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2" r:id="rId2"/>
    <p:sldId id="257" r:id="rId3"/>
    <p:sldId id="313" r:id="rId4"/>
    <p:sldId id="314" r:id="rId5"/>
    <p:sldId id="315" r:id="rId6"/>
    <p:sldId id="316" r:id="rId7"/>
    <p:sldId id="317" r:id="rId8"/>
    <p:sldId id="319" r:id="rId9"/>
    <p:sldId id="320" r:id="rId10"/>
    <p:sldId id="325" r:id="rId11"/>
    <p:sldId id="326" r:id="rId12"/>
    <p:sldId id="327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5256" autoAdjust="0"/>
  </p:normalViewPr>
  <p:slideViewPr>
    <p:cSldViewPr snapToGrid="0">
      <p:cViewPr varScale="1">
        <p:scale>
          <a:sx n="109" d="100"/>
          <a:sy n="109" d="100"/>
        </p:scale>
        <p:origin x="86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6C221-71E5-4DA5-81AA-F6406DB5853F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7A124-421E-4A89-BBFD-AE736F53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81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3" name="Google Shape;5933;g112f90b5a0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4" name="Google Shape;5934;g112f90b5a0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3" name="Google Shape;7763;g114e8c26479_0_4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4" name="Google Shape;7764;g114e8c26479_0_4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438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3" name="Google Shape;7763;g114e8c26479_0_4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4" name="Google Shape;7764;g114e8c26479_0_4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090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2" name="Google Shape;8012;g114e8c26479_0_2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3" name="Google Shape;8013;g114e8c26479_0_2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183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2" name="Google Shape;8012;g114e8c26479_0_2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3" name="Google Shape;8013;g114e8c26479_0_2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972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7" name="Google Shape;7337;g114e8c26479_0_4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8" name="Google Shape;7338;g114e8c26479_0_4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690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7" name="Google Shape;7337;g114e8c26479_0_4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8" name="Google Shape;7338;g114e8c26479_0_4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2380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7" name="Google Shape;7337;g114e8c26479_0_4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8" name="Google Shape;7338;g114e8c26479_0_4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1038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3" name="Google Shape;7763;g114e8c26479_0_4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4" name="Google Shape;7764;g114e8c26479_0_4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536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3" name="Google Shape;7763;g114e8c26479_0_4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4" name="Google Shape;7764;g114e8c26479_0_4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467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4" name="Google Shape;8594;g114e8c26479_0_5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5" name="Google Shape;8595;g114e8c26479_0_5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815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2" name="Google Shape;8012;g114e8c26479_0_2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3" name="Google Shape;8013;g114e8c26479_0_2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938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2" name="Google Shape;8012;g114e8c26479_0_2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3" name="Google Shape;8013;g114e8c26479_0_2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475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9F772F-F869-4528-9B48-6A7B12B61F1E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0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7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54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96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73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36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78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D9F772F-F869-4528-9B48-6A7B12B61F1E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53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D9F772F-F869-4528-9B48-6A7B12B61F1E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5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200527" y="417145"/>
            <a:ext cx="1748665" cy="369112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10640990" y="6073545"/>
            <a:ext cx="1751973" cy="369113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3588222" y="426000"/>
            <a:ext cx="5838228" cy="5924465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23051" y="3044958"/>
            <a:ext cx="3145899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22853" y="3813042"/>
            <a:ext cx="3145899" cy="76808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59577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"/>
          <p:cNvSpPr/>
          <p:nvPr/>
        </p:nvSpPr>
        <p:spPr>
          <a:xfrm>
            <a:off x="11392595" y="7105860"/>
            <a:ext cx="1535" cy="541"/>
          </a:xfrm>
          <a:custGeom>
            <a:avLst/>
            <a:gdLst/>
            <a:ahLst/>
            <a:cxnLst/>
            <a:rect l="l" t="t" r="r" b="b"/>
            <a:pathLst>
              <a:path w="34" h="12" extrusionOk="0">
                <a:moveTo>
                  <a:pt x="0" y="0"/>
                </a:moveTo>
                <a:cubicBezTo>
                  <a:pt x="12" y="0"/>
                  <a:pt x="12" y="0"/>
                  <a:pt x="23" y="11"/>
                </a:cubicBezTo>
                <a:lnTo>
                  <a:pt x="34" y="11"/>
                </a:lnTo>
                <a:cubicBezTo>
                  <a:pt x="23" y="0"/>
                  <a:pt x="12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2" name="Google Shape;402;p4"/>
          <p:cNvSpPr/>
          <p:nvPr/>
        </p:nvSpPr>
        <p:spPr>
          <a:xfrm>
            <a:off x="6005808" y="7105860"/>
            <a:ext cx="1083" cy="541"/>
          </a:xfrm>
          <a:custGeom>
            <a:avLst/>
            <a:gdLst/>
            <a:ahLst/>
            <a:cxnLst/>
            <a:rect l="l" t="t" r="r" b="b"/>
            <a:pathLst>
              <a:path w="24" h="12" extrusionOk="0">
                <a:moveTo>
                  <a:pt x="1" y="0"/>
                </a:moveTo>
                <a:cubicBezTo>
                  <a:pt x="1" y="0"/>
                  <a:pt x="12" y="0"/>
                  <a:pt x="23" y="11"/>
                </a:cubicBezTo>
                <a:cubicBezTo>
                  <a:pt x="12" y="0"/>
                  <a:pt x="12" y="0"/>
                  <a:pt x="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3" name="Google Shape;403;p4"/>
          <p:cNvSpPr/>
          <p:nvPr/>
        </p:nvSpPr>
        <p:spPr>
          <a:xfrm>
            <a:off x="6990823" y="7105860"/>
            <a:ext cx="1535" cy="541"/>
          </a:xfrm>
          <a:custGeom>
            <a:avLst/>
            <a:gdLst/>
            <a:ahLst/>
            <a:cxnLst/>
            <a:rect l="l" t="t" r="r" b="b"/>
            <a:pathLst>
              <a:path w="34" h="12" extrusionOk="0">
                <a:moveTo>
                  <a:pt x="0" y="0"/>
                </a:moveTo>
                <a:lnTo>
                  <a:pt x="0" y="0"/>
                </a:lnTo>
                <a:cubicBezTo>
                  <a:pt x="11" y="0"/>
                  <a:pt x="11" y="0"/>
                  <a:pt x="22" y="11"/>
                </a:cubicBezTo>
                <a:lnTo>
                  <a:pt x="34" y="11"/>
                </a:lnTo>
                <a:cubicBezTo>
                  <a:pt x="22" y="0"/>
                  <a:pt x="11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4" name="Google Shape;404;p4"/>
          <p:cNvSpPr/>
          <p:nvPr/>
        </p:nvSpPr>
        <p:spPr>
          <a:xfrm>
            <a:off x="7975793" y="7105860"/>
            <a:ext cx="1535" cy="541"/>
          </a:xfrm>
          <a:custGeom>
            <a:avLst/>
            <a:gdLst/>
            <a:ahLst/>
            <a:cxnLst/>
            <a:rect l="l" t="t" r="r" b="b"/>
            <a:pathLst>
              <a:path w="34" h="12" extrusionOk="0">
                <a:moveTo>
                  <a:pt x="0" y="0"/>
                </a:moveTo>
                <a:lnTo>
                  <a:pt x="0" y="0"/>
                </a:lnTo>
                <a:cubicBezTo>
                  <a:pt x="11" y="0"/>
                  <a:pt x="22" y="0"/>
                  <a:pt x="22" y="11"/>
                </a:cubicBezTo>
                <a:lnTo>
                  <a:pt x="34" y="11"/>
                </a:lnTo>
                <a:cubicBezTo>
                  <a:pt x="23" y="0"/>
                  <a:pt x="11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5" name="Google Shape;405;p4"/>
          <p:cNvSpPr/>
          <p:nvPr/>
        </p:nvSpPr>
        <p:spPr>
          <a:xfrm>
            <a:off x="8961259" y="7105860"/>
            <a:ext cx="1037" cy="541"/>
          </a:xfrm>
          <a:custGeom>
            <a:avLst/>
            <a:gdLst/>
            <a:ahLst/>
            <a:cxnLst/>
            <a:rect l="l" t="t" r="r" b="b"/>
            <a:pathLst>
              <a:path w="23" h="12" extrusionOk="0">
                <a:moveTo>
                  <a:pt x="0" y="0"/>
                </a:moveTo>
                <a:cubicBezTo>
                  <a:pt x="0" y="0"/>
                  <a:pt x="11" y="0"/>
                  <a:pt x="23" y="11"/>
                </a:cubicBezTo>
                <a:cubicBezTo>
                  <a:pt x="11" y="0"/>
                  <a:pt x="11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6" name="Google Shape;406;p4"/>
          <p:cNvSpPr/>
          <p:nvPr/>
        </p:nvSpPr>
        <p:spPr>
          <a:xfrm>
            <a:off x="9946229" y="7105860"/>
            <a:ext cx="1535" cy="541"/>
          </a:xfrm>
          <a:custGeom>
            <a:avLst/>
            <a:gdLst/>
            <a:ahLst/>
            <a:cxnLst/>
            <a:rect l="l" t="t" r="r" b="b"/>
            <a:pathLst>
              <a:path w="34" h="12" extrusionOk="0">
                <a:moveTo>
                  <a:pt x="1" y="0"/>
                </a:moveTo>
                <a:lnTo>
                  <a:pt x="1" y="0"/>
                </a:lnTo>
                <a:cubicBezTo>
                  <a:pt x="12" y="0"/>
                  <a:pt x="23" y="0"/>
                  <a:pt x="23" y="11"/>
                </a:cubicBezTo>
                <a:lnTo>
                  <a:pt x="34" y="11"/>
                </a:lnTo>
                <a:cubicBezTo>
                  <a:pt x="23" y="0"/>
                  <a:pt x="12" y="0"/>
                  <a:pt x="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7" name="Google Shape;407;p4"/>
          <p:cNvSpPr/>
          <p:nvPr/>
        </p:nvSpPr>
        <p:spPr>
          <a:xfrm>
            <a:off x="10931695" y="7105860"/>
            <a:ext cx="1037" cy="541"/>
          </a:xfrm>
          <a:custGeom>
            <a:avLst/>
            <a:gdLst/>
            <a:ahLst/>
            <a:cxnLst/>
            <a:rect l="l" t="t" r="r" b="b"/>
            <a:pathLst>
              <a:path w="23" h="12" extrusionOk="0">
                <a:moveTo>
                  <a:pt x="0" y="0"/>
                </a:moveTo>
                <a:cubicBezTo>
                  <a:pt x="0" y="0"/>
                  <a:pt x="12" y="0"/>
                  <a:pt x="23" y="11"/>
                </a:cubicBezTo>
                <a:cubicBezTo>
                  <a:pt x="12" y="0"/>
                  <a:pt x="12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8" name="Google Shape;408;p4"/>
          <p:cNvSpPr/>
          <p:nvPr/>
        </p:nvSpPr>
        <p:spPr>
          <a:xfrm>
            <a:off x="618571" y="7105860"/>
            <a:ext cx="1579" cy="541"/>
          </a:xfrm>
          <a:custGeom>
            <a:avLst/>
            <a:gdLst/>
            <a:ahLst/>
            <a:cxnLst/>
            <a:rect l="l" t="t" r="r" b="b"/>
            <a:pathLst>
              <a:path w="35" h="12" extrusionOk="0">
                <a:moveTo>
                  <a:pt x="0" y="0"/>
                </a:moveTo>
                <a:cubicBezTo>
                  <a:pt x="12" y="0"/>
                  <a:pt x="12" y="0"/>
                  <a:pt x="23" y="11"/>
                </a:cubicBezTo>
                <a:lnTo>
                  <a:pt x="34" y="11"/>
                </a:lnTo>
                <a:cubicBezTo>
                  <a:pt x="23" y="0"/>
                  <a:pt x="12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9" name="Google Shape;409;p4"/>
          <p:cNvSpPr/>
          <p:nvPr/>
        </p:nvSpPr>
        <p:spPr>
          <a:xfrm>
            <a:off x="1603540" y="7105860"/>
            <a:ext cx="1579" cy="541"/>
          </a:xfrm>
          <a:custGeom>
            <a:avLst/>
            <a:gdLst/>
            <a:ahLst/>
            <a:cxnLst/>
            <a:rect l="l" t="t" r="r" b="b"/>
            <a:pathLst>
              <a:path w="35" h="12" extrusionOk="0">
                <a:moveTo>
                  <a:pt x="0" y="0"/>
                </a:moveTo>
                <a:cubicBezTo>
                  <a:pt x="12" y="0"/>
                  <a:pt x="23" y="0"/>
                  <a:pt x="34" y="11"/>
                </a:cubicBezTo>
                <a:lnTo>
                  <a:pt x="34" y="11"/>
                </a:lnTo>
                <a:cubicBezTo>
                  <a:pt x="23" y="0"/>
                  <a:pt x="12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0" name="Google Shape;410;p4"/>
          <p:cNvSpPr/>
          <p:nvPr/>
        </p:nvSpPr>
        <p:spPr>
          <a:xfrm>
            <a:off x="2589007" y="7105860"/>
            <a:ext cx="1083" cy="541"/>
          </a:xfrm>
          <a:custGeom>
            <a:avLst/>
            <a:gdLst/>
            <a:ahLst/>
            <a:cxnLst/>
            <a:rect l="l" t="t" r="r" b="b"/>
            <a:pathLst>
              <a:path w="24" h="12" extrusionOk="0">
                <a:moveTo>
                  <a:pt x="1" y="0"/>
                </a:moveTo>
                <a:cubicBezTo>
                  <a:pt x="12" y="0"/>
                  <a:pt x="12" y="0"/>
                  <a:pt x="23" y="11"/>
                </a:cubicBezTo>
                <a:cubicBezTo>
                  <a:pt x="23" y="0"/>
                  <a:pt x="12" y="0"/>
                  <a:pt x="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1" name="Google Shape;411;p4"/>
          <p:cNvSpPr/>
          <p:nvPr/>
        </p:nvSpPr>
        <p:spPr>
          <a:xfrm>
            <a:off x="3573976" y="7105860"/>
            <a:ext cx="1579" cy="541"/>
          </a:xfrm>
          <a:custGeom>
            <a:avLst/>
            <a:gdLst/>
            <a:ahLst/>
            <a:cxnLst/>
            <a:rect l="l" t="t" r="r" b="b"/>
            <a:pathLst>
              <a:path w="35" h="12" extrusionOk="0">
                <a:moveTo>
                  <a:pt x="1" y="0"/>
                </a:moveTo>
                <a:lnTo>
                  <a:pt x="1" y="0"/>
                </a:lnTo>
                <a:cubicBezTo>
                  <a:pt x="12" y="0"/>
                  <a:pt x="23" y="0"/>
                  <a:pt x="23" y="11"/>
                </a:cubicBezTo>
                <a:lnTo>
                  <a:pt x="34" y="11"/>
                </a:lnTo>
                <a:cubicBezTo>
                  <a:pt x="23" y="0"/>
                  <a:pt x="12" y="0"/>
                  <a:pt x="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2" name="Google Shape;412;p4"/>
          <p:cNvSpPr/>
          <p:nvPr/>
        </p:nvSpPr>
        <p:spPr>
          <a:xfrm>
            <a:off x="4559441" y="7105860"/>
            <a:ext cx="1083" cy="541"/>
          </a:xfrm>
          <a:custGeom>
            <a:avLst/>
            <a:gdLst/>
            <a:ahLst/>
            <a:cxnLst/>
            <a:rect l="l" t="t" r="r" b="b"/>
            <a:pathLst>
              <a:path w="24" h="12" extrusionOk="0">
                <a:moveTo>
                  <a:pt x="1" y="0"/>
                </a:moveTo>
                <a:cubicBezTo>
                  <a:pt x="1" y="0"/>
                  <a:pt x="12" y="0"/>
                  <a:pt x="23" y="11"/>
                </a:cubicBezTo>
                <a:cubicBezTo>
                  <a:pt x="12" y="0"/>
                  <a:pt x="12" y="0"/>
                  <a:pt x="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3" name="Google Shape;413;p4"/>
          <p:cNvSpPr/>
          <p:nvPr/>
        </p:nvSpPr>
        <p:spPr>
          <a:xfrm>
            <a:off x="5544457" y="7105860"/>
            <a:ext cx="1535" cy="541"/>
          </a:xfrm>
          <a:custGeom>
            <a:avLst/>
            <a:gdLst/>
            <a:ahLst/>
            <a:cxnLst/>
            <a:rect l="l" t="t" r="r" b="b"/>
            <a:pathLst>
              <a:path w="34" h="12" extrusionOk="0">
                <a:moveTo>
                  <a:pt x="0" y="0"/>
                </a:moveTo>
                <a:lnTo>
                  <a:pt x="0" y="0"/>
                </a:lnTo>
                <a:cubicBezTo>
                  <a:pt x="11" y="0"/>
                  <a:pt x="22" y="0"/>
                  <a:pt x="22" y="11"/>
                </a:cubicBezTo>
                <a:lnTo>
                  <a:pt x="33" y="11"/>
                </a:lnTo>
                <a:cubicBezTo>
                  <a:pt x="22" y="0"/>
                  <a:pt x="11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4" name="Google Shape;414;p4"/>
          <p:cNvGrpSpPr/>
          <p:nvPr/>
        </p:nvGrpSpPr>
        <p:grpSpPr>
          <a:xfrm>
            <a:off x="-23" y="-29020"/>
            <a:ext cx="12191649" cy="6916039"/>
            <a:chOff x="-18" y="5400642"/>
            <a:chExt cx="9143737" cy="5187029"/>
          </a:xfrm>
        </p:grpSpPr>
        <p:sp>
          <p:nvSpPr>
            <p:cNvPr id="415" name="Google Shape;415;p4"/>
            <p:cNvSpPr/>
            <p:nvPr/>
          </p:nvSpPr>
          <p:spPr>
            <a:xfrm>
              <a:off x="8691887" y="5543074"/>
              <a:ext cx="1151" cy="406"/>
            </a:xfrm>
            <a:custGeom>
              <a:avLst/>
              <a:gdLst/>
              <a:ahLst/>
              <a:cxnLst/>
              <a:rect l="l" t="t" r="r" b="b"/>
              <a:pathLst>
                <a:path w="34" h="12" extrusionOk="0">
                  <a:moveTo>
                    <a:pt x="0" y="0"/>
                  </a:moveTo>
                  <a:cubicBezTo>
                    <a:pt x="8" y="0"/>
                    <a:pt x="15" y="5"/>
                    <a:pt x="22" y="9"/>
                  </a:cubicBezTo>
                  <a:lnTo>
                    <a:pt x="22" y="9"/>
                  </a:lnTo>
                  <a:cubicBezTo>
                    <a:pt x="21" y="0"/>
                    <a:pt x="10" y="0"/>
                    <a:pt x="0" y="0"/>
                  </a:cubicBezTo>
                  <a:close/>
                  <a:moveTo>
                    <a:pt x="22" y="9"/>
                  </a:moveTo>
                  <a:cubicBezTo>
                    <a:pt x="23" y="10"/>
                    <a:pt x="23" y="11"/>
                    <a:pt x="23" y="12"/>
                  </a:cubicBezTo>
                  <a:lnTo>
                    <a:pt x="34" y="12"/>
                  </a:lnTo>
                  <a:cubicBezTo>
                    <a:pt x="30" y="12"/>
                    <a:pt x="26" y="10"/>
                    <a:pt x="22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8573988" y="5406395"/>
              <a:ext cx="208150" cy="176239"/>
            </a:xfrm>
            <a:custGeom>
              <a:avLst/>
              <a:gdLst/>
              <a:ahLst/>
              <a:cxnLst/>
              <a:rect l="l" t="t" r="r" b="b"/>
              <a:pathLst>
                <a:path w="6151" h="5208" extrusionOk="0">
                  <a:moveTo>
                    <a:pt x="3764" y="4006"/>
                  </a:moveTo>
                  <a:cubicBezTo>
                    <a:pt x="3756" y="4015"/>
                    <a:pt x="3740" y="4024"/>
                    <a:pt x="3722" y="4027"/>
                  </a:cubicBezTo>
                  <a:lnTo>
                    <a:pt x="3722" y="4027"/>
                  </a:lnTo>
                  <a:cubicBezTo>
                    <a:pt x="3744" y="4016"/>
                    <a:pt x="3764" y="4006"/>
                    <a:pt x="3764" y="4006"/>
                  </a:cubicBezTo>
                  <a:close/>
                  <a:moveTo>
                    <a:pt x="3283" y="870"/>
                  </a:moveTo>
                  <a:cubicBezTo>
                    <a:pt x="3294" y="881"/>
                    <a:pt x="3316" y="892"/>
                    <a:pt x="3328" y="903"/>
                  </a:cubicBezTo>
                  <a:cubicBezTo>
                    <a:pt x="3507" y="1015"/>
                    <a:pt x="3664" y="1161"/>
                    <a:pt x="3798" y="1318"/>
                  </a:cubicBezTo>
                  <a:cubicBezTo>
                    <a:pt x="4100" y="1687"/>
                    <a:pt x="4280" y="2191"/>
                    <a:pt x="4313" y="2662"/>
                  </a:cubicBezTo>
                  <a:cubicBezTo>
                    <a:pt x="4336" y="2886"/>
                    <a:pt x="4324" y="2998"/>
                    <a:pt x="4268" y="3199"/>
                  </a:cubicBezTo>
                  <a:cubicBezTo>
                    <a:pt x="4246" y="3289"/>
                    <a:pt x="4224" y="3367"/>
                    <a:pt x="4190" y="3457"/>
                  </a:cubicBezTo>
                  <a:cubicBezTo>
                    <a:pt x="4168" y="3491"/>
                    <a:pt x="4145" y="3535"/>
                    <a:pt x="4123" y="3580"/>
                  </a:cubicBezTo>
                  <a:cubicBezTo>
                    <a:pt x="4112" y="3603"/>
                    <a:pt x="4078" y="3659"/>
                    <a:pt x="4067" y="3670"/>
                  </a:cubicBezTo>
                  <a:cubicBezTo>
                    <a:pt x="4022" y="3726"/>
                    <a:pt x="3977" y="3782"/>
                    <a:pt x="3932" y="3838"/>
                  </a:cubicBezTo>
                  <a:cubicBezTo>
                    <a:pt x="3910" y="3860"/>
                    <a:pt x="3888" y="3883"/>
                    <a:pt x="3865" y="3905"/>
                  </a:cubicBezTo>
                  <a:cubicBezTo>
                    <a:pt x="3873" y="3897"/>
                    <a:pt x="3881" y="3889"/>
                    <a:pt x="3885" y="3889"/>
                  </a:cubicBezTo>
                  <a:cubicBezTo>
                    <a:pt x="3887" y="3889"/>
                    <a:pt x="3888" y="3891"/>
                    <a:pt x="3888" y="3894"/>
                  </a:cubicBezTo>
                  <a:cubicBezTo>
                    <a:pt x="3888" y="3894"/>
                    <a:pt x="3876" y="3894"/>
                    <a:pt x="3865" y="3905"/>
                  </a:cubicBezTo>
                  <a:cubicBezTo>
                    <a:pt x="3843" y="3927"/>
                    <a:pt x="3820" y="3939"/>
                    <a:pt x="3820" y="3939"/>
                  </a:cubicBezTo>
                  <a:cubicBezTo>
                    <a:pt x="3787" y="3961"/>
                    <a:pt x="3764" y="3983"/>
                    <a:pt x="3731" y="4006"/>
                  </a:cubicBezTo>
                  <a:cubicBezTo>
                    <a:pt x="3708" y="4017"/>
                    <a:pt x="3697" y="4028"/>
                    <a:pt x="3675" y="4028"/>
                  </a:cubicBezTo>
                  <a:cubicBezTo>
                    <a:pt x="3652" y="4039"/>
                    <a:pt x="3641" y="4039"/>
                    <a:pt x="3619" y="4039"/>
                  </a:cubicBezTo>
                  <a:cubicBezTo>
                    <a:pt x="3585" y="4039"/>
                    <a:pt x="3563" y="4039"/>
                    <a:pt x="3540" y="4051"/>
                  </a:cubicBezTo>
                  <a:lnTo>
                    <a:pt x="3484" y="4051"/>
                  </a:lnTo>
                  <a:cubicBezTo>
                    <a:pt x="3406" y="4051"/>
                    <a:pt x="3440" y="4039"/>
                    <a:pt x="3484" y="4039"/>
                  </a:cubicBezTo>
                  <a:lnTo>
                    <a:pt x="3361" y="4039"/>
                  </a:lnTo>
                  <a:cubicBezTo>
                    <a:pt x="3314" y="4030"/>
                    <a:pt x="3268" y="4021"/>
                    <a:pt x="3214" y="4011"/>
                  </a:cubicBezTo>
                  <a:lnTo>
                    <a:pt x="3214" y="4011"/>
                  </a:lnTo>
                  <a:cubicBezTo>
                    <a:pt x="3230" y="4014"/>
                    <a:pt x="3241" y="4015"/>
                    <a:pt x="3242" y="4015"/>
                  </a:cubicBezTo>
                  <a:cubicBezTo>
                    <a:pt x="3243" y="4015"/>
                    <a:pt x="3227" y="4013"/>
                    <a:pt x="3182" y="4006"/>
                  </a:cubicBezTo>
                  <a:lnTo>
                    <a:pt x="3182" y="4006"/>
                  </a:lnTo>
                  <a:cubicBezTo>
                    <a:pt x="3193" y="4008"/>
                    <a:pt x="3204" y="4010"/>
                    <a:pt x="3214" y="4011"/>
                  </a:cubicBezTo>
                  <a:lnTo>
                    <a:pt x="3214" y="4011"/>
                  </a:lnTo>
                  <a:cubicBezTo>
                    <a:pt x="3185" y="4007"/>
                    <a:pt x="3140" y="4000"/>
                    <a:pt x="3115" y="3995"/>
                  </a:cubicBezTo>
                  <a:cubicBezTo>
                    <a:pt x="3003" y="3961"/>
                    <a:pt x="2891" y="3927"/>
                    <a:pt x="2790" y="3883"/>
                  </a:cubicBezTo>
                  <a:cubicBezTo>
                    <a:pt x="2723" y="3860"/>
                    <a:pt x="2667" y="3827"/>
                    <a:pt x="2611" y="3804"/>
                  </a:cubicBezTo>
                  <a:lnTo>
                    <a:pt x="2600" y="3804"/>
                  </a:lnTo>
                  <a:cubicBezTo>
                    <a:pt x="2577" y="3793"/>
                    <a:pt x="2555" y="3782"/>
                    <a:pt x="2532" y="3759"/>
                  </a:cubicBezTo>
                  <a:cubicBezTo>
                    <a:pt x="2387" y="3132"/>
                    <a:pt x="2431" y="2471"/>
                    <a:pt x="2667" y="1844"/>
                  </a:cubicBezTo>
                  <a:cubicBezTo>
                    <a:pt x="2745" y="1654"/>
                    <a:pt x="2835" y="1463"/>
                    <a:pt x="2947" y="1273"/>
                  </a:cubicBezTo>
                  <a:cubicBezTo>
                    <a:pt x="2958" y="1251"/>
                    <a:pt x="2958" y="1251"/>
                    <a:pt x="2958" y="1239"/>
                  </a:cubicBezTo>
                  <a:cubicBezTo>
                    <a:pt x="2969" y="1239"/>
                    <a:pt x="2969" y="1228"/>
                    <a:pt x="2980" y="1206"/>
                  </a:cubicBezTo>
                  <a:cubicBezTo>
                    <a:pt x="3014" y="1172"/>
                    <a:pt x="3036" y="1139"/>
                    <a:pt x="3059" y="1105"/>
                  </a:cubicBezTo>
                  <a:cubicBezTo>
                    <a:pt x="3126" y="1027"/>
                    <a:pt x="3193" y="948"/>
                    <a:pt x="3260" y="881"/>
                  </a:cubicBezTo>
                  <a:cubicBezTo>
                    <a:pt x="3260" y="881"/>
                    <a:pt x="3260" y="870"/>
                    <a:pt x="3272" y="870"/>
                  </a:cubicBezTo>
                  <a:close/>
                  <a:moveTo>
                    <a:pt x="3912" y="1"/>
                  </a:moveTo>
                  <a:cubicBezTo>
                    <a:pt x="3397" y="1"/>
                    <a:pt x="2866" y="160"/>
                    <a:pt x="2420" y="399"/>
                  </a:cubicBezTo>
                  <a:cubicBezTo>
                    <a:pt x="1916" y="657"/>
                    <a:pt x="1535" y="1049"/>
                    <a:pt x="1244" y="1531"/>
                  </a:cubicBezTo>
                  <a:cubicBezTo>
                    <a:pt x="919" y="2057"/>
                    <a:pt x="740" y="2684"/>
                    <a:pt x="729" y="3311"/>
                  </a:cubicBezTo>
                  <a:cubicBezTo>
                    <a:pt x="561" y="3379"/>
                    <a:pt x="1" y="3625"/>
                    <a:pt x="236" y="3860"/>
                  </a:cubicBezTo>
                  <a:cubicBezTo>
                    <a:pt x="427" y="4051"/>
                    <a:pt x="628" y="4196"/>
                    <a:pt x="841" y="4331"/>
                  </a:cubicBezTo>
                  <a:cubicBezTo>
                    <a:pt x="908" y="4566"/>
                    <a:pt x="987" y="4801"/>
                    <a:pt x="1099" y="5025"/>
                  </a:cubicBezTo>
                  <a:cubicBezTo>
                    <a:pt x="1170" y="5155"/>
                    <a:pt x="1339" y="5208"/>
                    <a:pt x="1546" y="5208"/>
                  </a:cubicBezTo>
                  <a:cubicBezTo>
                    <a:pt x="1926" y="5208"/>
                    <a:pt x="2431" y="5031"/>
                    <a:pt x="2678" y="4835"/>
                  </a:cubicBezTo>
                  <a:cubicBezTo>
                    <a:pt x="2723" y="4837"/>
                    <a:pt x="2768" y="4838"/>
                    <a:pt x="2813" y="4838"/>
                  </a:cubicBezTo>
                  <a:cubicBezTo>
                    <a:pt x="3039" y="4838"/>
                    <a:pt x="3270" y="4814"/>
                    <a:pt x="3484" y="4768"/>
                  </a:cubicBezTo>
                  <a:cubicBezTo>
                    <a:pt x="4571" y="4555"/>
                    <a:pt x="5859" y="3939"/>
                    <a:pt x="6027" y="2707"/>
                  </a:cubicBezTo>
                  <a:cubicBezTo>
                    <a:pt x="6150" y="1687"/>
                    <a:pt x="5579" y="388"/>
                    <a:pt x="4526" y="86"/>
                  </a:cubicBezTo>
                  <a:cubicBezTo>
                    <a:pt x="4328" y="27"/>
                    <a:pt x="4121" y="1"/>
                    <a:pt x="3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8950763" y="5400642"/>
              <a:ext cx="192956" cy="181281"/>
            </a:xfrm>
            <a:custGeom>
              <a:avLst/>
              <a:gdLst/>
              <a:ahLst/>
              <a:cxnLst/>
              <a:rect l="l" t="t" r="r" b="b"/>
              <a:pathLst>
                <a:path w="5702" h="5357" extrusionOk="0">
                  <a:moveTo>
                    <a:pt x="3215" y="1051"/>
                  </a:moveTo>
                  <a:cubicBezTo>
                    <a:pt x="3235" y="1051"/>
                    <a:pt x="3228" y="1059"/>
                    <a:pt x="3159" y="1062"/>
                  </a:cubicBezTo>
                  <a:lnTo>
                    <a:pt x="3159" y="1062"/>
                  </a:lnTo>
                  <a:cubicBezTo>
                    <a:pt x="3170" y="1051"/>
                    <a:pt x="3170" y="1051"/>
                    <a:pt x="3181" y="1051"/>
                  </a:cubicBezTo>
                  <a:close/>
                  <a:moveTo>
                    <a:pt x="2655" y="1342"/>
                  </a:moveTo>
                  <a:cubicBezTo>
                    <a:pt x="2677" y="1365"/>
                    <a:pt x="2711" y="1376"/>
                    <a:pt x="2733" y="1398"/>
                  </a:cubicBezTo>
                  <a:cubicBezTo>
                    <a:pt x="3058" y="1689"/>
                    <a:pt x="3305" y="2003"/>
                    <a:pt x="3495" y="2373"/>
                  </a:cubicBezTo>
                  <a:cubicBezTo>
                    <a:pt x="3674" y="2720"/>
                    <a:pt x="3797" y="3112"/>
                    <a:pt x="3842" y="3504"/>
                  </a:cubicBezTo>
                  <a:cubicBezTo>
                    <a:pt x="3876" y="3829"/>
                    <a:pt x="3865" y="4086"/>
                    <a:pt x="3708" y="4422"/>
                  </a:cubicBezTo>
                  <a:cubicBezTo>
                    <a:pt x="3697" y="4445"/>
                    <a:pt x="3674" y="4478"/>
                    <a:pt x="3663" y="4501"/>
                  </a:cubicBezTo>
                  <a:cubicBezTo>
                    <a:pt x="3652" y="4512"/>
                    <a:pt x="3652" y="4512"/>
                    <a:pt x="3652" y="4523"/>
                  </a:cubicBezTo>
                  <a:cubicBezTo>
                    <a:pt x="3641" y="4534"/>
                    <a:pt x="3629" y="4534"/>
                    <a:pt x="3629" y="4545"/>
                  </a:cubicBezTo>
                  <a:lnTo>
                    <a:pt x="3562" y="4545"/>
                  </a:lnTo>
                  <a:cubicBezTo>
                    <a:pt x="3540" y="4534"/>
                    <a:pt x="3495" y="4523"/>
                    <a:pt x="3473" y="4523"/>
                  </a:cubicBezTo>
                  <a:cubicBezTo>
                    <a:pt x="3405" y="4512"/>
                    <a:pt x="3349" y="4489"/>
                    <a:pt x="3282" y="4467"/>
                  </a:cubicBezTo>
                  <a:cubicBezTo>
                    <a:pt x="3170" y="4422"/>
                    <a:pt x="3025" y="4366"/>
                    <a:pt x="2946" y="4321"/>
                  </a:cubicBezTo>
                  <a:cubicBezTo>
                    <a:pt x="2554" y="4109"/>
                    <a:pt x="2218" y="3806"/>
                    <a:pt x="2061" y="3403"/>
                  </a:cubicBezTo>
                  <a:cubicBezTo>
                    <a:pt x="1904" y="3011"/>
                    <a:pt x="1904" y="2664"/>
                    <a:pt x="2028" y="2294"/>
                  </a:cubicBezTo>
                  <a:cubicBezTo>
                    <a:pt x="2061" y="2182"/>
                    <a:pt x="2095" y="2081"/>
                    <a:pt x="2151" y="1969"/>
                  </a:cubicBezTo>
                  <a:cubicBezTo>
                    <a:pt x="2173" y="1925"/>
                    <a:pt x="2207" y="1880"/>
                    <a:pt x="2229" y="1824"/>
                  </a:cubicBezTo>
                  <a:cubicBezTo>
                    <a:pt x="2229" y="1824"/>
                    <a:pt x="2240" y="1801"/>
                    <a:pt x="2252" y="1801"/>
                  </a:cubicBezTo>
                  <a:cubicBezTo>
                    <a:pt x="2263" y="1779"/>
                    <a:pt x="2274" y="1768"/>
                    <a:pt x="2285" y="1745"/>
                  </a:cubicBezTo>
                  <a:cubicBezTo>
                    <a:pt x="2353" y="1656"/>
                    <a:pt x="2431" y="1555"/>
                    <a:pt x="2521" y="1465"/>
                  </a:cubicBezTo>
                  <a:cubicBezTo>
                    <a:pt x="2554" y="1432"/>
                    <a:pt x="2588" y="1398"/>
                    <a:pt x="2633" y="1365"/>
                  </a:cubicBezTo>
                  <a:cubicBezTo>
                    <a:pt x="2633" y="1353"/>
                    <a:pt x="2644" y="1353"/>
                    <a:pt x="2655" y="1342"/>
                  </a:cubicBezTo>
                  <a:close/>
                  <a:moveTo>
                    <a:pt x="3562" y="4613"/>
                  </a:moveTo>
                  <a:cubicBezTo>
                    <a:pt x="3562" y="4624"/>
                    <a:pt x="3562" y="4624"/>
                    <a:pt x="3551" y="4635"/>
                  </a:cubicBezTo>
                  <a:cubicBezTo>
                    <a:pt x="3540" y="4646"/>
                    <a:pt x="3540" y="4646"/>
                    <a:pt x="3517" y="4657"/>
                  </a:cubicBezTo>
                  <a:cubicBezTo>
                    <a:pt x="3529" y="4635"/>
                    <a:pt x="3551" y="4624"/>
                    <a:pt x="3562" y="4613"/>
                  </a:cubicBezTo>
                  <a:close/>
                  <a:moveTo>
                    <a:pt x="2711" y="0"/>
                  </a:moveTo>
                  <a:cubicBezTo>
                    <a:pt x="2402" y="0"/>
                    <a:pt x="2063" y="104"/>
                    <a:pt x="1815" y="244"/>
                  </a:cubicBezTo>
                  <a:cubicBezTo>
                    <a:pt x="1647" y="334"/>
                    <a:pt x="1244" y="659"/>
                    <a:pt x="1624" y="771"/>
                  </a:cubicBezTo>
                  <a:cubicBezTo>
                    <a:pt x="1703" y="793"/>
                    <a:pt x="1781" y="827"/>
                    <a:pt x="1848" y="849"/>
                  </a:cubicBezTo>
                  <a:cubicBezTo>
                    <a:pt x="1322" y="1152"/>
                    <a:pt x="852" y="1555"/>
                    <a:pt x="538" y="2081"/>
                  </a:cubicBezTo>
                  <a:cubicBezTo>
                    <a:pt x="0" y="2955"/>
                    <a:pt x="168" y="4053"/>
                    <a:pt x="975" y="4702"/>
                  </a:cubicBezTo>
                  <a:cubicBezTo>
                    <a:pt x="1479" y="5106"/>
                    <a:pt x="2117" y="5330"/>
                    <a:pt x="2756" y="5352"/>
                  </a:cubicBezTo>
                  <a:cubicBezTo>
                    <a:pt x="2815" y="5355"/>
                    <a:pt x="2876" y="5356"/>
                    <a:pt x="2936" y="5356"/>
                  </a:cubicBezTo>
                  <a:cubicBezTo>
                    <a:pt x="3618" y="5356"/>
                    <a:pt x="4361" y="5180"/>
                    <a:pt x="4906" y="4758"/>
                  </a:cubicBezTo>
                  <a:cubicBezTo>
                    <a:pt x="5645" y="4187"/>
                    <a:pt x="5701" y="3235"/>
                    <a:pt x="5421" y="2406"/>
                  </a:cubicBezTo>
                  <a:cubicBezTo>
                    <a:pt x="5220" y="1790"/>
                    <a:pt x="4839" y="1241"/>
                    <a:pt x="4369" y="805"/>
                  </a:cubicBezTo>
                  <a:cubicBezTo>
                    <a:pt x="4469" y="749"/>
                    <a:pt x="4570" y="681"/>
                    <a:pt x="4637" y="603"/>
                  </a:cubicBezTo>
                  <a:cubicBezTo>
                    <a:pt x="4895" y="289"/>
                    <a:pt x="4413" y="233"/>
                    <a:pt x="4212" y="233"/>
                  </a:cubicBezTo>
                  <a:cubicBezTo>
                    <a:pt x="4010" y="233"/>
                    <a:pt x="3809" y="256"/>
                    <a:pt x="3596" y="278"/>
                  </a:cubicBezTo>
                  <a:cubicBezTo>
                    <a:pt x="3417" y="188"/>
                    <a:pt x="3226" y="99"/>
                    <a:pt x="3025" y="43"/>
                  </a:cubicBezTo>
                  <a:cubicBezTo>
                    <a:pt x="2927" y="13"/>
                    <a:pt x="2821" y="0"/>
                    <a:pt x="27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8544446" y="5835317"/>
              <a:ext cx="1151" cy="34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4" y="0"/>
                  </a:moveTo>
                  <a:cubicBezTo>
                    <a:pt x="23" y="0"/>
                    <a:pt x="12" y="0"/>
                    <a:pt x="0" y="0"/>
                  </a:cubicBezTo>
                  <a:cubicBezTo>
                    <a:pt x="12" y="0"/>
                    <a:pt x="12" y="0"/>
                    <a:pt x="23" y="0"/>
                  </a:cubicBezTo>
                  <a:cubicBezTo>
                    <a:pt x="23" y="0"/>
                    <a:pt x="23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8426548" y="5698637"/>
              <a:ext cx="208150" cy="175968"/>
            </a:xfrm>
            <a:custGeom>
              <a:avLst/>
              <a:gdLst/>
              <a:ahLst/>
              <a:cxnLst/>
              <a:rect l="l" t="t" r="r" b="b"/>
              <a:pathLst>
                <a:path w="6151" h="5200" extrusionOk="0">
                  <a:moveTo>
                    <a:pt x="3081" y="802"/>
                  </a:moveTo>
                  <a:cubicBezTo>
                    <a:pt x="3059" y="808"/>
                    <a:pt x="3050" y="811"/>
                    <a:pt x="3050" y="811"/>
                  </a:cubicBezTo>
                  <a:cubicBezTo>
                    <a:pt x="3050" y="811"/>
                    <a:pt x="3059" y="808"/>
                    <a:pt x="3070" y="802"/>
                  </a:cubicBezTo>
                  <a:close/>
                  <a:moveTo>
                    <a:pt x="3182" y="4005"/>
                  </a:moveTo>
                  <a:cubicBezTo>
                    <a:pt x="3199" y="4008"/>
                    <a:pt x="3213" y="4010"/>
                    <a:pt x="3222" y="4012"/>
                  </a:cubicBezTo>
                  <a:lnTo>
                    <a:pt x="3222" y="4012"/>
                  </a:lnTo>
                  <a:cubicBezTo>
                    <a:pt x="3208" y="4010"/>
                    <a:pt x="3195" y="4008"/>
                    <a:pt x="3182" y="4005"/>
                  </a:cubicBezTo>
                  <a:close/>
                  <a:moveTo>
                    <a:pt x="3753" y="4006"/>
                  </a:moveTo>
                  <a:cubicBezTo>
                    <a:pt x="3752" y="4017"/>
                    <a:pt x="3730" y="4017"/>
                    <a:pt x="3708" y="4017"/>
                  </a:cubicBezTo>
                  <a:cubicBezTo>
                    <a:pt x="3730" y="4010"/>
                    <a:pt x="3747" y="4007"/>
                    <a:pt x="3753" y="4006"/>
                  </a:cubicBezTo>
                  <a:close/>
                  <a:moveTo>
                    <a:pt x="3272" y="858"/>
                  </a:moveTo>
                  <a:cubicBezTo>
                    <a:pt x="3272" y="858"/>
                    <a:pt x="3272" y="869"/>
                    <a:pt x="3283" y="869"/>
                  </a:cubicBezTo>
                  <a:cubicBezTo>
                    <a:pt x="3294" y="881"/>
                    <a:pt x="3316" y="881"/>
                    <a:pt x="3328" y="892"/>
                  </a:cubicBezTo>
                  <a:cubicBezTo>
                    <a:pt x="3507" y="1004"/>
                    <a:pt x="3664" y="1149"/>
                    <a:pt x="3798" y="1317"/>
                  </a:cubicBezTo>
                  <a:cubicBezTo>
                    <a:pt x="4100" y="1687"/>
                    <a:pt x="4280" y="2180"/>
                    <a:pt x="4313" y="2661"/>
                  </a:cubicBezTo>
                  <a:cubicBezTo>
                    <a:pt x="4336" y="2874"/>
                    <a:pt x="4324" y="2986"/>
                    <a:pt x="4268" y="3199"/>
                  </a:cubicBezTo>
                  <a:cubicBezTo>
                    <a:pt x="4246" y="3277"/>
                    <a:pt x="4224" y="3367"/>
                    <a:pt x="4190" y="3445"/>
                  </a:cubicBezTo>
                  <a:cubicBezTo>
                    <a:pt x="4168" y="3490"/>
                    <a:pt x="4145" y="3535"/>
                    <a:pt x="4123" y="3569"/>
                  </a:cubicBezTo>
                  <a:cubicBezTo>
                    <a:pt x="4112" y="3591"/>
                    <a:pt x="4078" y="3647"/>
                    <a:pt x="4067" y="3658"/>
                  </a:cubicBezTo>
                  <a:cubicBezTo>
                    <a:pt x="4022" y="3725"/>
                    <a:pt x="3977" y="3781"/>
                    <a:pt x="3932" y="3837"/>
                  </a:cubicBezTo>
                  <a:cubicBezTo>
                    <a:pt x="3910" y="3860"/>
                    <a:pt x="3888" y="3882"/>
                    <a:pt x="3865" y="3905"/>
                  </a:cubicBezTo>
                  <a:cubicBezTo>
                    <a:pt x="3843" y="3916"/>
                    <a:pt x="3820" y="3938"/>
                    <a:pt x="3820" y="3938"/>
                  </a:cubicBezTo>
                  <a:cubicBezTo>
                    <a:pt x="3787" y="3961"/>
                    <a:pt x="3764" y="3972"/>
                    <a:pt x="3731" y="3994"/>
                  </a:cubicBezTo>
                  <a:cubicBezTo>
                    <a:pt x="3708" y="4005"/>
                    <a:pt x="3697" y="4017"/>
                    <a:pt x="3675" y="4028"/>
                  </a:cubicBezTo>
                  <a:cubicBezTo>
                    <a:pt x="3652" y="4028"/>
                    <a:pt x="3641" y="4028"/>
                    <a:pt x="3619" y="4039"/>
                  </a:cubicBezTo>
                  <a:lnTo>
                    <a:pt x="3484" y="4039"/>
                  </a:lnTo>
                  <a:cubicBezTo>
                    <a:pt x="3440" y="4039"/>
                    <a:pt x="3395" y="4028"/>
                    <a:pt x="3361" y="4028"/>
                  </a:cubicBezTo>
                  <a:cubicBezTo>
                    <a:pt x="3322" y="4020"/>
                    <a:pt x="3277" y="4018"/>
                    <a:pt x="3234" y="4013"/>
                  </a:cubicBezTo>
                  <a:lnTo>
                    <a:pt x="3234" y="4013"/>
                  </a:lnTo>
                  <a:cubicBezTo>
                    <a:pt x="3211" y="4009"/>
                    <a:pt x="3147" y="3996"/>
                    <a:pt x="3115" y="3983"/>
                  </a:cubicBezTo>
                  <a:cubicBezTo>
                    <a:pt x="3003" y="3961"/>
                    <a:pt x="2891" y="3916"/>
                    <a:pt x="2779" y="3871"/>
                  </a:cubicBezTo>
                  <a:cubicBezTo>
                    <a:pt x="2723" y="3849"/>
                    <a:pt x="2667" y="3826"/>
                    <a:pt x="2611" y="3804"/>
                  </a:cubicBezTo>
                  <a:cubicBezTo>
                    <a:pt x="2599" y="3793"/>
                    <a:pt x="2599" y="3793"/>
                    <a:pt x="2599" y="3793"/>
                  </a:cubicBezTo>
                  <a:cubicBezTo>
                    <a:pt x="2577" y="3781"/>
                    <a:pt x="2555" y="3770"/>
                    <a:pt x="2532" y="3759"/>
                  </a:cubicBezTo>
                  <a:cubicBezTo>
                    <a:pt x="2387" y="3121"/>
                    <a:pt x="2431" y="2460"/>
                    <a:pt x="2667" y="1844"/>
                  </a:cubicBezTo>
                  <a:cubicBezTo>
                    <a:pt x="2734" y="1642"/>
                    <a:pt x="2835" y="1452"/>
                    <a:pt x="2935" y="1273"/>
                  </a:cubicBezTo>
                  <a:cubicBezTo>
                    <a:pt x="2947" y="1250"/>
                    <a:pt x="2958" y="1239"/>
                    <a:pt x="2958" y="1239"/>
                  </a:cubicBezTo>
                  <a:cubicBezTo>
                    <a:pt x="2958" y="1228"/>
                    <a:pt x="2969" y="1228"/>
                    <a:pt x="2980" y="1205"/>
                  </a:cubicBezTo>
                  <a:cubicBezTo>
                    <a:pt x="3003" y="1172"/>
                    <a:pt x="3036" y="1138"/>
                    <a:pt x="3059" y="1093"/>
                  </a:cubicBezTo>
                  <a:cubicBezTo>
                    <a:pt x="3126" y="1015"/>
                    <a:pt x="3182" y="948"/>
                    <a:pt x="3260" y="869"/>
                  </a:cubicBezTo>
                  <a:cubicBezTo>
                    <a:pt x="3260" y="869"/>
                    <a:pt x="3260" y="869"/>
                    <a:pt x="3260" y="858"/>
                  </a:cubicBezTo>
                  <a:close/>
                  <a:moveTo>
                    <a:pt x="3903" y="0"/>
                  </a:moveTo>
                  <a:cubicBezTo>
                    <a:pt x="3389" y="0"/>
                    <a:pt x="2865" y="157"/>
                    <a:pt x="2420" y="388"/>
                  </a:cubicBezTo>
                  <a:cubicBezTo>
                    <a:pt x="1916" y="657"/>
                    <a:pt x="1535" y="1049"/>
                    <a:pt x="1244" y="1519"/>
                  </a:cubicBezTo>
                  <a:cubicBezTo>
                    <a:pt x="919" y="2045"/>
                    <a:pt x="740" y="2673"/>
                    <a:pt x="718" y="3300"/>
                  </a:cubicBezTo>
                  <a:cubicBezTo>
                    <a:pt x="561" y="3367"/>
                    <a:pt x="1" y="3625"/>
                    <a:pt x="236" y="3860"/>
                  </a:cubicBezTo>
                  <a:cubicBezTo>
                    <a:pt x="415" y="4039"/>
                    <a:pt x="628" y="4196"/>
                    <a:pt x="841" y="4319"/>
                  </a:cubicBezTo>
                  <a:cubicBezTo>
                    <a:pt x="897" y="4566"/>
                    <a:pt x="987" y="4801"/>
                    <a:pt x="1099" y="5025"/>
                  </a:cubicBezTo>
                  <a:cubicBezTo>
                    <a:pt x="1169" y="5150"/>
                    <a:pt x="1335" y="5200"/>
                    <a:pt x="1539" y="5200"/>
                  </a:cubicBezTo>
                  <a:cubicBezTo>
                    <a:pt x="1920" y="5200"/>
                    <a:pt x="2430" y="5024"/>
                    <a:pt x="2678" y="4834"/>
                  </a:cubicBezTo>
                  <a:cubicBezTo>
                    <a:pt x="2947" y="4834"/>
                    <a:pt x="3216" y="4812"/>
                    <a:pt x="3484" y="4767"/>
                  </a:cubicBezTo>
                  <a:cubicBezTo>
                    <a:pt x="4571" y="4554"/>
                    <a:pt x="5859" y="3927"/>
                    <a:pt x="6016" y="2706"/>
                  </a:cubicBezTo>
                  <a:cubicBezTo>
                    <a:pt x="6150" y="1687"/>
                    <a:pt x="5579" y="388"/>
                    <a:pt x="4526" y="85"/>
                  </a:cubicBezTo>
                  <a:cubicBezTo>
                    <a:pt x="4324" y="27"/>
                    <a:pt x="4114" y="0"/>
                    <a:pt x="3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8803322" y="5692681"/>
              <a:ext cx="192956" cy="181450"/>
            </a:xfrm>
            <a:custGeom>
              <a:avLst/>
              <a:gdLst/>
              <a:ahLst/>
              <a:cxnLst/>
              <a:rect l="l" t="t" r="r" b="b"/>
              <a:pathLst>
                <a:path w="5702" h="5362" extrusionOk="0">
                  <a:moveTo>
                    <a:pt x="3204" y="1045"/>
                  </a:moveTo>
                  <a:cubicBezTo>
                    <a:pt x="3237" y="1045"/>
                    <a:pt x="3216" y="1056"/>
                    <a:pt x="3130" y="1067"/>
                  </a:cubicBezTo>
                  <a:lnTo>
                    <a:pt x="3130" y="1067"/>
                  </a:lnTo>
                  <a:cubicBezTo>
                    <a:pt x="3140" y="1065"/>
                    <a:pt x="3149" y="1057"/>
                    <a:pt x="3159" y="1057"/>
                  </a:cubicBezTo>
                  <a:lnTo>
                    <a:pt x="3181" y="1057"/>
                  </a:lnTo>
                  <a:cubicBezTo>
                    <a:pt x="3181" y="1057"/>
                    <a:pt x="3193" y="1045"/>
                    <a:pt x="3204" y="1045"/>
                  </a:cubicBezTo>
                  <a:close/>
                  <a:moveTo>
                    <a:pt x="2655" y="1337"/>
                  </a:moveTo>
                  <a:cubicBezTo>
                    <a:pt x="2677" y="1359"/>
                    <a:pt x="2711" y="1381"/>
                    <a:pt x="2733" y="1404"/>
                  </a:cubicBezTo>
                  <a:cubicBezTo>
                    <a:pt x="3058" y="1695"/>
                    <a:pt x="3305" y="2009"/>
                    <a:pt x="3495" y="2378"/>
                  </a:cubicBezTo>
                  <a:cubicBezTo>
                    <a:pt x="3674" y="2725"/>
                    <a:pt x="3797" y="3106"/>
                    <a:pt x="3842" y="3498"/>
                  </a:cubicBezTo>
                  <a:cubicBezTo>
                    <a:pt x="3876" y="3834"/>
                    <a:pt x="3865" y="4092"/>
                    <a:pt x="3708" y="4417"/>
                  </a:cubicBezTo>
                  <a:cubicBezTo>
                    <a:pt x="3685" y="4450"/>
                    <a:pt x="3674" y="4473"/>
                    <a:pt x="3663" y="4506"/>
                  </a:cubicBezTo>
                  <a:cubicBezTo>
                    <a:pt x="3652" y="4506"/>
                    <a:pt x="3652" y="4518"/>
                    <a:pt x="3641" y="4529"/>
                  </a:cubicBezTo>
                  <a:cubicBezTo>
                    <a:pt x="3641" y="4529"/>
                    <a:pt x="3629" y="4540"/>
                    <a:pt x="3629" y="4551"/>
                  </a:cubicBezTo>
                  <a:cubicBezTo>
                    <a:pt x="3607" y="4540"/>
                    <a:pt x="3585" y="4540"/>
                    <a:pt x="3562" y="4540"/>
                  </a:cubicBezTo>
                  <a:cubicBezTo>
                    <a:pt x="3540" y="4540"/>
                    <a:pt x="3495" y="4529"/>
                    <a:pt x="3473" y="4529"/>
                  </a:cubicBezTo>
                  <a:cubicBezTo>
                    <a:pt x="3405" y="4506"/>
                    <a:pt x="3349" y="4495"/>
                    <a:pt x="3282" y="4462"/>
                  </a:cubicBezTo>
                  <a:cubicBezTo>
                    <a:pt x="3170" y="4428"/>
                    <a:pt x="3025" y="4361"/>
                    <a:pt x="2946" y="4327"/>
                  </a:cubicBezTo>
                  <a:cubicBezTo>
                    <a:pt x="2554" y="4103"/>
                    <a:pt x="2218" y="3801"/>
                    <a:pt x="2061" y="3397"/>
                  </a:cubicBezTo>
                  <a:cubicBezTo>
                    <a:pt x="1904" y="3017"/>
                    <a:pt x="1904" y="2658"/>
                    <a:pt x="2016" y="2289"/>
                  </a:cubicBezTo>
                  <a:cubicBezTo>
                    <a:pt x="2050" y="2188"/>
                    <a:pt x="2095" y="2076"/>
                    <a:pt x="2151" y="1975"/>
                  </a:cubicBezTo>
                  <a:cubicBezTo>
                    <a:pt x="2173" y="1919"/>
                    <a:pt x="2207" y="1874"/>
                    <a:pt x="2229" y="1829"/>
                  </a:cubicBezTo>
                  <a:cubicBezTo>
                    <a:pt x="2229" y="1818"/>
                    <a:pt x="2240" y="1807"/>
                    <a:pt x="2252" y="1796"/>
                  </a:cubicBezTo>
                  <a:cubicBezTo>
                    <a:pt x="2263" y="1785"/>
                    <a:pt x="2263" y="1762"/>
                    <a:pt x="2274" y="1751"/>
                  </a:cubicBezTo>
                  <a:cubicBezTo>
                    <a:pt x="2352" y="1650"/>
                    <a:pt x="2431" y="1561"/>
                    <a:pt x="2509" y="1471"/>
                  </a:cubicBezTo>
                  <a:cubicBezTo>
                    <a:pt x="2554" y="1426"/>
                    <a:pt x="2588" y="1393"/>
                    <a:pt x="2621" y="1359"/>
                  </a:cubicBezTo>
                  <a:cubicBezTo>
                    <a:pt x="2632" y="1359"/>
                    <a:pt x="2632" y="1348"/>
                    <a:pt x="2655" y="1337"/>
                  </a:cubicBezTo>
                  <a:close/>
                  <a:moveTo>
                    <a:pt x="3819" y="4551"/>
                  </a:moveTo>
                  <a:cubicBezTo>
                    <a:pt x="3797" y="4562"/>
                    <a:pt x="3764" y="4562"/>
                    <a:pt x="3753" y="4562"/>
                  </a:cubicBezTo>
                  <a:lnTo>
                    <a:pt x="3730" y="4562"/>
                  </a:lnTo>
                  <a:cubicBezTo>
                    <a:pt x="3761" y="4562"/>
                    <a:pt x="3782" y="4553"/>
                    <a:pt x="3819" y="4551"/>
                  </a:cubicBezTo>
                  <a:close/>
                  <a:moveTo>
                    <a:pt x="3562" y="4618"/>
                  </a:moveTo>
                  <a:cubicBezTo>
                    <a:pt x="3562" y="4618"/>
                    <a:pt x="3551" y="4630"/>
                    <a:pt x="3551" y="4630"/>
                  </a:cubicBezTo>
                  <a:cubicBezTo>
                    <a:pt x="3540" y="4641"/>
                    <a:pt x="3529" y="4641"/>
                    <a:pt x="3517" y="4652"/>
                  </a:cubicBezTo>
                  <a:cubicBezTo>
                    <a:pt x="3529" y="4641"/>
                    <a:pt x="3551" y="4618"/>
                    <a:pt x="3562" y="4618"/>
                  </a:cubicBezTo>
                  <a:close/>
                  <a:moveTo>
                    <a:pt x="2698" y="1"/>
                  </a:moveTo>
                  <a:cubicBezTo>
                    <a:pt x="2390" y="1"/>
                    <a:pt x="2060" y="108"/>
                    <a:pt x="1815" y="239"/>
                  </a:cubicBezTo>
                  <a:cubicBezTo>
                    <a:pt x="1647" y="340"/>
                    <a:pt x="1232" y="653"/>
                    <a:pt x="1624" y="777"/>
                  </a:cubicBezTo>
                  <a:cubicBezTo>
                    <a:pt x="1703" y="799"/>
                    <a:pt x="1781" y="821"/>
                    <a:pt x="1848" y="855"/>
                  </a:cubicBezTo>
                  <a:cubicBezTo>
                    <a:pt x="1311" y="1146"/>
                    <a:pt x="852" y="1549"/>
                    <a:pt x="538" y="2076"/>
                  </a:cubicBezTo>
                  <a:cubicBezTo>
                    <a:pt x="0" y="2961"/>
                    <a:pt x="157" y="4058"/>
                    <a:pt x="975" y="4708"/>
                  </a:cubicBezTo>
                  <a:cubicBezTo>
                    <a:pt x="1479" y="5100"/>
                    <a:pt x="2117" y="5324"/>
                    <a:pt x="2756" y="5358"/>
                  </a:cubicBezTo>
                  <a:cubicBezTo>
                    <a:pt x="2815" y="5360"/>
                    <a:pt x="2876" y="5362"/>
                    <a:pt x="2936" y="5362"/>
                  </a:cubicBezTo>
                  <a:cubicBezTo>
                    <a:pt x="3618" y="5362"/>
                    <a:pt x="4361" y="5186"/>
                    <a:pt x="4906" y="4764"/>
                  </a:cubicBezTo>
                  <a:cubicBezTo>
                    <a:pt x="5634" y="4193"/>
                    <a:pt x="5701" y="3229"/>
                    <a:pt x="5421" y="2401"/>
                  </a:cubicBezTo>
                  <a:cubicBezTo>
                    <a:pt x="5209" y="1785"/>
                    <a:pt x="4839" y="1236"/>
                    <a:pt x="4369" y="810"/>
                  </a:cubicBezTo>
                  <a:cubicBezTo>
                    <a:pt x="4469" y="754"/>
                    <a:pt x="4570" y="687"/>
                    <a:pt x="4637" y="597"/>
                  </a:cubicBezTo>
                  <a:cubicBezTo>
                    <a:pt x="4878" y="315"/>
                    <a:pt x="4475" y="238"/>
                    <a:pt x="4256" y="238"/>
                  </a:cubicBezTo>
                  <a:cubicBezTo>
                    <a:pt x="4240" y="238"/>
                    <a:pt x="4225" y="238"/>
                    <a:pt x="4212" y="239"/>
                  </a:cubicBezTo>
                  <a:cubicBezTo>
                    <a:pt x="4010" y="239"/>
                    <a:pt x="3797" y="250"/>
                    <a:pt x="3596" y="284"/>
                  </a:cubicBezTo>
                  <a:cubicBezTo>
                    <a:pt x="3417" y="183"/>
                    <a:pt x="3226" y="104"/>
                    <a:pt x="3025" y="48"/>
                  </a:cubicBezTo>
                  <a:cubicBezTo>
                    <a:pt x="2922" y="15"/>
                    <a:pt x="2811" y="1"/>
                    <a:pt x="26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8573988" y="5990710"/>
              <a:ext cx="208150" cy="176002"/>
            </a:xfrm>
            <a:custGeom>
              <a:avLst/>
              <a:gdLst/>
              <a:ahLst/>
              <a:cxnLst/>
              <a:rect l="l" t="t" r="r" b="b"/>
              <a:pathLst>
                <a:path w="6151" h="5201" extrusionOk="0">
                  <a:moveTo>
                    <a:pt x="3764" y="3999"/>
                  </a:moveTo>
                  <a:cubicBezTo>
                    <a:pt x="3756" y="4008"/>
                    <a:pt x="3740" y="4017"/>
                    <a:pt x="3722" y="4020"/>
                  </a:cubicBezTo>
                  <a:lnTo>
                    <a:pt x="3722" y="4020"/>
                  </a:lnTo>
                  <a:cubicBezTo>
                    <a:pt x="3744" y="4009"/>
                    <a:pt x="3764" y="3999"/>
                    <a:pt x="3764" y="3999"/>
                  </a:cubicBezTo>
                  <a:close/>
                  <a:moveTo>
                    <a:pt x="3283" y="863"/>
                  </a:moveTo>
                  <a:cubicBezTo>
                    <a:pt x="3294" y="874"/>
                    <a:pt x="3316" y="885"/>
                    <a:pt x="3328" y="896"/>
                  </a:cubicBezTo>
                  <a:cubicBezTo>
                    <a:pt x="3507" y="1008"/>
                    <a:pt x="3664" y="1154"/>
                    <a:pt x="3798" y="1311"/>
                  </a:cubicBezTo>
                  <a:cubicBezTo>
                    <a:pt x="4100" y="1680"/>
                    <a:pt x="4280" y="2184"/>
                    <a:pt x="4313" y="2655"/>
                  </a:cubicBezTo>
                  <a:cubicBezTo>
                    <a:pt x="4336" y="2879"/>
                    <a:pt x="4324" y="2991"/>
                    <a:pt x="4268" y="3192"/>
                  </a:cubicBezTo>
                  <a:cubicBezTo>
                    <a:pt x="4246" y="3282"/>
                    <a:pt x="4224" y="3360"/>
                    <a:pt x="4190" y="3450"/>
                  </a:cubicBezTo>
                  <a:cubicBezTo>
                    <a:pt x="4168" y="3495"/>
                    <a:pt x="4145" y="3528"/>
                    <a:pt x="4123" y="3573"/>
                  </a:cubicBezTo>
                  <a:cubicBezTo>
                    <a:pt x="4112" y="3596"/>
                    <a:pt x="4078" y="3652"/>
                    <a:pt x="4067" y="3663"/>
                  </a:cubicBezTo>
                  <a:cubicBezTo>
                    <a:pt x="4022" y="3719"/>
                    <a:pt x="3977" y="3775"/>
                    <a:pt x="3932" y="3831"/>
                  </a:cubicBezTo>
                  <a:cubicBezTo>
                    <a:pt x="3910" y="3853"/>
                    <a:pt x="3888" y="3876"/>
                    <a:pt x="3865" y="3898"/>
                  </a:cubicBezTo>
                  <a:cubicBezTo>
                    <a:pt x="3843" y="3921"/>
                    <a:pt x="3820" y="3932"/>
                    <a:pt x="3820" y="3932"/>
                  </a:cubicBezTo>
                  <a:cubicBezTo>
                    <a:pt x="3787" y="3954"/>
                    <a:pt x="3764" y="3977"/>
                    <a:pt x="3731" y="3999"/>
                  </a:cubicBezTo>
                  <a:cubicBezTo>
                    <a:pt x="3708" y="4010"/>
                    <a:pt x="3697" y="4021"/>
                    <a:pt x="3675" y="4021"/>
                  </a:cubicBezTo>
                  <a:cubicBezTo>
                    <a:pt x="3652" y="4033"/>
                    <a:pt x="3641" y="4033"/>
                    <a:pt x="3619" y="4033"/>
                  </a:cubicBezTo>
                  <a:cubicBezTo>
                    <a:pt x="3585" y="4033"/>
                    <a:pt x="3563" y="4044"/>
                    <a:pt x="3540" y="4044"/>
                  </a:cubicBezTo>
                  <a:lnTo>
                    <a:pt x="3484" y="4044"/>
                  </a:lnTo>
                  <a:cubicBezTo>
                    <a:pt x="3406" y="4044"/>
                    <a:pt x="3440" y="4033"/>
                    <a:pt x="3484" y="4033"/>
                  </a:cubicBezTo>
                  <a:lnTo>
                    <a:pt x="3361" y="4033"/>
                  </a:lnTo>
                  <a:cubicBezTo>
                    <a:pt x="3314" y="4023"/>
                    <a:pt x="3268" y="4014"/>
                    <a:pt x="3214" y="4004"/>
                  </a:cubicBezTo>
                  <a:lnTo>
                    <a:pt x="3214" y="4004"/>
                  </a:lnTo>
                  <a:cubicBezTo>
                    <a:pt x="3230" y="4007"/>
                    <a:pt x="3241" y="4009"/>
                    <a:pt x="3242" y="4009"/>
                  </a:cubicBezTo>
                  <a:cubicBezTo>
                    <a:pt x="3243" y="4009"/>
                    <a:pt x="3227" y="4006"/>
                    <a:pt x="3182" y="3999"/>
                  </a:cubicBezTo>
                  <a:lnTo>
                    <a:pt x="3182" y="3999"/>
                  </a:lnTo>
                  <a:cubicBezTo>
                    <a:pt x="3193" y="4001"/>
                    <a:pt x="3204" y="4003"/>
                    <a:pt x="3214" y="4004"/>
                  </a:cubicBezTo>
                  <a:lnTo>
                    <a:pt x="3214" y="4004"/>
                  </a:lnTo>
                  <a:cubicBezTo>
                    <a:pt x="3185" y="4000"/>
                    <a:pt x="3140" y="3993"/>
                    <a:pt x="3115" y="3988"/>
                  </a:cubicBezTo>
                  <a:cubicBezTo>
                    <a:pt x="3003" y="3954"/>
                    <a:pt x="2891" y="3921"/>
                    <a:pt x="2790" y="3876"/>
                  </a:cubicBezTo>
                  <a:cubicBezTo>
                    <a:pt x="2723" y="3853"/>
                    <a:pt x="2667" y="3831"/>
                    <a:pt x="2611" y="3797"/>
                  </a:cubicBezTo>
                  <a:lnTo>
                    <a:pt x="2600" y="3797"/>
                  </a:lnTo>
                  <a:cubicBezTo>
                    <a:pt x="2577" y="3786"/>
                    <a:pt x="2555" y="3775"/>
                    <a:pt x="2532" y="3753"/>
                  </a:cubicBezTo>
                  <a:cubicBezTo>
                    <a:pt x="2387" y="3125"/>
                    <a:pt x="2431" y="2464"/>
                    <a:pt x="2667" y="1837"/>
                  </a:cubicBezTo>
                  <a:cubicBezTo>
                    <a:pt x="2745" y="1647"/>
                    <a:pt x="2835" y="1456"/>
                    <a:pt x="2947" y="1266"/>
                  </a:cubicBezTo>
                  <a:cubicBezTo>
                    <a:pt x="2958" y="1244"/>
                    <a:pt x="2958" y="1244"/>
                    <a:pt x="2958" y="1232"/>
                  </a:cubicBezTo>
                  <a:cubicBezTo>
                    <a:pt x="2958" y="1232"/>
                    <a:pt x="2969" y="1221"/>
                    <a:pt x="2980" y="1210"/>
                  </a:cubicBezTo>
                  <a:cubicBezTo>
                    <a:pt x="3014" y="1165"/>
                    <a:pt x="3036" y="1132"/>
                    <a:pt x="3059" y="1098"/>
                  </a:cubicBezTo>
                  <a:cubicBezTo>
                    <a:pt x="3126" y="1020"/>
                    <a:pt x="3193" y="941"/>
                    <a:pt x="3260" y="874"/>
                  </a:cubicBezTo>
                  <a:cubicBezTo>
                    <a:pt x="3260" y="874"/>
                    <a:pt x="3260" y="863"/>
                    <a:pt x="3272" y="863"/>
                  </a:cubicBezTo>
                  <a:close/>
                  <a:moveTo>
                    <a:pt x="3928" y="1"/>
                  </a:moveTo>
                  <a:cubicBezTo>
                    <a:pt x="3408" y="1"/>
                    <a:pt x="2871" y="159"/>
                    <a:pt x="2420" y="392"/>
                  </a:cubicBezTo>
                  <a:cubicBezTo>
                    <a:pt x="1916" y="650"/>
                    <a:pt x="1535" y="1042"/>
                    <a:pt x="1244" y="1524"/>
                  </a:cubicBezTo>
                  <a:cubicBezTo>
                    <a:pt x="919" y="2050"/>
                    <a:pt x="740" y="2677"/>
                    <a:pt x="729" y="3304"/>
                  </a:cubicBezTo>
                  <a:cubicBezTo>
                    <a:pt x="561" y="3372"/>
                    <a:pt x="1" y="3618"/>
                    <a:pt x="236" y="3865"/>
                  </a:cubicBezTo>
                  <a:cubicBezTo>
                    <a:pt x="427" y="4044"/>
                    <a:pt x="628" y="4189"/>
                    <a:pt x="841" y="4324"/>
                  </a:cubicBezTo>
                  <a:cubicBezTo>
                    <a:pt x="908" y="4559"/>
                    <a:pt x="987" y="4794"/>
                    <a:pt x="1099" y="5018"/>
                  </a:cubicBezTo>
                  <a:cubicBezTo>
                    <a:pt x="1170" y="5148"/>
                    <a:pt x="1339" y="5201"/>
                    <a:pt x="1546" y="5201"/>
                  </a:cubicBezTo>
                  <a:cubicBezTo>
                    <a:pt x="1926" y="5201"/>
                    <a:pt x="2431" y="5024"/>
                    <a:pt x="2678" y="4828"/>
                  </a:cubicBezTo>
                  <a:cubicBezTo>
                    <a:pt x="2723" y="4830"/>
                    <a:pt x="2768" y="4831"/>
                    <a:pt x="2813" y="4831"/>
                  </a:cubicBezTo>
                  <a:cubicBezTo>
                    <a:pt x="3039" y="4831"/>
                    <a:pt x="3270" y="4807"/>
                    <a:pt x="3484" y="4761"/>
                  </a:cubicBezTo>
                  <a:cubicBezTo>
                    <a:pt x="4571" y="4548"/>
                    <a:pt x="5859" y="3932"/>
                    <a:pt x="6027" y="2711"/>
                  </a:cubicBezTo>
                  <a:cubicBezTo>
                    <a:pt x="6150" y="1680"/>
                    <a:pt x="5579" y="381"/>
                    <a:pt x="4526" y="79"/>
                  </a:cubicBezTo>
                  <a:cubicBezTo>
                    <a:pt x="4334" y="25"/>
                    <a:pt x="4132" y="1"/>
                    <a:pt x="39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8691887" y="6173378"/>
              <a:ext cx="1151" cy="34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0" y="1"/>
                  </a:moveTo>
                  <a:cubicBezTo>
                    <a:pt x="12" y="1"/>
                    <a:pt x="23" y="1"/>
                    <a:pt x="23" y="1"/>
                  </a:cubicBezTo>
                  <a:lnTo>
                    <a:pt x="34" y="1"/>
                  </a:lnTo>
                  <a:cubicBezTo>
                    <a:pt x="23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8950763" y="5984720"/>
              <a:ext cx="192956" cy="181281"/>
            </a:xfrm>
            <a:custGeom>
              <a:avLst/>
              <a:gdLst/>
              <a:ahLst/>
              <a:cxnLst/>
              <a:rect l="l" t="t" r="r" b="b"/>
              <a:pathLst>
                <a:path w="5702" h="5357" extrusionOk="0">
                  <a:moveTo>
                    <a:pt x="3215" y="1051"/>
                  </a:moveTo>
                  <a:cubicBezTo>
                    <a:pt x="3237" y="1051"/>
                    <a:pt x="3226" y="1062"/>
                    <a:pt x="3125" y="1073"/>
                  </a:cubicBezTo>
                  <a:cubicBezTo>
                    <a:pt x="3125" y="1073"/>
                    <a:pt x="3125" y="1062"/>
                    <a:pt x="3125" y="1062"/>
                  </a:cubicBezTo>
                  <a:lnTo>
                    <a:pt x="3159" y="1062"/>
                  </a:lnTo>
                  <a:cubicBezTo>
                    <a:pt x="3170" y="1062"/>
                    <a:pt x="3170" y="1051"/>
                    <a:pt x="3181" y="1051"/>
                  </a:cubicBezTo>
                  <a:close/>
                  <a:moveTo>
                    <a:pt x="2655" y="1342"/>
                  </a:moveTo>
                  <a:cubicBezTo>
                    <a:pt x="2677" y="1365"/>
                    <a:pt x="2711" y="1376"/>
                    <a:pt x="2733" y="1398"/>
                  </a:cubicBezTo>
                  <a:cubicBezTo>
                    <a:pt x="3058" y="1689"/>
                    <a:pt x="3305" y="2003"/>
                    <a:pt x="3495" y="2373"/>
                  </a:cubicBezTo>
                  <a:cubicBezTo>
                    <a:pt x="3674" y="2720"/>
                    <a:pt x="3797" y="3112"/>
                    <a:pt x="3842" y="3504"/>
                  </a:cubicBezTo>
                  <a:cubicBezTo>
                    <a:pt x="3876" y="3829"/>
                    <a:pt x="3865" y="4086"/>
                    <a:pt x="3708" y="4422"/>
                  </a:cubicBezTo>
                  <a:cubicBezTo>
                    <a:pt x="3697" y="4445"/>
                    <a:pt x="3674" y="4478"/>
                    <a:pt x="3663" y="4501"/>
                  </a:cubicBezTo>
                  <a:cubicBezTo>
                    <a:pt x="3652" y="4512"/>
                    <a:pt x="3652" y="4512"/>
                    <a:pt x="3652" y="4523"/>
                  </a:cubicBezTo>
                  <a:cubicBezTo>
                    <a:pt x="3641" y="4534"/>
                    <a:pt x="3629" y="4534"/>
                    <a:pt x="3629" y="4546"/>
                  </a:cubicBezTo>
                  <a:lnTo>
                    <a:pt x="3562" y="4546"/>
                  </a:lnTo>
                  <a:cubicBezTo>
                    <a:pt x="3540" y="4534"/>
                    <a:pt x="3495" y="4534"/>
                    <a:pt x="3473" y="4523"/>
                  </a:cubicBezTo>
                  <a:cubicBezTo>
                    <a:pt x="3405" y="4512"/>
                    <a:pt x="3349" y="4490"/>
                    <a:pt x="3282" y="4467"/>
                  </a:cubicBezTo>
                  <a:cubicBezTo>
                    <a:pt x="3170" y="4422"/>
                    <a:pt x="3025" y="4366"/>
                    <a:pt x="2946" y="4322"/>
                  </a:cubicBezTo>
                  <a:cubicBezTo>
                    <a:pt x="2554" y="4109"/>
                    <a:pt x="2218" y="3806"/>
                    <a:pt x="2061" y="3403"/>
                  </a:cubicBezTo>
                  <a:cubicBezTo>
                    <a:pt x="1904" y="3022"/>
                    <a:pt x="1904" y="2664"/>
                    <a:pt x="2028" y="2294"/>
                  </a:cubicBezTo>
                  <a:cubicBezTo>
                    <a:pt x="2061" y="2182"/>
                    <a:pt x="2095" y="2081"/>
                    <a:pt x="2151" y="1969"/>
                  </a:cubicBezTo>
                  <a:cubicBezTo>
                    <a:pt x="2173" y="1925"/>
                    <a:pt x="2207" y="1880"/>
                    <a:pt x="2229" y="1824"/>
                  </a:cubicBezTo>
                  <a:cubicBezTo>
                    <a:pt x="2229" y="1824"/>
                    <a:pt x="2240" y="1813"/>
                    <a:pt x="2252" y="1801"/>
                  </a:cubicBezTo>
                  <a:cubicBezTo>
                    <a:pt x="2263" y="1779"/>
                    <a:pt x="2274" y="1768"/>
                    <a:pt x="2285" y="1757"/>
                  </a:cubicBezTo>
                  <a:cubicBezTo>
                    <a:pt x="2353" y="1656"/>
                    <a:pt x="2431" y="1555"/>
                    <a:pt x="2521" y="1465"/>
                  </a:cubicBezTo>
                  <a:cubicBezTo>
                    <a:pt x="2554" y="1432"/>
                    <a:pt x="2588" y="1398"/>
                    <a:pt x="2633" y="1365"/>
                  </a:cubicBezTo>
                  <a:cubicBezTo>
                    <a:pt x="2633" y="1353"/>
                    <a:pt x="2644" y="1353"/>
                    <a:pt x="2655" y="1342"/>
                  </a:cubicBezTo>
                  <a:close/>
                  <a:moveTo>
                    <a:pt x="3562" y="4624"/>
                  </a:moveTo>
                  <a:cubicBezTo>
                    <a:pt x="3562" y="4624"/>
                    <a:pt x="3562" y="4624"/>
                    <a:pt x="3551" y="4635"/>
                  </a:cubicBezTo>
                  <a:cubicBezTo>
                    <a:pt x="3540" y="4646"/>
                    <a:pt x="3540" y="4646"/>
                    <a:pt x="3517" y="4658"/>
                  </a:cubicBezTo>
                  <a:cubicBezTo>
                    <a:pt x="3529" y="4635"/>
                    <a:pt x="3551" y="4624"/>
                    <a:pt x="3562" y="4624"/>
                  </a:cubicBezTo>
                  <a:close/>
                  <a:moveTo>
                    <a:pt x="2711" y="0"/>
                  </a:moveTo>
                  <a:cubicBezTo>
                    <a:pt x="2402" y="0"/>
                    <a:pt x="2063" y="104"/>
                    <a:pt x="1815" y="245"/>
                  </a:cubicBezTo>
                  <a:cubicBezTo>
                    <a:pt x="1647" y="334"/>
                    <a:pt x="1244" y="659"/>
                    <a:pt x="1624" y="771"/>
                  </a:cubicBezTo>
                  <a:cubicBezTo>
                    <a:pt x="1703" y="793"/>
                    <a:pt x="1781" y="827"/>
                    <a:pt x="1848" y="849"/>
                  </a:cubicBezTo>
                  <a:cubicBezTo>
                    <a:pt x="1322" y="1152"/>
                    <a:pt x="852" y="1555"/>
                    <a:pt x="538" y="2081"/>
                  </a:cubicBezTo>
                  <a:cubicBezTo>
                    <a:pt x="0" y="2966"/>
                    <a:pt x="168" y="4053"/>
                    <a:pt x="975" y="4702"/>
                  </a:cubicBezTo>
                  <a:cubicBezTo>
                    <a:pt x="1479" y="5106"/>
                    <a:pt x="2117" y="5330"/>
                    <a:pt x="2756" y="5352"/>
                  </a:cubicBezTo>
                  <a:cubicBezTo>
                    <a:pt x="2815" y="5355"/>
                    <a:pt x="2876" y="5356"/>
                    <a:pt x="2936" y="5356"/>
                  </a:cubicBezTo>
                  <a:cubicBezTo>
                    <a:pt x="3618" y="5356"/>
                    <a:pt x="4361" y="5180"/>
                    <a:pt x="4906" y="4758"/>
                  </a:cubicBezTo>
                  <a:cubicBezTo>
                    <a:pt x="5645" y="4187"/>
                    <a:pt x="5701" y="3235"/>
                    <a:pt x="5421" y="2406"/>
                  </a:cubicBezTo>
                  <a:cubicBezTo>
                    <a:pt x="5220" y="1790"/>
                    <a:pt x="4839" y="1241"/>
                    <a:pt x="4369" y="816"/>
                  </a:cubicBezTo>
                  <a:cubicBezTo>
                    <a:pt x="4469" y="749"/>
                    <a:pt x="4570" y="681"/>
                    <a:pt x="4637" y="603"/>
                  </a:cubicBezTo>
                  <a:cubicBezTo>
                    <a:pt x="4895" y="289"/>
                    <a:pt x="4413" y="233"/>
                    <a:pt x="4212" y="233"/>
                  </a:cubicBezTo>
                  <a:cubicBezTo>
                    <a:pt x="4010" y="233"/>
                    <a:pt x="3809" y="256"/>
                    <a:pt x="3596" y="278"/>
                  </a:cubicBezTo>
                  <a:cubicBezTo>
                    <a:pt x="3417" y="189"/>
                    <a:pt x="3226" y="99"/>
                    <a:pt x="3025" y="43"/>
                  </a:cubicBezTo>
                  <a:cubicBezTo>
                    <a:pt x="2927" y="13"/>
                    <a:pt x="2821" y="0"/>
                    <a:pt x="27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8544446" y="6355336"/>
              <a:ext cx="1151" cy="34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0" y="0"/>
                  </a:moveTo>
                  <a:cubicBezTo>
                    <a:pt x="12" y="0"/>
                    <a:pt x="12" y="0"/>
                    <a:pt x="23" y="0"/>
                  </a:cubicBezTo>
                  <a:lnTo>
                    <a:pt x="34" y="0"/>
                  </a:lnTo>
                  <a:cubicBezTo>
                    <a:pt x="23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8426548" y="6218656"/>
              <a:ext cx="208150" cy="175866"/>
            </a:xfrm>
            <a:custGeom>
              <a:avLst/>
              <a:gdLst/>
              <a:ahLst/>
              <a:cxnLst/>
              <a:rect l="l" t="t" r="r" b="b"/>
              <a:pathLst>
                <a:path w="6151" h="5197" extrusionOk="0">
                  <a:moveTo>
                    <a:pt x="3081" y="802"/>
                  </a:moveTo>
                  <a:cubicBezTo>
                    <a:pt x="3066" y="806"/>
                    <a:pt x="3057" y="807"/>
                    <a:pt x="3053" y="807"/>
                  </a:cubicBezTo>
                  <a:cubicBezTo>
                    <a:pt x="3045" y="807"/>
                    <a:pt x="3055" y="802"/>
                    <a:pt x="3070" y="802"/>
                  </a:cubicBezTo>
                  <a:close/>
                  <a:moveTo>
                    <a:pt x="3755" y="4001"/>
                  </a:moveTo>
                  <a:cubicBezTo>
                    <a:pt x="3757" y="4001"/>
                    <a:pt x="3756" y="4002"/>
                    <a:pt x="3753" y="4006"/>
                  </a:cubicBezTo>
                  <a:cubicBezTo>
                    <a:pt x="3753" y="4006"/>
                    <a:pt x="3731" y="4017"/>
                    <a:pt x="3708" y="4017"/>
                  </a:cubicBezTo>
                  <a:cubicBezTo>
                    <a:pt x="3732" y="4009"/>
                    <a:pt x="3750" y="4001"/>
                    <a:pt x="3755" y="4001"/>
                  </a:cubicBezTo>
                  <a:close/>
                  <a:moveTo>
                    <a:pt x="3272" y="858"/>
                  </a:moveTo>
                  <a:cubicBezTo>
                    <a:pt x="3272" y="858"/>
                    <a:pt x="3272" y="869"/>
                    <a:pt x="3283" y="869"/>
                  </a:cubicBezTo>
                  <a:cubicBezTo>
                    <a:pt x="3294" y="869"/>
                    <a:pt x="3316" y="881"/>
                    <a:pt x="3328" y="892"/>
                  </a:cubicBezTo>
                  <a:cubicBezTo>
                    <a:pt x="3507" y="1004"/>
                    <a:pt x="3664" y="1150"/>
                    <a:pt x="3798" y="1318"/>
                  </a:cubicBezTo>
                  <a:cubicBezTo>
                    <a:pt x="4100" y="1687"/>
                    <a:pt x="4280" y="2180"/>
                    <a:pt x="4313" y="2662"/>
                  </a:cubicBezTo>
                  <a:cubicBezTo>
                    <a:pt x="4336" y="2874"/>
                    <a:pt x="4324" y="2986"/>
                    <a:pt x="4268" y="3199"/>
                  </a:cubicBezTo>
                  <a:cubicBezTo>
                    <a:pt x="4246" y="3278"/>
                    <a:pt x="4224" y="3367"/>
                    <a:pt x="4190" y="3446"/>
                  </a:cubicBezTo>
                  <a:cubicBezTo>
                    <a:pt x="4168" y="3490"/>
                    <a:pt x="4145" y="3535"/>
                    <a:pt x="4123" y="3569"/>
                  </a:cubicBezTo>
                  <a:cubicBezTo>
                    <a:pt x="4112" y="3591"/>
                    <a:pt x="4078" y="3647"/>
                    <a:pt x="4067" y="3658"/>
                  </a:cubicBezTo>
                  <a:cubicBezTo>
                    <a:pt x="4022" y="3726"/>
                    <a:pt x="3977" y="3782"/>
                    <a:pt x="3932" y="3838"/>
                  </a:cubicBezTo>
                  <a:cubicBezTo>
                    <a:pt x="3917" y="3853"/>
                    <a:pt x="3902" y="3868"/>
                    <a:pt x="3888" y="3882"/>
                  </a:cubicBezTo>
                  <a:lnTo>
                    <a:pt x="3888" y="3882"/>
                  </a:lnTo>
                  <a:cubicBezTo>
                    <a:pt x="3888" y="3882"/>
                    <a:pt x="3876" y="3882"/>
                    <a:pt x="3865" y="3894"/>
                  </a:cubicBezTo>
                  <a:cubicBezTo>
                    <a:pt x="3876" y="3894"/>
                    <a:pt x="3887" y="3883"/>
                    <a:pt x="3888" y="3882"/>
                  </a:cubicBezTo>
                  <a:lnTo>
                    <a:pt x="3888" y="3882"/>
                  </a:lnTo>
                  <a:cubicBezTo>
                    <a:pt x="3880" y="3890"/>
                    <a:pt x="3873" y="3897"/>
                    <a:pt x="3865" y="3905"/>
                  </a:cubicBezTo>
                  <a:cubicBezTo>
                    <a:pt x="3843" y="3916"/>
                    <a:pt x="3820" y="3938"/>
                    <a:pt x="3820" y="3938"/>
                  </a:cubicBezTo>
                  <a:cubicBezTo>
                    <a:pt x="3787" y="3961"/>
                    <a:pt x="3764" y="3972"/>
                    <a:pt x="3731" y="3994"/>
                  </a:cubicBezTo>
                  <a:cubicBezTo>
                    <a:pt x="3708" y="4006"/>
                    <a:pt x="3697" y="4017"/>
                    <a:pt x="3675" y="4028"/>
                  </a:cubicBezTo>
                  <a:cubicBezTo>
                    <a:pt x="3652" y="4028"/>
                    <a:pt x="3641" y="4028"/>
                    <a:pt x="3619" y="4039"/>
                  </a:cubicBezTo>
                  <a:lnTo>
                    <a:pt x="3484" y="4039"/>
                  </a:lnTo>
                  <a:cubicBezTo>
                    <a:pt x="3440" y="4039"/>
                    <a:pt x="3395" y="4028"/>
                    <a:pt x="3361" y="4028"/>
                  </a:cubicBezTo>
                  <a:cubicBezTo>
                    <a:pt x="3319" y="4020"/>
                    <a:pt x="3271" y="4011"/>
                    <a:pt x="3226" y="4008"/>
                  </a:cubicBezTo>
                  <a:lnTo>
                    <a:pt x="3226" y="4008"/>
                  </a:lnTo>
                  <a:cubicBezTo>
                    <a:pt x="3199" y="4001"/>
                    <a:pt x="3143" y="3989"/>
                    <a:pt x="3115" y="3983"/>
                  </a:cubicBezTo>
                  <a:cubicBezTo>
                    <a:pt x="3003" y="3961"/>
                    <a:pt x="2891" y="3916"/>
                    <a:pt x="2779" y="3871"/>
                  </a:cubicBezTo>
                  <a:cubicBezTo>
                    <a:pt x="2723" y="3849"/>
                    <a:pt x="2667" y="3826"/>
                    <a:pt x="2611" y="3804"/>
                  </a:cubicBezTo>
                  <a:cubicBezTo>
                    <a:pt x="2599" y="3793"/>
                    <a:pt x="2599" y="3793"/>
                    <a:pt x="2599" y="3793"/>
                  </a:cubicBezTo>
                  <a:cubicBezTo>
                    <a:pt x="2577" y="3782"/>
                    <a:pt x="2555" y="3770"/>
                    <a:pt x="2532" y="3759"/>
                  </a:cubicBezTo>
                  <a:cubicBezTo>
                    <a:pt x="2387" y="3121"/>
                    <a:pt x="2431" y="2460"/>
                    <a:pt x="2667" y="1844"/>
                  </a:cubicBezTo>
                  <a:cubicBezTo>
                    <a:pt x="2734" y="1642"/>
                    <a:pt x="2835" y="1452"/>
                    <a:pt x="2935" y="1273"/>
                  </a:cubicBezTo>
                  <a:cubicBezTo>
                    <a:pt x="2947" y="1250"/>
                    <a:pt x="2958" y="1239"/>
                    <a:pt x="2958" y="1239"/>
                  </a:cubicBezTo>
                  <a:cubicBezTo>
                    <a:pt x="2958" y="1228"/>
                    <a:pt x="2969" y="1228"/>
                    <a:pt x="2980" y="1206"/>
                  </a:cubicBezTo>
                  <a:cubicBezTo>
                    <a:pt x="3003" y="1172"/>
                    <a:pt x="3036" y="1127"/>
                    <a:pt x="3059" y="1094"/>
                  </a:cubicBezTo>
                  <a:cubicBezTo>
                    <a:pt x="3126" y="1015"/>
                    <a:pt x="3182" y="948"/>
                    <a:pt x="3260" y="869"/>
                  </a:cubicBezTo>
                  <a:cubicBezTo>
                    <a:pt x="3260" y="869"/>
                    <a:pt x="3260" y="858"/>
                    <a:pt x="3260" y="858"/>
                  </a:cubicBezTo>
                  <a:close/>
                  <a:moveTo>
                    <a:pt x="3903" y="0"/>
                  </a:moveTo>
                  <a:cubicBezTo>
                    <a:pt x="3389" y="0"/>
                    <a:pt x="2865" y="158"/>
                    <a:pt x="2420" y="388"/>
                  </a:cubicBezTo>
                  <a:cubicBezTo>
                    <a:pt x="1916" y="657"/>
                    <a:pt x="1535" y="1049"/>
                    <a:pt x="1244" y="1519"/>
                  </a:cubicBezTo>
                  <a:cubicBezTo>
                    <a:pt x="919" y="2046"/>
                    <a:pt x="740" y="2673"/>
                    <a:pt x="718" y="3300"/>
                  </a:cubicBezTo>
                  <a:cubicBezTo>
                    <a:pt x="561" y="3367"/>
                    <a:pt x="1" y="3625"/>
                    <a:pt x="236" y="3860"/>
                  </a:cubicBezTo>
                  <a:cubicBezTo>
                    <a:pt x="415" y="4039"/>
                    <a:pt x="628" y="4185"/>
                    <a:pt x="841" y="4319"/>
                  </a:cubicBezTo>
                  <a:cubicBezTo>
                    <a:pt x="897" y="4566"/>
                    <a:pt x="987" y="4801"/>
                    <a:pt x="1099" y="5014"/>
                  </a:cubicBezTo>
                  <a:cubicBezTo>
                    <a:pt x="1170" y="5145"/>
                    <a:pt x="1341" y="5197"/>
                    <a:pt x="1549" y="5197"/>
                  </a:cubicBezTo>
                  <a:cubicBezTo>
                    <a:pt x="1929" y="5197"/>
                    <a:pt x="2432" y="5023"/>
                    <a:pt x="2678" y="4834"/>
                  </a:cubicBezTo>
                  <a:cubicBezTo>
                    <a:pt x="2947" y="4834"/>
                    <a:pt x="3216" y="4812"/>
                    <a:pt x="3484" y="4756"/>
                  </a:cubicBezTo>
                  <a:cubicBezTo>
                    <a:pt x="4571" y="4554"/>
                    <a:pt x="5859" y="3927"/>
                    <a:pt x="6016" y="2706"/>
                  </a:cubicBezTo>
                  <a:cubicBezTo>
                    <a:pt x="6150" y="1687"/>
                    <a:pt x="5579" y="388"/>
                    <a:pt x="4526" y="85"/>
                  </a:cubicBezTo>
                  <a:cubicBezTo>
                    <a:pt x="4324" y="27"/>
                    <a:pt x="4114" y="0"/>
                    <a:pt x="3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8803322" y="6212497"/>
              <a:ext cx="192956" cy="181585"/>
            </a:xfrm>
            <a:custGeom>
              <a:avLst/>
              <a:gdLst/>
              <a:ahLst/>
              <a:cxnLst/>
              <a:rect l="l" t="t" r="r" b="b"/>
              <a:pathLst>
                <a:path w="5702" h="5366" extrusionOk="0">
                  <a:moveTo>
                    <a:pt x="3204" y="1051"/>
                  </a:moveTo>
                  <a:cubicBezTo>
                    <a:pt x="3237" y="1051"/>
                    <a:pt x="3216" y="1062"/>
                    <a:pt x="3130" y="1073"/>
                  </a:cubicBezTo>
                  <a:lnTo>
                    <a:pt x="3130" y="1073"/>
                  </a:lnTo>
                  <a:cubicBezTo>
                    <a:pt x="3140" y="1071"/>
                    <a:pt x="3149" y="1063"/>
                    <a:pt x="3159" y="1063"/>
                  </a:cubicBezTo>
                  <a:lnTo>
                    <a:pt x="3181" y="1063"/>
                  </a:lnTo>
                  <a:cubicBezTo>
                    <a:pt x="3181" y="1063"/>
                    <a:pt x="3193" y="1051"/>
                    <a:pt x="3204" y="1051"/>
                  </a:cubicBezTo>
                  <a:close/>
                  <a:moveTo>
                    <a:pt x="2655" y="1343"/>
                  </a:moveTo>
                  <a:cubicBezTo>
                    <a:pt x="2677" y="1365"/>
                    <a:pt x="2711" y="1388"/>
                    <a:pt x="2733" y="1410"/>
                  </a:cubicBezTo>
                  <a:cubicBezTo>
                    <a:pt x="3058" y="1690"/>
                    <a:pt x="3305" y="2004"/>
                    <a:pt x="3495" y="2384"/>
                  </a:cubicBezTo>
                  <a:cubicBezTo>
                    <a:pt x="3674" y="2732"/>
                    <a:pt x="3797" y="3112"/>
                    <a:pt x="3842" y="3504"/>
                  </a:cubicBezTo>
                  <a:cubicBezTo>
                    <a:pt x="3876" y="3840"/>
                    <a:pt x="3865" y="4098"/>
                    <a:pt x="3708" y="4423"/>
                  </a:cubicBezTo>
                  <a:cubicBezTo>
                    <a:pt x="3685" y="4456"/>
                    <a:pt x="3674" y="4479"/>
                    <a:pt x="3663" y="4512"/>
                  </a:cubicBezTo>
                  <a:cubicBezTo>
                    <a:pt x="3652" y="4512"/>
                    <a:pt x="3652" y="4524"/>
                    <a:pt x="3641" y="4524"/>
                  </a:cubicBezTo>
                  <a:cubicBezTo>
                    <a:pt x="3641" y="4535"/>
                    <a:pt x="3629" y="4546"/>
                    <a:pt x="3629" y="4557"/>
                  </a:cubicBezTo>
                  <a:cubicBezTo>
                    <a:pt x="3607" y="4546"/>
                    <a:pt x="3585" y="4546"/>
                    <a:pt x="3562" y="4546"/>
                  </a:cubicBezTo>
                  <a:cubicBezTo>
                    <a:pt x="3540" y="4546"/>
                    <a:pt x="3495" y="4535"/>
                    <a:pt x="3473" y="4524"/>
                  </a:cubicBezTo>
                  <a:cubicBezTo>
                    <a:pt x="3405" y="4512"/>
                    <a:pt x="3349" y="4490"/>
                    <a:pt x="3282" y="4468"/>
                  </a:cubicBezTo>
                  <a:cubicBezTo>
                    <a:pt x="3170" y="4434"/>
                    <a:pt x="3025" y="4367"/>
                    <a:pt x="2946" y="4322"/>
                  </a:cubicBezTo>
                  <a:cubicBezTo>
                    <a:pt x="2554" y="4109"/>
                    <a:pt x="2218" y="3807"/>
                    <a:pt x="2061" y="3404"/>
                  </a:cubicBezTo>
                  <a:cubicBezTo>
                    <a:pt x="1904" y="3023"/>
                    <a:pt x="1904" y="2664"/>
                    <a:pt x="2016" y="2295"/>
                  </a:cubicBezTo>
                  <a:cubicBezTo>
                    <a:pt x="2050" y="2194"/>
                    <a:pt x="2095" y="2082"/>
                    <a:pt x="2151" y="1981"/>
                  </a:cubicBezTo>
                  <a:cubicBezTo>
                    <a:pt x="2173" y="1925"/>
                    <a:pt x="2207" y="1880"/>
                    <a:pt x="2229" y="1836"/>
                  </a:cubicBezTo>
                  <a:cubicBezTo>
                    <a:pt x="2229" y="1824"/>
                    <a:pt x="2240" y="1813"/>
                    <a:pt x="2252" y="1802"/>
                  </a:cubicBezTo>
                  <a:cubicBezTo>
                    <a:pt x="2263" y="1791"/>
                    <a:pt x="2263" y="1768"/>
                    <a:pt x="2274" y="1757"/>
                  </a:cubicBezTo>
                  <a:cubicBezTo>
                    <a:pt x="2352" y="1656"/>
                    <a:pt x="2431" y="1567"/>
                    <a:pt x="2509" y="1477"/>
                  </a:cubicBezTo>
                  <a:cubicBezTo>
                    <a:pt x="2554" y="1432"/>
                    <a:pt x="2588" y="1399"/>
                    <a:pt x="2621" y="1365"/>
                  </a:cubicBezTo>
                  <a:cubicBezTo>
                    <a:pt x="2632" y="1365"/>
                    <a:pt x="2632" y="1354"/>
                    <a:pt x="2655" y="1343"/>
                  </a:cubicBezTo>
                  <a:close/>
                  <a:moveTo>
                    <a:pt x="3820" y="4557"/>
                  </a:moveTo>
                  <a:lnTo>
                    <a:pt x="3820" y="4557"/>
                  </a:lnTo>
                  <a:cubicBezTo>
                    <a:pt x="3797" y="4568"/>
                    <a:pt x="3764" y="4568"/>
                    <a:pt x="3753" y="4568"/>
                  </a:cubicBezTo>
                  <a:lnTo>
                    <a:pt x="3730" y="4568"/>
                  </a:lnTo>
                  <a:cubicBezTo>
                    <a:pt x="3761" y="4558"/>
                    <a:pt x="3782" y="4557"/>
                    <a:pt x="3820" y="4557"/>
                  </a:cubicBezTo>
                  <a:close/>
                  <a:moveTo>
                    <a:pt x="3562" y="4624"/>
                  </a:moveTo>
                  <a:cubicBezTo>
                    <a:pt x="3562" y="4624"/>
                    <a:pt x="3551" y="4636"/>
                    <a:pt x="3551" y="4636"/>
                  </a:cubicBezTo>
                  <a:cubicBezTo>
                    <a:pt x="3540" y="4647"/>
                    <a:pt x="3529" y="4647"/>
                    <a:pt x="3517" y="4658"/>
                  </a:cubicBezTo>
                  <a:cubicBezTo>
                    <a:pt x="3529" y="4647"/>
                    <a:pt x="3551" y="4624"/>
                    <a:pt x="3562" y="4624"/>
                  </a:cubicBezTo>
                  <a:close/>
                  <a:moveTo>
                    <a:pt x="2706" y="1"/>
                  </a:moveTo>
                  <a:cubicBezTo>
                    <a:pt x="2396" y="1"/>
                    <a:pt x="2063" y="105"/>
                    <a:pt x="1815" y="245"/>
                  </a:cubicBezTo>
                  <a:cubicBezTo>
                    <a:pt x="1647" y="346"/>
                    <a:pt x="1232" y="659"/>
                    <a:pt x="1624" y="783"/>
                  </a:cubicBezTo>
                  <a:cubicBezTo>
                    <a:pt x="1703" y="805"/>
                    <a:pt x="1781" y="827"/>
                    <a:pt x="1848" y="861"/>
                  </a:cubicBezTo>
                  <a:cubicBezTo>
                    <a:pt x="1311" y="1152"/>
                    <a:pt x="852" y="1556"/>
                    <a:pt x="538" y="2082"/>
                  </a:cubicBezTo>
                  <a:cubicBezTo>
                    <a:pt x="0" y="2967"/>
                    <a:pt x="157" y="4064"/>
                    <a:pt x="975" y="4714"/>
                  </a:cubicBezTo>
                  <a:cubicBezTo>
                    <a:pt x="1479" y="5106"/>
                    <a:pt x="2117" y="5330"/>
                    <a:pt x="2756" y="5364"/>
                  </a:cubicBezTo>
                  <a:cubicBezTo>
                    <a:pt x="2800" y="5365"/>
                    <a:pt x="2845" y="5366"/>
                    <a:pt x="2890" y="5366"/>
                  </a:cubicBezTo>
                  <a:cubicBezTo>
                    <a:pt x="3584" y="5366"/>
                    <a:pt x="4349" y="5201"/>
                    <a:pt x="4906" y="4770"/>
                  </a:cubicBezTo>
                  <a:cubicBezTo>
                    <a:pt x="5634" y="4199"/>
                    <a:pt x="5701" y="3236"/>
                    <a:pt x="5421" y="2407"/>
                  </a:cubicBezTo>
                  <a:cubicBezTo>
                    <a:pt x="5209" y="1791"/>
                    <a:pt x="4839" y="1242"/>
                    <a:pt x="4369" y="816"/>
                  </a:cubicBezTo>
                  <a:cubicBezTo>
                    <a:pt x="4469" y="760"/>
                    <a:pt x="4570" y="693"/>
                    <a:pt x="4637" y="603"/>
                  </a:cubicBezTo>
                  <a:cubicBezTo>
                    <a:pt x="4878" y="321"/>
                    <a:pt x="4475" y="244"/>
                    <a:pt x="4256" y="244"/>
                  </a:cubicBezTo>
                  <a:cubicBezTo>
                    <a:pt x="4240" y="244"/>
                    <a:pt x="4225" y="244"/>
                    <a:pt x="4212" y="245"/>
                  </a:cubicBezTo>
                  <a:cubicBezTo>
                    <a:pt x="4010" y="245"/>
                    <a:pt x="3797" y="256"/>
                    <a:pt x="3596" y="290"/>
                  </a:cubicBezTo>
                  <a:cubicBezTo>
                    <a:pt x="3417" y="189"/>
                    <a:pt x="3226" y="111"/>
                    <a:pt x="3025" y="43"/>
                  </a:cubicBezTo>
                  <a:cubicBezTo>
                    <a:pt x="2924" y="14"/>
                    <a:pt x="2817" y="1"/>
                    <a:pt x="2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8691887" y="6647172"/>
              <a:ext cx="1151" cy="406"/>
            </a:xfrm>
            <a:custGeom>
              <a:avLst/>
              <a:gdLst/>
              <a:ahLst/>
              <a:cxnLst/>
              <a:rect l="l" t="t" r="r" b="b"/>
              <a:pathLst>
                <a:path w="34" h="12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1"/>
                    <a:pt x="23" y="1"/>
                    <a:pt x="23" y="12"/>
                  </a:cubicBezTo>
                  <a:lnTo>
                    <a:pt x="34" y="12"/>
                  </a:lnTo>
                  <a:cubicBezTo>
                    <a:pt x="23" y="1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8573988" y="6510526"/>
              <a:ext cx="208150" cy="176205"/>
            </a:xfrm>
            <a:custGeom>
              <a:avLst/>
              <a:gdLst/>
              <a:ahLst/>
              <a:cxnLst/>
              <a:rect l="l" t="t" r="r" b="b"/>
              <a:pathLst>
                <a:path w="6151" h="5207" extrusionOk="0">
                  <a:moveTo>
                    <a:pt x="3764" y="4005"/>
                  </a:moveTo>
                  <a:cubicBezTo>
                    <a:pt x="3759" y="4010"/>
                    <a:pt x="3752" y="4013"/>
                    <a:pt x="3744" y="4015"/>
                  </a:cubicBezTo>
                  <a:lnTo>
                    <a:pt x="3744" y="4015"/>
                  </a:lnTo>
                  <a:cubicBezTo>
                    <a:pt x="3756" y="4009"/>
                    <a:pt x="3764" y="4005"/>
                    <a:pt x="3764" y="4005"/>
                  </a:cubicBezTo>
                  <a:close/>
                  <a:moveTo>
                    <a:pt x="3283" y="869"/>
                  </a:moveTo>
                  <a:cubicBezTo>
                    <a:pt x="3294" y="880"/>
                    <a:pt x="3316" y="891"/>
                    <a:pt x="3328" y="903"/>
                  </a:cubicBezTo>
                  <a:cubicBezTo>
                    <a:pt x="3507" y="1003"/>
                    <a:pt x="3664" y="1160"/>
                    <a:pt x="3798" y="1317"/>
                  </a:cubicBezTo>
                  <a:cubicBezTo>
                    <a:pt x="4100" y="1687"/>
                    <a:pt x="4280" y="2191"/>
                    <a:pt x="4313" y="2661"/>
                  </a:cubicBezTo>
                  <a:cubicBezTo>
                    <a:pt x="4336" y="2885"/>
                    <a:pt x="4324" y="2997"/>
                    <a:pt x="4268" y="3199"/>
                  </a:cubicBezTo>
                  <a:cubicBezTo>
                    <a:pt x="4246" y="3288"/>
                    <a:pt x="4224" y="3367"/>
                    <a:pt x="4190" y="3456"/>
                  </a:cubicBezTo>
                  <a:cubicBezTo>
                    <a:pt x="4168" y="3490"/>
                    <a:pt x="4145" y="3535"/>
                    <a:pt x="4123" y="3579"/>
                  </a:cubicBezTo>
                  <a:cubicBezTo>
                    <a:pt x="4112" y="3602"/>
                    <a:pt x="4078" y="3658"/>
                    <a:pt x="4067" y="3669"/>
                  </a:cubicBezTo>
                  <a:cubicBezTo>
                    <a:pt x="4022" y="3725"/>
                    <a:pt x="3977" y="3781"/>
                    <a:pt x="3932" y="3837"/>
                  </a:cubicBezTo>
                  <a:cubicBezTo>
                    <a:pt x="3910" y="3859"/>
                    <a:pt x="3888" y="3882"/>
                    <a:pt x="3865" y="3904"/>
                  </a:cubicBezTo>
                  <a:cubicBezTo>
                    <a:pt x="3873" y="3896"/>
                    <a:pt x="3881" y="3888"/>
                    <a:pt x="3885" y="3888"/>
                  </a:cubicBezTo>
                  <a:cubicBezTo>
                    <a:pt x="3887" y="3888"/>
                    <a:pt x="3888" y="3890"/>
                    <a:pt x="3888" y="3893"/>
                  </a:cubicBezTo>
                  <a:cubicBezTo>
                    <a:pt x="3888" y="3893"/>
                    <a:pt x="3876" y="3893"/>
                    <a:pt x="3865" y="3904"/>
                  </a:cubicBezTo>
                  <a:cubicBezTo>
                    <a:pt x="3843" y="3927"/>
                    <a:pt x="3820" y="3938"/>
                    <a:pt x="3820" y="3938"/>
                  </a:cubicBezTo>
                  <a:cubicBezTo>
                    <a:pt x="3787" y="3960"/>
                    <a:pt x="3764" y="3983"/>
                    <a:pt x="3731" y="4005"/>
                  </a:cubicBezTo>
                  <a:cubicBezTo>
                    <a:pt x="3708" y="4016"/>
                    <a:pt x="3697" y="4027"/>
                    <a:pt x="3675" y="4027"/>
                  </a:cubicBezTo>
                  <a:cubicBezTo>
                    <a:pt x="3652" y="4039"/>
                    <a:pt x="3641" y="4039"/>
                    <a:pt x="3619" y="4039"/>
                  </a:cubicBezTo>
                  <a:lnTo>
                    <a:pt x="3518" y="4039"/>
                  </a:lnTo>
                  <a:cubicBezTo>
                    <a:pt x="3518" y="4041"/>
                    <a:pt x="3518" y="4043"/>
                    <a:pt x="3519" y="4044"/>
                  </a:cubicBezTo>
                  <a:lnTo>
                    <a:pt x="3519" y="4044"/>
                  </a:lnTo>
                  <a:cubicBezTo>
                    <a:pt x="3515" y="4044"/>
                    <a:pt x="3511" y="4043"/>
                    <a:pt x="3507" y="4039"/>
                  </a:cubicBezTo>
                  <a:cubicBezTo>
                    <a:pt x="3507" y="4050"/>
                    <a:pt x="3496" y="4050"/>
                    <a:pt x="3484" y="4050"/>
                  </a:cubicBezTo>
                  <a:cubicBezTo>
                    <a:pt x="3406" y="4050"/>
                    <a:pt x="3440" y="4039"/>
                    <a:pt x="3484" y="4039"/>
                  </a:cubicBezTo>
                  <a:cubicBezTo>
                    <a:pt x="3440" y="4039"/>
                    <a:pt x="3406" y="4039"/>
                    <a:pt x="3361" y="4027"/>
                  </a:cubicBezTo>
                  <a:cubicBezTo>
                    <a:pt x="3315" y="4027"/>
                    <a:pt x="3269" y="4020"/>
                    <a:pt x="3217" y="4011"/>
                  </a:cubicBezTo>
                  <a:lnTo>
                    <a:pt x="3217" y="4011"/>
                  </a:lnTo>
                  <a:cubicBezTo>
                    <a:pt x="3232" y="4013"/>
                    <a:pt x="3241" y="4015"/>
                    <a:pt x="3242" y="4015"/>
                  </a:cubicBezTo>
                  <a:cubicBezTo>
                    <a:pt x="3243" y="4015"/>
                    <a:pt x="3227" y="4012"/>
                    <a:pt x="3182" y="4005"/>
                  </a:cubicBezTo>
                  <a:lnTo>
                    <a:pt x="3182" y="4005"/>
                  </a:lnTo>
                  <a:cubicBezTo>
                    <a:pt x="3194" y="4007"/>
                    <a:pt x="3206" y="4009"/>
                    <a:pt x="3217" y="4011"/>
                  </a:cubicBezTo>
                  <a:lnTo>
                    <a:pt x="3217" y="4011"/>
                  </a:lnTo>
                  <a:cubicBezTo>
                    <a:pt x="3188" y="4007"/>
                    <a:pt x="3141" y="3999"/>
                    <a:pt x="3115" y="3994"/>
                  </a:cubicBezTo>
                  <a:cubicBezTo>
                    <a:pt x="3003" y="3960"/>
                    <a:pt x="2891" y="3927"/>
                    <a:pt x="2790" y="3882"/>
                  </a:cubicBezTo>
                  <a:cubicBezTo>
                    <a:pt x="2723" y="3859"/>
                    <a:pt x="2667" y="3826"/>
                    <a:pt x="2611" y="3803"/>
                  </a:cubicBezTo>
                  <a:lnTo>
                    <a:pt x="2600" y="3803"/>
                  </a:lnTo>
                  <a:cubicBezTo>
                    <a:pt x="2577" y="3792"/>
                    <a:pt x="2555" y="3781"/>
                    <a:pt x="2532" y="3759"/>
                  </a:cubicBezTo>
                  <a:cubicBezTo>
                    <a:pt x="2387" y="3131"/>
                    <a:pt x="2431" y="2471"/>
                    <a:pt x="2667" y="1843"/>
                  </a:cubicBezTo>
                  <a:cubicBezTo>
                    <a:pt x="2745" y="1642"/>
                    <a:pt x="2835" y="1451"/>
                    <a:pt x="2947" y="1272"/>
                  </a:cubicBezTo>
                  <a:cubicBezTo>
                    <a:pt x="2958" y="1250"/>
                    <a:pt x="2958" y="1250"/>
                    <a:pt x="2958" y="1239"/>
                  </a:cubicBezTo>
                  <a:cubicBezTo>
                    <a:pt x="2969" y="1239"/>
                    <a:pt x="2969" y="1227"/>
                    <a:pt x="2980" y="1205"/>
                  </a:cubicBezTo>
                  <a:cubicBezTo>
                    <a:pt x="3014" y="1171"/>
                    <a:pt x="3036" y="1138"/>
                    <a:pt x="3059" y="1104"/>
                  </a:cubicBezTo>
                  <a:cubicBezTo>
                    <a:pt x="3126" y="1026"/>
                    <a:pt x="3193" y="947"/>
                    <a:pt x="3260" y="880"/>
                  </a:cubicBezTo>
                  <a:cubicBezTo>
                    <a:pt x="3260" y="880"/>
                    <a:pt x="3260" y="869"/>
                    <a:pt x="3272" y="869"/>
                  </a:cubicBezTo>
                  <a:close/>
                  <a:moveTo>
                    <a:pt x="3912" y="0"/>
                  </a:moveTo>
                  <a:cubicBezTo>
                    <a:pt x="3397" y="0"/>
                    <a:pt x="2866" y="160"/>
                    <a:pt x="2420" y="398"/>
                  </a:cubicBezTo>
                  <a:cubicBezTo>
                    <a:pt x="1916" y="656"/>
                    <a:pt x="1535" y="1048"/>
                    <a:pt x="1244" y="1530"/>
                  </a:cubicBezTo>
                  <a:cubicBezTo>
                    <a:pt x="919" y="2056"/>
                    <a:pt x="740" y="2683"/>
                    <a:pt x="729" y="3299"/>
                  </a:cubicBezTo>
                  <a:cubicBezTo>
                    <a:pt x="561" y="3378"/>
                    <a:pt x="1" y="3624"/>
                    <a:pt x="236" y="3859"/>
                  </a:cubicBezTo>
                  <a:cubicBezTo>
                    <a:pt x="427" y="4050"/>
                    <a:pt x="628" y="4195"/>
                    <a:pt x="841" y="4330"/>
                  </a:cubicBezTo>
                  <a:cubicBezTo>
                    <a:pt x="908" y="4565"/>
                    <a:pt x="987" y="4800"/>
                    <a:pt x="1099" y="5024"/>
                  </a:cubicBezTo>
                  <a:cubicBezTo>
                    <a:pt x="1170" y="5155"/>
                    <a:pt x="1339" y="5207"/>
                    <a:pt x="1546" y="5207"/>
                  </a:cubicBezTo>
                  <a:cubicBezTo>
                    <a:pt x="1926" y="5207"/>
                    <a:pt x="2431" y="5030"/>
                    <a:pt x="2678" y="4834"/>
                  </a:cubicBezTo>
                  <a:cubicBezTo>
                    <a:pt x="2723" y="4836"/>
                    <a:pt x="2768" y="4837"/>
                    <a:pt x="2813" y="4837"/>
                  </a:cubicBezTo>
                  <a:cubicBezTo>
                    <a:pt x="3039" y="4837"/>
                    <a:pt x="3270" y="4813"/>
                    <a:pt x="3484" y="4767"/>
                  </a:cubicBezTo>
                  <a:cubicBezTo>
                    <a:pt x="4571" y="4554"/>
                    <a:pt x="5859" y="3938"/>
                    <a:pt x="6027" y="2706"/>
                  </a:cubicBezTo>
                  <a:cubicBezTo>
                    <a:pt x="6150" y="1687"/>
                    <a:pt x="5579" y="387"/>
                    <a:pt x="4526" y="85"/>
                  </a:cubicBezTo>
                  <a:cubicBezTo>
                    <a:pt x="4328" y="27"/>
                    <a:pt x="4121" y="0"/>
                    <a:pt x="3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8950763" y="6504739"/>
              <a:ext cx="192956" cy="181281"/>
            </a:xfrm>
            <a:custGeom>
              <a:avLst/>
              <a:gdLst/>
              <a:ahLst/>
              <a:cxnLst/>
              <a:rect l="l" t="t" r="r" b="b"/>
              <a:pathLst>
                <a:path w="5702" h="5357" extrusionOk="0">
                  <a:moveTo>
                    <a:pt x="3215" y="1051"/>
                  </a:moveTo>
                  <a:cubicBezTo>
                    <a:pt x="3235" y="1051"/>
                    <a:pt x="3228" y="1060"/>
                    <a:pt x="3159" y="1062"/>
                  </a:cubicBezTo>
                  <a:lnTo>
                    <a:pt x="3159" y="1062"/>
                  </a:lnTo>
                  <a:cubicBezTo>
                    <a:pt x="3170" y="1051"/>
                    <a:pt x="3170" y="1051"/>
                    <a:pt x="3181" y="1051"/>
                  </a:cubicBezTo>
                  <a:close/>
                  <a:moveTo>
                    <a:pt x="2655" y="1342"/>
                  </a:moveTo>
                  <a:cubicBezTo>
                    <a:pt x="2677" y="1365"/>
                    <a:pt x="2711" y="1376"/>
                    <a:pt x="2733" y="1398"/>
                  </a:cubicBezTo>
                  <a:cubicBezTo>
                    <a:pt x="3058" y="1690"/>
                    <a:pt x="3305" y="2003"/>
                    <a:pt x="3495" y="2373"/>
                  </a:cubicBezTo>
                  <a:cubicBezTo>
                    <a:pt x="3674" y="2720"/>
                    <a:pt x="3797" y="3101"/>
                    <a:pt x="3842" y="3493"/>
                  </a:cubicBezTo>
                  <a:cubicBezTo>
                    <a:pt x="3876" y="3829"/>
                    <a:pt x="3865" y="4086"/>
                    <a:pt x="3708" y="4422"/>
                  </a:cubicBezTo>
                  <a:cubicBezTo>
                    <a:pt x="3697" y="4445"/>
                    <a:pt x="3674" y="4478"/>
                    <a:pt x="3663" y="4501"/>
                  </a:cubicBezTo>
                  <a:cubicBezTo>
                    <a:pt x="3652" y="4512"/>
                    <a:pt x="3652" y="4512"/>
                    <a:pt x="3652" y="4523"/>
                  </a:cubicBezTo>
                  <a:cubicBezTo>
                    <a:pt x="3641" y="4534"/>
                    <a:pt x="3629" y="4534"/>
                    <a:pt x="3629" y="4546"/>
                  </a:cubicBezTo>
                  <a:cubicBezTo>
                    <a:pt x="3607" y="4546"/>
                    <a:pt x="3585" y="4546"/>
                    <a:pt x="3562" y="4534"/>
                  </a:cubicBezTo>
                  <a:cubicBezTo>
                    <a:pt x="3540" y="4534"/>
                    <a:pt x="3495" y="4523"/>
                    <a:pt x="3473" y="4523"/>
                  </a:cubicBezTo>
                  <a:cubicBezTo>
                    <a:pt x="3405" y="4512"/>
                    <a:pt x="3349" y="4490"/>
                    <a:pt x="3282" y="4467"/>
                  </a:cubicBezTo>
                  <a:cubicBezTo>
                    <a:pt x="3170" y="4422"/>
                    <a:pt x="3025" y="4366"/>
                    <a:pt x="2946" y="4322"/>
                  </a:cubicBezTo>
                  <a:cubicBezTo>
                    <a:pt x="2554" y="4109"/>
                    <a:pt x="2218" y="3806"/>
                    <a:pt x="2061" y="3403"/>
                  </a:cubicBezTo>
                  <a:cubicBezTo>
                    <a:pt x="1904" y="3011"/>
                    <a:pt x="1904" y="2653"/>
                    <a:pt x="2028" y="2294"/>
                  </a:cubicBezTo>
                  <a:cubicBezTo>
                    <a:pt x="2061" y="2182"/>
                    <a:pt x="2095" y="2070"/>
                    <a:pt x="2151" y="1970"/>
                  </a:cubicBezTo>
                  <a:cubicBezTo>
                    <a:pt x="2173" y="1925"/>
                    <a:pt x="2207" y="1880"/>
                    <a:pt x="2229" y="1824"/>
                  </a:cubicBezTo>
                  <a:cubicBezTo>
                    <a:pt x="2229" y="1824"/>
                    <a:pt x="2240" y="1802"/>
                    <a:pt x="2252" y="1802"/>
                  </a:cubicBezTo>
                  <a:cubicBezTo>
                    <a:pt x="2263" y="1779"/>
                    <a:pt x="2274" y="1768"/>
                    <a:pt x="2285" y="1746"/>
                  </a:cubicBezTo>
                  <a:cubicBezTo>
                    <a:pt x="2353" y="1656"/>
                    <a:pt x="2431" y="1555"/>
                    <a:pt x="2521" y="1466"/>
                  </a:cubicBezTo>
                  <a:cubicBezTo>
                    <a:pt x="2554" y="1432"/>
                    <a:pt x="2588" y="1398"/>
                    <a:pt x="2633" y="1365"/>
                  </a:cubicBezTo>
                  <a:cubicBezTo>
                    <a:pt x="2633" y="1354"/>
                    <a:pt x="2644" y="1354"/>
                    <a:pt x="2655" y="1342"/>
                  </a:cubicBezTo>
                  <a:close/>
                  <a:moveTo>
                    <a:pt x="3562" y="4613"/>
                  </a:moveTo>
                  <a:cubicBezTo>
                    <a:pt x="3562" y="4624"/>
                    <a:pt x="3562" y="4624"/>
                    <a:pt x="3551" y="4635"/>
                  </a:cubicBezTo>
                  <a:cubicBezTo>
                    <a:pt x="3540" y="4646"/>
                    <a:pt x="3540" y="4646"/>
                    <a:pt x="3517" y="4658"/>
                  </a:cubicBezTo>
                  <a:cubicBezTo>
                    <a:pt x="3529" y="4635"/>
                    <a:pt x="3551" y="4624"/>
                    <a:pt x="3562" y="4613"/>
                  </a:cubicBezTo>
                  <a:close/>
                  <a:moveTo>
                    <a:pt x="2711" y="0"/>
                  </a:moveTo>
                  <a:cubicBezTo>
                    <a:pt x="2402" y="0"/>
                    <a:pt x="2063" y="104"/>
                    <a:pt x="1815" y="245"/>
                  </a:cubicBezTo>
                  <a:cubicBezTo>
                    <a:pt x="1647" y="334"/>
                    <a:pt x="1244" y="659"/>
                    <a:pt x="1624" y="771"/>
                  </a:cubicBezTo>
                  <a:cubicBezTo>
                    <a:pt x="1703" y="794"/>
                    <a:pt x="1781" y="827"/>
                    <a:pt x="1848" y="850"/>
                  </a:cubicBezTo>
                  <a:cubicBezTo>
                    <a:pt x="1322" y="1152"/>
                    <a:pt x="852" y="1555"/>
                    <a:pt x="538" y="2082"/>
                  </a:cubicBezTo>
                  <a:cubicBezTo>
                    <a:pt x="0" y="2955"/>
                    <a:pt x="168" y="4053"/>
                    <a:pt x="975" y="4703"/>
                  </a:cubicBezTo>
                  <a:cubicBezTo>
                    <a:pt x="1479" y="5106"/>
                    <a:pt x="2117" y="5330"/>
                    <a:pt x="2756" y="5352"/>
                  </a:cubicBezTo>
                  <a:cubicBezTo>
                    <a:pt x="2815" y="5355"/>
                    <a:pt x="2876" y="5356"/>
                    <a:pt x="2936" y="5356"/>
                  </a:cubicBezTo>
                  <a:cubicBezTo>
                    <a:pt x="3618" y="5356"/>
                    <a:pt x="4361" y="5180"/>
                    <a:pt x="4906" y="4759"/>
                  </a:cubicBezTo>
                  <a:cubicBezTo>
                    <a:pt x="5645" y="4187"/>
                    <a:pt x="5701" y="3235"/>
                    <a:pt x="5421" y="2406"/>
                  </a:cubicBezTo>
                  <a:cubicBezTo>
                    <a:pt x="5220" y="1790"/>
                    <a:pt x="4839" y="1242"/>
                    <a:pt x="4369" y="805"/>
                  </a:cubicBezTo>
                  <a:cubicBezTo>
                    <a:pt x="4469" y="749"/>
                    <a:pt x="4570" y="682"/>
                    <a:pt x="4637" y="603"/>
                  </a:cubicBezTo>
                  <a:cubicBezTo>
                    <a:pt x="4895" y="289"/>
                    <a:pt x="4413" y="233"/>
                    <a:pt x="4212" y="233"/>
                  </a:cubicBezTo>
                  <a:cubicBezTo>
                    <a:pt x="4010" y="233"/>
                    <a:pt x="3809" y="256"/>
                    <a:pt x="3596" y="278"/>
                  </a:cubicBezTo>
                  <a:cubicBezTo>
                    <a:pt x="3417" y="189"/>
                    <a:pt x="3226" y="99"/>
                    <a:pt x="3025" y="43"/>
                  </a:cubicBezTo>
                  <a:cubicBezTo>
                    <a:pt x="2927" y="14"/>
                    <a:pt x="2821" y="0"/>
                    <a:pt x="27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8544446" y="6939414"/>
              <a:ext cx="1151" cy="34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4" y="0"/>
                  </a:moveTo>
                  <a:cubicBezTo>
                    <a:pt x="23" y="0"/>
                    <a:pt x="12" y="0"/>
                    <a:pt x="0" y="0"/>
                  </a:cubicBezTo>
                  <a:cubicBezTo>
                    <a:pt x="12" y="0"/>
                    <a:pt x="12" y="0"/>
                    <a:pt x="23" y="0"/>
                  </a:cubicBezTo>
                  <a:cubicBezTo>
                    <a:pt x="23" y="0"/>
                    <a:pt x="23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8426548" y="6802734"/>
              <a:ext cx="208150" cy="175866"/>
            </a:xfrm>
            <a:custGeom>
              <a:avLst/>
              <a:gdLst/>
              <a:ahLst/>
              <a:cxnLst/>
              <a:rect l="l" t="t" r="r" b="b"/>
              <a:pathLst>
                <a:path w="6151" h="5197" extrusionOk="0">
                  <a:moveTo>
                    <a:pt x="3081" y="802"/>
                  </a:moveTo>
                  <a:cubicBezTo>
                    <a:pt x="3059" y="808"/>
                    <a:pt x="3050" y="811"/>
                    <a:pt x="3050" y="811"/>
                  </a:cubicBezTo>
                  <a:cubicBezTo>
                    <a:pt x="3050" y="811"/>
                    <a:pt x="3059" y="808"/>
                    <a:pt x="3070" y="802"/>
                  </a:cubicBezTo>
                  <a:close/>
                  <a:moveTo>
                    <a:pt x="3182" y="4006"/>
                  </a:moveTo>
                  <a:cubicBezTo>
                    <a:pt x="3199" y="4008"/>
                    <a:pt x="3213" y="4010"/>
                    <a:pt x="3222" y="4012"/>
                  </a:cubicBezTo>
                  <a:lnTo>
                    <a:pt x="3222" y="4012"/>
                  </a:lnTo>
                  <a:cubicBezTo>
                    <a:pt x="3208" y="4010"/>
                    <a:pt x="3195" y="4008"/>
                    <a:pt x="3182" y="4006"/>
                  </a:cubicBezTo>
                  <a:close/>
                  <a:moveTo>
                    <a:pt x="3753" y="4006"/>
                  </a:moveTo>
                  <a:cubicBezTo>
                    <a:pt x="3752" y="4017"/>
                    <a:pt x="3730" y="4017"/>
                    <a:pt x="3708" y="4017"/>
                  </a:cubicBezTo>
                  <a:cubicBezTo>
                    <a:pt x="3730" y="4010"/>
                    <a:pt x="3747" y="4007"/>
                    <a:pt x="3753" y="4006"/>
                  </a:cubicBezTo>
                  <a:close/>
                  <a:moveTo>
                    <a:pt x="3272" y="858"/>
                  </a:moveTo>
                  <a:cubicBezTo>
                    <a:pt x="3272" y="858"/>
                    <a:pt x="3272" y="870"/>
                    <a:pt x="3283" y="870"/>
                  </a:cubicBezTo>
                  <a:cubicBezTo>
                    <a:pt x="3294" y="881"/>
                    <a:pt x="3316" y="881"/>
                    <a:pt x="3328" y="892"/>
                  </a:cubicBezTo>
                  <a:cubicBezTo>
                    <a:pt x="3507" y="1004"/>
                    <a:pt x="3664" y="1150"/>
                    <a:pt x="3798" y="1318"/>
                  </a:cubicBezTo>
                  <a:cubicBezTo>
                    <a:pt x="4100" y="1687"/>
                    <a:pt x="4280" y="2180"/>
                    <a:pt x="4313" y="2662"/>
                  </a:cubicBezTo>
                  <a:cubicBezTo>
                    <a:pt x="4336" y="2874"/>
                    <a:pt x="4324" y="2986"/>
                    <a:pt x="4268" y="3199"/>
                  </a:cubicBezTo>
                  <a:cubicBezTo>
                    <a:pt x="4246" y="3278"/>
                    <a:pt x="4224" y="3367"/>
                    <a:pt x="4190" y="3446"/>
                  </a:cubicBezTo>
                  <a:cubicBezTo>
                    <a:pt x="4168" y="3490"/>
                    <a:pt x="4145" y="3535"/>
                    <a:pt x="4123" y="3569"/>
                  </a:cubicBezTo>
                  <a:cubicBezTo>
                    <a:pt x="4112" y="3591"/>
                    <a:pt x="4078" y="3647"/>
                    <a:pt x="4067" y="3658"/>
                  </a:cubicBezTo>
                  <a:cubicBezTo>
                    <a:pt x="4022" y="3726"/>
                    <a:pt x="3977" y="3782"/>
                    <a:pt x="3932" y="3838"/>
                  </a:cubicBezTo>
                  <a:cubicBezTo>
                    <a:pt x="3910" y="3860"/>
                    <a:pt x="3888" y="3882"/>
                    <a:pt x="3865" y="3905"/>
                  </a:cubicBezTo>
                  <a:cubicBezTo>
                    <a:pt x="3843" y="3916"/>
                    <a:pt x="3820" y="3938"/>
                    <a:pt x="3820" y="3938"/>
                  </a:cubicBezTo>
                  <a:cubicBezTo>
                    <a:pt x="3787" y="3961"/>
                    <a:pt x="3764" y="3972"/>
                    <a:pt x="3731" y="3994"/>
                  </a:cubicBezTo>
                  <a:cubicBezTo>
                    <a:pt x="3708" y="4006"/>
                    <a:pt x="3697" y="4017"/>
                    <a:pt x="3675" y="4028"/>
                  </a:cubicBezTo>
                  <a:cubicBezTo>
                    <a:pt x="3652" y="4028"/>
                    <a:pt x="3641" y="4028"/>
                    <a:pt x="3619" y="4039"/>
                  </a:cubicBezTo>
                  <a:lnTo>
                    <a:pt x="3484" y="4039"/>
                  </a:lnTo>
                  <a:cubicBezTo>
                    <a:pt x="3440" y="4039"/>
                    <a:pt x="3395" y="4028"/>
                    <a:pt x="3361" y="4028"/>
                  </a:cubicBezTo>
                  <a:cubicBezTo>
                    <a:pt x="3322" y="4020"/>
                    <a:pt x="3277" y="4018"/>
                    <a:pt x="3234" y="4013"/>
                  </a:cubicBezTo>
                  <a:lnTo>
                    <a:pt x="3234" y="4013"/>
                  </a:lnTo>
                  <a:cubicBezTo>
                    <a:pt x="3211" y="4009"/>
                    <a:pt x="3147" y="3996"/>
                    <a:pt x="3115" y="3983"/>
                  </a:cubicBezTo>
                  <a:cubicBezTo>
                    <a:pt x="3003" y="3961"/>
                    <a:pt x="2891" y="3916"/>
                    <a:pt x="2779" y="3871"/>
                  </a:cubicBezTo>
                  <a:cubicBezTo>
                    <a:pt x="2723" y="3849"/>
                    <a:pt x="2667" y="3826"/>
                    <a:pt x="2611" y="3804"/>
                  </a:cubicBezTo>
                  <a:cubicBezTo>
                    <a:pt x="2599" y="3793"/>
                    <a:pt x="2599" y="3793"/>
                    <a:pt x="2599" y="3793"/>
                  </a:cubicBezTo>
                  <a:cubicBezTo>
                    <a:pt x="2577" y="3782"/>
                    <a:pt x="2555" y="3770"/>
                    <a:pt x="2532" y="3759"/>
                  </a:cubicBezTo>
                  <a:cubicBezTo>
                    <a:pt x="2387" y="3121"/>
                    <a:pt x="2431" y="2460"/>
                    <a:pt x="2667" y="1844"/>
                  </a:cubicBezTo>
                  <a:cubicBezTo>
                    <a:pt x="2734" y="1642"/>
                    <a:pt x="2835" y="1452"/>
                    <a:pt x="2935" y="1273"/>
                  </a:cubicBezTo>
                  <a:cubicBezTo>
                    <a:pt x="2947" y="1250"/>
                    <a:pt x="2958" y="1239"/>
                    <a:pt x="2958" y="1239"/>
                  </a:cubicBezTo>
                  <a:cubicBezTo>
                    <a:pt x="2958" y="1228"/>
                    <a:pt x="2969" y="1228"/>
                    <a:pt x="2980" y="1206"/>
                  </a:cubicBezTo>
                  <a:cubicBezTo>
                    <a:pt x="3003" y="1172"/>
                    <a:pt x="3036" y="1127"/>
                    <a:pt x="3059" y="1094"/>
                  </a:cubicBezTo>
                  <a:cubicBezTo>
                    <a:pt x="3126" y="1015"/>
                    <a:pt x="3182" y="948"/>
                    <a:pt x="3260" y="870"/>
                  </a:cubicBezTo>
                  <a:cubicBezTo>
                    <a:pt x="3260" y="870"/>
                    <a:pt x="3260" y="870"/>
                    <a:pt x="3260" y="858"/>
                  </a:cubicBezTo>
                  <a:close/>
                  <a:moveTo>
                    <a:pt x="3903" y="0"/>
                  </a:moveTo>
                  <a:cubicBezTo>
                    <a:pt x="3389" y="0"/>
                    <a:pt x="2865" y="158"/>
                    <a:pt x="2420" y="388"/>
                  </a:cubicBezTo>
                  <a:cubicBezTo>
                    <a:pt x="1916" y="657"/>
                    <a:pt x="1535" y="1049"/>
                    <a:pt x="1244" y="1519"/>
                  </a:cubicBezTo>
                  <a:cubicBezTo>
                    <a:pt x="919" y="2046"/>
                    <a:pt x="740" y="2673"/>
                    <a:pt x="718" y="3300"/>
                  </a:cubicBezTo>
                  <a:cubicBezTo>
                    <a:pt x="561" y="3367"/>
                    <a:pt x="1" y="3625"/>
                    <a:pt x="236" y="3860"/>
                  </a:cubicBezTo>
                  <a:cubicBezTo>
                    <a:pt x="415" y="4039"/>
                    <a:pt x="628" y="4196"/>
                    <a:pt x="841" y="4319"/>
                  </a:cubicBezTo>
                  <a:cubicBezTo>
                    <a:pt x="897" y="4566"/>
                    <a:pt x="987" y="4801"/>
                    <a:pt x="1099" y="5014"/>
                  </a:cubicBezTo>
                  <a:cubicBezTo>
                    <a:pt x="1170" y="5145"/>
                    <a:pt x="1341" y="5197"/>
                    <a:pt x="1549" y="5197"/>
                  </a:cubicBezTo>
                  <a:cubicBezTo>
                    <a:pt x="1929" y="5197"/>
                    <a:pt x="2432" y="5023"/>
                    <a:pt x="2678" y="4835"/>
                  </a:cubicBezTo>
                  <a:cubicBezTo>
                    <a:pt x="2947" y="4835"/>
                    <a:pt x="3216" y="4812"/>
                    <a:pt x="3484" y="4767"/>
                  </a:cubicBezTo>
                  <a:cubicBezTo>
                    <a:pt x="4571" y="4555"/>
                    <a:pt x="5859" y="3927"/>
                    <a:pt x="6016" y="2706"/>
                  </a:cubicBezTo>
                  <a:cubicBezTo>
                    <a:pt x="6150" y="1687"/>
                    <a:pt x="5579" y="388"/>
                    <a:pt x="4526" y="86"/>
                  </a:cubicBezTo>
                  <a:cubicBezTo>
                    <a:pt x="4324" y="27"/>
                    <a:pt x="4114" y="0"/>
                    <a:pt x="3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8803322" y="6796812"/>
              <a:ext cx="192956" cy="181416"/>
            </a:xfrm>
            <a:custGeom>
              <a:avLst/>
              <a:gdLst/>
              <a:ahLst/>
              <a:cxnLst/>
              <a:rect l="l" t="t" r="r" b="b"/>
              <a:pathLst>
                <a:path w="5702" h="5361" extrusionOk="0">
                  <a:moveTo>
                    <a:pt x="3204" y="1045"/>
                  </a:moveTo>
                  <a:cubicBezTo>
                    <a:pt x="3237" y="1045"/>
                    <a:pt x="3216" y="1055"/>
                    <a:pt x="3130" y="1066"/>
                  </a:cubicBezTo>
                  <a:lnTo>
                    <a:pt x="3130" y="1066"/>
                  </a:lnTo>
                  <a:cubicBezTo>
                    <a:pt x="3140" y="1064"/>
                    <a:pt x="3149" y="1056"/>
                    <a:pt x="3159" y="1056"/>
                  </a:cubicBezTo>
                  <a:lnTo>
                    <a:pt x="3181" y="1056"/>
                  </a:lnTo>
                  <a:cubicBezTo>
                    <a:pt x="3181" y="1056"/>
                    <a:pt x="3193" y="1045"/>
                    <a:pt x="3204" y="1045"/>
                  </a:cubicBezTo>
                  <a:close/>
                  <a:moveTo>
                    <a:pt x="2655" y="1336"/>
                  </a:moveTo>
                  <a:cubicBezTo>
                    <a:pt x="2677" y="1358"/>
                    <a:pt x="2711" y="1381"/>
                    <a:pt x="2733" y="1403"/>
                  </a:cubicBezTo>
                  <a:cubicBezTo>
                    <a:pt x="3058" y="1683"/>
                    <a:pt x="3305" y="2008"/>
                    <a:pt x="3495" y="2377"/>
                  </a:cubicBezTo>
                  <a:cubicBezTo>
                    <a:pt x="3674" y="2725"/>
                    <a:pt x="3797" y="3105"/>
                    <a:pt x="3842" y="3497"/>
                  </a:cubicBezTo>
                  <a:cubicBezTo>
                    <a:pt x="3876" y="3833"/>
                    <a:pt x="3865" y="4091"/>
                    <a:pt x="3708" y="4416"/>
                  </a:cubicBezTo>
                  <a:cubicBezTo>
                    <a:pt x="3685" y="4450"/>
                    <a:pt x="3674" y="4472"/>
                    <a:pt x="3663" y="4506"/>
                  </a:cubicBezTo>
                  <a:cubicBezTo>
                    <a:pt x="3652" y="4506"/>
                    <a:pt x="3652" y="4517"/>
                    <a:pt x="3641" y="4517"/>
                  </a:cubicBezTo>
                  <a:cubicBezTo>
                    <a:pt x="3641" y="4528"/>
                    <a:pt x="3629" y="4539"/>
                    <a:pt x="3629" y="4550"/>
                  </a:cubicBezTo>
                  <a:cubicBezTo>
                    <a:pt x="3607" y="4539"/>
                    <a:pt x="3585" y="4539"/>
                    <a:pt x="3562" y="4539"/>
                  </a:cubicBezTo>
                  <a:cubicBezTo>
                    <a:pt x="3540" y="4539"/>
                    <a:pt x="3495" y="4528"/>
                    <a:pt x="3473" y="4528"/>
                  </a:cubicBezTo>
                  <a:cubicBezTo>
                    <a:pt x="3405" y="4506"/>
                    <a:pt x="3349" y="4494"/>
                    <a:pt x="3282" y="4461"/>
                  </a:cubicBezTo>
                  <a:cubicBezTo>
                    <a:pt x="3170" y="4427"/>
                    <a:pt x="3025" y="4360"/>
                    <a:pt x="2946" y="4326"/>
                  </a:cubicBezTo>
                  <a:cubicBezTo>
                    <a:pt x="2554" y="4102"/>
                    <a:pt x="2218" y="3800"/>
                    <a:pt x="2061" y="3397"/>
                  </a:cubicBezTo>
                  <a:cubicBezTo>
                    <a:pt x="1904" y="3016"/>
                    <a:pt x="1904" y="2657"/>
                    <a:pt x="2016" y="2288"/>
                  </a:cubicBezTo>
                  <a:cubicBezTo>
                    <a:pt x="2050" y="2187"/>
                    <a:pt x="2095" y="2075"/>
                    <a:pt x="2151" y="1974"/>
                  </a:cubicBezTo>
                  <a:cubicBezTo>
                    <a:pt x="2173" y="1918"/>
                    <a:pt x="2207" y="1873"/>
                    <a:pt x="2229" y="1829"/>
                  </a:cubicBezTo>
                  <a:cubicBezTo>
                    <a:pt x="2229" y="1817"/>
                    <a:pt x="2240" y="1806"/>
                    <a:pt x="2252" y="1795"/>
                  </a:cubicBezTo>
                  <a:cubicBezTo>
                    <a:pt x="2263" y="1784"/>
                    <a:pt x="2263" y="1761"/>
                    <a:pt x="2274" y="1750"/>
                  </a:cubicBezTo>
                  <a:cubicBezTo>
                    <a:pt x="2352" y="1649"/>
                    <a:pt x="2431" y="1560"/>
                    <a:pt x="2509" y="1470"/>
                  </a:cubicBezTo>
                  <a:cubicBezTo>
                    <a:pt x="2554" y="1425"/>
                    <a:pt x="2588" y="1392"/>
                    <a:pt x="2621" y="1358"/>
                  </a:cubicBezTo>
                  <a:cubicBezTo>
                    <a:pt x="2632" y="1358"/>
                    <a:pt x="2632" y="1347"/>
                    <a:pt x="2655" y="1336"/>
                  </a:cubicBezTo>
                  <a:close/>
                  <a:moveTo>
                    <a:pt x="3820" y="4550"/>
                  </a:moveTo>
                  <a:lnTo>
                    <a:pt x="3820" y="4550"/>
                  </a:lnTo>
                  <a:cubicBezTo>
                    <a:pt x="3797" y="4562"/>
                    <a:pt x="3764" y="4562"/>
                    <a:pt x="3753" y="4562"/>
                  </a:cubicBezTo>
                  <a:lnTo>
                    <a:pt x="3730" y="4562"/>
                  </a:lnTo>
                  <a:cubicBezTo>
                    <a:pt x="3761" y="4551"/>
                    <a:pt x="3782" y="4550"/>
                    <a:pt x="3820" y="4550"/>
                  </a:cubicBezTo>
                  <a:close/>
                  <a:moveTo>
                    <a:pt x="3562" y="4618"/>
                  </a:moveTo>
                  <a:cubicBezTo>
                    <a:pt x="3562" y="4618"/>
                    <a:pt x="3551" y="4629"/>
                    <a:pt x="3551" y="4629"/>
                  </a:cubicBezTo>
                  <a:cubicBezTo>
                    <a:pt x="3540" y="4640"/>
                    <a:pt x="3529" y="4640"/>
                    <a:pt x="3517" y="4651"/>
                  </a:cubicBezTo>
                  <a:cubicBezTo>
                    <a:pt x="3529" y="4640"/>
                    <a:pt x="3551" y="4618"/>
                    <a:pt x="3562" y="4618"/>
                  </a:cubicBezTo>
                  <a:close/>
                  <a:moveTo>
                    <a:pt x="2698" y="0"/>
                  </a:moveTo>
                  <a:cubicBezTo>
                    <a:pt x="2390" y="0"/>
                    <a:pt x="2060" y="107"/>
                    <a:pt x="1815" y="238"/>
                  </a:cubicBezTo>
                  <a:cubicBezTo>
                    <a:pt x="1647" y="339"/>
                    <a:pt x="1232" y="653"/>
                    <a:pt x="1624" y="776"/>
                  </a:cubicBezTo>
                  <a:cubicBezTo>
                    <a:pt x="1703" y="798"/>
                    <a:pt x="1781" y="821"/>
                    <a:pt x="1848" y="854"/>
                  </a:cubicBezTo>
                  <a:cubicBezTo>
                    <a:pt x="1311" y="1145"/>
                    <a:pt x="852" y="1549"/>
                    <a:pt x="538" y="2075"/>
                  </a:cubicBezTo>
                  <a:cubicBezTo>
                    <a:pt x="0" y="2960"/>
                    <a:pt x="157" y="4057"/>
                    <a:pt x="975" y="4707"/>
                  </a:cubicBezTo>
                  <a:cubicBezTo>
                    <a:pt x="1479" y="5099"/>
                    <a:pt x="2117" y="5323"/>
                    <a:pt x="2756" y="5357"/>
                  </a:cubicBezTo>
                  <a:cubicBezTo>
                    <a:pt x="2815" y="5360"/>
                    <a:pt x="2876" y="5361"/>
                    <a:pt x="2936" y="5361"/>
                  </a:cubicBezTo>
                  <a:cubicBezTo>
                    <a:pt x="3618" y="5361"/>
                    <a:pt x="4361" y="5185"/>
                    <a:pt x="4906" y="4763"/>
                  </a:cubicBezTo>
                  <a:cubicBezTo>
                    <a:pt x="5634" y="4192"/>
                    <a:pt x="5701" y="3229"/>
                    <a:pt x="5421" y="2400"/>
                  </a:cubicBezTo>
                  <a:cubicBezTo>
                    <a:pt x="5209" y="1784"/>
                    <a:pt x="4839" y="1235"/>
                    <a:pt x="4369" y="809"/>
                  </a:cubicBezTo>
                  <a:cubicBezTo>
                    <a:pt x="4469" y="753"/>
                    <a:pt x="4570" y="686"/>
                    <a:pt x="4637" y="597"/>
                  </a:cubicBezTo>
                  <a:cubicBezTo>
                    <a:pt x="4878" y="314"/>
                    <a:pt x="4475" y="237"/>
                    <a:pt x="4256" y="237"/>
                  </a:cubicBezTo>
                  <a:cubicBezTo>
                    <a:pt x="4240" y="237"/>
                    <a:pt x="4225" y="237"/>
                    <a:pt x="4212" y="238"/>
                  </a:cubicBezTo>
                  <a:cubicBezTo>
                    <a:pt x="4010" y="238"/>
                    <a:pt x="3797" y="249"/>
                    <a:pt x="3596" y="283"/>
                  </a:cubicBezTo>
                  <a:cubicBezTo>
                    <a:pt x="3417" y="182"/>
                    <a:pt x="3226" y="104"/>
                    <a:pt x="3025" y="48"/>
                  </a:cubicBezTo>
                  <a:cubicBezTo>
                    <a:pt x="2922" y="15"/>
                    <a:pt x="2811" y="0"/>
                    <a:pt x="26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8573988" y="7094604"/>
              <a:ext cx="208150" cy="176205"/>
            </a:xfrm>
            <a:custGeom>
              <a:avLst/>
              <a:gdLst/>
              <a:ahLst/>
              <a:cxnLst/>
              <a:rect l="l" t="t" r="r" b="b"/>
              <a:pathLst>
                <a:path w="6151" h="5207" extrusionOk="0">
                  <a:moveTo>
                    <a:pt x="3764" y="4005"/>
                  </a:moveTo>
                  <a:cubicBezTo>
                    <a:pt x="3756" y="4014"/>
                    <a:pt x="3740" y="4023"/>
                    <a:pt x="3722" y="4026"/>
                  </a:cubicBezTo>
                  <a:lnTo>
                    <a:pt x="3722" y="4026"/>
                  </a:lnTo>
                  <a:cubicBezTo>
                    <a:pt x="3744" y="4015"/>
                    <a:pt x="3764" y="4005"/>
                    <a:pt x="3764" y="4005"/>
                  </a:cubicBezTo>
                  <a:close/>
                  <a:moveTo>
                    <a:pt x="3283" y="869"/>
                  </a:moveTo>
                  <a:cubicBezTo>
                    <a:pt x="3294" y="880"/>
                    <a:pt x="3316" y="891"/>
                    <a:pt x="3328" y="903"/>
                  </a:cubicBezTo>
                  <a:cubicBezTo>
                    <a:pt x="3507" y="1015"/>
                    <a:pt x="3664" y="1160"/>
                    <a:pt x="3798" y="1317"/>
                  </a:cubicBezTo>
                  <a:cubicBezTo>
                    <a:pt x="4100" y="1687"/>
                    <a:pt x="4280" y="2191"/>
                    <a:pt x="4313" y="2661"/>
                  </a:cubicBezTo>
                  <a:cubicBezTo>
                    <a:pt x="4336" y="2885"/>
                    <a:pt x="4324" y="2997"/>
                    <a:pt x="4268" y="3199"/>
                  </a:cubicBezTo>
                  <a:cubicBezTo>
                    <a:pt x="4246" y="3288"/>
                    <a:pt x="4224" y="3367"/>
                    <a:pt x="4190" y="3456"/>
                  </a:cubicBezTo>
                  <a:cubicBezTo>
                    <a:pt x="4168" y="3490"/>
                    <a:pt x="4145" y="3535"/>
                    <a:pt x="4123" y="3580"/>
                  </a:cubicBezTo>
                  <a:cubicBezTo>
                    <a:pt x="4112" y="3602"/>
                    <a:pt x="4078" y="3658"/>
                    <a:pt x="4067" y="3669"/>
                  </a:cubicBezTo>
                  <a:cubicBezTo>
                    <a:pt x="4022" y="3725"/>
                    <a:pt x="3977" y="3781"/>
                    <a:pt x="3932" y="3837"/>
                  </a:cubicBezTo>
                  <a:cubicBezTo>
                    <a:pt x="3910" y="3860"/>
                    <a:pt x="3888" y="3882"/>
                    <a:pt x="3865" y="3904"/>
                  </a:cubicBezTo>
                  <a:cubicBezTo>
                    <a:pt x="3873" y="3896"/>
                    <a:pt x="3881" y="3888"/>
                    <a:pt x="3885" y="3888"/>
                  </a:cubicBezTo>
                  <a:cubicBezTo>
                    <a:pt x="3887" y="3888"/>
                    <a:pt x="3888" y="3890"/>
                    <a:pt x="3888" y="3893"/>
                  </a:cubicBezTo>
                  <a:cubicBezTo>
                    <a:pt x="3888" y="3893"/>
                    <a:pt x="3876" y="3893"/>
                    <a:pt x="3865" y="3904"/>
                  </a:cubicBezTo>
                  <a:cubicBezTo>
                    <a:pt x="3843" y="3927"/>
                    <a:pt x="3820" y="3938"/>
                    <a:pt x="3820" y="3938"/>
                  </a:cubicBezTo>
                  <a:cubicBezTo>
                    <a:pt x="3787" y="3960"/>
                    <a:pt x="3764" y="3983"/>
                    <a:pt x="3731" y="4005"/>
                  </a:cubicBezTo>
                  <a:cubicBezTo>
                    <a:pt x="3708" y="4016"/>
                    <a:pt x="3697" y="4028"/>
                    <a:pt x="3675" y="4028"/>
                  </a:cubicBezTo>
                  <a:cubicBezTo>
                    <a:pt x="3652" y="4039"/>
                    <a:pt x="3641" y="4039"/>
                    <a:pt x="3619" y="4039"/>
                  </a:cubicBezTo>
                  <a:cubicBezTo>
                    <a:pt x="3585" y="4039"/>
                    <a:pt x="3563" y="4039"/>
                    <a:pt x="3540" y="4050"/>
                  </a:cubicBezTo>
                  <a:lnTo>
                    <a:pt x="3484" y="4050"/>
                  </a:lnTo>
                  <a:cubicBezTo>
                    <a:pt x="3406" y="4050"/>
                    <a:pt x="3440" y="4039"/>
                    <a:pt x="3484" y="4039"/>
                  </a:cubicBezTo>
                  <a:lnTo>
                    <a:pt x="3361" y="4039"/>
                  </a:lnTo>
                  <a:cubicBezTo>
                    <a:pt x="3314" y="4029"/>
                    <a:pt x="3268" y="4020"/>
                    <a:pt x="3214" y="4011"/>
                  </a:cubicBezTo>
                  <a:lnTo>
                    <a:pt x="3214" y="4011"/>
                  </a:lnTo>
                  <a:cubicBezTo>
                    <a:pt x="3230" y="4013"/>
                    <a:pt x="3241" y="4015"/>
                    <a:pt x="3242" y="4015"/>
                  </a:cubicBezTo>
                  <a:cubicBezTo>
                    <a:pt x="3243" y="4015"/>
                    <a:pt x="3227" y="4012"/>
                    <a:pt x="3182" y="4005"/>
                  </a:cubicBezTo>
                  <a:lnTo>
                    <a:pt x="3182" y="4005"/>
                  </a:lnTo>
                  <a:cubicBezTo>
                    <a:pt x="3193" y="4007"/>
                    <a:pt x="3204" y="4009"/>
                    <a:pt x="3214" y="4011"/>
                  </a:cubicBezTo>
                  <a:lnTo>
                    <a:pt x="3214" y="4011"/>
                  </a:lnTo>
                  <a:cubicBezTo>
                    <a:pt x="3185" y="4006"/>
                    <a:pt x="3140" y="3999"/>
                    <a:pt x="3115" y="3994"/>
                  </a:cubicBezTo>
                  <a:cubicBezTo>
                    <a:pt x="3003" y="3960"/>
                    <a:pt x="2891" y="3927"/>
                    <a:pt x="2790" y="3882"/>
                  </a:cubicBezTo>
                  <a:cubicBezTo>
                    <a:pt x="2723" y="3860"/>
                    <a:pt x="2667" y="3826"/>
                    <a:pt x="2611" y="3804"/>
                  </a:cubicBezTo>
                  <a:lnTo>
                    <a:pt x="2600" y="3804"/>
                  </a:lnTo>
                  <a:cubicBezTo>
                    <a:pt x="2577" y="3792"/>
                    <a:pt x="2555" y="3781"/>
                    <a:pt x="2532" y="3759"/>
                  </a:cubicBezTo>
                  <a:cubicBezTo>
                    <a:pt x="2387" y="3131"/>
                    <a:pt x="2431" y="2471"/>
                    <a:pt x="2667" y="1843"/>
                  </a:cubicBezTo>
                  <a:cubicBezTo>
                    <a:pt x="2745" y="1653"/>
                    <a:pt x="2835" y="1463"/>
                    <a:pt x="2947" y="1272"/>
                  </a:cubicBezTo>
                  <a:cubicBezTo>
                    <a:pt x="2958" y="1250"/>
                    <a:pt x="2958" y="1250"/>
                    <a:pt x="2958" y="1239"/>
                  </a:cubicBezTo>
                  <a:cubicBezTo>
                    <a:pt x="2958" y="1239"/>
                    <a:pt x="2969" y="1227"/>
                    <a:pt x="2980" y="1216"/>
                  </a:cubicBezTo>
                  <a:cubicBezTo>
                    <a:pt x="3014" y="1171"/>
                    <a:pt x="3036" y="1138"/>
                    <a:pt x="3059" y="1104"/>
                  </a:cubicBezTo>
                  <a:cubicBezTo>
                    <a:pt x="3126" y="1026"/>
                    <a:pt x="3193" y="947"/>
                    <a:pt x="3260" y="880"/>
                  </a:cubicBezTo>
                  <a:cubicBezTo>
                    <a:pt x="3260" y="880"/>
                    <a:pt x="3260" y="869"/>
                    <a:pt x="3272" y="869"/>
                  </a:cubicBezTo>
                  <a:close/>
                  <a:moveTo>
                    <a:pt x="3912" y="0"/>
                  </a:moveTo>
                  <a:cubicBezTo>
                    <a:pt x="3397" y="0"/>
                    <a:pt x="2866" y="160"/>
                    <a:pt x="2420" y="399"/>
                  </a:cubicBezTo>
                  <a:cubicBezTo>
                    <a:pt x="1916" y="656"/>
                    <a:pt x="1535" y="1048"/>
                    <a:pt x="1244" y="1530"/>
                  </a:cubicBezTo>
                  <a:cubicBezTo>
                    <a:pt x="919" y="2056"/>
                    <a:pt x="740" y="2683"/>
                    <a:pt x="729" y="3311"/>
                  </a:cubicBezTo>
                  <a:cubicBezTo>
                    <a:pt x="561" y="3378"/>
                    <a:pt x="1" y="3624"/>
                    <a:pt x="236" y="3860"/>
                  </a:cubicBezTo>
                  <a:cubicBezTo>
                    <a:pt x="427" y="4050"/>
                    <a:pt x="628" y="4196"/>
                    <a:pt x="841" y="4330"/>
                  </a:cubicBezTo>
                  <a:cubicBezTo>
                    <a:pt x="908" y="4565"/>
                    <a:pt x="987" y="4800"/>
                    <a:pt x="1099" y="5024"/>
                  </a:cubicBezTo>
                  <a:cubicBezTo>
                    <a:pt x="1170" y="5155"/>
                    <a:pt x="1339" y="5207"/>
                    <a:pt x="1546" y="5207"/>
                  </a:cubicBezTo>
                  <a:cubicBezTo>
                    <a:pt x="1926" y="5207"/>
                    <a:pt x="2431" y="5030"/>
                    <a:pt x="2678" y="4834"/>
                  </a:cubicBezTo>
                  <a:cubicBezTo>
                    <a:pt x="2723" y="4836"/>
                    <a:pt x="2768" y="4837"/>
                    <a:pt x="2813" y="4837"/>
                  </a:cubicBezTo>
                  <a:cubicBezTo>
                    <a:pt x="3039" y="4837"/>
                    <a:pt x="3270" y="4813"/>
                    <a:pt x="3484" y="4767"/>
                  </a:cubicBezTo>
                  <a:cubicBezTo>
                    <a:pt x="4571" y="4554"/>
                    <a:pt x="5859" y="3938"/>
                    <a:pt x="6027" y="2706"/>
                  </a:cubicBezTo>
                  <a:cubicBezTo>
                    <a:pt x="6150" y="1687"/>
                    <a:pt x="5579" y="387"/>
                    <a:pt x="4526" y="85"/>
                  </a:cubicBezTo>
                  <a:cubicBezTo>
                    <a:pt x="4328" y="27"/>
                    <a:pt x="4121" y="0"/>
                    <a:pt x="3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8691887" y="7277510"/>
              <a:ext cx="1151" cy="34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0" y="0"/>
                  </a:moveTo>
                  <a:cubicBezTo>
                    <a:pt x="12" y="0"/>
                    <a:pt x="23" y="0"/>
                    <a:pt x="23" y="0"/>
                  </a:cubicBezTo>
                  <a:lnTo>
                    <a:pt x="34" y="0"/>
                  </a:lnTo>
                  <a:cubicBezTo>
                    <a:pt x="23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8950763" y="7088818"/>
              <a:ext cx="192956" cy="181281"/>
            </a:xfrm>
            <a:custGeom>
              <a:avLst/>
              <a:gdLst/>
              <a:ahLst/>
              <a:cxnLst/>
              <a:rect l="l" t="t" r="r" b="b"/>
              <a:pathLst>
                <a:path w="5702" h="5357" extrusionOk="0">
                  <a:moveTo>
                    <a:pt x="3215" y="1051"/>
                  </a:moveTo>
                  <a:cubicBezTo>
                    <a:pt x="3235" y="1051"/>
                    <a:pt x="3228" y="1060"/>
                    <a:pt x="3159" y="1062"/>
                  </a:cubicBezTo>
                  <a:lnTo>
                    <a:pt x="3159" y="1062"/>
                  </a:lnTo>
                  <a:cubicBezTo>
                    <a:pt x="3170" y="1051"/>
                    <a:pt x="3170" y="1051"/>
                    <a:pt x="3181" y="1051"/>
                  </a:cubicBezTo>
                  <a:close/>
                  <a:moveTo>
                    <a:pt x="2655" y="1342"/>
                  </a:moveTo>
                  <a:cubicBezTo>
                    <a:pt x="2677" y="1365"/>
                    <a:pt x="2711" y="1376"/>
                    <a:pt x="2733" y="1398"/>
                  </a:cubicBezTo>
                  <a:cubicBezTo>
                    <a:pt x="3058" y="1690"/>
                    <a:pt x="3305" y="2003"/>
                    <a:pt x="3495" y="2373"/>
                  </a:cubicBezTo>
                  <a:cubicBezTo>
                    <a:pt x="3674" y="2720"/>
                    <a:pt x="3797" y="3112"/>
                    <a:pt x="3842" y="3504"/>
                  </a:cubicBezTo>
                  <a:cubicBezTo>
                    <a:pt x="3876" y="3829"/>
                    <a:pt x="3865" y="4087"/>
                    <a:pt x="3708" y="4423"/>
                  </a:cubicBezTo>
                  <a:cubicBezTo>
                    <a:pt x="3697" y="4445"/>
                    <a:pt x="3674" y="4479"/>
                    <a:pt x="3663" y="4501"/>
                  </a:cubicBezTo>
                  <a:cubicBezTo>
                    <a:pt x="3652" y="4512"/>
                    <a:pt x="3652" y="4512"/>
                    <a:pt x="3652" y="4523"/>
                  </a:cubicBezTo>
                  <a:cubicBezTo>
                    <a:pt x="3641" y="4535"/>
                    <a:pt x="3629" y="4535"/>
                    <a:pt x="3629" y="4546"/>
                  </a:cubicBezTo>
                  <a:cubicBezTo>
                    <a:pt x="3607" y="4546"/>
                    <a:pt x="3585" y="4546"/>
                    <a:pt x="3562" y="4535"/>
                  </a:cubicBezTo>
                  <a:cubicBezTo>
                    <a:pt x="3540" y="4535"/>
                    <a:pt x="3495" y="4523"/>
                    <a:pt x="3473" y="4523"/>
                  </a:cubicBezTo>
                  <a:cubicBezTo>
                    <a:pt x="3405" y="4512"/>
                    <a:pt x="3349" y="4490"/>
                    <a:pt x="3282" y="4467"/>
                  </a:cubicBezTo>
                  <a:cubicBezTo>
                    <a:pt x="3170" y="4423"/>
                    <a:pt x="3025" y="4367"/>
                    <a:pt x="2946" y="4322"/>
                  </a:cubicBezTo>
                  <a:cubicBezTo>
                    <a:pt x="2554" y="4109"/>
                    <a:pt x="2218" y="3807"/>
                    <a:pt x="2061" y="3403"/>
                  </a:cubicBezTo>
                  <a:cubicBezTo>
                    <a:pt x="1904" y="3011"/>
                    <a:pt x="1904" y="2664"/>
                    <a:pt x="2028" y="2294"/>
                  </a:cubicBezTo>
                  <a:cubicBezTo>
                    <a:pt x="2061" y="2182"/>
                    <a:pt x="2095" y="2082"/>
                    <a:pt x="2151" y="1970"/>
                  </a:cubicBezTo>
                  <a:cubicBezTo>
                    <a:pt x="2173" y="1925"/>
                    <a:pt x="2207" y="1880"/>
                    <a:pt x="2229" y="1824"/>
                  </a:cubicBezTo>
                  <a:cubicBezTo>
                    <a:pt x="2229" y="1824"/>
                    <a:pt x="2240" y="1802"/>
                    <a:pt x="2252" y="1802"/>
                  </a:cubicBezTo>
                  <a:cubicBezTo>
                    <a:pt x="2263" y="1779"/>
                    <a:pt x="2274" y="1768"/>
                    <a:pt x="2285" y="1746"/>
                  </a:cubicBezTo>
                  <a:cubicBezTo>
                    <a:pt x="2353" y="1656"/>
                    <a:pt x="2431" y="1555"/>
                    <a:pt x="2521" y="1466"/>
                  </a:cubicBezTo>
                  <a:cubicBezTo>
                    <a:pt x="2554" y="1432"/>
                    <a:pt x="2588" y="1398"/>
                    <a:pt x="2633" y="1365"/>
                  </a:cubicBezTo>
                  <a:cubicBezTo>
                    <a:pt x="2633" y="1354"/>
                    <a:pt x="2644" y="1354"/>
                    <a:pt x="2655" y="1342"/>
                  </a:cubicBezTo>
                  <a:close/>
                  <a:moveTo>
                    <a:pt x="3562" y="4613"/>
                  </a:moveTo>
                  <a:cubicBezTo>
                    <a:pt x="3562" y="4624"/>
                    <a:pt x="3562" y="4624"/>
                    <a:pt x="3551" y="4635"/>
                  </a:cubicBezTo>
                  <a:cubicBezTo>
                    <a:pt x="3540" y="4647"/>
                    <a:pt x="3540" y="4647"/>
                    <a:pt x="3517" y="4658"/>
                  </a:cubicBezTo>
                  <a:cubicBezTo>
                    <a:pt x="3529" y="4635"/>
                    <a:pt x="3551" y="4624"/>
                    <a:pt x="3562" y="4613"/>
                  </a:cubicBezTo>
                  <a:close/>
                  <a:moveTo>
                    <a:pt x="2711" y="1"/>
                  </a:moveTo>
                  <a:cubicBezTo>
                    <a:pt x="2402" y="1"/>
                    <a:pt x="2063" y="104"/>
                    <a:pt x="1815" y="245"/>
                  </a:cubicBezTo>
                  <a:cubicBezTo>
                    <a:pt x="1647" y="334"/>
                    <a:pt x="1244" y="659"/>
                    <a:pt x="1624" y="771"/>
                  </a:cubicBezTo>
                  <a:cubicBezTo>
                    <a:pt x="1703" y="794"/>
                    <a:pt x="1781" y="827"/>
                    <a:pt x="1848" y="850"/>
                  </a:cubicBezTo>
                  <a:cubicBezTo>
                    <a:pt x="1322" y="1152"/>
                    <a:pt x="852" y="1555"/>
                    <a:pt x="538" y="2082"/>
                  </a:cubicBezTo>
                  <a:cubicBezTo>
                    <a:pt x="0" y="2955"/>
                    <a:pt x="168" y="4053"/>
                    <a:pt x="975" y="4703"/>
                  </a:cubicBezTo>
                  <a:cubicBezTo>
                    <a:pt x="1479" y="5106"/>
                    <a:pt x="2117" y="5330"/>
                    <a:pt x="2756" y="5352"/>
                  </a:cubicBezTo>
                  <a:cubicBezTo>
                    <a:pt x="2815" y="5355"/>
                    <a:pt x="2876" y="5356"/>
                    <a:pt x="2936" y="5356"/>
                  </a:cubicBezTo>
                  <a:cubicBezTo>
                    <a:pt x="3618" y="5356"/>
                    <a:pt x="4361" y="5180"/>
                    <a:pt x="4906" y="4759"/>
                  </a:cubicBezTo>
                  <a:cubicBezTo>
                    <a:pt x="5645" y="4187"/>
                    <a:pt x="5701" y="3235"/>
                    <a:pt x="5421" y="2406"/>
                  </a:cubicBezTo>
                  <a:cubicBezTo>
                    <a:pt x="5220" y="1790"/>
                    <a:pt x="4839" y="1242"/>
                    <a:pt x="4369" y="805"/>
                  </a:cubicBezTo>
                  <a:cubicBezTo>
                    <a:pt x="4469" y="749"/>
                    <a:pt x="4570" y="682"/>
                    <a:pt x="4637" y="603"/>
                  </a:cubicBezTo>
                  <a:cubicBezTo>
                    <a:pt x="4895" y="290"/>
                    <a:pt x="4413" y="234"/>
                    <a:pt x="4212" y="234"/>
                  </a:cubicBezTo>
                  <a:cubicBezTo>
                    <a:pt x="4010" y="234"/>
                    <a:pt x="3809" y="256"/>
                    <a:pt x="3596" y="278"/>
                  </a:cubicBezTo>
                  <a:cubicBezTo>
                    <a:pt x="3417" y="189"/>
                    <a:pt x="3226" y="99"/>
                    <a:pt x="3025" y="43"/>
                  </a:cubicBezTo>
                  <a:cubicBezTo>
                    <a:pt x="2927" y="14"/>
                    <a:pt x="2821" y="1"/>
                    <a:pt x="2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8544446" y="7459434"/>
              <a:ext cx="1151" cy="34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0" y="0"/>
                  </a:moveTo>
                  <a:cubicBezTo>
                    <a:pt x="12" y="0"/>
                    <a:pt x="12" y="0"/>
                    <a:pt x="23" y="0"/>
                  </a:cubicBezTo>
                  <a:lnTo>
                    <a:pt x="34" y="0"/>
                  </a:lnTo>
                  <a:cubicBezTo>
                    <a:pt x="23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8426548" y="7322754"/>
              <a:ext cx="208150" cy="175866"/>
            </a:xfrm>
            <a:custGeom>
              <a:avLst/>
              <a:gdLst/>
              <a:ahLst/>
              <a:cxnLst/>
              <a:rect l="l" t="t" r="r" b="b"/>
              <a:pathLst>
                <a:path w="6151" h="5197" extrusionOk="0">
                  <a:moveTo>
                    <a:pt x="3081" y="802"/>
                  </a:moveTo>
                  <a:cubicBezTo>
                    <a:pt x="3066" y="806"/>
                    <a:pt x="3057" y="807"/>
                    <a:pt x="3053" y="807"/>
                  </a:cubicBezTo>
                  <a:cubicBezTo>
                    <a:pt x="3045" y="807"/>
                    <a:pt x="3055" y="802"/>
                    <a:pt x="3070" y="802"/>
                  </a:cubicBezTo>
                  <a:close/>
                  <a:moveTo>
                    <a:pt x="3755" y="4001"/>
                  </a:moveTo>
                  <a:lnTo>
                    <a:pt x="3755" y="4001"/>
                  </a:lnTo>
                  <a:cubicBezTo>
                    <a:pt x="3757" y="4001"/>
                    <a:pt x="3756" y="4003"/>
                    <a:pt x="3753" y="4006"/>
                  </a:cubicBezTo>
                  <a:cubicBezTo>
                    <a:pt x="3753" y="4006"/>
                    <a:pt x="3731" y="4017"/>
                    <a:pt x="3708" y="4017"/>
                  </a:cubicBezTo>
                  <a:cubicBezTo>
                    <a:pt x="3732" y="4009"/>
                    <a:pt x="3750" y="4001"/>
                    <a:pt x="3755" y="4001"/>
                  </a:cubicBezTo>
                  <a:close/>
                  <a:moveTo>
                    <a:pt x="3272" y="859"/>
                  </a:moveTo>
                  <a:cubicBezTo>
                    <a:pt x="3272" y="859"/>
                    <a:pt x="3272" y="859"/>
                    <a:pt x="3283" y="870"/>
                  </a:cubicBezTo>
                  <a:cubicBezTo>
                    <a:pt x="3294" y="870"/>
                    <a:pt x="3316" y="881"/>
                    <a:pt x="3328" y="892"/>
                  </a:cubicBezTo>
                  <a:cubicBezTo>
                    <a:pt x="3507" y="1004"/>
                    <a:pt x="3664" y="1150"/>
                    <a:pt x="3798" y="1307"/>
                  </a:cubicBezTo>
                  <a:cubicBezTo>
                    <a:pt x="4100" y="1687"/>
                    <a:pt x="4280" y="2180"/>
                    <a:pt x="4313" y="2662"/>
                  </a:cubicBezTo>
                  <a:cubicBezTo>
                    <a:pt x="4336" y="2875"/>
                    <a:pt x="4324" y="2987"/>
                    <a:pt x="4268" y="3199"/>
                  </a:cubicBezTo>
                  <a:cubicBezTo>
                    <a:pt x="4246" y="3278"/>
                    <a:pt x="4224" y="3367"/>
                    <a:pt x="4190" y="3446"/>
                  </a:cubicBezTo>
                  <a:cubicBezTo>
                    <a:pt x="4168" y="3491"/>
                    <a:pt x="4145" y="3535"/>
                    <a:pt x="4123" y="3569"/>
                  </a:cubicBezTo>
                  <a:cubicBezTo>
                    <a:pt x="4112" y="3591"/>
                    <a:pt x="4078" y="3647"/>
                    <a:pt x="4067" y="3659"/>
                  </a:cubicBezTo>
                  <a:cubicBezTo>
                    <a:pt x="4022" y="3715"/>
                    <a:pt x="3977" y="3782"/>
                    <a:pt x="3932" y="3827"/>
                  </a:cubicBezTo>
                  <a:cubicBezTo>
                    <a:pt x="3917" y="3849"/>
                    <a:pt x="3902" y="3867"/>
                    <a:pt x="3887" y="3883"/>
                  </a:cubicBezTo>
                  <a:lnTo>
                    <a:pt x="3887" y="3883"/>
                  </a:lnTo>
                  <a:cubicBezTo>
                    <a:pt x="3887" y="3883"/>
                    <a:pt x="3888" y="3883"/>
                    <a:pt x="3888" y="3883"/>
                  </a:cubicBezTo>
                  <a:lnTo>
                    <a:pt x="3888" y="3883"/>
                  </a:lnTo>
                  <a:cubicBezTo>
                    <a:pt x="3888" y="3883"/>
                    <a:pt x="3887" y="3884"/>
                    <a:pt x="3885" y="3885"/>
                  </a:cubicBezTo>
                  <a:lnTo>
                    <a:pt x="3885" y="3885"/>
                  </a:lnTo>
                  <a:cubicBezTo>
                    <a:pt x="3886" y="3884"/>
                    <a:pt x="3886" y="3883"/>
                    <a:pt x="3887" y="3883"/>
                  </a:cubicBezTo>
                  <a:lnTo>
                    <a:pt x="3887" y="3883"/>
                  </a:lnTo>
                  <a:cubicBezTo>
                    <a:pt x="3885" y="3883"/>
                    <a:pt x="3875" y="3884"/>
                    <a:pt x="3865" y="3894"/>
                  </a:cubicBezTo>
                  <a:cubicBezTo>
                    <a:pt x="3873" y="3894"/>
                    <a:pt x="3881" y="3888"/>
                    <a:pt x="3885" y="3885"/>
                  </a:cubicBezTo>
                  <a:lnTo>
                    <a:pt x="3885" y="3885"/>
                  </a:lnTo>
                  <a:cubicBezTo>
                    <a:pt x="3878" y="3892"/>
                    <a:pt x="3872" y="3898"/>
                    <a:pt x="3865" y="3905"/>
                  </a:cubicBezTo>
                  <a:cubicBezTo>
                    <a:pt x="3843" y="3916"/>
                    <a:pt x="3820" y="3939"/>
                    <a:pt x="3820" y="3939"/>
                  </a:cubicBezTo>
                  <a:cubicBezTo>
                    <a:pt x="3787" y="3961"/>
                    <a:pt x="3764" y="3972"/>
                    <a:pt x="3731" y="3995"/>
                  </a:cubicBezTo>
                  <a:cubicBezTo>
                    <a:pt x="3708" y="4006"/>
                    <a:pt x="3697" y="4017"/>
                    <a:pt x="3675" y="4028"/>
                  </a:cubicBezTo>
                  <a:cubicBezTo>
                    <a:pt x="3652" y="4028"/>
                    <a:pt x="3641" y="4028"/>
                    <a:pt x="3619" y="4039"/>
                  </a:cubicBezTo>
                  <a:lnTo>
                    <a:pt x="3484" y="4039"/>
                  </a:lnTo>
                  <a:cubicBezTo>
                    <a:pt x="3440" y="4039"/>
                    <a:pt x="3395" y="4028"/>
                    <a:pt x="3361" y="4028"/>
                  </a:cubicBezTo>
                  <a:cubicBezTo>
                    <a:pt x="3319" y="4020"/>
                    <a:pt x="3271" y="4012"/>
                    <a:pt x="3226" y="4008"/>
                  </a:cubicBezTo>
                  <a:lnTo>
                    <a:pt x="3226" y="4008"/>
                  </a:lnTo>
                  <a:cubicBezTo>
                    <a:pt x="3199" y="4001"/>
                    <a:pt x="3143" y="3989"/>
                    <a:pt x="3115" y="3983"/>
                  </a:cubicBezTo>
                  <a:cubicBezTo>
                    <a:pt x="3003" y="3950"/>
                    <a:pt x="2891" y="3916"/>
                    <a:pt x="2779" y="3871"/>
                  </a:cubicBezTo>
                  <a:cubicBezTo>
                    <a:pt x="2723" y="3849"/>
                    <a:pt x="2667" y="3827"/>
                    <a:pt x="2611" y="3804"/>
                  </a:cubicBezTo>
                  <a:cubicBezTo>
                    <a:pt x="2599" y="3793"/>
                    <a:pt x="2599" y="3793"/>
                    <a:pt x="2599" y="3793"/>
                  </a:cubicBezTo>
                  <a:cubicBezTo>
                    <a:pt x="2577" y="3782"/>
                    <a:pt x="2555" y="3771"/>
                    <a:pt x="2532" y="3759"/>
                  </a:cubicBezTo>
                  <a:cubicBezTo>
                    <a:pt x="2387" y="3121"/>
                    <a:pt x="2431" y="2460"/>
                    <a:pt x="2667" y="1844"/>
                  </a:cubicBezTo>
                  <a:cubicBezTo>
                    <a:pt x="2734" y="1643"/>
                    <a:pt x="2835" y="1452"/>
                    <a:pt x="2935" y="1273"/>
                  </a:cubicBezTo>
                  <a:cubicBezTo>
                    <a:pt x="2947" y="1251"/>
                    <a:pt x="2958" y="1239"/>
                    <a:pt x="2958" y="1239"/>
                  </a:cubicBezTo>
                  <a:cubicBezTo>
                    <a:pt x="2958" y="1228"/>
                    <a:pt x="2969" y="1228"/>
                    <a:pt x="2980" y="1206"/>
                  </a:cubicBezTo>
                  <a:cubicBezTo>
                    <a:pt x="3003" y="1172"/>
                    <a:pt x="3036" y="1127"/>
                    <a:pt x="3059" y="1094"/>
                  </a:cubicBezTo>
                  <a:cubicBezTo>
                    <a:pt x="3126" y="1015"/>
                    <a:pt x="3182" y="937"/>
                    <a:pt x="3260" y="870"/>
                  </a:cubicBezTo>
                  <a:cubicBezTo>
                    <a:pt x="3260" y="870"/>
                    <a:pt x="3260" y="859"/>
                    <a:pt x="3260" y="859"/>
                  </a:cubicBezTo>
                  <a:close/>
                  <a:moveTo>
                    <a:pt x="3903" y="1"/>
                  </a:moveTo>
                  <a:cubicBezTo>
                    <a:pt x="3389" y="1"/>
                    <a:pt x="2865" y="158"/>
                    <a:pt x="2420" y="388"/>
                  </a:cubicBezTo>
                  <a:cubicBezTo>
                    <a:pt x="1916" y="646"/>
                    <a:pt x="1535" y="1049"/>
                    <a:pt x="1244" y="1519"/>
                  </a:cubicBezTo>
                  <a:cubicBezTo>
                    <a:pt x="919" y="2046"/>
                    <a:pt x="740" y="2673"/>
                    <a:pt x="718" y="3300"/>
                  </a:cubicBezTo>
                  <a:cubicBezTo>
                    <a:pt x="561" y="3367"/>
                    <a:pt x="1" y="3625"/>
                    <a:pt x="236" y="3860"/>
                  </a:cubicBezTo>
                  <a:cubicBezTo>
                    <a:pt x="415" y="4039"/>
                    <a:pt x="628" y="4185"/>
                    <a:pt x="841" y="4319"/>
                  </a:cubicBezTo>
                  <a:cubicBezTo>
                    <a:pt x="897" y="4566"/>
                    <a:pt x="987" y="4801"/>
                    <a:pt x="1099" y="5014"/>
                  </a:cubicBezTo>
                  <a:cubicBezTo>
                    <a:pt x="1170" y="5145"/>
                    <a:pt x="1341" y="5197"/>
                    <a:pt x="1549" y="5197"/>
                  </a:cubicBezTo>
                  <a:cubicBezTo>
                    <a:pt x="1929" y="5197"/>
                    <a:pt x="2432" y="5023"/>
                    <a:pt x="2678" y="4835"/>
                  </a:cubicBezTo>
                  <a:cubicBezTo>
                    <a:pt x="2947" y="4835"/>
                    <a:pt x="3216" y="4812"/>
                    <a:pt x="3484" y="4756"/>
                  </a:cubicBezTo>
                  <a:cubicBezTo>
                    <a:pt x="4571" y="4555"/>
                    <a:pt x="5859" y="3927"/>
                    <a:pt x="6016" y="2707"/>
                  </a:cubicBezTo>
                  <a:cubicBezTo>
                    <a:pt x="6150" y="1687"/>
                    <a:pt x="5579" y="388"/>
                    <a:pt x="4526" y="86"/>
                  </a:cubicBezTo>
                  <a:cubicBezTo>
                    <a:pt x="4324" y="27"/>
                    <a:pt x="4114" y="1"/>
                    <a:pt x="3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8803322" y="7316629"/>
              <a:ext cx="192956" cy="181552"/>
            </a:xfrm>
            <a:custGeom>
              <a:avLst/>
              <a:gdLst/>
              <a:ahLst/>
              <a:cxnLst/>
              <a:rect l="l" t="t" r="r" b="b"/>
              <a:pathLst>
                <a:path w="5702" h="5365" extrusionOk="0">
                  <a:moveTo>
                    <a:pt x="3204" y="1051"/>
                  </a:moveTo>
                  <a:cubicBezTo>
                    <a:pt x="3237" y="1051"/>
                    <a:pt x="3216" y="1062"/>
                    <a:pt x="3130" y="1073"/>
                  </a:cubicBezTo>
                  <a:lnTo>
                    <a:pt x="3130" y="1073"/>
                  </a:lnTo>
                  <a:cubicBezTo>
                    <a:pt x="3140" y="1070"/>
                    <a:pt x="3149" y="1062"/>
                    <a:pt x="3159" y="1062"/>
                  </a:cubicBezTo>
                  <a:lnTo>
                    <a:pt x="3181" y="1062"/>
                  </a:lnTo>
                  <a:cubicBezTo>
                    <a:pt x="3181" y="1051"/>
                    <a:pt x="3193" y="1051"/>
                    <a:pt x="3204" y="1051"/>
                  </a:cubicBezTo>
                  <a:close/>
                  <a:moveTo>
                    <a:pt x="2655" y="1342"/>
                  </a:moveTo>
                  <a:cubicBezTo>
                    <a:pt x="2677" y="1364"/>
                    <a:pt x="2711" y="1387"/>
                    <a:pt x="2733" y="1409"/>
                  </a:cubicBezTo>
                  <a:cubicBezTo>
                    <a:pt x="3058" y="1689"/>
                    <a:pt x="3305" y="2003"/>
                    <a:pt x="3495" y="2384"/>
                  </a:cubicBezTo>
                  <a:cubicBezTo>
                    <a:pt x="3674" y="2731"/>
                    <a:pt x="3797" y="3112"/>
                    <a:pt x="3842" y="3504"/>
                  </a:cubicBezTo>
                  <a:cubicBezTo>
                    <a:pt x="3876" y="3840"/>
                    <a:pt x="3865" y="4097"/>
                    <a:pt x="3708" y="4422"/>
                  </a:cubicBezTo>
                  <a:cubicBezTo>
                    <a:pt x="3685" y="4456"/>
                    <a:pt x="3674" y="4478"/>
                    <a:pt x="3663" y="4512"/>
                  </a:cubicBezTo>
                  <a:cubicBezTo>
                    <a:pt x="3652" y="4512"/>
                    <a:pt x="3652" y="4523"/>
                    <a:pt x="3641" y="4523"/>
                  </a:cubicBezTo>
                  <a:cubicBezTo>
                    <a:pt x="3641" y="4534"/>
                    <a:pt x="3629" y="4545"/>
                    <a:pt x="3629" y="4556"/>
                  </a:cubicBezTo>
                  <a:cubicBezTo>
                    <a:pt x="3607" y="4545"/>
                    <a:pt x="3585" y="4545"/>
                    <a:pt x="3562" y="4545"/>
                  </a:cubicBezTo>
                  <a:cubicBezTo>
                    <a:pt x="3540" y="4545"/>
                    <a:pt x="3495" y="4534"/>
                    <a:pt x="3473" y="4523"/>
                  </a:cubicBezTo>
                  <a:cubicBezTo>
                    <a:pt x="3405" y="4512"/>
                    <a:pt x="3349" y="4489"/>
                    <a:pt x="3282" y="4467"/>
                  </a:cubicBezTo>
                  <a:cubicBezTo>
                    <a:pt x="3170" y="4433"/>
                    <a:pt x="3025" y="4366"/>
                    <a:pt x="2946" y="4321"/>
                  </a:cubicBezTo>
                  <a:cubicBezTo>
                    <a:pt x="2554" y="4108"/>
                    <a:pt x="2218" y="3806"/>
                    <a:pt x="2061" y="3403"/>
                  </a:cubicBezTo>
                  <a:cubicBezTo>
                    <a:pt x="1904" y="3022"/>
                    <a:pt x="1904" y="2664"/>
                    <a:pt x="2016" y="2294"/>
                  </a:cubicBezTo>
                  <a:cubicBezTo>
                    <a:pt x="2050" y="2193"/>
                    <a:pt x="2095" y="2081"/>
                    <a:pt x="2151" y="1980"/>
                  </a:cubicBezTo>
                  <a:cubicBezTo>
                    <a:pt x="2173" y="1924"/>
                    <a:pt x="2207" y="1880"/>
                    <a:pt x="2229" y="1835"/>
                  </a:cubicBezTo>
                  <a:cubicBezTo>
                    <a:pt x="2229" y="1824"/>
                    <a:pt x="2240" y="1812"/>
                    <a:pt x="2252" y="1801"/>
                  </a:cubicBezTo>
                  <a:cubicBezTo>
                    <a:pt x="2263" y="1790"/>
                    <a:pt x="2263" y="1768"/>
                    <a:pt x="2274" y="1756"/>
                  </a:cubicBezTo>
                  <a:cubicBezTo>
                    <a:pt x="2352" y="1656"/>
                    <a:pt x="2431" y="1566"/>
                    <a:pt x="2509" y="1476"/>
                  </a:cubicBezTo>
                  <a:cubicBezTo>
                    <a:pt x="2554" y="1432"/>
                    <a:pt x="2588" y="1398"/>
                    <a:pt x="2621" y="1364"/>
                  </a:cubicBezTo>
                  <a:cubicBezTo>
                    <a:pt x="2632" y="1364"/>
                    <a:pt x="2632" y="1353"/>
                    <a:pt x="2655" y="1342"/>
                  </a:cubicBezTo>
                  <a:close/>
                  <a:moveTo>
                    <a:pt x="3819" y="4556"/>
                  </a:moveTo>
                  <a:lnTo>
                    <a:pt x="3819" y="4556"/>
                  </a:lnTo>
                  <a:cubicBezTo>
                    <a:pt x="3796" y="4557"/>
                    <a:pt x="3764" y="4568"/>
                    <a:pt x="3753" y="4568"/>
                  </a:cubicBezTo>
                  <a:lnTo>
                    <a:pt x="3730" y="4568"/>
                  </a:lnTo>
                  <a:cubicBezTo>
                    <a:pt x="3760" y="4558"/>
                    <a:pt x="3782" y="4557"/>
                    <a:pt x="3819" y="4556"/>
                  </a:cubicBezTo>
                  <a:close/>
                  <a:moveTo>
                    <a:pt x="3562" y="4624"/>
                  </a:moveTo>
                  <a:cubicBezTo>
                    <a:pt x="3562" y="4624"/>
                    <a:pt x="3551" y="4635"/>
                    <a:pt x="3551" y="4635"/>
                  </a:cubicBezTo>
                  <a:cubicBezTo>
                    <a:pt x="3540" y="4646"/>
                    <a:pt x="3529" y="4646"/>
                    <a:pt x="3517" y="4657"/>
                  </a:cubicBezTo>
                  <a:cubicBezTo>
                    <a:pt x="3529" y="4646"/>
                    <a:pt x="3551" y="4624"/>
                    <a:pt x="3562" y="4624"/>
                  </a:cubicBezTo>
                  <a:close/>
                  <a:moveTo>
                    <a:pt x="2706" y="0"/>
                  </a:moveTo>
                  <a:cubicBezTo>
                    <a:pt x="2396" y="0"/>
                    <a:pt x="2063" y="104"/>
                    <a:pt x="1815" y="244"/>
                  </a:cubicBezTo>
                  <a:cubicBezTo>
                    <a:pt x="1647" y="345"/>
                    <a:pt x="1232" y="659"/>
                    <a:pt x="1624" y="771"/>
                  </a:cubicBezTo>
                  <a:cubicBezTo>
                    <a:pt x="1703" y="804"/>
                    <a:pt x="1781" y="827"/>
                    <a:pt x="1848" y="860"/>
                  </a:cubicBezTo>
                  <a:cubicBezTo>
                    <a:pt x="1311" y="1152"/>
                    <a:pt x="852" y="1555"/>
                    <a:pt x="538" y="2081"/>
                  </a:cubicBezTo>
                  <a:cubicBezTo>
                    <a:pt x="0" y="2966"/>
                    <a:pt x="157" y="4064"/>
                    <a:pt x="975" y="4702"/>
                  </a:cubicBezTo>
                  <a:cubicBezTo>
                    <a:pt x="1479" y="5105"/>
                    <a:pt x="2117" y="5329"/>
                    <a:pt x="2756" y="5363"/>
                  </a:cubicBezTo>
                  <a:cubicBezTo>
                    <a:pt x="2800" y="5364"/>
                    <a:pt x="2845" y="5365"/>
                    <a:pt x="2890" y="5365"/>
                  </a:cubicBezTo>
                  <a:cubicBezTo>
                    <a:pt x="3584" y="5365"/>
                    <a:pt x="4349" y="5200"/>
                    <a:pt x="4906" y="4769"/>
                  </a:cubicBezTo>
                  <a:cubicBezTo>
                    <a:pt x="5634" y="4198"/>
                    <a:pt x="5701" y="3235"/>
                    <a:pt x="5421" y="2406"/>
                  </a:cubicBezTo>
                  <a:cubicBezTo>
                    <a:pt x="5209" y="1790"/>
                    <a:pt x="4839" y="1241"/>
                    <a:pt x="4369" y="815"/>
                  </a:cubicBezTo>
                  <a:cubicBezTo>
                    <a:pt x="4469" y="759"/>
                    <a:pt x="4570" y="692"/>
                    <a:pt x="4637" y="603"/>
                  </a:cubicBezTo>
                  <a:cubicBezTo>
                    <a:pt x="4895" y="300"/>
                    <a:pt x="4413" y="233"/>
                    <a:pt x="4212" y="233"/>
                  </a:cubicBezTo>
                  <a:cubicBezTo>
                    <a:pt x="4010" y="244"/>
                    <a:pt x="3797" y="255"/>
                    <a:pt x="3596" y="289"/>
                  </a:cubicBezTo>
                  <a:cubicBezTo>
                    <a:pt x="3417" y="188"/>
                    <a:pt x="3226" y="110"/>
                    <a:pt x="3025" y="43"/>
                  </a:cubicBezTo>
                  <a:cubicBezTo>
                    <a:pt x="2924" y="13"/>
                    <a:pt x="2817" y="0"/>
                    <a:pt x="2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8691887" y="7751270"/>
              <a:ext cx="1151" cy="34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0" y="1"/>
                  </a:moveTo>
                  <a:cubicBezTo>
                    <a:pt x="12" y="1"/>
                    <a:pt x="23" y="1"/>
                    <a:pt x="23" y="1"/>
                  </a:cubicBezTo>
                  <a:cubicBezTo>
                    <a:pt x="23" y="1"/>
                    <a:pt x="34" y="1"/>
                    <a:pt x="34" y="1"/>
                  </a:cubicBezTo>
                  <a:cubicBezTo>
                    <a:pt x="23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8573988" y="7614624"/>
              <a:ext cx="208150" cy="176239"/>
            </a:xfrm>
            <a:custGeom>
              <a:avLst/>
              <a:gdLst/>
              <a:ahLst/>
              <a:cxnLst/>
              <a:rect l="l" t="t" r="r" b="b"/>
              <a:pathLst>
                <a:path w="6151" h="5208" extrusionOk="0">
                  <a:moveTo>
                    <a:pt x="3764" y="4005"/>
                  </a:moveTo>
                  <a:cubicBezTo>
                    <a:pt x="3759" y="4010"/>
                    <a:pt x="3752" y="4013"/>
                    <a:pt x="3744" y="4015"/>
                  </a:cubicBezTo>
                  <a:lnTo>
                    <a:pt x="3744" y="4015"/>
                  </a:lnTo>
                  <a:cubicBezTo>
                    <a:pt x="3756" y="4010"/>
                    <a:pt x="3764" y="4005"/>
                    <a:pt x="3764" y="4005"/>
                  </a:cubicBezTo>
                  <a:close/>
                  <a:moveTo>
                    <a:pt x="3283" y="869"/>
                  </a:moveTo>
                  <a:cubicBezTo>
                    <a:pt x="3294" y="880"/>
                    <a:pt x="3316" y="892"/>
                    <a:pt x="3328" y="903"/>
                  </a:cubicBezTo>
                  <a:cubicBezTo>
                    <a:pt x="3507" y="1004"/>
                    <a:pt x="3664" y="1160"/>
                    <a:pt x="3798" y="1317"/>
                  </a:cubicBezTo>
                  <a:cubicBezTo>
                    <a:pt x="4100" y="1687"/>
                    <a:pt x="4280" y="2191"/>
                    <a:pt x="4313" y="2661"/>
                  </a:cubicBezTo>
                  <a:cubicBezTo>
                    <a:pt x="4336" y="2885"/>
                    <a:pt x="4324" y="2997"/>
                    <a:pt x="4268" y="3199"/>
                  </a:cubicBezTo>
                  <a:cubicBezTo>
                    <a:pt x="4246" y="3288"/>
                    <a:pt x="4224" y="3367"/>
                    <a:pt x="4190" y="3456"/>
                  </a:cubicBezTo>
                  <a:cubicBezTo>
                    <a:pt x="4168" y="3490"/>
                    <a:pt x="4145" y="3535"/>
                    <a:pt x="4123" y="3580"/>
                  </a:cubicBezTo>
                  <a:cubicBezTo>
                    <a:pt x="4112" y="3602"/>
                    <a:pt x="4078" y="3658"/>
                    <a:pt x="4067" y="3669"/>
                  </a:cubicBezTo>
                  <a:cubicBezTo>
                    <a:pt x="4022" y="3725"/>
                    <a:pt x="3977" y="3781"/>
                    <a:pt x="3932" y="3837"/>
                  </a:cubicBezTo>
                  <a:cubicBezTo>
                    <a:pt x="3910" y="3860"/>
                    <a:pt x="3888" y="3882"/>
                    <a:pt x="3865" y="3904"/>
                  </a:cubicBezTo>
                  <a:cubicBezTo>
                    <a:pt x="3843" y="3927"/>
                    <a:pt x="3820" y="3938"/>
                    <a:pt x="3820" y="3938"/>
                  </a:cubicBezTo>
                  <a:cubicBezTo>
                    <a:pt x="3787" y="3960"/>
                    <a:pt x="3764" y="3983"/>
                    <a:pt x="3731" y="4005"/>
                  </a:cubicBezTo>
                  <a:cubicBezTo>
                    <a:pt x="3708" y="4016"/>
                    <a:pt x="3697" y="4028"/>
                    <a:pt x="3675" y="4028"/>
                  </a:cubicBezTo>
                  <a:cubicBezTo>
                    <a:pt x="3652" y="4039"/>
                    <a:pt x="3641" y="4039"/>
                    <a:pt x="3619" y="4039"/>
                  </a:cubicBezTo>
                  <a:lnTo>
                    <a:pt x="3518" y="4039"/>
                  </a:lnTo>
                  <a:cubicBezTo>
                    <a:pt x="3518" y="4041"/>
                    <a:pt x="3518" y="4043"/>
                    <a:pt x="3519" y="4044"/>
                  </a:cubicBezTo>
                  <a:lnTo>
                    <a:pt x="3519" y="4044"/>
                  </a:lnTo>
                  <a:cubicBezTo>
                    <a:pt x="3515" y="4044"/>
                    <a:pt x="3511" y="4043"/>
                    <a:pt x="3507" y="4039"/>
                  </a:cubicBezTo>
                  <a:lnTo>
                    <a:pt x="3484" y="4039"/>
                  </a:lnTo>
                  <a:cubicBezTo>
                    <a:pt x="3458" y="4043"/>
                    <a:pt x="3445" y="4044"/>
                    <a:pt x="3440" y="4044"/>
                  </a:cubicBezTo>
                  <a:cubicBezTo>
                    <a:pt x="3430" y="4044"/>
                    <a:pt x="3454" y="4039"/>
                    <a:pt x="3484" y="4039"/>
                  </a:cubicBezTo>
                  <a:cubicBezTo>
                    <a:pt x="3440" y="4039"/>
                    <a:pt x="3406" y="4039"/>
                    <a:pt x="3361" y="4028"/>
                  </a:cubicBezTo>
                  <a:cubicBezTo>
                    <a:pt x="3315" y="4028"/>
                    <a:pt x="3269" y="4020"/>
                    <a:pt x="3217" y="4011"/>
                  </a:cubicBezTo>
                  <a:lnTo>
                    <a:pt x="3217" y="4011"/>
                  </a:lnTo>
                  <a:cubicBezTo>
                    <a:pt x="3232" y="4013"/>
                    <a:pt x="3241" y="4015"/>
                    <a:pt x="3242" y="4015"/>
                  </a:cubicBezTo>
                  <a:cubicBezTo>
                    <a:pt x="3243" y="4015"/>
                    <a:pt x="3227" y="4012"/>
                    <a:pt x="3182" y="4005"/>
                  </a:cubicBezTo>
                  <a:lnTo>
                    <a:pt x="3182" y="4005"/>
                  </a:lnTo>
                  <a:cubicBezTo>
                    <a:pt x="3194" y="4007"/>
                    <a:pt x="3206" y="4009"/>
                    <a:pt x="3217" y="4011"/>
                  </a:cubicBezTo>
                  <a:lnTo>
                    <a:pt x="3217" y="4011"/>
                  </a:lnTo>
                  <a:cubicBezTo>
                    <a:pt x="3188" y="4007"/>
                    <a:pt x="3141" y="3999"/>
                    <a:pt x="3115" y="3994"/>
                  </a:cubicBezTo>
                  <a:cubicBezTo>
                    <a:pt x="3003" y="3960"/>
                    <a:pt x="2891" y="3927"/>
                    <a:pt x="2790" y="3882"/>
                  </a:cubicBezTo>
                  <a:cubicBezTo>
                    <a:pt x="2723" y="3860"/>
                    <a:pt x="2667" y="3826"/>
                    <a:pt x="2611" y="3804"/>
                  </a:cubicBezTo>
                  <a:lnTo>
                    <a:pt x="2600" y="3804"/>
                  </a:lnTo>
                  <a:cubicBezTo>
                    <a:pt x="2577" y="3792"/>
                    <a:pt x="2555" y="3770"/>
                    <a:pt x="2532" y="3759"/>
                  </a:cubicBezTo>
                  <a:cubicBezTo>
                    <a:pt x="2387" y="3132"/>
                    <a:pt x="2431" y="2471"/>
                    <a:pt x="2667" y="1844"/>
                  </a:cubicBezTo>
                  <a:cubicBezTo>
                    <a:pt x="2745" y="1642"/>
                    <a:pt x="2835" y="1452"/>
                    <a:pt x="2947" y="1272"/>
                  </a:cubicBezTo>
                  <a:cubicBezTo>
                    <a:pt x="2958" y="1250"/>
                    <a:pt x="2958" y="1239"/>
                    <a:pt x="2958" y="1239"/>
                  </a:cubicBezTo>
                  <a:cubicBezTo>
                    <a:pt x="2969" y="1239"/>
                    <a:pt x="2969" y="1228"/>
                    <a:pt x="2980" y="1205"/>
                  </a:cubicBezTo>
                  <a:cubicBezTo>
                    <a:pt x="3014" y="1172"/>
                    <a:pt x="3036" y="1138"/>
                    <a:pt x="3059" y="1104"/>
                  </a:cubicBezTo>
                  <a:cubicBezTo>
                    <a:pt x="3126" y="1026"/>
                    <a:pt x="3193" y="948"/>
                    <a:pt x="3260" y="880"/>
                  </a:cubicBezTo>
                  <a:cubicBezTo>
                    <a:pt x="3260" y="880"/>
                    <a:pt x="3260" y="869"/>
                    <a:pt x="3272" y="869"/>
                  </a:cubicBezTo>
                  <a:close/>
                  <a:moveTo>
                    <a:pt x="3912" y="0"/>
                  </a:moveTo>
                  <a:cubicBezTo>
                    <a:pt x="3397" y="0"/>
                    <a:pt x="2866" y="160"/>
                    <a:pt x="2420" y="399"/>
                  </a:cubicBezTo>
                  <a:cubicBezTo>
                    <a:pt x="1916" y="656"/>
                    <a:pt x="1535" y="1048"/>
                    <a:pt x="1244" y="1530"/>
                  </a:cubicBezTo>
                  <a:cubicBezTo>
                    <a:pt x="919" y="2056"/>
                    <a:pt x="740" y="2672"/>
                    <a:pt x="729" y="3300"/>
                  </a:cubicBezTo>
                  <a:cubicBezTo>
                    <a:pt x="561" y="3378"/>
                    <a:pt x="1" y="3624"/>
                    <a:pt x="236" y="3860"/>
                  </a:cubicBezTo>
                  <a:cubicBezTo>
                    <a:pt x="427" y="4050"/>
                    <a:pt x="628" y="4196"/>
                    <a:pt x="841" y="4330"/>
                  </a:cubicBezTo>
                  <a:cubicBezTo>
                    <a:pt x="908" y="4565"/>
                    <a:pt x="987" y="4801"/>
                    <a:pt x="1099" y="5025"/>
                  </a:cubicBezTo>
                  <a:cubicBezTo>
                    <a:pt x="1170" y="5155"/>
                    <a:pt x="1339" y="5207"/>
                    <a:pt x="1546" y="5207"/>
                  </a:cubicBezTo>
                  <a:cubicBezTo>
                    <a:pt x="1926" y="5207"/>
                    <a:pt x="2431" y="5030"/>
                    <a:pt x="2678" y="4834"/>
                  </a:cubicBezTo>
                  <a:cubicBezTo>
                    <a:pt x="2723" y="4836"/>
                    <a:pt x="2768" y="4837"/>
                    <a:pt x="2813" y="4837"/>
                  </a:cubicBezTo>
                  <a:cubicBezTo>
                    <a:pt x="3039" y="4837"/>
                    <a:pt x="3270" y="4814"/>
                    <a:pt x="3484" y="4767"/>
                  </a:cubicBezTo>
                  <a:cubicBezTo>
                    <a:pt x="4571" y="4554"/>
                    <a:pt x="5859" y="3938"/>
                    <a:pt x="6027" y="2706"/>
                  </a:cubicBezTo>
                  <a:cubicBezTo>
                    <a:pt x="6150" y="1687"/>
                    <a:pt x="5579" y="388"/>
                    <a:pt x="4526" y="85"/>
                  </a:cubicBezTo>
                  <a:cubicBezTo>
                    <a:pt x="4328" y="27"/>
                    <a:pt x="4121" y="0"/>
                    <a:pt x="3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8950763" y="7608837"/>
              <a:ext cx="192956" cy="181281"/>
            </a:xfrm>
            <a:custGeom>
              <a:avLst/>
              <a:gdLst/>
              <a:ahLst/>
              <a:cxnLst/>
              <a:rect l="l" t="t" r="r" b="b"/>
              <a:pathLst>
                <a:path w="5702" h="5357" extrusionOk="0">
                  <a:moveTo>
                    <a:pt x="3215" y="1051"/>
                  </a:moveTo>
                  <a:cubicBezTo>
                    <a:pt x="3237" y="1051"/>
                    <a:pt x="3226" y="1062"/>
                    <a:pt x="3127" y="1063"/>
                  </a:cubicBezTo>
                  <a:lnTo>
                    <a:pt x="3127" y="1063"/>
                  </a:lnTo>
                  <a:cubicBezTo>
                    <a:pt x="3137" y="1063"/>
                    <a:pt x="3148" y="1062"/>
                    <a:pt x="3159" y="1051"/>
                  </a:cubicBezTo>
                  <a:close/>
                  <a:moveTo>
                    <a:pt x="2655" y="1343"/>
                  </a:moveTo>
                  <a:cubicBezTo>
                    <a:pt x="2677" y="1365"/>
                    <a:pt x="2711" y="1376"/>
                    <a:pt x="2733" y="1399"/>
                  </a:cubicBezTo>
                  <a:cubicBezTo>
                    <a:pt x="3058" y="1690"/>
                    <a:pt x="3305" y="2003"/>
                    <a:pt x="3495" y="2373"/>
                  </a:cubicBezTo>
                  <a:cubicBezTo>
                    <a:pt x="3674" y="2720"/>
                    <a:pt x="3797" y="3101"/>
                    <a:pt x="3842" y="3493"/>
                  </a:cubicBezTo>
                  <a:cubicBezTo>
                    <a:pt x="3876" y="3829"/>
                    <a:pt x="3865" y="4087"/>
                    <a:pt x="3708" y="4423"/>
                  </a:cubicBezTo>
                  <a:cubicBezTo>
                    <a:pt x="3697" y="4445"/>
                    <a:pt x="3674" y="4479"/>
                    <a:pt x="3663" y="4501"/>
                  </a:cubicBezTo>
                  <a:cubicBezTo>
                    <a:pt x="3652" y="4512"/>
                    <a:pt x="3652" y="4512"/>
                    <a:pt x="3652" y="4523"/>
                  </a:cubicBezTo>
                  <a:cubicBezTo>
                    <a:pt x="3641" y="4535"/>
                    <a:pt x="3629" y="4535"/>
                    <a:pt x="3629" y="4546"/>
                  </a:cubicBezTo>
                  <a:cubicBezTo>
                    <a:pt x="3607" y="4546"/>
                    <a:pt x="3585" y="4546"/>
                    <a:pt x="3562" y="4535"/>
                  </a:cubicBezTo>
                  <a:cubicBezTo>
                    <a:pt x="3540" y="4535"/>
                    <a:pt x="3495" y="4523"/>
                    <a:pt x="3473" y="4523"/>
                  </a:cubicBezTo>
                  <a:cubicBezTo>
                    <a:pt x="3405" y="4512"/>
                    <a:pt x="3349" y="4490"/>
                    <a:pt x="3282" y="4467"/>
                  </a:cubicBezTo>
                  <a:cubicBezTo>
                    <a:pt x="3170" y="4423"/>
                    <a:pt x="3025" y="4367"/>
                    <a:pt x="2946" y="4322"/>
                  </a:cubicBezTo>
                  <a:cubicBezTo>
                    <a:pt x="2554" y="4109"/>
                    <a:pt x="2218" y="3795"/>
                    <a:pt x="2061" y="3392"/>
                  </a:cubicBezTo>
                  <a:cubicBezTo>
                    <a:pt x="1904" y="3011"/>
                    <a:pt x="1904" y="2653"/>
                    <a:pt x="2028" y="2295"/>
                  </a:cubicBezTo>
                  <a:cubicBezTo>
                    <a:pt x="2061" y="2183"/>
                    <a:pt x="2095" y="2071"/>
                    <a:pt x="2151" y="1970"/>
                  </a:cubicBezTo>
                  <a:cubicBezTo>
                    <a:pt x="2173" y="1925"/>
                    <a:pt x="2207" y="1869"/>
                    <a:pt x="2229" y="1824"/>
                  </a:cubicBezTo>
                  <a:cubicBezTo>
                    <a:pt x="2229" y="1824"/>
                    <a:pt x="2240" y="1802"/>
                    <a:pt x="2252" y="1802"/>
                  </a:cubicBezTo>
                  <a:cubicBezTo>
                    <a:pt x="2263" y="1779"/>
                    <a:pt x="2274" y="1768"/>
                    <a:pt x="2285" y="1746"/>
                  </a:cubicBezTo>
                  <a:cubicBezTo>
                    <a:pt x="2353" y="1656"/>
                    <a:pt x="2431" y="1555"/>
                    <a:pt x="2521" y="1466"/>
                  </a:cubicBezTo>
                  <a:cubicBezTo>
                    <a:pt x="2554" y="1432"/>
                    <a:pt x="2588" y="1399"/>
                    <a:pt x="2633" y="1365"/>
                  </a:cubicBezTo>
                  <a:cubicBezTo>
                    <a:pt x="2633" y="1354"/>
                    <a:pt x="2644" y="1354"/>
                    <a:pt x="2655" y="1343"/>
                  </a:cubicBezTo>
                  <a:close/>
                  <a:moveTo>
                    <a:pt x="3562" y="4613"/>
                  </a:moveTo>
                  <a:cubicBezTo>
                    <a:pt x="3562" y="4624"/>
                    <a:pt x="3562" y="4624"/>
                    <a:pt x="3551" y="4636"/>
                  </a:cubicBezTo>
                  <a:cubicBezTo>
                    <a:pt x="3540" y="4636"/>
                    <a:pt x="3540" y="4647"/>
                    <a:pt x="3517" y="4658"/>
                  </a:cubicBezTo>
                  <a:cubicBezTo>
                    <a:pt x="3529" y="4636"/>
                    <a:pt x="3551" y="4624"/>
                    <a:pt x="3562" y="4613"/>
                  </a:cubicBezTo>
                  <a:close/>
                  <a:moveTo>
                    <a:pt x="2711" y="1"/>
                  </a:moveTo>
                  <a:cubicBezTo>
                    <a:pt x="2402" y="1"/>
                    <a:pt x="2063" y="105"/>
                    <a:pt x="1815" y="245"/>
                  </a:cubicBezTo>
                  <a:cubicBezTo>
                    <a:pt x="1647" y="334"/>
                    <a:pt x="1244" y="648"/>
                    <a:pt x="1624" y="771"/>
                  </a:cubicBezTo>
                  <a:cubicBezTo>
                    <a:pt x="1703" y="794"/>
                    <a:pt x="1781" y="827"/>
                    <a:pt x="1848" y="850"/>
                  </a:cubicBezTo>
                  <a:cubicBezTo>
                    <a:pt x="1322" y="1152"/>
                    <a:pt x="852" y="1555"/>
                    <a:pt x="538" y="2082"/>
                  </a:cubicBezTo>
                  <a:cubicBezTo>
                    <a:pt x="0" y="2955"/>
                    <a:pt x="168" y="4053"/>
                    <a:pt x="975" y="4703"/>
                  </a:cubicBezTo>
                  <a:cubicBezTo>
                    <a:pt x="1479" y="5106"/>
                    <a:pt x="2117" y="5330"/>
                    <a:pt x="2756" y="5352"/>
                  </a:cubicBezTo>
                  <a:cubicBezTo>
                    <a:pt x="2815" y="5355"/>
                    <a:pt x="2876" y="5356"/>
                    <a:pt x="2936" y="5356"/>
                  </a:cubicBezTo>
                  <a:cubicBezTo>
                    <a:pt x="3618" y="5356"/>
                    <a:pt x="4361" y="5180"/>
                    <a:pt x="4906" y="4759"/>
                  </a:cubicBezTo>
                  <a:cubicBezTo>
                    <a:pt x="5645" y="4187"/>
                    <a:pt x="5701" y="3235"/>
                    <a:pt x="5421" y="2407"/>
                  </a:cubicBezTo>
                  <a:cubicBezTo>
                    <a:pt x="5220" y="1791"/>
                    <a:pt x="4839" y="1242"/>
                    <a:pt x="4369" y="805"/>
                  </a:cubicBezTo>
                  <a:cubicBezTo>
                    <a:pt x="4469" y="749"/>
                    <a:pt x="4570" y="682"/>
                    <a:pt x="4637" y="603"/>
                  </a:cubicBezTo>
                  <a:cubicBezTo>
                    <a:pt x="4895" y="290"/>
                    <a:pt x="4413" y="234"/>
                    <a:pt x="4212" y="234"/>
                  </a:cubicBezTo>
                  <a:cubicBezTo>
                    <a:pt x="4010" y="234"/>
                    <a:pt x="3809" y="256"/>
                    <a:pt x="3596" y="278"/>
                  </a:cubicBezTo>
                  <a:cubicBezTo>
                    <a:pt x="3417" y="189"/>
                    <a:pt x="3226" y="99"/>
                    <a:pt x="3025" y="43"/>
                  </a:cubicBezTo>
                  <a:cubicBezTo>
                    <a:pt x="2927" y="14"/>
                    <a:pt x="2821" y="1"/>
                    <a:pt x="2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8544446" y="8043512"/>
              <a:ext cx="1151" cy="34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4" y="1"/>
                  </a:moveTo>
                  <a:cubicBezTo>
                    <a:pt x="23" y="1"/>
                    <a:pt x="12" y="1"/>
                    <a:pt x="0" y="1"/>
                  </a:cubicBezTo>
                  <a:cubicBezTo>
                    <a:pt x="12" y="1"/>
                    <a:pt x="12" y="1"/>
                    <a:pt x="23" y="1"/>
                  </a:cubicBezTo>
                  <a:cubicBezTo>
                    <a:pt x="23" y="1"/>
                    <a:pt x="23" y="1"/>
                    <a:pt x="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8426548" y="7906832"/>
              <a:ext cx="208150" cy="175900"/>
            </a:xfrm>
            <a:custGeom>
              <a:avLst/>
              <a:gdLst/>
              <a:ahLst/>
              <a:cxnLst/>
              <a:rect l="l" t="t" r="r" b="b"/>
              <a:pathLst>
                <a:path w="6151" h="5198" extrusionOk="0">
                  <a:moveTo>
                    <a:pt x="3081" y="803"/>
                  </a:moveTo>
                  <a:cubicBezTo>
                    <a:pt x="3066" y="806"/>
                    <a:pt x="3057" y="808"/>
                    <a:pt x="3053" y="808"/>
                  </a:cubicBezTo>
                  <a:cubicBezTo>
                    <a:pt x="3045" y="808"/>
                    <a:pt x="3055" y="803"/>
                    <a:pt x="3070" y="803"/>
                  </a:cubicBezTo>
                  <a:close/>
                  <a:moveTo>
                    <a:pt x="3755" y="4001"/>
                  </a:moveTo>
                  <a:lnTo>
                    <a:pt x="3755" y="4001"/>
                  </a:lnTo>
                  <a:cubicBezTo>
                    <a:pt x="3757" y="4001"/>
                    <a:pt x="3756" y="4003"/>
                    <a:pt x="3753" y="4006"/>
                  </a:cubicBezTo>
                  <a:cubicBezTo>
                    <a:pt x="3753" y="4006"/>
                    <a:pt x="3731" y="4017"/>
                    <a:pt x="3708" y="4017"/>
                  </a:cubicBezTo>
                  <a:cubicBezTo>
                    <a:pt x="3732" y="4009"/>
                    <a:pt x="3750" y="4001"/>
                    <a:pt x="3755" y="4001"/>
                  </a:cubicBezTo>
                  <a:close/>
                  <a:moveTo>
                    <a:pt x="3272" y="859"/>
                  </a:moveTo>
                  <a:cubicBezTo>
                    <a:pt x="3272" y="859"/>
                    <a:pt x="3272" y="870"/>
                    <a:pt x="3283" y="870"/>
                  </a:cubicBezTo>
                  <a:cubicBezTo>
                    <a:pt x="3294" y="881"/>
                    <a:pt x="3316" y="881"/>
                    <a:pt x="3328" y="892"/>
                  </a:cubicBezTo>
                  <a:cubicBezTo>
                    <a:pt x="3507" y="1004"/>
                    <a:pt x="3664" y="1150"/>
                    <a:pt x="3798" y="1318"/>
                  </a:cubicBezTo>
                  <a:cubicBezTo>
                    <a:pt x="4100" y="1687"/>
                    <a:pt x="4280" y="2180"/>
                    <a:pt x="4313" y="2662"/>
                  </a:cubicBezTo>
                  <a:cubicBezTo>
                    <a:pt x="4336" y="2875"/>
                    <a:pt x="4324" y="2987"/>
                    <a:pt x="4268" y="3199"/>
                  </a:cubicBezTo>
                  <a:cubicBezTo>
                    <a:pt x="4246" y="3278"/>
                    <a:pt x="4224" y="3367"/>
                    <a:pt x="4190" y="3446"/>
                  </a:cubicBezTo>
                  <a:cubicBezTo>
                    <a:pt x="4168" y="3491"/>
                    <a:pt x="4145" y="3535"/>
                    <a:pt x="4123" y="3569"/>
                  </a:cubicBezTo>
                  <a:cubicBezTo>
                    <a:pt x="4112" y="3591"/>
                    <a:pt x="4078" y="3647"/>
                    <a:pt x="4067" y="3659"/>
                  </a:cubicBezTo>
                  <a:cubicBezTo>
                    <a:pt x="4022" y="3726"/>
                    <a:pt x="3977" y="3782"/>
                    <a:pt x="3932" y="3827"/>
                  </a:cubicBezTo>
                  <a:cubicBezTo>
                    <a:pt x="3917" y="3849"/>
                    <a:pt x="3902" y="3867"/>
                    <a:pt x="3887" y="3883"/>
                  </a:cubicBezTo>
                  <a:lnTo>
                    <a:pt x="3887" y="3883"/>
                  </a:lnTo>
                  <a:cubicBezTo>
                    <a:pt x="3887" y="3883"/>
                    <a:pt x="3888" y="3883"/>
                    <a:pt x="3888" y="3883"/>
                  </a:cubicBezTo>
                  <a:lnTo>
                    <a:pt x="3888" y="3883"/>
                  </a:lnTo>
                  <a:cubicBezTo>
                    <a:pt x="3888" y="3883"/>
                    <a:pt x="3887" y="3884"/>
                    <a:pt x="3885" y="3885"/>
                  </a:cubicBezTo>
                  <a:lnTo>
                    <a:pt x="3885" y="3885"/>
                  </a:lnTo>
                  <a:cubicBezTo>
                    <a:pt x="3886" y="3884"/>
                    <a:pt x="3886" y="3883"/>
                    <a:pt x="3887" y="3883"/>
                  </a:cubicBezTo>
                  <a:lnTo>
                    <a:pt x="3887" y="3883"/>
                  </a:lnTo>
                  <a:cubicBezTo>
                    <a:pt x="3885" y="3883"/>
                    <a:pt x="3875" y="3884"/>
                    <a:pt x="3865" y="3894"/>
                  </a:cubicBezTo>
                  <a:cubicBezTo>
                    <a:pt x="3873" y="3894"/>
                    <a:pt x="3881" y="3888"/>
                    <a:pt x="3885" y="3885"/>
                  </a:cubicBezTo>
                  <a:lnTo>
                    <a:pt x="3885" y="3885"/>
                  </a:lnTo>
                  <a:cubicBezTo>
                    <a:pt x="3878" y="3892"/>
                    <a:pt x="3872" y="3899"/>
                    <a:pt x="3865" y="3905"/>
                  </a:cubicBezTo>
                  <a:cubicBezTo>
                    <a:pt x="3843" y="3916"/>
                    <a:pt x="3820" y="3939"/>
                    <a:pt x="3820" y="3939"/>
                  </a:cubicBezTo>
                  <a:cubicBezTo>
                    <a:pt x="3787" y="3961"/>
                    <a:pt x="3764" y="3972"/>
                    <a:pt x="3731" y="3995"/>
                  </a:cubicBezTo>
                  <a:cubicBezTo>
                    <a:pt x="3708" y="4006"/>
                    <a:pt x="3697" y="4017"/>
                    <a:pt x="3675" y="4028"/>
                  </a:cubicBezTo>
                  <a:cubicBezTo>
                    <a:pt x="3652" y="4028"/>
                    <a:pt x="3641" y="4028"/>
                    <a:pt x="3619" y="4040"/>
                  </a:cubicBezTo>
                  <a:lnTo>
                    <a:pt x="3484" y="4040"/>
                  </a:lnTo>
                  <a:cubicBezTo>
                    <a:pt x="3440" y="4040"/>
                    <a:pt x="3395" y="4028"/>
                    <a:pt x="3361" y="4028"/>
                  </a:cubicBezTo>
                  <a:cubicBezTo>
                    <a:pt x="3319" y="4020"/>
                    <a:pt x="3271" y="4012"/>
                    <a:pt x="3226" y="4008"/>
                  </a:cubicBezTo>
                  <a:lnTo>
                    <a:pt x="3226" y="4008"/>
                  </a:lnTo>
                  <a:cubicBezTo>
                    <a:pt x="3199" y="4001"/>
                    <a:pt x="3143" y="3989"/>
                    <a:pt x="3115" y="3984"/>
                  </a:cubicBezTo>
                  <a:cubicBezTo>
                    <a:pt x="3003" y="3961"/>
                    <a:pt x="2891" y="3916"/>
                    <a:pt x="2779" y="3871"/>
                  </a:cubicBezTo>
                  <a:cubicBezTo>
                    <a:pt x="2723" y="3849"/>
                    <a:pt x="2667" y="3827"/>
                    <a:pt x="2611" y="3804"/>
                  </a:cubicBezTo>
                  <a:cubicBezTo>
                    <a:pt x="2599" y="3793"/>
                    <a:pt x="2599" y="3793"/>
                    <a:pt x="2599" y="3793"/>
                  </a:cubicBezTo>
                  <a:cubicBezTo>
                    <a:pt x="2577" y="3782"/>
                    <a:pt x="2555" y="3771"/>
                    <a:pt x="2532" y="3759"/>
                  </a:cubicBezTo>
                  <a:cubicBezTo>
                    <a:pt x="2387" y="3121"/>
                    <a:pt x="2431" y="2460"/>
                    <a:pt x="2667" y="1844"/>
                  </a:cubicBezTo>
                  <a:cubicBezTo>
                    <a:pt x="2734" y="1643"/>
                    <a:pt x="2835" y="1452"/>
                    <a:pt x="2935" y="1273"/>
                  </a:cubicBezTo>
                  <a:cubicBezTo>
                    <a:pt x="2947" y="1251"/>
                    <a:pt x="2958" y="1239"/>
                    <a:pt x="2958" y="1239"/>
                  </a:cubicBezTo>
                  <a:cubicBezTo>
                    <a:pt x="2958" y="1228"/>
                    <a:pt x="2969" y="1228"/>
                    <a:pt x="2980" y="1206"/>
                  </a:cubicBezTo>
                  <a:cubicBezTo>
                    <a:pt x="3003" y="1172"/>
                    <a:pt x="3036" y="1127"/>
                    <a:pt x="3059" y="1094"/>
                  </a:cubicBezTo>
                  <a:cubicBezTo>
                    <a:pt x="3126" y="1015"/>
                    <a:pt x="3182" y="948"/>
                    <a:pt x="3260" y="870"/>
                  </a:cubicBezTo>
                  <a:cubicBezTo>
                    <a:pt x="3260" y="870"/>
                    <a:pt x="3260" y="859"/>
                    <a:pt x="3260" y="859"/>
                  </a:cubicBezTo>
                  <a:close/>
                  <a:moveTo>
                    <a:pt x="3903" y="1"/>
                  </a:moveTo>
                  <a:cubicBezTo>
                    <a:pt x="3389" y="1"/>
                    <a:pt x="2865" y="158"/>
                    <a:pt x="2420" y="388"/>
                  </a:cubicBezTo>
                  <a:cubicBezTo>
                    <a:pt x="1916" y="657"/>
                    <a:pt x="1535" y="1049"/>
                    <a:pt x="1244" y="1519"/>
                  </a:cubicBezTo>
                  <a:cubicBezTo>
                    <a:pt x="919" y="2046"/>
                    <a:pt x="740" y="2673"/>
                    <a:pt x="718" y="3300"/>
                  </a:cubicBezTo>
                  <a:cubicBezTo>
                    <a:pt x="561" y="3367"/>
                    <a:pt x="1" y="3625"/>
                    <a:pt x="236" y="3860"/>
                  </a:cubicBezTo>
                  <a:cubicBezTo>
                    <a:pt x="415" y="4040"/>
                    <a:pt x="628" y="4185"/>
                    <a:pt x="841" y="4320"/>
                  </a:cubicBezTo>
                  <a:cubicBezTo>
                    <a:pt x="897" y="4566"/>
                    <a:pt x="987" y="4801"/>
                    <a:pt x="1099" y="5014"/>
                  </a:cubicBezTo>
                  <a:cubicBezTo>
                    <a:pt x="1170" y="5145"/>
                    <a:pt x="1341" y="5197"/>
                    <a:pt x="1549" y="5197"/>
                  </a:cubicBezTo>
                  <a:cubicBezTo>
                    <a:pt x="1929" y="5197"/>
                    <a:pt x="2432" y="5023"/>
                    <a:pt x="2678" y="4835"/>
                  </a:cubicBezTo>
                  <a:cubicBezTo>
                    <a:pt x="2947" y="4835"/>
                    <a:pt x="3216" y="4812"/>
                    <a:pt x="3484" y="4756"/>
                  </a:cubicBezTo>
                  <a:cubicBezTo>
                    <a:pt x="4571" y="4555"/>
                    <a:pt x="5859" y="3927"/>
                    <a:pt x="6016" y="2707"/>
                  </a:cubicBezTo>
                  <a:cubicBezTo>
                    <a:pt x="6150" y="1687"/>
                    <a:pt x="5579" y="388"/>
                    <a:pt x="4526" y="86"/>
                  </a:cubicBezTo>
                  <a:cubicBezTo>
                    <a:pt x="4324" y="27"/>
                    <a:pt x="4114" y="1"/>
                    <a:pt x="3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8803322" y="7900741"/>
              <a:ext cx="192956" cy="181552"/>
            </a:xfrm>
            <a:custGeom>
              <a:avLst/>
              <a:gdLst/>
              <a:ahLst/>
              <a:cxnLst/>
              <a:rect l="l" t="t" r="r" b="b"/>
              <a:pathLst>
                <a:path w="5702" h="5365" extrusionOk="0">
                  <a:moveTo>
                    <a:pt x="3204" y="1050"/>
                  </a:moveTo>
                  <a:cubicBezTo>
                    <a:pt x="3237" y="1050"/>
                    <a:pt x="3216" y="1061"/>
                    <a:pt x="3130" y="1072"/>
                  </a:cubicBezTo>
                  <a:lnTo>
                    <a:pt x="3130" y="1072"/>
                  </a:lnTo>
                  <a:cubicBezTo>
                    <a:pt x="3140" y="1069"/>
                    <a:pt x="3149" y="1061"/>
                    <a:pt x="3159" y="1061"/>
                  </a:cubicBezTo>
                  <a:lnTo>
                    <a:pt x="3181" y="1061"/>
                  </a:lnTo>
                  <a:cubicBezTo>
                    <a:pt x="3181" y="1061"/>
                    <a:pt x="3193" y="1050"/>
                    <a:pt x="3204" y="1050"/>
                  </a:cubicBezTo>
                  <a:close/>
                  <a:moveTo>
                    <a:pt x="2655" y="1341"/>
                  </a:moveTo>
                  <a:cubicBezTo>
                    <a:pt x="2677" y="1363"/>
                    <a:pt x="2711" y="1386"/>
                    <a:pt x="2733" y="1408"/>
                  </a:cubicBezTo>
                  <a:cubicBezTo>
                    <a:pt x="3058" y="1688"/>
                    <a:pt x="3305" y="2002"/>
                    <a:pt x="3495" y="2383"/>
                  </a:cubicBezTo>
                  <a:cubicBezTo>
                    <a:pt x="3674" y="2730"/>
                    <a:pt x="3797" y="3111"/>
                    <a:pt x="3842" y="3503"/>
                  </a:cubicBezTo>
                  <a:cubicBezTo>
                    <a:pt x="3876" y="3839"/>
                    <a:pt x="3865" y="4096"/>
                    <a:pt x="3708" y="4421"/>
                  </a:cubicBezTo>
                  <a:cubicBezTo>
                    <a:pt x="3685" y="4455"/>
                    <a:pt x="3674" y="4477"/>
                    <a:pt x="3663" y="4511"/>
                  </a:cubicBezTo>
                  <a:cubicBezTo>
                    <a:pt x="3652" y="4511"/>
                    <a:pt x="3652" y="4522"/>
                    <a:pt x="3641" y="4522"/>
                  </a:cubicBezTo>
                  <a:cubicBezTo>
                    <a:pt x="3641" y="4533"/>
                    <a:pt x="3629" y="4544"/>
                    <a:pt x="3629" y="4556"/>
                  </a:cubicBezTo>
                  <a:cubicBezTo>
                    <a:pt x="3607" y="4544"/>
                    <a:pt x="3585" y="4544"/>
                    <a:pt x="3562" y="4544"/>
                  </a:cubicBezTo>
                  <a:cubicBezTo>
                    <a:pt x="3540" y="4544"/>
                    <a:pt x="3495" y="4533"/>
                    <a:pt x="3473" y="4522"/>
                  </a:cubicBezTo>
                  <a:cubicBezTo>
                    <a:pt x="3405" y="4511"/>
                    <a:pt x="3349" y="4488"/>
                    <a:pt x="3282" y="4466"/>
                  </a:cubicBezTo>
                  <a:cubicBezTo>
                    <a:pt x="3170" y="4432"/>
                    <a:pt x="3025" y="4365"/>
                    <a:pt x="2946" y="4320"/>
                  </a:cubicBezTo>
                  <a:cubicBezTo>
                    <a:pt x="2554" y="4107"/>
                    <a:pt x="2218" y="3805"/>
                    <a:pt x="2061" y="3402"/>
                  </a:cubicBezTo>
                  <a:cubicBezTo>
                    <a:pt x="1904" y="3021"/>
                    <a:pt x="1904" y="2663"/>
                    <a:pt x="2016" y="2293"/>
                  </a:cubicBezTo>
                  <a:cubicBezTo>
                    <a:pt x="2050" y="2192"/>
                    <a:pt x="2095" y="2080"/>
                    <a:pt x="2151" y="1979"/>
                  </a:cubicBezTo>
                  <a:cubicBezTo>
                    <a:pt x="2173" y="1923"/>
                    <a:pt x="2207" y="1879"/>
                    <a:pt x="2229" y="1834"/>
                  </a:cubicBezTo>
                  <a:cubicBezTo>
                    <a:pt x="2229" y="1823"/>
                    <a:pt x="2240" y="1811"/>
                    <a:pt x="2252" y="1800"/>
                  </a:cubicBezTo>
                  <a:cubicBezTo>
                    <a:pt x="2263" y="1789"/>
                    <a:pt x="2263" y="1767"/>
                    <a:pt x="2274" y="1755"/>
                  </a:cubicBezTo>
                  <a:cubicBezTo>
                    <a:pt x="2352" y="1655"/>
                    <a:pt x="2431" y="1565"/>
                    <a:pt x="2509" y="1475"/>
                  </a:cubicBezTo>
                  <a:cubicBezTo>
                    <a:pt x="2554" y="1431"/>
                    <a:pt x="2588" y="1397"/>
                    <a:pt x="2621" y="1363"/>
                  </a:cubicBezTo>
                  <a:cubicBezTo>
                    <a:pt x="2632" y="1363"/>
                    <a:pt x="2632" y="1352"/>
                    <a:pt x="2655" y="1341"/>
                  </a:cubicBezTo>
                  <a:close/>
                  <a:moveTo>
                    <a:pt x="3820" y="4556"/>
                  </a:moveTo>
                  <a:lnTo>
                    <a:pt x="3820" y="4556"/>
                  </a:lnTo>
                  <a:cubicBezTo>
                    <a:pt x="3797" y="4567"/>
                    <a:pt x="3764" y="4567"/>
                    <a:pt x="3753" y="4567"/>
                  </a:cubicBezTo>
                  <a:lnTo>
                    <a:pt x="3730" y="4567"/>
                  </a:lnTo>
                  <a:cubicBezTo>
                    <a:pt x="3761" y="4556"/>
                    <a:pt x="3782" y="4556"/>
                    <a:pt x="3820" y="4556"/>
                  </a:cubicBezTo>
                  <a:close/>
                  <a:moveTo>
                    <a:pt x="3562" y="4623"/>
                  </a:moveTo>
                  <a:cubicBezTo>
                    <a:pt x="3562" y="4623"/>
                    <a:pt x="3551" y="4634"/>
                    <a:pt x="3551" y="4634"/>
                  </a:cubicBezTo>
                  <a:cubicBezTo>
                    <a:pt x="3540" y="4645"/>
                    <a:pt x="3529" y="4645"/>
                    <a:pt x="3517" y="4656"/>
                  </a:cubicBezTo>
                  <a:cubicBezTo>
                    <a:pt x="3529" y="4645"/>
                    <a:pt x="3551" y="4623"/>
                    <a:pt x="3562" y="4623"/>
                  </a:cubicBezTo>
                  <a:close/>
                  <a:moveTo>
                    <a:pt x="2718" y="1"/>
                  </a:moveTo>
                  <a:cubicBezTo>
                    <a:pt x="2404" y="1"/>
                    <a:pt x="2066" y="110"/>
                    <a:pt x="1815" y="243"/>
                  </a:cubicBezTo>
                  <a:cubicBezTo>
                    <a:pt x="1647" y="344"/>
                    <a:pt x="1232" y="658"/>
                    <a:pt x="1624" y="781"/>
                  </a:cubicBezTo>
                  <a:cubicBezTo>
                    <a:pt x="1703" y="803"/>
                    <a:pt x="1781" y="826"/>
                    <a:pt x="1848" y="859"/>
                  </a:cubicBezTo>
                  <a:cubicBezTo>
                    <a:pt x="1311" y="1151"/>
                    <a:pt x="852" y="1554"/>
                    <a:pt x="538" y="2080"/>
                  </a:cubicBezTo>
                  <a:cubicBezTo>
                    <a:pt x="0" y="2965"/>
                    <a:pt x="157" y="4063"/>
                    <a:pt x="975" y="4712"/>
                  </a:cubicBezTo>
                  <a:cubicBezTo>
                    <a:pt x="1479" y="5104"/>
                    <a:pt x="2117" y="5328"/>
                    <a:pt x="2756" y="5362"/>
                  </a:cubicBezTo>
                  <a:cubicBezTo>
                    <a:pt x="2800" y="5363"/>
                    <a:pt x="2845" y="5364"/>
                    <a:pt x="2890" y="5364"/>
                  </a:cubicBezTo>
                  <a:cubicBezTo>
                    <a:pt x="3584" y="5364"/>
                    <a:pt x="4349" y="5199"/>
                    <a:pt x="4906" y="4768"/>
                  </a:cubicBezTo>
                  <a:cubicBezTo>
                    <a:pt x="5634" y="4197"/>
                    <a:pt x="5701" y="3234"/>
                    <a:pt x="5421" y="2405"/>
                  </a:cubicBezTo>
                  <a:cubicBezTo>
                    <a:pt x="5209" y="1789"/>
                    <a:pt x="4839" y="1240"/>
                    <a:pt x="4369" y="815"/>
                  </a:cubicBezTo>
                  <a:cubicBezTo>
                    <a:pt x="4469" y="759"/>
                    <a:pt x="4570" y="691"/>
                    <a:pt x="4637" y="602"/>
                  </a:cubicBezTo>
                  <a:cubicBezTo>
                    <a:pt x="4878" y="320"/>
                    <a:pt x="4475" y="242"/>
                    <a:pt x="4256" y="242"/>
                  </a:cubicBezTo>
                  <a:cubicBezTo>
                    <a:pt x="4240" y="242"/>
                    <a:pt x="4225" y="243"/>
                    <a:pt x="4212" y="243"/>
                  </a:cubicBezTo>
                  <a:cubicBezTo>
                    <a:pt x="4010" y="243"/>
                    <a:pt x="3797" y="255"/>
                    <a:pt x="3596" y="288"/>
                  </a:cubicBezTo>
                  <a:cubicBezTo>
                    <a:pt x="3417" y="187"/>
                    <a:pt x="3226" y="109"/>
                    <a:pt x="3025" y="42"/>
                  </a:cubicBezTo>
                  <a:cubicBezTo>
                    <a:pt x="2928" y="13"/>
                    <a:pt x="2824" y="1"/>
                    <a:pt x="27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8573988" y="8198702"/>
              <a:ext cx="208150" cy="176239"/>
            </a:xfrm>
            <a:custGeom>
              <a:avLst/>
              <a:gdLst/>
              <a:ahLst/>
              <a:cxnLst/>
              <a:rect l="l" t="t" r="r" b="b"/>
              <a:pathLst>
                <a:path w="6151" h="5208" extrusionOk="0">
                  <a:moveTo>
                    <a:pt x="3764" y="4005"/>
                  </a:moveTo>
                  <a:cubicBezTo>
                    <a:pt x="3759" y="4010"/>
                    <a:pt x="3752" y="4013"/>
                    <a:pt x="3744" y="4016"/>
                  </a:cubicBezTo>
                  <a:lnTo>
                    <a:pt x="3744" y="4016"/>
                  </a:lnTo>
                  <a:cubicBezTo>
                    <a:pt x="3756" y="4010"/>
                    <a:pt x="3764" y="4005"/>
                    <a:pt x="3764" y="4005"/>
                  </a:cubicBezTo>
                  <a:close/>
                  <a:moveTo>
                    <a:pt x="3283" y="869"/>
                  </a:moveTo>
                  <a:cubicBezTo>
                    <a:pt x="3294" y="880"/>
                    <a:pt x="3316" y="892"/>
                    <a:pt x="3328" y="903"/>
                  </a:cubicBezTo>
                  <a:cubicBezTo>
                    <a:pt x="3507" y="1015"/>
                    <a:pt x="3664" y="1160"/>
                    <a:pt x="3798" y="1317"/>
                  </a:cubicBezTo>
                  <a:cubicBezTo>
                    <a:pt x="4100" y="1687"/>
                    <a:pt x="4280" y="2191"/>
                    <a:pt x="4313" y="2661"/>
                  </a:cubicBezTo>
                  <a:cubicBezTo>
                    <a:pt x="4336" y="2885"/>
                    <a:pt x="4324" y="2997"/>
                    <a:pt x="4268" y="3199"/>
                  </a:cubicBezTo>
                  <a:cubicBezTo>
                    <a:pt x="4246" y="3288"/>
                    <a:pt x="4224" y="3367"/>
                    <a:pt x="4190" y="3456"/>
                  </a:cubicBezTo>
                  <a:cubicBezTo>
                    <a:pt x="4168" y="3490"/>
                    <a:pt x="4145" y="3535"/>
                    <a:pt x="4123" y="3580"/>
                  </a:cubicBezTo>
                  <a:cubicBezTo>
                    <a:pt x="4112" y="3602"/>
                    <a:pt x="4078" y="3658"/>
                    <a:pt x="4067" y="3669"/>
                  </a:cubicBezTo>
                  <a:cubicBezTo>
                    <a:pt x="4022" y="3725"/>
                    <a:pt x="3977" y="3781"/>
                    <a:pt x="3932" y="3837"/>
                  </a:cubicBezTo>
                  <a:cubicBezTo>
                    <a:pt x="3910" y="3860"/>
                    <a:pt x="3888" y="3882"/>
                    <a:pt x="3865" y="3905"/>
                  </a:cubicBezTo>
                  <a:cubicBezTo>
                    <a:pt x="3873" y="3897"/>
                    <a:pt x="3881" y="3889"/>
                    <a:pt x="3885" y="3889"/>
                  </a:cubicBezTo>
                  <a:cubicBezTo>
                    <a:pt x="3887" y="3889"/>
                    <a:pt x="3888" y="3890"/>
                    <a:pt x="3888" y="3893"/>
                  </a:cubicBezTo>
                  <a:cubicBezTo>
                    <a:pt x="3888" y="3893"/>
                    <a:pt x="3876" y="3893"/>
                    <a:pt x="3865" y="3905"/>
                  </a:cubicBezTo>
                  <a:cubicBezTo>
                    <a:pt x="3843" y="3927"/>
                    <a:pt x="3820" y="3938"/>
                    <a:pt x="3820" y="3938"/>
                  </a:cubicBezTo>
                  <a:cubicBezTo>
                    <a:pt x="3787" y="3961"/>
                    <a:pt x="3764" y="3983"/>
                    <a:pt x="3731" y="4005"/>
                  </a:cubicBezTo>
                  <a:cubicBezTo>
                    <a:pt x="3708" y="4017"/>
                    <a:pt x="3697" y="4028"/>
                    <a:pt x="3675" y="4028"/>
                  </a:cubicBezTo>
                  <a:cubicBezTo>
                    <a:pt x="3652" y="4039"/>
                    <a:pt x="3641" y="4039"/>
                    <a:pt x="3619" y="4039"/>
                  </a:cubicBezTo>
                  <a:lnTo>
                    <a:pt x="3540" y="4039"/>
                  </a:lnTo>
                  <a:cubicBezTo>
                    <a:pt x="3529" y="4050"/>
                    <a:pt x="3529" y="4050"/>
                    <a:pt x="3518" y="4050"/>
                  </a:cubicBezTo>
                  <a:lnTo>
                    <a:pt x="3484" y="4050"/>
                  </a:lnTo>
                  <a:cubicBezTo>
                    <a:pt x="3406" y="4050"/>
                    <a:pt x="3440" y="4039"/>
                    <a:pt x="3484" y="4039"/>
                  </a:cubicBezTo>
                  <a:lnTo>
                    <a:pt x="3361" y="4039"/>
                  </a:lnTo>
                  <a:cubicBezTo>
                    <a:pt x="3314" y="4030"/>
                    <a:pt x="3268" y="4020"/>
                    <a:pt x="3214" y="4011"/>
                  </a:cubicBezTo>
                  <a:lnTo>
                    <a:pt x="3214" y="4011"/>
                  </a:lnTo>
                  <a:cubicBezTo>
                    <a:pt x="3230" y="4013"/>
                    <a:pt x="3241" y="4015"/>
                    <a:pt x="3242" y="4015"/>
                  </a:cubicBezTo>
                  <a:cubicBezTo>
                    <a:pt x="3243" y="4015"/>
                    <a:pt x="3227" y="4012"/>
                    <a:pt x="3182" y="4005"/>
                  </a:cubicBezTo>
                  <a:lnTo>
                    <a:pt x="3182" y="4005"/>
                  </a:lnTo>
                  <a:cubicBezTo>
                    <a:pt x="3193" y="4007"/>
                    <a:pt x="3204" y="4009"/>
                    <a:pt x="3214" y="4011"/>
                  </a:cubicBezTo>
                  <a:lnTo>
                    <a:pt x="3214" y="4011"/>
                  </a:lnTo>
                  <a:cubicBezTo>
                    <a:pt x="3185" y="4006"/>
                    <a:pt x="3140" y="3999"/>
                    <a:pt x="3115" y="3994"/>
                  </a:cubicBezTo>
                  <a:cubicBezTo>
                    <a:pt x="3003" y="3961"/>
                    <a:pt x="2891" y="3927"/>
                    <a:pt x="2790" y="3882"/>
                  </a:cubicBezTo>
                  <a:cubicBezTo>
                    <a:pt x="2723" y="3860"/>
                    <a:pt x="2667" y="3826"/>
                    <a:pt x="2611" y="3804"/>
                  </a:cubicBezTo>
                  <a:lnTo>
                    <a:pt x="2600" y="3804"/>
                  </a:lnTo>
                  <a:cubicBezTo>
                    <a:pt x="2577" y="3793"/>
                    <a:pt x="2555" y="3781"/>
                    <a:pt x="2532" y="3759"/>
                  </a:cubicBezTo>
                  <a:cubicBezTo>
                    <a:pt x="2387" y="3132"/>
                    <a:pt x="2431" y="2471"/>
                    <a:pt x="2667" y="1844"/>
                  </a:cubicBezTo>
                  <a:cubicBezTo>
                    <a:pt x="2745" y="1653"/>
                    <a:pt x="2835" y="1463"/>
                    <a:pt x="2947" y="1272"/>
                  </a:cubicBezTo>
                  <a:cubicBezTo>
                    <a:pt x="2958" y="1250"/>
                    <a:pt x="2958" y="1250"/>
                    <a:pt x="2958" y="1239"/>
                  </a:cubicBezTo>
                  <a:cubicBezTo>
                    <a:pt x="2958" y="1239"/>
                    <a:pt x="2969" y="1228"/>
                    <a:pt x="2980" y="1205"/>
                  </a:cubicBezTo>
                  <a:cubicBezTo>
                    <a:pt x="3014" y="1172"/>
                    <a:pt x="3036" y="1138"/>
                    <a:pt x="3059" y="1104"/>
                  </a:cubicBezTo>
                  <a:cubicBezTo>
                    <a:pt x="3126" y="1026"/>
                    <a:pt x="3193" y="948"/>
                    <a:pt x="3260" y="880"/>
                  </a:cubicBezTo>
                  <a:cubicBezTo>
                    <a:pt x="3260" y="880"/>
                    <a:pt x="3260" y="869"/>
                    <a:pt x="3272" y="869"/>
                  </a:cubicBezTo>
                  <a:close/>
                  <a:moveTo>
                    <a:pt x="3912" y="0"/>
                  </a:moveTo>
                  <a:cubicBezTo>
                    <a:pt x="3397" y="0"/>
                    <a:pt x="2866" y="160"/>
                    <a:pt x="2420" y="399"/>
                  </a:cubicBezTo>
                  <a:cubicBezTo>
                    <a:pt x="1916" y="656"/>
                    <a:pt x="1535" y="1048"/>
                    <a:pt x="1244" y="1530"/>
                  </a:cubicBezTo>
                  <a:cubicBezTo>
                    <a:pt x="919" y="2056"/>
                    <a:pt x="740" y="2684"/>
                    <a:pt x="729" y="3311"/>
                  </a:cubicBezTo>
                  <a:cubicBezTo>
                    <a:pt x="561" y="3378"/>
                    <a:pt x="1" y="3625"/>
                    <a:pt x="236" y="3860"/>
                  </a:cubicBezTo>
                  <a:cubicBezTo>
                    <a:pt x="427" y="4050"/>
                    <a:pt x="628" y="4196"/>
                    <a:pt x="841" y="4330"/>
                  </a:cubicBezTo>
                  <a:cubicBezTo>
                    <a:pt x="908" y="4565"/>
                    <a:pt x="987" y="4801"/>
                    <a:pt x="1099" y="5025"/>
                  </a:cubicBezTo>
                  <a:cubicBezTo>
                    <a:pt x="1170" y="5155"/>
                    <a:pt x="1339" y="5207"/>
                    <a:pt x="1546" y="5207"/>
                  </a:cubicBezTo>
                  <a:cubicBezTo>
                    <a:pt x="1926" y="5207"/>
                    <a:pt x="2431" y="5030"/>
                    <a:pt x="2678" y="4834"/>
                  </a:cubicBezTo>
                  <a:cubicBezTo>
                    <a:pt x="2723" y="4836"/>
                    <a:pt x="2768" y="4837"/>
                    <a:pt x="2813" y="4837"/>
                  </a:cubicBezTo>
                  <a:cubicBezTo>
                    <a:pt x="3039" y="4837"/>
                    <a:pt x="3270" y="4814"/>
                    <a:pt x="3484" y="4767"/>
                  </a:cubicBezTo>
                  <a:cubicBezTo>
                    <a:pt x="4571" y="4554"/>
                    <a:pt x="5859" y="3938"/>
                    <a:pt x="6027" y="2706"/>
                  </a:cubicBezTo>
                  <a:cubicBezTo>
                    <a:pt x="6150" y="1687"/>
                    <a:pt x="5579" y="388"/>
                    <a:pt x="4526" y="85"/>
                  </a:cubicBezTo>
                  <a:cubicBezTo>
                    <a:pt x="4328" y="27"/>
                    <a:pt x="4121" y="0"/>
                    <a:pt x="3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8691887" y="8381607"/>
              <a:ext cx="1151" cy="34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0" y="0"/>
                  </a:moveTo>
                  <a:cubicBezTo>
                    <a:pt x="12" y="0"/>
                    <a:pt x="23" y="0"/>
                    <a:pt x="23" y="0"/>
                  </a:cubicBezTo>
                  <a:lnTo>
                    <a:pt x="34" y="0"/>
                  </a:lnTo>
                  <a:cubicBezTo>
                    <a:pt x="23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8950763" y="8192916"/>
              <a:ext cx="192956" cy="181281"/>
            </a:xfrm>
            <a:custGeom>
              <a:avLst/>
              <a:gdLst/>
              <a:ahLst/>
              <a:cxnLst/>
              <a:rect l="l" t="t" r="r" b="b"/>
              <a:pathLst>
                <a:path w="5702" h="5357" extrusionOk="0">
                  <a:moveTo>
                    <a:pt x="3215" y="1051"/>
                  </a:moveTo>
                  <a:cubicBezTo>
                    <a:pt x="3235" y="1051"/>
                    <a:pt x="3228" y="1060"/>
                    <a:pt x="3159" y="1062"/>
                  </a:cubicBezTo>
                  <a:lnTo>
                    <a:pt x="3159" y="1062"/>
                  </a:lnTo>
                  <a:cubicBezTo>
                    <a:pt x="3170" y="1051"/>
                    <a:pt x="3170" y="1051"/>
                    <a:pt x="3181" y="1051"/>
                  </a:cubicBezTo>
                  <a:close/>
                  <a:moveTo>
                    <a:pt x="2655" y="1343"/>
                  </a:moveTo>
                  <a:cubicBezTo>
                    <a:pt x="2677" y="1365"/>
                    <a:pt x="2711" y="1376"/>
                    <a:pt x="2733" y="1399"/>
                  </a:cubicBezTo>
                  <a:cubicBezTo>
                    <a:pt x="3058" y="1690"/>
                    <a:pt x="3305" y="2003"/>
                    <a:pt x="3495" y="2373"/>
                  </a:cubicBezTo>
                  <a:cubicBezTo>
                    <a:pt x="3674" y="2720"/>
                    <a:pt x="3797" y="3112"/>
                    <a:pt x="3842" y="3493"/>
                  </a:cubicBezTo>
                  <a:cubicBezTo>
                    <a:pt x="3876" y="3829"/>
                    <a:pt x="3865" y="4087"/>
                    <a:pt x="3708" y="4423"/>
                  </a:cubicBezTo>
                  <a:cubicBezTo>
                    <a:pt x="3697" y="4445"/>
                    <a:pt x="3674" y="4479"/>
                    <a:pt x="3663" y="4501"/>
                  </a:cubicBezTo>
                  <a:cubicBezTo>
                    <a:pt x="3652" y="4512"/>
                    <a:pt x="3652" y="4512"/>
                    <a:pt x="3652" y="4524"/>
                  </a:cubicBezTo>
                  <a:cubicBezTo>
                    <a:pt x="3641" y="4535"/>
                    <a:pt x="3629" y="4535"/>
                    <a:pt x="3629" y="4546"/>
                  </a:cubicBezTo>
                  <a:cubicBezTo>
                    <a:pt x="3607" y="4546"/>
                    <a:pt x="3585" y="4546"/>
                    <a:pt x="3562" y="4535"/>
                  </a:cubicBezTo>
                  <a:cubicBezTo>
                    <a:pt x="3540" y="4535"/>
                    <a:pt x="3495" y="4524"/>
                    <a:pt x="3473" y="4524"/>
                  </a:cubicBezTo>
                  <a:cubicBezTo>
                    <a:pt x="3405" y="4512"/>
                    <a:pt x="3349" y="4490"/>
                    <a:pt x="3282" y="4468"/>
                  </a:cubicBezTo>
                  <a:cubicBezTo>
                    <a:pt x="3170" y="4423"/>
                    <a:pt x="3025" y="4367"/>
                    <a:pt x="2946" y="4322"/>
                  </a:cubicBezTo>
                  <a:cubicBezTo>
                    <a:pt x="2554" y="4109"/>
                    <a:pt x="2218" y="3807"/>
                    <a:pt x="2061" y="3392"/>
                  </a:cubicBezTo>
                  <a:cubicBezTo>
                    <a:pt x="1904" y="3011"/>
                    <a:pt x="1904" y="2653"/>
                    <a:pt x="2028" y="2295"/>
                  </a:cubicBezTo>
                  <a:cubicBezTo>
                    <a:pt x="2061" y="2183"/>
                    <a:pt x="2095" y="2071"/>
                    <a:pt x="2151" y="1970"/>
                  </a:cubicBezTo>
                  <a:cubicBezTo>
                    <a:pt x="2173" y="1925"/>
                    <a:pt x="2207" y="1880"/>
                    <a:pt x="2229" y="1824"/>
                  </a:cubicBezTo>
                  <a:cubicBezTo>
                    <a:pt x="2229" y="1824"/>
                    <a:pt x="2240" y="1802"/>
                    <a:pt x="2252" y="1802"/>
                  </a:cubicBezTo>
                  <a:cubicBezTo>
                    <a:pt x="2263" y="1779"/>
                    <a:pt x="2274" y="1768"/>
                    <a:pt x="2285" y="1746"/>
                  </a:cubicBezTo>
                  <a:cubicBezTo>
                    <a:pt x="2353" y="1656"/>
                    <a:pt x="2431" y="1555"/>
                    <a:pt x="2521" y="1466"/>
                  </a:cubicBezTo>
                  <a:cubicBezTo>
                    <a:pt x="2554" y="1432"/>
                    <a:pt x="2588" y="1399"/>
                    <a:pt x="2633" y="1365"/>
                  </a:cubicBezTo>
                  <a:cubicBezTo>
                    <a:pt x="2633" y="1354"/>
                    <a:pt x="2644" y="1354"/>
                    <a:pt x="2655" y="1343"/>
                  </a:cubicBezTo>
                  <a:close/>
                  <a:moveTo>
                    <a:pt x="3562" y="4613"/>
                  </a:moveTo>
                  <a:cubicBezTo>
                    <a:pt x="3562" y="4624"/>
                    <a:pt x="3562" y="4624"/>
                    <a:pt x="3551" y="4636"/>
                  </a:cubicBezTo>
                  <a:cubicBezTo>
                    <a:pt x="3540" y="4647"/>
                    <a:pt x="3540" y="4647"/>
                    <a:pt x="3517" y="4658"/>
                  </a:cubicBezTo>
                  <a:cubicBezTo>
                    <a:pt x="3529" y="4636"/>
                    <a:pt x="3551" y="4624"/>
                    <a:pt x="3562" y="4613"/>
                  </a:cubicBezTo>
                  <a:close/>
                  <a:moveTo>
                    <a:pt x="2711" y="1"/>
                  </a:moveTo>
                  <a:cubicBezTo>
                    <a:pt x="2402" y="1"/>
                    <a:pt x="2063" y="105"/>
                    <a:pt x="1815" y="245"/>
                  </a:cubicBezTo>
                  <a:cubicBezTo>
                    <a:pt x="1647" y="335"/>
                    <a:pt x="1244" y="659"/>
                    <a:pt x="1624" y="771"/>
                  </a:cubicBezTo>
                  <a:cubicBezTo>
                    <a:pt x="1703" y="794"/>
                    <a:pt x="1781" y="827"/>
                    <a:pt x="1848" y="850"/>
                  </a:cubicBezTo>
                  <a:cubicBezTo>
                    <a:pt x="1322" y="1152"/>
                    <a:pt x="852" y="1555"/>
                    <a:pt x="538" y="2082"/>
                  </a:cubicBezTo>
                  <a:cubicBezTo>
                    <a:pt x="0" y="2955"/>
                    <a:pt x="168" y="4053"/>
                    <a:pt x="975" y="4703"/>
                  </a:cubicBezTo>
                  <a:cubicBezTo>
                    <a:pt x="1479" y="5106"/>
                    <a:pt x="2117" y="5330"/>
                    <a:pt x="2756" y="5352"/>
                  </a:cubicBezTo>
                  <a:cubicBezTo>
                    <a:pt x="2815" y="5355"/>
                    <a:pt x="2876" y="5357"/>
                    <a:pt x="2936" y="5357"/>
                  </a:cubicBezTo>
                  <a:cubicBezTo>
                    <a:pt x="3618" y="5357"/>
                    <a:pt x="4361" y="5180"/>
                    <a:pt x="4906" y="4759"/>
                  </a:cubicBezTo>
                  <a:cubicBezTo>
                    <a:pt x="5645" y="4188"/>
                    <a:pt x="5701" y="3235"/>
                    <a:pt x="5421" y="2407"/>
                  </a:cubicBezTo>
                  <a:cubicBezTo>
                    <a:pt x="5220" y="1791"/>
                    <a:pt x="4839" y="1242"/>
                    <a:pt x="4369" y="805"/>
                  </a:cubicBezTo>
                  <a:cubicBezTo>
                    <a:pt x="4469" y="749"/>
                    <a:pt x="4570" y="682"/>
                    <a:pt x="4637" y="603"/>
                  </a:cubicBezTo>
                  <a:cubicBezTo>
                    <a:pt x="4895" y="290"/>
                    <a:pt x="4413" y="234"/>
                    <a:pt x="4212" y="234"/>
                  </a:cubicBezTo>
                  <a:cubicBezTo>
                    <a:pt x="4010" y="234"/>
                    <a:pt x="3809" y="256"/>
                    <a:pt x="3596" y="279"/>
                  </a:cubicBezTo>
                  <a:cubicBezTo>
                    <a:pt x="3417" y="189"/>
                    <a:pt x="3226" y="99"/>
                    <a:pt x="3025" y="43"/>
                  </a:cubicBezTo>
                  <a:cubicBezTo>
                    <a:pt x="2927" y="14"/>
                    <a:pt x="2821" y="1"/>
                    <a:pt x="2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8544446" y="8563531"/>
              <a:ext cx="1151" cy="34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0" y="1"/>
                  </a:moveTo>
                  <a:cubicBezTo>
                    <a:pt x="12" y="1"/>
                    <a:pt x="12" y="1"/>
                    <a:pt x="23" y="1"/>
                  </a:cubicBezTo>
                  <a:lnTo>
                    <a:pt x="34" y="1"/>
                  </a:lnTo>
                  <a:cubicBezTo>
                    <a:pt x="23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8426548" y="8426851"/>
              <a:ext cx="208150" cy="175900"/>
            </a:xfrm>
            <a:custGeom>
              <a:avLst/>
              <a:gdLst/>
              <a:ahLst/>
              <a:cxnLst/>
              <a:rect l="l" t="t" r="r" b="b"/>
              <a:pathLst>
                <a:path w="6151" h="5198" extrusionOk="0">
                  <a:moveTo>
                    <a:pt x="3081" y="803"/>
                  </a:moveTo>
                  <a:cubicBezTo>
                    <a:pt x="3066" y="806"/>
                    <a:pt x="3057" y="808"/>
                    <a:pt x="3053" y="808"/>
                  </a:cubicBezTo>
                  <a:cubicBezTo>
                    <a:pt x="3045" y="808"/>
                    <a:pt x="3055" y="803"/>
                    <a:pt x="3070" y="803"/>
                  </a:cubicBezTo>
                  <a:close/>
                  <a:moveTo>
                    <a:pt x="3755" y="4001"/>
                  </a:moveTo>
                  <a:lnTo>
                    <a:pt x="3755" y="4001"/>
                  </a:lnTo>
                  <a:cubicBezTo>
                    <a:pt x="3757" y="4001"/>
                    <a:pt x="3756" y="4003"/>
                    <a:pt x="3753" y="4006"/>
                  </a:cubicBezTo>
                  <a:cubicBezTo>
                    <a:pt x="3753" y="4006"/>
                    <a:pt x="3731" y="4017"/>
                    <a:pt x="3708" y="4017"/>
                  </a:cubicBezTo>
                  <a:cubicBezTo>
                    <a:pt x="3732" y="4009"/>
                    <a:pt x="3750" y="4001"/>
                    <a:pt x="3755" y="4001"/>
                  </a:cubicBezTo>
                  <a:close/>
                  <a:moveTo>
                    <a:pt x="3272" y="859"/>
                  </a:moveTo>
                  <a:cubicBezTo>
                    <a:pt x="3272" y="859"/>
                    <a:pt x="3272" y="859"/>
                    <a:pt x="3283" y="870"/>
                  </a:cubicBezTo>
                  <a:cubicBezTo>
                    <a:pt x="3294" y="870"/>
                    <a:pt x="3316" y="881"/>
                    <a:pt x="3328" y="892"/>
                  </a:cubicBezTo>
                  <a:cubicBezTo>
                    <a:pt x="3507" y="1004"/>
                    <a:pt x="3664" y="1150"/>
                    <a:pt x="3798" y="1307"/>
                  </a:cubicBezTo>
                  <a:cubicBezTo>
                    <a:pt x="4100" y="1688"/>
                    <a:pt x="4280" y="2180"/>
                    <a:pt x="4313" y="2662"/>
                  </a:cubicBezTo>
                  <a:cubicBezTo>
                    <a:pt x="4336" y="2875"/>
                    <a:pt x="4324" y="2987"/>
                    <a:pt x="4268" y="3188"/>
                  </a:cubicBezTo>
                  <a:cubicBezTo>
                    <a:pt x="4246" y="3278"/>
                    <a:pt x="4224" y="3368"/>
                    <a:pt x="4190" y="3446"/>
                  </a:cubicBezTo>
                  <a:cubicBezTo>
                    <a:pt x="4168" y="3491"/>
                    <a:pt x="4145" y="3536"/>
                    <a:pt x="4123" y="3569"/>
                  </a:cubicBezTo>
                  <a:cubicBezTo>
                    <a:pt x="4112" y="3592"/>
                    <a:pt x="4078" y="3648"/>
                    <a:pt x="4067" y="3659"/>
                  </a:cubicBezTo>
                  <a:cubicBezTo>
                    <a:pt x="4022" y="3715"/>
                    <a:pt x="3977" y="3782"/>
                    <a:pt x="3932" y="3827"/>
                  </a:cubicBezTo>
                  <a:cubicBezTo>
                    <a:pt x="3917" y="3849"/>
                    <a:pt x="3902" y="3867"/>
                    <a:pt x="3887" y="3883"/>
                  </a:cubicBezTo>
                  <a:lnTo>
                    <a:pt x="3887" y="3883"/>
                  </a:lnTo>
                  <a:cubicBezTo>
                    <a:pt x="3887" y="3883"/>
                    <a:pt x="3888" y="3883"/>
                    <a:pt x="3888" y="3883"/>
                  </a:cubicBezTo>
                  <a:lnTo>
                    <a:pt x="3888" y="3883"/>
                  </a:lnTo>
                  <a:cubicBezTo>
                    <a:pt x="3888" y="3883"/>
                    <a:pt x="3887" y="3884"/>
                    <a:pt x="3885" y="3885"/>
                  </a:cubicBezTo>
                  <a:lnTo>
                    <a:pt x="3885" y="3885"/>
                  </a:lnTo>
                  <a:cubicBezTo>
                    <a:pt x="3886" y="3884"/>
                    <a:pt x="3886" y="3884"/>
                    <a:pt x="3887" y="3883"/>
                  </a:cubicBezTo>
                  <a:lnTo>
                    <a:pt x="3887" y="3883"/>
                  </a:lnTo>
                  <a:cubicBezTo>
                    <a:pt x="3885" y="3883"/>
                    <a:pt x="3875" y="3884"/>
                    <a:pt x="3865" y="3894"/>
                  </a:cubicBezTo>
                  <a:cubicBezTo>
                    <a:pt x="3873" y="3894"/>
                    <a:pt x="3881" y="3888"/>
                    <a:pt x="3885" y="3885"/>
                  </a:cubicBezTo>
                  <a:lnTo>
                    <a:pt x="3885" y="3885"/>
                  </a:lnTo>
                  <a:cubicBezTo>
                    <a:pt x="3878" y="3892"/>
                    <a:pt x="3872" y="3899"/>
                    <a:pt x="3865" y="3905"/>
                  </a:cubicBezTo>
                  <a:cubicBezTo>
                    <a:pt x="3843" y="3916"/>
                    <a:pt x="3820" y="3939"/>
                    <a:pt x="3820" y="3939"/>
                  </a:cubicBezTo>
                  <a:cubicBezTo>
                    <a:pt x="3787" y="3961"/>
                    <a:pt x="3764" y="3972"/>
                    <a:pt x="3731" y="3995"/>
                  </a:cubicBezTo>
                  <a:cubicBezTo>
                    <a:pt x="3708" y="4006"/>
                    <a:pt x="3697" y="4017"/>
                    <a:pt x="3675" y="4028"/>
                  </a:cubicBezTo>
                  <a:lnTo>
                    <a:pt x="3619" y="4028"/>
                  </a:lnTo>
                  <a:cubicBezTo>
                    <a:pt x="3585" y="4040"/>
                    <a:pt x="3552" y="4040"/>
                    <a:pt x="3540" y="4040"/>
                  </a:cubicBezTo>
                  <a:lnTo>
                    <a:pt x="3484" y="4040"/>
                  </a:lnTo>
                  <a:cubicBezTo>
                    <a:pt x="3440" y="4028"/>
                    <a:pt x="3395" y="4028"/>
                    <a:pt x="3361" y="4028"/>
                  </a:cubicBezTo>
                  <a:cubicBezTo>
                    <a:pt x="3323" y="4021"/>
                    <a:pt x="3279" y="4013"/>
                    <a:pt x="3238" y="4009"/>
                  </a:cubicBezTo>
                  <a:lnTo>
                    <a:pt x="3238" y="4009"/>
                  </a:lnTo>
                  <a:cubicBezTo>
                    <a:pt x="3265" y="4008"/>
                    <a:pt x="3159" y="3992"/>
                    <a:pt x="3115" y="3984"/>
                  </a:cubicBezTo>
                  <a:cubicBezTo>
                    <a:pt x="3003" y="3950"/>
                    <a:pt x="2891" y="3916"/>
                    <a:pt x="2779" y="3872"/>
                  </a:cubicBezTo>
                  <a:cubicBezTo>
                    <a:pt x="2723" y="3849"/>
                    <a:pt x="2667" y="3827"/>
                    <a:pt x="2611" y="3793"/>
                  </a:cubicBezTo>
                  <a:lnTo>
                    <a:pt x="2599" y="3793"/>
                  </a:lnTo>
                  <a:cubicBezTo>
                    <a:pt x="2577" y="3782"/>
                    <a:pt x="2555" y="3771"/>
                    <a:pt x="2532" y="3760"/>
                  </a:cubicBezTo>
                  <a:cubicBezTo>
                    <a:pt x="2387" y="3121"/>
                    <a:pt x="2431" y="2460"/>
                    <a:pt x="2667" y="1844"/>
                  </a:cubicBezTo>
                  <a:cubicBezTo>
                    <a:pt x="2734" y="1643"/>
                    <a:pt x="2835" y="1452"/>
                    <a:pt x="2935" y="1273"/>
                  </a:cubicBezTo>
                  <a:cubicBezTo>
                    <a:pt x="2947" y="1251"/>
                    <a:pt x="2958" y="1240"/>
                    <a:pt x="2958" y="1240"/>
                  </a:cubicBezTo>
                  <a:cubicBezTo>
                    <a:pt x="2958" y="1228"/>
                    <a:pt x="2969" y="1228"/>
                    <a:pt x="2980" y="1206"/>
                  </a:cubicBezTo>
                  <a:cubicBezTo>
                    <a:pt x="3003" y="1172"/>
                    <a:pt x="3036" y="1128"/>
                    <a:pt x="3059" y="1094"/>
                  </a:cubicBezTo>
                  <a:cubicBezTo>
                    <a:pt x="3126" y="1016"/>
                    <a:pt x="3182" y="937"/>
                    <a:pt x="3260" y="870"/>
                  </a:cubicBezTo>
                  <a:cubicBezTo>
                    <a:pt x="3260" y="870"/>
                    <a:pt x="3260" y="859"/>
                    <a:pt x="3260" y="859"/>
                  </a:cubicBezTo>
                  <a:close/>
                  <a:moveTo>
                    <a:pt x="3903" y="1"/>
                  </a:moveTo>
                  <a:cubicBezTo>
                    <a:pt x="3389" y="1"/>
                    <a:pt x="2865" y="158"/>
                    <a:pt x="2420" y="388"/>
                  </a:cubicBezTo>
                  <a:cubicBezTo>
                    <a:pt x="1916" y="646"/>
                    <a:pt x="1535" y="1038"/>
                    <a:pt x="1244" y="1520"/>
                  </a:cubicBezTo>
                  <a:cubicBezTo>
                    <a:pt x="919" y="2046"/>
                    <a:pt x="740" y="2673"/>
                    <a:pt x="718" y="3300"/>
                  </a:cubicBezTo>
                  <a:cubicBezTo>
                    <a:pt x="561" y="3368"/>
                    <a:pt x="1" y="3625"/>
                    <a:pt x="236" y="3860"/>
                  </a:cubicBezTo>
                  <a:cubicBezTo>
                    <a:pt x="415" y="4040"/>
                    <a:pt x="628" y="4185"/>
                    <a:pt x="841" y="4320"/>
                  </a:cubicBezTo>
                  <a:cubicBezTo>
                    <a:pt x="897" y="4566"/>
                    <a:pt x="987" y="4801"/>
                    <a:pt x="1099" y="5014"/>
                  </a:cubicBezTo>
                  <a:cubicBezTo>
                    <a:pt x="1170" y="5145"/>
                    <a:pt x="1341" y="5197"/>
                    <a:pt x="1549" y="5197"/>
                  </a:cubicBezTo>
                  <a:cubicBezTo>
                    <a:pt x="1929" y="5197"/>
                    <a:pt x="2432" y="5023"/>
                    <a:pt x="2678" y="4835"/>
                  </a:cubicBezTo>
                  <a:cubicBezTo>
                    <a:pt x="2947" y="4835"/>
                    <a:pt x="3216" y="4812"/>
                    <a:pt x="3484" y="4756"/>
                  </a:cubicBezTo>
                  <a:cubicBezTo>
                    <a:pt x="4571" y="4555"/>
                    <a:pt x="5859" y="3928"/>
                    <a:pt x="6016" y="2707"/>
                  </a:cubicBezTo>
                  <a:cubicBezTo>
                    <a:pt x="6150" y="1688"/>
                    <a:pt x="5579" y="388"/>
                    <a:pt x="4526" y="86"/>
                  </a:cubicBezTo>
                  <a:cubicBezTo>
                    <a:pt x="4324" y="27"/>
                    <a:pt x="4114" y="1"/>
                    <a:pt x="3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8803322" y="8420726"/>
              <a:ext cx="192956" cy="181585"/>
            </a:xfrm>
            <a:custGeom>
              <a:avLst/>
              <a:gdLst/>
              <a:ahLst/>
              <a:cxnLst/>
              <a:rect l="l" t="t" r="r" b="b"/>
              <a:pathLst>
                <a:path w="5702" h="5366" extrusionOk="0">
                  <a:moveTo>
                    <a:pt x="3204" y="1051"/>
                  </a:moveTo>
                  <a:cubicBezTo>
                    <a:pt x="3237" y="1051"/>
                    <a:pt x="3215" y="1062"/>
                    <a:pt x="3125" y="1073"/>
                  </a:cubicBezTo>
                  <a:cubicBezTo>
                    <a:pt x="3137" y="1062"/>
                    <a:pt x="3148" y="1062"/>
                    <a:pt x="3159" y="1062"/>
                  </a:cubicBezTo>
                  <a:lnTo>
                    <a:pt x="3181" y="1062"/>
                  </a:lnTo>
                  <a:cubicBezTo>
                    <a:pt x="3181" y="1051"/>
                    <a:pt x="3193" y="1051"/>
                    <a:pt x="3204" y="1051"/>
                  </a:cubicBezTo>
                  <a:close/>
                  <a:moveTo>
                    <a:pt x="2655" y="1342"/>
                  </a:moveTo>
                  <a:cubicBezTo>
                    <a:pt x="2677" y="1365"/>
                    <a:pt x="2711" y="1387"/>
                    <a:pt x="2733" y="1409"/>
                  </a:cubicBezTo>
                  <a:cubicBezTo>
                    <a:pt x="3058" y="1689"/>
                    <a:pt x="3305" y="2003"/>
                    <a:pt x="3495" y="2384"/>
                  </a:cubicBezTo>
                  <a:cubicBezTo>
                    <a:pt x="3674" y="2731"/>
                    <a:pt x="3797" y="3112"/>
                    <a:pt x="3842" y="3504"/>
                  </a:cubicBezTo>
                  <a:cubicBezTo>
                    <a:pt x="3876" y="3840"/>
                    <a:pt x="3865" y="4097"/>
                    <a:pt x="3708" y="4422"/>
                  </a:cubicBezTo>
                  <a:cubicBezTo>
                    <a:pt x="3685" y="4456"/>
                    <a:pt x="3674" y="4478"/>
                    <a:pt x="3663" y="4512"/>
                  </a:cubicBezTo>
                  <a:cubicBezTo>
                    <a:pt x="3652" y="4512"/>
                    <a:pt x="3652" y="4523"/>
                    <a:pt x="3641" y="4523"/>
                  </a:cubicBezTo>
                  <a:cubicBezTo>
                    <a:pt x="3641" y="4534"/>
                    <a:pt x="3629" y="4545"/>
                    <a:pt x="3629" y="4545"/>
                  </a:cubicBezTo>
                  <a:lnTo>
                    <a:pt x="3562" y="4545"/>
                  </a:lnTo>
                  <a:cubicBezTo>
                    <a:pt x="3540" y="4545"/>
                    <a:pt x="3495" y="4534"/>
                    <a:pt x="3473" y="4523"/>
                  </a:cubicBezTo>
                  <a:cubicBezTo>
                    <a:pt x="3405" y="4512"/>
                    <a:pt x="3349" y="4489"/>
                    <a:pt x="3282" y="4467"/>
                  </a:cubicBezTo>
                  <a:cubicBezTo>
                    <a:pt x="3170" y="4433"/>
                    <a:pt x="3025" y="4366"/>
                    <a:pt x="2946" y="4321"/>
                  </a:cubicBezTo>
                  <a:cubicBezTo>
                    <a:pt x="2554" y="4109"/>
                    <a:pt x="2218" y="3806"/>
                    <a:pt x="2061" y="3403"/>
                  </a:cubicBezTo>
                  <a:cubicBezTo>
                    <a:pt x="1904" y="3022"/>
                    <a:pt x="1904" y="2664"/>
                    <a:pt x="2016" y="2294"/>
                  </a:cubicBezTo>
                  <a:cubicBezTo>
                    <a:pt x="2050" y="2182"/>
                    <a:pt x="2095" y="2081"/>
                    <a:pt x="2151" y="1981"/>
                  </a:cubicBezTo>
                  <a:cubicBezTo>
                    <a:pt x="2173" y="1925"/>
                    <a:pt x="2207" y="1880"/>
                    <a:pt x="2229" y="1835"/>
                  </a:cubicBezTo>
                  <a:cubicBezTo>
                    <a:pt x="2229" y="1824"/>
                    <a:pt x="2240" y="1813"/>
                    <a:pt x="2252" y="1801"/>
                  </a:cubicBezTo>
                  <a:cubicBezTo>
                    <a:pt x="2263" y="1790"/>
                    <a:pt x="2263" y="1768"/>
                    <a:pt x="2274" y="1757"/>
                  </a:cubicBezTo>
                  <a:cubicBezTo>
                    <a:pt x="2352" y="1656"/>
                    <a:pt x="2431" y="1555"/>
                    <a:pt x="2509" y="1477"/>
                  </a:cubicBezTo>
                  <a:cubicBezTo>
                    <a:pt x="2554" y="1432"/>
                    <a:pt x="2588" y="1398"/>
                    <a:pt x="2621" y="1365"/>
                  </a:cubicBezTo>
                  <a:cubicBezTo>
                    <a:pt x="2632" y="1365"/>
                    <a:pt x="2632" y="1353"/>
                    <a:pt x="2655" y="1342"/>
                  </a:cubicBezTo>
                  <a:close/>
                  <a:moveTo>
                    <a:pt x="3819" y="4557"/>
                  </a:moveTo>
                  <a:lnTo>
                    <a:pt x="3819" y="4557"/>
                  </a:lnTo>
                  <a:cubicBezTo>
                    <a:pt x="3796" y="4557"/>
                    <a:pt x="3764" y="4568"/>
                    <a:pt x="3753" y="4568"/>
                  </a:cubicBezTo>
                  <a:lnTo>
                    <a:pt x="3730" y="4568"/>
                  </a:lnTo>
                  <a:cubicBezTo>
                    <a:pt x="3760" y="4558"/>
                    <a:pt x="3782" y="4557"/>
                    <a:pt x="3819" y="4557"/>
                  </a:cubicBezTo>
                  <a:close/>
                  <a:moveTo>
                    <a:pt x="3562" y="4624"/>
                  </a:moveTo>
                  <a:cubicBezTo>
                    <a:pt x="3562" y="4624"/>
                    <a:pt x="3551" y="4635"/>
                    <a:pt x="3551" y="4635"/>
                  </a:cubicBezTo>
                  <a:cubicBezTo>
                    <a:pt x="3540" y="4646"/>
                    <a:pt x="3529" y="4646"/>
                    <a:pt x="3517" y="4657"/>
                  </a:cubicBezTo>
                  <a:cubicBezTo>
                    <a:pt x="3529" y="4646"/>
                    <a:pt x="3551" y="4624"/>
                    <a:pt x="3562" y="4624"/>
                  </a:cubicBezTo>
                  <a:close/>
                  <a:moveTo>
                    <a:pt x="2706" y="0"/>
                  </a:moveTo>
                  <a:cubicBezTo>
                    <a:pt x="2396" y="0"/>
                    <a:pt x="2063" y="104"/>
                    <a:pt x="1815" y="244"/>
                  </a:cubicBezTo>
                  <a:cubicBezTo>
                    <a:pt x="1647" y="334"/>
                    <a:pt x="1232" y="659"/>
                    <a:pt x="1624" y="771"/>
                  </a:cubicBezTo>
                  <a:cubicBezTo>
                    <a:pt x="1703" y="793"/>
                    <a:pt x="1781" y="827"/>
                    <a:pt x="1848" y="849"/>
                  </a:cubicBezTo>
                  <a:cubicBezTo>
                    <a:pt x="1311" y="1152"/>
                    <a:pt x="852" y="1555"/>
                    <a:pt x="538" y="2081"/>
                  </a:cubicBezTo>
                  <a:cubicBezTo>
                    <a:pt x="0" y="2966"/>
                    <a:pt x="157" y="4064"/>
                    <a:pt x="975" y="4702"/>
                  </a:cubicBezTo>
                  <a:cubicBezTo>
                    <a:pt x="1479" y="5106"/>
                    <a:pt x="2117" y="5330"/>
                    <a:pt x="2756" y="5363"/>
                  </a:cubicBezTo>
                  <a:cubicBezTo>
                    <a:pt x="2800" y="5364"/>
                    <a:pt x="2845" y="5365"/>
                    <a:pt x="2890" y="5365"/>
                  </a:cubicBezTo>
                  <a:cubicBezTo>
                    <a:pt x="3584" y="5365"/>
                    <a:pt x="4349" y="5201"/>
                    <a:pt x="4906" y="4769"/>
                  </a:cubicBezTo>
                  <a:cubicBezTo>
                    <a:pt x="5634" y="4198"/>
                    <a:pt x="5701" y="3235"/>
                    <a:pt x="5421" y="2406"/>
                  </a:cubicBezTo>
                  <a:cubicBezTo>
                    <a:pt x="5209" y="1790"/>
                    <a:pt x="4839" y="1241"/>
                    <a:pt x="4369" y="816"/>
                  </a:cubicBezTo>
                  <a:cubicBezTo>
                    <a:pt x="4469" y="760"/>
                    <a:pt x="4570" y="681"/>
                    <a:pt x="4637" y="603"/>
                  </a:cubicBezTo>
                  <a:cubicBezTo>
                    <a:pt x="4895" y="300"/>
                    <a:pt x="4413" y="233"/>
                    <a:pt x="4212" y="233"/>
                  </a:cubicBezTo>
                  <a:cubicBezTo>
                    <a:pt x="4010" y="244"/>
                    <a:pt x="3797" y="256"/>
                    <a:pt x="3596" y="289"/>
                  </a:cubicBezTo>
                  <a:cubicBezTo>
                    <a:pt x="3417" y="188"/>
                    <a:pt x="3226" y="110"/>
                    <a:pt x="3025" y="43"/>
                  </a:cubicBezTo>
                  <a:cubicBezTo>
                    <a:pt x="2924" y="13"/>
                    <a:pt x="2817" y="0"/>
                    <a:pt x="2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8691887" y="8855401"/>
              <a:ext cx="1151" cy="34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0" y="0"/>
                  </a:moveTo>
                  <a:cubicBezTo>
                    <a:pt x="12" y="0"/>
                    <a:pt x="23" y="0"/>
                    <a:pt x="23" y="0"/>
                  </a:cubicBezTo>
                  <a:cubicBezTo>
                    <a:pt x="23" y="0"/>
                    <a:pt x="34" y="0"/>
                    <a:pt x="34" y="0"/>
                  </a:cubicBezTo>
                  <a:cubicBezTo>
                    <a:pt x="23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8573988" y="8718721"/>
              <a:ext cx="208150" cy="176239"/>
            </a:xfrm>
            <a:custGeom>
              <a:avLst/>
              <a:gdLst/>
              <a:ahLst/>
              <a:cxnLst/>
              <a:rect l="l" t="t" r="r" b="b"/>
              <a:pathLst>
                <a:path w="6151" h="5208" extrusionOk="0">
                  <a:moveTo>
                    <a:pt x="3764" y="4005"/>
                  </a:moveTo>
                  <a:lnTo>
                    <a:pt x="3764" y="4005"/>
                  </a:lnTo>
                  <a:cubicBezTo>
                    <a:pt x="3753" y="4017"/>
                    <a:pt x="3731" y="4017"/>
                    <a:pt x="3708" y="4028"/>
                  </a:cubicBezTo>
                  <a:cubicBezTo>
                    <a:pt x="3708" y="4028"/>
                    <a:pt x="3708" y="4028"/>
                    <a:pt x="3720" y="4017"/>
                  </a:cubicBezTo>
                  <a:cubicBezTo>
                    <a:pt x="3742" y="4017"/>
                    <a:pt x="3764" y="4006"/>
                    <a:pt x="3764" y="4005"/>
                  </a:cubicBezTo>
                  <a:close/>
                  <a:moveTo>
                    <a:pt x="3283" y="869"/>
                  </a:moveTo>
                  <a:cubicBezTo>
                    <a:pt x="3294" y="881"/>
                    <a:pt x="3316" y="892"/>
                    <a:pt x="3328" y="903"/>
                  </a:cubicBezTo>
                  <a:cubicBezTo>
                    <a:pt x="3507" y="1004"/>
                    <a:pt x="3664" y="1161"/>
                    <a:pt x="3798" y="1317"/>
                  </a:cubicBezTo>
                  <a:cubicBezTo>
                    <a:pt x="4100" y="1687"/>
                    <a:pt x="4280" y="2191"/>
                    <a:pt x="4313" y="2661"/>
                  </a:cubicBezTo>
                  <a:cubicBezTo>
                    <a:pt x="4336" y="2885"/>
                    <a:pt x="4324" y="2997"/>
                    <a:pt x="4268" y="3199"/>
                  </a:cubicBezTo>
                  <a:cubicBezTo>
                    <a:pt x="4246" y="3289"/>
                    <a:pt x="4224" y="3367"/>
                    <a:pt x="4190" y="3457"/>
                  </a:cubicBezTo>
                  <a:cubicBezTo>
                    <a:pt x="4168" y="3490"/>
                    <a:pt x="4145" y="3535"/>
                    <a:pt x="4123" y="3580"/>
                  </a:cubicBezTo>
                  <a:cubicBezTo>
                    <a:pt x="4112" y="3602"/>
                    <a:pt x="4078" y="3658"/>
                    <a:pt x="4067" y="3669"/>
                  </a:cubicBezTo>
                  <a:cubicBezTo>
                    <a:pt x="4022" y="3725"/>
                    <a:pt x="3977" y="3781"/>
                    <a:pt x="3932" y="3837"/>
                  </a:cubicBezTo>
                  <a:cubicBezTo>
                    <a:pt x="3910" y="3860"/>
                    <a:pt x="3888" y="3882"/>
                    <a:pt x="3865" y="3905"/>
                  </a:cubicBezTo>
                  <a:cubicBezTo>
                    <a:pt x="3843" y="3927"/>
                    <a:pt x="3820" y="3938"/>
                    <a:pt x="3820" y="3938"/>
                  </a:cubicBezTo>
                  <a:cubicBezTo>
                    <a:pt x="3787" y="3961"/>
                    <a:pt x="3764" y="3983"/>
                    <a:pt x="3731" y="4005"/>
                  </a:cubicBezTo>
                  <a:cubicBezTo>
                    <a:pt x="3708" y="4017"/>
                    <a:pt x="3697" y="4017"/>
                    <a:pt x="3675" y="4028"/>
                  </a:cubicBezTo>
                  <a:cubicBezTo>
                    <a:pt x="3652" y="4028"/>
                    <a:pt x="3641" y="4039"/>
                    <a:pt x="3619" y="4039"/>
                  </a:cubicBezTo>
                  <a:lnTo>
                    <a:pt x="3518" y="4039"/>
                  </a:lnTo>
                  <a:cubicBezTo>
                    <a:pt x="3518" y="4039"/>
                    <a:pt x="3529" y="4039"/>
                    <a:pt x="3540" y="4050"/>
                  </a:cubicBezTo>
                  <a:cubicBezTo>
                    <a:pt x="3535" y="4045"/>
                    <a:pt x="3529" y="4045"/>
                    <a:pt x="3524" y="4045"/>
                  </a:cubicBezTo>
                  <a:cubicBezTo>
                    <a:pt x="3518" y="4045"/>
                    <a:pt x="3512" y="4045"/>
                    <a:pt x="3507" y="4039"/>
                  </a:cubicBezTo>
                  <a:lnTo>
                    <a:pt x="3484" y="4039"/>
                  </a:lnTo>
                  <a:cubicBezTo>
                    <a:pt x="3458" y="4043"/>
                    <a:pt x="3445" y="4044"/>
                    <a:pt x="3440" y="4044"/>
                  </a:cubicBezTo>
                  <a:cubicBezTo>
                    <a:pt x="3430" y="4044"/>
                    <a:pt x="3454" y="4039"/>
                    <a:pt x="3484" y="4039"/>
                  </a:cubicBezTo>
                  <a:cubicBezTo>
                    <a:pt x="3440" y="4039"/>
                    <a:pt x="3406" y="4039"/>
                    <a:pt x="3361" y="4028"/>
                  </a:cubicBezTo>
                  <a:cubicBezTo>
                    <a:pt x="3315" y="4028"/>
                    <a:pt x="3269" y="4020"/>
                    <a:pt x="3217" y="4011"/>
                  </a:cubicBezTo>
                  <a:lnTo>
                    <a:pt x="3217" y="4011"/>
                  </a:lnTo>
                  <a:cubicBezTo>
                    <a:pt x="3232" y="4014"/>
                    <a:pt x="3241" y="4015"/>
                    <a:pt x="3242" y="4015"/>
                  </a:cubicBezTo>
                  <a:cubicBezTo>
                    <a:pt x="3243" y="4015"/>
                    <a:pt x="3227" y="4012"/>
                    <a:pt x="3182" y="4005"/>
                  </a:cubicBezTo>
                  <a:lnTo>
                    <a:pt x="3182" y="4005"/>
                  </a:lnTo>
                  <a:cubicBezTo>
                    <a:pt x="3194" y="4007"/>
                    <a:pt x="3206" y="4010"/>
                    <a:pt x="3217" y="4011"/>
                  </a:cubicBezTo>
                  <a:lnTo>
                    <a:pt x="3217" y="4011"/>
                  </a:lnTo>
                  <a:cubicBezTo>
                    <a:pt x="3188" y="4007"/>
                    <a:pt x="3141" y="3999"/>
                    <a:pt x="3115" y="3994"/>
                  </a:cubicBezTo>
                  <a:cubicBezTo>
                    <a:pt x="3003" y="3961"/>
                    <a:pt x="2891" y="3927"/>
                    <a:pt x="2790" y="3882"/>
                  </a:cubicBezTo>
                  <a:cubicBezTo>
                    <a:pt x="2723" y="3860"/>
                    <a:pt x="2667" y="3826"/>
                    <a:pt x="2611" y="3804"/>
                  </a:cubicBezTo>
                  <a:lnTo>
                    <a:pt x="2600" y="3804"/>
                  </a:lnTo>
                  <a:cubicBezTo>
                    <a:pt x="2577" y="3793"/>
                    <a:pt x="2555" y="3770"/>
                    <a:pt x="2532" y="3759"/>
                  </a:cubicBezTo>
                  <a:cubicBezTo>
                    <a:pt x="2387" y="3132"/>
                    <a:pt x="2431" y="2471"/>
                    <a:pt x="2667" y="1844"/>
                  </a:cubicBezTo>
                  <a:cubicBezTo>
                    <a:pt x="2745" y="1642"/>
                    <a:pt x="2835" y="1452"/>
                    <a:pt x="2947" y="1273"/>
                  </a:cubicBezTo>
                  <a:cubicBezTo>
                    <a:pt x="2958" y="1250"/>
                    <a:pt x="2958" y="1239"/>
                    <a:pt x="2958" y="1239"/>
                  </a:cubicBezTo>
                  <a:cubicBezTo>
                    <a:pt x="2969" y="1239"/>
                    <a:pt x="2969" y="1228"/>
                    <a:pt x="2980" y="1205"/>
                  </a:cubicBezTo>
                  <a:cubicBezTo>
                    <a:pt x="3014" y="1172"/>
                    <a:pt x="3036" y="1138"/>
                    <a:pt x="3059" y="1105"/>
                  </a:cubicBezTo>
                  <a:cubicBezTo>
                    <a:pt x="3126" y="1026"/>
                    <a:pt x="3193" y="948"/>
                    <a:pt x="3260" y="881"/>
                  </a:cubicBezTo>
                  <a:cubicBezTo>
                    <a:pt x="3260" y="869"/>
                    <a:pt x="3260" y="869"/>
                    <a:pt x="3272" y="869"/>
                  </a:cubicBezTo>
                  <a:close/>
                  <a:moveTo>
                    <a:pt x="3908" y="0"/>
                  </a:moveTo>
                  <a:cubicBezTo>
                    <a:pt x="3394" y="0"/>
                    <a:pt x="2865" y="157"/>
                    <a:pt x="2420" y="388"/>
                  </a:cubicBezTo>
                  <a:cubicBezTo>
                    <a:pt x="1916" y="657"/>
                    <a:pt x="1535" y="1049"/>
                    <a:pt x="1244" y="1530"/>
                  </a:cubicBezTo>
                  <a:cubicBezTo>
                    <a:pt x="919" y="2057"/>
                    <a:pt x="740" y="2673"/>
                    <a:pt x="729" y="3300"/>
                  </a:cubicBezTo>
                  <a:cubicBezTo>
                    <a:pt x="561" y="3367"/>
                    <a:pt x="1" y="3625"/>
                    <a:pt x="236" y="3860"/>
                  </a:cubicBezTo>
                  <a:cubicBezTo>
                    <a:pt x="427" y="4050"/>
                    <a:pt x="628" y="4196"/>
                    <a:pt x="841" y="4330"/>
                  </a:cubicBezTo>
                  <a:cubicBezTo>
                    <a:pt x="908" y="4566"/>
                    <a:pt x="987" y="4801"/>
                    <a:pt x="1099" y="5025"/>
                  </a:cubicBezTo>
                  <a:cubicBezTo>
                    <a:pt x="1170" y="5155"/>
                    <a:pt x="1339" y="5207"/>
                    <a:pt x="1546" y="5207"/>
                  </a:cubicBezTo>
                  <a:cubicBezTo>
                    <a:pt x="1926" y="5207"/>
                    <a:pt x="2431" y="5030"/>
                    <a:pt x="2678" y="4834"/>
                  </a:cubicBezTo>
                  <a:cubicBezTo>
                    <a:pt x="2947" y="4834"/>
                    <a:pt x="3227" y="4823"/>
                    <a:pt x="3484" y="4767"/>
                  </a:cubicBezTo>
                  <a:cubicBezTo>
                    <a:pt x="4571" y="4554"/>
                    <a:pt x="5859" y="3927"/>
                    <a:pt x="6027" y="2706"/>
                  </a:cubicBezTo>
                  <a:cubicBezTo>
                    <a:pt x="6150" y="1687"/>
                    <a:pt x="5579" y="388"/>
                    <a:pt x="4526" y="85"/>
                  </a:cubicBezTo>
                  <a:cubicBezTo>
                    <a:pt x="4327" y="27"/>
                    <a:pt x="4119" y="0"/>
                    <a:pt x="39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8950763" y="8712935"/>
              <a:ext cx="192956" cy="181281"/>
            </a:xfrm>
            <a:custGeom>
              <a:avLst/>
              <a:gdLst/>
              <a:ahLst/>
              <a:cxnLst/>
              <a:rect l="l" t="t" r="r" b="b"/>
              <a:pathLst>
                <a:path w="5702" h="5357" extrusionOk="0">
                  <a:moveTo>
                    <a:pt x="3215" y="1052"/>
                  </a:moveTo>
                  <a:cubicBezTo>
                    <a:pt x="3236" y="1052"/>
                    <a:pt x="3228" y="1052"/>
                    <a:pt x="3145" y="1061"/>
                  </a:cubicBezTo>
                  <a:lnTo>
                    <a:pt x="3145" y="1061"/>
                  </a:lnTo>
                  <a:cubicBezTo>
                    <a:pt x="3149" y="1059"/>
                    <a:pt x="3154" y="1056"/>
                    <a:pt x="3159" y="1052"/>
                  </a:cubicBezTo>
                  <a:close/>
                  <a:moveTo>
                    <a:pt x="2655" y="1343"/>
                  </a:moveTo>
                  <a:cubicBezTo>
                    <a:pt x="2677" y="1365"/>
                    <a:pt x="2711" y="1376"/>
                    <a:pt x="2733" y="1399"/>
                  </a:cubicBezTo>
                  <a:cubicBezTo>
                    <a:pt x="3058" y="1690"/>
                    <a:pt x="3305" y="2004"/>
                    <a:pt x="3495" y="2373"/>
                  </a:cubicBezTo>
                  <a:cubicBezTo>
                    <a:pt x="3674" y="2720"/>
                    <a:pt x="3797" y="3101"/>
                    <a:pt x="3842" y="3493"/>
                  </a:cubicBezTo>
                  <a:cubicBezTo>
                    <a:pt x="3876" y="3829"/>
                    <a:pt x="3865" y="4087"/>
                    <a:pt x="3708" y="4412"/>
                  </a:cubicBezTo>
                  <a:cubicBezTo>
                    <a:pt x="3697" y="4445"/>
                    <a:pt x="3674" y="4479"/>
                    <a:pt x="3663" y="4501"/>
                  </a:cubicBezTo>
                  <a:cubicBezTo>
                    <a:pt x="3652" y="4513"/>
                    <a:pt x="3652" y="4513"/>
                    <a:pt x="3652" y="4524"/>
                  </a:cubicBezTo>
                  <a:cubicBezTo>
                    <a:pt x="3641" y="4535"/>
                    <a:pt x="3629" y="4535"/>
                    <a:pt x="3629" y="4546"/>
                  </a:cubicBezTo>
                  <a:cubicBezTo>
                    <a:pt x="3607" y="4546"/>
                    <a:pt x="3585" y="4546"/>
                    <a:pt x="3562" y="4535"/>
                  </a:cubicBezTo>
                  <a:cubicBezTo>
                    <a:pt x="3540" y="4535"/>
                    <a:pt x="3495" y="4524"/>
                    <a:pt x="3473" y="4524"/>
                  </a:cubicBezTo>
                  <a:cubicBezTo>
                    <a:pt x="3405" y="4501"/>
                    <a:pt x="3349" y="4490"/>
                    <a:pt x="3282" y="4468"/>
                  </a:cubicBezTo>
                  <a:cubicBezTo>
                    <a:pt x="3170" y="4423"/>
                    <a:pt x="3025" y="4356"/>
                    <a:pt x="2946" y="4322"/>
                  </a:cubicBezTo>
                  <a:cubicBezTo>
                    <a:pt x="2554" y="4109"/>
                    <a:pt x="2218" y="3796"/>
                    <a:pt x="2061" y="3392"/>
                  </a:cubicBezTo>
                  <a:cubicBezTo>
                    <a:pt x="1904" y="3012"/>
                    <a:pt x="1904" y="2653"/>
                    <a:pt x="2028" y="2295"/>
                  </a:cubicBezTo>
                  <a:cubicBezTo>
                    <a:pt x="2061" y="2183"/>
                    <a:pt x="2095" y="2071"/>
                    <a:pt x="2151" y="1970"/>
                  </a:cubicBezTo>
                  <a:cubicBezTo>
                    <a:pt x="2173" y="1925"/>
                    <a:pt x="2207" y="1869"/>
                    <a:pt x="2229" y="1824"/>
                  </a:cubicBezTo>
                  <a:cubicBezTo>
                    <a:pt x="2229" y="1824"/>
                    <a:pt x="2240" y="1802"/>
                    <a:pt x="2252" y="1791"/>
                  </a:cubicBezTo>
                  <a:cubicBezTo>
                    <a:pt x="2263" y="1780"/>
                    <a:pt x="2274" y="1768"/>
                    <a:pt x="2285" y="1746"/>
                  </a:cubicBezTo>
                  <a:cubicBezTo>
                    <a:pt x="2353" y="1645"/>
                    <a:pt x="2431" y="1556"/>
                    <a:pt x="2521" y="1466"/>
                  </a:cubicBezTo>
                  <a:cubicBezTo>
                    <a:pt x="2554" y="1432"/>
                    <a:pt x="2588" y="1399"/>
                    <a:pt x="2633" y="1365"/>
                  </a:cubicBezTo>
                  <a:cubicBezTo>
                    <a:pt x="2633" y="1354"/>
                    <a:pt x="2644" y="1354"/>
                    <a:pt x="2655" y="1343"/>
                  </a:cubicBezTo>
                  <a:close/>
                  <a:moveTo>
                    <a:pt x="3562" y="4613"/>
                  </a:moveTo>
                  <a:cubicBezTo>
                    <a:pt x="3562" y="4625"/>
                    <a:pt x="3562" y="4625"/>
                    <a:pt x="3551" y="4636"/>
                  </a:cubicBezTo>
                  <a:cubicBezTo>
                    <a:pt x="3540" y="4636"/>
                    <a:pt x="3540" y="4647"/>
                    <a:pt x="3517" y="4658"/>
                  </a:cubicBezTo>
                  <a:cubicBezTo>
                    <a:pt x="3529" y="4636"/>
                    <a:pt x="3551" y="4625"/>
                    <a:pt x="3562" y="4613"/>
                  </a:cubicBezTo>
                  <a:close/>
                  <a:moveTo>
                    <a:pt x="2711" y="1"/>
                  </a:moveTo>
                  <a:cubicBezTo>
                    <a:pt x="2402" y="1"/>
                    <a:pt x="2063" y="105"/>
                    <a:pt x="1815" y="245"/>
                  </a:cubicBezTo>
                  <a:cubicBezTo>
                    <a:pt x="1647" y="335"/>
                    <a:pt x="1244" y="648"/>
                    <a:pt x="1624" y="772"/>
                  </a:cubicBezTo>
                  <a:cubicBezTo>
                    <a:pt x="1703" y="794"/>
                    <a:pt x="1781" y="816"/>
                    <a:pt x="1848" y="850"/>
                  </a:cubicBezTo>
                  <a:cubicBezTo>
                    <a:pt x="1322" y="1152"/>
                    <a:pt x="852" y="1556"/>
                    <a:pt x="538" y="2082"/>
                  </a:cubicBezTo>
                  <a:cubicBezTo>
                    <a:pt x="0" y="2956"/>
                    <a:pt x="168" y="4053"/>
                    <a:pt x="975" y="4703"/>
                  </a:cubicBezTo>
                  <a:cubicBezTo>
                    <a:pt x="1479" y="5106"/>
                    <a:pt x="2117" y="5330"/>
                    <a:pt x="2756" y="5353"/>
                  </a:cubicBezTo>
                  <a:cubicBezTo>
                    <a:pt x="2815" y="5355"/>
                    <a:pt x="2876" y="5357"/>
                    <a:pt x="2936" y="5357"/>
                  </a:cubicBezTo>
                  <a:cubicBezTo>
                    <a:pt x="3618" y="5357"/>
                    <a:pt x="4361" y="5181"/>
                    <a:pt x="4906" y="4759"/>
                  </a:cubicBezTo>
                  <a:cubicBezTo>
                    <a:pt x="5645" y="4188"/>
                    <a:pt x="5701" y="3236"/>
                    <a:pt x="5421" y="2396"/>
                  </a:cubicBezTo>
                  <a:cubicBezTo>
                    <a:pt x="5220" y="1791"/>
                    <a:pt x="4839" y="1242"/>
                    <a:pt x="4369" y="805"/>
                  </a:cubicBezTo>
                  <a:cubicBezTo>
                    <a:pt x="4469" y="749"/>
                    <a:pt x="4570" y="682"/>
                    <a:pt x="4637" y="604"/>
                  </a:cubicBezTo>
                  <a:cubicBezTo>
                    <a:pt x="4895" y="290"/>
                    <a:pt x="4413" y="234"/>
                    <a:pt x="4212" y="234"/>
                  </a:cubicBezTo>
                  <a:cubicBezTo>
                    <a:pt x="4010" y="234"/>
                    <a:pt x="3809" y="256"/>
                    <a:pt x="3596" y="279"/>
                  </a:cubicBezTo>
                  <a:cubicBezTo>
                    <a:pt x="3417" y="189"/>
                    <a:pt x="3226" y="99"/>
                    <a:pt x="3025" y="43"/>
                  </a:cubicBezTo>
                  <a:cubicBezTo>
                    <a:pt x="2927" y="14"/>
                    <a:pt x="2821" y="1"/>
                    <a:pt x="2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8544446" y="9147610"/>
              <a:ext cx="1151" cy="34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4" y="1"/>
                  </a:moveTo>
                  <a:cubicBezTo>
                    <a:pt x="23" y="1"/>
                    <a:pt x="12" y="1"/>
                    <a:pt x="0" y="1"/>
                  </a:cubicBezTo>
                  <a:cubicBezTo>
                    <a:pt x="12" y="1"/>
                    <a:pt x="12" y="1"/>
                    <a:pt x="23" y="1"/>
                  </a:cubicBezTo>
                  <a:cubicBezTo>
                    <a:pt x="23" y="1"/>
                    <a:pt x="23" y="1"/>
                    <a:pt x="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8426548" y="9010930"/>
              <a:ext cx="208150" cy="175900"/>
            </a:xfrm>
            <a:custGeom>
              <a:avLst/>
              <a:gdLst/>
              <a:ahLst/>
              <a:cxnLst/>
              <a:rect l="l" t="t" r="r" b="b"/>
              <a:pathLst>
                <a:path w="6151" h="5198" extrusionOk="0">
                  <a:moveTo>
                    <a:pt x="3081" y="803"/>
                  </a:moveTo>
                  <a:cubicBezTo>
                    <a:pt x="3066" y="806"/>
                    <a:pt x="3057" y="808"/>
                    <a:pt x="3053" y="808"/>
                  </a:cubicBezTo>
                  <a:cubicBezTo>
                    <a:pt x="3045" y="808"/>
                    <a:pt x="3055" y="803"/>
                    <a:pt x="3070" y="803"/>
                  </a:cubicBezTo>
                  <a:close/>
                  <a:moveTo>
                    <a:pt x="3755" y="4001"/>
                  </a:moveTo>
                  <a:cubicBezTo>
                    <a:pt x="3757" y="4001"/>
                    <a:pt x="3756" y="4003"/>
                    <a:pt x="3753" y="4006"/>
                  </a:cubicBezTo>
                  <a:cubicBezTo>
                    <a:pt x="3753" y="4006"/>
                    <a:pt x="3731" y="4017"/>
                    <a:pt x="3708" y="4017"/>
                  </a:cubicBezTo>
                  <a:cubicBezTo>
                    <a:pt x="3732" y="4009"/>
                    <a:pt x="3750" y="4001"/>
                    <a:pt x="3755" y="4001"/>
                  </a:cubicBezTo>
                  <a:close/>
                  <a:moveTo>
                    <a:pt x="3272" y="859"/>
                  </a:moveTo>
                  <a:cubicBezTo>
                    <a:pt x="3272" y="859"/>
                    <a:pt x="3272" y="859"/>
                    <a:pt x="3283" y="870"/>
                  </a:cubicBezTo>
                  <a:cubicBezTo>
                    <a:pt x="3294" y="870"/>
                    <a:pt x="3316" y="881"/>
                    <a:pt x="3328" y="892"/>
                  </a:cubicBezTo>
                  <a:cubicBezTo>
                    <a:pt x="3507" y="1004"/>
                    <a:pt x="3664" y="1150"/>
                    <a:pt x="3798" y="1318"/>
                  </a:cubicBezTo>
                  <a:cubicBezTo>
                    <a:pt x="4100" y="1688"/>
                    <a:pt x="4280" y="2180"/>
                    <a:pt x="4313" y="2662"/>
                  </a:cubicBezTo>
                  <a:cubicBezTo>
                    <a:pt x="4336" y="2875"/>
                    <a:pt x="4324" y="2987"/>
                    <a:pt x="4268" y="3200"/>
                  </a:cubicBezTo>
                  <a:cubicBezTo>
                    <a:pt x="4246" y="3278"/>
                    <a:pt x="4224" y="3368"/>
                    <a:pt x="4190" y="3446"/>
                  </a:cubicBezTo>
                  <a:cubicBezTo>
                    <a:pt x="4168" y="3491"/>
                    <a:pt x="4145" y="3536"/>
                    <a:pt x="4123" y="3569"/>
                  </a:cubicBezTo>
                  <a:cubicBezTo>
                    <a:pt x="4112" y="3592"/>
                    <a:pt x="4078" y="3648"/>
                    <a:pt x="4067" y="3659"/>
                  </a:cubicBezTo>
                  <a:cubicBezTo>
                    <a:pt x="4022" y="3715"/>
                    <a:pt x="3977" y="3782"/>
                    <a:pt x="3932" y="3827"/>
                  </a:cubicBezTo>
                  <a:cubicBezTo>
                    <a:pt x="3917" y="3850"/>
                    <a:pt x="3902" y="3867"/>
                    <a:pt x="3887" y="3883"/>
                  </a:cubicBezTo>
                  <a:lnTo>
                    <a:pt x="3887" y="3883"/>
                  </a:lnTo>
                  <a:cubicBezTo>
                    <a:pt x="3887" y="3883"/>
                    <a:pt x="3888" y="3883"/>
                    <a:pt x="3888" y="3883"/>
                  </a:cubicBezTo>
                  <a:lnTo>
                    <a:pt x="3888" y="3883"/>
                  </a:lnTo>
                  <a:cubicBezTo>
                    <a:pt x="3888" y="3883"/>
                    <a:pt x="3887" y="3884"/>
                    <a:pt x="3885" y="3885"/>
                  </a:cubicBezTo>
                  <a:lnTo>
                    <a:pt x="3885" y="3885"/>
                  </a:lnTo>
                  <a:cubicBezTo>
                    <a:pt x="3886" y="3884"/>
                    <a:pt x="3886" y="3884"/>
                    <a:pt x="3887" y="3883"/>
                  </a:cubicBezTo>
                  <a:lnTo>
                    <a:pt x="3887" y="3883"/>
                  </a:lnTo>
                  <a:cubicBezTo>
                    <a:pt x="3885" y="3883"/>
                    <a:pt x="3875" y="3884"/>
                    <a:pt x="3865" y="3894"/>
                  </a:cubicBezTo>
                  <a:cubicBezTo>
                    <a:pt x="3873" y="3894"/>
                    <a:pt x="3881" y="3889"/>
                    <a:pt x="3885" y="3885"/>
                  </a:cubicBezTo>
                  <a:lnTo>
                    <a:pt x="3885" y="3885"/>
                  </a:lnTo>
                  <a:cubicBezTo>
                    <a:pt x="3878" y="3892"/>
                    <a:pt x="3872" y="3899"/>
                    <a:pt x="3865" y="3905"/>
                  </a:cubicBezTo>
                  <a:cubicBezTo>
                    <a:pt x="3843" y="3917"/>
                    <a:pt x="3820" y="3939"/>
                    <a:pt x="3820" y="3939"/>
                  </a:cubicBezTo>
                  <a:cubicBezTo>
                    <a:pt x="3787" y="3961"/>
                    <a:pt x="3764" y="3973"/>
                    <a:pt x="3731" y="3995"/>
                  </a:cubicBezTo>
                  <a:cubicBezTo>
                    <a:pt x="3708" y="4006"/>
                    <a:pt x="3697" y="4017"/>
                    <a:pt x="3675" y="4029"/>
                  </a:cubicBezTo>
                  <a:cubicBezTo>
                    <a:pt x="3652" y="4029"/>
                    <a:pt x="3641" y="4029"/>
                    <a:pt x="3619" y="4040"/>
                  </a:cubicBezTo>
                  <a:lnTo>
                    <a:pt x="3484" y="4040"/>
                  </a:lnTo>
                  <a:cubicBezTo>
                    <a:pt x="3440" y="4040"/>
                    <a:pt x="3395" y="4029"/>
                    <a:pt x="3361" y="4029"/>
                  </a:cubicBezTo>
                  <a:cubicBezTo>
                    <a:pt x="3319" y="4020"/>
                    <a:pt x="3271" y="4012"/>
                    <a:pt x="3226" y="4008"/>
                  </a:cubicBezTo>
                  <a:lnTo>
                    <a:pt x="3226" y="4008"/>
                  </a:lnTo>
                  <a:cubicBezTo>
                    <a:pt x="3199" y="4001"/>
                    <a:pt x="3143" y="3989"/>
                    <a:pt x="3115" y="3984"/>
                  </a:cubicBezTo>
                  <a:cubicBezTo>
                    <a:pt x="3003" y="3950"/>
                    <a:pt x="2891" y="3917"/>
                    <a:pt x="2779" y="3872"/>
                  </a:cubicBezTo>
                  <a:cubicBezTo>
                    <a:pt x="2723" y="3849"/>
                    <a:pt x="2667" y="3827"/>
                    <a:pt x="2611" y="3804"/>
                  </a:cubicBezTo>
                  <a:cubicBezTo>
                    <a:pt x="2599" y="3793"/>
                    <a:pt x="2599" y="3793"/>
                    <a:pt x="2599" y="3793"/>
                  </a:cubicBezTo>
                  <a:cubicBezTo>
                    <a:pt x="2577" y="3782"/>
                    <a:pt x="2555" y="3771"/>
                    <a:pt x="2532" y="3760"/>
                  </a:cubicBezTo>
                  <a:cubicBezTo>
                    <a:pt x="2387" y="3121"/>
                    <a:pt x="2431" y="2460"/>
                    <a:pt x="2667" y="1844"/>
                  </a:cubicBezTo>
                  <a:cubicBezTo>
                    <a:pt x="2734" y="1643"/>
                    <a:pt x="2835" y="1452"/>
                    <a:pt x="2935" y="1273"/>
                  </a:cubicBezTo>
                  <a:cubicBezTo>
                    <a:pt x="2947" y="1251"/>
                    <a:pt x="2958" y="1240"/>
                    <a:pt x="2958" y="1240"/>
                  </a:cubicBezTo>
                  <a:cubicBezTo>
                    <a:pt x="2958" y="1228"/>
                    <a:pt x="2969" y="1228"/>
                    <a:pt x="2980" y="1206"/>
                  </a:cubicBezTo>
                  <a:cubicBezTo>
                    <a:pt x="3003" y="1172"/>
                    <a:pt x="3036" y="1128"/>
                    <a:pt x="3059" y="1094"/>
                  </a:cubicBezTo>
                  <a:cubicBezTo>
                    <a:pt x="3126" y="1016"/>
                    <a:pt x="3182" y="948"/>
                    <a:pt x="3260" y="870"/>
                  </a:cubicBezTo>
                  <a:cubicBezTo>
                    <a:pt x="3260" y="870"/>
                    <a:pt x="3260" y="859"/>
                    <a:pt x="3260" y="859"/>
                  </a:cubicBezTo>
                  <a:close/>
                  <a:moveTo>
                    <a:pt x="3903" y="1"/>
                  </a:moveTo>
                  <a:cubicBezTo>
                    <a:pt x="3389" y="1"/>
                    <a:pt x="2865" y="158"/>
                    <a:pt x="2420" y="388"/>
                  </a:cubicBezTo>
                  <a:cubicBezTo>
                    <a:pt x="1916" y="646"/>
                    <a:pt x="1535" y="1049"/>
                    <a:pt x="1244" y="1520"/>
                  </a:cubicBezTo>
                  <a:cubicBezTo>
                    <a:pt x="919" y="2046"/>
                    <a:pt x="740" y="2673"/>
                    <a:pt x="718" y="3300"/>
                  </a:cubicBezTo>
                  <a:cubicBezTo>
                    <a:pt x="561" y="3368"/>
                    <a:pt x="1" y="3625"/>
                    <a:pt x="236" y="3861"/>
                  </a:cubicBezTo>
                  <a:cubicBezTo>
                    <a:pt x="415" y="4040"/>
                    <a:pt x="628" y="4185"/>
                    <a:pt x="841" y="4320"/>
                  </a:cubicBezTo>
                  <a:cubicBezTo>
                    <a:pt x="897" y="4566"/>
                    <a:pt x="987" y="4801"/>
                    <a:pt x="1099" y="5014"/>
                  </a:cubicBezTo>
                  <a:cubicBezTo>
                    <a:pt x="1170" y="5145"/>
                    <a:pt x="1341" y="5197"/>
                    <a:pt x="1549" y="5197"/>
                  </a:cubicBezTo>
                  <a:cubicBezTo>
                    <a:pt x="1929" y="5197"/>
                    <a:pt x="2432" y="5023"/>
                    <a:pt x="2678" y="4835"/>
                  </a:cubicBezTo>
                  <a:cubicBezTo>
                    <a:pt x="2947" y="4835"/>
                    <a:pt x="3216" y="4813"/>
                    <a:pt x="3484" y="4757"/>
                  </a:cubicBezTo>
                  <a:cubicBezTo>
                    <a:pt x="4571" y="4555"/>
                    <a:pt x="5859" y="3928"/>
                    <a:pt x="6016" y="2707"/>
                  </a:cubicBezTo>
                  <a:cubicBezTo>
                    <a:pt x="6150" y="1688"/>
                    <a:pt x="5579" y="388"/>
                    <a:pt x="4526" y="86"/>
                  </a:cubicBezTo>
                  <a:cubicBezTo>
                    <a:pt x="4324" y="27"/>
                    <a:pt x="4114" y="1"/>
                    <a:pt x="3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8803322" y="9004805"/>
              <a:ext cx="192956" cy="181585"/>
            </a:xfrm>
            <a:custGeom>
              <a:avLst/>
              <a:gdLst/>
              <a:ahLst/>
              <a:cxnLst/>
              <a:rect l="l" t="t" r="r" b="b"/>
              <a:pathLst>
                <a:path w="5702" h="5366" extrusionOk="0">
                  <a:moveTo>
                    <a:pt x="3204" y="1051"/>
                  </a:moveTo>
                  <a:cubicBezTo>
                    <a:pt x="3237" y="1051"/>
                    <a:pt x="3216" y="1062"/>
                    <a:pt x="3130" y="1073"/>
                  </a:cubicBezTo>
                  <a:lnTo>
                    <a:pt x="3130" y="1073"/>
                  </a:lnTo>
                  <a:cubicBezTo>
                    <a:pt x="3140" y="1070"/>
                    <a:pt x="3149" y="1062"/>
                    <a:pt x="3159" y="1062"/>
                  </a:cubicBezTo>
                  <a:lnTo>
                    <a:pt x="3181" y="1062"/>
                  </a:lnTo>
                  <a:cubicBezTo>
                    <a:pt x="3181" y="1051"/>
                    <a:pt x="3193" y="1051"/>
                    <a:pt x="3204" y="1051"/>
                  </a:cubicBezTo>
                  <a:close/>
                  <a:moveTo>
                    <a:pt x="2655" y="1342"/>
                  </a:moveTo>
                  <a:cubicBezTo>
                    <a:pt x="2677" y="1365"/>
                    <a:pt x="2711" y="1387"/>
                    <a:pt x="2733" y="1409"/>
                  </a:cubicBezTo>
                  <a:cubicBezTo>
                    <a:pt x="3058" y="1689"/>
                    <a:pt x="3305" y="2003"/>
                    <a:pt x="3495" y="2384"/>
                  </a:cubicBezTo>
                  <a:cubicBezTo>
                    <a:pt x="3674" y="2731"/>
                    <a:pt x="3797" y="3112"/>
                    <a:pt x="3842" y="3504"/>
                  </a:cubicBezTo>
                  <a:cubicBezTo>
                    <a:pt x="3876" y="3840"/>
                    <a:pt x="3865" y="4098"/>
                    <a:pt x="3708" y="4422"/>
                  </a:cubicBezTo>
                  <a:cubicBezTo>
                    <a:pt x="3685" y="4456"/>
                    <a:pt x="3674" y="4478"/>
                    <a:pt x="3663" y="4512"/>
                  </a:cubicBezTo>
                  <a:cubicBezTo>
                    <a:pt x="3652" y="4512"/>
                    <a:pt x="3652" y="4523"/>
                    <a:pt x="3641" y="4523"/>
                  </a:cubicBezTo>
                  <a:cubicBezTo>
                    <a:pt x="3641" y="4534"/>
                    <a:pt x="3629" y="4546"/>
                    <a:pt x="3629" y="4557"/>
                  </a:cubicBezTo>
                  <a:cubicBezTo>
                    <a:pt x="3607" y="4546"/>
                    <a:pt x="3585" y="4546"/>
                    <a:pt x="3562" y="4546"/>
                  </a:cubicBezTo>
                  <a:cubicBezTo>
                    <a:pt x="3540" y="4546"/>
                    <a:pt x="3495" y="4534"/>
                    <a:pt x="3473" y="4523"/>
                  </a:cubicBezTo>
                  <a:cubicBezTo>
                    <a:pt x="3405" y="4512"/>
                    <a:pt x="3349" y="4490"/>
                    <a:pt x="3282" y="4467"/>
                  </a:cubicBezTo>
                  <a:cubicBezTo>
                    <a:pt x="3170" y="4434"/>
                    <a:pt x="3025" y="4366"/>
                    <a:pt x="2946" y="4322"/>
                  </a:cubicBezTo>
                  <a:cubicBezTo>
                    <a:pt x="2554" y="4109"/>
                    <a:pt x="2218" y="3806"/>
                    <a:pt x="2061" y="3403"/>
                  </a:cubicBezTo>
                  <a:cubicBezTo>
                    <a:pt x="1904" y="3022"/>
                    <a:pt x="1904" y="2664"/>
                    <a:pt x="2016" y="2294"/>
                  </a:cubicBezTo>
                  <a:cubicBezTo>
                    <a:pt x="2050" y="2193"/>
                    <a:pt x="2095" y="2081"/>
                    <a:pt x="2151" y="1981"/>
                  </a:cubicBezTo>
                  <a:cubicBezTo>
                    <a:pt x="2173" y="1925"/>
                    <a:pt x="2207" y="1880"/>
                    <a:pt x="2229" y="1835"/>
                  </a:cubicBezTo>
                  <a:cubicBezTo>
                    <a:pt x="2229" y="1824"/>
                    <a:pt x="2240" y="1813"/>
                    <a:pt x="2252" y="1801"/>
                  </a:cubicBezTo>
                  <a:cubicBezTo>
                    <a:pt x="2263" y="1790"/>
                    <a:pt x="2263" y="1768"/>
                    <a:pt x="2274" y="1757"/>
                  </a:cubicBezTo>
                  <a:cubicBezTo>
                    <a:pt x="2352" y="1656"/>
                    <a:pt x="2431" y="1566"/>
                    <a:pt x="2509" y="1477"/>
                  </a:cubicBezTo>
                  <a:cubicBezTo>
                    <a:pt x="2554" y="1432"/>
                    <a:pt x="2588" y="1398"/>
                    <a:pt x="2621" y="1365"/>
                  </a:cubicBezTo>
                  <a:cubicBezTo>
                    <a:pt x="2632" y="1365"/>
                    <a:pt x="2632" y="1353"/>
                    <a:pt x="2655" y="1342"/>
                  </a:cubicBezTo>
                  <a:close/>
                  <a:moveTo>
                    <a:pt x="3819" y="4557"/>
                  </a:moveTo>
                  <a:lnTo>
                    <a:pt x="3819" y="4557"/>
                  </a:lnTo>
                  <a:cubicBezTo>
                    <a:pt x="3796" y="4557"/>
                    <a:pt x="3764" y="4568"/>
                    <a:pt x="3753" y="4568"/>
                  </a:cubicBezTo>
                  <a:lnTo>
                    <a:pt x="3730" y="4568"/>
                  </a:lnTo>
                  <a:cubicBezTo>
                    <a:pt x="3760" y="4558"/>
                    <a:pt x="3782" y="4557"/>
                    <a:pt x="3819" y="4557"/>
                  </a:cubicBezTo>
                  <a:close/>
                  <a:moveTo>
                    <a:pt x="3562" y="4624"/>
                  </a:moveTo>
                  <a:lnTo>
                    <a:pt x="3562" y="4624"/>
                  </a:lnTo>
                  <a:cubicBezTo>
                    <a:pt x="3562" y="4624"/>
                    <a:pt x="3551" y="4635"/>
                    <a:pt x="3551" y="4635"/>
                  </a:cubicBezTo>
                  <a:cubicBezTo>
                    <a:pt x="3540" y="4646"/>
                    <a:pt x="3529" y="4646"/>
                    <a:pt x="3517" y="4658"/>
                  </a:cubicBezTo>
                  <a:cubicBezTo>
                    <a:pt x="3529" y="4646"/>
                    <a:pt x="3551" y="4624"/>
                    <a:pt x="3562" y="4624"/>
                  </a:cubicBezTo>
                  <a:close/>
                  <a:moveTo>
                    <a:pt x="2706" y="0"/>
                  </a:moveTo>
                  <a:cubicBezTo>
                    <a:pt x="2396" y="0"/>
                    <a:pt x="2063" y="104"/>
                    <a:pt x="1815" y="245"/>
                  </a:cubicBezTo>
                  <a:cubicBezTo>
                    <a:pt x="1647" y="345"/>
                    <a:pt x="1232" y="659"/>
                    <a:pt x="1624" y="771"/>
                  </a:cubicBezTo>
                  <a:cubicBezTo>
                    <a:pt x="1703" y="805"/>
                    <a:pt x="1781" y="827"/>
                    <a:pt x="1848" y="861"/>
                  </a:cubicBezTo>
                  <a:cubicBezTo>
                    <a:pt x="1311" y="1152"/>
                    <a:pt x="852" y="1555"/>
                    <a:pt x="538" y="2081"/>
                  </a:cubicBezTo>
                  <a:cubicBezTo>
                    <a:pt x="0" y="2966"/>
                    <a:pt x="157" y="4064"/>
                    <a:pt x="975" y="4702"/>
                  </a:cubicBezTo>
                  <a:cubicBezTo>
                    <a:pt x="1479" y="5106"/>
                    <a:pt x="2117" y="5330"/>
                    <a:pt x="2756" y="5363"/>
                  </a:cubicBezTo>
                  <a:cubicBezTo>
                    <a:pt x="2800" y="5365"/>
                    <a:pt x="2845" y="5365"/>
                    <a:pt x="2890" y="5365"/>
                  </a:cubicBezTo>
                  <a:cubicBezTo>
                    <a:pt x="3584" y="5365"/>
                    <a:pt x="4349" y="5201"/>
                    <a:pt x="4906" y="4770"/>
                  </a:cubicBezTo>
                  <a:cubicBezTo>
                    <a:pt x="5634" y="4198"/>
                    <a:pt x="5701" y="3235"/>
                    <a:pt x="5421" y="2406"/>
                  </a:cubicBezTo>
                  <a:cubicBezTo>
                    <a:pt x="5209" y="1790"/>
                    <a:pt x="4839" y="1241"/>
                    <a:pt x="4369" y="816"/>
                  </a:cubicBezTo>
                  <a:cubicBezTo>
                    <a:pt x="4469" y="760"/>
                    <a:pt x="4570" y="693"/>
                    <a:pt x="4637" y="603"/>
                  </a:cubicBezTo>
                  <a:cubicBezTo>
                    <a:pt x="4895" y="301"/>
                    <a:pt x="4413" y="233"/>
                    <a:pt x="4212" y="233"/>
                  </a:cubicBezTo>
                  <a:cubicBezTo>
                    <a:pt x="4010" y="245"/>
                    <a:pt x="3797" y="256"/>
                    <a:pt x="3596" y="289"/>
                  </a:cubicBezTo>
                  <a:cubicBezTo>
                    <a:pt x="3417" y="189"/>
                    <a:pt x="3226" y="110"/>
                    <a:pt x="3025" y="43"/>
                  </a:cubicBezTo>
                  <a:cubicBezTo>
                    <a:pt x="2924" y="13"/>
                    <a:pt x="2817" y="0"/>
                    <a:pt x="2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8573988" y="9302800"/>
              <a:ext cx="208150" cy="176239"/>
            </a:xfrm>
            <a:custGeom>
              <a:avLst/>
              <a:gdLst/>
              <a:ahLst/>
              <a:cxnLst/>
              <a:rect l="l" t="t" r="r" b="b"/>
              <a:pathLst>
                <a:path w="6151" h="5208" extrusionOk="0">
                  <a:moveTo>
                    <a:pt x="3764" y="4006"/>
                  </a:moveTo>
                  <a:cubicBezTo>
                    <a:pt x="3759" y="4010"/>
                    <a:pt x="3752" y="4013"/>
                    <a:pt x="3744" y="4016"/>
                  </a:cubicBezTo>
                  <a:lnTo>
                    <a:pt x="3744" y="4016"/>
                  </a:lnTo>
                  <a:cubicBezTo>
                    <a:pt x="3756" y="4010"/>
                    <a:pt x="3764" y="4006"/>
                    <a:pt x="3764" y="4006"/>
                  </a:cubicBezTo>
                  <a:close/>
                  <a:moveTo>
                    <a:pt x="3283" y="869"/>
                  </a:moveTo>
                  <a:cubicBezTo>
                    <a:pt x="3294" y="881"/>
                    <a:pt x="3316" y="892"/>
                    <a:pt x="3328" y="903"/>
                  </a:cubicBezTo>
                  <a:cubicBezTo>
                    <a:pt x="3507" y="1004"/>
                    <a:pt x="3664" y="1161"/>
                    <a:pt x="3798" y="1317"/>
                  </a:cubicBezTo>
                  <a:cubicBezTo>
                    <a:pt x="4100" y="1687"/>
                    <a:pt x="4280" y="2191"/>
                    <a:pt x="4313" y="2661"/>
                  </a:cubicBezTo>
                  <a:cubicBezTo>
                    <a:pt x="4336" y="2885"/>
                    <a:pt x="4324" y="2997"/>
                    <a:pt x="4268" y="3199"/>
                  </a:cubicBezTo>
                  <a:cubicBezTo>
                    <a:pt x="4246" y="3289"/>
                    <a:pt x="4224" y="3367"/>
                    <a:pt x="4190" y="3457"/>
                  </a:cubicBezTo>
                  <a:cubicBezTo>
                    <a:pt x="4168" y="3490"/>
                    <a:pt x="4145" y="3535"/>
                    <a:pt x="4123" y="3580"/>
                  </a:cubicBezTo>
                  <a:cubicBezTo>
                    <a:pt x="4112" y="3602"/>
                    <a:pt x="4078" y="3658"/>
                    <a:pt x="4067" y="3670"/>
                  </a:cubicBezTo>
                  <a:cubicBezTo>
                    <a:pt x="4022" y="3726"/>
                    <a:pt x="3977" y="3782"/>
                    <a:pt x="3932" y="3838"/>
                  </a:cubicBezTo>
                  <a:cubicBezTo>
                    <a:pt x="3910" y="3860"/>
                    <a:pt x="3888" y="3882"/>
                    <a:pt x="3865" y="3905"/>
                  </a:cubicBezTo>
                  <a:cubicBezTo>
                    <a:pt x="3843" y="3927"/>
                    <a:pt x="3820" y="3938"/>
                    <a:pt x="3820" y="3938"/>
                  </a:cubicBezTo>
                  <a:cubicBezTo>
                    <a:pt x="3787" y="3961"/>
                    <a:pt x="3764" y="3983"/>
                    <a:pt x="3731" y="4006"/>
                  </a:cubicBezTo>
                  <a:cubicBezTo>
                    <a:pt x="3708" y="4017"/>
                    <a:pt x="3697" y="4028"/>
                    <a:pt x="3675" y="4028"/>
                  </a:cubicBezTo>
                  <a:cubicBezTo>
                    <a:pt x="3652" y="4039"/>
                    <a:pt x="3641" y="4039"/>
                    <a:pt x="3619" y="4039"/>
                  </a:cubicBezTo>
                  <a:lnTo>
                    <a:pt x="3518" y="4039"/>
                  </a:lnTo>
                  <a:cubicBezTo>
                    <a:pt x="3518" y="4050"/>
                    <a:pt x="3529" y="4050"/>
                    <a:pt x="3540" y="4050"/>
                  </a:cubicBezTo>
                  <a:cubicBezTo>
                    <a:pt x="3529" y="4050"/>
                    <a:pt x="3518" y="4050"/>
                    <a:pt x="3507" y="4039"/>
                  </a:cubicBezTo>
                  <a:cubicBezTo>
                    <a:pt x="3507" y="4050"/>
                    <a:pt x="3496" y="4050"/>
                    <a:pt x="3484" y="4050"/>
                  </a:cubicBezTo>
                  <a:cubicBezTo>
                    <a:pt x="3406" y="4050"/>
                    <a:pt x="3440" y="4039"/>
                    <a:pt x="3484" y="4039"/>
                  </a:cubicBezTo>
                  <a:cubicBezTo>
                    <a:pt x="3440" y="4039"/>
                    <a:pt x="3406" y="4039"/>
                    <a:pt x="3361" y="4028"/>
                  </a:cubicBezTo>
                  <a:cubicBezTo>
                    <a:pt x="3315" y="4028"/>
                    <a:pt x="3269" y="4020"/>
                    <a:pt x="3217" y="4012"/>
                  </a:cubicBezTo>
                  <a:lnTo>
                    <a:pt x="3217" y="4012"/>
                  </a:lnTo>
                  <a:cubicBezTo>
                    <a:pt x="3232" y="4014"/>
                    <a:pt x="3241" y="4015"/>
                    <a:pt x="3242" y="4015"/>
                  </a:cubicBezTo>
                  <a:cubicBezTo>
                    <a:pt x="3243" y="4015"/>
                    <a:pt x="3227" y="4012"/>
                    <a:pt x="3182" y="4006"/>
                  </a:cubicBezTo>
                  <a:lnTo>
                    <a:pt x="3182" y="4006"/>
                  </a:lnTo>
                  <a:cubicBezTo>
                    <a:pt x="3194" y="4008"/>
                    <a:pt x="3206" y="4010"/>
                    <a:pt x="3217" y="4012"/>
                  </a:cubicBezTo>
                  <a:lnTo>
                    <a:pt x="3217" y="4012"/>
                  </a:lnTo>
                  <a:cubicBezTo>
                    <a:pt x="3188" y="4007"/>
                    <a:pt x="3141" y="4000"/>
                    <a:pt x="3115" y="3994"/>
                  </a:cubicBezTo>
                  <a:cubicBezTo>
                    <a:pt x="3003" y="3961"/>
                    <a:pt x="2891" y="3927"/>
                    <a:pt x="2790" y="3882"/>
                  </a:cubicBezTo>
                  <a:cubicBezTo>
                    <a:pt x="2723" y="3860"/>
                    <a:pt x="2667" y="3826"/>
                    <a:pt x="2611" y="3804"/>
                  </a:cubicBezTo>
                  <a:lnTo>
                    <a:pt x="2600" y="3804"/>
                  </a:lnTo>
                  <a:cubicBezTo>
                    <a:pt x="2577" y="3793"/>
                    <a:pt x="2555" y="3770"/>
                    <a:pt x="2532" y="3759"/>
                  </a:cubicBezTo>
                  <a:cubicBezTo>
                    <a:pt x="2387" y="3132"/>
                    <a:pt x="2431" y="2471"/>
                    <a:pt x="2667" y="1844"/>
                  </a:cubicBezTo>
                  <a:cubicBezTo>
                    <a:pt x="2745" y="1642"/>
                    <a:pt x="2835" y="1452"/>
                    <a:pt x="2947" y="1273"/>
                  </a:cubicBezTo>
                  <a:cubicBezTo>
                    <a:pt x="2958" y="1250"/>
                    <a:pt x="2958" y="1250"/>
                    <a:pt x="2958" y="1239"/>
                  </a:cubicBezTo>
                  <a:cubicBezTo>
                    <a:pt x="2958" y="1239"/>
                    <a:pt x="2969" y="1228"/>
                    <a:pt x="2980" y="1205"/>
                  </a:cubicBezTo>
                  <a:cubicBezTo>
                    <a:pt x="3014" y="1172"/>
                    <a:pt x="3036" y="1138"/>
                    <a:pt x="3059" y="1105"/>
                  </a:cubicBezTo>
                  <a:cubicBezTo>
                    <a:pt x="3126" y="1026"/>
                    <a:pt x="3193" y="948"/>
                    <a:pt x="3260" y="881"/>
                  </a:cubicBezTo>
                  <a:cubicBezTo>
                    <a:pt x="3260" y="881"/>
                    <a:pt x="3260" y="869"/>
                    <a:pt x="3272" y="869"/>
                  </a:cubicBezTo>
                  <a:close/>
                  <a:moveTo>
                    <a:pt x="3912" y="1"/>
                  </a:moveTo>
                  <a:cubicBezTo>
                    <a:pt x="3397" y="1"/>
                    <a:pt x="2866" y="160"/>
                    <a:pt x="2420" y="399"/>
                  </a:cubicBezTo>
                  <a:cubicBezTo>
                    <a:pt x="1916" y="657"/>
                    <a:pt x="1535" y="1049"/>
                    <a:pt x="1244" y="1530"/>
                  </a:cubicBezTo>
                  <a:cubicBezTo>
                    <a:pt x="919" y="2057"/>
                    <a:pt x="740" y="2673"/>
                    <a:pt x="729" y="3300"/>
                  </a:cubicBezTo>
                  <a:cubicBezTo>
                    <a:pt x="561" y="3378"/>
                    <a:pt x="1" y="3625"/>
                    <a:pt x="236" y="3860"/>
                  </a:cubicBezTo>
                  <a:cubicBezTo>
                    <a:pt x="427" y="4050"/>
                    <a:pt x="628" y="4196"/>
                    <a:pt x="841" y="4330"/>
                  </a:cubicBezTo>
                  <a:cubicBezTo>
                    <a:pt x="908" y="4566"/>
                    <a:pt x="987" y="4801"/>
                    <a:pt x="1099" y="5025"/>
                  </a:cubicBezTo>
                  <a:cubicBezTo>
                    <a:pt x="1170" y="5155"/>
                    <a:pt x="1339" y="5207"/>
                    <a:pt x="1546" y="5207"/>
                  </a:cubicBezTo>
                  <a:cubicBezTo>
                    <a:pt x="1926" y="5207"/>
                    <a:pt x="2431" y="5030"/>
                    <a:pt x="2678" y="4834"/>
                  </a:cubicBezTo>
                  <a:cubicBezTo>
                    <a:pt x="2723" y="4836"/>
                    <a:pt x="2768" y="4837"/>
                    <a:pt x="2813" y="4837"/>
                  </a:cubicBezTo>
                  <a:cubicBezTo>
                    <a:pt x="3039" y="4837"/>
                    <a:pt x="3270" y="4814"/>
                    <a:pt x="3484" y="4767"/>
                  </a:cubicBezTo>
                  <a:cubicBezTo>
                    <a:pt x="4571" y="4554"/>
                    <a:pt x="5859" y="3938"/>
                    <a:pt x="6027" y="2706"/>
                  </a:cubicBezTo>
                  <a:cubicBezTo>
                    <a:pt x="6150" y="1687"/>
                    <a:pt x="5579" y="388"/>
                    <a:pt x="4526" y="85"/>
                  </a:cubicBezTo>
                  <a:cubicBezTo>
                    <a:pt x="4328" y="27"/>
                    <a:pt x="4121" y="1"/>
                    <a:pt x="3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8691887" y="9490273"/>
              <a:ext cx="1151" cy="0"/>
            </a:xfrm>
            <a:custGeom>
              <a:avLst/>
              <a:gdLst/>
              <a:ahLst/>
              <a:cxnLst/>
              <a:rect l="l" t="t" r="r" b="b"/>
              <a:pathLst>
                <a:path w="34" extrusionOk="0">
                  <a:moveTo>
                    <a:pt x="0" y="0"/>
                  </a:moveTo>
                  <a:cubicBezTo>
                    <a:pt x="12" y="0"/>
                    <a:pt x="23" y="0"/>
                    <a:pt x="23" y="0"/>
                  </a:cubicBezTo>
                  <a:lnTo>
                    <a:pt x="34" y="0"/>
                  </a:lnTo>
                  <a:cubicBezTo>
                    <a:pt x="23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8950763" y="9297013"/>
              <a:ext cx="192956" cy="181281"/>
            </a:xfrm>
            <a:custGeom>
              <a:avLst/>
              <a:gdLst/>
              <a:ahLst/>
              <a:cxnLst/>
              <a:rect l="l" t="t" r="r" b="b"/>
              <a:pathLst>
                <a:path w="5702" h="5357" extrusionOk="0">
                  <a:moveTo>
                    <a:pt x="3215" y="1052"/>
                  </a:moveTo>
                  <a:cubicBezTo>
                    <a:pt x="3237" y="1052"/>
                    <a:pt x="3226" y="1063"/>
                    <a:pt x="3127" y="1063"/>
                  </a:cubicBezTo>
                  <a:lnTo>
                    <a:pt x="3127" y="1063"/>
                  </a:lnTo>
                  <a:cubicBezTo>
                    <a:pt x="3137" y="1063"/>
                    <a:pt x="3148" y="1062"/>
                    <a:pt x="3159" y="1052"/>
                  </a:cubicBezTo>
                  <a:close/>
                  <a:moveTo>
                    <a:pt x="2655" y="1343"/>
                  </a:moveTo>
                  <a:cubicBezTo>
                    <a:pt x="2677" y="1365"/>
                    <a:pt x="2711" y="1376"/>
                    <a:pt x="2733" y="1399"/>
                  </a:cubicBezTo>
                  <a:cubicBezTo>
                    <a:pt x="3058" y="1690"/>
                    <a:pt x="3305" y="2004"/>
                    <a:pt x="3495" y="2373"/>
                  </a:cubicBezTo>
                  <a:cubicBezTo>
                    <a:pt x="3674" y="2720"/>
                    <a:pt x="3797" y="3101"/>
                    <a:pt x="3842" y="3493"/>
                  </a:cubicBezTo>
                  <a:cubicBezTo>
                    <a:pt x="3876" y="3829"/>
                    <a:pt x="3865" y="4087"/>
                    <a:pt x="3708" y="4423"/>
                  </a:cubicBezTo>
                  <a:cubicBezTo>
                    <a:pt x="3697" y="4445"/>
                    <a:pt x="3674" y="4479"/>
                    <a:pt x="3663" y="4501"/>
                  </a:cubicBezTo>
                  <a:cubicBezTo>
                    <a:pt x="3652" y="4513"/>
                    <a:pt x="3652" y="4513"/>
                    <a:pt x="3652" y="4524"/>
                  </a:cubicBezTo>
                  <a:cubicBezTo>
                    <a:pt x="3641" y="4535"/>
                    <a:pt x="3629" y="4535"/>
                    <a:pt x="3629" y="4546"/>
                  </a:cubicBezTo>
                  <a:cubicBezTo>
                    <a:pt x="3607" y="4546"/>
                    <a:pt x="3585" y="4546"/>
                    <a:pt x="3562" y="4535"/>
                  </a:cubicBezTo>
                  <a:cubicBezTo>
                    <a:pt x="3540" y="4535"/>
                    <a:pt x="3495" y="4524"/>
                    <a:pt x="3473" y="4524"/>
                  </a:cubicBezTo>
                  <a:cubicBezTo>
                    <a:pt x="3405" y="4513"/>
                    <a:pt x="3349" y="4490"/>
                    <a:pt x="3282" y="4468"/>
                  </a:cubicBezTo>
                  <a:cubicBezTo>
                    <a:pt x="3170" y="4423"/>
                    <a:pt x="3025" y="4356"/>
                    <a:pt x="2946" y="4322"/>
                  </a:cubicBezTo>
                  <a:cubicBezTo>
                    <a:pt x="2554" y="4109"/>
                    <a:pt x="2218" y="3796"/>
                    <a:pt x="2061" y="3392"/>
                  </a:cubicBezTo>
                  <a:cubicBezTo>
                    <a:pt x="1904" y="3012"/>
                    <a:pt x="1904" y="2653"/>
                    <a:pt x="2028" y="2295"/>
                  </a:cubicBezTo>
                  <a:cubicBezTo>
                    <a:pt x="2061" y="2183"/>
                    <a:pt x="2095" y="2071"/>
                    <a:pt x="2151" y="1970"/>
                  </a:cubicBezTo>
                  <a:cubicBezTo>
                    <a:pt x="2173" y="1925"/>
                    <a:pt x="2207" y="1869"/>
                    <a:pt x="2229" y="1824"/>
                  </a:cubicBezTo>
                  <a:cubicBezTo>
                    <a:pt x="2229" y="1824"/>
                    <a:pt x="2240" y="1802"/>
                    <a:pt x="2252" y="1802"/>
                  </a:cubicBezTo>
                  <a:cubicBezTo>
                    <a:pt x="2263" y="1780"/>
                    <a:pt x="2274" y="1768"/>
                    <a:pt x="2285" y="1746"/>
                  </a:cubicBezTo>
                  <a:cubicBezTo>
                    <a:pt x="2353" y="1656"/>
                    <a:pt x="2431" y="1556"/>
                    <a:pt x="2521" y="1466"/>
                  </a:cubicBezTo>
                  <a:cubicBezTo>
                    <a:pt x="2554" y="1432"/>
                    <a:pt x="2588" y="1399"/>
                    <a:pt x="2633" y="1365"/>
                  </a:cubicBezTo>
                  <a:cubicBezTo>
                    <a:pt x="2633" y="1354"/>
                    <a:pt x="2644" y="1354"/>
                    <a:pt x="2655" y="1343"/>
                  </a:cubicBezTo>
                  <a:close/>
                  <a:moveTo>
                    <a:pt x="3562" y="4613"/>
                  </a:moveTo>
                  <a:cubicBezTo>
                    <a:pt x="3562" y="4625"/>
                    <a:pt x="3562" y="4625"/>
                    <a:pt x="3551" y="4636"/>
                  </a:cubicBezTo>
                  <a:cubicBezTo>
                    <a:pt x="3540" y="4636"/>
                    <a:pt x="3540" y="4647"/>
                    <a:pt x="3517" y="4658"/>
                  </a:cubicBezTo>
                  <a:cubicBezTo>
                    <a:pt x="3529" y="4636"/>
                    <a:pt x="3551" y="4625"/>
                    <a:pt x="3562" y="4613"/>
                  </a:cubicBezTo>
                  <a:close/>
                  <a:moveTo>
                    <a:pt x="2711" y="1"/>
                  </a:moveTo>
                  <a:cubicBezTo>
                    <a:pt x="2402" y="1"/>
                    <a:pt x="2063" y="105"/>
                    <a:pt x="1815" y="245"/>
                  </a:cubicBezTo>
                  <a:cubicBezTo>
                    <a:pt x="1647" y="335"/>
                    <a:pt x="1244" y="648"/>
                    <a:pt x="1624" y="772"/>
                  </a:cubicBezTo>
                  <a:cubicBezTo>
                    <a:pt x="1703" y="794"/>
                    <a:pt x="1781" y="828"/>
                    <a:pt x="1848" y="850"/>
                  </a:cubicBezTo>
                  <a:cubicBezTo>
                    <a:pt x="1322" y="1152"/>
                    <a:pt x="852" y="1556"/>
                    <a:pt x="538" y="2082"/>
                  </a:cubicBezTo>
                  <a:cubicBezTo>
                    <a:pt x="0" y="2956"/>
                    <a:pt x="168" y="4053"/>
                    <a:pt x="975" y="4703"/>
                  </a:cubicBezTo>
                  <a:cubicBezTo>
                    <a:pt x="1479" y="5106"/>
                    <a:pt x="2117" y="5330"/>
                    <a:pt x="2756" y="5353"/>
                  </a:cubicBezTo>
                  <a:cubicBezTo>
                    <a:pt x="2815" y="5355"/>
                    <a:pt x="2876" y="5357"/>
                    <a:pt x="2936" y="5357"/>
                  </a:cubicBezTo>
                  <a:cubicBezTo>
                    <a:pt x="3618" y="5357"/>
                    <a:pt x="4361" y="5181"/>
                    <a:pt x="4906" y="4759"/>
                  </a:cubicBezTo>
                  <a:cubicBezTo>
                    <a:pt x="5645" y="4188"/>
                    <a:pt x="5701" y="3236"/>
                    <a:pt x="5421" y="2396"/>
                  </a:cubicBezTo>
                  <a:cubicBezTo>
                    <a:pt x="5220" y="1791"/>
                    <a:pt x="4839" y="1242"/>
                    <a:pt x="4369" y="805"/>
                  </a:cubicBezTo>
                  <a:cubicBezTo>
                    <a:pt x="4469" y="749"/>
                    <a:pt x="4570" y="682"/>
                    <a:pt x="4637" y="604"/>
                  </a:cubicBezTo>
                  <a:cubicBezTo>
                    <a:pt x="4895" y="290"/>
                    <a:pt x="4413" y="234"/>
                    <a:pt x="4212" y="234"/>
                  </a:cubicBezTo>
                  <a:cubicBezTo>
                    <a:pt x="4010" y="234"/>
                    <a:pt x="3809" y="256"/>
                    <a:pt x="3596" y="279"/>
                  </a:cubicBezTo>
                  <a:cubicBezTo>
                    <a:pt x="3417" y="189"/>
                    <a:pt x="3226" y="100"/>
                    <a:pt x="3025" y="44"/>
                  </a:cubicBezTo>
                  <a:cubicBezTo>
                    <a:pt x="2927" y="14"/>
                    <a:pt x="2821" y="1"/>
                    <a:pt x="2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8544446" y="9672197"/>
              <a:ext cx="1151" cy="34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0" y="0"/>
                  </a:moveTo>
                  <a:cubicBezTo>
                    <a:pt x="12" y="0"/>
                    <a:pt x="12" y="0"/>
                    <a:pt x="23" y="0"/>
                  </a:cubicBezTo>
                  <a:lnTo>
                    <a:pt x="34" y="0"/>
                  </a:lnTo>
                  <a:cubicBezTo>
                    <a:pt x="23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8426548" y="9535518"/>
              <a:ext cx="208150" cy="175866"/>
            </a:xfrm>
            <a:custGeom>
              <a:avLst/>
              <a:gdLst/>
              <a:ahLst/>
              <a:cxnLst/>
              <a:rect l="l" t="t" r="r" b="b"/>
              <a:pathLst>
                <a:path w="6151" h="5197" extrusionOk="0">
                  <a:moveTo>
                    <a:pt x="3081" y="802"/>
                  </a:moveTo>
                  <a:cubicBezTo>
                    <a:pt x="3066" y="806"/>
                    <a:pt x="3057" y="807"/>
                    <a:pt x="3053" y="807"/>
                  </a:cubicBezTo>
                  <a:cubicBezTo>
                    <a:pt x="3045" y="807"/>
                    <a:pt x="3055" y="802"/>
                    <a:pt x="3070" y="802"/>
                  </a:cubicBezTo>
                  <a:close/>
                  <a:moveTo>
                    <a:pt x="3755" y="4001"/>
                  </a:moveTo>
                  <a:cubicBezTo>
                    <a:pt x="3757" y="4001"/>
                    <a:pt x="3756" y="4002"/>
                    <a:pt x="3753" y="4006"/>
                  </a:cubicBezTo>
                  <a:cubicBezTo>
                    <a:pt x="3753" y="4006"/>
                    <a:pt x="3731" y="4017"/>
                    <a:pt x="3708" y="4017"/>
                  </a:cubicBezTo>
                  <a:cubicBezTo>
                    <a:pt x="3732" y="4009"/>
                    <a:pt x="3750" y="4001"/>
                    <a:pt x="3755" y="4001"/>
                  </a:cubicBezTo>
                  <a:close/>
                  <a:moveTo>
                    <a:pt x="3272" y="858"/>
                  </a:moveTo>
                  <a:cubicBezTo>
                    <a:pt x="3272" y="858"/>
                    <a:pt x="3272" y="870"/>
                    <a:pt x="3283" y="870"/>
                  </a:cubicBezTo>
                  <a:cubicBezTo>
                    <a:pt x="3294" y="881"/>
                    <a:pt x="3316" y="881"/>
                    <a:pt x="3328" y="892"/>
                  </a:cubicBezTo>
                  <a:cubicBezTo>
                    <a:pt x="3507" y="1004"/>
                    <a:pt x="3664" y="1150"/>
                    <a:pt x="3798" y="1318"/>
                  </a:cubicBezTo>
                  <a:cubicBezTo>
                    <a:pt x="4100" y="1687"/>
                    <a:pt x="4280" y="2180"/>
                    <a:pt x="4313" y="2662"/>
                  </a:cubicBezTo>
                  <a:cubicBezTo>
                    <a:pt x="4336" y="2874"/>
                    <a:pt x="4324" y="2986"/>
                    <a:pt x="4268" y="3199"/>
                  </a:cubicBezTo>
                  <a:cubicBezTo>
                    <a:pt x="4246" y="3278"/>
                    <a:pt x="4224" y="3367"/>
                    <a:pt x="4190" y="3446"/>
                  </a:cubicBezTo>
                  <a:cubicBezTo>
                    <a:pt x="4168" y="3490"/>
                    <a:pt x="4145" y="3535"/>
                    <a:pt x="4123" y="3569"/>
                  </a:cubicBezTo>
                  <a:cubicBezTo>
                    <a:pt x="4112" y="3591"/>
                    <a:pt x="4078" y="3647"/>
                    <a:pt x="4067" y="3658"/>
                  </a:cubicBezTo>
                  <a:cubicBezTo>
                    <a:pt x="4022" y="3726"/>
                    <a:pt x="3977" y="3782"/>
                    <a:pt x="3932" y="3838"/>
                  </a:cubicBezTo>
                  <a:cubicBezTo>
                    <a:pt x="3910" y="3860"/>
                    <a:pt x="3888" y="3882"/>
                    <a:pt x="3865" y="3905"/>
                  </a:cubicBezTo>
                  <a:cubicBezTo>
                    <a:pt x="3843" y="3916"/>
                    <a:pt x="3820" y="3938"/>
                    <a:pt x="3820" y="3938"/>
                  </a:cubicBezTo>
                  <a:cubicBezTo>
                    <a:pt x="3787" y="3961"/>
                    <a:pt x="3764" y="3972"/>
                    <a:pt x="3731" y="3994"/>
                  </a:cubicBezTo>
                  <a:cubicBezTo>
                    <a:pt x="3708" y="4006"/>
                    <a:pt x="3697" y="4017"/>
                    <a:pt x="3675" y="4028"/>
                  </a:cubicBezTo>
                  <a:cubicBezTo>
                    <a:pt x="3652" y="4028"/>
                    <a:pt x="3641" y="4028"/>
                    <a:pt x="3619" y="4039"/>
                  </a:cubicBezTo>
                  <a:lnTo>
                    <a:pt x="3484" y="4039"/>
                  </a:lnTo>
                  <a:cubicBezTo>
                    <a:pt x="3440" y="4039"/>
                    <a:pt x="3395" y="4028"/>
                    <a:pt x="3361" y="4028"/>
                  </a:cubicBezTo>
                  <a:cubicBezTo>
                    <a:pt x="3305" y="4017"/>
                    <a:pt x="3238" y="4017"/>
                    <a:pt x="3182" y="4006"/>
                  </a:cubicBezTo>
                  <a:lnTo>
                    <a:pt x="3182" y="4006"/>
                  </a:lnTo>
                  <a:cubicBezTo>
                    <a:pt x="3217" y="4011"/>
                    <a:pt x="3234" y="4013"/>
                    <a:pt x="3240" y="4013"/>
                  </a:cubicBezTo>
                  <a:cubicBezTo>
                    <a:pt x="3258" y="4013"/>
                    <a:pt x="3157" y="3992"/>
                    <a:pt x="3115" y="3983"/>
                  </a:cubicBezTo>
                  <a:cubicBezTo>
                    <a:pt x="3003" y="3961"/>
                    <a:pt x="2891" y="3916"/>
                    <a:pt x="2779" y="3871"/>
                  </a:cubicBezTo>
                  <a:cubicBezTo>
                    <a:pt x="2723" y="3849"/>
                    <a:pt x="2667" y="3826"/>
                    <a:pt x="2611" y="3804"/>
                  </a:cubicBezTo>
                  <a:cubicBezTo>
                    <a:pt x="2599" y="3793"/>
                    <a:pt x="2599" y="3793"/>
                    <a:pt x="2599" y="3793"/>
                  </a:cubicBezTo>
                  <a:cubicBezTo>
                    <a:pt x="2577" y="3782"/>
                    <a:pt x="2555" y="3770"/>
                    <a:pt x="2532" y="3759"/>
                  </a:cubicBezTo>
                  <a:cubicBezTo>
                    <a:pt x="2387" y="3121"/>
                    <a:pt x="2431" y="2460"/>
                    <a:pt x="2667" y="1844"/>
                  </a:cubicBezTo>
                  <a:cubicBezTo>
                    <a:pt x="2734" y="1642"/>
                    <a:pt x="2835" y="1452"/>
                    <a:pt x="2935" y="1273"/>
                  </a:cubicBezTo>
                  <a:cubicBezTo>
                    <a:pt x="2947" y="1250"/>
                    <a:pt x="2958" y="1239"/>
                    <a:pt x="2958" y="1239"/>
                  </a:cubicBezTo>
                  <a:cubicBezTo>
                    <a:pt x="2958" y="1228"/>
                    <a:pt x="2969" y="1228"/>
                    <a:pt x="2980" y="1206"/>
                  </a:cubicBezTo>
                  <a:cubicBezTo>
                    <a:pt x="3003" y="1172"/>
                    <a:pt x="3036" y="1127"/>
                    <a:pt x="3059" y="1094"/>
                  </a:cubicBezTo>
                  <a:cubicBezTo>
                    <a:pt x="3126" y="1015"/>
                    <a:pt x="3182" y="948"/>
                    <a:pt x="3260" y="870"/>
                  </a:cubicBezTo>
                  <a:cubicBezTo>
                    <a:pt x="3260" y="870"/>
                    <a:pt x="3260" y="858"/>
                    <a:pt x="3260" y="858"/>
                  </a:cubicBezTo>
                  <a:close/>
                  <a:moveTo>
                    <a:pt x="3903" y="0"/>
                  </a:moveTo>
                  <a:cubicBezTo>
                    <a:pt x="3389" y="0"/>
                    <a:pt x="2865" y="158"/>
                    <a:pt x="2420" y="388"/>
                  </a:cubicBezTo>
                  <a:cubicBezTo>
                    <a:pt x="1916" y="657"/>
                    <a:pt x="1535" y="1049"/>
                    <a:pt x="1244" y="1519"/>
                  </a:cubicBezTo>
                  <a:cubicBezTo>
                    <a:pt x="919" y="2046"/>
                    <a:pt x="740" y="2673"/>
                    <a:pt x="718" y="3300"/>
                  </a:cubicBezTo>
                  <a:cubicBezTo>
                    <a:pt x="561" y="3367"/>
                    <a:pt x="1" y="3625"/>
                    <a:pt x="236" y="3860"/>
                  </a:cubicBezTo>
                  <a:cubicBezTo>
                    <a:pt x="415" y="4039"/>
                    <a:pt x="628" y="4185"/>
                    <a:pt x="841" y="4319"/>
                  </a:cubicBezTo>
                  <a:cubicBezTo>
                    <a:pt x="897" y="4566"/>
                    <a:pt x="987" y="4801"/>
                    <a:pt x="1099" y="5014"/>
                  </a:cubicBezTo>
                  <a:cubicBezTo>
                    <a:pt x="1170" y="5145"/>
                    <a:pt x="1341" y="5197"/>
                    <a:pt x="1549" y="5197"/>
                  </a:cubicBezTo>
                  <a:cubicBezTo>
                    <a:pt x="1929" y="5197"/>
                    <a:pt x="2432" y="5023"/>
                    <a:pt x="2678" y="4835"/>
                  </a:cubicBezTo>
                  <a:cubicBezTo>
                    <a:pt x="2947" y="4835"/>
                    <a:pt x="3216" y="4812"/>
                    <a:pt x="3484" y="4756"/>
                  </a:cubicBezTo>
                  <a:cubicBezTo>
                    <a:pt x="4571" y="4554"/>
                    <a:pt x="5859" y="3927"/>
                    <a:pt x="6016" y="2706"/>
                  </a:cubicBezTo>
                  <a:cubicBezTo>
                    <a:pt x="6150" y="1687"/>
                    <a:pt x="5579" y="388"/>
                    <a:pt x="4526" y="85"/>
                  </a:cubicBezTo>
                  <a:cubicBezTo>
                    <a:pt x="4324" y="27"/>
                    <a:pt x="4114" y="0"/>
                    <a:pt x="3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8803322" y="9529359"/>
              <a:ext cx="192956" cy="181585"/>
            </a:xfrm>
            <a:custGeom>
              <a:avLst/>
              <a:gdLst/>
              <a:ahLst/>
              <a:cxnLst/>
              <a:rect l="l" t="t" r="r" b="b"/>
              <a:pathLst>
                <a:path w="5702" h="5366" extrusionOk="0">
                  <a:moveTo>
                    <a:pt x="3204" y="1052"/>
                  </a:moveTo>
                  <a:cubicBezTo>
                    <a:pt x="3237" y="1052"/>
                    <a:pt x="3216" y="1062"/>
                    <a:pt x="3130" y="1073"/>
                  </a:cubicBezTo>
                  <a:lnTo>
                    <a:pt x="3130" y="1073"/>
                  </a:lnTo>
                  <a:cubicBezTo>
                    <a:pt x="3140" y="1071"/>
                    <a:pt x="3149" y="1063"/>
                    <a:pt x="3159" y="1063"/>
                  </a:cubicBezTo>
                  <a:lnTo>
                    <a:pt x="3181" y="1063"/>
                  </a:lnTo>
                  <a:cubicBezTo>
                    <a:pt x="3181" y="1063"/>
                    <a:pt x="3193" y="1052"/>
                    <a:pt x="3204" y="1052"/>
                  </a:cubicBezTo>
                  <a:close/>
                  <a:moveTo>
                    <a:pt x="2655" y="1343"/>
                  </a:moveTo>
                  <a:cubicBezTo>
                    <a:pt x="2677" y="1365"/>
                    <a:pt x="2711" y="1388"/>
                    <a:pt x="2733" y="1410"/>
                  </a:cubicBezTo>
                  <a:cubicBezTo>
                    <a:pt x="3058" y="1690"/>
                    <a:pt x="3305" y="2004"/>
                    <a:pt x="3495" y="2384"/>
                  </a:cubicBezTo>
                  <a:cubicBezTo>
                    <a:pt x="3674" y="2732"/>
                    <a:pt x="3797" y="3112"/>
                    <a:pt x="3842" y="3504"/>
                  </a:cubicBezTo>
                  <a:cubicBezTo>
                    <a:pt x="3876" y="3840"/>
                    <a:pt x="3865" y="4098"/>
                    <a:pt x="3708" y="4423"/>
                  </a:cubicBezTo>
                  <a:cubicBezTo>
                    <a:pt x="3685" y="4456"/>
                    <a:pt x="3674" y="4479"/>
                    <a:pt x="3663" y="4512"/>
                  </a:cubicBezTo>
                  <a:cubicBezTo>
                    <a:pt x="3652" y="4512"/>
                    <a:pt x="3652" y="4524"/>
                    <a:pt x="3641" y="4524"/>
                  </a:cubicBezTo>
                  <a:cubicBezTo>
                    <a:pt x="3641" y="4535"/>
                    <a:pt x="3629" y="4546"/>
                    <a:pt x="3629" y="4557"/>
                  </a:cubicBezTo>
                  <a:cubicBezTo>
                    <a:pt x="3607" y="4546"/>
                    <a:pt x="3585" y="4546"/>
                    <a:pt x="3562" y="4546"/>
                  </a:cubicBezTo>
                  <a:cubicBezTo>
                    <a:pt x="3540" y="4546"/>
                    <a:pt x="3495" y="4535"/>
                    <a:pt x="3473" y="4524"/>
                  </a:cubicBezTo>
                  <a:cubicBezTo>
                    <a:pt x="3405" y="4512"/>
                    <a:pt x="3349" y="4490"/>
                    <a:pt x="3282" y="4468"/>
                  </a:cubicBezTo>
                  <a:cubicBezTo>
                    <a:pt x="3170" y="4434"/>
                    <a:pt x="3025" y="4367"/>
                    <a:pt x="2946" y="4322"/>
                  </a:cubicBezTo>
                  <a:cubicBezTo>
                    <a:pt x="2554" y="4109"/>
                    <a:pt x="2218" y="3807"/>
                    <a:pt x="2061" y="3404"/>
                  </a:cubicBezTo>
                  <a:cubicBezTo>
                    <a:pt x="1904" y="3023"/>
                    <a:pt x="1904" y="2664"/>
                    <a:pt x="2016" y="2295"/>
                  </a:cubicBezTo>
                  <a:cubicBezTo>
                    <a:pt x="2050" y="2194"/>
                    <a:pt x="2095" y="2082"/>
                    <a:pt x="2151" y="1981"/>
                  </a:cubicBezTo>
                  <a:cubicBezTo>
                    <a:pt x="2173" y="1925"/>
                    <a:pt x="2207" y="1880"/>
                    <a:pt x="2229" y="1836"/>
                  </a:cubicBezTo>
                  <a:cubicBezTo>
                    <a:pt x="2229" y="1824"/>
                    <a:pt x="2240" y="1813"/>
                    <a:pt x="2252" y="1802"/>
                  </a:cubicBezTo>
                  <a:cubicBezTo>
                    <a:pt x="2263" y="1791"/>
                    <a:pt x="2263" y="1768"/>
                    <a:pt x="2274" y="1757"/>
                  </a:cubicBezTo>
                  <a:cubicBezTo>
                    <a:pt x="2352" y="1656"/>
                    <a:pt x="2431" y="1567"/>
                    <a:pt x="2509" y="1477"/>
                  </a:cubicBezTo>
                  <a:cubicBezTo>
                    <a:pt x="2554" y="1432"/>
                    <a:pt x="2588" y="1399"/>
                    <a:pt x="2621" y="1365"/>
                  </a:cubicBezTo>
                  <a:cubicBezTo>
                    <a:pt x="2632" y="1365"/>
                    <a:pt x="2632" y="1354"/>
                    <a:pt x="2655" y="1343"/>
                  </a:cubicBezTo>
                  <a:close/>
                  <a:moveTo>
                    <a:pt x="3820" y="4557"/>
                  </a:moveTo>
                  <a:cubicBezTo>
                    <a:pt x="3797" y="4568"/>
                    <a:pt x="3764" y="4568"/>
                    <a:pt x="3753" y="4568"/>
                  </a:cubicBezTo>
                  <a:lnTo>
                    <a:pt x="3730" y="4568"/>
                  </a:lnTo>
                  <a:cubicBezTo>
                    <a:pt x="3761" y="4558"/>
                    <a:pt x="3782" y="4557"/>
                    <a:pt x="3820" y="4557"/>
                  </a:cubicBezTo>
                  <a:close/>
                  <a:moveTo>
                    <a:pt x="3562" y="4624"/>
                  </a:moveTo>
                  <a:lnTo>
                    <a:pt x="3562" y="4624"/>
                  </a:lnTo>
                  <a:cubicBezTo>
                    <a:pt x="3562" y="4624"/>
                    <a:pt x="3551" y="4636"/>
                    <a:pt x="3551" y="4636"/>
                  </a:cubicBezTo>
                  <a:cubicBezTo>
                    <a:pt x="3540" y="4647"/>
                    <a:pt x="3529" y="4647"/>
                    <a:pt x="3517" y="4658"/>
                  </a:cubicBezTo>
                  <a:cubicBezTo>
                    <a:pt x="3529" y="4647"/>
                    <a:pt x="3551" y="4624"/>
                    <a:pt x="3562" y="4624"/>
                  </a:cubicBezTo>
                  <a:close/>
                  <a:moveTo>
                    <a:pt x="2706" y="1"/>
                  </a:moveTo>
                  <a:cubicBezTo>
                    <a:pt x="2396" y="1"/>
                    <a:pt x="2063" y="105"/>
                    <a:pt x="1815" y="245"/>
                  </a:cubicBezTo>
                  <a:cubicBezTo>
                    <a:pt x="1647" y="346"/>
                    <a:pt x="1232" y="659"/>
                    <a:pt x="1624" y="783"/>
                  </a:cubicBezTo>
                  <a:cubicBezTo>
                    <a:pt x="1703" y="805"/>
                    <a:pt x="1781" y="828"/>
                    <a:pt x="1848" y="861"/>
                  </a:cubicBezTo>
                  <a:cubicBezTo>
                    <a:pt x="1311" y="1152"/>
                    <a:pt x="852" y="1556"/>
                    <a:pt x="538" y="2082"/>
                  </a:cubicBezTo>
                  <a:cubicBezTo>
                    <a:pt x="0" y="2967"/>
                    <a:pt x="157" y="4064"/>
                    <a:pt x="975" y="4714"/>
                  </a:cubicBezTo>
                  <a:cubicBezTo>
                    <a:pt x="1479" y="5106"/>
                    <a:pt x="2117" y="5330"/>
                    <a:pt x="2756" y="5364"/>
                  </a:cubicBezTo>
                  <a:cubicBezTo>
                    <a:pt x="2800" y="5365"/>
                    <a:pt x="2845" y="5366"/>
                    <a:pt x="2890" y="5366"/>
                  </a:cubicBezTo>
                  <a:cubicBezTo>
                    <a:pt x="3584" y="5366"/>
                    <a:pt x="4349" y="5201"/>
                    <a:pt x="4906" y="4770"/>
                  </a:cubicBezTo>
                  <a:cubicBezTo>
                    <a:pt x="5634" y="4199"/>
                    <a:pt x="5701" y="3236"/>
                    <a:pt x="5421" y="2407"/>
                  </a:cubicBezTo>
                  <a:cubicBezTo>
                    <a:pt x="5209" y="1791"/>
                    <a:pt x="4839" y="1242"/>
                    <a:pt x="4369" y="816"/>
                  </a:cubicBezTo>
                  <a:cubicBezTo>
                    <a:pt x="4469" y="760"/>
                    <a:pt x="4570" y="693"/>
                    <a:pt x="4637" y="603"/>
                  </a:cubicBezTo>
                  <a:cubicBezTo>
                    <a:pt x="4878" y="321"/>
                    <a:pt x="4475" y="244"/>
                    <a:pt x="4256" y="244"/>
                  </a:cubicBezTo>
                  <a:cubicBezTo>
                    <a:pt x="4240" y="244"/>
                    <a:pt x="4225" y="244"/>
                    <a:pt x="4212" y="245"/>
                  </a:cubicBezTo>
                  <a:cubicBezTo>
                    <a:pt x="4010" y="245"/>
                    <a:pt x="3797" y="256"/>
                    <a:pt x="3596" y="290"/>
                  </a:cubicBezTo>
                  <a:cubicBezTo>
                    <a:pt x="3417" y="189"/>
                    <a:pt x="3226" y="111"/>
                    <a:pt x="3025" y="43"/>
                  </a:cubicBezTo>
                  <a:cubicBezTo>
                    <a:pt x="2924" y="14"/>
                    <a:pt x="2817" y="1"/>
                    <a:pt x="2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8691887" y="9964033"/>
              <a:ext cx="1151" cy="406"/>
            </a:xfrm>
            <a:custGeom>
              <a:avLst/>
              <a:gdLst/>
              <a:ahLst/>
              <a:cxnLst/>
              <a:rect l="l" t="t" r="r" b="b"/>
              <a:pathLst>
                <a:path w="34" h="12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1"/>
                    <a:pt x="23" y="1"/>
                    <a:pt x="23" y="12"/>
                  </a:cubicBezTo>
                  <a:lnTo>
                    <a:pt x="34" y="12"/>
                  </a:lnTo>
                  <a:cubicBezTo>
                    <a:pt x="23" y="1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8573988" y="9827388"/>
              <a:ext cx="208150" cy="176205"/>
            </a:xfrm>
            <a:custGeom>
              <a:avLst/>
              <a:gdLst/>
              <a:ahLst/>
              <a:cxnLst/>
              <a:rect l="l" t="t" r="r" b="b"/>
              <a:pathLst>
                <a:path w="6151" h="5207" extrusionOk="0">
                  <a:moveTo>
                    <a:pt x="3764" y="4005"/>
                  </a:moveTo>
                  <a:cubicBezTo>
                    <a:pt x="3759" y="4010"/>
                    <a:pt x="3752" y="4013"/>
                    <a:pt x="3744" y="4015"/>
                  </a:cubicBezTo>
                  <a:lnTo>
                    <a:pt x="3744" y="4015"/>
                  </a:lnTo>
                  <a:cubicBezTo>
                    <a:pt x="3756" y="4009"/>
                    <a:pt x="3764" y="4005"/>
                    <a:pt x="3764" y="4005"/>
                  </a:cubicBezTo>
                  <a:close/>
                  <a:moveTo>
                    <a:pt x="3283" y="869"/>
                  </a:moveTo>
                  <a:cubicBezTo>
                    <a:pt x="3294" y="880"/>
                    <a:pt x="3316" y="891"/>
                    <a:pt x="3328" y="903"/>
                  </a:cubicBezTo>
                  <a:cubicBezTo>
                    <a:pt x="3507" y="1003"/>
                    <a:pt x="3664" y="1160"/>
                    <a:pt x="3798" y="1317"/>
                  </a:cubicBezTo>
                  <a:cubicBezTo>
                    <a:pt x="4100" y="1687"/>
                    <a:pt x="4280" y="2191"/>
                    <a:pt x="4313" y="2661"/>
                  </a:cubicBezTo>
                  <a:cubicBezTo>
                    <a:pt x="4336" y="2885"/>
                    <a:pt x="4324" y="2997"/>
                    <a:pt x="4268" y="3199"/>
                  </a:cubicBezTo>
                  <a:cubicBezTo>
                    <a:pt x="4246" y="3288"/>
                    <a:pt x="4224" y="3367"/>
                    <a:pt x="4190" y="3456"/>
                  </a:cubicBezTo>
                  <a:cubicBezTo>
                    <a:pt x="4168" y="3490"/>
                    <a:pt x="4145" y="3535"/>
                    <a:pt x="4123" y="3579"/>
                  </a:cubicBezTo>
                  <a:cubicBezTo>
                    <a:pt x="4112" y="3602"/>
                    <a:pt x="4078" y="3658"/>
                    <a:pt x="4067" y="3669"/>
                  </a:cubicBezTo>
                  <a:cubicBezTo>
                    <a:pt x="4022" y="3725"/>
                    <a:pt x="3977" y="3781"/>
                    <a:pt x="3932" y="3837"/>
                  </a:cubicBezTo>
                  <a:cubicBezTo>
                    <a:pt x="3910" y="3859"/>
                    <a:pt x="3888" y="3882"/>
                    <a:pt x="3865" y="3904"/>
                  </a:cubicBezTo>
                  <a:cubicBezTo>
                    <a:pt x="3873" y="3896"/>
                    <a:pt x="3881" y="3888"/>
                    <a:pt x="3885" y="3888"/>
                  </a:cubicBezTo>
                  <a:cubicBezTo>
                    <a:pt x="3887" y="3888"/>
                    <a:pt x="3888" y="3890"/>
                    <a:pt x="3888" y="3893"/>
                  </a:cubicBezTo>
                  <a:cubicBezTo>
                    <a:pt x="3888" y="3893"/>
                    <a:pt x="3876" y="3893"/>
                    <a:pt x="3865" y="3904"/>
                  </a:cubicBezTo>
                  <a:cubicBezTo>
                    <a:pt x="3843" y="3927"/>
                    <a:pt x="3820" y="3938"/>
                    <a:pt x="3820" y="3938"/>
                  </a:cubicBezTo>
                  <a:cubicBezTo>
                    <a:pt x="3787" y="3960"/>
                    <a:pt x="3764" y="3983"/>
                    <a:pt x="3731" y="4005"/>
                  </a:cubicBezTo>
                  <a:cubicBezTo>
                    <a:pt x="3708" y="4016"/>
                    <a:pt x="3697" y="4027"/>
                    <a:pt x="3675" y="4027"/>
                  </a:cubicBezTo>
                  <a:cubicBezTo>
                    <a:pt x="3652" y="4039"/>
                    <a:pt x="3641" y="4039"/>
                    <a:pt x="3619" y="4039"/>
                  </a:cubicBezTo>
                  <a:lnTo>
                    <a:pt x="3518" y="4039"/>
                  </a:lnTo>
                  <a:cubicBezTo>
                    <a:pt x="3518" y="4050"/>
                    <a:pt x="3529" y="4050"/>
                    <a:pt x="3540" y="4050"/>
                  </a:cubicBezTo>
                  <a:lnTo>
                    <a:pt x="3484" y="4050"/>
                  </a:lnTo>
                  <a:cubicBezTo>
                    <a:pt x="3406" y="4050"/>
                    <a:pt x="3440" y="4039"/>
                    <a:pt x="3484" y="4039"/>
                  </a:cubicBezTo>
                  <a:cubicBezTo>
                    <a:pt x="3440" y="4039"/>
                    <a:pt x="3406" y="4039"/>
                    <a:pt x="3361" y="4027"/>
                  </a:cubicBezTo>
                  <a:cubicBezTo>
                    <a:pt x="3315" y="4027"/>
                    <a:pt x="3269" y="4020"/>
                    <a:pt x="3217" y="4011"/>
                  </a:cubicBezTo>
                  <a:lnTo>
                    <a:pt x="3217" y="4011"/>
                  </a:lnTo>
                  <a:cubicBezTo>
                    <a:pt x="3232" y="4013"/>
                    <a:pt x="3241" y="4015"/>
                    <a:pt x="3242" y="4015"/>
                  </a:cubicBezTo>
                  <a:cubicBezTo>
                    <a:pt x="3243" y="4015"/>
                    <a:pt x="3227" y="4012"/>
                    <a:pt x="3182" y="4005"/>
                  </a:cubicBezTo>
                  <a:lnTo>
                    <a:pt x="3182" y="4005"/>
                  </a:lnTo>
                  <a:cubicBezTo>
                    <a:pt x="3194" y="4007"/>
                    <a:pt x="3206" y="4009"/>
                    <a:pt x="3217" y="4011"/>
                  </a:cubicBezTo>
                  <a:lnTo>
                    <a:pt x="3217" y="4011"/>
                  </a:lnTo>
                  <a:cubicBezTo>
                    <a:pt x="3188" y="4007"/>
                    <a:pt x="3141" y="3999"/>
                    <a:pt x="3115" y="3994"/>
                  </a:cubicBezTo>
                  <a:cubicBezTo>
                    <a:pt x="3003" y="3960"/>
                    <a:pt x="2891" y="3927"/>
                    <a:pt x="2790" y="3882"/>
                  </a:cubicBezTo>
                  <a:cubicBezTo>
                    <a:pt x="2723" y="3859"/>
                    <a:pt x="2667" y="3826"/>
                    <a:pt x="2611" y="3803"/>
                  </a:cubicBezTo>
                  <a:lnTo>
                    <a:pt x="2600" y="3803"/>
                  </a:lnTo>
                  <a:cubicBezTo>
                    <a:pt x="2577" y="3792"/>
                    <a:pt x="2555" y="3781"/>
                    <a:pt x="2532" y="3759"/>
                  </a:cubicBezTo>
                  <a:cubicBezTo>
                    <a:pt x="2387" y="3131"/>
                    <a:pt x="2431" y="2471"/>
                    <a:pt x="2667" y="1843"/>
                  </a:cubicBezTo>
                  <a:cubicBezTo>
                    <a:pt x="2745" y="1653"/>
                    <a:pt x="2835" y="1451"/>
                    <a:pt x="2947" y="1272"/>
                  </a:cubicBezTo>
                  <a:cubicBezTo>
                    <a:pt x="2958" y="1250"/>
                    <a:pt x="2958" y="1250"/>
                    <a:pt x="2958" y="1239"/>
                  </a:cubicBezTo>
                  <a:cubicBezTo>
                    <a:pt x="2969" y="1239"/>
                    <a:pt x="2969" y="1227"/>
                    <a:pt x="2980" y="1205"/>
                  </a:cubicBezTo>
                  <a:cubicBezTo>
                    <a:pt x="3014" y="1171"/>
                    <a:pt x="3036" y="1138"/>
                    <a:pt x="3059" y="1104"/>
                  </a:cubicBezTo>
                  <a:cubicBezTo>
                    <a:pt x="3126" y="1026"/>
                    <a:pt x="3193" y="947"/>
                    <a:pt x="3260" y="880"/>
                  </a:cubicBezTo>
                  <a:cubicBezTo>
                    <a:pt x="3260" y="880"/>
                    <a:pt x="3260" y="869"/>
                    <a:pt x="3272" y="869"/>
                  </a:cubicBezTo>
                  <a:close/>
                  <a:moveTo>
                    <a:pt x="3912" y="0"/>
                  </a:moveTo>
                  <a:cubicBezTo>
                    <a:pt x="3397" y="0"/>
                    <a:pt x="2866" y="160"/>
                    <a:pt x="2420" y="399"/>
                  </a:cubicBezTo>
                  <a:cubicBezTo>
                    <a:pt x="1916" y="656"/>
                    <a:pt x="1535" y="1048"/>
                    <a:pt x="1244" y="1530"/>
                  </a:cubicBezTo>
                  <a:cubicBezTo>
                    <a:pt x="919" y="2056"/>
                    <a:pt x="740" y="2683"/>
                    <a:pt x="729" y="3311"/>
                  </a:cubicBezTo>
                  <a:cubicBezTo>
                    <a:pt x="561" y="3378"/>
                    <a:pt x="1" y="3624"/>
                    <a:pt x="236" y="3859"/>
                  </a:cubicBezTo>
                  <a:cubicBezTo>
                    <a:pt x="427" y="4050"/>
                    <a:pt x="628" y="4196"/>
                    <a:pt x="841" y="4330"/>
                  </a:cubicBezTo>
                  <a:cubicBezTo>
                    <a:pt x="908" y="4565"/>
                    <a:pt x="987" y="4800"/>
                    <a:pt x="1099" y="5024"/>
                  </a:cubicBezTo>
                  <a:cubicBezTo>
                    <a:pt x="1170" y="5155"/>
                    <a:pt x="1339" y="5207"/>
                    <a:pt x="1546" y="5207"/>
                  </a:cubicBezTo>
                  <a:cubicBezTo>
                    <a:pt x="1926" y="5207"/>
                    <a:pt x="2431" y="5030"/>
                    <a:pt x="2678" y="4834"/>
                  </a:cubicBezTo>
                  <a:cubicBezTo>
                    <a:pt x="2723" y="4836"/>
                    <a:pt x="2768" y="4837"/>
                    <a:pt x="2813" y="4837"/>
                  </a:cubicBezTo>
                  <a:cubicBezTo>
                    <a:pt x="3039" y="4837"/>
                    <a:pt x="3270" y="4813"/>
                    <a:pt x="3484" y="4767"/>
                  </a:cubicBezTo>
                  <a:cubicBezTo>
                    <a:pt x="4571" y="4554"/>
                    <a:pt x="5859" y="3938"/>
                    <a:pt x="6027" y="2706"/>
                  </a:cubicBezTo>
                  <a:cubicBezTo>
                    <a:pt x="6150" y="1687"/>
                    <a:pt x="5579" y="387"/>
                    <a:pt x="4526" y="85"/>
                  </a:cubicBezTo>
                  <a:cubicBezTo>
                    <a:pt x="4328" y="27"/>
                    <a:pt x="4121" y="0"/>
                    <a:pt x="3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8950763" y="9821601"/>
              <a:ext cx="192956" cy="181281"/>
            </a:xfrm>
            <a:custGeom>
              <a:avLst/>
              <a:gdLst/>
              <a:ahLst/>
              <a:cxnLst/>
              <a:rect l="l" t="t" r="r" b="b"/>
              <a:pathLst>
                <a:path w="5702" h="5357" extrusionOk="0">
                  <a:moveTo>
                    <a:pt x="3215" y="1051"/>
                  </a:moveTo>
                  <a:cubicBezTo>
                    <a:pt x="3235" y="1051"/>
                    <a:pt x="3228" y="1060"/>
                    <a:pt x="3159" y="1062"/>
                  </a:cubicBezTo>
                  <a:lnTo>
                    <a:pt x="3159" y="1062"/>
                  </a:lnTo>
                  <a:cubicBezTo>
                    <a:pt x="3170" y="1051"/>
                    <a:pt x="3170" y="1051"/>
                    <a:pt x="3181" y="1051"/>
                  </a:cubicBezTo>
                  <a:close/>
                  <a:moveTo>
                    <a:pt x="2655" y="1342"/>
                  </a:moveTo>
                  <a:cubicBezTo>
                    <a:pt x="2677" y="1365"/>
                    <a:pt x="2711" y="1376"/>
                    <a:pt x="2733" y="1398"/>
                  </a:cubicBezTo>
                  <a:cubicBezTo>
                    <a:pt x="3058" y="1690"/>
                    <a:pt x="3305" y="2003"/>
                    <a:pt x="3495" y="2373"/>
                  </a:cubicBezTo>
                  <a:cubicBezTo>
                    <a:pt x="3674" y="2720"/>
                    <a:pt x="3797" y="3101"/>
                    <a:pt x="3842" y="3493"/>
                  </a:cubicBezTo>
                  <a:cubicBezTo>
                    <a:pt x="3876" y="3829"/>
                    <a:pt x="3865" y="4086"/>
                    <a:pt x="3708" y="4423"/>
                  </a:cubicBezTo>
                  <a:cubicBezTo>
                    <a:pt x="3697" y="4445"/>
                    <a:pt x="3674" y="4479"/>
                    <a:pt x="3663" y="4501"/>
                  </a:cubicBezTo>
                  <a:cubicBezTo>
                    <a:pt x="3652" y="4512"/>
                    <a:pt x="3652" y="4512"/>
                    <a:pt x="3652" y="4523"/>
                  </a:cubicBezTo>
                  <a:cubicBezTo>
                    <a:pt x="3641" y="4535"/>
                    <a:pt x="3629" y="4535"/>
                    <a:pt x="3629" y="4546"/>
                  </a:cubicBezTo>
                  <a:cubicBezTo>
                    <a:pt x="3607" y="4546"/>
                    <a:pt x="3585" y="4546"/>
                    <a:pt x="3562" y="4535"/>
                  </a:cubicBezTo>
                  <a:cubicBezTo>
                    <a:pt x="3540" y="4535"/>
                    <a:pt x="3495" y="4523"/>
                    <a:pt x="3473" y="4523"/>
                  </a:cubicBezTo>
                  <a:cubicBezTo>
                    <a:pt x="3405" y="4512"/>
                    <a:pt x="3349" y="4490"/>
                    <a:pt x="3282" y="4467"/>
                  </a:cubicBezTo>
                  <a:cubicBezTo>
                    <a:pt x="3170" y="4423"/>
                    <a:pt x="3025" y="4367"/>
                    <a:pt x="2946" y="4322"/>
                  </a:cubicBezTo>
                  <a:cubicBezTo>
                    <a:pt x="2554" y="4109"/>
                    <a:pt x="2218" y="3806"/>
                    <a:pt x="2061" y="3403"/>
                  </a:cubicBezTo>
                  <a:cubicBezTo>
                    <a:pt x="1904" y="3011"/>
                    <a:pt x="1904" y="2653"/>
                    <a:pt x="2028" y="2294"/>
                  </a:cubicBezTo>
                  <a:cubicBezTo>
                    <a:pt x="2061" y="2182"/>
                    <a:pt x="2095" y="2070"/>
                    <a:pt x="2151" y="1970"/>
                  </a:cubicBezTo>
                  <a:cubicBezTo>
                    <a:pt x="2173" y="1925"/>
                    <a:pt x="2207" y="1880"/>
                    <a:pt x="2229" y="1824"/>
                  </a:cubicBezTo>
                  <a:cubicBezTo>
                    <a:pt x="2229" y="1824"/>
                    <a:pt x="2240" y="1802"/>
                    <a:pt x="2252" y="1802"/>
                  </a:cubicBezTo>
                  <a:cubicBezTo>
                    <a:pt x="2263" y="1779"/>
                    <a:pt x="2274" y="1768"/>
                    <a:pt x="2285" y="1746"/>
                  </a:cubicBezTo>
                  <a:cubicBezTo>
                    <a:pt x="2353" y="1656"/>
                    <a:pt x="2431" y="1555"/>
                    <a:pt x="2521" y="1466"/>
                  </a:cubicBezTo>
                  <a:cubicBezTo>
                    <a:pt x="2554" y="1432"/>
                    <a:pt x="2588" y="1398"/>
                    <a:pt x="2633" y="1365"/>
                  </a:cubicBezTo>
                  <a:cubicBezTo>
                    <a:pt x="2633" y="1354"/>
                    <a:pt x="2644" y="1354"/>
                    <a:pt x="2655" y="1342"/>
                  </a:cubicBezTo>
                  <a:close/>
                  <a:moveTo>
                    <a:pt x="3562" y="4613"/>
                  </a:moveTo>
                  <a:cubicBezTo>
                    <a:pt x="3562" y="4624"/>
                    <a:pt x="3562" y="4624"/>
                    <a:pt x="3551" y="4635"/>
                  </a:cubicBezTo>
                  <a:cubicBezTo>
                    <a:pt x="3540" y="4647"/>
                    <a:pt x="3540" y="4647"/>
                    <a:pt x="3517" y="4658"/>
                  </a:cubicBezTo>
                  <a:cubicBezTo>
                    <a:pt x="3529" y="4635"/>
                    <a:pt x="3551" y="4624"/>
                    <a:pt x="3562" y="4613"/>
                  </a:cubicBezTo>
                  <a:close/>
                  <a:moveTo>
                    <a:pt x="2711" y="0"/>
                  </a:moveTo>
                  <a:cubicBezTo>
                    <a:pt x="2402" y="0"/>
                    <a:pt x="2063" y="104"/>
                    <a:pt x="1815" y="245"/>
                  </a:cubicBezTo>
                  <a:cubicBezTo>
                    <a:pt x="1647" y="334"/>
                    <a:pt x="1244" y="659"/>
                    <a:pt x="1624" y="771"/>
                  </a:cubicBezTo>
                  <a:cubicBezTo>
                    <a:pt x="1703" y="794"/>
                    <a:pt x="1781" y="827"/>
                    <a:pt x="1848" y="850"/>
                  </a:cubicBezTo>
                  <a:cubicBezTo>
                    <a:pt x="1322" y="1152"/>
                    <a:pt x="852" y="1555"/>
                    <a:pt x="538" y="2082"/>
                  </a:cubicBezTo>
                  <a:cubicBezTo>
                    <a:pt x="0" y="2955"/>
                    <a:pt x="168" y="4053"/>
                    <a:pt x="975" y="4703"/>
                  </a:cubicBezTo>
                  <a:cubicBezTo>
                    <a:pt x="1479" y="5106"/>
                    <a:pt x="2117" y="5330"/>
                    <a:pt x="2756" y="5352"/>
                  </a:cubicBezTo>
                  <a:cubicBezTo>
                    <a:pt x="2815" y="5355"/>
                    <a:pt x="2876" y="5356"/>
                    <a:pt x="2936" y="5356"/>
                  </a:cubicBezTo>
                  <a:cubicBezTo>
                    <a:pt x="3618" y="5356"/>
                    <a:pt x="4361" y="5180"/>
                    <a:pt x="4906" y="4759"/>
                  </a:cubicBezTo>
                  <a:cubicBezTo>
                    <a:pt x="5645" y="4187"/>
                    <a:pt x="5701" y="3235"/>
                    <a:pt x="5421" y="2406"/>
                  </a:cubicBezTo>
                  <a:cubicBezTo>
                    <a:pt x="5220" y="1790"/>
                    <a:pt x="4839" y="1242"/>
                    <a:pt x="4369" y="805"/>
                  </a:cubicBezTo>
                  <a:cubicBezTo>
                    <a:pt x="4469" y="749"/>
                    <a:pt x="4570" y="682"/>
                    <a:pt x="4637" y="603"/>
                  </a:cubicBezTo>
                  <a:cubicBezTo>
                    <a:pt x="4895" y="290"/>
                    <a:pt x="4413" y="233"/>
                    <a:pt x="4212" y="233"/>
                  </a:cubicBezTo>
                  <a:cubicBezTo>
                    <a:pt x="4010" y="233"/>
                    <a:pt x="3809" y="256"/>
                    <a:pt x="3596" y="278"/>
                  </a:cubicBezTo>
                  <a:cubicBezTo>
                    <a:pt x="3417" y="189"/>
                    <a:pt x="3226" y="99"/>
                    <a:pt x="3025" y="43"/>
                  </a:cubicBezTo>
                  <a:cubicBezTo>
                    <a:pt x="2927" y="14"/>
                    <a:pt x="2821" y="0"/>
                    <a:pt x="27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8544446" y="10256276"/>
              <a:ext cx="1151" cy="34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4" y="0"/>
                  </a:moveTo>
                  <a:cubicBezTo>
                    <a:pt x="23" y="0"/>
                    <a:pt x="12" y="0"/>
                    <a:pt x="0" y="0"/>
                  </a:cubicBezTo>
                  <a:cubicBezTo>
                    <a:pt x="12" y="0"/>
                    <a:pt x="12" y="0"/>
                    <a:pt x="23" y="0"/>
                  </a:cubicBezTo>
                  <a:cubicBezTo>
                    <a:pt x="23" y="0"/>
                    <a:pt x="23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8426548" y="10119596"/>
              <a:ext cx="208150" cy="175866"/>
            </a:xfrm>
            <a:custGeom>
              <a:avLst/>
              <a:gdLst/>
              <a:ahLst/>
              <a:cxnLst/>
              <a:rect l="l" t="t" r="r" b="b"/>
              <a:pathLst>
                <a:path w="6151" h="5197" extrusionOk="0">
                  <a:moveTo>
                    <a:pt x="3081" y="802"/>
                  </a:moveTo>
                  <a:cubicBezTo>
                    <a:pt x="3059" y="808"/>
                    <a:pt x="3050" y="811"/>
                    <a:pt x="3050" y="811"/>
                  </a:cubicBezTo>
                  <a:cubicBezTo>
                    <a:pt x="3050" y="811"/>
                    <a:pt x="3059" y="808"/>
                    <a:pt x="3070" y="802"/>
                  </a:cubicBezTo>
                  <a:close/>
                  <a:moveTo>
                    <a:pt x="3182" y="4006"/>
                  </a:moveTo>
                  <a:cubicBezTo>
                    <a:pt x="3199" y="4008"/>
                    <a:pt x="3213" y="4010"/>
                    <a:pt x="3222" y="4012"/>
                  </a:cubicBezTo>
                  <a:lnTo>
                    <a:pt x="3222" y="4012"/>
                  </a:lnTo>
                  <a:cubicBezTo>
                    <a:pt x="3208" y="4010"/>
                    <a:pt x="3195" y="4008"/>
                    <a:pt x="3182" y="4006"/>
                  </a:cubicBezTo>
                  <a:close/>
                  <a:moveTo>
                    <a:pt x="3753" y="4006"/>
                  </a:moveTo>
                  <a:cubicBezTo>
                    <a:pt x="3752" y="4017"/>
                    <a:pt x="3730" y="4017"/>
                    <a:pt x="3708" y="4017"/>
                  </a:cubicBezTo>
                  <a:cubicBezTo>
                    <a:pt x="3730" y="4010"/>
                    <a:pt x="3747" y="4007"/>
                    <a:pt x="3753" y="4006"/>
                  </a:cubicBezTo>
                  <a:close/>
                  <a:moveTo>
                    <a:pt x="3272" y="858"/>
                  </a:moveTo>
                  <a:cubicBezTo>
                    <a:pt x="3272" y="858"/>
                    <a:pt x="3272" y="870"/>
                    <a:pt x="3283" y="870"/>
                  </a:cubicBezTo>
                  <a:cubicBezTo>
                    <a:pt x="3294" y="881"/>
                    <a:pt x="3316" y="881"/>
                    <a:pt x="3328" y="892"/>
                  </a:cubicBezTo>
                  <a:cubicBezTo>
                    <a:pt x="3507" y="1004"/>
                    <a:pt x="3664" y="1150"/>
                    <a:pt x="3798" y="1318"/>
                  </a:cubicBezTo>
                  <a:cubicBezTo>
                    <a:pt x="4100" y="1687"/>
                    <a:pt x="4280" y="2180"/>
                    <a:pt x="4313" y="2662"/>
                  </a:cubicBezTo>
                  <a:cubicBezTo>
                    <a:pt x="4336" y="2874"/>
                    <a:pt x="4324" y="2986"/>
                    <a:pt x="4268" y="3199"/>
                  </a:cubicBezTo>
                  <a:cubicBezTo>
                    <a:pt x="4246" y="3278"/>
                    <a:pt x="4224" y="3367"/>
                    <a:pt x="4190" y="3446"/>
                  </a:cubicBezTo>
                  <a:cubicBezTo>
                    <a:pt x="4168" y="3490"/>
                    <a:pt x="4145" y="3535"/>
                    <a:pt x="4123" y="3569"/>
                  </a:cubicBezTo>
                  <a:cubicBezTo>
                    <a:pt x="4112" y="3591"/>
                    <a:pt x="4078" y="3647"/>
                    <a:pt x="4067" y="3658"/>
                  </a:cubicBezTo>
                  <a:cubicBezTo>
                    <a:pt x="4022" y="3726"/>
                    <a:pt x="3977" y="3782"/>
                    <a:pt x="3932" y="3838"/>
                  </a:cubicBezTo>
                  <a:cubicBezTo>
                    <a:pt x="3910" y="3860"/>
                    <a:pt x="3888" y="3883"/>
                    <a:pt x="3865" y="3905"/>
                  </a:cubicBezTo>
                  <a:cubicBezTo>
                    <a:pt x="3843" y="3916"/>
                    <a:pt x="3820" y="3939"/>
                    <a:pt x="3820" y="3939"/>
                  </a:cubicBezTo>
                  <a:cubicBezTo>
                    <a:pt x="3787" y="3961"/>
                    <a:pt x="3764" y="3972"/>
                    <a:pt x="3731" y="3995"/>
                  </a:cubicBezTo>
                  <a:cubicBezTo>
                    <a:pt x="3708" y="4006"/>
                    <a:pt x="3697" y="4017"/>
                    <a:pt x="3675" y="4028"/>
                  </a:cubicBezTo>
                  <a:cubicBezTo>
                    <a:pt x="3652" y="4028"/>
                    <a:pt x="3641" y="4028"/>
                    <a:pt x="3619" y="4039"/>
                  </a:cubicBezTo>
                  <a:lnTo>
                    <a:pt x="3484" y="4039"/>
                  </a:lnTo>
                  <a:cubicBezTo>
                    <a:pt x="3440" y="4039"/>
                    <a:pt x="3395" y="4028"/>
                    <a:pt x="3361" y="4028"/>
                  </a:cubicBezTo>
                  <a:cubicBezTo>
                    <a:pt x="3322" y="4020"/>
                    <a:pt x="3277" y="4018"/>
                    <a:pt x="3234" y="4013"/>
                  </a:cubicBezTo>
                  <a:lnTo>
                    <a:pt x="3234" y="4013"/>
                  </a:lnTo>
                  <a:cubicBezTo>
                    <a:pt x="3211" y="4009"/>
                    <a:pt x="3147" y="3996"/>
                    <a:pt x="3115" y="3983"/>
                  </a:cubicBezTo>
                  <a:cubicBezTo>
                    <a:pt x="3003" y="3961"/>
                    <a:pt x="2891" y="3916"/>
                    <a:pt x="2779" y="3871"/>
                  </a:cubicBezTo>
                  <a:cubicBezTo>
                    <a:pt x="2723" y="3849"/>
                    <a:pt x="2667" y="3827"/>
                    <a:pt x="2611" y="3804"/>
                  </a:cubicBezTo>
                  <a:cubicBezTo>
                    <a:pt x="2599" y="3793"/>
                    <a:pt x="2599" y="3793"/>
                    <a:pt x="2599" y="3793"/>
                  </a:cubicBezTo>
                  <a:cubicBezTo>
                    <a:pt x="2577" y="3782"/>
                    <a:pt x="2555" y="3771"/>
                    <a:pt x="2532" y="3759"/>
                  </a:cubicBezTo>
                  <a:cubicBezTo>
                    <a:pt x="2387" y="3121"/>
                    <a:pt x="2431" y="2460"/>
                    <a:pt x="2667" y="1844"/>
                  </a:cubicBezTo>
                  <a:cubicBezTo>
                    <a:pt x="2734" y="1642"/>
                    <a:pt x="2835" y="1452"/>
                    <a:pt x="2935" y="1273"/>
                  </a:cubicBezTo>
                  <a:cubicBezTo>
                    <a:pt x="2947" y="1250"/>
                    <a:pt x="2958" y="1239"/>
                    <a:pt x="2958" y="1239"/>
                  </a:cubicBezTo>
                  <a:cubicBezTo>
                    <a:pt x="2958" y="1228"/>
                    <a:pt x="2969" y="1228"/>
                    <a:pt x="2980" y="1206"/>
                  </a:cubicBezTo>
                  <a:cubicBezTo>
                    <a:pt x="3003" y="1172"/>
                    <a:pt x="3036" y="1127"/>
                    <a:pt x="3059" y="1094"/>
                  </a:cubicBezTo>
                  <a:cubicBezTo>
                    <a:pt x="3126" y="1015"/>
                    <a:pt x="3182" y="948"/>
                    <a:pt x="3260" y="870"/>
                  </a:cubicBezTo>
                  <a:cubicBezTo>
                    <a:pt x="3260" y="870"/>
                    <a:pt x="3260" y="870"/>
                    <a:pt x="3260" y="858"/>
                  </a:cubicBezTo>
                  <a:close/>
                  <a:moveTo>
                    <a:pt x="3903" y="0"/>
                  </a:moveTo>
                  <a:cubicBezTo>
                    <a:pt x="3389" y="0"/>
                    <a:pt x="2865" y="158"/>
                    <a:pt x="2420" y="388"/>
                  </a:cubicBezTo>
                  <a:cubicBezTo>
                    <a:pt x="1916" y="657"/>
                    <a:pt x="1535" y="1049"/>
                    <a:pt x="1244" y="1519"/>
                  </a:cubicBezTo>
                  <a:cubicBezTo>
                    <a:pt x="919" y="2046"/>
                    <a:pt x="740" y="2673"/>
                    <a:pt x="718" y="3300"/>
                  </a:cubicBezTo>
                  <a:cubicBezTo>
                    <a:pt x="561" y="3367"/>
                    <a:pt x="1" y="3625"/>
                    <a:pt x="236" y="3860"/>
                  </a:cubicBezTo>
                  <a:cubicBezTo>
                    <a:pt x="415" y="4039"/>
                    <a:pt x="628" y="4196"/>
                    <a:pt x="841" y="4319"/>
                  </a:cubicBezTo>
                  <a:cubicBezTo>
                    <a:pt x="897" y="4566"/>
                    <a:pt x="987" y="4801"/>
                    <a:pt x="1099" y="5014"/>
                  </a:cubicBezTo>
                  <a:cubicBezTo>
                    <a:pt x="1170" y="5145"/>
                    <a:pt x="1341" y="5197"/>
                    <a:pt x="1549" y="5197"/>
                  </a:cubicBezTo>
                  <a:cubicBezTo>
                    <a:pt x="1929" y="5197"/>
                    <a:pt x="2432" y="5023"/>
                    <a:pt x="2678" y="4835"/>
                  </a:cubicBezTo>
                  <a:cubicBezTo>
                    <a:pt x="2947" y="4835"/>
                    <a:pt x="3216" y="4812"/>
                    <a:pt x="3484" y="4767"/>
                  </a:cubicBezTo>
                  <a:cubicBezTo>
                    <a:pt x="4571" y="4555"/>
                    <a:pt x="5859" y="3927"/>
                    <a:pt x="6016" y="2706"/>
                  </a:cubicBezTo>
                  <a:cubicBezTo>
                    <a:pt x="6150" y="1687"/>
                    <a:pt x="5579" y="388"/>
                    <a:pt x="4526" y="86"/>
                  </a:cubicBezTo>
                  <a:cubicBezTo>
                    <a:pt x="4324" y="27"/>
                    <a:pt x="4114" y="0"/>
                    <a:pt x="3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8803322" y="10113674"/>
              <a:ext cx="192956" cy="181416"/>
            </a:xfrm>
            <a:custGeom>
              <a:avLst/>
              <a:gdLst/>
              <a:ahLst/>
              <a:cxnLst/>
              <a:rect l="l" t="t" r="r" b="b"/>
              <a:pathLst>
                <a:path w="5702" h="5361" extrusionOk="0">
                  <a:moveTo>
                    <a:pt x="3204" y="1045"/>
                  </a:moveTo>
                  <a:cubicBezTo>
                    <a:pt x="3237" y="1045"/>
                    <a:pt x="3216" y="1055"/>
                    <a:pt x="3130" y="1066"/>
                  </a:cubicBezTo>
                  <a:lnTo>
                    <a:pt x="3130" y="1066"/>
                  </a:lnTo>
                  <a:cubicBezTo>
                    <a:pt x="3140" y="1064"/>
                    <a:pt x="3149" y="1056"/>
                    <a:pt x="3159" y="1056"/>
                  </a:cubicBezTo>
                  <a:lnTo>
                    <a:pt x="3181" y="1056"/>
                  </a:lnTo>
                  <a:cubicBezTo>
                    <a:pt x="3181" y="1056"/>
                    <a:pt x="3193" y="1045"/>
                    <a:pt x="3204" y="1045"/>
                  </a:cubicBezTo>
                  <a:close/>
                  <a:moveTo>
                    <a:pt x="2655" y="1336"/>
                  </a:moveTo>
                  <a:cubicBezTo>
                    <a:pt x="2677" y="1358"/>
                    <a:pt x="2711" y="1381"/>
                    <a:pt x="2733" y="1403"/>
                  </a:cubicBezTo>
                  <a:cubicBezTo>
                    <a:pt x="3058" y="1694"/>
                    <a:pt x="3305" y="2008"/>
                    <a:pt x="3495" y="2377"/>
                  </a:cubicBezTo>
                  <a:cubicBezTo>
                    <a:pt x="3674" y="2725"/>
                    <a:pt x="3797" y="3105"/>
                    <a:pt x="3842" y="3497"/>
                  </a:cubicBezTo>
                  <a:cubicBezTo>
                    <a:pt x="3876" y="3833"/>
                    <a:pt x="3865" y="4091"/>
                    <a:pt x="3708" y="4416"/>
                  </a:cubicBezTo>
                  <a:cubicBezTo>
                    <a:pt x="3685" y="4450"/>
                    <a:pt x="3674" y="4472"/>
                    <a:pt x="3663" y="4506"/>
                  </a:cubicBezTo>
                  <a:cubicBezTo>
                    <a:pt x="3652" y="4506"/>
                    <a:pt x="3652" y="4517"/>
                    <a:pt x="3641" y="4517"/>
                  </a:cubicBezTo>
                  <a:cubicBezTo>
                    <a:pt x="3641" y="4528"/>
                    <a:pt x="3629" y="4539"/>
                    <a:pt x="3629" y="4550"/>
                  </a:cubicBezTo>
                  <a:cubicBezTo>
                    <a:pt x="3607" y="4539"/>
                    <a:pt x="3585" y="4539"/>
                    <a:pt x="3562" y="4539"/>
                  </a:cubicBezTo>
                  <a:cubicBezTo>
                    <a:pt x="3540" y="4539"/>
                    <a:pt x="3495" y="4528"/>
                    <a:pt x="3473" y="4528"/>
                  </a:cubicBezTo>
                  <a:cubicBezTo>
                    <a:pt x="3405" y="4506"/>
                    <a:pt x="3349" y="4494"/>
                    <a:pt x="3282" y="4461"/>
                  </a:cubicBezTo>
                  <a:cubicBezTo>
                    <a:pt x="3170" y="4427"/>
                    <a:pt x="3025" y="4360"/>
                    <a:pt x="2946" y="4326"/>
                  </a:cubicBezTo>
                  <a:cubicBezTo>
                    <a:pt x="2554" y="4102"/>
                    <a:pt x="2218" y="3800"/>
                    <a:pt x="2061" y="3397"/>
                  </a:cubicBezTo>
                  <a:cubicBezTo>
                    <a:pt x="1904" y="3016"/>
                    <a:pt x="1904" y="2657"/>
                    <a:pt x="2016" y="2288"/>
                  </a:cubicBezTo>
                  <a:cubicBezTo>
                    <a:pt x="2050" y="2187"/>
                    <a:pt x="2095" y="2075"/>
                    <a:pt x="2151" y="1974"/>
                  </a:cubicBezTo>
                  <a:cubicBezTo>
                    <a:pt x="2173" y="1918"/>
                    <a:pt x="2207" y="1873"/>
                    <a:pt x="2229" y="1829"/>
                  </a:cubicBezTo>
                  <a:cubicBezTo>
                    <a:pt x="2229" y="1817"/>
                    <a:pt x="2240" y="1806"/>
                    <a:pt x="2252" y="1795"/>
                  </a:cubicBezTo>
                  <a:cubicBezTo>
                    <a:pt x="2263" y="1784"/>
                    <a:pt x="2263" y="1761"/>
                    <a:pt x="2274" y="1750"/>
                  </a:cubicBezTo>
                  <a:cubicBezTo>
                    <a:pt x="2352" y="1649"/>
                    <a:pt x="2431" y="1560"/>
                    <a:pt x="2509" y="1470"/>
                  </a:cubicBezTo>
                  <a:cubicBezTo>
                    <a:pt x="2554" y="1425"/>
                    <a:pt x="2588" y="1392"/>
                    <a:pt x="2621" y="1358"/>
                  </a:cubicBezTo>
                  <a:cubicBezTo>
                    <a:pt x="2632" y="1358"/>
                    <a:pt x="2632" y="1347"/>
                    <a:pt x="2655" y="1336"/>
                  </a:cubicBezTo>
                  <a:close/>
                  <a:moveTo>
                    <a:pt x="3820" y="4550"/>
                  </a:moveTo>
                  <a:cubicBezTo>
                    <a:pt x="3797" y="4562"/>
                    <a:pt x="3764" y="4562"/>
                    <a:pt x="3753" y="4562"/>
                  </a:cubicBezTo>
                  <a:lnTo>
                    <a:pt x="3730" y="4562"/>
                  </a:lnTo>
                  <a:cubicBezTo>
                    <a:pt x="3761" y="4551"/>
                    <a:pt x="3782" y="4550"/>
                    <a:pt x="3820" y="4550"/>
                  </a:cubicBezTo>
                  <a:close/>
                  <a:moveTo>
                    <a:pt x="3562" y="4618"/>
                  </a:moveTo>
                  <a:lnTo>
                    <a:pt x="3562" y="4618"/>
                  </a:lnTo>
                  <a:cubicBezTo>
                    <a:pt x="3562" y="4618"/>
                    <a:pt x="3551" y="4629"/>
                    <a:pt x="3551" y="4629"/>
                  </a:cubicBezTo>
                  <a:cubicBezTo>
                    <a:pt x="3540" y="4640"/>
                    <a:pt x="3529" y="4640"/>
                    <a:pt x="3517" y="4651"/>
                  </a:cubicBezTo>
                  <a:cubicBezTo>
                    <a:pt x="3529" y="4640"/>
                    <a:pt x="3551" y="4618"/>
                    <a:pt x="3562" y="4618"/>
                  </a:cubicBezTo>
                  <a:close/>
                  <a:moveTo>
                    <a:pt x="2698" y="0"/>
                  </a:moveTo>
                  <a:cubicBezTo>
                    <a:pt x="2390" y="0"/>
                    <a:pt x="2060" y="107"/>
                    <a:pt x="1815" y="238"/>
                  </a:cubicBezTo>
                  <a:cubicBezTo>
                    <a:pt x="1647" y="339"/>
                    <a:pt x="1232" y="653"/>
                    <a:pt x="1624" y="776"/>
                  </a:cubicBezTo>
                  <a:cubicBezTo>
                    <a:pt x="1703" y="798"/>
                    <a:pt x="1781" y="821"/>
                    <a:pt x="1848" y="854"/>
                  </a:cubicBezTo>
                  <a:cubicBezTo>
                    <a:pt x="1311" y="1145"/>
                    <a:pt x="852" y="1549"/>
                    <a:pt x="538" y="2075"/>
                  </a:cubicBezTo>
                  <a:cubicBezTo>
                    <a:pt x="0" y="2960"/>
                    <a:pt x="157" y="4058"/>
                    <a:pt x="975" y="4707"/>
                  </a:cubicBezTo>
                  <a:cubicBezTo>
                    <a:pt x="1479" y="5099"/>
                    <a:pt x="2117" y="5323"/>
                    <a:pt x="2756" y="5357"/>
                  </a:cubicBezTo>
                  <a:cubicBezTo>
                    <a:pt x="2815" y="5360"/>
                    <a:pt x="2876" y="5361"/>
                    <a:pt x="2936" y="5361"/>
                  </a:cubicBezTo>
                  <a:cubicBezTo>
                    <a:pt x="3618" y="5361"/>
                    <a:pt x="4361" y="5185"/>
                    <a:pt x="4906" y="4763"/>
                  </a:cubicBezTo>
                  <a:cubicBezTo>
                    <a:pt x="5634" y="4192"/>
                    <a:pt x="5701" y="3229"/>
                    <a:pt x="5421" y="2400"/>
                  </a:cubicBezTo>
                  <a:cubicBezTo>
                    <a:pt x="5209" y="1784"/>
                    <a:pt x="4839" y="1235"/>
                    <a:pt x="4369" y="809"/>
                  </a:cubicBezTo>
                  <a:cubicBezTo>
                    <a:pt x="4469" y="753"/>
                    <a:pt x="4570" y="686"/>
                    <a:pt x="4637" y="597"/>
                  </a:cubicBezTo>
                  <a:cubicBezTo>
                    <a:pt x="4878" y="314"/>
                    <a:pt x="4475" y="237"/>
                    <a:pt x="4256" y="237"/>
                  </a:cubicBezTo>
                  <a:cubicBezTo>
                    <a:pt x="4240" y="237"/>
                    <a:pt x="4225" y="237"/>
                    <a:pt x="4212" y="238"/>
                  </a:cubicBezTo>
                  <a:cubicBezTo>
                    <a:pt x="4010" y="238"/>
                    <a:pt x="3797" y="249"/>
                    <a:pt x="3596" y="283"/>
                  </a:cubicBezTo>
                  <a:cubicBezTo>
                    <a:pt x="3417" y="182"/>
                    <a:pt x="3226" y="104"/>
                    <a:pt x="3025" y="48"/>
                  </a:cubicBezTo>
                  <a:cubicBezTo>
                    <a:pt x="2922" y="15"/>
                    <a:pt x="2811" y="0"/>
                    <a:pt x="26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8573988" y="10411466"/>
              <a:ext cx="208150" cy="176205"/>
            </a:xfrm>
            <a:custGeom>
              <a:avLst/>
              <a:gdLst/>
              <a:ahLst/>
              <a:cxnLst/>
              <a:rect l="l" t="t" r="r" b="b"/>
              <a:pathLst>
                <a:path w="6151" h="5207" extrusionOk="0">
                  <a:moveTo>
                    <a:pt x="3764" y="4005"/>
                  </a:moveTo>
                  <a:cubicBezTo>
                    <a:pt x="3756" y="4014"/>
                    <a:pt x="3740" y="4023"/>
                    <a:pt x="3722" y="4026"/>
                  </a:cubicBezTo>
                  <a:lnTo>
                    <a:pt x="3722" y="4026"/>
                  </a:lnTo>
                  <a:cubicBezTo>
                    <a:pt x="3744" y="4015"/>
                    <a:pt x="3764" y="4005"/>
                    <a:pt x="3764" y="4005"/>
                  </a:cubicBezTo>
                  <a:close/>
                  <a:moveTo>
                    <a:pt x="3283" y="869"/>
                  </a:moveTo>
                  <a:cubicBezTo>
                    <a:pt x="3294" y="880"/>
                    <a:pt x="3316" y="891"/>
                    <a:pt x="3328" y="903"/>
                  </a:cubicBezTo>
                  <a:cubicBezTo>
                    <a:pt x="3507" y="1015"/>
                    <a:pt x="3664" y="1160"/>
                    <a:pt x="3798" y="1317"/>
                  </a:cubicBezTo>
                  <a:cubicBezTo>
                    <a:pt x="4100" y="1687"/>
                    <a:pt x="4280" y="2191"/>
                    <a:pt x="4313" y="2661"/>
                  </a:cubicBezTo>
                  <a:cubicBezTo>
                    <a:pt x="4336" y="2885"/>
                    <a:pt x="4324" y="2997"/>
                    <a:pt x="4268" y="3199"/>
                  </a:cubicBezTo>
                  <a:cubicBezTo>
                    <a:pt x="4246" y="3288"/>
                    <a:pt x="4224" y="3367"/>
                    <a:pt x="4190" y="3456"/>
                  </a:cubicBezTo>
                  <a:cubicBezTo>
                    <a:pt x="4168" y="3490"/>
                    <a:pt x="4145" y="3535"/>
                    <a:pt x="4123" y="3580"/>
                  </a:cubicBezTo>
                  <a:cubicBezTo>
                    <a:pt x="4112" y="3602"/>
                    <a:pt x="4078" y="3658"/>
                    <a:pt x="4067" y="3669"/>
                  </a:cubicBezTo>
                  <a:cubicBezTo>
                    <a:pt x="4022" y="3725"/>
                    <a:pt x="3977" y="3781"/>
                    <a:pt x="3932" y="3837"/>
                  </a:cubicBezTo>
                  <a:cubicBezTo>
                    <a:pt x="3910" y="3860"/>
                    <a:pt x="3888" y="3882"/>
                    <a:pt x="3865" y="3904"/>
                  </a:cubicBezTo>
                  <a:cubicBezTo>
                    <a:pt x="3873" y="3896"/>
                    <a:pt x="3881" y="3888"/>
                    <a:pt x="3885" y="3888"/>
                  </a:cubicBezTo>
                  <a:cubicBezTo>
                    <a:pt x="3887" y="3888"/>
                    <a:pt x="3888" y="3890"/>
                    <a:pt x="3888" y="3893"/>
                  </a:cubicBezTo>
                  <a:cubicBezTo>
                    <a:pt x="3888" y="3893"/>
                    <a:pt x="3876" y="3893"/>
                    <a:pt x="3865" y="3904"/>
                  </a:cubicBezTo>
                  <a:cubicBezTo>
                    <a:pt x="3843" y="3927"/>
                    <a:pt x="3820" y="3938"/>
                    <a:pt x="3820" y="3938"/>
                  </a:cubicBezTo>
                  <a:cubicBezTo>
                    <a:pt x="3787" y="3960"/>
                    <a:pt x="3764" y="3983"/>
                    <a:pt x="3731" y="4005"/>
                  </a:cubicBezTo>
                  <a:cubicBezTo>
                    <a:pt x="3708" y="4016"/>
                    <a:pt x="3697" y="4028"/>
                    <a:pt x="3675" y="4028"/>
                  </a:cubicBezTo>
                  <a:cubicBezTo>
                    <a:pt x="3652" y="4039"/>
                    <a:pt x="3641" y="4039"/>
                    <a:pt x="3619" y="4039"/>
                  </a:cubicBezTo>
                  <a:cubicBezTo>
                    <a:pt x="3585" y="4039"/>
                    <a:pt x="3563" y="4050"/>
                    <a:pt x="3540" y="4050"/>
                  </a:cubicBezTo>
                  <a:lnTo>
                    <a:pt x="3484" y="4050"/>
                  </a:lnTo>
                  <a:cubicBezTo>
                    <a:pt x="3406" y="4050"/>
                    <a:pt x="3440" y="4039"/>
                    <a:pt x="3484" y="4039"/>
                  </a:cubicBezTo>
                  <a:lnTo>
                    <a:pt x="3361" y="4039"/>
                  </a:lnTo>
                  <a:cubicBezTo>
                    <a:pt x="3314" y="4029"/>
                    <a:pt x="3268" y="4020"/>
                    <a:pt x="3214" y="4011"/>
                  </a:cubicBezTo>
                  <a:lnTo>
                    <a:pt x="3214" y="4011"/>
                  </a:lnTo>
                  <a:cubicBezTo>
                    <a:pt x="3230" y="4013"/>
                    <a:pt x="3241" y="4015"/>
                    <a:pt x="3242" y="4015"/>
                  </a:cubicBezTo>
                  <a:cubicBezTo>
                    <a:pt x="3243" y="4015"/>
                    <a:pt x="3227" y="4012"/>
                    <a:pt x="3182" y="4005"/>
                  </a:cubicBezTo>
                  <a:lnTo>
                    <a:pt x="3182" y="4005"/>
                  </a:lnTo>
                  <a:cubicBezTo>
                    <a:pt x="3193" y="4007"/>
                    <a:pt x="3204" y="4009"/>
                    <a:pt x="3214" y="4011"/>
                  </a:cubicBezTo>
                  <a:lnTo>
                    <a:pt x="3214" y="4011"/>
                  </a:lnTo>
                  <a:cubicBezTo>
                    <a:pt x="3185" y="4006"/>
                    <a:pt x="3140" y="3999"/>
                    <a:pt x="3115" y="3994"/>
                  </a:cubicBezTo>
                  <a:cubicBezTo>
                    <a:pt x="3003" y="3960"/>
                    <a:pt x="2891" y="3927"/>
                    <a:pt x="2790" y="3882"/>
                  </a:cubicBezTo>
                  <a:cubicBezTo>
                    <a:pt x="2723" y="3860"/>
                    <a:pt x="2667" y="3826"/>
                    <a:pt x="2611" y="3804"/>
                  </a:cubicBezTo>
                  <a:lnTo>
                    <a:pt x="2600" y="3804"/>
                  </a:lnTo>
                  <a:cubicBezTo>
                    <a:pt x="2577" y="3792"/>
                    <a:pt x="2555" y="3781"/>
                    <a:pt x="2532" y="3759"/>
                  </a:cubicBezTo>
                  <a:cubicBezTo>
                    <a:pt x="2387" y="3131"/>
                    <a:pt x="2431" y="2471"/>
                    <a:pt x="2667" y="1843"/>
                  </a:cubicBezTo>
                  <a:cubicBezTo>
                    <a:pt x="2745" y="1653"/>
                    <a:pt x="2835" y="1463"/>
                    <a:pt x="2947" y="1272"/>
                  </a:cubicBezTo>
                  <a:cubicBezTo>
                    <a:pt x="2958" y="1250"/>
                    <a:pt x="2958" y="1250"/>
                    <a:pt x="2958" y="1239"/>
                  </a:cubicBezTo>
                  <a:cubicBezTo>
                    <a:pt x="2958" y="1239"/>
                    <a:pt x="2969" y="1227"/>
                    <a:pt x="2980" y="1216"/>
                  </a:cubicBezTo>
                  <a:cubicBezTo>
                    <a:pt x="3014" y="1171"/>
                    <a:pt x="3036" y="1138"/>
                    <a:pt x="3059" y="1104"/>
                  </a:cubicBezTo>
                  <a:cubicBezTo>
                    <a:pt x="3126" y="1026"/>
                    <a:pt x="3193" y="947"/>
                    <a:pt x="3260" y="880"/>
                  </a:cubicBezTo>
                  <a:cubicBezTo>
                    <a:pt x="3260" y="880"/>
                    <a:pt x="3260" y="869"/>
                    <a:pt x="3272" y="869"/>
                  </a:cubicBezTo>
                  <a:close/>
                  <a:moveTo>
                    <a:pt x="3912" y="0"/>
                  </a:moveTo>
                  <a:cubicBezTo>
                    <a:pt x="3397" y="0"/>
                    <a:pt x="2866" y="160"/>
                    <a:pt x="2420" y="399"/>
                  </a:cubicBezTo>
                  <a:cubicBezTo>
                    <a:pt x="1916" y="656"/>
                    <a:pt x="1535" y="1048"/>
                    <a:pt x="1244" y="1530"/>
                  </a:cubicBezTo>
                  <a:cubicBezTo>
                    <a:pt x="919" y="2056"/>
                    <a:pt x="740" y="2683"/>
                    <a:pt x="729" y="3311"/>
                  </a:cubicBezTo>
                  <a:cubicBezTo>
                    <a:pt x="561" y="3378"/>
                    <a:pt x="1" y="3624"/>
                    <a:pt x="236" y="3860"/>
                  </a:cubicBezTo>
                  <a:cubicBezTo>
                    <a:pt x="427" y="4050"/>
                    <a:pt x="628" y="4196"/>
                    <a:pt x="841" y="4330"/>
                  </a:cubicBezTo>
                  <a:cubicBezTo>
                    <a:pt x="908" y="4565"/>
                    <a:pt x="987" y="4800"/>
                    <a:pt x="1099" y="5024"/>
                  </a:cubicBezTo>
                  <a:cubicBezTo>
                    <a:pt x="1170" y="5155"/>
                    <a:pt x="1339" y="5207"/>
                    <a:pt x="1546" y="5207"/>
                  </a:cubicBezTo>
                  <a:cubicBezTo>
                    <a:pt x="1926" y="5207"/>
                    <a:pt x="2431" y="5030"/>
                    <a:pt x="2678" y="4834"/>
                  </a:cubicBezTo>
                  <a:cubicBezTo>
                    <a:pt x="2723" y="4836"/>
                    <a:pt x="2768" y="4837"/>
                    <a:pt x="2813" y="4837"/>
                  </a:cubicBezTo>
                  <a:cubicBezTo>
                    <a:pt x="3039" y="4837"/>
                    <a:pt x="3270" y="4813"/>
                    <a:pt x="3484" y="4767"/>
                  </a:cubicBezTo>
                  <a:cubicBezTo>
                    <a:pt x="4571" y="4554"/>
                    <a:pt x="5859" y="3938"/>
                    <a:pt x="6027" y="2706"/>
                  </a:cubicBezTo>
                  <a:cubicBezTo>
                    <a:pt x="6150" y="1687"/>
                    <a:pt x="5579" y="387"/>
                    <a:pt x="4526" y="85"/>
                  </a:cubicBezTo>
                  <a:cubicBezTo>
                    <a:pt x="4328" y="27"/>
                    <a:pt x="4121" y="0"/>
                    <a:pt x="3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8691887" y="10548112"/>
              <a:ext cx="1151" cy="406"/>
            </a:xfrm>
            <a:custGeom>
              <a:avLst/>
              <a:gdLst/>
              <a:ahLst/>
              <a:cxnLst/>
              <a:rect l="l" t="t" r="r" b="b"/>
              <a:pathLst>
                <a:path w="34" h="12" extrusionOk="0">
                  <a:moveTo>
                    <a:pt x="1" y="1"/>
                  </a:moveTo>
                  <a:cubicBezTo>
                    <a:pt x="12" y="1"/>
                    <a:pt x="23" y="12"/>
                    <a:pt x="23" y="12"/>
                  </a:cubicBezTo>
                  <a:lnTo>
                    <a:pt x="34" y="12"/>
                  </a:lnTo>
                  <a:cubicBezTo>
                    <a:pt x="23" y="12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8950763" y="10405679"/>
              <a:ext cx="192956" cy="181281"/>
            </a:xfrm>
            <a:custGeom>
              <a:avLst/>
              <a:gdLst/>
              <a:ahLst/>
              <a:cxnLst/>
              <a:rect l="l" t="t" r="r" b="b"/>
              <a:pathLst>
                <a:path w="5702" h="5357" extrusionOk="0">
                  <a:moveTo>
                    <a:pt x="3215" y="1051"/>
                  </a:moveTo>
                  <a:cubicBezTo>
                    <a:pt x="3235" y="1051"/>
                    <a:pt x="3228" y="1060"/>
                    <a:pt x="3159" y="1062"/>
                  </a:cubicBezTo>
                  <a:lnTo>
                    <a:pt x="3159" y="1062"/>
                  </a:lnTo>
                  <a:cubicBezTo>
                    <a:pt x="3170" y="1051"/>
                    <a:pt x="3170" y="1051"/>
                    <a:pt x="3181" y="1051"/>
                  </a:cubicBezTo>
                  <a:close/>
                  <a:moveTo>
                    <a:pt x="2655" y="1342"/>
                  </a:moveTo>
                  <a:cubicBezTo>
                    <a:pt x="2677" y="1365"/>
                    <a:pt x="2711" y="1376"/>
                    <a:pt x="2733" y="1398"/>
                  </a:cubicBezTo>
                  <a:cubicBezTo>
                    <a:pt x="3058" y="1690"/>
                    <a:pt x="3305" y="2003"/>
                    <a:pt x="3495" y="2373"/>
                  </a:cubicBezTo>
                  <a:cubicBezTo>
                    <a:pt x="3674" y="2720"/>
                    <a:pt x="3797" y="3112"/>
                    <a:pt x="3842" y="3504"/>
                  </a:cubicBezTo>
                  <a:cubicBezTo>
                    <a:pt x="3876" y="3829"/>
                    <a:pt x="3865" y="4087"/>
                    <a:pt x="3708" y="4423"/>
                  </a:cubicBezTo>
                  <a:cubicBezTo>
                    <a:pt x="3697" y="4445"/>
                    <a:pt x="3674" y="4479"/>
                    <a:pt x="3663" y="4501"/>
                  </a:cubicBezTo>
                  <a:cubicBezTo>
                    <a:pt x="3652" y="4512"/>
                    <a:pt x="3652" y="4512"/>
                    <a:pt x="3652" y="4523"/>
                  </a:cubicBezTo>
                  <a:cubicBezTo>
                    <a:pt x="3641" y="4535"/>
                    <a:pt x="3629" y="4535"/>
                    <a:pt x="3629" y="4546"/>
                  </a:cubicBezTo>
                  <a:cubicBezTo>
                    <a:pt x="3607" y="4546"/>
                    <a:pt x="3585" y="4546"/>
                    <a:pt x="3562" y="4535"/>
                  </a:cubicBezTo>
                  <a:cubicBezTo>
                    <a:pt x="3540" y="4535"/>
                    <a:pt x="3495" y="4523"/>
                    <a:pt x="3473" y="4523"/>
                  </a:cubicBezTo>
                  <a:cubicBezTo>
                    <a:pt x="3405" y="4512"/>
                    <a:pt x="3349" y="4490"/>
                    <a:pt x="3282" y="4467"/>
                  </a:cubicBezTo>
                  <a:cubicBezTo>
                    <a:pt x="3170" y="4423"/>
                    <a:pt x="3025" y="4367"/>
                    <a:pt x="2946" y="4322"/>
                  </a:cubicBezTo>
                  <a:cubicBezTo>
                    <a:pt x="2554" y="4109"/>
                    <a:pt x="2218" y="3807"/>
                    <a:pt x="2061" y="3403"/>
                  </a:cubicBezTo>
                  <a:cubicBezTo>
                    <a:pt x="1904" y="3011"/>
                    <a:pt x="1904" y="2664"/>
                    <a:pt x="2028" y="2294"/>
                  </a:cubicBezTo>
                  <a:cubicBezTo>
                    <a:pt x="2061" y="2182"/>
                    <a:pt x="2095" y="2082"/>
                    <a:pt x="2151" y="1970"/>
                  </a:cubicBezTo>
                  <a:cubicBezTo>
                    <a:pt x="2173" y="1925"/>
                    <a:pt x="2207" y="1880"/>
                    <a:pt x="2229" y="1824"/>
                  </a:cubicBezTo>
                  <a:cubicBezTo>
                    <a:pt x="2229" y="1824"/>
                    <a:pt x="2240" y="1802"/>
                    <a:pt x="2252" y="1802"/>
                  </a:cubicBezTo>
                  <a:cubicBezTo>
                    <a:pt x="2263" y="1779"/>
                    <a:pt x="2274" y="1768"/>
                    <a:pt x="2285" y="1746"/>
                  </a:cubicBezTo>
                  <a:cubicBezTo>
                    <a:pt x="2353" y="1656"/>
                    <a:pt x="2431" y="1555"/>
                    <a:pt x="2521" y="1466"/>
                  </a:cubicBezTo>
                  <a:cubicBezTo>
                    <a:pt x="2554" y="1432"/>
                    <a:pt x="2588" y="1398"/>
                    <a:pt x="2633" y="1365"/>
                  </a:cubicBezTo>
                  <a:cubicBezTo>
                    <a:pt x="2633" y="1354"/>
                    <a:pt x="2644" y="1354"/>
                    <a:pt x="2655" y="1342"/>
                  </a:cubicBezTo>
                  <a:close/>
                  <a:moveTo>
                    <a:pt x="3562" y="4624"/>
                  </a:moveTo>
                  <a:cubicBezTo>
                    <a:pt x="3562" y="4624"/>
                    <a:pt x="3562" y="4624"/>
                    <a:pt x="3551" y="4635"/>
                  </a:cubicBezTo>
                  <a:cubicBezTo>
                    <a:pt x="3540" y="4647"/>
                    <a:pt x="3540" y="4647"/>
                    <a:pt x="3517" y="4658"/>
                  </a:cubicBezTo>
                  <a:cubicBezTo>
                    <a:pt x="3529" y="4635"/>
                    <a:pt x="3551" y="4624"/>
                    <a:pt x="3562" y="4624"/>
                  </a:cubicBezTo>
                  <a:close/>
                  <a:moveTo>
                    <a:pt x="2711" y="1"/>
                  </a:moveTo>
                  <a:cubicBezTo>
                    <a:pt x="2402" y="1"/>
                    <a:pt x="2063" y="104"/>
                    <a:pt x="1815" y="245"/>
                  </a:cubicBezTo>
                  <a:cubicBezTo>
                    <a:pt x="1647" y="334"/>
                    <a:pt x="1244" y="659"/>
                    <a:pt x="1624" y="771"/>
                  </a:cubicBezTo>
                  <a:cubicBezTo>
                    <a:pt x="1703" y="794"/>
                    <a:pt x="1781" y="827"/>
                    <a:pt x="1848" y="850"/>
                  </a:cubicBezTo>
                  <a:cubicBezTo>
                    <a:pt x="1322" y="1152"/>
                    <a:pt x="852" y="1555"/>
                    <a:pt x="538" y="2082"/>
                  </a:cubicBezTo>
                  <a:cubicBezTo>
                    <a:pt x="0" y="2955"/>
                    <a:pt x="168" y="4053"/>
                    <a:pt x="975" y="4703"/>
                  </a:cubicBezTo>
                  <a:cubicBezTo>
                    <a:pt x="1479" y="5106"/>
                    <a:pt x="2117" y="5330"/>
                    <a:pt x="2756" y="5352"/>
                  </a:cubicBezTo>
                  <a:cubicBezTo>
                    <a:pt x="2815" y="5355"/>
                    <a:pt x="2876" y="5356"/>
                    <a:pt x="2936" y="5356"/>
                  </a:cubicBezTo>
                  <a:cubicBezTo>
                    <a:pt x="3618" y="5356"/>
                    <a:pt x="4361" y="5180"/>
                    <a:pt x="4906" y="4759"/>
                  </a:cubicBezTo>
                  <a:cubicBezTo>
                    <a:pt x="5645" y="4187"/>
                    <a:pt x="5701" y="3235"/>
                    <a:pt x="5421" y="2406"/>
                  </a:cubicBezTo>
                  <a:cubicBezTo>
                    <a:pt x="5220" y="1790"/>
                    <a:pt x="4839" y="1242"/>
                    <a:pt x="4369" y="805"/>
                  </a:cubicBezTo>
                  <a:cubicBezTo>
                    <a:pt x="4469" y="749"/>
                    <a:pt x="4570" y="682"/>
                    <a:pt x="4637" y="603"/>
                  </a:cubicBezTo>
                  <a:cubicBezTo>
                    <a:pt x="4895" y="290"/>
                    <a:pt x="4413" y="234"/>
                    <a:pt x="4212" y="234"/>
                  </a:cubicBezTo>
                  <a:cubicBezTo>
                    <a:pt x="4010" y="234"/>
                    <a:pt x="3809" y="256"/>
                    <a:pt x="3596" y="278"/>
                  </a:cubicBezTo>
                  <a:cubicBezTo>
                    <a:pt x="3417" y="189"/>
                    <a:pt x="3226" y="99"/>
                    <a:pt x="3025" y="43"/>
                  </a:cubicBezTo>
                  <a:cubicBezTo>
                    <a:pt x="2927" y="14"/>
                    <a:pt x="2821" y="1"/>
                    <a:pt x="2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4651831" y="5543074"/>
              <a:ext cx="778" cy="406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0" y="0"/>
                  </a:moveTo>
                  <a:cubicBezTo>
                    <a:pt x="0" y="0"/>
                    <a:pt x="2" y="0"/>
                    <a:pt x="4" y="1"/>
                  </a:cubicBezTo>
                  <a:lnTo>
                    <a:pt x="4" y="1"/>
                  </a:lnTo>
                  <a:cubicBezTo>
                    <a:pt x="3" y="1"/>
                    <a:pt x="2" y="0"/>
                    <a:pt x="0" y="0"/>
                  </a:cubicBezTo>
                  <a:close/>
                  <a:moveTo>
                    <a:pt x="4" y="1"/>
                  </a:moveTo>
                  <a:cubicBezTo>
                    <a:pt x="11" y="3"/>
                    <a:pt x="13" y="12"/>
                    <a:pt x="22" y="12"/>
                  </a:cubicBezTo>
                  <a:cubicBezTo>
                    <a:pt x="15" y="5"/>
                    <a:pt x="8" y="2"/>
                    <a:pt x="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4533560" y="5406395"/>
              <a:ext cx="208488" cy="176239"/>
            </a:xfrm>
            <a:custGeom>
              <a:avLst/>
              <a:gdLst/>
              <a:ahLst/>
              <a:cxnLst/>
              <a:rect l="l" t="t" r="r" b="b"/>
              <a:pathLst>
                <a:path w="6161" h="5208" extrusionOk="0">
                  <a:moveTo>
                    <a:pt x="3891" y="3889"/>
                  </a:moveTo>
                  <a:cubicBezTo>
                    <a:pt x="3893" y="3889"/>
                    <a:pt x="3895" y="3891"/>
                    <a:pt x="3898" y="3894"/>
                  </a:cubicBezTo>
                  <a:cubicBezTo>
                    <a:pt x="3887" y="3894"/>
                    <a:pt x="3887" y="3894"/>
                    <a:pt x="3876" y="3905"/>
                  </a:cubicBezTo>
                  <a:cubicBezTo>
                    <a:pt x="3884" y="3897"/>
                    <a:pt x="3886" y="3889"/>
                    <a:pt x="3891" y="3889"/>
                  </a:cubicBezTo>
                  <a:close/>
                  <a:moveTo>
                    <a:pt x="3764" y="4006"/>
                  </a:moveTo>
                  <a:cubicBezTo>
                    <a:pt x="3755" y="4015"/>
                    <a:pt x="3739" y="4024"/>
                    <a:pt x="3722" y="4027"/>
                  </a:cubicBezTo>
                  <a:lnTo>
                    <a:pt x="3722" y="4027"/>
                  </a:lnTo>
                  <a:cubicBezTo>
                    <a:pt x="3743" y="4016"/>
                    <a:pt x="3764" y="4006"/>
                    <a:pt x="3764" y="4006"/>
                  </a:cubicBezTo>
                  <a:close/>
                  <a:moveTo>
                    <a:pt x="3282" y="870"/>
                  </a:moveTo>
                  <a:cubicBezTo>
                    <a:pt x="3305" y="881"/>
                    <a:pt x="3316" y="892"/>
                    <a:pt x="3338" y="903"/>
                  </a:cubicBezTo>
                  <a:cubicBezTo>
                    <a:pt x="3517" y="1015"/>
                    <a:pt x="3674" y="1161"/>
                    <a:pt x="3797" y="1318"/>
                  </a:cubicBezTo>
                  <a:cubicBezTo>
                    <a:pt x="4111" y="1687"/>
                    <a:pt x="4279" y="2191"/>
                    <a:pt x="4324" y="2662"/>
                  </a:cubicBezTo>
                  <a:cubicBezTo>
                    <a:pt x="4335" y="2886"/>
                    <a:pt x="4335" y="2998"/>
                    <a:pt x="4279" y="3199"/>
                  </a:cubicBezTo>
                  <a:cubicBezTo>
                    <a:pt x="4257" y="3289"/>
                    <a:pt x="4223" y="3367"/>
                    <a:pt x="4189" y="3457"/>
                  </a:cubicBezTo>
                  <a:cubicBezTo>
                    <a:pt x="4178" y="3491"/>
                    <a:pt x="4156" y="3535"/>
                    <a:pt x="4133" y="3580"/>
                  </a:cubicBezTo>
                  <a:cubicBezTo>
                    <a:pt x="4122" y="3603"/>
                    <a:pt x="4077" y="3659"/>
                    <a:pt x="4077" y="3670"/>
                  </a:cubicBezTo>
                  <a:cubicBezTo>
                    <a:pt x="4033" y="3726"/>
                    <a:pt x="3988" y="3782"/>
                    <a:pt x="3943" y="3838"/>
                  </a:cubicBezTo>
                  <a:cubicBezTo>
                    <a:pt x="3909" y="3860"/>
                    <a:pt x="3887" y="3883"/>
                    <a:pt x="3865" y="3905"/>
                  </a:cubicBezTo>
                  <a:cubicBezTo>
                    <a:pt x="3853" y="3927"/>
                    <a:pt x="3831" y="3939"/>
                    <a:pt x="3820" y="3939"/>
                  </a:cubicBezTo>
                  <a:cubicBezTo>
                    <a:pt x="3797" y="3961"/>
                    <a:pt x="3764" y="3983"/>
                    <a:pt x="3741" y="4006"/>
                  </a:cubicBezTo>
                  <a:cubicBezTo>
                    <a:pt x="3719" y="4017"/>
                    <a:pt x="3697" y="4028"/>
                    <a:pt x="3685" y="4028"/>
                  </a:cubicBezTo>
                  <a:lnTo>
                    <a:pt x="3674" y="4028"/>
                  </a:lnTo>
                  <a:cubicBezTo>
                    <a:pt x="3663" y="4039"/>
                    <a:pt x="3641" y="4039"/>
                    <a:pt x="3629" y="4039"/>
                  </a:cubicBezTo>
                  <a:cubicBezTo>
                    <a:pt x="3596" y="4039"/>
                    <a:pt x="3562" y="4039"/>
                    <a:pt x="3551" y="4051"/>
                  </a:cubicBezTo>
                  <a:lnTo>
                    <a:pt x="3495" y="4051"/>
                  </a:lnTo>
                  <a:cubicBezTo>
                    <a:pt x="3405" y="4051"/>
                    <a:pt x="3450" y="4039"/>
                    <a:pt x="3495" y="4039"/>
                  </a:cubicBezTo>
                  <a:lnTo>
                    <a:pt x="3372" y="4039"/>
                  </a:lnTo>
                  <a:cubicBezTo>
                    <a:pt x="3309" y="4029"/>
                    <a:pt x="3256" y="4019"/>
                    <a:pt x="3204" y="4008"/>
                  </a:cubicBezTo>
                  <a:lnTo>
                    <a:pt x="3204" y="4008"/>
                  </a:lnTo>
                  <a:cubicBezTo>
                    <a:pt x="3230" y="4012"/>
                    <a:pt x="3252" y="4015"/>
                    <a:pt x="3253" y="4015"/>
                  </a:cubicBezTo>
                  <a:cubicBezTo>
                    <a:pt x="3254" y="4015"/>
                    <a:pt x="3238" y="4013"/>
                    <a:pt x="3193" y="4006"/>
                  </a:cubicBezTo>
                  <a:lnTo>
                    <a:pt x="3193" y="4006"/>
                  </a:lnTo>
                  <a:cubicBezTo>
                    <a:pt x="3196" y="4007"/>
                    <a:pt x="3200" y="4007"/>
                    <a:pt x="3204" y="4008"/>
                  </a:cubicBezTo>
                  <a:lnTo>
                    <a:pt x="3204" y="4008"/>
                  </a:lnTo>
                  <a:cubicBezTo>
                    <a:pt x="3177" y="4004"/>
                    <a:pt x="3145" y="3999"/>
                    <a:pt x="3125" y="3995"/>
                  </a:cubicBezTo>
                  <a:cubicBezTo>
                    <a:pt x="3013" y="3961"/>
                    <a:pt x="2901" y="3927"/>
                    <a:pt x="2789" y="3883"/>
                  </a:cubicBezTo>
                  <a:cubicBezTo>
                    <a:pt x="2733" y="3860"/>
                    <a:pt x="2677" y="3827"/>
                    <a:pt x="2610" y="3804"/>
                  </a:cubicBezTo>
                  <a:cubicBezTo>
                    <a:pt x="2588" y="3793"/>
                    <a:pt x="2565" y="3782"/>
                    <a:pt x="2543" y="3759"/>
                  </a:cubicBezTo>
                  <a:cubicBezTo>
                    <a:pt x="2397" y="3132"/>
                    <a:pt x="2442" y="2471"/>
                    <a:pt x="2666" y="1844"/>
                  </a:cubicBezTo>
                  <a:cubicBezTo>
                    <a:pt x="2745" y="1654"/>
                    <a:pt x="2834" y="1463"/>
                    <a:pt x="2946" y="1273"/>
                  </a:cubicBezTo>
                  <a:cubicBezTo>
                    <a:pt x="2957" y="1251"/>
                    <a:pt x="2969" y="1251"/>
                    <a:pt x="2969" y="1239"/>
                  </a:cubicBezTo>
                  <a:cubicBezTo>
                    <a:pt x="2969" y="1239"/>
                    <a:pt x="2969" y="1228"/>
                    <a:pt x="2991" y="1206"/>
                  </a:cubicBezTo>
                  <a:cubicBezTo>
                    <a:pt x="3013" y="1172"/>
                    <a:pt x="3036" y="1139"/>
                    <a:pt x="3069" y="1105"/>
                  </a:cubicBezTo>
                  <a:cubicBezTo>
                    <a:pt x="3125" y="1027"/>
                    <a:pt x="3193" y="948"/>
                    <a:pt x="3260" y="881"/>
                  </a:cubicBezTo>
                  <a:cubicBezTo>
                    <a:pt x="3260" y="881"/>
                    <a:pt x="3271" y="870"/>
                    <a:pt x="3271" y="870"/>
                  </a:cubicBezTo>
                  <a:close/>
                  <a:moveTo>
                    <a:pt x="3915" y="1"/>
                  </a:moveTo>
                  <a:cubicBezTo>
                    <a:pt x="3397" y="1"/>
                    <a:pt x="2869" y="160"/>
                    <a:pt x="2431" y="399"/>
                  </a:cubicBezTo>
                  <a:cubicBezTo>
                    <a:pt x="1927" y="657"/>
                    <a:pt x="1546" y="1049"/>
                    <a:pt x="1255" y="1531"/>
                  </a:cubicBezTo>
                  <a:cubicBezTo>
                    <a:pt x="930" y="2057"/>
                    <a:pt x="751" y="2684"/>
                    <a:pt x="728" y="3311"/>
                  </a:cubicBezTo>
                  <a:cubicBezTo>
                    <a:pt x="560" y="3379"/>
                    <a:pt x="0" y="3625"/>
                    <a:pt x="247" y="3860"/>
                  </a:cubicBezTo>
                  <a:cubicBezTo>
                    <a:pt x="426" y="4051"/>
                    <a:pt x="628" y="4196"/>
                    <a:pt x="840" y="4331"/>
                  </a:cubicBezTo>
                  <a:cubicBezTo>
                    <a:pt x="908" y="4566"/>
                    <a:pt x="986" y="4801"/>
                    <a:pt x="1109" y="5025"/>
                  </a:cubicBezTo>
                  <a:cubicBezTo>
                    <a:pt x="1176" y="5155"/>
                    <a:pt x="1344" y="5208"/>
                    <a:pt x="1549" y="5208"/>
                  </a:cubicBezTo>
                  <a:cubicBezTo>
                    <a:pt x="1927" y="5208"/>
                    <a:pt x="2435" y="5031"/>
                    <a:pt x="2689" y="4835"/>
                  </a:cubicBezTo>
                  <a:cubicBezTo>
                    <a:pt x="2733" y="4837"/>
                    <a:pt x="2778" y="4838"/>
                    <a:pt x="2823" y="4838"/>
                  </a:cubicBezTo>
                  <a:cubicBezTo>
                    <a:pt x="3047" y="4838"/>
                    <a:pt x="3271" y="4814"/>
                    <a:pt x="3495" y="4768"/>
                  </a:cubicBezTo>
                  <a:cubicBezTo>
                    <a:pt x="4570" y="4555"/>
                    <a:pt x="5870" y="3939"/>
                    <a:pt x="6026" y="2707"/>
                  </a:cubicBezTo>
                  <a:cubicBezTo>
                    <a:pt x="6161" y="1687"/>
                    <a:pt x="5590" y="388"/>
                    <a:pt x="4537" y="86"/>
                  </a:cubicBezTo>
                  <a:cubicBezTo>
                    <a:pt x="4336" y="27"/>
                    <a:pt x="4126" y="1"/>
                    <a:pt x="39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4910707" y="5400642"/>
              <a:ext cx="192550" cy="181281"/>
            </a:xfrm>
            <a:custGeom>
              <a:avLst/>
              <a:gdLst/>
              <a:ahLst/>
              <a:cxnLst/>
              <a:rect l="l" t="t" r="r" b="b"/>
              <a:pathLst>
                <a:path w="5690" h="5357" extrusionOk="0">
                  <a:moveTo>
                    <a:pt x="3203" y="1051"/>
                  </a:moveTo>
                  <a:cubicBezTo>
                    <a:pt x="3223" y="1051"/>
                    <a:pt x="3217" y="1059"/>
                    <a:pt x="3148" y="1062"/>
                  </a:cubicBezTo>
                  <a:lnTo>
                    <a:pt x="3148" y="1062"/>
                  </a:lnTo>
                  <a:cubicBezTo>
                    <a:pt x="3159" y="1051"/>
                    <a:pt x="3170" y="1051"/>
                    <a:pt x="3170" y="1051"/>
                  </a:cubicBezTo>
                  <a:close/>
                  <a:moveTo>
                    <a:pt x="2643" y="1342"/>
                  </a:moveTo>
                  <a:cubicBezTo>
                    <a:pt x="2677" y="1365"/>
                    <a:pt x="2711" y="1376"/>
                    <a:pt x="2733" y="1398"/>
                  </a:cubicBezTo>
                  <a:cubicBezTo>
                    <a:pt x="3058" y="1689"/>
                    <a:pt x="3293" y="2003"/>
                    <a:pt x="3483" y="2373"/>
                  </a:cubicBezTo>
                  <a:cubicBezTo>
                    <a:pt x="3663" y="2720"/>
                    <a:pt x="3797" y="3112"/>
                    <a:pt x="3831" y="3504"/>
                  </a:cubicBezTo>
                  <a:cubicBezTo>
                    <a:pt x="3875" y="3829"/>
                    <a:pt x="3864" y="4086"/>
                    <a:pt x="3696" y="4422"/>
                  </a:cubicBezTo>
                  <a:cubicBezTo>
                    <a:pt x="3685" y="4445"/>
                    <a:pt x="3674" y="4478"/>
                    <a:pt x="3651" y="4501"/>
                  </a:cubicBezTo>
                  <a:cubicBezTo>
                    <a:pt x="3651" y="4512"/>
                    <a:pt x="3651" y="4512"/>
                    <a:pt x="3640" y="4523"/>
                  </a:cubicBezTo>
                  <a:cubicBezTo>
                    <a:pt x="3629" y="4534"/>
                    <a:pt x="3629" y="4534"/>
                    <a:pt x="3618" y="4545"/>
                  </a:cubicBezTo>
                  <a:lnTo>
                    <a:pt x="3551" y="4545"/>
                  </a:lnTo>
                  <a:cubicBezTo>
                    <a:pt x="3539" y="4534"/>
                    <a:pt x="3495" y="4523"/>
                    <a:pt x="3472" y="4523"/>
                  </a:cubicBezTo>
                  <a:cubicBezTo>
                    <a:pt x="3405" y="4512"/>
                    <a:pt x="3338" y="4489"/>
                    <a:pt x="3271" y="4467"/>
                  </a:cubicBezTo>
                  <a:cubicBezTo>
                    <a:pt x="3170" y="4422"/>
                    <a:pt x="3013" y="4366"/>
                    <a:pt x="2946" y="4321"/>
                  </a:cubicBezTo>
                  <a:cubicBezTo>
                    <a:pt x="2543" y="4109"/>
                    <a:pt x="2218" y="3806"/>
                    <a:pt x="2050" y="3403"/>
                  </a:cubicBezTo>
                  <a:cubicBezTo>
                    <a:pt x="1904" y="3011"/>
                    <a:pt x="1904" y="2664"/>
                    <a:pt x="2016" y="2294"/>
                  </a:cubicBezTo>
                  <a:cubicBezTo>
                    <a:pt x="2050" y="2182"/>
                    <a:pt x="2095" y="2081"/>
                    <a:pt x="2151" y="1969"/>
                  </a:cubicBezTo>
                  <a:cubicBezTo>
                    <a:pt x="2173" y="1925"/>
                    <a:pt x="2195" y="1880"/>
                    <a:pt x="2229" y="1824"/>
                  </a:cubicBezTo>
                  <a:cubicBezTo>
                    <a:pt x="2229" y="1824"/>
                    <a:pt x="2240" y="1801"/>
                    <a:pt x="2240" y="1801"/>
                  </a:cubicBezTo>
                  <a:cubicBezTo>
                    <a:pt x="2251" y="1779"/>
                    <a:pt x="2263" y="1768"/>
                    <a:pt x="2274" y="1745"/>
                  </a:cubicBezTo>
                  <a:cubicBezTo>
                    <a:pt x="2352" y="1656"/>
                    <a:pt x="2431" y="1555"/>
                    <a:pt x="2509" y="1465"/>
                  </a:cubicBezTo>
                  <a:cubicBezTo>
                    <a:pt x="2543" y="1432"/>
                    <a:pt x="2587" y="1398"/>
                    <a:pt x="2621" y="1365"/>
                  </a:cubicBezTo>
                  <a:cubicBezTo>
                    <a:pt x="2621" y="1353"/>
                    <a:pt x="2632" y="1353"/>
                    <a:pt x="2643" y="1342"/>
                  </a:cubicBezTo>
                  <a:close/>
                  <a:moveTo>
                    <a:pt x="3562" y="4613"/>
                  </a:moveTo>
                  <a:lnTo>
                    <a:pt x="3562" y="4613"/>
                  </a:lnTo>
                  <a:cubicBezTo>
                    <a:pt x="3551" y="4624"/>
                    <a:pt x="3551" y="4624"/>
                    <a:pt x="3551" y="4635"/>
                  </a:cubicBezTo>
                  <a:cubicBezTo>
                    <a:pt x="3539" y="4646"/>
                    <a:pt x="3528" y="4646"/>
                    <a:pt x="3517" y="4657"/>
                  </a:cubicBezTo>
                  <a:cubicBezTo>
                    <a:pt x="3528" y="4635"/>
                    <a:pt x="3551" y="4624"/>
                    <a:pt x="3562" y="4613"/>
                  </a:cubicBezTo>
                  <a:close/>
                  <a:moveTo>
                    <a:pt x="3517" y="4658"/>
                  </a:moveTo>
                  <a:cubicBezTo>
                    <a:pt x="3517" y="4661"/>
                    <a:pt x="3516" y="4664"/>
                    <a:pt x="3514" y="4666"/>
                  </a:cubicBezTo>
                  <a:lnTo>
                    <a:pt x="3514" y="4666"/>
                  </a:lnTo>
                  <a:cubicBezTo>
                    <a:pt x="3517" y="4662"/>
                    <a:pt x="3517" y="4658"/>
                    <a:pt x="3517" y="4658"/>
                  </a:cubicBezTo>
                  <a:close/>
                  <a:moveTo>
                    <a:pt x="2706" y="0"/>
                  </a:moveTo>
                  <a:cubicBezTo>
                    <a:pt x="2395" y="0"/>
                    <a:pt x="2062" y="104"/>
                    <a:pt x="1815" y="244"/>
                  </a:cubicBezTo>
                  <a:cubicBezTo>
                    <a:pt x="1647" y="334"/>
                    <a:pt x="1232" y="659"/>
                    <a:pt x="1624" y="771"/>
                  </a:cubicBezTo>
                  <a:cubicBezTo>
                    <a:pt x="1703" y="793"/>
                    <a:pt x="1770" y="827"/>
                    <a:pt x="1848" y="849"/>
                  </a:cubicBezTo>
                  <a:cubicBezTo>
                    <a:pt x="1311" y="1152"/>
                    <a:pt x="840" y="1555"/>
                    <a:pt x="526" y="2081"/>
                  </a:cubicBezTo>
                  <a:cubicBezTo>
                    <a:pt x="0" y="2955"/>
                    <a:pt x="157" y="4053"/>
                    <a:pt x="975" y="4702"/>
                  </a:cubicBezTo>
                  <a:cubicBezTo>
                    <a:pt x="1467" y="5106"/>
                    <a:pt x="2106" y="5330"/>
                    <a:pt x="2744" y="5352"/>
                  </a:cubicBezTo>
                  <a:cubicBezTo>
                    <a:pt x="2805" y="5355"/>
                    <a:pt x="2866" y="5356"/>
                    <a:pt x="2927" y="5356"/>
                  </a:cubicBezTo>
                  <a:cubicBezTo>
                    <a:pt x="3618" y="5356"/>
                    <a:pt x="4361" y="5180"/>
                    <a:pt x="4906" y="4758"/>
                  </a:cubicBezTo>
                  <a:cubicBezTo>
                    <a:pt x="5634" y="4187"/>
                    <a:pt x="5690" y="3235"/>
                    <a:pt x="5421" y="2406"/>
                  </a:cubicBezTo>
                  <a:cubicBezTo>
                    <a:pt x="5208" y="1790"/>
                    <a:pt x="4839" y="1241"/>
                    <a:pt x="4357" y="805"/>
                  </a:cubicBezTo>
                  <a:cubicBezTo>
                    <a:pt x="4469" y="749"/>
                    <a:pt x="4570" y="681"/>
                    <a:pt x="4637" y="603"/>
                  </a:cubicBezTo>
                  <a:cubicBezTo>
                    <a:pt x="4895" y="289"/>
                    <a:pt x="4413" y="233"/>
                    <a:pt x="4211" y="233"/>
                  </a:cubicBezTo>
                  <a:cubicBezTo>
                    <a:pt x="4010" y="233"/>
                    <a:pt x="3797" y="256"/>
                    <a:pt x="3595" y="278"/>
                  </a:cubicBezTo>
                  <a:cubicBezTo>
                    <a:pt x="3405" y="188"/>
                    <a:pt x="3226" y="99"/>
                    <a:pt x="3024" y="43"/>
                  </a:cubicBezTo>
                  <a:cubicBezTo>
                    <a:pt x="2924" y="13"/>
                    <a:pt x="2816" y="0"/>
                    <a:pt x="2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5272660" y="5406395"/>
              <a:ext cx="208116" cy="176239"/>
            </a:xfrm>
            <a:custGeom>
              <a:avLst/>
              <a:gdLst/>
              <a:ahLst/>
              <a:cxnLst/>
              <a:rect l="l" t="t" r="r" b="b"/>
              <a:pathLst>
                <a:path w="6150" h="5208" extrusionOk="0">
                  <a:moveTo>
                    <a:pt x="3752" y="4011"/>
                  </a:moveTo>
                  <a:cubicBezTo>
                    <a:pt x="3747" y="4020"/>
                    <a:pt x="3727" y="4028"/>
                    <a:pt x="3708" y="4028"/>
                  </a:cubicBezTo>
                  <a:cubicBezTo>
                    <a:pt x="3728" y="4022"/>
                    <a:pt x="3744" y="4015"/>
                    <a:pt x="3752" y="4011"/>
                  </a:cubicBezTo>
                  <a:close/>
                  <a:moveTo>
                    <a:pt x="3282" y="870"/>
                  </a:moveTo>
                  <a:cubicBezTo>
                    <a:pt x="3294" y="881"/>
                    <a:pt x="3316" y="892"/>
                    <a:pt x="3327" y="903"/>
                  </a:cubicBezTo>
                  <a:cubicBezTo>
                    <a:pt x="3506" y="1015"/>
                    <a:pt x="3663" y="1161"/>
                    <a:pt x="3798" y="1318"/>
                  </a:cubicBezTo>
                  <a:cubicBezTo>
                    <a:pt x="4100" y="1687"/>
                    <a:pt x="4279" y="2191"/>
                    <a:pt x="4313" y="2662"/>
                  </a:cubicBezTo>
                  <a:cubicBezTo>
                    <a:pt x="4335" y="2886"/>
                    <a:pt x="4324" y="2998"/>
                    <a:pt x="4268" y="3199"/>
                  </a:cubicBezTo>
                  <a:cubicBezTo>
                    <a:pt x="4246" y="3289"/>
                    <a:pt x="4223" y="3367"/>
                    <a:pt x="4190" y="3457"/>
                  </a:cubicBezTo>
                  <a:cubicBezTo>
                    <a:pt x="4167" y="3491"/>
                    <a:pt x="4145" y="3535"/>
                    <a:pt x="4122" y="3580"/>
                  </a:cubicBezTo>
                  <a:cubicBezTo>
                    <a:pt x="4111" y="3603"/>
                    <a:pt x="4078" y="3659"/>
                    <a:pt x="4066" y="3670"/>
                  </a:cubicBezTo>
                  <a:cubicBezTo>
                    <a:pt x="4022" y="3726"/>
                    <a:pt x="3977" y="3782"/>
                    <a:pt x="3932" y="3838"/>
                  </a:cubicBezTo>
                  <a:cubicBezTo>
                    <a:pt x="3910" y="3860"/>
                    <a:pt x="3887" y="3883"/>
                    <a:pt x="3865" y="3905"/>
                  </a:cubicBezTo>
                  <a:cubicBezTo>
                    <a:pt x="3873" y="3897"/>
                    <a:pt x="3881" y="3889"/>
                    <a:pt x="3885" y="3889"/>
                  </a:cubicBezTo>
                  <a:cubicBezTo>
                    <a:pt x="3886" y="3889"/>
                    <a:pt x="3887" y="3891"/>
                    <a:pt x="3887" y="3894"/>
                  </a:cubicBezTo>
                  <a:cubicBezTo>
                    <a:pt x="3887" y="3894"/>
                    <a:pt x="3876" y="3894"/>
                    <a:pt x="3865" y="3905"/>
                  </a:cubicBezTo>
                  <a:cubicBezTo>
                    <a:pt x="3842" y="3927"/>
                    <a:pt x="3820" y="3939"/>
                    <a:pt x="3820" y="3939"/>
                  </a:cubicBezTo>
                  <a:cubicBezTo>
                    <a:pt x="3786" y="3961"/>
                    <a:pt x="3764" y="3983"/>
                    <a:pt x="3730" y="4006"/>
                  </a:cubicBezTo>
                  <a:cubicBezTo>
                    <a:pt x="3708" y="4017"/>
                    <a:pt x="3697" y="4028"/>
                    <a:pt x="3674" y="4028"/>
                  </a:cubicBezTo>
                  <a:cubicBezTo>
                    <a:pt x="3652" y="4039"/>
                    <a:pt x="3641" y="4039"/>
                    <a:pt x="3618" y="4039"/>
                  </a:cubicBezTo>
                  <a:cubicBezTo>
                    <a:pt x="3585" y="4039"/>
                    <a:pt x="3562" y="4039"/>
                    <a:pt x="3540" y="4051"/>
                  </a:cubicBezTo>
                  <a:lnTo>
                    <a:pt x="3484" y="4051"/>
                  </a:lnTo>
                  <a:cubicBezTo>
                    <a:pt x="3406" y="4051"/>
                    <a:pt x="3439" y="4039"/>
                    <a:pt x="3484" y="4039"/>
                  </a:cubicBezTo>
                  <a:lnTo>
                    <a:pt x="3361" y="4039"/>
                  </a:lnTo>
                  <a:cubicBezTo>
                    <a:pt x="3314" y="4030"/>
                    <a:pt x="3267" y="4021"/>
                    <a:pt x="3214" y="4011"/>
                  </a:cubicBezTo>
                  <a:lnTo>
                    <a:pt x="3214" y="4011"/>
                  </a:lnTo>
                  <a:cubicBezTo>
                    <a:pt x="3230" y="4014"/>
                    <a:pt x="3241" y="4015"/>
                    <a:pt x="3242" y="4015"/>
                  </a:cubicBezTo>
                  <a:cubicBezTo>
                    <a:pt x="3243" y="4015"/>
                    <a:pt x="3227" y="4013"/>
                    <a:pt x="3182" y="4006"/>
                  </a:cubicBezTo>
                  <a:lnTo>
                    <a:pt x="3182" y="4006"/>
                  </a:lnTo>
                  <a:cubicBezTo>
                    <a:pt x="3193" y="4008"/>
                    <a:pt x="3204" y="4010"/>
                    <a:pt x="3214" y="4011"/>
                  </a:cubicBezTo>
                  <a:lnTo>
                    <a:pt x="3214" y="4011"/>
                  </a:lnTo>
                  <a:cubicBezTo>
                    <a:pt x="3185" y="4007"/>
                    <a:pt x="3139" y="4000"/>
                    <a:pt x="3114" y="3995"/>
                  </a:cubicBezTo>
                  <a:cubicBezTo>
                    <a:pt x="3002" y="3961"/>
                    <a:pt x="2890" y="3927"/>
                    <a:pt x="2778" y="3883"/>
                  </a:cubicBezTo>
                  <a:cubicBezTo>
                    <a:pt x="2722" y="3860"/>
                    <a:pt x="2666" y="3827"/>
                    <a:pt x="2610" y="3804"/>
                  </a:cubicBezTo>
                  <a:lnTo>
                    <a:pt x="2599" y="3804"/>
                  </a:lnTo>
                  <a:cubicBezTo>
                    <a:pt x="2577" y="3793"/>
                    <a:pt x="2554" y="3782"/>
                    <a:pt x="2532" y="3759"/>
                  </a:cubicBezTo>
                  <a:cubicBezTo>
                    <a:pt x="2386" y="3132"/>
                    <a:pt x="2431" y="2471"/>
                    <a:pt x="2666" y="1844"/>
                  </a:cubicBezTo>
                  <a:cubicBezTo>
                    <a:pt x="2734" y="1654"/>
                    <a:pt x="2834" y="1463"/>
                    <a:pt x="2935" y="1273"/>
                  </a:cubicBezTo>
                  <a:cubicBezTo>
                    <a:pt x="2958" y="1251"/>
                    <a:pt x="2958" y="1251"/>
                    <a:pt x="2958" y="1239"/>
                  </a:cubicBezTo>
                  <a:cubicBezTo>
                    <a:pt x="2958" y="1239"/>
                    <a:pt x="2969" y="1228"/>
                    <a:pt x="2980" y="1217"/>
                  </a:cubicBezTo>
                  <a:cubicBezTo>
                    <a:pt x="3002" y="1172"/>
                    <a:pt x="3036" y="1139"/>
                    <a:pt x="3058" y="1105"/>
                  </a:cubicBezTo>
                  <a:cubicBezTo>
                    <a:pt x="3126" y="1027"/>
                    <a:pt x="3182" y="948"/>
                    <a:pt x="3260" y="881"/>
                  </a:cubicBezTo>
                  <a:cubicBezTo>
                    <a:pt x="3260" y="881"/>
                    <a:pt x="3260" y="870"/>
                    <a:pt x="3271" y="870"/>
                  </a:cubicBezTo>
                  <a:close/>
                  <a:moveTo>
                    <a:pt x="3911" y="1"/>
                  </a:moveTo>
                  <a:cubicBezTo>
                    <a:pt x="3396" y="1"/>
                    <a:pt x="2866" y="160"/>
                    <a:pt x="2420" y="399"/>
                  </a:cubicBezTo>
                  <a:cubicBezTo>
                    <a:pt x="1916" y="657"/>
                    <a:pt x="1535" y="1049"/>
                    <a:pt x="1244" y="1531"/>
                  </a:cubicBezTo>
                  <a:cubicBezTo>
                    <a:pt x="919" y="2057"/>
                    <a:pt x="740" y="2684"/>
                    <a:pt x="717" y="3311"/>
                  </a:cubicBezTo>
                  <a:cubicBezTo>
                    <a:pt x="561" y="3379"/>
                    <a:pt x="1" y="3625"/>
                    <a:pt x="236" y="3860"/>
                  </a:cubicBezTo>
                  <a:cubicBezTo>
                    <a:pt x="426" y="4051"/>
                    <a:pt x="628" y="4196"/>
                    <a:pt x="841" y="4331"/>
                  </a:cubicBezTo>
                  <a:cubicBezTo>
                    <a:pt x="897" y="4566"/>
                    <a:pt x="986" y="4801"/>
                    <a:pt x="1098" y="5025"/>
                  </a:cubicBezTo>
                  <a:cubicBezTo>
                    <a:pt x="1169" y="5155"/>
                    <a:pt x="1339" y="5208"/>
                    <a:pt x="1546" y="5208"/>
                  </a:cubicBezTo>
                  <a:cubicBezTo>
                    <a:pt x="1926" y="5208"/>
                    <a:pt x="2431" y="5031"/>
                    <a:pt x="2678" y="4835"/>
                  </a:cubicBezTo>
                  <a:cubicBezTo>
                    <a:pt x="2722" y="4837"/>
                    <a:pt x="2767" y="4838"/>
                    <a:pt x="2813" y="4838"/>
                  </a:cubicBezTo>
                  <a:cubicBezTo>
                    <a:pt x="3039" y="4838"/>
                    <a:pt x="3269" y="4814"/>
                    <a:pt x="3484" y="4768"/>
                  </a:cubicBezTo>
                  <a:cubicBezTo>
                    <a:pt x="4570" y="4555"/>
                    <a:pt x="5859" y="3939"/>
                    <a:pt x="6015" y="2707"/>
                  </a:cubicBezTo>
                  <a:cubicBezTo>
                    <a:pt x="6150" y="1687"/>
                    <a:pt x="5579" y="388"/>
                    <a:pt x="4526" y="86"/>
                  </a:cubicBezTo>
                  <a:cubicBezTo>
                    <a:pt x="4328" y="27"/>
                    <a:pt x="4121" y="1"/>
                    <a:pt x="3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5390558" y="5543074"/>
              <a:ext cx="1151" cy="406"/>
            </a:xfrm>
            <a:custGeom>
              <a:avLst/>
              <a:gdLst/>
              <a:ahLst/>
              <a:cxnLst/>
              <a:rect l="l" t="t" r="r" b="b"/>
              <a:pathLst>
                <a:path w="34" h="12" extrusionOk="0">
                  <a:moveTo>
                    <a:pt x="0" y="0"/>
                  </a:moveTo>
                  <a:cubicBezTo>
                    <a:pt x="7" y="0"/>
                    <a:pt x="15" y="5"/>
                    <a:pt x="22" y="9"/>
                  </a:cubicBezTo>
                  <a:lnTo>
                    <a:pt x="22" y="9"/>
                  </a:lnTo>
                  <a:cubicBezTo>
                    <a:pt x="20" y="0"/>
                    <a:pt x="10" y="0"/>
                    <a:pt x="0" y="0"/>
                  </a:cubicBezTo>
                  <a:close/>
                  <a:moveTo>
                    <a:pt x="22" y="9"/>
                  </a:moveTo>
                  <a:cubicBezTo>
                    <a:pt x="22" y="10"/>
                    <a:pt x="22" y="11"/>
                    <a:pt x="22" y="12"/>
                  </a:cubicBezTo>
                  <a:lnTo>
                    <a:pt x="34" y="12"/>
                  </a:lnTo>
                  <a:cubicBezTo>
                    <a:pt x="30" y="12"/>
                    <a:pt x="26" y="10"/>
                    <a:pt x="22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5649434" y="5400642"/>
              <a:ext cx="192956" cy="181281"/>
            </a:xfrm>
            <a:custGeom>
              <a:avLst/>
              <a:gdLst/>
              <a:ahLst/>
              <a:cxnLst/>
              <a:rect l="l" t="t" r="r" b="b"/>
              <a:pathLst>
                <a:path w="5702" h="5357" extrusionOk="0">
                  <a:moveTo>
                    <a:pt x="3203" y="1051"/>
                  </a:moveTo>
                  <a:cubicBezTo>
                    <a:pt x="3233" y="1051"/>
                    <a:pt x="3228" y="1060"/>
                    <a:pt x="3159" y="1062"/>
                  </a:cubicBezTo>
                  <a:lnTo>
                    <a:pt x="3159" y="1062"/>
                  </a:lnTo>
                  <a:cubicBezTo>
                    <a:pt x="3159" y="1051"/>
                    <a:pt x="3170" y="1051"/>
                    <a:pt x="3181" y="1051"/>
                  </a:cubicBezTo>
                  <a:close/>
                  <a:moveTo>
                    <a:pt x="2655" y="1342"/>
                  </a:moveTo>
                  <a:cubicBezTo>
                    <a:pt x="2677" y="1365"/>
                    <a:pt x="2711" y="1376"/>
                    <a:pt x="2733" y="1398"/>
                  </a:cubicBezTo>
                  <a:cubicBezTo>
                    <a:pt x="3058" y="1689"/>
                    <a:pt x="3304" y="2003"/>
                    <a:pt x="3495" y="2373"/>
                  </a:cubicBezTo>
                  <a:cubicBezTo>
                    <a:pt x="3674" y="2720"/>
                    <a:pt x="3797" y="3112"/>
                    <a:pt x="3842" y="3504"/>
                  </a:cubicBezTo>
                  <a:cubicBezTo>
                    <a:pt x="3875" y="3829"/>
                    <a:pt x="3864" y="4086"/>
                    <a:pt x="3707" y="4422"/>
                  </a:cubicBezTo>
                  <a:cubicBezTo>
                    <a:pt x="3696" y="4445"/>
                    <a:pt x="3674" y="4478"/>
                    <a:pt x="3663" y="4501"/>
                  </a:cubicBezTo>
                  <a:cubicBezTo>
                    <a:pt x="3651" y="4512"/>
                    <a:pt x="3651" y="4512"/>
                    <a:pt x="3651" y="4523"/>
                  </a:cubicBezTo>
                  <a:cubicBezTo>
                    <a:pt x="3640" y="4534"/>
                    <a:pt x="3629" y="4534"/>
                    <a:pt x="3629" y="4545"/>
                  </a:cubicBezTo>
                  <a:lnTo>
                    <a:pt x="3562" y="4545"/>
                  </a:lnTo>
                  <a:cubicBezTo>
                    <a:pt x="3539" y="4534"/>
                    <a:pt x="3495" y="4523"/>
                    <a:pt x="3472" y="4523"/>
                  </a:cubicBezTo>
                  <a:cubicBezTo>
                    <a:pt x="3405" y="4512"/>
                    <a:pt x="3349" y="4489"/>
                    <a:pt x="3282" y="4467"/>
                  </a:cubicBezTo>
                  <a:cubicBezTo>
                    <a:pt x="3170" y="4422"/>
                    <a:pt x="3024" y="4366"/>
                    <a:pt x="2946" y="4321"/>
                  </a:cubicBezTo>
                  <a:cubicBezTo>
                    <a:pt x="2554" y="4109"/>
                    <a:pt x="2218" y="3806"/>
                    <a:pt x="2061" y="3403"/>
                  </a:cubicBezTo>
                  <a:cubicBezTo>
                    <a:pt x="1904" y="3011"/>
                    <a:pt x="1904" y="2664"/>
                    <a:pt x="2016" y="2294"/>
                  </a:cubicBezTo>
                  <a:cubicBezTo>
                    <a:pt x="2061" y="2182"/>
                    <a:pt x="2095" y="2081"/>
                    <a:pt x="2151" y="1969"/>
                  </a:cubicBezTo>
                  <a:cubicBezTo>
                    <a:pt x="2173" y="1925"/>
                    <a:pt x="2207" y="1880"/>
                    <a:pt x="2229" y="1824"/>
                  </a:cubicBezTo>
                  <a:cubicBezTo>
                    <a:pt x="2229" y="1824"/>
                    <a:pt x="2240" y="1801"/>
                    <a:pt x="2251" y="1801"/>
                  </a:cubicBezTo>
                  <a:cubicBezTo>
                    <a:pt x="2263" y="1779"/>
                    <a:pt x="2274" y="1768"/>
                    <a:pt x="2285" y="1745"/>
                  </a:cubicBezTo>
                  <a:cubicBezTo>
                    <a:pt x="2352" y="1656"/>
                    <a:pt x="2431" y="1555"/>
                    <a:pt x="2520" y="1465"/>
                  </a:cubicBezTo>
                  <a:cubicBezTo>
                    <a:pt x="2554" y="1432"/>
                    <a:pt x="2587" y="1398"/>
                    <a:pt x="2621" y="1365"/>
                  </a:cubicBezTo>
                  <a:cubicBezTo>
                    <a:pt x="2632" y="1353"/>
                    <a:pt x="2643" y="1353"/>
                    <a:pt x="2655" y="1342"/>
                  </a:cubicBezTo>
                  <a:close/>
                  <a:moveTo>
                    <a:pt x="3562" y="4613"/>
                  </a:moveTo>
                  <a:cubicBezTo>
                    <a:pt x="3562" y="4624"/>
                    <a:pt x="3551" y="4624"/>
                    <a:pt x="3551" y="4635"/>
                  </a:cubicBezTo>
                  <a:cubicBezTo>
                    <a:pt x="3539" y="4646"/>
                    <a:pt x="3539" y="4646"/>
                    <a:pt x="3517" y="4657"/>
                  </a:cubicBezTo>
                  <a:cubicBezTo>
                    <a:pt x="3528" y="4635"/>
                    <a:pt x="3551" y="4624"/>
                    <a:pt x="3562" y="4613"/>
                  </a:cubicBezTo>
                  <a:close/>
                  <a:moveTo>
                    <a:pt x="2710" y="0"/>
                  </a:moveTo>
                  <a:cubicBezTo>
                    <a:pt x="2401" y="0"/>
                    <a:pt x="2062" y="104"/>
                    <a:pt x="1815" y="244"/>
                  </a:cubicBezTo>
                  <a:cubicBezTo>
                    <a:pt x="1647" y="334"/>
                    <a:pt x="1243" y="659"/>
                    <a:pt x="1624" y="771"/>
                  </a:cubicBezTo>
                  <a:cubicBezTo>
                    <a:pt x="1703" y="793"/>
                    <a:pt x="1781" y="827"/>
                    <a:pt x="1848" y="849"/>
                  </a:cubicBezTo>
                  <a:cubicBezTo>
                    <a:pt x="1322" y="1152"/>
                    <a:pt x="851" y="1555"/>
                    <a:pt x="538" y="2081"/>
                  </a:cubicBezTo>
                  <a:cubicBezTo>
                    <a:pt x="0" y="2955"/>
                    <a:pt x="157" y="4053"/>
                    <a:pt x="974" y="4702"/>
                  </a:cubicBezTo>
                  <a:cubicBezTo>
                    <a:pt x="1479" y="5106"/>
                    <a:pt x="2117" y="5330"/>
                    <a:pt x="2755" y="5352"/>
                  </a:cubicBezTo>
                  <a:cubicBezTo>
                    <a:pt x="2815" y="5355"/>
                    <a:pt x="2875" y="5356"/>
                    <a:pt x="2936" y="5356"/>
                  </a:cubicBezTo>
                  <a:cubicBezTo>
                    <a:pt x="3618" y="5356"/>
                    <a:pt x="4361" y="5180"/>
                    <a:pt x="4906" y="4758"/>
                  </a:cubicBezTo>
                  <a:cubicBezTo>
                    <a:pt x="5645" y="4187"/>
                    <a:pt x="5701" y="3235"/>
                    <a:pt x="5421" y="2406"/>
                  </a:cubicBezTo>
                  <a:cubicBezTo>
                    <a:pt x="5220" y="1790"/>
                    <a:pt x="4839" y="1241"/>
                    <a:pt x="4368" y="805"/>
                  </a:cubicBezTo>
                  <a:cubicBezTo>
                    <a:pt x="4469" y="749"/>
                    <a:pt x="4570" y="681"/>
                    <a:pt x="4637" y="603"/>
                  </a:cubicBezTo>
                  <a:cubicBezTo>
                    <a:pt x="4895" y="289"/>
                    <a:pt x="4413" y="233"/>
                    <a:pt x="4211" y="233"/>
                  </a:cubicBezTo>
                  <a:cubicBezTo>
                    <a:pt x="4010" y="233"/>
                    <a:pt x="3808" y="256"/>
                    <a:pt x="3595" y="278"/>
                  </a:cubicBezTo>
                  <a:cubicBezTo>
                    <a:pt x="3416" y="188"/>
                    <a:pt x="3226" y="99"/>
                    <a:pt x="3024" y="43"/>
                  </a:cubicBezTo>
                  <a:cubicBezTo>
                    <a:pt x="2927" y="13"/>
                    <a:pt x="2821" y="0"/>
                    <a:pt x="27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6011387" y="5406395"/>
              <a:ext cx="208488" cy="176239"/>
            </a:xfrm>
            <a:custGeom>
              <a:avLst/>
              <a:gdLst/>
              <a:ahLst/>
              <a:cxnLst/>
              <a:rect l="l" t="t" r="r" b="b"/>
              <a:pathLst>
                <a:path w="6161" h="5208" extrusionOk="0">
                  <a:moveTo>
                    <a:pt x="3887" y="3889"/>
                  </a:moveTo>
                  <a:cubicBezTo>
                    <a:pt x="3887" y="3889"/>
                    <a:pt x="3887" y="3891"/>
                    <a:pt x="3887" y="3894"/>
                  </a:cubicBezTo>
                  <a:cubicBezTo>
                    <a:pt x="3887" y="3894"/>
                    <a:pt x="3886" y="3894"/>
                    <a:pt x="3884" y="3894"/>
                  </a:cubicBezTo>
                  <a:lnTo>
                    <a:pt x="3884" y="3894"/>
                  </a:lnTo>
                  <a:cubicBezTo>
                    <a:pt x="3886" y="3891"/>
                    <a:pt x="3887" y="3889"/>
                    <a:pt x="3887" y="3889"/>
                  </a:cubicBezTo>
                  <a:close/>
                  <a:moveTo>
                    <a:pt x="3764" y="4006"/>
                  </a:moveTo>
                  <a:lnTo>
                    <a:pt x="3764" y="4006"/>
                  </a:lnTo>
                  <a:cubicBezTo>
                    <a:pt x="3755" y="4015"/>
                    <a:pt x="3739" y="4024"/>
                    <a:pt x="3722" y="4027"/>
                  </a:cubicBezTo>
                  <a:lnTo>
                    <a:pt x="3722" y="4027"/>
                  </a:lnTo>
                  <a:cubicBezTo>
                    <a:pt x="3743" y="4016"/>
                    <a:pt x="3764" y="4006"/>
                    <a:pt x="3764" y="4006"/>
                  </a:cubicBezTo>
                  <a:close/>
                  <a:moveTo>
                    <a:pt x="3282" y="870"/>
                  </a:moveTo>
                  <a:cubicBezTo>
                    <a:pt x="3305" y="881"/>
                    <a:pt x="3316" y="892"/>
                    <a:pt x="3338" y="903"/>
                  </a:cubicBezTo>
                  <a:cubicBezTo>
                    <a:pt x="3518" y="1015"/>
                    <a:pt x="3663" y="1161"/>
                    <a:pt x="3798" y="1318"/>
                  </a:cubicBezTo>
                  <a:cubicBezTo>
                    <a:pt x="4100" y="1687"/>
                    <a:pt x="4279" y="2191"/>
                    <a:pt x="4324" y="2662"/>
                  </a:cubicBezTo>
                  <a:cubicBezTo>
                    <a:pt x="4335" y="2886"/>
                    <a:pt x="4324" y="2998"/>
                    <a:pt x="4279" y="3199"/>
                  </a:cubicBezTo>
                  <a:cubicBezTo>
                    <a:pt x="4257" y="3289"/>
                    <a:pt x="4223" y="3367"/>
                    <a:pt x="4190" y="3457"/>
                  </a:cubicBezTo>
                  <a:cubicBezTo>
                    <a:pt x="4167" y="3491"/>
                    <a:pt x="4156" y="3535"/>
                    <a:pt x="4134" y="3580"/>
                  </a:cubicBezTo>
                  <a:cubicBezTo>
                    <a:pt x="4122" y="3603"/>
                    <a:pt x="4078" y="3659"/>
                    <a:pt x="4078" y="3670"/>
                  </a:cubicBezTo>
                  <a:cubicBezTo>
                    <a:pt x="4033" y="3726"/>
                    <a:pt x="3988" y="3782"/>
                    <a:pt x="3932" y="3838"/>
                  </a:cubicBezTo>
                  <a:cubicBezTo>
                    <a:pt x="3910" y="3860"/>
                    <a:pt x="3887" y="3883"/>
                    <a:pt x="3865" y="3905"/>
                  </a:cubicBezTo>
                  <a:cubicBezTo>
                    <a:pt x="3842" y="3927"/>
                    <a:pt x="3831" y="3939"/>
                    <a:pt x="3820" y="3939"/>
                  </a:cubicBezTo>
                  <a:cubicBezTo>
                    <a:pt x="3798" y="3961"/>
                    <a:pt x="3764" y="3983"/>
                    <a:pt x="3742" y="4006"/>
                  </a:cubicBezTo>
                  <a:lnTo>
                    <a:pt x="3730" y="4006"/>
                  </a:lnTo>
                  <a:cubicBezTo>
                    <a:pt x="3719" y="4017"/>
                    <a:pt x="3697" y="4028"/>
                    <a:pt x="3674" y="4028"/>
                  </a:cubicBezTo>
                  <a:cubicBezTo>
                    <a:pt x="3663" y="4039"/>
                    <a:pt x="3641" y="4039"/>
                    <a:pt x="3618" y="4039"/>
                  </a:cubicBezTo>
                  <a:cubicBezTo>
                    <a:pt x="3596" y="4039"/>
                    <a:pt x="3562" y="4039"/>
                    <a:pt x="3551" y="4051"/>
                  </a:cubicBezTo>
                  <a:lnTo>
                    <a:pt x="3495" y="4051"/>
                  </a:lnTo>
                  <a:cubicBezTo>
                    <a:pt x="3406" y="4051"/>
                    <a:pt x="3450" y="4039"/>
                    <a:pt x="3495" y="4039"/>
                  </a:cubicBezTo>
                  <a:lnTo>
                    <a:pt x="3361" y="4039"/>
                  </a:lnTo>
                  <a:cubicBezTo>
                    <a:pt x="3313" y="4030"/>
                    <a:pt x="3265" y="4020"/>
                    <a:pt x="3216" y="4011"/>
                  </a:cubicBezTo>
                  <a:lnTo>
                    <a:pt x="3216" y="4011"/>
                  </a:lnTo>
                  <a:cubicBezTo>
                    <a:pt x="3234" y="4013"/>
                    <a:pt x="3247" y="4015"/>
                    <a:pt x="3248" y="4015"/>
                  </a:cubicBezTo>
                  <a:cubicBezTo>
                    <a:pt x="3249" y="4015"/>
                    <a:pt x="3234" y="4013"/>
                    <a:pt x="3193" y="4006"/>
                  </a:cubicBezTo>
                  <a:lnTo>
                    <a:pt x="3193" y="4006"/>
                  </a:lnTo>
                  <a:cubicBezTo>
                    <a:pt x="3201" y="4007"/>
                    <a:pt x="3209" y="4009"/>
                    <a:pt x="3216" y="4011"/>
                  </a:cubicBezTo>
                  <a:lnTo>
                    <a:pt x="3216" y="4011"/>
                  </a:lnTo>
                  <a:cubicBezTo>
                    <a:pt x="3189" y="4006"/>
                    <a:pt x="3149" y="3999"/>
                    <a:pt x="3126" y="3995"/>
                  </a:cubicBezTo>
                  <a:cubicBezTo>
                    <a:pt x="3014" y="3961"/>
                    <a:pt x="2902" y="3927"/>
                    <a:pt x="2790" y="3883"/>
                  </a:cubicBezTo>
                  <a:cubicBezTo>
                    <a:pt x="2734" y="3860"/>
                    <a:pt x="2666" y="3827"/>
                    <a:pt x="2610" y="3804"/>
                  </a:cubicBezTo>
                  <a:lnTo>
                    <a:pt x="2599" y="3804"/>
                  </a:lnTo>
                  <a:cubicBezTo>
                    <a:pt x="2577" y="3793"/>
                    <a:pt x="2554" y="3782"/>
                    <a:pt x="2532" y="3759"/>
                  </a:cubicBezTo>
                  <a:cubicBezTo>
                    <a:pt x="2398" y="3132"/>
                    <a:pt x="2442" y="2471"/>
                    <a:pt x="2666" y="1844"/>
                  </a:cubicBezTo>
                  <a:cubicBezTo>
                    <a:pt x="2745" y="1654"/>
                    <a:pt x="2834" y="1463"/>
                    <a:pt x="2946" y="1273"/>
                  </a:cubicBezTo>
                  <a:cubicBezTo>
                    <a:pt x="2958" y="1251"/>
                    <a:pt x="2958" y="1251"/>
                    <a:pt x="2969" y="1239"/>
                  </a:cubicBezTo>
                  <a:cubicBezTo>
                    <a:pt x="2969" y="1239"/>
                    <a:pt x="2969" y="1228"/>
                    <a:pt x="2991" y="1206"/>
                  </a:cubicBezTo>
                  <a:cubicBezTo>
                    <a:pt x="3014" y="1172"/>
                    <a:pt x="3036" y="1139"/>
                    <a:pt x="3070" y="1105"/>
                  </a:cubicBezTo>
                  <a:cubicBezTo>
                    <a:pt x="3126" y="1027"/>
                    <a:pt x="3193" y="948"/>
                    <a:pt x="3260" y="881"/>
                  </a:cubicBezTo>
                  <a:cubicBezTo>
                    <a:pt x="3260" y="881"/>
                    <a:pt x="3271" y="870"/>
                    <a:pt x="3271" y="870"/>
                  </a:cubicBezTo>
                  <a:close/>
                  <a:moveTo>
                    <a:pt x="3912" y="1"/>
                  </a:moveTo>
                  <a:cubicBezTo>
                    <a:pt x="3397" y="1"/>
                    <a:pt x="2869" y="160"/>
                    <a:pt x="2431" y="399"/>
                  </a:cubicBezTo>
                  <a:cubicBezTo>
                    <a:pt x="1927" y="657"/>
                    <a:pt x="1546" y="1049"/>
                    <a:pt x="1244" y="1531"/>
                  </a:cubicBezTo>
                  <a:cubicBezTo>
                    <a:pt x="919" y="2057"/>
                    <a:pt x="751" y="2684"/>
                    <a:pt x="729" y="3311"/>
                  </a:cubicBezTo>
                  <a:cubicBezTo>
                    <a:pt x="561" y="3379"/>
                    <a:pt x="1" y="3625"/>
                    <a:pt x="247" y="3860"/>
                  </a:cubicBezTo>
                  <a:cubicBezTo>
                    <a:pt x="426" y="4051"/>
                    <a:pt x="628" y="4196"/>
                    <a:pt x="841" y="4331"/>
                  </a:cubicBezTo>
                  <a:cubicBezTo>
                    <a:pt x="908" y="4566"/>
                    <a:pt x="986" y="4801"/>
                    <a:pt x="1109" y="5025"/>
                  </a:cubicBezTo>
                  <a:cubicBezTo>
                    <a:pt x="1177" y="5155"/>
                    <a:pt x="1344" y="5208"/>
                    <a:pt x="1549" y="5208"/>
                  </a:cubicBezTo>
                  <a:cubicBezTo>
                    <a:pt x="1927" y="5208"/>
                    <a:pt x="2435" y="5031"/>
                    <a:pt x="2689" y="4835"/>
                  </a:cubicBezTo>
                  <a:cubicBezTo>
                    <a:pt x="2734" y="4837"/>
                    <a:pt x="2778" y="4838"/>
                    <a:pt x="2823" y="4838"/>
                  </a:cubicBezTo>
                  <a:cubicBezTo>
                    <a:pt x="3047" y="4838"/>
                    <a:pt x="3271" y="4814"/>
                    <a:pt x="3495" y="4768"/>
                  </a:cubicBezTo>
                  <a:cubicBezTo>
                    <a:pt x="4570" y="4555"/>
                    <a:pt x="5870" y="3939"/>
                    <a:pt x="6027" y="2707"/>
                  </a:cubicBezTo>
                  <a:cubicBezTo>
                    <a:pt x="6161" y="1687"/>
                    <a:pt x="5579" y="388"/>
                    <a:pt x="4526" y="86"/>
                  </a:cubicBezTo>
                  <a:cubicBezTo>
                    <a:pt x="4328" y="27"/>
                    <a:pt x="4121" y="1"/>
                    <a:pt x="3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6129658" y="5543074"/>
              <a:ext cx="778" cy="406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0" y="0"/>
                  </a:moveTo>
                  <a:cubicBezTo>
                    <a:pt x="0" y="0"/>
                    <a:pt x="2" y="0"/>
                    <a:pt x="4" y="1"/>
                  </a:cubicBezTo>
                  <a:lnTo>
                    <a:pt x="4" y="1"/>
                  </a:lnTo>
                  <a:cubicBezTo>
                    <a:pt x="3" y="1"/>
                    <a:pt x="2" y="0"/>
                    <a:pt x="0" y="0"/>
                  </a:cubicBezTo>
                  <a:close/>
                  <a:moveTo>
                    <a:pt x="4" y="1"/>
                  </a:moveTo>
                  <a:lnTo>
                    <a:pt x="4" y="1"/>
                  </a:lnTo>
                  <a:cubicBezTo>
                    <a:pt x="12" y="3"/>
                    <a:pt x="13" y="12"/>
                    <a:pt x="23" y="12"/>
                  </a:cubicBezTo>
                  <a:cubicBezTo>
                    <a:pt x="16" y="5"/>
                    <a:pt x="8" y="2"/>
                    <a:pt x="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6388534" y="5400642"/>
              <a:ext cx="192583" cy="181281"/>
            </a:xfrm>
            <a:custGeom>
              <a:avLst/>
              <a:gdLst/>
              <a:ahLst/>
              <a:cxnLst/>
              <a:rect l="l" t="t" r="r" b="b"/>
              <a:pathLst>
                <a:path w="5691" h="5357" extrusionOk="0">
                  <a:moveTo>
                    <a:pt x="3204" y="1051"/>
                  </a:moveTo>
                  <a:cubicBezTo>
                    <a:pt x="3223" y="1051"/>
                    <a:pt x="3217" y="1059"/>
                    <a:pt x="3148" y="1062"/>
                  </a:cubicBezTo>
                  <a:lnTo>
                    <a:pt x="3148" y="1062"/>
                  </a:lnTo>
                  <a:cubicBezTo>
                    <a:pt x="3159" y="1051"/>
                    <a:pt x="3159" y="1051"/>
                    <a:pt x="3170" y="1051"/>
                  </a:cubicBezTo>
                  <a:close/>
                  <a:moveTo>
                    <a:pt x="2644" y="1342"/>
                  </a:moveTo>
                  <a:cubicBezTo>
                    <a:pt x="2677" y="1365"/>
                    <a:pt x="2700" y="1376"/>
                    <a:pt x="2733" y="1398"/>
                  </a:cubicBezTo>
                  <a:cubicBezTo>
                    <a:pt x="3058" y="1689"/>
                    <a:pt x="3293" y="2003"/>
                    <a:pt x="3484" y="2373"/>
                  </a:cubicBezTo>
                  <a:cubicBezTo>
                    <a:pt x="3663" y="2720"/>
                    <a:pt x="3786" y="3112"/>
                    <a:pt x="3831" y="3504"/>
                  </a:cubicBezTo>
                  <a:cubicBezTo>
                    <a:pt x="3864" y="3829"/>
                    <a:pt x="3853" y="4086"/>
                    <a:pt x="3696" y="4422"/>
                  </a:cubicBezTo>
                  <a:cubicBezTo>
                    <a:pt x="3685" y="4445"/>
                    <a:pt x="3663" y="4478"/>
                    <a:pt x="3652" y="4501"/>
                  </a:cubicBezTo>
                  <a:cubicBezTo>
                    <a:pt x="3652" y="4512"/>
                    <a:pt x="3640" y="4512"/>
                    <a:pt x="3640" y="4523"/>
                  </a:cubicBezTo>
                  <a:cubicBezTo>
                    <a:pt x="3629" y="4534"/>
                    <a:pt x="3629" y="4534"/>
                    <a:pt x="3618" y="4545"/>
                  </a:cubicBezTo>
                  <a:lnTo>
                    <a:pt x="3551" y="4545"/>
                  </a:lnTo>
                  <a:cubicBezTo>
                    <a:pt x="3528" y="4534"/>
                    <a:pt x="3495" y="4523"/>
                    <a:pt x="3472" y="4523"/>
                  </a:cubicBezTo>
                  <a:cubicBezTo>
                    <a:pt x="3405" y="4512"/>
                    <a:pt x="3338" y="4489"/>
                    <a:pt x="3271" y="4467"/>
                  </a:cubicBezTo>
                  <a:cubicBezTo>
                    <a:pt x="3159" y="4422"/>
                    <a:pt x="3013" y="4366"/>
                    <a:pt x="2946" y="4321"/>
                  </a:cubicBezTo>
                  <a:cubicBezTo>
                    <a:pt x="2543" y="4109"/>
                    <a:pt x="2218" y="3806"/>
                    <a:pt x="2050" y="3403"/>
                  </a:cubicBezTo>
                  <a:cubicBezTo>
                    <a:pt x="1904" y="3011"/>
                    <a:pt x="1904" y="2664"/>
                    <a:pt x="2016" y="2294"/>
                  </a:cubicBezTo>
                  <a:cubicBezTo>
                    <a:pt x="2050" y="2182"/>
                    <a:pt x="2095" y="2081"/>
                    <a:pt x="2140" y="1969"/>
                  </a:cubicBezTo>
                  <a:cubicBezTo>
                    <a:pt x="2173" y="1925"/>
                    <a:pt x="2196" y="1880"/>
                    <a:pt x="2229" y="1824"/>
                  </a:cubicBezTo>
                  <a:cubicBezTo>
                    <a:pt x="2229" y="1824"/>
                    <a:pt x="2240" y="1801"/>
                    <a:pt x="2240" y="1801"/>
                  </a:cubicBezTo>
                  <a:cubicBezTo>
                    <a:pt x="2252" y="1779"/>
                    <a:pt x="2263" y="1768"/>
                    <a:pt x="2274" y="1745"/>
                  </a:cubicBezTo>
                  <a:cubicBezTo>
                    <a:pt x="2341" y="1656"/>
                    <a:pt x="2420" y="1555"/>
                    <a:pt x="2509" y="1465"/>
                  </a:cubicBezTo>
                  <a:cubicBezTo>
                    <a:pt x="2543" y="1432"/>
                    <a:pt x="2588" y="1398"/>
                    <a:pt x="2621" y="1365"/>
                  </a:cubicBezTo>
                  <a:cubicBezTo>
                    <a:pt x="2621" y="1353"/>
                    <a:pt x="2632" y="1353"/>
                    <a:pt x="2644" y="1342"/>
                  </a:cubicBezTo>
                  <a:close/>
                  <a:moveTo>
                    <a:pt x="3562" y="4613"/>
                  </a:moveTo>
                  <a:cubicBezTo>
                    <a:pt x="3551" y="4624"/>
                    <a:pt x="3551" y="4624"/>
                    <a:pt x="3540" y="4635"/>
                  </a:cubicBezTo>
                  <a:cubicBezTo>
                    <a:pt x="3528" y="4646"/>
                    <a:pt x="3528" y="4646"/>
                    <a:pt x="3517" y="4657"/>
                  </a:cubicBezTo>
                  <a:cubicBezTo>
                    <a:pt x="3528" y="4635"/>
                    <a:pt x="3540" y="4624"/>
                    <a:pt x="3562" y="4613"/>
                  </a:cubicBezTo>
                  <a:close/>
                  <a:moveTo>
                    <a:pt x="2706" y="0"/>
                  </a:moveTo>
                  <a:cubicBezTo>
                    <a:pt x="2395" y="0"/>
                    <a:pt x="2062" y="104"/>
                    <a:pt x="1815" y="244"/>
                  </a:cubicBezTo>
                  <a:cubicBezTo>
                    <a:pt x="1647" y="334"/>
                    <a:pt x="1232" y="659"/>
                    <a:pt x="1624" y="771"/>
                  </a:cubicBezTo>
                  <a:cubicBezTo>
                    <a:pt x="1703" y="793"/>
                    <a:pt x="1770" y="827"/>
                    <a:pt x="1848" y="849"/>
                  </a:cubicBezTo>
                  <a:cubicBezTo>
                    <a:pt x="1311" y="1152"/>
                    <a:pt x="840" y="1555"/>
                    <a:pt x="527" y="2081"/>
                  </a:cubicBezTo>
                  <a:cubicBezTo>
                    <a:pt x="0" y="2955"/>
                    <a:pt x="157" y="4053"/>
                    <a:pt x="963" y="4702"/>
                  </a:cubicBezTo>
                  <a:cubicBezTo>
                    <a:pt x="1468" y="5106"/>
                    <a:pt x="2106" y="5330"/>
                    <a:pt x="2744" y="5352"/>
                  </a:cubicBezTo>
                  <a:cubicBezTo>
                    <a:pt x="2805" y="5355"/>
                    <a:pt x="2866" y="5356"/>
                    <a:pt x="2928" y="5356"/>
                  </a:cubicBezTo>
                  <a:cubicBezTo>
                    <a:pt x="3618" y="5356"/>
                    <a:pt x="4360" y="5180"/>
                    <a:pt x="4895" y="4758"/>
                  </a:cubicBezTo>
                  <a:cubicBezTo>
                    <a:pt x="5634" y="4187"/>
                    <a:pt x="5690" y="3235"/>
                    <a:pt x="5410" y="2406"/>
                  </a:cubicBezTo>
                  <a:cubicBezTo>
                    <a:pt x="5209" y="1790"/>
                    <a:pt x="4839" y="1241"/>
                    <a:pt x="4357" y="805"/>
                  </a:cubicBezTo>
                  <a:cubicBezTo>
                    <a:pt x="4469" y="749"/>
                    <a:pt x="4559" y="681"/>
                    <a:pt x="4637" y="603"/>
                  </a:cubicBezTo>
                  <a:cubicBezTo>
                    <a:pt x="4895" y="289"/>
                    <a:pt x="4402" y="233"/>
                    <a:pt x="4200" y="233"/>
                  </a:cubicBezTo>
                  <a:cubicBezTo>
                    <a:pt x="3999" y="233"/>
                    <a:pt x="3797" y="256"/>
                    <a:pt x="3596" y="278"/>
                  </a:cubicBezTo>
                  <a:cubicBezTo>
                    <a:pt x="3405" y="188"/>
                    <a:pt x="3215" y="99"/>
                    <a:pt x="3024" y="43"/>
                  </a:cubicBezTo>
                  <a:cubicBezTo>
                    <a:pt x="2924" y="13"/>
                    <a:pt x="2817" y="0"/>
                    <a:pt x="2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6750114" y="5406395"/>
              <a:ext cx="208488" cy="176239"/>
            </a:xfrm>
            <a:custGeom>
              <a:avLst/>
              <a:gdLst/>
              <a:ahLst/>
              <a:cxnLst/>
              <a:rect l="l" t="t" r="r" b="b"/>
              <a:pathLst>
                <a:path w="6161" h="5208" extrusionOk="0">
                  <a:moveTo>
                    <a:pt x="3896" y="3889"/>
                  </a:moveTo>
                  <a:cubicBezTo>
                    <a:pt x="3897" y="3889"/>
                    <a:pt x="3898" y="3891"/>
                    <a:pt x="3898" y="3894"/>
                  </a:cubicBezTo>
                  <a:cubicBezTo>
                    <a:pt x="3898" y="3894"/>
                    <a:pt x="3887" y="3894"/>
                    <a:pt x="3876" y="3905"/>
                  </a:cubicBezTo>
                  <a:cubicBezTo>
                    <a:pt x="3884" y="3897"/>
                    <a:pt x="3892" y="3889"/>
                    <a:pt x="3896" y="3889"/>
                  </a:cubicBezTo>
                  <a:close/>
                  <a:moveTo>
                    <a:pt x="3763" y="4011"/>
                  </a:moveTo>
                  <a:cubicBezTo>
                    <a:pt x="3758" y="4020"/>
                    <a:pt x="3738" y="4028"/>
                    <a:pt x="3719" y="4028"/>
                  </a:cubicBezTo>
                  <a:cubicBezTo>
                    <a:pt x="3739" y="4022"/>
                    <a:pt x="3756" y="4015"/>
                    <a:pt x="3763" y="4011"/>
                  </a:cubicBezTo>
                  <a:close/>
                  <a:moveTo>
                    <a:pt x="3294" y="870"/>
                  </a:moveTo>
                  <a:cubicBezTo>
                    <a:pt x="3305" y="881"/>
                    <a:pt x="3327" y="892"/>
                    <a:pt x="3338" y="903"/>
                  </a:cubicBezTo>
                  <a:cubicBezTo>
                    <a:pt x="3518" y="1015"/>
                    <a:pt x="3674" y="1161"/>
                    <a:pt x="3809" y="1318"/>
                  </a:cubicBezTo>
                  <a:cubicBezTo>
                    <a:pt x="4111" y="1687"/>
                    <a:pt x="4290" y="2191"/>
                    <a:pt x="4324" y="2662"/>
                  </a:cubicBezTo>
                  <a:cubicBezTo>
                    <a:pt x="4335" y="2886"/>
                    <a:pt x="4335" y="2998"/>
                    <a:pt x="4279" y="3199"/>
                  </a:cubicBezTo>
                  <a:cubicBezTo>
                    <a:pt x="4257" y="3289"/>
                    <a:pt x="4234" y="3367"/>
                    <a:pt x="4190" y="3457"/>
                  </a:cubicBezTo>
                  <a:cubicBezTo>
                    <a:pt x="4178" y="3491"/>
                    <a:pt x="4156" y="3535"/>
                    <a:pt x="4134" y="3580"/>
                  </a:cubicBezTo>
                  <a:cubicBezTo>
                    <a:pt x="4122" y="3603"/>
                    <a:pt x="4089" y="3659"/>
                    <a:pt x="4078" y="3670"/>
                  </a:cubicBezTo>
                  <a:cubicBezTo>
                    <a:pt x="4033" y="3726"/>
                    <a:pt x="3988" y="3782"/>
                    <a:pt x="3943" y="3838"/>
                  </a:cubicBezTo>
                  <a:cubicBezTo>
                    <a:pt x="3921" y="3860"/>
                    <a:pt x="3898" y="3883"/>
                    <a:pt x="3865" y="3905"/>
                  </a:cubicBezTo>
                  <a:cubicBezTo>
                    <a:pt x="3854" y="3927"/>
                    <a:pt x="3831" y="3939"/>
                    <a:pt x="3831" y="3939"/>
                  </a:cubicBezTo>
                  <a:cubicBezTo>
                    <a:pt x="3798" y="3961"/>
                    <a:pt x="3775" y="3983"/>
                    <a:pt x="3742" y="4006"/>
                  </a:cubicBezTo>
                  <a:cubicBezTo>
                    <a:pt x="3719" y="4017"/>
                    <a:pt x="3708" y="4028"/>
                    <a:pt x="3686" y="4028"/>
                  </a:cubicBezTo>
                  <a:cubicBezTo>
                    <a:pt x="3663" y="4039"/>
                    <a:pt x="3641" y="4039"/>
                    <a:pt x="3630" y="4039"/>
                  </a:cubicBezTo>
                  <a:cubicBezTo>
                    <a:pt x="3596" y="4039"/>
                    <a:pt x="3562" y="4039"/>
                    <a:pt x="3551" y="4051"/>
                  </a:cubicBezTo>
                  <a:lnTo>
                    <a:pt x="3495" y="4051"/>
                  </a:lnTo>
                  <a:cubicBezTo>
                    <a:pt x="3406" y="4051"/>
                    <a:pt x="3450" y="4039"/>
                    <a:pt x="3495" y="4039"/>
                  </a:cubicBezTo>
                  <a:lnTo>
                    <a:pt x="3372" y="4039"/>
                  </a:lnTo>
                  <a:cubicBezTo>
                    <a:pt x="3320" y="4029"/>
                    <a:pt x="3258" y="4019"/>
                    <a:pt x="3205" y="4008"/>
                  </a:cubicBezTo>
                  <a:lnTo>
                    <a:pt x="3205" y="4008"/>
                  </a:lnTo>
                  <a:cubicBezTo>
                    <a:pt x="3231" y="4012"/>
                    <a:pt x="3252" y="4015"/>
                    <a:pt x="3253" y="4015"/>
                  </a:cubicBezTo>
                  <a:cubicBezTo>
                    <a:pt x="3254" y="4015"/>
                    <a:pt x="3238" y="4013"/>
                    <a:pt x="3193" y="4006"/>
                  </a:cubicBezTo>
                  <a:lnTo>
                    <a:pt x="3193" y="4006"/>
                  </a:lnTo>
                  <a:cubicBezTo>
                    <a:pt x="3197" y="4007"/>
                    <a:pt x="3201" y="4007"/>
                    <a:pt x="3205" y="4008"/>
                  </a:cubicBezTo>
                  <a:lnTo>
                    <a:pt x="3205" y="4008"/>
                  </a:lnTo>
                  <a:cubicBezTo>
                    <a:pt x="3178" y="4004"/>
                    <a:pt x="3145" y="3999"/>
                    <a:pt x="3126" y="3995"/>
                  </a:cubicBezTo>
                  <a:cubicBezTo>
                    <a:pt x="3014" y="3961"/>
                    <a:pt x="2902" y="3927"/>
                    <a:pt x="2790" y="3883"/>
                  </a:cubicBezTo>
                  <a:cubicBezTo>
                    <a:pt x="2734" y="3860"/>
                    <a:pt x="2678" y="3827"/>
                    <a:pt x="2622" y="3804"/>
                  </a:cubicBezTo>
                  <a:lnTo>
                    <a:pt x="2610" y="3804"/>
                  </a:lnTo>
                  <a:cubicBezTo>
                    <a:pt x="2588" y="3793"/>
                    <a:pt x="2566" y="3782"/>
                    <a:pt x="2543" y="3759"/>
                  </a:cubicBezTo>
                  <a:cubicBezTo>
                    <a:pt x="2398" y="3132"/>
                    <a:pt x="2442" y="2471"/>
                    <a:pt x="2678" y="1844"/>
                  </a:cubicBezTo>
                  <a:cubicBezTo>
                    <a:pt x="2745" y="1654"/>
                    <a:pt x="2846" y="1463"/>
                    <a:pt x="2946" y="1273"/>
                  </a:cubicBezTo>
                  <a:cubicBezTo>
                    <a:pt x="2958" y="1251"/>
                    <a:pt x="2969" y="1251"/>
                    <a:pt x="2969" y="1239"/>
                  </a:cubicBezTo>
                  <a:cubicBezTo>
                    <a:pt x="2969" y="1239"/>
                    <a:pt x="2980" y="1228"/>
                    <a:pt x="2991" y="1217"/>
                  </a:cubicBezTo>
                  <a:cubicBezTo>
                    <a:pt x="3014" y="1172"/>
                    <a:pt x="3047" y="1139"/>
                    <a:pt x="3070" y="1105"/>
                  </a:cubicBezTo>
                  <a:cubicBezTo>
                    <a:pt x="3126" y="1027"/>
                    <a:pt x="3193" y="948"/>
                    <a:pt x="3260" y="881"/>
                  </a:cubicBezTo>
                  <a:cubicBezTo>
                    <a:pt x="3271" y="881"/>
                    <a:pt x="3271" y="870"/>
                    <a:pt x="3271" y="870"/>
                  </a:cubicBezTo>
                  <a:close/>
                  <a:moveTo>
                    <a:pt x="3916" y="1"/>
                  </a:moveTo>
                  <a:cubicBezTo>
                    <a:pt x="3397" y="1"/>
                    <a:pt x="2869" y="160"/>
                    <a:pt x="2431" y="399"/>
                  </a:cubicBezTo>
                  <a:cubicBezTo>
                    <a:pt x="1927" y="657"/>
                    <a:pt x="1546" y="1049"/>
                    <a:pt x="1255" y="1531"/>
                  </a:cubicBezTo>
                  <a:cubicBezTo>
                    <a:pt x="930" y="2057"/>
                    <a:pt x="751" y="2684"/>
                    <a:pt x="729" y="3311"/>
                  </a:cubicBezTo>
                  <a:cubicBezTo>
                    <a:pt x="561" y="3379"/>
                    <a:pt x="1" y="3625"/>
                    <a:pt x="247" y="3860"/>
                  </a:cubicBezTo>
                  <a:cubicBezTo>
                    <a:pt x="426" y="4051"/>
                    <a:pt x="639" y="4196"/>
                    <a:pt x="852" y="4331"/>
                  </a:cubicBezTo>
                  <a:cubicBezTo>
                    <a:pt x="908" y="4566"/>
                    <a:pt x="997" y="4801"/>
                    <a:pt x="1109" y="5025"/>
                  </a:cubicBezTo>
                  <a:cubicBezTo>
                    <a:pt x="1180" y="5155"/>
                    <a:pt x="1349" y="5208"/>
                    <a:pt x="1554" y="5208"/>
                  </a:cubicBezTo>
                  <a:cubicBezTo>
                    <a:pt x="1932" y="5208"/>
                    <a:pt x="2435" y="5031"/>
                    <a:pt x="2689" y="4835"/>
                  </a:cubicBezTo>
                  <a:cubicBezTo>
                    <a:pt x="2734" y="4837"/>
                    <a:pt x="2778" y="4838"/>
                    <a:pt x="2823" y="4838"/>
                  </a:cubicBezTo>
                  <a:cubicBezTo>
                    <a:pt x="3047" y="4838"/>
                    <a:pt x="3271" y="4814"/>
                    <a:pt x="3495" y="4768"/>
                  </a:cubicBezTo>
                  <a:cubicBezTo>
                    <a:pt x="4570" y="4555"/>
                    <a:pt x="5870" y="3939"/>
                    <a:pt x="6027" y="2707"/>
                  </a:cubicBezTo>
                  <a:cubicBezTo>
                    <a:pt x="6161" y="1687"/>
                    <a:pt x="5590" y="388"/>
                    <a:pt x="4537" y="86"/>
                  </a:cubicBezTo>
                  <a:cubicBezTo>
                    <a:pt x="4336" y="27"/>
                    <a:pt x="4127" y="1"/>
                    <a:pt x="3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6868385" y="5543074"/>
              <a:ext cx="1151" cy="406"/>
            </a:xfrm>
            <a:custGeom>
              <a:avLst/>
              <a:gdLst/>
              <a:ahLst/>
              <a:cxnLst/>
              <a:rect l="l" t="t" r="r" b="b"/>
              <a:pathLst>
                <a:path w="34" h="12" extrusionOk="0">
                  <a:moveTo>
                    <a:pt x="0" y="0"/>
                  </a:moveTo>
                  <a:cubicBezTo>
                    <a:pt x="6" y="0"/>
                    <a:pt x="11" y="3"/>
                    <a:pt x="17" y="6"/>
                  </a:cubicBezTo>
                  <a:lnTo>
                    <a:pt x="17" y="6"/>
                  </a:lnTo>
                  <a:cubicBezTo>
                    <a:pt x="11" y="0"/>
                    <a:pt x="9" y="0"/>
                    <a:pt x="0" y="0"/>
                  </a:cubicBezTo>
                  <a:close/>
                  <a:moveTo>
                    <a:pt x="17" y="6"/>
                  </a:moveTo>
                  <a:cubicBezTo>
                    <a:pt x="18" y="7"/>
                    <a:pt x="20" y="9"/>
                    <a:pt x="23" y="12"/>
                  </a:cubicBezTo>
                  <a:lnTo>
                    <a:pt x="34" y="12"/>
                  </a:lnTo>
                  <a:cubicBezTo>
                    <a:pt x="28" y="12"/>
                    <a:pt x="22" y="9"/>
                    <a:pt x="17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7127261" y="5400642"/>
              <a:ext cx="192956" cy="181281"/>
            </a:xfrm>
            <a:custGeom>
              <a:avLst/>
              <a:gdLst/>
              <a:ahLst/>
              <a:cxnLst/>
              <a:rect l="l" t="t" r="r" b="b"/>
              <a:pathLst>
                <a:path w="5702" h="5357" extrusionOk="0">
                  <a:moveTo>
                    <a:pt x="3204" y="1051"/>
                  </a:moveTo>
                  <a:cubicBezTo>
                    <a:pt x="3231" y="1051"/>
                    <a:pt x="3221" y="1059"/>
                    <a:pt x="3159" y="1061"/>
                  </a:cubicBezTo>
                  <a:lnTo>
                    <a:pt x="3159" y="1061"/>
                  </a:lnTo>
                  <a:cubicBezTo>
                    <a:pt x="3159" y="1051"/>
                    <a:pt x="3170" y="1051"/>
                    <a:pt x="3170" y="1051"/>
                  </a:cubicBezTo>
                  <a:close/>
                  <a:moveTo>
                    <a:pt x="2655" y="1342"/>
                  </a:moveTo>
                  <a:cubicBezTo>
                    <a:pt x="2677" y="1365"/>
                    <a:pt x="2711" y="1376"/>
                    <a:pt x="2733" y="1398"/>
                  </a:cubicBezTo>
                  <a:cubicBezTo>
                    <a:pt x="3058" y="1689"/>
                    <a:pt x="3304" y="2003"/>
                    <a:pt x="3495" y="2373"/>
                  </a:cubicBezTo>
                  <a:cubicBezTo>
                    <a:pt x="3674" y="2720"/>
                    <a:pt x="3797" y="3112"/>
                    <a:pt x="3842" y="3504"/>
                  </a:cubicBezTo>
                  <a:cubicBezTo>
                    <a:pt x="3876" y="3829"/>
                    <a:pt x="3864" y="4086"/>
                    <a:pt x="3708" y="4422"/>
                  </a:cubicBezTo>
                  <a:cubicBezTo>
                    <a:pt x="3685" y="4445"/>
                    <a:pt x="3674" y="4478"/>
                    <a:pt x="3663" y="4501"/>
                  </a:cubicBezTo>
                  <a:cubicBezTo>
                    <a:pt x="3652" y="4512"/>
                    <a:pt x="3652" y="4512"/>
                    <a:pt x="3640" y="4523"/>
                  </a:cubicBezTo>
                  <a:cubicBezTo>
                    <a:pt x="3640" y="4534"/>
                    <a:pt x="3629" y="4534"/>
                    <a:pt x="3629" y="4545"/>
                  </a:cubicBezTo>
                  <a:lnTo>
                    <a:pt x="3562" y="4545"/>
                  </a:lnTo>
                  <a:cubicBezTo>
                    <a:pt x="3540" y="4534"/>
                    <a:pt x="3495" y="4523"/>
                    <a:pt x="3472" y="4523"/>
                  </a:cubicBezTo>
                  <a:cubicBezTo>
                    <a:pt x="3405" y="4512"/>
                    <a:pt x="3338" y="4489"/>
                    <a:pt x="3282" y="4467"/>
                  </a:cubicBezTo>
                  <a:cubicBezTo>
                    <a:pt x="3170" y="4422"/>
                    <a:pt x="3024" y="4366"/>
                    <a:pt x="2946" y="4321"/>
                  </a:cubicBezTo>
                  <a:cubicBezTo>
                    <a:pt x="2554" y="4109"/>
                    <a:pt x="2218" y="3806"/>
                    <a:pt x="2061" y="3403"/>
                  </a:cubicBezTo>
                  <a:cubicBezTo>
                    <a:pt x="1904" y="3011"/>
                    <a:pt x="1904" y="2664"/>
                    <a:pt x="2016" y="2294"/>
                  </a:cubicBezTo>
                  <a:cubicBezTo>
                    <a:pt x="2050" y="2182"/>
                    <a:pt x="2095" y="2081"/>
                    <a:pt x="2151" y="1969"/>
                  </a:cubicBezTo>
                  <a:cubicBezTo>
                    <a:pt x="2173" y="1925"/>
                    <a:pt x="2196" y="1880"/>
                    <a:pt x="2229" y="1824"/>
                  </a:cubicBezTo>
                  <a:cubicBezTo>
                    <a:pt x="2229" y="1824"/>
                    <a:pt x="2240" y="1801"/>
                    <a:pt x="2240" y="1801"/>
                  </a:cubicBezTo>
                  <a:cubicBezTo>
                    <a:pt x="2252" y="1779"/>
                    <a:pt x="2263" y="1768"/>
                    <a:pt x="2274" y="1745"/>
                  </a:cubicBezTo>
                  <a:cubicBezTo>
                    <a:pt x="2352" y="1656"/>
                    <a:pt x="2431" y="1555"/>
                    <a:pt x="2509" y="1465"/>
                  </a:cubicBezTo>
                  <a:cubicBezTo>
                    <a:pt x="2554" y="1432"/>
                    <a:pt x="2588" y="1398"/>
                    <a:pt x="2621" y="1365"/>
                  </a:cubicBezTo>
                  <a:cubicBezTo>
                    <a:pt x="2632" y="1353"/>
                    <a:pt x="2632" y="1353"/>
                    <a:pt x="2655" y="1342"/>
                  </a:cubicBezTo>
                  <a:close/>
                  <a:moveTo>
                    <a:pt x="3562" y="4613"/>
                  </a:moveTo>
                  <a:lnTo>
                    <a:pt x="3562" y="4613"/>
                  </a:lnTo>
                  <a:cubicBezTo>
                    <a:pt x="3562" y="4624"/>
                    <a:pt x="3551" y="4624"/>
                    <a:pt x="3551" y="4635"/>
                  </a:cubicBezTo>
                  <a:cubicBezTo>
                    <a:pt x="3540" y="4646"/>
                    <a:pt x="3528" y="4646"/>
                    <a:pt x="3517" y="4657"/>
                  </a:cubicBezTo>
                  <a:cubicBezTo>
                    <a:pt x="3528" y="4635"/>
                    <a:pt x="3551" y="4624"/>
                    <a:pt x="3562" y="4613"/>
                  </a:cubicBezTo>
                  <a:close/>
                  <a:moveTo>
                    <a:pt x="2706" y="0"/>
                  </a:moveTo>
                  <a:cubicBezTo>
                    <a:pt x="2395" y="0"/>
                    <a:pt x="2062" y="104"/>
                    <a:pt x="1815" y="244"/>
                  </a:cubicBezTo>
                  <a:cubicBezTo>
                    <a:pt x="1647" y="334"/>
                    <a:pt x="1232" y="659"/>
                    <a:pt x="1624" y="771"/>
                  </a:cubicBezTo>
                  <a:cubicBezTo>
                    <a:pt x="1703" y="793"/>
                    <a:pt x="1770" y="827"/>
                    <a:pt x="1848" y="849"/>
                  </a:cubicBezTo>
                  <a:cubicBezTo>
                    <a:pt x="1311" y="1152"/>
                    <a:pt x="851" y="1555"/>
                    <a:pt x="527" y="2081"/>
                  </a:cubicBezTo>
                  <a:cubicBezTo>
                    <a:pt x="0" y="2955"/>
                    <a:pt x="157" y="4053"/>
                    <a:pt x="975" y="4702"/>
                  </a:cubicBezTo>
                  <a:cubicBezTo>
                    <a:pt x="1479" y="5106"/>
                    <a:pt x="2117" y="5330"/>
                    <a:pt x="2756" y="5352"/>
                  </a:cubicBezTo>
                  <a:cubicBezTo>
                    <a:pt x="2815" y="5355"/>
                    <a:pt x="2875" y="5356"/>
                    <a:pt x="2936" y="5356"/>
                  </a:cubicBezTo>
                  <a:cubicBezTo>
                    <a:pt x="3618" y="5356"/>
                    <a:pt x="4361" y="5180"/>
                    <a:pt x="4906" y="4758"/>
                  </a:cubicBezTo>
                  <a:cubicBezTo>
                    <a:pt x="5634" y="4187"/>
                    <a:pt x="5701" y="3235"/>
                    <a:pt x="5421" y="2406"/>
                  </a:cubicBezTo>
                  <a:cubicBezTo>
                    <a:pt x="5209" y="1790"/>
                    <a:pt x="4839" y="1241"/>
                    <a:pt x="4368" y="805"/>
                  </a:cubicBezTo>
                  <a:cubicBezTo>
                    <a:pt x="4469" y="749"/>
                    <a:pt x="4570" y="681"/>
                    <a:pt x="4637" y="603"/>
                  </a:cubicBezTo>
                  <a:cubicBezTo>
                    <a:pt x="4895" y="289"/>
                    <a:pt x="4413" y="233"/>
                    <a:pt x="4212" y="233"/>
                  </a:cubicBezTo>
                  <a:cubicBezTo>
                    <a:pt x="4010" y="233"/>
                    <a:pt x="3797" y="256"/>
                    <a:pt x="3596" y="278"/>
                  </a:cubicBezTo>
                  <a:cubicBezTo>
                    <a:pt x="3416" y="188"/>
                    <a:pt x="3226" y="99"/>
                    <a:pt x="3024" y="43"/>
                  </a:cubicBezTo>
                  <a:cubicBezTo>
                    <a:pt x="2924" y="13"/>
                    <a:pt x="2817" y="0"/>
                    <a:pt x="2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7489213" y="5406395"/>
              <a:ext cx="208116" cy="176239"/>
            </a:xfrm>
            <a:custGeom>
              <a:avLst/>
              <a:gdLst/>
              <a:ahLst/>
              <a:cxnLst/>
              <a:rect l="l" t="t" r="r" b="b"/>
              <a:pathLst>
                <a:path w="6150" h="5208" extrusionOk="0">
                  <a:moveTo>
                    <a:pt x="3764" y="4006"/>
                  </a:moveTo>
                  <a:cubicBezTo>
                    <a:pt x="3755" y="4015"/>
                    <a:pt x="3739" y="4024"/>
                    <a:pt x="3722" y="4027"/>
                  </a:cubicBezTo>
                  <a:lnTo>
                    <a:pt x="3722" y="4027"/>
                  </a:lnTo>
                  <a:cubicBezTo>
                    <a:pt x="3744" y="4016"/>
                    <a:pt x="3764" y="4006"/>
                    <a:pt x="3764" y="4006"/>
                  </a:cubicBezTo>
                  <a:close/>
                  <a:moveTo>
                    <a:pt x="3283" y="870"/>
                  </a:moveTo>
                  <a:cubicBezTo>
                    <a:pt x="3294" y="881"/>
                    <a:pt x="3316" y="892"/>
                    <a:pt x="3327" y="903"/>
                  </a:cubicBezTo>
                  <a:cubicBezTo>
                    <a:pt x="3507" y="1015"/>
                    <a:pt x="3663" y="1161"/>
                    <a:pt x="3798" y="1318"/>
                  </a:cubicBezTo>
                  <a:cubicBezTo>
                    <a:pt x="4100" y="1687"/>
                    <a:pt x="4279" y="2191"/>
                    <a:pt x="4313" y="2662"/>
                  </a:cubicBezTo>
                  <a:cubicBezTo>
                    <a:pt x="4335" y="2886"/>
                    <a:pt x="4324" y="2998"/>
                    <a:pt x="4279" y="3199"/>
                  </a:cubicBezTo>
                  <a:cubicBezTo>
                    <a:pt x="4257" y="3289"/>
                    <a:pt x="4223" y="3367"/>
                    <a:pt x="4190" y="3457"/>
                  </a:cubicBezTo>
                  <a:cubicBezTo>
                    <a:pt x="4167" y="3491"/>
                    <a:pt x="4145" y="3535"/>
                    <a:pt x="4123" y="3580"/>
                  </a:cubicBezTo>
                  <a:cubicBezTo>
                    <a:pt x="4111" y="3603"/>
                    <a:pt x="4078" y="3659"/>
                    <a:pt x="4067" y="3670"/>
                  </a:cubicBezTo>
                  <a:cubicBezTo>
                    <a:pt x="4033" y="3726"/>
                    <a:pt x="3988" y="3782"/>
                    <a:pt x="3932" y="3838"/>
                  </a:cubicBezTo>
                  <a:cubicBezTo>
                    <a:pt x="3910" y="3860"/>
                    <a:pt x="3887" y="3883"/>
                    <a:pt x="3865" y="3905"/>
                  </a:cubicBezTo>
                  <a:cubicBezTo>
                    <a:pt x="3873" y="3897"/>
                    <a:pt x="3881" y="3889"/>
                    <a:pt x="3885" y="3889"/>
                  </a:cubicBezTo>
                  <a:cubicBezTo>
                    <a:pt x="3886" y="3889"/>
                    <a:pt x="3887" y="3891"/>
                    <a:pt x="3887" y="3894"/>
                  </a:cubicBezTo>
                  <a:cubicBezTo>
                    <a:pt x="3887" y="3894"/>
                    <a:pt x="3876" y="3894"/>
                    <a:pt x="3865" y="3905"/>
                  </a:cubicBezTo>
                  <a:cubicBezTo>
                    <a:pt x="3843" y="3927"/>
                    <a:pt x="3820" y="3939"/>
                    <a:pt x="3820" y="3939"/>
                  </a:cubicBezTo>
                  <a:cubicBezTo>
                    <a:pt x="3798" y="3961"/>
                    <a:pt x="3764" y="3983"/>
                    <a:pt x="3731" y="4006"/>
                  </a:cubicBezTo>
                  <a:cubicBezTo>
                    <a:pt x="3719" y="4017"/>
                    <a:pt x="3697" y="4028"/>
                    <a:pt x="3675" y="4028"/>
                  </a:cubicBezTo>
                  <a:cubicBezTo>
                    <a:pt x="3663" y="4039"/>
                    <a:pt x="3641" y="4039"/>
                    <a:pt x="3619" y="4039"/>
                  </a:cubicBezTo>
                  <a:cubicBezTo>
                    <a:pt x="3596" y="4039"/>
                    <a:pt x="3563" y="4039"/>
                    <a:pt x="3551" y="4051"/>
                  </a:cubicBezTo>
                  <a:lnTo>
                    <a:pt x="3484" y="4051"/>
                  </a:lnTo>
                  <a:cubicBezTo>
                    <a:pt x="3406" y="4051"/>
                    <a:pt x="3439" y="4039"/>
                    <a:pt x="3484" y="4039"/>
                  </a:cubicBezTo>
                  <a:lnTo>
                    <a:pt x="3361" y="4039"/>
                  </a:lnTo>
                  <a:cubicBezTo>
                    <a:pt x="3305" y="4028"/>
                    <a:pt x="3249" y="4017"/>
                    <a:pt x="3182" y="4006"/>
                  </a:cubicBezTo>
                  <a:lnTo>
                    <a:pt x="3182" y="4006"/>
                  </a:lnTo>
                  <a:cubicBezTo>
                    <a:pt x="3227" y="4013"/>
                    <a:pt x="3244" y="4015"/>
                    <a:pt x="3245" y="4015"/>
                  </a:cubicBezTo>
                  <a:cubicBezTo>
                    <a:pt x="3246" y="4015"/>
                    <a:pt x="3164" y="4002"/>
                    <a:pt x="3126" y="3995"/>
                  </a:cubicBezTo>
                  <a:cubicBezTo>
                    <a:pt x="3003" y="3961"/>
                    <a:pt x="2891" y="3927"/>
                    <a:pt x="2790" y="3883"/>
                  </a:cubicBezTo>
                  <a:cubicBezTo>
                    <a:pt x="2723" y="3860"/>
                    <a:pt x="2667" y="3827"/>
                    <a:pt x="2611" y="3804"/>
                  </a:cubicBezTo>
                  <a:lnTo>
                    <a:pt x="2599" y="3804"/>
                  </a:lnTo>
                  <a:cubicBezTo>
                    <a:pt x="2577" y="3793"/>
                    <a:pt x="2555" y="3782"/>
                    <a:pt x="2532" y="3759"/>
                  </a:cubicBezTo>
                  <a:cubicBezTo>
                    <a:pt x="2387" y="3132"/>
                    <a:pt x="2443" y="2471"/>
                    <a:pt x="2667" y="1844"/>
                  </a:cubicBezTo>
                  <a:cubicBezTo>
                    <a:pt x="2745" y="1654"/>
                    <a:pt x="2835" y="1463"/>
                    <a:pt x="2947" y="1273"/>
                  </a:cubicBezTo>
                  <a:cubicBezTo>
                    <a:pt x="2958" y="1251"/>
                    <a:pt x="2958" y="1251"/>
                    <a:pt x="2958" y="1239"/>
                  </a:cubicBezTo>
                  <a:cubicBezTo>
                    <a:pt x="2969" y="1239"/>
                    <a:pt x="2969" y="1228"/>
                    <a:pt x="2980" y="1217"/>
                  </a:cubicBezTo>
                  <a:cubicBezTo>
                    <a:pt x="3014" y="1172"/>
                    <a:pt x="3036" y="1139"/>
                    <a:pt x="3059" y="1105"/>
                  </a:cubicBezTo>
                  <a:cubicBezTo>
                    <a:pt x="3126" y="1027"/>
                    <a:pt x="3193" y="948"/>
                    <a:pt x="3260" y="881"/>
                  </a:cubicBezTo>
                  <a:cubicBezTo>
                    <a:pt x="3260" y="881"/>
                    <a:pt x="3271" y="870"/>
                    <a:pt x="3271" y="870"/>
                  </a:cubicBezTo>
                  <a:close/>
                  <a:moveTo>
                    <a:pt x="3911" y="1"/>
                  </a:moveTo>
                  <a:cubicBezTo>
                    <a:pt x="3397" y="1"/>
                    <a:pt x="2866" y="160"/>
                    <a:pt x="2420" y="399"/>
                  </a:cubicBezTo>
                  <a:cubicBezTo>
                    <a:pt x="1927" y="657"/>
                    <a:pt x="1535" y="1049"/>
                    <a:pt x="1244" y="1531"/>
                  </a:cubicBezTo>
                  <a:cubicBezTo>
                    <a:pt x="919" y="2057"/>
                    <a:pt x="751" y="2684"/>
                    <a:pt x="729" y="3311"/>
                  </a:cubicBezTo>
                  <a:cubicBezTo>
                    <a:pt x="561" y="3379"/>
                    <a:pt x="1" y="3625"/>
                    <a:pt x="236" y="3860"/>
                  </a:cubicBezTo>
                  <a:cubicBezTo>
                    <a:pt x="426" y="4051"/>
                    <a:pt x="628" y="4196"/>
                    <a:pt x="841" y="4331"/>
                  </a:cubicBezTo>
                  <a:cubicBezTo>
                    <a:pt x="908" y="4566"/>
                    <a:pt x="986" y="4801"/>
                    <a:pt x="1110" y="5025"/>
                  </a:cubicBezTo>
                  <a:cubicBezTo>
                    <a:pt x="1177" y="5155"/>
                    <a:pt x="1344" y="5208"/>
                    <a:pt x="1549" y="5208"/>
                  </a:cubicBezTo>
                  <a:cubicBezTo>
                    <a:pt x="1927" y="5208"/>
                    <a:pt x="2435" y="5031"/>
                    <a:pt x="2689" y="4835"/>
                  </a:cubicBezTo>
                  <a:cubicBezTo>
                    <a:pt x="2734" y="4837"/>
                    <a:pt x="2779" y="4838"/>
                    <a:pt x="2823" y="4838"/>
                  </a:cubicBezTo>
                  <a:cubicBezTo>
                    <a:pt x="3047" y="4838"/>
                    <a:pt x="3271" y="4814"/>
                    <a:pt x="3495" y="4768"/>
                  </a:cubicBezTo>
                  <a:cubicBezTo>
                    <a:pt x="4571" y="4555"/>
                    <a:pt x="5870" y="3939"/>
                    <a:pt x="6027" y="2707"/>
                  </a:cubicBezTo>
                  <a:cubicBezTo>
                    <a:pt x="6150" y="1687"/>
                    <a:pt x="5579" y="388"/>
                    <a:pt x="4526" y="86"/>
                  </a:cubicBezTo>
                  <a:cubicBezTo>
                    <a:pt x="4328" y="27"/>
                    <a:pt x="4121" y="1"/>
                    <a:pt x="3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7607112" y="5543074"/>
              <a:ext cx="1151" cy="406"/>
            </a:xfrm>
            <a:custGeom>
              <a:avLst/>
              <a:gdLst/>
              <a:ahLst/>
              <a:cxnLst/>
              <a:rect l="l" t="t" r="r" b="b"/>
              <a:pathLst>
                <a:path w="34" h="12" extrusionOk="0">
                  <a:moveTo>
                    <a:pt x="0" y="0"/>
                  </a:moveTo>
                  <a:cubicBezTo>
                    <a:pt x="8" y="0"/>
                    <a:pt x="15" y="5"/>
                    <a:pt x="22" y="9"/>
                  </a:cubicBezTo>
                  <a:lnTo>
                    <a:pt x="22" y="9"/>
                  </a:lnTo>
                  <a:cubicBezTo>
                    <a:pt x="20" y="0"/>
                    <a:pt x="10" y="0"/>
                    <a:pt x="0" y="0"/>
                  </a:cubicBezTo>
                  <a:close/>
                  <a:moveTo>
                    <a:pt x="22" y="9"/>
                  </a:moveTo>
                  <a:cubicBezTo>
                    <a:pt x="22" y="10"/>
                    <a:pt x="23" y="11"/>
                    <a:pt x="23" y="12"/>
                  </a:cubicBezTo>
                  <a:lnTo>
                    <a:pt x="34" y="12"/>
                  </a:lnTo>
                  <a:cubicBezTo>
                    <a:pt x="30" y="12"/>
                    <a:pt x="26" y="10"/>
                    <a:pt x="22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8227941" y="5406395"/>
              <a:ext cx="208522" cy="176239"/>
            </a:xfrm>
            <a:custGeom>
              <a:avLst/>
              <a:gdLst/>
              <a:ahLst/>
              <a:cxnLst/>
              <a:rect l="l" t="t" r="r" b="b"/>
              <a:pathLst>
                <a:path w="6162" h="5208" extrusionOk="0">
                  <a:moveTo>
                    <a:pt x="3891" y="3889"/>
                  </a:moveTo>
                  <a:cubicBezTo>
                    <a:pt x="3893" y="3889"/>
                    <a:pt x="3895" y="3891"/>
                    <a:pt x="3899" y="3894"/>
                  </a:cubicBezTo>
                  <a:cubicBezTo>
                    <a:pt x="3899" y="3894"/>
                    <a:pt x="3887" y="3894"/>
                    <a:pt x="3876" y="3905"/>
                  </a:cubicBezTo>
                  <a:cubicBezTo>
                    <a:pt x="3884" y="3897"/>
                    <a:pt x="3886" y="3889"/>
                    <a:pt x="3891" y="3889"/>
                  </a:cubicBezTo>
                  <a:close/>
                  <a:moveTo>
                    <a:pt x="3764" y="4006"/>
                  </a:moveTo>
                  <a:cubicBezTo>
                    <a:pt x="3756" y="4014"/>
                    <a:pt x="3741" y="4023"/>
                    <a:pt x="3725" y="4026"/>
                  </a:cubicBezTo>
                  <a:lnTo>
                    <a:pt x="3725" y="4026"/>
                  </a:lnTo>
                  <a:cubicBezTo>
                    <a:pt x="3754" y="4016"/>
                    <a:pt x="3764" y="4006"/>
                    <a:pt x="3764" y="4006"/>
                  </a:cubicBezTo>
                  <a:close/>
                  <a:moveTo>
                    <a:pt x="3283" y="870"/>
                  </a:moveTo>
                  <a:cubicBezTo>
                    <a:pt x="3305" y="881"/>
                    <a:pt x="3316" y="892"/>
                    <a:pt x="3339" y="903"/>
                  </a:cubicBezTo>
                  <a:cubicBezTo>
                    <a:pt x="3518" y="1015"/>
                    <a:pt x="3675" y="1161"/>
                    <a:pt x="3798" y="1318"/>
                  </a:cubicBezTo>
                  <a:cubicBezTo>
                    <a:pt x="4111" y="1687"/>
                    <a:pt x="4279" y="2191"/>
                    <a:pt x="4324" y="2662"/>
                  </a:cubicBezTo>
                  <a:cubicBezTo>
                    <a:pt x="4335" y="2886"/>
                    <a:pt x="4335" y="2998"/>
                    <a:pt x="4279" y="3199"/>
                  </a:cubicBezTo>
                  <a:cubicBezTo>
                    <a:pt x="4257" y="3289"/>
                    <a:pt x="4223" y="3367"/>
                    <a:pt x="4190" y="3457"/>
                  </a:cubicBezTo>
                  <a:cubicBezTo>
                    <a:pt x="4179" y="3491"/>
                    <a:pt x="4156" y="3535"/>
                    <a:pt x="4134" y="3580"/>
                  </a:cubicBezTo>
                  <a:cubicBezTo>
                    <a:pt x="4123" y="3603"/>
                    <a:pt x="4078" y="3659"/>
                    <a:pt x="4078" y="3670"/>
                  </a:cubicBezTo>
                  <a:cubicBezTo>
                    <a:pt x="4033" y="3726"/>
                    <a:pt x="3988" y="3782"/>
                    <a:pt x="3943" y="3838"/>
                  </a:cubicBezTo>
                  <a:cubicBezTo>
                    <a:pt x="3921" y="3860"/>
                    <a:pt x="3887" y="3883"/>
                    <a:pt x="3865" y="3905"/>
                  </a:cubicBezTo>
                  <a:cubicBezTo>
                    <a:pt x="3854" y="3927"/>
                    <a:pt x="3831" y="3939"/>
                    <a:pt x="3820" y="3939"/>
                  </a:cubicBezTo>
                  <a:cubicBezTo>
                    <a:pt x="3798" y="3961"/>
                    <a:pt x="3764" y="3983"/>
                    <a:pt x="3742" y="4006"/>
                  </a:cubicBezTo>
                  <a:cubicBezTo>
                    <a:pt x="3719" y="4017"/>
                    <a:pt x="3697" y="4028"/>
                    <a:pt x="3686" y="4028"/>
                  </a:cubicBezTo>
                  <a:lnTo>
                    <a:pt x="3675" y="4028"/>
                  </a:lnTo>
                  <a:cubicBezTo>
                    <a:pt x="3663" y="4039"/>
                    <a:pt x="3641" y="4039"/>
                    <a:pt x="3630" y="4039"/>
                  </a:cubicBezTo>
                  <a:cubicBezTo>
                    <a:pt x="3596" y="4039"/>
                    <a:pt x="3563" y="4039"/>
                    <a:pt x="3551" y="4051"/>
                  </a:cubicBezTo>
                  <a:lnTo>
                    <a:pt x="3495" y="4051"/>
                  </a:lnTo>
                  <a:cubicBezTo>
                    <a:pt x="3406" y="4051"/>
                    <a:pt x="3451" y="4039"/>
                    <a:pt x="3495" y="4039"/>
                  </a:cubicBezTo>
                  <a:lnTo>
                    <a:pt x="3372" y="4039"/>
                  </a:lnTo>
                  <a:cubicBezTo>
                    <a:pt x="3310" y="4029"/>
                    <a:pt x="3257" y="4019"/>
                    <a:pt x="3204" y="4008"/>
                  </a:cubicBezTo>
                  <a:lnTo>
                    <a:pt x="3204" y="4008"/>
                  </a:lnTo>
                  <a:cubicBezTo>
                    <a:pt x="3231" y="4012"/>
                    <a:pt x="3252" y="4015"/>
                    <a:pt x="3253" y="4015"/>
                  </a:cubicBezTo>
                  <a:cubicBezTo>
                    <a:pt x="3254" y="4015"/>
                    <a:pt x="3238" y="4013"/>
                    <a:pt x="3193" y="4006"/>
                  </a:cubicBezTo>
                  <a:lnTo>
                    <a:pt x="3193" y="4006"/>
                  </a:lnTo>
                  <a:cubicBezTo>
                    <a:pt x="3197" y="4007"/>
                    <a:pt x="3201" y="4007"/>
                    <a:pt x="3204" y="4008"/>
                  </a:cubicBezTo>
                  <a:lnTo>
                    <a:pt x="3204" y="4008"/>
                  </a:lnTo>
                  <a:cubicBezTo>
                    <a:pt x="3177" y="4004"/>
                    <a:pt x="3145" y="3999"/>
                    <a:pt x="3126" y="3995"/>
                  </a:cubicBezTo>
                  <a:cubicBezTo>
                    <a:pt x="3014" y="3961"/>
                    <a:pt x="2902" y="3927"/>
                    <a:pt x="2790" y="3883"/>
                  </a:cubicBezTo>
                  <a:cubicBezTo>
                    <a:pt x="2734" y="3860"/>
                    <a:pt x="2678" y="3827"/>
                    <a:pt x="2611" y="3804"/>
                  </a:cubicBezTo>
                  <a:cubicBezTo>
                    <a:pt x="2588" y="3793"/>
                    <a:pt x="2566" y="3782"/>
                    <a:pt x="2543" y="3759"/>
                  </a:cubicBezTo>
                  <a:cubicBezTo>
                    <a:pt x="2398" y="3132"/>
                    <a:pt x="2443" y="2471"/>
                    <a:pt x="2667" y="1844"/>
                  </a:cubicBezTo>
                  <a:cubicBezTo>
                    <a:pt x="2745" y="1654"/>
                    <a:pt x="2835" y="1463"/>
                    <a:pt x="2947" y="1273"/>
                  </a:cubicBezTo>
                  <a:cubicBezTo>
                    <a:pt x="2958" y="1251"/>
                    <a:pt x="2969" y="1251"/>
                    <a:pt x="2969" y="1239"/>
                  </a:cubicBezTo>
                  <a:cubicBezTo>
                    <a:pt x="2969" y="1239"/>
                    <a:pt x="2980" y="1228"/>
                    <a:pt x="2991" y="1217"/>
                  </a:cubicBezTo>
                  <a:cubicBezTo>
                    <a:pt x="3014" y="1172"/>
                    <a:pt x="3036" y="1139"/>
                    <a:pt x="3070" y="1105"/>
                  </a:cubicBezTo>
                  <a:cubicBezTo>
                    <a:pt x="3126" y="1027"/>
                    <a:pt x="3193" y="948"/>
                    <a:pt x="3260" y="881"/>
                  </a:cubicBezTo>
                  <a:cubicBezTo>
                    <a:pt x="3260" y="881"/>
                    <a:pt x="3271" y="870"/>
                    <a:pt x="3271" y="870"/>
                  </a:cubicBezTo>
                  <a:close/>
                  <a:moveTo>
                    <a:pt x="3916" y="1"/>
                  </a:moveTo>
                  <a:cubicBezTo>
                    <a:pt x="3397" y="1"/>
                    <a:pt x="2869" y="160"/>
                    <a:pt x="2431" y="399"/>
                  </a:cubicBezTo>
                  <a:cubicBezTo>
                    <a:pt x="1927" y="657"/>
                    <a:pt x="1546" y="1049"/>
                    <a:pt x="1255" y="1531"/>
                  </a:cubicBezTo>
                  <a:cubicBezTo>
                    <a:pt x="930" y="2057"/>
                    <a:pt x="751" y="2684"/>
                    <a:pt x="729" y="3311"/>
                  </a:cubicBezTo>
                  <a:cubicBezTo>
                    <a:pt x="561" y="3379"/>
                    <a:pt x="1" y="3625"/>
                    <a:pt x="247" y="3860"/>
                  </a:cubicBezTo>
                  <a:cubicBezTo>
                    <a:pt x="426" y="4051"/>
                    <a:pt x="628" y="4196"/>
                    <a:pt x="841" y="4331"/>
                  </a:cubicBezTo>
                  <a:cubicBezTo>
                    <a:pt x="908" y="4566"/>
                    <a:pt x="998" y="4801"/>
                    <a:pt x="1110" y="5025"/>
                  </a:cubicBezTo>
                  <a:cubicBezTo>
                    <a:pt x="1181" y="5155"/>
                    <a:pt x="1349" y="5208"/>
                    <a:pt x="1554" y="5208"/>
                  </a:cubicBezTo>
                  <a:cubicBezTo>
                    <a:pt x="1932" y="5208"/>
                    <a:pt x="2435" y="5031"/>
                    <a:pt x="2689" y="4835"/>
                  </a:cubicBezTo>
                  <a:cubicBezTo>
                    <a:pt x="2734" y="4837"/>
                    <a:pt x="2779" y="4838"/>
                    <a:pt x="2823" y="4838"/>
                  </a:cubicBezTo>
                  <a:cubicBezTo>
                    <a:pt x="3047" y="4838"/>
                    <a:pt x="3271" y="4814"/>
                    <a:pt x="3495" y="4768"/>
                  </a:cubicBezTo>
                  <a:cubicBezTo>
                    <a:pt x="4571" y="4555"/>
                    <a:pt x="5870" y="3939"/>
                    <a:pt x="6027" y="2707"/>
                  </a:cubicBezTo>
                  <a:cubicBezTo>
                    <a:pt x="6161" y="1687"/>
                    <a:pt x="5590" y="388"/>
                    <a:pt x="4537" y="86"/>
                  </a:cubicBezTo>
                  <a:cubicBezTo>
                    <a:pt x="4336" y="27"/>
                    <a:pt x="4127" y="1"/>
                    <a:pt x="3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8346211" y="5543074"/>
              <a:ext cx="778" cy="406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0" y="0"/>
                  </a:moveTo>
                  <a:cubicBezTo>
                    <a:pt x="12" y="0"/>
                    <a:pt x="12" y="12"/>
                    <a:pt x="23" y="12"/>
                  </a:cubicBez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7866360" y="5400642"/>
              <a:ext cx="192583" cy="181281"/>
            </a:xfrm>
            <a:custGeom>
              <a:avLst/>
              <a:gdLst/>
              <a:ahLst/>
              <a:cxnLst/>
              <a:rect l="l" t="t" r="r" b="b"/>
              <a:pathLst>
                <a:path w="5691" h="5357" extrusionOk="0">
                  <a:moveTo>
                    <a:pt x="3204" y="1051"/>
                  </a:moveTo>
                  <a:cubicBezTo>
                    <a:pt x="3223" y="1051"/>
                    <a:pt x="3217" y="1059"/>
                    <a:pt x="3148" y="1062"/>
                  </a:cubicBezTo>
                  <a:lnTo>
                    <a:pt x="3148" y="1062"/>
                  </a:lnTo>
                  <a:cubicBezTo>
                    <a:pt x="3159" y="1051"/>
                    <a:pt x="3159" y="1051"/>
                    <a:pt x="3170" y="1051"/>
                  </a:cubicBezTo>
                  <a:close/>
                  <a:moveTo>
                    <a:pt x="2644" y="1342"/>
                  </a:moveTo>
                  <a:cubicBezTo>
                    <a:pt x="2666" y="1365"/>
                    <a:pt x="2700" y="1376"/>
                    <a:pt x="2733" y="1398"/>
                  </a:cubicBezTo>
                  <a:cubicBezTo>
                    <a:pt x="3047" y="1689"/>
                    <a:pt x="3293" y="2003"/>
                    <a:pt x="3484" y="2373"/>
                  </a:cubicBezTo>
                  <a:cubicBezTo>
                    <a:pt x="3663" y="2720"/>
                    <a:pt x="3786" y="3112"/>
                    <a:pt x="3831" y="3504"/>
                  </a:cubicBezTo>
                  <a:cubicBezTo>
                    <a:pt x="3865" y="3829"/>
                    <a:pt x="3853" y="4086"/>
                    <a:pt x="3697" y="4422"/>
                  </a:cubicBezTo>
                  <a:cubicBezTo>
                    <a:pt x="3685" y="4445"/>
                    <a:pt x="3663" y="4478"/>
                    <a:pt x="3652" y="4501"/>
                  </a:cubicBezTo>
                  <a:cubicBezTo>
                    <a:pt x="3652" y="4512"/>
                    <a:pt x="3641" y="4512"/>
                    <a:pt x="3641" y="4523"/>
                  </a:cubicBezTo>
                  <a:cubicBezTo>
                    <a:pt x="3629" y="4534"/>
                    <a:pt x="3629" y="4534"/>
                    <a:pt x="3618" y="4545"/>
                  </a:cubicBezTo>
                  <a:lnTo>
                    <a:pt x="3551" y="4545"/>
                  </a:lnTo>
                  <a:cubicBezTo>
                    <a:pt x="3529" y="4534"/>
                    <a:pt x="3495" y="4523"/>
                    <a:pt x="3461" y="4523"/>
                  </a:cubicBezTo>
                  <a:cubicBezTo>
                    <a:pt x="3394" y="4512"/>
                    <a:pt x="3338" y="4489"/>
                    <a:pt x="3271" y="4467"/>
                  </a:cubicBezTo>
                  <a:cubicBezTo>
                    <a:pt x="3159" y="4422"/>
                    <a:pt x="3013" y="4366"/>
                    <a:pt x="2935" y="4321"/>
                  </a:cubicBezTo>
                  <a:cubicBezTo>
                    <a:pt x="2543" y="4109"/>
                    <a:pt x="2207" y="3806"/>
                    <a:pt x="2050" y="3403"/>
                  </a:cubicBezTo>
                  <a:cubicBezTo>
                    <a:pt x="1893" y="3011"/>
                    <a:pt x="1905" y="2664"/>
                    <a:pt x="2017" y="2294"/>
                  </a:cubicBezTo>
                  <a:cubicBezTo>
                    <a:pt x="2050" y="2182"/>
                    <a:pt x="2095" y="2081"/>
                    <a:pt x="2140" y="1969"/>
                  </a:cubicBezTo>
                  <a:cubicBezTo>
                    <a:pt x="2162" y="1925"/>
                    <a:pt x="2196" y="1880"/>
                    <a:pt x="2218" y="1824"/>
                  </a:cubicBezTo>
                  <a:cubicBezTo>
                    <a:pt x="2229" y="1824"/>
                    <a:pt x="2229" y="1801"/>
                    <a:pt x="2241" y="1801"/>
                  </a:cubicBezTo>
                  <a:cubicBezTo>
                    <a:pt x="2252" y="1779"/>
                    <a:pt x="2263" y="1768"/>
                    <a:pt x="2274" y="1745"/>
                  </a:cubicBezTo>
                  <a:cubicBezTo>
                    <a:pt x="2341" y="1656"/>
                    <a:pt x="2420" y="1555"/>
                    <a:pt x="2509" y="1465"/>
                  </a:cubicBezTo>
                  <a:cubicBezTo>
                    <a:pt x="2543" y="1432"/>
                    <a:pt x="2577" y="1398"/>
                    <a:pt x="2621" y="1365"/>
                  </a:cubicBezTo>
                  <a:cubicBezTo>
                    <a:pt x="2621" y="1353"/>
                    <a:pt x="2633" y="1353"/>
                    <a:pt x="2644" y="1342"/>
                  </a:cubicBezTo>
                  <a:close/>
                  <a:moveTo>
                    <a:pt x="3551" y="4613"/>
                  </a:moveTo>
                  <a:cubicBezTo>
                    <a:pt x="3551" y="4624"/>
                    <a:pt x="3551" y="4624"/>
                    <a:pt x="3540" y="4635"/>
                  </a:cubicBezTo>
                  <a:cubicBezTo>
                    <a:pt x="3529" y="4646"/>
                    <a:pt x="3529" y="4646"/>
                    <a:pt x="3517" y="4657"/>
                  </a:cubicBezTo>
                  <a:cubicBezTo>
                    <a:pt x="3529" y="4635"/>
                    <a:pt x="3540" y="4624"/>
                    <a:pt x="3551" y="4613"/>
                  </a:cubicBezTo>
                  <a:close/>
                  <a:moveTo>
                    <a:pt x="3517" y="4657"/>
                  </a:moveTo>
                  <a:lnTo>
                    <a:pt x="3517" y="4657"/>
                  </a:lnTo>
                  <a:cubicBezTo>
                    <a:pt x="3506" y="4669"/>
                    <a:pt x="3506" y="4669"/>
                    <a:pt x="3506" y="4669"/>
                  </a:cubicBezTo>
                  <a:cubicBezTo>
                    <a:pt x="3506" y="4669"/>
                    <a:pt x="3506" y="4657"/>
                    <a:pt x="3517" y="4657"/>
                  </a:cubicBezTo>
                  <a:close/>
                  <a:moveTo>
                    <a:pt x="2700" y="0"/>
                  </a:moveTo>
                  <a:cubicBezTo>
                    <a:pt x="2390" y="0"/>
                    <a:pt x="2051" y="104"/>
                    <a:pt x="1804" y="244"/>
                  </a:cubicBezTo>
                  <a:cubicBezTo>
                    <a:pt x="1636" y="334"/>
                    <a:pt x="1232" y="659"/>
                    <a:pt x="1625" y="771"/>
                  </a:cubicBezTo>
                  <a:cubicBezTo>
                    <a:pt x="1692" y="793"/>
                    <a:pt x="1770" y="827"/>
                    <a:pt x="1837" y="849"/>
                  </a:cubicBezTo>
                  <a:cubicBezTo>
                    <a:pt x="1311" y="1152"/>
                    <a:pt x="840" y="1555"/>
                    <a:pt x="527" y="2081"/>
                  </a:cubicBezTo>
                  <a:cubicBezTo>
                    <a:pt x="0" y="2955"/>
                    <a:pt x="157" y="4053"/>
                    <a:pt x="964" y="4702"/>
                  </a:cubicBezTo>
                  <a:cubicBezTo>
                    <a:pt x="1468" y="5106"/>
                    <a:pt x="2106" y="5330"/>
                    <a:pt x="2745" y="5352"/>
                  </a:cubicBezTo>
                  <a:cubicBezTo>
                    <a:pt x="2805" y="5355"/>
                    <a:pt x="2866" y="5356"/>
                    <a:pt x="2927" y="5356"/>
                  </a:cubicBezTo>
                  <a:cubicBezTo>
                    <a:pt x="3616" y="5356"/>
                    <a:pt x="4350" y="5180"/>
                    <a:pt x="4895" y="4758"/>
                  </a:cubicBezTo>
                  <a:cubicBezTo>
                    <a:pt x="5634" y="4187"/>
                    <a:pt x="5690" y="3235"/>
                    <a:pt x="5410" y="2406"/>
                  </a:cubicBezTo>
                  <a:cubicBezTo>
                    <a:pt x="5209" y="1790"/>
                    <a:pt x="4839" y="1241"/>
                    <a:pt x="4357" y="805"/>
                  </a:cubicBezTo>
                  <a:cubicBezTo>
                    <a:pt x="4458" y="749"/>
                    <a:pt x="4559" y="681"/>
                    <a:pt x="4637" y="603"/>
                  </a:cubicBezTo>
                  <a:cubicBezTo>
                    <a:pt x="4895" y="289"/>
                    <a:pt x="4402" y="233"/>
                    <a:pt x="4201" y="233"/>
                  </a:cubicBezTo>
                  <a:cubicBezTo>
                    <a:pt x="3999" y="233"/>
                    <a:pt x="3797" y="256"/>
                    <a:pt x="3585" y="278"/>
                  </a:cubicBezTo>
                  <a:cubicBezTo>
                    <a:pt x="3405" y="188"/>
                    <a:pt x="3215" y="99"/>
                    <a:pt x="3013" y="43"/>
                  </a:cubicBezTo>
                  <a:cubicBezTo>
                    <a:pt x="2916" y="13"/>
                    <a:pt x="2810" y="0"/>
                    <a:pt x="2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4504356" y="5835317"/>
              <a:ext cx="812" cy="34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3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" y="0"/>
                    <a:pt x="12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4386119" y="5698637"/>
              <a:ext cx="208488" cy="175968"/>
            </a:xfrm>
            <a:custGeom>
              <a:avLst/>
              <a:gdLst/>
              <a:ahLst/>
              <a:cxnLst/>
              <a:rect l="l" t="t" r="r" b="b"/>
              <a:pathLst>
                <a:path w="6161" h="5200" extrusionOk="0">
                  <a:moveTo>
                    <a:pt x="3081" y="802"/>
                  </a:moveTo>
                  <a:cubicBezTo>
                    <a:pt x="3058" y="808"/>
                    <a:pt x="3050" y="811"/>
                    <a:pt x="3050" y="811"/>
                  </a:cubicBezTo>
                  <a:cubicBezTo>
                    <a:pt x="3050" y="811"/>
                    <a:pt x="3058" y="808"/>
                    <a:pt x="3069" y="802"/>
                  </a:cubicBezTo>
                  <a:close/>
                  <a:moveTo>
                    <a:pt x="3193" y="4005"/>
                  </a:moveTo>
                  <a:cubicBezTo>
                    <a:pt x="3205" y="4008"/>
                    <a:pt x="3215" y="4009"/>
                    <a:pt x="3223" y="4011"/>
                  </a:cubicBezTo>
                  <a:lnTo>
                    <a:pt x="3223" y="4011"/>
                  </a:lnTo>
                  <a:cubicBezTo>
                    <a:pt x="3213" y="4009"/>
                    <a:pt x="3203" y="4008"/>
                    <a:pt x="3193" y="4005"/>
                  </a:cubicBezTo>
                  <a:close/>
                  <a:moveTo>
                    <a:pt x="3764" y="4005"/>
                  </a:moveTo>
                  <a:cubicBezTo>
                    <a:pt x="3755" y="4015"/>
                    <a:pt x="3737" y="4016"/>
                    <a:pt x="3719" y="4017"/>
                  </a:cubicBezTo>
                  <a:lnTo>
                    <a:pt x="3719" y="4017"/>
                  </a:lnTo>
                  <a:cubicBezTo>
                    <a:pt x="3741" y="4006"/>
                    <a:pt x="3764" y="4005"/>
                    <a:pt x="3764" y="4005"/>
                  </a:cubicBezTo>
                  <a:close/>
                  <a:moveTo>
                    <a:pt x="3271" y="858"/>
                  </a:moveTo>
                  <a:cubicBezTo>
                    <a:pt x="3271" y="858"/>
                    <a:pt x="3282" y="869"/>
                    <a:pt x="3282" y="869"/>
                  </a:cubicBezTo>
                  <a:cubicBezTo>
                    <a:pt x="3305" y="881"/>
                    <a:pt x="3316" y="881"/>
                    <a:pt x="3338" y="892"/>
                  </a:cubicBezTo>
                  <a:cubicBezTo>
                    <a:pt x="3517" y="1004"/>
                    <a:pt x="3663" y="1149"/>
                    <a:pt x="3797" y="1317"/>
                  </a:cubicBezTo>
                  <a:cubicBezTo>
                    <a:pt x="4100" y="1687"/>
                    <a:pt x="4279" y="2180"/>
                    <a:pt x="4324" y="2661"/>
                  </a:cubicBezTo>
                  <a:cubicBezTo>
                    <a:pt x="4335" y="2874"/>
                    <a:pt x="4324" y="2986"/>
                    <a:pt x="4279" y="3199"/>
                  </a:cubicBezTo>
                  <a:cubicBezTo>
                    <a:pt x="4257" y="3277"/>
                    <a:pt x="4223" y="3367"/>
                    <a:pt x="4189" y="3445"/>
                  </a:cubicBezTo>
                  <a:cubicBezTo>
                    <a:pt x="4167" y="3490"/>
                    <a:pt x="4156" y="3535"/>
                    <a:pt x="4133" y="3569"/>
                  </a:cubicBezTo>
                  <a:cubicBezTo>
                    <a:pt x="4122" y="3591"/>
                    <a:pt x="4077" y="3647"/>
                    <a:pt x="4077" y="3658"/>
                  </a:cubicBezTo>
                  <a:cubicBezTo>
                    <a:pt x="4033" y="3725"/>
                    <a:pt x="3988" y="3781"/>
                    <a:pt x="3932" y="3837"/>
                  </a:cubicBezTo>
                  <a:cubicBezTo>
                    <a:pt x="3909" y="3860"/>
                    <a:pt x="3887" y="3882"/>
                    <a:pt x="3865" y="3905"/>
                  </a:cubicBezTo>
                  <a:cubicBezTo>
                    <a:pt x="3842" y="3916"/>
                    <a:pt x="3820" y="3938"/>
                    <a:pt x="3820" y="3938"/>
                  </a:cubicBezTo>
                  <a:cubicBezTo>
                    <a:pt x="3797" y="3961"/>
                    <a:pt x="3764" y="3972"/>
                    <a:pt x="3741" y="3994"/>
                  </a:cubicBezTo>
                  <a:lnTo>
                    <a:pt x="3730" y="3994"/>
                  </a:lnTo>
                  <a:cubicBezTo>
                    <a:pt x="3719" y="4005"/>
                    <a:pt x="3697" y="4017"/>
                    <a:pt x="3674" y="4028"/>
                  </a:cubicBezTo>
                  <a:cubicBezTo>
                    <a:pt x="3663" y="4028"/>
                    <a:pt x="3641" y="4028"/>
                    <a:pt x="3618" y="4039"/>
                  </a:cubicBezTo>
                  <a:lnTo>
                    <a:pt x="3495" y="4039"/>
                  </a:lnTo>
                  <a:cubicBezTo>
                    <a:pt x="3450" y="4039"/>
                    <a:pt x="3405" y="4028"/>
                    <a:pt x="3361" y="4028"/>
                  </a:cubicBezTo>
                  <a:cubicBezTo>
                    <a:pt x="3319" y="4020"/>
                    <a:pt x="3278" y="4017"/>
                    <a:pt x="3237" y="4012"/>
                  </a:cubicBezTo>
                  <a:lnTo>
                    <a:pt x="3237" y="4012"/>
                  </a:lnTo>
                  <a:cubicBezTo>
                    <a:pt x="3212" y="4007"/>
                    <a:pt x="3156" y="3995"/>
                    <a:pt x="3125" y="3983"/>
                  </a:cubicBezTo>
                  <a:cubicBezTo>
                    <a:pt x="3013" y="3961"/>
                    <a:pt x="2901" y="3916"/>
                    <a:pt x="2789" y="3871"/>
                  </a:cubicBezTo>
                  <a:cubicBezTo>
                    <a:pt x="2733" y="3849"/>
                    <a:pt x="2666" y="3826"/>
                    <a:pt x="2610" y="3804"/>
                  </a:cubicBezTo>
                  <a:cubicBezTo>
                    <a:pt x="2610" y="3793"/>
                    <a:pt x="2610" y="3793"/>
                    <a:pt x="2599" y="3793"/>
                  </a:cubicBezTo>
                  <a:cubicBezTo>
                    <a:pt x="2577" y="3781"/>
                    <a:pt x="2554" y="3770"/>
                    <a:pt x="2532" y="3759"/>
                  </a:cubicBezTo>
                  <a:cubicBezTo>
                    <a:pt x="2397" y="3121"/>
                    <a:pt x="2442" y="2460"/>
                    <a:pt x="2666" y="1844"/>
                  </a:cubicBezTo>
                  <a:cubicBezTo>
                    <a:pt x="2745" y="1642"/>
                    <a:pt x="2834" y="1452"/>
                    <a:pt x="2946" y="1273"/>
                  </a:cubicBezTo>
                  <a:cubicBezTo>
                    <a:pt x="2957" y="1250"/>
                    <a:pt x="2957" y="1239"/>
                    <a:pt x="2969" y="1239"/>
                  </a:cubicBezTo>
                  <a:cubicBezTo>
                    <a:pt x="2969" y="1228"/>
                    <a:pt x="2969" y="1228"/>
                    <a:pt x="2991" y="1205"/>
                  </a:cubicBezTo>
                  <a:cubicBezTo>
                    <a:pt x="3013" y="1172"/>
                    <a:pt x="3036" y="1138"/>
                    <a:pt x="3069" y="1093"/>
                  </a:cubicBezTo>
                  <a:cubicBezTo>
                    <a:pt x="3125" y="1015"/>
                    <a:pt x="3193" y="948"/>
                    <a:pt x="3260" y="869"/>
                  </a:cubicBezTo>
                  <a:cubicBezTo>
                    <a:pt x="3260" y="869"/>
                    <a:pt x="3271" y="869"/>
                    <a:pt x="3271" y="858"/>
                  </a:cubicBezTo>
                  <a:close/>
                  <a:moveTo>
                    <a:pt x="3908" y="0"/>
                  </a:moveTo>
                  <a:cubicBezTo>
                    <a:pt x="3395" y="0"/>
                    <a:pt x="2868" y="157"/>
                    <a:pt x="2431" y="388"/>
                  </a:cubicBezTo>
                  <a:cubicBezTo>
                    <a:pt x="1927" y="657"/>
                    <a:pt x="1546" y="1049"/>
                    <a:pt x="1244" y="1519"/>
                  </a:cubicBezTo>
                  <a:cubicBezTo>
                    <a:pt x="919" y="2045"/>
                    <a:pt x="751" y="2673"/>
                    <a:pt x="728" y="3300"/>
                  </a:cubicBezTo>
                  <a:cubicBezTo>
                    <a:pt x="560" y="3367"/>
                    <a:pt x="0" y="3625"/>
                    <a:pt x="247" y="3860"/>
                  </a:cubicBezTo>
                  <a:cubicBezTo>
                    <a:pt x="426" y="4039"/>
                    <a:pt x="628" y="4196"/>
                    <a:pt x="840" y="4319"/>
                  </a:cubicBezTo>
                  <a:cubicBezTo>
                    <a:pt x="908" y="4566"/>
                    <a:pt x="986" y="4801"/>
                    <a:pt x="1109" y="5025"/>
                  </a:cubicBezTo>
                  <a:cubicBezTo>
                    <a:pt x="1176" y="5150"/>
                    <a:pt x="1340" y="5200"/>
                    <a:pt x="1542" y="5200"/>
                  </a:cubicBezTo>
                  <a:cubicBezTo>
                    <a:pt x="1921" y="5200"/>
                    <a:pt x="2433" y="5024"/>
                    <a:pt x="2689" y="4834"/>
                  </a:cubicBezTo>
                  <a:cubicBezTo>
                    <a:pt x="2957" y="4834"/>
                    <a:pt x="3226" y="4812"/>
                    <a:pt x="3495" y="4767"/>
                  </a:cubicBezTo>
                  <a:cubicBezTo>
                    <a:pt x="4570" y="4554"/>
                    <a:pt x="5870" y="3927"/>
                    <a:pt x="6026" y="2706"/>
                  </a:cubicBezTo>
                  <a:cubicBezTo>
                    <a:pt x="6161" y="1687"/>
                    <a:pt x="5578" y="388"/>
                    <a:pt x="4525" y="85"/>
                  </a:cubicBezTo>
                  <a:cubicBezTo>
                    <a:pt x="4327" y="27"/>
                    <a:pt x="4119" y="0"/>
                    <a:pt x="39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4763266" y="5692681"/>
              <a:ext cx="192550" cy="181450"/>
            </a:xfrm>
            <a:custGeom>
              <a:avLst/>
              <a:gdLst/>
              <a:ahLst/>
              <a:cxnLst/>
              <a:rect l="l" t="t" r="r" b="b"/>
              <a:pathLst>
                <a:path w="5690" h="5362" extrusionOk="0">
                  <a:moveTo>
                    <a:pt x="3203" y="1045"/>
                  </a:moveTo>
                  <a:cubicBezTo>
                    <a:pt x="3225" y="1045"/>
                    <a:pt x="3215" y="1056"/>
                    <a:pt x="3118" y="1067"/>
                  </a:cubicBezTo>
                  <a:lnTo>
                    <a:pt x="3118" y="1067"/>
                  </a:lnTo>
                  <a:cubicBezTo>
                    <a:pt x="3128" y="1065"/>
                    <a:pt x="3138" y="1057"/>
                    <a:pt x="3147" y="1057"/>
                  </a:cubicBezTo>
                  <a:lnTo>
                    <a:pt x="3170" y="1057"/>
                  </a:lnTo>
                  <a:cubicBezTo>
                    <a:pt x="3181" y="1057"/>
                    <a:pt x="3192" y="1045"/>
                    <a:pt x="3203" y="1045"/>
                  </a:cubicBezTo>
                  <a:close/>
                  <a:moveTo>
                    <a:pt x="2643" y="1337"/>
                  </a:moveTo>
                  <a:cubicBezTo>
                    <a:pt x="2677" y="1359"/>
                    <a:pt x="2699" y="1381"/>
                    <a:pt x="2733" y="1404"/>
                  </a:cubicBezTo>
                  <a:cubicBezTo>
                    <a:pt x="3058" y="1695"/>
                    <a:pt x="3293" y="2009"/>
                    <a:pt x="3483" y="2378"/>
                  </a:cubicBezTo>
                  <a:cubicBezTo>
                    <a:pt x="3663" y="2725"/>
                    <a:pt x="3797" y="3106"/>
                    <a:pt x="3831" y="3498"/>
                  </a:cubicBezTo>
                  <a:cubicBezTo>
                    <a:pt x="3864" y="3834"/>
                    <a:pt x="3853" y="4092"/>
                    <a:pt x="3696" y="4417"/>
                  </a:cubicBezTo>
                  <a:cubicBezTo>
                    <a:pt x="3685" y="4450"/>
                    <a:pt x="3663" y="4473"/>
                    <a:pt x="3651" y="4506"/>
                  </a:cubicBezTo>
                  <a:cubicBezTo>
                    <a:pt x="3651" y="4506"/>
                    <a:pt x="3640" y="4518"/>
                    <a:pt x="3640" y="4529"/>
                  </a:cubicBezTo>
                  <a:cubicBezTo>
                    <a:pt x="3629" y="4529"/>
                    <a:pt x="3629" y="4540"/>
                    <a:pt x="3618" y="4551"/>
                  </a:cubicBezTo>
                  <a:cubicBezTo>
                    <a:pt x="3595" y="4540"/>
                    <a:pt x="3573" y="4540"/>
                    <a:pt x="3551" y="4540"/>
                  </a:cubicBezTo>
                  <a:cubicBezTo>
                    <a:pt x="3528" y="4540"/>
                    <a:pt x="3495" y="4529"/>
                    <a:pt x="3472" y="4529"/>
                  </a:cubicBezTo>
                  <a:cubicBezTo>
                    <a:pt x="3405" y="4506"/>
                    <a:pt x="3338" y="4495"/>
                    <a:pt x="3271" y="4462"/>
                  </a:cubicBezTo>
                  <a:cubicBezTo>
                    <a:pt x="3159" y="4428"/>
                    <a:pt x="3013" y="4361"/>
                    <a:pt x="2946" y="4327"/>
                  </a:cubicBezTo>
                  <a:cubicBezTo>
                    <a:pt x="2543" y="4103"/>
                    <a:pt x="2218" y="3801"/>
                    <a:pt x="2050" y="3397"/>
                  </a:cubicBezTo>
                  <a:cubicBezTo>
                    <a:pt x="1904" y="3017"/>
                    <a:pt x="1904" y="2658"/>
                    <a:pt x="2016" y="2289"/>
                  </a:cubicBezTo>
                  <a:cubicBezTo>
                    <a:pt x="2050" y="2188"/>
                    <a:pt x="2095" y="2076"/>
                    <a:pt x="2139" y="1975"/>
                  </a:cubicBezTo>
                  <a:cubicBezTo>
                    <a:pt x="2173" y="1919"/>
                    <a:pt x="2195" y="1874"/>
                    <a:pt x="2229" y="1829"/>
                  </a:cubicBezTo>
                  <a:cubicBezTo>
                    <a:pt x="2229" y="1818"/>
                    <a:pt x="2240" y="1807"/>
                    <a:pt x="2240" y="1796"/>
                  </a:cubicBezTo>
                  <a:cubicBezTo>
                    <a:pt x="2251" y="1785"/>
                    <a:pt x="2263" y="1762"/>
                    <a:pt x="2274" y="1751"/>
                  </a:cubicBezTo>
                  <a:cubicBezTo>
                    <a:pt x="2341" y="1650"/>
                    <a:pt x="2419" y="1561"/>
                    <a:pt x="2509" y="1471"/>
                  </a:cubicBezTo>
                  <a:cubicBezTo>
                    <a:pt x="2543" y="1426"/>
                    <a:pt x="2587" y="1393"/>
                    <a:pt x="2621" y="1359"/>
                  </a:cubicBezTo>
                  <a:cubicBezTo>
                    <a:pt x="2621" y="1359"/>
                    <a:pt x="2632" y="1348"/>
                    <a:pt x="2643" y="1337"/>
                  </a:cubicBezTo>
                  <a:close/>
                  <a:moveTo>
                    <a:pt x="3819" y="4551"/>
                  </a:moveTo>
                  <a:cubicBezTo>
                    <a:pt x="3797" y="4562"/>
                    <a:pt x="3763" y="4562"/>
                    <a:pt x="3741" y="4562"/>
                  </a:cubicBezTo>
                  <a:lnTo>
                    <a:pt x="3730" y="4562"/>
                  </a:lnTo>
                  <a:cubicBezTo>
                    <a:pt x="3750" y="4562"/>
                    <a:pt x="3780" y="4553"/>
                    <a:pt x="3819" y="4551"/>
                  </a:cubicBezTo>
                  <a:close/>
                  <a:moveTo>
                    <a:pt x="3562" y="4618"/>
                  </a:moveTo>
                  <a:cubicBezTo>
                    <a:pt x="3551" y="4618"/>
                    <a:pt x="3551" y="4630"/>
                    <a:pt x="3539" y="4630"/>
                  </a:cubicBezTo>
                  <a:cubicBezTo>
                    <a:pt x="3528" y="4641"/>
                    <a:pt x="3528" y="4641"/>
                    <a:pt x="3517" y="4652"/>
                  </a:cubicBezTo>
                  <a:cubicBezTo>
                    <a:pt x="3528" y="4641"/>
                    <a:pt x="3539" y="4618"/>
                    <a:pt x="3562" y="4618"/>
                  </a:cubicBezTo>
                  <a:close/>
                  <a:moveTo>
                    <a:pt x="3517" y="4663"/>
                  </a:moveTo>
                  <a:cubicBezTo>
                    <a:pt x="3510" y="4663"/>
                    <a:pt x="3507" y="4668"/>
                    <a:pt x="3506" y="4668"/>
                  </a:cubicBezTo>
                  <a:cubicBezTo>
                    <a:pt x="3506" y="4668"/>
                    <a:pt x="3506" y="4667"/>
                    <a:pt x="3506" y="4663"/>
                  </a:cubicBezTo>
                  <a:close/>
                  <a:moveTo>
                    <a:pt x="2698" y="1"/>
                  </a:moveTo>
                  <a:cubicBezTo>
                    <a:pt x="2390" y="1"/>
                    <a:pt x="2060" y="108"/>
                    <a:pt x="1815" y="239"/>
                  </a:cubicBezTo>
                  <a:cubicBezTo>
                    <a:pt x="1647" y="340"/>
                    <a:pt x="1232" y="653"/>
                    <a:pt x="1624" y="777"/>
                  </a:cubicBezTo>
                  <a:cubicBezTo>
                    <a:pt x="1703" y="799"/>
                    <a:pt x="1770" y="821"/>
                    <a:pt x="1848" y="855"/>
                  </a:cubicBezTo>
                  <a:cubicBezTo>
                    <a:pt x="1310" y="1146"/>
                    <a:pt x="840" y="1549"/>
                    <a:pt x="526" y="2076"/>
                  </a:cubicBezTo>
                  <a:cubicBezTo>
                    <a:pt x="0" y="2961"/>
                    <a:pt x="157" y="4058"/>
                    <a:pt x="963" y="4708"/>
                  </a:cubicBezTo>
                  <a:cubicBezTo>
                    <a:pt x="1467" y="5100"/>
                    <a:pt x="2106" y="5324"/>
                    <a:pt x="2744" y="5358"/>
                  </a:cubicBezTo>
                  <a:cubicBezTo>
                    <a:pt x="2805" y="5360"/>
                    <a:pt x="2866" y="5362"/>
                    <a:pt x="2927" y="5362"/>
                  </a:cubicBezTo>
                  <a:cubicBezTo>
                    <a:pt x="3617" y="5362"/>
                    <a:pt x="4360" y="5186"/>
                    <a:pt x="4895" y="4764"/>
                  </a:cubicBezTo>
                  <a:cubicBezTo>
                    <a:pt x="5634" y="4193"/>
                    <a:pt x="5690" y="3229"/>
                    <a:pt x="5410" y="2401"/>
                  </a:cubicBezTo>
                  <a:cubicBezTo>
                    <a:pt x="5208" y="1785"/>
                    <a:pt x="4839" y="1236"/>
                    <a:pt x="4357" y="810"/>
                  </a:cubicBezTo>
                  <a:cubicBezTo>
                    <a:pt x="4469" y="754"/>
                    <a:pt x="4559" y="687"/>
                    <a:pt x="4637" y="597"/>
                  </a:cubicBezTo>
                  <a:cubicBezTo>
                    <a:pt x="4877" y="315"/>
                    <a:pt x="4464" y="238"/>
                    <a:pt x="4244" y="238"/>
                  </a:cubicBezTo>
                  <a:cubicBezTo>
                    <a:pt x="4229" y="238"/>
                    <a:pt x="4214" y="238"/>
                    <a:pt x="4200" y="239"/>
                  </a:cubicBezTo>
                  <a:cubicBezTo>
                    <a:pt x="3999" y="239"/>
                    <a:pt x="3797" y="250"/>
                    <a:pt x="3595" y="284"/>
                  </a:cubicBezTo>
                  <a:cubicBezTo>
                    <a:pt x="3405" y="183"/>
                    <a:pt x="3215" y="104"/>
                    <a:pt x="3024" y="48"/>
                  </a:cubicBezTo>
                  <a:cubicBezTo>
                    <a:pt x="2922" y="15"/>
                    <a:pt x="2811" y="1"/>
                    <a:pt x="26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5124846" y="5698637"/>
              <a:ext cx="208488" cy="175968"/>
            </a:xfrm>
            <a:custGeom>
              <a:avLst/>
              <a:gdLst/>
              <a:ahLst/>
              <a:cxnLst/>
              <a:rect l="l" t="t" r="r" b="b"/>
              <a:pathLst>
                <a:path w="6161" h="5200" extrusionOk="0">
                  <a:moveTo>
                    <a:pt x="3092" y="802"/>
                  </a:moveTo>
                  <a:cubicBezTo>
                    <a:pt x="3069" y="808"/>
                    <a:pt x="3061" y="811"/>
                    <a:pt x="3061" y="811"/>
                  </a:cubicBezTo>
                  <a:cubicBezTo>
                    <a:pt x="3061" y="811"/>
                    <a:pt x="3069" y="808"/>
                    <a:pt x="3081" y="802"/>
                  </a:cubicBezTo>
                  <a:close/>
                  <a:moveTo>
                    <a:pt x="3193" y="4005"/>
                  </a:moveTo>
                  <a:cubicBezTo>
                    <a:pt x="3210" y="4008"/>
                    <a:pt x="3223" y="4010"/>
                    <a:pt x="3233" y="4012"/>
                  </a:cubicBezTo>
                  <a:lnTo>
                    <a:pt x="3233" y="4012"/>
                  </a:lnTo>
                  <a:cubicBezTo>
                    <a:pt x="3219" y="4010"/>
                    <a:pt x="3205" y="4008"/>
                    <a:pt x="3193" y="4005"/>
                  </a:cubicBezTo>
                  <a:close/>
                  <a:moveTo>
                    <a:pt x="3764" y="4006"/>
                  </a:moveTo>
                  <a:cubicBezTo>
                    <a:pt x="3763" y="4017"/>
                    <a:pt x="3741" y="4017"/>
                    <a:pt x="3719" y="4017"/>
                  </a:cubicBezTo>
                  <a:cubicBezTo>
                    <a:pt x="3740" y="4010"/>
                    <a:pt x="3757" y="4007"/>
                    <a:pt x="3764" y="4006"/>
                  </a:cubicBezTo>
                  <a:close/>
                  <a:moveTo>
                    <a:pt x="3271" y="858"/>
                  </a:moveTo>
                  <a:cubicBezTo>
                    <a:pt x="3282" y="858"/>
                    <a:pt x="3282" y="869"/>
                    <a:pt x="3293" y="869"/>
                  </a:cubicBezTo>
                  <a:cubicBezTo>
                    <a:pt x="3305" y="881"/>
                    <a:pt x="3327" y="881"/>
                    <a:pt x="3338" y="892"/>
                  </a:cubicBezTo>
                  <a:cubicBezTo>
                    <a:pt x="3517" y="1004"/>
                    <a:pt x="3674" y="1149"/>
                    <a:pt x="3809" y="1317"/>
                  </a:cubicBezTo>
                  <a:cubicBezTo>
                    <a:pt x="4111" y="1687"/>
                    <a:pt x="4290" y="2180"/>
                    <a:pt x="4324" y="2661"/>
                  </a:cubicBezTo>
                  <a:cubicBezTo>
                    <a:pt x="4335" y="2874"/>
                    <a:pt x="4335" y="2986"/>
                    <a:pt x="4279" y="3199"/>
                  </a:cubicBezTo>
                  <a:cubicBezTo>
                    <a:pt x="4257" y="3277"/>
                    <a:pt x="4234" y="3367"/>
                    <a:pt x="4189" y="3445"/>
                  </a:cubicBezTo>
                  <a:cubicBezTo>
                    <a:pt x="4178" y="3490"/>
                    <a:pt x="4156" y="3535"/>
                    <a:pt x="4133" y="3569"/>
                  </a:cubicBezTo>
                  <a:cubicBezTo>
                    <a:pt x="4122" y="3591"/>
                    <a:pt x="4089" y="3647"/>
                    <a:pt x="4077" y="3658"/>
                  </a:cubicBezTo>
                  <a:cubicBezTo>
                    <a:pt x="4033" y="3725"/>
                    <a:pt x="3988" y="3781"/>
                    <a:pt x="3943" y="3837"/>
                  </a:cubicBezTo>
                  <a:cubicBezTo>
                    <a:pt x="3921" y="3860"/>
                    <a:pt x="3898" y="3882"/>
                    <a:pt x="3865" y="3905"/>
                  </a:cubicBezTo>
                  <a:cubicBezTo>
                    <a:pt x="3853" y="3916"/>
                    <a:pt x="3831" y="3938"/>
                    <a:pt x="3831" y="3938"/>
                  </a:cubicBezTo>
                  <a:cubicBezTo>
                    <a:pt x="3797" y="3961"/>
                    <a:pt x="3764" y="3972"/>
                    <a:pt x="3741" y="3994"/>
                  </a:cubicBezTo>
                  <a:cubicBezTo>
                    <a:pt x="3719" y="4005"/>
                    <a:pt x="3708" y="4017"/>
                    <a:pt x="3685" y="4028"/>
                  </a:cubicBezTo>
                  <a:cubicBezTo>
                    <a:pt x="3663" y="4028"/>
                    <a:pt x="3641" y="4028"/>
                    <a:pt x="3629" y="4039"/>
                  </a:cubicBezTo>
                  <a:lnTo>
                    <a:pt x="3495" y="4039"/>
                  </a:lnTo>
                  <a:cubicBezTo>
                    <a:pt x="3450" y="4039"/>
                    <a:pt x="3405" y="4028"/>
                    <a:pt x="3372" y="4028"/>
                  </a:cubicBezTo>
                  <a:cubicBezTo>
                    <a:pt x="3332" y="4020"/>
                    <a:pt x="3287" y="4018"/>
                    <a:pt x="3244" y="4013"/>
                  </a:cubicBezTo>
                  <a:lnTo>
                    <a:pt x="3244" y="4013"/>
                  </a:lnTo>
                  <a:cubicBezTo>
                    <a:pt x="3222" y="4009"/>
                    <a:pt x="3157" y="3996"/>
                    <a:pt x="3125" y="3983"/>
                  </a:cubicBezTo>
                  <a:cubicBezTo>
                    <a:pt x="3013" y="3961"/>
                    <a:pt x="2901" y="3916"/>
                    <a:pt x="2789" y="3871"/>
                  </a:cubicBezTo>
                  <a:cubicBezTo>
                    <a:pt x="2733" y="3849"/>
                    <a:pt x="2677" y="3826"/>
                    <a:pt x="2621" y="3804"/>
                  </a:cubicBezTo>
                  <a:cubicBezTo>
                    <a:pt x="2610" y="3793"/>
                    <a:pt x="2610" y="3793"/>
                    <a:pt x="2610" y="3793"/>
                  </a:cubicBezTo>
                  <a:cubicBezTo>
                    <a:pt x="2588" y="3781"/>
                    <a:pt x="2565" y="3770"/>
                    <a:pt x="2543" y="3759"/>
                  </a:cubicBezTo>
                  <a:cubicBezTo>
                    <a:pt x="2397" y="3121"/>
                    <a:pt x="2442" y="2460"/>
                    <a:pt x="2677" y="1844"/>
                  </a:cubicBezTo>
                  <a:cubicBezTo>
                    <a:pt x="2745" y="1642"/>
                    <a:pt x="2845" y="1452"/>
                    <a:pt x="2946" y="1273"/>
                  </a:cubicBezTo>
                  <a:cubicBezTo>
                    <a:pt x="2957" y="1250"/>
                    <a:pt x="2969" y="1239"/>
                    <a:pt x="2969" y="1239"/>
                  </a:cubicBezTo>
                  <a:cubicBezTo>
                    <a:pt x="2969" y="1228"/>
                    <a:pt x="2980" y="1228"/>
                    <a:pt x="2991" y="1205"/>
                  </a:cubicBezTo>
                  <a:cubicBezTo>
                    <a:pt x="3013" y="1172"/>
                    <a:pt x="3047" y="1138"/>
                    <a:pt x="3069" y="1093"/>
                  </a:cubicBezTo>
                  <a:cubicBezTo>
                    <a:pt x="3125" y="1015"/>
                    <a:pt x="3193" y="948"/>
                    <a:pt x="3260" y="869"/>
                  </a:cubicBezTo>
                  <a:cubicBezTo>
                    <a:pt x="3271" y="869"/>
                    <a:pt x="3271" y="869"/>
                    <a:pt x="3271" y="858"/>
                  </a:cubicBezTo>
                  <a:close/>
                  <a:moveTo>
                    <a:pt x="3912" y="0"/>
                  </a:moveTo>
                  <a:cubicBezTo>
                    <a:pt x="3395" y="0"/>
                    <a:pt x="2868" y="157"/>
                    <a:pt x="2431" y="388"/>
                  </a:cubicBezTo>
                  <a:cubicBezTo>
                    <a:pt x="1927" y="657"/>
                    <a:pt x="1546" y="1049"/>
                    <a:pt x="1255" y="1519"/>
                  </a:cubicBezTo>
                  <a:cubicBezTo>
                    <a:pt x="930" y="2045"/>
                    <a:pt x="751" y="2673"/>
                    <a:pt x="728" y="3300"/>
                  </a:cubicBezTo>
                  <a:cubicBezTo>
                    <a:pt x="560" y="3367"/>
                    <a:pt x="0" y="3625"/>
                    <a:pt x="247" y="3860"/>
                  </a:cubicBezTo>
                  <a:cubicBezTo>
                    <a:pt x="426" y="4039"/>
                    <a:pt x="639" y="4196"/>
                    <a:pt x="852" y="4319"/>
                  </a:cubicBezTo>
                  <a:cubicBezTo>
                    <a:pt x="908" y="4566"/>
                    <a:pt x="997" y="4801"/>
                    <a:pt x="1109" y="5025"/>
                  </a:cubicBezTo>
                  <a:cubicBezTo>
                    <a:pt x="1179" y="5150"/>
                    <a:pt x="1346" y="5200"/>
                    <a:pt x="1550" y="5200"/>
                  </a:cubicBezTo>
                  <a:cubicBezTo>
                    <a:pt x="1930" y="5200"/>
                    <a:pt x="2440" y="5024"/>
                    <a:pt x="2689" y="4834"/>
                  </a:cubicBezTo>
                  <a:cubicBezTo>
                    <a:pt x="2957" y="4834"/>
                    <a:pt x="3226" y="4812"/>
                    <a:pt x="3495" y="4767"/>
                  </a:cubicBezTo>
                  <a:cubicBezTo>
                    <a:pt x="4581" y="4554"/>
                    <a:pt x="5870" y="3927"/>
                    <a:pt x="6026" y="2706"/>
                  </a:cubicBezTo>
                  <a:cubicBezTo>
                    <a:pt x="6161" y="1687"/>
                    <a:pt x="5589" y="388"/>
                    <a:pt x="4537" y="85"/>
                  </a:cubicBezTo>
                  <a:cubicBezTo>
                    <a:pt x="4335" y="27"/>
                    <a:pt x="4124" y="0"/>
                    <a:pt x="3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5243083" y="5835317"/>
              <a:ext cx="1184" cy="34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35" y="0"/>
                  </a:moveTo>
                  <a:cubicBezTo>
                    <a:pt x="23" y="0"/>
                    <a:pt x="12" y="0"/>
                    <a:pt x="1" y="0"/>
                  </a:cubicBezTo>
                  <a:cubicBezTo>
                    <a:pt x="12" y="0"/>
                    <a:pt x="12" y="0"/>
                    <a:pt x="23" y="0"/>
                  </a:cubicBezTo>
                  <a:cubicBezTo>
                    <a:pt x="23" y="0"/>
                    <a:pt x="23" y="0"/>
                    <a:pt x="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5501993" y="5692681"/>
              <a:ext cx="192956" cy="181450"/>
            </a:xfrm>
            <a:custGeom>
              <a:avLst/>
              <a:gdLst/>
              <a:ahLst/>
              <a:cxnLst/>
              <a:rect l="l" t="t" r="r" b="b"/>
              <a:pathLst>
                <a:path w="5702" h="5362" extrusionOk="0">
                  <a:moveTo>
                    <a:pt x="3203" y="1045"/>
                  </a:moveTo>
                  <a:cubicBezTo>
                    <a:pt x="3234" y="1045"/>
                    <a:pt x="3218" y="1055"/>
                    <a:pt x="3135" y="1065"/>
                  </a:cubicBezTo>
                  <a:lnTo>
                    <a:pt x="3135" y="1065"/>
                  </a:lnTo>
                  <a:cubicBezTo>
                    <a:pt x="3143" y="1062"/>
                    <a:pt x="3151" y="1057"/>
                    <a:pt x="3159" y="1057"/>
                  </a:cubicBezTo>
                  <a:lnTo>
                    <a:pt x="3181" y="1057"/>
                  </a:lnTo>
                  <a:cubicBezTo>
                    <a:pt x="3181" y="1057"/>
                    <a:pt x="3192" y="1045"/>
                    <a:pt x="3203" y="1045"/>
                  </a:cubicBezTo>
                  <a:close/>
                  <a:moveTo>
                    <a:pt x="2655" y="1337"/>
                  </a:moveTo>
                  <a:cubicBezTo>
                    <a:pt x="2677" y="1359"/>
                    <a:pt x="2711" y="1381"/>
                    <a:pt x="2733" y="1404"/>
                  </a:cubicBezTo>
                  <a:cubicBezTo>
                    <a:pt x="3058" y="1695"/>
                    <a:pt x="3304" y="2009"/>
                    <a:pt x="3495" y="2378"/>
                  </a:cubicBezTo>
                  <a:cubicBezTo>
                    <a:pt x="3674" y="2725"/>
                    <a:pt x="3797" y="3106"/>
                    <a:pt x="3842" y="3498"/>
                  </a:cubicBezTo>
                  <a:cubicBezTo>
                    <a:pt x="3875" y="3834"/>
                    <a:pt x="3864" y="4092"/>
                    <a:pt x="3707" y="4417"/>
                  </a:cubicBezTo>
                  <a:cubicBezTo>
                    <a:pt x="3685" y="4450"/>
                    <a:pt x="3674" y="4473"/>
                    <a:pt x="3663" y="4506"/>
                  </a:cubicBezTo>
                  <a:cubicBezTo>
                    <a:pt x="3651" y="4506"/>
                    <a:pt x="3651" y="4518"/>
                    <a:pt x="3640" y="4529"/>
                  </a:cubicBezTo>
                  <a:cubicBezTo>
                    <a:pt x="3640" y="4529"/>
                    <a:pt x="3629" y="4540"/>
                    <a:pt x="3629" y="4551"/>
                  </a:cubicBezTo>
                  <a:cubicBezTo>
                    <a:pt x="3607" y="4540"/>
                    <a:pt x="3584" y="4540"/>
                    <a:pt x="3562" y="4540"/>
                  </a:cubicBezTo>
                  <a:cubicBezTo>
                    <a:pt x="3539" y="4540"/>
                    <a:pt x="3495" y="4529"/>
                    <a:pt x="3472" y="4529"/>
                  </a:cubicBezTo>
                  <a:cubicBezTo>
                    <a:pt x="3405" y="4506"/>
                    <a:pt x="3338" y="4495"/>
                    <a:pt x="3282" y="4462"/>
                  </a:cubicBezTo>
                  <a:cubicBezTo>
                    <a:pt x="3170" y="4428"/>
                    <a:pt x="3024" y="4361"/>
                    <a:pt x="2946" y="4327"/>
                  </a:cubicBezTo>
                  <a:cubicBezTo>
                    <a:pt x="2554" y="4103"/>
                    <a:pt x="2218" y="3801"/>
                    <a:pt x="2061" y="3397"/>
                  </a:cubicBezTo>
                  <a:cubicBezTo>
                    <a:pt x="1904" y="3017"/>
                    <a:pt x="1904" y="2658"/>
                    <a:pt x="2016" y="2289"/>
                  </a:cubicBezTo>
                  <a:cubicBezTo>
                    <a:pt x="2050" y="2188"/>
                    <a:pt x="2095" y="2076"/>
                    <a:pt x="2151" y="1975"/>
                  </a:cubicBezTo>
                  <a:cubicBezTo>
                    <a:pt x="2173" y="1919"/>
                    <a:pt x="2207" y="1874"/>
                    <a:pt x="2229" y="1829"/>
                  </a:cubicBezTo>
                  <a:cubicBezTo>
                    <a:pt x="2229" y="1818"/>
                    <a:pt x="2240" y="1807"/>
                    <a:pt x="2251" y="1796"/>
                  </a:cubicBezTo>
                  <a:cubicBezTo>
                    <a:pt x="2251" y="1785"/>
                    <a:pt x="2263" y="1762"/>
                    <a:pt x="2274" y="1751"/>
                  </a:cubicBezTo>
                  <a:cubicBezTo>
                    <a:pt x="2352" y="1650"/>
                    <a:pt x="2431" y="1561"/>
                    <a:pt x="2509" y="1471"/>
                  </a:cubicBezTo>
                  <a:cubicBezTo>
                    <a:pt x="2554" y="1426"/>
                    <a:pt x="2587" y="1393"/>
                    <a:pt x="2621" y="1359"/>
                  </a:cubicBezTo>
                  <a:cubicBezTo>
                    <a:pt x="2632" y="1359"/>
                    <a:pt x="2632" y="1348"/>
                    <a:pt x="2655" y="1337"/>
                  </a:cubicBezTo>
                  <a:close/>
                  <a:moveTo>
                    <a:pt x="3819" y="4551"/>
                  </a:moveTo>
                  <a:cubicBezTo>
                    <a:pt x="3796" y="4562"/>
                    <a:pt x="3763" y="4562"/>
                    <a:pt x="3752" y="4562"/>
                  </a:cubicBezTo>
                  <a:lnTo>
                    <a:pt x="3730" y="4562"/>
                  </a:lnTo>
                  <a:cubicBezTo>
                    <a:pt x="3760" y="4562"/>
                    <a:pt x="3782" y="4553"/>
                    <a:pt x="3819" y="4551"/>
                  </a:cubicBezTo>
                  <a:close/>
                  <a:moveTo>
                    <a:pt x="3562" y="4618"/>
                  </a:moveTo>
                  <a:lnTo>
                    <a:pt x="3562" y="4618"/>
                  </a:lnTo>
                  <a:cubicBezTo>
                    <a:pt x="3562" y="4618"/>
                    <a:pt x="3551" y="4630"/>
                    <a:pt x="3551" y="4630"/>
                  </a:cubicBezTo>
                  <a:cubicBezTo>
                    <a:pt x="3539" y="4641"/>
                    <a:pt x="3528" y="4641"/>
                    <a:pt x="3517" y="4652"/>
                  </a:cubicBezTo>
                  <a:cubicBezTo>
                    <a:pt x="3528" y="4641"/>
                    <a:pt x="3551" y="4618"/>
                    <a:pt x="3562" y="4618"/>
                  </a:cubicBezTo>
                  <a:close/>
                  <a:moveTo>
                    <a:pt x="2698" y="1"/>
                  </a:moveTo>
                  <a:cubicBezTo>
                    <a:pt x="2390" y="1"/>
                    <a:pt x="2060" y="108"/>
                    <a:pt x="1815" y="239"/>
                  </a:cubicBezTo>
                  <a:cubicBezTo>
                    <a:pt x="1646" y="340"/>
                    <a:pt x="1232" y="653"/>
                    <a:pt x="1624" y="777"/>
                  </a:cubicBezTo>
                  <a:cubicBezTo>
                    <a:pt x="1702" y="799"/>
                    <a:pt x="1781" y="821"/>
                    <a:pt x="1848" y="855"/>
                  </a:cubicBezTo>
                  <a:cubicBezTo>
                    <a:pt x="1310" y="1146"/>
                    <a:pt x="851" y="1549"/>
                    <a:pt x="526" y="2076"/>
                  </a:cubicBezTo>
                  <a:cubicBezTo>
                    <a:pt x="0" y="2961"/>
                    <a:pt x="157" y="4058"/>
                    <a:pt x="974" y="4708"/>
                  </a:cubicBezTo>
                  <a:cubicBezTo>
                    <a:pt x="1478" y="5100"/>
                    <a:pt x="2117" y="5324"/>
                    <a:pt x="2755" y="5358"/>
                  </a:cubicBezTo>
                  <a:cubicBezTo>
                    <a:pt x="2815" y="5360"/>
                    <a:pt x="2875" y="5362"/>
                    <a:pt x="2936" y="5362"/>
                  </a:cubicBezTo>
                  <a:cubicBezTo>
                    <a:pt x="3617" y="5362"/>
                    <a:pt x="4361" y="5186"/>
                    <a:pt x="4906" y="4764"/>
                  </a:cubicBezTo>
                  <a:cubicBezTo>
                    <a:pt x="5634" y="4193"/>
                    <a:pt x="5701" y="3229"/>
                    <a:pt x="5421" y="2401"/>
                  </a:cubicBezTo>
                  <a:cubicBezTo>
                    <a:pt x="5208" y="1785"/>
                    <a:pt x="4839" y="1236"/>
                    <a:pt x="4368" y="810"/>
                  </a:cubicBezTo>
                  <a:cubicBezTo>
                    <a:pt x="4469" y="754"/>
                    <a:pt x="4570" y="687"/>
                    <a:pt x="4637" y="597"/>
                  </a:cubicBezTo>
                  <a:cubicBezTo>
                    <a:pt x="4877" y="315"/>
                    <a:pt x="4474" y="238"/>
                    <a:pt x="4255" y="238"/>
                  </a:cubicBezTo>
                  <a:cubicBezTo>
                    <a:pt x="4240" y="238"/>
                    <a:pt x="4225" y="238"/>
                    <a:pt x="4211" y="239"/>
                  </a:cubicBezTo>
                  <a:cubicBezTo>
                    <a:pt x="4010" y="239"/>
                    <a:pt x="3797" y="250"/>
                    <a:pt x="3595" y="284"/>
                  </a:cubicBezTo>
                  <a:cubicBezTo>
                    <a:pt x="3416" y="183"/>
                    <a:pt x="3226" y="104"/>
                    <a:pt x="3024" y="48"/>
                  </a:cubicBezTo>
                  <a:cubicBezTo>
                    <a:pt x="2922" y="15"/>
                    <a:pt x="2811" y="1"/>
                    <a:pt x="26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5863946" y="5698637"/>
              <a:ext cx="208116" cy="175968"/>
            </a:xfrm>
            <a:custGeom>
              <a:avLst/>
              <a:gdLst/>
              <a:ahLst/>
              <a:cxnLst/>
              <a:rect l="l" t="t" r="r" b="b"/>
              <a:pathLst>
                <a:path w="6150" h="5200" extrusionOk="0">
                  <a:moveTo>
                    <a:pt x="3081" y="802"/>
                  </a:moveTo>
                  <a:cubicBezTo>
                    <a:pt x="3058" y="808"/>
                    <a:pt x="3050" y="811"/>
                    <a:pt x="3050" y="811"/>
                  </a:cubicBezTo>
                  <a:cubicBezTo>
                    <a:pt x="3050" y="811"/>
                    <a:pt x="3058" y="808"/>
                    <a:pt x="3070" y="802"/>
                  </a:cubicBezTo>
                  <a:close/>
                  <a:moveTo>
                    <a:pt x="3182" y="4005"/>
                  </a:moveTo>
                  <a:lnTo>
                    <a:pt x="3182" y="4005"/>
                  </a:lnTo>
                  <a:cubicBezTo>
                    <a:pt x="3189" y="4007"/>
                    <a:pt x="3195" y="4008"/>
                    <a:pt x="3201" y="4009"/>
                  </a:cubicBezTo>
                  <a:lnTo>
                    <a:pt x="3201" y="4009"/>
                  </a:lnTo>
                  <a:cubicBezTo>
                    <a:pt x="3195" y="4008"/>
                    <a:pt x="3188" y="4007"/>
                    <a:pt x="3182" y="4005"/>
                  </a:cubicBezTo>
                  <a:close/>
                  <a:moveTo>
                    <a:pt x="3764" y="4005"/>
                  </a:moveTo>
                  <a:lnTo>
                    <a:pt x="3764" y="4005"/>
                  </a:lnTo>
                  <a:cubicBezTo>
                    <a:pt x="3755" y="4015"/>
                    <a:pt x="3738" y="4016"/>
                    <a:pt x="3719" y="4017"/>
                  </a:cubicBezTo>
                  <a:lnTo>
                    <a:pt x="3719" y="4017"/>
                  </a:lnTo>
                  <a:cubicBezTo>
                    <a:pt x="3742" y="4006"/>
                    <a:pt x="3764" y="4005"/>
                    <a:pt x="3764" y="4005"/>
                  </a:cubicBezTo>
                  <a:close/>
                  <a:moveTo>
                    <a:pt x="3271" y="858"/>
                  </a:moveTo>
                  <a:cubicBezTo>
                    <a:pt x="3271" y="858"/>
                    <a:pt x="3282" y="869"/>
                    <a:pt x="3282" y="869"/>
                  </a:cubicBezTo>
                  <a:cubicBezTo>
                    <a:pt x="3294" y="881"/>
                    <a:pt x="3316" y="881"/>
                    <a:pt x="3327" y="892"/>
                  </a:cubicBezTo>
                  <a:cubicBezTo>
                    <a:pt x="3506" y="1004"/>
                    <a:pt x="3663" y="1149"/>
                    <a:pt x="3798" y="1317"/>
                  </a:cubicBezTo>
                  <a:cubicBezTo>
                    <a:pt x="4100" y="1687"/>
                    <a:pt x="4279" y="2180"/>
                    <a:pt x="4313" y="2661"/>
                  </a:cubicBezTo>
                  <a:cubicBezTo>
                    <a:pt x="4335" y="2874"/>
                    <a:pt x="4324" y="2986"/>
                    <a:pt x="4279" y="3199"/>
                  </a:cubicBezTo>
                  <a:cubicBezTo>
                    <a:pt x="4257" y="3277"/>
                    <a:pt x="4223" y="3367"/>
                    <a:pt x="4190" y="3445"/>
                  </a:cubicBezTo>
                  <a:cubicBezTo>
                    <a:pt x="4167" y="3490"/>
                    <a:pt x="4145" y="3535"/>
                    <a:pt x="4122" y="3569"/>
                  </a:cubicBezTo>
                  <a:cubicBezTo>
                    <a:pt x="4111" y="3591"/>
                    <a:pt x="4078" y="3647"/>
                    <a:pt x="4066" y="3658"/>
                  </a:cubicBezTo>
                  <a:cubicBezTo>
                    <a:pt x="4033" y="3725"/>
                    <a:pt x="3988" y="3781"/>
                    <a:pt x="3932" y="3837"/>
                  </a:cubicBezTo>
                  <a:cubicBezTo>
                    <a:pt x="3910" y="3860"/>
                    <a:pt x="3887" y="3882"/>
                    <a:pt x="3865" y="3905"/>
                  </a:cubicBezTo>
                  <a:cubicBezTo>
                    <a:pt x="3842" y="3916"/>
                    <a:pt x="3820" y="3938"/>
                    <a:pt x="3820" y="3938"/>
                  </a:cubicBezTo>
                  <a:cubicBezTo>
                    <a:pt x="3798" y="3961"/>
                    <a:pt x="3764" y="3972"/>
                    <a:pt x="3730" y="3994"/>
                  </a:cubicBezTo>
                  <a:cubicBezTo>
                    <a:pt x="3719" y="4005"/>
                    <a:pt x="3697" y="4017"/>
                    <a:pt x="3674" y="4028"/>
                  </a:cubicBezTo>
                  <a:cubicBezTo>
                    <a:pt x="3663" y="4028"/>
                    <a:pt x="3641" y="4028"/>
                    <a:pt x="3618" y="4039"/>
                  </a:cubicBezTo>
                  <a:lnTo>
                    <a:pt x="3484" y="4039"/>
                  </a:lnTo>
                  <a:cubicBezTo>
                    <a:pt x="3450" y="4039"/>
                    <a:pt x="3406" y="4028"/>
                    <a:pt x="3361" y="4028"/>
                  </a:cubicBezTo>
                  <a:cubicBezTo>
                    <a:pt x="3321" y="4020"/>
                    <a:pt x="3281" y="4018"/>
                    <a:pt x="3238" y="4013"/>
                  </a:cubicBezTo>
                  <a:lnTo>
                    <a:pt x="3238" y="4013"/>
                  </a:lnTo>
                  <a:cubicBezTo>
                    <a:pt x="3217" y="4008"/>
                    <a:pt x="3157" y="3996"/>
                    <a:pt x="3126" y="3983"/>
                  </a:cubicBezTo>
                  <a:cubicBezTo>
                    <a:pt x="3002" y="3961"/>
                    <a:pt x="2890" y="3916"/>
                    <a:pt x="2790" y="3871"/>
                  </a:cubicBezTo>
                  <a:cubicBezTo>
                    <a:pt x="2722" y="3849"/>
                    <a:pt x="2666" y="3826"/>
                    <a:pt x="2610" y="3804"/>
                  </a:cubicBezTo>
                  <a:cubicBezTo>
                    <a:pt x="2599" y="3793"/>
                    <a:pt x="2610" y="3793"/>
                    <a:pt x="2599" y="3793"/>
                  </a:cubicBezTo>
                  <a:cubicBezTo>
                    <a:pt x="2577" y="3781"/>
                    <a:pt x="2554" y="3770"/>
                    <a:pt x="2532" y="3759"/>
                  </a:cubicBezTo>
                  <a:cubicBezTo>
                    <a:pt x="2386" y="3121"/>
                    <a:pt x="2442" y="2460"/>
                    <a:pt x="2666" y="1844"/>
                  </a:cubicBezTo>
                  <a:cubicBezTo>
                    <a:pt x="2745" y="1642"/>
                    <a:pt x="2834" y="1452"/>
                    <a:pt x="2946" y="1273"/>
                  </a:cubicBezTo>
                  <a:cubicBezTo>
                    <a:pt x="2958" y="1250"/>
                    <a:pt x="2958" y="1239"/>
                    <a:pt x="2958" y="1239"/>
                  </a:cubicBezTo>
                  <a:cubicBezTo>
                    <a:pt x="2969" y="1228"/>
                    <a:pt x="2969" y="1228"/>
                    <a:pt x="2980" y="1205"/>
                  </a:cubicBezTo>
                  <a:cubicBezTo>
                    <a:pt x="3014" y="1172"/>
                    <a:pt x="3036" y="1138"/>
                    <a:pt x="3058" y="1093"/>
                  </a:cubicBezTo>
                  <a:cubicBezTo>
                    <a:pt x="3126" y="1015"/>
                    <a:pt x="3193" y="948"/>
                    <a:pt x="3260" y="869"/>
                  </a:cubicBezTo>
                  <a:cubicBezTo>
                    <a:pt x="3260" y="869"/>
                    <a:pt x="3271" y="869"/>
                    <a:pt x="3271" y="858"/>
                  </a:cubicBezTo>
                  <a:close/>
                  <a:moveTo>
                    <a:pt x="3908" y="0"/>
                  </a:moveTo>
                  <a:cubicBezTo>
                    <a:pt x="3394" y="0"/>
                    <a:pt x="2865" y="157"/>
                    <a:pt x="2420" y="388"/>
                  </a:cubicBezTo>
                  <a:cubicBezTo>
                    <a:pt x="1927" y="657"/>
                    <a:pt x="1535" y="1049"/>
                    <a:pt x="1244" y="1519"/>
                  </a:cubicBezTo>
                  <a:cubicBezTo>
                    <a:pt x="919" y="2045"/>
                    <a:pt x="751" y="2673"/>
                    <a:pt x="729" y="3300"/>
                  </a:cubicBezTo>
                  <a:cubicBezTo>
                    <a:pt x="561" y="3367"/>
                    <a:pt x="1" y="3625"/>
                    <a:pt x="236" y="3860"/>
                  </a:cubicBezTo>
                  <a:cubicBezTo>
                    <a:pt x="426" y="4039"/>
                    <a:pt x="628" y="4196"/>
                    <a:pt x="841" y="4319"/>
                  </a:cubicBezTo>
                  <a:cubicBezTo>
                    <a:pt x="908" y="4566"/>
                    <a:pt x="986" y="4801"/>
                    <a:pt x="1109" y="5025"/>
                  </a:cubicBezTo>
                  <a:cubicBezTo>
                    <a:pt x="1176" y="5150"/>
                    <a:pt x="1340" y="5200"/>
                    <a:pt x="1542" y="5200"/>
                  </a:cubicBezTo>
                  <a:cubicBezTo>
                    <a:pt x="1921" y="5200"/>
                    <a:pt x="2433" y="5024"/>
                    <a:pt x="2689" y="4834"/>
                  </a:cubicBezTo>
                  <a:cubicBezTo>
                    <a:pt x="2958" y="4834"/>
                    <a:pt x="3226" y="4812"/>
                    <a:pt x="3495" y="4767"/>
                  </a:cubicBezTo>
                  <a:cubicBezTo>
                    <a:pt x="4570" y="4554"/>
                    <a:pt x="5870" y="3927"/>
                    <a:pt x="6027" y="2706"/>
                  </a:cubicBezTo>
                  <a:cubicBezTo>
                    <a:pt x="6150" y="1687"/>
                    <a:pt x="5578" y="388"/>
                    <a:pt x="4526" y="85"/>
                  </a:cubicBezTo>
                  <a:cubicBezTo>
                    <a:pt x="4327" y="27"/>
                    <a:pt x="4119" y="0"/>
                    <a:pt x="39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5981811" y="5835317"/>
              <a:ext cx="1184" cy="34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35" y="0"/>
                  </a:moveTo>
                  <a:cubicBezTo>
                    <a:pt x="23" y="0"/>
                    <a:pt x="12" y="0"/>
                    <a:pt x="1" y="0"/>
                  </a:cubicBezTo>
                  <a:cubicBezTo>
                    <a:pt x="12" y="0"/>
                    <a:pt x="23" y="0"/>
                    <a:pt x="23" y="0"/>
                  </a:cubicBezTo>
                  <a:cubicBezTo>
                    <a:pt x="35" y="0"/>
                    <a:pt x="35" y="0"/>
                    <a:pt x="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6241093" y="5692681"/>
              <a:ext cx="192583" cy="181450"/>
            </a:xfrm>
            <a:custGeom>
              <a:avLst/>
              <a:gdLst/>
              <a:ahLst/>
              <a:cxnLst/>
              <a:rect l="l" t="t" r="r" b="b"/>
              <a:pathLst>
                <a:path w="5691" h="5362" extrusionOk="0">
                  <a:moveTo>
                    <a:pt x="3204" y="1045"/>
                  </a:moveTo>
                  <a:cubicBezTo>
                    <a:pt x="3226" y="1045"/>
                    <a:pt x="3215" y="1056"/>
                    <a:pt x="3118" y="1067"/>
                  </a:cubicBezTo>
                  <a:lnTo>
                    <a:pt x="3118" y="1067"/>
                  </a:lnTo>
                  <a:cubicBezTo>
                    <a:pt x="3128" y="1065"/>
                    <a:pt x="3138" y="1057"/>
                    <a:pt x="3148" y="1057"/>
                  </a:cubicBezTo>
                  <a:lnTo>
                    <a:pt x="3170" y="1057"/>
                  </a:lnTo>
                  <a:cubicBezTo>
                    <a:pt x="3181" y="1057"/>
                    <a:pt x="3192" y="1045"/>
                    <a:pt x="3204" y="1045"/>
                  </a:cubicBezTo>
                  <a:close/>
                  <a:moveTo>
                    <a:pt x="2644" y="1337"/>
                  </a:moveTo>
                  <a:cubicBezTo>
                    <a:pt x="2666" y="1359"/>
                    <a:pt x="2700" y="1381"/>
                    <a:pt x="2733" y="1404"/>
                  </a:cubicBezTo>
                  <a:cubicBezTo>
                    <a:pt x="3047" y="1695"/>
                    <a:pt x="3293" y="2009"/>
                    <a:pt x="3484" y="2378"/>
                  </a:cubicBezTo>
                  <a:cubicBezTo>
                    <a:pt x="3663" y="2725"/>
                    <a:pt x="3786" y="3106"/>
                    <a:pt x="3831" y="3498"/>
                  </a:cubicBezTo>
                  <a:cubicBezTo>
                    <a:pt x="3864" y="3834"/>
                    <a:pt x="3853" y="4092"/>
                    <a:pt x="3696" y="4417"/>
                  </a:cubicBezTo>
                  <a:cubicBezTo>
                    <a:pt x="3685" y="4450"/>
                    <a:pt x="3663" y="4473"/>
                    <a:pt x="3652" y="4506"/>
                  </a:cubicBezTo>
                  <a:cubicBezTo>
                    <a:pt x="3652" y="4506"/>
                    <a:pt x="3640" y="4518"/>
                    <a:pt x="3640" y="4529"/>
                  </a:cubicBezTo>
                  <a:cubicBezTo>
                    <a:pt x="3629" y="4529"/>
                    <a:pt x="3629" y="4540"/>
                    <a:pt x="3618" y="4551"/>
                  </a:cubicBezTo>
                  <a:cubicBezTo>
                    <a:pt x="3596" y="4540"/>
                    <a:pt x="3573" y="4540"/>
                    <a:pt x="3551" y="4540"/>
                  </a:cubicBezTo>
                  <a:cubicBezTo>
                    <a:pt x="3528" y="4540"/>
                    <a:pt x="3495" y="4529"/>
                    <a:pt x="3461" y="4529"/>
                  </a:cubicBezTo>
                  <a:cubicBezTo>
                    <a:pt x="3394" y="4506"/>
                    <a:pt x="3338" y="4495"/>
                    <a:pt x="3271" y="4462"/>
                  </a:cubicBezTo>
                  <a:cubicBezTo>
                    <a:pt x="3159" y="4428"/>
                    <a:pt x="3013" y="4361"/>
                    <a:pt x="2935" y="4327"/>
                  </a:cubicBezTo>
                  <a:cubicBezTo>
                    <a:pt x="2543" y="4103"/>
                    <a:pt x="2207" y="3801"/>
                    <a:pt x="2050" y="3397"/>
                  </a:cubicBezTo>
                  <a:cubicBezTo>
                    <a:pt x="1893" y="3017"/>
                    <a:pt x="1904" y="2658"/>
                    <a:pt x="2016" y="2289"/>
                  </a:cubicBezTo>
                  <a:cubicBezTo>
                    <a:pt x="2050" y="2188"/>
                    <a:pt x="2095" y="2076"/>
                    <a:pt x="2140" y="1975"/>
                  </a:cubicBezTo>
                  <a:cubicBezTo>
                    <a:pt x="2162" y="1919"/>
                    <a:pt x="2196" y="1874"/>
                    <a:pt x="2218" y="1829"/>
                  </a:cubicBezTo>
                  <a:cubicBezTo>
                    <a:pt x="2229" y="1818"/>
                    <a:pt x="2229" y="1807"/>
                    <a:pt x="2240" y="1796"/>
                  </a:cubicBezTo>
                  <a:cubicBezTo>
                    <a:pt x="2252" y="1785"/>
                    <a:pt x="2263" y="1762"/>
                    <a:pt x="2274" y="1751"/>
                  </a:cubicBezTo>
                  <a:cubicBezTo>
                    <a:pt x="2341" y="1650"/>
                    <a:pt x="2420" y="1561"/>
                    <a:pt x="2509" y="1471"/>
                  </a:cubicBezTo>
                  <a:cubicBezTo>
                    <a:pt x="2543" y="1426"/>
                    <a:pt x="2576" y="1393"/>
                    <a:pt x="2621" y="1359"/>
                  </a:cubicBezTo>
                  <a:cubicBezTo>
                    <a:pt x="2621" y="1359"/>
                    <a:pt x="2632" y="1348"/>
                    <a:pt x="2644" y="1337"/>
                  </a:cubicBezTo>
                  <a:close/>
                  <a:moveTo>
                    <a:pt x="3820" y="4551"/>
                  </a:moveTo>
                  <a:cubicBezTo>
                    <a:pt x="3786" y="4562"/>
                    <a:pt x="3764" y="4562"/>
                    <a:pt x="3741" y="4562"/>
                  </a:cubicBezTo>
                  <a:lnTo>
                    <a:pt x="3730" y="4562"/>
                  </a:lnTo>
                  <a:cubicBezTo>
                    <a:pt x="3752" y="4562"/>
                    <a:pt x="3786" y="4551"/>
                    <a:pt x="3820" y="4551"/>
                  </a:cubicBezTo>
                  <a:close/>
                  <a:moveTo>
                    <a:pt x="3551" y="4618"/>
                  </a:moveTo>
                  <a:cubicBezTo>
                    <a:pt x="3551" y="4618"/>
                    <a:pt x="3551" y="4630"/>
                    <a:pt x="3540" y="4630"/>
                  </a:cubicBezTo>
                  <a:cubicBezTo>
                    <a:pt x="3528" y="4641"/>
                    <a:pt x="3528" y="4641"/>
                    <a:pt x="3517" y="4652"/>
                  </a:cubicBezTo>
                  <a:cubicBezTo>
                    <a:pt x="3528" y="4641"/>
                    <a:pt x="3540" y="4618"/>
                    <a:pt x="3551" y="4618"/>
                  </a:cubicBezTo>
                  <a:close/>
                  <a:moveTo>
                    <a:pt x="3517" y="4663"/>
                  </a:moveTo>
                  <a:cubicBezTo>
                    <a:pt x="3510" y="4663"/>
                    <a:pt x="3507" y="4668"/>
                    <a:pt x="3506" y="4668"/>
                  </a:cubicBezTo>
                  <a:cubicBezTo>
                    <a:pt x="3506" y="4668"/>
                    <a:pt x="3506" y="4667"/>
                    <a:pt x="3506" y="4663"/>
                  </a:cubicBezTo>
                  <a:close/>
                  <a:moveTo>
                    <a:pt x="2692" y="1"/>
                  </a:moveTo>
                  <a:cubicBezTo>
                    <a:pt x="2385" y="1"/>
                    <a:pt x="2049" y="108"/>
                    <a:pt x="1803" y="239"/>
                  </a:cubicBezTo>
                  <a:cubicBezTo>
                    <a:pt x="1635" y="340"/>
                    <a:pt x="1232" y="653"/>
                    <a:pt x="1624" y="777"/>
                  </a:cubicBezTo>
                  <a:cubicBezTo>
                    <a:pt x="1691" y="799"/>
                    <a:pt x="1770" y="821"/>
                    <a:pt x="1848" y="855"/>
                  </a:cubicBezTo>
                  <a:cubicBezTo>
                    <a:pt x="1311" y="1146"/>
                    <a:pt x="840" y="1549"/>
                    <a:pt x="527" y="2076"/>
                  </a:cubicBezTo>
                  <a:cubicBezTo>
                    <a:pt x="0" y="2961"/>
                    <a:pt x="157" y="4058"/>
                    <a:pt x="963" y="4708"/>
                  </a:cubicBezTo>
                  <a:cubicBezTo>
                    <a:pt x="1467" y="5100"/>
                    <a:pt x="2106" y="5324"/>
                    <a:pt x="2744" y="5358"/>
                  </a:cubicBezTo>
                  <a:cubicBezTo>
                    <a:pt x="2805" y="5360"/>
                    <a:pt x="2866" y="5362"/>
                    <a:pt x="2927" y="5362"/>
                  </a:cubicBezTo>
                  <a:cubicBezTo>
                    <a:pt x="3616" y="5362"/>
                    <a:pt x="4350" y="5186"/>
                    <a:pt x="4895" y="4764"/>
                  </a:cubicBezTo>
                  <a:cubicBezTo>
                    <a:pt x="5634" y="4193"/>
                    <a:pt x="5690" y="3229"/>
                    <a:pt x="5410" y="2401"/>
                  </a:cubicBezTo>
                  <a:cubicBezTo>
                    <a:pt x="5208" y="1785"/>
                    <a:pt x="4839" y="1236"/>
                    <a:pt x="4357" y="810"/>
                  </a:cubicBezTo>
                  <a:cubicBezTo>
                    <a:pt x="4458" y="754"/>
                    <a:pt x="4559" y="687"/>
                    <a:pt x="4637" y="597"/>
                  </a:cubicBezTo>
                  <a:cubicBezTo>
                    <a:pt x="4878" y="315"/>
                    <a:pt x="4465" y="238"/>
                    <a:pt x="4245" y="238"/>
                  </a:cubicBezTo>
                  <a:cubicBezTo>
                    <a:pt x="4229" y="238"/>
                    <a:pt x="4214" y="238"/>
                    <a:pt x="4200" y="239"/>
                  </a:cubicBezTo>
                  <a:cubicBezTo>
                    <a:pt x="3999" y="239"/>
                    <a:pt x="3797" y="250"/>
                    <a:pt x="3584" y="284"/>
                  </a:cubicBezTo>
                  <a:cubicBezTo>
                    <a:pt x="3405" y="183"/>
                    <a:pt x="3215" y="104"/>
                    <a:pt x="3013" y="48"/>
                  </a:cubicBezTo>
                  <a:cubicBezTo>
                    <a:pt x="2914" y="15"/>
                    <a:pt x="2805" y="1"/>
                    <a:pt x="2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6602673" y="5698637"/>
              <a:ext cx="208488" cy="175968"/>
            </a:xfrm>
            <a:custGeom>
              <a:avLst/>
              <a:gdLst/>
              <a:ahLst/>
              <a:cxnLst/>
              <a:rect l="l" t="t" r="r" b="b"/>
              <a:pathLst>
                <a:path w="6161" h="5200" extrusionOk="0">
                  <a:moveTo>
                    <a:pt x="3092" y="802"/>
                  </a:moveTo>
                  <a:cubicBezTo>
                    <a:pt x="3070" y="808"/>
                    <a:pt x="3058" y="811"/>
                    <a:pt x="3057" y="811"/>
                  </a:cubicBezTo>
                  <a:cubicBezTo>
                    <a:pt x="3056" y="811"/>
                    <a:pt x="3064" y="808"/>
                    <a:pt x="3081" y="802"/>
                  </a:cubicBezTo>
                  <a:close/>
                  <a:moveTo>
                    <a:pt x="3193" y="4005"/>
                  </a:moveTo>
                  <a:cubicBezTo>
                    <a:pt x="3214" y="4009"/>
                    <a:pt x="3229" y="4011"/>
                    <a:pt x="3238" y="4013"/>
                  </a:cubicBezTo>
                  <a:lnTo>
                    <a:pt x="3238" y="4013"/>
                  </a:lnTo>
                  <a:cubicBezTo>
                    <a:pt x="3223" y="4011"/>
                    <a:pt x="3208" y="4009"/>
                    <a:pt x="3193" y="4005"/>
                  </a:cubicBezTo>
                  <a:close/>
                  <a:moveTo>
                    <a:pt x="3764" y="4005"/>
                  </a:moveTo>
                  <a:cubicBezTo>
                    <a:pt x="3755" y="4015"/>
                    <a:pt x="3738" y="4016"/>
                    <a:pt x="3719" y="4017"/>
                  </a:cubicBezTo>
                  <a:lnTo>
                    <a:pt x="3719" y="4017"/>
                  </a:lnTo>
                  <a:cubicBezTo>
                    <a:pt x="3753" y="4006"/>
                    <a:pt x="3764" y="4005"/>
                    <a:pt x="3764" y="4005"/>
                  </a:cubicBezTo>
                  <a:close/>
                  <a:moveTo>
                    <a:pt x="3271" y="858"/>
                  </a:moveTo>
                  <a:cubicBezTo>
                    <a:pt x="3282" y="858"/>
                    <a:pt x="3282" y="869"/>
                    <a:pt x="3282" y="869"/>
                  </a:cubicBezTo>
                  <a:cubicBezTo>
                    <a:pt x="3305" y="881"/>
                    <a:pt x="3316" y="881"/>
                    <a:pt x="3338" y="892"/>
                  </a:cubicBezTo>
                  <a:cubicBezTo>
                    <a:pt x="3518" y="1004"/>
                    <a:pt x="3674" y="1149"/>
                    <a:pt x="3798" y="1317"/>
                  </a:cubicBezTo>
                  <a:cubicBezTo>
                    <a:pt x="4111" y="1687"/>
                    <a:pt x="4279" y="2180"/>
                    <a:pt x="4324" y="2661"/>
                  </a:cubicBezTo>
                  <a:cubicBezTo>
                    <a:pt x="4335" y="2874"/>
                    <a:pt x="4335" y="2986"/>
                    <a:pt x="4279" y="3199"/>
                  </a:cubicBezTo>
                  <a:cubicBezTo>
                    <a:pt x="4257" y="3277"/>
                    <a:pt x="4223" y="3367"/>
                    <a:pt x="4190" y="3445"/>
                  </a:cubicBezTo>
                  <a:cubicBezTo>
                    <a:pt x="4178" y="3490"/>
                    <a:pt x="4156" y="3535"/>
                    <a:pt x="4134" y="3569"/>
                  </a:cubicBezTo>
                  <a:cubicBezTo>
                    <a:pt x="4122" y="3591"/>
                    <a:pt x="4078" y="3647"/>
                    <a:pt x="4078" y="3658"/>
                  </a:cubicBezTo>
                  <a:cubicBezTo>
                    <a:pt x="4033" y="3725"/>
                    <a:pt x="3988" y="3781"/>
                    <a:pt x="3943" y="3837"/>
                  </a:cubicBezTo>
                  <a:cubicBezTo>
                    <a:pt x="3925" y="3856"/>
                    <a:pt x="3898" y="3875"/>
                    <a:pt x="3877" y="3893"/>
                  </a:cubicBezTo>
                  <a:lnTo>
                    <a:pt x="3877" y="3893"/>
                  </a:lnTo>
                  <a:cubicBezTo>
                    <a:pt x="3887" y="3893"/>
                    <a:pt x="3887" y="3882"/>
                    <a:pt x="3898" y="3882"/>
                  </a:cubicBezTo>
                  <a:lnTo>
                    <a:pt x="3898" y="3882"/>
                  </a:lnTo>
                  <a:cubicBezTo>
                    <a:pt x="3898" y="3882"/>
                    <a:pt x="3888" y="3893"/>
                    <a:pt x="3877" y="3893"/>
                  </a:cubicBezTo>
                  <a:lnTo>
                    <a:pt x="3877" y="3893"/>
                  </a:lnTo>
                  <a:cubicBezTo>
                    <a:pt x="3877" y="3893"/>
                    <a:pt x="3877" y="3893"/>
                    <a:pt x="3877" y="3893"/>
                  </a:cubicBezTo>
                  <a:lnTo>
                    <a:pt x="3877" y="3893"/>
                  </a:lnTo>
                  <a:cubicBezTo>
                    <a:pt x="3877" y="3893"/>
                    <a:pt x="3876" y="3893"/>
                    <a:pt x="3876" y="3893"/>
                  </a:cubicBezTo>
                  <a:cubicBezTo>
                    <a:pt x="3876" y="3893"/>
                    <a:pt x="3877" y="3893"/>
                    <a:pt x="3877" y="3893"/>
                  </a:cubicBezTo>
                  <a:lnTo>
                    <a:pt x="3877" y="3893"/>
                  </a:lnTo>
                  <a:cubicBezTo>
                    <a:pt x="3873" y="3897"/>
                    <a:pt x="3869" y="3901"/>
                    <a:pt x="3865" y="3905"/>
                  </a:cubicBezTo>
                  <a:cubicBezTo>
                    <a:pt x="3854" y="3916"/>
                    <a:pt x="3831" y="3938"/>
                    <a:pt x="3820" y="3938"/>
                  </a:cubicBezTo>
                  <a:cubicBezTo>
                    <a:pt x="3798" y="3961"/>
                    <a:pt x="3764" y="3972"/>
                    <a:pt x="3742" y="3994"/>
                  </a:cubicBezTo>
                  <a:cubicBezTo>
                    <a:pt x="3719" y="4005"/>
                    <a:pt x="3697" y="4017"/>
                    <a:pt x="3686" y="4028"/>
                  </a:cubicBezTo>
                  <a:cubicBezTo>
                    <a:pt x="3663" y="4028"/>
                    <a:pt x="3641" y="4028"/>
                    <a:pt x="3630" y="4039"/>
                  </a:cubicBezTo>
                  <a:lnTo>
                    <a:pt x="3495" y="4039"/>
                  </a:lnTo>
                  <a:cubicBezTo>
                    <a:pt x="3450" y="4039"/>
                    <a:pt x="3406" y="4028"/>
                    <a:pt x="3372" y="4028"/>
                  </a:cubicBezTo>
                  <a:cubicBezTo>
                    <a:pt x="3326" y="4020"/>
                    <a:pt x="3286" y="4018"/>
                    <a:pt x="3247" y="4014"/>
                  </a:cubicBezTo>
                  <a:lnTo>
                    <a:pt x="3247" y="4014"/>
                  </a:lnTo>
                  <a:cubicBezTo>
                    <a:pt x="3227" y="4010"/>
                    <a:pt x="3159" y="3996"/>
                    <a:pt x="3126" y="3983"/>
                  </a:cubicBezTo>
                  <a:cubicBezTo>
                    <a:pt x="3014" y="3961"/>
                    <a:pt x="2902" y="3916"/>
                    <a:pt x="2790" y="3871"/>
                  </a:cubicBezTo>
                  <a:cubicBezTo>
                    <a:pt x="2734" y="3849"/>
                    <a:pt x="2678" y="3826"/>
                    <a:pt x="2610" y="3804"/>
                  </a:cubicBezTo>
                  <a:cubicBezTo>
                    <a:pt x="2610" y="3793"/>
                    <a:pt x="2610" y="3793"/>
                    <a:pt x="2610" y="3793"/>
                  </a:cubicBezTo>
                  <a:cubicBezTo>
                    <a:pt x="2588" y="3781"/>
                    <a:pt x="2566" y="3770"/>
                    <a:pt x="2543" y="3759"/>
                  </a:cubicBezTo>
                  <a:cubicBezTo>
                    <a:pt x="2398" y="3121"/>
                    <a:pt x="2442" y="2460"/>
                    <a:pt x="2678" y="1844"/>
                  </a:cubicBezTo>
                  <a:cubicBezTo>
                    <a:pt x="2745" y="1642"/>
                    <a:pt x="2834" y="1452"/>
                    <a:pt x="2946" y="1273"/>
                  </a:cubicBezTo>
                  <a:cubicBezTo>
                    <a:pt x="2958" y="1250"/>
                    <a:pt x="2969" y="1239"/>
                    <a:pt x="2969" y="1239"/>
                  </a:cubicBezTo>
                  <a:cubicBezTo>
                    <a:pt x="2969" y="1228"/>
                    <a:pt x="2980" y="1228"/>
                    <a:pt x="2991" y="1205"/>
                  </a:cubicBezTo>
                  <a:cubicBezTo>
                    <a:pt x="3014" y="1172"/>
                    <a:pt x="3036" y="1138"/>
                    <a:pt x="3070" y="1093"/>
                  </a:cubicBezTo>
                  <a:cubicBezTo>
                    <a:pt x="3126" y="1015"/>
                    <a:pt x="3193" y="948"/>
                    <a:pt x="3260" y="869"/>
                  </a:cubicBezTo>
                  <a:cubicBezTo>
                    <a:pt x="3260" y="869"/>
                    <a:pt x="3271" y="869"/>
                    <a:pt x="3271" y="858"/>
                  </a:cubicBezTo>
                  <a:close/>
                  <a:moveTo>
                    <a:pt x="3912" y="0"/>
                  </a:moveTo>
                  <a:cubicBezTo>
                    <a:pt x="3395" y="0"/>
                    <a:pt x="2868" y="157"/>
                    <a:pt x="2431" y="388"/>
                  </a:cubicBezTo>
                  <a:cubicBezTo>
                    <a:pt x="1927" y="657"/>
                    <a:pt x="1546" y="1049"/>
                    <a:pt x="1255" y="1519"/>
                  </a:cubicBezTo>
                  <a:cubicBezTo>
                    <a:pt x="930" y="2045"/>
                    <a:pt x="751" y="2673"/>
                    <a:pt x="729" y="3300"/>
                  </a:cubicBezTo>
                  <a:cubicBezTo>
                    <a:pt x="561" y="3367"/>
                    <a:pt x="1" y="3625"/>
                    <a:pt x="247" y="3860"/>
                  </a:cubicBezTo>
                  <a:cubicBezTo>
                    <a:pt x="426" y="4039"/>
                    <a:pt x="628" y="4196"/>
                    <a:pt x="841" y="4319"/>
                  </a:cubicBezTo>
                  <a:cubicBezTo>
                    <a:pt x="908" y="4566"/>
                    <a:pt x="997" y="4801"/>
                    <a:pt x="1109" y="5025"/>
                  </a:cubicBezTo>
                  <a:cubicBezTo>
                    <a:pt x="1180" y="5150"/>
                    <a:pt x="1345" y="5200"/>
                    <a:pt x="1547" y="5200"/>
                  </a:cubicBezTo>
                  <a:cubicBezTo>
                    <a:pt x="1926" y="5200"/>
                    <a:pt x="2433" y="5024"/>
                    <a:pt x="2689" y="4834"/>
                  </a:cubicBezTo>
                  <a:cubicBezTo>
                    <a:pt x="2958" y="4834"/>
                    <a:pt x="3226" y="4812"/>
                    <a:pt x="3495" y="4767"/>
                  </a:cubicBezTo>
                  <a:cubicBezTo>
                    <a:pt x="4570" y="4554"/>
                    <a:pt x="5870" y="3927"/>
                    <a:pt x="6027" y="2706"/>
                  </a:cubicBezTo>
                  <a:cubicBezTo>
                    <a:pt x="6161" y="1687"/>
                    <a:pt x="5590" y="388"/>
                    <a:pt x="4537" y="85"/>
                  </a:cubicBezTo>
                  <a:cubicBezTo>
                    <a:pt x="4335" y="27"/>
                    <a:pt x="4124" y="0"/>
                    <a:pt x="3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6720944" y="5835317"/>
              <a:ext cx="778" cy="34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3" y="0"/>
                  </a:moveTo>
                  <a:cubicBezTo>
                    <a:pt x="11" y="0"/>
                    <a:pt x="11" y="0"/>
                    <a:pt x="0" y="0"/>
                  </a:cubicBezTo>
                  <a:cubicBezTo>
                    <a:pt x="11" y="0"/>
                    <a:pt x="11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6979820" y="5692681"/>
              <a:ext cx="192583" cy="181450"/>
            </a:xfrm>
            <a:custGeom>
              <a:avLst/>
              <a:gdLst/>
              <a:ahLst/>
              <a:cxnLst/>
              <a:rect l="l" t="t" r="r" b="b"/>
              <a:pathLst>
                <a:path w="5691" h="5362" extrusionOk="0">
                  <a:moveTo>
                    <a:pt x="3204" y="1045"/>
                  </a:moveTo>
                  <a:cubicBezTo>
                    <a:pt x="3226" y="1045"/>
                    <a:pt x="3215" y="1056"/>
                    <a:pt x="3118" y="1067"/>
                  </a:cubicBezTo>
                  <a:lnTo>
                    <a:pt x="3118" y="1067"/>
                  </a:lnTo>
                  <a:cubicBezTo>
                    <a:pt x="3128" y="1065"/>
                    <a:pt x="3139" y="1057"/>
                    <a:pt x="3159" y="1057"/>
                  </a:cubicBezTo>
                  <a:lnTo>
                    <a:pt x="3170" y="1057"/>
                  </a:lnTo>
                  <a:cubicBezTo>
                    <a:pt x="3181" y="1057"/>
                    <a:pt x="3192" y="1045"/>
                    <a:pt x="3204" y="1045"/>
                  </a:cubicBezTo>
                  <a:close/>
                  <a:moveTo>
                    <a:pt x="2644" y="1337"/>
                  </a:moveTo>
                  <a:cubicBezTo>
                    <a:pt x="2677" y="1359"/>
                    <a:pt x="2711" y="1381"/>
                    <a:pt x="2733" y="1404"/>
                  </a:cubicBezTo>
                  <a:cubicBezTo>
                    <a:pt x="3058" y="1695"/>
                    <a:pt x="3293" y="2009"/>
                    <a:pt x="3484" y="2378"/>
                  </a:cubicBezTo>
                  <a:cubicBezTo>
                    <a:pt x="3663" y="2725"/>
                    <a:pt x="3797" y="3106"/>
                    <a:pt x="3831" y="3498"/>
                  </a:cubicBezTo>
                  <a:cubicBezTo>
                    <a:pt x="3876" y="3834"/>
                    <a:pt x="3864" y="4092"/>
                    <a:pt x="3696" y="4417"/>
                  </a:cubicBezTo>
                  <a:cubicBezTo>
                    <a:pt x="3685" y="4450"/>
                    <a:pt x="3674" y="4473"/>
                    <a:pt x="3652" y="4506"/>
                  </a:cubicBezTo>
                  <a:cubicBezTo>
                    <a:pt x="3652" y="4506"/>
                    <a:pt x="3652" y="4518"/>
                    <a:pt x="3640" y="4529"/>
                  </a:cubicBezTo>
                  <a:cubicBezTo>
                    <a:pt x="3640" y="4529"/>
                    <a:pt x="3629" y="4540"/>
                    <a:pt x="3618" y="4551"/>
                  </a:cubicBezTo>
                  <a:cubicBezTo>
                    <a:pt x="3596" y="4540"/>
                    <a:pt x="3573" y="4540"/>
                    <a:pt x="3551" y="4540"/>
                  </a:cubicBezTo>
                  <a:cubicBezTo>
                    <a:pt x="3540" y="4540"/>
                    <a:pt x="3495" y="4529"/>
                    <a:pt x="3472" y="4529"/>
                  </a:cubicBezTo>
                  <a:cubicBezTo>
                    <a:pt x="3405" y="4506"/>
                    <a:pt x="3338" y="4495"/>
                    <a:pt x="3282" y="4462"/>
                  </a:cubicBezTo>
                  <a:cubicBezTo>
                    <a:pt x="3170" y="4428"/>
                    <a:pt x="3013" y="4361"/>
                    <a:pt x="2946" y="4327"/>
                  </a:cubicBezTo>
                  <a:cubicBezTo>
                    <a:pt x="2543" y="4103"/>
                    <a:pt x="2218" y="3801"/>
                    <a:pt x="2050" y="3397"/>
                  </a:cubicBezTo>
                  <a:cubicBezTo>
                    <a:pt x="1904" y="3017"/>
                    <a:pt x="1904" y="2658"/>
                    <a:pt x="2016" y="2289"/>
                  </a:cubicBezTo>
                  <a:cubicBezTo>
                    <a:pt x="2050" y="2188"/>
                    <a:pt x="2095" y="2076"/>
                    <a:pt x="2151" y="1975"/>
                  </a:cubicBezTo>
                  <a:cubicBezTo>
                    <a:pt x="2173" y="1919"/>
                    <a:pt x="2196" y="1874"/>
                    <a:pt x="2229" y="1829"/>
                  </a:cubicBezTo>
                  <a:cubicBezTo>
                    <a:pt x="2229" y="1818"/>
                    <a:pt x="2240" y="1807"/>
                    <a:pt x="2240" y="1796"/>
                  </a:cubicBezTo>
                  <a:cubicBezTo>
                    <a:pt x="2252" y="1785"/>
                    <a:pt x="2263" y="1762"/>
                    <a:pt x="2274" y="1751"/>
                  </a:cubicBezTo>
                  <a:cubicBezTo>
                    <a:pt x="2352" y="1650"/>
                    <a:pt x="2431" y="1561"/>
                    <a:pt x="2509" y="1471"/>
                  </a:cubicBezTo>
                  <a:cubicBezTo>
                    <a:pt x="2543" y="1426"/>
                    <a:pt x="2588" y="1393"/>
                    <a:pt x="2621" y="1359"/>
                  </a:cubicBezTo>
                  <a:cubicBezTo>
                    <a:pt x="2621" y="1359"/>
                    <a:pt x="2632" y="1348"/>
                    <a:pt x="2644" y="1337"/>
                  </a:cubicBezTo>
                  <a:close/>
                  <a:moveTo>
                    <a:pt x="3819" y="4551"/>
                  </a:moveTo>
                  <a:cubicBezTo>
                    <a:pt x="3797" y="4562"/>
                    <a:pt x="3764" y="4562"/>
                    <a:pt x="3752" y="4562"/>
                  </a:cubicBezTo>
                  <a:lnTo>
                    <a:pt x="3730" y="4562"/>
                  </a:lnTo>
                  <a:cubicBezTo>
                    <a:pt x="3750" y="4562"/>
                    <a:pt x="3780" y="4553"/>
                    <a:pt x="3819" y="4551"/>
                  </a:cubicBezTo>
                  <a:close/>
                  <a:moveTo>
                    <a:pt x="3556" y="4620"/>
                  </a:moveTo>
                  <a:lnTo>
                    <a:pt x="3556" y="4620"/>
                  </a:lnTo>
                  <a:cubicBezTo>
                    <a:pt x="3551" y="4623"/>
                    <a:pt x="3551" y="4630"/>
                    <a:pt x="3551" y="4630"/>
                  </a:cubicBezTo>
                  <a:cubicBezTo>
                    <a:pt x="3540" y="4641"/>
                    <a:pt x="3528" y="4641"/>
                    <a:pt x="3517" y="4652"/>
                  </a:cubicBezTo>
                  <a:cubicBezTo>
                    <a:pt x="3527" y="4643"/>
                    <a:pt x="3544" y="4625"/>
                    <a:pt x="3556" y="4620"/>
                  </a:cubicBezTo>
                  <a:close/>
                  <a:moveTo>
                    <a:pt x="3517" y="4663"/>
                  </a:moveTo>
                  <a:cubicBezTo>
                    <a:pt x="3517" y="4663"/>
                    <a:pt x="3512" y="4668"/>
                    <a:pt x="3509" y="4668"/>
                  </a:cubicBezTo>
                  <a:cubicBezTo>
                    <a:pt x="3507" y="4668"/>
                    <a:pt x="3506" y="4667"/>
                    <a:pt x="3506" y="4663"/>
                  </a:cubicBezTo>
                  <a:close/>
                  <a:moveTo>
                    <a:pt x="2698" y="1"/>
                  </a:moveTo>
                  <a:cubicBezTo>
                    <a:pt x="2390" y="1"/>
                    <a:pt x="2060" y="108"/>
                    <a:pt x="1815" y="239"/>
                  </a:cubicBezTo>
                  <a:cubicBezTo>
                    <a:pt x="1647" y="340"/>
                    <a:pt x="1232" y="653"/>
                    <a:pt x="1624" y="777"/>
                  </a:cubicBezTo>
                  <a:cubicBezTo>
                    <a:pt x="1703" y="799"/>
                    <a:pt x="1770" y="821"/>
                    <a:pt x="1848" y="855"/>
                  </a:cubicBezTo>
                  <a:cubicBezTo>
                    <a:pt x="1311" y="1146"/>
                    <a:pt x="840" y="1549"/>
                    <a:pt x="527" y="2076"/>
                  </a:cubicBezTo>
                  <a:cubicBezTo>
                    <a:pt x="0" y="2961"/>
                    <a:pt x="157" y="4058"/>
                    <a:pt x="975" y="4708"/>
                  </a:cubicBezTo>
                  <a:cubicBezTo>
                    <a:pt x="1467" y="5100"/>
                    <a:pt x="2117" y="5324"/>
                    <a:pt x="2744" y="5358"/>
                  </a:cubicBezTo>
                  <a:cubicBezTo>
                    <a:pt x="2805" y="5360"/>
                    <a:pt x="2866" y="5362"/>
                    <a:pt x="2927" y="5362"/>
                  </a:cubicBezTo>
                  <a:cubicBezTo>
                    <a:pt x="3618" y="5362"/>
                    <a:pt x="4361" y="5186"/>
                    <a:pt x="4906" y="4764"/>
                  </a:cubicBezTo>
                  <a:cubicBezTo>
                    <a:pt x="5634" y="4193"/>
                    <a:pt x="5690" y="3229"/>
                    <a:pt x="5421" y="2401"/>
                  </a:cubicBezTo>
                  <a:cubicBezTo>
                    <a:pt x="5208" y="1785"/>
                    <a:pt x="4839" y="1236"/>
                    <a:pt x="4357" y="810"/>
                  </a:cubicBezTo>
                  <a:cubicBezTo>
                    <a:pt x="4469" y="754"/>
                    <a:pt x="4570" y="687"/>
                    <a:pt x="4637" y="597"/>
                  </a:cubicBezTo>
                  <a:cubicBezTo>
                    <a:pt x="4878" y="315"/>
                    <a:pt x="4474" y="238"/>
                    <a:pt x="4256" y="238"/>
                  </a:cubicBezTo>
                  <a:cubicBezTo>
                    <a:pt x="4240" y="238"/>
                    <a:pt x="4225" y="238"/>
                    <a:pt x="4212" y="239"/>
                  </a:cubicBezTo>
                  <a:cubicBezTo>
                    <a:pt x="4010" y="239"/>
                    <a:pt x="3797" y="250"/>
                    <a:pt x="3596" y="284"/>
                  </a:cubicBezTo>
                  <a:cubicBezTo>
                    <a:pt x="3405" y="183"/>
                    <a:pt x="3226" y="104"/>
                    <a:pt x="3024" y="48"/>
                  </a:cubicBezTo>
                  <a:cubicBezTo>
                    <a:pt x="2922" y="15"/>
                    <a:pt x="2811" y="1"/>
                    <a:pt x="26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7459671" y="5835317"/>
              <a:ext cx="1151" cy="34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4" y="0"/>
                  </a:moveTo>
                  <a:cubicBezTo>
                    <a:pt x="23" y="0"/>
                    <a:pt x="11" y="0"/>
                    <a:pt x="0" y="0"/>
                  </a:cubicBezTo>
                  <a:cubicBezTo>
                    <a:pt x="11" y="0"/>
                    <a:pt x="23" y="0"/>
                    <a:pt x="23" y="0"/>
                  </a:cubicBezTo>
                  <a:cubicBezTo>
                    <a:pt x="23" y="0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7341773" y="5698637"/>
              <a:ext cx="208116" cy="175968"/>
            </a:xfrm>
            <a:custGeom>
              <a:avLst/>
              <a:gdLst/>
              <a:ahLst/>
              <a:cxnLst/>
              <a:rect l="l" t="t" r="r" b="b"/>
              <a:pathLst>
                <a:path w="6150" h="5200" extrusionOk="0">
                  <a:moveTo>
                    <a:pt x="3081" y="802"/>
                  </a:moveTo>
                  <a:cubicBezTo>
                    <a:pt x="3059" y="808"/>
                    <a:pt x="3050" y="811"/>
                    <a:pt x="3050" y="811"/>
                  </a:cubicBezTo>
                  <a:cubicBezTo>
                    <a:pt x="3050" y="811"/>
                    <a:pt x="3059" y="808"/>
                    <a:pt x="3070" y="802"/>
                  </a:cubicBezTo>
                  <a:close/>
                  <a:moveTo>
                    <a:pt x="3182" y="4005"/>
                  </a:moveTo>
                  <a:lnTo>
                    <a:pt x="3182" y="4005"/>
                  </a:lnTo>
                  <a:cubicBezTo>
                    <a:pt x="3189" y="4007"/>
                    <a:pt x="3195" y="4008"/>
                    <a:pt x="3200" y="4008"/>
                  </a:cubicBezTo>
                  <a:lnTo>
                    <a:pt x="3200" y="4008"/>
                  </a:lnTo>
                  <a:cubicBezTo>
                    <a:pt x="3194" y="4007"/>
                    <a:pt x="3188" y="4007"/>
                    <a:pt x="3182" y="4005"/>
                  </a:cubicBezTo>
                  <a:close/>
                  <a:moveTo>
                    <a:pt x="3764" y="4005"/>
                  </a:moveTo>
                  <a:lnTo>
                    <a:pt x="3764" y="4005"/>
                  </a:lnTo>
                  <a:cubicBezTo>
                    <a:pt x="3755" y="4015"/>
                    <a:pt x="3738" y="4016"/>
                    <a:pt x="3719" y="4017"/>
                  </a:cubicBezTo>
                  <a:lnTo>
                    <a:pt x="3719" y="4017"/>
                  </a:lnTo>
                  <a:cubicBezTo>
                    <a:pt x="3742" y="4006"/>
                    <a:pt x="3764" y="4005"/>
                    <a:pt x="3764" y="4005"/>
                  </a:cubicBezTo>
                  <a:close/>
                  <a:moveTo>
                    <a:pt x="3271" y="858"/>
                  </a:moveTo>
                  <a:cubicBezTo>
                    <a:pt x="3271" y="858"/>
                    <a:pt x="3271" y="869"/>
                    <a:pt x="3283" y="869"/>
                  </a:cubicBezTo>
                  <a:cubicBezTo>
                    <a:pt x="3294" y="881"/>
                    <a:pt x="3316" y="881"/>
                    <a:pt x="3327" y="892"/>
                  </a:cubicBezTo>
                  <a:cubicBezTo>
                    <a:pt x="3507" y="1004"/>
                    <a:pt x="3663" y="1149"/>
                    <a:pt x="3798" y="1317"/>
                  </a:cubicBezTo>
                  <a:cubicBezTo>
                    <a:pt x="4100" y="1687"/>
                    <a:pt x="4279" y="2180"/>
                    <a:pt x="4313" y="2661"/>
                  </a:cubicBezTo>
                  <a:cubicBezTo>
                    <a:pt x="4335" y="2874"/>
                    <a:pt x="4324" y="2986"/>
                    <a:pt x="4268" y="3199"/>
                  </a:cubicBezTo>
                  <a:cubicBezTo>
                    <a:pt x="4246" y="3277"/>
                    <a:pt x="4223" y="3367"/>
                    <a:pt x="4190" y="3445"/>
                  </a:cubicBezTo>
                  <a:cubicBezTo>
                    <a:pt x="4167" y="3490"/>
                    <a:pt x="4145" y="3535"/>
                    <a:pt x="4123" y="3569"/>
                  </a:cubicBezTo>
                  <a:cubicBezTo>
                    <a:pt x="4111" y="3591"/>
                    <a:pt x="4078" y="3647"/>
                    <a:pt x="4067" y="3658"/>
                  </a:cubicBezTo>
                  <a:cubicBezTo>
                    <a:pt x="4022" y="3725"/>
                    <a:pt x="3977" y="3781"/>
                    <a:pt x="3932" y="3837"/>
                  </a:cubicBezTo>
                  <a:cubicBezTo>
                    <a:pt x="3910" y="3860"/>
                    <a:pt x="3887" y="3882"/>
                    <a:pt x="3865" y="3905"/>
                  </a:cubicBezTo>
                  <a:cubicBezTo>
                    <a:pt x="3843" y="3916"/>
                    <a:pt x="3820" y="3938"/>
                    <a:pt x="3820" y="3938"/>
                  </a:cubicBezTo>
                  <a:cubicBezTo>
                    <a:pt x="3787" y="3961"/>
                    <a:pt x="3764" y="3972"/>
                    <a:pt x="3731" y="3994"/>
                  </a:cubicBezTo>
                  <a:cubicBezTo>
                    <a:pt x="3708" y="4005"/>
                    <a:pt x="3697" y="4017"/>
                    <a:pt x="3675" y="4028"/>
                  </a:cubicBezTo>
                  <a:cubicBezTo>
                    <a:pt x="3652" y="4028"/>
                    <a:pt x="3641" y="4028"/>
                    <a:pt x="3619" y="4039"/>
                  </a:cubicBezTo>
                  <a:lnTo>
                    <a:pt x="3484" y="4039"/>
                  </a:lnTo>
                  <a:cubicBezTo>
                    <a:pt x="3439" y="4039"/>
                    <a:pt x="3406" y="4028"/>
                    <a:pt x="3361" y="4028"/>
                  </a:cubicBezTo>
                  <a:cubicBezTo>
                    <a:pt x="3318" y="4019"/>
                    <a:pt x="3275" y="4017"/>
                    <a:pt x="3227" y="4012"/>
                  </a:cubicBezTo>
                  <a:lnTo>
                    <a:pt x="3227" y="4012"/>
                  </a:lnTo>
                  <a:cubicBezTo>
                    <a:pt x="3201" y="4007"/>
                    <a:pt x="3144" y="3995"/>
                    <a:pt x="3115" y="3983"/>
                  </a:cubicBezTo>
                  <a:cubicBezTo>
                    <a:pt x="3003" y="3961"/>
                    <a:pt x="2891" y="3916"/>
                    <a:pt x="2790" y="3871"/>
                  </a:cubicBezTo>
                  <a:cubicBezTo>
                    <a:pt x="2723" y="3849"/>
                    <a:pt x="2667" y="3826"/>
                    <a:pt x="2611" y="3804"/>
                  </a:cubicBezTo>
                  <a:cubicBezTo>
                    <a:pt x="2599" y="3793"/>
                    <a:pt x="2599" y="3793"/>
                    <a:pt x="2599" y="3793"/>
                  </a:cubicBezTo>
                  <a:cubicBezTo>
                    <a:pt x="2577" y="3781"/>
                    <a:pt x="2555" y="3770"/>
                    <a:pt x="2532" y="3759"/>
                  </a:cubicBezTo>
                  <a:cubicBezTo>
                    <a:pt x="2387" y="3121"/>
                    <a:pt x="2431" y="2460"/>
                    <a:pt x="2667" y="1844"/>
                  </a:cubicBezTo>
                  <a:cubicBezTo>
                    <a:pt x="2745" y="1642"/>
                    <a:pt x="2835" y="1452"/>
                    <a:pt x="2947" y="1273"/>
                  </a:cubicBezTo>
                  <a:cubicBezTo>
                    <a:pt x="2958" y="1250"/>
                    <a:pt x="2958" y="1239"/>
                    <a:pt x="2958" y="1239"/>
                  </a:cubicBezTo>
                  <a:cubicBezTo>
                    <a:pt x="2958" y="1228"/>
                    <a:pt x="2969" y="1228"/>
                    <a:pt x="2980" y="1205"/>
                  </a:cubicBezTo>
                  <a:cubicBezTo>
                    <a:pt x="3014" y="1172"/>
                    <a:pt x="3036" y="1138"/>
                    <a:pt x="3059" y="1093"/>
                  </a:cubicBezTo>
                  <a:cubicBezTo>
                    <a:pt x="3126" y="1015"/>
                    <a:pt x="3193" y="948"/>
                    <a:pt x="3260" y="869"/>
                  </a:cubicBezTo>
                  <a:cubicBezTo>
                    <a:pt x="3260" y="869"/>
                    <a:pt x="3260" y="869"/>
                    <a:pt x="3271" y="858"/>
                  </a:cubicBezTo>
                  <a:close/>
                  <a:moveTo>
                    <a:pt x="3908" y="0"/>
                  </a:moveTo>
                  <a:cubicBezTo>
                    <a:pt x="3394" y="0"/>
                    <a:pt x="2865" y="157"/>
                    <a:pt x="2420" y="388"/>
                  </a:cubicBezTo>
                  <a:cubicBezTo>
                    <a:pt x="1916" y="657"/>
                    <a:pt x="1535" y="1049"/>
                    <a:pt x="1244" y="1519"/>
                  </a:cubicBezTo>
                  <a:cubicBezTo>
                    <a:pt x="919" y="2045"/>
                    <a:pt x="740" y="2673"/>
                    <a:pt x="718" y="3300"/>
                  </a:cubicBezTo>
                  <a:cubicBezTo>
                    <a:pt x="561" y="3367"/>
                    <a:pt x="1" y="3625"/>
                    <a:pt x="236" y="3860"/>
                  </a:cubicBezTo>
                  <a:cubicBezTo>
                    <a:pt x="426" y="4039"/>
                    <a:pt x="628" y="4196"/>
                    <a:pt x="841" y="4319"/>
                  </a:cubicBezTo>
                  <a:cubicBezTo>
                    <a:pt x="908" y="4566"/>
                    <a:pt x="986" y="4801"/>
                    <a:pt x="1098" y="5025"/>
                  </a:cubicBezTo>
                  <a:cubicBezTo>
                    <a:pt x="1169" y="5150"/>
                    <a:pt x="1335" y="5200"/>
                    <a:pt x="1539" y="5200"/>
                  </a:cubicBezTo>
                  <a:cubicBezTo>
                    <a:pt x="1920" y="5200"/>
                    <a:pt x="2430" y="5024"/>
                    <a:pt x="2678" y="4834"/>
                  </a:cubicBezTo>
                  <a:cubicBezTo>
                    <a:pt x="2947" y="4834"/>
                    <a:pt x="3227" y="4812"/>
                    <a:pt x="3484" y="4767"/>
                  </a:cubicBezTo>
                  <a:cubicBezTo>
                    <a:pt x="4571" y="4554"/>
                    <a:pt x="5859" y="3927"/>
                    <a:pt x="6027" y="2706"/>
                  </a:cubicBezTo>
                  <a:cubicBezTo>
                    <a:pt x="6150" y="1687"/>
                    <a:pt x="5579" y="388"/>
                    <a:pt x="4526" y="85"/>
                  </a:cubicBezTo>
                  <a:cubicBezTo>
                    <a:pt x="4327" y="27"/>
                    <a:pt x="4119" y="0"/>
                    <a:pt x="39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8080500" y="5698637"/>
              <a:ext cx="208522" cy="175968"/>
            </a:xfrm>
            <a:custGeom>
              <a:avLst/>
              <a:gdLst/>
              <a:ahLst/>
              <a:cxnLst/>
              <a:rect l="l" t="t" r="r" b="b"/>
              <a:pathLst>
                <a:path w="6162" h="5200" extrusionOk="0">
                  <a:moveTo>
                    <a:pt x="3092" y="802"/>
                  </a:moveTo>
                  <a:cubicBezTo>
                    <a:pt x="3064" y="808"/>
                    <a:pt x="3053" y="811"/>
                    <a:pt x="3052" y="811"/>
                  </a:cubicBezTo>
                  <a:cubicBezTo>
                    <a:pt x="3050" y="811"/>
                    <a:pt x="3059" y="808"/>
                    <a:pt x="3070" y="802"/>
                  </a:cubicBezTo>
                  <a:close/>
                  <a:moveTo>
                    <a:pt x="3193" y="4005"/>
                  </a:moveTo>
                  <a:cubicBezTo>
                    <a:pt x="3205" y="4008"/>
                    <a:pt x="3215" y="4009"/>
                    <a:pt x="3223" y="4011"/>
                  </a:cubicBezTo>
                  <a:lnTo>
                    <a:pt x="3223" y="4011"/>
                  </a:lnTo>
                  <a:cubicBezTo>
                    <a:pt x="3213" y="4009"/>
                    <a:pt x="3203" y="4008"/>
                    <a:pt x="3193" y="4005"/>
                  </a:cubicBezTo>
                  <a:close/>
                  <a:moveTo>
                    <a:pt x="3764" y="4005"/>
                  </a:moveTo>
                  <a:cubicBezTo>
                    <a:pt x="3755" y="4015"/>
                    <a:pt x="3738" y="4016"/>
                    <a:pt x="3719" y="4017"/>
                  </a:cubicBezTo>
                  <a:lnTo>
                    <a:pt x="3719" y="4017"/>
                  </a:lnTo>
                  <a:cubicBezTo>
                    <a:pt x="3742" y="4006"/>
                    <a:pt x="3764" y="4005"/>
                    <a:pt x="3764" y="4005"/>
                  </a:cubicBezTo>
                  <a:close/>
                  <a:moveTo>
                    <a:pt x="3271" y="858"/>
                  </a:moveTo>
                  <a:cubicBezTo>
                    <a:pt x="3271" y="858"/>
                    <a:pt x="3283" y="869"/>
                    <a:pt x="3283" y="869"/>
                  </a:cubicBezTo>
                  <a:cubicBezTo>
                    <a:pt x="3305" y="881"/>
                    <a:pt x="3316" y="881"/>
                    <a:pt x="3339" y="892"/>
                  </a:cubicBezTo>
                  <a:cubicBezTo>
                    <a:pt x="3518" y="1004"/>
                    <a:pt x="3663" y="1149"/>
                    <a:pt x="3798" y="1317"/>
                  </a:cubicBezTo>
                  <a:cubicBezTo>
                    <a:pt x="4111" y="1687"/>
                    <a:pt x="4279" y="2180"/>
                    <a:pt x="4324" y="2661"/>
                  </a:cubicBezTo>
                  <a:cubicBezTo>
                    <a:pt x="4335" y="2874"/>
                    <a:pt x="4324" y="2986"/>
                    <a:pt x="4279" y="3199"/>
                  </a:cubicBezTo>
                  <a:cubicBezTo>
                    <a:pt x="4257" y="3277"/>
                    <a:pt x="4223" y="3367"/>
                    <a:pt x="4190" y="3445"/>
                  </a:cubicBezTo>
                  <a:cubicBezTo>
                    <a:pt x="4167" y="3490"/>
                    <a:pt x="4156" y="3535"/>
                    <a:pt x="4134" y="3569"/>
                  </a:cubicBezTo>
                  <a:cubicBezTo>
                    <a:pt x="4123" y="3591"/>
                    <a:pt x="4078" y="3647"/>
                    <a:pt x="4078" y="3658"/>
                  </a:cubicBezTo>
                  <a:cubicBezTo>
                    <a:pt x="4033" y="3725"/>
                    <a:pt x="3988" y="3781"/>
                    <a:pt x="3932" y="3837"/>
                  </a:cubicBezTo>
                  <a:cubicBezTo>
                    <a:pt x="3910" y="3860"/>
                    <a:pt x="3887" y="3882"/>
                    <a:pt x="3865" y="3905"/>
                  </a:cubicBezTo>
                  <a:cubicBezTo>
                    <a:pt x="3843" y="3916"/>
                    <a:pt x="3831" y="3938"/>
                    <a:pt x="3820" y="3938"/>
                  </a:cubicBezTo>
                  <a:cubicBezTo>
                    <a:pt x="3798" y="3961"/>
                    <a:pt x="3764" y="3972"/>
                    <a:pt x="3742" y="3994"/>
                  </a:cubicBezTo>
                  <a:lnTo>
                    <a:pt x="3731" y="3994"/>
                  </a:lnTo>
                  <a:cubicBezTo>
                    <a:pt x="3719" y="4005"/>
                    <a:pt x="3697" y="4017"/>
                    <a:pt x="3675" y="4028"/>
                  </a:cubicBezTo>
                  <a:cubicBezTo>
                    <a:pt x="3663" y="4028"/>
                    <a:pt x="3641" y="4028"/>
                    <a:pt x="3619" y="4039"/>
                  </a:cubicBezTo>
                  <a:lnTo>
                    <a:pt x="3495" y="4039"/>
                  </a:lnTo>
                  <a:cubicBezTo>
                    <a:pt x="3451" y="4039"/>
                    <a:pt x="3406" y="4028"/>
                    <a:pt x="3372" y="4028"/>
                  </a:cubicBezTo>
                  <a:cubicBezTo>
                    <a:pt x="3322" y="4020"/>
                    <a:pt x="3279" y="4017"/>
                    <a:pt x="3237" y="4012"/>
                  </a:cubicBezTo>
                  <a:lnTo>
                    <a:pt x="3237" y="4012"/>
                  </a:lnTo>
                  <a:cubicBezTo>
                    <a:pt x="3212" y="4007"/>
                    <a:pt x="3156" y="3995"/>
                    <a:pt x="3126" y="3983"/>
                  </a:cubicBezTo>
                  <a:cubicBezTo>
                    <a:pt x="3014" y="3961"/>
                    <a:pt x="2902" y="3916"/>
                    <a:pt x="2790" y="3871"/>
                  </a:cubicBezTo>
                  <a:cubicBezTo>
                    <a:pt x="2734" y="3849"/>
                    <a:pt x="2667" y="3826"/>
                    <a:pt x="2611" y="3804"/>
                  </a:cubicBezTo>
                  <a:cubicBezTo>
                    <a:pt x="2611" y="3793"/>
                    <a:pt x="2611" y="3793"/>
                    <a:pt x="2599" y="3793"/>
                  </a:cubicBezTo>
                  <a:cubicBezTo>
                    <a:pt x="2577" y="3781"/>
                    <a:pt x="2555" y="3770"/>
                    <a:pt x="2532" y="3759"/>
                  </a:cubicBezTo>
                  <a:cubicBezTo>
                    <a:pt x="2398" y="3121"/>
                    <a:pt x="2442" y="2460"/>
                    <a:pt x="2667" y="1844"/>
                  </a:cubicBezTo>
                  <a:cubicBezTo>
                    <a:pt x="2745" y="1642"/>
                    <a:pt x="2835" y="1452"/>
                    <a:pt x="2947" y="1273"/>
                  </a:cubicBezTo>
                  <a:cubicBezTo>
                    <a:pt x="2958" y="1250"/>
                    <a:pt x="2958" y="1239"/>
                    <a:pt x="2969" y="1239"/>
                  </a:cubicBezTo>
                  <a:cubicBezTo>
                    <a:pt x="2969" y="1228"/>
                    <a:pt x="2969" y="1228"/>
                    <a:pt x="2991" y="1205"/>
                  </a:cubicBezTo>
                  <a:cubicBezTo>
                    <a:pt x="3014" y="1172"/>
                    <a:pt x="3036" y="1138"/>
                    <a:pt x="3070" y="1093"/>
                  </a:cubicBezTo>
                  <a:cubicBezTo>
                    <a:pt x="3126" y="1015"/>
                    <a:pt x="3193" y="948"/>
                    <a:pt x="3260" y="869"/>
                  </a:cubicBezTo>
                  <a:cubicBezTo>
                    <a:pt x="3260" y="869"/>
                    <a:pt x="3271" y="869"/>
                    <a:pt x="3271" y="858"/>
                  </a:cubicBezTo>
                  <a:close/>
                  <a:moveTo>
                    <a:pt x="3912" y="0"/>
                  </a:moveTo>
                  <a:cubicBezTo>
                    <a:pt x="3395" y="0"/>
                    <a:pt x="2868" y="157"/>
                    <a:pt x="2431" y="388"/>
                  </a:cubicBezTo>
                  <a:cubicBezTo>
                    <a:pt x="1927" y="657"/>
                    <a:pt x="1546" y="1049"/>
                    <a:pt x="1244" y="1519"/>
                  </a:cubicBezTo>
                  <a:cubicBezTo>
                    <a:pt x="930" y="2045"/>
                    <a:pt x="751" y="2673"/>
                    <a:pt x="729" y="3300"/>
                  </a:cubicBezTo>
                  <a:cubicBezTo>
                    <a:pt x="561" y="3367"/>
                    <a:pt x="1" y="3625"/>
                    <a:pt x="247" y="3860"/>
                  </a:cubicBezTo>
                  <a:cubicBezTo>
                    <a:pt x="426" y="4039"/>
                    <a:pt x="628" y="4196"/>
                    <a:pt x="841" y="4319"/>
                  </a:cubicBezTo>
                  <a:cubicBezTo>
                    <a:pt x="908" y="4566"/>
                    <a:pt x="986" y="4801"/>
                    <a:pt x="1110" y="5025"/>
                  </a:cubicBezTo>
                  <a:cubicBezTo>
                    <a:pt x="1176" y="5150"/>
                    <a:pt x="1340" y="5200"/>
                    <a:pt x="1542" y="5200"/>
                  </a:cubicBezTo>
                  <a:cubicBezTo>
                    <a:pt x="1921" y="5200"/>
                    <a:pt x="2433" y="5024"/>
                    <a:pt x="2689" y="4834"/>
                  </a:cubicBezTo>
                  <a:cubicBezTo>
                    <a:pt x="2958" y="4834"/>
                    <a:pt x="3227" y="4812"/>
                    <a:pt x="3495" y="4767"/>
                  </a:cubicBezTo>
                  <a:cubicBezTo>
                    <a:pt x="4571" y="4554"/>
                    <a:pt x="5870" y="3927"/>
                    <a:pt x="6027" y="2706"/>
                  </a:cubicBezTo>
                  <a:cubicBezTo>
                    <a:pt x="6161" y="1687"/>
                    <a:pt x="5590" y="388"/>
                    <a:pt x="4537" y="85"/>
                  </a:cubicBezTo>
                  <a:cubicBezTo>
                    <a:pt x="4335" y="27"/>
                    <a:pt x="4125" y="0"/>
                    <a:pt x="3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8198771" y="5835317"/>
              <a:ext cx="778" cy="34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3" y="0"/>
                  </a:moveTo>
                  <a:cubicBezTo>
                    <a:pt x="12" y="0"/>
                    <a:pt x="12" y="0"/>
                    <a:pt x="0" y="0"/>
                  </a:cubicBezTo>
                  <a:cubicBezTo>
                    <a:pt x="0" y="0"/>
                    <a:pt x="12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7718547" y="5692681"/>
              <a:ext cx="192956" cy="181450"/>
            </a:xfrm>
            <a:custGeom>
              <a:avLst/>
              <a:gdLst/>
              <a:ahLst/>
              <a:cxnLst/>
              <a:rect l="l" t="t" r="r" b="b"/>
              <a:pathLst>
                <a:path w="5702" h="5362" extrusionOk="0">
                  <a:moveTo>
                    <a:pt x="3215" y="1045"/>
                  </a:moveTo>
                  <a:cubicBezTo>
                    <a:pt x="3237" y="1045"/>
                    <a:pt x="3226" y="1056"/>
                    <a:pt x="3129" y="1067"/>
                  </a:cubicBezTo>
                  <a:lnTo>
                    <a:pt x="3129" y="1067"/>
                  </a:lnTo>
                  <a:cubicBezTo>
                    <a:pt x="3139" y="1065"/>
                    <a:pt x="3149" y="1057"/>
                    <a:pt x="3159" y="1057"/>
                  </a:cubicBezTo>
                  <a:lnTo>
                    <a:pt x="3181" y="1057"/>
                  </a:lnTo>
                  <a:cubicBezTo>
                    <a:pt x="3192" y="1057"/>
                    <a:pt x="3204" y="1045"/>
                    <a:pt x="3215" y="1045"/>
                  </a:cubicBezTo>
                  <a:close/>
                  <a:moveTo>
                    <a:pt x="2655" y="1337"/>
                  </a:moveTo>
                  <a:cubicBezTo>
                    <a:pt x="2677" y="1359"/>
                    <a:pt x="2711" y="1381"/>
                    <a:pt x="2733" y="1404"/>
                  </a:cubicBezTo>
                  <a:cubicBezTo>
                    <a:pt x="3058" y="1695"/>
                    <a:pt x="3304" y="2009"/>
                    <a:pt x="3495" y="2378"/>
                  </a:cubicBezTo>
                  <a:cubicBezTo>
                    <a:pt x="3674" y="2725"/>
                    <a:pt x="3797" y="3106"/>
                    <a:pt x="3842" y="3498"/>
                  </a:cubicBezTo>
                  <a:cubicBezTo>
                    <a:pt x="3876" y="3834"/>
                    <a:pt x="3864" y="4092"/>
                    <a:pt x="3708" y="4417"/>
                  </a:cubicBezTo>
                  <a:cubicBezTo>
                    <a:pt x="3696" y="4450"/>
                    <a:pt x="3674" y="4473"/>
                    <a:pt x="3663" y="4506"/>
                  </a:cubicBezTo>
                  <a:cubicBezTo>
                    <a:pt x="3652" y="4506"/>
                    <a:pt x="3652" y="4518"/>
                    <a:pt x="3652" y="4529"/>
                  </a:cubicBezTo>
                  <a:cubicBezTo>
                    <a:pt x="3640" y="4529"/>
                    <a:pt x="3629" y="4540"/>
                    <a:pt x="3629" y="4551"/>
                  </a:cubicBezTo>
                  <a:cubicBezTo>
                    <a:pt x="3607" y="4540"/>
                    <a:pt x="3584" y="4540"/>
                    <a:pt x="3562" y="4540"/>
                  </a:cubicBezTo>
                  <a:cubicBezTo>
                    <a:pt x="3540" y="4540"/>
                    <a:pt x="3495" y="4529"/>
                    <a:pt x="3472" y="4529"/>
                  </a:cubicBezTo>
                  <a:cubicBezTo>
                    <a:pt x="3405" y="4506"/>
                    <a:pt x="3349" y="4495"/>
                    <a:pt x="3282" y="4462"/>
                  </a:cubicBezTo>
                  <a:cubicBezTo>
                    <a:pt x="3170" y="4428"/>
                    <a:pt x="3024" y="4361"/>
                    <a:pt x="2946" y="4327"/>
                  </a:cubicBezTo>
                  <a:cubicBezTo>
                    <a:pt x="2554" y="4103"/>
                    <a:pt x="2218" y="3801"/>
                    <a:pt x="2061" y="3397"/>
                  </a:cubicBezTo>
                  <a:cubicBezTo>
                    <a:pt x="1904" y="3017"/>
                    <a:pt x="1904" y="2658"/>
                    <a:pt x="2016" y="2289"/>
                  </a:cubicBezTo>
                  <a:cubicBezTo>
                    <a:pt x="2061" y="2188"/>
                    <a:pt x="2095" y="2076"/>
                    <a:pt x="2151" y="1975"/>
                  </a:cubicBezTo>
                  <a:cubicBezTo>
                    <a:pt x="2173" y="1919"/>
                    <a:pt x="2207" y="1874"/>
                    <a:pt x="2229" y="1829"/>
                  </a:cubicBezTo>
                  <a:cubicBezTo>
                    <a:pt x="2229" y="1818"/>
                    <a:pt x="2240" y="1807"/>
                    <a:pt x="2252" y="1796"/>
                  </a:cubicBezTo>
                  <a:cubicBezTo>
                    <a:pt x="2263" y="1785"/>
                    <a:pt x="2274" y="1762"/>
                    <a:pt x="2285" y="1751"/>
                  </a:cubicBezTo>
                  <a:cubicBezTo>
                    <a:pt x="2352" y="1650"/>
                    <a:pt x="2431" y="1561"/>
                    <a:pt x="2520" y="1471"/>
                  </a:cubicBezTo>
                  <a:cubicBezTo>
                    <a:pt x="2554" y="1426"/>
                    <a:pt x="2588" y="1393"/>
                    <a:pt x="2632" y="1359"/>
                  </a:cubicBezTo>
                  <a:cubicBezTo>
                    <a:pt x="2632" y="1359"/>
                    <a:pt x="2644" y="1348"/>
                    <a:pt x="2655" y="1337"/>
                  </a:cubicBezTo>
                  <a:close/>
                  <a:moveTo>
                    <a:pt x="3831" y="4551"/>
                  </a:moveTo>
                  <a:cubicBezTo>
                    <a:pt x="3797" y="4562"/>
                    <a:pt x="3775" y="4562"/>
                    <a:pt x="3752" y="4562"/>
                  </a:cubicBezTo>
                  <a:lnTo>
                    <a:pt x="3741" y="4562"/>
                  </a:lnTo>
                  <a:cubicBezTo>
                    <a:pt x="3764" y="4562"/>
                    <a:pt x="3786" y="4551"/>
                    <a:pt x="3831" y="4551"/>
                  </a:cubicBezTo>
                  <a:close/>
                  <a:moveTo>
                    <a:pt x="3562" y="4618"/>
                  </a:moveTo>
                  <a:cubicBezTo>
                    <a:pt x="3562" y="4618"/>
                    <a:pt x="3562" y="4630"/>
                    <a:pt x="3551" y="4630"/>
                  </a:cubicBezTo>
                  <a:cubicBezTo>
                    <a:pt x="3540" y="4641"/>
                    <a:pt x="3540" y="4641"/>
                    <a:pt x="3517" y="4652"/>
                  </a:cubicBezTo>
                  <a:cubicBezTo>
                    <a:pt x="3528" y="4641"/>
                    <a:pt x="3551" y="4618"/>
                    <a:pt x="3562" y="4618"/>
                  </a:cubicBezTo>
                  <a:close/>
                  <a:moveTo>
                    <a:pt x="2703" y="1"/>
                  </a:moveTo>
                  <a:cubicBezTo>
                    <a:pt x="2396" y="1"/>
                    <a:pt x="2060" y="108"/>
                    <a:pt x="1815" y="239"/>
                  </a:cubicBezTo>
                  <a:cubicBezTo>
                    <a:pt x="1647" y="340"/>
                    <a:pt x="1243" y="653"/>
                    <a:pt x="1624" y="777"/>
                  </a:cubicBezTo>
                  <a:cubicBezTo>
                    <a:pt x="1703" y="799"/>
                    <a:pt x="1781" y="821"/>
                    <a:pt x="1848" y="855"/>
                  </a:cubicBezTo>
                  <a:cubicBezTo>
                    <a:pt x="1322" y="1146"/>
                    <a:pt x="851" y="1549"/>
                    <a:pt x="538" y="2076"/>
                  </a:cubicBezTo>
                  <a:cubicBezTo>
                    <a:pt x="0" y="2961"/>
                    <a:pt x="168" y="4058"/>
                    <a:pt x="975" y="4708"/>
                  </a:cubicBezTo>
                  <a:cubicBezTo>
                    <a:pt x="1479" y="5100"/>
                    <a:pt x="2117" y="5324"/>
                    <a:pt x="2756" y="5358"/>
                  </a:cubicBezTo>
                  <a:cubicBezTo>
                    <a:pt x="2815" y="5360"/>
                    <a:pt x="2875" y="5362"/>
                    <a:pt x="2936" y="5362"/>
                  </a:cubicBezTo>
                  <a:cubicBezTo>
                    <a:pt x="3618" y="5362"/>
                    <a:pt x="4361" y="5186"/>
                    <a:pt x="4906" y="4764"/>
                  </a:cubicBezTo>
                  <a:cubicBezTo>
                    <a:pt x="5645" y="4193"/>
                    <a:pt x="5701" y="3229"/>
                    <a:pt x="5421" y="2401"/>
                  </a:cubicBezTo>
                  <a:cubicBezTo>
                    <a:pt x="5220" y="1785"/>
                    <a:pt x="4839" y="1236"/>
                    <a:pt x="4368" y="810"/>
                  </a:cubicBezTo>
                  <a:cubicBezTo>
                    <a:pt x="4469" y="754"/>
                    <a:pt x="4570" y="687"/>
                    <a:pt x="4637" y="597"/>
                  </a:cubicBezTo>
                  <a:cubicBezTo>
                    <a:pt x="4878" y="315"/>
                    <a:pt x="4474" y="238"/>
                    <a:pt x="4256" y="238"/>
                  </a:cubicBezTo>
                  <a:cubicBezTo>
                    <a:pt x="4240" y="238"/>
                    <a:pt x="4225" y="238"/>
                    <a:pt x="4212" y="239"/>
                  </a:cubicBezTo>
                  <a:cubicBezTo>
                    <a:pt x="4010" y="239"/>
                    <a:pt x="3808" y="250"/>
                    <a:pt x="3596" y="284"/>
                  </a:cubicBezTo>
                  <a:cubicBezTo>
                    <a:pt x="3416" y="183"/>
                    <a:pt x="3226" y="104"/>
                    <a:pt x="3024" y="48"/>
                  </a:cubicBezTo>
                  <a:cubicBezTo>
                    <a:pt x="2925" y="15"/>
                    <a:pt x="2816" y="1"/>
                    <a:pt x="2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4533560" y="5990710"/>
              <a:ext cx="208488" cy="176002"/>
            </a:xfrm>
            <a:custGeom>
              <a:avLst/>
              <a:gdLst/>
              <a:ahLst/>
              <a:cxnLst/>
              <a:rect l="l" t="t" r="r" b="b"/>
              <a:pathLst>
                <a:path w="6161" h="5201" extrusionOk="0">
                  <a:moveTo>
                    <a:pt x="3764" y="3999"/>
                  </a:moveTo>
                  <a:cubicBezTo>
                    <a:pt x="3755" y="4008"/>
                    <a:pt x="3739" y="4017"/>
                    <a:pt x="3722" y="4020"/>
                  </a:cubicBezTo>
                  <a:lnTo>
                    <a:pt x="3722" y="4020"/>
                  </a:lnTo>
                  <a:cubicBezTo>
                    <a:pt x="3743" y="4009"/>
                    <a:pt x="3764" y="3999"/>
                    <a:pt x="3764" y="3999"/>
                  </a:cubicBezTo>
                  <a:close/>
                  <a:moveTo>
                    <a:pt x="3282" y="863"/>
                  </a:moveTo>
                  <a:cubicBezTo>
                    <a:pt x="3305" y="874"/>
                    <a:pt x="3316" y="885"/>
                    <a:pt x="3338" y="896"/>
                  </a:cubicBezTo>
                  <a:cubicBezTo>
                    <a:pt x="3517" y="1008"/>
                    <a:pt x="3674" y="1154"/>
                    <a:pt x="3797" y="1311"/>
                  </a:cubicBezTo>
                  <a:cubicBezTo>
                    <a:pt x="4111" y="1680"/>
                    <a:pt x="4279" y="2184"/>
                    <a:pt x="4324" y="2655"/>
                  </a:cubicBezTo>
                  <a:cubicBezTo>
                    <a:pt x="4335" y="2879"/>
                    <a:pt x="4335" y="2991"/>
                    <a:pt x="4279" y="3192"/>
                  </a:cubicBezTo>
                  <a:cubicBezTo>
                    <a:pt x="4257" y="3282"/>
                    <a:pt x="4223" y="3360"/>
                    <a:pt x="4189" y="3450"/>
                  </a:cubicBezTo>
                  <a:cubicBezTo>
                    <a:pt x="4178" y="3495"/>
                    <a:pt x="4156" y="3528"/>
                    <a:pt x="4133" y="3573"/>
                  </a:cubicBezTo>
                  <a:cubicBezTo>
                    <a:pt x="4122" y="3596"/>
                    <a:pt x="4077" y="3652"/>
                    <a:pt x="4077" y="3663"/>
                  </a:cubicBezTo>
                  <a:cubicBezTo>
                    <a:pt x="4033" y="3719"/>
                    <a:pt x="3988" y="3775"/>
                    <a:pt x="3943" y="3831"/>
                  </a:cubicBezTo>
                  <a:cubicBezTo>
                    <a:pt x="3909" y="3853"/>
                    <a:pt x="3887" y="3876"/>
                    <a:pt x="3865" y="3898"/>
                  </a:cubicBezTo>
                  <a:cubicBezTo>
                    <a:pt x="3853" y="3921"/>
                    <a:pt x="3831" y="3932"/>
                    <a:pt x="3820" y="3932"/>
                  </a:cubicBezTo>
                  <a:cubicBezTo>
                    <a:pt x="3797" y="3954"/>
                    <a:pt x="3764" y="3977"/>
                    <a:pt x="3741" y="3999"/>
                  </a:cubicBezTo>
                  <a:cubicBezTo>
                    <a:pt x="3719" y="4010"/>
                    <a:pt x="3697" y="4021"/>
                    <a:pt x="3685" y="4021"/>
                  </a:cubicBezTo>
                  <a:lnTo>
                    <a:pt x="3674" y="4021"/>
                  </a:lnTo>
                  <a:cubicBezTo>
                    <a:pt x="3663" y="4033"/>
                    <a:pt x="3641" y="4033"/>
                    <a:pt x="3629" y="4033"/>
                  </a:cubicBezTo>
                  <a:cubicBezTo>
                    <a:pt x="3596" y="4033"/>
                    <a:pt x="3562" y="4044"/>
                    <a:pt x="3551" y="4044"/>
                  </a:cubicBezTo>
                  <a:lnTo>
                    <a:pt x="3495" y="4044"/>
                  </a:lnTo>
                  <a:cubicBezTo>
                    <a:pt x="3405" y="4044"/>
                    <a:pt x="3450" y="4033"/>
                    <a:pt x="3495" y="4033"/>
                  </a:cubicBezTo>
                  <a:lnTo>
                    <a:pt x="3372" y="4033"/>
                  </a:lnTo>
                  <a:cubicBezTo>
                    <a:pt x="3309" y="4022"/>
                    <a:pt x="3256" y="4012"/>
                    <a:pt x="3204" y="4001"/>
                  </a:cubicBezTo>
                  <a:lnTo>
                    <a:pt x="3204" y="4001"/>
                  </a:lnTo>
                  <a:cubicBezTo>
                    <a:pt x="3230" y="4005"/>
                    <a:pt x="3252" y="4009"/>
                    <a:pt x="3253" y="4009"/>
                  </a:cubicBezTo>
                  <a:cubicBezTo>
                    <a:pt x="3254" y="4009"/>
                    <a:pt x="3238" y="4006"/>
                    <a:pt x="3193" y="3999"/>
                  </a:cubicBezTo>
                  <a:lnTo>
                    <a:pt x="3193" y="3999"/>
                  </a:lnTo>
                  <a:cubicBezTo>
                    <a:pt x="3196" y="4000"/>
                    <a:pt x="3200" y="4000"/>
                    <a:pt x="3204" y="4001"/>
                  </a:cubicBezTo>
                  <a:lnTo>
                    <a:pt x="3204" y="4001"/>
                  </a:lnTo>
                  <a:cubicBezTo>
                    <a:pt x="3177" y="3997"/>
                    <a:pt x="3145" y="3992"/>
                    <a:pt x="3125" y="3988"/>
                  </a:cubicBezTo>
                  <a:cubicBezTo>
                    <a:pt x="3013" y="3954"/>
                    <a:pt x="2901" y="3921"/>
                    <a:pt x="2789" y="3876"/>
                  </a:cubicBezTo>
                  <a:cubicBezTo>
                    <a:pt x="2733" y="3853"/>
                    <a:pt x="2677" y="3831"/>
                    <a:pt x="2610" y="3797"/>
                  </a:cubicBezTo>
                  <a:cubicBezTo>
                    <a:pt x="2588" y="3786"/>
                    <a:pt x="2565" y="3775"/>
                    <a:pt x="2543" y="3753"/>
                  </a:cubicBezTo>
                  <a:cubicBezTo>
                    <a:pt x="2397" y="3125"/>
                    <a:pt x="2442" y="2464"/>
                    <a:pt x="2666" y="1837"/>
                  </a:cubicBezTo>
                  <a:cubicBezTo>
                    <a:pt x="2745" y="1647"/>
                    <a:pt x="2834" y="1456"/>
                    <a:pt x="2946" y="1266"/>
                  </a:cubicBezTo>
                  <a:cubicBezTo>
                    <a:pt x="2957" y="1244"/>
                    <a:pt x="2969" y="1244"/>
                    <a:pt x="2969" y="1232"/>
                  </a:cubicBezTo>
                  <a:cubicBezTo>
                    <a:pt x="2969" y="1232"/>
                    <a:pt x="2969" y="1221"/>
                    <a:pt x="2991" y="1210"/>
                  </a:cubicBezTo>
                  <a:cubicBezTo>
                    <a:pt x="3013" y="1165"/>
                    <a:pt x="3036" y="1132"/>
                    <a:pt x="3069" y="1098"/>
                  </a:cubicBezTo>
                  <a:cubicBezTo>
                    <a:pt x="3125" y="1020"/>
                    <a:pt x="3193" y="941"/>
                    <a:pt x="3260" y="874"/>
                  </a:cubicBezTo>
                  <a:cubicBezTo>
                    <a:pt x="3260" y="874"/>
                    <a:pt x="3271" y="863"/>
                    <a:pt x="3271" y="863"/>
                  </a:cubicBezTo>
                  <a:close/>
                  <a:moveTo>
                    <a:pt x="3932" y="1"/>
                  </a:moveTo>
                  <a:cubicBezTo>
                    <a:pt x="3409" y="1"/>
                    <a:pt x="2874" y="159"/>
                    <a:pt x="2431" y="392"/>
                  </a:cubicBezTo>
                  <a:cubicBezTo>
                    <a:pt x="1927" y="650"/>
                    <a:pt x="1546" y="1042"/>
                    <a:pt x="1255" y="1524"/>
                  </a:cubicBezTo>
                  <a:cubicBezTo>
                    <a:pt x="930" y="2050"/>
                    <a:pt x="751" y="2677"/>
                    <a:pt x="728" y="3304"/>
                  </a:cubicBezTo>
                  <a:cubicBezTo>
                    <a:pt x="560" y="3372"/>
                    <a:pt x="0" y="3618"/>
                    <a:pt x="247" y="3865"/>
                  </a:cubicBezTo>
                  <a:cubicBezTo>
                    <a:pt x="426" y="4044"/>
                    <a:pt x="628" y="4189"/>
                    <a:pt x="840" y="4324"/>
                  </a:cubicBezTo>
                  <a:cubicBezTo>
                    <a:pt x="908" y="4559"/>
                    <a:pt x="986" y="4794"/>
                    <a:pt x="1109" y="5018"/>
                  </a:cubicBezTo>
                  <a:cubicBezTo>
                    <a:pt x="1176" y="5148"/>
                    <a:pt x="1344" y="5201"/>
                    <a:pt x="1549" y="5201"/>
                  </a:cubicBezTo>
                  <a:cubicBezTo>
                    <a:pt x="1927" y="5201"/>
                    <a:pt x="2435" y="5024"/>
                    <a:pt x="2689" y="4828"/>
                  </a:cubicBezTo>
                  <a:cubicBezTo>
                    <a:pt x="2733" y="4830"/>
                    <a:pt x="2778" y="4831"/>
                    <a:pt x="2823" y="4831"/>
                  </a:cubicBezTo>
                  <a:cubicBezTo>
                    <a:pt x="3047" y="4831"/>
                    <a:pt x="3271" y="4807"/>
                    <a:pt x="3495" y="4761"/>
                  </a:cubicBezTo>
                  <a:cubicBezTo>
                    <a:pt x="4570" y="4548"/>
                    <a:pt x="5870" y="3932"/>
                    <a:pt x="6026" y="2711"/>
                  </a:cubicBezTo>
                  <a:cubicBezTo>
                    <a:pt x="6161" y="1680"/>
                    <a:pt x="5590" y="381"/>
                    <a:pt x="4537" y="79"/>
                  </a:cubicBezTo>
                  <a:cubicBezTo>
                    <a:pt x="4341" y="25"/>
                    <a:pt x="4138" y="1"/>
                    <a:pt x="39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4651831" y="6173378"/>
              <a:ext cx="778" cy="34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1"/>
                  </a:moveTo>
                  <a:cubicBezTo>
                    <a:pt x="0" y="1"/>
                    <a:pt x="11" y="1"/>
                    <a:pt x="22" y="1"/>
                  </a:cubicBezTo>
                  <a:lnTo>
                    <a:pt x="22" y="1"/>
                  </a:lnTo>
                  <a:cubicBezTo>
                    <a:pt x="11" y="1"/>
                    <a:pt x="1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4910707" y="5984720"/>
              <a:ext cx="192550" cy="181281"/>
            </a:xfrm>
            <a:custGeom>
              <a:avLst/>
              <a:gdLst/>
              <a:ahLst/>
              <a:cxnLst/>
              <a:rect l="l" t="t" r="r" b="b"/>
              <a:pathLst>
                <a:path w="5690" h="5357" extrusionOk="0">
                  <a:moveTo>
                    <a:pt x="3203" y="1051"/>
                  </a:moveTo>
                  <a:cubicBezTo>
                    <a:pt x="3226" y="1051"/>
                    <a:pt x="3215" y="1062"/>
                    <a:pt x="3114" y="1073"/>
                  </a:cubicBezTo>
                  <a:cubicBezTo>
                    <a:pt x="3114" y="1073"/>
                    <a:pt x="3114" y="1062"/>
                    <a:pt x="3114" y="1062"/>
                  </a:cubicBezTo>
                  <a:lnTo>
                    <a:pt x="3147" y="1062"/>
                  </a:lnTo>
                  <a:cubicBezTo>
                    <a:pt x="3159" y="1062"/>
                    <a:pt x="3170" y="1051"/>
                    <a:pt x="3170" y="1051"/>
                  </a:cubicBezTo>
                  <a:close/>
                  <a:moveTo>
                    <a:pt x="2643" y="1342"/>
                  </a:moveTo>
                  <a:cubicBezTo>
                    <a:pt x="2677" y="1365"/>
                    <a:pt x="2711" y="1376"/>
                    <a:pt x="2733" y="1398"/>
                  </a:cubicBezTo>
                  <a:cubicBezTo>
                    <a:pt x="3058" y="1689"/>
                    <a:pt x="3293" y="2003"/>
                    <a:pt x="3483" y="2373"/>
                  </a:cubicBezTo>
                  <a:cubicBezTo>
                    <a:pt x="3663" y="2720"/>
                    <a:pt x="3797" y="3112"/>
                    <a:pt x="3831" y="3504"/>
                  </a:cubicBezTo>
                  <a:cubicBezTo>
                    <a:pt x="3875" y="3829"/>
                    <a:pt x="3864" y="4086"/>
                    <a:pt x="3696" y="4422"/>
                  </a:cubicBezTo>
                  <a:cubicBezTo>
                    <a:pt x="3685" y="4445"/>
                    <a:pt x="3674" y="4478"/>
                    <a:pt x="3651" y="4501"/>
                  </a:cubicBezTo>
                  <a:cubicBezTo>
                    <a:pt x="3651" y="4512"/>
                    <a:pt x="3651" y="4512"/>
                    <a:pt x="3640" y="4523"/>
                  </a:cubicBezTo>
                  <a:cubicBezTo>
                    <a:pt x="3629" y="4534"/>
                    <a:pt x="3629" y="4534"/>
                    <a:pt x="3618" y="4546"/>
                  </a:cubicBezTo>
                  <a:lnTo>
                    <a:pt x="3551" y="4546"/>
                  </a:lnTo>
                  <a:cubicBezTo>
                    <a:pt x="3539" y="4534"/>
                    <a:pt x="3495" y="4534"/>
                    <a:pt x="3472" y="4523"/>
                  </a:cubicBezTo>
                  <a:cubicBezTo>
                    <a:pt x="3405" y="4512"/>
                    <a:pt x="3338" y="4490"/>
                    <a:pt x="3271" y="4467"/>
                  </a:cubicBezTo>
                  <a:cubicBezTo>
                    <a:pt x="3170" y="4422"/>
                    <a:pt x="3013" y="4366"/>
                    <a:pt x="2946" y="4322"/>
                  </a:cubicBezTo>
                  <a:cubicBezTo>
                    <a:pt x="2543" y="4109"/>
                    <a:pt x="2218" y="3806"/>
                    <a:pt x="2050" y="3403"/>
                  </a:cubicBezTo>
                  <a:cubicBezTo>
                    <a:pt x="1904" y="3022"/>
                    <a:pt x="1904" y="2664"/>
                    <a:pt x="2016" y="2294"/>
                  </a:cubicBezTo>
                  <a:cubicBezTo>
                    <a:pt x="2050" y="2182"/>
                    <a:pt x="2095" y="2081"/>
                    <a:pt x="2151" y="1969"/>
                  </a:cubicBezTo>
                  <a:cubicBezTo>
                    <a:pt x="2173" y="1925"/>
                    <a:pt x="2195" y="1880"/>
                    <a:pt x="2229" y="1824"/>
                  </a:cubicBezTo>
                  <a:cubicBezTo>
                    <a:pt x="2229" y="1824"/>
                    <a:pt x="2240" y="1813"/>
                    <a:pt x="2240" y="1801"/>
                  </a:cubicBezTo>
                  <a:cubicBezTo>
                    <a:pt x="2251" y="1779"/>
                    <a:pt x="2263" y="1768"/>
                    <a:pt x="2274" y="1757"/>
                  </a:cubicBezTo>
                  <a:cubicBezTo>
                    <a:pt x="2352" y="1656"/>
                    <a:pt x="2431" y="1555"/>
                    <a:pt x="2509" y="1465"/>
                  </a:cubicBezTo>
                  <a:cubicBezTo>
                    <a:pt x="2543" y="1432"/>
                    <a:pt x="2587" y="1398"/>
                    <a:pt x="2621" y="1365"/>
                  </a:cubicBezTo>
                  <a:cubicBezTo>
                    <a:pt x="2621" y="1353"/>
                    <a:pt x="2632" y="1353"/>
                    <a:pt x="2643" y="1342"/>
                  </a:cubicBezTo>
                  <a:close/>
                  <a:moveTo>
                    <a:pt x="3551" y="4626"/>
                  </a:moveTo>
                  <a:cubicBezTo>
                    <a:pt x="3551" y="4628"/>
                    <a:pt x="3551" y="4630"/>
                    <a:pt x="3551" y="4635"/>
                  </a:cubicBezTo>
                  <a:cubicBezTo>
                    <a:pt x="3539" y="4646"/>
                    <a:pt x="3528" y="4646"/>
                    <a:pt x="3517" y="4658"/>
                  </a:cubicBezTo>
                  <a:cubicBezTo>
                    <a:pt x="3525" y="4641"/>
                    <a:pt x="3540" y="4630"/>
                    <a:pt x="3551" y="4626"/>
                  </a:cubicBezTo>
                  <a:close/>
                  <a:moveTo>
                    <a:pt x="2706" y="0"/>
                  </a:moveTo>
                  <a:cubicBezTo>
                    <a:pt x="2395" y="0"/>
                    <a:pt x="2062" y="104"/>
                    <a:pt x="1815" y="245"/>
                  </a:cubicBezTo>
                  <a:cubicBezTo>
                    <a:pt x="1647" y="334"/>
                    <a:pt x="1232" y="659"/>
                    <a:pt x="1624" y="771"/>
                  </a:cubicBezTo>
                  <a:cubicBezTo>
                    <a:pt x="1703" y="793"/>
                    <a:pt x="1770" y="827"/>
                    <a:pt x="1848" y="849"/>
                  </a:cubicBezTo>
                  <a:cubicBezTo>
                    <a:pt x="1311" y="1152"/>
                    <a:pt x="840" y="1555"/>
                    <a:pt x="526" y="2081"/>
                  </a:cubicBezTo>
                  <a:cubicBezTo>
                    <a:pt x="0" y="2966"/>
                    <a:pt x="157" y="4053"/>
                    <a:pt x="975" y="4702"/>
                  </a:cubicBezTo>
                  <a:cubicBezTo>
                    <a:pt x="1467" y="5106"/>
                    <a:pt x="2106" y="5330"/>
                    <a:pt x="2744" y="5352"/>
                  </a:cubicBezTo>
                  <a:cubicBezTo>
                    <a:pt x="2805" y="5355"/>
                    <a:pt x="2866" y="5356"/>
                    <a:pt x="2927" y="5356"/>
                  </a:cubicBezTo>
                  <a:cubicBezTo>
                    <a:pt x="3618" y="5356"/>
                    <a:pt x="4361" y="5180"/>
                    <a:pt x="4906" y="4758"/>
                  </a:cubicBezTo>
                  <a:cubicBezTo>
                    <a:pt x="5634" y="4187"/>
                    <a:pt x="5690" y="3235"/>
                    <a:pt x="5421" y="2406"/>
                  </a:cubicBezTo>
                  <a:cubicBezTo>
                    <a:pt x="5208" y="1790"/>
                    <a:pt x="4839" y="1241"/>
                    <a:pt x="4357" y="816"/>
                  </a:cubicBezTo>
                  <a:cubicBezTo>
                    <a:pt x="4469" y="749"/>
                    <a:pt x="4570" y="681"/>
                    <a:pt x="4637" y="603"/>
                  </a:cubicBezTo>
                  <a:cubicBezTo>
                    <a:pt x="4895" y="289"/>
                    <a:pt x="4413" y="233"/>
                    <a:pt x="4211" y="233"/>
                  </a:cubicBezTo>
                  <a:cubicBezTo>
                    <a:pt x="4010" y="233"/>
                    <a:pt x="3797" y="256"/>
                    <a:pt x="3595" y="278"/>
                  </a:cubicBezTo>
                  <a:cubicBezTo>
                    <a:pt x="3405" y="189"/>
                    <a:pt x="3226" y="99"/>
                    <a:pt x="3024" y="43"/>
                  </a:cubicBezTo>
                  <a:cubicBezTo>
                    <a:pt x="2924" y="13"/>
                    <a:pt x="2816" y="0"/>
                    <a:pt x="2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5272660" y="5990710"/>
              <a:ext cx="208116" cy="176002"/>
            </a:xfrm>
            <a:custGeom>
              <a:avLst/>
              <a:gdLst/>
              <a:ahLst/>
              <a:cxnLst/>
              <a:rect l="l" t="t" r="r" b="b"/>
              <a:pathLst>
                <a:path w="6150" h="5201" extrusionOk="0">
                  <a:moveTo>
                    <a:pt x="3752" y="4004"/>
                  </a:moveTo>
                  <a:cubicBezTo>
                    <a:pt x="3747" y="4013"/>
                    <a:pt x="3727" y="4021"/>
                    <a:pt x="3708" y="4021"/>
                  </a:cubicBezTo>
                  <a:cubicBezTo>
                    <a:pt x="3728" y="4015"/>
                    <a:pt x="3744" y="4008"/>
                    <a:pt x="3752" y="4004"/>
                  </a:cubicBezTo>
                  <a:close/>
                  <a:moveTo>
                    <a:pt x="3282" y="863"/>
                  </a:moveTo>
                  <a:cubicBezTo>
                    <a:pt x="3294" y="874"/>
                    <a:pt x="3316" y="885"/>
                    <a:pt x="3327" y="896"/>
                  </a:cubicBezTo>
                  <a:cubicBezTo>
                    <a:pt x="3506" y="1008"/>
                    <a:pt x="3663" y="1154"/>
                    <a:pt x="3798" y="1311"/>
                  </a:cubicBezTo>
                  <a:cubicBezTo>
                    <a:pt x="4100" y="1680"/>
                    <a:pt x="4279" y="2184"/>
                    <a:pt x="4313" y="2655"/>
                  </a:cubicBezTo>
                  <a:cubicBezTo>
                    <a:pt x="4335" y="2879"/>
                    <a:pt x="4324" y="2991"/>
                    <a:pt x="4268" y="3192"/>
                  </a:cubicBezTo>
                  <a:cubicBezTo>
                    <a:pt x="4246" y="3282"/>
                    <a:pt x="4223" y="3360"/>
                    <a:pt x="4190" y="3450"/>
                  </a:cubicBezTo>
                  <a:cubicBezTo>
                    <a:pt x="4167" y="3495"/>
                    <a:pt x="4145" y="3528"/>
                    <a:pt x="4122" y="3573"/>
                  </a:cubicBezTo>
                  <a:cubicBezTo>
                    <a:pt x="4111" y="3596"/>
                    <a:pt x="4078" y="3652"/>
                    <a:pt x="4066" y="3663"/>
                  </a:cubicBezTo>
                  <a:cubicBezTo>
                    <a:pt x="4022" y="3719"/>
                    <a:pt x="3977" y="3775"/>
                    <a:pt x="3932" y="3831"/>
                  </a:cubicBezTo>
                  <a:cubicBezTo>
                    <a:pt x="3910" y="3853"/>
                    <a:pt x="3887" y="3876"/>
                    <a:pt x="3865" y="3898"/>
                  </a:cubicBezTo>
                  <a:cubicBezTo>
                    <a:pt x="3842" y="3921"/>
                    <a:pt x="3820" y="3932"/>
                    <a:pt x="3820" y="3932"/>
                  </a:cubicBezTo>
                  <a:cubicBezTo>
                    <a:pt x="3786" y="3954"/>
                    <a:pt x="3764" y="3977"/>
                    <a:pt x="3730" y="3999"/>
                  </a:cubicBezTo>
                  <a:cubicBezTo>
                    <a:pt x="3708" y="4010"/>
                    <a:pt x="3697" y="4021"/>
                    <a:pt x="3674" y="4021"/>
                  </a:cubicBezTo>
                  <a:cubicBezTo>
                    <a:pt x="3652" y="4033"/>
                    <a:pt x="3641" y="4033"/>
                    <a:pt x="3618" y="4033"/>
                  </a:cubicBezTo>
                  <a:cubicBezTo>
                    <a:pt x="3585" y="4033"/>
                    <a:pt x="3551" y="4044"/>
                    <a:pt x="3540" y="4044"/>
                  </a:cubicBezTo>
                  <a:lnTo>
                    <a:pt x="3484" y="4044"/>
                  </a:lnTo>
                  <a:cubicBezTo>
                    <a:pt x="3406" y="4044"/>
                    <a:pt x="3439" y="4033"/>
                    <a:pt x="3484" y="4033"/>
                  </a:cubicBezTo>
                  <a:lnTo>
                    <a:pt x="3361" y="4033"/>
                  </a:lnTo>
                  <a:cubicBezTo>
                    <a:pt x="3309" y="4022"/>
                    <a:pt x="3247" y="4012"/>
                    <a:pt x="3194" y="4001"/>
                  </a:cubicBezTo>
                  <a:lnTo>
                    <a:pt x="3194" y="4001"/>
                  </a:lnTo>
                  <a:cubicBezTo>
                    <a:pt x="3220" y="4005"/>
                    <a:pt x="3241" y="4009"/>
                    <a:pt x="3242" y="4009"/>
                  </a:cubicBezTo>
                  <a:cubicBezTo>
                    <a:pt x="3243" y="4009"/>
                    <a:pt x="3227" y="4006"/>
                    <a:pt x="3182" y="3999"/>
                  </a:cubicBezTo>
                  <a:lnTo>
                    <a:pt x="3182" y="3999"/>
                  </a:lnTo>
                  <a:cubicBezTo>
                    <a:pt x="3186" y="4000"/>
                    <a:pt x="3190" y="4001"/>
                    <a:pt x="3194" y="4001"/>
                  </a:cubicBezTo>
                  <a:lnTo>
                    <a:pt x="3194" y="4001"/>
                  </a:lnTo>
                  <a:cubicBezTo>
                    <a:pt x="3167" y="3997"/>
                    <a:pt x="3134" y="3992"/>
                    <a:pt x="3114" y="3988"/>
                  </a:cubicBezTo>
                  <a:cubicBezTo>
                    <a:pt x="3002" y="3954"/>
                    <a:pt x="2890" y="3921"/>
                    <a:pt x="2778" y="3876"/>
                  </a:cubicBezTo>
                  <a:cubicBezTo>
                    <a:pt x="2722" y="3853"/>
                    <a:pt x="2666" y="3831"/>
                    <a:pt x="2610" y="3797"/>
                  </a:cubicBezTo>
                  <a:lnTo>
                    <a:pt x="2599" y="3797"/>
                  </a:lnTo>
                  <a:cubicBezTo>
                    <a:pt x="2577" y="3786"/>
                    <a:pt x="2554" y="3775"/>
                    <a:pt x="2532" y="3753"/>
                  </a:cubicBezTo>
                  <a:cubicBezTo>
                    <a:pt x="2386" y="3125"/>
                    <a:pt x="2431" y="2464"/>
                    <a:pt x="2666" y="1837"/>
                  </a:cubicBezTo>
                  <a:cubicBezTo>
                    <a:pt x="2734" y="1647"/>
                    <a:pt x="2834" y="1456"/>
                    <a:pt x="2935" y="1266"/>
                  </a:cubicBezTo>
                  <a:cubicBezTo>
                    <a:pt x="2958" y="1244"/>
                    <a:pt x="2958" y="1244"/>
                    <a:pt x="2958" y="1232"/>
                  </a:cubicBezTo>
                  <a:cubicBezTo>
                    <a:pt x="2958" y="1232"/>
                    <a:pt x="2969" y="1221"/>
                    <a:pt x="2980" y="1210"/>
                  </a:cubicBezTo>
                  <a:cubicBezTo>
                    <a:pt x="3002" y="1165"/>
                    <a:pt x="3036" y="1132"/>
                    <a:pt x="3058" y="1098"/>
                  </a:cubicBezTo>
                  <a:cubicBezTo>
                    <a:pt x="3126" y="1020"/>
                    <a:pt x="3182" y="941"/>
                    <a:pt x="3260" y="874"/>
                  </a:cubicBezTo>
                  <a:cubicBezTo>
                    <a:pt x="3260" y="874"/>
                    <a:pt x="3260" y="863"/>
                    <a:pt x="3271" y="863"/>
                  </a:cubicBezTo>
                  <a:close/>
                  <a:moveTo>
                    <a:pt x="3928" y="1"/>
                  </a:moveTo>
                  <a:cubicBezTo>
                    <a:pt x="3408" y="1"/>
                    <a:pt x="2871" y="159"/>
                    <a:pt x="2420" y="392"/>
                  </a:cubicBezTo>
                  <a:cubicBezTo>
                    <a:pt x="1916" y="650"/>
                    <a:pt x="1535" y="1042"/>
                    <a:pt x="1244" y="1524"/>
                  </a:cubicBezTo>
                  <a:cubicBezTo>
                    <a:pt x="919" y="2050"/>
                    <a:pt x="740" y="2677"/>
                    <a:pt x="717" y="3304"/>
                  </a:cubicBezTo>
                  <a:cubicBezTo>
                    <a:pt x="561" y="3372"/>
                    <a:pt x="1" y="3618"/>
                    <a:pt x="236" y="3865"/>
                  </a:cubicBezTo>
                  <a:cubicBezTo>
                    <a:pt x="426" y="4044"/>
                    <a:pt x="628" y="4189"/>
                    <a:pt x="841" y="4324"/>
                  </a:cubicBezTo>
                  <a:cubicBezTo>
                    <a:pt x="897" y="4559"/>
                    <a:pt x="986" y="4794"/>
                    <a:pt x="1098" y="5018"/>
                  </a:cubicBezTo>
                  <a:cubicBezTo>
                    <a:pt x="1169" y="5148"/>
                    <a:pt x="1339" y="5201"/>
                    <a:pt x="1546" y="5201"/>
                  </a:cubicBezTo>
                  <a:cubicBezTo>
                    <a:pt x="1926" y="5201"/>
                    <a:pt x="2431" y="5024"/>
                    <a:pt x="2678" y="4828"/>
                  </a:cubicBezTo>
                  <a:cubicBezTo>
                    <a:pt x="2722" y="4830"/>
                    <a:pt x="2767" y="4831"/>
                    <a:pt x="2813" y="4831"/>
                  </a:cubicBezTo>
                  <a:cubicBezTo>
                    <a:pt x="3039" y="4831"/>
                    <a:pt x="3269" y="4807"/>
                    <a:pt x="3484" y="4761"/>
                  </a:cubicBezTo>
                  <a:cubicBezTo>
                    <a:pt x="4570" y="4548"/>
                    <a:pt x="5859" y="3932"/>
                    <a:pt x="6015" y="2711"/>
                  </a:cubicBezTo>
                  <a:cubicBezTo>
                    <a:pt x="6150" y="1680"/>
                    <a:pt x="5579" y="381"/>
                    <a:pt x="4526" y="79"/>
                  </a:cubicBezTo>
                  <a:cubicBezTo>
                    <a:pt x="4333" y="25"/>
                    <a:pt x="4132" y="1"/>
                    <a:pt x="39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5390558" y="6173378"/>
              <a:ext cx="1151" cy="34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0" y="1"/>
                  </a:moveTo>
                  <a:cubicBezTo>
                    <a:pt x="11" y="1"/>
                    <a:pt x="22" y="1"/>
                    <a:pt x="22" y="1"/>
                  </a:cubicBezTo>
                  <a:lnTo>
                    <a:pt x="34" y="1"/>
                  </a:lnTo>
                  <a:cubicBezTo>
                    <a:pt x="22" y="1"/>
                    <a:pt x="1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5649434" y="5984720"/>
              <a:ext cx="192956" cy="181281"/>
            </a:xfrm>
            <a:custGeom>
              <a:avLst/>
              <a:gdLst/>
              <a:ahLst/>
              <a:cxnLst/>
              <a:rect l="l" t="t" r="r" b="b"/>
              <a:pathLst>
                <a:path w="5702" h="5357" extrusionOk="0">
                  <a:moveTo>
                    <a:pt x="3203" y="1051"/>
                  </a:moveTo>
                  <a:cubicBezTo>
                    <a:pt x="3237" y="1051"/>
                    <a:pt x="3226" y="1062"/>
                    <a:pt x="3125" y="1073"/>
                  </a:cubicBezTo>
                  <a:cubicBezTo>
                    <a:pt x="3125" y="1073"/>
                    <a:pt x="3125" y="1062"/>
                    <a:pt x="3125" y="1062"/>
                  </a:cubicBezTo>
                  <a:lnTo>
                    <a:pt x="3159" y="1062"/>
                  </a:lnTo>
                  <a:cubicBezTo>
                    <a:pt x="3159" y="1062"/>
                    <a:pt x="3170" y="1051"/>
                    <a:pt x="3181" y="1051"/>
                  </a:cubicBezTo>
                  <a:close/>
                  <a:moveTo>
                    <a:pt x="2655" y="1342"/>
                  </a:moveTo>
                  <a:cubicBezTo>
                    <a:pt x="2677" y="1365"/>
                    <a:pt x="2711" y="1376"/>
                    <a:pt x="2733" y="1398"/>
                  </a:cubicBezTo>
                  <a:cubicBezTo>
                    <a:pt x="3058" y="1689"/>
                    <a:pt x="3304" y="2003"/>
                    <a:pt x="3495" y="2373"/>
                  </a:cubicBezTo>
                  <a:cubicBezTo>
                    <a:pt x="3674" y="2720"/>
                    <a:pt x="3797" y="3112"/>
                    <a:pt x="3842" y="3504"/>
                  </a:cubicBezTo>
                  <a:cubicBezTo>
                    <a:pt x="3875" y="3829"/>
                    <a:pt x="3864" y="4086"/>
                    <a:pt x="3707" y="4422"/>
                  </a:cubicBezTo>
                  <a:cubicBezTo>
                    <a:pt x="3696" y="4445"/>
                    <a:pt x="3674" y="4478"/>
                    <a:pt x="3663" y="4501"/>
                  </a:cubicBezTo>
                  <a:cubicBezTo>
                    <a:pt x="3651" y="4512"/>
                    <a:pt x="3651" y="4512"/>
                    <a:pt x="3651" y="4523"/>
                  </a:cubicBezTo>
                  <a:cubicBezTo>
                    <a:pt x="3640" y="4534"/>
                    <a:pt x="3629" y="4534"/>
                    <a:pt x="3629" y="4546"/>
                  </a:cubicBezTo>
                  <a:lnTo>
                    <a:pt x="3562" y="4546"/>
                  </a:lnTo>
                  <a:cubicBezTo>
                    <a:pt x="3539" y="4534"/>
                    <a:pt x="3495" y="4534"/>
                    <a:pt x="3472" y="4523"/>
                  </a:cubicBezTo>
                  <a:cubicBezTo>
                    <a:pt x="3405" y="4512"/>
                    <a:pt x="3349" y="4490"/>
                    <a:pt x="3282" y="4467"/>
                  </a:cubicBezTo>
                  <a:cubicBezTo>
                    <a:pt x="3170" y="4422"/>
                    <a:pt x="3024" y="4366"/>
                    <a:pt x="2946" y="4322"/>
                  </a:cubicBezTo>
                  <a:cubicBezTo>
                    <a:pt x="2554" y="4109"/>
                    <a:pt x="2218" y="3806"/>
                    <a:pt x="2061" y="3403"/>
                  </a:cubicBezTo>
                  <a:cubicBezTo>
                    <a:pt x="1904" y="3022"/>
                    <a:pt x="1904" y="2664"/>
                    <a:pt x="2016" y="2294"/>
                  </a:cubicBezTo>
                  <a:cubicBezTo>
                    <a:pt x="2061" y="2182"/>
                    <a:pt x="2095" y="2081"/>
                    <a:pt x="2151" y="1969"/>
                  </a:cubicBezTo>
                  <a:cubicBezTo>
                    <a:pt x="2173" y="1925"/>
                    <a:pt x="2207" y="1880"/>
                    <a:pt x="2229" y="1824"/>
                  </a:cubicBezTo>
                  <a:cubicBezTo>
                    <a:pt x="2229" y="1824"/>
                    <a:pt x="2240" y="1813"/>
                    <a:pt x="2251" y="1801"/>
                  </a:cubicBezTo>
                  <a:cubicBezTo>
                    <a:pt x="2263" y="1779"/>
                    <a:pt x="2274" y="1768"/>
                    <a:pt x="2285" y="1757"/>
                  </a:cubicBezTo>
                  <a:cubicBezTo>
                    <a:pt x="2352" y="1656"/>
                    <a:pt x="2431" y="1555"/>
                    <a:pt x="2520" y="1465"/>
                  </a:cubicBezTo>
                  <a:cubicBezTo>
                    <a:pt x="2554" y="1432"/>
                    <a:pt x="2587" y="1398"/>
                    <a:pt x="2621" y="1365"/>
                  </a:cubicBezTo>
                  <a:cubicBezTo>
                    <a:pt x="2632" y="1353"/>
                    <a:pt x="2643" y="1353"/>
                    <a:pt x="2655" y="1342"/>
                  </a:cubicBezTo>
                  <a:close/>
                  <a:moveTo>
                    <a:pt x="3562" y="4624"/>
                  </a:moveTo>
                  <a:lnTo>
                    <a:pt x="3562" y="4624"/>
                  </a:lnTo>
                  <a:cubicBezTo>
                    <a:pt x="3562" y="4624"/>
                    <a:pt x="3551" y="4624"/>
                    <a:pt x="3551" y="4635"/>
                  </a:cubicBezTo>
                  <a:cubicBezTo>
                    <a:pt x="3539" y="4646"/>
                    <a:pt x="3539" y="4646"/>
                    <a:pt x="3517" y="4658"/>
                  </a:cubicBezTo>
                  <a:cubicBezTo>
                    <a:pt x="3528" y="4635"/>
                    <a:pt x="3551" y="4624"/>
                    <a:pt x="3562" y="4624"/>
                  </a:cubicBezTo>
                  <a:close/>
                  <a:moveTo>
                    <a:pt x="2710" y="0"/>
                  </a:moveTo>
                  <a:cubicBezTo>
                    <a:pt x="2401" y="0"/>
                    <a:pt x="2062" y="104"/>
                    <a:pt x="1815" y="245"/>
                  </a:cubicBezTo>
                  <a:cubicBezTo>
                    <a:pt x="1647" y="334"/>
                    <a:pt x="1243" y="659"/>
                    <a:pt x="1624" y="771"/>
                  </a:cubicBezTo>
                  <a:cubicBezTo>
                    <a:pt x="1703" y="793"/>
                    <a:pt x="1781" y="827"/>
                    <a:pt x="1848" y="849"/>
                  </a:cubicBezTo>
                  <a:cubicBezTo>
                    <a:pt x="1322" y="1152"/>
                    <a:pt x="851" y="1555"/>
                    <a:pt x="538" y="2081"/>
                  </a:cubicBezTo>
                  <a:cubicBezTo>
                    <a:pt x="0" y="2966"/>
                    <a:pt x="157" y="4053"/>
                    <a:pt x="974" y="4702"/>
                  </a:cubicBezTo>
                  <a:cubicBezTo>
                    <a:pt x="1479" y="5106"/>
                    <a:pt x="2117" y="5330"/>
                    <a:pt x="2755" y="5352"/>
                  </a:cubicBezTo>
                  <a:cubicBezTo>
                    <a:pt x="2815" y="5355"/>
                    <a:pt x="2875" y="5356"/>
                    <a:pt x="2936" y="5356"/>
                  </a:cubicBezTo>
                  <a:cubicBezTo>
                    <a:pt x="3618" y="5356"/>
                    <a:pt x="4361" y="5180"/>
                    <a:pt x="4906" y="4758"/>
                  </a:cubicBezTo>
                  <a:cubicBezTo>
                    <a:pt x="5645" y="4187"/>
                    <a:pt x="5701" y="3235"/>
                    <a:pt x="5421" y="2406"/>
                  </a:cubicBezTo>
                  <a:cubicBezTo>
                    <a:pt x="5220" y="1790"/>
                    <a:pt x="4839" y="1241"/>
                    <a:pt x="4368" y="816"/>
                  </a:cubicBezTo>
                  <a:cubicBezTo>
                    <a:pt x="4469" y="749"/>
                    <a:pt x="4570" y="681"/>
                    <a:pt x="4637" y="603"/>
                  </a:cubicBezTo>
                  <a:cubicBezTo>
                    <a:pt x="4895" y="289"/>
                    <a:pt x="4413" y="233"/>
                    <a:pt x="4211" y="233"/>
                  </a:cubicBezTo>
                  <a:cubicBezTo>
                    <a:pt x="4010" y="233"/>
                    <a:pt x="3808" y="256"/>
                    <a:pt x="3595" y="278"/>
                  </a:cubicBezTo>
                  <a:cubicBezTo>
                    <a:pt x="3416" y="189"/>
                    <a:pt x="3226" y="99"/>
                    <a:pt x="3024" y="43"/>
                  </a:cubicBezTo>
                  <a:cubicBezTo>
                    <a:pt x="2927" y="13"/>
                    <a:pt x="2821" y="0"/>
                    <a:pt x="27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6129658" y="6173378"/>
              <a:ext cx="778" cy="34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1"/>
                  </a:moveTo>
                  <a:cubicBezTo>
                    <a:pt x="0" y="1"/>
                    <a:pt x="11" y="1"/>
                    <a:pt x="23" y="1"/>
                  </a:cubicBezTo>
                  <a:lnTo>
                    <a:pt x="23" y="1"/>
                  </a:lnTo>
                  <a:cubicBezTo>
                    <a:pt x="11" y="1"/>
                    <a:pt x="1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6011387" y="5990710"/>
              <a:ext cx="208488" cy="176002"/>
            </a:xfrm>
            <a:custGeom>
              <a:avLst/>
              <a:gdLst/>
              <a:ahLst/>
              <a:cxnLst/>
              <a:rect l="l" t="t" r="r" b="b"/>
              <a:pathLst>
                <a:path w="6161" h="5201" extrusionOk="0">
                  <a:moveTo>
                    <a:pt x="3764" y="3999"/>
                  </a:moveTo>
                  <a:lnTo>
                    <a:pt x="3764" y="3999"/>
                  </a:lnTo>
                  <a:cubicBezTo>
                    <a:pt x="3755" y="4008"/>
                    <a:pt x="3739" y="4017"/>
                    <a:pt x="3722" y="4020"/>
                  </a:cubicBezTo>
                  <a:lnTo>
                    <a:pt x="3722" y="4020"/>
                  </a:lnTo>
                  <a:cubicBezTo>
                    <a:pt x="3743" y="4009"/>
                    <a:pt x="3764" y="3999"/>
                    <a:pt x="3764" y="3999"/>
                  </a:cubicBezTo>
                  <a:close/>
                  <a:moveTo>
                    <a:pt x="3282" y="863"/>
                  </a:moveTo>
                  <a:cubicBezTo>
                    <a:pt x="3305" y="874"/>
                    <a:pt x="3316" y="885"/>
                    <a:pt x="3338" y="896"/>
                  </a:cubicBezTo>
                  <a:cubicBezTo>
                    <a:pt x="3518" y="1008"/>
                    <a:pt x="3663" y="1154"/>
                    <a:pt x="3798" y="1311"/>
                  </a:cubicBezTo>
                  <a:cubicBezTo>
                    <a:pt x="4100" y="1680"/>
                    <a:pt x="4279" y="2184"/>
                    <a:pt x="4324" y="2655"/>
                  </a:cubicBezTo>
                  <a:cubicBezTo>
                    <a:pt x="4335" y="2879"/>
                    <a:pt x="4324" y="2991"/>
                    <a:pt x="4279" y="3192"/>
                  </a:cubicBezTo>
                  <a:cubicBezTo>
                    <a:pt x="4257" y="3282"/>
                    <a:pt x="4223" y="3360"/>
                    <a:pt x="4190" y="3450"/>
                  </a:cubicBezTo>
                  <a:cubicBezTo>
                    <a:pt x="4167" y="3495"/>
                    <a:pt x="4156" y="3528"/>
                    <a:pt x="4134" y="3573"/>
                  </a:cubicBezTo>
                  <a:cubicBezTo>
                    <a:pt x="4122" y="3596"/>
                    <a:pt x="4078" y="3652"/>
                    <a:pt x="4078" y="3663"/>
                  </a:cubicBezTo>
                  <a:cubicBezTo>
                    <a:pt x="4033" y="3719"/>
                    <a:pt x="3988" y="3775"/>
                    <a:pt x="3932" y="3831"/>
                  </a:cubicBezTo>
                  <a:cubicBezTo>
                    <a:pt x="3910" y="3853"/>
                    <a:pt x="3887" y="3876"/>
                    <a:pt x="3865" y="3898"/>
                  </a:cubicBezTo>
                  <a:cubicBezTo>
                    <a:pt x="3842" y="3921"/>
                    <a:pt x="3820" y="3932"/>
                    <a:pt x="3820" y="3932"/>
                  </a:cubicBezTo>
                  <a:cubicBezTo>
                    <a:pt x="3798" y="3954"/>
                    <a:pt x="3764" y="3977"/>
                    <a:pt x="3730" y="3999"/>
                  </a:cubicBezTo>
                  <a:cubicBezTo>
                    <a:pt x="3719" y="4010"/>
                    <a:pt x="3697" y="4021"/>
                    <a:pt x="3674" y="4021"/>
                  </a:cubicBezTo>
                  <a:cubicBezTo>
                    <a:pt x="3663" y="4033"/>
                    <a:pt x="3641" y="4033"/>
                    <a:pt x="3618" y="4033"/>
                  </a:cubicBezTo>
                  <a:cubicBezTo>
                    <a:pt x="3596" y="4033"/>
                    <a:pt x="3562" y="4044"/>
                    <a:pt x="3551" y="4044"/>
                  </a:cubicBezTo>
                  <a:lnTo>
                    <a:pt x="3495" y="4044"/>
                  </a:lnTo>
                  <a:cubicBezTo>
                    <a:pt x="3406" y="4044"/>
                    <a:pt x="3450" y="4033"/>
                    <a:pt x="3495" y="4033"/>
                  </a:cubicBezTo>
                  <a:lnTo>
                    <a:pt x="3361" y="4033"/>
                  </a:lnTo>
                  <a:cubicBezTo>
                    <a:pt x="3313" y="4023"/>
                    <a:pt x="3265" y="4013"/>
                    <a:pt x="3216" y="4004"/>
                  </a:cubicBezTo>
                  <a:lnTo>
                    <a:pt x="3216" y="4004"/>
                  </a:lnTo>
                  <a:cubicBezTo>
                    <a:pt x="3234" y="4007"/>
                    <a:pt x="3247" y="4009"/>
                    <a:pt x="3248" y="4009"/>
                  </a:cubicBezTo>
                  <a:cubicBezTo>
                    <a:pt x="3249" y="4009"/>
                    <a:pt x="3234" y="4006"/>
                    <a:pt x="3193" y="3999"/>
                  </a:cubicBezTo>
                  <a:lnTo>
                    <a:pt x="3193" y="3999"/>
                  </a:lnTo>
                  <a:cubicBezTo>
                    <a:pt x="3201" y="4001"/>
                    <a:pt x="3209" y="4002"/>
                    <a:pt x="3216" y="4004"/>
                  </a:cubicBezTo>
                  <a:lnTo>
                    <a:pt x="3216" y="4004"/>
                  </a:lnTo>
                  <a:cubicBezTo>
                    <a:pt x="3189" y="3999"/>
                    <a:pt x="3149" y="3992"/>
                    <a:pt x="3126" y="3988"/>
                  </a:cubicBezTo>
                  <a:cubicBezTo>
                    <a:pt x="3014" y="3954"/>
                    <a:pt x="2902" y="3921"/>
                    <a:pt x="2790" y="3876"/>
                  </a:cubicBezTo>
                  <a:cubicBezTo>
                    <a:pt x="2734" y="3853"/>
                    <a:pt x="2666" y="3820"/>
                    <a:pt x="2610" y="3797"/>
                  </a:cubicBezTo>
                  <a:lnTo>
                    <a:pt x="2599" y="3797"/>
                  </a:lnTo>
                  <a:cubicBezTo>
                    <a:pt x="2577" y="3786"/>
                    <a:pt x="2554" y="3775"/>
                    <a:pt x="2532" y="3753"/>
                  </a:cubicBezTo>
                  <a:cubicBezTo>
                    <a:pt x="2398" y="3125"/>
                    <a:pt x="2442" y="2464"/>
                    <a:pt x="2666" y="1837"/>
                  </a:cubicBezTo>
                  <a:cubicBezTo>
                    <a:pt x="2745" y="1647"/>
                    <a:pt x="2834" y="1456"/>
                    <a:pt x="2946" y="1266"/>
                  </a:cubicBezTo>
                  <a:cubicBezTo>
                    <a:pt x="2958" y="1244"/>
                    <a:pt x="2958" y="1244"/>
                    <a:pt x="2969" y="1232"/>
                  </a:cubicBezTo>
                  <a:cubicBezTo>
                    <a:pt x="2969" y="1232"/>
                    <a:pt x="2969" y="1221"/>
                    <a:pt x="2991" y="1210"/>
                  </a:cubicBezTo>
                  <a:cubicBezTo>
                    <a:pt x="3014" y="1165"/>
                    <a:pt x="3036" y="1132"/>
                    <a:pt x="3070" y="1098"/>
                  </a:cubicBezTo>
                  <a:cubicBezTo>
                    <a:pt x="3126" y="1020"/>
                    <a:pt x="3193" y="941"/>
                    <a:pt x="3260" y="874"/>
                  </a:cubicBezTo>
                  <a:cubicBezTo>
                    <a:pt x="3260" y="874"/>
                    <a:pt x="3271" y="863"/>
                    <a:pt x="3271" y="863"/>
                  </a:cubicBezTo>
                  <a:close/>
                  <a:moveTo>
                    <a:pt x="3928" y="1"/>
                  </a:moveTo>
                  <a:cubicBezTo>
                    <a:pt x="3409" y="1"/>
                    <a:pt x="2874" y="159"/>
                    <a:pt x="2431" y="392"/>
                  </a:cubicBezTo>
                  <a:cubicBezTo>
                    <a:pt x="1927" y="650"/>
                    <a:pt x="1546" y="1042"/>
                    <a:pt x="1244" y="1524"/>
                  </a:cubicBezTo>
                  <a:cubicBezTo>
                    <a:pt x="919" y="2050"/>
                    <a:pt x="751" y="2677"/>
                    <a:pt x="729" y="3304"/>
                  </a:cubicBezTo>
                  <a:cubicBezTo>
                    <a:pt x="561" y="3372"/>
                    <a:pt x="1" y="3618"/>
                    <a:pt x="247" y="3865"/>
                  </a:cubicBezTo>
                  <a:cubicBezTo>
                    <a:pt x="426" y="4044"/>
                    <a:pt x="628" y="4189"/>
                    <a:pt x="841" y="4324"/>
                  </a:cubicBezTo>
                  <a:cubicBezTo>
                    <a:pt x="908" y="4559"/>
                    <a:pt x="986" y="4794"/>
                    <a:pt x="1109" y="5018"/>
                  </a:cubicBezTo>
                  <a:cubicBezTo>
                    <a:pt x="1177" y="5148"/>
                    <a:pt x="1344" y="5201"/>
                    <a:pt x="1549" y="5201"/>
                  </a:cubicBezTo>
                  <a:cubicBezTo>
                    <a:pt x="1927" y="5201"/>
                    <a:pt x="2435" y="5024"/>
                    <a:pt x="2689" y="4828"/>
                  </a:cubicBezTo>
                  <a:cubicBezTo>
                    <a:pt x="2734" y="4830"/>
                    <a:pt x="2778" y="4831"/>
                    <a:pt x="2823" y="4831"/>
                  </a:cubicBezTo>
                  <a:cubicBezTo>
                    <a:pt x="3047" y="4831"/>
                    <a:pt x="3271" y="4807"/>
                    <a:pt x="3495" y="4761"/>
                  </a:cubicBezTo>
                  <a:cubicBezTo>
                    <a:pt x="4570" y="4548"/>
                    <a:pt x="5870" y="3932"/>
                    <a:pt x="6027" y="2711"/>
                  </a:cubicBezTo>
                  <a:cubicBezTo>
                    <a:pt x="6161" y="1680"/>
                    <a:pt x="5579" y="381"/>
                    <a:pt x="4526" y="79"/>
                  </a:cubicBezTo>
                  <a:cubicBezTo>
                    <a:pt x="4333" y="25"/>
                    <a:pt x="4132" y="1"/>
                    <a:pt x="39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6388534" y="5984720"/>
              <a:ext cx="192583" cy="181281"/>
            </a:xfrm>
            <a:custGeom>
              <a:avLst/>
              <a:gdLst/>
              <a:ahLst/>
              <a:cxnLst/>
              <a:rect l="l" t="t" r="r" b="b"/>
              <a:pathLst>
                <a:path w="5691" h="5357" extrusionOk="0">
                  <a:moveTo>
                    <a:pt x="3204" y="1051"/>
                  </a:moveTo>
                  <a:cubicBezTo>
                    <a:pt x="3226" y="1051"/>
                    <a:pt x="3215" y="1062"/>
                    <a:pt x="3114" y="1073"/>
                  </a:cubicBezTo>
                  <a:cubicBezTo>
                    <a:pt x="3114" y="1062"/>
                    <a:pt x="3114" y="1062"/>
                    <a:pt x="3114" y="1062"/>
                  </a:cubicBezTo>
                  <a:lnTo>
                    <a:pt x="3148" y="1062"/>
                  </a:lnTo>
                  <a:cubicBezTo>
                    <a:pt x="3159" y="1051"/>
                    <a:pt x="3159" y="1051"/>
                    <a:pt x="3170" y="1051"/>
                  </a:cubicBezTo>
                  <a:close/>
                  <a:moveTo>
                    <a:pt x="2644" y="1342"/>
                  </a:moveTo>
                  <a:cubicBezTo>
                    <a:pt x="2677" y="1365"/>
                    <a:pt x="2700" y="1376"/>
                    <a:pt x="2733" y="1398"/>
                  </a:cubicBezTo>
                  <a:cubicBezTo>
                    <a:pt x="3058" y="1689"/>
                    <a:pt x="3293" y="2003"/>
                    <a:pt x="3484" y="2373"/>
                  </a:cubicBezTo>
                  <a:cubicBezTo>
                    <a:pt x="3663" y="2720"/>
                    <a:pt x="3786" y="3112"/>
                    <a:pt x="3831" y="3504"/>
                  </a:cubicBezTo>
                  <a:cubicBezTo>
                    <a:pt x="3864" y="3829"/>
                    <a:pt x="3853" y="4086"/>
                    <a:pt x="3696" y="4422"/>
                  </a:cubicBezTo>
                  <a:cubicBezTo>
                    <a:pt x="3685" y="4445"/>
                    <a:pt x="3663" y="4478"/>
                    <a:pt x="3652" y="4501"/>
                  </a:cubicBezTo>
                  <a:cubicBezTo>
                    <a:pt x="3652" y="4512"/>
                    <a:pt x="3640" y="4523"/>
                    <a:pt x="3640" y="4523"/>
                  </a:cubicBezTo>
                  <a:cubicBezTo>
                    <a:pt x="3629" y="4534"/>
                    <a:pt x="3629" y="4534"/>
                    <a:pt x="3618" y="4546"/>
                  </a:cubicBezTo>
                  <a:lnTo>
                    <a:pt x="3551" y="4546"/>
                  </a:lnTo>
                  <a:cubicBezTo>
                    <a:pt x="3528" y="4534"/>
                    <a:pt x="3495" y="4534"/>
                    <a:pt x="3472" y="4523"/>
                  </a:cubicBezTo>
                  <a:cubicBezTo>
                    <a:pt x="3405" y="4512"/>
                    <a:pt x="3338" y="4490"/>
                    <a:pt x="3271" y="4467"/>
                  </a:cubicBezTo>
                  <a:cubicBezTo>
                    <a:pt x="3159" y="4422"/>
                    <a:pt x="3013" y="4366"/>
                    <a:pt x="2946" y="4322"/>
                  </a:cubicBezTo>
                  <a:cubicBezTo>
                    <a:pt x="2543" y="4109"/>
                    <a:pt x="2218" y="3806"/>
                    <a:pt x="2050" y="3403"/>
                  </a:cubicBezTo>
                  <a:cubicBezTo>
                    <a:pt x="1904" y="3022"/>
                    <a:pt x="1904" y="2664"/>
                    <a:pt x="2016" y="2294"/>
                  </a:cubicBezTo>
                  <a:cubicBezTo>
                    <a:pt x="2050" y="2182"/>
                    <a:pt x="2095" y="2081"/>
                    <a:pt x="2140" y="1969"/>
                  </a:cubicBezTo>
                  <a:cubicBezTo>
                    <a:pt x="2173" y="1925"/>
                    <a:pt x="2196" y="1880"/>
                    <a:pt x="2229" y="1824"/>
                  </a:cubicBezTo>
                  <a:cubicBezTo>
                    <a:pt x="2229" y="1824"/>
                    <a:pt x="2240" y="1813"/>
                    <a:pt x="2240" y="1801"/>
                  </a:cubicBezTo>
                  <a:cubicBezTo>
                    <a:pt x="2252" y="1779"/>
                    <a:pt x="2263" y="1768"/>
                    <a:pt x="2274" y="1757"/>
                  </a:cubicBezTo>
                  <a:cubicBezTo>
                    <a:pt x="2341" y="1656"/>
                    <a:pt x="2420" y="1555"/>
                    <a:pt x="2509" y="1465"/>
                  </a:cubicBezTo>
                  <a:cubicBezTo>
                    <a:pt x="2543" y="1432"/>
                    <a:pt x="2588" y="1398"/>
                    <a:pt x="2621" y="1365"/>
                  </a:cubicBezTo>
                  <a:cubicBezTo>
                    <a:pt x="2621" y="1353"/>
                    <a:pt x="2632" y="1353"/>
                    <a:pt x="2644" y="1342"/>
                  </a:cubicBezTo>
                  <a:close/>
                  <a:moveTo>
                    <a:pt x="3552" y="4625"/>
                  </a:moveTo>
                  <a:lnTo>
                    <a:pt x="3552" y="4625"/>
                  </a:lnTo>
                  <a:cubicBezTo>
                    <a:pt x="3549" y="4626"/>
                    <a:pt x="3546" y="4629"/>
                    <a:pt x="3540" y="4635"/>
                  </a:cubicBezTo>
                  <a:cubicBezTo>
                    <a:pt x="3528" y="4646"/>
                    <a:pt x="3528" y="4646"/>
                    <a:pt x="3517" y="4658"/>
                  </a:cubicBezTo>
                  <a:cubicBezTo>
                    <a:pt x="3527" y="4639"/>
                    <a:pt x="3536" y="4628"/>
                    <a:pt x="3552" y="4625"/>
                  </a:cubicBezTo>
                  <a:close/>
                  <a:moveTo>
                    <a:pt x="2706" y="0"/>
                  </a:moveTo>
                  <a:cubicBezTo>
                    <a:pt x="2395" y="0"/>
                    <a:pt x="2062" y="104"/>
                    <a:pt x="1815" y="245"/>
                  </a:cubicBezTo>
                  <a:cubicBezTo>
                    <a:pt x="1647" y="334"/>
                    <a:pt x="1232" y="659"/>
                    <a:pt x="1624" y="771"/>
                  </a:cubicBezTo>
                  <a:cubicBezTo>
                    <a:pt x="1703" y="793"/>
                    <a:pt x="1770" y="827"/>
                    <a:pt x="1848" y="849"/>
                  </a:cubicBezTo>
                  <a:cubicBezTo>
                    <a:pt x="1311" y="1152"/>
                    <a:pt x="840" y="1555"/>
                    <a:pt x="527" y="2081"/>
                  </a:cubicBezTo>
                  <a:cubicBezTo>
                    <a:pt x="0" y="2966"/>
                    <a:pt x="157" y="4053"/>
                    <a:pt x="963" y="4702"/>
                  </a:cubicBezTo>
                  <a:cubicBezTo>
                    <a:pt x="1468" y="5106"/>
                    <a:pt x="2106" y="5330"/>
                    <a:pt x="2744" y="5352"/>
                  </a:cubicBezTo>
                  <a:cubicBezTo>
                    <a:pt x="2805" y="5355"/>
                    <a:pt x="2866" y="5356"/>
                    <a:pt x="2928" y="5356"/>
                  </a:cubicBezTo>
                  <a:cubicBezTo>
                    <a:pt x="3618" y="5356"/>
                    <a:pt x="4360" y="5180"/>
                    <a:pt x="4895" y="4758"/>
                  </a:cubicBezTo>
                  <a:cubicBezTo>
                    <a:pt x="5634" y="4187"/>
                    <a:pt x="5690" y="3235"/>
                    <a:pt x="5410" y="2406"/>
                  </a:cubicBezTo>
                  <a:cubicBezTo>
                    <a:pt x="5209" y="1790"/>
                    <a:pt x="4839" y="1241"/>
                    <a:pt x="4357" y="816"/>
                  </a:cubicBezTo>
                  <a:cubicBezTo>
                    <a:pt x="4469" y="749"/>
                    <a:pt x="4559" y="681"/>
                    <a:pt x="4637" y="603"/>
                  </a:cubicBezTo>
                  <a:cubicBezTo>
                    <a:pt x="4895" y="289"/>
                    <a:pt x="4402" y="233"/>
                    <a:pt x="4200" y="233"/>
                  </a:cubicBezTo>
                  <a:cubicBezTo>
                    <a:pt x="3999" y="233"/>
                    <a:pt x="3797" y="256"/>
                    <a:pt x="3596" y="278"/>
                  </a:cubicBezTo>
                  <a:cubicBezTo>
                    <a:pt x="3405" y="189"/>
                    <a:pt x="3215" y="99"/>
                    <a:pt x="3024" y="43"/>
                  </a:cubicBezTo>
                  <a:cubicBezTo>
                    <a:pt x="2924" y="13"/>
                    <a:pt x="2817" y="0"/>
                    <a:pt x="2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6868385" y="6173378"/>
              <a:ext cx="1151" cy="34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0" y="1"/>
                  </a:moveTo>
                  <a:cubicBezTo>
                    <a:pt x="11" y="1"/>
                    <a:pt x="11" y="1"/>
                    <a:pt x="23" y="1"/>
                  </a:cubicBezTo>
                  <a:lnTo>
                    <a:pt x="34" y="1"/>
                  </a:lnTo>
                  <a:cubicBezTo>
                    <a:pt x="23" y="1"/>
                    <a:pt x="1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6750114" y="5990710"/>
              <a:ext cx="208488" cy="176002"/>
            </a:xfrm>
            <a:custGeom>
              <a:avLst/>
              <a:gdLst/>
              <a:ahLst/>
              <a:cxnLst/>
              <a:rect l="l" t="t" r="r" b="b"/>
              <a:pathLst>
                <a:path w="6161" h="5201" extrusionOk="0">
                  <a:moveTo>
                    <a:pt x="3763" y="4004"/>
                  </a:moveTo>
                  <a:cubicBezTo>
                    <a:pt x="3758" y="4013"/>
                    <a:pt x="3738" y="4021"/>
                    <a:pt x="3719" y="4021"/>
                  </a:cubicBezTo>
                  <a:cubicBezTo>
                    <a:pt x="3739" y="4015"/>
                    <a:pt x="3756" y="4008"/>
                    <a:pt x="3763" y="4004"/>
                  </a:cubicBezTo>
                  <a:close/>
                  <a:moveTo>
                    <a:pt x="3294" y="863"/>
                  </a:moveTo>
                  <a:cubicBezTo>
                    <a:pt x="3305" y="874"/>
                    <a:pt x="3327" y="885"/>
                    <a:pt x="3338" y="896"/>
                  </a:cubicBezTo>
                  <a:cubicBezTo>
                    <a:pt x="3518" y="1008"/>
                    <a:pt x="3674" y="1154"/>
                    <a:pt x="3809" y="1311"/>
                  </a:cubicBezTo>
                  <a:cubicBezTo>
                    <a:pt x="4111" y="1680"/>
                    <a:pt x="4290" y="2184"/>
                    <a:pt x="4324" y="2655"/>
                  </a:cubicBezTo>
                  <a:cubicBezTo>
                    <a:pt x="4335" y="2879"/>
                    <a:pt x="4335" y="2991"/>
                    <a:pt x="4279" y="3192"/>
                  </a:cubicBezTo>
                  <a:cubicBezTo>
                    <a:pt x="4257" y="3282"/>
                    <a:pt x="4234" y="3360"/>
                    <a:pt x="4190" y="3450"/>
                  </a:cubicBezTo>
                  <a:cubicBezTo>
                    <a:pt x="4178" y="3495"/>
                    <a:pt x="4156" y="3528"/>
                    <a:pt x="4134" y="3573"/>
                  </a:cubicBezTo>
                  <a:cubicBezTo>
                    <a:pt x="4122" y="3596"/>
                    <a:pt x="4089" y="3652"/>
                    <a:pt x="4078" y="3663"/>
                  </a:cubicBezTo>
                  <a:cubicBezTo>
                    <a:pt x="4033" y="3719"/>
                    <a:pt x="3988" y="3775"/>
                    <a:pt x="3943" y="3831"/>
                  </a:cubicBezTo>
                  <a:cubicBezTo>
                    <a:pt x="3921" y="3853"/>
                    <a:pt x="3898" y="3876"/>
                    <a:pt x="3865" y="3898"/>
                  </a:cubicBezTo>
                  <a:cubicBezTo>
                    <a:pt x="3854" y="3921"/>
                    <a:pt x="3831" y="3932"/>
                    <a:pt x="3831" y="3932"/>
                  </a:cubicBezTo>
                  <a:cubicBezTo>
                    <a:pt x="3798" y="3954"/>
                    <a:pt x="3764" y="3977"/>
                    <a:pt x="3742" y="3999"/>
                  </a:cubicBezTo>
                  <a:cubicBezTo>
                    <a:pt x="3719" y="4010"/>
                    <a:pt x="3708" y="4021"/>
                    <a:pt x="3686" y="4021"/>
                  </a:cubicBezTo>
                  <a:cubicBezTo>
                    <a:pt x="3663" y="4033"/>
                    <a:pt x="3641" y="4033"/>
                    <a:pt x="3630" y="4033"/>
                  </a:cubicBezTo>
                  <a:cubicBezTo>
                    <a:pt x="3596" y="4033"/>
                    <a:pt x="3562" y="4044"/>
                    <a:pt x="3551" y="4044"/>
                  </a:cubicBezTo>
                  <a:lnTo>
                    <a:pt x="3495" y="4044"/>
                  </a:lnTo>
                  <a:cubicBezTo>
                    <a:pt x="3406" y="4044"/>
                    <a:pt x="3450" y="4033"/>
                    <a:pt x="3495" y="4033"/>
                  </a:cubicBezTo>
                  <a:lnTo>
                    <a:pt x="3372" y="4033"/>
                  </a:lnTo>
                  <a:cubicBezTo>
                    <a:pt x="3320" y="4022"/>
                    <a:pt x="3258" y="4012"/>
                    <a:pt x="3205" y="4001"/>
                  </a:cubicBezTo>
                  <a:lnTo>
                    <a:pt x="3205" y="4001"/>
                  </a:lnTo>
                  <a:cubicBezTo>
                    <a:pt x="3231" y="4005"/>
                    <a:pt x="3252" y="4009"/>
                    <a:pt x="3253" y="4009"/>
                  </a:cubicBezTo>
                  <a:cubicBezTo>
                    <a:pt x="3254" y="4009"/>
                    <a:pt x="3238" y="4006"/>
                    <a:pt x="3193" y="3999"/>
                  </a:cubicBezTo>
                  <a:lnTo>
                    <a:pt x="3193" y="3999"/>
                  </a:lnTo>
                  <a:cubicBezTo>
                    <a:pt x="3197" y="4000"/>
                    <a:pt x="3201" y="4001"/>
                    <a:pt x="3205" y="4001"/>
                  </a:cubicBezTo>
                  <a:lnTo>
                    <a:pt x="3205" y="4001"/>
                  </a:lnTo>
                  <a:cubicBezTo>
                    <a:pt x="3178" y="3997"/>
                    <a:pt x="3145" y="3992"/>
                    <a:pt x="3126" y="3988"/>
                  </a:cubicBezTo>
                  <a:cubicBezTo>
                    <a:pt x="3014" y="3954"/>
                    <a:pt x="2902" y="3921"/>
                    <a:pt x="2790" y="3876"/>
                  </a:cubicBezTo>
                  <a:cubicBezTo>
                    <a:pt x="2734" y="3853"/>
                    <a:pt x="2678" y="3831"/>
                    <a:pt x="2622" y="3797"/>
                  </a:cubicBezTo>
                  <a:lnTo>
                    <a:pt x="2610" y="3797"/>
                  </a:lnTo>
                  <a:cubicBezTo>
                    <a:pt x="2588" y="3786"/>
                    <a:pt x="2566" y="3775"/>
                    <a:pt x="2543" y="3753"/>
                  </a:cubicBezTo>
                  <a:cubicBezTo>
                    <a:pt x="2398" y="3125"/>
                    <a:pt x="2442" y="2464"/>
                    <a:pt x="2678" y="1837"/>
                  </a:cubicBezTo>
                  <a:cubicBezTo>
                    <a:pt x="2745" y="1647"/>
                    <a:pt x="2846" y="1456"/>
                    <a:pt x="2946" y="1266"/>
                  </a:cubicBezTo>
                  <a:cubicBezTo>
                    <a:pt x="2958" y="1244"/>
                    <a:pt x="2969" y="1244"/>
                    <a:pt x="2969" y="1232"/>
                  </a:cubicBezTo>
                  <a:cubicBezTo>
                    <a:pt x="2969" y="1232"/>
                    <a:pt x="2980" y="1221"/>
                    <a:pt x="2991" y="1210"/>
                  </a:cubicBezTo>
                  <a:cubicBezTo>
                    <a:pt x="3014" y="1165"/>
                    <a:pt x="3047" y="1132"/>
                    <a:pt x="3070" y="1098"/>
                  </a:cubicBezTo>
                  <a:cubicBezTo>
                    <a:pt x="3126" y="1020"/>
                    <a:pt x="3193" y="941"/>
                    <a:pt x="3260" y="874"/>
                  </a:cubicBezTo>
                  <a:cubicBezTo>
                    <a:pt x="3271" y="874"/>
                    <a:pt x="3271" y="863"/>
                    <a:pt x="3271" y="863"/>
                  </a:cubicBezTo>
                  <a:close/>
                  <a:moveTo>
                    <a:pt x="3932" y="1"/>
                  </a:moveTo>
                  <a:cubicBezTo>
                    <a:pt x="3409" y="1"/>
                    <a:pt x="2874" y="159"/>
                    <a:pt x="2431" y="392"/>
                  </a:cubicBezTo>
                  <a:cubicBezTo>
                    <a:pt x="1927" y="650"/>
                    <a:pt x="1546" y="1042"/>
                    <a:pt x="1255" y="1524"/>
                  </a:cubicBezTo>
                  <a:cubicBezTo>
                    <a:pt x="930" y="2050"/>
                    <a:pt x="751" y="2677"/>
                    <a:pt x="729" y="3304"/>
                  </a:cubicBezTo>
                  <a:cubicBezTo>
                    <a:pt x="561" y="3372"/>
                    <a:pt x="1" y="3618"/>
                    <a:pt x="247" y="3865"/>
                  </a:cubicBezTo>
                  <a:cubicBezTo>
                    <a:pt x="426" y="4044"/>
                    <a:pt x="639" y="4189"/>
                    <a:pt x="852" y="4324"/>
                  </a:cubicBezTo>
                  <a:cubicBezTo>
                    <a:pt x="908" y="4559"/>
                    <a:pt x="997" y="4794"/>
                    <a:pt x="1109" y="5018"/>
                  </a:cubicBezTo>
                  <a:cubicBezTo>
                    <a:pt x="1180" y="5148"/>
                    <a:pt x="1349" y="5201"/>
                    <a:pt x="1554" y="5201"/>
                  </a:cubicBezTo>
                  <a:cubicBezTo>
                    <a:pt x="1932" y="5201"/>
                    <a:pt x="2435" y="5024"/>
                    <a:pt x="2689" y="4828"/>
                  </a:cubicBezTo>
                  <a:cubicBezTo>
                    <a:pt x="2734" y="4830"/>
                    <a:pt x="2778" y="4831"/>
                    <a:pt x="2823" y="4831"/>
                  </a:cubicBezTo>
                  <a:cubicBezTo>
                    <a:pt x="3047" y="4831"/>
                    <a:pt x="3271" y="4807"/>
                    <a:pt x="3495" y="4761"/>
                  </a:cubicBezTo>
                  <a:cubicBezTo>
                    <a:pt x="4570" y="4548"/>
                    <a:pt x="5870" y="3932"/>
                    <a:pt x="6027" y="2711"/>
                  </a:cubicBezTo>
                  <a:cubicBezTo>
                    <a:pt x="6161" y="1680"/>
                    <a:pt x="5590" y="381"/>
                    <a:pt x="4537" y="79"/>
                  </a:cubicBezTo>
                  <a:cubicBezTo>
                    <a:pt x="4341" y="25"/>
                    <a:pt x="4138" y="1"/>
                    <a:pt x="39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7127261" y="5984720"/>
              <a:ext cx="192956" cy="181281"/>
            </a:xfrm>
            <a:custGeom>
              <a:avLst/>
              <a:gdLst/>
              <a:ahLst/>
              <a:cxnLst/>
              <a:rect l="l" t="t" r="r" b="b"/>
              <a:pathLst>
                <a:path w="5702" h="5357" extrusionOk="0">
                  <a:moveTo>
                    <a:pt x="3204" y="1051"/>
                  </a:moveTo>
                  <a:cubicBezTo>
                    <a:pt x="3237" y="1051"/>
                    <a:pt x="3215" y="1062"/>
                    <a:pt x="3114" y="1073"/>
                  </a:cubicBezTo>
                  <a:cubicBezTo>
                    <a:pt x="3114" y="1062"/>
                    <a:pt x="3125" y="1062"/>
                    <a:pt x="3125" y="1062"/>
                  </a:cubicBezTo>
                  <a:lnTo>
                    <a:pt x="3159" y="1062"/>
                  </a:lnTo>
                  <a:cubicBezTo>
                    <a:pt x="3159" y="1051"/>
                    <a:pt x="3170" y="1051"/>
                    <a:pt x="3170" y="1051"/>
                  </a:cubicBezTo>
                  <a:close/>
                  <a:moveTo>
                    <a:pt x="2655" y="1342"/>
                  </a:moveTo>
                  <a:cubicBezTo>
                    <a:pt x="2677" y="1365"/>
                    <a:pt x="2711" y="1376"/>
                    <a:pt x="2733" y="1398"/>
                  </a:cubicBezTo>
                  <a:cubicBezTo>
                    <a:pt x="3058" y="1689"/>
                    <a:pt x="3304" y="2003"/>
                    <a:pt x="3495" y="2373"/>
                  </a:cubicBezTo>
                  <a:cubicBezTo>
                    <a:pt x="3674" y="2731"/>
                    <a:pt x="3797" y="3112"/>
                    <a:pt x="3842" y="3504"/>
                  </a:cubicBezTo>
                  <a:cubicBezTo>
                    <a:pt x="3876" y="3829"/>
                    <a:pt x="3864" y="4086"/>
                    <a:pt x="3708" y="4422"/>
                  </a:cubicBezTo>
                  <a:cubicBezTo>
                    <a:pt x="3685" y="4445"/>
                    <a:pt x="3674" y="4478"/>
                    <a:pt x="3663" y="4501"/>
                  </a:cubicBezTo>
                  <a:cubicBezTo>
                    <a:pt x="3652" y="4512"/>
                    <a:pt x="3652" y="4512"/>
                    <a:pt x="3640" y="4523"/>
                  </a:cubicBezTo>
                  <a:cubicBezTo>
                    <a:pt x="3640" y="4534"/>
                    <a:pt x="3629" y="4534"/>
                    <a:pt x="3629" y="4546"/>
                  </a:cubicBezTo>
                  <a:lnTo>
                    <a:pt x="3562" y="4546"/>
                  </a:lnTo>
                  <a:cubicBezTo>
                    <a:pt x="3540" y="4534"/>
                    <a:pt x="3495" y="4534"/>
                    <a:pt x="3472" y="4523"/>
                  </a:cubicBezTo>
                  <a:cubicBezTo>
                    <a:pt x="3405" y="4512"/>
                    <a:pt x="3338" y="4490"/>
                    <a:pt x="3282" y="4467"/>
                  </a:cubicBezTo>
                  <a:cubicBezTo>
                    <a:pt x="3170" y="4422"/>
                    <a:pt x="3024" y="4366"/>
                    <a:pt x="2946" y="4322"/>
                  </a:cubicBezTo>
                  <a:cubicBezTo>
                    <a:pt x="2554" y="4109"/>
                    <a:pt x="2218" y="3806"/>
                    <a:pt x="2061" y="3403"/>
                  </a:cubicBezTo>
                  <a:cubicBezTo>
                    <a:pt x="1904" y="3022"/>
                    <a:pt x="1904" y="2664"/>
                    <a:pt x="2016" y="2294"/>
                  </a:cubicBezTo>
                  <a:cubicBezTo>
                    <a:pt x="2050" y="2182"/>
                    <a:pt x="2095" y="2081"/>
                    <a:pt x="2151" y="1969"/>
                  </a:cubicBezTo>
                  <a:cubicBezTo>
                    <a:pt x="2173" y="1925"/>
                    <a:pt x="2196" y="1880"/>
                    <a:pt x="2229" y="1824"/>
                  </a:cubicBezTo>
                  <a:cubicBezTo>
                    <a:pt x="2229" y="1824"/>
                    <a:pt x="2240" y="1813"/>
                    <a:pt x="2240" y="1801"/>
                  </a:cubicBezTo>
                  <a:cubicBezTo>
                    <a:pt x="2252" y="1779"/>
                    <a:pt x="2263" y="1768"/>
                    <a:pt x="2274" y="1757"/>
                  </a:cubicBezTo>
                  <a:cubicBezTo>
                    <a:pt x="2352" y="1656"/>
                    <a:pt x="2431" y="1555"/>
                    <a:pt x="2509" y="1465"/>
                  </a:cubicBezTo>
                  <a:cubicBezTo>
                    <a:pt x="2554" y="1432"/>
                    <a:pt x="2588" y="1398"/>
                    <a:pt x="2621" y="1365"/>
                  </a:cubicBezTo>
                  <a:cubicBezTo>
                    <a:pt x="2632" y="1353"/>
                    <a:pt x="2632" y="1353"/>
                    <a:pt x="2655" y="1342"/>
                  </a:cubicBezTo>
                  <a:close/>
                  <a:moveTo>
                    <a:pt x="3562" y="4624"/>
                  </a:moveTo>
                  <a:cubicBezTo>
                    <a:pt x="3562" y="4624"/>
                    <a:pt x="3551" y="4624"/>
                    <a:pt x="3551" y="4635"/>
                  </a:cubicBezTo>
                  <a:cubicBezTo>
                    <a:pt x="3540" y="4646"/>
                    <a:pt x="3528" y="4646"/>
                    <a:pt x="3517" y="4658"/>
                  </a:cubicBezTo>
                  <a:cubicBezTo>
                    <a:pt x="3528" y="4635"/>
                    <a:pt x="3551" y="4624"/>
                    <a:pt x="3562" y="4624"/>
                  </a:cubicBezTo>
                  <a:close/>
                  <a:moveTo>
                    <a:pt x="2706" y="0"/>
                  </a:moveTo>
                  <a:cubicBezTo>
                    <a:pt x="2395" y="0"/>
                    <a:pt x="2062" y="104"/>
                    <a:pt x="1815" y="245"/>
                  </a:cubicBezTo>
                  <a:cubicBezTo>
                    <a:pt x="1647" y="334"/>
                    <a:pt x="1232" y="659"/>
                    <a:pt x="1624" y="771"/>
                  </a:cubicBezTo>
                  <a:cubicBezTo>
                    <a:pt x="1703" y="793"/>
                    <a:pt x="1770" y="827"/>
                    <a:pt x="1848" y="849"/>
                  </a:cubicBezTo>
                  <a:cubicBezTo>
                    <a:pt x="1311" y="1152"/>
                    <a:pt x="851" y="1555"/>
                    <a:pt x="527" y="2081"/>
                  </a:cubicBezTo>
                  <a:cubicBezTo>
                    <a:pt x="0" y="2966"/>
                    <a:pt x="157" y="4053"/>
                    <a:pt x="975" y="4702"/>
                  </a:cubicBezTo>
                  <a:cubicBezTo>
                    <a:pt x="1479" y="5106"/>
                    <a:pt x="2117" y="5330"/>
                    <a:pt x="2756" y="5352"/>
                  </a:cubicBezTo>
                  <a:cubicBezTo>
                    <a:pt x="2815" y="5355"/>
                    <a:pt x="2875" y="5356"/>
                    <a:pt x="2936" y="5356"/>
                  </a:cubicBezTo>
                  <a:cubicBezTo>
                    <a:pt x="3618" y="5356"/>
                    <a:pt x="4361" y="5180"/>
                    <a:pt x="4906" y="4758"/>
                  </a:cubicBezTo>
                  <a:cubicBezTo>
                    <a:pt x="5634" y="4187"/>
                    <a:pt x="5701" y="3235"/>
                    <a:pt x="5421" y="2406"/>
                  </a:cubicBezTo>
                  <a:cubicBezTo>
                    <a:pt x="5209" y="1790"/>
                    <a:pt x="4839" y="1241"/>
                    <a:pt x="4368" y="816"/>
                  </a:cubicBezTo>
                  <a:cubicBezTo>
                    <a:pt x="4469" y="749"/>
                    <a:pt x="4570" y="681"/>
                    <a:pt x="4637" y="603"/>
                  </a:cubicBezTo>
                  <a:cubicBezTo>
                    <a:pt x="4895" y="289"/>
                    <a:pt x="4413" y="233"/>
                    <a:pt x="4212" y="233"/>
                  </a:cubicBezTo>
                  <a:cubicBezTo>
                    <a:pt x="4010" y="233"/>
                    <a:pt x="3797" y="256"/>
                    <a:pt x="3596" y="278"/>
                  </a:cubicBezTo>
                  <a:cubicBezTo>
                    <a:pt x="3416" y="189"/>
                    <a:pt x="3226" y="99"/>
                    <a:pt x="3024" y="43"/>
                  </a:cubicBezTo>
                  <a:cubicBezTo>
                    <a:pt x="2924" y="13"/>
                    <a:pt x="2817" y="0"/>
                    <a:pt x="2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7489213" y="5990710"/>
              <a:ext cx="208116" cy="176002"/>
            </a:xfrm>
            <a:custGeom>
              <a:avLst/>
              <a:gdLst/>
              <a:ahLst/>
              <a:cxnLst/>
              <a:rect l="l" t="t" r="r" b="b"/>
              <a:pathLst>
                <a:path w="6150" h="5201" extrusionOk="0">
                  <a:moveTo>
                    <a:pt x="3764" y="3999"/>
                  </a:moveTo>
                  <a:cubicBezTo>
                    <a:pt x="3755" y="4008"/>
                    <a:pt x="3739" y="4017"/>
                    <a:pt x="3722" y="4020"/>
                  </a:cubicBezTo>
                  <a:lnTo>
                    <a:pt x="3722" y="4020"/>
                  </a:lnTo>
                  <a:cubicBezTo>
                    <a:pt x="3744" y="4009"/>
                    <a:pt x="3764" y="3999"/>
                    <a:pt x="3764" y="3999"/>
                  </a:cubicBezTo>
                  <a:close/>
                  <a:moveTo>
                    <a:pt x="3283" y="863"/>
                  </a:moveTo>
                  <a:cubicBezTo>
                    <a:pt x="3294" y="874"/>
                    <a:pt x="3316" y="885"/>
                    <a:pt x="3327" y="896"/>
                  </a:cubicBezTo>
                  <a:cubicBezTo>
                    <a:pt x="3507" y="1008"/>
                    <a:pt x="3663" y="1154"/>
                    <a:pt x="3798" y="1311"/>
                  </a:cubicBezTo>
                  <a:cubicBezTo>
                    <a:pt x="4100" y="1680"/>
                    <a:pt x="4279" y="2184"/>
                    <a:pt x="4313" y="2655"/>
                  </a:cubicBezTo>
                  <a:cubicBezTo>
                    <a:pt x="4335" y="2879"/>
                    <a:pt x="4324" y="2991"/>
                    <a:pt x="4279" y="3192"/>
                  </a:cubicBezTo>
                  <a:cubicBezTo>
                    <a:pt x="4257" y="3282"/>
                    <a:pt x="4223" y="3360"/>
                    <a:pt x="4190" y="3450"/>
                  </a:cubicBezTo>
                  <a:cubicBezTo>
                    <a:pt x="4167" y="3495"/>
                    <a:pt x="4145" y="3528"/>
                    <a:pt x="4123" y="3573"/>
                  </a:cubicBezTo>
                  <a:cubicBezTo>
                    <a:pt x="4111" y="3596"/>
                    <a:pt x="4078" y="3652"/>
                    <a:pt x="4067" y="3663"/>
                  </a:cubicBezTo>
                  <a:cubicBezTo>
                    <a:pt x="4033" y="3719"/>
                    <a:pt x="3988" y="3775"/>
                    <a:pt x="3932" y="3831"/>
                  </a:cubicBezTo>
                  <a:cubicBezTo>
                    <a:pt x="3910" y="3853"/>
                    <a:pt x="3887" y="3876"/>
                    <a:pt x="3865" y="3898"/>
                  </a:cubicBezTo>
                  <a:cubicBezTo>
                    <a:pt x="3843" y="3921"/>
                    <a:pt x="3820" y="3932"/>
                    <a:pt x="3820" y="3932"/>
                  </a:cubicBezTo>
                  <a:cubicBezTo>
                    <a:pt x="3798" y="3954"/>
                    <a:pt x="3764" y="3977"/>
                    <a:pt x="3731" y="3999"/>
                  </a:cubicBezTo>
                  <a:cubicBezTo>
                    <a:pt x="3719" y="4010"/>
                    <a:pt x="3697" y="4021"/>
                    <a:pt x="3675" y="4021"/>
                  </a:cubicBezTo>
                  <a:cubicBezTo>
                    <a:pt x="3663" y="4033"/>
                    <a:pt x="3641" y="4033"/>
                    <a:pt x="3619" y="4033"/>
                  </a:cubicBezTo>
                  <a:cubicBezTo>
                    <a:pt x="3585" y="4033"/>
                    <a:pt x="3563" y="4044"/>
                    <a:pt x="3540" y="4044"/>
                  </a:cubicBezTo>
                  <a:lnTo>
                    <a:pt x="3484" y="4044"/>
                  </a:lnTo>
                  <a:cubicBezTo>
                    <a:pt x="3406" y="4044"/>
                    <a:pt x="3439" y="4033"/>
                    <a:pt x="3484" y="4033"/>
                  </a:cubicBezTo>
                  <a:lnTo>
                    <a:pt x="3361" y="4033"/>
                  </a:lnTo>
                  <a:cubicBezTo>
                    <a:pt x="3305" y="4021"/>
                    <a:pt x="3249" y="4010"/>
                    <a:pt x="3182" y="3999"/>
                  </a:cubicBezTo>
                  <a:lnTo>
                    <a:pt x="3182" y="3999"/>
                  </a:lnTo>
                  <a:cubicBezTo>
                    <a:pt x="3227" y="4006"/>
                    <a:pt x="3244" y="4009"/>
                    <a:pt x="3245" y="4009"/>
                  </a:cubicBezTo>
                  <a:cubicBezTo>
                    <a:pt x="3246" y="4009"/>
                    <a:pt x="3164" y="3995"/>
                    <a:pt x="3126" y="3988"/>
                  </a:cubicBezTo>
                  <a:cubicBezTo>
                    <a:pt x="3003" y="3954"/>
                    <a:pt x="2891" y="3921"/>
                    <a:pt x="2790" y="3876"/>
                  </a:cubicBezTo>
                  <a:cubicBezTo>
                    <a:pt x="2723" y="3853"/>
                    <a:pt x="2667" y="3820"/>
                    <a:pt x="2611" y="3797"/>
                  </a:cubicBezTo>
                  <a:lnTo>
                    <a:pt x="2599" y="3797"/>
                  </a:lnTo>
                  <a:cubicBezTo>
                    <a:pt x="2577" y="3786"/>
                    <a:pt x="2555" y="3775"/>
                    <a:pt x="2532" y="3753"/>
                  </a:cubicBezTo>
                  <a:cubicBezTo>
                    <a:pt x="2387" y="3125"/>
                    <a:pt x="2443" y="2464"/>
                    <a:pt x="2667" y="1837"/>
                  </a:cubicBezTo>
                  <a:cubicBezTo>
                    <a:pt x="2745" y="1647"/>
                    <a:pt x="2835" y="1456"/>
                    <a:pt x="2947" y="1266"/>
                  </a:cubicBezTo>
                  <a:cubicBezTo>
                    <a:pt x="2958" y="1244"/>
                    <a:pt x="2958" y="1244"/>
                    <a:pt x="2958" y="1232"/>
                  </a:cubicBezTo>
                  <a:cubicBezTo>
                    <a:pt x="2969" y="1232"/>
                    <a:pt x="2969" y="1221"/>
                    <a:pt x="2980" y="1210"/>
                  </a:cubicBezTo>
                  <a:cubicBezTo>
                    <a:pt x="3014" y="1165"/>
                    <a:pt x="3036" y="1132"/>
                    <a:pt x="3059" y="1098"/>
                  </a:cubicBezTo>
                  <a:cubicBezTo>
                    <a:pt x="3126" y="1020"/>
                    <a:pt x="3193" y="941"/>
                    <a:pt x="3260" y="874"/>
                  </a:cubicBezTo>
                  <a:cubicBezTo>
                    <a:pt x="3260" y="874"/>
                    <a:pt x="3271" y="863"/>
                    <a:pt x="3271" y="863"/>
                  </a:cubicBezTo>
                  <a:close/>
                  <a:moveTo>
                    <a:pt x="3928" y="1"/>
                  </a:moveTo>
                  <a:cubicBezTo>
                    <a:pt x="3408" y="1"/>
                    <a:pt x="2871" y="159"/>
                    <a:pt x="2420" y="392"/>
                  </a:cubicBezTo>
                  <a:cubicBezTo>
                    <a:pt x="1927" y="650"/>
                    <a:pt x="1535" y="1042"/>
                    <a:pt x="1244" y="1524"/>
                  </a:cubicBezTo>
                  <a:cubicBezTo>
                    <a:pt x="919" y="2050"/>
                    <a:pt x="751" y="2677"/>
                    <a:pt x="729" y="3304"/>
                  </a:cubicBezTo>
                  <a:cubicBezTo>
                    <a:pt x="561" y="3372"/>
                    <a:pt x="1" y="3618"/>
                    <a:pt x="236" y="3865"/>
                  </a:cubicBezTo>
                  <a:cubicBezTo>
                    <a:pt x="426" y="4044"/>
                    <a:pt x="628" y="4189"/>
                    <a:pt x="841" y="4324"/>
                  </a:cubicBezTo>
                  <a:cubicBezTo>
                    <a:pt x="908" y="4559"/>
                    <a:pt x="986" y="4794"/>
                    <a:pt x="1110" y="5018"/>
                  </a:cubicBezTo>
                  <a:cubicBezTo>
                    <a:pt x="1177" y="5148"/>
                    <a:pt x="1344" y="5201"/>
                    <a:pt x="1549" y="5201"/>
                  </a:cubicBezTo>
                  <a:cubicBezTo>
                    <a:pt x="1927" y="5201"/>
                    <a:pt x="2435" y="5024"/>
                    <a:pt x="2689" y="4828"/>
                  </a:cubicBezTo>
                  <a:cubicBezTo>
                    <a:pt x="2734" y="4830"/>
                    <a:pt x="2779" y="4831"/>
                    <a:pt x="2823" y="4831"/>
                  </a:cubicBezTo>
                  <a:cubicBezTo>
                    <a:pt x="3047" y="4831"/>
                    <a:pt x="3271" y="4807"/>
                    <a:pt x="3495" y="4761"/>
                  </a:cubicBezTo>
                  <a:cubicBezTo>
                    <a:pt x="4571" y="4548"/>
                    <a:pt x="5870" y="3932"/>
                    <a:pt x="6027" y="2711"/>
                  </a:cubicBezTo>
                  <a:cubicBezTo>
                    <a:pt x="6150" y="1680"/>
                    <a:pt x="5579" y="381"/>
                    <a:pt x="4526" y="79"/>
                  </a:cubicBezTo>
                  <a:cubicBezTo>
                    <a:pt x="4333" y="25"/>
                    <a:pt x="4132" y="1"/>
                    <a:pt x="39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7607112" y="6173378"/>
              <a:ext cx="1151" cy="34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0" y="1"/>
                  </a:moveTo>
                  <a:cubicBezTo>
                    <a:pt x="11" y="1"/>
                    <a:pt x="23" y="1"/>
                    <a:pt x="23" y="1"/>
                  </a:cubicBezTo>
                  <a:lnTo>
                    <a:pt x="34" y="1"/>
                  </a:lnTo>
                  <a:cubicBezTo>
                    <a:pt x="23" y="1"/>
                    <a:pt x="1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8227941" y="5990710"/>
              <a:ext cx="208522" cy="176002"/>
            </a:xfrm>
            <a:custGeom>
              <a:avLst/>
              <a:gdLst/>
              <a:ahLst/>
              <a:cxnLst/>
              <a:rect l="l" t="t" r="r" b="b"/>
              <a:pathLst>
                <a:path w="6162" h="5201" extrusionOk="0">
                  <a:moveTo>
                    <a:pt x="3899" y="3887"/>
                  </a:moveTo>
                  <a:cubicBezTo>
                    <a:pt x="3899" y="3887"/>
                    <a:pt x="3887" y="3887"/>
                    <a:pt x="3876" y="3898"/>
                  </a:cubicBezTo>
                  <a:cubicBezTo>
                    <a:pt x="3887" y="3887"/>
                    <a:pt x="3887" y="3887"/>
                    <a:pt x="3899" y="3887"/>
                  </a:cubicBezTo>
                  <a:close/>
                  <a:moveTo>
                    <a:pt x="3764" y="3999"/>
                  </a:moveTo>
                  <a:cubicBezTo>
                    <a:pt x="3756" y="4007"/>
                    <a:pt x="3741" y="4016"/>
                    <a:pt x="3725" y="4019"/>
                  </a:cubicBezTo>
                  <a:lnTo>
                    <a:pt x="3725" y="4019"/>
                  </a:lnTo>
                  <a:cubicBezTo>
                    <a:pt x="3754" y="4009"/>
                    <a:pt x="3764" y="3999"/>
                    <a:pt x="3764" y="3999"/>
                  </a:cubicBezTo>
                  <a:close/>
                  <a:moveTo>
                    <a:pt x="3283" y="863"/>
                  </a:moveTo>
                  <a:cubicBezTo>
                    <a:pt x="3305" y="874"/>
                    <a:pt x="3316" y="885"/>
                    <a:pt x="3339" y="896"/>
                  </a:cubicBezTo>
                  <a:cubicBezTo>
                    <a:pt x="3518" y="1008"/>
                    <a:pt x="3675" y="1154"/>
                    <a:pt x="3798" y="1311"/>
                  </a:cubicBezTo>
                  <a:cubicBezTo>
                    <a:pt x="4111" y="1680"/>
                    <a:pt x="4279" y="2184"/>
                    <a:pt x="4324" y="2655"/>
                  </a:cubicBezTo>
                  <a:cubicBezTo>
                    <a:pt x="4335" y="2879"/>
                    <a:pt x="4335" y="2991"/>
                    <a:pt x="4279" y="3192"/>
                  </a:cubicBezTo>
                  <a:cubicBezTo>
                    <a:pt x="4257" y="3282"/>
                    <a:pt x="4223" y="3360"/>
                    <a:pt x="4190" y="3450"/>
                  </a:cubicBezTo>
                  <a:cubicBezTo>
                    <a:pt x="4179" y="3495"/>
                    <a:pt x="4156" y="3528"/>
                    <a:pt x="4134" y="3573"/>
                  </a:cubicBezTo>
                  <a:cubicBezTo>
                    <a:pt x="4123" y="3596"/>
                    <a:pt x="4078" y="3652"/>
                    <a:pt x="4078" y="3663"/>
                  </a:cubicBezTo>
                  <a:cubicBezTo>
                    <a:pt x="4033" y="3719"/>
                    <a:pt x="3988" y="3775"/>
                    <a:pt x="3943" y="3831"/>
                  </a:cubicBezTo>
                  <a:cubicBezTo>
                    <a:pt x="3921" y="3853"/>
                    <a:pt x="3887" y="3876"/>
                    <a:pt x="3865" y="3898"/>
                  </a:cubicBezTo>
                  <a:cubicBezTo>
                    <a:pt x="3854" y="3921"/>
                    <a:pt x="3831" y="3932"/>
                    <a:pt x="3820" y="3932"/>
                  </a:cubicBezTo>
                  <a:cubicBezTo>
                    <a:pt x="3798" y="3954"/>
                    <a:pt x="3764" y="3977"/>
                    <a:pt x="3742" y="3999"/>
                  </a:cubicBezTo>
                  <a:cubicBezTo>
                    <a:pt x="3719" y="4010"/>
                    <a:pt x="3697" y="4021"/>
                    <a:pt x="3686" y="4021"/>
                  </a:cubicBezTo>
                  <a:lnTo>
                    <a:pt x="3675" y="4021"/>
                  </a:lnTo>
                  <a:cubicBezTo>
                    <a:pt x="3663" y="4033"/>
                    <a:pt x="3641" y="4033"/>
                    <a:pt x="3630" y="4033"/>
                  </a:cubicBezTo>
                  <a:cubicBezTo>
                    <a:pt x="3596" y="4033"/>
                    <a:pt x="3563" y="4044"/>
                    <a:pt x="3551" y="4044"/>
                  </a:cubicBezTo>
                  <a:lnTo>
                    <a:pt x="3495" y="4044"/>
                  </a:lnTo>
                  <a:cubicBezTo>
                    <a:pt x="3406" y="4044"/>
                    <a:pt x="3451" y="4033"/>
                    <a:pt x="3495" y="4033"/>
                  </a:cubicBezTo>
                  <a:lnTo>
                    <a:pt x="3372" y="4033"/>
                  </a:lnTo>
                  <a:cubicBezTo>
                    <a:pt x="3310" y="4022"/>
                    <a:pt x="3257" y="4012"/>
                    <a:pt x="3204" y="4001"/>
                  </a:cubicBezTo>
                  <a:lnTo>
                    <a:pt x="3204" y="4001"/>
                  </a:lnTo>
                  <a:cubicBezTo>
                    <a:pt x="3231" y="4005"/>
                    <a:pt x="3252" y="4009"/>
                    <a:pt x="3253" y="4009"/>
                  </a:cubicBezTo>
                  <a:cubicBezTo>
                    <a:pt x="3254" y="4009"/>
                    <a:pt x="3238" y="4006"/>
                    <a:pt x="3193" y="3999"/>
                  </a:cubicBezTo>
                  <a:lnTo>
                    <a:pt x="3193" y="3999"/>
                  </a:lnTo>
                  <a:cubicBezTo>
                    <a:pt x="3197" y="4000"/>
                    <a:pt x="3201" y="4000"/>
                    <a:pt x="3204" y="4001"/>
                  </a:cubicBezTo>
                  <a:lnTo>
                    <a:pt x="3204" y="4001"/>
                  </a:lnTo>
                  <a:cubicBezTo>
                    <a:pt x="3177" y="3997"/>
                    <a:pt x="3145" y="3992"/>
                    <a:pt x="3126" y="3988"/>
                  </a:cubicBezTo>
                  <a:cubicBezTo>
                    <a:pt x="3014" y="3954"/>
                    <a:pt x="2902" y="3921"/>
                    <a:pt x="2790" y="3876"/>
                  </a:cubicBezTo>
                  <a:cubicBezTo>
                    <a:pt x="2734" y="3853"/>
                    <a:pt x="2678" y="3831"/>
                    <a:pt x="2611" y="3797"/>
                  </a:cubicBezTo>
                  <a:cubicBezTo>
                    <a:pt x="2588" y="3786"/>
                    <a:pt x="2566" y="3775"/>
                    <a:pt x="2543" y="3753"/>
                  </a:cubicBezTo>
                  <a:cubicBezTo>
                    <a:pt x="2398" y="3125"/>
                    <a:pt x="2443" y="2464"/>
                    <a:pt x="2667" y="1837"/>
                  </a:cubicBezTo>
                  <a:cubicBezTo>
                    <a:pt x="2745" y="1647"/>
                    <a:pt x="2835" y="1456"/>
                    <a:pt x="2947" y="1266"/>
                  </a:cubicBezTo>
                  <a:cubicBezTo>
                    <a:pt x="2958" y="1244"/>
                    <a:pt x="2969" y="1244"/>
                    <a:pt x="2969" y="1232"/>
                  </a:cubicBezTo>
                  <a:cubicBezTo>
                    <a:pt x="2969" y="1232"/>
                    <a:pt x="2980" y="1221"/>
                    <a:pt x="2991" y="1210"/>
                  </a:cubicBezTo>
                  <a:cubicBezTo>
                    <a:pt x="3014" y="1165"/>
                    <a:pt x="3036" y="1132"/>
                    <a:pt x="3070" y="1098"/>
                  </a:cubicBezTo>
                  <a:cubicBezTo>
                    <a:pt x="3126" y="1020"/>
                    <a:pt x="3193" y="941"/>
                    <a:pt x="3260" y="874"/>
                  </a:cubicBezTo>
                  <a:cubicBezTo>
                    <a:pt x="3260" y="874"/>
                    <a:pt x="3271" y="863"/>
                    <a:pt x="3271" y="863"/>
                  </a:cubicBezTo>
                  <a:close/>
                  <a:moveTo>
                    <a:pt x="3933" y="1"/>
                  </a:moveTo>
                  <a:cubicBezTo>
                    <a:pt x="3409" y="1"/>
                    <a:pt x="2874" y="159"/>
                    <a:pt x="2431" y="392"/>
                  </a:cubicBezTo>
                  <a:cubicBezTo>
                    <a:pt x="1927" y="650"/>
                    <a:pt x="1546" y="1042"/>
                    <a:pt x="1255" y="1524"/>
                  </a:cubicBezTo>
                  <a:cubicBezTo>
                    <a:pt x="930" y="2050"/>
                    <a:pt x="751" y="2677"/>
                    <a:pt x="729" y="3304"/>
                  </a:cubicBezTo>
                  <a:cubicBezTo>
                    <a:pt x="561" y="3372"/>
                    <a:pt x="1" y="3618"/>
                    <a:pt x="247" y="3865"/>
                  </a:cubicBezTo>
                  <a:cubicBezTo>
                    <a:pt x="426" y="4044"/>
                    <a:pt x="628" y="4189"/>
                    <a:pt x="841" y="4324"/>
                  </a:cubicBezTo>
                  <a:cubicBezTo>
                    <a:pt x="908" y="4559"/>
                    <a:pt x="998" y="4794"/>
                    <a:pt x="1110" y="5018"/>
                  </a:cubicBezTo>
                  <a:cubicBezTo>
                    <a:pt x="1181" y="5148"/>
                    <a:pt x="1349" y="5201"/>
                    <a:pt x="1554" y="5201"/>
                  </a:cubicBezTo>
                  <a:cubicBezTo>
                    <a:pt x="1932" y="5201"/>
                    <a:pt x="2435" y="5024"/>
                    <a:pt x="2689" y="4828"/>
                  </a:cubicBezTo>
                  <a:cubicBezTo>
                    <a:pt x="2734" y="4830"/>
                    <a:pt x="2779" y="4831"/>
                    <a:pt x="2823" y="4831"/>
                  </a:cubicBezTo>
                  <a:cubicBezTo>
                    <a:pt x="3047" y="4831"/>
                    <a:pt x="3271" y="4807"/>
                    <a:pt x="3495" y="4761"/>
                  </a:cubicBezTo>
                  <a:cubicBezTo>
                    <a:pt x="4571" y="4548"/>
                    <a:pt x="5870" y="3932"/>
                    <a:pt x="6027" y="2711"/>
                  </a:cubicBezTo>
                  <a:cubicBezTo>
                    <a:pt x="6161" y="1680"/>
                    <a:pt x="5590" y="381"/>
                    <a:pt x="4537" y="79"/>
                  </a:cubicBezTo>
                  <a:cubicBezTo>
                    <a:pt x="4341" y="25"/>
                    <a:pt x="4138" y="1"/>
                    <a:pt x="39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346211" y="6173378"/>
              <a:ext cx="778" cy="34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1"/>
                  </a:moveTo>
                  <a:cubicBezTo>
                    <a:pt x="12" y="1"/>
                    <a:pt x="12" y="1"/>
                    <a:pt x="23" y="1"/>
                  </a:cubicBezTo>
                  <a:lnTo>
                    <a:pt x="23" y="1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7866360" y="5984720"/>
              <a:ext cx="192583" cy="181281"/>
            </a:xfrm>
            <a:custGeom>
              <a:avLst/>
              <a:gdLst/>
              <a:ahLst/>
              <a:cxnLst/>
              <a:rect l="l" t="t" r="r" b="b"/>
              <a:pathLst>
                <a:path w="5691" h="5357" extrusionOk="0">
                  <a:moveTo>
                    <a:pt x="3204" y="1051"/>
                  </a:moveTo>
                  <a:cubicBezTo>
                    <a:pt x="3226" y="1051"/>
                    <a:pt x="3215" y="1062"/>
                    <a:pt x="3114" y="1073"/>
                  </a:cubicBezTo>
                  <a:cubicBezTo>
                    <a:pt x="3114" y="1073"/>
                    <a:pt x="3114" y="1062"/>
                    <a:pt x="3114" y="1062"/>
                  </a:cubicBezTo>
                  <a:lnTo>
                    <a:pt x="3148" y="1062"/>
                  </a:lnTo>
                  <a:cubicBezTo>
                    <a:pt x="3159" y="1062"/>
                    <a:pt x="3159" y="1051"/>
                    <a:pt x="3170" y="1051"/>
                  </a:cubicBezTo>
                  <a:close/>
                  <a:moveTo>
                    <a:pt x="2644" y="1342"/>
                  </a:moveTo>
                  <a:cubicBezTo>
                    <a:pt x="2666" y="1365"/>
                    <a:pt x="2700" y="1376"/>
                    <a:pt x="2733" y="1398"/>
                  </a:cubicBezTo>
                  <a:cubicBezTo>
                    <a:pt x="3047" y="1689"/>
                    <a:pt x="3293" y="2003"/>
                    <a:pt x="3484" y="2373"/>
                  </a:cubicBezTo>
                  <a:cubicBezTo>
                    <a:pt x="3663" y="2731"/>
                    <a:pt x="3786" y="3112"/>
                    <a:pt x="3831" y="3504"/>
                  </a:cubicBezTo>
                  <a:cubicBezTo>
                    <a:pt x="3865" y="3829"/>
                    <a:pt x="3853" y="4086"/>
                    <a:pt x="3697" y="4422"/>
                  </a:cubicBezTo>
                  <a:cubicBezTo>
                    <a:pt x="3685" y="4445"/>
                    <a:pt x="3663" y="4478"/>
                    <a:pt x="3652" y="4501"/>
                  </a:cubicBezTo>
                  <a:cubicBezTo>
                    <a:pt x="3652" y="4512"/>
                    <a:pt x="3641" y="4523"/>
                    <a:pt x="3641" y="4523"/>
                  </a:cubicBezTo>
                  <a:cubicBezTo>
                    <a:pt x="3629" y="4534"/>
                    <a:pt x="3629" y="4534"/>
                    <a:pt x="3618" y="4546"/>
                  </a:cubicBezTo>
                  <a:lnTo>
                    <a:pt x="3551" y="4546"/>
                  </a:lnTo>
                  <a:cubicBezTo>
                    <a:pt x="3529" y="4534"/>
                    <a:pt x="3495" y="4534"/>
                    <a:pt x="3461" y="4523"/>
                  </a:cubicBezTo>
                  <a:cubicBezTo>
                    <a:pt x="3394" y="4512"/>
                    <a:pt x="3338" y="4490"/>
                    <a:pt x="3271" y="4467"/>
                  </a:cubicBezTo>
                  <a:cubicBezTo>
                    <a:pt x="3159" y="4422"/>
                    <a:pt x="3013" y="4366"/>
                    <a:pt x="2935" y="4322"/>
                  </a:cubicBezTo>
                  <a:cubicBezTo>
                    <a:pt x="2543" y="4109"/>
                    <a:pt x="2207" y="3806"/>
                    <a:pt x="2050" y="3403"/>
                  </a:cubicBezTo>
                  <a:cubicBezTo>
                    <a:pt x="1893" y="3022"/>
                    <a:pt x="1905" y="2664"/>
                    <a:pt x="2017" y="2294"/>
                  </a:cubicBezTo>
                  <a:cubicBezTo>
                    <a:pt x="2050" y="2182"/>
                    <a:pt x="2095" y="2081"/>
                    <a:pt x="2140" y="1969"/>
                  </a:cubicBezTo>
                  <a:cubicBezTo>
                    <a:pt x="2162" y="1925"/>
                    <a:pt x="2196" y="1880"/>
                    <a:pt x="2218" y="1824"/>
                  </a:cubicBezTo>
                  <a:cubicBezTo>
                    <a:pt x="2229" y="1824"/>
                    <a:pt x="2229" y="1813"/>
                    <a:pt x="2241" y="1801"/>
                  </a:cubicBezTo>
                  <a:cubicBezTo>
                    <a:pt x="2252" y="1779"/>
                    <a:pt x="2263" y="1768"/>
                    <a:pt x="2274" y="1757"/>
                  </a:cubicBezTo>
                  <a:cubicBezTo>
                    <a:pt x="2341" y="1656"/>
                    <a:pt x="2420" y="1555"/>
                    <a:pt x="2509" y="1465"/>
                  </a:cubicBezTo>
                  <a:cubicBezTo>
                    <a:pt x="2543" y="1432"/>
                    <a:pt x="2577" y="1398"/>
                    <a:pt x="2621" y="1365"/>
                  </a:cubicBezTo>
                  <a:cubicBezTo>
                    <a:pt x="2621" y="1353"/>
                    <a:pt x="2633" y="1353"/>
                    <a:pt x="2644" y="1342"/>
                  </a:cubicBezTo>
                  <a:close/>
                  <a:moveTo>
                    <a:pt x="3551" y="4624"/>
                  </a:moveTo>
                  <a:lnTo>
                    <a:pt x="3551" y="4624"/>
                  </a:lnTo>
                  <a:cubicBezTo>
                    <a:pt x="3551" y="4624"/>
                    <a:pt x="3551" y="4624"/>
                    <a:pt x="3540" y="4635"/>
                  </a:cubicBezTo>
                  <a:cubicBezTo>
                    <a:pt x="3529" y="4646"/>
                    <a:pt x="3529" y="4646"/>
                    <a:pt x="3517" y="4658"/>
                  </a:cubicBezTo>
                  <a:cubicBezTo>
                    <a:pt x="3529" y="4635"/>
                    <a:pt x="3540" y="4624"/>
                    <a:pt x="3551" y="4624"/>
                  </a:cubicBezTo>
                  <a:close/>
                  <a:moveTo>
                    <a:pt x="2700" y="0"/>
                  </a:moveTo>
                  <a:cubicBezTo>
                    <a:pt x="2390" y="0"/>
                    <a:pt x="2051" y="104"/>
                    <a:pt x="1804" y="245"/>
                  </a:cubicBezTo>
                  <a:cubicBezTo>
                    <a:pt x="1636" y="334"/>
                    <a:pt x="1232" y="659"/>
                    <a:pt x="1625" y="771"/>
                  </a:cubicBezTo>
                  <a:cubicBezTo>
                    <a:pt x="1692" y="793"/>
                    <a:pt x="1770" y="827"/>
                    <a:pt x="1837" y="849"/>
                  </a:cubicBezTo>
                  <a:cubicBezTo>
                    <a:pt x="1311" y="1152"/>
                    <a:pt x="840" y="1555"/>
                    <a:pt x="527" y="2081"/>
                  </a:cubicBezTo>
                  <a:cubicBezTo>
                    <a:pt x="0" y="2966"/>
                    <a:pt x="157" y="4053"/>
                    <a:pt x="964" y="4702"/>
                  </a:cubicBezTo>
                  <a:cubicBezTo>
                    <a:pt x="1468" y="5106"/>
                    <a:pt x="2106" y="5330"/>
                    <a:pt x="2745" y="5352"/>
                  </a:cubicBezTo>
                  <a:cubicBezTo>
                    <a:pt x="2805" y="5355"/>
                    <a:pt x="2866" y="5356"/>
                    <a:pt x="2927" y="5356"/>
                  </a:cubicBezTo>
                  <a:cubicBezTo>
                    <a:pt x="3616" y="5356"/>
                    <a:pt x="4350" y="5180"/>
                    <a:pt x="4895" y="4758"/>
                  </a:cubicBezTo>
                  <a:cubicBezTo>
                    <a:pt x="5634" y="4187"/>
                    <a:pt x="5690" y="3235"/>
                    <a:pt x="5410" y="2406"/>
                  </a:cubicBezTo>
                  <a:cubicBezTo>
                    <a:pt x="5209" y="1790"/>
                    <a:pt x="4839" y="1241"/>
                    <a:pt x="4357" y="816"/>
                  </a:cubicBezTo>
                  <a:cubicBezTo>
                    <a:pt x="4458" y="749"/>
                    <a:pt x="4559" y="681"/>
                    <a:pt x="4637" y="603"/>
                  </a:cubicBezTo>
                  <a:cubicBezTo>
                    <a:pt x="4895" y="289"/>
                    <a:pt x="4402" y="233"/>
                    <a:pt x="4201" y="233"/>
                  </a:cubicBezTo>
                  <a:cubicBezTo>
                    <a:pt x="3999" y="233"/>
                    <a:pt x="3797" y="256"/>
                    <a:pt x="3585" y="278"/>
                  </a:cubicBezTo>
                  <a:cubicBezTo>
                    <a:pt x="3405" y="189"/>
                    <a:pt x="3215" y="99"/>
                    <a:pt x="3013" y="43"/>
                  </a:cubicBezTo>
                  <a:cubicBezTo>
                    <a:pt x="2916" y="13"/>
                    <a:pt x="2810" y="0"/>
                    <a:pt x="2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8080500" y="6218656"/>
              <a:ext cx="208522" cy="175866"/>
            </a:xfrm>
            <a:custGeom>
              <a:avLst/>
              <a:gdLst/>
              <a:ahLst/>
              <a:cxnLst/>
              <a:rect l="l" t="t" r="r" b="b"/>
              <a:pathLst>
                <a:path w="6162" h="5197" extrusionOk="0">
                  <a:moveTo>
                    <a:pt x="3092" y="802"/>
                  </a:moveTo>
                  <a:cubicBezTo>
                    <a:pt x="3073" y="806"/>
                    <a:pt x="3062" y="807"/>
                    <a:pt x="3056" y="807"/>
                  </a:cubicBezTo>
                  <a:cubicBezTo>
                    <a:pt x="3045" y="807"/>
                    <a:pt x="3055" y="802"/>
                    <a:pt x="3070" y="802"/>
                  </a:cubicBezTo>
                  <a:close/>
                  <a:moveTo>
                    <a:pt x="3759" y="4001"/>
                  </a:moveTo>
                  <a:cubicBezTo>
                    <a:pt x="3762" y="4001"/>
                    <a:pt x="3764" y="4002"/>
                    <a:pt x="3764" y="4006"/>
                  </a:cubicBezTo>
                  <a:cubicBezTo>
                    <a:pt x="3755" y="4006"/>
                    <a:pt x="3739" y="4013"/>
                    <a:pt x="3722" y="4016"/>
                  </a:cubicBezTo>
                  <a:lnTo>
                    <a:pt x="3722" y="4016"/>
                  </a:lnTo>
                  <a:cubicBezTo>
                    <a:pt x="3737" y="4008"/>
                    <a:pt x="3751" y="4001"/>
                    <a:pt x="3759" y="4001"/>
                  </a:cubicBezTo>
                  <a:close/>
                  <a:moveTo>
                    <a:pt x="3271" y="858"/>
                  </a:moveTo>
                  <a:cubicBezTo>
                    <a:pt x="3271" y="858"/>
                    <a:pt x="3283" y="869"/>
                    <a:pt x="3283" y="869"/>
                  </a:cubicBezTo>
                  <a:cubicBezTo>
                    <a:pt x="3305" y="881"/>
                    <a:pt x="3316" y="881"/>
                    <a:pt x="3339" y="892"/>
                  </a:cubicBezTo>
                  <a:cubicBezTo>
                    <a:pt x="3518" y="1004"/>
                    <a:pt x="3663" y="1150"/>
                    <a:pt x="3798" y="1318"/>
                  </a:cubicBezTo>
                  <a:cubicBezTo>
                    <a:pt x="4111" y="1687"/>
                    <a:pt x="4279" y="2180"/>
                    <a:pt x="4324" y="2662"/>
                  </a:cubicBezTo>
                  <a:cubicBezTo>
                    <a:pt x="4335" y="2874"/>
                    <a:pt x="4324" y="2986"/>
                    <a:pt x="4279" y="3199"/>
                  </a:cubicBezTo>
                  <a:cubicBezTo>
                    <a:pt x="4257" y="3278"/>
                    <a:pt x="4223" y="3367"/>
                    <a:pt x="4190" y="3446"/>
                  </a:cubicBezTo>
                  <a:cubicBezTo>
                    <a:pt x="4167" y="3490"/>
                    <a:pt x="4156" y="3535"/>
                    <a:pt x="4134" y="3569"/>
                  </a:cubicBezTo>
                  <a:cubicBezTo>
                    <a:pt x="4123" y="3591"/>
                    <a:pt x="4078" y="3647"/>
                    <a:pt x="4078" y="3658"/>
                  </a:cubicBezTo>
                  <a:cubicBezTo>
                    <a:pt x="4033" y="3726"/>
                    <a:pt x="3988" y="3782"/>
                    <a:pt x="3932" y="3838"/>
                  </a:cubicBezTo>
                  <a:cubicBezTo>
                    <a:pt x="3910" y="3860"/>
                    <a:pt x="3887" y="3882"/>
                    <a:pt x="3865" y="3905"/>
                  </a:cubicBezTo>
                  <a:cubicBezTo>
                    <a:pt x="3843" y="3916"/>
                    <a:pt x="3831" y="3938"/>
                    <a:pt x="3820" y="3938"/>
                  </a:cubicBezTo>
                  <a:cubicBezTo>
                    <a:pt x="3798" y="3961"/>
                    <a:pt x="3764" y="3972"/>
                    <a:pt x="3742" y="3994"/>
                  </a:cubicBezTo>
                  <a:lnTo>
                    <a:pt x="3731" y="3994"/>
                  </a:lnTo>
                  <a:cubicBezTo>
                    <a:pt x="3719" y="4006"/>
                    <a:pt x="3697" y="4017"/>
                    <a:pt x="3675" y="4028"/>
                  </a:cubicBezTo>
                  <a:cubicBezTo>
                    <a:pt x="3663" y="4028"/>
                    <a:pt x="3641" y="4028"/>
                    <a:pt x="3619" y="4039"/>
                  </a:cubicBezTo>
                  <a:lnTo>
                    <a:pt x="3495" y="4039"/>
                  </a:lnTo>
                  <a:cubicBezTo>
                    <a:pt x="3451" y="4039"/>
                    <a:pt x="3406" y="4028"/>
                    <a:pt x="3372" y="4028"/>
                  </a:cubicBezTo>
                  <a:cubicBezTo>
                    <a:pt x="3323" y="4020"/>
                    <a:pt x="3280" y="4012"/>
                    <a:pt x="3238" y="4008"/>
                  </a:cubicBezTo>
                  <a:lnTo>
                    <a:pt x="3238" y="4008"/>
                  </a:lnTo>
                  <a:cubicBezTo>
                    <a:pt x="3211" y="4001"/>
                    <a:pt x="3155" y="3989"/>
                    <a:pt x="3126" y="3983"/>
                  </a:cubicBezTo>
                  <a:cubicBezTo>
                    <a:pt x="3014" y="3961"/>
                    <a:pt x="2902" y="3916"/>
                    <a:pt x="2790" y="3871"/>
                  </a:cubicBezTo>
                  <a:cubicBezTo>
                    <a:pt x="2734" y="3849"/>
                    <a:pt x="2667" y="3826"/>
                    <a:pt x="2611" y="3804"/>
                  </a:cubicBezTo>
                  <a:cubicBezTo>
                    <a:pt x="2611" y="3793"/>
                    <a:pt x="2611" y="3793"/>
                    <a:pt x="2611" y="3793"/>
                  </a:cubicBezTo>
                  <a:cubicBezTo>
                    <a:pt x="2577" y="3782"/>
                    <a:pt x="2555" y="3770"/>
                    <a:pt x="2532" y="3759"/>
                  </a:cubicBezTo>
                  <a:cubicBezTo>
                    <a:pt x="2398" y="3121"/>
                    <a:pt x="2442" y="2460"/>
                    <a:pt x="2667" y="1844"/>
                  </a:cubicBezTo>
                  <a:cubicBezTo>
                    <a:pt x="2745" y="1642"/>
                    <a:pt x="2835" y="1452"/>
                    <a:pt x="2947" y="1273"/>
                  </a:cubicBezTo>
                  <a:cubicBezTo>
                    <a:pt x="2958" y="1250"/>
                    <a:pt x="2958" y="1239"/>
                    <a:pt x="2969" y="1239"/>
                  </a:cubicBezTo>
                  <a:cubicBezTo>
                    <a:pt x="2969" y="1228"/>
                    <a:pt x="2969" y="1228"/>
                    <a:pt x="2991" y="1206"/>
                  </a:cubicBezTo>
                  <a:cubicBezTo>
                    <a:pt x="3014" y="1172"/>
                    <a:pt x="3036" y="1127"/>
                    <a:pt x="3070" y="1094"/>
                  </a:cubicBezTo>
                  <a:cubicBezTo>
                    <a:pt x="3126" y="1015"/>
                    <a:pt x="3193" y="948"/>
                    <a:pt x="3260" y="869"/>
                  </a:cubicBezTo>
                  <a:cubicBezTo>
                    <a:pt x="3260" y="869"/>
                    <a:pt x="3271" y="858"/>
                    <a:pt x="3271" y="858"/>
                  </a:cubicBezTo>
                  <a:close/>
                  <a:moveTo>
                    <a:pt x="3912" y="0"/>
                  </a:moveTo>
                  <a:cubicBezTo>
                    <a:pt x="3395" y="0"/>
                    <a:pt x="2868" y="158"/>
                    <a:pt x="2431" y="388"/>
                  </a:cubicBezTo>
                  <a:cubicBezTo>
                    <a:pt x="1927" y="657"/>
                    <a:pt x="1546" y="1049"/>
                    <a:pt x="1244" y="1519"/>
                  </a:cubicBezTo>
                  <a:cubicBezTo>
                    <a:pt x="930" y="2046"/>
                    <a:pt x="751" y="2673"/>
                    <a:pt x="729" y="3300"/>
                  </a:cubicBezTo>
                  <a:cubicBezTo>
                    <a:pt x="561" y="3367"/>
                    <a:pt x="1" y="3625"/>
                    <a:pt x="247" y="3860"/>
                  </a:cubicBezTo>
                  <a:cubicBezTo>
                    <a:pt x="426" y="4039"/>
                    <a:pt x="628" y="4185"/>
                    <a:pt x="841" y="4319"/>
                  </a:cubicBezTo>
                  <a:cubicBezTo>
                    <a:pt x="908" y="4566"/>
                    <a:pt x="986" y="4801"/>
                    <a:pt x="1110" y="5014"/>
                  </a:cubicBezTo>
                  <a:cubicBezTo>
                    <a:pt x="1177" y="5145"/>
                    <a:pt x="1345" y="5197"/>
                    <a:pt x="1552" y="5197"/>
                  </a:cubicBezTo>
                  <a:cubicBezTo>
                    <a:pt x="1930" y="5197"/>
                    <a:pt x="2436" y="5023"/>
                    <a:pt x="2689" y="4834"/>
                  </a:cubicBezTo>
                  <a:cubicBezTo>
                    <a:pt x="2958" y="4834"/>
                    <a:pt x="3227" y="4812"/>
                    <a:pt x="3495" y="4756"/>
                  </a:cubicBezTo>
                  <a:cubicBezTo>
                    <a:pt x="4571" y="4554"/>
                    <a:pt x="5870" y="3927"/>
                    <a:pt x="6027" y="2706"/>
                  </a:cubicBezTo>
                  <a:cubicBezTo>
                    <a:pt x="6161" y="1687"/>
                    <a:pt x="5590" y="388"/>
                    <a:pt x="4537" y="85"/>
                  </a:cubicBezTo>
                  <a:cubicBezTo>
                    <a:pt x="4335" y="27"/>
                    <a:pt x="4125" y="0"/>
                    <a:pt x="3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8198771" y="6355336"/>
              <a:ext cx="778" cy="34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cubicBezTo>
                    <a:pt x="0" y="0"/>
                    <a:pt x="12" y="0"/>
                    <a:pt x="23" y="0"/>
                  </a:cubicBezTo>
                  <a:lnTo>
                    <a:pt x="23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8227941" y="6510526"/>
              <a:ext cx="208522" cy="176205"/>
            </a:xfrm>
            <a:custGeom>
              <a:avLst/>
              <a:gdLst/>
              <a:ahLst/>
              <a:cxnLst/>
              <a:rect l="l" t="t" r="r" b="b"/>
              <a:pathLst>
                <a:path w="6162" h="5207" extrusionOk="0">
                  <a:moveTo>
                    <a:pt x="3891" y="3888"/>
                  </a:moveTo>
                  <a:cubicBezTo>
                    <a:pt x="3893" y="3888"/>
                    <a:pt x="3895" y="3890"/>
                    <a:pt x="3899" y="3893"/>
                  </a:cubicBezTo>
                  <a:cubicBezTo>
                    <a:pt x="3899" y="3893"/>
                    <a:pt x="3887" y="3893"/>
                    <a:pt x="3876" y="3904"/>
                  </a:cubicBezTo>
                  <a:cubicBezTo>
                    <a:pt x="3884" y="3896"/>
                    <a:pt x="3886" y="3888"/>
                    <a:pt x="3891" y="3888"/>
                  </a:cubicBezTo>
                  <a:close/>
                  <a:moveTo>
                    <a:pt x="3764" y="4005"/>
                  </a:moveTo>
                  <a:cubicBezTo>
                    <a:pt x="3763" y="4007"/>
                    <a:pt x="3761" y="4008"/>
                    <a:pt x="3759" y="4009"/>
                  </a:cubicBezTo>
                  <a:lnTo>
                    <a:pt x="3759" y="4009"/>
                  </a:lnTo>
                  <a:cubicBezTo>
                    <a:pt x="3763" y="4007"/>
                    <a:pt x="3764" y="4005"/>
                    <a:pt x="3764" y="4005"/>
                  </a:cubicBezTo>
                  <a:close/>
                  <a:moveTo>
                    <a:pt x="3283" y="869"/>
                  </a:moveTo>
                  <a:cubicBezTo>
                    <a:pt x="3305" y="880"/>
                    <a:pt x="3316" y="891"/>
                    <a:pt x="3339" y="903"/>
                  </a:cubicBezTo>
                  <a:cubicBezTo>
                    <a:pt x="3518" y="1003"/>
                    <a:pt x="3675" y="1160"/>
                    <a:pt x="3798" y="1317"/>
                  </a:cubicBezTo>
                  <a:cubicBezTo>
                    <a:pt x="4111" y="1687"/>
                    <a:pt x="4279" y="2191"/>
                    <a:pt x="4324" y="2661"/>
                  </a:cubicBezTo>
                  <a:cubicBezTo>
                    <a:pt x="4335" y="2885"/>
                    <a:pt x="4335" y="2997"/>
                    <a:pt x="4279" y="3199"/>
                  </a:cubicBezTo>
                  <a:cubicBezTo>
                    <a:pt x="4257" y="3288"/>
                    <a:pt x="4223" y="3367"/>
                    <a:pt x="4190" y="3456"/>
                  </a:cubicBezTo>
                  <a:cubicBezTo>
                    <a:pt x="4179" y="3490"/>
                    <a:pt x="4156" y="3535"/>
                    <a:pt x="4134" y="3579"/>
                  </a:cubicBezTo>
                  <a:cubicBezTo>
                    <a:pt x="4123" y="3602"/>
                    <a:pt x="4078" y="3658"/>
                    <a:pt x="4078" y="3669"/>
                  </a:cubicBezTo>
                  <a:cubicBezTo>
                    <a:pt x="4033" y="3725"/>
                    <a:pt x="3988" y="3781"/>
                    <a:pt x="3943" y="3837"/>
                  </a:cubicBezTo>
                  <a:cubicBezTo>
                    <a:pt x="3921" y="3859"/>
                    <a:pt x="3887" y="3882"/>
                    <a:pt x="3865" y="3904"/>
                  </a:cubicBezTo>
                  <a:cubicBezTo>
                    <a:pt x="3854" y="3927"/>
                    <a:pt x="3831" y="3938"/>
                    <a:pt x="3820" y="3938"/>
                  </a:cubicBezTo>
                  <a:cubicBezTo>
                    <a:pt x="3798" y="3960"/>
                    <a:pt x="3764" y="3983"/>
                    <a:pt x="3742" y="4005"/>
                  </a:cubicBezTo>
                  <a:cubicBezTo>
                    <a:pt x="3719" y="4016"/>
                    <a:pt x="3697" y="4027"/>
                    <a:pt x="3686" y="4027"/>
                  </a:cubicBezTo>
                  <a:lnTo>
                    <a:pt x="3675" y="4027"/>
                  </a:lnTo>
                  <a:cubicBezTo>
                    <a:pt x="3663" y="4039"/>
                    <a:pt x="3641" y="4039"/>
                    <a:pt x="3630" y="4039"/>
                  </a:cubicBezTo>
                  <a:lnTo>
                    <a:pt x="3551" y="4039"/>
                  </a:lnTo>
                  <a:cubicBezTo>
                    <a:pt x="3540" y="4039"/>
                    <a:pt x="3529" y="4039"/>
                    <a:pt x="3518" y="4050"/>
                  </a:cubicBezTo>
                  <a:lnTo>
                    <a:pt x="3495" y="4050"/>
                  </a:lnTo>
                  <a:cubicBezTo>
                    <a:pt x="3406" y="4050"/>
                    <a:pt x="3451" y="4039"/>
                    <a:pt x="3495" y="4039"/>
                  </a:cubicBezTo>
                  <a:cubicBezTo>
                    <a:pt x="3451" y="4039"/>
                    <a:pt x="3406" y="4039"/>
                    <a:pt x="3372" y="4027"/>
                  </a:cubicBezTo>
                  <a:cubicBezTo>
                    <a:pt x="3310" y="4027"/>
                    <a:pt x="3257" y="4018"/>
                    <a:pt x="3205" y="4007"/>
                  </a:cubicBezTo>
                  <a:lnTo>
                    <a:pt x="3205" y="4007"/>
                  </a:lnTo>
                  <a:cubicBezTo>
                    <a:pt x="3231" y="4012"/>
                    <a:pt x="3252" y="4015"/>
                    <a:pt x="3253" y="4015"/>
                  </a:cubicBezTo>
                  <a:cubicBezTo>
                    <a:pt x="3254" y="4015"/>
                    <a:pt x="3238" y="4012"/>
                    <a:pt x="3193" y="4005"/>
                  </a:cubicBezTo>
                  <a:lnTo>
                    <a:pt x="3193" y="4005"/>
                  </a:lnTo>
                  <a:cubicBezTo>
                    <a:pt x="3197" y="4006"/>
                    <a:pt x="3201" y="4007"/>
                    <a:pt x="3205" y="4007"/>
                  </a:cubicBezTo>
                  <a:lnTo>
                    <a:pt x="3205" y="4007"/>
                  </a:lnTo>
                  <a:cubicBezTo>
                    <a:pt x="3177" y="4003"/>
                    <a:pt x="3145" y="3998"/>
                    <a:pt x="3126" y="3994"/>
                  </a:cubicBezTo>
                  <a:cubicBezTo>
                    <a:pt x="3014" y="3960"/>
                    <a:pt x="2902" y="3927"/>
                    <a:pt x="2790" y="3882"/>
                  </a:cubicBezTo>
                  <a:cubicBezTo>
                    <a:pt x="2734" y="3859"/>
                    <a:pt x="2678" y="3826"/>
                    <a:pt x="2611" y="3803"/>
                  </a:cubicBezTo>
                  <a:cubicBezTo>
                    <a:pt x="2588" y="3792"/>
                    <a:pt x="2566" y="3781"/>
                    <a:pt x="2543" y="3759"/>
                  </a:cubicBezTo>
                  <a:cubicBezTo>
                    <a:pt x="2398" y="3131"/>
                    <a:pt x="2443" y="2471"/>
                    <a:pt x="2667" y="1843"/>
                  </a:cubicBezTo>
                  <a:cubicBezTo>
                    <a:pt x="2745" y="1653"/>
                    <a:pt x="2835" y="1463"/>
                    <a:pt x="2947" y="1272"/>
                  </a:cubicBezTo>
                  <a:cubicBezTo>
                    <a:pt x="2958" y="1250"/>
                    <a:pt x="2969" y="1250"/>
                    <a:pt x="2969" y="1239"/>
                  </a:cubicBezTo>
                  <a:cubicBezTo>
                    <a:pt x="2969" y="1239"/>
                    <a:pt x="2980" y="1227"/>
                    <a:pt x="2991" y="1205"/>
                  </a:cubicBezTo>
                  <a:cubicBezTo>
                    <a:pt x="3014" y="1171"/>
                    <a:pt x="3036" y="1138"/>
                    <a:pt x="3070" y="1104"/>
                  </a:cubicBezTo>
                  <a:cubicBezTo>
                    <a:pt x="3126" y="1026"/>
                    <a:pt x="3193" y="947"/>
                    <a:pt x="3260" y="880"/>
                  </a:cubicBezTo>
                  <a:cubicBezTo>
                    <a:pt x="3260" y="880"/>
                    <a:pt x="3271" y="869"/>
                    <a:pt x="3271" y="869"/>
                  </a:cubicBezTo>
                  <a:close/>
                  <a:moveTo>
                    <a:pt x="3916" y="0"/>
                  </a:moveTo>
                  <a:cubicBezTo>
                    <a:pt x="3397" y="0"/>
                    <a:pt x="2869" y="160"/>
                    <a:pt x="2431" y="398"/>
                  </a:cubicBezTo>
                  <a:cubicBezTo>
                    <a:pt x="1927" y="656"/>
                    <a:pt x="1546" y="1048"/>
                    <a:pt x="1255" y="1530"/>
                  </a:cubicBezTo>
                  <a:cubicBezTo>
                    <a:pt x="930" y="2056"/>
                    <a:pt x="751" y="2683"/>
                    <a:pt x="729" y="3311"/>
                  </a:cubicBezTo>
                  <a:cubicBezTo>
                    <a:pt x="561" y="3378"/>
                    <a:pt x="1" y="3624"/>
                    <a:pt x="247" y="3859"/>
                  </a:cubicBezTo>
                  <a:cubicBezTo>
                    <a:pt x="426" y="4050"/>
                    <a:pt x="628" y="4195"/>
                    <a:pt x="841" y="4330"/>
                  </a:cubicBezTo>
                  <a:cubicBezTo>
                    <a:pt x="908" y="4565"/>
                    <a:pt x="998" y="4800"/>
                    <a:pt x="1110" y="5024"/>
                  </a:cubicBezTo>
                  <a:cubicBezTo>
                    <a:pt x="1181" y="5155"/>
                    <a:pt x="1349" y="5207"/>
                    <a:pt x="1554" y="5207"/>
                  </a:cubicBezTo>
                  <a:cubicBezTo>
                    <a:pt x="1932" y="5207"/>
                    <a:pt x="2435" y="5030"/>
                    <a:pt x="2689" y="4834"/>
                  </a:cubicBezTo>
                  <a:cubicBezTo>
                    <a:pt x="2734" y="4836"/>
                    <a:pt x="2779" y="4837"/>
                    <a:pt x="2823" y="4837"/>
                  </a:cubicBezTo>
                  <a:cubicBezTo>
                    <a:pt x="3047" y="4837"/>
                    <a:pt x="3271" y="4813"/>
                    <a:pt x="3495" y="4767"/>
                  </a:cubicBezTo>
                  <a:cubicBezTo>
                    <a:pt x="4571" y="4554"/>
                    <a:pt x="5870" y="3938"/>
                    <a:pt x="6027" y="2706"/>
                  </a:cubicBezTo>
                  <a:cubicBezTo>
                    <a:pt x="6161" y="1687"/>
                    <a:pt x="5590" y="387"/>
                    <a:pt x="4537" y="85"/>
                  </a:cubicBezTo>
                  <a:cubicBezTo>
                    <a:pt x="4336" y="27"/>
                    <a:pt x="4127" y="0"/>
                    <a:pt x="3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8346211" y="6647172"/>
              <a:ext cx="778" cy="406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0" y="1"/>
                  </a:moveTo>
                  <a:cubicBezTo>
                    <a:pt x="12" y="1"/>
                    <a:pt x="12" y="1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8080500" y="6802734"/>
              <a:ext cx="208522" cy="175866"/>
            </a:xfrm>
            <a:custGeom>
              <a:avLst/>
              <a:gdLst/>
              <a:ahLst/>
              <a:cxnLst/>
              <a:rect l="l" t="t" r="r" b="b"/>
              <a:pathLst>
                <a:path w="6162" h="5197" extrusionOk="0">
                  <a:moveTo>
                    <a:pt x="3092" y="802"/>
                  </a:moveTo>
                  <a:cubicBezTo>
                    <a:pt x="3064" y="808"/>
                    <a:pt x="3053" y="811"/>
                    <a:pt x="3052" y="811"/>
                  </a:cubicBezTo>
                  <a:cubicBezTo>
                    <a:pt x="3050" y="811"/>
                    <a:pt x="3059" y="808"/>
                    <a:pt x="3070" y="802"/>
                  </a:cubicBezTo>
                  <a:close/>
                  <a:moveTo>
                    <a:pt x="3193" y="4006"/>
                  </a:moveTo>
                  <a:cubicBezTo>
                    <a:pt x="3205" y="4008"/>
                    <a:pt x="3215" y="4009"/>
                    <a:pt x="3223" y="4011"/>
                  </a:cubicBezTo>
                  <a:lnTo>
                    <a:pt x="3223" y="4011"/>
                  </a:lnTo>
                  <a:cubicBezTo>
                    <a:pt x="3213" y="4009"/>
                    <a:pt x="3203" y="4008"/>
                    <a:pt x="3193" y="4006"/>
                  </a:cubicBezTo>
                  <a:close/>
                  <a:moveTo>
                    <a:pt x="3764" y="4006"/>
                  </a:moveTo>
                  <a:cubicBezTo>
                    <a:pt x="3755" y="4015"/>
                    <a:pt x="3738" y="4017"/>
                    <a:pt x="3719" y="4017"/>
                  </a:cubicBezTo>
                  <a:lnTo>
                    <a:pt x="3719" y="4017"/>
                  </a:lnTo>
                  <a:cubicBezTo>
                    <a:pt x="3742" y="4006"/>
                    <a:pt x="3764" y="4006"/>
                    <a:pt x="3764" y="4006"/>
                  </a:cubicBezTo>
                  <a:close/>
                  <a:moveTo>
                    <a:pt x="3271" y="858"/>
                  </a:moveTo>
                  <a:cubicBezTo>
                    <a:pt x="3271" y="858"/>
                    <a:pt x="3283" y="870"/>
                    <a:pt x="3283" y="870"/>
                  </a:cubicBezTo>
                  <a:cubicBezTo>
                    <a:pt x="3305" y="881"/>
                    <a:pt x="3316" y="881"/>
                    <a:pt x="3339" y="892"/>
                  </a:cubicBezTo>
                  <a:cubicBezTo>
                    <a:pt x="3518" y="1004"/>
                    <a:pt x="3663" y="1150"/>
                    <a:pt x="3798" y="1318"/>
                  </a:cubicBezTo>
                  <a:cubicBezTo>
                    <a:pt x="4111" y="1687"/>
                    <a:pt x="4279" y="2180"/>
                    <a:pt x="4324" y="2662"/>
                  </a:cubicBezTo>
                  <a:cubicBezTo>
                    <a:pt x="4335" y="2874"/>
                    <a:pt x="4324" y="2986"/>
                    <a:pt x="4279" y="3199"/>
                  </a:cubicBezTo>
                  <a:cubicBezTo>
                    <a:pt x="4257" y="3278"/>
                    <a:pt x="4223" y="3367"/>
                    <a:pt x="4190" y="3446"/>
                  </a:cubicBezTo>
                  <a:cubicBezTo>
                    <a:pt x="4167" y="3490"/>
                    <a:pt x="4156" y="3535"/>
                    <a:pt x="4134" y="3569"/>
                  </a:cubicBezTo>
                  <a:cubicBezTo>
                    <a:pt x="4123" y="3591"/>
                    <a:pt x="4078" y="3647"/>
                    <a:pt x="4078" y="3658"/>
                  </a:cubicBezTo>
                  <a:cubicBezTo>
                    <a:pt x="4033" y="3726"/>
                    <a:pt x="3988" y="3782"/>
                    <a:pt x="3932" y="3838"/>
                  </a:cubicBezTo>
                  <a:cubicBezTo>
                    <a:pt x="3910" y="3860"/>
                    <a:pt x="3887" y="3882"/>
                    <a:pt x="3865" y="3905"/>
                  </a:cubicBezTo>
                  <a:cubicBezTo>
                    <a:pt x="3843" y="3916"/>
                    <a:pt x="3831" y="3938"/>
                    <a:pt x="3820" y="3938"/>
                  </a:cubicBezTo>
                  <a:cubicBezTo>
                    <a:pt x="3798" y="3961"/>
                    <a:pt x="3764" y="3972"/>
                    <a:pt x="3742" y="3994"/>
                  </a:cubicBezTo>
                  <a:lnTo>
                    <a:pt x="3731" y="3994"/>
                  </a:lnTo>
                  <a:cubicBezTo>
                    <a:pt x="3719" y="4006"/>
                    <a:pt x="3697" y="4017"/>
                    <a:pt x="3675" y="4028"/>
                  </a:cubicBezTo>
                  <a:cubicBezTo>
                    <a:pt x="3663" y="4028"/>
                    <a:pt x="3641" y="4028"/>
                    <a:pt x="3619" y="4039"/>
                  </a:cubicBezTo>
                  <a:lnTo>
                    <a:pt x="3495" y="4039"/>
                  </a:lnTo>
                  <a:cubicBezTo>
                    <a:pt x="3451" y="4039"/>
                    <a:pt x="3406" y="4028"/>
                    <a:pt x="3372" y="4028"/>
                  </a:cubicBezTo>
                  <a:cubicBezTo>
                    <a:pt x="3322" y="4020"/>
                    <a:pt x="3279" y="4018"/>
                    <a:pt x="3237" y="4013"/>
                  </a:cubicBezTo>
                  <a:lnTo>
                    <a:pt x="3237" y="4013"/>
                  </a:lnTo>
                  <a:cubicBezTo>
                    <a:pt x="3212" y="4008"/>
                    <a:pt x="3156" y="3995"/>
                    <a:pt x="3126" y="3983"/>
                  </a:cubicBezTo>
                  <a:cubicBezTo>
                    <a:pt x="3014" y="3961"/>
                    <a:pt x="2902" y="3916"/>
                    <a:pt x="2790" y="3871"/>
                  </a:cubicBezTo>
                  <a:cubicBezTo>
                    <a:pt x="2734" y="3849"/>
                    <a:pt x="2667" y="3826"/>
                    <a:pt x="2611" y="3804"/>
                  </a:cubicBezTo>
                  <a:cubicBezTo>
                    <a:pt x="2611" y="3793"/>
                    <a:pt x="2611" y="3793"/>
                    <a:pt x="2599" y="3793"/>
                  </a:cubicBezTo>
                  <a:cubicBezTo>
                    <a:pt x="2577" y="3782"/>
                    <a:pt x="2555" y="3770"/>
                    <a:pt x="2532" y="3759"/>
                  </a:cubicBezTo>
                  <a:cubicBezTo>
                    <a:pt x="2398" y="3121"/>
                    <a:pt x="2442" y="2460"/>
                    <a:pt x="2667" y="1844"/>
                  </a:cubicBezTo>
                  <a:cubicBezTo>
                    <a:pt x="2745" y="1642"/>
                    <a:pt x="2835" y="1452"/>
                    <a:pt x="2947" y="1273"/>
                  </a:cubicBezTo>
                  <a:cubicBezTo>
                    <a:pt x="2958" y="1250"/>
                    <a:pt x="2958" y="1239"/>
                    <a:pt x="2969" y="1239"/>
                  </a:cubicBezTo>
                  <a:cubicBezTo>
                    <a:pt x="2969" y="1228"/>
                    <a:pt x="2969" y="1228"/>
                    <a:pt x="2991" y="1206"/>
                  </a:cubicBezTo>
                  <a:cubicBezTo>
                    <a:pt x="3014" y="1172"/>
                    <a:pt x="3036" y="1127"/>
                    <a:pt x="3070" y="1094"/>
                  </a:cubicBezTo>
                  <a:cubicBezTo>
                    <a:pt x="3126" y="1015"/>
                    <a:pt x="3193" y="948"/>
                    <a:pt x="3260" y="870"/>
                  </a:cubicBezTo>
                  <a:cubicBezTo>
                    <a:pt x="3260" y="870"/>
                    <a:pt x="3271" y="870"/>
                    <a:pt x="3271" y="858"/>
                  </a:cubicBezTo>
                  <a:close/>
                  <a:moveTo>
                    <a:pt x="3912" y="0"/>
                  </a:moveTo>
                  <a:cubicBezTo>
                    <a:pt x="3395" y="0"/>
                    <a:pt x="2868" y="158"/>
                    <a:pt x="2431" y="388"/>
                  </a:cubicBezTo>
                  <a:cubicBezTo>
                    <a:pt x="1927" y="657"/>
                    <a:pt x="1546" y="1049"/>
                    <a:pt x="1244" y="1519"/>
                  </a:cubicBezTo>
                  <a:cubicBezTo>
                    <a:pt x="930" y="2046"/>
                    <a:pt x="751" y="2673"/>
                    <a:pt x="729" y="3300"/>
                  </a:cubicBezTo>
                  <a:cubicBezTo>
                    <a:pt x="561" y="3367"/>
                    <a:pt x="1" y="3625"/>
                    <a:pt x="247" y="3860"/>
                  </a:cubicBezTo>
                  <a:cubicBezTo>
                    <a:pt x="426" y="4039"/>
                    <a:pt x="628" y="4196"/>
                    <a:pt x="841" y="4319"/>
                  </a:cubicBezTo>
                  <a:cubicBezTo>
                    <a:pt x="908" y="4566"/>
                    <a:pt x="986" y="4801"/>
                    <a:pt x="1110" y="5014"/>
                  </a:cubicBezTo>
                  <a:cubicBezTo>
                    <a:pt x="1177" y="5145"/>
                    <a:pt x="1345" y="5197"/>
                    <a:pt x="1552" y="5197"/>
                  </a:cubicBezTo>
                  <a:cubicBezTo>
                    <a:pt x="1930" y="5197"/>
                    <a:pt x="2436" y="5023"/>
                    <a:pt x="2689" y="4835"/>
                  </a:cubicBezTo>
                  <a:cubicBezTo>
                    <a:pt x="2958" y="4835"/>
                    <a:pt x="3227" y="4812"/>
                    <a:pt x="3495" y="4767"/>
                  </a:cubicBezTo>
                  <a:cubicBezTo>
                    <a:pt x="4571" y="4555"/>
                    <a:pt x="5870" y="3927"/>
                    <a:pt x="6027" y="2706"/>
                  </a:cubicBezTo>
                  <a:cubicBezTo>
                    <a:pt x="6161" y="1687"/>
                    <a:pt x="5590" y="388"/>
                    <a:pt x="4537" y="86"/>
                  </a:cubicBezTo>
                  <a:cubicBezTo>
                    <a:pt x="4335" y="27"/>
                    <a:pt x="4125" y="0"/>
                    <a:pt x="3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8198771" y="6939414"/>
              <a:ext cx="778" cy="34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3" y="0"/>
                  </a:moveTo>
                  <a:cubicBezTo>
                    <a:pt x="12" y="0"/>
                    <a:pt x="12" y="0"/>
                    <a:pt x="0" y="0"/>
                  </a:cubicBezTo>
                  <a:cubicBezTo>
                    <a:pt x="0" y="0"/>
                    <a:pt x="12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8227941" y="7094604"/>
              <a:ext cx="208522" cy="176205"/>
            </a:xfrm>
            <a:custGeom>
              <a:avLst/>
              <a:gdLst/>
              <a:ahLst/>
              <a:cxnLst/>
              <a:rect l="l" t="t" r="r" b="b"/>
              <a:pathLst>
                <a:path w="6162" h="5207" extrusionOk="0">
                  <a:moveTo>
                    <a:pt x="3891" y="3888"/>
                  </a:moveTo>
                  <a:cubicBezTo>
                    <a:pt x="3893" y="3888"/>
                    <a:pt x="3895" y="3890"/>
                    <a:pt x="3899" y="3893"/>
                  </a:cubicBezTo>
                  <a:cubicBezTo>
                    <a:pt x="3899" y="3893"/>
                    <a:pt x="3887" y="3893"/>
                    <a:pt x="3876" y="3904"/>
                  </a:cubicBezTo>
                  <a:cubicBezTo>
                    <a:pt x="3884" y="3896"/>
                    <a:pt x="3886" y="3888"/>
                    <a:pt x="3891" y="3888"/>
                  </a:cubicBezTo>
                  <a:close/>
                  <a:moveTo>
                    <a:pt x="3764" y="4005"/>
                  </a:moveTo>
                  <a:lnTo>
                    <a:pt x="3764" y="4005"/>
                  </a:lnTo>
                  <a:cubicBezTo>
                    <a:pt x="3756" y="4013"/>
                    <a:pt x="3741" y="4022"/>
                    <a:pt x="3725" y="4026"/>
                  </a:cubicBezTo>
                  <a:lnTo>
                    <a:pt x="3725" y="4026"/>
                  </a:lnTo>
                  <a:cubicBezTo>
                    <a:pt x="3754" y="4015"/>
                    <a:pt x="3764" y="4005"/>
                    <a:pt x="3764" y="4005"/>
                  </a:cubicBezTo>
                  <a:close/>
                  <a:moveTo>
                    <a:pt x="3283" y="869"/>
                  </a:moveTo>
                  <a:cubicBezTo>
                    <a:pt x="3305" y="880"/>
                    <a:pt x="3316" y="891"/>
                    <a:pt x="3339" y="903"/>
                  </a:cubicBezTo>
                  <a:cubicBezTo>
                    <a:pt x="3518" y="1015"/>
                    <a:pt x="3675" y="1160"/>
                    <a:pt x="3798" y="1317"/>
                  </a:cubicBezTo>
                  <a:cubicBezTo>
                    <a:pt x="4111" y="1687"/>
                    <a:pt x="4279" y="2191"/>
                    <a:pt x="4324" y="2661"/>
                  </a:cubicBezTo>
                  <a:cubicBezTo>
                    <a:pt x="4335" y="2885"/>
                    <a:pt x="4335" y="2997"/>
                    <a:pt x="4279" y="3199"/>
                  </a:cubicBezTo>
                  <a:cubicBezTo>
                    <a:pt x="4257" y="3288"/>
                    <a:pt x="4223" y="3367"/>
                    <a:pt x="4190" y="3456"/>
                  </a:cubicBezTo>
                  <a:cubicBezTo>
                    <a:pt x="4179" y="3490"/>
                    <a:pt x="4156" y="3535"/>
                    <a:pt x="4134" y="3580"/>
                  </a:cubicBezTo>
                  <a:cubicBezTo>
                    <a:pt x="4123" y="3602"/>
                    <a:pt x="4078" y="3658"/>
                    <a:pt x="4078" y="3669"/>
                  </a:cubicBezTo>
                  <a:cubicBezTo>
                    <a:pt x="4033" y="3725"/>
                    <a:pt x="3988" y="3781"/>
                    <a:pt x="3943" y="3837"/>
                  </a:cubicBezTo>
                  <a:cubicBezTo>
                    <a:pt x="3921" y="3860"/>
                    <a:pt x="3887" y="3882"/>
                    <a:pt x="3865" y="3904"/>
                  </a:cubicBezTo>
                  <a:cubicBezTo>
                    <a:pt x="3854" y="3927"/>
                    <a:pt x="3831" y="3938"/>
                    <a:pt x="3820" y="3938"/>
                  </a:cubicBezTo>
                  <a:cubicBezTo>
                    <a:pt x="3798" y="3960"/>
                    <a:pt x="3764" y="3983"/>
                    <a:pt x="3742" y="4005"/>
                  </a:cubicBezTo>
                  <a:cubicBezTo>
                    <a:pt x="3719" y="4016"/>
                    <a:pt x="3697" y="4028"/>
                    <a:pt x="3686" y="4028"/>
                  </a:cubicBezTo>
                  <a:lnTo>
                    <a:pt x="3675" y="4028"/>
                  </a:lnTo>
                  <a:cubicBezTo>
                    <a:pt x="3663" y="4039"/>
                    <a:pt x="3641" y="4039"/>
                    <a:pt x="3630" y="4039"/>
                  </a:cubicBezTo>
                  <a:cubicBezTo>
                    <a:pt x="3596" y="4039"/>
                    <a:pt x="3563" y="4039"/>
                    <a:pt x="3551" y="4050"/>
                  </a:cubicBezTo>
                  <a:lnTo>
                    <a:pt x="3495" y="4050"/>
                  </a:lnTo>
                  <a:cubicBezTo>
                    <a:pt x="3406" y="4050"/>
                    <a:pt x="3451" y="4039"/>
                    <a:pt x="3495" y="4039"/>
                  </a:cubicBezTo>
                  <a:lnTo>
                    <a:pt x="3372" y="4039"/>
                  </a:lnTo>
                  <a:cubicBezTo>
                    <a:pt x="3310" y="4028"/>
                    <a:pt x="3257" y="4018"/>
                    <a:pt x="3204" y="4007"/>
                  </a:cubicBezTo>
                  <a:lnTo>
                    <a:pt x="3204" y="4007"/>
                  </a:lnTo>
                  <a:cubicBezTo>
                    <a:pt x="3231" y="4012"/>
                    <a:pt x="3252" y="4015"/>
                    <a:pt x="3253" y="4015"/>
                  </a:cubicBezTo>
                  <a:cubicBezTo>
                    <a:pt x="3254" y="4015"/>
                    <a:pt x="3238" y="4012"/>
                    <a:pt x="3193" y="4005"/>
                  </a:cubicBezTo>
                  <a:lnTo>
                    <a:pt x="3193" y="4005"/>
                  </a:lnTo>
                  <a:cubicBezTo>
                    <a:pt x="3197" y="4006"/>
                    <a:pt x="3201" y="4007"/>
                    <a:pt x="3204" y="4007"/>
                  </a:cubicBezTo>
                  <a:lnTo>
                    <a:pt x="3204" y="4007"/>
                  </a:lnTo>
                  <a:cubicBezTo>
                    <a:pt x="3177" y="4003"/>
                    <a:pt x="3145" y="3998"/>
                    <a:pt x="3126" y="3994"/>
                  </a:cubicBezTo>
                  <a:cubicBezTo>
                    <a:pt x="3014" y="3960"/>
                    <a:pt x="2902" y="3927"/>
                    <a:pt x="2790" y="3882"/>
                  </a:cubicBezTo>
                  <a:cubicBezTo>
                    <a:pt x="2734" y="3860"/>
                    <a:pt x="2678" y="3826"/>
                    <a:pt x="2611" y="3804"/>
                  </a:cubicBezTo>
                  <a:cubicBezTo>
                    <a:pt x="2588" y="3792"/>
                    <a:pt x="2566" y="3781"/>
                    <a:pt x="2543" y="3759"/>
                  </a:cubicBezTo>
                  <a:cubicBezTo>
                    <a:pt x="2398" y="3131"/>
                    <a:pt x="2443" y="2471"/>
                    <a:pt x="2667" y="1843"/>
                  </a:cubicBezTo>
                  <a:cubicBezTo>
                    <a:pt x="2745" y="1653"/>
                    <a:pt x="2835" y="1463"/>
                    <a:pt x="2947" y="1272"/>
                  </a:cubicBezTo>
                  <a:cubicBezTo>
                    <a:pt x="2958" y="1250"/>
                    <a:pt x="2969" y="1250"/>
                    <a:pt x="2969" y="1239"/>
                  </a:cubicBezTo>
                  <a:cubicBezTo>
                    <a:pt x="2969" y="1239"/>
                    <a:pt x="2980" y="1227"/>
                    <a:pt x="2991" y="1216"/>
                  </a:cubicBezTo>
                  <a:cubicBezTo>
                    <a:pt x="3014" y="1171"/>
                    <a:pt x="3036" y="1138"/>
                    <a:pt x="3070" y="1104"/>
                  </a:cubicBezTo>
                  <a:cubicBezTo>
                    <a:pt x="3126" y="1026"/>
                    <a:pt x="3193" y="947"/>
                    <a:pt x="3260" y="880"/>
                  </a:cubicBezTo>
                  <a:cubicBezTo>
                    <a:pt x="3260" y="880"/>
                    <a:pt x="3271" y="869"/>
                    <a:pt x="3271" y="869"/>
                  </a:cubicBezTo>
                  <a:close/>
                  <a:moveTo>
                    <a:pt x="3916" y="0"/>
                  </a:moveTo>
                  <a:cubicBezTo>
                    <a:pt x="3397" y="0"/>
                    <a:pt x="2869" y="160"/>
                    <a:pt x="2431" y="399"/>
                  </a:cubicBezTo>
                  <a:cubicBezTo>
                    <a:pt x="1927" y="656"/>
                    <a:pt x="1546" y="1048"/>
                    <a:pt x="1255" y="1530"/>
                  </a:cubicBezTo>
                  <a:cubicBezTo>
                    <a:pt x="930" y="2056"/>
                    <a:pt x="751" y="2683"/>
                    <a:pt x="729" y="3311"/>
                  </a:cubicBezTo>
                  <a:cubicBezTo>
                    <a:pt x="561" y="3378"/>
                    <a:pt x="1" y="3624"/>
                    <a:pt x="247" y="3860"/>
                  </a:cubicBezTo>
                  <a:cubicBezTo>
                    <a:pt x="426" y="4050"/>
                    <a:pt x="628" y="4196"/>
                    <a:pt x="841" y="4330"/>
                  </a:cubicBezTo>
                  <a:cubicBezTo>
                    <a:pt x="908" y="4565"/>
                    <a:pt x="998" y="4800"/>
                    <a:pt x="1110" y="5024"/>
                  </a:cubicBezTo>
                  <a:cubicBezTo>
                    <a:pt x="1181" y="5155"/>
                    <a:pt x="1349" y="5207"/>
                    <a:pt x="1554" y="5207"/>
                  </a:cubicBezTo>
                  <a:cubicBezTo>
                    <a:pt x="1932" y="5207"/>
                    <a:pt x="2435" y="5030"/>
                    <a:pt x="2689" y="4834"/>
                  </a:cubicBezTo>
                  <a:cubicBezTo>
                    <a:pt x="2734" y="4836"/>
                    <a:pt x="2779" y="4837"/>
                    <a:pt x="2823" y="4837"/>
                  </a:cubicBezTo>
                  <a:cubicBezTo>
                    <a:pt x="3047" y="4837"/>
                    <a:pt x="3271" y="4813"/>
                    <a:pt x="3495" y="4767"/>
                  </a:cubicBezTo>
                  <a:cubicBezTo>
                    <a:pt x="4571" y="4554"/>
                    <a:pt x="5870" y="3938"/>
                    <a:pt x="6027" y="2706"/>
                  </a:cubicBezTo>
                  <a:cubicBezTo>
                    <a:pt x="6161" y="1687"/>
                    <a:pt x="5590" y="387"/>
                    <a:pt x="4537" y="85"/>
                  </a:cubicBezTo>
                  <a:cubicBezTo>
                    <a:pt x="4336" y="27"/>
                    <a:pt x="4127" y="0"/>
                    <a:pt x="3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8346211" y="7277510"/>
              <a:ext cx="778" cy="34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cubicBezTo>
                    <a:pt x="12" y="0"/>
                    <a:pt x="12" y="0"/>
                    <a:pt x="23" y="0"/>
                  </a:cubicBezTo>
                  <a:lnTo>
                    <a:pt x="23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8080500" y="7322754"/>
              <a:ext cx="208522" cy="175866"/>
            </a:xfrm>
            <a:custGeom>
              <a:avLst/>
              <a:gdLst/>
              <a:ahLst/>
              <a:cxnLst/>
              <a:rect l="l" t="t" r="r" b="b"/>
              <a:pathLst>
                <a:path w="6162" h="5197" extrusionOk="0">
                  <a:moveTo>
                    <a:pt x="3092" y="802"/>
                  </a:moveTo>
                  <a:cubicBezTo>
                    <a:pt x="3073" y="806"/>
                    <a:pt x="3062" y="807"/>
                    <a:pt x="3056" y="807"/>
                  </a:cubicBezTo>
                  <a:cubicBezTo>
                    <a:pt x="3045" y="807"/>
                    <a:pt x="3055" y="802"/>
                    <a:pt x="3070" y="802"/>
                  </a:cubicBezTo>
                  <a:close/>
                  <a:moveTo>
                    <a:pt x="3759" y="4001"/>
                  </a:moveTo>
                  <a:cubicBezTo>
                    <a:pt x="3762" y="4001"/>
                    <a:pt x="3764" y="4003"/>
                    <a:pt x="3764" y="4006"/>
                  </a:cubicBezTo>
                  <a:cubicBezTo>
                    <a:pt x="3755" y="4006"/>
                    <a:pt x="3739" y="4013"/>
                    <a:pt x="3722" y="4016"/>
                  </a:cubicBezTo>
                  <a:lnTo>
                    <a:pt x="3722" y="4016"/>
                  </a:lnTo>
                  <a:cubicBezTo>
                    <a:pt x="3737" y="4008"/>
                    <a:pt x="3751" y="4001"/>
                    <a:pt x="3759" y="4001"/>
                  </a:cubicBezTo>
                  <a:close/>
                  <a:moveTo>
                    <a:pt x="3271" y="859"/>
                  </a:moveTo>
                  <a:cubicBezTo>
                    <a:pt x="3271" y="859"/>
                    <a:pt x="3283" y="859"/>
                    <a:pt x="3283" y="870"/>
                  </a:cubicBezTo>
                  <a:cubicBezTo>
                    <a:pt x="3305" y="870"/>
                    <a:pt x="3316" y="881"/>
                    <a:pt x="3339" y="892"/>
                  </a:cubicBezTo>
                  <a:cubicBezTo>
                    <a:pt x="3518" y="1004"/>
                    <a:pt x="3663" y="1150"/>
                    <a:pt x="3798" y="1318"/>
                  </a:cubicBezTo>
                  <a:cubicBezTo>
                    <a:pt x="4111" y="1687"/>
                    <a:pt x="4279" y="2180"/>
                    <a:pt x="4324" y="2662"/>
                  </a:cubicBezTo>
                  <a:cubicBezTo>
                    <a:pt x="4335" y="2875"/>
                    <a:pt x="4324" y="2987"/>
                    <a:pt x="4279" y="3199"/>
                  </a:cubicBezTo>
                  <a:cubicBezTo>
                    <a:pt x="4257" y="3278"/>
                    <a:pt x="4223" y="3367"/>
                    <a:pt x="4190" y="3446"/>
                  </a:cubicBezTo>
                  <a:cubicBezTo>
                    <a:pt x="4167" y="3491"/>
                    <a:pt x="4156" y="3535"/>
                    <a:pt x="4134" y="3569"/>
                  </a:cubicBezTo>
                  <a:cubicBezTo>
                    <a:pt x="4123" y="3591"/>
                    <a:pt x="4078" y="3647"/>
                    <a:pt x="4078" y="3659"/>
                  </a:cubicBezTo>
                  <a:cubicBezTo>
                    <a:pt x="4033" y="3715"/>
                    <a:pt x="3988" y="3782"/>
                    <a:pt x="3932" y="3827"/>
                  </a:cubicBezTo>
                  <a:cubicBezTo>
                    <a:pt x="3910" y="3860"/>
                    <a:pt x="3887" y="3883"/>
                    <a:pt x="3865" y="3905"/>
                  </a:cubicBezTo>
                  <a:cubicBezTo>
                    <a:pt x="3843" y="3916"/>
                    <a:pt x="3831" y="3939"/>
                    <a:pt x="3820" y="3939"/>
                  </a:cubicBezTo>
                  <a:cubicBezTo>
                    <a:pt x="3798" y="3961"/>
                    <a:pt x="3764" y="3972"/>
                    <a:pt x="3742" y="3995"/>
                  </a:cubicBezTo>
                  <a:lnTo>
                    <a:pt x="3731" y="3995"/>
                  </a:lnTo>
                  <a:cubicBezTo>
                    <a:pt x="3719" y="4006"/>
                    <a:pt x="3697" y="4017"/>
                    <a:pt x="3675" y="4028"/>
                  </a:cubicBezTo>
                  <a:cubicBezTo>
                    <a:pt x="3663" y="4028"/>
                    <a:pt x="3641" y="4028"/>
                    <a:pt x="3619" y="4039"/>
                  </a:cubicBezTo>
                  <a:lnTo>
                    <a:pt x="3495" y="4039"/>
                  </a:lnTo>
                  <a:cubicBezTo>
                    <a:pt x="3451" y="4039"/>
                    <a:pt x="3406" y="4028"/>
                    <a:pt x="3372" y="4028"/>
                  </a:cubicBezTo>
                  <a:cubicBezTo>
                    <a:pt x="3323" y="4020"/>
                    <a:pt x="3280" y="4012"/>
                    <a:pt x="3238" y="4008"/>
                  </a:cubicBezTo>
                  <a:lnTo>
                    <a:pt x="3238" y="4008"/>
                  </a:lnTo>
                  <a:cubicBezTo>
                    <a:pt x="3211" y="4001"/>
                    <a:pt x="3155" y="3989"/>
                    <a:pt x="3126" y="3983"/>
                  </a:cubicBezTo>
                  <a:cubicBezTo>
                    <a:pt x="3014" y="3950"/>
                    <a:pt x="2902" y="3916"/>
                    <a:pt x="2790" y="3871"/>
                  </a:cubicBezTo>
                  <a:cubicBezTo>
                    <a:pt x="2734" y="3849"/>
                    <a:pt x="2667" y="3827"/>
                    <a:pt x="2611" y="3804"/>
                  </a:cubicBezTo>
                  <a:cubicBezTo>
                    <a:pt x="2611" y="3793"/>
                    <a:pt x="2611" y="3793"/>
                    <a:pt x="2611" y="3793"/>
                  </a:cubicBezTo>
                  <a:cubicBezTo>
                    <a:pt x="2577" y="3782"/>
                    <a:pt x="2555" y="3771"/>
                    <a:pt x="2532" y="3759"/>
                  </a:cubicBezTo>
                  <a:cubicBezTo>
                    <a:pt x="2398" y="3121"/>
                    <a:pt x="2442" y="2460"/>
                    <a:pt x="2667" y="1844"/>
                  </a:cubicBezTo>
                  <a:cubicBezTo>
                    <a:pt x="2745" y="1643"/>
                    <a:pt x="2835" y="1452"/>
                    <a:pt x="2947" y="1273"/>
                  </a:cubicBezTo>
                  <a:cubicBezTo>
                    <a:pt x="2958" y="1251"/>
                    <a:pt x="2958" y="1239"/>
                    <a:pt x="2969" y="1239"/>
                  </a:cubicBezTo>
                  <a:cubicBezTo>
                    <a:pt x="2969" y="1228"/>
                    <a:pt x="2969" y="1228"/>
                    <a:pt x="2991" y="1206"/>
                  </a:cubicBezTo>
                  <a:cubicBezTo>
                    <a:pt x="3014" y="1172"/>
                    <a:pt x="3036" y="1127"/>
                    <a:pt x="3070" y="1094"/>
                  </a:cubicBezTo>
                  <a:cubicBezTo>
                    <a:pt x="3126" y="1015"/>
                    <a:pt x="3193" y="937"/>
                    <a:pt x="3260" y="870"/>
                  </a:cubicBezTo>
                  <a:cubicBezTo>
                    <a:pt x="3260" y="870"/>
                    <a:pt x="3271" y="859"/>
                    <a:pt x="3271" y="859"/>
                  </a:cubicBezTo>
                  <a:close/>
                  <a:moveTo>
                    <a:pt x="3912" y="1"/>
                  </a:moveTo>
                  <a:cubicBezTo>
                    <a:pt x="3395" y="1"/>
                    <a:pt x="2868" y="158"/>
                    <a:pt x="2431" y="388"/>
                  </a:cubicBezTo>
                  <a:cubicBezTo>
                    <a:pt x="1927" y="646"/>
                    <a:pt x="1546" y="1049"/>
                    <a:pt x="1244" y="1519"/>
                  </a:cubicBezTo>
                  <a:cubicBezTo>
                    <a:pt x="930" y="2046"/>
                    <a:pt x="751" y="2673"/>
                    <a:pt x="729" y="3300"/>
                  </a:cubicBezTo>
                  <a:cubicBezTo>
                    <a:pt x="561" y="3367"/>
                    <a:pt x="1" y="3625"/>
                    <a:pt x="247" y="3860"/>
                  </a:cubicBezTo>
                  <a:cubicBezTo>
                    <a:pt x="426" y="4039"/>
                    <a:pt x="628" y="4185"/>
                    <a:pt x="841" y="4319"/>
                  </a:cubicBezTo>
                  <a:cubicBezTo>
                    <a:pt x="908" y="4566"/>
                    <a:pt x="986" y="4801"/>
                    <a:pt x="1110" y="5014"/>
                  </a:cubicBezTo>
                  <a:cubicBezTo>
                    <a:pt x="1177" y="5145"/>
                    <a:pt x="1345" y="5197"/>
                    <a:pt x="1552" y="5197"/>
                  </a:cubicBezTo>
                  <a:cubicBezTo>
                    <a:pt x="1930" y="5197"/>
                    <a:pt x="2436" y="5023"/>
                    <a:pt x="2689" y="4835"/>
                  </a:cubicBezTo>
                  <a:cubicBezTo>
                    <a:pt x="2958" y="4835"/>
                    <a:pt x="3227" y="4812"/>
                    <a:pt x="3495" y="4756"/>
                  </a:cubicBezTo>
                  <a:cubicBezTo>
                    <a:pt x="4571" y="4555"/>
                    <a:pt x="5870" y="3927"/>
                    <a:pt x="6027" y="2707"/>
                  </a:cubicBezTo>
                  <a:cubicBezTo>
                    <a:pt x="6161" y="1687"/>
                    <a:pt x="5590" y="388"/>
                    <a:pt x="4537" y="86"/>
                  </a:cubicBezTo>
                  <a:cubicBezTo>
                    <a:pt x="4335" y="27"/>
                    <a:pt x="4125" y="1"/>
                    <a:pt x="3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8198771" y="7459434"/>
              <a:ext cx="778" cy="34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cubicBezTo>
                    <a:pt x="0" y="0"/>
                    <a:pt x="12" y="0"/>
                    <a:pt x="23" y="0"/>
                  </a:cubicBezTo>
                  <a:lnTo>
                    <a:pt x="23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8227941" y="7614624"/>
              <a:ext cx="208522" cy="176239"/>
            </a:xfrm>
            <a:custGeom>
              <a:avLst/>
              <a:gdLst/>
              <a:ahLst/>
              <a:cxnLst/>
              <a:rect l="l" t="t" r="r" b="b"/>
              <a:pathLst>
                <a:path w="6162" h="5208" extrusionOk="0">
                  <a:moveTo>
                    <a:pt x="3899" y="3882"/>
                  </a:moveTo>
                  <a:cubicBezTo>
                    <a:pt x="3899" y="3882"/>
                    <a:pt x="3887" y="3893"/>
                    <a:pt x="3876" y="3904"/>
                  </a:cubicBezTo>
                  <a:cubicBezTo>
                    <a:pt x="3887" y="3893"/>
                    <a:pt x="3887" y="3882"/>
                    <a:pt x="3899" y="3882"/>
                  </a:cubicBezTo>
                  <a:close/>
                  <a:moveTo>
                    <a:pt x="3764" y="4005"/>
                  </a:moveTo>
                  <a:cubicBezTo>
                    <a:pt x="3763" y="4007"/>
                    <a:pt x="3761" y="4008"/>
                    <a:pt x="3759" y="4009"/>
                  </a:cubicBezTo>
                  <a:lnTo>
                    <a:pt x="3759" y="4009"/>
                  </a:lnTo>
                  <a:cubicBezTo>
                    <a:pt x="3763" y="4007"/>
                    <a:pt x="3764" y="4005"/>
                    <a:pt x="3764" y="4005"/>
                  </a:cubicBezTo>
                  <a:close/>
                  <a:moveTo>
                    <a:pt x="3283" y="869"/>
                  </a:moveTo>
                  <a:cubicBezTo>
                    <a:pt x="3305" y="880"/>
                    <a:pt x="3316" y="892"/>
                    <a:pt x="3339" y="903"/>
                  </a:cubicBezTo>
                  <a:cubicBezTo>
                    <a:pt x="3518" y="1004"/>
                    <a:pt x="3675" y="1160"/>
                    <a:pt x="3798" y="1317"/>
                  </a:cubicBezTo>
                  <a:cubicBezTo>
                    <a:pt x="4111" y="1687"/>
                    <a:pt x="4279" y="2191"/>
                    <a:pt x="4324" y="2661"/>
                  </a:cubicBezTo>
                  <a:cubicBezTo>
                    <a:pt x="4335" y="2885"/>
                    <a:pt x="4335" y="2997"/>
                    <a:pt x="4279" y="3199"/>
                  </a:cubicBezTo>
                  <a:cubicBezTo>
                    <a:pt x="4257" y="3288"/>
                    <a:pt x="4223" y="3367"/>
                    <a:pt x="4190" y="3456"/>
                  </a:cubicBezTo>
                  <a:cubicBezTo>
                    <a:pt x="4179" y="3490"/>
                    <a:pt x="4156" y="3535"/>
                    <a:pt x="4134" y="3580"/>
                  </a:cubicBezTo>
                  <a:cubicBezTo>
                    <a:pt x="4123" y="3602"/>
                    <a:pt x="4078" y="3658"/>
                    <a:pt x="4078" y="3669"/>
                  </a:cubicBezTo>
                  <a:cubicBezTo>
                    <a:pt x="4033" y="3725"/>
                    <a:pt x="3988" y="3781"/>
                    <a:pt x="3943" y="3837"/>
                  </a:cubicBezTo>
                  <a:cubicBezTo>
                    <a:pt x="3921" y="3860"/>
                    <a:pt x="3887" y="3882"/>
                    <a:pt x="3865" y="3904"/>
                  </a:cubicBezTo>
                  <a:cubicBezTo>
                    <a:pt x="3854" y="3927"/>
                    <a:pt x="3831" y="3938"/>
                    <a:pt x="3820" y="3938"/>
                  </a:cubicBezTo>
                  <a:cubicBezTo>
                    <a:pt x="3798" y="3960"/>
                    <a:pt x="3764" y="3983"/>
                    <a:pt x="3742" y="4005"/>
                  </a:cubicBezTo>
                  <a:cubicBezTo>
                    <a:pt x="3719" y="4016"/>
                    <a:pt x="3697" y="4028"/>
                    <a:pt x="3686" y="4028"/>
                  </a:cubicBezTo>
                  <a:lnTo>
                    <a:pt x="3675" y="4028"/>
                  </a:lnTo>
                  <a:cubicBezTo>
                    <a:pt x="3663" y="4039"/>
                    <a:pt x="3641" y="4039"/>
                    <a:pt x="3630" y="4039"/>
                  </a:cubicBezTo>
                  <a:lnTo>
                    <a:pt x="3495" y="4039"/>
                  </a:lnTo>
                  <a:cubicBezTo>
                    <a:pt x="3466" y="4043"/>
                    <a:pt x="3451" y="4044"/>
                    <a:pt x="3446" y="4044"/>
                  </a:cubicBezTo>
                  <a:cubicBezTo>
                    <a:pt x="3436" y="4044"/>
                    <a:pt x="3466" y="4039"/>
                    <a:pt x="3495" y="4039"/>
                  </a:cubicBezTo>
                  <a:cubicBezTo>
                    <a:pt x="3451" y="4039"/>
                    <a:pt x="3406" y="4039"/>
                    <a:pt x="3372" y="4028"/>
                  </a:cubicBezTo>
                  <a:cubicBezTo>
                    <a:pt x="3310" y="4028"/>
                    <a:pt x="3257" y="4018"/>
                    <a:pt x="3205" y="4008"/>
                  </a:cubicBezTo>
                  <a:lnTo>
                    <a:pt x="3205" y="4008"/>
                  </a:lnTo>
                  <a:cubicBezTo>
                    <a:pt x="3231" y="4012"/>
                    <a:pt x="3252" y="4015"/>
                    <a:pt x="3253" y="4015"/>
                  </a:cubicBezTo>
                  <a:cubicBezTo>
                    <a:pt x="3254" y="4015"/>
                    <a:pt x="3238" y="4012"/>
                    <a:pt x="3193" y="4005"/>
                  </a:cubicBezTo>
                  <a:lnTo>
                    <a:pt x="3193" y="4005"/>
                  </a:lnTo>
                  <a:cubicBezTo>
                    <a:pt x="3197" y="4006"/>
                    <a:pt x="3201" y="4007"/>
                    <a:pt x="3205" y="4008"/>
                  </a:cubicBezTo>
                  <a:lnTo>
                    <a:pt x="3205" y="4008"/>
                  </a:lnTo>
                  <a:cubicBezTo>
                    <a:pt x="3177" y="4003"/>
                    <a:pt x="3145" y="3998"/>
                    <a:pt x="3126" y="3994"/>
                  </a:cubicBezTo>
                  <a:cubicBezTo>
                    <a:pt x="3014" y="3960"/>
                    <a:pt x="2902" y="3927"/>
                    <a:pt x="2790" y="3882"/>
                  </a:cubicBezTo>
                  <a:cubicBezTo>
                    <a:pt x="2734" y="3860"/>
                    <a:pt x="2678" y="3826"/>
                    <a:pt x="2611" y="3804"/>
                  </a:cubicBezTo>
                  <a:cubicBezTo>
                    <a:pt x="2588" y="3792"/>
                    <a:pt x="2566" y="3770"/>
                    <a:pt x="2543" y="3759"/>
                  </a:cubicBezTo>
                  <a:cubicBezTo>
                    <a:pt x="2398" y="3132"/>
                    <a:pt x="2443" y="2471"/>
                    <a:pt x="2667" y="1844"/>
                  </a:cubicBezTo>
                  <a:cubicBezTo>
                    <a:pt x="2745" y="1642"/>
                    <a:pt x="2835" y="1452"/>
                    <a:pt x="2947" y="1272"/>
                  </a:cubicBezTo>
                  <a:cubicBezTo>
                    <a:pt x="2958" y="1250"/>
                    <a:pt x="2969" y="1250"/>
                    <a:pt x="2969" y="1239"/>
                  </a:cubicBezTo>
                  <a:cubicBezTo>
                    <a:pt x="2969" y="1239"/>
                    <a:pt x="2980" y="1228"/>
                    <a:pt x="2991" y="1205"/>
                  </a:cubicBezTo>
                  <a:cubicBezTo>
                    <a:pt x="3014" y="1172"/>
                    <a:pt x="3036" y="1138"/>
                    <a:pt x="3070" y="1104"/>
                  </a:cubicBezTo>
                  <a:cubicBezTo>
                    <a:pt x="3126" y="1026"/>
                    <a:pt x="3193" y="948"/>
                    <a:pt x="3260" y="880"/>
                  </a:cubicBezTo>
                  <a:cubicBezTo>
                    <a:pt x="3260" y="880"/>
                    <a:pt x="3271" y="869"/>
                    <a:pt x="3271" y="869"/>
                  </a:cubicBezTo>
                  <a:close/>
                  <a:moveTo>
                    <a:pt x="3916" y="0"/>
                  </a:moveTo>
                  <a:cubicBezTo>
                    <a:pt x="3397" y="0"/>
                    <a:pt x="2869" y="160"/>
                    <a:pt x="2431" y="399"/>
                  </a:cubicBezTo>
                  <a:cubicBezTo>
                    <a:pt x="1927" y="656"/>
                    <a:pt x="1546" y="1048"/>
                    <a:pt x="1255" y="1530"/>
                  </a:cubicBezTo>
                  <a:cubicBezTo>
                    <a:pt x="930" y="2056"/>
                    <a:pt x="751" y="2672"/>
                    <a:pt x="729" y="3300"/>
                  </a:cubicBezTo>
                  <a:cubicBezTo>
                    <a:pt x="561" y="3378"/>
                    <a:pt x="1" y="3624"/>
                    <a:pt x="247" y="3860"/>
                  </a:cubicBezTo>
                  <a:cubicBezTo>
                    <a:pt x="426" y="4050"/>
                    <a:pt x="628" y="4196"/>
                    <a:pt x="841" y="4330"/>
                  </a:cubicBezTo>
                  <a:cubicBezTo>
                    <a:pt x="908" y="4565"/>
                    <a:pt x="998" y="4801"/>
                    <a:pt x="1110" y="5025"/>
                  </a:cubicBezTo>
                  <a:cubicBezTo>
                    <a:pt x="1181" y="5155"/>
                    <a:pt x="1349" y="5207"/>
                    <a:pt x="1554" y="5207"/>
                  </a:cubicBezTo>
                  <a:cubicBezTo>
                    <a:pt x="1932" y="5207"/>
                    <a:pt x="2435" y="5030"/>
                    <a:pt x="2689" y="4834"/>
                  </a:cubicBezTo>
                  <a:cubicBezTo>
                    <a:pt x="2734" y="4836"/>
                    <a:pt x="2779" y="4837"/>
                    <a:pt x="2823" y="4837"/>
                  </a:cubicBezTo>
                  <a:cubicBezTo>
                    <a:pt x="3047" y="4837"/>
                    <a:pt x="3271" y="4814"/>
                    <a:pt x="3495" y="4767"/>
                  </a:cubicBezTo>
                  <a:cubicBezTo>
                    <a:pt x="4571" y="4554"/>
                    <a:pt x="5870" y="3938"/>
                    <a:pt x="6027" y="2706"/>
                  </a:cubicBezTo>
                  <a:cubicBezTo>
                    <a:pt x="6161" y="1687"/>
                    <a:pt x="5590" y="388"/>
                    <a:pt x="4537" y="85"/>
                  </a:cubicBezTo>
                  <a:cubicBezTo>
                    <a:pt x="4336" y="27"/>
                    <a:pt x="4127" y="0"/>
                    <a:pt x="3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8346211" y="7751270"/>
              <a:ext cx="778" cy="34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1"/>
                  </a:moveTo>
                  <a:cubicBezTo>
                    <a:pt x="12" y="1"/>
                    <a:pt x="12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8080500" y="7906832"/>
              <a:ext cx="208522" cy="175900"/>
            </a:xfrm>
            <a:custGeom>
              <a:avLst/>
              <a:gdLst/>
              <a:ahLst/>
              <a:cxnLst/>
              <a:rect l="l" t="t" r="r" b="b"/>
              <a:pathLst>
                <a:path w="6162" h="5198" extrusionOk="0">
                  <a:moveTo>
                    <a:pt x="3092" y="803"/>
                  </a:moveTo>
                  <a:cubicBezTo>
                    <a:pt x="3073" y="806"/>
                    <a:pt x="3062" y="808"/>
                    <a:pt x="3056" y="808"/>
                  </a:cubicBezTo>
                  <a:cubicBezTo>
                    <a:pt x="3045" y="808"/>
                    <a:pt x="3055" y="803"/>
                    <a:pt x="3070" y="803"/>
                  </a:cubicBezTo>
                  <a:close/>
                  <a:moveTo>
                    <a:pt x="3759" y="4001"/>
                  </a:moveTo>
                  <a:cubicBezTo>
                    <a:pt x="3762" y="4001"/>
                    <a:pt x="3764" y="4003"/>
                    <a:pt x="3764" y="4006"/>
                  </a:cubicBezTo>
                  <a:cubicBezTo>
                    <a:pt x="3755" y="4006"/>
                    <a:pt x="3739" y="4013"/>
                    <a:pt x="3722" y="4016"/>
                  </a:cubicBezTo>
                  <a:lnTo>
                    <a:pt x="3722" y="4016"/>
                  </a:lnTo>
                  <a:cubicBezTo>
                    <a:pt x="3737" y="4008"/>
                    <a:pt x="3751" y="4001"/>
                    <a:pt x="3759" y="4001"/>
                  </a:cubicBezTo>
                  <a:close/>
                  <a:moveTo>
                    <a:pt x="3271" y="859"/>
                  </a:moveTo>
                  <a:cubicBezTo>
                    <a:pt x="3271" y="859"/>
                    <a:pt x="3283" y="870"/>
                    <a:pt x="3283" y="870"/>
                  </a:cubicBezTo>
                  <a:cubicBezTo>
                    <a:pt x="3305" y="881"/>
                    <a:pt x="3316" y="881"/>
                    <a:pt x="3339" y="892"/>
                  </a:cubicBezTo>
                  <a:cubicBezTo>
                    <a:pt x="3518" y="1004"/>
                    <a:pt x="3663" y="1150"/>
                    <a:pt x="3798" y="1318"/>
                  </a:cubicBezTo>
                  <a:cubicBezTo>
                    <a:pt x="4111" y="1687"/>
                    <a:pt x="4279" y="2180"/>
                    <a:pt x="4324" y="2662"/>
                  </a:cubicBezTo>
                  <a:cubicBezTo>
                    <a:pt x="4335" y="2875"/>
                    <a:pt x="4324" y="2987"/>
                    <a:pt x="4279" y="3199"/>
                  </a:cubicBezTo>
                  <a:cubicBezTo>
                    <a:pt x="4257" y="3278"/>
                    <a:pt x="4223" y="3367"/>
                    <a:pt x="4190" y="3446"/>
                  </a:cubicBezTo>
                  <a:cubicBezTo>
                    <a:pt x="4167" y="3491"/>
                    <a:pt x="4156" y="3535"/>
                    <a:pt x="4134" y="3569"/>
                  </a:cubicBezTo>
                  <a:cubicBezTo>
                    <a:pt x="4123" y="3591"/>
                    <a:pt x="4078" y="3647"/>
                    <a:pt x="4078" y="3659"/>
                  </a:cubicBezTo>
                  <a:cubicBezTo>
                    <a:pt x="4033" y="3726"/>
                    <a:pt x="3988" y="3782"/>
                    <a:pt x="3932" y="3827"/>
                  </a:cubicBezTo>
                  <a:cubicBezTo>
                    <a:pt x="3910" y="3860"/>
                    <a:pt x="3887" y="3883"/>
                    <a:pt x="3865" y="3905"/>
                  </a:cubicBezTo>
                  <a:cubicBezTo>
                    <a:pt x="3843" y="3916"/>
                    <a:pt x="3831" y="3939"/>
                    <a:pt x="3820" y="3939"/>
                  </a:cubicBezTo>
                  <a:cubicBezTo>
                    <a:pt x="3798" y="3961"/>
                    <a:pt x="3764" y="3972"/>
                    <a:pt x="3742" y="3995"/>
                  </a:cubicBezTo>
                  <a:lnTo>
                    <a:pt x="3731" y="3995"/>
                  </a:lnTo>
                  <a:cubicBezTo>
                    <a:pt x="3719" y="4006"/>
                    <a:pt x="3697" y="4017"/>
                    <a:pt x="3675" y="4028"/>
                  </a:cubicBezTo>
                  <a:cubicBezTo>
                    <a:pt x="3663" y="4028"/>
                    <a:pt x="3641" y="4028"/>
                    <a:pt x="3619" y="4040"/>
                  </a:cubicBezTo>
                  <a:lnTo>
                    <a:pt x="3495" y="4040"/>
                  </a:lnTo>
                  <a:cubicBezTo>
                    <a:pt x="3451" y="4040"/>
                    <a:pt x="3406" y="4028"/>
                    <a:pt x="3372" y="4028"/>
                  </a:cubicBezTo>
                  <a:cubicBezTo>
                    <a:pt x="3320" y="4020"/>
                    <a:pt x="3275" y="4011"/>
                    <a:pt x="3232" y="4008"/>
                  </a:cubicBezTo>
                  <a:lnTo>
                    <a:pt x="3232" y="4008"/>
                  </a:lnTo>
                  <a:cubicBezTo>
                    <a:pt x="3205" y="4001"/>
                    <a:pt x="3154" y="3989"/>
                    <a:pt x="3126" y="3984"/>
                  </a:cubicBezTo>
                  <a:cubicBezTo>
                    <a:pt x="3014" y="3961"/>
                    <a:pt x="2902" y="3916"/>
                    <a:pt x="2790" y="3871"/>
                  </a:cubicBezTo>
                  <a:cubicBezTo>
                    <a:pt x="2734" y="3849"/>
                    <a:pt x="2667" y="3827"/>
                    <a:pt x="2611" y="3804"/>
                  </a:cubicBezTo>
                  <a:cubicBezTo>
                    <a:pt x="2611" y="3793"/>
                    <a:pt x="2611" y="3793"/>
                    <a:pt x="2599" y="3793"/>
                  </a:cubicBezTo>
                  <a:cubicBezTo>
                    <a:pt x="2577" y="3782"/>
                    <a:pt x="2555" y="3771"/>
                    <a:pt x="2532" y="3759"/>
                  </a:cubicBezTo>
                  <a:cubicBezTo>
                    <a:pt x="2398" y="3121"/>
                    <a:pt x="2442" y="2460"/>
                    <a:pt x="2667" y="1844"/>
                  </a:cubicBezTo>
                  <a:cubicBezTo>
                    <a:pt x="2745" y="1643"/>
                    <a:pt x="2835" y="1452"/>
                    <a:pt x="2947" y="1273"/>
                  </a:cubicBezTo>
                  <a:cubicBezTo>
                    <a:pt x="2958" y="1251"/>
                    <a:pt x="2958" y="1239"/>
                    <a:pt x="2969" y="1239"/>
                  </a:cubicBezTo>
                  <a:cubicBezTo>
                    <a:pt x="2969" y="1228"/>
                    <a:pt x="2969" y="1228"/>
                    <a:pt x="2991" y="1206"/>
                  </a:cubicBezTo>
                  <a:cubicBezTo>
                    <a:pt x="3014" y="1172"/>
                    <a:pt x="3036" y="1127"/>
                    <a:pt x="3070" y="1094"/>
                  </a:cubicBezTo>
                  <a:cubicBezTo>
                    <a:pt x="3126" y="1015"/>
                    <a:pt x="3193" y="948"/>
                    <a:pt x="3260" y="870"/>
                  </a:cubicBezTo>
                  <a:cubicBezTo>
                    <a:pt x="3260" y="870"/>
                    <a:pt x="3271" y="859"/>
                    <a:pt x="3271" y="859"/>
                  </a:cubicBezTo>
                  <a:close/>
                  <a:moveTo>
                    <a:pt x="3912" y="1"/>
                  </a:moveTo>
                  <a:cubicBezTo>
                    <a:pt x="3395" y="1"/>
                    <a:pt x="2868" y="158"/>
                    <a:pt x="2431" y="388"/>
                  </a:cubicBezTo>
                  <a:cubicBezTo>
                    <a:pt x="1927" y="657"/>
                    <a:pt x="1546" y="1049"/>
                    <a:pt x="1244" y="1519"/>
                  </a:cubicBezTo>
                  <a:cubicBezTo>
                    <a:pt x="930" y="2046"/>
                    <a:pt x="751" y="2673"/>
                    <a:pt x="729" y="3300"/>
                  </a:cubicBezTo>
                  <a:cubicBezTo>
                    <a:pt x="561" y="3367"/>
                    <a:pt x="1" y="3625"/>
                    <a:pt x="247" y="3860"/>
                  </a:cubicBezTo>
                  <a:cubicBezTo>
                    <a:pt x="426" y="4040"/>
                    <a:pt x="628" y="4185"/>
                    <a:pt x="841" y="4320"/>
                  </a:cubicBezTo>
                  <a:cubicBezTo>
                    <a:pt x="908" y="4566"/>
                    <a:pt x="986" y="4801"/>
                    <a:pt x="1110" y="5014"/>
                  </a:cubicBezTo>
                  <a:cubicBezTo>
                    <a:pt x="1177" y="5145"/>
                    <a:pt x="1345" y="5197"/>
                    <a:pt x="1552" y="5197"/>
                  </a:cubicBezTo>
                  <a:cubicBezTo>
                    <a:pt x="1930" y="5197"/>
                    <a:pt x="2436" y="5023"/>
                    <a:pt x="2689" y="4835"/>
                  </a:cubicBezTo>
                  <a:cubicBezTo>
                    <a:pt x="2958" y="4835"/>
                    <a:pt x="3227" y="4812"/>
                    <a:pt x="3495" y="4756"/>
                  </a:cubicBezTo>
                  <a:cubicBezTo>
                    <a:pt x="4571" y="4555"/>
                    <a:pt x="5870" y="3927"/>
                    <a:pt x="6027" y="2707"/>
                  </a:cubicBezTo>
                  <a:cubicBezTo>
                    <a:pt x="6161" y="1687"/>
                    <a:pt x="5590" y="388"/>
                    <a:pt x="4537" y="86"/>
                  </a:cubicBezTo>
                  <a:cubicBezTo>
                    <a:pt x="4335" y="27"/>
                    <a:pt x="4125" y="1"/>
                    <a:pt x="3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8198771" y="8043512"/>
              <a:ext cx="778" cy="34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3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0" y="1"/>
                    <a:pt x="12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8227941" y="8198702"/>
              <a:ext cx="208522" cy="176239"/>
            </a:xfrm>
            <a:custGeom>
              <a:avLst/>
              <a:gdLst/>
              <a:ahLst/>
              <a:cxnLst/>
              <a:rect l="l" t="t" r="r" b="b"/>
              <a:pathLst>
                <a:path w="6162" h="5208" extrusionOk="0">
                  <a:moveTo>
                    <a:pt x="3891" y="3889"/>
                  </a:moveTo>
                  <a:cubicBezTo>
                    <a:pt x="3893" y="3889"/>
                    <a:pt x="3895" y="3890"/>
                    <a:pt x="3899" y="3893"/>
                  </a:cubicBezTo>
                  <a:cubicBezTo>
                    <a:pt x="3899" y="3893"/>
                    <a:pt x="3887" y="3893"/>
                    <a:pt x="3876" y="3905"/>
                  </a:cubicBezTo>
                  <a:cubicBezTo>
                    <a:pt x="3884" y="3897"/>
                    <a:pt x="3886" y="3889"/>
                    <a:pt x="3891" y="3889"/>
                  </a:cubicBezTo>
                  <a:close/>
                  <a:moveTo>
                    <a:pt x="3764" y="4005"/>
                  </a:moveTo>
                  <a:lnTo>
                    <a:pt x="3764" y="4005"/>
                  </a:lnTo>
                  <a:cubicBezTo>
                    <a:pt x="3763" y="4007"/>
                    <a:pt x="3761" y="4008"/>
                    <a:pt x="3759" y="4009"/>
                  </a:cubicBezTo>
                  <a:lnTo>
                    <a:pt x="3759" y="4009"/>
                  </a:lnTo>
                  <a:cubicBezTo>
                    <a:pt x="3763" y="4007"/>
                    <a:pt x="3764" y="4005"/>
                    <a:pt x="3764" y="4005"/>
                  </a:cubicBezTo>
                  <a:close/>
                  <a:moveTo>
                    <a:pt x="3283" y="869"/>
                  </a:moveTo>
                  <a:cubicBezTo>
                    <a:pt x="3305" y="880"/>
                    <a:pt x="3316" y="892"/>
                    <a:pt x="3339" y="903"/>
                  </a:cubicBezTo>
                  <a:cubicBezTo>
                    <a:pt x="3518" y="1015"/>
                    <a:pt x="3675" y="1160"/>
                    <a:pt x="3798" y="1317"/>
                  </a:cubicBezTo>
                  <a:cubicBezTo>
                    <a:pt x="4111" y="1687"/>
                    <a:pt x="4279" y="2191"/>
                    <a:pt x="4324" y="2661"/>
                  </a:cubicBezTo>
                  <a:cubicBezTo>
                    <a:pt x="4335" y="2885"/>
                    <a:pt x="4335" y="2997"/>
                    <a:pt x="4279" y="3199"/>
                  </a:cubicBezTo>
                  <a:cubicBezTo>
                    <a:pt x="4257" y="3288"/>
                    <a:pt x="4223" y="3367"/>
                    <a:pt x="4190" y="3456"/>
                  </a:cubicBezTo>
                  <a:cubicBezTo>
                    <a:pt x="4179" y="3490"/>
                    <a:pt x="4156" y="3535"/>
                    <a:pt x="4134" y="3580"/>
                  </a:cubicBezTo>
                  <a:cubicBezTo>
                    <a:pt x="4123" y="3602"/>
                    <a:pt x="4078" y="3658"/>
                    <a:pt x="4078" y="3669"/>
                  </a:cubicBezTo>
                  <a:cubicBezTo>
                    <a:pt x="4033" y="3725"/>
                    <a:pt x="3988" y="3781"/>
                    <a:pt x="3943" y="3837"/>
                  </a:cubicBezTo>
                  <a:cubicBezTo>
                    <a:pt x="3921" y="3860"/>
                    <a:pt x="3887" y="3882"/>
                    <a:pt x="3865" y="3905"/>
                  </a:cubicBezTo>
                  <a:cubicBezTo>
                    <a:pt x="3854" y="3927"/>
                    <a:pt x="3831" y="3938"/>
                    <a:pt x="3820" y="3938"/>
                  </a:cubicBezTo>
                  <a:cubicBezTo>
                    <a:pt x="3798" y="3961"/>
                    <a:pt x="3764" y="3983"/>
                    <a:pt x="3742" y="4005"/>
                  </a:cubicBezTo>
                  <a:cubicBezTo>
                    <a:pt x="3719" y="4017"/>
                    <a:pt x="3697" y="4028"/>
                    <a:pt x="3686" y="4028"/>
                  </a:cubicBezTo>
                  <a:lnTo>
                    <a:pt x="3675" y="4028"/>
                  </a:lnTo>
                  <a:cubicBezTo>
                    <a:pt x="3663" y="4039"/>
                    <a:pt x="3641" y="4039"/>
                    <a:pt x="3630" y="4039"/>
                  </a:cubicBezTo>
                  <a:lnTo>
                    <a:pt x="3551" y="4039"/>
                  </a:lnTo>
                  <a:cubicBezTo>
                    <a:pt x="3540" y="4050"/>
                    <a:pt x="3529" y="4050"/>
                    <a:pt x="3518" y="4050"/>
                  </a:cubicBezTo>
                  <a:lnTo>
                    <a:pt x="3495" y="4050"/>
                  </a:lnTo>
                  <a:cubicBezTo>
                    <a:pt x="3406" y="4050"/>
                    <a:pt x="3451" y="4039"/>
                    <a:pt x="3495" y="4039"/>
                  </a:cubicBezTo>
                  <a:lnTo>
                    <a:pt x="3372" y="4039"/>
                  </a:lnTo>
                  <a:cubicBezTo>
                    <a:pt x="3310" y="4028"/>
                    <a:pt x="3257" y="4018"/>
                    <a:pt x="3204" y="4008"/>
                  </a:cubicBezTo>
                  <a:lnTo>
                    <a:pt x="3204" y="4008"/>
                  </a:lnTo>
                  <a:cubicBezTo>
                    <a:pt x="3231" y="4012"/>
                    <a:pt x="3252" y="4015"/>
                    <a:pt x="3253" y="4015"/>
                  </a:cubicBezTo>
                  <a:cubicBezTo>
                    <a:pt x="3254" y="4015"/>
                    <a:pt x="3238" y="4012"/>
                    <a:pt x="3193" y="4005"/>
                  </a:cubicBezTo>
                  <a:lnTo>
                    <a:pt x="3193" y="4005"/>
                  </a:lnTo>
                  <a:cubicBezTo>
                    <a:pt x="3197" y="4006"/>
                    <a:pt x="3201" y="4007"/>
                    <a:pt x="3204" y="4008"/>
                  </a:cubicBezTo>
                  <a:lnTo>
                    <a:pt x="3204" y="4008"/>
                  </a:lnTo>
                  <a:cubicBezTo>
                    <a:pt x="3177" y="4003"/>
                    <a:pt x="3145" y="3998"/>
                    <a:pt x="3126" y="3994"/>
                  </a:cubicBezTo>
                  <a:cubicBezTo>
                    <a:pt x="3014" y="3961"/>
                    <a:pt x="2902" y="3927"/>
                    <a:pt x="2790" y="3882"/>
                  </a:cubicBezTo>
                  <a:cubicBezTo>
                    <a:pt x="2734" y="3860"/>
                    <a:pt x="2678" y="3826"/>
                    <a:pt x="2611" y="3804"/>
                  </a:cubicBezTo>
                  <a:cubicBezTo>
                    <a:pt x="2588" y="3793"/>
                    <a:pt x="2566" y="3781"/>
                    <a:pt x="2543" y="3759"/>
                  </a:cubicBezTo>
                  <a:cubicBezTo>
                    <a:pt x="2398" y="3132"/>
                    <a:pt x="2443" y="2471"/>
                    <a:pt x="2667" y="1844"/>
                  </a:cubicBezTo>
                  <a:cubicBezTo>
                    <a:pt x="2745" y="1653"/>
                    <a:pt x="2835" y="1463"/>
                    <a:pt x="2947" y="1272"/>
                  </a:cubicBezTo>
                  <a:cubicBezTo>
                    <a:pt x="2958" y="1250"/>
                    <a:pt x="2969" y="1250"/>
                    <a:pt x="2969" y="1239"/>
                  </a:cubicBezTo>
                  <a:cubicBezTo>
                    <a:pt x="2969" y="1239"/>
                    <a:pt x="2980" y="1228"/>
                    <a:pt x="2991" y="1205"/>
                  </a:cubicBezTo>
                  <a:cubicBezTo>
                    <a:pt x="3014" y="1172"/>
                    <a:pt x="3036" y="1138"/>
                    <a:pt x="3070" y="1104"/>
                  </a:cubicBezTo>
                  <a:cubicBezTo>
                    <a:pt x="3126" y="1026"/>
                    <a:pt x="3193" y="948"/>
                    <a:pt x="3260" y="880"/>
                  </a:cubicBezTo>
                  <a:cubicBezTo>
                    <a:pt x="3260" y="880"/>
                    <a:pt x="3271" y="869"/>
                    <a:pt x="3271" y="869"/>
                  </a:cubicBezTo>
                  <a:close/>
                  <a:moveTo>
                    <a:pt x="3916" y="0"/>
                  </a:moveTo>
                  <a:cubicBezTo>
                    <a:pt x="3397" y="0"/>
                    <a:pt x="2869" y="160"/>
                    <a:pt x="2431" y="399"/>
                  </a:cubicBezTo>
                  <a:cubicBezTo>
                    <a:pt x="1927" y="656"/>
                    <a:pt x="1546" y="1048"/>
                    <a:pt x="1255" y="1530"/>
                  </a:cubicBezTo>
                  <a:cubicBezTo>
                    <a:pt x="930" y="2056"/>
                    <a:pt x="751" y="2684"/>
                    <a:pt x="729" y="3300"/>
                  </a:cubicBezTo>
                  <a:cubicBezTo>
                    <a:pt x="561" y="3378"/>
                    <a:pt x="1" y="3625"/>
                    <a:pt x="247" y="3860"/>
                  </a:cubicBezTo>
                  <a:cubicBezTo>
                    <a:pt x="426" y="4050"/>
                    <a:pt x="628" y="4196"/>
                    <a:pt x="841" y="4330"/>
                  </a:cubicBezTo>
                  <a:cubicBezTo>
                    <a:pt x="908" y="4565"/>
                    <a:pt x="998" y="4801"/>
                    <a:pt x="1110" y="5025"/>
                  </a:cubicBezTo>
                  <a:cubicBezTo>
                    <a:pt x="1181" y="5155"/>
                    <a:pt x="1349" y="5207"/>
                    <a:pt x="1554" y="5207"/>
                  </a:cubicBezTo>
                  <a:cubicBezTo>
                    <a:pt x="1932" y="5207"/>
                    <a:pt x="2435" y="5030"/>
                    <a:pt x="2689" y="4834"/>
                  </a:cubicBezTo>
                  <a:cubicBezTo>
                    <a:pt x="2734" y="4836"/>
                    <a:pt x="2779" y="4837"/>
                    <a:pt x="2823" y="4837"/>
                  </a:cubicBezTo>
                  <a:cubicBezTo>
                    <a:pt x="3047" y="4837"/>
                    <a:pt x="3271" y="4814"/>
                    <a:pt x="3495" y="4767"/>
                  </a:cubicBezTo>
                  <a:cubicBezTo>
                    <a:pt x="4571" y="4554"/>
                    <a:pt x="5870" y="3938"/>
                    <a:pt x="6027" y="2706"/>
                  </a:cubicBezTo>
                  <a:cubicBezTo>
                    <a:pt x="6161" y="1687"/>
                    <a:pt x="5590" y="388"/>
                    <a:pt x="4537" y="85"/>
                  </a:cubicBezTo>
                  <a:cubicBezTo>
                    <a:pt x="4336" y="27"/>
                    <a:pt x="4127" y="0"/>
                    <a:pt x="3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8346211" y="8381607"/>
              <a:ext cx="778" cy="34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cubicBezTo>
                    <a:pt x="12" y="0"/>
                    <a:pt x="12" y="0"/>
                    <a:pt x="23" y="0"/>
                  </a:cubicBezTo>
                  <a:lnTo>
                    <a:pt x="23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8080500" y="8426851"/>
              <a:ext cx="208522" cy="175900"/>
            </a:xfrm>
            <a:custGeom>
              <a:avLst/>
              <a:gdLst/>
              <a:ahLst/>
              <a:cxnLst/>
              <a:rect l="l" t="t" r="r" b="b"/>
              <a:pathLst>
                <a:path w="6162" h="5198" extrusionOk="0">
                  <a:moveTo>
                    <a:pt x="3092" y="803"/>
                  </a:moveTo>
                  <a:cubicBezTo>
                    <a:pt x="3073" y="806"/>
                    <a:pt x="3062" y="808"/>
                    <a:pt x="3056" y="808"/>
                  </a:cubicBezTo>
                  <a:cubicBezTo>
                    <a:pt x="3045" y="808"/>
                    <a:pt x="3055" y="803"/>
                    <a:pt x="3070" y="803"/>
                  </a:cubicBezTo>
                  <a:close/>
                  <a:moveTo>
                    <a:pt x="3759" y="4001"/>
                  </a:moveTo>
                  <a:cubicBezTo>
                    <a:pt x="3762" y="4001"/>
                    <a:pt x="3764" y="4003"/>
                    <a:pt x="3764" y="4006"/>
                  </a:cubicBezTo>
                  <a:cubicBezTo>
                    <a:pt x="3755" y="4006"/>
                    <a:pt x="3739" y="4013"/>
                    <a:pt x="3722" y="4016"/>
                  </a:cubicBezTo>
                  <a:lnTo>
                    <a:pt x="3722" y="4016"/>
                  </a:lnTo>
                  <a:cubicBezTo>
                    <a:pt x="3737" y="4009"/>
                    <a:pt x="3751" y="4001"/>
                    <a:pt x="3759" y="4001"/>
                  </a:cubicBezTo>
                  <a:close/>
                  <a:moveTo>
                    <a:pt x="3271" y="859"/>
                  </a:moveTo>
                  <a:cubicBezTo>
                    <a:pt x="3271" y="859"/>
                    <a:pt x="3283" y="859"/>
                    <a:pt x="3283" y="870"/>
                  </a:cubicBezTo>
                  <a:cubicBezTo>
                    <a:pt x="3305" y="870"/>
                    <a:pt x="3316" y="881"/>
                    <a:pt x="3339" y="892"/>
                  </a:cubicBezTo>
                  <a:cubicBezTo>
                    <a:pt x="3518" y="1004"/>
                    <a:pt x="3663" y="1150"/>
                    <a:pt x="3798" y="1307"/>
                  </a:cubicBezTo>
                  <a:cubicBezTo>
                    <a:pt x="4111" y="1688"/>
                    <a:pt x="4279" y="2180"/>
                    <a:pt x="4324" y="2662"/>
                  </a:cubicBezTo>
                  <a:cubicBezTo>
                    <a:pt x="4335" y="2875"/>
                    <a:pt x="4324" y="2987"/>
                    <a:pt x="4279" y="3188"/>
                  </a:cubicBezTo>
                  <a:cubicBezTo>
                    <a:pt x="4257" y="3278"/>
                    <a:pt x="4223" y="3368"/>
                    <a:pt x="4190" y="3446"/>
                  </a:cubicBezTo>
                  <a:cubicBezTo>
                    <a:pt x="4167" y="3491"/>
                    <a:pt x="4156" y="3536"/>
                    <a:pt x="4134" y="3569"/>
                  </a:cubicBezTo>
                  <a:cubicBezTo>
                    <a:pt x="4123" y="3592"/>
                    <a:pt x="4078" y="3648"/>
                    <a:pt x="4078" y="3659"/>
                  </a:cubicBezTo>
                  <a:cubicBezTo>
                    <a:pt x="4033" y="3715"/>
                    <a:pt x="3988" y="3782"/>
                    <a:pt x="3932" y="3827"/>
                  </a:cubicBezTo>
                  <a:cubicBezTo>
                    <a:pt x="3910" y="3860"/>
                    <a:pt x="3887" y="3883"/>
                    <a:pt x="3865" y="3905"/>
                  </a:cubicBezTo>
                  <a:cubicBezTo>
                    <a:pt x="3843" y="3916"/>
                    <a:pt x="3831" y="3939"/>
                    <a:pt x="3820" y="3939"/>
                  </a:cubicBezTo>
                  <a:cubicBezTo>
                    <a:pt x="3798" y="3961"/>
                    <a:pt x="3764" y="3972"/>
                    <a:pt x="3742" y="3995"/>
                  </a:cubicBezTo>
                  <a:lnTo>
                    <a:pt x="3731" y="3995"/>
                  </a:lnTo>
                  <a:cubicBezTo>
                    <a:pt x="3719" y="4006"/>
                    <a:pt x="3697" y="4017"/>
                    <a:pt x="3675" y="4028"/>
                  </a:cubicBezTo>
                  <a:lnTo>
                    <a:pt x="3619" y="4028"/>
                  </a:lnTo>
                  <a:cubicBezTo>
                    <a:pt x="3596" y="4040"/>
                    <a:pt x="3563" y="4040"/>
                    <a:pt x="3551" y="4040"/>
                  </a:cubicBezTo>
                  <a:lnTo>
                    <a:pt x="3495" y="4040"/>
                  </a:lnTo>
                  <a:cubicBezTo>
                    <a:pt x="3451" y="4028"/>
                    <a:pt x="3406" y="4028"/>
                    <a:pt x="3372" y="4028"/>
                  </a:cubicBezTo>
                  <a:cubicBezTo>
                    <a:pt x="3326" y="4021"/>
                    <a:pt x="3286" y="4013"/>
                    <a:pt x="3247" y="4009"/>
                  </a:cubicBezTo>
                  <a:lnTo>
                    <a:pt x="3247" y="4009"/>
                  </a:lnTo>
                  <a:cubicBezTo>
                    <a:pt x="3281" y="4009"/>
                    <a:pt x="3171" y="3993"/>
                    <a:pt x="3126" y="3984"/>
                  </a:cubicBezTo>
                  <a:cubicBezTo>
                    <a:pt x="3014" y="3950"/>
                    <a:pt x="2902" y="3916"/>
                    <a:pt x="2790" y="3872"/>
                  </a:cubicBezTo>
                  <a:cubicBezTo>
                    <a:pt x="2734" y="3849"/>
                    <a:pt x="2667" y="3827"/>
                    <a:pt x="2611" y="3793"/>
                  </a:cubicBezTo>
                  <a:cubicBezTo>
                    <a:pt x="2577" y="3782"/>
                    <a:pt x="2555" y="3771"/>
                    <a:pt x="2532" y="3760"/>
                  </a:cubicBezTo>
                  <a:cubicBezTo>
                    <a:pt x="2398" y="3121"/>
                    <a:pt x="2442" y="2460"/>
                    <a:pt x="2667" y="1844"/>
                  </a:cubicBezTo>
                  <a:cubicBezTo>
                    <a:pt x="2745" y="1643"/>
                    <a:pt x="2835" y="1452"/>
                    <a:pt x="2947" y="1273"/>
                  </a:cubicBezTo>
                  <a:cubicBezTo>
                    <a:pt x="2958" y="1251"/>
                    <a:pt x="2958" y="1240"/>
                    <a:pt x="2969" y="1240"/>
                  </a:cubicBezTo>
                  <a:cubicBezTo>
                    <a:pt x="2969" y="1228"/>
                    <a:pt x="2969" y="1228"/>
                    <a:pt x="2991" y="1206"/>
                  </a:cubicBezTo>
                  <a:cubicBezTo>
                    <a:pt x="3014" y="1172"/>
                    <a:pt x="3036" y="1128"/>
                    <a:pt x="3070" y="1094"/>
                  </a:cubicBezTo>
                  <a:cubicBezTo>
                    <a:pt x="3126" y="1016"/>
                    <a:pt x="3193" y="937"/>
                    <a:pt x="3260" y="870"/>
                  </a:cubicBezTo>
                  <a:cubicBezTo>
                    <a:pt x="3260" y="870"/>
                    <a:pt x="3271" y="859"/>
                    <a:pt x="3271" y="859"/>
                  </a:cubicBezTo>
                  <a:close/>
                  <a:moveTo>
                    <a:pt x="3912" y="1"/>
                  </a:moveTo>
                  <a:cubicBezTo>
                    <a:pt x="3395" y="1"/>
                    <a:pt x="2868" y="158"/>
                    <a:pt x="2431" y="388"/>
                  </a:cubicBezTo>
                  <a:cubicBezTo>
                    <a:pt x="1927" y="646"/>
                    <a:pt x="1546" y="1038"/>
                    <a:pt x="1244" y="1520"/>
                  </a:cubicBezTo>
                  <a:cubicBezTo>
                    <a:pt x="930" y="2046"/>
                    <a:pt x="751" y="2673"/>
                    <a:pt x="729" y="3300"/>
                  </a:cubicBezTo>
                  <a:cubicBezTo>
                    <a:pt x="561" y="3368"/>
                    <a:pt x="1" y="3625"/>
                    <a:pt x="247" y="3860"/>
                  </a:cubicBezTo>
                  <a:cubicBezTo>
                    <a:pt x="426" y="4040"/>
                    <a:pt x="628" y="4185"/>
                    <a:pt x="841" y="4320"/>
                  </a:cubicBezTo>
                  <a:cubicBezTo>
                    <a:pt x="908" y="4566"/>
                    <a:pt x="986" y="4801"/>
                    <a:pt x="1110" y="5014"/>
                  </a:cubicBezTo>
                  <a:cubicBezTo>
                    <a:pt x="1177" y="5145"/>
                    <a:pt x="1345" y="5197"/>
                    <a:pt x="1552" y="5197"/>
                  </a:cubicBezTo>
                  <a:cubicBezTo>
                    <a:pt x="1930" y="5197"/>
                    <a:pt x="2436" y="5023"/>
                    <a:pt x="2689" y="4835"/>
                  </a:cubicBezTo>
                  <a:cubicBezTo>
                    <a:pt x="2958" y="4835"/>
                    <a:pt x="3227" y="4812"/>
                    <a:pt x="3495" y="4756"/>
                  </a:cubicBezTo>
                  <a:cubicBezTo>
                    <a:pt x="4571" y="4555"/>
                    <a:pt x="5870" y="3928"/>
                    <a:pt x="6027" y="2707"/>
                  </a:cubicBezTo>
                  <a:cubicBezTo>
                    <a:pt x="6161" y="1688"/>
                    <a:pt x="5590" y="388"/>
                    <a:pt x="4537" y="86"/>
                  </a:cubicBezTo>
                  <a:cubicBezTo>
                    <a:pt x="4335" y="27"/>
                    <a:pt x="4125" y="1"/>
                    <a:pt x="3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8198771" y="8563531"/>
              <a:ext cx="778" cy="34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1"/>
                  </a:moveTo>
                  <a:cubicBezTo>
                    <a:pt x="0" y="1"/>
                    <a:pt x="12" y="1"/>
                    <a:pt x="23" y="1"/>
                  </a:cubicBezTo>
                  <a:lnTo>
                    <a:pt x="23" y="1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8227941" y="8718721"/>
              <a:ext cx="208522" cy="176239"/>
            </a:xfrm>
            <a:custGeom>
              <a:avLst/>
              <a:gdLst/>
              <a:ahLst/>
              <a:cxnLst/>
              <a:rect l="l" t="t" r="r" b="b"/>
              <a:pathLst>
                <a:path w="6162" h="5208" extrusionOk="0">
                  <a:moveTo>
                    <a:pt x="3899" y="3882"/>
                  </a:moveTo>
                  <a:cubicBezTo>
                    <a:pt x="3899" y="3882"/>
                    <a:pt x="3887" y="3893"/>
                    <a:pt x="3876" y="3905"/>
                  </a:cubicBezTo>
                  <a:cubicBezTo>
                    <a:pt x="3887" y="3893"/>
                    <a:pt x="3887" y="3882"/>
                    <a:pt x="3899" y="3882"/>
                  </a:cubicBezTo>
                  <a:close/>
                  <a:moveTo>
                    <a:pt x="3764" y="4005"/>
                  </a:moveTo>
                  <a:cubicBezTo>
                    <a:pt x="3755" y="4015"/>
                    <a:pt x="3738" y="4016"/>
                    <a:pt x="3719" y="4023"/>
                  </a:cubicBezTo>
                  <a:lnTo>
                    <a:pt x="3719" y="4023"/>
                  </a:lnTo>
                  <a:cubicBezTo>
                    <a:pt x="3719" y="4022"/>
                    <a:pt x="3719" y="4019"/>
                    <a:pt x="3719" y="4017"/>
                  </a:cubicBezTo>
                  <a:cubicBezTo>
                    <a:pt x="3753" y="4017"/>
                    <a:pt x="3764" y="4006"/>
                    <a:pt x="3764" y="4005"/>
                  </a:cubicBezTo>
                  <a:close/>
                  <a:moveTo>
                    <a:pt x="3283" y="869"/>
                  </a:moveTo>
                  <a:cubicBezTo>
                    <a:pt x="3305" y="881"/>
                    <a:pt x="3316" y="892"/>
                    <a:pt x="3339" y="903"/>
                  </a:cubicBezTo>
                  <a:cubicBezTo>
                    <a:pt x="3518" y="1004"/>
                    <a:pt x="3675" y="1161"/>
                    <a:pt x="3798" y="1317"/>
                  </a:cubicBezTo>
                  <a:cubicBezTo>
                    <a:pt x="4111" y="1687"/>
                    <a:pt x="4279" y="2191"/>
                    <a:pt x="4324" y="2661"/>
                  </a:cubicBezTo>
                  <a:cubicBezTo>
                    <a:pt x="4335" y="2885"/>
                    <a:pt x="4335" y="2997"/>
                    <a:pt x="4279" y="3199"/>
                  </a:cubicBezTo>
                  <a:cubicBezTo>
                    <a:pt x="4257" y="3289"/>
                    <a:pt x="4223" y="3367"/>
                    <a:pt x="4190" y="3457"/>
                  </a:cubicBezTo>
                  <a:cubicBezTo>
                    <a:pt x="4179" y="3490"/>
                    <a:pt x="4156" y="3535"/>
                    <a:pt x="4134" y="3580"/>
                  </a:cubicBezTo>
                  <a:cubicBezTo>
                    <a:pt x="4123" y="3602"/>
                    <a:pt x="4078" y="3658"/>
                    <a:pt x="4078" y="3669"/>
                  </a:cubicBezTo>
                  <a:cubicBezTo>
                    <a:pt x="4033" y="3725"/>
                    <a:pt x="3988" y="3781"/>
                    <a:pt x="3943" y="3837"/>
                  </a:cubicBezTo>
                  <a:cubicBezTo>
                    <a:pt x="3921" y="3860"/>
                    <a:pt x="3887" y="3882"/>
                    <a:pt x="3865" y="3905"/>
                  </a:cubicBezTo>
                  <a:cubicBezTo>
                    <a:pt x="3854" y="3927"/>
                    <a:pt x="3831" y="3938"/>
                    <a:pt x="3820" y="3938"/>
                  </a:cubicBezTo>
                  <a:cubicBezTo>
                    <a:pt x="3798" y="3961"/>
                    <a:pt x="3764" y="3983"/>
                    <a:pt x="3742" y="4005"/>
                  </a:cubicBezTo>
                  <a:cubicBezTo>
                    <a:pt x="3719" y="4017"/>
                    <a:pt x="3697" y="4017"/>
                    <a:pt x="3686" y="4028"/>
                  </a:cubicBezTo>
                  <a:lnTo>
                    <a:pt x="3675" y="4028"/>
                  </a:lnTo>
                  <a:cubicBezTo>
                    <a:pt x="3663" y="4039"/>
                    <a:pt x="3641" y="4039"/>
                    <a:pt x="3630" y="4039"/>
                  </a:cubicBezTo>
                  <a:lnTo>
                    <a:pt x="3518" y="4039"/>
                  </a:lnTo>
                  <a:cubicBezTo>
                    <a:pt x="3529" y="4039"/>
                    <a:pt x="3540" y="4039"/>
                    <a:pt x="3540" y="4050"/>
                  </a:cubicBezTo>
                  <a:lnTo>
                    <a:pt x="3540" y="4050"/>
                  </a:lnTo>
                  <a:cubicBezTo>
                    <a:pt x="3540" y="4045"/>
                    <a:pt x="3537" y="4045"/>
                    <a:pt x="3533" y="4045"/>
                  </a:cubicBezTo>
                  <a:cubicBezTo>
                    <a:pt x="3529" y="4045"/>
                    <a:pt x="3523" y="4045"/>
                    <a:pt x="3518" y="4039"/>
                  </a:cubicBezTo>
                  <a:lnTo>
                    <a:pt x="3495" y="4039"/>
                  </a:lnTo>
                  <a:cubicBezTo>
                    <a:pt x="3466" y="4043"/>
                    <a:pt x="3451" y="4044"/>
                    <a:pt x="3446" y="4044"/>
                  </a:cubicBezTo>
                  <a:cubicBezTo>
                    <a:pt x="3436" y="4044"/>
                    <a:pt x="3466" y="4039"/>
                    <a:pt x="3495" y="4039"/>
                  </a:cubicBezTo>
                  <a:cubicBezTo>
                    <a:pt x="3451" y="4039"/>
                    <a:pt x="3406" y="4039"/>
                    <a:pt x="3372" y="4028"/>
                  </a:cubicBezTo>
                  <a:cubicBezTo>
                    <a:pt x="3310" y="4028"/>
                    <a:pt x="3257" y="4018"/>
                    <a:pt x="3205" y="4008"/>
                  </a:cubicBezTo>
                  <a:lnTo>
                    <a:pt x="3205" y="4008"/>
                  </a:lnTo>
                  <a:cubicBezTo>
                    <a:pt x="3231" y="4012"/>
                    <a:pt x="3252" y="4015"/>
                    <a:pt x="3253" y="4015"/>
                  </a:cubicBezTo>
                  <a:cubicBezTo>
                    <a:pt x="3254" y="4015"/>
                    <a:pt x="3238" y="4012"/>
                    <a:pt x="3193" y="4005"/>
                  </a:cubicBezTo>
                  <a:lnTo>
                    <a:pt x="3193" y="4005"/>
                  </a:lnTo>
                  <a:cubicBezTo>
                    <a:pt x="3197" y="4006"/>
                    <a:pt x="3201" y="4007"/>
                    <a:pt x="3205" y="4008"/>
                  </a:cubicBezTo>
                  <a:lnTo>
                    <a:pt x="3205" y="4008"/>
                  </a:lnTo>
                  <a:cubicBezTo>
                    <a:pt x="3177" y="4004"/>
                    <a:pt x="3145" y="3998"/>
                    <a:pt x="3126" y="3994"/>
                  </a:cubicBezTo>
                  <a:cubicBezTo>
                    <a:pt x="3014" y="3961"/>
                    <a:pt x="2902" y="3927"/>
                    <a:pt x="2790" y="3882"/>
                  </a:cubicBezTo>
                  <a:cubicBezTo>
                    <a:pt x="2734" y="3860"/>
                    <a:pt x="2678" y="3826"/>
                    <a:pt x="2611" y="3804"/>
                  </a:cubicBezTo>
                  <a:cubicBezTo>
                    <a:pt x="2588" y="3793"/>
                    <a:pt x="2566" y="3770"/>
                    <a:pt x="2543" y="3759"/>
                  </a:cubicBezTo>
                  <a:cubicBezTo>
                    <a:pt x="2398" y="3132"/>
                    <a:pt x="2443" y="2471"/>
                    <a:pt x="2667" y="1844"/>
                  </a:cubicBezTo>
                  <a:cubicBezTo>
                    <a:pt x="2745" y="1642"/>
                    <a:pt x="2835" y="1452"/>
                    <a:pt x="2947" y="1273"/>
                  </a:cubicBezTo>
                  <a:cubicBezTo>
                    <a:pt x="2958" y="1250"/>
                    <a:pt x="2969" y="1239"/>
                    <a:pt x="2969" y="1239"/>
                  </a:cubicBezTo>
                  <a:cubicBezTo>
                    <a:pt x="2969" y="1239"/>
                    <a:pt x="2980" y="1228"/>
                    <a:pt x="2991" y="1205"/>
                  </a:cubicBezTo>
                  <a:cubicBezTo>
                    <a:pt x="3014" y="1172"/>
                    <a:pt x="3036" y="1138"/>
                    <a:pt x="3070" y="1105"/>
                  </a:cubicBezTo>
                  <a:cubicBezTo>
                    <a:pt x="3126" y="1026"/>
                    <a:pt x="3193" y="948"/>
                    <a:pt x="3260" y="881"/>
                  </a:cubicBezTo>
                  <a:cubicBezTo>
                    <a:pt x="3260" y="869"/>
                    <a:pt x="3271" y="869"/>
                    <a:pt x="3271" y="869"/>
                  </a:cubicBezTo>
                  <a:close/>
                  <a:moveTo>
                    <a:pt x="3912" y="0"/>
                  </a:moveTo>
                  <a:cubicBezTo>
                    <a:pt x="3395" y="0"/>
                    <a:pt x="2868" y="157"/>
                    <a:pt x="2431" y="388"/>
                  </a:cubicBezTo>
                  <a:cubicBezTo>
                    <a:pt x="1927" y="657"/>
                    <a:pt x="1546" y="1049"/>
                    <a:pt x="1255" y="1530"/>
                  </a:cubicBezTo>
                  <a:cubicBezTo>
                    <a:pt x="930" y="2057"/>
                    <a:pt x="751" y="2673"/>
                    <a:pt x="729" y="3300"/>
                  </a:cubicBezTo>
                  <a:cubicBezTo>
                    <a:pt x="561" y="3378"/>
                    <a:pt x="1" y="3625"/>
                    <a:pt x="247" y="3860"/>
                  </a:cubicBezTo>
                  <a:cubicBezTo>
                    <a:pt x="426" y="4050"/>
                    <a:pt x="628" y="4196"/>
                    <a:pt x="841" y="4330"/>
                  </a:cubicBezTo>
                  <a:cubicBezTo>
                    <a:pt x="908" y="4566"/>
                    <a:pt x="998" y="4801"/>
                    <a:pt x="1110" y="5025"/>
                  </a:cubicBezTo>
                  <a:cubicBezTo>
                    <a:pt x="1181" y="5155"/>
                    <a:pt x="1349" y="5207"/>
                    <a:pt x="1554" y="5207"/>
                  </a:cubicBezTo>
                  <a:cubicBezTo>
                    <a:pt x="1932" y="5207"/>
                    <a:pt x="2435" y="5030"/>
                    <a:pt x="2689" y="4834"/>
                  </a:cubicBezTo>
                  <a:cubicBezTo>
                    <a:pt x="2734" y="4836"/>
                    <a:pt x="2779" y="4837"/>
                    <a:pt x="2823" y="4837"/>
                  </a:cubicBezTo>
                  <a:cubicBezTo>
                    <a:pt x="3047" y="4837"/>
                    <a:pt x="3271" y="4814"/>
                    <a:pt x="3495" y="4767"/>
                  </a:cubicBezTo>
                  <a:cubicBezTo>
                    <a:pt x="4571" y="4554"/>
                    <a:pt x="5870" y="3927"/>
                    <a:pt x="6027" y="2706"/>
                  </a:cubicBezTo>
                  <a:cubicBezTo>
                    <a:pt x="6161" y="1687"/>
                    <a:pt x="5590" y="388"/>
                    <a:pt x="4537" y="85"/>
                  </a:cubicBezTo>
                  <a:cubicBezTo>
                    <a:pt x="4335" y="27"/>
                    <a:pt x="4125" y="0"/>
                    <a:pt x="3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346211" y="8855401"/>
              <a:ext cx="778" cy="34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cubicBezTo>
                    <a:pt x="12" y="0"/>
                    <a:pt x="12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8080500" y="9010930"/>
              <a:ext cx="208522" cy="175900"/>
            </a:xfrm>
            <a:custGeom>
              <a:avLst/>
              <a:gdLst/>
              <a:ahLst/>
              <a:cxnLst/>
              <a:rect l="l" t="t" r="r" b="b"/>
              <a:pathLst>
                <a:path w="6162" h="5198" extrusionOk="0">
                  <a:moveTo>
                    <a:pt x="3092" y="803"/>
                  </a:moveTo>
                  <a:cubicBezTo>
                    <a:pt x="3073" y="806"/>
                    <a:pt x="3062" y="808"/>
                    <a:pt x="3056" y="808"/>
                  </a:cubicBezTo>
                  <a:cubicBezTo>
                    <a:pt x="3045" y="808"/>
                    <a:pt x="3055" y="803"/>
                    <a:pt x="3070" y="803"/>
                  </a:cubicBezTo>
                  <a:close/>
                  <a:moveTo>
                    <a:pt x="3759" y="4001"/>
                  </a:moveTo>
                  <a:cubicBezTo>
                    <a:pt x="3762" y="4001"/>
                    <a:pt x="3764" y="4003"/>
                    <a:pt x="3764" y="4006"/>
                  </a:cubicBezTo>
                  <a:cubicBezTo>
                    <a:pt x="3755" y="4006"/>
                    <a:pt x="3739" y="4013"/>
                    <a:pt x="3722" y="4016"/>
                  </a:cubicBezTo>
                  <a:lnTo>
                    <a:pt x="3722" y="4016"/>
                  </a:lnTo>
                  <a:cubicBezTo>
                    <a:pt x="3737" y="4009"/>
                    <a:pt x="3751" y="4001"/>
                    <a:pt x="3759" y="4001"/>
                  </a:cubicBezTo>
                  <a:close/>
                  <a:moveTo>
                    <a:pt x="3271" y="859"/>
                  </a:moveTo>
                  <a:cubicBezTo>
                    <a:pt x="3271" y="859"/>
                    <a:pt x="3283" y="859"/>
                    <a:pt x="3283" y="870"/>
                  </a:cubicBezTo>
                  <a:cubicBezTo>
                    <a:pt x="3305" y="870"/>
                    <a:pt x="3316" y="881"/>
                    <a:pt x="3339" y="892"/>
                  </a:cubicBezTo>
                  <a:cubicBezTo>
                    <a:pt x="3518" y="1004"/>
                    <a:pt x="3663" y="1150"/>
                    <a:pt x="3798" y="1318"/>
                  </a:cubicBezTo>
                  <a:cubicBezTo>
                    <a:pt x="4111" y="1688"/>
                    <a:pt x="4279" y="2180"/>
                    <a:pt x="4324" y="2662"/>
                  </a:cubicBezTo>
                  <a:cubicBezTo>
                    <a:pt x="4335" y="2875"/>
                    <a:pt x="4324" y="2987"/>
                    <a:pt x="4279" y="3200"/>
                  </a:cubicBezTo>
                  <a:cubicBezTo>
                    <a:pt x="4257" y="3278"/>
                    <a:pt x="4223" y="3368"/>
                    <a:pt x="4190" y="3446"/>
                  </a:cubicBezTo>
                  <a:cubicBezTo>
                    <a:pt x="4167" y="3491"/>
                    <a:pt x="4156" y="3536"/>
                    <a:pt x="4134" y="3569"/>
                  </a:cubicBezTo>
                  <a:cubicBezTo>
                    <a:pt x="4123" y="3592"/>
                    <a:pt x="4078" y="3648"/>
                    <a:pt x="4078" y="3659"/>
                  </a:cubicBezTo>
                  <a:cubicBezTo>
                    <a:pt x="4033" y="3715"/>
                    <a:pt x="3988" y="3782"/>
                    <a:pt x="3932" y="3827"/>
                  </a:cubicBezTo>
                  <a:cubicBezTo>
                    <a:pt x="3910" y="3861"/>
                    <a:pt x="3887" y="3883"/>
                    <a:pt x="3865" y="3905"/>
                  </a:cubicBezTo>
                  <a:cubicBezTo>
                    <a:pt x="3843" y="3917"/>
                    <a:pt x="3831" y="3939"/>
                    <a:pt x="3820" y="3939"/>
                  </a:cubicBezTo>
                  <a:cubicBezTo>
                    <a:pt x="3798" y="3961"/>
                    <a:pt x="3764" y="3973"/>
                    <a:pt x="3742" y="3995"/>
                  </a:cubicBezTo>
                  <a:lnTo>
                    <a:pt x="3731" y="3995"/>
                  </a:lnTo>
                  <a:cubicBezTo>
                    <a:pt x="3719" y="4006"/>
                    <a:pt x="3697" y="4017"/>
                    <a:pt x="3675" y="4029"/>
                  </a:cubicBezTo>
                  <a:cubicBezTo>
                    <a:pt x="3663" y="4029"/>
                    <a:pt x="3641" y="4029"/>
                    <a:pt x="3619" y="4040"/>
                  </a:cubicBezTo>
                  <a:lnTo>
                    <a:pt x="3495" y="4040"/>
                  </a:lnTo>
                  <a:cubicBezTo>
                    <a:pt x="3451" y="4040"/>
                    <a:pt x="3406" y="4029"/>
                    <a:pt x="3372" y="4029"/>
                  </a:cubicBezTo>
                  <a:cubicBezTo>
                    <a:pt x="3320" y="4020"/>
                    <a:pt x="3275" y="4011"/>
                    <a:pt x="3232" y="4008"/>
                  </a:cubicBezTo>
                  <a:lnTo>
                    <a:pt x="3232" y="4008"/>
                  </a:lnTo>
                  <a:cubicBezTo>
                    <a:pt x="3205" y="4001"/>
                    <a:pt x="3154" y="3989"/>
                    <a:pt x="3126" y="3984"/>
                  </a:cubicBezTo>
                  <a:cubicBezTo>
                    <a:pt x="3014" y="3950"/>
                    <a:pt x="2902" y="3917"/>
                    <a:pt x="2790" y="3872"/>
                  </a:cubicBezTo>
                  <a:cubicBezTo>
                    <a:pt x="2734" y="3849"/>
                    <a:pt x="2667" y="3827"/>
                    <a:pt x="2611" y="3804"/>
                  </a:cubicBezTo>
                  <a:cubicBezTo>
                    <a:pt x="2611" y="3793"/>
                    <a:pt x="2611" y="3793"/>
                    <a:pt x="2599" y="3793"/>
                  </a:cubicBezTo>
                  <a:cubicBezTo>
                    <a:pt x="2577" y="3782"/>
                    <a:pt x="2555" y="3771"/>
                    <a:pt x="2532" y="3760"/>
                  </a:cubicBezTo>
                  <a:cubicBezTo>
                    <a:pt x="2398" y="3121"/>
                    <a:pt x="2442" y="2460"/>
                    <a:pt x="2667" y="1844"/>
                  </a:cubicBezTo>
                  <a:cubicBezTo>
                    <a:pt x="2745" y="1643"/>
                    <a:pt x="2835" y="1452"/>
                    <a:pt x="2947" y="1273"/>
                  </a:cubicBezTo>
                  <a:cubicBezTo>
                    <a:pt x="2958" y="1251"/>
                    <a:pt x="2958" y="1240"/>
                    <a:pt x="2969" y="1240"/>
                  </a:cubicBezTo>
                  <a:cubicBezTo>
                    <a:pt x="2969" y="1228"/>
                    <a:pt x="2969" y="1228"/>
                    <a:pt x="2991" y="1206"/>
                  </a:cubicBezTo>
                  <a:cubicBezTo>
                    <a:pt x="3014" y="1172"/>
                    <a:pt x="3036" y="1128"/>
                    <a:pt x="3070" y="1094"/>
                  </a:cubicBezTo>
                  <a:cubicBezTo>
                    <a:pt x="3126" y="1016"/>
                    <a:pt x="3193" y="948"/>
                    <a:pt x="3260" y="870"/>
                  </a:cubicBezTo>
                  <a:cubicBezTo>
                    <a:pt x="3260" y="870"/>
                    <a:pt x="3271" y="859"/>
                    <a:pt x="3271" y="859"/>
                  </a:cubicBezTo>
                  <a:close/>
                  <a:moveTo>
                    <a:pt x="3912" y="1"/>
                  </a:moveTo>
                  <a:cubicBezTo>
                    <a:pt x="3395" y="1"/>
                    <a:pt x="2868" y="158"/>
                    <a:pt x="2431" y="388"/>
                  </a:cubicBezTo>
                  <a:cubicBezTo>
                    <a:pt x="1927" y="646"/>
                    <a:pt x="1546" y="1049"/>
                    <a:pt x="1244" y="1520"/>
                  </a:cubicBezTo>
                  <a:cubicBezTo>
                    <a:pt x="930" y="2046"/>
                    <a:pt x="751" y="2673"/>
                    <a:pt x="729" y="3300"/>
                  </a:cubicBezTo>
                  <a:cubicBezTo>
                    <a:pt x="561" y="3368"/>
                    <a:pt x="1" y="3625"/>
                    <a:pt x="247" y="3861"/>
                  </a:cubicBezTo>
                  <a:cubicBezTo>
                    <a:pt x="426" y="4040"/>
                    <a:pt x="628" y="4185"/>
                    <a:pt x="841" y="4320"/>
                  </a:cubicBezTo>
                  <a:cubicBezTo>
                    <a:pt x="908" y="4566"/>
                    <a:pt x="986" y="4801"/>
                    <a:pt x="1110" y="5014"/>
                  </a:cubicBezTo>
                  <a:cubicBezTo>
                    <a:pt x="1177" y="5145"/>
                    <a:pt x="1345" y="5197"/>
                    <a:pt x="1552" y="5197"/>
                  </a:cubicBezTo>
                  <a:cubicBezTo>
                    <a:pt x="1930" y="5197"/>
                    <a:pt x="2436" y="5023"/>
                    <a:pt x="2689" y="4835"/>
                  </a:cubicBezTo>
                  <a:cubicBezTo>
                    <a:pt x="2958" y="4835"/>
                    <a:pt x="3227" y="4813"/>
                    <a:pt x="3495" y="4757"/>
                  </a:cubicBezTo>
                  <a:cubicBezTo>
                    <a:pt x="4571" y="4555"/>
                    <a:pt x="5870" y="3928"/>
                    <a:pt x="6027" y="2707"/>
                  </a:cubicBezTo>
                  <a:cubicBezTo>
                    <a:pt x="6161" y="1688"/>
                    <a:pt x="5590" y="388"/>
                    <a:pt x="4537" y="86"/>
                  </a:cubicBezTo>
                  <a:cubicBezTo>
                    <a:pt x="4335" y="27"/>
                    <a:pt x="4125" y="1"/>
                    <a:pt x="3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8198771" y="9147610"/>
              <a:ext cx="778" cy="34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3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0" y="1"/>
                    <a:pt x="12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8227941" y="9302800"/>
              <a:ext cx="208522" cy="176239"/>
            </a:xfrm>
            <a:custGeom>
              <a:avLst/>
              <a:gdLst/>
              <a:ahLst/>
              <a:cxnLst/>
              <a:rect l="l" t="t" r="r" b="b"/>
              <a:pathLst>
                <a:path w="6162" h="5208" extrusionOk="0">
                  <a:moveTo>
                    <a:pt x="3899" y="3882"/>
                  </a:moveTo>
                  <a:cubicBezTo>
                    <a:pt x="3899" y="3882"/>
                    <a:pt x="3887" y="3894"/>
                    <a:pt x="3876" y="3905"/>
                  </a:cubicBezTo>
                  <a:cubicBezTo>
                    <a:pt x="3887" y="3894"/>
                    <a:pt x="3887" y="3882"/>
                    <a:pt x="3899" y="3882"/>
                  </a:cubicBezTo>
                  <a:close/>
                  <a:moveTo>
                    <a:pt x="3764" y="4006"/>
                  </a:moveTo>
                  <a:lnTo>
                    <a:pt x="3764" y="4006"/>
                  </a:lnTo>
                  <a:cubicBezTo>
                    <a:pt x="3755" y="4015"/>
                    <a:pt x="3738" y="4016"/>
                    <a:pt x="3719" y="4023"/>
                  </a:cubicBezTo>
                  <a:lnTo>
                    <a:pt x="3719" y="4023"/>
                  </a:lnTo>
                  <a:cubicBezTo>
                    <a:pt x="3719" y="4022"/>
                    <a:pt x="3719" y="4020"/>
                    <a:pt x="3719" y="4017"/>
                  </a:cubicBezTo>
                  <a:cubicBezTo>
                    <a:pt x="3753" y="4017"/>
                    <a:pt x="3764" y="4006"/>
                    <a:pt x="3764" y="4006"/>
                  </a:cubicBezTo>
                  <a:close/>
                  <a:moveTo>
                    <a:pt x="3283" y="869"/>
                  </a:moveTo>
                  <a:cubicBezTo>
                    <a:pt x="3305" y="881"/>
                    <a:pt x="3316" y="892"/>
                    <a:pt x="3339" y="903"/>
                  </a:cubicBezTo>
                  <a:cubicBezTo>
                    <a:pt x="3518" y="1004"/>
                    <a:pt x="3675" y="1161"/>
                    <a:pt x="3798" y="1317"/>
                  </a:cubicBezTo>
                  <a:cubicBezTo>
                    <a:pt x="4111" y="1687"/>
                    <a:pt x="4279" y="2191"/>
                    <a:pt x="4324" y="2661"/>
                  </a:cubicBezTo>
                  <a:cubicBezTo>
                    <a:pt x="4335" y="2885"/>
                    <a:pt x="4335" y="2997"/>
                    <a:pt x="4279" y="3199"/>
                  </a:cubicBezTo>
                  <a:cubicBezTo>
                    <a:pt x="4257" y="3289"/>
                    <a:pt x="4223" y="3367"/>
                    <a:pt x="4190" y="3457"/>
                  </a:cubicBezTo>
                  <a:cubicBezTo>
                    <a:pt x="4179" y="3490"/>
                    <a:pt x="4156" y="3535"/>
                    <a:pt x="4134" y="3580"/>
                  </a:cubicBezTo>
                  <a:cubicBezTo>
                    <a:pt x="4123" y="3602"/>
                    <a:pt x="4078" y="3658"/>
                    <a:pt x="4078" y="3670"/>
                  </a:cubicBezTo>
                  <a:cubicBezTo>
                    <a:pt x="4033" y="3726"/>
                    <a:pt x="3988" y="3782"/>
                    <a:pt x="3943" y="3838"/>
                  </a:cubicBezTo>
                  <a:cubicBezTo>
                    <a:pt x="3921" y="3860"/>
                    <a:pt x="3887" y="3882"/>
                    <a:pt x="3865" y="3905"/>
                  </a:cubicBezTo>
                  <a:cubicBezTo>
                    <a:pt x="3854" y="3927"/>
                    <a:pt x="3831" y="3938"/>
                    <a:pt x="3820" y="3938"/>
                  </a:cubicBezTo>
                  <a:cubicBezTo>
                    <a:pt x="3798" y="3961"/>
                    <a:pt x="3764" y="3983"/>
                    <a:pt x="3742" y="4006"/>
                  </a:cubicBezTo>
                  <a:cubicBezTo>
                    <a:pt x="3719" y="4017"/>
                    <a:pt x="3697" y="4028"/>
                    <a:pt x="3686" y="4028"/>
                  </a:cubicBezTo>
                  <a:lnTo>
                    <a:pt x="3675" y="4028"/>
                  </a:lnTo>
                  <a:cubicBezTo>
                    <a:pt x="3663" y="4039"/>
                    <a:pt x="3641" y="4039"/>
                    <a:pt x="3630" y="4039"/>
                  </a:cubicBezTo>
                  <a:lnTo>
                    <a:pt x="3518" y="4039"/>
                  </a:lnTo>
                  <a:cubicBezTo>
                    <a:pt x="3507" y="4050"/>
                    <a:pt x="3495" y="4050"/>
                    <a:pt x="3495" y="4050"/>
                  </a:cubicBezTo>
                  <a:cubicBezTo>
                    <a:pt x="3406" y="4050"/>
                    <a:pt x="3451" y="4039"/>
                    <a:pt x="3495" y="4039"/>
                  </a:cubicBezTo>
                  <a:cubicBezTo>
                    <a:pt x="3451" y="4039"/>
                    <a:pt x="3406" y="4039"/>
                    <a:pt x="3372" y="4028"/>
                  </a:cubicBezTo>
                  <a:cubicBezTo>
                    <a:pt x="3310" y="4028"/>
                    <a:pt x="3257" y="4018"/>
                    <a:pt x="3205" y="4008"/>
                  </a:cubicBezTo>
                  <a:lnTo>
                    <a:pt x="3205" y="4008"/>
                  </a:lnTo>
                  <a:cubicBezTo>
                    <a:pt x="3231" y="4012"/>
                    <a:pt x="3252" y="4015"/>
                    <a:pt x="3253" y="4015"/>
                  </a:cubicBezTo>
                  <a:cubicBezTo>
                    <a:pt x="3254" y="4015"/>
                    <a:pt x="3238" y="4012"/>
                    <a:pt x="3193" y="4006"/>
                  </a:cubicBezTo>
                  <a:lnTo>
                    <a:pt x="3193" y="4006"/>
                  </a:lnTo>
                  <a:cubicBezTo>
                    <a:pt x="3197" y="4006"/>
                    <a:pt x="3201" y="4007"/>
                    <a:pt x="3205" y="4008"/>
                  </a:cubicBezTo>
                  <a:lnTo>
                    <a:pt x="3205" y="4008"/>
                  </a:lnTo>
                  <a:cubicBezTo>
                    <a:pt x="3177" y="4004"/>
                    <a:pt x="3145" y="3998"/>
                    <a:pt x="3126" y="3994"/>
                  </a:cubicBezTo>
                  <a:cubicBezTo>
                    <a:pt x="3014" y="3961"/>
                    <a:pt x="2902" y="3927"/>
                    <a:pt x="2790" y="3882"/>
                  </a:cubicBezTo>
                  <a:cubicBezTo>
                    <a:pt x="2734" y="3860"/>
                    <a:pt x="2678" y="3826"/>
                    <a:pt x="2611" y="3804"/>
                  </a:cubicBezTo>
                  <a:cubicBezTo>
                    <a:pt x="2588" y="3793"/>
                    <a:pt x="2566" y="3770"/>
                    <a:pt x="2543" y="3759"/>
                  </a:cubicBezTo>
                  <a:cubicBezTo>
                    <a:pt x="2398" y="3132"/>
                    <a:pt x="2443" y="2471"/>
                    <a:pt x="2667" y="1844"/>
                  </a:cubicBezTo>
                  <a:cubicBezTo>
                    <a:pt x="2745" y="1642"/>
                    <a:pt x="2835" y="1452"/>
                    <a:pt x="2947" y="1273"/>
                  </a:cubicBezTo>
                  <a:cubicBezTo>
                    <a:pt x="2958" y="1250"/>
                    <a:pt x="2969" y="1250"/>
                    <a:pt x="2969" y="1239"/>
                  </a:cubicBezTo>
                  <a:cubicBezTo>
                    <a:pt x="2969" y="1239"/>
                    <a:pt x="2980" y="1228"/>
                    <a:pt x="2991" y="1205"/>
                  </a:cubicBezTo>
                  <a:cubicBezTo>
                    <a:pt x="3014" y="1172"/>
                    <a:pt x="3036" y="1138"/>
                    <a:pt x="3070" y="1105"/>
                  </a:cubicBezTo>
                  <a:cubicBezTo>
                    <a:pt x="3126" y="1026"/>
                    <a:pt x="3193" y="948"/>
                    <a:pt x="3260" y="881"/>
                  </a:cubicBezTo>
                  <a:cubicBezTo>
                    <a:pt x="3260" y="881"/>
                    <a:pt x="3271" y="869"/>
                    <a:pt x="3271" y="869"/>
                  </a:cubicBezTo>
                  <a:close/>
                  <a:moveTo>
                    <a:pt x="3916" y="1"/>
                  </a:moveTo>
                  <a:cubicBezTo>
                    <a:pt x="3397" y="1"/>
                    <a:pt x="2869" y="160"/>
                    <a:pt x="2431" y="399"/>
                  </a:cubicBezTo>
                  <a:cubicBezTo>
                    <a:pt x="1927" y="657"/>
                    <a:pt x="1546" y="1049"/>
                    <a:pt x="1255" y="1530"/>
                  </a:cubicBezTo>
                  <a:cubicBezTo>
                    <a:pt x="930" y="2057"/>
                    <a:pt x="751" y="2673"/>
                    <a:pt x="729" y="3300"/>
                  </a:cubicBezTo>
                  <a:cubicBezTo>
                    <a:pt x="561" y="3378"/>
                    <a:pt x="1" y="3625"/>
                    <a:pt x="247" y="3860"/>
                  </a:cubicBezTo>
                  <a:cubicBezTo>
                    <a:pt x="426" y="4050"/>
                    <a:pt x="628" y="4196"/>
                    <a:pt x="841" y="4330"/>
                  </a:cubicBezTo>
                  <a:cubicBezTo>
                    <a:pt x="908" y="4566"/>
                    <a:pt x="998" y="4801"/>
                    <a:pt x="1110" y="5025"/>
                  </a:cubicBezTo>
                  <a:cubicBezTo>
                    <a:pt x="1181" y="5155"/>
                    <a:pt x="1349" y="5207"/>
                    <a:pt x="1554" y="5207"/>
                  </a:cubicBezTo>
                  <a:cubicBezTo>
                    <a:pt x="1932" y="5207"/>
                    <a:pt x="2435" y="5030"/>
                    <a:pt x="2689" y="4834"/>
                  </a:cubicBezTo>
                  <a:cubicBezTo>
                    <a:pt x="2734" y="4836"/>
                    <a:pt x="2779" y="4837"/>
                    <a:pt x="2823" y="4837"/>
                  </a:cubicBezTo>
                  <a:cubicBezTo>
                    <a:pt x="3047" y="4837"/>
                    <a:pt x="3271" y="4814"/>
                    <a:pt x="3495" y="4767"/>
                  </a:cubicBezTo>
                  <a:cubicBezTo>
                    <a:pt x="4571" y="4554"/>
                    <a:pt x="5870" y="3938"/>
                    <a:pt x="6027" y="2706"/>
                  </a:cubicBezTo>
                  <a:cubicBezTo>
                    <a:pt x="6161" y="1687"/>
                    <a:pt x="5590" y="388"/>
                    <a:pt x="4537" y="85"/>
                  </a:cubicBezTo>
                  <a:cubicBezTo>
                    <a:pt x="4336" y="27"/>
                    <a:pt x="4127" y="1"/>
                    <a:pt x="3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8346211" y="9490273"/>
              <a:ext cx="778" cy="0"/>
            </a:xfrm>
            <a:custGeom>
              <a:avLst/>
              <a:gdLst/>
              <a:ahLst/>
              <a:cxnLst/>
              <a:rect l="l" t="t" r="r" b="b"/>
              <a:pathLst>
                <a:path w="23" extrusionOk="0">
                  <a:moveTo>
                    <a:pt x="0" y="0"/>
                  </a:moveTo>
                  <a:cubicBezTo>
                    <a:pt x="12" y="0"/>
                    <a:pt x="12" y="0"/>
                    <a:pt x="23" y="0"/>
                  </a:cubicBezTo>
                  <a:lnTo>
                    <a:pt x="23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8080500" y="9535518"/>
              <a:ext cx="208522" cy="175866"/>
            </a:xfrm>
            <a:custGeom>
              <a:avLst/>
              <a:gdLst/>
              <a:ahLst/>
              <a:cxnLst/>
              <a:rect l="l" t="t" r="r" b="b"/>
              <a:pathLst>
                <a:path w="6162" h="5197" extrusionOk="0">
                  <a:moveTo>
                    <a:pt x="3092" y="802"/>
                  </a:moveTo>
                  <a:cubicBezTo>
                    <a:pt x="3073" y="806"/>
                    <a:pt x="3062" y="807"/>
                    <a:pt x="3056" y="807"/>
                  </a:cubicBezTo>
                  <a:cubicBezTo>
                    <a:pt x="3045" y="807"/>
                    <a:pt x="3055" y="802"/>
                    <a:pt x="3070" y="802"/>
                  </a:cubicBezTo>
                  <a:close/>
                  <a:moveTo>
                    <a:pt x="3764" y="4006"/>
                  </a:moveTo>
                  <a:lnTo>
                    <a:pt x="3764" y="4006"/>
                  </a:lnTo>
                  <a:cubicBezTo>
                    <a:pt x="3755" y="4006"/>
                    <a:pt x="3739" y="4013"/>
                    <a:pt x="3722" y="4016"/>
                  </a:cubicBezTo>
                  <a:lnTo>
                    <a:pt x="3722" y="4016"/>
                  </a:lnTo>
                  <a:cubicBezTo>
                    <a:pt x="3741" y="4007"/>
                    <a:pt x="3760" y="4006"/>
                    <a:pt x="3764" y="4006"/>
                  </a:cubicBezTo>
                  <a:close/>
                  <a:moveTo>
                    <a:pt x="3271" y="858"/>
                  </a:moveTo>
                  <a:cubicBezTo>
                    <a:pt x="3271" y="858"/>
                    <a:pt x="3283" y="870"/>
                    <a:pt x="3283" y="870"/>
                  </a:cubicBezTo>
                  <a:cubicBezTo>
                    <a:pt x="3305" y="881"/>
                    <a:pt x="3316" y="881"/>
                    <a:pt x="3339" y="892"/>
                  </a:cubicBezTo>
                  <a:cubicBezTo>
                    <a:pt x="3518" y="1004"/>
                    <a:pt x="3663" y="1150"/>
                    <a:pt x="3798" y="1318"/>
                  </a:cubicBezTo>
                  <a:cubicBezTo>
                    <a:pt x="4111" y="1687"/>
                    <a:pt x="4279" y="2180"/>
                    <a:pt x="4324" y="2662"/>
                  </a:cubicBezTo>
                  <a:cubicBezTo>
                    <a:pt x="4335" y="2874"/>
                    <a:pt x="4324" y="2986"/>
                    <a:pt x="4279" y="3199"/>
                  </a:cubicBezTo>
                  <a:cubicBezTo>
                    <a:pt x="4257" y="3278"/>
                    <a:pt x="4223" y="3367"/>
                    <a:pt x="4190" y="3446"/>
                  </a:cubicBezTo>
                  <a:cubicBezTo>
                    <a:pt x="4167" y="3490"/>
                    <a:pt x="4156" y="3535"/>
                    <a:pt x="4134" y="3569"/>
                  </a:cubicBezTo>
                  <a:cubicBezTo>
                    <a:pt x="4123" y="3591"/>
                    <a:pt x="4078" y="3647"/>
                    <a:pt x="4078" y="3658"/>
                  </a:cubicBezTo>
                  <a:cubicBezTo>
                    <a:pt x="4033" y="3726"/>
                    <a:pt x="3988" y="3782"/>
                    <a:pt x="3932" y="3838"/>
                  </a:cubicBezTo>
                  <a:cubicBezTo>
                    <a:pt x="3910" y="3860"/>
                    <a:pt x="3887" y="3882"/>
                    <a:pt x="3865" y="3905"/>
                  </a:cubicBezTo>
                  <a:cubicBezTo>
                    <a:pt x="3843" y="3916"/>
                    <a:pt x="3831" y="3938"/>
                    <a:pt x="3820" y="3938"/>
                  </a:cubicBezTo>
                  <a:cubicBezTo>
                    <a:pt x="3798" y="3961"/>
                    <a:pt x="3764" y="3972"/>
                    <a:pt x="3742" y="3994"/>
                  </a:cubicBezTo>
                  <a:lnTo>
                    <a:pt x="3731" y="3994"/>
                  </a:lnTo>
                  <a:cubicBezTo>
                    <a:pt x="3719" y="4006"/>
                    <a:pt x="3697" y="4017"/>
                    <a:pt x="3675" y="4028"/>
                  </a:cubicBezTo>
                  <a:cubicBezTo>
                    <a:pt x="3663" y="4028"/>
                    <a:pt x="3641" y="4028"/>
                    <a:pt x="3619" y="4039"/>
                  </a:cubicBezTo>
                  <a:lnTo>
                    <a:pt x="3495" y="4039"/>
                  </a:lnTo>
                  <a:cubicBezTo>
                    <a:pt x="3451" y="4039"/>
                    <a:pt x="3406" y="4028"/>
                    <a:pt x="3372" y="4028"/>
                  </a:cubicBezTo>
                  <a:cubicBezTo>
                    <a:pt x="3305" y="4017"/>
                    <a:pt x="3249" y="4017"/>
                    <a:pt x="3193" y="4006"/>
                  </a:cubicBezTo>
                  <a:lnTo>
                    <a:pt x="3193" y="4006"/>
                  </a:lnTo>
                  <a:cubicBezTo>
                    <a:pt x="3228" y="4011"/>
                    <a:pt x="3245" y="4013"/>
                    <a:pt x="3251" y="4013"/>
                  </a:cubicBezTo>
                  <a:cubicBezTo>
                    <a:pt x="3269" y="4013"/>
                    <a:pt x="3168" y="3992"/>
                    <a:pt x="3126" y="3983"/>
                  </a:cubicBezTo>
                  <a:cubicBezTo>
                    <a:pt x="3014" y="3961"/>
                    <a:pt x="2902" y="3916"/>
                    <a:pt x="2790" y="3871"/>
                  </a:cubicBezTo>
                  <a:cubicBezTo>
                    <a:pt x="2734" y="3849"/>
                    <a:pt x="2667" y="3826"/>
                    <a:pt x="2611" y="3804"/>
                  </a:cubicBezTo>
                  <a:cubicBezTo>
                    <a:pt x="2611" y="3793"/>
                    <a:pt x="2611" y="3793"/>
                    <a:pt x="2611" y="3793"/>
                  </a:cubicBezTo>
                  <a:cubicBezTo>
                    <a:pt x="2577" y="3782"/>
                    <a:pt x="2555" y="3770"/>
                    <a:pt x="2532" y="3759"/>
                  </a:cubicBezTo>
                  <a:cubicBezTo>
                    <a:pt x="2398" y="3121"/>
                    <a:pt x="2442" y="2460"/>
                    <a:pt x="2667" y="1844"/>
                  </a:cubicBezTo>
                  <a:cubicBezTo>
                    <a:pt x="2745" y="1642"/>
                    <a:pt x="2835" y="1452"/>
                    <a:pt x="2947" y="1273"/>
                  </a:cubicBezTo>
                  <a:cubicBezTo>
                    <a:pt x="2958" y="1250"/>
                    <a:pt x="2958" y="1239"/>
                    <a:pt x="2969" y="1239"/>
                  </a:cubicBezTo>
                  <a:cubicBezTo>
                    <a:pt x="2969" y="1228"/>
                    <a:pt x="2969" y="1228"/>
                    <a:pt x="2991" y="1206"/>
                  </a:cubicBezTo>
                  <a:cubicBezTo>
                    <a:pt x="3014" y="1172"/>
                    <a:pt x="3036" y="1127"/>
                    <a:pt x="3070" y="1094"/>
                  </a:cubicBezTo>
                  <a:cubicBezTo>
                    <a:pt x="3126" y="1015"/>
                    <a:pt x="3193" y="948"/>
                    <a:pt x="3260" y="870"/>
                  </a:cubicBezTo>
                  <a:cubicBezTo>
                    <a:pt x="3260" y="870"/>
                    <a:pt x="3271" y="858"/>
                    <a:pt x="3271" y="858"/>
                  </a:cubicBezTo>
                  <a:close/>
                  <a:moveTo>
                    <a:pt x="3912" y="0"/>
                  </a:moveTo>
                  <a:cubicBezTo>
                    <a:pt x="3395" y="0"/>
                    <a:pt x="2868" y="158"/>
                    <a:pt x="2431" y="388"/>
                  </a:cubicBezTo>
                  <a:cubicBezTo>
                    <a:pt x="1927" y="657"/>
                    <a:pt x="1546" y="1049"/>
                    <a:pt x="1244" y="1519"/>
                  </a:cubicBezTo>
                  <a:cubicBezTo>
                    <a:pt x="930" y="2046"/>
                    <a:pt x="751" y="2673"/>
                    <a:pt x="729" y="3300"/>
                  </a:cubicBezTo>
                  <a:cubicBezTo>
                    <a:pt x="561" y="3367"/>
                    <a:pt x="1" y="3625"/>
                    <a:pt x="247" y="3860"/>
                  </a:cubicBezTo>
                  <a:cubicBezTo>
                    <a:pt x="426" y="4039"/>
                    <a:pt x="628" y="4185"/>
                    <a:pt x="841" y="4319"/>
                  </a:cubicBezTo>
                  <a:cubicBezTo>
                    <a:pt x="908" y="4566"/>
                    <a:pt x="986" y="4801"/>
                    <a:pt x="1110" y="5014"/>
                  </a:cubicBezTo>
                  <a:cubicBezTo>
                    <a:pt x="1177" y="5145"/>
                    <a:pt x="1345" y="5197"/>
                    <a:pt x="1552" y="5197"/>
                  </a:cubicBezTo>
                  <a:cubicBezTo>
                    <a:pt x="1930" y="5197"/>
                    <a:pt x="2436" y="5023"/>
                    <a:pt x="2689" y="4835"/>
                  </a:cubicBezTo>
                  <a:cubicBezTo>
                    <a:pt x="2958" y="4835"/>
                    <a:pt x="3227" y="4812"/>
                    <a:pt x="3495" y="4756"/>
                  </a:cubicBezTo>
                  <a:cubicBezTo>
                    <a:pt x="4571" y="4554"/>
                    <a:pt x="5870" y="3927"/>
                    <a:pt x="6027" y="2706"/>
                  </a:cubicBezTo>
                  <a:cubicBezTo>
                    <a:pt x="6161" y="1687"/>
                    <a:pt x="5590" y="388"/>
                    <a:pt x="4537" y="85"/>
                  </a:cubicBezTo>
                  <a:cubicBezTo>
                    <a:pt x="4335" y="27"/>
                    <a:pt x="4125" y="0"/>
                    <a:pt x="3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8198771" y="9672197"/>
              <a:ext cx="778" cy="34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cubicBezTo>
                    <a:pt x="0" y="0"/>
                    <a:pt x="12" y="0"/>
                    <a:pt x="23" y="0"/>
                  </a:cubicBezTo>
                  <a:lnTo>
                    <a:pt x="23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4651831" y="9964033"/>
              <a:ext cx="778" cy="406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0" y="1"/>
                  </a:moveTo>
                  <a:cubicBezTo>
                    <a:pt x="0" y="1"/>
                    <a:pt x="11" y="1"/>
                    <a:pt x="22" y="12"/>
                  </a:cubicBezTo>
                  <a:cubicBezTo>
                    <a:pt x="11" y="1"/>
                    <a:pt x="1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4533560" y="9827388"/>
              <a:ext cx="208488" cy="176205"/>
            </a:xfrm>
            <a:custGeom>
              <a:avLst/>
              <a:gdLst/>
              <a:ahLst/>
              <a:cxnLst/>
              <a:rect l="l" t="t" r="r" b="b"/>
              <a:pathLst>
                <a:path w="6161" h="5207" extrusionOk="0">
                  <a:moveTo>
                    <a:pt x="3891" y="3888"/>
                  </a:moveTo>
                  <a:cubicBezTo>
                    <a:pt x="3893" y="3888"/>
                    <a:pt x="3895" y="3890"/>
                    <a:pt x="3898" y="3893"/>
                  </a:cubicBezTo>
                  <a:cubicBezTo>
                    <a:pt x="3887" y="3893"/>
                    <a:pt x="3887" y="3893"/>
                    <a:pt x="3876" y="3904"/>
                  </a:cubicBezTo>
                  <a:cubicBezTo>
                    <a:pt x="3884" y="3896"/>
                    <a:pt x="3886" y="3888"/>
                    <a:pt x="3891" y="3888"/>
                  </a:cubicBezTo>
                  <a:close/>
                  <a:moveTo>
                    <a:pt x="3764" y="4005"/>
                  </a:moveTo>
                  <a:lnTo>
                    <a:pt x="3764" y="4005"/>
                  </a:lnTo>
                  <a:cubicBezTo>
                    <a:pt x="3759" y="4010"/>
                    <a:pt x="3752" y="4013"/>
                    <a:pt x="3743" y="4015"/>
                  </a:cubicBezTo>
                  <a:lnTo>
                    <a:pt x="3743" y="4015"/>
                  </a:lnTo>
                  <a:cubicBezTo>
                    <a:pt x="3755" y="4009"/>
                    <a:pt x="3764" y="4005"/>
                    <a:pt x="3764" y="4005"/>
                  </a:cubicBezTo>
                  <a:close/>
                  <a:moveTo>
                    <a:pt x="3282" y="869"/>
                  </a:moveTo>
                  <a:cubicBezTo>
                    <a:pt x="3305" y="880"/>
                    <a:pt x="3316" y="891"/>
                    <a:pt x="3338" y="903"/>
                  </a:cubicBezTo>
                  <a:cubicBezTo>
                    <a:pt x="3517" y="1003"/>
                    <a:pt x="3674" y="1160"/>
                    <a:pt x="3797" y="1317"/>
                  </a:cubicBezTo>
                  <a:cubicBezTo>
                    <a:pt x="4111" y="1687"/>
                    <a:pt x="4279" y="2191"/>
                    <a:pt x="4324" y="2661"/>
                  </a:cubicBezTo>
                  <a:cubicBezTo>
                    <a:pt x="4335" y="2885"/>
                    <a:pt x="4335" y="2997"/>
                    <a:pt x="4279" y="3199"/>
                  </a:cubicBezTo>
                  <a:cubicBezTo>
                    <a:pt x="4257" y="3288"/>
                    <a:pt x="4223" y="3367"/>
                    <a:pt x="4189" y="3456"/>
                  </a:cubicBezTo>
                  <a:cubicBezTo>
                    <a:pt x="4178" y="3490"/>
                    <a:pt x="4156" y="3535"/>
                    <a:pt x="4133" y="3579"/>
                  </a:cubicBezTo>
                  <a:cubicBezTo>
                    <a:pt x="4122" y="3602"/>
                    <a:pt x="4077" y="3658"/>
                    <a:pt x="4077" y="3669"/>
                  </a:cubicBezTo>
                  <a:cubicBezTo>
                    <a:pt x="4033" y="3725"/>
                    <a:pt x="3988" y="3781"/>
                    <a:pt x="3943" y="3837"/>
                  </a:cubicBezTo>
                  <a:cubicBezTo>
                    <a:pt x="3909" y="3859"/>
                    <a:pt x="3887" y="3882"/>
                    <a:pt x="3865" y="3904"/>
                  </a:cubicBezTo>
                  <a:cubicBezTo>
                    <a:pt x="3853" y="3927"/>
                    <a:pt x="3831" y="3938"/>
                    <a:pt x="3820" y="3938"/>
                  </a:cubicBezTo>
                  <a:cubicBezTo>
                    <a:pt x="3797" y="3960"/>
                    <a:pt x="3764" y="3983"/>
                    <a:pt x="3741" y="4005"/>
                  </a:cubicBezTo>
                  <a:cubicBezTo>
                    <a:pt x="3719" y="4016"/>
                    <a:pt x="3697" y="4027"/>
                    <a:pt x="3685" y="4027"/>
                  </a:cubicBezTo>
                  <a:lnTo>
                    <a:pt x="3674" y="4027"/>
                  </a:lnTo>
                  <a:cubicBezTo>
                    <a:pt x="3663" y="4039"/>
                    <a:pt x="3641" y="4039"/>
                    <a:pt x="3629" y="4039"/>
                  </a:cubicBezTo>
                  <a:lnTo>
                    <a:pt x="3517" y="4039"/>
                  </a:lnTo>
                  <a:cubicBezTo>
                    <a:pt x="3529" y="4050"/>
                    <a:pt x="3540" y="4050"/>
                    <a:pt x="3540" y="4050"/>
                  </a:cubicBezTo>
                  <a:lnTo>
                    <a:pt x="3495" y="4050"/>
                  </a:lnTo>
                  <a:cubicBezTo>
                    <a:pt x="3405" y="4050"/>
                    <a:pt x="3450" y="4039"/>
                    <a:pt x="3495" y="4039"/>
                  </a:cubicBezTo>
                  <a:cubicBezTo>
                    <a:pt x="3450" y="4039"/>
                    <a:pt x="3405" y="4039"/>
                    <a:pt x="3372" y="4027"/>
                  </a:cubicBezTo>
                  <a:cubicBezTo>
                    <a:pt x="3309" y="4027"/>
                    <a:pt x="3256" y="4018"/>
                    <a:pt x="3204" y="4007"/>
                  </a:cubicBezTo>
                  <a:lnTo>
                    <a:pt x="3204" y="4007"/>
                  </a:lnTo>
                  <a:cubicBezTo>
                    <a:pt x="3230" y="4012"/>
                    <a:pt x="3252" y="4015"/>
                    <a:pt x="3253" y="4015"/>
                  </a:cubicBezTo>
                  <a:cubicBezTo>
                    <a:pt x="3254" y="4015"/>
                    <a:pt x="3238" y="4012"/>
                    <a:pt x="3193" y="4005"/>
                  </a:cubicBezTo>
                  <a:lnTo>
                    <a:pt x="3193" y="4005"/>
                  </a:lnTo>
                  <a:cubicBezTo>
                    <a:pt x="3196" y="4006"/>
                    <a:pt x="3200" y="4007"/>
                    <a:pt x="3204" y="4007"/>
                  </a:cubicBezTo>
                  <a:lnTo>
                    <a:pt x="3204" y="4007"/>
                  </a:lnTo>
                  <a:cubicBezTo>
                    <a:pt x="3177" y="4003"/>
                    <a:pt x="3145" y="3998"/>
                    <a:pt x="3125" y="3994"/>
                  </a:cubicBezTo>
                  <a:cubicBezTo>
                    <a:pt x="3013" y="3960"/>
                    <a:pt x="2901" y="3927"/>
                    <a:pt x="2789" y="3882"/>
                  </a:cubicBezTo>
                  <a:cubicBezTo>
                    <a:pt x="2733" y="3859"/>
                    <a:pt x="2677" y="3826"/>
                    <a:pt x="2610" y="3803"/>
                  </a:cubicBezTo>
                  <a:cubicBezTo>
                    <a:pt x="2588" y="3792"/>
                    <a:pt x="2565" y="3781"/>
                    <a:pt x="2543" y="3759"/>
                  </a:cubicBezTo>
                  <a:cubicBezTo>
                    <a:pt x="2397" y="3131"/>
                    <a:pt x="2442" y="2471"/>
                    <a:pt x="2666" y="1843"/>
                  </a:cubicBezTo>
                  <a:cubicBezTo>
                    <a:pt x="2745" y="1653"/>
                    <a:pt x="2834" y="1451"/>
                    <a:pt x="2946" y="1272"/>
                  </a:cubicBezTo>
                  <a:cubicBezTo>
                    <a:pt x="2957" y="1250"/>
                    <a:pt x="2969" y="1250"/>
                    <a:pt x="2969" y="1239"/>
                  </a:cubicBezTo>
                  <a:cubicBezTo>
                    <a:pt x="2969" y="1239"/>
                    <a:pt x="2969" y="1227"/>
                    <a:pt x="2991" y="1205"/>
                  </a:cubicBezTo>
                  <a:cubicBezTo>
                    <a:pt x="3013" y="1171"/>
                    <a:pt x="3036" y="1138"/>
                    <a:pt x="3069" y="1104"/>
                  </a:cubicBezTo>
                  <a:cubicBezTo>
                    <a:pt x="3125" y="1026"/>
                    <a:pt x="3193" y="947"/>
                    <a:pt x="3260" y="880"/>
                  </a:cubicBezTo>
                  <a:cubicBezTo>
                    <a:pt x="3260" y="880"/>
                    <a:pt x="3271" y="869"/>
                    <a:pt x="3271" y="869"/>
                  </a:cubicBezTo>
                  <a:close/>
                  <a:moveTo>
                    <a:pt x="3915" y="0"/>
                  </a:moveTo>
                  <a:cubicBezTo>
                    <a:pt x="3397" y="0"/>
                    <a:pt x="2869" y="160"/>
                    <a:pt x="2431" y="399"/>
                  </a:cubicBezTo>
                  <a:cubicBezTo>
                    <a:pt x="1927" y="656"/>
                    <a:pt x="1546" y="1048"/>
                    <a:pt x="1255" y="1530"/>
                  </a:cubicBezTo>
                  <a:cubicBezTo>
                    <a:pt x="930" y="2056"/>
                    <a:pt x="751" y="2683"/>
                    <a:pt x="728" y="3311"/>
                  </a:cubicBezTo>
                  <a:cubicBezTo>
                    <a:pt x="560" y="3378"/>
                    <a:pt x="0" y="3624"/>
                    <a:pt x="247" y="3859"/>
                  </a:cubicBezTo>
                  <a:cubicBezTo>
                    <a:pt x="426" y="4050"/>
                    <a:pt x="628" y="4196"/>
                    <a:pt x="840" y="4330"/>
                  </a:cubicBezTo>
                  <a:cubicBezTo>
                    <a:pt x="908" y="4565"/>
                    <a:pt x="986" y="4800"/>
                    <a:pt x="1109" y="5024"/>
                  </a:cubicBezTo>
                  <a:cubicBezTo>
                    <a:pt x="1176" y="5155"/>
                    <a:pt x="1344" y="5207"/>
                    <a:pt x="1549" y="5207"/>
                  </a:cubicBezTo>
                  <a:cubicBezTo>
                    <a:pt x="1927" y="5207"/>
                    <a:pt x="2435" y="5030"/>
                    <a:pt x="2689" y="4834"/>
                  </a:cubicBezTo>
                  <a:cubicBezTo>
                    <a:pt x="2733" y="4836"/>
                    <a:pt x="2778" y="4837"/>
                    <a:pt x="2823" y="4837"/>
                  </a:cubicBezTo>
                  <a:cubicBezTo>
                    <a:pt x="3047" y="4837"/>
                    <a:pt x="3271" y="4813"/>
                    <a:pt x="3495" y="4767"/>
                  </a:cubicBezTo>
                  <a:cubicBezTo>
                    <a:pt x="4570" y="4554"/>
                    <a:pt x="5870" y="3938"/>
                    <a:pt x="6026" y="2706"/>
                  </a:cubicBezTo>
                  <a:cubicBezTo>
                    <a:pt x="6161" y="1687"/>
                    <a:pt x="5590" y="387"/>
                    <a:pt x="4537" y="85"/>
                  </a:cubicBezTo>
                  <a:cubicBezTo>
                    <a:pt x="4336" y="27"/>
                    <a:pt x="4126" y="0"/>
                    <a:pt x="39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4910707" y="9821601"/>
              <a:ext cx="192550" cy="181281"/>
            </a:xfrm>
            <a:custGeom>
              <a:avLst/>
              <a:gdLst/>
              <a:ahLst/>
              <a:cxnLst/>
              <a:rect l="l" t="t" r="r" b="b"/>
              <a:pathLst>
                <a:path w="5690" h="5357" extrusionOk="0">
                  <a:moveTo>
                    <a:pt x="3203" y="1051"/>
                  </a:moveTo>
                  <a:cubicBezTo>
                    <a:pt x="3223" y="1051"/>
                    <a:pt x="3217" y="1060"/>
                    <a:pt x="3148" y="1062"/>
                  </a:cubicBezTo>
                  <a:lnTo>
                    <a:pt x="3148" y="1062"/>
                  </a:lnTo>
                  <a:cubicBezTo>
                    <a:pt x="3159" y="1051"/>
                    <a:pt x="3170" y="1051"/>
                    <a:pt x="3170" y="1051"/>
                  </a:cubicBezTo>
                  <a:close/>
                  <a:moveTo>
                    <a:pt x="2643" y="1342"/>
                  </a:moveTo>
                  <a:cubicBezTo>
                    <a:pt x="2677" y="1365"/>
                    <a:pt x="2711" y="1376"/>
                    <a:pt x="2733" y="1398"/>
                  </a:cubicBezTo>
                  <a:cubicBezTo>
                    <a:pt x="3058" y="1690"/>
                    <a:pt x="3293" y="2003"/>
                    <a:pt x="3483" y="2373"/>
                  </a:cubicBezTo>
                  <a:cubicBezTo>
                    <a:pt x="3663" y="2720"/>
                    <a:pt x="3797" y="3101"/>
                    <a:pt x="3831" y="3493"/>
                  </a:cubicBezTo>
                  <a:cubicBezTo>
                    <a:pt x="3875" y="3829"/>
                    <a:pt x="3864" y="4086"/>
                    <a:pt x="3696" y="4423"/>
                  </a:cubicBezTo>
                  <a:cubicBezTo>
                    <a:pt x="3685" y="4445"/>
                    <a:pt x="3674" y="4479"/>
                    <a:pt x="3651" y="4501"/>
                  </a:cubicBezTo>
                  <a:cubicBezTo>
                    <a:pt x="3651" y="4512"/>
                    <a:pt x="3651" y="4512"/>
                    <a:pt x="3640" y="4523"/>
                  </a:cubicBezTo>
                  <a:cubicBezTo>
                    <a:pt x="3629" y="4535"/>
                    <a:pt x="3629" y="4535"/>
                    <a:pt x="3618" y="4546"/>
                  </a:cubicBezTo>
                  <a:cubicBezTo>
                    <a:pt x="3595" y="4546"/>
                    <a:pt x="3573" y="4546"/>
                    <a:pt x="3551" y="4535"/>
                  </a:cubicBezTo>
                  <a:cubicBezTo>
                    <a:pt x="3539" y="4535"/>
                    <a:pt x="3495" y="4523"/>
                    <a:pt x="3472" y="4523"/>
                  </a:cubicBezTo>
                  <a:cubicBezTo>
                    <a:pt x="3405" y="4512"/>
                    <a:pt x="3338" y="4490"/>
                    <a:pt x="3271" y="4467"/>
                  </a:cubicBezTo>
                  <a:cubicBezTo>
                    <a:pt x="3170" y="4423"/>
                    <a:pt x="3013" y="4367"/>
                    <a:pt x="2946" y="4322"/>
                  </a:cubicBezTo>
                  <a:cubicBezTo>
                    <a:pt x="2543" y="4109"/>
                    <a:pt x="2218" y="3806"/>
                    <a:pt x="2050" y="3403"/>
                  </a:cubicBezTo>
                  <a:cubicBezTo>
                    <a:pt x="1904" y="3011"/>
                    <a:pt x="1904" y="2653"/>
                    <a:pt x="2016" y="2294"/>
                  </a:cubicBezTo>
                  <a:cubicBezTo>
                    <a:pt x="2050" y="2182"/>
                    <a:pt x="2095" y="2070"/>
                    <a:pt x="2151" y="1970"/>
                  </a:cubicBezTo>
                  <a:cubicBezTo>
                    <a:pt x="2173" y="1925"/>
                    <a:pt x="2195" y="1880"/>
                    <a:pt x="2229" y="1824"/>
                  </a:cubicBezTo>
                  <a:cubicBezTo>
                    <a:pt x="2229" y="1824"/>
                    <a:pt x="2240" y="1802"/>
                    <a:pt x="2240" y="1802"/>
                  </a:cubicBezTo>
                  <a:cubicBezTo>
                    <a:pt x="2251" y="1779"/>
                    <a:pt x="2263" y="1768"/>
                    <a:pt x="2274" y="1746"/>
                  </a:cubicBezTo>
                  <a:cubicBezTo>
                    <a:pt x="2352" y="1656"/>
                    <a:pt x="2431" y="1555"/>
                    <a:pt x="2509" y="1466"/>
                  </a:cubicBezTo>
                  <a:cubicBezTo>
                    <a:pt x="2543" y="1432"/>
                    <a:pt x="2587" y="1398"/>
                    <a:pt x="2621" y="1365"/>
                  </a:cubicBezTo>
                  <a:cubicBezTo>
                    <a:pt x="2621" y="1354"/>
                    <a:pt x="2632" y="1354"/>
                    <a:pt x="2643" y="1342"/>
                  </a:cubicBezTo>
                  <a:close/>
                  <a:moveTo>
                    <a:pt x="3562" y="4613"/>
                  </a:moveTo>
                  <a:lnTo>
                    <a:pt x="3562" y="4613"/>
                  </a:lnTo>
                  <a:cubicBezTo>
                    <a:pt x="3551" y="4624"/>
                    <a:pt x="3551" y="4624"/>
                    <a:pt x="3551" y="4635"/>
                  </a:cubicBezTo>
                  <a:cubicBezTo>
                    <a:pt x="3539" y="4647"/>
                    <a:pt x="3528" y="4647"/>
                    <a:pt x="3517" y="4658"/>
                  </a:cubicBezTo>
                  <a:cubicBezTo>
                    <a:pt x="3528" y="4635"/>
                    <a:pt x="3551" y="4624"/>
                    <a:pt x="3562" y="4613"/>
                  </a:cubicBezTo>
                  <a:close/>
                  <a:moveTo>
                    <a:pt x="3517" y="4658"/>
                  </a:moveTo>
                  <a:cubicBezTo>
                    <a:pt x="3517" y="4662"/>
                    <a:pt x="3516" y="4664"/>
                    <a:pt x="3514" y="4666"/>
                  </a:cubicBezTo>
                  <a:lnTo>
                    <a:pt x="3514" y="4666"/>
                  </a:lnTo>
                  <a:cubicBezTo>
                    <a:pt x="3517" y="4663"/>
                    <a:pt x="3517" y="4658"/>
                    <a:pt x="3517" y="4658"/>
                  </a:cubicBezTo>
                  <a:close/>
                  <a:moveTo>
                    <a:pt x="2706" y="0"/>
                  </a:moveTo>
                  <a:cubicBezTo>
                    <a:pt x="2395" y="0"/>
                    <a:pt x="2062" y="104"/>
                    <a:pt x="1815" y="245"/>
                  </a:cubicBezTo>
                  <a:cubicBezTo>
                    <a:pt x="1647" y="334"/>
                    <a:pt x="1232" y="659"/>
                    <a:pt x="1624" y="771"/>
                  </a:cubicBezTo>
                  <a:cubicBezTo>
                    <a:pt x="1703" y="794"/>
                    <a:pt x="1770" y="827"/>
                    <a:pt x="1848" y="850"/>
                  </a:cubicBezTo>
                  <a:cubicBezTo>
                    <a:pt x="1311" y="1152"/>
                    <a:pt x="840" y="1555"/>
                    <a:pt x="526" y="2082"/>
                  </a:cubicBezTo>
                  <a:cubicBezTo>
                    <a:pt x="0" y="2955"/>
                    <a:pt x="157" y="4053"/>
                    <a:pt x="975" y="4703"/>
                  </a:cubicBezTo>
                  <a:cubicBezTo>
                    <a:pt x="1467" y="5106"/>
                    <a:pt x="2106" y="5330"/>
                    <a:pt x="2744" y="5352"/>
                  </a:cubicBezTo>
                  <a:cubicBezTo>
                    <a:pt x="2805" y="5355"/>
                    <a:pt x="2866" y="5356"/>
                    <a:pt x="2927" y="5356"/>
                  </a:cubicBezTo>
                  <a:cubicBezTo>
                    <a:pt x="3618" y="5356"/>
                    <a:pt x="4361" y="5180"/>
                    <a:pt x="4906" y="4759"/>
                  </a:cubicBezTo>
                  <a:cubicBezTo>
                    <a:pt x="5634" y="4187"/>
                    <a:pt x="5690" y="3235"/>
                    <a:pt x="5421" y="2406"/>
                  </a:cubicBezTo>
                  <a:cubicBezTo>
                    <a:pt x="5208" y="1790"/>
                    <a:pt x="4839" y="1242"/>
                    <a:pt x="4357" y="805"/>
                  </a:cubicBezTo>
                  <a:cubicBezTo>
                    <a:pt x="4469" y="749"/>
                    <a:pt x="4570" y="682"/>
                    <a:pt x="4637" y="603"/>
                  </a:cubicBezTo>
                  <a:cubicBezTo>
                    <a:pt x="4895" y="290"/>
                    <a:pt x="4413" y="233"/>
                    <a:pt x="4211" y="233"/>
                  </a:cubicBezTo>
                  <a:cubicBezTo>
                    <a:pt x="4010" y="233"/>
                    <a:pt x="3797" y="256"/>
                    <a:pt x="3595" y="278"/>
                  </a:cubicBezTo>
                  <a:cubicBezTo>
                    <a:pt x="3405" y="189"/>
                    <a:pt x="3226" y="99"/>
                    <a:pt x="3024" y="43"/>
                  </a:cubicBezTo>
                  <a:cubicBezTo>
                    <a:pt x="2924" y="14"/>
                    <a:pt x="2816" y="0"/>
                    <a:pt x="2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5272660" y="9827388"/>
              <a:ext cx="208116" cy="176205"/>
            </a:xfrm>
            <a:custGeom>
              <a:avLst/>
              <a:gdLst/>
              <a:ahLst/>
              <a:cxnLst/>
              <a:rect l="l" t="t" r="r" b="b"/>
              <a:pathLst>
                <a:path w="6150" h="5207" extrusionOk="0">
                  <a:moveTo>
                    <a:pt x="3751" y="4010"/>
                  </a:moveTo>
                  <a:cubicBezTo>
                    <a:pt x="3748" y="4013"/>
                    <a:pt x="3742" y="4015"/>
                    <a:pt x="3735" y="4017"/>
                  </a:cubicBezTo>
                  <a:lnTo>
                    <a:pt x="3735" y="4017"/>
                  </a:lnTo>
                  <a:cubicBezTo>
                    <a:pt x="3742" y="4015"/>
                    <a:pt x="3747" y="4012"/>
                    <a:pt x="3751" y="4010"/>
                  </a:cubicBezTo>
                  <a:close/>
                  <a:moveTo>
                    <a:pt x="3282" y="869"/>
                  </a:moveTo>
                  <a:cubicBezTo>
                    <a:pt x="3294" y="880"/>
                    <a:pt x="3316" y="891"/>
                    <a:pt x="3327" y="903"/>
                  </a:cubicBezTo>
                  <a:cubicBezTo>
                    <a:pt x="3506" y="1003"/>
                    <a:pt x="3663" y="1160"/>
                    <a:pt x="3798" y="1317"/>
                  </a:cubicBezTo>
                  <a:cubicBezTo>
                    <a:pt x="4100" y="1687"/>
                    <a:pt x="4279" y="2191"/>
                    <a:pt x="4313" y="2661"/>
                  </a:cubicBezTo>
                  <a:cubicBezTo>
                    <a:pt x="4335" y="2885"/>
                    <a:pt x="4324" y="2997"/>
                    <a:pt x="4268" y="3199"/>
                  </a:cubicBezTo>
                  <a:cubicBezTo>
                    <a:pt x="4246" y="3288"/>
                    <a:pt x="4223" y="3367"/>
                    <a:pt x="4190" y="3456"/>
                  </a:cubicBezTo>
                  <a:cubicBezTo>
                    <a:pt x="4167" y="3490"/>
                    <a:pt x="4145" y="3535"/>
                    <a:pt x="4122" y="3579"/>
                  </a:cubicBezTo>
                  <a:cubicBezTo>
                    <a:pt x="4111" y="3602"/>
                    <a:pt x="4078" y="3658"/>
                    <a:pt x="4066" y="3669"/>
                  </a:cubicBezTo>
                  <a:cubicBezTo>
                    <a:pt x="4022" y="3725"/>
                    <a:pt x="3977" y="3781"/>
                    <a:pt x="3932" y="3837"/>
                  </a:cubicBezTo>
                  <a:cubicBezTo>
                    <a:pt x="3910" y="3859"/>
                    <a:pt x="3887" y="3882"/>
                    <a:pt x="3865" y="3904"/>
                  </a:cubicBezTo>
                  <a:cubicBezTo>
                    <a:pt x="3873" y="3896"/>
                    <a:pt x="3881" y="3888"/>
                    <a:pt x="3885" y="3888"/>
                  </a:cubicBezTo>
                  <a:cubicBezTo>
                    <a:pt x="3886" y="3888"/>
                    <a:pt x="3887" y="3890"/>
                    <a:pt x="3887" y="3893"/>
                  </a:cubicBezTo>
                  <a:cubicBezTo>
                    <a:pt x="3887" y="3893"/>
                    <a:pt x="3876" y="3893"/>
                    <a:pt x="3865" y="3904"/>
                  </a:cubicBezTo>
                  <a:cubicBezTo>
                    <a:pt x="3865" y="3904"/>
                    <a:pt x="3865" y="3904"/>
                    <a:pt x="3865" y="3904"/>
                  </a:cubicBezTo>
                  <a:cubicBezTo>
                    <a:pt x="3842" y="3927"/>
                    <a:pt x="3820" y="3938"/>
                    <a:pt x="3820" y="3938"/>
                  </a:cubicBezTo>
                  <a:cubicBezTo>
                    <a:pt x="3786" y="3960"/>
                    <a:pt x="3764" y="3983"/>
                    <a:pt x="3730" y="4005"/>
                  </a:cubicBezTo>
                  <a:cubicBezTo>
                    <a:pt x="3708" y="4016"/>
                    <a:pt x="3697" y="4027"/>
                    <a:pt x="3674" y="4027"/>
                  </a:cubicBezTo>
                  <a:cubicBezTo>
                    <a:pt x="3652" y="4039"/>
                    <a:pt x="3641" y="4039"/>
                    <a:pt x="3618" y="4039"/>
                  </a:cubicBezTo>
                  <a:lnTo>
                    <a:pt x="3518" y="4039"/>
                  </a:lnTo>
                  <a:cubicBezTo>
                    <a:pt x="3518" y="4050"/>
                    <a:pt x="3529" y="4050"/>
                    <a:pt x="3540" y="4050"/>
                  </a:cubicBezTo>
                  <a:lnTo>
                    <a:pt x="3484" y="4050"/>
                  </a:lnTo>
                  <a:cubicBezTo>
                    <a:pt x="3406" y="4050"/>
                    <a:pt x="3439" y="4039"/>
                    <a:pt x="3484" y="4039"/>
                  </a:cubicBezTo>
                  <a:cubicBezTo>
                    <a:pt x="3439" y="4039"/>
                    <a:pt x="3406" y="4039"/>
                    <a:pt x="3361" y="4027"/>
                  </a:cubicBezTo>
                  <a:cubicBezTo>
                    <a:pt x="3315" y="4027"/>
                    <a:pt x="3269" y="4020"/>
                    <a:pt x="3217" y="4011"/>
                  </a:cubicBezTo>
                  <a:lnTo>
                    <a:pt x="3217" y="4011"/>
                  </a:lnTo>
                  <a:cubicBezTo>
                    <a:pt x="3231" y="4013"/>
                    <a:pt x="3241" y="4015"/>
                    <a:pt x="3242" y="4015"/>
                  </a:cubicBezTo>
                  <a:cubicBezTo>
                    <a:pt x="3243" y="4015"/>
                    <a:pt x="3227" y="4012"/>
                    <a:pt x="3182" y="4005"/>
                  </a:cubicBezTo>
                  <a:lnTo>
                    <a:pt x="3182" y="4005"/>
                  </a:lnTo>
                  <a:cubicBezTo>
                    <a:pt x="3194" y="4007"/>
                    <a:pt x="3205" y="4009"/>
                    <a:pt x="3217" y="4011"/>
                  </a:cubicBezTo>
                  <a:lnTo>
                    <a:pt x="3217" y="4011"/>
                  </a:lnTo>
                  <a:cubicBezTo>
                    <a:pt x="3188" y="4007"/>
                    <a:pt x="3140" y="3999"/>
                    <a:pt x="3114" y="3994"/>
                  </a:cubicBezTo>
                  <a:cubicBezTo>
                    <a:pt x="3002" y="3960"/>
                    <a:pt x="2890" y="3927"/>
                    <a:pt x="2778" y="3882"/>
                  </a:cubicBezTo>
                  <a:cubicBezTo>
                    <a:pt x="2722" y="3859"/>
                    <a:pt x="2666" y="3826"/>
                    <a:pt x="2610" y="3803"/>
                  </a:cubicBezTo>
                  <a:lnTo>
                    <a:pt x="2599" y="3803"/>
                  </a:lnTo>
                  <a:cubicBezTo>
                    <a:pt x="2577" y="3792"/>
                    <a:pt x="2554" y="3781"/>
                    <a:pt x="2532" y="3759"/>
                  </a:cubicBezTo>
                  <a:cubicBezTo>
                    <a:pt x="2386" y="3131"/>
                    <a:pt x="2431" y="2471"/>
                    <a:pt x="2666" y="1843"/>
                  </a:cubicBezTo>
                  <a:cubicBezTo>
                    <a:pt x="2734" y="1653"/>
                    <a:pt x="2834" y="1463"/>
                    <a:pt x="2935" y="1272"/>
                  </a:cubicBezTo>
                  <a:cubicBezTo>
                    <a:pt x="2958" y="1250"/>
                    <a:pt x="2958" y="1250"/>
                    <a:pt x="2958" y="1239"/>
                  </a:cubicBezTo>
                  <a:cubicBezTo>
                    <a:pt x="2958" y="1239"/>
                    <a:pt x="2969" y="1227"/>
                    <a:pt x="2980" y="1205"/>
                  </a:cubicBezTo>
                  <a:cubicBezTo>
                    <a:pt x="3002" y="1171"/>
                    <a:pt x="3036" y="1138"/>
                    <a:pt x="3058" y="1104"/>
                  </a:cubicBezTo>
                  <a:cubicBezTo>
                    <a:pt x="3126" y="1026"/>
                    <a:pt x="3182" y="947"/>
                    <a:pt x="3260" y="880"/>
                  </a:cubicBezTo>
                  <a:cubicBezTo>
                    <a:pt x="3260" y="880"/>
                    <a:pt x="3260" y="869"/>
                    <a:pt x="3271" y="869"/>
                  </a:cubicBezTo>
                  <a:close/>
                  <a:moveTo>
                    <a:pt x="3911" y="0"/>
                  </a:moveTo>
                  <a:cubicBezTo>
                    <a:pt x="3396" y="0"/>
                    <a:pt x="2866" y="160"/>
                    <a:pt x="2420" y="399"/>
                  </a:cubicBezTo>
                  <a:cubicBezTo>
                    <a:pt x="1916" y="656"/>
                    <a:pt x="1535" y="1048"/>
                    <a:pt x="1244" y="1530"/>
                  </a:cubicBezTo>
                  <a:cubicBezTo>
                    <a:pt x="919" y="2056"/>
                    <a:pt x="740" y="2683"/>
                    <a:pt x="717" y="3311"/>
                  </a:cubicBezTo>
                  <a:cubicBezTo>
                    <a:pt x="561" y="3378"/>
                    <a:pt x="1" y="3624"/>
                    <a:pt x="236" y="3859"/>
                  </a:cubicBezTo>
                  <a:cubicBezTo>
                    <a:pt x="426" y="4050"/>
                    <a:pt x="628" y="4196"/>
                    <a:pt x="841" y="4330"/>
                  </a:cubicBezTo>
                  <a:cubicBezTo>
                    <a:pt x="897" y="4565"/>
                    <a:pt x="986" y="4800"/>
                    <a:pt x="1098" y="5024"/>
                  </a:cubicBezTo>
                  <a:cubicBezTo>
                    <a:pt x="1169" y="5155"/>
                    <a:pt x="1339" y="5207"/>
                    <a:pt x="1546" y="5207"/>
                  </a:cubicBezTo>
                  <a:cubicBezTo>
                    <a:pt x="1926" y="5207"/>
                    <a:pt x="2431" y="5030"/>
                    <a:pt x="2678" y="4834"/>
                  </a:cubicBezTo>
                  <a:cubicBezTo>
                    <a:pt x="2722" y="4836"/>
                    <a:pt x="2767" y="4837"/>
                    <a:pt x="2813" y="4837"/>
                  </a:cubicBezTo>
                  <a:cubicBezTo>
                    <a:pt x="3039" y="4837"/>
                    <a:pt x="3269" y="4813"/>
                    <a:pt x="3484" y="4767"/>
                  </a:cubicBezTo>
                  <a:cubicBezTo>
                    <a:pt x="4570" y="4554"/>
                    <a:pt x="5859" y="3938"/>
                    <a:pt x="6015" y="2706"/>
                  </a:cubicBezTo>
                  <a:cubicBezTo>
                    <a:pt x="6150" y="1687"/>
                    <a:pt x="5579" y="387"/>
                    <a:pt x="4526" y="85"/>
                  </a:cubicBezTo>
                  <a:cubicBezTo>
                    <a:pt x="4328" y="27"/>
                    <a:pt x="4121" y="0"/>
                    <a:pt x="39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5390558" y="9964033"/>
              <a:ext cx="1151" cy="406"/>
            </a:xfrm>
            <a:custGeom>
              <a:avLst/>
              <a:gdLst/>
              <a:ahLst/>
              <a:cxnLst/>
              <a:rect l="l" t="t" r="r" b="b"/>
              <a:pathLst>
                <a:path w="34" h="12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1"/>
                    <a:pt x="22" y="1"/>
                    <a:pt x="22" y="12"/>
                  </a:cubicBezTo>
                  <a:lnTo>
                    <a:pt x="34" y="12"/>
                  </a:lnTo>
                  <a:cubicBezTo>
                    <a:pt x="23" y="1"/>
                    <a:pt x="1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5649434" y="9821601"/>
              <a:ext cx="192956" cy="181281"/>
            </a:xfrm>
            <a:custGeom>
              <a:avLst/>
              <a:gdLst/>
              <a:ahLst/>
              <a:cxnLst/>
              <a:rect l="l" t="t" r="r" b="b"/>
              <a:pathLst>
                <a:path w="5702" h="5357" extrusionOk="0">
                  <a:moveTo>
                    <a:pt x="3203" y="1051"/>
                  </a:moveTo>
                  <a:cubicBezTo>
                    <a:pt x="3233" y="1051"/>
                    <a:pt x="3228" y="1060"/>
                    <a:pt x="3159" y="1062"/>
                  </a:cubicBezTo>
                  <a:lnTo>
                    <a:pt x="3159" y="1062"/>
                  </a:lnTo>
                  <a:cubicBezTo>
                    <a:pt x="3159" y="1051"/>
                    <a:pt x="3170" y="1051"/>
                    <a:pt x="3181" y="1051"/>
                  </a:cubicBezTo>
                  <a:close/>
                  <a:moveTo>
                    <a:pt x="2655" y="1342"/>
                  </a:moveTo>
                  <a:cubicBezTo>
                    <a:pt x="2677" y="1365"/>
                    <a:pt x="2711" y="1376"/>
                    <a:pt x="2733" y="1398"/>
                  </a:cubicBezTo>
                  <a:cubicBezTo>
                    <a:pt x="3058" y="1690"/>
                    <a:pt x="3304" y="2003"/>
                    <a:pt x="3495" y="2373"/>
                  </a:cubicBezTo>
                  <a:cubicBezTo>
                    <a:pt x="3674" y="2720"/>
                    <a:pt x="3797" y="3101"/>
                    <a:pt x="3842" y="3493"/>
                  </a:cubicBezTo>
                  <a:cubicBezTo>
                    <a:pt x="3875" y="3829"/>
                    <a:pt x="3864" y="4086"/>
                    <a:pt x="3707" y="4423"/>
                  </a:cubicBezTo>
                  <a:cubicBezTo>
                    <a:pt x="3696" y="4445"/>
                    <a:pt x="3674" y="4479"/>
                    <a:pt x="3663" y="4501"/>
                  </a:cubicBezTo>
                  <a:cubicBezTo>
                    <a:pt x="3651" y="4512"/>
                    <a:pt x="3651" y="4512"/>
                    <a:pt x="3651" y="4523"/>
                  </a:cubicBezTo>
                  <a:cubicBezTo>
                    <a:pt x="3640" y="4535"/>
                    <a:pt x="3629" y="4535"/>
                    <a:pt x="3629" y="4546"/>
                  </a:cubicBezTo>
                  <a:cubicBezTo>
                    <a:pt x="3607" y="4546"/>
                    <a:pt x="3584" y="4546"/>
                    <a:pt x="3562" y="4535"/>
                  </a:cubicBezTo>
                  <a:cubicBezTo>
                    <a:pt x="3539" y="4535"/>
                    <a:pt x="3495" y="4523"/>
                    <a:pt x="3472" y="4523"/>
                  </a:cubicBezTo>
                  <a:cubicBezTo>
                    <a:pt x="3405" y="4512"/>
                    <a:pt x="3349" y="4490"/>
                    <a:pt x="3282" y="4467"/>
                  </a:cubicBezTo>
                  <a:cubicBezTo>
                    <a:pt x="3170" y="4423"/>
                    <a:pt x="3024" y="4367"/>
                    <a:pt x="2946" y="4322"/>
                  </a:cubicBezTo>
                  <a:cubicBezTo>
                    <a:pt x="2554" y="4109"/>
                    <a:pt x="2218" y="3806"/>
                    <a:pt x="2061" y="3403"/>
                  </a:cubicBezTo>
                  <a:cubicBezTo>
                    <a:pt x="1904" y="3011"/>
                    <a:pt x="1904" y="2653"/>
                    <a:pt x="2016" y="2294"/>
                  </a:cubicBezTo>
                  <a:cubicBezTo>
                    <a:pt x="2061" y="2182"/>
                    <a:pt x="2095" y="2070"/>
                    <a:pt x="2151" y="1970"/>
                  </a:cubicBezTo>
                  <a:cubicBezTo>
                    <a:pt x="2173" y="1925"/>
                    <a:pt x="2207" y="1880"/>
                    <a:pt x="2229" y="1824"/>
                  </a:cubicBezTo>
                  <a:cubicBezTo>
                    <a:pt x="2229" y="1824"/>
                    <a:pt x="2240" y="1802"/>
                    <a:pt x="2251" y="1802"/>
                  </a:cubicBezTo>
                  <a:cubicBezTo>
                    <a:pt x="2263" y="1779"/>
                    <a:pt x="2274" y="1768"/>
                    <a:pt x="2285" y="1746"/>
                  </a:cubicBezTo>
                  <a:cubicBezTo>
                    <a:pt x="2352" y="1656"/>
                    <a:pt x="2431" y="1555"/>
                    <a:pt x="2520" y="1466"/>
                  </a:cubicBezTo>
                  <a:cubicBezTo>
                    <a:pt x="2554" y="1432"/>
                    <a:pt x="2587" y="1398"/>
                    <a:pt x="2621" y="1365"/>
                  </a:cubicBezTo>
                  <a:cubicBezTo>
                    <a:pt x="2632" y="1354"/>
                    <a:pt x="2643" y="1354"/>
                    <a:pt x="2655" y="1342"/>
                  </a:cubicBezTo>
                  <a:close/>
                  <a:moveTo>
                    <a:pt x="3562" y="4613"/>
                  </a:moveTo>
                  <a:cubicBezTo>
                    <a:pt x="3562" y="4624"/>
                    <a:pt x="3551" y="4624"/>
                    <a:pt x="3551" y="4635"/>
                  </a:cubicBezTo>
                  <a:cubicBezTo>
                    <a:pt x="3539" y="4647"/>
                    <a:pt x="3539" y="4647"/>
                    <a:pt x="3517" y="4658"/>
                  </a:cubicBezTo>
                  <a:cubicBezTo>
                    <a:pt x="3528" y="4635"/>
                    <a:pt x="3551" y="4624"/>
                    <a:pt x="3562" y="4613"/>
                  </a:cubicBezTo>
                  <a:close/>
                  <a:moveTo>
                    <a:pt x="2710" y="0"/>
                  </a:moveTo>
                  <a:cubicBezTo>
                    <a:pt x="2401" y="0"/>
                    <a:pt x="2062" y="104"/>
                    <a:pt x="1815" y="245"/>
                  </a:cubicBezTo>
                  <a:cubicBezTo>
                    <a:pt x="1647" y="334"/>
                    <a:pt x="1243" y="659"/>
                    <a:pt x="1624" y="771"/>
                  </a:cubicBezTo>
                  <a:cubicBezTo>
                    <a:pt x="1703" y="794"/>
                    <a:pt x="1781" y="827"/>
                    <a:pt x="1848" y="850"/>
                  </a:cubicBezTo>
                  <a:cubicBezTo>
                    <a:pt x="1322" y="1152"/>
                    <a:pt x="851" y="1555"/>
                    <a:pt x="538" y="2082"/>
                  </a:cubicBezTo>
                  <a:cubicBezTo>
                    <a:pt x="0" y="2955"/>
                    <a:pt x="157" y="4053"/>
                    <a:pt x="974" y="4703"/>
                  </a:cubicBezTo>
                  <a:cubicBezTo>
                    <a:pt x="1479" y="5106"/>
                    <a:pt x="2117" y="5330"/>
                    <a:pt x="2755" y="5352"/>
                  </a:cubicBezTo>
                  <a:cubicBezTo>
                    <a:pt x="2815" y="5355"/>
                    <a:pt x="2875" y="5356"/>
                    <a:pt x="2936" y="5356"/>
                  </a:cubicBezTo>
                  <a:cubicBezTo>
                    <a:pt x="3618" y="5356"/>
                    <a:pt x="4361" y="5180"/>
                    <a:pt x="4906" y="4759"/>
                  </a:cubicBezTo>
                  <a:cubicBezTo>
                    <a:pt x="5645" y="4187"/>
                    <a:pt x="5701" y="3235"/>
                    <a:pt x="5421" y="2406"/>
                  </a:cubicBezTo>
                  <a:cubicBezTo>
                    <a:pt x="5220" y="1790"/>
                    <a:pt x="4839" y="1242"/>
                    <a:pt x="4368" y="805"/>
                  </a:cubicBezTo>
                  <a:cubicBezTo>
                    <a:pt x="4469" y="749"/>
                    <a:pt x="4570" y="682"/>
                    <a:pt x="4637" y="603"/>
                  </a:cubicBezTo>
                  <a:cubicBezTo>
                    <a:pt x="4895" y="290"/>
                    <a:pt x="4413" y="233"/>
                    <a:pt x="4211" y="233"/>
                  </a:cubicBezTo>
                  <a:cubicBezTo>
                    <a:pt x="4010" y="233"/>
                    <a:pt x="3808" y="256"/>
                    <a:pt x="3595" y="278"/>
                  </a:cubicBezTo>
                  <a:cubicBezTo>
                    <a:pt x="3416" y="189"/>
                    <a:pt x="3226" y="99"/>
                    <a:pt x="3024" y="43"/>
                  </a:cubicBezTo>
                  <a:cubicBezTo>
                    <a:pt x="2927" y="14"/>
                    <a:pt x="2821" y="0"/>
                    <a:pt x="27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6011387" y="9827388"/>
              <a:ext cx="208488" cy="176205"/>
            </a:xfrm>
            <a:custGeom>
              <a:avLst/>
              <a:gdLst/>
              <a:ahLst/>
              <a:cxnLst/>
              <a:rect l="l" t="t" r="r" b="b"/>
              <a:pathLst>
                <a:path w="6161" h="5207" extrusionOk="0">
                  <a:moveTo>
                    <a:pt x="3887" y="3888"/>
                  </a:moveTo>
                  <a:cubicBezTo>
                    <a:pt x="3887" y="3888"/>
                    <a:pt x="3887" y="3890"/>
                    <a:pt x="3887" y="3893"/>
                  </a:cubicBezTo>
                  <a:cubicBezTo>
                    <a:pt x="3887" y="3893"/>
                    <a:pt x="3886" y="3893"/>
                    <a:pt x="3884" y="3894"/>
                  </a:cubicBezTo>
                  <a:lnTo>
                    <a:pt x="3884" y="3894"/>
                  </a:lnTo>
                  <a:cubicBezTo>
                    <a:pt x="3886" y="3890"/>
                    <a:pt x="3887" y="3888"/>
                    <a:pt x="3887" y="3888"/>
                  </a:cubicBezTo>
                  <a:close/>
                  <a:moveTo>
                    <a:pt x="3764" y="4005"/>
                  </a:moveTo>
                  <a:cubicBezTo>
                    <a:pt x="3759" y="4010"/>
                    <a:pt x="3752" y="4013"/>
                    <a:pt x="3744" y="4015"/>
                  </a:cubicBezTo>
                  <a:lnTo>
                    <a:pt x="3744" y="4015"/>
                  </a:lnTo>
                  <a:cubicBezTo>
                    <a:pt x="3755" y="4009"/>
                    <a:pt x="3764" y="4005"/>
                    <a:pt x="3764" y="4005"/>
                  </a:cubicBezTo>
                  <a:close/>
                  <a:moveTo>
                    <a:pt x="3282" y="869"/>
                  </a:moveTo>
                  <a:cubicBezTo>
                    <a:pt x="3305" y="880"/>
                    <a:pt x="3316" y="891"/>
                    <a:pt x="3338" y="903"/>
                  </a:cubicBezTo>
                  <a:cubicBezTo>
                    <a:pt x="3518" y="1003"/>
                    <a:pt x="3663" y="1160"/>
                    <a:pt x="3798" y="1317"/>
                  </a:cubicBezTo>
                  <a:cubicBezTo>
                    <a:pt x="4100" y="1687"/>
                    <a:pt x="4279" y="2191"/>
                    <a:pt x="4324" y="2661"/>
                  </a:cubicBezTo>
                  <a:cubicBezTo>
                    <a:pt x="4335" y="2885"/>
                    <a:pt x="4324" y="2997"/>
                    <a:pt x="4279" y="3199"/>
                  </a:cubicBezTo>
                  <a:cubicBezTo>
                    <a:pt x="4257" y="3288"/>
                    <a:pt x="4223" y="3367"/>
                    <a:pt x="4190" y="3456"/>
                  </a:cubicBezTo>
                  <a:cubicBezTo>
                    <a:pt x="4167" y="3490"/>
                    <a:pt x="4156" y="3535"/>
                    <a:pt x="4134" y="3579"/>
                  </a:cubicBezTo>
                  <a:cubicBezTo>
                    <a:pt x="4122" y="3602"/>
                    <a:pt x="4078" y="3658"/>
                    <a:pt x="4078" y="3669"/>
                  </a:cubicBezTo>
                  <a:cubicBezTo>
                    <a:pt x="4033" y="3725"/>
                    <a:pt x="3988" y="3781"/>
                    <a:pt x="3932" y="3837"/>
                  </a:cubicBezTo>
                  <a:cubicBezTo>
                    <a:pt x="3910" y="3859"/>
                    <a:pt x="3887" y="3882"/>
                    <a:pt x="3865" y="3904"/>
                  </a:cubicBezTo>
                  <a:cubicBezTo>
                    <a:pt x="3842" y="3927"/>
                    <a:pt x="3831" y="3938"/>
                    <a:pt x="3820" y="3938"/>
                  </a:cubicBezTo>
                  <a:cubicBezTo>
                    <a:pt x="3798" y="3960"/>
                    <a:pt x="3764" y="3983"/>
                    <a:pt x="3742" y="4005"/>
                  </a:cubicBezTo>
                  <a:lnTo>
                    <a:pt x="3730" y="4005"/>
                  </a:lnTo>
                  <a:cubicBezTo>
                    <a:pt x="3719" y="4016"/>
                    <a:pt x="3697" y="4027"/>
                    <a:pt x="3674" y="4027"/>
                  </a:cubicBezTo>
                  <a:cubicBezTo>
                    <a:pt x="3663" y="4039"/>
                    <a:pt x="3641" y="4039"/>
                    <a:pt x="3618" y="4039"/>
                  </a:cubicBezTo>
                  <a:lnTo>
                    <a:pt x="3551" y="4039"/>
                  </a:lnTo>
                  <a:cubicBezTo>
                    <a:pt x="3540" y="4039"/>
                    <a:pt x="3529" y="4039"/>
                    <a:pt x="3518" y="4050"/>
                  </a:cubicBezTo>
                  <a:lnTo>
                    <a:pt x="3495" y="4050"/>
                  </a:lnTo>
                  <a:cubicBezTo>
                    <a:pt x="3406" y="4050"/>
                    <a:pt x="3450" y="4039"/>
                    <a:pt x="3495" y="4039"/>
                  </a:cubicBezTo>
                  <a:cubicBezTo>
                    <a:pt x="3450" y="4039"/>
                    <a:pt x="3406" y="4039"/>
                    <a:pt x="3361" y="4027"/>
                  </a:cubicBezTo>
                  <a:cubicBezTo>
                    <a:pt x="3313" y="4027"/>
                    <a:pt x="3265" y="4019"/>
                    <a:pt x="3217" y="4010"/>
                  </a:cubicBezTo>
                  <a:lnTo>
                    <a:pt x="3217" y="4010"/>
                  </a:lnTo>
                  <a:cubicBezTo>
                    <a:pt x="3235" y="4013"/>
                    <a:pt x="3247" y="4015"/>
                    <a:pt x="3248" y="4015"/>
                  </a:cubicBezTo>
                  <a:cubicBezTo>
                    <a:pt x="3249" y="4015"/>
                    <a:pt x="3234" y="4012"/>
                    <a:pt x="3193" y="4005"/>
                  </a:cubicBezTo>
                  <a:lnTo>
                    <a:pt x="3193" y="4005"/>
                  </a:lnTo>
                  <a:cubicBezTo>
                    <a:pt x="3201" y="4007"/>
                    <a:pt x="3209" y="4008"/>
                    <a:pt x="3217" y="4010"/>
                  </a:cubicBezTo>
                  <a:lnTo>
                    <a:pt x="3217" y="4010"/>
                  </a:lnTo>
                  <a:cubicBezTo>
                    <a:pt x="3190" y="4005"/>
                    <a:pt x="3149" y="3999"/>
                    <a:pt x="3126" y="3994"/>
                  </a:cubicBezTo>
                  <a:cubicBezTo>
                    <a:pt x="3014" y="3960"/>
                    <a:pt x="2902" y="3927"/>
                    <a:pt x="2790" y="3882"/>
                  </a:cubicBezTo>
                  <a:cubicBezTo>
                    <a:pt x="2734" y="3859"/>
                    <a:pt x="2666" y="3826"/>
                    <a:pt x="2610" y="3803"/>
                  </a:cubicBezTo>
                  <a:lnTo>
                    <a:pt x="2599" y="3803"/>
                  </a:lnTo>
                  <a:cubicBezTo>
                    <a:pt x="2577" y="3792"/>
                    <a:pt x="2554" y="3781"/>
                    <a:pt x="2532" y="3759"/>
                  </a:cubicBezTo>
                  <a:cubicBezTo>
                    <a:pt x="2398" y="3131"/>
                    <a:pt x="2442" y="2471"/>
                    <a:pt x="2666" y="1843"/>
                  </a:cubicBezTo>
                  <a:cubicBezTo>
                    <a:pt x="2745" y="1653"/>
                    <a:pt x="2834" y="1451"/>
                    <a:pt x="2946" y="1272"/>
                  </a:cubicBezTo>
                  <a:cubicBezTo>
                    <a:pt x="2958" y="1250"/>
                    <a:pt x="2958" y="1250"/>
                    <a:pt x="2969" y="1239"/>
                  </a:cubicBezTo>
                  <a:cubicBezTo>
                    <a:pt x="2969" y="1239"/>
                    <a:pt x="2969" y="1227"/>
                    <a:pt x="2991" y="1205"/>
                  </a:cubicBezTo>
                  <a:cubicBezTo>
                    <a:pt x="3014" y="1171"/>
                    <a:pt x="3036" y="1138"/>
                    <a:pt x="3070" y="1104"/>
                  </a:cubicBezTo>
                  <a:cubicBezTo>
                    <a:pt x="3126" y="1026"/>
                    <a:pt x="3193" y="947"/>
                    <a:pt x="3260" y="880"/>
                  </a:cubicBezTo>
                  <a:cubicBezTo>
                    <a:pt x="3260" y="880"/>
                    <a:pt x="3271" y="869"/>
                    <a:pt x="3271" y="869"/>
                  </a:cubicBezTo>
                  <a:close/>
                  <a:moveTo>
                    <a:pt x="3912" y="0"/>
                  </a:moveTo>
                  <a:cubicBezTo>
                    <a:pt x="3397" y="0"/>
                    <a:pt x="2869" y="160"/>
                    <a:pt x="2431" y="399"/>
                  </a:cubicBezTo>
                  <a:cubicBezTo>
                    <a:pt x="1927" y="656"/>
                    <a:pt x="1546" y="1048"/>
                    <a:pt x="1244" y="1530"/>
                  </a:cubicBezTo>
                  <a:cubicBezTo>
                    <a:pt x="919" y="2056"/>
                    <a:pt x="751" y="2683"/>
                    <a:pt x="729" y="3311"/>
                  </a:cubicBezTo>
                  <a:cubicBezTo>
                    <a:pt x="561" y="3378"/>
                    <a:pt x="1" y="3624"/>
                    <a:pt x="247" y="3859"/>
                  </a:cubicBezTo>
                  <a:cubicBezTo>
                    <a:pt x="426" y="4050"/>
                    <a:pt x="628" y="4196"/>
                    <a:pt x="841" y="4330"/>
                  </a:cubicBezTo>
                  <a:cubicBezTo>
                    <a:pt x="908" y="4565"/>
                    <a:pt x="986" y="4800"/>
                    <a:pt x="1109" y="5024"/>
                  </a:cubicBezTo>
                  <a:cubicBezTo>
                    <a:pt x="1177" y="5155"/>
                    <a:pt x="1344" y="5207"/>
                    <a:pt x="1549" y="5207"/>
                  </a:cubicBezTo>
                  <a:cubicBezTo>
                    <a:pt x="1927" y="5207"/>
                    <a:pt x="2435" y="5030"/>
                    <a:pt x="2689" y="4834"/>
                  </a:cubicBezTo>
                  <a:cubicBezTo>
                    <a:pt x="2734" y="4836"/>
                    <a:pt x="2778" y="4837"/>
                    <a:pt x="2823" y="4837"/>
                  </a:cubicBezTo>
                  <a:cubicBezTo>
                    <a:pt x="3047" y="4837"/>
                    <a:pt x="3271" y="4813"/>
                    <a:pt x="3495" y="4767"/>
                  </a:cubicBezTo>
                  <a:cubicBezTo>
                    <a:pt x="4570" y="4554"/>
                    <a:pt x="5870" y="3938"/>
                    <a:pt x="6027" y="2706"/>
                  </a:cubicBezTo>
                  <a:cubicBezTo>
                    <a:pt x="6161" y="1687"/>
                    <a:pt x="5579" y="387"/>
                    <a:pt x="4526" y="85"/>
                  </a:cubicBezTo>
                  <a:cubicBezTo>
                    <a:pt x="4328" y="27"/>
                    <a:pt x="4121" y="0"/>
                    <a:pt x="3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6129658" y="9964033"/>
              <a:ext cx="778" cy="406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0" y="1"/>
                  </a:moveTo>
                  <a:cubicBezTo>
                    <a:pt x="0" y="1"/>
                    <a:pt x="11" y="1"/>
                    <a:pt x="23" y="12"/>
                  </a:cubicBezTo>
                  <a:cubicBezTo>
                    <a:pt x="11" y="1"/>
                    <a:pt x="1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6388534" y="9821601"/>
              <a:ext cx="192583" cy="181281"/>
            </a:xfrm>
            <a:custGeom>
              <a:avLst/>
              <a:gdLst/>
              <a:ahLst/>
              <a:cxnLst/>
              <a:rect l="l" t="t" r="r" b="b"/>
              <a:pathLst>
                <a:path w="5691" h="5357" extrusionOk="0">
                  <a:moveTo>
                    <a:pt x="3204" y="1051"/>
                  </a:moveTo>
                  <a:cubicBezTo>
                    <a:pt x="3223" y="1051"/>
                    <a:pt x="3217" y="1060"/>
                    <a:pt x="3148" y="1062"/>
                  </a:cubicBezTo>
                  <a:lnTo>
                    <a:pt x="3148" y="1062"/>
                  </a:lnTo>
                  <a:cubicBezTo>
                    <a:pt x="3159" y="1051"/>
                    <a:pt x="3159" y="1051"/>
                    <a:pt x="3170" y="1051"/>
                  </a:cubicBezTo>
                  <a:close/>
                  <a:moveTo>
                    <a:pt x="2644" y="1342"/>
                  </a:moveTo>
                  <a:cubicBezTo>
                    <a:pt x="2677" y="1365"/>
                    <a:pt x="2700" y="1376"/>
                    <a:pt x="2733" y="1398"/>
                  </a:cubicBezTo>
                  <a:cubicBezTo>
                    <a:pt x="3058" y="1690"/>
                    <a:pt x="3293" y="2003"/>
                    <a:pt x="3484" y="2373"/>
                  </a:cubicBezTo>
                  <a:cubicBezTo>
                    <a:pt x="3663" y="2720"/>
                    <a:pt x="3786" y="3101"/>
                    <a:pt x="3831" y="3493"/>
                  </a:cubicBezTo>
                  <a:cubicBezTo>
                    <a:pt x="3864" y="3829"/>
                    <a:pt x="3853" y="4086"/>
                    <a:pt x="3696" y="4423"/>
                  </a:cubicBezTo>
                  <a:cubicBezTo>
                    <a:pt x="3685" y="4445"/>
                    <a:pt x="3663" y="4479"/>
                    <a:pt x="3652" y="4501"/>
                  </a:cubicBezTo>
                  <a:cubicBezTo>
                    <a:pt x="3652" y="4512"/>
                    <a:pt x="3640" y="4512"/>
                    <a:pt x="3640" y="4523"/>
                  </a:cubicBezTo>
                  <a:cubicBezTo>
                    <a:pt x="3629" y="4535"/>
                    <a:pt x="3629" y="4535"/>
                    <a:pt x="3618" y="4546"/>
                  </a:cubicBezTo>
                  <a:cubicBezTo>
                    <a:pt x="3596" y="4546"/>
                    <a:pt x="3573" y="4546"/>
                    <a:pt x="3551" y="4535"/>
                  </a:cubicBezTo>
                  <a:cubicBezTo>
                    <a:pt x="3528" y="4535"/>
                    <a:pt x="3495" y="4523"/>
                    <a:pt x="3472" y="4523"/>
                  </a:cubicBezTo>
                  <a:cubicBezTo>
                    <a:pt x="3405" y="4512"/>
                    <a:pt x="3338" y="4490"/>
                    <a:pt x="3271" y="4467"/>
                  </a:cubicBezTo>
                  <a:cubicBezTo>
                    <a:pt x="3159" y="4423"/>
                    <a:pt x="3013" y="4367"/>
                    <a:pt x="2946" y="4322"/>
                  </a:cubicBezTo>
                  <a:cubicBezTo>
                    <a:pt x="2543" y="4109"/>
                    <a:pt x="2218" y="3806"/>
                    <a:pt x="2050" y="3403"/>
                  </a:cubicBezTo>
                  <a:cubicBezTo>
                    <a:pt x="1904" y="3011"/>
                    <a:pt x="1904" y="2653"/>
                    <a:pt x="2016" y="2294"/>
                  </a:cubicBezTo>
                  <a:cubicBezTo>
                    <a:pt x="2050" y="2182"/>
                    <a:pt x="2095" y="2070"/>
                    <a:pt x="2140" y="1970"/>
                  </a:cubicBezTo>
                  <a:cubicBezTo>
                    <a:pt x="2173" y="1925"/>
                    <a:pt x="2196" y="1880"/>
                    <a:pt x="2229" y="1824"/>
                  </a:cubicBezTo>
                  <a:cubicBezTo>
                    <a:pt x="2229" y="1824"/>
                    <a:pt x="2240" y="1802"/>
                    <a:pt x="2240" y="1802"/>
                  </a:cubicBezTo>
                  <a:cubicBezTo>
                    <a:pt x="2252" y="1779"/>
                    <a:pt x="2263" y="1768"/>
                    <a:pt x="2274" y="1746"/>
                  </a:cubicBezTo>
                  <a:cubicBezTo>
                    <a:pt x="2341" y="1656"/>
                    <a:pt x="2420" y="1555"/>
                    <a:pt x="2509" y="1466"/>
                  </a:cubicBezTo>
                  <a:cubicBezTo>
                    <a:pt x="2543" y="1432"/>
                    <a:pt x="2588" y="1398"/>
                    <a:pt x="2621" y="1365"/>
                  </a:cubicBezTo>
                  <a:cubicBezTo>
                    <a:pt x="2621" y="1354"/>
                    <a:pt x="2632" y="1354"/>
                    <a:pt x="2644" y="1342"/>
                  </a:cubicBezTo>
                  <a:close/>
                  <a:moveTo>
                    <a:pt x="3562" y="4613"/>
                  </a:moveTo>
                  <a:lnTo>
                    <a:pt x="3562" y="4613"/>
                  </a:lnTo>
                  <a:cubicBezTo>
                    <a:pt x="3551" y="4624"/>
                    <a:pt x="3551" y="4624"/>
                    <a:pt x="3540" y="4635"/>
                  </a:cubicBezTo>
                  <a:cubicBezTo>
                    <a:pt x="3528" y="4647"/>
                    <a:pt x="3528" y="4647"/>
                    <a:pt x="3517" y="4658"/>
                  </a:cubicBezTo>
                  <a:cubicBezTo>
                    <a:pt x="3528" y="4635"/>
                    <a:pt x="3540" y="4624"/>
                    <a:pt x="3562" y="4613"/>
                  </a:cubicBezTo>
                  <a:close/>
                  <a:moveTo>
                    <a:pt x="2706" y="0"/>
                  </a:moveTo>
                  <a:cubicBezTo>
                    <a:pt x="2395" y="0"/>
                    <a:pt x="2062" y="104"/>
                    <a:pt x="1815" y="245"/>
                  </a:cubicBezTo>
                  <a:cubicBezTo>
                    <a:pt x="1647" y="334"/>
                    <a:pt x="1232" y="659"/>
                    <a:pt x="1624" y="771"/>
                  </a:cubicBezTo>
                  <a:cubicBezTo>
                    <a:pt x="1703" y="794"/>
                    <a:pt x="1770" y="827"/>
                    <a:pt x="1848" y="850"/>
                  </a:cubicBezTo>
                  <a:cubicBezTo>
                    <a:pt x="1311" y="1152"/>
                    <a:pt x="840" y="1555"/>
                    <a:pt x="527" y="2082"/>
                  </a:cubicBezTo>
                  <a:cubicBezTo>
                    <a:pt x="0" y="2955"/>
                    <a:pt x="157" y="4053"/>
                    <a:pt x="963" y="4703"/>
                  </a:cubicBezTo>
                  <a:cubicBezTo>
                    <a:pt x="1468" y="5106"/>
                    <a:pt x="2106" y="5330"/>
                    <a:pt x="2744" y="5352"/>
                  </a:cubicBezTo>
                  <a:cubicBezTo>
                    <a:pt x="2805" y="5355"/>
                    <a:pt x="2866" y="5356"/>
                    <a:pt x="2928" y="5356"/>
                  </a:cubicBezTo>
                  <a:cubicBezTo>
                    <a:pt x="3618" y="5356"/>
                    <a:pt x="4360" y="5180"/>
                    <a:pt x="4895" y="4759"/>
                  </a:cubicBezTo>
                  <a:cubicBezTo>
                    <a:pt x="5634" y="4187"/>
                    <a:pt x="5690" y="3235"/>
                    <a:pt x="5410" y="2406"/>
                  </a:cubicBezTo>
                  <a:cubicBezTo>
                    <a:pt x="5209" y="1790"/>
                    <a:pt x="4839" y="1242"/>
                    <a:pt x="4357" y="805"/>
                  </a:cubicBezTo>
                  <a:cubicBezTo>
                    <a:pt x="4469" y="749"/>
                    <a:pt x="4559" y="682"/>
                    <a:pt x="4637" y="603"/>
                  </a:cubicBezTo>
                  <a:cubicBezTo>
                    <a:pt x="4895" y="290"/>
                    <a:pt x="4402" y="233"/>
                    <a:pt x="4200" y="233"/>
                  </a:cubicBezTo>
                  <a:cubicBezTo>
                    <a:pt x="3999" y="233"/>
                    <a:pt x="3797" y="256"/>
                    <a:pt x="3596" y="278"/>
                  </a:cubicBezTo>
                  <a:cubicBezTo>
                    <a:pt x="3405" y="189"/>
                    <a:pt x="3215" y="99"/>
                    <a:pt x="3024" y="43"/>
                  </a:cubicBezTo>
                  <a:cubicBezTo>
                    <a:pt x="2924" y="14"/>
                    <a:pt x="2817" y="0"/>
                    <a:pt x="2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6750114" y="9827388"/>
              <a:ext cx="208488" cy="176205"/>
            </a:xfrm>
            <a:custGeom>
              <a:avLst/>
              <a:gdLst/>
              <a:ahLst/>
              <a:cxnLst/>
              <a:rect l="l" t="t" r="r" b="b"/>
              <a:pathLst>
                <a:path w="6161" h="5207" extrusionOk="0">
                  <a:moveTo>
                    <a:pt x="3896" y="3888"/>
                  </a:moveTo>
                  <a:cubicBezTo>
                    <a:pt x="3897" y="3888"/>
                    <a:pt x="3898" y="3890"/>
                    <a:pt x="3898" y="3893"/>
                  </a:cubicBezTo>
                  <a:cubicBezTo>
                    <a:pt x="3898" y="3893"/>
                    <a:pt x="3887" y="3893"/>
                    <a:pt x="3876" y="3904"/>
                  </a:cubicBezTo>
                  <a:cubicBezTo>
                    <a:pt x="3884" y="3896"/>
                    <a:pt x="3892" y="3888"/>
                    <a:pt x="3896" y="3888"/>
                  </a:cubicBezTo>
                  <a:close/>
                  <a:moveTo>
                    <a:pt x="3762" y="4010"/>
                  </a:moveTo>
                  <a:lnTo>
                    <a:pt x="3762" y="4010"/>
                  </a:lnTo>
                  <a:cubicBezTo>
                    <a:pt x="3759" y="4013"/>
                    <a:pt x="3754" y="4015"/>
                    <a:pt x="3747" y="4017"/>
                  </a:cubicBezTo>
                  <a:lnTo>
                    <a:pt x="3747" y="4017"/>
                  </a:lnTo>
                  <a:cubicBezTo>
                    <a:pt x="3753" y="4015"/>
                    <a:pt x="3758" y="4012"/>
                    <a:pt x="3762" y="4010"/>
                  </a:cubicBezTo>
                  <a:close/>
                  <a:moveTo>
                    <a:pt x="3294" y="869"/>
                  </a:moveTo>
                  <a:cubicBezTo>
                    <a:pt x="3305" y="880"/>
                    <a:pt x="3327" y="891"/>
                    <a:pt x="3338" y="903"/>
                  </a:cubicBezTo>
                  <a:cubicBezTo>
                    <a:pt x="3518" y="1003"/>
                    <a:pt x="3674" y="1160"/>
                    <a:pt x="3809" y="1317"/>
                  </a:cubicBezTo>
                  <a:cubicBezTo>
                    <a:pt x="4111" y="1687"/>
                    <a:pt x="4290" y="2191"/>
                    <a:pt x="4324" y="2661"/>
                  </a:cubicBezTo>
                  <a:cubicBezTo>
                    <a:pt x="4335" y="2885"/>
                    <a:pt x="4335" y="2997"/>
                    <a:pt x="4279" y="3199"/>
                  </a:cubicBezTo>
                  <a:cubicBezTo>
                    <a:pt x="4257" y="3288"/>
                    <a:pt x="4234" y="3367"/>
                    <a:pt x="4190" y="3456"/>
                  </a:cubicBezTo>
                  <a:cubicBezTo>
                    <a:pt x="4178" y="3490"/>
                    <a:pt x="4156" y="3535"/>
                    <a:pt x="4134" y="3579"/>
                  </a:cubicBezTo>
                  <a:cubicBezTo>
                    <a:pt x="4122" y="3602"/>
                    <a:pt x="4089" y="3658"/>
                    <a:pt x="4078" y="3669"/>
                  </a:cubicBezTo>
                  <a:cubicBezTo>
                    <a:pt x="4033" y="3725"/>
                    <a:pt x="3988" y="3781"/>
                    <a:pt x="3943" y="3837"/>
                  </a:cubicBezTo>
                  <a:cubicBezTo>
                    <a:pt x="3921" y="3859"/>
                    <a:pt x="3898" y="3882"/>
                    <a:pt x="3865" y="3904"/>
                  </a:cubicBezTo>
                  <a:cubicBezTo>
                    <a:pt x="3854" y="3927"/>
                    <a:pt x="3831" y="3938"/>
                    <a:pt x="3831" y="3938"/>
                  </a:cubicBezTo>
                  <a:cubicBezTo>
                    <a:pt x="3798" y="3960"/>
                    <a:pt x="3775" y="3983"/>
                    <a:pt x="3742" y="4005"/>
                  </a:cubicBezTo>
                  <a:cubicBezTo>
                    <a:pt x="3719" y="4016"/>
                    <a:pt x="3708" y="4027"/>
                    <a:pt x="3686" y="4027"/>
                  </a:cubicBezTo>
                  <a:cubicBezTo>
                    <a:pt x="3663" y="4039"/>
                    <a:pt x="3641" y="4039"/>
                    <a:pt x="3630" y="4039"/>
                  </a:cubicBezTo>
                  <a:lnTo>
                    <a:pt x="3529" y="4039"/>
                  </a:lnTo>
                  <a:cubicBezTo>
                    <a:pt x="3529" y="4050"/>
                    <a:pt x="3540" y="4050"/>
                    <a:pt x="3551" y="4050"/>
                  </a:cubicBezTo>
                  <a:lnTo>
                    <a:pt x="3495" y="4050"/>
                  </a:lnTo>
                  <a:cubicBezTo>
                    <a:pt x="3406" y="4050"/>
                    <a:pt x="3450" y="4039"/>
                    <a:pt x="3495" y="4039"/>
                  </a:cubicBezTo>
                  <a:cubicBezTo>
                    <a:pt x="3450" y="4039"/>
                    <a:pt x="3406" y="4039"/>
                    <a:pt x="3372" y="4027"/>
                  </a:cubicBezTo>
                  <a:cubicBezTo>
                    <a:pt x="3320" y="4027"/>
                    <a:pt x="3258" y="4018"/>
                    <a:pt x="3205" y="4008"/>
                  </a:cubicBezTo>
                  <a:lnTo>
                    <a:pt x="3205" y="4008"/>
                  </a:lnTo>
                  <a:cubicBezTo>
                    <a:pt x="3231" y="4012"/>
                    <a:pt x="3252" y="4015"/>
                    <a:pt x="3253" y="4015"/>
                  </a:cubicBezTo>
                  <a:cubicBezTo>
                    <a:pt x="3254" y="4015"/>
                    <a:pt x="3238" y="4012"/>
                    <a:pt x="3193" y="4005"/>
                  </a:cubicBezTo>
                  <a:lnTo>
                    <a:pt x="3193" y="4005"/>
                  </a:lnTo>
                  <a:cubicBezTo>
                    <a:pt x="3197" y="4006"/>
                    <a:pt x="3201" y="4007"/>
                    <a:pt x="3205" y="4008"/>
                  </a:cubicBezTo>
                  <a:lnTo>
                    <a:pt x="3205" y="4008"/>
                  </a:lnTo>
                  <a:cubicBezTo>
                    <a:pt x="3178" y="4003"/>
                    <a:pt x="3145" y="3998"/>
                    <a:pt x="3126" y="3994"/>
                  </a:cubicBezTo>
                  <a:cubicBezTo>
                    <a:pt x="3014" y="3960"/>
                    <a:pt x="2902" y="3927"/>
                    <a:pt x="2790" y="3882"/>
                  </a:cubicBezTo>
                  <a:cubicBezTo>
                    <a:pt x="2734" y="3859"/>
                    <a:pt x="2678" y="3826"/>
                    <a:pt x="2622" y="3803"/>
                  </a:cubicBezTo>
                  <a:lnTo>
                    <a:pt x="2610" y="3803"/>
                  </a:lnTo>
                  <a:cubicBezTo>
                    <a:pt x="2588" y="3792"/>
                    <a:pt x="2566" y="3781"/>
                    <a:pt x="2543" y="3759"/>
                  </a:cubicBezTo>
                  <a:cubicBezTo>
                    <a:pt x="2398" y="3131"/>
                    <a:pt x="2442" y="2471"/>
                    <a:pt x="2678" y="1843"/>
                  </a:cubicBezTo>
                  <a:cubicBezTo>
                    <a:pt x="2745" y="1653"/>
                    <a:pt x="2846" y="1463"/>
                    <a:pt x="2946" y="1272"/>
                  </a:cubicBezTo>
                  <a:cubicBezTo>
                    <a:pt x="2958" y="1250"/>
                    <a:pt x="2969" y="1250"/>
                    <a:pt x="2969" y="1239"/>
                  </a:cubicBezTo>
                  <a:cubicBezTo>
                    <a:pt x="2969" y="1239"/>
                    <a:pt x="2980" y="1227"/>
                    <a:pt x="2991" y="1205"/>
                  </a:cubicBezTo>
                  <a:cubicBezTo>
                    <a:pt x="3014" y="1171"/>
                    <a:pt x="3047" y="1138"/>
                    <a:pt x="3070" y="1104"/>
                  </a:cubicBezTo>
                  <a:cubicBezTo>
                    <a:pt x="3126" y="1026"/>
                    <a:pt x="3193" y="947"/>
                    <a:pt x="3260" y="880"/>
                  </a:cubicBezTo>
                  <a:cubicBezTo>
                    <a:pt x="3271" y="880"/>
                    <a:pt x="3271" y="869"/>
                    <a:pt x="3271" y="869"/>
                  </a:cubicBezTo>
                  <a:close/>
                  <a:moveTo>
                    <a:pt x="3916" y="0"/>
                  </a:moveTo>
                  <a:cubicBezTo>
                    <a:pt x="3397" y="0"/>
                    <a:pt x="2869" y="160"/>
                    <a:pt x="2431" y="399"/>
                  </a:cubicBezTo>
                  <a:cubicBezTo>
                    <a:pt x="1927" y="656"/>
                    <a:pt x="1546" y="1048"/>
                    <a:pt x="1255" y="1530"/>
                  </a:cubicBezTo>
                  <a:cubicBezTo>
                    <a:pt x="930" y="2056"/>
                    <a:pt x="751" y="2683"/>
                    <a:pt x="729" y="3311"/>
                  </a:cubicBezTo>
                  <a:cubicBezTo>
                    <a:pt x="561" y="3378"/>
                    <a:pt x="1" y="3624"/>
                    <a:pt x="247" y="3859"/>
                  </a:cubicBezTo>
                  <a:cubicBezTo>
                    <a:pt x="426" y="4050"/>
                    <a:pt x="639" y="4196"/>
                    <a:pt x="852" y="4330"/>
                  </a:cubicBezTo>
                  <a:cubicBezTo>
                    <a:pt x="908" y="4565"/>
                    <a:pt x="997" y="4800"/>
                    <a:pt x="1109" y="5024"/>
                  </a:cubicBezTo>
                  <a:cubicBezTo>
                    <a:pt x="1180" y="5155"/>
                    <a:pt x="1349" y="5207"/>
                    <a:pt x="1554" y="5207"/>
                  </a:cubicBezTo>
                  <a:cubicBezTo>
                    <a:pt x="1932" y="5207"/>
                    <a:pt x="2435" y="5030"/>
                    <a:pt x="2689" y="4834"/>
                  </a:cubicBezTo>
                  <a:cubicBezTo>
                    <a:pt x="2734" y="4836"/>
                    <a:pt x="2778" y="4837"/>
                    <a:pt x="2823" y="4837"/>
                  </a:cubicBezTo>
                  <a:cubicBezTo>
                    <a:pt x="3047" y="4837"/>
                    <a:pt x="3271" y="4813"/>
                    <a:pt x="3495" y="4767"/>
                  </a:cubicBezTo>
                  <a:cubicBezTo>
                    <a:pt x="4570" y="4554"/>
                    <a:pt x="5870" y="3938"/>
                    <a:pt x="6027" y="2706"/>
                  </a:cubicBezTo>
                  <a:cubicBezTo>
                    <a:pt x="6161" y="1687"/>
                    <a:pt x="5590" y="387"/>
                    <a:pt x="4537" y="85"/>
                  </a:cubicBezTo>
                  <a:cubicBezTo>
                    <a:pt x="4336" y="27"/>
                    <a:pt x="4127" y="0"/>
                    <a:pt x="3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6868385" y="9964033"/>
              <a:ext cx="1151" cy="406"/>
            </a:xfrm>
            <a:custGeom>
              <a:avLst/>
              <a:gdLst/>
              <a:ahLst/>
              <a:cxnLst/>
              <a:rect l="l" t="t" r="r" b="b"/>
              <a:pathLst>
                <a:path w="34" h="12" extrusionOk="0">
                  <a:moveTo>
                    <a:pt x="0" y="1"/>
                  </a:moveTo>
                  <a:cubicBezTo>
                    <a:pt x="11" y="1"/>
                    <a:pt x="11" y="1"/>
                    <a:pt x="23" y="12"/>
                  </a:cubicBezTo>
                  <a:lnTo>
                    <a:pt x="34" y="12"/>
                  </a:lnTo>
                  <a:cubicBezTo>
                    <a:pt x="23" y="1"/>
                    <a:pt x="1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7127261" y="9821601"/>
              <a:ext cx="192956" cy="181281"/>
            </a:xfrm>
            <a:custGeom>
              <a:avLst/>
              <a:gdLst/>
              <a:ahLst/>
              <a:cxnLst/>
              <a:rect l="l" t="t" r="r" b="b"/>
              <a:pathLst>
                <a:path w="5702" h="5357" extrusionOk="0">
                  <a:moveTo>
                    <a:pt x="3204" y="1051"/>
                  </a:moveTo>
                  <a:cubicBezTo>
                    <a:pt x="3231" y="1051"/>
                    <a:pt x="3221" y="1059"/>
                    <a:pt x="3159" y="1061"/>
                  </a:cubicBezTo>
                  <a:lnTo>
                    <a:pt x="3159" y="1061"/>
                  </a:lnTo>
                  <a:cubicBezTo>
                    <a:pt x="3159" y="1051"/>
                    <a:pt x="3170" y="1051"/>
                    <a:pt x="3170" y="1051"/>
                  </a:cubicBezTo>
                  <a:close/>
                  <a:moveTo>
                    <a:pt x="2655" y="1342"/>
                  </a:moveTo>
                  <a:cubicBezTo>
                    <a:pt x="2677" y="1365"/>
                    <a:pt x="2711" y="1376"/>
                    <a:pt x="2733" y="1398"/>
                  </a:cubicBezTo>
                  <a:cubicBezTo>
                    <a:pt x="3058" y="1690"/>
                    <a:pt x="3304" y="2003"/>
                    <a:pt x="3495" y="2373"/>
                  </a:cubicBezTo>
                  <a:cubicBezTo>
                    <a:pt x="3674" y="2720"/>
                    <a:pt x="3797" y="3101"/>
                    <a:pt x="3842" y="3493"/>
                  </a:cubicBezTo>
                  <a:cubicBezTo>
                    <a:pt x="3876" y="3829"/>
                    <a:pt x="3864" y="4086"/>
                    <a:pt x="3708" y="4423"/>
                  </a:cubicBezTo>
                  <a:cubicBezTo>
                    <a:pt x="3685" y="4445"/>
                    <a:pt x="3674" y="4479"/>
                    <a:pt x="3663" y="4501"/>
                  </a:cubicBezTo>
                  <a:cubicBezTo>
                    <a:pt x="3652" y="4512"/>
                    <a:pt x="3652" y="4512"/>
                    <a:pt x="3640" y="4523"/>
                  </a:cubicBezTo>
                  <a:cubicBezTo>
                    <a:pt x="3640" y="4535"/>
                    <a:pt x="3629" y="4535"/>
                    <a:pt x="3629" y="4546"/>
                  </a:cubicBezTo>
                  <a:cubicBezTo>
                    <a:pt x="3607" y="4546"/>
                    <a:pt x="3584" y="4546"/>
                    <a:pt x="3562" y="4535"/>
                  </a:cubicBezTo>
                  <a:cubicBezTo>
                    <a:pt x="3540" y="4535"/>
                    <a:pt x="3495" y="4523"/>
                    <a:pt x="3472" y="4523"/>
                  </a:cubicBezTo>
                  <a:cubicBezTo>
                    <a:pt x="3405" y="4512"/>
                    <a:pt x="3338" y="4490"/>
                    <a:pt x="3282" y="4467"/>
                  </a:cubicBezTo>
                  <a:cubicBezTo>
                    <a:pt x="3170" y="4423"/>
                    <a:pt x="3024" y="4367"/>
                    <a:pt x="2946" y="4322"/>
                  </a:cubicBezTo>
                  <a:cubicBezTo>
                    <a:pt x="2554" y="4109"/>
                    <a:pt x="2218" y="3806"/>
                    <a:pt x="2061" y="3403"/>
                  </a:cubicBezTo>
                  <a:cubicBezTo>
                    <a:pt x="1904" y="3011"/>
                    <a:pt x="1904" y="2653"/>
                    <a:pt x="2016" y="2294"/>
                  </a:cubicBezTo>
                  <a:cubicBezTo>
                    <a:pt x="2050" y="2182"/>
                    <a:pt x="2095" y="2070"/>
                    <a:pt x="2151" y="1970"/>
                  </a:cubicBezTo>
                  <a:cubicBezTo>
                    <a:pt x="2173" y="1925"/>
                    <a:pt x="2196" y="1880"/>
                    <a:pt x="2229" y="1824"/>
                  </a:cubicBezTo>
                  <a:cubicBezTo>
                    <a:pt x="2229" y="1824"/>
                    <a:pt x="2240" y="1802"/>
                    <a:pt x="2240" y="1802"/>
                  </a:cubicBezTo>
                  <a:cubicBezTo>
                    <a:pt x="2252" y="1779"/>
                    <a:pt x="2263" y="1768"/>
                    <a:pt x="2274" y="1746"/>
                  </a:cubicBezTo>
                  <a:cubicBezTo>
                    <a:pt x="2352" y="1656"/>
                    <a:pt x="2431" y="1555"/>
                    <a:pt x="2509" y="1466"/>
                  </a:cubicBezTo>
                  <a:cubicBezTo>
                    <a:pt x="2554" y="1432"/>
                    <a:pt x="2588" y="1398"/>
                    <a:pt x="2621" y="1365"/>
                  </a:cubicBezTo>
                  <a:cubicBezTo>
                    <a:pt x="2632" y="1354"/>
                    <a:pt x="2632" y="1354"/>
                    <a:pt x="2655" y="1342"/>
                  </a:cubicBezTo>
                  <a:close/>
                  <a:moveTo>
                    <a:pt x="3562" y="4613"/>
                  </a:moveTo>
                  <a:lnTo>
                    <a:pt x="3562" y="4613"/>
                  </a:lnTo>
                  <a:cubicBezTo>
                    <a:pt x="3562" y="4624"/>
                    <a:pt x="3551" y="4624"/>
                    <a:pt x="3551" y="4635"/>
                  </a:cubicBezTo>
                  <a:cubicBezTo>
                    <a:pt x="3540" y="4647"/>
                    <a:pt x="3528" y="4647"/>
                    <a:pt x="3517" y="4658"/>
                  </a:cubicBezTo>
                  <a:cubicBezTo>
                    <a:pt x="3528" y="4635"/>
                    <a:pt x="3551" y="4624"/>
                    <a:pt x="3562" y="4613"/>
                  </a:cubicBezTo>
                  <a:close/>
                  <a:moveTo>
                    <a:pt x="2706" y="0"/>
                  </a:moveTo>
                  <a:cubicBezTo>
                    <a:pt x="2395" y="0"/>
                    <a:pt x="2062" y="104"/>
                    <a:pt x="1815" y="245"/>
                  </a:cubicBezTo>
                  <a:cubicBezTo>
                    <a:pt x="1647" y="334"/>
                    <a:pt x="1232" y="659"/>
                    <a:pt x="1624" y="771"/>
                  </a:cubicBezTo>
                  <a:cubicBezTo>
                    <a:pt x="1703" y="794"/>
                    <a:pt x="1770" y="827"/>
                    <a:pt x="1848" y="850"/>
                  </a:cubicBezTo>
                  <a:cubicBezTo>
                    <a:pt x="1311" y="1152"/>
                    <a:pt x="851" y="1555"/>
                    <a:pt x="527" y="2082"/>
                  </a:cubicBezTo>
                  <a:cubicBezTo>
                    <a:pt x="0" y="2955"/>
                    <a:pt x="157" y="4053"/>
                    <a:pt x="975" y="4703"/>
                  </a:cubicBezTo>
                  <a:cubicBezTo>
                    <a:pt x="1479" y="5106"/>
                    <a:pt x="2117" y="5330"/>
                    <a:pt x="2756" y="5352"/>
                  </a:cubicBezTo>
                  <a:cubicBezTo>
                    <a:pt x="2815" y="5355"/>
                    <a:pt x="2875" y="5356"/>
                    <a:pt x="2936" y="5356"/>
                  </a:cubicBezTo>
                  <a:cubicBezTo>
                    <a:pt x="3618" y="5356"/>
                    <a:pt x="4361" y="5180"/>
                    <a:pt x="4906" y="4759"/>
                  </a:cubicBezTo>
                  <a:cubicBezTo>
                    <a:pt x="5634" y="4187"/>
                    <a:pt x="5701" y="3235"/>
                    <a:pt x="5421" y="2406"/>
                  </a:cubicBezTo>
                  <a:cubicBezTo>
                    <a:pt x="5209" y="1790"/>
                    <a:pt x="4839" y="1242"/>
                    <a:pt x="4368" y="805"/>
                  </a:cubicBezTo>
                  <a:cubicBezTo>
                    <a:pt x="4469" y="749"/>
                    <a:pt x="4570" y="682"/>
                    <a:pt x="4637" y="603"/>
                  </a:cubicBezTo>
                  <a:cubicBezTo>
                    <a:pt x="4895" y="290"/>
                    <a:pt x="4413" y="233"/>
                    <a:pt x="4212" y="233"/>
                  </a:cubicBezTo>
                  <a:cubicBezTo>
                    <a:pt x="4010" y="233"/>
                    <a:pt x="3797" y="256"/>
                    <a:pt x="3596" y="278"/>
                  </a:cubicBezTo>
                  <a:cubicBezTo>
                    <a:pt x="3416" y="189"/>
                    <a:pt x="3226" y="99"/>
                    <a:pt x="3024" y="43"/>
                  </a:cubicBezTo>
                  <a:cubicBezTo>
                    <a:pt x="2924" y="14"/>
                    <a:pt x="2817" y="0"/>
                    <a:pt x="2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7489213" y="9827388"/>
              <a:ext cx="208116" cy="176205"/>
            </a:xfrm>
            <a:custGeom>
              <a:avLst/>
              <a:gdLst/>
              <a:ahLst/>
              <a:cxnLst/>
              <a:rect l="l" t="t" r="r" b="b"/>
              <a:pathLst>
                <a:path w="6150" h="5207" extrusionOk="0">
                  <a:moveTo>
                    <a:pt x="3764" y="4005"/>
                  </a:moveTo>
                  <a:cubicBezTo>
                    <a:pt x="3759" y="4010"/>
                    <a:pt x="3752" y="4013"/>
                    <a:pt x="3744" y="4015"/>
                  </a:cubicBezTo>
                  <a:lnTo>
                    <a:pt x="3744" y="4015"/>
                  </a:lnTo>
                  <a:cubicBezTo>
                    <a:pt x="3756" y="4009"/>
                    <a:pt x="3764" y="4005"/>
                    <a:pt x="3764" y="4005"/>
                  </a:cubicBezTo>
                  <a:close/>
                  <a:moveTo>
                    <a:pt x="3283" y="869"/>
                  </a:moveTo>
                  <a:cubicBezTo>
                    <a:pt x="3294" y="880"/>
                    <a:pt x="3316" y="891"/>
                    <a:pt x="3327" y="903"/>
                  </a:cubicBezTo>
                  <a:cubicBezTo>
                    <a:pt x="3507" y="1003"/>
                    <a:pt x="3663" y="1160"/>
                    <a:pt x="3798" y="1317"/>
                  </a:cubicBezTo>
                  <a:cubicBezTo>
                    <a:pt x="4100" y="1687"/>
                    <a:pt x="4279" y="2191"/>
                    <a:pt x="4313" y="2661"/>
                  </a:cubicBezTo>
                  <a:cubicBezTo>
                    <a:pt x="4335" y="2885"/>
                    <a:pt x="4324" y="2997"/>
                    <a:pt x="4279" y="3199"/>
                  </a:cubicBezTo>
                  <a:cubicBezTo>
                    <a:pt x="4257" y="3288"/>
                    <a:pt x="4223" y="3367"/>
                    <a:pt x="4190" y="3456"/>
                  </a:cubicBezTo>
                  <a:cubicBezTo>
                    <a:pt x="4167" y="3490"/>
                    <a:pt x="4145" y="3535"/>
                    <a:pt x="4123" y="3579"/>
                  </a:cubicBezTo>
                  <a:cubicBezTo>
                    <a:pt x="4111" y="3602"/>
                    <a:pt x="4078" y="3658"/>
                    <a:pt x="4067" y="3669"/>
                  </a:cubicBezTo>
                  <a:cubicBezTo>
                    <a:pt x="4033" y="3725"/>
                    <a:pt x="3988" y="3781"/>
                    <a:pt x="3932" y="3837"/>
                  </a:cubicBezTo>
                  <a:cubicBezTo>
                    <a:pt x="3910" y="3859"/>
                    <a:pt x="3887" y="3882"/>
                    <a:pt x="3865" y="3904"/>
                  </a:cubicBezTo>
                  <a:cubicBezTo>
                    <a:pt x="3873" y="3896"/>
                    <a:pt x="3881" y="3888"/>
                    <a:pt x="3885" y="3888"/>
                  </a:cubicBezTo>
                  <a:cubicBezTo>
                    <a:pt x="3886" y="3888"/>
                    <a:pt x="3887" y="3890"/>
                    <a:pt x="3887" y="3893"/>
                  </a:cubicBezTo>
                  <a:cubicBezTo>
                    <a:pt x="3887" y="3893"/>
                    <a:pt x="3876" y="3893"/>
                    <a:pt x="3865" y="3904"/>
                  </a:cubicBezTo>
                  <a:cubicBezTo>
                    <a:pt x="3865" y="3904"/>
                    <a:pt x="3865" y="3904"/>
                    <a:pt x="3865" y="3904"/>
                  </a:cubicBezTo>
                  <a:cubicBezTo>
                    <a:pt x="3843" y="3927"/>
                    <a:pt x="3820" y="3938"/>
                    <a:pt x="3820" y="3938"/>
                  </a:cubicBezTo>
                  <a:cubicBezTo>
                    <a:pt x="3798" y="3960"/>
                    <a:pt x="3764" y="3983"/>
                    <a:pt x="3731" y="4005"/>
                  </a:cubicBezTo>
                  <a:cubicBezTo>
                    <a:pt x="3719" y="4016"/>
                    <a:pt x="3697" y="4027"/>
                    <a:pt x="3675" y="4027"/>
                  </a:cubicBezTo>
                  <a:cubicBezTo>
                    <a:pt x="3663" y="4039"/>
                    <a:pt x="3641" y="4039"/>
                    <a:pt x="3619" y="4039"/>
                  </a:cubicBezTo>
                  <a:lnTo>
                    <a:pt x="3551" y="4039"/>
                  </a:lnTo>
                  <a:cubicBezTo>
                    <a:pt x="3540" y="4039"/>
                    <a:pt x="3529" y="4039"/>
                    <a:pt x="3518" y="4050"/>
                  </a:cubicBezTo>
                  <a:lnTo>
                    <a:pt x="3484" y="4050"/>
                  </a:lnTo>
                  <a:cubicBezTo>
                    <a:pt x="3406" y="4050"/>
                    <a:pt x="3439" y="4039"/>
                    <a:pt x="3484" y="4039"/>
                  </a:cubicBezTo>
                  <a:cubicBezTo>
                    <a:pt x="3451" y="4039"/>
                    <a:pt x="3406" y="4039"/>
                    <a:pt x="3361" y="4027"/>
                  </a:cubicBezTo>
                  <a:cubicBezTo>
                    <a:pt x="3305" y="4027"/>
                    <a:pt x="3249" y="4016"/>
                    <a:pt x="3182" y="4005"/>
                  </a:cubicBezTo>
                  <a:lnTo>
                    <a:pt x="3182" y="4005"/>
                  </a:lnTo>
                  <a:cubicBezTo>
                    <a:pt x="3227" y="4012"/>
                    <a:pt x="3244" y="4015"/>
                    <a:pt x="3245" y="4015"/>
                  </a:cubicBezTo>
                  <a:cubicBezTo>
                    <a:pt x="3246" y="4015"/>
                    <a:pt x="3164" y="4002"/>
                    <a:pt x="3126" y="3994"/>
                  </a:cubicBezTo>
                  <a:cubicBezTo>
                    <a:pt x="3003" y="3960"/>
                    <a:pt x="2891" y="3927"/>
                    <a:pt x="2790" y="3882"/>
                  </a:cubicBezTo>
                  <a:cubicBezTo>
                    <a:pt x="2723" y="3859"/>
                    <a:pt x="2667" y="3826"/>
                    <a:pt x="2611" y="3803"/>
                  </a:cubicBezTo>
                  <a:lnTo>
                    <a:pt x="2599" y="3803"/>
                  </a:lnTo>
                  <a:cubicBezTo>
                    <a:pt x="2577" y="3792"/>
                    <a:pt x="2555" y="3781"/>
                    <a:pt x="2532" y="3759"/>
                  </a:cubicBezTo>
                  <a:cubicBezTo>
                    <a:pt x="2387" y="3131"/>
                    <a:pt x="2443" y="2471"/>
                    <a:pt x="2667" y="1843"/>
                  </a:cubicBezTo>
                  <a:cubicBezTo>
                    <a:pt x="2745" y="1653"/>
                    <a:pt x="2835" y="1463"/>
                    <a:pt x="2947" y="1272"/>
                  </a:cubicBezTo>
                  <a:cubicBezTo>
                    <a:pt x="2958" y="1250"/>
                    <a:pt x="2958" y="1250"/>
                    <a:pt x="2958" y="1239"/>
                  </a:cubicBezTo>
                  <a:cubicBezTo>
                    <a:pt x="2969" y="1239"/>
                    <a:pt x="2969" y="1227"/>
                    <a:pt x="2980" y="1205"/>
                  </a:cubicBezTo>
                  <a:cubicBezTo>
                    <a:pt x="3014" y="1171"/>
                    <a:pt x="3036" y="1138"/>
                    <a:pt x="3059" y="1104"/>
                  </a:cubicBezTo>
                  <a:cubicBezTo>
                    <a:pt x="3126" y="1026"/>
                    <a:pt x="3193" y="947"/>
                    <a:pt x="3260" y="880"/>
                  </a:cubicBezTo>
                  <a:cubicBezTo>
                    <a:pt x="3260" y="880"/>
                    <a:pt x="3271" y="869"/>
                    <a:pt x="3271" y="869"/>
                  </a:cubicBezTo>
                  <a:close/>
                  <a:moveTo>
                    <a:pt x="3911" y="0"/>
                  </a:moveTo>
                  <a:cubicBezTo>
                    <a:pt x="3397" y="0"/>
                    <a:pt x="2866" y="160"/>
                    <a:pt x="2420" y="399"/>
                  </a:cubicBezTo>
                  <a:cubicBezTo>
                    <a:pt x="1927" y="656"/>
                    <a:pt x="1535" y="1048"/>
                    <a:pt x="1244" y="1530"/>
                  </a:cubicBezTo>
                  <a:cubicBezTo>
                    <a:pt x="919" y="2056"/>
                    <a:pt x="751" y="2683"/>
                    <a:pt x="729" y="3311"/>
                  </a:cubicBezTo>
                  <a:cubicBezTo>
                    <a:pt x="561" y="3378"/>
                    <a:pt x="1" y="3624"/>
                    <a:pt x="236" y="3859"/>
                  </a:cubicBezTo>
                  <a:cubicBezTo>
                    <a:pt x="426" y="4050"/>
                    <a:pt x="628" y="4196"/>
                    <a:pt x="841" y="4330"/>
                  </a:cubicBezTo>
                  <a:cubicBezTo>
                    <a:pt x="908" y="4565"/>
                    <a:pt x="986" y="4800"/>
                    <a:pt x="1110" y="5024"/>
                  </a:cubicBezTo>
                  <a:cubicBezTo>
                    <a:pt x="1177" y="5155"/>
                    <a:pt x="1344" y="5207"/>
                    <a:pt x="1549" y="5207"/>
                  </a:cubicBezTo>
                  <a:cubicBezTo>
                    <a:pt x="1927" y="5207"/>
                    <a:pt x="2435" y="5030"/>
                    <a:pt x="2689" y="4834"/>
                  </a:cubicBezTo>
                  <a:cubicBezTo>
                    <a:pt x="2734" y="4836"/>
                    <a:pt x="2779" y="4837"/>
                    <a:pt x="2823" y="4837"/>
                  </a:cubicBezTo>
                  <a:cubicBezTo>
                    <a:pt x="3047" y="4837"/>
                    <a:pt x="3271" y="4813"/>
                    <a:pt x="3495" y="4767"/>
                  </a:cubicBezTo>
                  <a:cubicBezTo>
                    <a:pt x="4571" y="4554"/>
                    <a:pt x="5870" y="3938"/>
                    <a:pt x="6027" y="2706"/>
                  </a:cubicBezTo>
                  <a:cubicBezTo>
                    <a:pt x="6150" y="1687"/>
                    <a:pt x="5579" y="387"/>
                    <a:pt x="4526" y="85"/>
                  </a:cubicBezTo>
                  <a:cubicBezTo>
                    <a:pt x="4328" y="27"/>
                    <a:pt x="4121" y="0"/>
                    <a:pt x="39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7607112" y="9964033"/>
              <a:ext cx="1151" cy="406"/>
            </a:xfrm>
            <a:custGeom>
              <a:avLst/>
              <a:gdLst/>
              <a:ahLst/>
              <a:cxnLst/>
              <a:rect l="l" t="t" r="r" b="b"/>
              <a:pathLst>
                <a:path w="34" h="12" extrusionOk="0">
                  <a:moveTo>
                    <a:pt x="1" y="1"/>
                  </a:moveTo>
                  <a:cubicBezTo>
                    <a:pt x="12" y="1"/>
                    <a:pt x="23" y="1"/>
                    <a:pt x="23" y="12"/>
                  </a:cubicBezTo>
                  <a:lnTo>
                    <a:pt x="34" y="12"/>
                  </a:lnTo>
                  <a:cubicBezTo>
                    <a:pt x="23" y="1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8227941" y="9827388"/>
              <a:ext cx="208522" cy="176205"/>
            </a:xfrm>
            <a:custGeom>
              <a:avLst/>
              <a:gdLst/>
              <a:ahLst/>
              <a:cxnLst/>
              <a:rect l="l" t="t" r="r" b="b"/>
              <a:pathLst>
                <a:path w="6162" h="5207" extrusionOk="0">
                  <a:moveTo>
                    <a:pt x="3891" y="3888"/>
                  </a:moveTo>
                  <a:cubicBezTo>
                    <a:pt x="3893" y="3888"/>
                    <a:pt x="3895" y="3890"/>
                    <a:pt x="3899" y="3893"/>
                  </a:cubicBezTo>
                  <a:cubicBezTo>
                    <a:pt x="3899" y="3893"/>
                    <a:pt x="3887" y="3893"/>
                    <a:pt x="3876" y="3904"/>
                  </a:cubicBezTo>
                  <a:cubicBezTo>
                    <a:pt x="3884" y="3896"/>
                    <a:pt x="3886" y="3888"/>
                    <a:pt x="3891" y="3888"/>
                  </a:cubicBezTo>
                  <a:close/>
                  <a:moveTo>
                    <a:pt x="3764" y="4005"/>
                  </a:moveTo>
                  <a:cubicBezTo>
                    <a:pt x="3763" y="4007"/>
                    <a:pt x="3761" y="4008"/>
                    <a:pt x="3759" y="4009"/>
                  </a:cubicBezTo>
                  <a:lnTo>
                    <a:pt x="3759" y="4009"/>
                  </a:lnTo>
                  <a:cubicBezTo>
                    <a:pt x="3763" y="4007"/>
                    <a:pt x="3764" y="4005"/>
                    <a:pt x="3764" y="4005"/>
                  </a:cubicBezTo>
                  <a:close/>
                  <a:moveTo>
                    <a:pt x="3283" y="869"/>
                  </a:moveTo>
                  <a:cubicBezTo>
                    <a:pt x="3305" y="880"/>
                    <a:pt x="3316" y="891"/>
                    <a:pt x="3339" y="903"/>
                  </a:cubicBezTo>
                  <a:cubicBezTo>
                    <a:pt x="3518" y="1003"/>
                    <a:pt x="3675" y="1160"/>
                    <a:pt x="3798" y="1317"/>
                  </a:cubicBezTo>
                  <a:cubicBezTo>
                    <a:pt x="4111" y="1687"/>
                    <a:pt x="4279" y="2191"/>
                    <a:pt x="4324" y="2661"/>
                  </a:cubicBezTo>
                  <a:cubicBezTo>
                    <a:pt x="4335" y="2885"/>
                    <a:pt x="4335" y="2997"/>
                    <a:pt x="4279" y="3199"/>
                  </a:cubicBezTo>
                  <a:cubicBezTo>
                    <a:pt x="4257" y="3288"/>
                    <a:pt x="4223" y="3367"/>
                    <a:pt x="4190" y="3456"/>
                  </a:cubicBezTo>
                  <a:cubicBezTo>
                    <a:pt x="4179" y="3490"/>
                    <a:pt x="4156" y="3535"/>
                    <a:pt x="4134" y="3579"/>
                  </a:cubicBezTo>
                  <a:cubicBezTo>
                    <a:pt x="4123" y="3602"/>
                    <a:pt x="4078" y="3658"/>
                    <a:pt x="4078" y="3669"/>
                  </a:cubicBezTo>
                  <a:cubicBezTo>
                    <a:pt x="4033" y="3725"/>
                    <a:pt x="3988" y="3781"/>
                    <a:pt x="3943" y="3837"/>
                  </a:cubicBezTo>
                  <a:cubicBezTo>
                    <a:pt x="3921" y="3859"/>
                    <a:pt x="3887" y="3882"/>
                    <a:pt x="3865" y="3904"/>
                  </a:cubicBezTo>
                  <a:cubicBezTo>
                    <a:pt x="3854" y="3927"/>
                    <a:pt x="3831" y="3938"/>
                    <a:pt x="3820" y="3938"/>
                  </a:cubicBezTo>
                  <a:cubicBezTo>
                    <a:pt x="3798" y="3960"/>
                    <a:pt x="3764" y="3983"/>
                    <a:pt x="3742" y="4005"/>
                  </a:cubicBezTo>
                  <a:cubicBezTo>
                    <a:pt x="3719" y="4016"/>
                    <a:pt x="3697" y="4027"/>
                    <a:pt x="3686" y="4027"/>
                  </a:cubicBezTo>
                  <a:lnTo>
                    <a:pt x="3675" y="4027"/>
                  </a:lnTo>
                  <a:cubicBezTo>
                    <a:pt x="3663" y="4039"/>
                    <a:pt x="3641" y="4039"/>
                    <a:pt x="3630" y="4039"/>
                  </a:cubicBezTo>
                  <a:lnTo>
                    <a:pt x="3518" y="4039"/>
                  </a:lnTo>
                  <a:cubicBezTo>
                    <a:pt x="3529" y="4050"/>
                    <a:pt x="3540" y="4050"/>
                    <a:pt x="3540" y="4050"/>
                  </a:cubicBezTo>
                  <a:lnTo>
                    <a:pt x="3495" y="4050"/>
                  </a:lnTo>
                  <a:cubicBezTo>
                    <a:pt x="3406" y="4050"/>
                    <a:pt x="3451" y="4039"/>
                    <a:pt x="3495" y="4039"/>
                  </a:cubicBezTo>
                  <a:cubicBezTo>
                    <a:pt x="3451" y="4039"/>
                    <a:pt x="3406" y="4039"/>
                    <a:pt x="3372" y="4027"/>
                  </a:cubicBezTo>
                  <a:cubicBezTo>
                    <a:pt x="3310" y="4027"/>
                    <a:pt x="3257" y="4018"/>
                    <a:pt x="3205" y="4007"/>
                  </a:cubicBezTo>
                  <a:lnTo>
                    <a:pt x="3205" y="4007"/>
                  </a:lnTo>
                  <a:cubicBezTo>
                    <a:pt x="3231" y="4012"/>
                    <a:pt x="3252" y="4015"/>
                    <a:pt x="3253" y="4015"/>
                  </a:cubicBezTo>
                  <a:cubicBezTo>
                    <a:pt x="3254" y="4015"/>
                    <a:pt x="3238" y="4012"/>
                    <a:pt x="3193" y="4005"/>
                  </a:cubicBezTo>
                  <a:lnTo>
                    <a:pt x="3193" y="4005"/>
                  </a:lnTo>
                  <a:cubicBezTo>
                    <a:pt x="3197" y="4006"/>
                    <a:pt x="3201" y="4007"/>
                    <a:pt x="3205" y="4007"/>
                  </a:cubicBezTo>
                  <a:lnTo>
                    <a:pt x="3205" y="4007"/>
                  </a:lnTo>
                  <a:cubicBezTo>
                    <a:pt x="3177" y="4003"/>
                    <a:pt x="3145" y="3998"/>
                    <a:pt x="3126" y="3994"/>
                  </a:cubicBezTo>
                  <a:cubicBezTo>
                    <a:pt x="3014" y="3960"/>
                    <a:pt x="2902" y="3927"/>
                    <a:pt x="2790" y="3882"/>
                  </a:cubicBezTo>
                  <a:cubicBezTo>
                    <a:pt x="2734" y="3859"/>
                    <a:pt x="2678" y="3826"/>
                    <a:pt x="2611" y="3803"/>
                  </a:cubicBezTo>
                  <a:cubicBezTo>
                    <a:pt x="2588" y="3792"/>
                    <a:pt x="2566" y="3781"/>
                    <a:pt x="2543" y="3759"/>
                  </a:cubicBezTo>
                  <a:cubicBezTo>
                    <a:pt x="2398" y="3131"/>
                    <a:pt x="2443" y="2471"/>
                    <a:pt x="2667" y="1843"/>
                  </a:cubicBezTo>
                  <a:cubicBezTo>
                    <a:pt x="2745" y="1653"/>
                    <a:pt x="2835" y="1463"/>
                    <a:pt x="2947" y="1272"/>
                  </a:cubicBezTo>
                  <a:cubicBezTo>
                    <a:pt x="2958" y="1250"/>
                    <a:pt x="2969" y="1250"/>
                    <a:pt x="2969" y="1239"/>
                  </a:cubicBezTo>
                  <a:cubicBezTo>
                    <a:pt x="2969" y="1239"/>
                    <a:pt x="2980" y="1227"/>
                    <a:pt x="2991" y="1205"/>
                  </a:cubicBezTo>
                  <a:cubicBezTo>
                    <a:pt x="3014" y="1171"/>
                    <a:pt x="3036" y="1138"/>
                    <a:pt x="3070" y="1104"/>
                  </a:cubicBezTo>
                  <a:cubicBezTo>
                    <a:pt x="3126" y="1026"/>
                    <a:pt x="3193" y="947"/>
                    <a:pt x="3260" y="880"/>
                  </a:cubicBezTo>
                  <a:cubicBezTo>
                    <a:pt x="3260" y="880"/>
                    <a:pt x="3271" y="869"/>
                    <a:pt x="3271" y="869"/>
                  </a:cubicBezTo>
                  <a:close/>
                  <a:moveTo>
                    <a:pt x="3916" y="0"/>
                  </a:moveTo>
                  <a:cubicBezTo>
                    <a:pt x="3397" y="0"/>
                    <a:pt x="2869" y="160"/>
                    <a:pt x="2431" y="399"/>
                  </a:cubicBezTo>
                  <a:cubicBezTo>
                    <a:pt x="1927" y="656"/>
                    <a:pt x="1546" y="1048"/>
                    <a:pt x="1255" y="1530"/>
                  </a:cubicBezTo>
                  <a:cubicBezTo>
                    <a:pt x="930" y="2056"/>
                    <a:pt x="751" y="2683"/>
                    <a:pt x="729" y="3311"/>
                  </a:cubicBezTo>
                  <a:cubicBezTo>
                    <a:pt x="561" y="3378"/>
                    <a:pt x="1" y="3624"/>
                    <a:pt x="247" y="3859"/>
                  </a:cubicBezTo>
                  <a:cubicBezTo>
                    <a:pt x="426" y="4050"/>
                    <a:pt x="628" y="4196"/>
                    <a:pt x="841" y="4330"/>
                  </a:cubicBezTo>
                  <a:cubicBezTo>
                    <a:pt x="908" y="4565"/>
                    <a:pt x="998" y="4800"/>
                    <a:pt x="1110" y="5024"/>
                  </a:cubicBezTo>
                  <a:cubicBezTo>
                    <a:pt x="1181" y="5155"/>
                    <a:pt x="1349" y="5207"/>
                    <a:pt x="1554" y="5207"/>
                  </a:cubicBezTo>
                  <a:cubicBezTo>
                    <a:pt x="1932" y="5207"/>
                    <a:pt x="2435" y="5030"/>
                    <a:pt x="2689" y="4834"/>
                  </a:cubicBezTo>
                  <a:cubicBezTo>
                    <a:pt x="2734" y="4836"/>
                    <a:pt x="2779" y="4837"/>
                    <a:pt x="2823" y="4837"/>
                  </a:cubicBezTo>
                  <a:cubicBezTo>
                    <a:pt x="3047" y="4837"/>
                    <a:pt x="3271" y="4813"/>
                    <a:pt x="3495" y="4767"/>
                  </a:cubicBezTo>
                  <a:cubicBezTo>
                    <a:pt x="4571" y="4554"/>
                    <a:pt x="5870" y="3938"/>
                    <a:pt x="6027" y="2706"/>
                  </a:cubicBezTo>
                  <a:cubicBezTo>
                    <a:pt x="6161" y="1687"/>
                    <a:pt x="5590" y="387"/>
                    <a:pt x="4537" y="85"/>
                  </a:cubicBezTo>
                  <a:cubicBezTo>
                    <a:pt x="4336" y="27"/>
                    <a:pt x="4127" y="0"/>
                    <a:pt x="3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8346211" y="9964033"/>
              <a:ext cx="778" cy="406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0" y="1"/>
                  </a:moveTo>
                  <a:cubicBezTo>
                    <a:pt x="12" y="1"/>
                    <a:pt x="12" y="1"/>
                    <a:pt x="23" y="12"/>
                  </a:cubicBezTo>
                  <a:lnTo>
                    <a:pt x="23" y="12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7866360" y="9821601"/>
              <a:ext cx="192583" cy="181281"/>
            </a:xfrm>
            <a:custGeom>
              <a:avLst/>
              <a:gdLst/>
              <a:ahLst/>
              <a:cxnLst/>
              <a:rect l="l" t="t" r="r" b="b"/>
              <a:pathLst>
                <a:path w="5691" h="5357" extrusionOk="0">
                  <a:moveTo>
                    <a:pt x="3204" y="1051"/>
                  </a:moveTo>
                  <a:cubicBezTo>
                    <a:pt x="3223" y="1051"/>
                    <a:pt x="3217" y="1060"/>
                    <a:pt x="3148" y="1062"/>
                  </a:cubicBezTo>
                  <a:lnTo>
                    <a:pt x="3148" y="1062"/>
                  </a:lnTo>
                  <a:cubicBezTo>
                    <a:pt x="3159" y="1051"/>
                    <a:pt x="3159" y="1051"/>
                    <a:pt x="3170" y="1051"/>
                  </a:cubicBezTo>
                  <a:close/>
                  <a:moveTo>
                    <a:pt x="2644" y="1342"/>
                  </a:moveTo>
                  <a:cubicBezTo>
                    <a:pt x="2666" y="1365"/>
                    <a:pt x="2700" y="1376"/>
                    <a:pt x="2733" y="1398"/>
                  </a:cubicBezTo>
                  <a:cubicBezTo>
                    <a:pt x="3047" y="1690"/>
                    <a:pt x="3293" y="2003"/>
                    <a:pt x="3484" y="2373"/>
                  </a:cubicBezTo>
                  <a:cubicBezTo>
                    <a:pt x="3663" y="2720"/>
                    <a:pt x="3786" y="3101"/>
                    <a:pt x="3831" y="3493"/>
                  </a:cubicBezTo>
                  <a:cubicBezTo>
                    <a:pt x="3865" y="3829"/>
                    <a:pt x="3853" y="4086"/>
                    <a:pt x="3697" y="4423"/>
                  </a:cubicBezTo>
                  <a:cubicBezTo>
                    <a:pt x="3685" y="4445"/>
                    <a:pt x="3663" y="4479"/>
                    <a:pt x="3652" y="4501"/>
                  </a:cubicBezTo>
                  <a:cubicBezTo>
                    <a:pt x="3652" y="4512"/>
                    <a:pt x="3641" y="4512"/>
                    <a:pt x="3641" y="4523"/>
                  </a:cubicBezTo>
                  <a:cubicBezTo>
                    <a:pt x="3629" y="4535"/>
                    <a:pt x="3629" y="4535"/>
                    <a:pt x="3618" y="4546"/>
                  </a:cubicBezTo>
                  <a:cubicBezTo>
                    <a:pt x="3596" y="4546"/>
                    <a:pt x="3573" y="4546"/>
                    <a:pt x="3551" y="4535"/>
                  </a:cubicBezTo>
                  <a:cubicBezTo>
                    <a:pt x="3529" y="4535"/>
                    <a:pt x="3495" y="4523"/>
                    <a:pt x="3461" y="4523"/>
                  </a:cubicBezTo>
                  <a:cubicBezTo>
                    <a:pt x="3394" y="4512"/>
                    <a:pt x="3338" y="4490"/>
                    <a:pt x="3271" y="4467"/>
                  </a:cubicBezTo>
                  <a:cubicBezTo>
                    <a:pt x="3159" y="4423"/>
                    <a:pt x="3013" y="4367"/>
                    <a:pt x="2935" y="4322"/>
                  </a:cubicBezTo>
                  <a:cubicBezTo>
                    <a:pt x="2543" y="4109"/>
                    <a:pt x="2207" y="3806"/>
                    <a:pt x="2050" y="3403"/>
                  </a:cubicBezTo>
                  <a:cubicBezTo>
                    <a:pt x="1893" y="3011"/>
                    <a:pt x="1905" y="2653"/>
                    <a:pt x="2017" y="2294"/>
                  </a:cubicBezTo>
                  <a:cubicBezTo>
                    <a:pt x="2050" y="2182"/>
                    <a:pt x="2095" y="2070"/>
                    <a:pt x="2140" y="1970"/>
                  </a:cubicBezTo>
                  <a:cubicBezTo>
                    <a:pt x="2162" y="1925"/>
                    <a:pt x="2196" y="1880"/>
                    <a:pt x="2218" y="1824"/>
                  </a:cubicBezTo>
                  <a:cubicBezTo>
                    <a:pt x="2229" y="1824"/>
                    <a:pt x="2229" y="1802"/>
                    <a:pt x="2241" y="1802"/>
                  </a:cubicBezTo>
                  <a:cubicBezTo>
                    <a:pt x="2252" y="1779"/>
                    <a:pt x="2263" y="1768"/>
                    <a:pt x="2274" y="1746"/>
                  </a:cubicBezTo>
                  <a:cubicBezTo>
                    <a:pt x="2341" y="1656"/>
                    <a:pt x="2420" y="1555"/>
                    <a:pt x="2509" y="1466"/>
                  </a:cubicBezTo>
                  <a:cubicBezTo>
                    <a:pt x="2543" y="1432"/>
                    <a:pt x="2577" y="1398"/>
                    <a:pt x="2621" y="1365"/>
                  </a:cubicBezTo>
                  <a:cubicBezTo>
                    <a:pt x="2621" y="1354"/>
                    <a:pt x="2633" y="1354"/>
                    <a:pt x="2644" y="1342"/>
                  </a:cubicBezTo>
                  <a:close/>
                  <a:moveTo>
                    <a:pt x="3551" y="4613"/>
                  </a:moveTo>
                  <a:cubicBezTo>
                    <a:pt x="3551" y="4624"/>
                    <a:pt x="3551" y="4624"/>
                    <a:pt x="3540" y="4635"/>
                  </a:cubicBezTo>
                  <a:cubicBezTo>
                    <a:pt x="3529" y="4647"/>
                    <a:pt x="3529" y="4647"/>
                    <a:pt x="3517" y="4658"/>
                  </a:cubicBezTo>
                  <a:cubicBezTo>
                    <a:pt x="3506" y="4669"/>
                    <a:pt x="3506" y="4669"/>
                    <a:pt x="3506" y="4669"/>
                  </a:cubicBezTo>
                  <a:cubicBezTo>
                    <a:pt x="3506" y="4669"/>
                    <a:pt x="3506" y="4658"/>
                    <a:pt x="3517" y="4658"/>
                  </a:cubicBezTo>
                  <a:cubicBezTo>
                    <a:pt x="3529" y="4635"/>
                    <a:pt x="3540" y="4624"/>
                    <a:pt x="3551" y="4613"/>
                  </a:cubicBezTo>
                  <a:close/>
                  <a:moveTo>
                    <a:pt x="2700" y="0"/>
                  </a:moveTo>
                  <a:cubicBezTo>
                    <a:pt x="2390" y="0"/>
                    <a:pt x="2051" y="104"/>
                    <a:pt x="1804" y="245"/>
                  </a:cubicBezTo>
                  <a:cubicBezTo>
                    <a:pt x="1636" y="334"/>
                    <a:pt x="1232" y="659"/>
                    <a:pt x="1625" y="771"/>
                  </a:cubicBezTo>
                  <a:cubicBezTo>
                    <a:pt x="1692" y="794"/>
                    <a:pt x="1770" y="827"/>
                    <a:pt x="1837" y="850"/>
                  </a:cubicBezTo>
                  <a:cubicBezTo>
                    <a:pt x="1311" y="1152"/>
                    <a:pt x="840" y="1555"/>
                    <a:pt x="527" y="2082"/>
                  </a:cubicBezTo>
                  <a:cubicBezTo>
                    <a:pt x="0" y="2955"/>
                    <a:pt x="157" y="4053"/>
                    <a:pt x="964" y="4703"/>
                  </a:cubicBezTo>
                  <a:cubicBezTo>
                    <a:pt x="1468" y="5106"/>
                    <a:pt x="2106" y="5330"/>
                    <a:pt x="2745" y="5352"/>
                  </a:cubicBezTo>
                  <a:cubicBezTo>
                    <a:pt x="2805" y="5355"/>
                    <a:pt x="2866" y="5356"/>
                    <a:pt x="2927" y="5356"/>
                  </a:cubicBezTo>
                  <a:cubicBezTo>
                    <a:pt x="3616" y="5356"/>
                    <a:pt x="4350" y="5180"/>
                    <a:pt x="4895" y="4759"/>
                  </a:cubicBezTo>
                  <a:cubicBezTo>
                    <a:pt x="5634" y="4187"/>
                    <a:pt x="5690" y="3235"/>
                    <a:pt x="5410" y="2406"/>
                  </a:cubicBezTo>
                  <a:cubicBezTo>
                    <a:pt x="5209" y="1790"/>
                    <a:pt x="4839" y="1242"/>
                    <a:pt x="4357" y="805"/>
                  </a:cubicBezTo>
                  <a:cubicBezTo>
                    <a:pt x="4458" y="749"/>
                    <a:pt x="4559" y="682"/>
                    <a:pt x="4637" y="603"/>
                  </a:cubicBezTo>
                  <a:cubicBezTo>
                    <a:pt x="4895" y="290"/>
                    <a:pt x="4402" y="233"/>
                    <a:pt x="4201" y="233"/>
                  </a:cubicBezTo>
                  <a:cubicBezTo>
                    <a:pt x="3999" y="233"/>
                    <a:pt x="3797" y="256"/>
                    <a:pt x="3585" y="278"/>
                  </a:cubicBezTo>
                  <a:cubicBezTo>
                    <a:pt x="3405" y="189"/>
                    <a:pt x="3215" y="99"/>
                    <a:pt x="3013" y="43"/>
                  </a:cubicBezTo>
                  <a:cubicBezTo>
                    <a:pt x="2916" y="14"/>
                    <a:pt x="2810" y="0"/>
                    <a:pt x="2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4504356" y="10256276"/>
              <a:ext cx="812" cy="34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3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" y="0"/>
                    <a:pt x="12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4386119" y="10119596"/>
              <a:ext cx="208488" cy="175866"/>
            </a:xfrm>
            <a:custGeom>
              <a:avLst/>
              <a:gdLst/>
              <a:ahLst/>
              <a:cxnLst/>
              <a:rect l="l" t="t" r="r" b="b"/>
              <a:pathLst>
                <a:path w="6161" h="5197" extrusionOk="0">
                  <a:moveTo>
                    <a:pt x="3081" y="802"/>
                  </a:moveTo>
                  <a:cubicBezTo>
                    <a:pt x="3058" y="808"/>
                    <a:pt x="3050" y="811"/>
                    <a:pt x="3050" y="811"/>
                  </a:cubicBezTo>
                  <a:cubicBezTo>
                    <a:pt x="3050" y="811"/>
                    <a:pt x="3058" y="808"/>
                    <a:pt x="3069" y="802"/>
                  </a:cubicBezTo>
                  <a:close/>
                  <a:moveTo>
                    <a:pt x="3193" y="4006"/>
                  </a:moveTo>
                  <a:cubicBezTo>
                    <a:pt x="3205" y="4008"/>
                    <a:pt x="3215" y="4010"/>
                    <a:pt x="3223" y="4011"/>
                  </a:cubicBezTo>
                  <a:lnTo>
                    <a:pt x="3223" y="4011"/>
                  </a:lnTo>
                  <a:cubicBezTo>
                    <a:pt x="3213" y="4009"/>
                    <a:pt x="3203" y="4008"/>
                    <a:pt x="3193" y="4006"/>
                  </a:cubicBezTo>
                  <a:close/>
                  <a:moveTo>
                    <a:pt x="3764" y="4006"/>
                  </a:moveTo>
                  <a:lnTo>
                    <a:pt x="3764" y="4006"/>
                  </a:lnTo>
                  <a:cubicBezTo>
                    <a:pt x="3755" y="4015"/>
                    <a:pt x="3737" y="4017"/>
                    <a:pt x="3719" y="4017"/>
                  </a:cubicBezTo>
                  <a:lnTo>
                    <a:pt x="3719" y="4017"/>
                  </a:lnTo>
                  <a:cubicBezTo>
                    <a:pt x="3741" y="4006"/>
                    <a:pt x="3764" y="4006"/>
                    <a:pt x="3764" y="4006"/>
                  </a:cubicBezTo>
                  <a:close/>
                  <a:moveTo>
                    <a:pt x="3271" y="858"/>
                  </a:moveTo>
                  <a:cubicBezTo>
                    <a:pt x="3271" y="858"/>
                    <a:pt x="3282" y="870"/>
                    <a:pt x="3282" y="870"/>
                  </a:cubicBezTo>
                  <a:cubicBezTo>
                    <a:pt x="3305" y="881"/>
                    <a:pt x="3316" y="881"/>
                    <a:pt x="3338" y="892"/>
                  </a:cubicBezTo>
                  <a:cubicBezTo>
                    <a:pt x="3517" y="1004"/>
                    <a:pt x="3663" y="1150"/>
                    <a:pt x="3797" y="1318"/>
                  </a:cubicBezTo>
                  <a:cubicBezTo>
                    <a:pt x="4100" y="1687"/>
                    <a:pt x="4279" y="2180"/>
                    <a:pt x="4324" y="2662"/>
                  </a:cubicBezTo>
                  <a:cubicBezTo>
                    <a:pt x="4335" y="2874"/>
                    <a:pt x="4324" y="2986"/>
                    <a:pt x="4279" y="3199"/>
                  </a:cubicBezTo>
                  <a:cubicBezTo>
                    <a:pt x="4257" y="3278"/>
                    <a:pt x="4223" y="3367"/>
                    <a:pt x="4189" y="3446"/>
                  </a:cubicBezTo>
                  <a:cubicBezTo>
                    <a:pt x="4167" y="3490"/>
                    <a:pt x="4156" y="3535"/>
                    <a:pt x="4133" y="3569"/>
                  </a:cubicBezTo>
                  <a:cubicBezTo>
                    <a:pt x="4122" y="3591"/>
                    <a:pt x="4077" y="3647"/>
                    <a:pt x="4077" y="3658"/>
                  </a:cubicBezTo>
                  <a:cubicBezTo>
                    <a:pt x="4033" y="3726"/>
                    <a:pt x="3988" y="3782"/>
                    <a:pt x="3932" y="3838"/>
                  </a:cubicBezTo>
                  <a:cubicBezTo>
                    <a:pt x="3909" y="3860"/>
                    <a:pt x="3887" y="3883"/>
                    <a:pt x="3865" y="3905"/>
                  </a:cubicBezTo>
                  <a:cubicBezTo>
                    <a:pt x="3842" y="3916"/>
                    <a:pt x="3820" y="3939"/>
                    <a:pt x="3820" y="3939"/>
                  </a:cubicBezTo>
                  <a:cubicBezTo>
                    <a:pt x="3797" y="3961"/>
                    <a:pt x="3764" y="3972"/>
                    <a:pt x="3741" y="3995"/>
                  </a:cubicBezTo>
                  <a:lnTo>
                    <a:pt x="3730" y="3995"/>
                  </a:lnTo>
                  <a:cubicBezTo>
                    <a:pt x="3719" y="4006"/>
                    <a:pt x="3697" y="4017"/>
                    <a:pt x="3674" y="4028"/>
                  </a:cubicBezTo>
                  <a:cubicBezTo>
                    <a:pt x="3663" y="4028"/>
                    <a:pt x="3641" y="4028"/>
                    <a:pt x="3618" y="4039"/>
                  </a:cubicBezTo>
                  <a:lnTo>
                    <a:pt x="3495" y="4039"/>
                  </a:lnTo>
                  <a:cubicBezTo>
                    <a:pt x="3450" y="4039"/>
                    <a:pt x="3405" y="4028"/>
                    <a:pt x="3361" y="4028"/>
                  </a:cubicBezTo>
                  <a:cubicBezTo>
                    <a:pt x="3319" y="4020"/>
                    <a:pt x="3278" y="4018"/>
                    <a:pt x="3237" y="4013"/>
                  </a:cubicBezTo>
                  <a:lnTo>
                    <a:pt x="3237" y="4013"/>
                  </a:lnTo>
                  <a:cubicBezTo>
                    <a:pt x="3212" y="4008"/>
                    <a:pt x="3156" y="3995"/>
                    <a:pt x="3125" y="3983"/>
                  </a:cubicBezTo>
                  <a:cubicBezTo>
                    <a:pt x="3013" y="3961"/>
                    <a:pt x="2901" y="3916"/>
                    <a:pt x="2789" y="3871"/>
                  </a:cubicBezTo>
                  <a:cubicBezTo>
                    <a:pt x="2733" y="3849"/>
                    <a:pt x="2666" y="3827"/>
                    <a:pt x="2610" y="3804"/>
                  </a:cubicBezTo>
                  <a:cubicBezTo>
                    <a:pt x="2610" y="3793"/>
                    <a:pt x="2610" y="3793"/>
                    <a:pt x="2599" y="3793"/>
                  </a:cubicBezTo>
                  <a:cubicBezTo>
                    <a:pt x="2577" y="3782"/>
                    <a:pt x="2554" y="3771"/>
                    <a:pt x="2532" y="3759"/>
                  </a:cubicBezTo>
                  <a:cubicBezTo>
                    <a:pt x="2397" y="3121"/>
                    <a:pt x="2442" y="2460"/>
                    <a:pt x="2666" y="1844"/>
                  </a:cubicBezTo>
                  <a:cubicBezTo>
                    <a:pt x="2745" y="1642"/>
                    <a:pt x="2834" y="1452"/>
                    <a:pt x="2946" y="1273"/>
                  </a:cubicBezTo>
                  <a:cubicBezTo>
                    <a:pt x="2957" y="1250"/>
                    <a:pt x="2957" y="1239"/>
                    <a:pt x="2969" y="1239"/>
                  </a:cubicBezTo>
                  <a:cubicBezTo>
                    <a:pt x="2969" y="1228"/>
                    <a:pt x="2969" y="1228"/>
                    <a:pt x="2991" y="1206"/>
                  </a:cubicBezTo>
                  <a:cubicBezTo>
                    <a:pt x="3013" y="1172"/>
                    <a:pt x="3036" y="1127"/>
                    <a:pt x="3069" y="1094"/>
                  </a:cubicBezTo>
                  <a:cubicBezTo>
                    <a:pt x="3125" y="1015"/>
                    <a:pt x="3193" y="948"/>
                    <a:pt x="3260" y="870"/>
                  </a:cubicBezTo>
                  <a:cubicBezTo>
                    <a:pt x="3260" y="870"/>
                    <a:pt x="3271" y="870"/>
                    <a:pt x="3271" y="858"/>
                  </a:cubicBezTo>
                  <a:close/>
                  <a:moveTo>
                    <a:pt x="3908" y="0"/>
                  </a:moveTo>
                  <a:cubicBezTo>
                    <a:pt x="3395" y="0"/>
                    <a:pt x="2868" y="158"/>
                    <a:pt x="2431" y="388"/>
                  </a:cubicBezTo>
                  <a:cubicBezTo>
                    <a:pt x="1927" y="657"/>
                    <a:pt x="1546" y="1049"/>
                    <a:pt x="1244" y="1519"/>
                  </a:cubicBezTo>
                  <a:cubicBezTo>
                    <a:pt x="919" y="2046"/>
                    <a:pt x="751" y="2673"/>
                    <a:pt x="728" y="3300"/>
                  </a:cubicBezTo>
                  <a:cubicBezTo>
                    <a:pt x="560" y="3367"/>
                    <a:pt x="0" y="3625"/>
                    <a:pt x="247" y="3860"/>
                  </a:cubicBezTo>
                  <a:cubicBezTo>
                    <a:pt x="426" y="4039"/>
                    <a:pt x="628" y="4196"/>
                    <a:pt x="840" y="4319"/>
                  </a:cubicBezTo>
                  <a:cubicBezTo>
                    <a:pt x="908" y="4566"/>
                    <a:pt x="986" y="4801"/>
                    <a:pt x="1109" y="5014"/>
                  </a:cubicBezTo>
                  <a:cubicBezTo>
                    <a:pt x="1177" y="5145"/>
                    <a:pt x="1345" y="5197"/>
                    <a:pt x="1552" y="5197"/>
                  </a:cubicBezTo>
                  <a:cubicBezTo>
                    <a:pt x="1930" y="5197"/>
                    <a:pt x="2435" y="5023"/>
                    <a:pt x="2689" y="4835"/>
                  </a:cubicBezTo>
                  <a:cubicBezTo>
                    <a:pt x="2957" y="4835"/>
                    <a:pt x="3226" y="4812"/>
                    <a:pt x="3495" y="4767"/>
                  </a:cubicBezTo>
                  <a:cubicBezTo>
                    <a:pt x="4570" y="4555"/>
                    <a:pt x="5870" y="3927"/>
                    <a:pt x="6026" y="2706"/>
                  </a:cubicBezTo>
                  <a:cubicBezTo>
                    <a:pt x="6161" y="1687"/>
                    <a:pt x="5578" y="388"/>
                    <a:pt x="4525" y="86"/>
                  </a:cubicBezTo>
                  <a:cubicBezTo>
                    <a:pt x="4327" y="27"/>
                    <a:pt x="4119" y="0"/>
                    <a:pt x="39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4763266" y="10113674"/>
              <a:ext cx="192550" cy="181416"/>
            </a:xfrm>
            <a:custGeom>
              <a:avLst/>
              <a:gdLst/>
              <a:ahLst/>
              <a:cxnLst/>
              <a:rect l="l" t="t" r="r" b="b"/>
              <a:pathLst>
                <a:path w="5690" h="5361" extrusionOk="0">
                  <a:moveTo>
                    <a:pt x="3203" y="1045"/>
                  </a:moveTo>
                  <a:cubicBezTo>
                    <a:pt x="3225" y="1045"/>
                    <a:pt x="3215" y="1055"/>
                    <a:pt x="3118" y="1067"/>
                  </a:cubicBezTo>
                  <a:lnTo>
                    <a:pt x="3118" y="1067"/>
                  </a:lnTo>
                  <a:cubicBezTo>
                    <a:pt x="3128" y="1064"/>
                    <a:pt x="3138" y="1056"/>
                    <a:pt x="3147" y="1056"/>
                  </a:cubicBezTo>
                  <a:lnTo>
                    <a:pt x="3170" y="1056"/>
                  </a:lnTo>
                  <a:cubicBezTo>
                    <a:pt x="3181" y="1056"/>
                    <a:pt x="3192" y="1045"/>
                    <a:pt x="3203" y="1045"/>
                  </a:cubicBezTo>
                  <a:close/>
                  <a:moveTo>
                    <a:pt x="2643" y="1336"/>
                  </a:moveTo>
                  <a:cubicBezTo>
                    <a:pt x="2677" y="1358"/>
                    <a:pt x="2699" y="1381"/>
                    <a:pt x="2733" y="1403"/>
                  </a:cubicBezTo>
                  <a:cubicBezTo>
                    <a:pt x="3058" y="1694"/>
                    <a:pt x="3293" y="2008"/>
                    <a:pt x="3483" y="2377"/>
                  </a:cubicBezTo>
                  <a:cubicBezTo>
                    <a:pt x="3663" y="2725"/>
                    <a:pt x="3797" y="3105"/>
                    <a:pt x="3831" y="3497"/>
                  </a:cubicBezTo>
                  <a:cubicBezTo>
                    <a:pt x="3864" y="3833"/>
                    <a:pt x="3853" y="4091"/>
                    <a:pt x="3696" y="4416"/>
                  </a:cubicBezTo>
                  <a:cubicBezTo>
                    <a:pt x="3685" y="4450"/>
                    <a:pt x="3663" y="4472"/>
                    <a:pt x="3651" y="4506"/>
                  </a:cubicBezTo>
                  <a:cubicBezTo>
                    <a:pt x="3651" y="4506"/>
                    <a:pt x="3640" y="4517"/>
                    <a:pt x="3640" y="4517"/>
                  </a:cubicBezTo>
                  <a:cubicBezTo>
                    <a:pt x="3629" y="4528"/>
                    <a:pt x="3629" y="4539"/>
                    <a:pt x="3618" y="4550"/>
                  </a:cubicBezTo>
                  <a:cubicBezTo>
                    <a:pt x="3595" y="4539"/>
                    <a:pt x="3573" y="4539"/>
                    <a:pt x="3551" y="4539"/>
                  </a:cubicBezTo>
                  <a:cubicBezTo>
                    <a:pt x="3528" y="4539"/>
                    <a:pt x="3495" y="4528"/>
                    <a:pt x="3472" y="4528"/>
                  </a:cubicBezTo>
                  <a:cubicBezTo>
                    <a:pt x="3405" y="4506"/>
                    <a:pt x="3338" y="4494"/>
                    <a:pt x="3271" y="4461"/>
                  </a:cubicBezTo>
                  <a:cubicBezTo>
                    <a:pt x="3159" y="4427"/>
                    <a:pt x="3013" y="4360"/>
                    <a:pt x="2946" y="4326"/>
                  </a:cubicBezTo>
                  <a:cubicBezTo>
                    <a:pt x="2543" y="4102"/>
                    <a:pt x="2218" y="3800"/>
                    <a:pt x="2050" y="3397"/>
                  </a:cubicBezTo>
                  <a:cubicBezTo>
                    <a:pt x="1904" y="3016"/>
                    <a:pt x="1904" y="2657"/>
                    <a:pt x="2016" y="2288"/>
                  </a:cubicBezTo>
                  <a:cubicBezTo>
                    <a:pt x="2050" y="2187"/>
                    <a:pt x="2095" y="2075"/>
                    <a:pt x="2139" y="1974"/>
                  </a:cubicBezTo>
                  <a:cubicBezTo>
                    <a:pt x="2173" y="1918"/>
                    <a:pt x="2195" y="1873"/>
                    <a:pt x="2229" y="1829"/>
                  </a:cubicBezTo>
                  <a:cubicBezTo>
                    <a:pt x="2229" y="1817"/>
                    <a:pt x="2240" y="1806"/>
                    <a:pt x="2240" y="1795"/>
                  </a:cubicBezTo>
                  <a:cubicBezTo>
                    <a:pt x="2251" y="1784"/>
                    <a:pt x="2263" y="1761"/>
                    <a:pt x="2274" y="1750"/>
                  </a:cubicBezTo>
                  <a:cubicBezTo>
                    <a:pt x="2341" y="1649"/>
                    <a:pt x="2419" y="1560"/>
                    <a:pt x="2509" y="1470"/>
                  </a:cubicBezTo>
                  <a:cubicBezTo>
                    <a:pt x="2543" y="1425"/>
                    <a:pt x="2587" y="1392"/>
                    <a:pt x="2621" y="1358"/>
                  </a:cubicBezTo>
                  <a:cubicBezTo>
                    <a:pt x="2621" y="1358"/>
                    <a:pt x="2632" y="1347"/>
                    <a:pt x="2643" y="1336"/>
                  </a:cubicBezTo>
                  <a:close/>
                  <a:moveTo>
                    <a:pt x="3819" y="4550"/>
                  </a:moveTo>
                  <a:lnTo>
                    <a:pt x="3819" y="4550"/>
                  </a:lnTo>
                  <a:cubicBezTo>
                    <a:pt x="3797" y="4562"/>
                    <a:pt x="3763" y="4562"/>
                    <a:pt x="3741" y="4562"/>
                  </a:cubicBezTo>
                  <a:lnTo>
                    <a:pt x="3730" y="4562"/>
                  </a:lnTo>
                  <a:cubicBezTo>
                    <a:pt x="3750" y="4551"/>
                    <a:pt x="3780" y="4550"/>
                    <a:pt x="3819" y="4550"/>
                  </a:cubicBezTo>
                  <a:close/>
                  <a:moveTo>
                    <a:pt x="3562" y="4618"/>
                  </a:moveTo>
                  <a:cubicBezTo>
                    <a:pt x="3551" y="4618"/>
                    <a:pt x="3551" y="4629"/>
                    <a:pt x="3539" y="4629"/>
                  </a:cubicBezTo>
                  <a:cubicBezTo>
                    <a:pt x="3528" y="4640"/>
                    <a:pt x="3528" y="4640"/>
                    <a:pt x="3517" y="4651"/>
                  </a:cubicBezTo>
                  <a:cubicBezTo>
                    <a:pt x="3528" y="4640"/>
                    <a:pt x="3539" y="4618"/>
                    <a:pt x="3562" y="4618"/>
                  </a:cubicBezTo>
                  <a:close/>
                  <a:moveTo>
                    <a:pt x="3517" y="4662"/>
                  </a:moveTo>
                  <a:cubicBezTo>
                    <a:pt x="3510" y="4662"/>
                    <a:pt x="3507" y="4667"/>
                    <a:pt x="3506" y="4667"/>
                  </a:cubicBezTo>
                  <a:cubicBezTo>
                    <a:pt x="3506" y="4667"/>
                    <a:pt x="3506" y="4666"/>
                    <a:pt x="3506" y="4662"/>
                  </a:cubicBezTo>
                  <a:close/>
                  <a:moveTo>
                    <a:pt x="2698" y="0"/>
                  </a:moveTo>
                  <a:cubicBezTo>
                    <a:pt x="2390" y="0"/>
                    <a:pt x="2060" y="107"/>
                    <a:pt x="1815" y="238"/>
                  </a:cubicBezTo>
                  <a:cubicBezTo>
                    <a:pt x="1647" y="339"/>
                    <a:pt x="1232" y="653"/>
                    <a:pt x="1624" y="776"/>
                  </a:cubicBezTo>
                  <a:cubicBezTo>
                    <a:pt x="1703" y="798"/>
                    <a:pt x="1770" y="821"/>
                    <a:pt x="1848" y="854"/>
                  </a:cubicBezTo>
                  <a:cubicBezTo>
                    <a:pt x="1310" y="1145"/>
                    <a:pt x="840" y="1549"/>
                    <a:pt x="526" y="2075"/>
                  </a:cubicBezTo>
                  <a:cubicBezTo>
                    <a:pt x="0" y="2960"/>
                    <a:pt x="157" y="4058"/>
                    <a:pt x="963" y="4707"/>
                  </a:cubicBezTo>
                  <a:cubicBezTo>
                    <a:pt x="1467" y="5099"/>
                    <a:pt x="2106" y="5323"/>
                    <a:pt x="2744" y="5357"/>
                  </a:cubicBezTo>
                  <a:cubicBezTo>
                    <a:pt x="2805" y="5360"/>
                    <a:pt x="2866" y="5361"/>
                    <a:pt x="2927" y="5361"/>
                  </a:cubicBezTo>
                  <a:cubicBezTo>
                    <a:pt x="3617" y="5361"/>
                    <a:pt x="4360" y="5185"/>
                    <a:pt x="4895" y="4763"/>
                  </a:cubicBezTo>
                  <a:cubicBezTo>
                    <a:pt x="5634" y="4192"/>
                    <a:pt x="5690" y="3229"/>
                    <a:pt x="5410" y="2400"/>
                  </a:cubicBezTo>
                  <a:cubicBezTo>
                    <a:pt x="5208" y="1784"/>
                    <a:pt x="4839" y="1235"/>
                    <a:pt x="4357" y="809"/>
                  </a:cubicBezTo>
                  <a:cubicBezTo>
                    <a:pt x="4469" y="753"/>
                    <a:pt x="4559" y="686"/>
                    <a:pt x="4637" y="597"/>
                  </a:cubicBezTo>
                  <a:cubicBezTo>
                    <a:pt x="4877" y="314"/>
                    <a:pt x="4464" y="237"/>
                    <a:pt x="4244" y="237"/>
                  </a:cubicBezTo>
                  <a:cubicBezTo>
                    <a:pt x="4229" y="237"/>
                    <a:pt x="4214" y="237"/>
                    <a:pt x="4200" y="238"/>
                  </a:cubicBezTo>
                  <a:cubicBezTo>
                    <a:pt x="3999" y="238"/>
                    <a:pt x="3797" y="249"/>
                    <a:pt x="3595" y="283"/>
                  </a:cubicBezTo>
                  <a:cubicBezTo>
                    <a:pt x="3405" y="182"/>
                    <a:pt x="3215" y="104"/>
                    <a:pt x="3024" y="48"/>
                  </a:cubicBezTo>
                  <a:cubicBezTo>
                    <a:pt x="2922" y="15"/>
                    <a:pt x="2811" y="0"/>
                    <a:pt x="26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5124846" y="10119596"/>
              <a:ext cx="208488" cy="175866"/>
            </a:xfrm>
            <a:custGeom>
              <a:avLst/>
              <a:gdLst/>
              <a:ahLst/>
              <a:cxnLst/>
              <a:rect l="l" t="t" r="r" b="b"/>
              <a:pathLst>
                <a:path w="6161" h="5197" extrusionOk="0">
                  <a:moveTo>
                    <a:pt x="3092" y="802"/>
                  </a:moveTo>
                  <a:cubicBezTo>
                    <a:pt x="3069" y="808"/>
                    <a:pt x="3061" y="811"/>
                    <a:pt x="3061" y="811"/>
                  </a:cubicBezTo>
                  <a:cubicBezTo>
                    <a:pt x="3061" y="811"/>
                    <a:pt x="3069" y="808"/>
                    <a:pt x="3081" y="802"/>
                  </a:cubicBezTo>
                  <a:close/>
                  <a:moveTo>
                    <a:pt x="3193" y="4006"/>
                  </a:moveTo>
                  <a:cubicBezTo>
                    <a:pt x="3210" y="4008"/>
                    <a:pt x="3223" y="4010"/>
                    <a:pt x="3233" y="4012"/>
                  </a:cubicBezTo>
                  <a:lnTo>
                    <a:pt x="3233" y="4012"/>
                  </a:lnTo>
                  <a:cubicBezTo>
                    <a:pt x="3219" y="4010"/>
                    <a:pt x="3205" y="4008"/>
                    <a:pt x="3193" y="4006"/>
                  </a:cubicBezTo>
                  <a:close/>
                  <a:moveTo>
                    <a:pt x="3764" y="4006"/>
                  </a:moveTo>
                  <a:cubicBezTo>
                    <a:pt x="3763" y="4017"/>
                    <a:pt x="3741" y="4017"/>
                    <a:pt x="3719" y="4017"/>
                  </a:cubicBezTo>
                  <a:cubicBezTo>
                    <a:pt x="3740" y="4010"/>
                    <a:pt x="3757" y="4007"/>
                    <a:pt x="3764" y="4006"/>
                  </a:cubicBezTo>
                  <a:close/>
                  <a:moveTo>
                    <a:pt x="3271" y="858"/>
                  </a:moveTo>
                  <a:cubicBezTo>
                    <a:pt x="3282" y="858"/>
                    <a:pt x="3282" y="870"/>
                    <a:pt x="3293" y="870"/>
                  </a:cubicBezTo>
                  <a:cubicBezTo>
                    <a:pt x="3305" y="881"/>
                    <a:pt x="3327" y="881"/>
                    <a:pt x="3338" y="892"/>
                  </a:cubicBezTo>
                  <a:cubicBezTo>
                    <a:pt x="3517" y="1004"/>
                    <a:pt x="3674" y="1150"/>
                    <a:pt x="3809" y="1318"/>
                  </a:cubicBezTo>
                  <a:cubicBezTo>
                    <a:pt x="4111" y="1687"/>
                    <a:pt x="4290" y="2180"/>
                    <a:pt x="4324" y="2662"/>
                  </a:cubicBezTo>
                  <a:cubicBezTo>
                    <a:pt x="4335" y="2874"/>
                    <a:pt x="4335" y="2986"/>
                    <a:pt x="4279" y="3199"/>
                  </a:cubicBezTo>
                  <a:cubicBezTo>
                    <a:pt x="4257" y="3278"/>
                    <a:pt x="4234" y="3367"/>
                    <a:pt x="4189" y="3446"/>
                  </a:cubicBezTo>
                  <a:cubicBezTo>
                    <a:pt x="4178" y="3490"/>
                    <a:pt x="4156" y="3535"/>
                    <a:pt x="4133" y="3569"/>
                  </a:cubicBezTo>
                  <a:cubicBezTo>
                    <a:pt x="4122" y="3591"/>
                    <a:pt x="4089" y="3647"/>
                    <a:pt x="4077" y="3658"/>
                  </a:cubicBezTo>
                  <a:cubicBezTo>
                    <a:pt x="4033" y="3726"/>
                    <a:pt x="3988" y="3782"/>
                    <a:pt x="3943" y="3838"/>
                  </a:cubicBezTo>
                  <a:cubicBezTo>
                    <a:pt x="3921" y="3860"/>
                    <a:pt x="3898" y="3883"/>
                    <a:pt x="3865" y="3905"/>
                  </a:cubicBezTo>
                  <a:cubicBezTo>
                    <a:pt x="3853" y="3916"/>
                    <a:pt x="3831" y="3939"/>
                    <a:pt x="3831" y="3939"/>
                  </a:cubicBezTo>
                  <a:cubicBezTo>
                    <a:pt x="3797" y="3961"/>
                    <a:pt x="3764" y="3972"/>
                    <a:pt x="3741" y="3995"/>
                  </a:cubicBezTo>
                  <a:cubicBezTo>
                    <a:pt x="3719" y="4006"/>
                    <a:pt x="3708" y="4017"/>
                    <a:pt x="3685" y="4028"/>
                  </a:cubicBezTo>
                  <a:cubicBezTo>
                    <a:pt x="3663" y="4028"/>
                    <a:pt x="3641" y="4028"/>
                    <a:pt x="3629" y="4039"/>
                  </a:cubicBezTo>
                  <a:lnTo>
                    <a:pt x="3495" y="4039"/>
                  </a:lnTo>
                  <a:cubicBezTo>
                    <a:pt x="3450" y="4039"/>
                    <a:pt x="3405" y="4028"/>
                    <a:pt x="3372" y="4028"/>
                  </a:cubicBezTo>
                  <a:cubicBezTo>
                    <a:pt x="3332" y="4020"/>
                    <a:pt x="3287" y="4018"/>
                    <a:pt x="3244" y="4013"/>
                  </a:cubicBezTo>
                  <a:lnTo>
                    <a:pt x="3244" y="4013"/>
                  </a:lnTo>
                  <a:cubicBezTo>
                    <a:pt x="3222" y="4009"/>
                    <a:pt x="3157" y="3996"/>
                    <a:pt x="3125" y="3983"/>
                  </a:cubicBezTo>
                  <a:cubicBezTo>
                    <a:pt x="3013" y="3961"/>
                    <a:pt x="2901" y="3916"/>
                    <a:pt x="2789" y="3871"/>
                  </a:cubicBezTo>
                  <a:cubicBezTo>
                    <a:pt x="2733" y="3849"/>
                    <a:pt x="2677" y="3827"/>
                    <a:pt x="2621" y="3804"/>
                  </a:cubicBezTo>
                  <a:cubicBezTo>
                    <a:pt x="2610" y="3793"/>
                    <a:pt x="2610" y="3793"/>
                    <a:pt x="2610" y="3793"/>
                  </a:cubicBezTo>
                  <a:cubicBezTo>
                    <a:pt x="2588" y="3782"/>
                    <a:pt x="2565" y="3771"/>
                    <a:pt x="2543" y="3759"/>
                  </a:cubicBezTo>
                  <a:cubicBezTo>
                    <a:pt x="2397" y="3121"/>
                    <a:pt x="2442" y="2460"/>
                    <a:pt x="2677" y="1844"/>
                  </a:cubicBezTo>
                  <a:cubicBezTo>
                    <a:pt x="2745" y="1642"/>
                    <a:pt x="2845" y="1452"/>
                    <a:pt x="2946" y="1273"/>
                  </a:cubicBezTo>
                  <a:cubicBezTo>
                    <a:pt x="2957" y="1250"/>
                    <a:pt x="2969" y="1239"/>
                    <a:pt x="2969" y="1239"/>
                  </a:cubicBezTo>
                  <a:cubicBezTo>
                    <a:pt x="2969" y="1228"/>
                    <a:pt x="2980" y="1228"/>
                    <a:pt x="2991" y="1206"/>
                  </a:cubicBezTo>
                  <a:cubicBezTo>
                    <a:pt x="3013" y="1172"/>
                    <a:pt x="3047" y="1127"/>
                    <a:pt x="3069" y="1094"/>
                  </a:cubicBezTo>
                  <a:cubicBezTo>
                    <a:pt x="3125" y="1015"/>
                    <a:pt x="3193" y="948"/>
                    <a:pt x="3260" y="870"/>
                  </a:cubicBezTo>
                  <a:cubicBezTo>
                    <a:pt x="3271" y="870"/>
                    <a:pt x="3271" y="870"/>
                    <a:pt x="3271" y="858"/>
                  </a:cubicBezTo>
                  <a:close/>
                  <a:moveTo>
                    <a:pt x="3912" y="0"/>
                  </a:moveTo>
                  <a:cubicBezTo>
                    <a:pt x="3395" y="0"/>
                    <a:pt x="2868" y="158"/>
                    <a:pt x="2431" y="388"/>
                  </a:cubicBezTo>
                  <a:cubicBezTo>
                    <a:pt x="1927" y="657"/>
                    <a:pt x="1546" y="1049"/>
                    <a:pt x="1255" y="1519"/>
                  </a:cubicBezTo>
                  <a:cubicBezTo>
                    <a:pt x="930" y="2046"/>
                    <a:pt x="751" y="2673"/>
                    <a:pt x="728" y="3300"/>
                  </a:cubicBezTo>
                  <a:cubicBezTo>
                    <a:pt x="560" y="3367"/>
                    <a:pt x="0" y="3625"/>
                    <a:pt x="247" y="3860"/>
                  </a:cubicBezTo>
                  <a:cubicBezTo>
                    <a:pt x="426" y="4039"/>
                    <a:pt x="639" y="4196"/>
                    <a:pt x="852" y="4319"/>
                  </a:cubicBezTo>
                  <a:cubicBezTo>
                    <a:pt x="908" y="4566"/>
                    <a:pt x="997" y="4801"/>
                    <a:pt x="1109" y="5014"/>
                  </a:cubicBezTo>
                  <a:cubicBezTo>
                    <a:pt x="1181" y="5145"/>
                    <a:pt x="1352" y="5197"/>
                    <a:pt x="1560" y="5197"/>
                  </a:cubicBezTo>
                  <a:cubicBezTo>
                    <a:pt x="1939" y="5197"/>
                    <a:pt x="2442" y="5023"/>
                    <a:pt x="2689" y="4835"/>
                  </a:cubicBezTo>
                  <a:cubicBezTo>
                    <a:pt x="2957" y="4835"/>
                    <a:pt x="3226" y="4812"/>
                    <a:pt x="3495" y="4767"/>
                  </a:cubicBezTo>
                  <a:cubicBezTo>
                    <a:pt x="4581" y="4555"/>
                    <a:pt x="5870" y="3927"/>
                    <a:pt x="6026" y="2706"/>
                  </a:cubicBezTo>
                  <a:cubicBezTo>
                    <a:pt x="6161" y="1687"/>
                    <a:pt x="5589" y="388"/>
                    <a:pt x="4537" y="86"/>
                  </a:cubicBezTo>
                  <a:cubicBezTo>
                    <a:pt x="4335" y="27"/>
                    <a:pt x="4124" y="0"/>
                    <a:pt x="3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5243083" y="10256276"/>
              <a:ext cx="1184" cy="34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35" y="0"/>
                  </a:moveTo>
                  <a:cubicBezTo>
                    <a:pt x="23" y="0"/>
                    <a:pt x="12" y="0"/>
                    <a:pt x="1" y="0"/>
                  </a:cubicBezTo>
                  <a:cubicBezTo>
                    <a:pt x="12" y="0"/>
                    <a:pt x="12" y="0"/>
                    <a:pt x="23" y="0"/>
                  </a:cubicBezTo>
                  <a:cubicBezTo>
                    <a:pt x="23" y="0"/>
                    <a:pt x="23" y="0"/>
                    <a:pt x="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5501993" y="10113674"/>
              <a:ext cx="192956" cy="181416"/>
            </a:xfrm>
            <a:custGeom>
              <a:avLst/>
              <a:gdLst/>
              <a:ahLst/>
              <a:cxnLst/>
              <a:rect l="l" t="t" r="r" b="b"/>
              <a:pathLst>
                <a:path w="5702" h="5361" extrusionOk="0">
                  <a:moveTo>
                    <a:pt x="3203" y="1045"/>
                  </a:moveTo>
                  <a:cubicBezTo>
                    <a:pt x="3234" y="1045"/>
                    <a:pt x="3218" y="1054"/>
                    <a:pt x="3135" y="1064"/>
                  </a:cubicBezTo>
                  <a:lnTo>
                    <a:pt x="3135" y="1064"/>
                  </a:lnTo>
                  <a:cubicBezTo>
                    <a:pt x="3143" y="1061"/>
                    <a:pt x="3151" y="1056"/>
                    <a:pt x="3159" y="1056"/>
                  </a:cubicBezTo>
                  <a:lnTo>
                    <a:pt x="3181" y="1056"/>
                  </a:lnTo>
                  <a:cubicBezTo>
                    <a:pt x="3181" y="1056"/>
                    <a:pt x="3192" y="1045"/>
                    <a:pt x="3203" y="1045"/>
                  </a:cubicBezTo>
                  <a:close/>
                  <a:moveTo>
                    <a:pt x="2655" y="1336"/>
                  </a:moveTo>
                  <a:cubicBezTo>
                    <a:pt x="2677" y="1358"/>
                    <a:pt x="2711" y="1381"/>
                    <a:pt x="2733" y="1403"/>
                  </a:cubicBezTo>
                  <a:cubicBezTo>
                    <a:pt x="3058" y="1694"/>
                    <a:pt x="3304" y="2008"/>
                    <a:pt x="3495" y="2377"/>
                  </a:cubicBezTo>
                  <a:cubicBezTo>
                    <a:pt x="3674" y="2725"/>
                    <a:pt x="3797" y="3105"/>
                    <a:pt x="3842" y="3497"/>
                  </a:cubicBezTo>
                  <a:cubicBezTo>
                    <a:pt x="3875" y="3833"/>
                    <a:pt x="3864" y="4091"/>
                    <a:pt x="3707" y="4416"/>
                  </a:cubicBezTo>
                  <a:cubicBezTo>
                    <a:pt x="3685" y="4450"/>
                    <a:pt x="3674" y="4472"/>
                    <a:pt x="3663" y="4506"/>
                  </a:cubicBezTo>
                  <a:cubicBezTo>
                    <a:pt x="3651" y="4506"/>
                    <a:pt x="3651" y="4517"/>
                    <a:pt x="3640" y="4517"/>
                  </a:cubicBezTo>
                  <a:cubicBezTo>
                    <a:pt x="3640" y="4528"/>
                    <a:pt x="3629" y="4539"/>
                    <a:pt x="3629" y="4550"/>
                  </a:cubicBezTo>
                  <a:cubicBezTo>
                    <a:pt x="3607" y="4539"/>
                    <a:pt x="3584" y="4539"/>
                    <a:pt x="3562" y="4539"/>
                  </a:cubicBezTo>
                  <a:cubicBezTo>
                    <a:pt x="3539" y="4539"/>
                    <a:pt x="3495" y="4528"/>
                    <a:pt x="3472" y="4528"/>
                  </a:cubicBezTo>
                  <a:cubicBezTo>
                    <a:pt x="3405" y="4506"/>
                    <a:pt x="3338" y="4494"/>
                    <a:pt x="3282" y="4461"/>
                  </a:cubicBezTo>
                  <a:cubicBezTo>
                    <a:pt x="3170" y="4427"/>
                    <a:pt x="3024" y="4360"/>
                    <a:pt x="2946" y="4326"/>
                  </a:cubicBezTo>
                  <a:cubicBezTo>
                    <a:pt x="2554" y="4102"/>
                    <a:pt x="2218" y="3800"/>
                    <a:pt x="2061" y="3397"/>
                  </a:cubicBezTo>
                  <a:cubicBezTo>
                    <a:pt x="1904" y="3016"/>
                    <a:pt x="1904" y="2657"/>
                    <a:pt x="2016" y="2288"/>
                  </a:cubicBezTo>
                  <a:cubicBezTo>
                    <a:pt x="2050" y="2187"/>
                    <a:pt x="2095" y="2075"/>
                    <a:pt x="2151" y="1974"/>
                  </a:cubicBezTo>
                  <a:cubicBezTo>
                    <a:pt x="2173" y="1918"/>
                    <a:pt x="2207" y="1873"/>
                    <a:pt x="2229" y="1829"/>
                  </a:cubicBezTo>
                  <a:cubicBezTo>
                    <a:pt x="2229" y="1817"/>
                    <a:pt x="2240" y="1806"/>
                    <a:pt x="2251" y="1795"/>
                  </a:cubicBezTo>
                  <a:cubicBezTo>
                    <a:pt x="2251" y="1784"/>
                    <a:pt x="2263" y="1761"/>
                    <a:pt x="2274" y="1750"/>
                  </a:cubicBezTo>
                  <a:cubicBezTo>
                    <a:pt x="2352" y="1649"/>
                    <a:pt x="2431" y="1560"/>
                    <a:pt x="2509" y="1470"/>
                  </a:cubicBezTo>
                  <a:cubicBezTo>
                    <a:pt x="2554" y="1425"/>
                    <a:pt x="2587" y="1392"/>
                    <a:pt x="2621" y="1358"/>
                  </a:cubicBezTo>
                  <a:cubicBezTo>
                    <a:pt x="2632" y="1358"/>
                    <a:pt x="2632" y="1347"/>
                    <a:pt x="2655" y="1336"/>
                  </a:cubicBezTo>
                  <a:close/>
                  <a:moveTo>
                    <a:pt x="3819" y="4550"/>
                  </a:moveTo>
                  <a:cubicBezTo>
                    <a:pt x="3797" y="4562"/>
                    <a:pt x="3763" y="4562"/>
                    <a:pt x="3752" y="4562"/>
                  </a:cubicBezTo>
                  <a:lnTo>
                    <a:pt x="3730" y="4562"/>
                  </a:lnTo>
                  <a:cubicBezTo>
                    <a:pt x="3760" y="4551"/>
                    <a:pt x="3782" y="4550"/>
                    <a:pt x="3819" y="4550"/>
                  </a:cubicBezTo>
                  <a:close/>
                  <a:moveTo>
                    <a:pt x="3562" y="4618"/>
                  </a:moveTo>
                  <a:cubicBezTo>
                    <a:pt x="3562" y="4618"/>
                    <a:pt x="3551" y="4629"/>
                    <a:pt x="3551" y="4629"/>
                  </a:cubicBezTo>
                  <a:cubicBezTo>
                    <a:pt x="3539" y="4640"/>
                    <a:pt x="3528" y="4640"/>
                    <a:pt x="3517" y="4651"/>
                  </a:cubicBezTo>
                  <a:cubicBezTo>
                    <a:pt x="3528" y="4640"/>
                    <a:pt x="3551" y="4618"/>
                    <a:pt x="3562" y="4618"/>
                  </a:cubicBezTo>
                  <a:close/>
                  <a:moveTo>
                    <a:pt x="2698" y="0"/>
                  </a:moveTo>
                  <a:cubicBezTo>
                    <a:pt x="2390" y="0"/>
                    <a:pt x="2060" y="107"/>
                    <a:pt x="1815" y="238"/>
                  </a:cubicBezTo>
                  <a:cubicBezTo>
                    <a:pt x="1646" y="339"/>
                    <a:pt x="1232" y="653"/>
                    <a:pt x="1624" y="776"/>
                  </a:cubicBezTo>
                  <a:cubicBezTo>
                    <a:pt x="1702" y="798"/>
                    <a:pt x="1781" y="821"/>
                    <a:pt x="1848" y="854"/>
                  </a:cubicBezTo>
                  <a:cubicBezTo>
                    <a:pt x="1310" y="1145"/>
                    <a:pt x="851" y="1549"/>
                    <a:pt x="526" y="2075"/>
                  </a:cubicBezTo>
                  <a:cubicBezTo>
                    <a:pt x="0" y="2960"/>
                    <a:pt x="157" y="4058"/>
                    <a:pt x="974" y="4707"/>
                  </a:cubicBezTo>
                  <a:cubicBezTo>
                    <a:pt x="1478" y="5099"/>
                    <a:pt x="2117" y="5323"/>
                    <a:pt x="2755" y="5357"/>
                  </a:cubicBezTo>
                  <a:cubicBezTo>
                    <a:pt x="2815" y="5360"/>
                    <a:pt x="2875" y="5361"/>
                    <a:pt x="2936" y="5361"/>
                  </a:cubicBezTo>
                  <a:cubicBezTo>
                    <a:pt x="3617" y="5361"/>
                    <a:pt x="4361" y="5185"/>
                    <a:pt x="4906" y="4763"/>
                  </a:cubicBezTo>
                  <a:cubicBezTo>
                    <a:pt x="5634" y="4192"/>
                    <a:pt x="5701" y="3229"/>
                    <a:pt x="5421" y="2400"/>
                  </a:cubicBezTo>
                  <a:cubicBezTo>
                    <a:pt x="5208" y="1784"/>
                    <a:pt x="4839" y="1235"/>
                    <a:pt x="4368" y="809"/>
                  </a:cubicBezTo>
                  <a:cubicBezTo>
                    <a:pt x="4469" y="753"/>
                    <a:pt x="4570" y="686"/>
                    <a:pt x="4637" y="597"/>
                  </a:cubicBezTo>
                  <a:cubicBezTo>
                    <a:pt x="4877" y="314"/>
                    <a:pt x="4474" y="237"/>
                    <a:pt x="4255" y="237"/>
                  </a:cubicBezTo>
                  <a:cubicBezTo>
                    <a:pt x="4240" y="237"/>
                    <a:pt x="4225" y="237"/>
                    <a:pt x="4211" y="238"/>
                  </a:cubicBezTo>
                  <a:cubicBezTo>
                    <a:pt x="4010" y="238"/>
                    <a:pt x="3797" y="249"/>
                    <a:pt x="3595" y="283"/>
                  </a:cubicBezTo>
                  <a:cubicBezTo>
                    <a:pt x="3416" y="182"/>
                    <a:pt x="3226" y="104"/>
                    <a:pt x="3024" y="48"/>
                  </a:cubicBezTo>
                  <a:cubicBezTo>
                    <a:pt x="2922" y="15"/>
                    <a:pt x="2811" y="0"/>
                    <a:pt x="26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5863946" y="10119596"/>
              <a:ext cx="208116" cy="175866"/>
            </a:xfrm>
            <a:custGeom>
              <a:avLst/>
              <a:gdLst/>
              <a:ahLst/>
              <a:cxnLst/>
              <a:rect l="l" t="t" r="r" b="b"/>
              <a:pathLst>
                <a:path w="6150" h="5197" extrusionOk="0">
                  <a:moveTo>
                    <a:pt x="3081" y="802"/>
                  </a:moveTo>
                  <a:cubicBezTo>
                    <a:pt x="3058" y="808"/>
                    <a:pt x="3050" y="811"/>
                    <a:pt x="3050" y="811"/>
                  </a:cubicBezTo>
                  <a:cubicBezTo>
                    <a:pt x="3050" y="811"/>
                    <a:pt x="3058" y="808"/>
                    <a:pt x="3070" y="802"/>
                  </a:cubicBezTo>
                  <a:close/>
                  <a:moveTo>
                    <a:pt x="3182" y="4006"/>
                  </a:moveTo>
                  <a:cubicBezTo>
                    <a:pt x="3189" y="4007"/>
                    <a:pt x="3195" y="4008"/>
                    <a:pt x="3201" y="4009"/>
                  </a:cubicBezTo>
                  <a:lnTo>
                    <a:pt x="3201" y="4009"/>
                  </a:lnTo>
                  <a:cubicBezTo>
                    <a:pt x="3195" y="4008"/>
                    <a:pt x="3188" y="4007"/>
                    <a:pt x="3182" y="4006"/>
                  </a:cubicBezTo>
                  <a:close/>
                  <a:moveTo>
                    <a:pt x="3764" y="4006"/>
                  </a:moveTo>
                  <a:cubicBezTo>
                    <a:pt x="3755" y="4015"/>
                    <a:pt x="3738" y="4017"/>
                    <a:pt x="3719" y="4017"/>
                  </a:cubicBezTo>
                  <a:lnTo>
                    <a:pt x="3719" y="4017"/>
                  </a:lnTo>
                  <a:cubicBezTo>
                    <a:pt x="3742" y="4006"/>
                    <a:pt x="3764" y="4006"/>
                    <a:pt x="3764" y="4006"/>
                  </a:cubicBezTo>
                  <a:close/>
                  <a:moveTo>
                    <a:pt x="3271" y="858"/>
                  </a:moveTo>
                  <a:cubicBezTo>
                    <a:pt x="3271" y="858"/>
                    <a:pt x="3282" y="870"/>
                    <a:pt x="3282" y="870"/>
                  </a:cubicBezTo>
                  <a:cubicBezTo>
                    <a:pt x="3294" y="881"/>
                    <a:pt x="3316" y="881"/>
                    <a:pt x="3327" y="892"/>
                  </a:cubicBezTo>
                  <a:cubicBezTo>
                    <a:pt x="3506" y="1004"/>
                    <a:pt x="3663" y="1150"/>
                    <a:pt x="3798" y="1318"/>
                  </a:cubicBezTo>
                  <a:cubicBezTo>
                    <a:pt x="4100" y="1687"/>
                    <a:pt x="4279" y="2180"/>
                    <a:pt x="4313" y="2662"/>
                  </a:cubicBezTo>
                  <a:cubicBezTo>
                    <a:pt x="4335" y="2874"/>
                    <a:pt x="4324" y="2986"/>
                    <a:pt x="4279" y="3199"/>
                  </a:cubicBezTo>
                  <a:cubicBezTo>
                    <a:pt x="4257" y="3278"/>
                    <a:pt x="4223" y="3367"/>
                    <a:pt x="4190" y="3446"/>
                  </a:cubicBezTo>
                  <a:cubicBezTo>
                    <a:pt x="4167" y="3490"/>
                    <a:pt x="4145" y="3535"/>
                    <a:pt x="4122" y="3569"/>
                  </a:cubicBezTo>
                  <a:cubicBezTo>
                    <a:pt x="4111" y="3591"/>
                    <a:pt x="4078" y="3647"/>
                    <a:pt x="4066" y="3658"/>
                  </a:cubicBezTo>
                  <a:cubicBezTo>
                    <a:pt x="4033" y="3726"/>
                    <a:pt x="3988" y="3782"/>
                    <a:pt x="3932" y="3838"/>
                  </a:cubicBezTo>
                  <a:cubicBezTo>
                    <a:pt x="3910" y="3860"/>
                    <a:pt x="3887" y="3883"/>
                    <a:pt x="3865" y="3905"/>
                  </a:cubicBezTo>
                  <a:cubicBezTo>
                    <a:pt x="3842" y="3916"/>
                    <a:pt x="3820" y="3939"/>
                    <a:pt x="3820" y="3939"/>
                  </a:cubicBezTo>
                  <a:cubicBezTo>
                    <a:pt x="3798" y="3961"/>
                    <a:pt x="3764" y="3972"/>
                    <a:pt x="3730" y="3995"/>
                  </a:cubicBezTo>
                  <a:cubicBezTo>
                    <a:pt x="3719" y="4006"/>
                    <a:pt x="3697" y="4017"/>
                    <a:pt x="3674" y="4028"/>
                  </a:cubicBezTo>
                  <a:cubicBezTo>
                    <a:pt x="3663" y="4028"/>
                    <a:pt x="3641" y="4028"/>
                    <a:pt x="3618" y="4039"/>
                  </a:cubicBezTo>
                  <a:lnTo>
                    <a:pt x="3484" y="4039"/>
                  </a:lnTo>
                  <a:cubicBezTo>
                    <a:pt x="3450" y="4039"/>
                    <a:pt x="3406" y="4028"/>
                    <a:pt x="3361" y="4028"/>
                  </a:cubicBezTo>
                  <a:cubicBezTo>
                    <a:pt x="3321" y="4020"/>
                    <a:pt x="3281" y="4018"/>
                    <a:pt x="3238" y="4013"/>
                  </a:cubicBezTo>
                  <a:lnTo>
                    <a:pt x="3238" y="4013"/>
                  </a:lnTo>
                  <a:cubicBezTo>
                    <a:pt x="3217" y="4009"/>
                    <a:pt x="3157" y="3996"/>
                    <a:pt x="3126" y="3983"/>
                  </a:cubicBezTo>
                  <a:cubicBezTo>
                    <a:pt x="3002" y="3961"/>
                    <a:pt x="2890" y="3916"/>
                    <a:pt x="2790" y="3871"/>
                  </a:cubicBezTo>
                  <a:cubicBezTo>
                    <a:pt x="2722" y="3849"/>
                    <a:pt x="2666" y="3827"/>
                    <a:pt x="2610" y="3804"/>
                  </a:cubicBezTo>
                  <a:cubicBezTo>
                    <a:pt x="2599" y="3793"/>
                    <a:pt x="2610" y="3793"/>
                    <a:pt x="2599" y="3793"/>
                  </a:cubicBezTo>
                  <a:cubicBezTo>
                    <a:pt x="2577" y="3782"/>
                    <a:pt x="2554" y="3771"/>
                    <a:pt x="2532" y="3759"/>
                  </a:cubicBezTo>
                  <a:cubicBezTo>
                    <a:pt x="2386" y="3121"/>
                    <a:pt x="2442" y="2460"/>
                    <a:pt x="2666" y="1844"/>
                  </a:cubicBezTo>
                  <a:cubicBezTo>
                    <a:pt x="2745" y="1642"/>
                    <a:pt x="2834" y="1452"/>
                    <a:pt x="2946" y="1273"/>
                  </a:cubicBezTo>
                  <a:cubicBezTo>
                    <a:pt x="2958" y="1250"/>
                    <a:pt x="2958" y="1239"/>
                    <a:pt x="2958" y="1239"/>
                  </a:cubicBezTo>
                  <a:cubicBezTo>
                    <a:pt x="2969" y="1228"/>
                    <a:pt x="2969" y="1228"/>
                    <a:pt x="2980" y="1206"/>
                  </a:cubicBezTo>
                  <a:cubicBezTo>
                    <a:pt x="3014" y="1172"/>
                    <a:pt x="3036" y="1127"/>
                    <a:pt x="3058" y="1094"/>
                  </a:cubicBezTo>
                  <a:cubicBezTo>
                    <a:pt x="3126" y="1015"/>
                    <a:pt x="3193" y="948"/>
                    <a:pt x="3260" y="870"/>
                  </a:cubicBezTo>
                  <a:cubicBezTo>
                    <a:pt x="3260" y="870"/>
                    <a:pt x="3271" y="870"/>
                    <a:pt x="3271" y="858"/>
                  </a:cubicBezTo>
                  <a:close/>
                  <a:moveTo>
                    <a:pt x="3908" y="0"/>
                  </a:moveTo>
                  <a:cubicBezTo>
                    <a:pt x="3394" y="0"/>
                    <a:pt x="2865" y="158"/>
                    <a:pt x="2420" y="388"/>
                  </a:cubicBezTo>
                  <a:cubicBezTo>
                    <a:pt x="1927" y="657"/>
                    <a:pt x="1535" y="1049"/>
                    <a:pt x="1244" y="1519"/>
                  </a:cubicBezTo>
                  <a:cubicBezTo>
                    <a:pt x="919" y="2046"/>
                    <a:pt x="751" y="2673"/>
                    <a:pt x="729" y="3300"/>
                  </a:cubicBezTo>
                  <a:cubicBezTo>
                    <a:pt x="561" y="3367"/>
                    <a:pt x="1" y="3625"/>
                    <a:pt x="236" y="3860"/>
                  </a:cubicBezTo>
                  <a:cubicBezTo>
                    <a:pt x="426" y="4039"/>
                    <a:pt x="628" y="4196"/>
                    <a:pt x="841" y="4319"/>
                  </a:cubicBezTo>
                  <a:cubicBezTo>
                    <a:pt x="908" y="4566"/>
                    <a:pt x="986" y="4801"/>
                    <a:pt x="1109" y="5014"/>
                  </a:cubicBezTo>
                  <a:cubicBezTo>
                    <a:pt x="1177" y="5145"/>
                    <a:pt x="1345" y="5197"/>
                    <a:pt x="1552" y="5197"/>
                  </a:cubicBezTo>
                  <a:cubicBezTo>
                    <a:pt x="1930" y="5197"/>
                    <a:pt x="2435" y="5023"/>
                    <a:pt x="2689" y="4835"/>
                  </a:cubicBezTo>
                  <a:cubicBezTo>
                    <a:pt x="2958" y="4835"/>
                    <a:pt x="3226" y="4812"/>
                    <a:pt x="3495" y="4767"/>
                  </a:cubicBezTo>
                  <a:cubicBezTo>
                    <a:pt x="4570" y="4555"/>
                    <a:pt x="5870" y="3927"/>
                    <a:pt x="6027" y="2706"/>
                  </a:cubicBezTo>
                  <a:cubicBezTo>
                    <a:pt x="6150" y="1687"/>
                    <a:pt x="5578" y="388"/>
                    <a:pt x="4526" y="86"/>
                  </a:cubicBezTo>
                  <a:cubicBezTo>
                    <a:pt x="4327" y="27"/>
                    <a:pt x="4119" y="0"/>
                    <a:pt x="39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5981811" y="10256276"/>
              <a:ext cx="1184" cy="34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35" y="0"/>
                  </a:moveTo>
                  <a:cubicBezTo>
                    <a:pt x="23" y="0"/>
                    <a:pt x="12" y="0"/>
                    <a:pt x="1" y="0"/>
                  </a:cubicBezTo>
                  <a:cubicBezTo>
                    <a:pt x="12" y="0"/>
                    <a:pt x="23" y="0"/>
                    <a:pt x="23" y="0"/>
                  </a:cubicBezTo>
                  <a:cubicBezTo>
                    <a:pt x="35" y="0"/>
                    <a:pt x="35" y="0"/>
                    <a:pt x="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6241093" y="10113674"/>
              <a:ext cx="192583" cy="181416"/>
            </a:xfrm>
            <a:custGeom>
              <a:avLst/>
              <a:gdLst/>
              <a:ahLst/>
              <a:cxnLst/>
              <a:rect l="l" t="t" r="r" b="b"/>
              <a:pathLst>
                <a:path w="5691" h="5361" extrusionOk="0">
                  <a:moveTo>
                    <a:pt x="3204" y="1045"/>
                  </a:moveTo>
                  <a:cubicBezTo>
                    <a:pt x="3226" y="1045"/>
                    <a:pt x="3215" y="1055"/>
                    <a:pt x="3118" y="1067"/>
                  </a:cubicBezTo>
                  <a:lnTo>
                    <a:pt x="3118" y="1067"/>
                  </a:lnTo>
                  <a:cubicBezTo>
                    <a:pt x="3128" y="1064"/>
                    <a:pt x="3138" y="1056"/>
                    <a:pt x="3148" y="1056"/>
                  </a:cubicBezTo>
                  <a:lnTo>
                    <a:pt x="3170" y="1056"/>
                  </a:lnTo>
                  <a:cubicBezTo>
                    <a:pt x="3181" y="1056"/>
                    <a:pt x="3192" y="1045"/>
                    <a:pt x="3204" y="1045"/>
                  </a:cubicBezTo>
                  <a:close/>
                  <a:moveTo>
                    <a:pt x="2644" y="1336"/>
                  </a:moveTo>
                  <a:cubicBezTo>
                    <a:pt x="2666" y="1358"/>
                    <a:pt x="2700" y="1381"/>
                    <a:pt x="2733" y="1403"/>
                  </a:cubicBezTo>
                  <a:cubicBezTo>
                    <a:pt x="3047" y="1694"/>
                    <a:pt x="3293" y="2008"/>
                    <a:pt x="3484" y="2377"/>
                  </a:cubicBezTo>
                  <a:cubicBezTo>
                    <a:pt x="3663" y="2725"/>
                    <a:pt x="3786" y="3105"/>
                    <a:pt x="3831" y="3497"/>
                  </a:cubicBezTo>
                  <a:cubicBezTo>
                    <a:pt x="3864" y="3833"/>
                    <a:pt x="3853" y="4091"/>
                    <a:pt x="3696" y="4416"/>
                  </a:cubicBezTo>
                  <a:cubicBezTo>
                    <a:pt x="3685" y="4450"/>
                    <a:pt x="3663" y="4472"/>
                    <a:pt x="3652" y="4506"/>
                  </a:cubicBezTo>
                  <a:cubicBezTo>
                    <a:pt x="3652" y="4506"/>
                    <a:pt x="3640" y="4517"/>
                    <a:pt x="3640" y="4517"/>
                  </a:cubicBezTo>
                  <a:cubicBezTo>
                    <a:pt x="3629" y="4528"/>
                    <a:pt x="3629" y="4539"/>
                    <a:pt x="3618" y="4550"/>
                  </a:cubicBezTo>
                  <a:cubicBezTo>
                    <a:pt x="3596" y="4539"/>
                    <a:pt x="3573" y="4539"/>
                    <a:pt x="3551" y="4539"/>
                  </a:cubicBezTo>
                  <a:cubicBezTo>
                    <a:pt x="3528" y="4539"/>
                    <a:pt x="3495" y="4528"/>
                    <a:pt x="3461" y="4528"/>
                  </a:cubicBezTo>
                  <a:cubicBezTo>
                    <a:pt x="3394" y="4506"/>
                    <a:pt x="3338" y="4494"/>
                    <a:pt x="3271" y="4461"/>
                  </a:cubicBezTo>
                  <a:cubicBezTo>
                    <a:pt x="3159" y="4427"/>
                    <a:pt x="3013" y="4360"/>
                    <a:pt x="2935" y="4326"/>
                  </a:cubicBezTo>
                  <a:cubicBezTo>
                    <a:pt x="2543" y="4102"/>
                    <a:pt x="2207" y="3800"/>
                    <a:pt x="2050" y="3397"/>
                  </a:cubicBezTo>
                  <a:cubicBezTo>
                    <a:pt x="1893" y="3016"/>
                    <a:pt x="1904" y="2657"/>
                    <a:pt x="2016" y="2288"/>
                  </a:cubicBezTo>
                  <a:cubicBezTo>
                    <a:pt x="2050" y="2187"/>
                    <a:pt x="2095" y="2075"/>
                    <a:pt x="2140" y="1974"/>
                  </a:cubicBezTo>
                  <a:cubicBezTo>
                    <a:pt x="2162" y="1918"/>
                    <a:pt x="2196" y="1873"/>
                    <a:pt x="2218" y="1829"/>
                  </a:cubicBezTo>
                  <a:cubicBezTo>
                    <a:pt x="2229" y="1817"/>
                    <a:pt x="2229" y="1806"/>
                    <a:pt x="2240" y="1795"/>
                  </a:cubicBezTo>
                  <a:cubicBezTo>
                    <a:pt x="2252" y="1784"/>
                    <a:pt x="2263" y="1761"/>
                    <a:pt x="2274" y="1750"/>
                  </a:cubicBezTo>
                  <a:cubicBezTo>
                    <a:pt x="2341" y="1649"/>
                    <a:pt x="2420" y="1560"/>
                    <a:pt x="2509" y="1470"/>
                  </a:cubicBezTo>
                  <a:cubicBezTo>
                    <a:pt x="2543" y="1425"/>
                    <a:pt x="2576" y="1392"/>
                    <a:pt x="2621" y="1358"/>
                  </a:cubicBezTo>
                  <a:cubicBezTo>
                    <a:pt x="2621" y="1358"/>
                    <a:pt x="2632" y="1347"/>
                    <a:pt x="2644" y="1336"/>
                  </a:cubicBezTo>
                  <a:close/>
                  <a:moveTo>
                    <a:pt x="3820" y="4550"/>
                  </a:moveTo>
                  <a:cubicBezTo>
                    <a:pt x="3786" y="4562"/>
                    <a:pt x="3764" y="4562"/>
                    <a:pt x="3741" y="4562"/>
                  </a:cubicBezTo>
                  <a:lnTo>
                    <a:pt x="3730" y="4562"/>
                  </a:lnTo>
                  <a:cubicBezTo>
                    <a:pt x="3752" y="4550"/>
                    <a:pt x="3786" y="4550"/>
                    <a:pt x="3820" y="4550"/>
                  </a:cubicBezTo>
                  <a:close/>
                  <a:moveTo>
                    <a:pt x="3551" y="4618"/>
                  </a:moveTo>
                  <a:cubicBezTo>
                    <a:pt x="3551" y="4618"/>
                    <a:pt x="3551" y="4629"/>
                    <a:pt x="3540" y="4629"/>
                  </a:cubicBezTo>
                  <a:cubicBezTo>
                    <a:pt x="3528" y="4640"/>
                    <a:pt x="3528" y="4640"/>
                    <a:pt x="3517" y="4651"/>
                  </a:cubicBezTo>
                  <a:cubicBezTo>
                    <a:pt x="3528" y="4640"/>
                    <a:pt x="3540" y="4618"/>
                    <a:pt x="3551" y="4618"/>
                  </a:cubicBezTo>
                  <a:close/>
                  <a:moveTo>
                    <a:pt x="3517" y="4662"/>
                  </a:moveTo>
                  <a:cubicBezTo>
                    <a:pt x="3510" y="4662"/>
                    <a:pt x="3507" y="4667"/>
                    <a:pt x="3506" y="4667"/>
                  </a:cubicBezTo>
                  <a:cubicBezTo>
                    <a:pt x="3506" y="4667"/>
                    <a:pt x="3506" y="4666"/>
                    <a:pt x="3506" y="4662"/>
                  </a:cubicBezTo>
                  <a:close/>
                  <a:moveTo>
                    <a:pt x="2692" y="0"/>
                  </a:moveTo>
                  <a:cubicBezTo>
                    <a:pt x="2385" y="0"/>
                    <a:pt x="2049" y="107"/>
                    <a:pt x="1803" y="238"/>
                  </a:cubicBezTo>
                  <a:cubicBezTo>
                    <a:pt x="1635" y="339"/>
                    <a:pt x="1232" y="653"/>
                    <a:pt x="1624" y="776"/>
                  </a:cubicBezTo>
                  <a:cubicBezTo>
                    <a:pt x="1691" y="798"/>
                    <a:pt x="1770" y="821"/>
                    <a:pt x="1848" y="854"/>
                  </a:cubicBezTo>
                  <a:cubicBezTo>
                    <a:pt x="1311" y="1145"/>
                    <a:pt x="840" y="1549"/>
                    <a:pt x="527" y="2075"/>
                  </a:cubicBezTo>
                  <a:cubicBezTo>
                    <a:pt x="0" y="2960"/>
                    <a:pt x="157" y="4058"/>
                    <a:pt x="963" y="4707"/>
                  </a:cubicBezTo>
                  <a:cubicBezTo>
                    <a:pt x="1467" y="5099"/>
                    <a:pt x="2106" y="5323"/>
                    <a:pt x="2744" y="5357"/>
                  </a:cubicBezTo>
                  <a:cubicBezTo>
                    <a:pt x="2805" y="5360"/>
                    <a:pt x="2866" y="5361"/>
                    <a:pt x="2927" y="5361"/>
                  </a:cubicBezTo>
                  <a:cubicBezTo>
                    <a:pt x="3616" y="5361"/>
                    <a:pt x="4350" y="5185"/>
                    <a:pt x="4895" y="4763"/>
                  </a:cubicBezTo>
                  <a:cubicBezTo>
                    <a:pt x="5634" y="4192"/>
                    <a:pt x="5690" y="3229"/>
                    <a:pt x="5410" y="2400"/>
                  </a:cubicBezTo>
                  <a:cubicBezTo>
                    <a:pt x="5208" y="1784"/>
                    <a:pt x="4839" y="1235"/>
                    <a:pt x="4357" y="809"/>
                  </a:cubicBezTo>
                  <a:cubicBezTo>
                    <a:pt x="4458" y="753"/>
                    <a:pt x="4559" y="686"/>
                    <a:pt x="4637" y="597"/>
                  </a:cubicBezTo>
                  <a:cubicBezTo>
                    <a:pt x="4878" y="314"/>
                    <a:pt x="4465" y="237"/>
                    <a:pt x="4245" y="237"/>
                  </a:cubicBezTo>
                  <a:cubicBezTo>
                    <a:pt x="4229" y="237"/>
                    <a:pt x="4214" y="237"/>
                    <a:pt x="4200" y="238"/>
                  </a:cubicBezTo>
                  <a:cubicBezTo>
                    <a:pt x="3999" y="238"/>
                    <a:pt x="3797" y="249"/>
                    <a:pt x="3584" y="283"/>
                  </a:cubicBezTo>
                  <a:cubicBezTo>
                    <a:pt x="3405" y="182"/>
                    <a:pt x="3215" y="104"/>
                    <a:pt x="3013" y="48"/>
                  </a:cubicBezTo>
                  <a:cubicBezTo>
                    <a:pt x="2914" y="15"/>
                    <a:pt x="2805" y="0"/>
                    <a:pt x="2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6602673" y="10119596"/>
              <a:ext cx="208488" cy="175866"/>
            </a:xfrm>
            <a:custGeom>
              <a:avLst/>
              <a:gdLst/>
              <a:ahLst/>
              <a:cxnLst/>
              <a:rect l="l" t="t" r="r" b="b"/>
              <a:pathLst>
                <a:path w="6161" h="5197" extrusionOk="0">
                  <a:moveTo>
                    <a:pt x="3092" y="802"/>
                  </a:moveTo>
                  <a:cubicBezTo>
                    <a:pt x="3070" y="808"/>
                    <a:pt x="3058" y="811"/>
                    <a:pt x="3057" y="811"/>
                  </a:cubicBezTo>
                  <a:cubicBezTo>
                    <a:pt x="3056" y="811"/>
                    <a:pt x="3064" y="808"/>
                    <a:pt x="3081" y="802"/>
                  </a:cubicBezTo>
                  <a:close/>
                  <a:moveTo>
                    <a:pt x="3193" y="4006"/>
                  </a:moveTo>
                  <a:cubicBezTo>
                    <a:pt x="3214" y="4009"/>
                    <a:pt x="3229" y="4011"/>
                    <a:pt x="3238" y="4013"/>
                  </a:cubicBezTo>
                  <a:lnTo>
                    <a:pt x="3238" y="4013"/>
                  </a:lnTo>
                  <a:cubicBezTo>
                    <a:pt x="3223" y="4011"/>
                    <a:pt x="3208" y="4009"/>
                    <a:pt x="3193" y="4006"/>
                  </a:cubicBezTo>
                  <a:close/>
                  <a:moveTo>
                    <a:pt x="3764" y="4006"/>
                  </a:moveTo>
                  <a:lnTo>
                    <a:pt x="3764" y="4006"/>
                  </a:lnTo>
                  <a:cubicBezTo>
                    <a:pt x="3755" y="4015"/>
                    <a:pt x="3738" y="4017"/>
                    <a:pt x="3719" y="4017"/>
                  </a:cubicBezTo>
                  <a:lnTo>
                    <a:pt x="3719" y="4017"/>
                  </a:lnTo>
                  <a:cubicBezTo>
                    <a:pt x="3753" y="4006"/>
                    <a:pt x="3764" y="4006"/>
                    <a:pt x="3764" y="4006"/>
                  </a:cubicBezTo>
                  <a:close/>
                  <a:moveTo>
                    <a:pt x="3271" y="858"/>
                  </a:moveTo>
                  <a:cubicBezTo>
                    <a:pt x="3282" y="858"/>
                    <a:pt x="3282" y="870"/>
                    <a:pt x="3282" y="870"/>
                  </a:cubicBezTo>
                  <a:cubicBezTo>
                    <a:pt x="3305" y="881"/>
                    <a:pt x="3316" y="881"/>
                    <a:pt x="3338" y="892"/>
                  </a:cubicBezTo>
                  <a:cubicBezTo>
                    <a:pt x="3518" y="1004"/>
                    <a:pt x="3674" y="1150"/>
                    <a:pt x="3798" y="1318"/>
                  </a:cubicBezTo>
                  <a:cubicBezTo>
                    <a:pt x="4111" y="1687"/>
                    <a:pt x="4279" y="2180"/>
                    <a:pt x="4324" y="2662"/>
                  </a:cubicBezTo>
                  <a:cubicBezTo>
                    <a:pt x="4335" y="2874"/>
                    <a:pt x="4335" y="2986"/>
                    <a:pt x="4279" y="3199"/>
                  </a:cubicBezTo>
                  <a:cubicBezTo>
                    <a:pt x="4257" y="3278"/>
                    <a:pt x="4223" y="3367"/>
                    <a:pt x="4190" y="3446"/>
                  </a:cubicBezTo>
                  <a:cubicBezTo>
                    <a:pt x="4178" y="3490"/>
                    <a:pt x="4156" y="3535"/>
                    <a:pt x="4134" y="3569"/>
                  </a:cubicBezTo>
                  <a:cubicBezTo>
                    <a:pt x="4122" y="3591"/>
                    <a:pt x="4078" y="3647"/>
                    <a:pt x="4078" y="3658"/>
                  </a:cubicBezTo>
                  <a:cubicBezTo>
                    <a:pt x="4033" y="3726"/>
                    <a:pt x="3988" y="3782"/>
                    <a:pt x="3943" y="3838"/>
                  </a:cubicBezTo>
                  <a:cubicBezTo>
                    <a:pt x="3925" y="3856"/>
                    <a:pt x="3898" y="3875"/>
                    <a:pt x="3877" y="3894"/>
                  </a:cubicBezTo>
                  <a:lnTo>
                    <a:pt x="3877" y="3894"/>
                  </a:lnTo>
                  <a:cubicBezTo>
                    <a:pt x="3887" y="3893"/>
                    <a:pt x="3887" y="3883"/>
                    <a:pt x="3898" y="3883"/>
                  </a:cubicBezTo>
                  <a:cubicBezTo>
                    <a:pt x="3898" y="3883"/>
                    <a:pt x="3888" y="3893"/>
                    <a:pt x="3877" y="3894"/>
                  </a:cubicBezTo>
                  <a:lnTo>
                    <a:pt x="3877" y="3894"/>
                  </a:lnTo>
                  <a:cubicBezTo>
                    <a:pt x="3877" y="3894"/>
                    <a:pt x="3877" y="3894"/>
                    <a:pt x="3877" y="3894"/>
                  </a:cubicBezTo>
                  <a:lnTo>
                    <a:pt x="3877" y="3894"/>
                  </a:lnTo>
                  <a:cubicBezTo>
                    <a:pt x="3877" y="3894"/>
                    <a:pt x="3876" y="3894"/>
                    <a:pt x="3876" y="3894"/>
                  </a:cubicBezTo>
                  <a:cubicBezTo>
                    <a:pt x="3876" y="3894"/>
                    <a:pt x="3877" y="3894"/>
                    <a:pt x="3877" y="3894"/>
                  </a:cubicBezTo>
                  <a:lnTo>
                    <a:pt x="3877" y="3894"/>
                  </a:lnTo>
                  <a:cubicBezTo>
                    <a:pt x="3873" y="3897"/>
                    <a:pt x="3869" y="3901"/>
                    <a:pt x="3865" y="3905"/>
                  </a:cubicBezTo>
                  <a:cubicBezTo>
                    <a:pt x="3854" y="3916"/>
                    <a:pt x="3831" y="3939"/>
                    <a:pt x="3820" y="3939"/>
                  </a:cubicBezTo>
                  <a:cubicBezTo>
                    <a:pt x="3798" y="3961"/>
                    <a:pt x="3764" y="3972"/>
                    <a:pt x="3742" y="3995"/>
                  </a:cubicBezTo>
                  <a:cubicBezTo>
                    <a:pt x="3719" y="4006"/>
                    <a:pt x="3697" y="4017"/>
                    <a:pt x="3686" y="4028"/>
                  </a:cubicBezTo>
                  <a:cubicBezTo>
                    <a:pt x="3663" y="4028"/>
                    <a:pt x="3641" y="4028"/>
                    <a:pt x="3630" y="4039"/>
                  </a:cubicBezTo>
                  <a:lnTo>
                    <a:pt x="3495" y="4039"/>
                  </a:lnTo>
                  <a:cubicBezTo>
                    <a:pt x="3450" y="4039"/>
                    <a:pt x="3406" y="4028"/>
                    <a:pt x="3372" y="4028"/>
                  </a:cubicBezTo>
                  <a:cubicBezTo>
                    <a:pt x="3326" y="4021"/>
                    <a:pt x="3286" y="4018"/>
                    <a:pt x="3247" y="4014"/>
                  </a:cubicBezTo>
                  <a:lnTo>
                    <a:pt x="3247" y="4014"/>
                  </a:lnTo>
                  <a:cubicBezTo>
                    <a:pt x="3227" y="4010"/>
                    <a:pt x="3159" y="3997"/>
                    <a:pt x="3126" y="3983"/>
                  </a:cubicBezTo>
                  <a:cubicBezTo>
                    <a:pt x="3014" y="3961"/>
                    <a:pt x="2902" y="3916"/>
                    <a:pt x="2790" y="3871"/>
                  </a:cubicBezTo>
                  <a:cubicBezTo>
                    <a:pt x="2734" y="3849"/>
                    <a:pt x="2678" y="3827"/>
                    <a:pt x="2610" y="3804"/>
                  </a:cubicBezTo>
                  <a:cubicBezTo>
                    <a:pt x="2610" y="3793"/>
                    <a:pt x="2610" y="3793"/>
                    <a:pt x="2610" y="3793"/>
                  </a:cubicBezTo>
                  <a:cubicBezTo>
                    <a:pt x="2588" y="3782"/>
                    <a:pt x="2566" y="3771"/>
                    <a:pt x="2543" y="3759"/>
                  </a:cubicBezTo>
                  <a:cubicBezTo>
                    <a:pt x="2398" y="3121"/>
                    <a:pt x="2442" y="2460"/>
                    <a:pt x="2678" y="1844"/>
                  </a:cubicBezTo>
                  <a:cubicBezTo>
                    <a:pt x="2745" y="1642"/>
                    <a:pt x="2834" y="1452"/>
                    <a:pt x="2946" y="1273"/>
                  </a:cubicBezTo>
                  <a:cubicBezTo>
                    <a:pt x="2958" y="1250"/>
                    <a:pt x="2969" y="1239"/>
                    <a:pt x="2969" y="1239"/>
                  </a:cubicBezTo>
                  <a:cubicBezTo>
                    <a:pt x="2969" y="1228"/>
                    <a:pt x="2980" y="1228"/>
                    <a:pt x="2991" y="1206"/>
                  </a:cubicBezTo>
                  <a:cubicBezTo>
                    <a:pt x="3014" y="1172"/>
                    <a:pt x="3036" y="1127"/>
                    <a:pt x="3070" y="1094"/>
                  </a:cubicBezTo>
                  <a:cubicBezTo>
                    <a:pt x="3126" y="1015"/>
                    <a:pt x="3193" y="948"/>
                    <a:pt x="3260" y="870"/>
                  </a:cubicBezTo>
                  <a:cubicBezTo>
                    <a:pt x="3260" y="870"/>
                    <a:pt x="3271" y="870"/>
                    <a:pt x="3271" y="858"/>
                  </a:cubicBezTo>
                  <a:close/>
                  <a:moveTo>
                    <a:pt x="3912" y="0"/>
                  </a:moveTo>
                  <a:cubicBezTo>
                    <a:pt x="3395" y="0"/>
                    <a:pt x="2868" y="158"/>
                    <a:pt x="2431" y="388"/>
                  </a:cubicBezTo>
                  <a:cubicBezTo>
                    <a:pt x="1927" y="657"/>
                    <a:pt x="1546" y="1049"/>
                    <a:pt x="1255" y="1519"/>
                  </a:cubicBezTo>
                  <a:cubicBezTo>
                    <a:pt x="930" y="2046"/>
                    <a:pt x="751" y="2673"/>
                    <a:pt x="729" y="3300"/>
                  </a:cubicBezTo>
                  <a:cubicBezTo>
                    <a:pt x="561" y="3367"/>
                    <a:pt x="1" y="3625"/>
                    <a:pt x="247" y="3860"/>
                  </a:cubicBezTo>
                  <a:cubicBezTo>
                    <a:pt x="426" y="4039"/>
                    <a:pt x="628" y="4196"/>
                    <a:pt x="841" y="4319"/>
                  </a:cubicBezTo>
                  <a:cubicBezTo>
                    <a:pt x="908" y="4566"/>
                    <a:pt x="997" y="4801"/>
                    <a:pt x="1109" y="5014"/>
                  </a:cubicBezTo>
                  <a:cubicBezTo>
                    <a:pt x="1181" y="5145"/>
                    <a:pt x="1350" y="5197"/>
                    <a:pt x="1557" y="5197"/>
                  </a:cubicBezTo>
                  <a:cubicBezTo>
                    <a:pt x="1934" y="5197"/>
                    <a:pt x="2435" y="5023"/>
                    <a:pt x="2689" y="4835"/>
                  </a:cubicBezTo>
                  <a:cubicBezTo>
                    <a:pt x="2958" y="4835"/>
                    <a:pt x="3226" y="4812"/>
                    <a:pt x="3495" y="4767"/>
                  </a:cubicBezTo>
                  <a:cubicBezTo>
                    <a:pt x="4570" y="4555"/>
                    <a:pt x="5870" y="3927"/>
                    <a:pt x="6027" y="2706"/>
                  </a:cubicBezTo>
                  <a:cubicBezTo>
                    <a:pt x="6161" y="1687"/>
                    <a:pt x="5590" y="388"/>
                    <a:pt x="4537" y="86"/>
                  </a:cubicBezTo>
                  <a:cubicBezTo>
                    <a:pt x="4335" y="27"/>
                    <a:pt x="4124" y="0"/>
                    <a:pt x="3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6720944" y="10256276"/>
              <a:ext cx="778" cy="34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3" y="0"/>
                  </a:moveTo>
                  <a:cubicBezTo>
                    <a:pt x="11" y="0"/>
                    <a:pt x="11" y="0"/>
                    <a:pt x="0" y="0"/>
                  </a:cubicBezTo>
                  <a:cubicBezTo>
                    <a:pt x="11" y="0"/>
                    <a:pt x="11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6979820" y="10113674"/>
              <a:ext cx="192583" cy="181416"/>
            </a:xfrm>
            <a:custGeom>
              <a:avLst/>
              <a:gdLst/>
              <a:ahLst/>
              <a:cxnLst/>
              <a:rect l="l" t="t" r="r" b="b"/>
              <a:pathLst>
                <a:path w="5691" h="5361" extrusionOk="0">
                  <a:moveTo>
                    <a:pt x="3204" y="1045"/>
                  </a:moveTo>
                  <a:cubicBezTo>
                    <a:pt x="3226" y="1045"/>
                    <a:pt x="3215" y="1055"/>
                    <a:pt x="3118" y="1066"/>
                  </a:cubicBezTo>
                  <a:lnTo>
                    <a:pt x="3118" y="1066"/>
                  </a:lnTo>
                  <a:cubicBezTo>
                    <a:pt x="3128" y="1064"/>
                    <a:pt x="3139" y="1056"/>
                    <a:pt x="3159" y="1056"/>
                  </a:cubicBezTo>
                  <a:lnTo>
                    <a:pt x="3170" y="1056"/>
                  </a:lnTo>
                  <a:cubicBezTo>
                    <a:pt x="3181" y="1056"/>
                    <a:pt x="3192" y="1045"/>
                    <a:pt x="3204" y="1045"/>
                  </a:cubicBezTo>
                  <a:close/>
                  <a:moveTo>
                    <a:pt x="2644" y="1336"/>
                  </a:moveTo>
                  <a:cubicBezTo>
                    <a:pt x="2677" y="1358"/>
                    <a:pt x="2711" y="1381"/>
                    <a:pt x="2733" y="1403"/>
                  </a:cubicBezTo>
                  <a:cubicBezTo>
                    <a:pt x="3058" y="1694"/>
                    <a:pt x="3293" y="2008"/>
                    <a:pt x="3484" y="2377"/>
                  </a:cubicBezTo>
                  <a:cubicBezTo>
                    <a:pt x="3663" y="2725"/>
                    <a:pt x="3797" y="3105"/>
                    <a:pt x="3831" y="3497"/>
                  </a:cubicBezTo>
                  <a:cubicBezTo>
                    <a:pt x="3876" y="3833"/>
                    <a:pt x="3864" y="4091"/>
                    <a:pt x="3696" y="4416"/>
                  </a:cubicBezTo>
                  <a:cubicBezTo>
                    <a:pt x="3685" y="4450"/>
                    <a:pt x="3674" y="4472"/>
                    <a:pt x="3652" y="4506"/>
                  </a:cubicBezTo>
                  <a:cubicBezTo>
                    <a:pt x="3652" y="4506"/>
                    <a:pt x="3652" y="4517"/>
                    <a:pt x="3640" y="4517"/>
                  </a:cubicBezTo>
                  <a:cubicBezTo>
                    <a:pt x="3640" y="4528"/>
                    <a:pt x="3629" y="4539"/>
                    <a:pt x="3618" y="4550"/>
                  </a:cubicBezTo>
                  <a:cubicBezTo>
                    <a:pt x="3596" y="4539"/>
                    <a:pt x="3573" y="4539"/>
                    <a:pt x="3551" y="4539"/>
                  </a:cubicBezTo>
                  <a:cubicBezTo>
                    <a:pt x="3540" y="4539"/>
                    <a:pt x="3495" y="4528"/>
                    <a:pt x="3472" y="4528"/>
                  </a:cubicBezTo>
                  <a:cubicBezTo>
                    <a:pt x="3405" y="4506"/>
                    <a:pt x="3338" y="4494"/>
                    <a:pt x="3282" y="4461"/>
                  </a:cubicBezTo>
                  <a:cubicBezTo>
                    <a:pt x="3170" y="4427"/>
                    <a:pt x="3013" y="4360"/>
                    <a:pt x="2946" y="4326"/>
                  </a:cubicBezTo>
                  <a:cubicBezTo>
                    <a:pt x="2543" y="4102"/>
                    <a:pt x="2218" y="3800"/>
                    <a:pt x="2050" y="3397"/>
                  </a:cubicBezTo>
                  <a:cubicBezTo>
                    <a:pt x="1904" y="3016"/>
                    <a:pt x="1904" y="2657"/>
                    <a:pt x="2016" y="2288"/>
                  </a:cubicBezTo>
                  <a:cubicBezTo>
                    <a:pt x="2050" y="2187"/>
                    <a:pt x="2095" y="2075"/>
                    <a:pt x="2151" y="1974"/>
                  </a:cubicBezTo>
                  <a:cubicBezTo>
                    <a:pt x="2173" y="1918"/>
                    <a:pt x="2196" y="1873"/>
                    <a:pt x="2229" y="1829"/>
                  </a:cubicBezTo>
                  <a:cubicBezTo>
                    <a:pt x="2229" y="1817"/>
                    <a:pt x="2240" y="1806"/>
                    <a:pt x="2240" y="1795"/>
                  </a:cubicBezTo>
                  <a:cubicBezTo>
                    <a:pt x="2252" y="1784"/>
                    <a:pt x="2263" y="1761"/>
                    <a:pt x="2274" y="1750"/>
                  </a:cubicBezTo>
                  <a:cubicBezTo>
                    <a:pt x="2352" y="1649"/>
                    <a:pt x="2431" y="1560"/>
                    <a:pt x="2509" y="1470"/>
                  </a:cubicBezTo>
                  <a:cubicBezTo>
                    <a:pt x="2543" y="1425"/>
                    <a:pt x="2588" y="1392"/>
                    <a:pt x="2621" y="1358"/>
                  </a:cubicBezTo>
                  <a:cubicBezTo>
                    <a:pt x="2621" y="1358"/>
                    <a:pt x="2632" y="1347"/>
                    <a:pt x="2644" y="1336"/>
                  </a:cubicBezTo>
                  <a:close/>
                  <a:moveTo>
                    <a:pt x="3820" y="4550"/>
                  </a:moveTo>
                  <a:cubicBezTo>
                    <a:pt x="3797" y="4562"/>
                    <a:pt x="3764" y="4562"/>
                    <a:pt x="3752" y="4562"/>
                  </a:cubicBezTo>
                  <a:lnTo>
                    <a:pt x="3730" y="4562"/>
                  </a:lnTo>
                  <a:cubicBezTo>
                    <a:pt x="3750" y="4551"/>
                    <a:pt x="3780" y="4550"/>
                    <a:pt x="3820" y="4550"/>
                  </a:cubicBezTo>
                  <a:close/>
                  <a:moveTo>
                    <a:pt x="3556" y="4619"/>
                  </a:moveTo>
                  <a:cubicBezTo>
                    <a:pt x="3551" y="4622"/>
                    <a:pt x="3551" y="4629"/>
                    <a:pt x="3551" y="4629"/>
                  </a:cubicBezTo>
                  <a:cubicBezTo>
                    <a:pt x="3540" y="4640"/>
                    <a:pt x="3528" y="4640"/>
                    <a:pt x="3517" y="4651"/>
                  </a:cubicBezTo>
                  <a:cubicBezTo>
                    <a:pt x="3527" y="4642"/>
                    <a:pt x="3544" y="4625"/>
                    <a:pt x="3556" y="4619"/>
                  </a:cubicBezTo>
                  <a:close/>
                  <a:moveTo>
                    <a:pt x="3517" y="4662"/>
                  </a:moveTo>
                  <a:cubicBezTo>
                    <a:pt x="3517" y="4662"/>
                    <a:pt x="3512" y="4667"/>
                    <a:pt x="3509" y="4667"/>
                  </a:cubicBezTo>
                  <a:cubicBezTo>
                    <a:pt x="3507" y="4667"/>
                    <a:pt x="3506" y="4666"/>
                    <a:pt x="3506" y="4662"/>
                  </a:cubicBezTo>
                  <a:close/>
                  <a:moveTo>
                    <a:pt x="2698" y="0"/>
                  </a:moveTo>
                  <a:cubicBezTo>
                    <a:pt x="2390" y="0"/>
                    <a:pt x="2060" y="107"/>
                    <a:pt x="1815" y="238"/>
                  </a:cubicBezTo>
                  <a:cubicBezTo>
                    <a:pt x="1647" y="339"/>
                    <a:pt x="1232" y="653"/>
                    <a:pt x="1624" y="776"/>
                  </a:cubicBezTo>
                  <a:cubicBezTo>
                    <a:pt x="1703" y="798"/>
                    <a:pt x="1770" y="821"/>
                    <a:pt x="1848" y="854"/>
                  </a:cubicBezTo>
                  <a:cubicBezTo>
                    <a:pt x="1311" y="1145"/>
                    <a:pt x="840" y="1549"/>
                    <a:pt x="527" y="2075"/>
                  </a:cubicBezTo>
                  <a:cubicBezTo>
                    <a:pt x="0" y="2960"/>
                    <a:pt x="157" y="4058"/>
                    <a:pt x="975" y="4707"/>
                  </a:cubicBezTo>
                  <a:cubicBezTo>
                    <a:pt x="1467" y="5099"/>
                    <a:pt x="2117" y="5323"/>
                    <a:pt x="2744" y="5357"/>
                  </a:cubicBezTo>
                  <a:cubicBezTo>
                    <a:pt x="2805" y="5360"/>
                    <a:pt x="2866" y="5361"/>
                    <a:pt x="2927" y="5361"/>
                  </a:cubicBezTo>
                  <a:cubicBezTo>
                    <a:pt x="3618" y="5361"/>
                    <a:pt x="4361" y="5185"/>
                    <a:pt x="4906" y="4763"/>
                  </a:cubicBezTo>
                  <a:cubicBezTo>
                    <a:pt x="5634" y="4192"/>
                    <a:pt x="5690" y="3229"/>
                    <a:pt x="5421" y="2400"/>
                  </a:cubicBezTo>
                  <a:cubicBezTo>
                    <a:pt x="5208" y="1784"/>
                    <a:pt x="4839" y="1235"/>
                    <a:pt x="4357" y="809"/>
                  </a:cubicBezTo>
                  <a:cubicBezTo>
                    <a:pt x="4469" y="753"/>
                    <a:pt x="4570" y="686"/>
                    <a:pt x="4637" y="597"/>
                  </a:cubicBezTo>
                  <a:cubicBezTo>
                    <a:pt x="4878" y="314"/>
                    <a:pt x="4474" y="237"/>
                    <a:pt x="4256" y="237"/>
                  </a:cubicBezTo>
                  <a:cubicBezTo>
                    <a:pt x="4240" y="237"/>
                    <a:pt x="4225" y="237"/>
                    <a:pt x="4212" y="238"/>
                  </a:cubicBezTo>
                  <a:cubicBezTo>
                    <a:pt x="4010" y="238"/>
                    <a:pt x="3797" y="249"/>
                    <a:pt x="3596" y="283"/>
                  </a:cubicBezTo>
                  <a:cubicBezTo>
                    <a:pt x="3405" y="182"/>
                    <a:pt x="3226" y="104"/>
                    <a:pt x="3024" y="48"/>
                  </a:cubicBezTo>
                  <a:cubicBezTo>
                    <a:pt x="2922" y="15"/>
                    <a:pt x="2811" y="0"/>
                    <a:pt x="26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7459671" y="10256276"/>
              <a:ext cx="1151" cy="34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4" y="0"/>
                  </a:moveTo>
                  <a:cubicBezTo>
                    <a:pt x="23" y="0"/>
                    <a:pt x="11" y="0"/>
                    <a:pt x="0" y="0"/>
                  </a:cubicBezTo>
                  <a:cubicBezTo>
                    <a:pt x="11" y="0"/>
                    <a:pt x="23" y="0"/>
                    <a:pt x="23" y="0"/>
                  </a:cubicBezTo>
                  <a:cubicBezTo>
                    <a:pt x="23" y="0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7341773" y="10119596"/>
              <a:ext cx="208116" cy="175866"/>
            </a:xfrm>
            <a:custGeom>
              <a:avLst/>
              <a:gdLst/>
              <a:ahLst/>
              <a:cxnLst/>
              <a:rect l="l" t="t" r="r" b="b"/>
              <a:pathLst>
                <a:path w="6150" h="5197" extrusionOk="0">
                  <a:moveTo>
                    <a:pt x="3081" y="802"/>
                  </a:moveTo>
                  <a:cubicBezTo>
                    <a:pt x="3059" y="808"/>
                    <a:pt x="3050" y="811"/>
                    <a:pt x="3050" y="811"/>
                  </a:cubicBezTo>
                  <a:cubicBezTo>
                    <a:pt x="3050" y="811"/>
                    <a:pt x="3059" y="808"/>
                    <a:pt x="3070" y="802"/>
                  </a:cubicBezTo>
                  <a:close/>
                  <a:moveTo>
                    <a:pt x="3182" y="4006"/>
                  </a:moveTo>
                  <a:cubicBezTo>
                    <a:pt x="3189" y="4007"/>
                    <a:pt x="3195" y="4008"/>
                    <a:pt x="3200" y="4009"/>
                  </a:cubicBezTo>
                  <a:lnTo>
                    <a:pt x="3200" y="4009"/>
                  </a:lnTo>
                  <a:cubicBezTo>
                    <a:pt x="3194" y="4008"/>
                    <a:pt x="3188" y="4007"/>
                    <a:pt x="3182" y="4006"/>
                  </a:cubicBezTo>
                  <a:close/>
                  <a:moveTo>
                    <a:pt x="3764" y="4006"/>
                  </a:moveTo>
                  <a:lnTo>
                    <a:pt x="3764" y="4006"/>
                  </a:lnTo>
                  <a:cubicBezTo>
                    <a:pt x="3755" y="4015"/>
                    <a:pt x="3738" y="4017"/>
                    <a:pt x="3719" y="4017"/>
                  </a:cubicBezTo>
                  <a:lnTo>
                    <a:pt x="3719" y="4017"/>
                  </a:lnTo>
                  <a:cubicBezTo>
                    <a:pt x="3742" y="4006"/>
                    <a:pt x="3764" y="4006"/>
                    <a:pt x="3764" y="4006"/>
                  </a:cubicBezTo>
                  <a:close/>
                  <a:moveTo>
                    <a:pt x="3271" y="858"/>
                  </a:moveTo>
                  <a:cubicBezTo>
                    <a:pt x="3271" y="858"/>
                    <a:pt x="3271" y="870"/>
                    <a:pt x="3283" y="870"/>
                  </a:cubicBezTo>
                  <a:cubicBezTo>
                    <a:pt x="3294" y="881"/>
                    <a:pt x="3316" y="881"/>
                    <a:pt x="3327" y="892"/>
                  </a:cubicBezTo>
                  <a:cubicBezTo>
                    <a:pt x="3507" y="1004"/>
                    <a:pt x="3663" y="1150"/>
                    <a:pt x="3798" y="1318"/>
                  </a:cubicBezTo>
                  <a:cubicBezTo>
                    <a:pt x="4100" y="1687"/>
                    <a:pt x="4279" y="2180"/>
                    <a:pt x="4313" y="2662"/>
                  </a:cubicBezTo>
                  <a:cubicBezTo>
                    <a:pt x="4335" y="2874"/>
                    <a:pt x="4324" y="2986"/>
                    <a:pt x="4268" y="3199"/>
                  </a:cubicBezTo>
                  <a:cubicBezTo>
                    <a:pt x="4246" y="3278"/>
                    <a:pt x="4223" y="3367"/>
                    <a:pt x="4190" y="3446"/>
                  </a:cubicBezTo>
                  <a:cubicBezTo>
                    <a:pt x="4167" y="3490"/>
                    <a:pt x="4145" y="3535"/>
                    <a:pt x="4123" y="3569"/>
                  </a:cubicBezTo>
                  <a:cubicBezTo>
                    <a:pt x="4111" y="3591"/>
                    <a:pt x="4078" y="3647"/>
                    <a:pt x="4067" y="3658"/>
                  </a:cubicBezTo>
                  <a:cubicBezTo>
                    <a:pt x="4022" y="3726"/>
                    <a:pt x="3977" y="3782"/>
                    <a:pt x="3932" y="3838"/>
                  </a:cubicBezTo>
                  <a:cubicBezTo>
                    <a:pt x="3910" y="3860"/>
                    <a:pt x="3887" y="3883"/>
                    <a:pt x="3865" y="3905"/>
                  </a:cubicBezTo>
                  <a:cubicBezTo>
                    <a:pt x="3843" y="3916"/>
                    <a:pt x="3820" y="3939"/>
                    <a:pt x="3820" y="3939"/>
                  </a:cubicBezTo>
                  <a:cubicBezTo>
                    <a:pt x="3787" y="3961"/>
                    <a:pt x="3764" y="3972"/>
                    <a:pt x="3731" y="3995"/>
                  </a:cubicBezTo>
                  <a:cubicBezTo>
                    <a:pt x="3708" y="4006"/>
                    <a:pt x="3697" y="4017"/>
                    <a:pt x="3675" y="4028"/>
                  </a:cubicBezTo>
                  <a:cubicBezTo>
                    <a:pt x="3652" y="4028"/>
                    <a:pt x="3641" y="4028"/>
                    <a:pt x="3619" y="4039"/>
                  </a:cubicBezTo>
                  <a:lnTo>
                    <a:pt x="3484" y="4039"/>
                  </a:lnTo>
                  <a:cubicBezTo>
                    <a:pt x="3439" y="4039"/>
                    <a:pt x="3406" y="4028"/>
                    <a:pt x="3361" y="4028"/>
                  </a:cubicBezTo>
                  <a:cubicBezTo>
                    <a:pt x="3318" y="4020"/>
                    <a:pt x="3275" y="4018"/>
                    <a:pt x="3227" y="4012"/>
                  </a:cubicBezTo>
                  <a:lnTo>
                    <a:pt x="3227" y="4012"/>
                  </a:lnTo>
                  <a:cubicBezTo>
                    <a:pt x="3201" y="4007"/>
                    <a:pt x="3144" y="3995"/>
                    <a:pt x="3115" y="3983"/>
                  </a:cubicBezTo>
                  <a:cubicBezTo>
                    <a:pt x="3003" y="3961"/>
                    <a:pt x="2891" y="3916"/>
                    <a:pt x="2790" y="3871"/>
                  </a:cubicBezTo>
                  <a:cubicBezTo>
                    <a:pt x="2723" y="3849"/>
                    <a:pt x="2667" y="3827"/>
                    <a:pt x="2611" y="3804"/>
                  </a:cubicBezTo>
                  <a:cubicBezTo>
                    <a:pt x="2599" y="3793"/>
                    <a:pt x="2599" y="3793"/>
                    <a:pt x="2599" y="3793"/>
                  </a:cubicBezTo>
                  <a:cubicBezTo>
                    <a:pt x="2577" y="3782"/>
                    <a:pt x="2555" y="3771"/>
                    <a:pt x="2532" y="3759"/>
                  </a:cubicBezTo>
                  <a:cubicBezTo>
                    <a:pt x="2387" y="3121"/>
                    <a:pt x="2431" y="2460"/>
                    <a:pt x="2667" y="1844"/>
                  </a:cubicBezTo>
                  <a:cubicBezTo>
                    <a:pt x="2745" y="1642"/>
                    <a:pt x="2835" y="1452"/>
                    <a:pt x="2947" y="1273"/>
                  </a:cubicBezTo>
                  <a:cubicBezTo>
                    <a:pt x="2958" y="1250"/>
                    <a:pt x="2958" y="1239"/>
                    <a:pt x="2958" y="1239"/>
                  </a:cubicBezTo>
                  <a:cubicBezTo>
                    <a:pt x="2958" y="1228"/>
                    <a:pt x="2969" y="1228"/>
                    <a:pt x="2980" y="1206"/>
                  </a:cubicBezTo>
                  <a:cubicBezTo>
                    <a:pt x="3014" y="1172"/>
                    <a:pt x="3036" y="1127"/>
                    <a:pt x="3059" y="1094"/>
                  </a:cubicBezTo>
                  <a:cubicBezTo>
                    <a:pt x="3126" y="1015"/>
                    <a:pt x="3193" y="948"/>
                    <a:pt x="3260" y="870"/>
                  </a:cubicBezTo>
                  <a:cubicBezTo>
                    <a:pt x="3260" y="870"/>
                    <a:pt x="3260" y="870"/>
                    <a:pt x="3271" y="858"/>
                  </a:cubicBezTo>
                  <a:close/>
                  <a:moveTo>
                    <a:pt x="3908" y="0"/>
                  </a:moveTo>
                  <a:cubicBezTo>
                    <a:pt x="3394" y="0"/>
                    <a:pt x="2865" y="158"/>
                    <a:pt x="2420" y="388"/>
                  </a:cubicBezTo>
                  <a:cubicBezTo>
                    <a:pt x="1916" y="657"/>
                    <a:pt x="1535" y="1049"/>
                    <a:pt x="1244" y="1519"/>
                  </a:cubicBezTo>
                  <a:cubicBezTo>
                    <a:pt x="919" y="2046"/>
                    <a:pt x="740" y="2673"/>
                    <a:pt x="718" y="3300"/>
                  </a:cubicBezTo>
                  <a:cubicBezTo>
                    <a:pt x="561" y="3367"/>
                    <a:pt x="1" y="3625"/>
                    <a:pt x="236" y="3860"/>
                  </a:cubicBezTo>
                  <a:cubicBezTo>
                    <a:pt x="426" y="4039"/>
                    <a:pt x="628" y="4196"/>
                    <a:pt x="841" y="4319"/>
                  </a:cubicBezTo>
                  <a:cubicBezTo>
                    <a:pt x="908" y="4566"/>
                    <a:pt x="986" y="4801"/>
                    <a:pt x="1098" y="5014"/>
                  </a:cubicBezTo>
                  <a:cubicBezTo>
                    <a:pt x="1170" y="5145"/>
                    <a:pt x="1341" y="5197"/>
                    <a:pt x="1549" y="5197"/>
                  </a:cubicBezTo>
                  <a:cubicBezTo>
                    <a:pt x="1928" y="5197"/>
                    <a:pt x="2432" y="5023"/>
                    <a:pt x="2678" y="4835"/>
                  </a:cubicBezTo>
                  <a:cubicBezTo>
                    <a:pt x="2947" y="4835"/>
                    <a:pt x="3227" y="4812"/>
                    <a:pt x="3484" y="4767"/>
                  </a:cubicBezTo>
                  <a:cubicBezTo>
                    <a:pt x="4571" y="4555"/>
                    <a:pt x="5859" y="3927"/>
                    <a:pt x="6027" y="2706"/>
                  </a:cubicBezTo>
                  <a:cubicBezTo>
                    <a:pt x="6150" y="1687"/>
                    <a:pt x="5579" y="388"/>
                    <a:pt x="4526" y="86"/>
                  </a:cubicBezTo>
                  <a:cubicBezTo>
                    <a:pt x="4327" y="27"/>
                    <a:pt x="4119" y="0"/>
                    <a:pt x="39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8080500" y="10119596"/>
              <a:ext cx="208522" cy="175866"/>
            </a:xfrm>
            <a:custGeom>
              <a:avLst/>
              <a:gdLst/>
              <a:ahLst/>
              <a:cxnLst/>
              <a:rect l="l" t="t" r="r" b="b"/>
              <a:pathLst>
                <a:path w="6162" h="5197" extrusionOk="0">
                  <a:moveTo>
                    <a:pt x="3092" y="802"/>
                  </a:moveTo>
                  <a:cubicBezTo>
                    <a:pt x="3064" y="808"/>
                    <a:pt x="3053" y="811"/>
                    <a:pt x="3052" y="811"/>
                  </a:cubicBezTo>
                  <a:cubicBezTo>
                    <a:pt x="3050" y="811"/>
                    <a:pt x="3059" y="808"/>
                    <a:pt x="3070" y="802"/>
                  </a:cubicBezTo>
                  <a:close/>
                  <a:moveTo>
                    <a:pt x="3193" y="4006"/>
                  </a:moveTo>
                  <a:cubicBezTo>
                    <a:pt x="3205" y="4008"/>
                    <a:pt x="3215" y="4009"/>
                    <a:pt x="3223" y="4011"/>
                  </a:cubicBezTo>
                  <a:lnTo>
                    <a:pt x="3223" y="4011"/>
                  </a:lnTo>
                  <a:cubicBezTo>
                    <a:pt x="3213" y="4009"/>
                    <a:pt x="3203" y="4008"/>
                    <a:pt x="3193" y="4006"/>
                  </a:cubicBezTo>
                  <a:close/>
                  <a:moveTo>
                    <a:pt x="3764" y="4006"/>
                  </a:moveTo>
                  <a:cubicBezTo>
                    <a:pt x="3755" y="4015"/>
                    <a:pt x="3738" y="4017"/>
                    <a:pt x="3719" y="4017"/>
                  </a:cubicBezTo>
                  <a:lnTo>
                    <a:pt x="3719" y="4017"/>
                  </a:lnTo>
                  <a:cubicBezTo>
                    <a:pt x="3742" y="4006"/>
                    <a:pt x="3764" y="4006"/>
                    <a:pt x="3764" y="4006"/>
                  </a:cubicBezTo>
                  <a:close/>
                  <a:moveTo>
                    <a:pt x="3271" y="858"/>
                  </a:moveTo>
                  <a:cubicBezTo>
                    <a:pt x="3271" y="858"/>
                    <a:pt x="3283" y="870"/>
                    <a:pt x="3283" y="870"/>
                  </a:cubicBezTo>
                  <a:cubicBezTo>
                    <a:pt x="3305" y="881"/>
                    <a:pt x="3316" y="881"/>
                    <a:pt x="3339" y="892"/>
                  </a:cubicBezTo>
                  <a:cubicBezTo>
                    <a:pt x="3518" y="1004"/>
                    <a:pt x="3663" y="1150"/>
                    <a:pt x="3798" y="1318"/>
                  </a:cubicBezTo>
                  <a:cubicBezTo>
                    <a:pt x="4111" y="1687"/>
                    <a:pt x="4279" y="2180"/>
                    <a:pt x="4324" y="2662"/>
                  </a:cubicBezTo>
                  <a:cubicBezTo>
                    <a:pt x="4335" y="2874"/>
                    <a:pt x="4324" y="2986"/>
                    <a:pt x="4279" y="3199"/>
                  </a:cubicBezTo>
                  <a:cubicBezTo>
                    <a:pt x="4257" y="3278"/>
                    <a:pt x="4223" y="3367"/>
                    <a:pt x="4190" y="3446"/>
                  </a:cubicBezTo>
                  <a:cubicBezTo>
                    <a:pt x="4167" y="3490"/>
                    <a:pt x="4156" y="3535"/>
                    <a:pt x="4134" y="3569"/>
                  </a:cubicBezTo>
                  <a:cubicBezTo>
                    <a:pt x="4123" y="3591"/>
                    <a:pt x="4078" y="3647"/>
                    <a:pt x="4078" y="3658"/>
                  </a:cubicBezTo>
                  <a:cubicBezTo>
                    <a:pt x="4033" y="3726"/>
                    <a:pt x="3988" y="3782"/>
                    <a:pt x="3932" y="3838"/>
                  </a:cubicBezTo>
                  <a:cubicBezTo>
                    <a:pt x="3910" y="3860"/>
                    <a:pt x="3887" y="3883"/>
                    <a:pt x="3865" y="3905"/>
                  </a:cubicBezTo>
                  <a:cubicBezTo>
                    <a:pt x="3843" y="3916"/>
                    <a:pt x="3831" y="3939"/>
                    <a:pt x="3820" y="3939"/>
                  </a:cubicBezTo>
                  <a:cubicBezTo>
                    <a:pt x="3798" y="3961"/>
                    <a:pt x="3764" y="3972"/>
                    <a:pt x="3742" y="3995"/>
                  </a:cubicBezTo>
                  <a:lnTo>
                    <a:pt x="3731" y="3995"/>
                  </a:lnTo>
                  <a:cubicBezTo>
                    <a:pt x="3719" y="4006"/>
                    <a:pt x="3697" y="4017"/>
                    <a:pt x="3675" y="4028"/>
                  </a:cubicBezTo>
                  <a:cubicBezTo>
                    <a:pt x="3663" y="4028"/>
                    <a:pt x="3641" y="4028"/>
                    <a:pt x="3619" y="4039"/>
                  </a:cubicBezTo>
                  <a:lnTo>
                    <a:pt x="3495" y="4039"/>
                  </a:lnTo>
                  <a:cubicBezTo>
                    <a:pt x="3451" y="4039"/>
                    <a:pt x="3406" y="4028"/>
                    <a:pt x="3372" y="4028"/>
                  </a:cubicBezTo>
                  <a:cubicBezTo>
                    <a:pt x="3322" y="4020"/>
                    <a:pt x="3279" y="4018"/>
                    <a:pt x="3237" y="4013"/>
                  </a:cubicBezTo>
                  <a:lnTo>
                    <a:pt x="3237" y="4013"/>
                  </a:lnTo>
                  <a:cubicBezTo>
                    <a:pt x="3212" y="4008"/>
                    <a:pt x="3156" y="3995"/>
                    <a:pt x="3126" y="3983"/>
                  </a:cubicBezTo>
                  <a:cubicBezTo>
                    <a:pt x="3014" y="3961"/>
                    <a:pt x="2902" y="3916"/>
                    <a:pt x="2790" y="3871"/>
                  </a:cubicBezTo>
                  <a:cubicBezTo>
                    <a:pt x="2734" y="3849"/>
                    <a:pt x="2667" y="3827"/>
                    <a:pt x="2611" y="3804"/>
                  </a:cubicBezTo>
                  <a:cubicBezTo>
                    <a:pt x="2611" y="3793"/>
                    <a:pt x="2611" y="3793"/>
                    <a:pt x="2599" y="3793"/>
                  </a:cubicBezTo>
                  <a:cubicBezTo>
                    <a:pt x="2577" y="3782"/>
                    <a:pt x="2555" y="3771"/>
                    <a:pt x="2532" y="3759"/>
                  </a:cubicBezTo>
                  <a:cubicBezTo>
                    <a:pt x="2398" y="3121"/>
                    <a:pt x="2442" y="2460"/>
                    <a:pt x="2667" y="1844"/>
                  </a:cubicBezTo>
                  <a:cubicBezTo>
                    <a:pt x="2745" y="1642"/>
                    <a:pt x="2835" y="1452"/>
                    <a:pt x="2947" y="1273"/>
                  </a:cubicBezTo>
                  <a:cubicBezTo>
                    <a:pt x="2958" y="1250"/>
                    <a:pt x="2958" y="1239"/>
                    <a:pt x="2969" y="1239"/>
                  </a:cubicBezTo>
                  <a:cubicBezTo>
                    <a:pt x="2969" y="1228"/>
                    <a:pt x="2969" y="1228"/>
                    <a:pt x="2991" y="1206"/>
                  </a:cubicBezTo>
                  <a:cubicBezTo>
                    <a:pt x="3014" y="1172"/>
                    <a:pt x="3036" y="1127"/>
                    <a:pt x="3070" y="1094"/>
                  </a:cubicBezTo>
                  <a:cubicBezTo>
                    <a:pt x="3126" y="1015"/>
                    <a:pt x="3193" y="948"/>
                    <a:pt x="3260" y="870"/>
                  </a:cubicBezTo>
                  <a:cubicBezTo>
                    <a:pt x="3260" y="870"/>
                    <a:pt x="3271" y="870"/>
                    <a:pt x="3271" y="858"/>
                  </a:cubicBezTo>
                  <a:close/>
                  <a:moveTo>
                    <a:pt x="3912" y="0"/>
                  </a:moveTo>
                  <a:cubicBezTo>
                    <a:pt x="3395" y="0"/>
                    <a:pt x="2868" y="158"/>
                    <a:pt x="2431" y="388"/>
                  </a:cubicBezTo>
                  <a:cubicBezTo>
                    <a:pt x="1927" y="657"/>
                    <a:pt x="1546" y="1049"/>
                    <a:pt x="1244" y="1519"/>
                  </a:cubicBezTo>
                  <a:cubicBezTo>
                    <a:pt x="930" y="2046"/>
                    <a:pt x="751" y="2673"/>
                    <a:pt x="729" y="3300"/>
                  </a:cubicBezTo>
                  <a:cubicBezTo>
                    <a:pt x="561" y="3367"/>
                    <a:pt x="1" y="3625"/>
                    <a:pt x="247" y="3860"/>
                  </a:cubicBezTo>
                  <a:cubicBezTo>
                    <a:pt x="426" y="4039"/>
                    <a:pt x="628" y="4196"/>
                    <a:pt x="841" y="4319"/>
                  </a:cubicBezTo>
                  <a:cubicBezTo>
                    <a:pt x="908" y="4566"/>
                    <a:pt x="986" y="4801"/>
                    <a:pt x="1110" y="5014"/>
                  </a:cubicBezTo>
                  <a:cubicBezTo>
                    <a:pt x="1177" y="5145"/>
                    <a:pt x="1345" y="5197"/>
                    <a:pt x="1552" y="5197"/>
                  </a:cubicBezTo>
                  <a:cubicBezTo>
                    <a:pt x="1930" y="5197"/>
                    <a:pt x="2436" y="5023"/>
                    <a:pt x="2689" y="4835"/>
                  </a:cubicBezTo>
                  <a:cubicBezTo>
                    <a:pt x="2958" y="4835"/>
                    <a:pt x="3227" y="4812"/>
                    <a:pt x="3495" y="4767"/>
                  </a:cubicBezTo>
                  <a:cubicBezTo>
                    <a:pt x="4571" y="4555"/>
                    <a:pt x="5870" y="3927"/>
                    <a:pt x="6027" y="2706"/>
                  </a:cubicBezTo>
                  <a:cubicBezTo>
                    <a:pt x="6161" y="1687"/>
                    <a:pt x="5590" y="388"/>
                    <a:pt x="4537" y="86"/>
                  </a:cubicBezTo>
                  <a:cubicBezTo>
                    <a:pt x="4335" y="27"/>
                    <a:pt x="4125" y="0"/>
                    <a:pt x="3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8198771" y="10256276"/>
              <a:ext cx="778" cy="34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3" y="0"/>
                  </a:moveTo>
                  <a:cubicBezTo>
                    <a:pt x="12" y="0"/>
                    <a:pt x="12" y="0"/>
                    <a:pt x="0" y="0"/>
                  </a:cubicBezTo>
                  <a:cubicBezTo>
                    <a:pt x="0" y="0"/>
                    <a:pt x="12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7718547" y="10113674"/>
              <a:ext cx="192956" cy="181416"/>
            </a:xfrm>
            <a:custGeom>
              <a:avLst/>
              <a:gdLst/>
              <a:ahLst/>
              <a:cxnLst/>
              <a:rect l="l" t="t" r="r" b="b"/>
              <a:pathLst>
                <a:path w="5702" h="5361" extrusionOk="0">
                  <a:moveTo>
                    <a:pt x="3215" y="1045"/>
                  </a:moveTo>
                  <a:cubicBezTo>
                    <a:pt x="3237" y="1045"/>
                    <a:pt x="3226" y="1055"/>
                    <a:pt x="3129" y="1067"/>
                  </a:cubicBezTo>
                  <a:lnTo>
                    <a:pt x="3129" y="1067"/>
                  </a:lnTo>
                  <a:cubicBezTo>
                    <a:pt x="3139" y="1064"/>
                    <a:pt x="3149" y="1056"/>
                    <a:pt x="3159" y="1056"/>
                  </a:cubicBezTo>
                  <a:lnTo>
                    <a:pt x="3181" y="1056"/>
                  </a:lnTo>
                  <a:cubicBezTo>
                    <a:pt x="3192" y="1056"/>
                    <a:pt x="3204" y="1045"/>
                    <a:pt x="3215" y="1045"/>
                  </a:cubicBezTo>
                  <a:close/>
                  <a:moveTo>
                    <a:pt x="2655" y="1336"/>
                  </a:moveTo>
                  <a:cubicBezTo>
                    <a:pt x="2677" y="1358"/>
                    <a:pt x="2711" y="1381"/>
                    <a:pt x="2733" y="1403"/>
                  </a:cubicBezTo>
                  <a:cubicBezTo>
                    <a:pt x="3058" y="1694"/>
                    <a:pt x="3304" y="2008"/>
                    <a:pt x="3495" y="2377"/>
                  </a:cubicBezTo>
                  <a:cubicBezTo>
                    <a:pt x="3674" y="2725"/>
                    <a:pt x="3797" y="3105"/>
                    <a:pt x="3842" y="3497"/>
                  </a:cubicBezTo>
                  <a:cubicBezTo>
                    <a:pt x="3876" y="3833"/>
                    <a:pt x="3864" y="4091"/>
                    <a:pt x="3708" y="4416"/>
                  </a:cubicBezTo>
                  <a:cubicBezTo>
                    <a:pt x="3696" y="4450"/>
                    <a:pt x="3674" y="4472"/>
                    <a:pt x="3663" y="4506"/>
                  </a:cubicBezTo>
                  <a:cubicBezTo>
                    <a:pt x="3652" y="4506"/>
                    <a:pt x="3652" y="4517"/>
                    <a:pt x="3652" y="4517"/>
                  </a:cubicBezTo>
                  <a:cubicBezTo>
                    <a:pt x="3640" y="4528"/>
                    <a:pt x="3629" y="4539"/>
                    <a:pt x="3629" y="4550"/>
                  </a:cubicBezTo>
                  <a:cubicBezTo>
                    <a:pt x="3607" y="4539"/>
                    <a:pt x="3584" y="4539"/>
                    <a:pt x="3562" y="4539"/>
                  </a:cubicBezTo>
                  <a:cubicBezTo>
                    <a:pt x="3540" y="4539"/>
                    <a:pt x="3495" y="4528"/>
                    <a:pt x="3472" y="4528"/>
                  </a:cubicBezTo>
                  <a:cubicBezTo>
                    <a:pt x="3405" y="4506"/>
                    <a:pt x="3349" y="4494"/>
                    <a:pt x="3282" y="4461"/>
                  </a:cubicBezTo>
                  <a:cubicBezTo>
                    <a:pt x="3170" y="4427"/>
                    <a:pt x="3024" y="4360"/>
                    <a:pt x="2946" y="4326"/>
                  </a:cubicBezTo>
                  <a:cubicBezTo>
                    <a:pt x="2554" y="4102"/>
                    <a:pt x="2218" y="3800"/>
                    <a:pt x="2061" y="3397"/>
                  </a:cubicBezTo>
                  <a:cubicBezTo>
                    <a:pt x="1904" y="3016"/>
                    <a:pt x="1904" y="2657"/>
                    <a:pt x="2016" y="2288"/>
                  </a:cubicBezTo>
                  <a:cubicBezTo>
                    <a:pt x="2061" y="2187"/>
                    <a:pt x="2095" y="2075"/>
                    <a:pt x="2151" y="1974"/>
                  </a:cubicBezTo>
                  <a:cubicBezTo>
                    <a:pt x="2173" y="1918"/>
                    <a:pt x="2207" y="1873"/>
                    <a:pt x="2229" y="1829"/>
                  </a:cubicBezTo>
                  <a:cubicBezTo>
                    <a:pt x="2229" y="1817"/>
                    <a:pt x="2240" y="1806"/>
                    <a:pt x="2252" y="1795"/>
                  </a:cubicBezTo>
                  <a:cubicBezTo>
                    <a:pt x="2263" y="1784"/>
                    <a:pt x="2274" y="1761"/>
                    <a:pt x="2285" y="1750"/>
                  </a:cubicBezTo>
                  <a:cubicBezTo>
                    <a:pt x="2352" y="1649"/>
                    <a:pt x="2431" y="1560"/>
                    <a:pt x="2520" y="1470"/>
                  </a:cubicBezTo>
                  <a:cubicBezTo>
                    <a:pt x="2554" y="1425"/>
                    <a:pt x="2588" y="1392"/>
                    <a:pt x="2632" y="1358"/>
                  </a:cubicBezTo>
                  <a:cubicBezTo>
                    <a:pt x="2632" y="1358"/>
                    <a:pt x="2644" y="1347"/>
                    <a:pt x="2655" y="1336"/>
                  </a:cubicBezTo>
                  <a:close/>
                  <a:moveTo>
                    <a:pt x="3831" y="4550"/>
                  </a:moveTo>
                  <a:cubicBezTo>
                    <a:pt x="3797" y="4562"/>
                    <a:pt x="3775" y="4562"/>
                    <a:pt x="3752" y="4562"/>
                  </a:cubicBezTo>
                  <a:lnTo>
                    <a:pt x="3741" y="4562"/>
                  </a:lnTo>
                  <a:cubicBezTo>
                    <a:pt x="3764" y="4550"/>
                    <a:pt x="3786" y="4550"/>
                    <a:pt x="3831" y="4550"/>
                  </a:cubicBezTo>
                  <a:close/>
                  <a:moveTo>
                    <a:pt x="3562" y="4618"/>
                  </a:moveTo>
                  <a:cubicBezTo>
                    <a:pt x="3562" y="4618"/>
                    <a:pt x="3562" y="4629"/>
                    <a:pt x="3551" y="4629"/>
                  </a:cubicBezTo>
                  <a:cubicBezTo>
                    <a:pt x="3540" y="4640"/>
                    <a:pt x="3540" y="4640"/>
                    <a:pt x="3517" y="4651"/>
                  </a:cubicBezTo>
                  <a:cubicBezTo>
                    <a:pt x="3528" y="4640"/>
                    <a:pt x="3551" y="4618"/>
                    <a:pt x="3562" y="4618"/>
                  </a:cubicBezTo>
                  <a:close/>
                  <a:moveTo>
                    <a:pt x="2703" y="0"/>
                  </a:moveTo>
                  <a:cubicBezTo>
                    <a:pt x="2396" y="0"/>
                    <a:pt x="2060" y="107"/>
                    <a:pt x="1815" y="238"/>
                  </a:cubicBezTo>
                  <a:cubicBezTo>
                    <a:pt x="1647" y="339"/>
                    <a:pt x="1243" y="653"/>
                    <a:pt x="1624" y="776"/>
                  </a:cubicBezTo>
                  <a:cubicBezTo>
                    <a:pt x="1703" y="798"/>
                    <a:pt x="1781" y="821"/>
                    <a:pt x="1848" y="854"/>
                  </a:cubicBezTo>
                  <a:cubicBezTo>
                    <a:pt x="1322" y="1145"/>
                    <a:pt x="851" y="1549"/>
                    <a:pt x="538" y="2075"/>
                  </a:cubicBezTo>
                  <a:cubicBezTo>
                    <a:pt x="0" y="2960"/>
                    <a:pt x="168" y="4058"/>
                    <a:pt x="975" y="4707"/>
                  </a:cubicBezTo>
                  <a:cubicBezTo>
                    <a:pt x="1479" y="5099"/>
                    <a:pt x="2117" y="5323"/>
                    <a:pt x="2756" y="5357"/>
                  </a:cubicBezTo>
                  <a:cubicBezTo>
                    <a:pt x="2815" y="5360"/>
                    <a:pt x="2875" y="5361"/>
                    <a:pt x="2936" y="5361"/>
                  </a:cubicBezTo>
                  <a:cubicBezTo>
                    <a:pt x="3618" y="5361"/>
                    <a:pt x="4361" y="5185"/>
                    <a:pt x="4906" y="4763"/>
                  </a:cubicBezTo>
                  <a:cubicBezTo>
                    <a:pt x="5645" y="4192"/>
                    <a:pt x="5701" y="3229"/>
                    <a:pt x="5421" y="2400"/>
                  </a:cubicBezTo>
                  <a:cubicBezTo>
                    <a:pt x="5220" y="1784"/>
                    <a:pt x="4839" y="1235"/>
                    <a:pt x="4368" y="809"/>
                  </a:cubicBezTo>
                  <a:cubicBezTo>
                    <a:pt x="4469" y="753"/>
                    <a:pt x="4570" y="686"/>
                    <a:pt x="4637" y="597"/>
                  </a:cubicBezTo>
                  <a:cubicBezTo>
                    <a:pt x="4878" y="314"/>
                    <a:pt x="4474" y="237"/>
                    <a:pt x="4256" y="237"/>
                  </a:cubicBezTo>
                  <a:cubicBezTo>
                    <a:pt x="4240" y="237"/>
                    <a:pt x="4225" y="237"/>
                    <a:pt x="4212" y="238"/>
                  </a:cubicBezTo>
                  <a:cubicBezTo>
                    <a:pt x="4010" y="238"/>
                    <a:pt x="3808" y="249"/>
                    <a:pt x="3596" y="283"/>
                  </a:cubicBezTo>
                  <a:cubicBezTo>
                    <a:pt x="3416" y="182"/>
                    <a:pt x="3226" y="104"/>
                    <a:pt x="3024" y="48"/>
                  </a:cubicBezTo>
                  <a:cubicBezTo>
                    <a:pt x="2925" y="15"/>
                    <a:pt x="2816" y="0"/>
                    <a:pt x="27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4533560" y="10411466"/>
              <a:ext cx="208488" cy="176205"/>
            </a:xfrm>
            <a:custGeom>
              <a:avLst/>
              <a:gdLst/>
              <a:ahLst/>
              <a:cxnLst/>
              <a:rect l="l" t="t" r="r" b="b"/>
              <a:pathLst>
                <a:path w="6161" h="5207" extrusionOk="0">
                  <a:moveTo>
                    <a:pt x="3891" y="3888"/>
                  </a:moveTo>
                  <a:cubicBezTo>
                    <a:pt x="3893" y="3888"/>
                    <a:pt x="3895" y="3890"/>
                    <a:pt x="3898" y="3893"/>
                  </a:cubicBezTo>
                  <a:cubicBezTo>
                    <a:pt x="3887" y="3893"/>
                    <a:pt x="3887" y="3893"/>
                    <a:pt x="3876" y="3904"/>
                  </a:cubicBezTo>
                  <a:cubicBezTo>
                    <a:pt x="3884" y="3896"/>
                    <a:pt x="3886" y="3888"/>
                    <a:pt x="3891" y="3888"/>
                  </a:cubicBezTo>
                  <a:close/>
                  <a:moveTo>
                    <a:pt x="3764" y="4005"/>
                  </a:moveTo>
                  <a:lnTo>
                    <a:pt x="3764" y="4005"/>
                  </a:lnTo>
                  <a:cubicBezTo>
                    <a:pt x="3755" y="4014"/>
                    <a:pt x="3739" y="4023"/>
                    <a:pt x="3722" y="4026"/>
                  </a:cubicBezTo>
                  <a:lnTo>
                    <a:pt x="3722" y="4026"/>
                  </a:lnTo>
                  <a:cubicBezTo>
                    <a:pt x="3743" y="4015"/>
                    <a:pt x="3764" y="4005"/>
                    <a:pt x="3764" y="4005"/>
                  </a:cubicBezTo>
                  <a:close/>
                  <a:moveTo>
                    <a:pt x="3282" y="869"/>
                  </a:moveTo>
                  <a:cubicBezTo>
                    <a:pt x="3305" y="880"/>
                    <a:pt x="3316" y="891"/>
                    <a:pt x="3338" y="903"/>
                  </a:cubicBezTo>
                  <a:cubicBezTo>
                    <a:pt x="3517" y="1015"/>
                    <a:pt x="3674" y="1160"/>
                    <a:pt x="3797" y="1317"/>
                  </a:cubicBezTo>
                  <a:cubicBezTo>
                    <a:pt x="4111" y="1687"/>
                    <a:pt x="4279" y="2191"/>
                    <a:pt x="4324" y="2661"/>
                  </a:cubicBezTo>
                  <a:cubicBezTo>
                    <a:pt x="4335" y="2885"/>
                    <a:pt x="4335" y="2997"/>
                    <a:pt x="4279" y="3199"/>
                  </a:cubicBezTo>
                  <a:cubicBezTo>
                    <a:pt x="4257" y="3288"/>
                    <a:pt x="4223" y="3367"/>
                    <a:pt x="4189" y="3456"/>
                  </a:cubicBezTo>
                  <a:cubicBezTo>
                    <a:pt x="4178" y="3490"/>
                    <a:pt x="4156" y="3535"/>
                    <a:pt x="4133" y="3580"/>
                  </a:cubicBezTo>
                  <a:cubicBezTo>
                    <a:pt x="4122" y="3602"/>
                    <a:pt x="4077" y="3658"/>
                    <a:pt x="4077" y="3669"/>
                  </a:cubicBezTo>
                  <a:cubicBezTo>
                    <a:pt x="4033" y="3725"/>
                    <a:pt x="3988" y="3781"/>
                    <a:pt x="3943" y="3837"/>
                  </a:cubicBezTo>
                  <a:cubicBezTo>
                    <a:pt x="3909" y="3860"/>
                    <a:pt x="3887" y="3882"/>
                    <a:pt x="3865" y="3904"/>
                  </a:cubicBezTo>
                  <a:cubicBezTo>
                    <a:pt x="3853" y="3927"/>
                    <a:pt x="3831" y="3938"/>
                    <a:pt x="3820" y="3938"/>
                  </a:cubicBezTo>
                  <a:cubicBezTo>
                    <a:pt x="3797" y="3960"/>
                    <a:pt x="3764" y="3983"/>
                    <a:pt x="3741" y="4005"/>
                  </a:cubicBezTo>
                  <a:cubicBezTo>
                    <a:pt x="3719" y="4016"/>
                    <a:pt x="3697" y="4028"/>
                    <a:pt x="3685" y="4028"/>
                  </a:cubicBezTo>
                  <a:lnTo>
                    <a:pt x="3674" y="4028"/>
                  </a:lnTo>
                  <a:cubicBezTo>
                    <a:pt x="3663" y="4039"/>
                    <a:pt x="3641" y="4039"/>
                    <a:pt x="3629" y="4039"/>
                  </a:cubicBezTo>
                  <a:cubicBezTo>
                    <a:pt x="3596" y="4039"/>
                    <a:pt x="3562" y="4050"/>
                    <a:pt x="3551" y="4050"/>
                  </a:cubicBezTo>
                  <a:lnTo>
                    <a:pt x="3495" y="4050"/>
                  </a:lnTo>
                  <a:cubicBezTo>
                    <a:pt x="3405" y="4050"/>
                    <a:pt x="3450" y="4039"/>
                    <a:pt x="3495" y="4039"/>
                  </a:cubicBezTo>
                  <a:lnTo>
                    <a:pt x="3372" y="4039"/>
                  </a:lnTo>
                  <a:cubicBezTo>
                    <a:pt x="3309" y="4028"/>
                    <a:pt x="3256" y="4018"/>
                    <a:pt x="3204" y="4007"/>
                  </a:cubicBezTo>
                  <a:lnTo>
                    <a:pt x="3204" y="4007"/>
                  </a:lnTo>
                  <a:cubicBezTo>
                    <a:pt x="3230" y="4012"/>
                    <a:pt x="3252" y="4015"/>
                    <a:pt x="3253" y="4015"/>
                  </a:cubicBezTo>
                  <a:cubicBezTo>
                    <a:pt x="3254" y="4015"/>
                    <a:pt x="3238" y="4012"/>
                    <a:pt x="3193" y="4005"/>
                  </a:cubicBezTo>
                  <a:lnTo>
                    <a:pt x="3193" y="4005"/>
                  </a:lnTo>
                  <a:cubicBezTo>
                    <a:pt x="3196" y="4006"/>
                    <a:pt x="3200" y="4007"/>
                    <a:pt x="3204" y="4007"/>
                  </a:cubicBezTo>
                  <a:lnTo>
                    <a:pt x="3204" y="4007"/>
                  </a:lnTo>
                  <a:cubicBezTo>
                    <a:pt x="3177" y="4003"/>
                    <a:pt x="3145" y="3998"/>
                    <a:pt x="3125" y="3994"/>
                  </a:cubicBezTo>
                  <a:cubicBezTo>
                    <a:pt x="3013" y="3960"/>
                    <a:pt x="2901" y="3927"/>
                    <a:pt x="2789" y="3882"/>
                  </a:cubicBezTo>
                  <a:cubicBezTo>
                    <a:pt x="2733" y="3860"/>
                    <a:pt x="2677" y="3826"/>
                    <a:pt x="2610" y="3804"/>
                  </a:cubicBezTo>
                  <a:cubicBezTo>
                    <a:pt x="2588" y="3792"/>
                    <a:pt x="2565" y="3781"/>
                    <a:pt x="2543" y="3759"/>
                  </a:cubicBezTo>
                  <a:cubicBezTo>
                    <a:pt x="2397" y="3131"/>
                    <a:pt x="2442" y="2471"/>
                    <a:pt x="2666" y="1843"/>
                  </a:cubicBezTo>
                  <a:cubicBezTo>
                    <a:pt x="2745" y="1653"/>
                    <a:pt x="2834" y="1463"/>
                    <a:pt x="2946" y="1272"/>
                  </a:cubicBezTo>
                  <a:cubicBezTo>
                    <a:pt x="2957" y="1250"/>
                    <a:pt x="2969" y="1250"/>
                    <a:pt x="2969" y="1239"/>
                  </a:cubicBezTo>
                  <a:cubicBezTo>
                    <a:pt x="2969" y="1239"/>
                    <a:pt x="2969" y="1227"/>
                    <a:pt x="2991" y="1216"/>
                  </a:cubicBezTo>
                  <a:cubicBezTo>
                    <a:pt x="3013" y="1171"/>
                    <a:pt x="3036" y="1138"/>
                    <a:pt x="3069" y="1104"/>
                  </a:cubicBezTo>
                  <a:cubicBezTo>
                    <a:pt x="3125" y="1026"/>
                    <a:pt x="3193" y="947"/>
                    <a:pt x="3260" y="880"/>
                  </a:cubicBezTo>
                  <a:cubicBezTo>
                    <a:pt x="3260" y="880"/>
                    <a:pt x="3271" y="869"/>
                    <a:pt x="3271" y="869"/>
                  </a:cubicBezTo>
                  <a:close/>
                  <a:moveTo>
                    <a:pt x="3915" y="0"/>
                  </a:moveTo>
                  <a:cubicBezTo>
                    <a:pt x="3397" y="0"/>
                    <a:pt x="2869" y="160"/>
                    <a:pt x="2431" y="399"/>
                  </a:cubicBezTo>
                  <a:cubicBezTo>
                    <a:pt x="1927" y="656"/>
                    <a:pt x="1546" y="1048"/>
                    <a:pt x="1255" y="1530"/>
                  </a:cubicBezTo>
                  <a:cubicBezTo>
                    <a:pt x="930" y="2056"/>
                    <a:pt x="751" y="2683"/>
                    <a:pt x="728" y="3311"/>
                  </a:cubicBezTo>
                  <a:cubicBezTo>
                    <a:pt x="560" y="3378"/>
                    <a:pt x="0" y="3624"/>
                    <a:pt x="247" y="3860"/>
                  </a:cubicBezTo>
                  <a:cubicBezTo>
                    <a:pt x="426" y="4050"/>
                    <a:pt x="628" y="4196"/>
                    <a:pt x="840" y="4330"/>
                  </a:cubicBezTo>
                  <a:cubicBezTo>
                    <a:pt x="908" y="4565"/>
                    <a:pt x="986" y="4800"/>
                    <a:pt x="1109" y="5024"/>
                  </a:cubicBezTo>
                  <a:cubicBezTo>
                    <a:pt x="1176" y="5155"/>
                    <a:pt x="1344" y="5207"/>
                    <a:pt x="1549" y="5207"/>
                  </a:cubicBezTo>
                  <a:cubicBezTo>
                    <a:pt x="1927" y="5207"/>
                    <a:pt x="2435" y="5030"/>
                    <a:pt x="2689" y="4834"/>
                  </a:cubicBezTo>
                  <a:cubicBezTo>
                    <a:pt x="2733" y="4836"/>
                    <a:pt x="2778" y="4837"/>
                    <a:pt x="2823" y="4837"/>
                  </a:cubicBezTo>
                  <a:cubicBezTo>
                    <a:pt x="3047" y="4837"/>
                    <a:pt x="3271" y="4813"/>
                    <a:pt x="3495" y="4767"/>
                  </a:cubicBezTo>
                  <a:cubicBezTo>
                    <a:pt x="4570" y="4554"/>
                    <a:pt x="5870" y="3938"/>
                    <a:pt x="6026" y="2706"/>
                  </a:cubicBezTo>
                  <a:cubicBezTo>
                    <a:pt x="6161" y="1687"/>
                    <a:pt x="5590" y="387"/>
                    <a:pt x="4537" y="85"/>
                  </a:cubicBezTo>
                  <a:cubicBezTo>
                    <a:pt x="4336" y="27"/>
                    <a:pt x="4126" y="0"/>
                    <a:pt x="39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4651831" y="10548112"/>
              <a:ext cx="778" cy="406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0" y="1"/>
                  </a:moveTo>
                  <a:cubicBezTo>
                    <a:pt x="0" y="1"/>
                    <a:pt x="11" y="12"/>
                    <a:pt x="22" y="12"/>
                  </a:cubicBezTo>
                  <a:cubicBezTo>
                    <a:pt x="11" y="12"/>
                    <a:pt x="1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4910707" y="10405679"/>
              <a:ext cx="192550" cy="181281"/>
            </a:xfrm>
            <a:custGeom>
              <a:avLst/>
              <a:gdLst/>
              <a:ahLst/>
              <a:cxnLst/>
              <a:rect l="l" t="t" r="r" b="b"/>
              <a:pathLst>
                <a:path w="5690" h="5357" extrusionOk="0">
                  <a:moveTo>
                    <a:pt x="3203" y="1051"/>
                  </a:moveTo>
                  <a:cubicBezTo>
                    <a:pt x="3223" y="1051"/>
                    <a:pt x="3217" y="1060"/>
                    <a:pt x="3148" y="1062"/>
                  </a:cubicBezTo>
                  <a:lnTo>
                    <a:pt x="3148" y="1062"/>
                  </a:lnTo>
                  <a:cubicBezTo>
                    <a:pt x="3159" y="1051"/>
                    <a:pt x="3170" y="1051"/>
                    <a:pt x="3170" y="1051"/>
                  </a:cubicBezTo>
                  <a:close/>
                  <a:moveTo>
                    <a:pt x="2643" y="1342"/>
                  </a:moveTo>
                  <a:cubicBezTo>
                    <a:pt x="2677" y="1365"/>
                    <a:pt x="2711" y="1376"/>
                    <a:pt x="2733" y="1398"/>
                  </a:cubicBezTo>
                  <a:cubicBezTo>
                    <a:pt x="3058" y="1690"/>
                    <a:pt x="3293" y="2003"/>
                    <a:pt x="3483" y="2373"/>
                  </a:cubicBezTo>
                  <a:cubicBezTo>
                    <a:pt x="3663" y="2720"/>
                    <a:pt x="3797" y="3112"/>
                    <a:pt x="3831" y="3504"/>
                  </a:cubicBezTo>
                  <a:cubicBezTo>
                    <a:pt x="3875" y="3829"/>
                    <a:pt x="3864" y="4087"/>
                    <a:pt x="3696" y="4423"/>
                  </a:cubicBezTo>
                  <a:cubicBezTo>
                    <a:pt x="3685" y="4445"/>
                    <a:pt x="3674" y="4479"/>
                    <a:pt x="3651" y="4501"/>
                  </a:cubicBezTo>
                  <a:cubicBezTo>
                    <a:pt x="3651" y="4512"/>
                    <a:pt x="3651" y="4512"/>
                    <a:pt x="3640" y="4523"/>
                  </a:cubicBezTo>
                  <a:cubicBezTo>
                    <a:pt x="3629" y="4535"/>
                    <a:pt x="3629" y="4535"/>
                    <a:pt x="3618" y="4546"/>
                  </a:cubicBezTo>
                  <a:cubicBezTo>
                    <a:pt x="3595" y="4546"/>
                    <a:pt x="3573" y="4546"/>
                    <a:pt x="3551" y="4535"/>
                  </a:cubicBezTo>
                  <a:cubicBezTo>
                    <a:pt x="3539" y="4535"/>
                    <a:pt x="3495" y="4523"/>
                    <a:pt x="3472" y="4523"/>
                  </a:cubicBezTo>
                  <a:cubicBezTo>
                    <a:pt x="3405" y="4512"/>
                    <a:pt x="3338" y="4490"/>
                    <a:pt x="3271" y="4467"/>
                  </a:cubicBezTo>
                  <a:cubicBezTo>
                    <a:pt x="3170" y="4423"/>
                    <a:pt x="3013" y="4367"/>
                    <a:pt x="2946" y="4322"/>
                  </a:cubicBezTo>
                  <a:cubicBezTo>
                    <a:pt x="2543" y="4109"/>
                    <a:pt x="2218" y="3807"/>
                    <a:pt x="2050" y="3403"/>
                  </a:cubicBezTo>
                  <a:cubicBezTo>
                    <a:pt x="1904" y="3011"/>
                    <a:pt x="1904" y="2664"/>
                    <a:pt x="2016" y="2294"/>
                  </a:cubicBezTo>
                  <a:cubicBezTo>
                    <a:pt x="2050" y="2182"/>
                    <a:pt x="2095" y="2082"/>
                    <a:pt x="2151" y="1970"/>
                  </a:cubicBezTo>
                  <a:cubicBezTo>
                    <a:pt x="2173" y="1925"/>
                    <a:pt x="2195" y="1880"/>
                    <a:pt x="2229" y="1824"/>
                  </a:cubicBezTo>
                  <a:cubicBezTo>
                    <a:pt x="2229" y="1824"/>
                    <a:pt x="2240" y="1802"/>
                    <a:pt x="2240" y="1802"/>
                  </a:cubicBezTo>
                  <a:cubicBezTo>
                    <a:pt x="2251" y="1779"/>
                    <a:pt x="2263" y="1768"/>
                    <a:pt x="2274" y="1746"/>
                  </a:cubicBezTo>
                  <a:cubicBezTo>
                    <a:pt x="2352" y="1656"/>
                    <a:pt x="2431" y="1555"/>
                    <a:pt x="2509" y="1466"/>
                  </a:cubicBezTo>
                  <a:cubicBezTo>
                    <a:pt x="2543" y="1432"/>
                    <a:pt x="2587" y="1398"/>
                    <a:pt x="2621" y="1365"/>
                  </a:cubicBezTo>
                  <a:cubicBezTo>
                    <a:pt x="2621" y="1354"/>
                    <a:pt x="2632" y="1354"/>
                    <a:pt x="2643" y="1342"/>
                  </a:cubicBezTo>
                  <a:close/>
                  <a:moveTo>
                    <a:pt x="3551" y="4626"/>
                  </a:moveTo>
                  <a:cubicBezTo>
                    <a:pt x="3551" y="4628"/>
                    <a:pt x="3551" y="4631"/>
                    <a:pt x="3551" y="4635"/>
                  </a:cubicBezTo>
                  <a:cubicBezTo>
                    <a:pt x="3539" y="4647"/>
                    <a:pt x="3528" y="4647"/>
                    <a:pt x="3517" y="4658"/>
                  </a:cubicBezTo>
                  <a:cubicBezTo>
                    <a:pt x="3525" y="4641"/>
                    <a:pt x="3540" y="4631"/>
                    <a:pt x="3551" y="4626"/>
                  </a:cubicBezTo>
                  <a:close/>
                  <a:moveTo>
                    <a:pt x="3517" y="4658"/>
                  </a:moveTo>
                  <a:cubicBezTo>
                    <a:pt x="3517" y="4662"/>
                    <a:pt x="3516" y="4664"/>
                    <a:pt x="3514" y="4666"/>
                  </a:cubicBezTo>
                  <a:lnTo>
                    <a:pt x="3514" y="4666"/>
                  </a:lnTo>
                  <a:cubicBezTo>
                    <a:pt x="3517" y="4663"/>
                    <a:pt x="3517" y="4658"/>
                    <a:pt x="3517" y="4658"/>
                  </a:cubicBezTo>
                  <a:close/>
                  <a:moveTo>
                    <a:pt x="2706" y="1"/>
                  </a:moveTo>
                  <a:cubicBezTo>
                    <a:pt x="2395" y="1"/>
                    <a:pt x="2062" y="104"/>
                    <a:pt x="1815" y="245"/>
                  </a:cubicBezTo>
                  <a:cubicBezTo>
                    <a:pt x="1647" y="334"/>
                    <a:pt x="1232" y="659"/>
                    <a:pt x="1624" y="771"/>
                  </a:cubicBezTo>
                  <a:cubicBezTo>
                    <a:pt x="1703" y="794"/>
                    <a:pt x="1770" y="827"/>
                    <a:pt x="1848" y="850"/>
                  </a:cubicBezTo>
                  <a:cubicBezTo>
                    <a:pt x="1311" y="1152"/>
                    <a:pt x="840" y="1555"/>
                    <a:pt x="526" y="2082"/>
                  </a:cubicBezTo>
                  <a:cubicBezTo>
                    <a:pt x="0" y="2955"/>
                    <a:pt x="157" y="4053"/>
                    <a:pt x="975" y="4703"/>
                  </a:cubicBezTo>
                  <a:cubicBezTo>
                    <a:pt x="1467" y="5106"/>
                    <a:pt x="2106" y="5330"/>
                    <a:pt x="2744" y="5352"/>
                  </a:cubicBezTo>
                  <a:cubicBezTo>
                    <a:pt x="2805" y="5355"/>
                    <a:pt x="2866" y="5356"/>
                    <a:pt x="2927" y="5356"/>
                  </a:cubicBezTo>
                  <a:cubicBezTo>
                    <a:pt x="3618" y="5356"/>
                    <a:pt x="4361" y="5180"/>
                    <a:pt x="4906" y="4759"/>
                  </a:cubicBezTo>
                  <a:cubicBezTo>
                    <a:pt x="5634" y="4187"/>
                    <a:pt x="5690" y="3235"/>
                    <a:pt x="5421" y="2406"/>
                  </a:cubicBezTo>
                  <a:cubicBezTo>
                    <a:pt x="5208" y="1790"/>
                    <a:pt x="4839" y="1242"/>
                    <a:pt x="4357" y="805"/>
                  </a:cubicBezTo>
                  <a:cubicBezTo>
                    <a:pt x="4469" y="749"/>
                    <a:pt x="4570" y="682"/>
                    <a:pt x="4637" y="603"/>
                  </a:cubicBezTo>
                  <a:cubicBezTo>
                    <a:pt x="4895" y="290"/>
                    <a:pt x="4413" y="234"/>
                    <a:pt x="4211" y="234"/>
                  </a:cubicBezTo>
                  <a:cubicBezTo>
                    <a:pt x="4010" y="234"/>
                    <a:pt x="3797" y="256"/>
                    <a:pt x="3595" y="278"/>
                  </a:cubicBezTo>
                  <a:cubicBezTo>
                    <a:pt x="3405" y="189"/>
                    <a:pt x="3226" y="99"/>
                    <a:pt x="3024" y="43"/>
                  </a:cubicBezTo>
                  <a:cubicBezTo>
                    <a:pt x="2924" y="14"/>
                    <a:pt x="2816" y="1"/>
                    <a:pt x="2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5272660" y="10411466"/>
              <a:ext cx="208116" cy="176205"/>
            </a:xfrm>
            <a:custGeom>
              <a:avLst/>
              <a:gdLst/>
              <a:ahLst/>
              <a:cxnLst/>
              <a:rect l="l" t="t" r="r" b="b"/>
              <a:pathLst>
                <a:path w="6150" h="5207" extrusionOk="0">
                  <a:moveTo>
                    <a:pt x="3752" y="4010"/>
                  </a:moveTo>
                  <a:cubicBezTo>
                    <a:pt x="3747" y="4019"/>
                    <a:pt x="3727" y="4028"/>
                    <a:pt x="3708" y="4028"/>
                  </a:cubicBezTo>
                  <a:cubicBezTo>
                    <a:pt x="3728" y="4021"/>
                    <a:pt x="3744" y="4014"/>
                    <a:pt x="3752" y="4010"/>
                  </a:cubicBezTo>
                  <a:close/>
                  <a:moveTo>
                    <a:pt x="3282" y="869"/>
                  </a:moveTo>
                  <a:cubicBezTo>
                    <a:pt x="3294" y="880"/>
                    <a:pt x="3316" y="891"/>
                    <a:pt x="3327" y="903"/>
                  </a:cubicBezTo>
                  <a:cubicBezTo>
                    <a:pt x="3506" y="1015"/>
                    <a:pt x="3663" y="1160"/>
                    <a:pt x="3798" y="1317"/>
                  </a:cubicBezTo>
                  <a:cubicBezTo>
                    <a:pt x="4100" y="1687"/>
                    <a:pt x="4279" y="2191"/>
                    <a:pt x="4313" y="2661"/>
                  </a:cubicBezTo>
                  <a:cubicBezTo>
                    <a:pt x="4335" y="2885"/>
                    <a:pt x="4324" y="2997"/>
                    <a:pt x="4268" y="3199"/>
                  </a:cubicBezTo>
                  <a:cubicBezTo>
                    <a:pt x="4246" y="3288"/>
                    <a:pt x="4223" y="3367"/>
                    <a:pt x="4190" y="3456"/>
                  </a:cubicBezTo>
                  <a:cubicBezTo>
                    <a:pt x="4167" y="3490"/>
                    <a:pt x="4145" y="3535"/>
                    <a:pt x="4122" y="3580"/>
                  </a:cubicBezTo>
                  <a:cubicBezTo>
                    <a:pt x="4111" y="3602"/>
                    <a:pt x="4078" y="3658"/>
                    <a:pt x="4066" y="3669"/>
                  </a:cubicBezTo>
                  <a:cubicBezTo>
                    <a:pt x="4022" y="3725"/>
                    <a:pt x="3977" y="3781"/>
                    <a:pt x="3932" y="3837"/>
                  </a:cubicBezTo>
                  <a:cubicBezTo>
                    <a:pt x="3910" y="3860"/>
                    <a:pt x="3887" y="3882"/>
                    <a:pt x="3865" y="3904"/>
                  </a:cubicBezTo>
                  <a:cubicBezTo>
                    <a:pt x="3873" y="3896"/>
                    <a:pt x="3881" y="3888"/>
                    <a:pt x="3885" y="3888"/>
                  </a:cubicBezTo>
                  <a:cubicBezTo>
                    <a:pt x="3886" y="3888"/>
                    <a:pt x="3887" y="3890"/>
                    <a:pt x="3887" y="3893"/>
                  </a:cubicBezTo>
                  <a:cubicBezTo>
                    <a:pt x="3887" y="3893"/>
                    <a:pt x="3876" y="3893"/>
                    <a:pt x="3865" y="3904"/>
                  </a:cubicBezTo>
                  <a:cubicBezTo>
                    <a:pt x="3865" y="3904"/>
                    <a:pt x="3865" y="3904"/>
                    <a:pt x="3865" y="3904"/>
                  </a:cubicBezTo>
                  <a:cubicBezTo>
                    <a:pt x="3842" y="3927"/>
                    <a:pt x="3820" y="3938"/>
                    <a:pt x="3820" y="3938"/>
                  </a:cubicBezTo>
                  <a:cubicBezTo>
                    <a:pt x="3786" y="3960"/>
                    <a:pt x="3764" y="3983"/>
                    <a:pt x="3730" y="4005"/>
                  </a:cubicBezTo>
                  <a:cubicBezTo>
                    <a:pt x="3708" y="4016"/>
                    <a:pt x="3697" y="4028"/>
                    <a:pt x="3674" y="4028"/>
                  </a:cubicBezTo>
                  <a:cubicBezTo>
                    <a:pt x="3652" y="4039"/>
                    <a:pt x="3641" y="4039"/>
                    <a:pt x="3618" y="4039"/>
                  </a:cubicBezTo>
                  <a:cubicBezTo>
                    <a:pt x="3585" y="4039"/>
                    <a:pt x="3551" y="4050"/>
                    <a:pt x="3540" y="4050"/>
                  </a:cubicBezTo>
                  <a:lnTo>
                    <a:pt x="3484" y="4050"/>
                  </a:lnTo>
                  <a:cubicBezTo>
                    <a:pt x="3406" y="4050"/>
                    <a:pt x="3439" y="4039"/>
                    <a:pt x="3484" y="4039"/>
                  </a:cubicBezTo>
                  <a:lnTo>
                    <a:pt x="3361" y="4039"/>
                  </a:lnTo>
                  <a:cubicBezTo>
                    <a:pt x="3309" y="4028"/>
                    <a:pt x="3247" y="4018"/>
                    <a:pt x="3194" y="4008"/>
                  </a:cubicBezTo>
                  <a:lnTo>
                    <a:pt x="3194" y="4008"/>
                  </a:lnTo>
                  <a:cubicBezTo>
                    <a:pt x="3220" y="4012"/>
                    <a:pt x="3241" y="4015"/>
                    <a:pt x="3242" y="4015"/>
                  </a:cubicBezTo>
                  <a:cubicBezTo>
                    <a:pt x="3243" y="4015"/>
                    <a:pt x="3227" y="4012"/>
                    <a:pt x="3182" y="4005"/>
                  </a:cubicBezTo>
                  <a:lnTo>
                    <a:pt x="3182" y="4005"/>
                  </a:lnTo>
                  <a:cubicBezTo>
                    <a:pt x="3186" y="4006"/>
                    <a:pt x="3190" y="4007"/>
                    <a:pt x="3194" y="4008"/>
                  </a:cubicBezTo>
                  <a:lnTo>
                    <a:pt x="3194" y="4008"/>
                  </a:lnTo>
                  <a:cubicBezTo>
                    <a:pt x="3167" y="4003"/>
                    <a:pt x="3134" y="3998"/>
                    <a:pt x="3114" y="3994"/>
                  </a:cubicBezTo>
                  <a:cubicBezTo>
                    <a:pt x="3002" y="3960"/>
                    <a:pt x="2890" y="3927"/>
                    <a:pt x="2778" y="3882"/>
                  </a:cubicBezTo>
                  <a:cubicBezTo>
                    <a:pt x="2722" y="3860"/>
                    <a:pt x="2666" y="3826"/>
                    <a:pt x="2610" y="3804"/>
                  </a:cubicBezTo>
                  <a:lnTo>
                    <a:pt x="2599" y="3804"/>
                  </a:lnTo>
                  <a:cubicBezTo>
                    <a:pt x="2577" y="3792"/>
                    <a:pt x="2554" y="3781"/>
                    <a:pt x="2532" y="3759"/>
                  </a:cubicBezTo>
                  <a:cubicBezTo>
                    <a:pt x="2386" y="3131"/>
                    <a:pt x="2431" y="2471"/>
                    <a:pt x="2666" y="1843"/>
                  </a:cubicBezTo>
                  <a:cubicBezTo>
                    <a:pt x="2734" y="1653"/>
                    <a:pt x="2834" y="1463"/>
                    <a:pt x="2935" y="1272"/>
                  </a:cubicBezTo>
                  <a:cubicBezTo>
                    <a:pt x="2958" y="1250"/>
                    <a:pt x="2958" y="1250"/>
                    <a:pt x="2958" y="1239"/>
                  </a:cubicBezTo>
                  <a:cubicBezTo>
                    <a:pt x="2958" y="1239"/>
                    <a:pt x="2969" y="1227"/>
                    <a:pt x="2980" y="1216"/>
                  </a:cubicBezTo>
                  <a:cubicBezTo>
                    <a:pt x="3002" y="1171"/>
                    <a:pt x="3036" y="1138"/>
                    <a:pt x="3058" y="1104"/>
                  </a:cubicBezTo>
                  <a:cubicBezTo>
                    <a:pt x="3126" y="1026"/>
                    <a:pt x="3182" y="947"/>
                    <a:pt x="3260" y="880"/>
                  </a:cubicBezTo>
                  <a:cubicBezTo>
                    <a:pt x="3260" y="880"/>
                    <a:pt x="3260" y="869"/>
                    <a:pt x="3271" y="869"/>
                  </a:cubicBezTo>
                  <a:close/>
                  <a:moveTo>
                    <a:pt x="3911" y="0"/>
                  </a:moveTo>
                  <a:cubicBezTo>
                    <a:pt x="3396" y="0"/>
                    <a:pt x="2866" y="160"/>
                    <a:pt x="2420" y="399"/>
                  </a:cubicBezTo>
                  <a:cubicBezTo>
                    <a:pt x="1916" y="656"/>
                    <a:pt x="1535" y="1048"/>
                    <a:pt x="1244" y="1530"/>
                  </a:cubicBezTo>
                  <a:cubicBezTo>
                    <a:pt x="919" y="2056"/>
                    <a:pt x="740" y="2683"/>
                    <a:pt x="717" y="3311"/>
                  </a:cubicBezTo>
                  <a:cubicBezTo>
                    <a:pt x="561" y="3378"/>
                    <a:pt x="1" y="3624"/>
                    <a:pt x="236" y="3860"/>
                  </a:cubicBezTo>
                  <a:cubicBezTo>
                    <a:pt x="426" y="4050"/>
                    <a:pt x="628" y="4196"/>
                    <a:pt x="841" y="4330"/>
                  </a:cubicBezTo>
                  <a:cubicBezTo>
                    <a:pt x="897" y="4565"/>
                    <a:pt x="986" y="4800"/>
                    <a:pt x="1098" y="5024"/>
                  </a:cubicBezTo>
                  <a:cubicBezTo>
                    <a:pt x="1169" y="5155"/>
                    <a:pt x="1339" y="5207"/>
                    <a:pt x="1546" y="5207"/>
                  </a:cubicBezTo>
                  <a:cubicBezTo>
                    <a:pt x="1926" y="5207"/>
                    <a:pt x="2431" y="5030"/>
                    <a:pt x="2678" y="4834"/>
                  </a:cubicBezTo>
                  <a:cubicBezTo>
                    <a:pt x="2722" y="4836"/>
                    <a:pt x="2767" y="4837"/>
                    <a:pt x="2813" y="4837"/>
                  </a:cubicBezTo>
                  <a:cubicBezTo>
                    <a:pt x="3039" y="4837"/>
                    <a:pt x="3269" y="4813"/>
                    <a:pt x="3484" y="4767"/>
                  </a:cubicBezTo>
                  <a:cubicBezTo>
                    <a:pt x="4570" y="4554"/>
                    <a:pt x="5859" y="3938"/>
                    <a:pt x="6015" y="2706"/>
                  </a:cubicBezTo>
                  <a:cubicBezTo>
                    <a:pt x="6150" y="1687"/>
                    <a:pt x="5579" y="387"/>
                    <a:pt x="4526" y="85"/>
                  </a:cubicBezTo>
                  <a:cubicBezTo>
                    <a:pt x="4328" y="27"/>
                    <a:pt x="4121" y="0"/>
                    <a:pt x="39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5390558" y="10548112"/>
              <a:ext cx="1151" cy="406"/>
            </a:xfrm>
            <a:custGeom>
              <a:avLst/>
              <a:gdLst/>
              <a:ahLst/>
              <a:cxnLst/>
              <a:rect l="l" t="t" r="r" b="b"/>
              <a:pathLst>
                <a:path w="34" h="12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1"/>
                    <a:pt x="22" y="12"/>
                    <a:pt x="22" y="12"/>
                  </a:cubicBezTo>
                  <a:lnTo>
                    <a:pt x="34" y="12"/>
                  </a:lnTo>
                  <a:cubicBezTo>
                    <a:pt x="23" y="12"/>
                    <a:pt x="1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5649434" y="10405679"/>
              <a:ext cx="192956" cy="181281"/>
            </a:xfrm>
            <a:custGeom>
              <a:avLst/>
              <a:gdLst/>
              <a:ahLst/>
              <a:cxnLst/>
              <a:rect l="l" t="t" r="r" b="b"/>
              <a:pathLst>
                <a:path w="5702" h="5357" extrusionOk="0">
                  <a:moveTo>
                    <a:pt x="3203" y="1051"/>
                  </a:moveTo>
                  <a:cubicBezTo>
                    <a:pt x="3233" y="1051"/>
                    <a:pt x="3228" y="1060"/>
                    <a:pt x="3159" y="1062"/>
                  </a:cubicBezTo>
                  <a:lnTo>
                    <a:pt x="3159" y="1062"/>
                  </a:lnTo>
                  <a:cubicBezTo>
                    <a:pt x="3159" y="1051"/>
                    <a:pt x="3170" y="1051"/>
                    <a:pt x="3181" y="1051"/>
                  </a:cubicBezTo>
                  <a:close/>
                  <a:moveTo>
                    <a:pt x="2655" y="1342"/>
                  </a:moveTo>
                  <a:cubicBezTo>
                    <a:pt x="2677" y="1365"/>
                    <a:pt x="2711" y="1376"/>
                    <a:pt x="2733" y="1398"/>
                  </a:cubicBezTo>
                  <a:cubicBezTo>
                    <a:pt x="3058" y="1690"/>
                    <a:pt x="3304" y="2003"/>
                    <a:pt x="3495" y="2373"/>
                  </a:cubicBezTo>
                  <a:cubicBezTo>
                    <a:pt x="3674" y="2720"/>
                    <a:pt x="3797" y="3112"/>
                    <a:pt x="3842" y="3504"/>
                  </a:cubicBezTo>
                  <a:cubicBezTo>
                    <a:pt x="3875" y="3829"/>
                    <a:pt x="3864" y="4087"/>
                    <a:pt x="3707" y="4423"/>
                  </a:cubicBezTo>
                  <a:cubicBezTo>
                    <a:pt x="3696" y="4445"/>
                    <a:pt x="3674" y="4479"/>
                    <a:pt x="3663" y="4501"/>
                  </a:cubicBezTo>
                  <a:cubicBezTo>
                    <a:pt x="3651" y="4512"/>
                    <a:pt x="3651" y="4512"/>
                    <a:pt x="3651" y="4523"/>
                  </a:cubicBezTo>
                  <a:cubicBezTo>
                    <a:pt x="3640" y="4535"/>
                    <a:pt x="3629" y="4535"/>
                    <a:pt x="3629" y="4546"/>
                  </a:cubicBezTo>
                  <a:cubicBezTo>
                    <a:pt x="3607" y="4546"/>
                    <a:pt x="3584" y="4546"/>
                    <a:pt x="3562" y="4535"/>
                  </a:cubicBezTo>
                  <a:cubicBezTo>
                    <a:pt x="3539" y="4535"/>
                    <a:pt x="3495" y="4523"/>
                    <a:pt x="3472" y="4523"/>
                  </a:cubicBezTo>
                  <a:cubicBezTo>
                    <a:pt x="3405" y="4512"/>
                    <a:pt x="3349" y="4490"/>
                    <a:pt x="3282" y="4467"/>
                  </a:cubicBezTo>
                  <a:cubicBezTo>
                    <a:pt x="3170" y="4423"/>
                    <a:pt x="3024" y="4367"/>
                    <a:pt x="2946" y="4322"/>
                  </a:cubicBezTo>
                  <a:cubicBezTo>
                    <a:pt x="2554" y="4109"/>
                    <a:pt x="2218" y="3807"/>
                    <a:pt x="2061" y="3403"/>
                  </a:cubicBezTo>
                  <a:cubicBezTo>
                    <a:pt x="1904" y="3011"/>
                    <a:pt x="1904" y="2664"/>
                    <a:pt x="2016" y="2294"/>
                  </a:cubicBezTo>
                  <a:cubicBezTo>
                    <a:pt x="2061" y="2182"/>
                    <a:pt x="2095" y="2082"/>
                    <a:pt x="2151" y="1970"/>
                  </a:cubicBezTo>
                  <a:cubicBezTo>
                    <a:pt x="2173" y="1925"/>
                    <a:pt x="2207" y="1880"/>
                    <a:pt x="2229" y="1824"/>
                  </a:cubicBezTo>
                  <a:cubicBezTo>
                    <a:pt x="2229" y="1824"/>
                    <a:pt x="2240" y="1802"/>
                    <a:pt x="2251" y="1802"/>
                  </a:cubicBezTo>
                  <a:cubicBezTo>
                    <a:pt x="2263" y="1779"/>
                    <a:pt x="2274" y="1768"/>
                    <a:pt x="2285" y="1746"/>
                  </a:cubicBezTo>
                  <a:cubicBezTo>
                    <a:pt x="2352" y="1656"/>
                    <a:pt x="2431" y="1555"/>
                    <a:pt x="2520" y="1466"/>
                  </a:cubicBezTo>
                  <a:cubicBezTo>
                    <a:pt x="2554" y="1432"/>
                    <a:pt x="2587" y="1398"/>
                    <a:pt x="2621" y="1365"/>
                  </a:cubicBezTo>
                  <a:cubicBezTo>
                    <a:pt x="2632" y="1354"/>
                    <a:pt x="2643" y="1354"/>
                    <a:pt x="2655" y="1342"/>
                  </a:cubicBezTo>
                  <a:close/>
                  <a:moveTo>
                    <a:pt x="3562" y="4624"/>
                  </a:moveTo>
                  <a:cubicBezTo>
                    <a:pt x="3562" y="4624"/>
                    <a:pt x="3551" y="4624"/>
                    <a:pt x="3551" y="4635"/>
                  </a:cubicBezTo>
                  <a:cubicBezTo>
                    <a:pt x="3539" y="4647"/>
                    <a:pt x="3539" y="4647"/>
                    <a:pt x="3517" y="4658"/>
                  </a:cubicBezTo>
                  <a:cubicBezTo>
                    <a:pt x="3528" y="4635"/>
                    <a:pt x="3551" y="4624"/>
                    <a:pt x="3562" y="4624"/>
                  </a:cubicBezTo>
                  <a:close/>
                  <a:moveTo>
                    <a:pt x="2710" y="1"/>
                  </a:moveTo>
                  <a:cubicBezTo>
                    <a:pt x="2401" y="1"/>
                    <a:pt x="2062" y="104"/>
                    <a:pt x="1815" y="245"/>
                  </a:cubicBezTo>
                  <a:cubicBezTo>
                    <a:pt x="1647" y="334"/>
                    <a:pt x="1243" y="659"/>
                    <a:pt x="1624" y="771"/>
                  </a:cubicBezTo>
                  <a:cubicBezTo>
                    <a:pt x="1703" y="794"/>
                    <a:pt x="1781" y="827"/>
                    <a:pt x="1848" y="850"/>
                  </a:cubicBezTo>
                  <a:cubicBezTo>
                    <a:pt x="1322" y="1152"/>
                    <a:pt x="851" y="1555"/>
                    <a:pt x="538" y="2082"/>
                  </a:cubicBezTo>
                  <a:cubicBezTo>
                    <a:pt x="0" y="2955"/>
                    <a:pt x="157" y="4053"/>
                    <a:pt x="974" y="4703"/>
                  </a:cubicBezTo>
                  <a:cubicBezTo>
                    <a:pt x="1479" y="5106"/>
                    <a:pt x="2117" y="5330"/>
                    <a:pt x="2755" y="5352"/>
                  </a:cubicBezTo>
                  <a:cubicBezTo>
                    <a:pt x="2815" y="5355"/>
                    <a:pt x="2875" y="5356"/>
                    <a:pt x="2936" y="5356"/>
                  </a:cubicBezTo>
                  <a:cubicBezTo>
                    <a:pt x="3618" y="5356"/>
                    <a:pt x="4361" y="5180"/>
                    <a:pt x="4906" y="4759"/>
                  </a:cubicBezTo>
                  <a:cubicBezTo>
                    <a:pt x="5645" y="4187"/>
                    <a:pt x="5701" y="3235"/>
                    <a:pt x="5421" y="2406"/>
                  </a:cubicBezTo>
                  <a:cubicBezTo>
                    <a:pt x="5220" y="1790"/>
                    <a:pt x="4839" y="1242"/>
                    <a:pt x="4368" y="805"/>
                  </a:cubicBezTo>
                  <a:cubicBezTo>
                    <a:pt x="4469" y="749"/>
                    <a:pt x="4570" y="682"/>
                    <a:pt x="4637" y="603"/>
                  </a:cubicBezTo>
                  <a:cubicBezTo>
                    <a:pt x="4895" y="290"/>
                    <a:pt x="4413" y="234"/>
                    <a:pt x="4211" y="234"/>
                  </a:cubicBezTo>
                  <a:cubicBezTo>
                    <a:pt x="4010" y="234"/>
                    <a:pt x="3808" y="256"/>
                    <a:pt x="3595" y="278"/>
                  </a:cubicBezTo>
                  <a:cubicBezTo>
                    <a:pt x="3416" y="189"/>
                    <a:pt x="3226" y="99"/>
                    <a:pt x="3024" y="43"/>
                  </a:cubicBezTo>
                  <a:cubicBezTo>
                    <a:pt x="2927" y="14"/>
                    <a:pt x="2821" y="1"/>
                    <a:pt x="2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6129658" y="10548112"/>
              <a:ext cx="778" cy="406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0" y="1"/>
                  </a:moveTo>
                  <a:cubicBezTo>
                    <a:pt x="0" y="1"/>
                    <a:pt x="11" y="12"/>
                    <a:pt x="23" y="12"/>
                  </a:cubicBezTo>
                  <a:cubicBezTo>
                    <a:pt x="11" y="12"/>
                    <a:pt x="1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6011387" y="10411466"/>
              <a:ext cx="208488" cy="176205"/>
            </a:xfrm>
            <a:custGeom>
              <a:avLst/>
              <a:gdLst/>
              <a:ahLst/>
              <a:cxnLst/>
              <a:rect l="l" t="t" r="r" b="b"/>
              <a:pathLst>
                <a:path w="6161" h="5207" extrusionOk="0">
                  <a:moveTo>
                    <a:pt x="3887" y="3888"/>
                  </a:moveTo>
                  <a:cubicBezTo>
                    <a:pt x="3887" y="3888"/>
                    <a:pt x="3887" y="3890"/>
                    <a:pt x="3887" y="3893"/>
                  </a:cubicBezTo>
                  <a:cubicBezTo>
                    <a:pt x="3887" y="3893"/>
                    <a:pt x="3886" y="3893"/>
                    <a:pt x="3884" y="3894"/>
                  </a:cubicBezTo>
                  <a:lnTo>
                    <a:pt x="3884" y="3894"/>
                  </a:lnTo>
                  <a:cubicBezTo>
                    <a:pt x="3886" y="3891"/>
                    <a:pt x="3887" y="3888"/>
                    <a:pt x="3887" y="3888"/>
                  </a:cubicBezTo>
                  <a:close/>
                  <a:moveTo>
                    <a:pt x="3764" y="4005"/>
                  </a:moveTo>
                  <a:cubicBezTo>
                    <a:pt x="3755" y="4014"/>
                    <a:pt x="3739" y="4023"/>
                    <a:pt x="3722" y="4026"/>
                  </a:cubicBezTo>
                  <a:lnTo>
                    <a:pt x="3722" y="4026"/>
                  </a:lnTo>
                  <a:cubicBezTo>
                    <a:pt x="3743" y="4015"/>
                    <a:pt x="3764" y="4005"/>
                    <a:pt x="3764" y="4005"/>
                  </a:cubicBezTo>
                  <a:close/>
                  <a:moveTo>
                    <a:pt x="3282" y="869"/>
                  </a:moveTo>
                  <a:cubicBezTo>
                    <a:pt x="3305" y="880"/>
                    <a:pt x="3316" y="891"/>
                    <a:pt x="3338" y="903"/>
                  </a:cubicBezTo>
                  <a:cubicBezTo>
                    <a:pt x="3518" y="1015"/>
                    <a:pt x="3663" y="1160"/>
                    <a:pt x="3798" y="1317"/>
                  </a:cubicBezTo>
                  <a:cubicBezTo>
                    <a:pt x="4100" y="1687"/>
                    <a:pt x="4279" y="2191"/>
                    <a:pt x="4324" y="2661"/>
                  </a:cubicBezTo>
                  <a:cubicBezTo>
                    <a:pt x="4335" y="2885"/>
                    <a:pt x="4324" y="2997"/>
                    <a:pt x="4279" y="3199"/>
                  </a:cubicBezTo>
                  <a:cubicBezTo>
                    <a:pt x="4257" y="3288"/>
                    <a:pt x="4223" y="3367"/>
                    <a:pt x="4190" y="3456"/>
                  </a:cubicBezTo>
                  <a:cubicBezTo>
                    <a:pt x="4167" y="3490"/>
                    <a:pt x="4156" y="3535"/>
                    <a:pt x="4134" y="3580"/>
                  </a:cubicBezTo>
                  <a:cubicBezTo>
                    <a:pt x="4122" y="3602"/>
                    <a:pt x="4078" y="3658"/>
                    <a:pt x="4078" y="3669"/>
                  </a:cubicBezTo>
                  <a:cubicBezTo>
                    <a:pt x="4033" y="3725"/>
                    <a:pt x="3988" y="3781"/>
                    <a:pt x="3932" y="3837"/>
                  </a:cubicBezTo>
                  <a:cubicBezTo>
                    <a:pt x="3910" y="3860"/>
                    <a:pt x="3887" y="3882"/>
                    <a:pt x="3865" y="3904"/>
                  </a:cubicBezTo>
                  <a:cubicBezTo>
                    <a:pt x="3842" y="3927"/>
                    <a:pt x="3820" y="3938"/>
                    <a:pt x="3820" y="3938"/>
                  </a:cubicBezTo>
                  <a:cubicBezTo>
                    <a:pt x="3798" y="3960"/>
                    <a:pt x="3764" y="3983"/>
                    <a:pt x="3730" y="4005"/>
                  </a:cubicBezTo>
                  <a:cubicBezTo>
                    <a:pt x="3719" y="4016"/>
                    <a:pt x="3697" y="4028"/>
                    <a:pt x="3674" y="4028"/>
                  </a:cubicBezTo>
                  <a:cubicBezTo>
                    <a:pt x="3663" y="4039"/>
                    <a:pt x="3641" y="4039"/>
                    <a:pt x="3618" y="4039"/>
                  </a:cubicBezTo>
                  <a:cubicBezTo>
                    <a:pt x="3596" y="4039"/>
                    <a:pt x="3562" y="4039"/>
                    <a:pt x="3551" y="4050"/>
                  </a:cubicBezTo>
                  <a:lnTo>
                    <a:pt x="3495" y="4050"/>
                  </a:lnTo>
                  <a:cubicBezTo>
                    <a:pt x="3406" y="4050"/>
                    <a:pt x="3450" y="4039"/>
                    <a:pt x="3495" y="4039"/>
                  </a:cubicBezTo>
                  <a:lnTo>
                    <a:pt x="3361" y="4039"/>
                  </a:lnTo>
                  <a:cubicBezTo>
                    <a:pt x="3313" y="4029"/>
                    <a:pt x="3265" y="4019"/>
                    <a:pt x="3216" y="4010"/>
                  </a:cubicBezTo>
                  <a:lnTo>
                    <a:pt x="3216" y="4010"/>
                  </a:lnTo>
                  <a:cubicBezTo>
                    <a:pt x="3234" y="4013"/>
                    <a:pt x="3247" y="4015"/>
                    <a:pt x="3248" y="4015"/>
                  </a:cubicBezTo>
                  <a:cubicBezTo>
                    <a:pt x="3249" y="4015"/>
                    <a:pt x="3234" y="4012"/>
                    <a:pt x="3193" y="4005"/>
                  </a:cubicBezTo>
                  <a:lnTo>
                    <a:pt x="3193" y="4005"/>
                  </a:lnTo>
                  <a:cubicBezTo>
                    <a:pt x="3201" y="4007"/>
                    <a:pt x="3209" y="4008"/>
                    <a:pt x="3216" y="4010"/>
                  </a:cubicBezTo>
                  <a:lnTo>
                    <a:pt x="3216" y="4010"/>
                  </a:lnTo>
                  <a:cubicBezTo>
                    <a:pt x="3189" y="4005"/>
                    <a:pt x="3149" y="3999"/>
                    <a:pt x="3126" y="3994"/>
                  </a:cubicBezTo>
                  <a:cubicBezTo>
                    <a:pt x="3014" y="3960"/>
                    <a:pt x="2902" y="3927"/>
                    <a:pt x="2790" y="3882"/>
                  </a:cubicBezTo>
                  <a:cubicBezTo>
                    <a:pt x="2734" y="3860"/>
                    <a:pt x="2666" y="3826"/>
                    <a:pt x="2610" y="3804"/>
                  </a:cubicBezTo>
                  <a:lnTo>
                    <a:pt x="2599" y="3804"/>
                  </a:lnTo>
                  <a:cubicBezTo>
                    <a:pt x="2577" y="3792"/>
                    <a:pt x="2554" y="3781"/>
                    <a:pt x="2532" y="3759"/>
                  </a:cubicBezTo>
                  <a:cubicBezTo>
                    <a:pt x="2398" y="3131"/>
                    <a:pt x="2442" y="2471"/>
                    <a:pt x="2666" y="1843"/>
                  </a:cubicBezTo>
                  <a:cubicBezTo>
                    <a:pt x="2745" y="1653"/>
                    <a:pt x="2834" y="1463"/>
                    <a:pt x="2946" y="1272"/>
                  </a:cubicBezTo>
                  <a:cubicBezTo>
                    <a:pt x="2958" y="1250"/>
                    <a:pt x="2958" y="1250"/>
                    <a:pt x="2969" y="1239"/>
                  </a:cubicBezTo>
                  <a:cubicBezTo>
                    <a:pt x="2969" y="1239"/>
                    <a:pt x="2969" y="1227"/>
                    <a:pt x="2991" y="1216"/>
                  </a:cubicBezTo>
                  <a:cubicBezTo>
                    <a:pt x="3014" y="1171"/>
                    <a:pt x="3036" y="1138"/>
                    <a:pt x="3070" y="1104"/>
                  </a:cubicBezTo>
                  <a:cubicBezTo>
                    <a:pt x="3126" y="1026"/>
                    <a:pt x="3193" y="947"/>
                    <a:pt x="3260" y="880"/>
                  </a:cubicBezTo>
                  <a:cubicBezTo>
                    <a:pt x="3260" y="880"/>
                    <a:pt x="3271" y="869"/>
                    <a:pt x="3271" y="869"/>
                  </a:cubicBezTo>
                  <a:close/>
                  <a:moveTo>
                    <a:pt x="3912" y="0"/>
                  </a:moveTo>
                  <a:cubicBezTo>
                    <a:pt x="3397" y="0"/>
                    <a:pt x="2869" y="160"/>
                    <a:pt x="2431" y="399"/>
                  </a:cubicBezTo>
                  <a:cubicBezTo>
                    <a:pt x="1927" y="656"/>
                    <a:pt x="1546" y="1048"/>
                    <a:pt x="1244" y="1530"/>
                  </a:cubicBezTo>
                  <a:cubicBezTo>
                    <a:pt x="919" y="2056"/>
                    <a:pt x="751" y="2683"/>
                    <a:pt x="729" y="3311"/>
                  </a:cubicBezTo>
                  <a:cubicBezTo>
                    <a:pt x="561" y="3378"/>
                    <a:pt x="1" y="3624"/>
                    <a:pt x="247" y="3860"/>
                  </a:cubicBezTo>
                  <a:cubicBezTo>
                    <a:pt x="426" y="4050"/>
                    <a:pt x="628" y="4196"/>
                    <a:pt x="841" y="4330"/>
                  </a:cubicBezTo>
                  <a:cubicBezTo>
                    <a:pt x="908" y="4565"/>
                    <a:pt x="986" y="4800"/>
                    <a:pt x="1109" y="5024"/>
                  </a:cubicBezTo>
                  <a:cubicBezTo>
                    <a:pt x="1177" y="5155"/>
                    <a:pt x="1344" y="5207"/>
                    <a:pt x="1549" y="5207"/>
                  </a:cubicBezTo>
                  <a:cubicBezTo>
                    <a:pt x="1927" y="5207"/>
                    <a:pt x="2435" y="5030"/>
                    <a:pt x="2689" y="4834"/>
                  </a:cubicBezTo>
                  <a:cubicBezTo>
                    <a:pt x="2734" y="4836"/>
                    <a:pt x="2778" y="4837"/>
                    <a:pt x="2823" y="4837"/>
                  </a:cubicBezTo>
                  <a:cubicBezTo>
                    <a:pt x="3047" y="4837"/>
                    <a:pt x="3271" y="4813"/>
                    <a:pt x="3495" y="4767"/>
                  </a:cubicBezTo>
                  <a:cubicBezTo>
                    <a:pt x="4570" y="4554"/>
                    <a:pt x="5870" y="3938"/>
                    <a:pt x="6027" y="2706"/>
                  </a:cubicBezTo>
                  <a:cubicBezTo>
                    <a:pt x="6161" y="1687"/>
                    <a:pt x="5579" y="387"/>
                    <a:pt x="4526" y="85"/>
                  </a:cubicBezTo>
                  <a:cubicBezTo>
                    <a:pt x="4328" y="27"/>
                    <a:pt x="4121" y="0"/>
                    <a:pt x="3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6388534" y="10405679"/>
              <a:ext cx="192583" cy="181281"/>
            </a:xfrm>
            <a:custGeom>
              <a:avLst/>
              <a:gdLst/>
              <a:ahLst/>
              <a:cxnLst/>
              <a:rect l="l" t="t" r="r" b="b"/>
              <a:pathLst>
                <a:path w="5691" h="5357" extrusionOk="0">
                  <a:moveTo>
                    <a:pt x="3204" y="1051"/>
                  </a:moveTo>
                  <a:cubicBezTo>
                    <a:pt x="3223" y="1051"/>
                    <a:pt x="3217" y="1060"/>
                    <a:pt x="3148" y="1062"/>
                  </a:cubicBezTo>
                  <a:lnTo>
                    <a:pt x="3148" y="1062"/>
                  </a:lnTo>
                  <a:cubicBezTo>
                    <a:pt x="3159" y="1051"/>
                    <a:pt x="3159" y="1051"/>
                    <a:pt x="3170" y="1051"/>
                  </a:cubicBezTo>
                  <a:close/>
                  <a:moveTo>
                    <a:pt x="2644" y="1342"/>
                  </a:moveTo>
                  <a:cubicBezTo>
                    <a:pt x="2677" y="1365"/>
                    <a:pt x="2700" y="1376"/>
                    <a:pt x="2733" y="1398"/>
                  </a:cubicBezTo>
                  <a:cubicBezTo>
                    <a:pt x="3058" y="1690"/>
                    <a:pt x="3293" y="2003"/>
                    <a:pt x="3484" y="2373"/>
                  </a:cubicBezTo>
                  <a:cubicBezTo>
                    <a:pt x="3663" y="2720"/>
                    <a:pt x="3786" y="3112"/>
                    <a:pt x="3831" y="3504"/>
                  </a:cubicBezTo>
                  <a:cubicBezTo>
                    <a:pt x="3864" y="3829"/>
                    <a:pt x="3853" y="4087"/>
                    <a:pt x="3696" y="4423"/>
                  </a:cubicBezTo>
                  <a:cubicBezTo>
                    <a:pt x="3685" y="4445"/>
                    <a:pt x="3663" y="4479"/>
                    <a:pt x="3652" y="4501"/>
                  </a:cubicBezTo>
                  <a:cubicBezTo>
                    <a:pt x="3652" y="4512"/>
                    <a:pt x="3640" y="4512"/>
                    <a:pt x="3640" y="4523"/>
                  </a:cubicBezTo>
                  <a:cubicBezTo>
                    <a:pt x="3629" y="4535"/>
                    <a:pt x="3629" y="4535"/>
                    <a:pt x="3618" y="4546"/>
                  </a:cubicBezTo>
                  <a:cubicBezTo>
                    <a:pt x="3596" y="4546"/>
                    <a:pt x="3573" y="4546"/>
                    <a:pt x="3551" y="4535"/>
                  </a:cubicBezTo>
                  <a:cubicBezTo>
                    <a:pt x="3528" y="4535"/>
                    <a:pt x="3495" y="4523"/>
                    <a:pt x="3472" y="4523"/>
                  </a:cubicBezTo>
                  <a:cubicBezTo>
                    <a:pt x="3405" y="4512"/>
                    <a:pt x="3338" y="4490"/>
                    <a:pt x="3271" y="4467"/>
                  </a:cubicBezTo>
                  <a:cubicBezTo>
                    <a:pt x="3159" y="4423"/>
                    <a:pt x="3013" y="4367"/>
                    <a:pt x="2946" y="4322"/>
                  </a:cubicBezTo>
                  <a:cubicBezTo>
                    <a:pt x="2543" y="4109"/>
                    <a:pt x="2218" y="3807"/>
                    <a:pt x="2050" y="3403"/>
                  </a:cubicBezTo>
                  <a:cubicBezTo>
                    <a:pt x="1904" y="3011"/>
                    <a:pt x="1904" y="2664"/>
                    <a:pt x="2016" y="2294"/>
                  </a:cubicBezTo>
                  <a:cubicBezTo>
                    <a:pt x="2050" y="2182"/>
                    <a:pt x="2095" y="2082"/>
                    <a:pt x="2140" y="1970"/>
                  </a:cubicBezTo>
                  <a:cubicBezTo>
                    <a:pt x="2173" y="1925"/>
                    <a:pt x="2196" y="1880"/>
                    <a:pt x="2229" y="1824"/>
                  </a:cubicBezTo>
                  <a:cubicBezTo>
                    <a:pt x="2229" y="1824"/>
                    <a:pt x="2240" y="1802"/>
                    <a:pt x="2240" y="1802"/>
                  </a:cubicBezTo>
                  <a:cubicBezTo>
                    <a:pt x="2252" y="1779"/>
                    <a:pt x="2263" y="1768"/>
                    <a:pt x="2274" y="1746"/>
                  </a:cubicBezTo>
                  <a:cubicBezTo>
                    <a:pt x="2341" y="1656"/>
                    <a:pt x="2420" y="1555"/>
                    <a:pt x="2509" y="1466"/>
                  </a:cubicBezTo>
                  <a:cubicBezTo>
                    <a:pt x="2543" y="1432"/>
                    <a:pt x="2588" y="1398"/>
                    <a:pt x="2621" y="1365"/>
                  </a:cubicBezTo>
                  <a:cubicBezTo>
                    <a:pt x="2621" y="1354"/>
                    <a:pt x="2632" y="1354"/>
                    <a:pt x="2644" y="1342"/>
                  </a:cubicBezTo>
                  <a:close/>
                  <a:moveTo>
                    <a:pt x="3552" y="4625"/>
                  </a:moveTo>
                  <a:cubicBezTo>
                    <a:pt x="3549" y="4626"/>
                    <a:pt x="3546" y="4629"/>
                    <a:pt x="3540" y="4635"/>
                  </a:cubicBezTo>
                  <a:cubicBezTo>
                    <a:pt x="3528" y="4647"/>
                    <a:pt x="3528" y="4647"/>
                    <a:pt x="3517" y="4658"/>
                  </a:cubicBezTo>
                  <a:cubicBezTo>
                    <a:pt x="3527" y="4639"/>
                    <a:pt x="3536" y="4628"/>
                    <a:pt x="3552" y="4625"/>
                  </a:cubicBezTo>
                  <a:close/>
                  <a:moveTo>
                    <a:pt x="2706" y="1"/>
                  </a:moveTo>
                  <a:cubicBezTo>
                    <a:pt x="2395" y="1"/>
                    <a:pt x="2062" y="104"/>
                    <a:pt x="1815" y="245"/>
                  </a:cubicBezTo>
                  <a:cubicBezTo>
                    <a:pt x="1647" y="334"/>
                    <a:pt x="1232" y="659"/>
                    <a:pt x="1624" y="771"/>
                  </a:cubicBezTo>
                  <a:cubicBezTo>
                    <a:pt x="1703" y="794"/>
                    <a:pt x="1770" y="827"/>
                    <a:pt x="1848" y="850"/>
                  </a:cubicBezTo>
                  <a:cubicBezTo>
                    <a:pt x="1311" y="1152"/>
                    <a:pt x="840" y="1555"/>
                    <a:pt x="527" y="2082"/>
                  </a:cubicBezTo>
                  <a:cubicBezTo>
                    <a:pt x="0" y="2955"/>
                    <a:pt x="157" y="4053"/>
                    <a:pt x="963" y="4703"/>
                  </a:cubicBezTo>
                  <a:cubicBezTo>
                    <a:pt x="1468" y="5106"/>
                    <a:pt x="2106" y="5330"/>
                    <a:pt x="2744" y="5352"/>
                  </a:cubicBezTo>
                  <a:cubicBezTo>
                    <a:pt x="2805" y="5355"/>
                    <a:pt x="2866" y="5356"/>
                    <a:pt x="2928" y="5356"/>
                  </a:cubicBezTo>
                  <a:cubicBezTo>
                    <a:pt x="3618" y="5356"/>
                    <a:pt x="4360" y="5180"/>
                    <a:pt x="4895" y="4759"/>
                  </a:cubicBezTo>
                  <a:cubicBezTo>
                    <a:pt x="5634" y="4187"/>
                    <a:pt x="5690" y="3235"/>
                    <a:pt x="5410" y="2406"/>
                  </a:cubicBezTo>
                  <a:cubicBezTo>
                    <a:pt x="5209" y="1790"/>
                    <a:pt x="4839" y="1242"/>
                    <a:pt x="4357" y="805"/>
                  </a:cubicBezTo>
                  <a:cubicBezTo>
                    <a:pt x="4469" y="749"/>
                    <a:pt x="4559" y="682"/>
                    <a:pt x="4637" y="603"/>
                  </a:cubicBezTo>
                  <a:cubicBezTo>
                    <a:pt x="4895" y="290"/>
                    <a:pt x="4402" y="234"/>
                    <a:pt x="4200" y="234"/>
                  </a:cubicBezTo>
                  <a:cubicBezTo>
                    <a:pt x="3999" y="234"/>
                    <a:pt x="3797" y="256"/>
                    <a:pt x="3596" y="278"/>
                  </a:cubicBezTo>
                  <a:cubicBezTo>
                    <a:pt x="3405" y="189"/>
                    <a:pt x="3215" y="99"/>
                    <a:pt x="3024" y="43"/>
                  </a:cubicBezTo>
                  <a:cubicBezTo>
                    <a:pt x="2924" y="14"/>
                    <a:pt x="2817" y="1"/>
                    <a:pt x="2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6868385" y="10548112"/>
              <a:ext cx="1151" cy="406"/>
            </a:xfrm>
            <a:custGeom>
              <a:avLst/>
              <a:gdLst/>
              <a:ahLst/>
              <a:cxnLst/>
              <a:rect l="l" t="t" r="r" b="b"/>
              <a:pathLst>
                <a:path w="34" h="12" extrusionOk="0">
                  <a:moveTo>
                    <a:pt x="0" y="1"/>
                  </a:moveTo>
                  <a:cubicBezTo>
                    <a:pt x="11" y="1"/>
                    <a:pt x="11" y="12"/>
                    <a:pt x="23" y="12"/>
                  </a:cubicBezTo>
                  <a:lnTo>
                    <a:pt x="34" y="12"/>
                  </a:lnTo>
                  <a:cubicBezTo>
                    <a:pt x="23" y="12"/>
                    <a:pt x="1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6750114" y="10411466"/>
              <a:ext cx="208488" cy="176205"/>
            </a:xfrm>
            <a:custGeom>
              <a:avLst/>
              <a:gdLst/>
              <a:ahLst/>
              <a:cxnLst/>
              <a:rect l="l" t="t" r="r" b="b"/>
              <a:pathLst>
                <a:path w="6161" h="5207" extrusionOk="0">
                  <a:moveTo>
                    <a:pt x="3896" y="3888"/>
                  </a:moveTo>
                  <a:cubicBezTo>
                    <a:pt x="3897" y="3888"/>
                    <a:pt x="3898" y="3890"/>
                    <a:pt x="3898" y="3893"/>
                  </a:cubicBezTo>
                  <a:cubicBezTo>
                    <a:pt x="3898" y="3893"/>
                    <a:pt x="3887" y="3893"/>
                    <a:pt x="3876" y="3904"/>
                  </a:cubicBezTo>
                  <a:cubicBezTo>
                    <a:pt x="3884" y="3896"/>
                    <a:pt x="3892" y="3888"/>
                    <a:pt x="3896" y="3888"/>
                  </a:cubicBezTo>
                  <a:close/>
                  <a:moveTo>
                    <a:pt x="3763" y="4010"/>
                  </a:moveTo>
                  <a:lnTo>
                    <a:pt x="3763" y="4010"/>
                  </a:lnTo>
                  <a:cubicBezTo>
                    <a:pt x="3758" y="4019"/>
                    <a:pt x="3738" y="4028"/>
                    <a:pt x="3719" y="4028"/>
                  </a:cubicBezTo>
                  <a:cubicBezTo>
                    <a:pt x="3739" y="4021"/>
                    <a:pt x="3756" y="4014"/>
                    <a:pt x="3763" y="4010"/>
                  </a:cubicBezTo>
                  <a:close/>
                  <a:moveTo>
                    <a:pt x="3294" y="869"/>
                  </a:moveTo>
                  <a:cubicBezTo>
                    <a:pt x="3305" y="880"/>
                    <a:pt x="3327" y="891"/>
                    <a:pt x="3338" y="903"/>
                  </a:cubicBezTo>
                  <a:cubicBezTo>
                    <a:pt x="3518" y="1015"/>
                    <a:pt x="3674" y="1160"/>
                    <a:pt x="3809" y="1317"/>
                  </a:cubicBezTo>
                  <a:cubicBezTo>
                    <a:pt x="4111" y="1687"/>
                    <a:pt x="4290" y="2191"/>
                    <a:pt x="4324" y="2661"/>
                  </a:cubicBezTo>
                  <a:cubicBezTo>
                    <a:pt x="4335" y="2885"/>
                    <a:pt x="4335" y="2997"/>
                    <a:pt x="4279" y="3199"/>
                  </a:cubicBezTo>
                  <a:cubicBezTo>
                    <a:pt x="4257" y="3288"/>
                    <a:pt x="4234" y="3367"/>
                    <a:pt x="4190" y="3456"/>
                  </a:cubicBezTo>
                  <a:cubicBezTo>
                    <a:pt x="4178" y="3490"/>
                    <a:pt x="4156" y="3535"/>
                    <a:pt x="4134" y="3580"/>
                  </a:cubicBezTo>
                  <a:cubicBezTo>
                    <a:pt x="4122" y="3602"/>
                    <a:pt x="4089" y="3658"/>
                    <a:pt x="4078" y="3669"/>
                  </a:cubicBezTo>
                  <a:cubicBezTo>
                    <a:pt x="4033" y="3725"/>
                    <a:pt x="3988" y="3781"/>
                    <a:pt x="3943" y="3837"/>
                  </a:cubicBezTo>
                  <a:cubicBezTo>
                    <a:pt x="3921" y="3860"/>
                    <a:pt x="3898" y="3882"/>
                    <a:pt x="3865" y="3904"/>
                  </a:cubicBezTo>
                  <a:cubicBezTo>
                    <a:pt x="3854" y="3927"/>
                    <a:pt x="3831" y="3938"/>
                    <a:pt x="3831" y="3938"/>
                  </a:cubicBezTo>
                  <a:cubicBezTo>
                    <a:pt x="3798" y="3960"/>
                    <a:pt x="3764" y="3983"/>
                    <a:pt x="3742" y="4005"/>
                  </a:cubicBezTo>
                  <a:cubicBezTo>
                    <a:pt x="3719" y="4016"/>
                    <a:pt x="3708" y="4028"/>
                    <a:pt x="3686" y="4028"/>
                  </a:cubicBezTo>
                  <a:cubicBezTo>
                    <a:pt x="3663" y="4039"/>
                    <a:pt x="3641" y="4039"/>
                    <a:pt x="3630" y="4039"/>
                  </a:cubicBezTo>
                  <a:cubicBezTo>
                    <a:pt x="3596" y="4039"/>
                    <a:pt x="3562" y="4050"/>
                    <a:pt x="3551" y="4050"/>
                  </a:cubicBezTo>
                  <a:lnTo>
                    <a:pt x="3495" y="4050"/>
                  </a:lnTo>
                  <a:cubicBezTo>
                    <a:pt x="3406" y="4050"/>
                    <a:pt x="3450" y="4039"/>
                    <a:pt x="3495" y="4039"/>
                  </a:cubicBezTo>
                  <a:lnTo>
                    <a:pt x="3372" y="4039"/>
                  </a:lnTo>
                  <a:cubicBezTo>
                    <a:pt x="3320" y="4028"/>
                    <a:pt x="3258" y="4018"/>
                    <a:pt x="3205" y="4008"/>
                  </a:cubicBezTo>
                  <a:lnTo>
                    <a:pt x="3205" y="4008"/>
                  </a:lnTo>
                  <a:cubicBezTo>
                    <a:pt x="3231" y="4012"/>
                    <a:pt x="3252" y="4015"/>
                    <a:pt x="3253" y="4015"/>
                  </a:cubicBezTo>
                  <a:cubicBezTo>
                    <a:pt x="3254" y="4015"/>
                    <a:pt x="3238" y="4012"/>
                    <a:pt x="3193" y="4005"/>
                  </a:cubicBezTo>
                  <a:lnTo>
                    <a:pt x="3193" y="4005"/>
                  </a:lnTo>
                  <a:cubicBezTo>
                    <a:pt x="3197" y="4006"/>
                    <a:pt x="3201" y="4007"/>
                    <a:pt x="3205" y="4008"/>
                  </a:cubicBezTo>
                  <a:lnTo>
                    <a:pt x="3205" y="4008"/>
                  </a:lnTo>
                  <a:cubicBezTo>
                    <a:pt x="3178" y="4003"/>
                    <a:pt x="3145" y="3998"/>
                    <a:pt x="3126" y="3994"/>
                  </a:cubicBezTo>
                  <a:cubicBezTo>
                    <a:pt x="3014" y="3960"/>
                    <a:pt x="2902" y="3927"/>
                    <a:pt x="2790" y="3882"/>
                  </a:cubicBezTo>
                  <a:cubicBezTo>
                    <a:pt x="2734" y="3860"/>
                    <a:pt x="2678" y="3826"/>
                    <a:pt x="2622" y="3804"/>
                  </a:cubicBezTo>
                  <a:lnTo>
                    <a:pt x="2610" y="3804"/>
                  </a:lnTo>
                  <a:cubicBezTo>
                    <a:pt x="2588" y="3792"/>
                    <a:pt x="2566" y="3781"/>
                    <a:pt x="2543" y="3759"/>
                  </a:cubicBezTo>
                  <a:cubicBezTo>
                    <a:pt x="2398" y="3131"/>
                    <a:pt x="2442" y="2471"/>
                    <a:pt x="2678" y="1843"/>
                  </a:cubicBezTo>
                  <a:cubicBezTo>
                    <a:pt x="2745" y="1653"/>
                    <a:pt x="2846" y="1463"/>
                    <a:pt x="2946" y="1272"/>
                  </a:cubicBezTo>
                  <a:cubicBezTo>
                    <a:pt x="2958" y="1250"/>
                    <a:pt x="2969" y="1250"/>
                    <a:pt x="2969" y="1239"/>
                  </a:cubicBezTo>
                  <a:cubicBezTo>
                    <a:pt x="2969" y="1239"/>
                    <a:pt x="2980" y="1227"/>
                    <a:pt x="2991" y="1216"/>
                  </a:cubicBezTo>
                  <a:cubicBezTo>
                    <a:pt x="3014" y="1171"/>
                    <a:pt x="3047" y="1138"/>
                    <a:pt x="3070" y="1104"/>
                  </a:cubicBezTo>
                  <a:cubicBezTo>
                    <a:pt x="3126" y="1026"/>
                    <a:pt x="3193" y="947"/>
                    <a:pt x="3260" y="880"/>
                  </a:cubicBezTo>
                  <a:cubicBezTo>
                    <a:pt x="3271" y="880"/>
                    <a:pt x="3271" y="869"/>
                    <a:pt x="3271" y="869"/>
                  </a:cubicBezTo>
                  <a:close/>
                  <a:moveTo>
                    <a:pt x="3916" y="0"/>
                  </a:moveTo>
                  <a:cubicBezTo>
                    <a:pt x="3397" y="0"/>
                    <a:pt x="2869" y="160"/>
                    <a:pt x="2431" y="399"/>
                  </a:cubicBezTo>
                  <a:cubicBezTo>
                    <a:pt x="1927" y="656"/>
                    <a:pt x="1546" y="1048"/>
                    <a:pt x="1255" y="1530"/>
                  </a:cubicBezTo>
                  <a:cubicBezTo>
                    <a:pt x="930" y="2056"/>
                    <a:pt x="751" y="2683"/>
                    <a:pt x="729" y="3311"/>
                  </a:cubicBezTo>
                  <a:cubicBezTo>
                    <a:pt x="561" y="3378"/>
                    <a:pt x="1" y="3624"/>
                    <a:pt x="247" y="3860"/>
                  </a:cubicBezTo>
                  <a:cubicBezTo>
                    <a:pt x="426" y="4050"/>
                    <a:pt x="639" y="4196"/>
                    <a:pt x="852" y="4330"/>
                  </a:cubicBezTo>
                  <a:cubicBezTo>
                    <a:pt x="908" y="4565"/>
                    <a:pt x="997" y="4800"/>
                    <a:pt x="1109" y="5024"/>
                  </a:cubicBezTo>
                  <a:cubicBezTo>
                    <a:pt x="1180" y="5155"/>
                    <a:pt x="1349" y="5207"/>
                    <a:pt x="1554" y="5207"/>
                  </a:cubicBezTo>
                  <a:cubicBezTo>
                    <a:pt x="1932" y="5207"/>
                    <a:pt x="2435" y="5030"/>
                    <a:pt x="2689" y="4834"/>
                  </a:cubicBezTo>
                  <a:cubicBezTo>
                    <a:pt x="2734" y="4836"/>
                    <a:pt x="2778" y="4837"/>
                    <a:pt x="2823" y="4837"/>
                  </a:cubicBezTo>
                  <a:cubicBezTo>
                    <a:pt x="3047" y="4837"/>
                    <a:pt x="3271" y="4813"/>
                    <a:pt x="3495" y="4767"/>
                  </a:cubicBezTo>
                  <a:cubicBezTo>
                    <a:pt x="4570" y="4554"/>
                    <a:pt x="5870" y="3938"/>
                    <a:pt x="6027" y="2706"/>
                  </a:cubicBezTo>
                  <a:cubicBezTo>
                    <a:pt x="6161" y="1687"/>
                    <a:pt x="5590" y="387"/>
                    <a:pt x="4537" y="85"/>
                  </a:cubicBezTo>
                  <a:cubicBezTo>
                    <a:pt x="4336" y="27"/>
                    <a:pt x="4127" y="0"/>
                    <a:pt x="3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7127261" y="10405679"/>
              <a:ext cx="192956" cy="181281"/>
            </a:xfrm>
            <a:custGeom>
              <a:avLst/>
              <a:gdLst/>
              <a:ahLst/>
              <a:cxnLst/>
              <a:rect l="l" t="t" r="r" b="b"/>
              <a:pathLst>
                <a:path w="5702" h="5357" extrusionOk="0">
                  <a:moveTo>
                    <a:pt x="3204" y="1051"/>
                  </a:moveTo>
                  <a:cubicBezTo>
                    <a:pt x="3231" y="1051"/>
                    <a:pt x="3221" y="1059"/>
                    <a:pt x="3159" y="1062"/>
                  </a:cubicBezTo>
                  <a:lnTo>
                    <a:pt x="3159" y="1062"/>
                  </a:lnTo>
                  <a:cubicBezTo>
                    <a:pt x="3159" y="1051"/>
                    <a:pt x="3170" y="1051"/>
                    <a:pt x="3170" y="1051"/>
                  </a:cubicBezTo>
                  <a:close/>
                  <a:moveTo>
                    <a:pt x="2655" y="1342"/>
                  </a:moveTo>
                  <a:cubicBezTo>
                    <a:pt x="2677" y="1365"/>
                    <a:pt x="2711" y="1376"/>
                    <a:pt x="2733" y="1398"/>
                  </a:cubicBezTo>
                  <a:cubicBezTo>
                    <a:pt x="3058" y="1690"/>
                    <a:pt x="3304" y="2003"/>
                    <a:pt x="3495" y="2373"/>
                  </a:cubicBezTo>
                  <a:cubicBezTo>
                    <a:pt x="3674" y="2720"/>
                    <a:pt x="3797" y="3112"/>
                    <a:pt x="3842" y="3504"/>
                  </a:cubicBezTo>
                  <a:cubicBezTo>
                    <a:pt x="3876" y="3829"/>
                    <a:pt x="3864" y="4087"/>
                    <a:pt x="3708" y="4423"/>
                  </a:cubicBezTo>
                  <a:cubicBezTo>
                    <a:pt x="3685" y="4445"/>
                    <a:pt x="3674" y="4479"/>
                    <a:pt x="3663" y="4501"/>
                  </a:cubicBezTo>
                  <a:cubicBezTo>
                    <a:pt x="3652" y="4512"/>
                    <a:pt x="3652" y="4512"/>
                    <a:pt x="3640" y="4523"/>
                  </a:cubicBezTo>
                  <a:cubicBezTo>
                    <a:pt x="3640" y="4535"/>
                    <a:pt x="3629" y="4535"/>
                    <a:pt x="3629" y="4546"/>
                  </a:cubicBezTo>
                  <a:cubicBezTo>
                    <a:pt x="3607" y="4546"/>
                    <a:pt x="3584" y="4546"/>
                    <a:pt x="3562" y="4535"/>
                  </a:cubicBezTo>
                  <a:cubicBezTo>
                    <a:pt x="3540" y="4535"/>
                    <a:pt x="3495" y="4523"/>
                    <a:pt x="3472" y="4523"/>
                  </a:cubicBezTo>
                  <a:cubicBezTo>
                    <a:pt x="3405" y="4512"/>
                    <a:pt x="3338" y="4490"/>
                    <a:pt x="3282" y="4467"/>
                  </a:cubicBezTo>
                  <a:cubicBezTo>
                    <a:pt x="3170" y="4423"/>
                    <a:pt x="3024" y="4367"/>
                    <a:pt x="2946" y="4322"/>
                  </a:cubicBezTo>
                  <a:cubicBezTo>
                    <a:pt x="2554" y="4109"/>
                    <a:pt x="2218" y="3807"/>
                    <a:pt x="2061" y="3403"/>
                  </a:cubicBezTo>
                  <a:cubicBezTo>
                    <a:pt x="1904" y="3011"/>
                    <a:pt x="1904" y="2664"/>
                    <a:pt x="2016" y="2294"/>
                  </a:cubicBezTo>
                  <a:cubicBezTo>
                    <a:pt x="2050" y="2182"/>
                    <a:pt x="2095" y="2082"/>
                    <a:pt x="2151" y="1970"/>
                  </a:cubicBezTo>
                  <a:cubicBezTo>
                    <a:pt x="2173" y="1925"/>
                    <a:pt x="2196" y="1880"/>
                    <a:pt x="2229" y="1824"/>
                  </a:cubicBezTo>
                  <a:cubicBezTo>
                    <a:pt x="2229" y="1824"/>
                    <a:pt x="2240" y="1802"/>
                    <a:pt x="2240" y="1802"/>
                  </a:cubicBezTo>
                  <a:cubicBezTo>
                    <a:pt x="2252" y="1779"/>
                    <a:pt x="2263" y="1768"/>
                    <a:pt x="2274" y="1746"/>
                  </a:cubicBezTo>
                  <a:cubicBezTo>
                    <a:pt x="2352" y="1656"/>
                    <a:pt x="2431" y="1555"/>
                    <a:pt x="2509" y="1466"/>
                  </a:cubicBezTo>
                  <a:cubicBezTo>
                    <a:pt x="2554" y="1432"/>
                    <a:pt x="2588" y="1398"/>
                    <a:pt x="2621" y="1365"/>
                  </a:cubicBezTo>
                  <a:cubicBezTo>
                    <a:pt x="2632" y="1354"/>
                    <a:pt x="2632" y="1354"/>
                    <a:pt x="2655" y="1342"/>
                  </a:cubicBezTo>
                  <a:close/>
                  <a:moveTo>
                    <a:pt x="3562" y="4624"/>
                  </a:moveTo>
                  <a:cubicBezTo>
                    <a:pt x="3562" y="4624"/>
                    <a:pt x="3551" y="4624"/>
                    <a:pt x="3551" y="4635"/>
                  </a:cubicBezTo>
                  <a:cubicBezTo>
                    <a:pt x="3540" y="4647"/>
                    <a:pt x="3528" y="4647"/>
                    <a:pt x="3517" y="4658"/>
                  </a:cubicBezTo>
                  <a:cubicBezTo>
                    <a:pt x="3528" y="4635"/>
                    <a:pt x="3551" y="4624"/>
                    <a:pt x="3562" y="4624"/>
                  </a:cubicBezTo>
                  <a:close/>
                  <a:moveTo>
                    <a:pt x="2706" y="1"/>
                  </a:moveTo>
                  <a:cubicBezTo>
                    <a:pt x="2395" y="1"/>
                    <a:pt x="2062" y="104"/>
                    <a:pt x="1815" y="245"/>
                  </a:cubicBezTo>
                  <a:cubicBezTo>
                    <a:pt x="1647" y="334"/>
                    <a:pt x="1232" y="659"/>
                    <a:pt x="1624" y="771"/>
                  </a:cubicBezTo>
                  <a:cubicBezTo>
                    <a:pt x="1703" y="794"/>
                    <a:pt x="1770" y="827"/>
                    <a:pt x="1848" y="850"/>
                  </a:cubicBezTo>
                  <a:cubicBezTo>
                    <a:pt x="1311" y="1152"/>
                    <a:pt x="851" y="1555"/>
                    <a:pt x="527" y="2082"/>
                  </a:cubicBezTo>
                  <a:cubicBezTo>
                    <a:pt x="0" y="2955"/>
                    <a:pt x="157" y="4053"/>
                    <a:pt x="975" y="4703"/>
                  </a:cubicBezTo>
                  <a:cubicBezTo>
                    <a:pt x="1479" y="5106"/>
                    <a:pt x="2117" y="5330"/>
                    <a:pt x="2756" y="5352"/>
                  </a:cubicBezTo>
                  <a:cubicBezTo>
                    <a:pt x="2815" y="5355"/>
                    <a:pt x="2875" y="5356"/>
                    <a:pt x="2936" y="5356"/>
                  </a:cubicBezTo>
                  <a:cubicBezTo>
                    <a:pt x="3618" y="5356"/>
                    <a:pt x="4361" y="5180"/>
                    <a:pt x="4906" y="4759"/>
                  </a:cubicBezTo>
                  <a:cubicBezTo>
                    <a:pt x="5634" y="4187"/>
                    <a:pt x="5701" y="3235"/>
                    <a:pt x="5421" y="2406"/>
                  </a:cubicBezTo>
                  <a:cubicBezTo>
                    <a:pt x="5209" y="1790"/>
                    <a:pt x="4839" y="1242"/>
                    <a:pt x="4368" y="805"/>
                  </a:cubicBezTo>
                  <a:cubicBezTo>
                    <a:pt x="4469" y="749"/>
                    <a:pt x="4570" y="682"/>
                    <a:pt x="4637" y="603"/>
                  </a:cubicBezTo>
                  <a:cubicBezTo>
                    <a:pt x="4895" y="290"/>
                    <a:pt x="4413" y="234"/>
                    <a:pt x="4212" y="234"/>
                  </a:cubicBezTo>
                  <a:cubicBezTo>
                    <a:pt x="4010" y="234"/>
                    <a:pt x="3797" y="256"/>
                    <a:pt x="3596" y="278"/>
                  </a:cubicBezTo>
                  <a:cubicBezTo>
                    <a:pt x="3416" y="189"/>
                    <a:pt x="3226" y="99"/>
                    <a:pt x="3024" y="43"/>
                  </a:cubicBezTo>
                  <a:cubicBezTo>
                    <a:pt x="2924" y="14"/>
                    <a:pt x="2817" y="1"/>
                    <a:pt x="2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7489213" y="10411466"/>
              <a:ext cx="208116" cy="176205"/>
            </a:xfrm>
            <a:custGeom>
              <a:avLst/>
              <a:gdLst/>
              <a:ahLst/>
              <a:cxnLst/>
              <a:rect l="l" t="t" r="r" b="b"/>
              <a:pathLst>
                <a:path w="6150" h="5207" extrusionOk="0">
                  <a:moveTo>
                    <a:pt x="3764" y="4005"/>
                  </a:moveTo>
                  <a:cubicBezTo>
                    <a:pt x="3755" y="4014"/>
                    <a:pt x="3739" y="4023"/>
                    <a:pt x="3722" y="4026"/>
                  </a:cubicBezTo>
                  <a:lnTo>
                    <a:pt x="3722" y="4026"/>
                  </a:lnTo>
                  <a:cubicBezTo>
                    <a:pt x="3744" y="4015"/>
                    <a:pt x="3764" y="4005"/>
                    <a:pt x="3764" y="4005"/>
                  </a:cubicBezTo>
                  <a:close/>
                  <a:moveTo>
                    <a:pt x="3283" y="869"/>
                  </a:moveTo>
                  <a:cubicBezTo>
                    <a:pt x="3294" y="880"/>
                    <a:pt x="3316" y="891"/>
                    <a:pt x="3327" y="903"/>
                  </a:cubicBezTo>
                  <a:cubicBezTo>
                    <a:pt x="3507" y="1015"/>
                    <a:pt x="3663" y="1160"/>
                    <a:pt x="3798" y="1317"/>
                  </a:cubicBezTo>
                  <a:cubicBezTo>
                    <a:pt x="4100" y="1687"/>
                    <a:pt x="4279" y="2191"/>
                    <a:pt x="4313" y="2661"/>
                  </a:cubicBezTo>
                  <a:cubicBezTo>
                    <a:pt x="4335" y="2885"/>
                    <a:pt x="4324" y="2997"/>
                    <a:pt x="4279" y="3199"/>
                  </a:cubicBezTo>
                  <a:cubicBezTo>
                    <a:pt x="4257" y="3288"/>
                    <a:pt x="4223" y="3367"/>
                    <a:pt x="4190" y="3456"/>
                  </a:cubicBezTo>
                  <a:cubicBezTo>
                    <a:pt x="4167" y="3490"/>
                    <a:pt x="4145" y="3535"/>
                    <a:pt x="4123" y="3580"/>
                  </a:cubicBezTo>
                  <a:cubicBezTo>
                    <a:pt x="4111" y="3602"/>
                    <a:pt x="4078" y="3658"/>
                    <a:pt x="4067" y="3669"/>
                  </a:cubicBezTo>
                  <a:cubicBezTo>
                    <a:pt x="4033" y="3725"/>
                    <a:pt x="3988" y="3781"/>
                    <a:pt x="3932" y="3837"/>
                  </a:cubicBezTo>
                  <a:cubicBezTo>
                    <a:pt x="3910" y="3860"/>
                    <a:pt x="3887" y="3882"/>
                    <a:pt x="3865" y="3904"/>
                  </a:cubicBezTo>
                  <a:cubicBezTo>
                    <a:pt x="3873" y="3896"/>
                    <a:pt x="3881" y="3888"/>
                    <a:pt x="3885" y="3888"/>
                  </a:cubicBezTo>
                  <a:cubicBezTo>
                    <a:pt x="3886" y="3888"/>
                    <a:pt x="3887" y="3890"/>
                    <a:pt x="3887" y="3893"/>
                  </a:cubicBezTo>
                  <a:cubicBezTo>
                    <a:pt x="3887" y="3893"/>
                    <a:pt x="3876" y="3893"/>
                    <a:pt x="3865" y="3904"/>
                  </a:cubicBezTo>
                  <a:cubicBezTo>
                    <a:pt x="3865" y="3904"/>
                    <a:pt x="3865" y="3904"/>
                    <a:pt x="3865" y="3904"/>
                  </a:cubicBezTo>
                  <a:cubicBezTo>
                    <a:pt x="3843" y="3927"/>
                    <a:pt x="3820" y="3938"/>
                    <a:pt x="3820" y="3938"/>
                  </a:cubicBezTo>
                  <a:cubicBezTo>
                    <a:pt x="3798" y="3960"/>
                    <a:pt x="3764" y="3983"/>
                    <a:pt x="3731" y="4005"/>
                  </a:cubicBezTo>
                  <a:cubicBezTo>
                    <a:pt x="3719" y="4016"/>
                    <a:pt x="3697" y="4028"/>
                    <a:pt x="3675" y="4028"/>
                  </a:cubicBezTo>
                  <a:cubicBezTo>
                    <a:pt x="3663" y="4039"/>
                    <a:pt x="3641" y="4039"/>
                    <a:pt x="3619" y="4039"/>
                  </a:cubicBezTo>
                  <a:cubicBezTo>
                    <a:pt x="3585" y="4039"/>
                    <a:pt x="3563" y="4039"/>
                    <a:pt x="3540" y="4050"/>
                  </a:cubicBezTo>
                  <a:lnTo>
                    <a:pt x="3484" y="4050"/>
                  </a:lnTo>
                  <a:cubicBezTo>
                    <a:pt x="3406" y="4050"/>
                    <a:pt x="3439" y="4039"/>
                    <a:pt x="3484" y="4039"/>
                  </a:cubicBezTo>
                  <a:lnTo>
                    <a:pt x="3361" y="4039"/>
                  </a:lnTo>
                  <a:cubicBezTo>
                    <a:pt x="3305" y="4028"/>
                    <a:pt x="3249" y="4016"/>
                    <a:pt x="3182" y="4005"/>
                  </a:cubicBezTo>
                  <a:lnTo>
                    <a:pt x="3182" y="4005"/>
                  </a:lnTo>
                  <a:cubicBezTo>
                    <a:pt x="3227" y="4012"/>
                    <a:pt x="3244" y="4015"/>
                    <a:pt x="3245" y="4015"/>
                  </a:cubicBezTo>
                  <a:cubicBezTo>
                    <a:pt x="3246" y="4015"/>
                    <a:pt x="3164" y="4002"/>
                    <a:pt x="3126" y="3994"/>
                  </a:cubicBezTo>
                  <a:cubicBezTo>
                    <a:pt x="3003" y="3960"/>
                    <a:pt x="2891" y="3927"/>
                    <a:pt x="2790" y="3882"/>
                  </a:cubicBezTo>
                  <a:cubicBezTo>
                    <a:pt x="2723" y="3860"/>
                    <a:pt x="2667" y="3826"/>
                    <a:pt x="2611" y="3804"/>
                  </a:cubicBezTo>
                  <a:lnTo>
                    <a:pt x="2599" y="3804"/>
                  </a:lnTo>
                  <a:cubicBezTo>
                    <a:pt x="2577" y="3792"/>
                    <a:pt x="2555" y="3781"/>
                    <a:pt x="2532" y="3759"/>
                  </a:cubicBezTo>
                  <a:cubicBezTo>
                    <a:pt x="2387" y="3131"/>
                    <a:pt x="2443" y="2471"/>
                    <a:pt x="2667" y="1843"/>
                  </a:cubicBezTo>
                  <a:cubicBezTo>
                    <a:pt x="2745" y="1653"/>
                    <a:pt x="2835" y="1463"/>
                    <a:pt x="2947" y="1272"/>
                  </a:cubicBezTo>
                  <a:cubicBezTo>
                    <a:pt x="2958" y="1250"/>
                    <a:pt x="2958" y="1250"/>
                    <a:pt x="2958" y="1239"/>
                  </a:cubicBezTo>
                  <a:cubicBezTo>
                    <a:pt x="2969" y="1239"/>
                    <a:pt x="2969" y="1227"/>
                    <a:pt x="2980" y="1216"/>
                  </a:cubicBezTo>
                  <a:cubicBezTo>
                    <a:pt x="3014" y="1171"/>
                    <a:pt x="3036" y="1138"/>
                    <a:pt x="3059" y="1104"/>
                  </a:cubicBezTo>
                  <a:cubicBezTo>
                    <a:pt x="3126" y="1026"/>
                    <a:pt x="3193" y="947"/>
                    <a:pt x="3260" y="880"/>
                  </a:cubicBezTo>
                  <a:cubicBezTo>
                    <a:pt x="3260" y="880"/>
                    <a:pt x="3271" y="869"/>
                    <a:pt x="3271" y="869"/>
                  </a:cubicBezTo>
                  <a:close/>
                  <a:moveTo>
                    <a:pt x="3911" y="0"/>
                  </a:moveTo>
                  <a:cubicBezTo>
                    <a:pt x="3397" y="0"/>
                    <a:pt x="2866" y="160"/>
                    <a:pt x="2420" y="399"/>
                  </a:cubicBezTo>
                  <a:cubicBezTo>
                    <a:pt x="1927" y="656"/>
                    <a:pt x="1535" y="1048"/>
                    <a:pt x="1244" y="1530"/>
                  </a:cubicBezTo>
                  <a:cubicBezTo>
                    <a:pt x="919" y="2056"/>
                    <a:pt x="751" y="2683"/>
                    <a:pt x="729" y="3311"/>
                  </a:cubicBezTo>
                  <a:cubicBezTo>
                    <a:pt x="561" y="3378"/>
                    <a:pt x="1" y="3624"/>
                    <a:pt x="236" y="3860"/>
                  </a:cubicBezTo>
                  <a:cubicBezTo>
                    <a:pt x="426" y="4050"/>
                    <a:pt x="628" y="4196"/>
                    <a:pt x="841" y="4330"/>
                  </a:cubicBezTo>
                  <a:cubicBezTo>
                    <a:pt x="908" y="4565"/>
                    <a:pt x="986" y="4800"/>
                    <a:pt x="1110" y="5024"/>
                  </a:cubicBezTo>
                  <a:cubicBezTo>
                    <a:pt x="1177" y="5155"/>
                    <a:pt x="1344" y="5207"/>
                    <a:pt x="1549" y="5207"/>
                  </a:cubicBezTo>
                  <a:cubicBezTo>
                    <a:pt x="1927" y="5207"/>
                    <a:pt x="2435" y="5030"/>
                    <a:pt x="2689" y="4834"/>
                  </a:cubicBezTo>
                  <a:cubicBezTo>
                    <a:pt x="2734" y="4836"/>
                    <a:pt x="2779" y="4837"/>
                    <a:pt x="2823" y="4837"/>
                  </a:cubicBezTo>
                  <a:cubicBezTo>
                    <a:pt x="3047" y="4837"/>
                    <a:pt x="3271" y="4813"/>
                    <a:pt x="3495" y="4767"/>
                  </a:cubicBezTo>
                  <a:cubicBezTo>
                    <a:pt x="4571" y="4554"/>
                    <a:pt x="5870" y="3938"/>
                    <a:pt x="6027" y="2706"/>
                  </a:cubicBezTo>
                  <a:cubicBezTo>
                    <a:pt x="6150" y="1687"/>
                    <a:pt x="5579" y="387"/>
                    <a:pt x="4526" y="85"/>
                  </a:cubicBezTo>
                  <a:cubicBezTo>
                    <a:pt x="4328" y="27"/>
                    <a:pt x="4121" y="0"/>
                    <a:pt x="39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7607112" y="10548112"/>
              <a:ext cx="1151" cy="406"/>
            </a:xfrm>
            <a:custGeom>
              <a:avLst/>
              <a:gdLst/>
              <a:ahLst/>
              <a:cxnLst/>
              <a:rect l="l" t="t" r="r" b="b"/>
              <a:pathLst>
                <a:path w="34" h="12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1"/>
                    <a:pt x="23" y="12"/>
                    <a:pt x="23" y="12"/>
                  </a:cubicBezTo>
                  <a:lnTo>
                    <a:pt x="34" y="12"/>
                  </a:lnTo>
                  <a:cubicBezTo>
                    <a:pt x="23" y="12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8227941" y="10411466"/>
              <a:ext cx="208522" cy="176205"/>
            </a:xfrm>
            <a:custGeom>
              <a:avLst/>
              <a:gdLst/>
              <a:ahLst/>
              <a:cxnLst/>
              <a:rect l="l" t="t" r="r" b="b"/>
              <a:pathLst>
                <a:path w="6162" h="5207" extrusionOk="0">
                  <a:moveTo>
                    <a:pt x="3891" y="3888"/>
                  </a:moveTo>
                  <a:cubicBezTo>
                    <a:pt x="3893" y="3888"/>
                    <a:pt x="3895" y="3890"/>
                    <a:pt x="3899" y="3893"/>
                  </a:cubicBezTo>
                  <a:cubicBezTo>
                    <a:pt x="3899" y="3893"/>
                    <a:pt x="3887" y="3893"/>
                    <a:pt x="3876" y="3904"/>
                  </a:cubicBezTo>
                  <a:cubicBezTo>
                    <a:pt x="3884" y="3896"/>
                    <a:pt x="3886" y="3888"/>
                    <a:pt x="3891" y="3888"/>
                  </a:cubicBezTo>
                  <a:close/>
                  <a:moveTo>
                    <a:pt x="3764" y="4005"/>
                  </a:moveTo>
                  <a:lnTo>
                    <a:pt x="3764" y="4005"/>
                  </a:lnTo>
                  <a:cubicBezTo>
                    <a:pt x="3756" y="4013"/>
                    <a:pt x="3741" y="4022"/>
                    <a:pt x="3725" y="4026"/>
                  </a:cubicBezTo>
                  <a:lnTo>
                    <a:pt x="3725" y="4026"/>
                  </a:lnTo>
                  <a:cubicBezTo>
                    <a:pt x="3754" y="4015"/>
                    <a:pt x="3764" y="4005"/>
                    <a:pt x="3764" y="4005"/>
                  </a:cubicBezTo>
                  <a:close/>
                  <a:moveTo>
                    <a:pt x="3283" y="869"/>
                  </a:moveTo>
                  <a:cubicBezTo>
                    <a:pt x="3305" y="880"/>
                    <a:pt x="3316" y="891"/>
                    <a:pt x="3339" y="903"/>
                  </a:cubicBezTo>
                  <a:cubicBezTo>
                    <a:pt x="3518" y="1015"/>
                    <a:pt x="3675" y="1160"/>
                    <a:pt x="3798" y="1317"/>
                  </a:cubicBezTo>
                  <a:cubicBezTo>
                    <a:pt x="4111" y="1687"/>
                    <a:pt x="4279" y="2191"/>
                    <a:pt x="4324" y="2661"/>
                  </a:cubicBezTo>
                  <a:cubicBezTo>
                    <a:pt x="4335" y="2885"/>
                    <a:pt x="4335" y="2997"/>
                    <a:pt x="4279" y="3199"/>
                  </a:cubicBezTo>
                  <a:cubicBezTo>
                    <a:pt x="4257" y="3288"/>
                    <a:pt x="4223" y="3367"/>
                    <a:pt x="4190" y="3456"/>
                  </a:cubicBezTo>
                  <a:cubicBezTo>
                    <a:pt x="4179" y="3490"/>
                    <a:pt x="4156" y="3535"/>
                    <a:pt x="4134" y="3580"/>
                  </a:cubicBezTo>
                  <a:cubicBezTo>
                    <a:pt x="4123" y="3602"/>
                    <a:pt x="4078" y="3658"/>
                    <a:pt x="4078" y="3669"/>
                  </a:cubicBezTo>
                  <a:cubicBezTo>
                    <a:pt x="4033" y="3725"/>
                    <a:pt x="3988" y="3781"/>
                    <a:pt x="3943" y="3837"/>
                  </a:cubicBezTo>
                  <a:cubicBezTo>
                    <a:pt x="3921" y="3860"/>
                    <a:pt x="3887" y="3882"/>
                    <a:pt x="3865" y="3904"/>
                  </a:cubicBezTo>
                  <a:cubicBezTo>
                    <a:pt x="3854" y="3927"/>
                    <a:pt x="3831" y="3938"/>
                    <a:pt x="3820" y="3938"/>
                  </a:cubicBezTo>
                  <a:cubicBezTo>
                    <a:pt x="3798" y="3960"/>
                    <a:pt x="3764" y="3983"/>
                    <a:pt x="3742" y="4005"/>
                  </a:cubicBezTo>
                  <a:cubicBezTo>
                    <a:pt x="3719" y="4016"/>
                    <a:pt x="3697" y="4028"/>
                    <a:pt x="3686" y="4028"/>
                  </a:cubicBezTo>
                  <a:lnTo>
                    <a:pt x="3675" y="4028"/>
                  </a:lnTo>
                  <a:cubicBezTo>
                    <a:pt x="3663" y="4039"/>
                    <a:pt x="3641" y="4039"/>
                    <a:pt x="3630" y="4039"/>
                  </a:cubicBezTo>
                  <a:cubicBezTo>
                    <a:pt x="3596" y="4039"/>
                    <a:pt x="3563" y="4050"/>
                    <a:pt x="3551" y="4050"/>
                  </a:cubicBezTo>
                  <a:lnTo>
                    <a:pt x="3495" y="4050"/>
                  </a:lnTo>
                  <a:cubicBezTo>
                    <a:pt x="3406" y="4050"/>
                    <a:pt x="3451" y="4039"/>
                    <a:pt x="3495" y="4039"/>
                  </a:cubicBezTo>
                  <a:lnTo>
                    <a:pt x="3372" y="4039"/>
                  </a:lnTo>
                  <a:cubicBezTo>
                    <a:pt x="3310" y="4028"/>
                    <a:pt x="3257" y="4018"/>
                    <a:pt x="3204" y="4007"/>
                  </a:cubicBezTo>
                  <a:lnTo>
                    <a:pt x="3204" y="4007"/>
                  </a:lnTo>
                  <a:cubicBezTo>
                    <a:pt x="3231" y="4012"/>
                    <a:pt x="3252" y="4015"/>
                    <a:pt x="3253" y="4015"/>
                  </a:cubicBezTo>
                  <a:cubicBezTo>
                    <a:pt x="3254" y="4015"/>
                    <a:pt x="3238" y="4012"/>
                    <a:pt x="3193" y="4005"/>
                  </a:cubicBezTo>
                  <a:lnTo>
                    <a:pt x="3193" y="4005"/>
                  </a:lnTo>
                  <a:cubicBezTo>
                    <a:pt x="3197" y="4006"/>
                    <a:pt x="3201" y="4007"/>
                    <a:pt x="3204" y="4007"/>
                  </a:cubicBezTo>
                  <a:lnTo>
                    <a:pt x="3204" y="4007"/>
                  </a:lnTo>
                  <a:cubicBezTo>
                    <a:pt x="3177" y="4003"/>
                    <a:pt x="3145" y="3998"/>
                    <a:pt x="3126" y="3994"/>
                  </a:cubicBezTo>
                  <a:cubicBezTo>
                    <a:pt x="3014" y="3960"/>
                    <a:pt x="2902" y="3927"/>
                    <a:pt x="2790" y="3882"/>
                  </a:cubicBezTo>
                  <a:cubicBezTo>
                    <a:pt x="2734" y="3860"/>
                    <a:pt x="2678" y="3826"/>
                    <a:pt x="2611" y="3804"/>
                  </a:cubicBezTo>
                  <a:cubicBezTo>
                    <a:pt x="2588" y="3792"/>
                    <a:pt x="2566" y="3781"/>
                    <a:pt x="2543" y="3759"/>
                  </a:cubicBezTo>
                  <a:cubicBezTo>
                    <a:pt x="2398" y="3131"/>
                    <a:pt x="2443" y="2471"/>
                    <a:pt x="2667" y="1843"/>
                  </a:cubicBezTo>
                  <a:cubicBezTo>
                    <a:pt x="2745" y="1653"/>
                    <a:pt x="2835" y="1463"/>
                    <a:pt x="2947" y="1272"/>
                  </a:cubicBezTo>
                  <a:cubicBezTo>
                    <a:pt x="2958" y="1250"/>
                    <a:pt x="2969" y="1250"/>
                    <a:pt x="2969" y="1239"/>
                  </a:cubicBezTo>
                  <a:cubicBezTo>
                    <a:pt x="2969" y="1239"/>
                    <a:pt x="2980" y="1227"/>
                    <a:pt x="2991" y="1216"/>
                  </a:cubicBezTo>
                  <a:cubicBezTo>
                    <a:pt x="3014" y="1171"/>
                    <a:pt x="3036" y="1138"/>
                    <a:pt x="3070" y="1104"/>
                  </a:cubicBezTo>
                  <a:cubicBezTo>
                    <a:pt x="3126" y="1026"/>
                    <a:pt x="3193" y="947"/>
                    <a:pt x="3260" y="880"/>
                  </a:cubicBezTo>
                  <a:cubicBezTo>
                    <a:pt x="3260" y="880"/>
                    <a:pt x="3271" y="869"/>
                    <a:pt x="3271" y="869"/>
                  </a:cubicBezTo>
                  <a:close/>
                  <a:moveTo>
                    <a:pt x="3916" y="0"/>
                  </a:moveTo>
                  <a:cubicBezTo>
                    <a:pt x="3397" y="0"/>
                    <a:pt x="2869" y="160"/>
                    <a:pt x="2431" y="399"/>
                  </a:cubicBezTo>
                  <a:cubicBezTo>
                    <a:pt x="1927" y="656"/>
                    <a:pt x="1546" y="1048"/>
                    <a:pt x="1255" y="1530"/>
                  </a:cubicBezTo>
                  <a:cubicBezTo>
                    <a:pt x="930" y="2056"/>
                    <a:pt x="751" y="2683"/>
                    <a:pt x="729" y="3311"/>
                  </a:cubicBezTo>
                  <a:cubicBezTo>
                    <a:pt x="561" y="3378"/>
                    <a:pt x="1" y="3624"/>
                    <a:pt x="247" y="3860"/>
                  </a:cubicBezTo>
                  <a:cubicBezTo>
                    <a:pt x="426" y="4050"/>
                    <a:pt x="628" y="4196"/>
                    <a:pt x="841" y="4330"/>
                  </a:cubicBezTo>
                  <a:cubicBezTo>
                    <a:pt x="908" y="4565"/>
                    <a:pt x="998" y="4800"/>
                    <a:pt x="1110" y="5024"/>
                  </a:cubicBezTo>
                  <a:cubicBezTo>
                    <a:pt x="1181" y="5155"/>
                    <a:pt x="1349" y="5207"/>
                    <a:pt x="1554" y="5207"/>
                  </a:cubicBezTo>
                  <a:cubicBezTo>
                    <a:pt x="1932" y="5207"/>
                    <a:pt x="2435" y="5030"/>
                    <a:pt x="2689" y="4834"/>
                  </a:cubicBezTo>
                  <a:cubicBezTo>
                    <a:pt x="2734" y="4836"/>
                    <a:pt x="2779" y="4837"/>
                    <a:pt x="2823" y="4837"/>
                  </a:cubicBezTo>
                  <a:cubicBezTo>
                    <a:pt x="3047" y="4837"/>
                    <a:pt x="3271" y="4813"/>
                    <a:pt x="3495" y="4767"/>
                  </a:cubicBezTo>
                  <a:cubicBezTo>
                    <a:pt x="4571" y="4554"/>
                    <a:pt x="5870" y="3938"/>
                    <a:pt x="6027" y="2706"/>
                  </a:cubicBezTo>
                  <a:cubicBezTo>
                    <a:pt x="6161" y="1687"/>
                    <a:pt x="5590" y="387"/>
                    <a:pt x="4537" y="85"/>
                  </a:cubicBezTo>
                  <a:cubicBezTo>
                    <a:pt x="4336" y="27"/>
                    <a:pt x="4127" y="0"/>
                    <a:pt x="3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8346211" y="10548112"/>
              <a:ext cx="778" cy="406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0" y="1"/>
                  </a:moveTo>
                  <a:cubicBezTo>
                    <a:pt x="12" y="1"/>
                    <a:pt x="12" y="12"/>
                    <a:pt x="23" y="12"/>
                  </a:cubicBezTo>
                  <a:lnTo>
                    <a:pt x="23" y="12"/>
                  </a:lnTo>
                  <a:cubicBezTo>
                    <a:pt x="12" y="12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7866360" y="10405679"/>
              <a:ext cx="192583" cy="181281"/>
            </a:xfrm>
            <a:custGeom>
              <a:avLst/>
              <a:gdLst/>
              <a:ahLst/>
              <a:cxnLst/>
              <a:rect l="l" t="t" r="r" b="b"/>
              <a:pathLst>
                <a:path w="5691" h="5357" extrusionOk="0">
                  <a:moveTo>
                    <a:pt x="3204" y="1051"/>
                  </a:moveTo>
                  <a:cubicBezTo>
                    <a:pt x="3223" y="1051"/>
                    <a:pt x="3217" y="1060"/>
                    <a:pt x="3148" y="1062"/>
                  </a:cubicBezTo>
                  <a:lnTo>
                    <a:pt x="3148" y="1062"/>
                  </a:lnTo>
                  <a:cubicBezTo>
                    <a:pt x="3159" y="1051"/>
                    <a:pt x="3159" y="1051"/>
                    <a:pt x="3170" y="1051"/>
                  </a:cubicBezTo>
                  <a:close/>
                  <a:moveTo>
                    <a:pt x="2644" y="1342"/>
                  </a:moveTo>
                  <a:cubicBezTo>
                    <a:pt x="2666" y="1365"/>
                    <a:pt x="2700" y="1376"/>
                    <a:pt x="2733" y="1398"/>
                  </a:cubicBezTo>
                  <a:cubicBezTo>
                    <a:pt x="3047" y="1690"/>
                    <a:pt x="3293" y="2003"/>
                    <a:pt x="3484" y="2373"/>
                  </a:cubicBezTo>
                  <a:cubicBezTo>
                    <a:pt x="3663" y="2720"/>
                    <a:pt x="3786" y="3112"/>
                    <a:pt x="3831" y="3504"/>
                  </a:cubicBezTo>
                  <a:cubicBezTo>
                    <a:pt x="3865" y="3829"/>
                    <a:pt x="3853" y="4087"/>
                    <a:pt x="3697" y="4423"/>
                  </a:cubicBezTo>
                  <a:cubicBezTo>
                    <a:pt x="3685" y="4445"/>
                    <a:pt x="3663" y="4479"/>
                    <a:pt x="3652" y="4501"/>
                  </a:cubicBezTo>
                  <a:cubicBezTo>
                    <a:pt x="3652" y="4512"/>
                    <a:pt x="3641" y="4512"/>
                    <a:pt x="3641" y="4523"/>
                  </a:cubicBezTo>
                  <a:cubicBezTo>
                    <a:pt x="3629" y="4535"/>
                    <a:pt x="3629" y="4535"/>
                    <a:pt x="3618" y="4546"/>
                  </a:cubicBezTo>
                  <a:cubicBezTo>
                    <a:pt x="3596" y="4546"/>
                    <a:pt x="3573" y="4546"/>
                    <a:pt x="3551" y="4535"/>
                  </a:cubicBezTo>
                  <a:cubicBezTo>
                    <a:pt x="3529" y="4535"/>
                    <a:pt x="3495" y="4523"/>
                    <a:pt x="3461" y="4523"/>
                  </a:cubicBezTo>
                  <a:cubicBezTo>
                    <a:pt x="3394" y="4512"/>
                    <a:pt x="3338" y="4490"/>
                    <a:pt x="3271" y="4467"/>
                  </a:cubicBezTo>
                  <a:cubicBezTo>
                    <a:pt x="3159" y="4423"/>
                    <a:pt x="3013" y="4367"/>
                    <a:pt x="2935" y="4322"/>
                  </a:cubicBezTo>
                  <a:cubicBezTo>
                    <a:pt x="2543" y="4109"/>
                    <a:pt x="2207" y="3807"/>
                    <a:pt x="2050" y="3403"/>
                  </a:cubicBezTo>
                  <a:cubicBezTo>
                    <a:pt x="1893" y="3011"/>
                    <a:pt x="1905" y="2664"/>
                    <a:pt x="2017" y="2294"/>
                  </a:cubicBezTo>
                  <a:cubicBezTo>
                    <a:pt x="2050" y="2182"/>
                    <a:pt x="2095" y="2082"/>
                    <a:pt x="2140" y="1970"/>
                  </a:cubicBezTo>
                  <a:cubicBezTo>
                    <a:pt x="2162" y="1925"/>
                    <a:pt x="2196" y="1880"/>
                    <a:pt x="2218" y="1824"/>
                  </a:cubicBezTo>
                  <a:cubicBezTo>
                    <a:pt x="2229" y="1824"/>
                    <a:pt x="2229" y="1802"/>
                    <a:pt x="2241" y="1802"/>
                  </a:cubicBezTo>
                  <a:cubicBezTo>
                    <a:pt x="2252" y="1779"/>
                    <a:pt x="2263" y="1768"/>
                    <a:pt x="2274" y="1746"/>
                  </a:cubicBezTo>
                  <a:cubicBezTo>
                    <a:pt x="2341" y="1656"/>
                    <a:pt x="2420" y="1555"/>
                    <a:pt x="2509" y="1466"/>
                  </a:cubicBezTo>
                  <a:cubicBezTo>
                    <a:pt x="2543" y="1432"/>
                    <a:pt x="2577" y="1398"/>
                    <a:pt x="2621" y="1365"/>
                  </a:cubicBezTo>
                  <a:cubicBezTo>
                    <a:pt x="2621" y="1354"/>
                    <a:pt x="2633" y="1354"/>
                    <a:pt x="2644" y="1342"/>
                  </a:cubicBezTo>
                  <a:close/>
                  <a:moveTo>
                    <a:pt x="3551" y="4613"/>
                  </a:moveTo>
                  <a:cubicBezTo>
                    <a:pt x="3551" y="4624"/>
                    <a:pt x="3551" y="4624"/>
                    <a:pt x="3540" y="4635"/>
                  </a:cubicBezTo>
                  <a:cubicBezTo>
                    <a:pt x="3529" y="4647"/>
                    <a:pt x="3529" y="4647"/>
                    <a:pt x="3517" y="4658"/>
                  </a:cubicBezTo>
                  <a:cubicBezTo>
                    <a:pt x="3506" y="4669"/>
                    <a:pt x="3506" y="4669"/>
                    <a:pt x="3506" y="4669"/>
                  </a:cubicBezTo>
                  <a:cubicBezTo>
                    <a:pt x="3506" y="4669"/>
                    <a:pt x="3506" y="4658"/>
                    <a:pt x="3517" y="4658"/>
                  </a:cubicBezTo>
                  <a:cubicBezTo>
                    <a:pt x="3529" y="4635"/>
                    <a:pt x="3540" y="4624"/>
                    <a:pt x="3551" y="4613"/>
                  </a:cubicBezTo>
                  <a:close/>
                  <a:moveTo>
                    <a:pt x="2700" y="1"/>
                  </a:moveTo>
                  <a:cubicBezTo>
                    <a:pt x="2390" y="1"/>
                    <a:pt x="2051" y="104"/>
                    <a:pt x="1804" y="245"/>
                  </a:cubicBezTo>
                  <a:cubicBezTo>
                    <a:pt x="1636" y="334"/>
                    <a:pt x="1232" y="659"/>
                    <a:pt x="1625" y="771"/>
                  </a:cubicBezTo>
                  <a:cubicBezTo>
                    <a:pt x="1692" y="794"/>
                    <a:pt x="1770" y="827"/>
                    <a:pt x="1837" y="850"/>
                  </a:cubicBezTo>
                  <a:cubicBezTo>
                    <a:pt x="1311" y="1152"/>
                    <a:pt x="840" y="1555"/>
                    <a:pt x="527" y="2082"/>
                  </a:cubicBezTo>
                  <a:cubicBezTo>
                    <a:pt x="0" y="2955"/>
                    <a:pt x="157" y="4053"/>
                    <a:pt x="964" y="4703"/>
                  </a:cubicBezTo>
                  <a:cubicBezTo>
                    <a:pt x="1468" y="5106"/>
                    <a:pt x="2106" y="5330"/>
                    <a:pt x="2745" y="5352"/>
                  </a:cubicBezTo>
                  <a:cubicBezTo>
                    <a:pt x="2805" y="5355"/>
                    <a:pt x="2866" y="5356"/>
                    <a:pt x="2927" y="5356"/>
                  </a:cubicBezTo>
                  <a:cubicBezTo>
                    <a:pt x="3616" y="5356"/>
                    <a:pt x="4350" y="5180"/>
                    <a:pt x="4895" y="4759"/>
                  </a:cubicBezTo>
                  <a:cubicBezTo>
                    <a:pt x="5634" y="4187"/>
                    <a:pt x="5690" y="3235"/>
                    <a:pt x="5410" y="2406"/>
                  </a:cubicBezTo>
                  <a:cubicBezTo>
                    <a:pt x="5209" y="1790"/>
                    <a:pt x="4839" y="1242"/>
                    <a:pt x="4357" y="805"/>
                  </a:cubicBezTo>
                  <a:cubicBezTo>
                    <a:pt x="4458" y="749"/>
                    <a:pt x="4559" y="682"/>
                    <a:pt x="4637" y="603"/>
                  </a:cubicBezTo>
                  <a:cubicBezTo>
                    <a:pt x="4895" y="290"/>
                    <a:pt x="4402" y="234"/>
                    <a:pt x="4201" y="234"/>
                  </a:cubicBezTo>
                  <a:cubicBezTo>
                    <a:pt x="3999" y="234"/>
                    <a:pt x="3797" y="256"/>
                    <a:pt x="3585" y="278"/>
                  </a:cubicBezTo>
                  <a:cubicBezTo>
                    <a:pt x="3405" y="189"/>
                    <a:pt x="3215" y="99"/>
                    <a:pt x="3013" y="43"/>
                  </a:cubicBezTo>
                  <a:cubicBezTo>
                    <a:pt x="2916" y="14"/>
                    <a:pt x="2810" y="1"/>
                    <a:pt x="2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611369" y="5543074"/>
              <a:ext cx="1184" cy="406"/>
            </a:xfrm>
            <a:custGeom>
              <a:avLst/>
              <a:gdLst/>
              <a:ahLst/>
              <a:cxnLst/>
              <a:rect l="l" t="t" r="r" b="b"/>
              <a:pathLst>
                <a:path w="35" h="12" extrusionOk="0">
                  <a:moveTo>
                    <a:pt x="1" y="0"/>
                  </a:moveTo>
                  <a:cubicBezTo>
                    <a:pt x="8" y="0"/>
                    <a:pt x="15" y="5"/>
                    <a:pt x="23" y="9"/>
                  </a:cubicBezTo>
                  <a:lnTo>
                    <a:pt x="23" y="9"/>
                  </a:lnTo>
                  <a:cubicBezTo>
                    <a:pt x="21" y="0"/>
                    <a:pt x="11" y="0"/>
                    <a:pt x="1" y="0"/>
                  </a:cubicBezTo>
                  <a:close/>
                  <a:moveTo>
                    <a:pt x="23" y="9"/>
                  </a:moveTo>
                  <a:lnTo>
                    <a:pt x="23" y="9"/>
                  </a:lnTo>
                  <a:cubicBezTo>
                    <a:pt x="23" y="10"/>
                    <a:pt x="23" y="11"/>
                    <a:pt x="23" y="12"/>
                  </a:cubicBezTo>
                  <a:lnTo>
                    <a:pt x="34" y="12"/>
                  </a:lnTo>
                  <a:cubicBezTo>
                    <a:pt x="30" y="12"/>
                    <a:pt x="26" y="10"/>
                    <a:pt x="23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493504" y="5406395"/>
              <a:ext cx="208116" cy="176239"/>
            </a:xfrm>
            <a:custGeom>
              <a:avLst/>
              <a:gdLst/>
              <a:ahLst/>
              <a:cxnLst/>
              <a:rect l="l" t="t" r="r" b="b"/>
              <a:pathLst>
                <a:path w="6150" h="5208" extrusionOk="0">
                  <a:moveTo>
                    <a:pt x="3764" y="4006"/>
                  </a:moveTo>
                  <a:lnTo>
                    <a:pt x="3764" y="4006"/>
                  </a:lnTo>
                  <a:cubicBezTo>
                    <a:pt x="3755" y="4015"/>
                    <a:pt x="3739" y="4024"/>
                    <a:pt x="3721" y="4027"/>
                  </a:cubicBezTo>
                  <a:lnTo>
                    <a:pt x="3721" y="4027"/>
                  </a:lnTo>
                  <a:cubicBezTo>
                    <a:pt x="3743" y="4016"/>
                    <a:pt x="3764" y="4006"/>
                    <a:pt x="3764" y="4006"/>
                  </a:cubicBezTo>
                  <a:close/>
                  <a:moveTo>
                    <a:pt x="3282" y="870"/>
                  </a:moveTo>
                  <a:cubicBezTo>
                    <a:pt x="3293" y="881"/>
                    <a:pt x="3315" y="892"/>
                    <a:pt x="3327" y="903"/>
                  </a:cubicBezTo>
                  <a:cubicBezTo>
                    <a:pt x="3506" y="1015"/>
                    <a:pt x="3663" y="1161"/>
                    <a:pt x="3797" y="1318"/>
                  </a:cubicBezTo>
                  <a:cubicBezTo>
                    <a:pt x="4100" y="1687"/>
                    <a:pt x="4279" y="2191"/>
                    <a:pt x="4312" y="2662"/>
                  </a:cubicBezTo>
                  <a:cubicBezTo>
                    <a:pt x="4335" y="2886"/>
                    <a:pt x="4324" y="2998"/>
                    <a:pt x="4268" y="3199"/>
                  </a:cubicBezTo>
                  <a:cubicBezTo>
                    <a:pt x="4245" y="3289"/>
                    <a:pt x="4223" y="3367"/>
                    <a:pt x="4189" y="3457"/>
                  </a:cubicBezTo>
                  <a:cubicBezTo>
                    <a:pt x="4167" y="3491"/>
                    <a:pt x="4144" y="3535"/>
                    <a:pt x="4122" y="3580"/>
                  </a:cubicBezTo>
                  <a:cubicBezTo>
                    <a:pt x="4111" y="3603"/>
                    <a:pt x="4077" y="3659"/>
                    <a:pt x="4066" y="3670"/>
                  </a:cubicBezTo>
                  <a:cubicBezTo>
                    <a:pt x="4021" y="3726"/>
                    <a:pt x="3988" y="3782"/>
                    <a:pt x="3932" y="3838"/>
                  </a:cubicBezTo>
                  <a:cubicBezTo>
                    <a:pt x="3909" y="3860"/>
                    <a:pt x="3887" y="3883"/>
                    <a:pt x="3864" y="3905"/>
                  </a:cubicBezTo>
                  <a:cubicBezTo>
                    <a:pt x="3872" y="3897"/>
                    <a:pt x="3880" y="3889"/>
                    <a:pt x="3884" y="3889"/>
                  </a:cubicBezTo>
                  <a:cubicBezTo>
                    <a:pt x="3886" y="3889"/>
                    <a:pt x="3887" y="3891"/>
                    <a:pt x="3887" y="3894"/>
                  </a:cubicBezTo>
                  <a:cubicBezTo>
                    <a:pt x="3887" y="3894"/>
                    <a:pt x="3876" y="3894"/>
                    <a:pt x="3864" y="3905"/>
                  </a:cubicBezTo>
                  <a:cubicBezTo>
                    <a:pt x="3842" y="3927"/>
                    <a:pt x="3820" y="3939"/>
                    <a:pt x="3820" y="3939"/>
                  </a:cubicBezTo>
                  <a:cubicBezTo>
                    <a:pt x="3786" y="3961"/>
                    <a:pt x="3764" y="3983"/>
                    <a:pt x="3730" y="4006"/>
                  </a:cubicBezTo>
                  <a:cubicBezTo>
                    <a:pt x="3719" y="4017"/>
                    <a:pt x="3696" y="4028"/>
                    <a:pt x="3674" y="4028"/>
                  </a:cubicBezTo>
                  <a:cubicBezTo>
                    <a:pt x="3652" y="4039"/>
                    <a:pt x="3640" y="4039"/>
                    <a:pt x="3618" y="4039"/>
                  </a:cubicBezTo>
                  <a:cubicBezTo>
                    <a:pt x="3584" y="4039"/>
                    <a:pt x="3562" y="4039"/>
                    <a:pt x="3540" y="4051"/>
                  </a:cubicBezTo>
                  <a:lnTo>
                    <a:pt x="3484" y="4051"/>
                  </a:lnTo>
                  <a:cubicBezTo>
                    <a:pt x="3405" y="4051"/>
                    <a:pt x="3439" y="4039"/>
                    <a:pt x="3484" y="4039"/>
                  </a:cubicBezTo>
                  <a:lnTo>
                    <a:pt x="3360" y="4039"/>
                  </a:lnTo>
                  <a:cubicBezTo>
                    <a:pt x="3304" y="4028"/>
                    <a:pt x="3248" y="4017"/>
                    <a:pt x="3181" y="4006"/>
                  </a:cubicBezTo>
                  <a:lnTo>
                    <a:pt x="3181" y="4006"/>
                  </a:lnTo>
                  <a:cubicBezTo>
                    <a:pt x="3226" y="4013"/>
                    <a:pt x="3243" y="4015"/>
                    <a:pt x="3244" y="4015"/>
                  </a:cubicBezTo>
                  <a:cubicBezTo>
                    <a:pt x="3245" y="4015"/>
                    <a:pt x="3164" y="4002"/>
                    <a:pt x="3125" y="3995"/>
                  </a:cubicBezTo>
                  <a:cubicBezTo>
                    <a:pt x="3002" y="3961"/>
                    <a:pt x="2890" y="3927"/>
                    <a:pt x="2789" y="3883"/>
                  </a:cubicBezTo>
                  <a:cubicBezTo>
                    <a:pt x="2722" y="3860"/>
                    <a:pt x="2666" y="3827"/>
                    <a:pt x="2610" y="3804"/>
                  </a:cubicBezTo>
                  <a:lnTo>
                    <a:pt x="2599" y="3804"/>
                  </a:lnTo>
                  <a:cubicBezTo>
                    <a:pt x="2576" y="3793"/>
                    <a:pt x="2554" y="3782"/>
                    <a:pt x="2531" y="3759"/>
                  </a:cubicBezTo>
                  <a:cubicBezTo>
                    <a:pt x="2386" y="3132"/>
                    <a:pt x="2431" y="2471"/>
                    <a:pt x="2666" y="1844"/>
                  </a:cubicBezTo>
                  <a:cubicBezTo>
                    <a:pt x="2744" y="1654"/>
                    <a:pt x="2834" y="1463"/>
                    <a:pt x="2946" y="1273"/>
                  </a:cubicBezTo>
                  <a:cubicBezTo>
                    <a:pt x="2957" y="1251"/>
                    <a:pt x="2957" y="1251"/>
                    <a:pt x="2957" y="1239"/>
                  </a:cubicBezTo>
                  <a:cubicBezTo>
                    <a:pt x="2968" y="1239"/>
                    <a:pt x="2968" y="1228"/>
                    <a:pt x="2979" y="1206"/>
                  </a:cubicBezTo>
                  <a:cubicBezTo>
                    <a:pt x="3013" y="1172"/>
                    <a:pt x="3035" y="1139"/>
                    <a:pt x="3058" y="1105"/>
                  </a:cubicBezTo>
                  <a:cubicBezTo>
                    <a:pt x="3125" y="1027"/>
                    <a:pt x="3192" y="948"/>
                    <a:pt x="3259" y="881"/>
                  </a:cubicBezTo>
                  <a:cubicBezTo>
                    <a:pt x="3259" y="881"/>
                    <a:pt x="3259" y="870"/>
                    <a:pt x="3271" y="870"/>
                  </a:cubicBezTo>
                  <a:close/>
                  <a:moveTo>
                    <a:pt x="3911" y="1"/>
                  </a:moveTo>
                  <a:cubicBezTo>
                    <a:pt x="3396" y="1"/>
                    <a:pt x="2865" y="160"/>
                    <a:pt x="2419" y="399"/>
                  </a:cubicBezTo>
                  <a:cubicBezTo>
                    <a:pt x="1927" y="657"/>
                    <a:pt x="1535" y="1049"/>
                    <a:pt x="1243" y="1531"/>
                  </a:cubicBezTo>
                  <a:cubicBezTo>
                    <a:pt x="919" y="2057"/>
                    <a:pt x="739" y="2684"/>
                    <a:pt x="728" y="3311"/>
                  </a:cubicBezTo>
                  <a:cubicBezTo>
                    <a:pt x="560" y="3379"/>
                    <a:pt x="0" y="3625"/>
                    <a:pt x="235" y="3860"/>
                  </a:cubicBezTo>
                  <a:cubicBezTo>
                    <a:pt x="426" y="4051"/>
                    <a:pt x="627" y="4196"/>
                    <a:pt x="840" y="4331"/>
                  </a:cubicBezTo>
                  <a:cubicBezTo>
                    <a:pt x="907" y="4566"/>
                    <a:pt x="986" y="4801"/>
                    <a:pt x="1109" y="5025"/>
                  </a:cubicBezTo>
                  <a:cubicBezTo>
                    <a:pt x="1176" y="5155"/>
                    <a:pt x="1343" y="5208"/>
                    <a:pt x="1549" y="5208"/>
                  </a:cubicBezTo>
                  <a:cubicBezTo>
                    <a:pt x="1927" y="5208"/>
                    <a:pt x="2434" y="5031"/>
                    <a:pt x="2688" y="4835"/>
                  </a:cubicBezTo>
                  <a:cubicBezTo>
                    <a:pt x="2733" y="4837"/>
                    <a:pt x="2778" y="4838"/>
                    <a:pt x="2823" y="4838"/>
                  </a:cubicBezTo>
                  <a:cubicBezTo>
                    <a:pt x="3047" y="4838"/>
                    <a:pt x="3271" y="4814"/>
                    <a:pt x="3495" y="4768"/>
                  </a:cubicBezTo>
                  <a:cubicBezTo>
                    <a:pt x="4570" y="4555"/>
                    <a:pt x="5869" y="3939"/>
                    <a:pt x="6026" y="2707"/>
                  </a:cubicBezTo>
                  <a:cubicBezTo>
                    <a:pt x="6149" y="1687"/>
                    <a:pt x="5578" y="388"/>
                    <a:pt x="4525" y="86"/>
                  </a:cubicBezTo>
                  <a:cubicBezTo>
                    <a:pt x="4327" y="27"/>
                    <a:pt x="4120" y="1"/>
                    <a:pt x="3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870245" y="5400642"/>
              <a:ext cx="192956" cy="181281"/>
            </a:xfrm>
            <a:custGeom>
              <a:avLst/>
              <a:gdLst/>
              <a:ahLst/>
              <a:cxnLst/>
              <a:rect l="l" t="t" r="r" b="b"/>
              <a:pathLst>
                <a:path w="5702" h="5357" extrusionOk="0">
                  <a:moveTo>
                    <a:pt x="3215" y="1051"/>
                  </a:moveTo>
                  <a:cubicBezTo>
                    <a:pt x="3235" y="1051"/>
                    <a:pt x="3229" y="1059"/>
                    <a:pt x="3160" y="1062"/>
                  </a:cubicBezTo>
                  <a:lnTo>
                    <a:pt x="3160" y="1062"/>
                  </a:lnTo>
                  <a:cubicBezTo>
                    <a:pt x="3170" y="1051"/>
                    <a:pt x="3170" y="1051"/>
                    <a:pt x="3181" y="1051"/>
                  </a:cubicBezTo>
                  <a:close/>
                  <a:moveTo>
                    <a:pt x="2655" y="1342"/>
                  </a:moveTo>
                  <a:cubicBezTo>
                    <a:pt x="2677" y="1365"/>
                    <a:pt x="2711" y="1376"/>
                    <a:pt x="2733" y="1398"/>
                  </a:cubicBezTo>
                  <a:cubicBezTo>
                    <a:pt x="3058" y="1689"/>
                    <a:pt x="3305" y="2003"/>
                    <a:pt x="3495" y="2373"/>
                  </a:cubicBezTo>
                  <a:cubicBezTo>
                    <a:pt x="3674" y="2720"/>
                    <a:pt x="3798" y="3112"/>
                    <a:pt x="3842" y="3504"/>
                  </a:cubicBezTo>
                  <a:cubicBezTo>
                    <a:pt x="3876" y="3829"/>
                    <a:pt x="3865" y="4086"/>
                    <a:pt x="3708" y="4422"/>
                  </a:cubicBezTo>
                  <a:cubicBezTo>
                    <a:pt x="3697" y="4445"/>
                    <a:pt x="3674" y="4478"/>
                    <a:pt x="3663" y="4501"/>
                  </a:cubicBezTo>
                  <a:cubicBezTo>
                    <a:pt x="3652" y="4512"/>
                    <a:pt x="3652" y="4512"/>
                    <a:pt x="3652" y="4523"/>
                  </a:cubicBezTo>
                  <a:cubicBezTo>
                    <a:pt x="3641" y="4534"/>
                    <a:pt x="3630" y="4534"/>
                    <a:pt x="3630" y="4545"/>
                  </a:cubicBezTo>
                  <a:lnTo>
                    <a:pt x="3562" y="4545"/>
                  </a:lnTo>
                  <a:cubicBezTo>
                    <a:pt x="3540" y="4534"/>
                    <a:pt x="3495" y="4523"/>
                    <a:pt x="3473" y="4523"/>
                  </a:cubicBezTo>
                  <a:cubicBezTo>
                    <a:pt x="3406" y="4512"/>
                    <a:pt x="3350" y="4489"/>
                    <a:pt x="3282" y="4467"/>
                  </a:cubicBezTo>
                  <a:cubicBezTo>
                    <a:pt x="3170" y="4422"/>
                    <a:pt x="3025" y="4366"/>
                    <a:pt x="2946" y="4321"/>
                  </a:cubicBezTo>
                  <a:cubicBezTo>
                    <a:pt x="2554" y="4109"/>
                    <a:pt x="2218" y="3806"/>
                    <a:pt x="2061" y="3403"/>
                  </a:cubicBezTo>
                  <a:cubicBezTo>
                    <a:pt x="1905" y="3011"/>
                    <a:pt x="1905" y="2664"/>
                    <a:pt x="2028" y="2294"/>
                  </a:cubicBezTo>
                  <a:cubicBezTo>
                    <a:pt x="2061" y="2182"/>
                    <a:pt x="2106" y="2081"/>
                    <a:pt x="2151" y="1969"/>
                  </a:cubicBezTo>
                  <a:cubicBezTo>
                    <a:pt x="2173" y="1925"/>
                    <a:pt x="2207" y="1880"/>
                    <a:pt x="2229" y="1824"/>
                  </a:cubicBezTo>
                  <a:cubicBezTo>
                    <a:pt x="2241" y="1824"/>
                    <a:pt x="2241" y="1801"/>
                    <a:pt x="2252" y="1801"/>
                  </a:cubicBezTo>
                  <a:cubicBezTo>
                    <a:pt x="2263" y="1779"/>
                    <a:pt x="2274" y="1768"/>
                    <a:pt x="2285" y="1745"/>
                  </a:cubicBezTo>
                  <a:cubicBezTo>
                    <a:pt x="2353" y="1656"/>
                    <a:pt x="2431" y="1555"/>
                    <a:pt x="2521" y="1465"/>
                  </a:cubicBezTo>
                  <a:cubicBezTo>
                    <a:pt x="2554" y="1432"/>
                    <a:pt x="2588" y="1398"/>
                    <a:pt x="2633" y="1365"/>
                  </a:cubicBezTo>
                  <a:cubicBezTo>
                    <a:pt x="2633" y="1353"/>
                    <a:pt x="2644" y="1353"/>
                    <a:pt x="2655" y="1342"/>
                  </a:cubicBezTo>
                  <a:close/>
                  <a:moveTo>
                    <a:pt x="3562" y="4613"/>
                  </a:moveTo>
                  <a:cubicBezTo>
                    <a:pt x="3562" y="4624"/>
                    <a:pt x="3562" y="4624"/>
                    <a:pt x="3551" y="4635"/>
                  </a:cubicBezTo>
                  <a:cubicBezTo>
                    <a:pt x="3540" y="4646"/>
                    <a:pt x="3540" y="4646"/>
                    <a:pt x="3518" y="4657"/>
                  </a:cubicBezTo>
                  <a:cubicBezTo>
                    <a:pt x="3529" y="4635"/>
                    <a:pt x="3551" y="4624"/>
                    <a:pt x="3562" y="4613"/>
                  </a:cubicBezTo>
                  <a:close/>
                  <a:moveTo>
                    <a:pt x="3529" y="4657"/>
                  </a:moveTo>
                  <a:cubicBezTo>
                    <a:pt x="3518" y="4669"/>
                    <a:pt x="3518" y="4669"/>
                    <a:pt x="3518" y="4669"/>
                  </a:cubicBezTo>
                  <a:cubicBezTo>
                    <a:pt x="3518" y="4669"/>
                    <a:pt x="3518" y="4657"/>
                    <a:pt x="3529" y="4657"/>
                  </a:cubicBezTo>
                  <a:close/>
                  <a:moveTo>
                    <a:pt x="2711" y="0"/>
                  </a:moveTo>
                  <a:cubicBezTo>
                    <a:pt x="2402" y="0"/>
                    <a:pt x="2063" y="104"/>
                    <a:pt x="1815" y="244"/>
                  </a:cubicBezTo>
                  <a:cubicBezTo>
                    <a:pt x="1647" y="334"/>
                    <a:pt x="1244" y="659"/>
                    <a:pt x="1625" y="771"/>
                  </a:cubicBezTo>
                  <a:cubicBezTo>
                    <a:pt x="1703" y="793"/>
                    <a:pt x="1781" y="827"/>
                    <a:pt x="1849" y="849"/>
                  </a:cubicBezTo>
                  <a:cubicBezTo>
                    <a:pt x="1322" y="1152"/>
                    <a:pt x="852" y="1555"/>
                    <a:pt x="538" y="2081"/>
                  </a:cubicBezTo>
                  <a:cubicBezTo>
                    <a:pt x="1" y="2955"/>
                    <a:pt x="169" y="4053"/>
                    <a:pt x="975" y="4702"/>
                  </a:cubicBezTo>
                  <a:cubicBezTo>
                    <a:pt x="1479" y="5106"/>
                    <a:pt x="2117" y="5330"/>
                    <a:pt x="2756" y="5352"/>
                  </a:cubicBezTo>
                  <a:cubicBezTo>
                    <a:pt x="2816" y="5355"/>
                    <a:pt x="2877" y="5356"/>
                    <a:pt x="2939" y="5356"/>
                  </a:cubicBezTo>
                  <a:cubicBezTo>
                    <a:pt x="3627" y="5356"/>
                    <a:pt x="4361" y="5180"/>
                    <a:pt x="4906" y="4758"/>
                  </a:cubicBezTo>
                  <a:cubicBezTo>
                    <a:pt x="5646" y="4187"/>
                    <a:pt x="5702" y="3235"/>
                    <a:pt x="5422" y="2406"/>
                  </a:cubicBezTo>
                  <a:cubicBezTo>
                    <a:pt x="5220" y="1790"/>
                    <a:pt x="4850" y="1241"/>
                    <a:pt x="4369" y="805"/>
                  </a:cubicBezTo>
                  <a:cubicBezTo>
                    <a:pt x="4470" y="749"/>
                    <a:pt x="4570" y="681"/>
                    <a:pt x="4638" y="603"/>
                  </a:cubicBezTo>
                  <a:cubicBezTo>
                    <a:pt x="4895" y="289"/>
                    <a:pt x="4414" y="233"/>
                    <a:pt x="4212" y="233"/>
                  </a:cubicBezTo>
                  <a:cubicBezTo>
                    <a:pt x="4010" y="233"/>
                    <a:pt x="3809" y="256"/>
                    <a:pt x="3596" y="278"/>
                  </a:cubicBezTo>
                  <a:cubicBezTo>
                    <a:pt x="3417" y="188"/>
                    <a:pt x="3226" y="99"/>
                    <a:pt x="3025" y="43"/>
                  </a:cubicBezTo>
                  <a:cubicBezTo>
                    <a:pt x="2928" y="13"/>
                    <a:pt x="2821" y="0"/>
                    <a:pt x="27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1232231" y="5406395"/>
              <a:ext cx="208488" cy="176239"/>
            </a:xfrm>
            <a:custGeom>
              <a:avLst/>
              <a:gdLst/>
              <a:ahLst/>
              <a:cxnLst/>
              <a:rect l="l" t="t" r="r" b="b"/>
              <a:pathLst>
                <a:path w="6161" h="5208" extrusionOk="0">
                  <a:moveTo>
                    <a:pt x="3886" y="3889"/>
                  </a:moveTo>
                  <a:cubicBezTo>
                    <a:pt x="3887" y="3889"/>
                    <a:pt x="3887" y="3891"/>
                    <a:pt x="3887" y="3894"/>
                  </a:cubicBezTo>
                  <a:cubicBezTo>
                    <a:pt x="3887" y="3894"/>
                    <a:pt x="3885" y="3894"/>
                    <a:pt x="3884" y="3894"/>
                  </a:cubicBezTo>
                  <a:lnTo>
                    <a:pt x="3884" y="3894"/>
                  </a:lnTo>
                  <a:cubicBezTo>
                    <a:pt x="3885" y="3891"/>
                    <a:pt x="3886" y="3889"/>
                    <a:pt x="3886" y="3889"/>
                  </a:cubicBezTo>
                  <a:close/>
                  <a:moveTo>
                    <a:pt x="3764" y="4006"/>
                  </a:moveTo>
                  <a:lnTo>
                    <a:pt x="3764" y="4006"/>
                  </a:lnTo>
                  <a:cubicBezTo>
                    <a:pt x="3755" y="4015"/>
                    <a:pt x="3739" y="4024"/>
                    <a:pt x="3721" y="4027"/>
                  </a:cubicBezTo>
                  <a:lnTo>
                    <a:pt x="3721" y="4027"/>
                  </a:lnTo>
                  <a:cubicBezTo>
                    <a:pt x="3743" y="4016"/>
                    <a:pt x="3763" y="4006"/>
                    <a:pt x="3764" y="4006"/>
                  </a:cubicBezTo>
                  <a:close/>
                  <a:moveTo>
                    <a:pt x="3282" y="870"/>
                  </a:moveTo>
                  <a:cubicBezTo>
                    <a:pt x="3304" y="881"/>
                    <a:pt x="3315" y="892"/>
                    <a:pt x="3338" y="903"/>
                  </a:cubicBezTo>
                  <a:cubicBezTo>
                    <a:pt x="3517" y="1015"/>
                    <a:pt x="3663" y="1161"/>
                    <a:pt x="3797" y="1318"/>
                  </a:cubicBezTo>
                  <a:cubicBezTo>
                    <a:pt x="4111" y="1687"/>
                    <a:pt x="4279" y="2191"/>
                    <a:pt x="4324" y="2662"/>
                  </a:cubicBezTo>
                  <a:cubicBezTo>
                    <a:pt x="4335" y="2886"/>
                    <a:pt x="4335" y="2998"/>
                    <a:pt x="4279" y="3199"/>
                  </a:cubicBezTo>
                  <a:cubicBezTo>
                    <a:pt x="4256" y="3289"/>
                    <a:pt x="4223" y="3367"/>
                    <a:pt x="4189" y="3457"/>
                  </a:cubicBezTo>
                  <a:cubicBezTo>
                    <a:pt x="4178" y="3491"/>
                    <a:pt x="4156" y="3535"/>
                    <a:pt x="4133" y="3580"/>
                  </a:cubicBezTo>
                  <a:cubicBezTo>
                    <a:pt x="4122" y="3603"/>
                    <a:pt x="4077" y="3659"/>
                    <a:pt x="4077" y="3670"/>
                  </a:cubicBezTo>
                  <a:cubicBezTo>
                    <a:pt x="4032" y="3726"/>
                    <a:pt x="3988" y="3782"/>
                    <a:pt x="3932" y="3838"/>
                  </a:cubicBezTo>
                  <a:cubicBezTo>
                    <a:pt x="3909" y="3860"/>
                    <a:pt x="3887" y="3883"/>
                    <a:pt x="3864" y="3905"/>
                  </a:cubicBezTo>
                  <a:cubicBezTo>
                    <a:pt x="3842" y="3927"/>
                    <a:pt x="3831" y="3939"/>
                    <a:pt x="3820" y="3939"/>
                  </a:cubicBezTo>
                  <a:cubicBezTo>
                    <a:pt x="3797" y="3961"/>
                    <a:pt x="3764" y="3983"/>
                    <a:pt x="3741" y="4006"/>
                  </a:cubicBezTo>
                  <a:lnTo>
                    <a:pt x="3730" y="4006"/>
                  </a:lnTo>
                  <a:cubicBezTo>
                    <a:pt x="3719" y="4017"/>
                    <a:pt x="3696" y="4028"/>
                    <a:pt x="3674" y="4028"/>
                  </a:cubicBezTo>
                  <a:cubicBezTo>
                    <a:pt x="3663" y="4039"/>
                    <a:pt x="3640" y="4039"/>
                    <a:pt x="3618" y="4039"/>
                  </a:cubicBezTo>
                  <a:cubicBezTo>
                    <a:pt x="3596" y="4039"/>
                    <a:pt x="3562" y="4039"/>
                    <a:pt x="3551" y="4051"/>
                  </a:cubicBezTo>
                  <a:lnTo>
                    <a:pt x="3495" y="4051"/>
                  </a:lnTo>
                  <a:cubicBezTo>
                    <a:pt x="3405" y="4051"/>
                    <a:pt x="3450" y="4039"/>
                    <a:pt x="3495" y="4039"/>
                  </a:cubicBezTo>
                  <a:lnTo>
                    <a:pt x="3371" y="4039"/>
                  </a:lnTo>
                  <a:cubicBezTo>
                    <a:pt x="3309" y="4029"/>
                    <a:pt x="3256" y="4019"/>
                    <a:pt x="3204" y="4008"/>
                  </a:cubicBezTo>
                  <a:lnTo>
                    <a:pt x="3204" y="4008"/>
                  </a:lnTo>
                  <a:cubicBezTo>
                    <a:pt x="3230" y="4012"/>
                    <a:pt x="3251" y="4015"/>
                    <a:pt x="3253" y="4015"/>
                  </a:cubicBezTo>
                  <a:cubicBezTo>
                    <a:pt x="3254" y="4015"/>
                    <a:pt x="3237" y="4013"/>
                    <a:pt x="3192" y="4006"/>
                  </a:cubicBezTo>
                  <a:lnTo>
                    <a:pt x="3192" y="4006"/>
                  </a:lnTo>
                  <a:cubicBezTo>
                    <a:pt x="3196" y="4007"/>
                    <a:pt x="3200" y="4007"/>
                    <a:pt x="3204" y="4008"/>
                  </a:cubicBezTo>
                  <a:lnTo>
                    <a:pt x="3204" y="4008"/>
                  </a:lnTo>
                  <a:cubicBezTo>
                    <a:pt x="3177" y="4004"/>
                    <a:pt x="3145" y="3999"/>
                    <a:pt x="3125" y="3995"/>
                  </a:cubicBezTo>
                  <a:cubicBezTo>
                    <a:pt x="3013" y="3961"/>
                    <a:pt x="2901" y="3927"/>
                    <a:pt x="2789" y="3883"/>
                  </a:cubicBezTo>
                  <a:cubicBezTo>
                    <a:pt x="2733" y="3860"/>
                    <a:pt x="2677" y="3827"/>
                    <a:pt x="2610" y="3804"/>
                  </a:cubicBezTo>
                  <a:cubicBezTo>
                    <a:pt x="2587" y="3793"/>
                    <a:pt x="2565" y="3782"/>
                    <a:pt x="2531" y="3759"/>
                  </a:cubicBezTo>
                  <a:cubicBezTo>
                    <a:pt x="2397" y="3132"/>
                    <a:pt x="2442" y="2471"/>
                    <a:pt x="2666" y="1844"/>
                  </a:cubicBezTo>
                  <a:cubicBezTo>
                    <a:pt x="2744" y="1654"/>
                    <a:pt x="2834" y="1463"/>
                    <a:pt x="2946" y="1273"/>
                  </a:cubicBezTo>
                  <a:cubicBezTo>
                    <a:pt x="2957" y="1251"/>
                    <a:pt x="2957" y="1251"/>
                    <a:pt x="2968" y="1239"/>
                  </a:cubicBezTo>
                  <a:cubicBezTo>
                    <a:pt x="2968" y="1239"/>
                    <a:pt x="2968" y="1228"/>
                    <a:pt x="2991" y="1217"/>
                  </a:cubicBezTo>
                  <a:cubicBezTo>
                    <a:pt x="3013" y="1172"/>
                    <a:pt x="3035" y="1139"/>
                    <a:pt x="3069" y="1105"/>
                  </a:cubicBezTo>
                  <a:cubicBezTo>
                    <a:pt x="3125" y="1027"/>
                    <a:pt x="3192" y="948"/>
                    <a:pt x="3259" y="881"/>
                  </a:cubicBezTo>
                  <a:cubicBezTo>
                    <a:pt x="3259" y="881"/>
                    <a:pt x="3271" y="870"/>
                    <a:pt x="3271" y="870"/>
                  </a:cubicBezTo>
                  <a:close/>
                  <a:moveTo>
                    <a:pt x="3915" y="1"/>
                  </a:moveTo>
                  <a:cubicBezTo>
                    <a:pt x="3397" y="1"/>
                    <a:pt x="2868" y="160"/>
                    <a:pt x="2431" y="399"/>
                  </a:cubicBezTo>
                  <a:cubicBezTo>
                    <a:pt x="1927" y="657"/>
                    <a:pt x="1546" y="1049"/>
                    <a:pt x="1243" y="1531"/>
                  </a:cubicBezTo>
                  <a:cubicBezTo>
                    <a:pt x="930" y="2057"/>
                    <a:pt x="751" y="2684"/>
                    <a:pt x="728" y="3311"/>
                  </a:cubicBezTo>
                  <a:cubicBezTo>
                    <a:pt x="560" y="3379"/>
                    <a:pt x="0" y="3625"/>
                    <a:pt x="247" y="3860"/>
                  </a:cubicBezTo>
                  <a:cubicBezTo>
                    <a:pt x="426" y="4051"/>
                    <a:pt x="627" y="4196"/>
                    <a:pt x="840" y="4331"/>
                  </a:cubicBezTo>
                  <a:cubicBezTo>
                    <a:pt x="907" y="4566"/>
                    <a:pt x="986" y="4801"/>
                    <a:pt x="1109" y="5025"/>
                  </a:cubicBezTo>
                  <a:cubicBezTo>
                    <a:pt x="1176" y="5155"/>
                    <a:pt x="1343" y="5208"/>
                    <a:pt x="1549" y="5208"/>
                  </a:cubicBezTo>
                  <a:cubicBezTo>
                    <a:pt x="1927" y="5208"/>
                    <a:pt x="2434" y="5031"/>
                    <a:pt x="2688" y="4835"/>
                  </a:cubicBezTo>
                  <a:cubicBezTo>
                    <a:pt x="2733" y="4837"/>
                    <a:pt x="2778" y="4838"/>
                    <a:pt x="2823" y="4838"/>
                  </a:cubicBezTo>
                  <a:cubicBezTo>
                    <a:pt x="3047" y="4838"/>
                    <a:pt x="3271" y="4814"/>
                    <a:pt x="3495" y="4768"/>
                  </a:cubicBezTo>
                  <a:cubicBezTo>
                    <a:pt x="4570" y="4555"/>
                    <a:pt x="5869" y="3939"/>
                    <a:pt x="6026" y="2707"/>
                  </a:cubicBezTo>
                  <a:cubicBezTo>
                    <a:pt x="6160" y="1687"/>
                    <a:pt x="5589" y="388"/>
                    <a:pt x="4536" y="86"/>
                  </a:cubicBezTo>
                  <a:cubicBezTo>
                    <a:pt x="4335" y="27"/>
                    <a:pt x="4126" y="1"/>
                    <a:pt x="39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1350468" y="5543074"/>
              <a:ext cx="812" cy="406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1" y="0"/>
                  </a:moveTo>
                  <a:cubicBezTo>
                    <a:pt x="1" y="0"/>
                    <a:pt x="2" y="0"/>
                    <a:pt x="5" y="1"/>
                  </a:cubicBezTo>
                  <a:lnTo>
                    <a:pt x="5" y="1"/>
                  </a:lnTo>
                  <a:cubicBezTo>
                    <a:pt x="3" y="1"/>
                    <a:pt x="2" y="0"/>
                    <a:pt x="1" y="0"/>
                  </a:cubicBezTo>
                  <a:close/>
                  <a:moveTo>
                    <a:pt x="5" y="1"/>
                  </a:moveTo>
                  <a:cubicBezTo>
                    <a:pt x="12" y="3"/>
                    <a:pt x="13" y="12"/>
                    <a:pt x="23" y="12"/>
                  </a:cubicBezTo>
                  <a:cubicBezTo>
                    <a:pt x="16" y="5"/>
                    <a:pt x="9" y="2"/>
                    <a:pt x="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1609344" y="5400642"/>
              <a:ext cx="192583" cy="181281"/>
            </a:xfrm>
            <a:custGeom>
              <a:avLst/>
              <a:gdLst/>
              <a:ahLst/>
              <a:cxnLst/>
              <a:rect l="l" t="t" r="r" b="b"/>
              <a:pathLst>
                <a:path w="5691" h="5357" extrusionOk="0">
                  <a:moveTo>
                    <a:pt x="3204" y="1051"/>
                  </a:moveTo>
                  <a:cubicBezTo>
                    <a:pt x="3224" y="1051"/>
                    <a:pt x="3218" y="1059"/>
                    <a:pt x="3149" y="1062"/>
                  </a:cubicBezTo>
                  <a:lnTo>
                    <a:pt x="3149" y="1062"/>
                  </a:lnTo>
                  <a:cubicBezTo>
                    <a:pt x="3160" y="1051"/>
                    <a:pt x="3170" y="1051"/>
                    <a:pt x="3170" y="1051"/>
                  </a:cubicBezTo>
                  <a:close/>
                  <a:moveTo>
                    <a:pt x="2644" y="1342"/>
                  </a:moveTo>
                  <a:cubicBezTo>
                    <a:pt x="2678" y="1365"/>
                    <a:pt x="2711" y="1376"/>
                    <a:pt x="2734" y="1398"/>
                  </a:cubicBezTo>
                  <a:cubicBezTo>
                    <a:pt x="3058" y="1689"/>
                    <a:pt x="3294" y="2003"/>
                    <a:pt x="3484" y="2373"/>
                  </a:cubicBezTo>
                  <a:cubicBezTo>
                    <a:pt x="3663" y="2720"/>
                    <a:pt x="3798" y="3112"/>
                    <a:pt x="3831" y="3504"/>
                  </a:cubicBezTo>
                  <a:cubicBezTo>
                    <a:pt x="3876" y="3829"/>
                    <a:pt x="3865" y="4086"/>
                    <a:pt x="3697" y="4422"/>
                  </a:cubicBezTo>
                  <a:cubicBezTo>
                    <a:pt x="3686" y="4445"/>
                    <a:pt x="3675" y="4478"/>
                    <a:pt x="3652" y="4501"/>
                  </a:cubicBezTo>
                  <a:cubicBezTo>
                    <a:pt x="3652" y="4512"/>
                    <a:pt x="3641" y="4512"/>
                    <a:pt x="3641" y="4523"/>
                  </a:cubicBezTo>
                  <a:cubicBezTo>
                    <a:pt x="3630" y="4534"/>
                    <a:pt x="3630" y="4534"/>
                    <a:pt x="3619" y="4545"/>
                  </a:cubicBezTo>
                  <a:lnTo>
                    <a:pt x="3551" y="4545"/>
                  </a:lnTo>
                  <a:cubicBezTo>
                    <a:pt x="3529" y="4534"/>
                    <a:pt x="3495" y="4523"/>
                    <a:pt x="3473" y="4523"/>
                  </a:cubicBezTo>
                  <a:cubicBezTo>
                    <a:pt x="3406" y="4512"/>
                    <a:pt x="3339" y="4489"/>
                    <a:pt x="3271" y="4467"/>
                  </a:cubicBezTo>
                  <a:cubicBezTo>
                    <a:pt x="3159" y="4422"/>
                    <a:pt x="3014" y="4366"/>
                    <a:pt x="2946" y="4321"/>
                  </a:cubicBezTo>
                  <a:cubicBezTo>
                    <a:pt x="2543" y="4109"/>
                    <a:pt x="2218" y="3806"/>
                    <a:pt x="2050" y="3403"/>
                  </a:cubicBezTo>
                  <a:cubicBezTo>
                    <a:pt x="1905" y="3011"/>
                    <a:pt x="1905" y="2664"/>
                    <a:pt x="2017" y="2294"/>
                  </a:cubicBezTo>
                  <a:cubicBezTo>
                    <a:pt x="2050" y="2182"/>
                    <a:pt x="2095" y="2081"/>
                    <a:pt x="2151" y="1969"/>
                  </a:cubicBezTo>
                  <a:cubicBezTo>
                    <a:pt x="2174" y="1925"/>
                    <a:pt x="2196" y="1880"/>
                    <a:pt x="2230" y="1824"/>
                  </a:cubicBezTo>
                  <a:cubicBezTo>
                    <a:pt x="2230" y="1824"/>
                    <a:pt x="2241" y="1801"/>
                    <a:pt x="2241" y="1801"/>
                  </a:cubicBezTo>
                  <a:cubicBezTo>
                    <a:pt x="2252" y="1779"/>
                    <a:pt x="2263" y="1768"/>
                    <a:pt x="2274" y="1745"/>
                  </a:cubicBezTo>
                  <a:cubicBezTo>
                    <a:pt x="2353" y="1656"/>
                    <a:pt x="2420" y="1555"/>
                    <a:pt x="2510" y="1465"/>
                  </a:cubicBezTo>
                  <a:cubicBezTo>
                    <a:pt x="2543" y="1432"/>
                    <a:pt x="2588" y="1398"/>
                    <a:pt x="2622" y="1365"/>
                  </a:cubicBezTo>
                  <a:cubicBezTo>
                    <a:pt x="2622" y="1353"/>
                    <a:pt x="2633" y="1353"/>
                    <a:pt x="2644" y="1342"/>
                  </a:cubicBezTo>
                  <a:close/>
                  <a:moveTo>
                    <a:pt x="3563" y="4613"/>
                  </a:moveTo>
                  <a:cubicBezTo>
                    <a:pt x="3551" y="4624"/>
                    <a:pt x="3551" y="4624"/>
                    <a:pt x="3551" y="4635"/>
                  </a:cubicBezTo>
                  <a:cubicBezTo>
                    <a:pt x="3529" y="4646"/>
                    <a:pt x="3529" y="4646"/>
                    <a:pt x="3518" y="4657"/>
                  </a:cubicBezTo>
                  <a:cubicBezTo>
                    <a:pt x="3529" y="4635"/>
                    <a:pt x="3540" y="4624"/>
                    <a:pt x="3563" y="4613"/>
                  </a:cubicBezTo>
                  <a:close/>
                  <a:moveTo>
                    <a:pt x="3518" y="4657"/>
                  </a:moveTo>
                  <a:cubicBezTo>
                    <a:pt x="3518" y="4669"/>
                    <a:pt x="3507" y="4669"/>
                    <a:pt x="3507" y="4669"/>
                  </a:cubicBezTo>
                  <a:cubicBezTo>
                    <a:pt x="3507" y="4669"/>
                    <a:pt x="3518" y="4658"/>
                    <a:pt x="3518" y="4657"/>
                  </a:cubicBezTo>
                  <a:close/>
                  <a:moveTo>
                    <a:pt x="2706" y="0"/>
                  </a:moveTo>
                  <a:cubicBezTo>
                    <a:pt x="2396" y="0"/>
                    <a:pt x="2063" y="104"/>
                    <a:pt x="1815" y="244"/>
                  </a:cubicBezTo>
                  <a:cubicBezTo>
                    <a:pt x="1647" y="334"/>
                    <a:pt x="1233" y="659"/>
                    <a:pt x="1625" y="771"/>
                  </a:cubicBezTo>
                  <a:cubicBezTo>
                    <a:pt x="1703" y="793"/>
                    <a:pt x="1770" y="827"/>
                    <a:pt x="1849" y="849"/>
                  </a:cubicBezTo>
                  <a:cubicBezTo>
                    <a:pt x="1311" y="1152"/>
                    <a:pt x="841" y="1555"/>
                    <a:pt x="527" y="2081"/>
                  </a:cubicBezTo>
                  <a:cubicBezTo>
                    <a:pt x="1" y="2955"/>
                    <a:pt x="158" y="4053"/>
                    <a:pt x="975" y="4702"/>
                  </a:cubicBezTo>
                  <a:cubicBezTo>
                    <a:pt x="1468" y="5106"/>
                    <a:pt x="2106" y="5330"/>
                    <a:pt x="2745" y="5352"/>
                  </a:cubicBezTo>
                  <a:cubicBezTo>
                    <a:pt x="2805" y="5355"/>
                    <a:pt x="2866" y="5356"/>
                    <a:pt x="2928" y="5356"/>
                  </a:cubicBezTo>
                  <a:cubicBezTo>
                    <a:pt x="3618" y="5356"/>
                    <a:pt x="4362" y="5180"/>
                    <a:pt x="4907" y="4758"/>
                  </a:cubicBezTo>
                  <a:cubicBezTo>
                    <a:pt x="5635" y="4187"/>
                    <a:pt x="5691" y="3235"/>
                    <a:pt x="5422" y="2406"/>
                  </a:cubicBezTo>
                  <a:cubicBezTo>
                    <a:pt x="5209" y="1790"/>
                    <a:pt x="4839" y="1241"/>
                    <a:pt x="4358" y="805"/>
                  </a:cubicBezTo>
                  <a:cubicBezTo>
                    <a:pt x="4470" y="749"/>
                    <a:pt x="4571" y="681"/>
                    <a:pt x="4638" y="603"/>
                  </a:cubicBezTo>
                  <a:cubicBezTo>
                    <a:pt x="4895" y="289"/>
                    <a:pt x="4414" y="233"/>
                    <a:pt x="4212" y="233"/>
                  </a:cubicBezTo>
                  <a:cubicBezTo>
                    <a:pt x="3999" y="233"/>
                    <a:pt x="3798" y="256"/>
                    <a:pt x="3596" y="278"/>
                  </a:cubicBezTo>
                  <a:cubicBezTo>
                    <a:pt x="3406" y="188"/>
                    <a:pt x="3226" y="99"/>
                    <a:pt x="3025" y="43"/>
                  </a:cubicBezTo>
                  <a:cubicBezTo>
                    <a:pt x="2925" y="13"/>
                    <a:pt x="2817" y="0"/>
                    <a:pt x="2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1971331" y="5406395"/>
              <a:ext cx="208116" cy="176239"/>
            </a:xfrm>
            <a:custGeom>
              <a:avLst/>
              <a:gdLst/>
              <a:ahLst/>
              <a:cxnLst/>
              <a:rect l="l" t="t" r="r" b="b"/>
              <a:pathLst>
                <a:path w="6150" h="5208" extrusionOk="0">
                  <a:moveTo>
                    <a:pt x="3751" y="4011"/>
                  </a:moveTo>
                  <a:cubicBezTo>
                    <a:pt x="3746" y="4020"/>
                    <a:pt x="3727" y="4028"/>
                    <a:pt x="3708" y="4028"/>
                  </a:cubicBezTo>
                  <a:cubicBezTo>
                    <a:pt x="3728" y="4022"/>
                    <a:pt x="3744" y="4015"/>
                    <a:pt x="3751" y="4011"/>
                  </a:cubicBezTo>
                  <a:close/>
                  <a:moveTo>
                    <a:pt x="3282" y="870"/>
                  </a:moveTo>
                  <a:cubicBezTo>
                    <a:pt x="3293" y="881"/>
                    <a:pt x="3316" y="892"/>
                    <a:pt x="3327" y="903"/>
                  </a:cubicBezTo>
                  <a:cubicBezTo>
                    <a:pt x="3506" y="1015"/>
                    <a:pt x="3663" y="1161"/>
                    <a:pt x="3797" y="1318"/>
                  </a:cubicBezTo>
                  <a:cubicBezTo>
                    <a:pt x="4100" y="1687"/>
                    <a:pt x="4279" y="2191"/>
                    <a:pt x="4313" y="2662"/>
                  </a:cubicBezTo>
                  <a:cubicBezTo>
                    <a:pt x="4335" y="2886"/>
                    <a:pt x="4324" y="2998"/>
                    <a:pt x="4268" y="3199"/>
                  </a:cubicBezTo>
                  <a:cubicBezTo>
                    <a:pt x="4245" y="3289"/>
                    <a:pt x="4223" y="3367"/>
                    <a:pt x="4189" y="3457"/>
                  </a:cubicBezTo>
                  <a:cubicBezTo>
                    <a:pt x="4167" y="3491"/>
                    <a:pt x="4145" y="3535"/>
                    <a:pt x="4122" y="3580"/>
                  </a:cubicBezTo>
                  <a:cubicBezTo>
                    <a:pt x="4111" y="3603"/>
                    <a:pt x="4077" y="3659"/>
                    <a:pt x="4066" y="3670"/>
                  </a:cubicBezTo>
                  <a:cubicBezTo>
                    <a:pt x="4021" y="3726"/>
                    <a:pt x="3977" y="3782"/>
                    <a:pt x="3932" y="3838"/>
                  </a:cubicBezTo>
                  <a:cubicBezTo>
                    <a:pt x="3909" y="3860"/>
                    <a:pt x="3887" y="3883"/>
                    <a:pt x="3865" y="3905"/>
                  </a:cubicBezTo>
                  <a:cubicBezTo>
                    <a:pt x="3872" y="3897"/>
                    <a:pt x="3880" y="3889"/>
                    <a:pt x="3884" y="3889"/>
                  </a:cubicBezTo>
                  <a:cubicBezTo>
                    <a:pt x="3886" y="3889"/>
                    <a:pt x="3887" y="3891"/>
                    <a:pt x="3887" y="3894"/>
                  </a:cubicBezTo>
                  <a:cubicBezTo>
                    <a:pt x="3887" y="3894"/>
                    <a:pt x="3876" y="3894"/>
                    <a:pt x="3865" y="3905"/>
                  </a:cubicBezTo>
                  <a:cubicBezTo>
                    <a:pt x="3842" y="3927"/>
                    <a:pt x="3820" y="3939"/>
                    <a:pt x="3820" y="3939"/>
                  </a:cubicBezTo>
                  <a:cubicBezTo>
                    <a:pt x="3786" y="3961"/>
                    <a:pt x="3764" y="3983"/>
                    <a:pt x="3730" y="4006"/>
                  </a:cubicBezTo>
                  <a:cubicBezTo>
                    <a:pt x="3708" y="4017"/>
                    <a:pt x="3697" y="4028"/>
                    <a:pt x="3674" y="4028"/>
                  </a:cubicBezTo>
                  <a:cubicBezTo>
                    <a:pt x="3652" y="4039"/>
                    <a:pt x="3641" y="4039"/>
                    <a:pt x="3618" y="4039"/>
                  </a:cubicBezTo>
                  <a:cubicBezTo>
                    <a:pt x="3584" y="4039"/>
                    <a:pt x="3551" y="4039"/>
                    <a:pt x="3540" y="4051"/>
                  </a:cubicBezTo>
                  <a:lnTo>
                    <a:pt x="3484" y="4051"/>
                  </a:lnTo>
                  <a:cubicBezTo>
                    <a:pt x="3405" y="4051"/>
                    <a:pt x="3439" y="4039"/>
                    <a:pt x="3484" y="4039"/>
                  </a:cubicBezTo>
                  <a:lnTo>
                    <a:pt x="3360" y="4039"/>
                  </a:lnTo>
                  <a:cubicBezTo>
                    <a:pt x="3309" y="4029"/>
                    <a:pt x="3247" y="4019"/>
                    <a:pt x="3193" y="4008"/>
                  </a:cubicBezTo>
                  <a:lnTo>
                    <a:pt x="3193" y="4008"/>
                  </a:lnTo>
                  <a:cubicBezTo>
                    <a:pt x="3219" y="4012"/>
                    <a:pt x="3240" y="4015"/>
                    <a:pt x="3242" y="4015"/>
                  </a:cubicBezTo>
                  <a:cubicBezTo>
                    <a:pt x="3243" y="4015"/>
                    <a:pt x="3226" y="4013"/>
                    <a:pt x="3181" y="4006"/>
                  </a:cubicBezTo>
                  <a:lnTo>
                    <a:pt x="3181" y="4006"/>
                  </a:lnTo>
                  <a:cubicBezTo>
                    <a:pt x="3185" y="4007"/>
                    <a:pt x="3189" y="4007"/>
                    <a:pt x="3193" y="4008"/>
                  </a:cubicBezTo>
                  <a:lnTo>
                    <a:pt x="3193" y="4008"/>
                  </a:lnTo>
                  <a:cubicBezTo>
                    <a:pt x="3166" y="4004"/>
                    <a:pt x="3134" y="3999"/>
                    <a:pt x="3114" y="3995"/>
                  </a:cubicBezTo>
                  <a:cubicBezTo>
                    <a:pt x="3002" y="3961"/>
                    <a:pt x="2890" y="3927"/>
                    <a:pt x="2778" y="3883"/>
                  </a:cubicBezTo>
                  <a:cubicBezTo>
                    <a:pt x="2722" y="3860"/>
                    <a:pt x="2666" y="3827"/>
                    <a:pt x="2610" y="3804"/>
                  </a:cubicBezTo>
                  <a:lnTo>
                    <a:pt x="2599" y="3804"/>
                  </a:lnTo>
                  <a:cubicBezTo>
                    <a:pt x="2576" y="3793"/>
                    <a:pt x="2554" y="3782"/>
                    <a:pt x="2532" y="3759"/>
                  </a:cubicBezTo>
                  <a:cubicBezTo>
                    <a:pt x="2386" y="3132"/>
                    <a:pt x="2431" y="2471"/>
                    <a:pt x="2666" y="1844"/>
                  </a:cubicBezTo>
                  <a:cubicBezTo>
                    <a:pt x="2733" y="1654"/>
                    <a:pt x="2834" y="1463"/>
                    <a:pt x="2935" y="1273"/>
                  </a:cubicBezTo>
                  <a:cubicBezTo>
                    <a:pt x="2957" y="1251"/>
                    <a:pt x="2957" y="1251"/>
                    <a:pt x="2957" y="1239"/>
                  </a:cubicBezTo>
                  <a:cubicBezTo>
                    <a:pt x="2957" y="1239"/>
                    <a:pt x="2968" y="1228"/>
                    <a:pt x="2980" y="1206"/>
                  </a:cubicBezTo>
                  <a:cubicBezTo>
                    <a:pt x="3002" y="1172"/>
                    <a:pt x="3036" y="1139"/>
                    <a:pt x="3058" y="1105"/>
                  </a:cubicBezTo>
                  <a:cubicBezTo>
                    <a:pt x="3125" y="1027"/>
                    <a:pt x="3181" y="948"/>
                    <a:pt x="3260" y="881"/>
                  </a:cubicBezTo>
                  <a:cubicBezTo>
                    <a:pt x="3260" y="881"/>
                    <a:pt x="3260" y="870"/>
                    <a:pt x="3271" y="870"/>
                  </a:cubicBezTo>
                  <a:close/>
                  <a:moveTo>
                    <a:pt x="3906" y="1"/>
                  </a:moveTo>
                  <a:cubicBezTo>
                    <a:pt x="3390" y="1"/>
                    <a:pt x="2865" y="160"/>
                    <a:pt x="2420" y="399"/>
                  </a:cubicBezTo>
                  <a:cubicBezTo>
                    <a:pt x="1916" y="657"/>
                    <a:pt x="1535" y="1049"/>
                    <a:pt x="1244" y="1531"/>
                  </a:cubicBezTo>
                  <a:cubicBezTo>
                    <a:pt x="919" y="2057"/>
                    <a:pt x="740" y="2684"/>
                    <a:pt x="717" y="3311"/>
                  </a:cubicBezTo>
                  <a:cubicBezTo>
                    <a:pt x="560" y="3379"/>
                    <a:pt x="0" y="3625"/>
                    <a:pt x="236" y="3860"/>
                  </a:cubicBezTo>
                  <a:cubicBezTo>
                    <a:pt x="426" y="4051"/>
                    <a:pt x="628" y="4196"/>
                    <a:pt x="840" y="4331"/>
                  </a:cubicBezTo>
                  <a:cubicBezTo>
                    <a:pt x="896" y="4566"/>
                    <a:pt x="986" y="4801"/>
                    <a:pt x="1098" y="5025"/>
                  </a:cubicBezTo>
                  <a:cubicBezTo>
                    <a:pt x="1169" y="5155"/>
                    <a:pt x="1339" y="5208"/>
                    <a:pt x="1545" y="5208"/>
                  </a:cubicBezTo>
                  <a:cubicBezTo>
                    <a:pt x="1925" y="5208"/>
                    <a:pt x="2431" y="5031"/>
                    <a:pt x="2677" y="4835"/>
                  </a:cubicBezTo>
                  <a:cubicBezTo>
                    <a:pt x="2722" y="4837"/>
                    <a:pt x="2767" y="4838"/>
                    <a:pt x="2812" y="4838"/>
                  </a:cubicBezTo>
                  <a:cubicBezTo>
                    <a:pt x="3036" y="4838"/>
                    <a:pt x="3260" y="4814"/>
                    <a:pt x="3484" y="4768"/>
                  </a:cubicBezTo>
                  <a:cubicBezTo>
                    <a:pt x="4570" y="4555"/>
                    <a:pt x="5858" y="3939"/>
                    <a:pt x="6015" y="2707"/>
                  </a:cubicBezTo>
                  <a:cubicBezTo>
                    <a:pt x="6149" y="1687"/>
                    <a:pt x="5578" y="388"/>
                    <a:pt x="4525" y="86"/>
                  </a:cubicBezTo>
                  <a:cubicBezTo>
                    <a:pt x="4324" y="27"/>
                    <a:pt x="4116" y="1"/>
                    <a:pt x="39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2089195" y="5543074"/>
              <a:ext cx="1184" cy="406"/>
            </a:xfrm>
            <a:custGeom>
              <a:avLst/>
              <a:gdLst/>
              <a:ahLst/>
              <a:cxnLst/>
              <a:rect l="l" t="t" r="r" b="b"/>
              <a:pathLst>
                <a:path w="35" h="12" extrusionOk="0">
                  <a:moveTo>
                    <a:pt x="1" y="0"/>
                  </a:moveTo>
                  <a:cubicBezTo>
                    <a:pt x="8" y="0"/>
                    <a:pt x="15" y="5"/>
                    <a:pt x="23" y="9"/>
                  </a:cubicBezTo>
                  <a:lnTo>
                    <a:pt x="23" y="9"/>
                  </a:lnTo>
                  <a:cubicBezTo>
                    <a:pt x="21" y="0"/>
                    <a:pt x="11" y="0"/>
                    <a:pt x="1" y="0"/>
                  </a:cubicBezTo>
                  <a:close/>
                  <a:moveTo>
                    <a:pt x="23" y="9"/>
                  </a:moveTo>
                  <a:lnTo>
                    <a:pt x="23" y="9"/>
                  </a:lnTo>
                  <a:cubicBezTo>
                    <a:pt x="23" y="10"/>
                    <a:pt x="23" y="11"/>
                    <a:pt x="23" y="12"/>
                  </a:cubicBezTo>
                  <a:lnTo>
                    <a:pt x="34" y="12"/>
                  </a:lnTo>
                  <a:cubicBezTo>
                    <a:pt x="30" y="12"/>
                    <a:pt x="27" y="10"/>
                    <a:pt x="23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2348071" y="5400642"/>
              <a:ext cx="192956" cy="181281"/>
            </a:xfrm>
            <a:custGeom>
              <a:avLst/>
              <a:gdLst/>
              <a:ahLst/>
              <a:cxnLst/>
              <a:rect l="l" t="t" r="r" b="b"/>
              <a:pathLst>
                <a:path w="5702" h="5357" extrusionOk="0">
                  <a:moveTo>
                    <a:pt x="3204" y="1051"/>
                  </a:moveTo>
                  <a:cubicBezTo>
                    <a:pt x="3233" y="1051"/>
                    <a:pt x="3220" y="1059"/>
                    <a:pt x="3159" y="1062"/>
                  </a:cubicBezTo>
                  <a:lnTo>
                    <a:pt x="3159" y="1062"/>
                  </a:lnTo>
                  <a:cubicBezTo>
                    <a:pt x="3160" y="1051"/>
                    <a:pt x="3171" y="1051"/>
                    <a:pt x="3182" y="1051"/>
                  </a:cubicBezTo>
                  <a:close/>
                  <a:moveTo>
                    <a:pt x="2655" y="1342"/>
                  </a:moveTo>
                  <a:cubicBezTo>
                    <a:pt x="2678" y="1365"/>
                    <a:pt x="2711" y="1376"/>
                    <a:pt x="2734" y="1398"/>
                  </a:cubicBezTo>
                  <a:cubicBezTo>
                    <a:pt x="3058" y="1689"/>
                    <a:pt x="3305" y="2003"/>
                    <a:pt x="3495" y="2373"/>
                  </a:cubicBezTo>
                  <a:cubicBezTo>
                    <a:pt x="3675" y="2720"/>
                    <a:pt x="3798" y="3112"/>
                    <a:pt x="3843" y="3504"/>
                  </a:cubicBezTo>
                  <a:cubicBezTo>
                    <a:pt x="3876" y="3829"/>
                    <a:pt x="3865" y="4086"/>
                    <a:pt x="3708" y="4422"/>
                  </a:cubicBezTo>
                  <a:cubicBezTo>
                    <a:pt x="3686" y="4445"/>
                    <a:pt x="3675" y="4478"/>
                    <a:pt x="3663" y="4501"/>
                  </a:cubicBezTo>
                  <a:cubicBezTo>
                    <a:pt x="3652" y="4512"/>
                    <a:pt x="3652" y="4512"/>
                    <a:pt x="3641" y="4523"/>
                  </a:cubicBezTo>
                  <a:cubicBezTo>
                    <a:pt x="3641" y="4534"/>
                    <a:pt x="3630" y="4534"/>
                    <a:pt x="3630" y="4545"/>
                  </a:cubicBezTo>
                  <a:lnTo>
                    <a:pt x="3563" y="4545"/>
                  </a:lnTo>
                  <a:cubicBezTo>
                    <a:pt x="3540" y="4534"/>
                    <a:pt x="3495" y="4523"/>
                    <a:pt x="3473" y="4523"/>
                  </a:cubicBezTo>
                  <a:cubicBezTo>
                    <a:pt x="3406" y="4512"/>
                    <a:pt x="3350" y="4489"/>
                    <a:pt x="3282" y="4467"/>
                  </a:cubicBezTo>
                  <a:cubicBezTo>
                    <a:pt x="3170" y="4422"/>
                    <a:pt x="3025" y="4366"/>
                    <a:pt x="2946" y="4321"/>
                  </a:cubicBezTo>
                  <a:cubicBezTo>
                    <a:pt x="2554" y="4109"/>
                    <a:pt x="2218" y="3806"/>
                    <a:pt x="2062" y="3403"/>
                  </a:cubicBezTo>
                  <a:cubicBezTo>
                    <a:pt x="1905" y="3011"/>
                    <a:pt x="1905" y="2664"/>
                    <a:pt x="2017" y="2294"/>
                  </a:cubicBezTo>
                  <a:cubicBezTo>
                    <a:pt x="2050" y="2182"/>
                    <a:pt x="2095" y="2081"/>
                    <a:pt x="2151" y="1969"/>
                  </a:cubicBezTo>
                  <a:cubicBezTo>
                    <a:pt x="2174" y="1925"/>
                    <a:pt x="2207" y="1880"/>
                    <a:pt x="2230" y="1824"/>
                  </a:cubicBezTo>
                  <a:cubicBezTo>
                    <a:pt x="2230" y="1824"/>
                    <a:pt x="2241" y="1801"/>
                    <a:pt x="2252" y="1801"/>
                  </a:cubicBezTo>
                  <a:cubicBezTo>
                    <a:pt x="2263" y="1779"/>
                    <a:pt x="2263" y="1768"/>
                    <a:pt x="2274" y="1745"/>
                  </a:cubicBezTo>
                  <a:cubicBezTo>
                    <a:pt x="2353" y="1656"/>
                    <a:pt x="2431" y="1555"/>
                    <a:pt x="2510" y="1465"/>
                  </a:cubicBezTo>
                  <a:cubicBezTo>
                    <a:pt x="2554" y="1432"/>
                    <a:pt x="2588" y="1398"/>
                    <a:pt x="2622" y="1365"/>
                  </a:cubicBezTo>
                  <a:cubicBezTo>
                    <a:pt x="2633" y="1353"/>
                    <a:pt x="2633" y="1353"/>
                    <a:pt x="2655" y="1342"/>
                  </a:cubicBezTo>
                  <a:close/>
                  <a:moveTo>
                    <a:pt x="3563" y="4613"/>
                  </a:moveTo>
                  <a:cubicBezTo>
                    <a:pt x="3563" y="4624"/>
                    <a:pt x="3551" y="4624"/>
                    <a:pt x="3551" y="4635"/>
                  </a:cubicBezTo>
                  <a:cubicBezTo>
                    <a:pt x="3540" y="4646"/>
                    <a:pt x="3529" y="4646"/>
                    <a:pt x="3518" y="4657"/>
                  </a:cubicBezTo>
                  <a:cubicBezTo>
                    <a:pt x="3529" y="4635"/>
                    <a:pt x="3551" y="4624"/>
                    <a:pt x="3563" y="4613"/>
                  </a:cubicBezTo>
                  <a:close/>
                  <a:moveTo>
                    <a:pt x="2711" y="0"/>
                  </a:moveTo>
                  <a:cubicBezTo>
                    <a:pt x="2402" y="0"/>
                    <a:pt x="2063" y="104"/>
                    <a:pt x="1815" y="244"/>
                  </a:cubicBezTo>
                  <a:cubicBezTo>
                    <a:pt x="1647" y="334"/>
                    <a:pt x="1233" y="659"/>
                    <a:pt x="1625" y="771"/>
                  </a:cubicBezTo>
                  <a:cubicBezTo>
                    <a:pt x="1703" y="793"/>
                    <a:pt x="1782" y="827"/>
                    <a:pt x="1849" y="849"/>
                  </a:cubicBezTo>
                  <a:cubicBezTo>
                    <a:pt x="1311" y="1152"/>
                    <a:pt x="852" y="1555"/>
                    <a:pt x="538" y="2081"/>
                  </a:cubicBezTo>
                  <a:cubicBezTo>
                    <a:pt x="1" y="2955"/>
                    <a:pt x="158" y="4053"/>
                    <a:pt x="975" y="4702"/>
                  </a:cubicBezTo>
                  <a:cubicBezTo>
                    <a:pt x="1479" y="5106"/>
                    <a:pt x="2118" y="5330"/>
                    <a:pt x="2756" y="5352"/>
                  </a:cubicBezTo>
                  <a:cubicBezTo>
                    <a:pt x="2816" y="5355"/>
                    <a:pt x="2876" y="5356"/>
                    <a:pt x="2937" y="5356"/>
                  </a:cubicBezTo>
                  <a:cubicBezTo>
                    <a:pt x="3618" y="5356"/>
                    <a:pt x="4362" y="5180"/>
                    <a:pt x="4907" y="4758"/>
                  </a:cubicBezTo>
                  <a:cubicBezTo>
                    <a:pt x="5635" y="4187"/>
                    <a:pt x="5702" y="3235"/>
                    <a:pt x="5422" y="2406"/>
                  </a:cubicBezTo>
                  <a:cubicBezTo>
                    <a:pt x="5220" y="1790"/>
                    <a:pt x="4839" y="1241"/>
                    <a:pt x="4369" y="805"/>
                  </a:cubicBezTo>
                  <a:cubicBezTo>
                    <a:pt x="4470" y="749"/>
                    <a:pt x="4571" y="681"/>
                    <a:pt x="4638" y="603"/>
                  </a:cubicBezTo>
                  <a:cubicBezTo>
                    <a:pt x="4895" y="289"/>
                    <a:pt x="4414" y="233"/>
                    <a:pt x="4212" y="233"/>
                  </a:cubicBezTo>
                  <a:cubicBezTo>
                    <a:pt x="4011" y="233"/>
                    <a:pt x="3809" y="256"/>
                    <a:pt x="3596" y="278"/>
                  </a:cubicBezTo>
                  <a:cubicBezTo>
                    <a:pt x="3417" y="188"/>
                    <a:pt x="3226" y="99"/>
                    <a:pt x="3025" y="43"/>
                  </a:cubicBezTo>
                  <a:cubicBezTo>
                    <a:pt x="2928" y="13"/>
                    <a:pt x="2821" y="0"/>
                    <a:pt x="27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2710058" y="5406395"/>
              <a:ext cx="208488" cy="176239"/>
            </a:xfrm>
            <a:custGeom>
              <a:avLst/>
              <a:gdLst/>
              <a:ahLst/>
              <a:cxnLst/>
              <a:rect l="l" t="t" r="r" b="b"/>
              <a:pathLst>
                <a:path w="6161" h="5208" extrusionOk="0">
                  <a:moveTo>
                    <a:pt x="3885" y="3889"/>
                  </a:moveTo>
                  <a:cubicBezTo>
                    <a:pt x="3886" y="3889"/>
                    <a:pt x="3887" y="3891"/>
                    <a:pt x="3887" y="3894"/>
                  </a:cubicBezTo>
                  <a:cubicBezTo>
                    <a:pt x="3887" y="3894"/>
                    <a:pt x="3876" y="3894"/>
                    <a:pt x="3876" y="3905"/>
                  </a:cubicBezTo>
                  <a:lnTo>
                    <a:pt x="3876" y="3905"/>
                  </a:lnTo>
                  <a:cubicBezTo>
                    <a:pt x="3876" y="3897"/>
                    <a:pt x="3881" y="3889"/>
                    <a:pt x="3885" y="3889"/>
                  </a:cubicBezTo>
                  <a:close/>
                  <a:moveTo>
                    <a:pt x="3764" y="4006"/>
                  </a:moveTo>
                  <a:cubicBezTo>
                    <a:pt x="3755" y="4015"/>
                    <a:pt x="3739" y="4024"/>
                    <a:pt x="3722" y="4027"/>
                  </a:cubicBezTo>
                  <a:lnTo>
                    <a:pt x="3722" y="4027"/>
                  </a:lnTo>
                  <a:cubicBezTo>
                    <a:pt x="3743" y="4016"/>
                    <a:pt x="3764" y="4006"/>
                    <a:pt x="3764" y="4006"/>
                  </a:cubicBezTo>
                  <a:close/>
                  <a:moveTo>
                    <a:pt x="3282" y="870"/>
                  </a:moveTo>
                  <a:cubicBezTo>
                    <a:pt x="3304" y="881"/>
                    <a:pt x="3316" y="892"/>
                    <a:pt x="3338" y="903"/>
                  </a:cubicBezTo>
                  <a:cubicBezTo>
                    <a:pt x="3517" y="1015"/>
                    <a:pt x="3663" y="1161"/>
                    <a:pt x="3797" y="1318"/>
                  </a:cubicBezTo>
                  <a:cubicBezTo>
                    <a:pt x="4100" y="1687"/>
                    <a:pt x="4279" y="2191"/>
                    <a:pt x="4313" y="2662"/>
                  </a:cubicBezTo>
                  <a:cubicBezTo>
                    <a:pt x="4335" y="2886"/>
                    <a:pt x="4324" y="2998"/>
                    <a:pt x="4279" y="3199"/>
                  </a:cubicBezTo>
                  <a:cubicBezTo>
                    <a:pt x="4257" y="3289"/>
                    <a:pt x="4223" y="3367"/>
                    <a:pt x="4189" y="3457"/>
                  </a:cubicBezTo>
                  <a:cubicBezTo>
                    <a:pt x="4167" y="3491"/>
                    <a:pt x="4156" y="3535"/>
                    <a:pt x="4133" y="3580"/>
                  </a:cubicBezTo>
                  <a:cubicBezTo>
                    <a:pt x="4122" y="3603"/>
                    <a:pt x="4077" y="3659"/>
                    <a:pt x="4077" y="3670"/>
                  </a:cubicBezTo>
                  <a:cubicBezTo>
                    <a:pt x="4033" y="3726"/>
                    <a:pt x="3988" y="3782"/>
                    <a:pt x="3932" y="3838"/>
                  </a:cubicBezTo>
                  <a:cubicBezTo>
                    <a:pt x="3909" y="3860"/>
                    <a:pt x="3887" y="3883"/>
                    <a:pt x="3865" y="3905"/>
                  </a:cubicBezTo>
                  <a:cubicBezTo>
                    <a:pt x="3842" y="3927"/>
                    <a:pt x="3820" y="3939"/>
                    <a:pt x="3820" y="3939"/>
                  </a:cubicBezTo>
                  <a:cubicBezTo>
                    <a:pt x="3797" y="3961"/>
                    <a:pt x="3764" y="3983"/>
                    <a:pt x="3730" y="4006"/>
                  </a:cubicBezTo>
                  <a:cubicBezTo>
                    <a:pt x="3719" y="4017"/>
                    <a:pt x="3696" y="4028"/>
                    <a:pt x="3674" y="4028"/>
                  </a:cubicBezTo>
                  <a:cubicBezTo>
                    <a:pt x="3663" y="4039"/>
                    <a:pt x="3640" y="4039"/>
                    <a:pt x="3618" y="4039"/>
                  </a:cubicBezTo>
                  <a:cubicBezTo>
                    <a:pt x="3596" y="4039"/>
                    <a:pt x="3562" y="4039"/>
                    <a:pt x="3551" y="4051"/>
                  </a:cubicBezTo>
                  <a:lnTo>
                    <a:pt x="3484" y="4051"/>
                  </a:lnTo>
                  <a:cubicBezTo>
                    <a:pt x="3405" y="4051"/>
                    <a:pt x="3439" y="4039"/>
                    <a:pt x="3495" y="4039"/>
                  </a:cubicBezTo>
                  <a:lnTo>
                    <a:pt x="3360" y="4039"/>
                  </a:lnTo>
                  <a:cubicBezTo>
                    <a:pt x="3312" y="4030"/>
                    <a:pt x="3264" y="4020"/>
                    <a:pt x="3216" y="4011"/>
                  </a:cubicBezTo>
                  <a:lnTo>
                    <a:pt x="3216" y="4011"/>
                  </a:lnTo>
                  <a:cubicBezTo>
                    <a:pt x="3234" y="4013"/>
                    <a:pt x="3247" y="4015"/>
                    <a:pt x="3248" y="4015"/>
                  </a:cubicBezTo>
                  <a:cubicBezTo>
                    <a:pt x="3249" y="4015"/>
                    <a:pt x="3234" y="4013"/>
                    <a:pt x="3192" y="4006"/>
                  </a:cubicBezTo>
                  <a:lnTo>
                    <a:pt x="3192" y="4006"/>
                  </a:lnTo>
                  <a:cubicBezTo>
                    <a:pt x="3200" y="4007"/>
                    <a:pt x="3208" y="4009"/>
                    <a:pt x="3216" y="4011"/>
                  </a:cubicBezTo>
                  <a:lnTo>
                    <a:pt x="3216" y="4011"/>
                  </a:lnTo>
                  <a:cubicBezTo>
                    <a:pt x="3188" y="4006"/>
                    <a:pt x="3149" y="3999"/>
                    <a:pt x="3125" y="3995"/>
                  </a:cubicBezTo>
                  <a:cubicBezTo>
                    <a:pt x="3013" y="3961"/>
                    <a:pt x="2901" y="3927"/>
                    <a:pt x="2789" y="3883"/>
                  </a:cubicBezTo>
                  <a:cubicBezTo>
                    <a:pt x="2733" y="3860"/>
                    <a:pt x="2666" y="3827"/>
                    <a:pt x="2610" y="3804"/>
                  </a:cubicBezTo>
                  <a:lnTo>
                    <a:pt x="2599" y="3804"/>
                  </a:lnTo>
                  <a:cubicBezTo>
                    <a:pt x="2576" y="3793"/>
                    <a:pt x="2554" y="3782"/>
                    <a:pt x="2532" y="3759"/>
                  </a:cubicBezTo>
                  <a:cubicBezTo>
                    <a:pt x="2397" y="3132"/>
                    <a:pt x="2442" y="2471"/>
                    <a:pt x="2666" y="1844"/>
                  </a:cubicBezTo>
                  <a:cubicBezTo>
                    <a:pt x="2744" y="1654"/>
                    <a:pt x="2834" y="1463"/>
                    <a:pt x="2946" y="1273"/>
                  </a:cubicBezTo>
                  <a:cubicBezTo>
                    <a:pt x="2957" y="1251"/>
                    <a:pt x="2957" y="1251"/>
                    <a:pt x="2968" y="1239"/>
                  </a:cubicBezTo>
                  <a:cubicBezTo>
                    <a:pt x="2968" y="1239"/>
                    <a:pt x="2968" y="1228"/>
                    <a:pt x="2991" y="1217"/>
                  </a:cubicBezTo>
                  <a:cubicBezTo>
                    <a:pt x="3013" y="1172"/>
                    <a:pt x="3036" y="1139"/>
                    <a:pt x="3069" y="1105"/>
                  </a:cubicBezTo>
                  <a:cubicBezTo>
                    <a:pt x="3125" y="1027"/>
                    <a:pt x="3192" y="948"/>
                    <a:pt x="3260" y="881"/>
                  </a:cubicBezTo>
                  <a:cubicBezTo>
                    <a:pt x="3260" y="881"/>
                    <a:pt x="3271" y="870"/>
                    <a:pt x="3271" y="870"/>
                  </a:cubicBezTo>
                  <a:close/>
                  <a:moveTo>
                    <a:pt x="3911" y="1"/>
                  </a:moveTo>
                  <a:cubicBezTo>
                    <a:pt x="3396" y="1"/>
                    <a:pt x="2865" y="160"/>
                    <a:pt x="2420" y="399"/>
                  </a:cubicBezTo>
                  <a:cubicBezTo>
                    <a:pt x="1927" y="657"/>
                    <a:pt x="1546" y="1049"/>
                    <a:pt x="1244" y="1531"/>
                  </a:cubicBezTo>
                  <a:cubicBezTo>
                    <a:pt x="919" y="2057"/>
                    <a:pt x="751" y="2684"/>
                    <a:pt x="728" y="3311"/>
                  </a:cubicBezTo>
                  <a:cubicBezTo>
                    <a:pt x="560" y="3379"/>
                    <a:pt x="0" y="3625"/>
                    <a:pt x="247" y="3860"/>
                  </a:cubicBezTo>
                  <a:cubicBezTo>
                    <a:pt x="426" y="4051"/>
                    <a:pt x="628" y="4196"/>
                    <a:pt x="840" y="4331"/>
                  </a:cubicBezTo>
                  <a:cubicBezTo>
                    <a:pt x="908" y="4566"/>
                    <a:pt x="986" y="4801"/>
                    <a:pt x="1109" y="5025"/>
                  </a:cubicBezTo>
                  <a:cubicBezTo>
                    <a:pt x="1176" y="5155"/>
                    <a:pt x="1343" y="5208"/>
                    <a:pt x="1549" y="5208"/>
                  </a:cubicBezTo>
                  <a:cubicBezTo>
                    <a:pt x="1927" y="5208"/>
                    <a:pt x="2435" y="5031"/>
                    <a:pt x="2688" y="4835"/>
                  </a:cubicBezTo>
                  <a:cubicBezTo>
                    <a:pt x="2733" y="4837"/>
                    <a:pt x="2778" y="4838"/>
                    <a:pt x="2823" y="4838"/>
                  </a:cubicBezTo>
                  <a:cubicBezTo>
                    <a:pt x="3047" y="4838"/>
                    <a:pt x="3271" y="4814"/>
                    <a:pt x="3495" y="4768"/>
                  </a:cubicBezTo>
                  <a:cubicBezTo>
                    <a:pt x="4570" y="4555"/>
                    <a:pt x="5869" y="3939"/>
                    <a:pt x="6026" y="2707"/>
                  </a:cubicBezTo>
                  <a:cubicBezTo>
                    <a:pt x="6161" y="1687"/>
                    <a:pt x="5578" y="388"/>
                    <a:pt x="4525" y="86"/>
                  </a:cubicBezTo>
                  <a:cubicBezTo>
                    <a:pt x="4328" y="27"/>
                    <a:pt x="4121" y="1"/>
                    <a:pt x="3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2828295" y="5543074"/>
              <a:ext cx="812" cy="406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2" y="12"/>
                    <a:pt x="23" y="12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087171" y="5400642"/>
              <a:ext cx="192583" cy="181281"/>
            </a:xfrm>
            <a:custGeom>
              <a:avLst/>
              <a:gdLst/>
              <a:ahLst/>
              <a:cxnLst/>
              <a:rect l="l" t="t" r="r" b="b"/>
              <a:pathLst>
                <a:path w="5691" h="5357" extrusionOk="0">
                  <a:moveTo>
                    <a:pt x="3204" y="1051"/>
                  </a:moveTo>
                  <a:cubicBezTo>
                    <a:pt x="3224" y="1051"/>
                    <a:pt x="3218" y="1059"/>
                    <a:pt x="3149" y="1062"/>
                  </a:cubicBezTo>
                  <a:lnTo>
                    <a:pt x="3149" y="1062"/>
                  </a:lnTo>
                  <a:cubicBezTo>
                    <a:pt x="3159" y="1051"/>
                    <a:pt x="3160" y="1051"/>
                    <a:pt x="3171" y="1051"/>
                  </a:cubicBezTo>
                  <a:close/>
                  <a:moveTo>
                    <a:pt x="2644" y="1342"/>
                  </a:moveTo>
                  <a:cubicBezTo>
                    <a:pt x="2667" y="1365"/>
                    <a:pt x="2700" y="1376"/>
                    <a:pt x="2734" y="1398"/>
                  </a:cubicBezTo>
                  <a:cubicBezTo>
                    <a:pt x="3047" y="1689"/>
                    <a:pt x="3294" y="2003"/>
                    <a:pt x="3484" y="2373"/>
                  </a:cubicBezTo>
                  <a:cubicBezTo>
                    <a:pt x="3664" y="2720"/>
                    <a:pt x="3787" y="3112"/>
                    <a:pt x="3832" y="3504"/>
                  </a:cubicBezTo>
                  <a:cubicBezTo>
                    <a:pt x="3865" y="3829"/>
                    <a:pt x="3854" y="4086"/>
                    <a:pt x="3697" y="4422"/>
                  </a:cubicBezTo>
                  <a:cubicBezTo>
                    <a:pt x="3686" y="4445"/>
                    <a:pt x="3664" y="4478"/>
                    <a:pt x="3652" y="4501"/>
                  </a:cubicBezTo>
                  <a:cubicBezTo>
                    <a:pt x="3652" y="4512"/>
                    <a:pt x="3641" y="4512"/>
                    <a:pt x="3641" y="4523"/>
                  </a:cubicBezTo>
                  <a:cubicBezTo>
                    <a:pt x="3630" y="4534"/>
                    <a:pt x="3630" y="4534"/>
                    <a:pt x="3619" y="4545"/>
                  </a:cubicBezTo>
                  <a:lnTo>
                    <a:pt x="3551" y="4545"/>
                  </a:lnTo>
                  <a:cubicBezTo>
                    <a:pt x="3529" y="4534"/>
                    <a:pt x="3495" y="4523"/>
                    <a:pt x="3462" y="4523"/>
                  </a:cubicBezTo>
                  <a:cubicBezTo>
                    <a:pt x="3406" y="4512"/>
                    <a:pt x="3339" y="4489"/>
                    <a:pt x="3271" y="4467"/>
                  </a:cubicBezTo>
                  <a:cubicBezTo>
                    <a:pt x="3159" y="4422"/>
                    <a:pt x="3014" y="4366"/>
                    <a:pt x="2947" y="4321"/>
                  </a:cubicBezTo>
                  <a:cubicBezTo>
                    <a:pt x="2543" y="4109"/>
                    <a:pt x="2219" y="3806"/>
                    <a:pt x="2051" y="3403"/>
                  </a:cubicBezTo>
                  <a:cubicBezTo>
                    <a:pt x="1905" y="3011"/>
                    <a:pt x="1905" y="2664"/>
                    <a:pt x="2017" y="2294"/>
                  </a:cubicBezTo>
                  <a:cubicBezTo>
                    <a:pt x="2051" y="2182"/>
                    <a:pt x="2095" y="2081"/>
                    <a:pt x="2140" y="1969"/>
                  </a:cubicBezTo>
                  <a:cubicBezTo>
                    <a:pt x="2174" y="1925"/>
                    <a:pt x="2196" y="1880"/>
                    <a:pt x="2219" y="1824"/>
                  </a:cubicBezTo>
                  <a:cubicBezTo>
                    <a:pt x="2230" y="1824"/>
                    <a:pt x="2230" y="1801"/>
                    <a:pt x="2241" y="1801"/>
                  </a:cubicBezTo>
                  <a:cubicBezTo>
                    <a:pt x="2252" y="1779"/>
                    <a:pt x="2263" y="1768"/>
                    <a:pt x="2275" y="1745"/>
                  </a:cubicBezTo>
                  <a:cubicBezTo>
                    <a:pt x="2342" y="1656"/>
                    <a:pt x="2420" y="1555"/>
                    <a:pt x="2510" y="1465"/>
                  </a:cubicBezTo>
                  <a:cubicBezTo>
                    <a:pt x="2543" y="1432"/>
                    <a:pt x="2577" y="1398"/>
                    <a:pt x="2622" y="1365"/>
                  </a:cubicBezTo>
                  <a:cubicBezTo>
                    <a:pt x="2622" y="1353"/>
                    <a:pt x="2633" y="1353"/>
                    <a:pt x="2644" y="1342"/>
                  </a:cubicBezTo>
                  <a:close/>
                  <a:moveTo>
                    <a:pt x="3563" y="4613"/>
                  </a:moveTo>
                  <a:lnTo>
                    <a:pt x="3563" y="4613"/>
                  </a:lnTo>
                  <a:cubicBezTo>
                    <a:pt x="3551" y="4624"/>
                    <a:pt x="3551" y="4624"/>
                    <a:pt x="3540" y="4635"/>
                  </a:cubicBezTo>
                  <a:cubicBezTo>
                    <a:pt x="3529" y="4646"/>
                    <a:pt x="3529" y="4646"/>
                    <a:pt x="3518" y="4657"/>
                  </a:cubicBezTo>
                  <a:cubicBezTo>
                    <a:pt x="3529" y="4635"/>
                    <a:pt x="3540" y="4624"/>
                    <a:pt x="3563" y="4613"/>
                  </a:cubicBezTo>
                  <a:close/>
                  <a:moveTo>
                    <a:pt x="2707" y="0"/>
                  </a:moveTo>
                  <a:cubicBezTo>
                    <a:pt x="2396" y="0"/>
                    <a:pt x="2063" y="104"/>
                    <a:pt x="1815" y="244"/>
                  </a:cubicBezTo>
                  <a:cubicBezTo>
                    <a:pt x="1647" y="334"/>
                    <a:pt x="1233" y="659"/>
                    <a:pt x="1625" y="771"/>
                  </a:cubicBezTo>
                  <a:cubicBezTo>
                    <a:pt x="1692" y="793"/>
                    <a:pt x="1771" y="827"/>
                    <a:pt x="1849" y="849"/>
                  </a:cubicBezTo>
                  <a:cubicBezTo>
                    <a:pt x="1311" y="1152"/>
                    <a:pt x="841" y="1555"/>
                    <a:pt x="527" y="2081"/>
                  </a:cubicBezTo>
                  <a:cubicBezTo>
                    <a:pt x="1" y="2955"/>
                    <a:pt x="158" y="4053"/>
                    <a:pt x="964" y="4702"/>
                  </a:cubicBezTo>
                  <a:cubicBezTo>
                    <a:pt x="1468" y="5106"/>
                    <a:pt x="2107" y="5330"/>
                    <a:pt x="2745" y="5352"/>
                  </a:cubicBezTo>
                  <a:cubicBezTo>
                    <a:pt x="2806" y="5355"/>
                    <a:pt x="2867" y="5356"/>
                    <a:pt x="2928" y="5356"/>
                  </a:cubicBezTo>
                  <a:cubicBezTo>
                    <a:pt x="3617" y="5356"/>
                    <a:pt x="4351" y="5180"/>
                    <a:pt x="4896" y="4758"/>
                  </a:cubicBezTo>
                  <a:cubicBezTo>
                    <a:pt x="5635" y="4187"/>
                    <a:pt x="5691" y="3235"/>
                    <a:pt x="5411" y="2406"/>
                  </a:cubicBezTo>
                  <a:cubicBezTo>
                    <a:pt x="5209" y="1790"/>
                    <a:pt x="4840" y="1241"/>
                    <a:pt x="4358" y="805"/>
                  </a:cubicBezTo>
                  <a:cubicBezTo>
                    <a:pt x="4470" y="749"/>
                    <a:pt x="4560" y="681"/>
                    <a:pt x="4638" y="603"/>
                  </a:cubicBezTo>
                  <a:cubicBezTo>
                    <a:pt x="4896" y="289"/>
                    <a:pt x="4403" y="233"/>
                    <a:pt x="4201" y="233"/>
                  </a:cubicBezTo>
                  <a:cubicBezTo>
                    <a:pt x="4000" y="233"/>
                    <a:pt x="3798" y="256"/>
                    <a:pt x="3585" y="278"/>
                  </a:cubicBezTo>
                  <a:cubicBezTo>
                    <a:pt x="3406" y="188"/>
                    <a:pt x="3215" y="99"/>
                    <a:pt x="3025" y="43"/>
                  </a:cubicBezTo>
                  <a:cubicBezTo>
                    <a:pt x="2925" y="13"/>
                    <a:pt x="2817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448785" y="5406395"/>
              <a:ext cx="208488" cy="176239"/>
            </a:xfrm>
            <a:custGeom>
              <a:avLst/>
              <a:gdLst/>
              <a:ahLst/>
              <a:cxnLst/>
              <a:rect l="l" t="t" r="r" b="b"/>
              <a:pathLst>
                <a:path w="6161" h="5208" extrusionOk="0">
                  <a:moveTo>
                    <a:pt x="3895" y="3889"/>
                  </a:moveTo>
                  <a:cubicBezTo>
                    <a:pt x="3897" y="3889"/>
                    <a:pt x="3898" y="3891"/>
                    <a:pt x="3898" y="3894"/>
                  </a:cubicBezTo>
                  <a:cubicBezTo>
                    <a:pt x="3898" y="3894"/>
                    <a:pt x="3887" y="3894"/>
                    <a:pt x="3876" y="3905"/>
                  </a:cubicBezTo>
                  <a:cubicBezTo>
                    <a:pt x="3884" y="3897"/>
                    <a:pt x="3892" y="3889"/>
                    <a:pt x="3895" y="3889"/>
                  </a:cubicBezTo>
                  <a:close/>
                  <a:moveTo>
                    <a:pt x="3764" y="4006"/>
                  </a:moveTo>
                  <a:cubicBezTo>
                    <a:pt x="3755" y="4014"/>
                    <a:pt x="3741" y="4023"/>
                    <a:pt x="3725" y="4026"/>
                  </a:cubicBezTo>
                  <a:lnTo>
                    <a:pt x="3725" y="4026"/>
                  </a:lnTo>
                  <a:cubicBezTo>
                    <a:pt x="3754" y="4016"/>
                    <a:pt x="3764" y="4006"/>
                    <a:pt x="3764" y="4006"/>
                  </a:cubicBezTo>
                  <a:close/>
                  <a:moveTo>
                    <a:pt x="3293" y="870"/>
                  </a:moveTo>
                  <a:cubicBezTo>
                    <a:pt x="3304" y="881"/>
                    <a:pt x="3327" y="892"/>
                    <a:pt x="3338" y="903"/>
                  </a:cubicBezTo>
                  <a:cubicBezTo>
                    <a:pt x="3517" y="1015"/>
                    <a:pt x="3674" y="1161"/>
                    <a:pt x="3808" y="1318"/>
                  </a:cubicBezTo>
                  <a:cubicBezTo>
                    <a:pt x="4111" y="1687"/>
                    <a:pt x="4279" y="2191"/>
                    <a:pt x="4324" y="2662"/>
                  </a:cubicBezTo>
                  <a:cubicBezTo>
                    <a:pt x="4335" y="2886"/>
                    <a:pt x="4335" y="2998"/>
                    <a:pt x="4279" y="3199"/>
                  </a:cubicBezTo>
                  <a:cubicBezTo>
                    <a:pt x="4257" y="3289"/>
                    <a:pt x="4234" y="3367"/>
                    <a:pt x="4189" y="3457"/>
                  </a:cubicBezTo>
                  <a:cubicBezTo>
                    <a:pt x="4178" y="3491"/>
                    <a:pt x="4156" y="3535"/>
                    <a:pt x="4133" y="3580"/>
                  </a:cubicBezTo>
                  <a:cubicBezTo>
                    <a:pt x="4122" y="3603"/>
                    <a:pt x="4089" y="3659"/>
                    <a:pt x="4077" y="3670"/>
                  </a:cubicBezTo>
                  <a:cubicBezTo>
                    <a:pt x="4033" y="3726"/>
                    <a:pt x="3988" y="3782"/>
                    <a:pt x="3943" y="3838"/>
                  </a:cubicBezTo>
                  <a:cubicBezTo>
                    <a:pt x="3920" y="3860"/>
                    <a:pt x="3887" y="3883"/>
                    <a:pt x="3864" y="3905"/>
                  </a:cubicBezTo>
                  <a:cubicBezTo>
                    <a:pt x="3853" y="3927"/>
                    <a:pt x="3831" y="3939"/>
                    <a:pt x="3831" y="3939"/>
                  </a:cubicBezTo>
                  <a:cubicBezTo>
                    <a:pt x="3797" y="3961"/>
                    <a:pt x="3764" y="3983"/>
                    <a:pt x="3741" y="4006"/>
                  </a:cubicBezTo>
                  <a:cubicBezTo>
                    <a:pt x="3719" y="4017"/>
                    <a:pt x="3696" y="4028"/>
                    <a:pt x="3685" y="4028"/>
                  </a:cubicBezTo>
                  <a:cubicBezTo>
                    <a:pt x="3663" y="4039"/>
                    <a:pt x="3640" y="4039"/>
                    <a:pt x="3629" y="4039"/>
                  </a:cubicBezTo>
                  <a:cubicBezTo>
                    <a:pt x="3596" y="4039"/>
                    <a:pt x="3562" y="4039"/>
                    <a:pt x="3551" y="4051"/>
                  </a:cubicBezTo>
                  <a:lnTo>
                    <a:pt x="3495" y="4051"/>
                  </a:lnTo>
                  <a:cubicBezTo>
                    <a:pt x="3405" y="4051"/>
                    <a:pt x="3450" y="4039"/>
                    <a:pt x="3495" y="4039"/>
                  </a:cubicBezTo>
                  <a:lnTo>
                    <a:pt x="3372" y="4039"/>
                  </a:lnTo>
                  <a:cubicBezTo>
                    <a:pt x="3320" y="4029"/>
                    <a:pt x="3258" y="4019"/>
                    <a:pt x="3205" y="4008"/>
                  </a:cubicBezTo>
                  <a:lnTo>
                    <a:pt x="3205" y="4008"/>
                  </a:lnTo>
                  <a:cubicBezTo>
                    <a:pt x="3231" y="4012"/>
                    <a:pt x="3252" y="4015"/>
                    <a:pt x="3253" y="4015"/>
                  </a:cubicBezTo>
                  <a:cubicBezTo>
                    <a:pt x="3254" y="4015"/>
                    <a:pt x="3238" y="4013"/>
                    <a:pt x="3192" y="4006"/>
                  </a:cubicBezTo>
                  <a:lnTo>
                    <a:pt x="3192" y="4006"/>
                  </a:lnTo>
                  <a:cubicBezTo>
                    <a:pt x="3196" y="4007"/>
                    <a:pt x="3201" y="4007"/>
                    <a:pt x="3205" y="4008"/>
                  </a:cubicBezTo>
                  <a:lnTo>
                    <a:pt x="3205" y="4008"/>
                  </a:lnTo>
                  <a:cubicBezTo>
                    <a:pt x="3177" y="4004"/>
                    <a:pt x="3145" y="3999"/>
                    <a:pt x="3125" y="3995"/>
                  </a:cubicBezTo>
                  <a:cubicBezTo>
                    <a:pt x="3013" y="3961"/>
                    <a:pt x="2901" y="3927"/>
                    <a:pt x="2789" y="3883"/>
                  </a:cubicBezTo>
                  <a:cubicBezTo>
                    <a:pt x="2733" y="3860"/>
                    <a:pt x="2677" y="3827"/>
                    <a:pt x="2621" y="3804"/>
                  </a:cubicBezTo>
                  <a:lnTo>
                    <a:pt x="2610" y="3804"/>
                  </a:lnTo>
                  <a:cubicBezTo>
                    <a:pt x="2588" y="3793"/>
                    <a:pt x="2565" y="3782"/>
                    <a:pt x="2543" y="3759"/>
                  </a:cubicBezTo>
                  <a:cubicBezTo>
                    <a:pt x="2397" y="3132"/>
                    <a:pt x="2442" y="2471"/>
                    <a:pt x="2677" y="1844"/>
                  </a:cubicBezTo>
                  <a:cubicBezTo>
                    <a:pt x="2744" y="1654"/>
                    <a:pt x="2845" y="1463"/>
                    <a:pt x="2946" y="1273"/>
                  </a:cubicBezTo>
                  <a:cubicBezTo>
                    <a:pt x="2957" y="1251"/>
                    <a:pt x="2968" y="1251"/>
                    <a:pt x="2968" y="1239"/>
                  </a:cubicBezTo>
                  <a:cubicBezTo>
                    <a:pt x="2968" y="1239"/>
                    <a:pt x="2980" y="1228"/>
                    <a:pt x="2991" y="1217"/>
                  </a:cubicBezTo>
                  <a:cubicBezTo>
                    <a:pt x="3013" y="1172"/>
                    <a:pt x="3047" y="1139"/>
                    <a:pt x="3069" y="1105"/>
                  </a:cubicBezTo>
                  <a:cubicBezTo>
                    <a:pt x="3125" y="1027"/>
                    <a:pt x="3192" y="948"/>
                    <a:pt x="3260" y="881"/>
                  </a:cubicBezTo>
                  <a:cubicBezTo>
                    <a:pt x="3271" y="881"/>
                    <a:pt x="3271" y="870"/>
                    <a:pt x="3271" y="870"/>
                  </a:cubicBezTo>
                  <a:close/>
                  <a:moveTo>
                    <a:pt x="3915" y="1"/>
                  </a:moveTo>
                  <a:cubicBezTo>
                    <a:pt x="3397" y="1"/>
                    <a:pt x="2869" y="160"/>
                    <a:pt x="2431" y="399"/>
                  </a:cubicBezTo>
                  <a:cubicBezTo>
                    <a:pt x="1927" y="657"/>
                    <a:pt x="1546" y="1049"/>
                    <a:pt x="1255" y="1531"/>
                  </a:cubicBezTo>
                  <a:cubicBezTo>
                    <a:pt x="930" y="2057"/>
                    <a:pt x="751" y="2684"/>
                    <a:pt x="728" y="3311"/>
                  </a:cubicBezTo>
                  <a:cubicBezTo>
                    <a:pt x="560" y="3379"/>
                    <a:pt x="0" y="3625"/>
                    <a:pt x="247" y="3860"/>
                  </a:cubicBezTo>
                  <a:cubicBezTo>
                    <a:pt x="426" y="4051"/>
                    <a:pt x="639" y="4196"/>
                    <a:pt x="852" y="4331"/>
                  </a:cubicBezTo>
                  <a:cubicBezTo>
                    <a:pt x="908" y="4566"/>
                    <a:pt x="997" y="4801"/>
                    <a:pt x="1109" y="5025"/>
                  </a:cubicBezTo>
                  <a:cubicBezTo>
                    <a:pt x="1180" y="5155"/>
                    <a:pt x="1348" y="5208"/>
                    <a:pt x="1554" y="5208"/>
                  </a:cubicBezTo>
                  <a:cubicBezTo>
                    <a:pt x="1931" y="5208"/>
                    <a:pt x="2435" y="5031"/>
                    <a:pt x="2688" y="4835"/>
                  </a:cubicBezTo>
                  <a:cubicBezTo>
                    <a:pt x="2733" y="4837"/>
                    <a:pt x="2778" y="4838"/>
                    <a:pt x="2823" y="4838"/>
                  </a:cubicBezTo>
                  <a:cubicBezTo>
                    <a:pt x="3047" y="4838"/>
                    <a:pt x="3271" y="4814"/>
                    <a:pt x="3495" y="4768"/>
                  </a:cubicBezTo>
                  <a:cubicBezTo>
                    <a:pt x="4570" y="4555"/>
                    <a:pt x="5869" y="3939"/>
                    <a:pt x="6026" y="2707"/>
                  </a:cubicBezTo>
                  <a:cubicBezTo>
                    <a:pt x="6161" y="1687"/>
                    <a:pt x="5589" y="388"/>
                    <a:pt x="4537" y="86"/>
                  </a:cubicBezTo>
                  <a:cubicBezTo>
                    <a:pt x="4336" y="27"/>
                    <a:pt x="4126" y="1"/>
                    <a:pt x="39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567022" y="5543074"/>
              <a:ext cx="812" cy="406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1" y="0"/>
                  </a:moveTo>
                  <a:cubicBezTo>
                    <a:pt x="12" y="0"/>
                    <a:pt x="23" y="12"/>
                    <a:pt x="23" y="12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4187885" y="5406395"/>
              <a:ext cx="208116" cy="176239"/>
            </a:xfrm>
            <a:custGeom>
              <a:avLst/>
              <a:gdLst/>
              <a:ahLst/>
              <a:cxnLst/>
              <a:rect l="l" t="t" r="r" b="b"/>
              <a:pathLst>
                <a:path w="6150" h="5208" extrusionOk="0">
                  <a:moveTo>
                    <a:pt x="3764" y="4006"/>
                  </a:moveTo>
                  <a:lnTo>
                    <a:pt x="3764" y="4006"/>
                  </a:lnTo>
                  <a:cubicBezTo>
                    <a:pt x="3755" y="4015"/>
                    <a:pt x="3739" y="4024"/>
                    <a:pt x="3722" y="4027"/>
                  </a:cubicBezTo>
                  <a:lnTo>
                    <a:pt x="3722" y="4027"/>
                  </a:lnTo>
                  <a:cubicBezTo>
                    <a:pt x="3743" y="4016"/>
                    <a:pt x="3764" y="4006"/>
                    <a:pt x="3764" y="4006"/>
                  </a:cubicBezTo>
                  <a:close/>
                  <a:moveTo>
                    <a:pt x="3282" y="870"/>
                  </a:moveTo>
                  <a:cubicBezTo>
                    <a:pt x="3293" y="881"/>
                    <a:pt x="3316" y="892"/>
                    <a:pt x="3327" y="903"/>
                  </a:cubicBezTo>
                  <a:cubicBezTo>
                    <a:pt x="3506" y="1015"/>
                    <a:pt x="3663" y="1161"/>
                    <a:pt x="3797" y="1318"/>
                  </a:cubicBezTo>
                  <a:cubicBezTo>
                    <a:pt x="4100" y="1687"/>
                    <a:pt x="4279" y="2191"/>
                    <a:pt x="4313" y="2662"/>
                  </a:cubicBezTo>
                  <a:cubicBezTo>
                    <a:pt x="4335" y="2886"/>
                    <a:pt x="4324" y="2998"/>
                    <a:pt x="4268" y="3199"/>
                  </a:cubicBezTo>
                  <a:cubicBezTo>
                    <a:pt x="4246" y="3289"/>
                    <a:pt x="4223" y="3367"/>
                    <a:pt x="4190" y="3457"/>
                  </a:cubicBezTo>
                  <a:cubicBezTo>
                    <a:pt x="4167" y="3491"/>
                    <a:pt x="4145" y="3535"/>
                    <a:pt x="4122" y="3580"/>
                  </a:cubicBezTo>
                  <a:cubicBezTo>
                    <a:pt x="4111" y="3603"/>
                    <a:pt x="4078" y="3659"/>
                    <a:pt x="4066" y="3670"/>
                  </a:cubicBezTo>
                  <a:cubicBezTo>
                    <a:pt x="4022" y="3726"/>
                    <a:pt x="3988" y="3782"/>
                    <a:pt x="3932" y="3838"/>
                  </a:cubicBezTo>
                  <a:cubicBezTo>
                    <a:pt x="3909" y="3860"/>
                    <a:pt x="3887" y="3883"/>
                    <a:pt x="3865" y="3905"/>
                  </a:cubicBezTo>
                  <a:cubicBezTo>
                    <a:pt x="3873" y="3897"/>
                    <a:pt x="3881" y="3889"/>
                    <a:pt x="3884" y="3889"/>
                  </a:cubicBezTo>
                  <a:cubicBezTo>
                    <a:pt x="3886" y="3889"/>
                    <a:pt x="3887" y="3891"/>
                    <a:pt x="3887" y="3894"/>
                  </a:cubicBezTo>
                  <a:cubicBezTo>
                    <a:pt x="3887" y="3894"/>
                    <a:pt x="3876" y="3894"/>
                    <a:pt x="3865" y="3905"/>
                  </a:cubicBezTo>
                  <a:cubicBezTo>
                    <a:pt x="3842" y="3927"/>
                    <a:pt x="3820" y="3939"/>
                    <a:pt x="3820" y="3939"/>
                  </a:cubicBezTo>
                  <a:cubicBezTo>
                    <a:pt x="3786" y="3961"/>
                    <a:pt x="3764" y="3983"/>
                    <a:pt x="3730" y="4006"/>
                  </a:cubicBezTo>
                  <a:cubicBezTo>
                    <a:pt x="3719" y="4017"/>
                    <a:pt x="3697" y="4028"/>
                    <a:pt x="3674" y="4028"/>
                  </a:cubicBezTo>
                  <a:cubicBezTo>
                    <a:pt x="3663" y="4039"/>
                    <a:pt x="3641" y="4039"/>
                    <a:pt x="3618" y="4039"/>
                  </a:cubicBezTo>
                  <a:cubicBezTo>
                    <a:pt x="3585" y="4039"/>
                    <a:pt x="3562" y="4039"/>
                    <a:pt x="3540" y="4051"/>
                  </a:cubicBezTo>
                  <a:lnTo>
                    <a:pt x="3484" y="4051"/>
                  </a:lnTo>
                  <a:cubicBezTo>
                    <a:pt x="3405" y="4051"/>
                    <a:pt x="3439" y="4039"/>
                    <a:pt x="3484" y="4039"/>
                  </a:cubicBezTo>
                  <a:lnTo>
                    <a:pt x="3361" y="4039"/>
                  </a:lnTo>
                  <a:cubicBezTo>
                    <a:pt x="3305" y="4028"/>
                    <a:pt x="3249" y="4017"/>
                    <a:pt x="3181" y="4006"/>
                  </a:cubicBezTo>
                  <a:lnTo>
                    <a:pt x="3181" y="4006"/>
                  </a:lnTo>
                  <a:cubicBezTo>
                    <a:pt x="3227" y="4013"/>
                    <a:pt x="3244" y="4015"/>
                    <a:pt x="3244" y="4015"/>
                  </a:cubicBezTo>
                  <a:cubicBezTo>
                    <a:pt x="3245" y="4015"/>
                    <a:pt x="3164" y="4002"/>
                    <a:pt x="3125" y="3995"/>
                  </a:cubicBezTo>
                  <a:cubicBezTo>
                    <a:pt x="3002" y="3961"/>
                    <a:pt x="2890" y="3927"/>
                    <a:pt x="2789" y="3883"/>
                  </a:cubicBezTo>
                  <a:cubicBezTo>
                    <a:pt x="2722" y="3860"/>
                    <a:pt x="2666" y="3827"/>
                    <a:pt x="2610" y="3804"/>
                  </a:cubicBezTo>
                  <a:lnTo>
                    <a:pt x="2599" y="3804"/>
                  </a:lnTo>
                  <a:cubicBezTo>
                    <a:pt x="2577" y="3793"/>
                    <a:pt x="2554" y="3782"/>
                    <a:pt x="2532" y="3759"/>
                  </a:cubicBezTo>
                  <a:cubicBezTo>
                    <a:pt x="2386" y="3132"/>
                    <a:pt x="2442" y="2471"/>
                    <a:pt x="2666" y="1844"/>
                  </a:cubicBezTo>
                  <a:cubicBezTo>
                    <a:pt x="2745" y="1654"/>
                    <a:pt x="2834" y="1463"/>
                    <a:pt x="2946" y="1273"/>
                  </a:cubicBezTo>
                  <a:cubicBezTo>
                    <a:pt x="2957" y="1251"/>
                    <a:pt x="2957" y="1251"/>
                    <a:pt x="2957" y="1239"/>
                  </a:cubicBezTo>
                  <a:cubicBezTo>
                    <a:pt x="2969" y="1239"/>
                    <a:pt x="2969" y="1228"/>
                    <a:pt x="2980" y="1217"/>
                  </a:cubicBezTo>
                  <a:cubicBezTo>
                    <a:pt x="3013" y="1172"/>
                    <a:pt x="3036" y="1139"/>
                    <a:pt x="3058" y="1105"/>
                  </a:cubicBezTo>
                  <a:cubicBezTo>
                    <a:pt x="3125" y="1027"/>
                    <a:pt x="3193" y="948"/>
                    <a:pt x="3260" y="881"/>
                  </a:cubicBezTo>
                  <a:cubicBezTo>
                    <a:pt x="3260" y="881"/>
                    <a:pt x="3271" y="870"/>
                    <a:pt x="3271" y="870"/>
                  </a:cubicBezTo>
                  <a:close/>
                  <a:moveTo>
                    <a:pt x="3911" y="1"/>
                  </a:moveTo>
                  <a:cubicBezTo>
                    <a:pt x="3396" y="1"/>
                    <a:pt x="2866" y="160"/>
                    <a:pt x="2420" y="399"/>
                  </a:cubicBezTo>
                  <a:cubicBezTo>
                    <a:pt x="1927" y="657"/>
                    <a:pt x="1535" y="1049"/>
                    <a:pt x="1244" y="1531"/>
                  </a:cubicBezTo>
                  <a:cubicBezTo>
                    <a:pt x="919" y="2057"/>
                    <a:pt x="740" y="2684"/>
                    <a:pt x="729" y="3311"/>
                  </a:cubicBezTo>
                  <a:cubicBezTo>
                    <a:pt x="561" y="3379"/>
                    <a:pt x="0" y="3625"/>
                    <a:pt x="236" y="3860"/>
                  </a:cubicBezTo>
                  <a:cubicBezTo>
                    <a:pt x="426" y="4051"/>
                    <a:pt x="628" y="4196"/>
                    <a:pt x="841" y="4331"/>
                  </a:cubicBezTo>
                  <a:cubicBezTo>
                    <a:pt x="908" y="4566"/>
                    <a:pt x="986" y="4801"/>
                    <a:pt x="1109" y="5025"/>
                  </a:cubicBezTo>
                  <a:cubicBezTo>
                    <a:pt x="1176" y="5155"/>
                    <a:pt x="1344" y="5208"/>
                    <a:pt x="1549" y="5208"/>
                  </a:cubicBezTo>
                  <a:cubicBezTo>
                    <a:pt x="1927" y="5208"/>
                    <a:pt x="2435" y="5031"/>
                    <a:pt x="2689" y="4835"/>
                  </a:cubicBezTo>
                  <a:cubicBezTo>
                    <a:pt x="2733" y="4837"/>
                    <a:pt x="2778" y="4838"/>
                    <a:pt x="2823" y="4838"/>
                  </a:cubicBezTo>
                  <a:cubicBezTo>
                    <a:pt x="3047" y="4838"/>
                    <a:pt x="3271" y="4814"/>
                    <a:pt x="3495" y="4768"/>
                  </a:cubicBezTo>
                  <a:cubicBezTo>
                    <a:pt x="4570" y="4555"/>
                    <a:pt x="5870" y="3939"/>
                    <a:pt x="6026" y="2707"/>
                  </a:cubicBezTo>
                  <a:cubicBezTo>
                    <a:pt x="6150" y="1687"/>
                    <a:pt x="5578" y="388"/>
                    <a:pt x="4526" y="86"/>
                  </a:cubicBezTo>
                  <a:cubicBezTo>
                    <a:pt x="4328" y="27"/>
                    <a:pt x="4121" y="1"/>
                    <a:pt x="3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4305749" y="5543074"/>
              <a:ext cx="1184" cy="406"/>
            </a:xfrm>
            <a:custGeom>
              <a:avLst/>
              <a:gdLst/>
              <a:ahLst/>
              <a:cxnLst/>
              <a:rect l="l" t="t" r="r" b="b"/>
              <a:pathLst>
                <a:path w="35" h="12" extrusionOk="0">
                  <a:moveTo>
                    <a:pt x="1" y="0"/>
                  </a:moveTo>
                  <a:cubicBezTo>
                    <a:pt x="8" y="0"/>
                    <a:pt x="16" y="5"/>
                    <a:pt x="23" y="9"/>
                  </a:cubicBezTo>
                  <a:lnTo>
                    <a:pt x="23" y="9"/>
                  </a:lnTo>
                  <a:cubicBezTo>
                    <a:pt x="21" y="0"/>
                    <a:pt x="11" y="0"/>
                    <a:pt x="1" y="0"/>
                  </a:cubicBezTo>
                  <a:close/>
                  <a:moveTo>
                    <a:pt x="23" y="9"/>
                  </a:moveTo>
                  <a:cubicBezTo>
                    <a:pt x="23" y="10"/>
                    <a:pt x="23" y="11"/>
                    <a:pt x="23" y="12"/>
                  </a:cubicBezTo>
                  <a:lnTo>
                    <a:pt x="34" y="12"/>
                  </a:lnTo>
                  <a:cubicBezTo>
                    <a:pt x="31" y="12"/>
                    <a:pt x="27" y="10"/>
                    <a:pt x="23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3825898" y="5400642"/>
              <a:ext cx="192956" cy="181281"/>
            </a:xfrm>
            <a:custGeom>
              <a:avLst/>
              <a:gdLst/>
              <a:ahLst/>
              <a:cxnLst/>
              <a:rect l="l" t="t" r="r" b="b"/>
              <a:pathLst>
                <a:path w="5702" h="5357" extrusionOk="0">
                  <a:moveTo>
                    <a:pt x="3204" y="1051"/>
                  </a:moveTo>
                  <a:cubicBezTo>
                    <a:pt x="3232" y="1051"/>
                    <a:pt x="3221" y="1059"/>
                    <a:pt x="3159" y="1061"/>
                  </a:cubicBezTo>
                  <a:lnTo>
                    <a:pt x="3159" y="1061"/>
                  </a:lnTo>
                  <a:cubicBezTo>
                    <a:pt x="3160" y="1051"/>
                    <a:pt x="3171" y="1051"/>
                    <a:pt x="3171" y="1051"/>
                  </a:cubicBezTo>
                  <a:close/>
                  <a:moveTo>
                    <a:pt x="2655" y="1342"/>
                  </a:moveTo>
                  <a:cubicBezTo>
                    <a:pt x="2678" y="1365"/>
                    <a:pt x="2711" y="1376"/>
                    <a:pt x="2734" y="1398"/>
                  </a:cubicBezTo>
                  <a:cubicBezTo>
                    <a:pt x="3059" y="1689"/>
                    <a:pt x="3305" y="2003"/>
                    <a:pt x="3495" y="2373"/>
                  </a:cubicBezTo>
                  <a:cubicBezTo>
                    <a:pt x="3675" y="2720"/>
                    <a:pt x="3798" y="3112"/>
                    <a:pt x="3843" y="3504"/>
                  </a:cubicBezTo>
                  <a:cubicBezTo>
                    <a:pt x="3876" y="3829"/>
                    <a:pt x="3865" y="4086"/>
                    <a:pt x="3708" y="4422"/>
                  </a:cubicBezTo>
                  <a:cubicBezTo>
                    <a:pt x="3686" y="4445"/>
                    <a:pt x="3675" y="4478"/>
                    <a:pt x="3652" y="4501"/>
                  </a:cubicBezTo>
                  <a:cubicBezTo>
                    <a:pt x="3652" y="4512"/>
                    <a:pt x="3652" y="4512"/>
                    <a:pt x="3641" y="4523"/>
                  </a:cubicBezTo>
                  <a:cubicBezTo>
                    <a:pt x="3641" y="4534"/>
                    <a:pt x="3630" y="4534"/>
                    <a:pt x="3619" y="4545"/>
                  </a:cubicBezTo>
                  <a:lnTo>
                    <a:pt x="3563" y="4545"/>
                  </a:lnTo>
                  <a:cubicBezTo>
                    <a:pt x="3540" y="4534"/>
                    <a:pt x="3495" y="4523"/>
                    <a:pt x="3473" y="4523"/>
                  </a:cubicBezTo>
                  <a:cubicBezTo>
                    <a:pt x="3406" y="4512"/>
                    <a:pt x="3339" y="4489"/>
                    <a:pt x="3283" y="4467"/>
                  </a:cubicBezTo>
                  <a:cubicBezTo>
                    <a:pt x="3171" y="4422"/>
                    <a:pt x="3014" y="4366"/>
                    <a:pt x="2947" y="4321"/>
                  </a:cubicBezTo>
                  <a:cubicBezTo>
                    <a:pt x="2555" y="4109"/>
                    <a:pt x="2219" y="3806"/>
                    <a:pt x="2062" y="3403"/>
                  </a:cubicBezTo>
                  <a:cubicBezTo>
                    <a:pt x="1905" y="3011"/>
                    <a:pt x="1905" y="2664"/>
                    <a:pt x="2017" y="2294"/>
                  </a:cubicBezTo>
                  <a:cubicBezTo>
                    <a:pt x="2051" y="2182"/>
                    <a:pt x="2095" y="2081"/>
                    <a:pt x="2151" y="1969"/>
                  </a:cubicBezTo>
                  <a:cubicBezTo>
                    <a:pt x="2174" y="1925"/>
                    <a:pt x="2196" y="1880"/>
                    <a:pt x="2230" y="1824"/>
                  </a:cubicBezTo>
                  <a:cubicBezTo>
                    <a:pt x="2230" y="1824"/>
                    <a:pt x="2241" y="1801"/>
                    <a:pt x="2241" y="1801"/>
                  </a:cubicBezTo>
                  <a:cubicBezTo>
                    <a:pt x="2252" y="1779"/>
                    <a:pt x="2263" y="1768"/>
                    <a:pt x="2275" y="1745"/>
                  </a:cubicBezTo>
                  <a:cubicBezTo>
                    <a:pt x="2353" y="1656"/>
                    <a:pt x="2431" y="1555"/>
                    <a:pt x="2510" y="1465"/>
                  </a:cubicBezTo>
                  <a:cubicBezTo>
                    <a:pt x="2543" y="1432"/>
                    <a:pt x="2588" y="1398"/>
                    <a:pt x="2622" y="1365"/>
                  </a:cubicBezTo>
                  <a:cubicBezTo>
                    <a:pt x="2633" y="1353"/>
                    <a:pt x="2633" y="1353"/>
                    <a:pt x="2655" y="1342"/>
                  </a:cubicBezTo>
                  <a:close/>
                  <a:moveTo>
                    <a:pt x="3563" y="4613"/>
                  </a:moveTo>
                  <a:cubicBezTo>
                    <a:pt x="3563" y="4624"/>
                    <a:pt x="3551" y="4624"/>
                    <a:pt x="3551" y="4635"/>
                  </a:cubicBezTo>
                  <a:cubicBezTo>
                    <a:pt x="3540" y="4646"/>
                    <a:pt x="3529" y="4646"/>
                    <a:pt x="3518" y="4657"/>
                  </a:cubicBezTo>
                  <a:cubicBezTo>
                    <a:pt x="3529" y="4635"/>
                    <a:pt x="3551" y="4624"/>
                    <a:pt x="3563" y="4613"/>
                  </a:cubicBezTo>
                  <a:close/>
                  <a:moveTo>
                    <a:pt x="2707" y="0"/>
                  </a:moveTo>
                  <a:cubicBezTo>
                    <a:pt x="2396" y="0"/>
                    <a:pt x="2063" y="104"/>
                    <a:pt x="1815" y="244"/>
                  </a:cubicBezTo>
                  <a:cubicBezTo>
                    <a:pt x="1647" y="334"/>
                    <a:pt x="1233" y="659"/>
                    <a:pt x="1625" y="771"/>
                  </a:cubicBezTo>
                  <a:cubicBezTo>
                    <a:pt x="1703" y="793"/>
                    <a:pt x="1771" y="827"/>
                    <a:pt x="1849" y="849"/>
                  </a:cubicBezTo>
                  <a:cubicBezTo>
                    <a:pt x="1311" y="1152"/>
                    <a:pt x="852" y="1555"/>
                    <a:pt x="527" y="2081"/>
                  </a:cubicBezTo>
                  <a:cubicBezTo>
                    <a:pt x="1" y="2955"/>
                    <a:pt x="158" y="4053"/>
                    <a:pt x="975" y="4702"/>
                  </a:cubicBezTo>
                  <a:cubicBezTo>
                    <a:pt x="1479" y="5106"/>
                    <a:pt x="2118" y="5330"/>
                    <a:pt x="2756" y="5352"/>
                  </a:cubicBezTo>
                  <a:cubicBezTo>
                    <a:pt x="2816" y="5355"/>
                    <a:pt x="2876" y="5356"/>
                    <a:pt x="2937" y="5356"/>
                  </a:cubicBezTo>
                  <a:cubicBezTo>
                    <a:pt x="3618" y="5356"/>
                    <a:pt x="4362" y="5180"/>
                    <a:pt x="4907" y="4758"/>
                  </a:cubicBezTo>
                  <a:cubicBezTo>
                    <a:pt x="5635" y="4187"/>
                    <a:pt x="5702" y="3235"/>
                    <a:pt x="5422" y="2406"/>
                  </a:cubicBezTo>
                  <a:cubicBezTo>
                    <a:pt x="5209" y="1790"/>
                    <a:pt x="4840" y="1241"/>
                    <a:pt x="4358" y="805"/>
                  </a:cubicBezTo>
                  <a:cubicBezTo>
                    <a:pt x="4470" y="749"/>
                    <a:pt x="4571" y="681"/>
                    <a:pt x="4638" y="603"/>
                  </a:cubicBezTo>
                  <a:cubicBezTo>
                    <a:pt x="4896" y="289"/>
                    <a:pt x="4414" y="233"/>
                    <a:pt x="4212" y="233"/>
                  </a:cubicBezTo>
                  <a:cubicBezTo>
                    <a:pt x="4011" y="233"/>
                    <a:pt x="3798" y="256"/>
                    <a:pt x="3596" y="278"/>
                  </a:cubicBezTo>
                  <a:cubicBezTo>
                    <a:pt x="3417" y="188"/>
                    <a:pt x="3227" y="99"/>
                    <a:pt x="3025" y="43"/>
                  </a:cubicBezTo>
                  <a:cubicBezTo>
                    <a:pt x="2925" y="13"/>
                    <a:pt x="2817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463928" y="5835317"/>
              <a:ext cx="1184" cy="34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34" y="0"/>
                  </a:moveTo>
                  <a:cubicBezTo>
                    <a:pt x="23" y="0"/>
                    <a:pt x="12" y="0"/>
                    <a:pt x="0" y="0"/>
                  </a:cubicBezTo>
                  <a:cubicBezTo>
                    <a:pt x="12" y="0"/>
                    <a:pt x="23" y="0"/>
                    <a:pt x="23" y="0"/>
                  </a:cubicBezTo>
                  <a:cubicBezTo>
                    <a:pt x="23" y="0"/>
                    <a:pt x="23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46063" y="5698637"/>
              <a:ext cx="208116" cy="175968"/>
            </a:xfrm>
            <a:custGeom>
              <a:avLst/>
              <a:gdLst/>
              <a:ahLst/>
              <a:cxnLst/>
              <a:rect l="l" t="t" r="r" b="b"/>
              <a:pathLst>
                <a:path w="6150" h="5200" extrusionOk="0">
                  <a:moveTo>
                    <a:pt x="3080" y="802"/>
                  </a:moveTo>
                  <a:cubicBezTo>
                    <a:pt x="3058" y="808"/>
                    <a:pt x="3049" y="811"/>
                    <a:pt x="3049" y="811"/>
                  </a:cubicBezTo>
                  <a:cubicBezTo>
                    <a:pt x="3049" y="811"/>
                    <a:pt x="3058" y="808"/>
                    <a:pt x="3069" y="802"/>
                  </a:cubicBezTo>
                  <a:close/>
                  <a:moveTo>
                    <a:pt x="3181" y="4005"/>
                  </a:moveTo>
                  <a:lnTo>
                    <a:pt x="3181" y="4005"/>
                  </a:lnTo>
                  <a:cubicBezTo>
                    <a:pt x="3199" y="4008"/>
                    <a:pt x="3212" y="4010"/>
                    <a:pt x="3221" y="4012"/>
                  </a:cubicBezTo>
                  <a:lnTo>
                    <a:pt x="3221" y="4012"/>
                  </a:lnTo>
                  <a:cubicBezTo>
                    <a:pt x="3207" y="4010"/>
                    <a:pt x="3194" y="4008"/>
                    <a:pt x="3181" y="4005"/>
                  </a:cubicBezTo>
                  <a:close/>
                  <a:moveTo>
                    <a:pt x="3752" y="4006"/>
                  </a:moveTo>
                  <a:cubicBezTo>
                    <a:pt x="3752" y="4017"/>
                    <a:pt x="3730" y="4017"/>
                    <a:pt x="3707" y="4017"/>
                  </a:cubicBezTo>
                  <a:cubicBezTo>
                    <a:pt x="3729" y="4010"/>
                    <a:pt x="3746" y="4007"/>
                    <a:pt x="3752" y="4006"/>
                  </a:cubicBezTo>
                  <a:close/>
                  <a:moveTo>
                    <a:pt x="3271" y="858"/>
                  </a:moveTo>
                  <a:cubicBezTo>
                    <a:pt x="3271" y="858"/>
                    <a:pt x="3271" y="869"/>
                    <a:pt x="3282" y="869"/>
                  </a:cubicBezTo>
                  <a:cubicBezTo>
                    <a:pt x="3293" y="881"/>
                    <a:pt x="3315" y="881"/>
                    <a:pt x="3327" y="892"/>
                  </a:cubicBezTo>
                  <a:cubicBezTo>
                    <a:pt x="3506" y="1004"/>
                    <a:pt x="3663" y="1149"/>
                    <a:pt x="3797" y="1317"/>
                  </a:cubicBezTo>
                  <a:cubicBezTo>
                    <a:pt x="4100" y="1687"/>
                    <a:pt x="4279" y="2180"/>
                    <a:pt x="4312" y="2661"/>
                  </a:cubicBezTo>
                  <a:cubicBezTo>
                    <a:pt x="4335" y="2874"/>
                    <a:pt x="4324" y="2986"/>
                    <a:pt x="4268" y="3199"/>
                  </a:cubicBezTo>
                  <a:cubicBezTo>
                    <a:pt x="4245" y="3277"/>
                    <a:pt x="4223" y="3367"/>
                    <a:pt x="4189" y="3445"/>
                  </a:cubicBezTo>
                  <a:cubicBezTo>
                    <a:pt x="4167" y="3490"/>
                    <a:pt x="4144" y="3535"/>
                    <a:pt x="4122" y="3569"/>
                  </a:cubicBezTo>
                  <a:cubicBezTo>
                    <a:pt x="4111" y="3591"/>
                    <a:pt x="4077" y="3647"/>
                    <a:pt x="4066" y="3658"/>
                  </a:cubicBezTo>
                  <a:cubicBezTo>
                    <a:pt x="4021" y="3725"/>
                    <a:pt x="3976" y="3781"/>
                    <a:pt x="3931" y="3837"/>
                  </a:cubicBezTo>
                  <a:cubicBezTo>
                    <a:pt x="3909" y="3860"/>
                    <a:pt x="3887" y="3882"/>
                    <a:pt x="3864" y="3905"/>
                  </a:cubicBezTo>
                  <a:cubicBezTo>
                    <a:pt x="3842" y="3916"/>
                    <a:pt x="3819" y="3938"/>
                    <a:pt x="3819" y="3938"/>
                  </a:cubicBezTo>
                  <a:cubicBezTo>
                    <a:pt x="3786" y="3961"/>
                    <a:pt x="3763" y="3972"/>
                    <a:pt x="3730" y="3994"/>
                  </a:cubicBezTo>
                  <a:cubicBezTo>
                    <a:pt x="3707" y="4005"/>
                    <a:pt x="3696" y="4017"/>
                    <a:pt x="3674" y="4028"/>
                  </a:cubicBezTo>
                  <a:cubicBezTo>
                    <a:pt x="3651" y="4028"/>
                    <a:pt x="3640" y="4028"/>
                    <a:pt x="3618" y="4039"/>
                  </a:cubicBezTo>
                  <a:lnTo>
                    <a:pt x="3483" y="4039"/>
                  </a:lnTo>
                  <a:cubicBezTo>
                    <a:pt x="3439" y="4039"/>
                    <a:pt x="3394" y="4028"/>
                    <a:pt x="3360" y="4028"/>
                  </a:cubicBezTo>
                  <a:cubicBezTo>
                    <a:pt x="3321" y="4020"/>
                    <a:pt x="3276" y="4018"/>
                    <a:pt x="3233" y="4013"/>
                  </a:cubicBezTo>
                  <a:lnTo>
                    <a:pt x="3233" y="4013"/>
                  </a:lnTo>
                  <a:cubicBezTo>
                    <a:pt x="3210" y="4009"/>
                    <a:pt x="3146" y="3996"/>
                    <a:pt x="3114" y="3983"/>
                  </a:cubicBezTo>
                  <a:cubicBezTo>
                    <a:pt x="3002" y="3961"/>
                    <a:pt x="2890" y="3916"/>
                    <a:pt x="2778" y="3871"/>
                  </a:cubicBezTo>
                  <a:cubicBezTo>
                    <a:pt x="2722" y="3849"/>
                    <a:pt x="2666" y="3826"/>
                    <a:pt x="2610" y="3804"/>
                  </a:cubicBezTo>
                  <a:cubicBezTo>
                    <a:pt x="2599" y="3793"/>
                    <a:pt x="2599" y="3793"/>
                    <a:pt x="2599" y="3793"/>
                  </a:cubicBezTo>
                  <a:cubicBezTo>
                    <a:pt x="2576" y="3781"/>
                    <a:pt x="2554" y="3770"/>
                    <a:pt x="2531" y="3759"/>
                  </a:cubicBezTo>
                  <a:cubicBezTo>
                    <a:pt x="2386" y="3121"/>
                    <a:pt x="2431" y="2460"/>
                    <a:pt x="2666" y="1844"/>
                  </a:cubicBezTo>
                  <a:cubicBezTo>
                    <a:pt x="2733" y="1642"/>
                    <a:pt x="2834" y="1452"/>
                    <a:pt x="2935" y="1273"/>
                  </a:cubicBezTo>
                  <a:cubicBezTo>
                    <a:pt x="2957" y="1250"/>
                    <a:pt x="2957" y="1239"/>
                    <a:pt x="2957" y="1239"/>
                  </a:cubicBezTo>
                  <a:cubicBezTo>
                    <a:pt x="2957" y="1228"/>
                    <a:pt x="2968" y="1228"/>
                    <a:pt x="2979" y="1205"/>
                  </a:cubicBezTo>
                  <a:cubicBezTo>
                    <a:pt x="3002" y="1172"/>
                    <a:pt x="3035" y="1138"/>
                    <a:pt x="3058" y="1093"/>
                  </a:cubicBezTo>
                  <a:cubicBezTo>
                    <a:pt x="3125" y="1015"/>
                    <a:pt x="3181" y="948"/>
                    <a:pt x="3259" y="869"/>
                  </a:cubicBezTo>
                  <a:cubicBezTo>
                    <a:pt x="3259" y="869"/>
                    <a:pt x="3259" y="869"/>
                    <a:pt x="3271" y="858"/>
                  </a:cubicBezTo>
                  <a:close/>
                  <a:moveTo>
                    <a:pt x="3903" y="0"/>
                  </a:moveTo>
                  <a:cubicBezTo>
                    <a:pt x="3388" y="0"/>
                    <a:pt x="2864" y="157"/>
                    <a:pt x="2419" y="388"/>
                  </a:cubicBezTo>
                  <a:cubicBezTo>
                    <a:pt x="1915" y="657"/>
                    <a:pt x="1535" y="1049"/>
                    <a:pt x="1243" y="1519"/>
                  </a:cubicBezTo>
                  <a:cubicBezTo>
                    <a:pt x="919" y="2045"/>
                    <a:pt x="739" y="2673"/>
                    <a:pt x="717" y="3300"/>
                  </a:cubicBezTo>
                  <a:cubicBezTo>
                    <a:pt x="560" y="3367"/>
                    <a:pt x="0" y="3625"/>
                    <a:pt x="235" y="3860"/>
                  </a:cubicBezTo>
                  <a:cubicBezTo>
                    <a:pt x="426" y="4039"/>
                    <a:pt x="627" y="4196"/>
                    <a:pt x="840" y="4319"/>
                  </a:cubicBezTo>
                  <a:cubicBezTo>
                    <a:pt x="896" y="4566"/>
                    <a:pt x="986" y="4801"/>
                    <a:pt x="1098" y="5025"/>
                  </a:cubicBezTo>
                  <a:cubicBezTo>
                    <a:pt x="1168" y="5150"/>
                    <a:pt x="1335" y="5200"/>
                    <a:pt x="1538" y="5200"/>
                  </a:cubicBezTo>
                  <a:cubicBezTo>
                    <a:pt x="1919" y="5200"/>
                    <a:pt x="2429" y="5024"/>
                    <a:pt x="2677" y="4834"/>
                  </a:cubicBezTo>
                  <a:cubicBezTo>
                    <a:pt x="2946" y="4834"/>
                    <a:pt x="3215" y="4812"/>
                    <a:pt x="3483" y="4767"/>
                  </a:cubicBezTo>
                  <a:cubicBezTo>
                    <a:pt x="4570" y="4554"/>
                    <a:pt x="5858" y="3927"/>
                    <a:pt x="6015" y="2706"/>
                  </a:cubicBezTo>
                  <a:cubicBezTo>
                    <a:pt x="6149" y="1687"/>
                    <a:pt x="5578" y="388"/>
                    <a:pt x="4525" y="85"/>
                  </a:cubicBezTo>
                  <a:cubicBezTo>
                    <a:pt x="4323" y="27"/>
                    <a:pt x="4114" y="0"/>
                    <a:pt x="3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722804" y="5692681"/>
              <a:ext cx="192956" cy="181450"/>
            </a:xfrm>
            <a:custGeom>
              <a:avLst/>
              <a:gdLst/>
              <a:ahLst/>
              <a:cxnLst/>
              <a:rect l="l" t="t" r="r" b="b"/>
              <a:pathLst>
                <a:path w="5702" h="5362" extrusionOk="0">
                  <a:moveTo>
                    <a:pt x="3204" y="1045"/>
                  </a:moveTo>
                  <a:cubicBezTo>
                    <a:pt x="3237" y="1045"/>
                    <a:pt x="3216" y="1056"/>
                    <a:pt x="3130" y="1067"/>
                  </a:cubicBezTo>
                  <a:lnTo>
                    <a:pt x="3130" y="1067"/>
                  </a:lnTo>
                  <a:cubicBezTo>
                    <a:pt x="3140" y="1065"/>
                    <a:pt x="3149" y="1057"/>
                    <a:pt x="3159" y="1057"/>
                  </a:cubicBezTo>
                  <a:lnTo>
                    <a:pt x="3181" y="1057"/>
                  </a:lnTo>
                  <a:cubicBezTo>
                    <a:pt x="3193" y="1057"/>
                    <a:pt x="3193" y="1045"/>
                    <a:pt x="3204" y="1045"/>
                  </a:cubicBezTo>
                  <a:close/>
                  <a:moveTo>
                    <a:pt x="2655" y="1337"/>
                  </a:moveTo>
                  <a:cubicBezTo>
                    <a:pt x="2677" y="1359"/>
                    <a:pt x="2711" y="1381"/>
                    <a:pt x="2733" y="1404"/>
                  </a:cubicBezTo>
                  <a:cubicBezTo>
                    <a:pt x="3058" y="1695"/>
                    <a:pt x="3305" y="2009"/>
                    <a:pt x="3495" y="2378"/>
                  </a:cubicBezTo>
                  <a:cubicBezTo>
                    <a:pt x="3674" y="2725"/>
                    <a:pt x="3797" y="3106"/>
                    <a:pt x="3842" y="3498"/>
                  </a:cubicBezTo>
                  <a:cubicBezTo>
                    <a:pt x="3876" y="3834"/>
                    <a:pt x="3865" y="4092"/>
                    <a:pt x="3708" y="4417"/>
                  </a:cubicBezTo>
                  <a:cubicBezTo>
                    <a:pt x="3697" y="4450"/>
                    <a:pt x="3674" y="4473"/>
                    <a:pt x="3663" y="4506"/>
                  </a:cubicBezTo>
                  <a:cubicBezTo>
                    <a:pt x="3652" y="4506"/>
                    <a:pt x="3652" y="4518"/>
                    <a:pt x="3641" y="4529"/>
                  </a:cubicBezTo>
                  <a:cubicBezTo>
                    <a:pt x="3641" y="4529"/>
                    <a:pt x="3629" y="4540"/>
                    <a:pt x="3629" y="4551"/>
                  </a:cubicBezTo>
                  <a:cubicBezTo>
                    <a:pt x="3607" y="4540"/>
                    <a:pt x="3585" y="4540"/>
                    <a:pt x="3562" y="4540"/>
                  </a:cubicBezTo>
                  <a:cubicBezTo>
                    <a:pt x="3540" y="4540"/>
                    <a:pt x="3495" y="4529"/>
                    <a:pt x="3473" y="4529"/>
                  </a:cubicBezTo>
                  <a:cubicBezTo>
                    <a:pt x="3405" y="4506"/>
                    <a:pt x="3349" y="4495"/>
                    <a:pt x="3282" y="4462"/>
                  </a:cubicBezTo>
                  <a:cubicBezTo>
                    <a:pt x="3170" y="4428"/>
                    <a:pt x="3025" y="4361"/>
                    <a:pt x="2946" y="4327"/>
                  </a:cubicBezTo>
                  <a:cubicBezTo>
                    <a:pt x="2554" y="4103"/>
                    <a:pt x="2218" y="3801"/>
                    <a:pt x="2061" y="3397"/>
                  </a:cubicBezTo>
                  <a:cubicBezTo>
                    <a:pt x="1905" y="3017"/>
                    <a:pt x="1905" y="2658"/>
                    <a:pt x="2017" y="2289"/>
                  </a:cubicBezTo>
                  <a:cubicBezTo>
                    <a:pt x="2050" y="2188"/>
                    <a:pt x="2095" y="2076"/>
                    <a:pt x="2151" y="1975"/>
                  </a:cubicBezTo>
                  <a:cubicBezTo>
                    <a:pt x="2173" y="1919"/>
                    <a:pt x="2207" y="1874"/>
                    <a:pt x="2229" y="1829"/>
                  </a:cubicBezTo>
                  <a:cubicBezTo>
                    <a:pt x="2229" y="1818"/>
                    <a:pt x="2241" y="1807"/>
                    <a:pt x="2252" y="1796"/>
                  </a:cubicBezTo>
                  <a:cubicBezTo>
                    <a:pt x="2263" y="1785"/>
                    <a:pt x="2274" y="1762"/>
                    <a:pt x="2274" y="1751"/>
                  </a:cubicBezTo>
                  <a:cubicBezTo>
                    <a:pt x="2353" y="1650"/>
                    <a:pt x="2431" y="1561"/>
                    <a:pt x="2521" y="1471"/>
                  </a:cubicBezTo>
                  <a:cubicBezTo>
                    <a:pt x="2554" y="1426"/>
                    <a:pt x="2588" y="1393"/>
                    <a:pt x="2621" y="1359"/>
                  </a:cubicBezTo>
                  <a:cubicBezTo>
                    <a:pt x="2633" y="1359"/>
                    <a:pt x="2644" y="1348"/>
                    <a:pt x="2655" y="1337"/>
                  </a:cubicBezTo>
                  <a:close/>
                  <a:moveTo>
                    <a:pt x="3819" y="4551"/>
                  </a:moveTo>
                  <a:lnTo>
                    <a:pt x="3819" y="4551"/>
                  </a:lnTo>
                  <a:cubicBezTo>
                    <a:pt x="3797" y="4562"/>
                    <a:pt x="3764" y="4562"/>
                    <a:pt x="3753" y="4562"/>
                  </a:cubicBezTo>
                  <a:lnTo>
                    <a:pt x="3730" y="4562"/>
                  </a:lnTo>
                  <a:cubicBezTo>
                    <a:pt x="3761" y="4562"/>
                    <a:pt x="3782" y="4553"/>
                    <a:pt x="3819" y="4551"/>
                  </a:cubicBezTo>
                  <a:close/>
                  <a:moveTo>
                    <a:pt x="3562" y="4618"/>
                  </a:moveTo>
                  <a:cubicBezTo>
                    <a:pt x="3562" y="4618"/>
                    <a:pt x="3551" y="4630"/>
                    <a:pt x="3551" y="4630"/>
                  </a:cubicBezTo>
                  <a:cubicBezTo>
                    <a:pt x="3540" y="4641"/>
                    <a:pt x="3529" y="4641"/>
                    <a:pt x="3517" y="4652"/>
                  </a:cubicBezTo>
                  <a:cubicBezTo>
                    <a:pt x="3529" y="4641"/>
                    <a:pt x="3551" y="4618"/>
                    <a:pt x="3562" y="4618"/>
                  </a:cubicBezTo>
                  <a:close/>
                  <a:moveTo>
                    <a:pt x="2703" y="1"/>
                  </a:moveTo>
                  <a:cubicBezTo>
                    <a:pt x="2396" y="1"/>
                    <a:pt x="2061" y="108"/>
                    <a:pt x="1815" y="239"/>
                  </a:cubicBezTo>
                  <a:cubicBezTo>
                    <a:pt x="1647" y="340"/>
                    <a:pt x="1244" y="653"/>
                    <a:pt x="1625" y="777"/>
                  </a:cubicBezTo>
                  <a:cubicBezTo>
                    <a:pt x="1703" y="799"/>
                    <a:pt x="1781" y="821"/>
                    <a:pt x="1849" y="855"/>
                  </a:cubicBezTo>
                  <a:cubicBezTo>
                    <a:pt x="1322" y="1146"/>
                    <a:pt x="852" y="1549"/>
                    <a:pt x="538" y="2076"/>
                  </a:cubicBezTo>
                  <a:cubicBezTo>
                    <a:pt x="0" y="2961"/>
                    <a:pt x="157" y="4058"/>
                    <a:pt x="975" y="4708"/>
                  </a:cubicBezTo>
                  <a:cubicBezTo>
                    <a:pt x="1479" y="5100"/>
                    <a:pt x="2117" y="5324"/>
                    <a:pt x="2756" y="5358"/>
                  </a:cubicBezTo>
                  <a:cubicBezTo>
                    <a:pt x="2815" y="5360"/>
                    <a:pt x="2876" y="5362"/>
                    <a:pt x="2936" y="5362"/>
                  </a:cubicBezTo>
                  <a:cubicBezTo>
                    <a:pt x="3618" y="5362"/>
                    <a:pt x="4361" y="5186"/>
                    <a:pt x="4906" y="4764"/>
                  </a:cubicBezTo>
                  <a:cubicBezTo>
                    <a:pt x="5634" y="4193"/>
                    <a:pt x="5702" y="3229"/>
                    <a:pt x="5422" y="2401"/>
                  </a:cubicBezTo>
                  <a:cubicBezTo>
                    <a:pt x="5220" y="1785"/>
                    <a:pt x="4839" y="1236"/>
                    <a:pt x="4369" y="810"/>
                  </a:cubicBezTo>
                  <a:cubicBezTo>
                    <a:pt x="4470" y="754"/>
                    <a:pt x="4570" y="687"/>
                    <a:pt x="4638" y="597"/>
                  </a:cubicBezTo>
                  <a:cubicBezTo>
                    <a:pt x="4878" y="315"/>
                    <a:pt x="4475" y="238"/>
                    <a:pt x="4256" y="238"/>
                  </a:cubicBezTo>
                  <a:cubicBezTo>
                    <a:pt x="4240" y="238"/>
                    <a:pt x="4225" y="238"/>
                    <a:pt x="4212" y="239"/>
                  </a:cubicBezTo>
                  <a:cubicBezTo>
                    <a:pt x="4010" y="239"/>
                    <a:pt x="3809" y="250"/>
                    <a:pt x="3596" y="284"/>
                  </a:cubicBezTo>
                  <a:cubicBezTo>
                    <a:pt x="3417" y="183"/>
                    <a:pt x="3226" y="104"/>
                    <a:pt x="3025" y="48"/>
                  </a:cubicBezTo>
                  <a:cubicBezTo>
                    <a:pt x="2925" y="15"/>
                    <a:pt x="2816" y="1"/>
                    <a:pt x="2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084790" y="5698637"/>
              <a:ext cx="208488" cy="175968"/>
            </a:xfrm>
            <a:custGeom>
              <a:avLst/>
              <a:gdLst/>
              <a:ahLst/>
              <a:cxnLst/>
              <a:rect l="l" t="t" r="r" b="b"/>
              <a:pathLst>
                <a:path w="6161" h="5200" extrusionOk="0">
                  <a:moveTo>
                    <a:pt x="3080" y="802"/>
                  </a:moveTo>
                  <a:cubicBezTo>
                    <a:pt x="3058" y="808"/>
                    <a:pt x="3049" y="811"/>
                    <a:pt x="3049" y="811"/>
                  </a:cubicBezTo>
                  <a:cubicBezTo>
                    <a:pt x="3049" y="811"/>
                    <a:pt x="3058" y="808"/>
                    <a:pt x="3069" y="802"/>
                  </a:cubicBezTo>
                  <a:close/>
                  <a:moveTo>
                    <a:pt x="3192" y="4005"/>
                  </a:moveTo>
                  <a:lnTo>
                    <a:pt x="3192" y="4005"/>
                  </a:lnTo>
                  <a:cubicBezTo>
                    <a:pt x="3205" y="4008"/>
                    <a:pt x="3215" y="4009"/>
                    <a:pt x="3223" y="4011"/>
                  </a:cubicBezTo>
                  <a:lnTo>
                    <a:pt x="3223" y="4011"/>
                  </a:lnTo>
                  <a:cubicBezTo>
                    <a:pt x="3213" y="4009"/>
                    <a:pt x="3203" y="4008"/>
                    <a:pt x="3192" y="4005"/>
                  </a:cubicBezTo>
                  <a:close/>
                  <a:moveTo>
                    <a:pt x="3763" y="4005"/>
                  </a:moveTo>
                  <a:lnTo>
                    <a:pt x="3763" y="4005"/>
                  </a:lnTo>
                  <a:cubicBezTo>
                    <a:pt x="3754" y="4015"/>
                    <a:pt x="3737" y="4016"/>
                    <a:pt x="3719" y="4017"/>
                  </a:cubicBezTo>
                  <a:lnTo>
                    <a:pt x="3719" y="4017"/>
                  </a:lnTo>
                  <a:cubicBezTo>
                    <a:pt x="3741" y="4006"/>
                    <a:pt x="3763" y="4005"/>
                    <a:pt x="3763" y="4005"/>
                  </a:cubicBezTo>
                  <a:close/>
                  <a:moveTo>
                    <a:pt x="3271" y="858"/>
                  </a:moveTo>
                  <a:cubicBezTo>
                    <a:pt x="3271" y="858"/>
                    <a:pt x="3282" y="869"/>
                    <a:pt x="3282" y="869"/>
                  </a:cubicBezTo>
                  <a:cubicBezTo>
                    <a:pt x="3304" y="881"/>
                    <a:pt x="3315" y="881"/>
                    <a:pt x="3338" y="892"/>
                  </a:cubicBezTo>
                  <a:cubicBezTo>
                    <a:pt x="3517" y="1004"/>
                    <a:pt x="3663" y="1149"/>
                    <a:pt x="3797" y="1317"/>
                  </a:cubicBezTo>
                  <a:cubicBezTo>
                    <a:pt x="4099" y="1687"/>
                    <a:pt x="4279" y="2180"/>
                    <a:pt x="4312" y="2661"/>
                  </a:cubicBezTo>
                  <a:cubicBezTo>
                    <a:pt x="4335" y="2874"/>
                    <a:pt x="4324" y="2986"/>
                    <a:pt x="4279" y="3199"/>
                  </a:cubicBezTo>
                  <a:cubicBezTo>
                    <a:pt x="4256" y="3277"/>
                    <a:pt x="4223" y="3367"/>
                    <a:pt x="4189" y="3445"/>
                  </a:cubicBezTo>
                  <a:cubicBezTo>
                    <a:pt x="4167" y="3490"/>
                    <a:pt x="4155" y="3535"/>
                    <a:pt x="4133" y="3569"/>
                  </a:cubicBezTo>
                  <a:cubicBezTo>
                    <a:pt x="4122" y="3591"/>
                    <a:pt x="4077" y="3647"/>
                    <a:pt x="4077" y="3658"/>
                  </a:cubicBezTo>
                  <a:cubicBezTo>
                    <a:pt x="4032" y="3725"/>
                    <a:pt x="3987" y="3781"/>
                    <a:pt x="3931" y="3837"/>
                  </a:cubicBezTo>
                  <a:cubicBezTo>
                    <a:pt x="3909" y="3860"/>
                    <a:pt x="3887" y="3882"/>
                    <a:pt x="3864" y="3905"/>
                  </a:cubicBezTo>
                  <a:cubicBezTo>
                    <a:pt x="3842" y="3916"/>
                    <a:pt x="3819" y="3938"/>
                    <a:pt x="3819" y="3938"/>
                  </a:cubicBezTo>
                  <a:cubicBezTo>
                    <a:pt x="3797" y="3961"/>
                    <a:pt x="3763" y="3972"/>
                    <a:pt x="3730" y="3994"/>
                  </a:cubicBezTo>
                  <a:cubicBezTo>
                    <a:pt x="3719" y="4005"/>
                    <a:pt x="3696" y="4017"/>
                    <a:pt x="3674" y="4028"/>
                  </a:cubicBezTo>
                  <a:cubicBezTo>
                    <a:pt x="3663" y="4028"/>
                    <a:pt x="3640" y="4028"/>
                    <a:pt x="3618" y="4039"/>
                  </a:cubicBezTo>
                  <a:lnTo>
                    <a:pt x="3495" y="4039"/>
                  </a:lnTo>
                  <a:cubicBezTo>
                    <a:pt x="3450" y="4039"/>
                    <a:pt x="3405" y="4028"/>
                    <a:pt x="3360" y="4028"/>
                  </a:cubicBezTo>
                  <a:cubicBezTo>
                    <a:pt x="3319" y="4020"/>
                    <a:pt x="3278" y="4017"/>
                    <a:pt x="3236" y="4012"/>
                  </a:cubicBezTo>
                  <a:lnTo>
                    <a:pt x="3236" y="4012"/>
                  </a:lnTo>
                  <a:cubicBezTo>
                    <a:pt x="3212" y="4007"/>
                    <a:pt x="3155" y="3995"/>
                    <a:pt x="3125" y="3983"/>
                  </a:cubicBezTo>
                  <a:cubicBezTo>
                    <a:pt x="3013" y="3961"/>
                    <a:pt x="2901" y="3916"/>
                    <a:pt x="2789" y="3871"/>
                  </a:cubicBezTo>
                  <a:cubicBezTo>
                    <a:pt x="2733" y="3849"/>
                    <a:pt x="2666" y="3826"/>
                    <a:pt x="2610" y="3804"/>
                  </a:cubicBezTo>
                  <a:cubicBezTo>
                    <a:pt x="2610" y="3793"/>
                    <a:pt x="2610" y="3793"/>
                    <a:pt x="2599" y="3793"/>
                  </a:cubicBezTo>
                  <a:cubicBezTo>
                    <a:pt x="2576" y="3781"/>
                    <a:pt x="2554" y="3770"/>
                    <a:pt x="2531" y="3759"/>
                  </a:cubicBezTo>
                  <a:cubicBezTo>
                    <a:pt x="2397" y="3121"/>
                    <a:pt x="2442" y="2460"/>
                    <a:pt x="2666" y="1844"/>
                  </a:cubicBezTo>
                  <a:cubicBezTo>
                    <a:pt x="2744" y="1642"/>
                    <a:pt x="2834" y="1452"/>
                    <a:pt x="2946" y="1273"/>
                  </a:cubicBezTo>
                  <a:cubicBezTo>
                    <a:pt x="2957" y="1250"/>
                    <a:pt x="2957" y="1239"/>
                    <a:pt x="2957" y="1239"/>
                  </a:cubicBezTo>
                  <a:cubicBezTo>
                    <a:pt x="2968" y="1228"/>
                    <a:pt x="2968" y="1228"/>
                    <a:pt x="2979" y="1205"/>
                  </a:cubicBezTo>
                  <a:cubicBezTo>
                    <a:pt x="3013" y="1172"/>
                    <a:pt x="3035" y="1138"/>
                    <a:pt x="3069" y="1093"/>
                  </a:cubicBezTo>
                  <a:cubicBezTo>
                    <a:pt x="3125" y="1015"/>
                    <a:pt x="3192" y="948"/>
                    <a:pt x="3259" y="869"/>
                  </a:cubicBezTo>
                  <a:cubicBezTo>
                    <a:pt x="3259" y="869"/>
                    <a:pt x="3271" y="869"/>
                    <a:pt x="3271" y="858"/>
                  </a:cubicBezTo>
                  <a:close/>
                  <a:moveTo>
                    <a:pt x="3907" y="0"/>
                  </a:moveTo>
                  <a:cubicBezTo>
                    <a:pt x="3394" y="0"/>
                    <a:pt x="2864" y="157"/>
                    <a:pt x="2419" y="388"/>
                  </a:cubicBezTo>
                  <a:cubicBezTo>
                    <a:pt x="1927" y="657"/>
                    <a:pt x="1546" y="1049"/>
                    <a:pt x="1243" y="1519"/>
                  </a:cubicBezTo>
                  <a:cubicBezTo>
                    <a:pt x="919" y="2045"/>
                    <a:pt x="751" y="2673"/>
                    <a:pt x="728" y="3300"/>
                  </a:cubicBezTo>
                  <a:cubicBezTo>
                    <a:pt x="560" y="3367"/>
                    <a:pt x="0" y="3625"/>
                    <a:pt x="246" y="3860"/>
                  </a:cubicBezTo>
                  <a:cubicBezTo>
                    <a:pt x="426" y="4039"/>
                    <a:pt x="627" y="4196"/>
                    <a:pt x="840" y="4319"/>
                  </a:cubicBezTo>
                  <a:cubicBezTo>
                    <a:pt x="907" y="4566"/>
                    <a:pt x="986" y="4801"/>
                    <a:pt x="1109" y="5025"/>
                  </a:cubicBezTo>
                  <a:cubicBezTo>
                    <a:pt x="1175" y="5150"/>
                    <a:pt x="1339" y="5200"/>
                    <a:pt x="1542" y="5200"/>
                  </a:cubicBezTo>
                  <a:cubicBezTo>
                    <a:pt x="1920" y="5200"/>
                    <a:pt x="2433" y="5024"/>
                    <a:pt x="2688" y="4834"/>
                  </a:cubicBezTo>
                  <a:cubicBezTo>
                    <a:pt x="2957" y="4834"/>
                    <a:pt x="3226" y="4812"/>
                    <a:pt x="3495" y="4767"/>
                  </a:cubicBezTo>
                  <a:cubicBezTo>
                    <a:pt x="4570" y="4554"/>
                    <a:pt x="5869" y="3927"/>
                    <a:pt x="6026" y="2706"/>
                  </a:cubicBezTo>
                  <a:cubicBezTo>
                    <a:pt x="6160" y="1687"/>
                    <a:pt x="5578" y="388"/>
                    <a:pt x="4525" y="85"/>
                  </a:cubicBezTo>
                  <a:cubicBezTo>
                    <a:pt x="4326" y="27"/>
                    <a:pt x="4118" y="0"/>
                    <a:pt x="39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203027" y="5835317"/>
              <a:ext cx="812" cy="34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3" y="0"/>
                  </a:moveTo>
                  <a:cubicBezTo>
                    <a:pt x="12" y="0"/>
                    <a:pt x="1" y="0"/>
                    <a:pt x="1" y="0"/>
                  </a:cubicBezTo>
                  <a:cubicBezTo>
                    <a:pt x="1" y="0"/>
                    <a:pt x="12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461903" y="5692681"/>
              <a:ext cx="192583" cy="181450"/>
            </a:xfrm>
            <a:custGeom>
              <a:avLst/>
              <a:gdLst/>
              <a:ahLst/>
              <a:cxnLst/>
              <a:rect l="l" t="t" r="r" b="b"/>
              <a:pathLst>
                <a:path w="5691" h="5362" extrusionOk="0">
                  <a:moveTo>
                    <a:pt x="3204" y="1045"/>
                  </a:moveTo>
                  <a:cubicBezTo>
                    <a:pt x="3226" y="1045"/>
                    <a:pt x="3216" y="1056"/>
                    <a:pt x="3119" y="1067"/>
                  </a:cubicBezTo>
                  <a:lnTo>
                    <a:pt x="3119" y="1067"/>
                  </a:lnTo>
                  <a:cubicBezTo>
                    <a:pt x="3128" y="1065"/>
                    <a:pt x="3138" y="1057"/>
                    <a:pt x="3148" y="1057"/>
                  </a:cubicBezTo>
                  <a:lnTo>
                    <a:pt x="3170" y="1057"/>
                  </a:lnTo>
                  <a:cubicBezTo>
                    <a:pt x="3182" y="1057"/>
                    <a:pt x="3193" y="1045"/>
                    <a:pt x="3204" y="1045"/>
                  </a:cubicBezTo>
                  <a:close/>
                  <a:moveTo>
                    <a:pt x="2644" y="1337"/>
                  </a:moveTo>
                  <a:cubicBezTo>
                    <a:pt x="2678" y="1359"/>
                    <a:pt x="2700" y="1381"/>
                    <a:pt x="2734" y="1404"/>
                  </a:cubicBezTo>
                  <a:cubicBezTo>
                    <a:pt x="3058" y="1695"/>
                    <a:pt x="3294" y="2009"/>
                    <a:pt x="3484" y="2378"/>
                  </a:cubicBezTo>
                  <a:cubicBezTo>
                    <a:pt x="3663" y="2725"/>
                    <a:pt x="3786" y="3106"/>
                    <a:pt x="3831" y="3498"/>
                  </a:cubicBezTo>
                  <a:cubicBezTo>
                    <a:pt x="3865" y="3834"/>
                    <a:pt x="3854" y="4092"/>
                    <a:pt x="3697" y="4417"/>
                  </a:cubicBezTo>
                  <a:cubicBezTo>
                    <a:pt x="3686" y="4450"/>
                    <a:pt x="3663" y="4473"/>
                    <a:pt x="3652" y="4506"/>
                  </a:cubicBezTo>
                  <a:cubicBezTo>
                    <a:pt x="3652" y="4506"/>
                    <a:pt x="3641" y="4518"/>
                    <a:pt x="3641" y="4529"/>
                  </a:cubicBezTo>
                  <a:cubicBezTo>
                    <a:pt x="3630" y="4529"/>
                    <a:pt x="3630" y="4540"/>
                    <a:pt x="3618" y="4551"/>
                  </a:cubicBezTo>
                  <a:cubicBezTo>
                    <a:pt x="3596" y="4540"/>
                    <a:pt x="3574" y="4540"/>
                    <a:pt x="3551" y="4540"/>
                  </a:cubicBezTo>
                  <a:cubicBezTo>
                    <a:pt x="3529" y="4540"/>
                    <a:pt x="3495" y="4529"/>
                    <a:pt x="3462" y="4529"/>
                  </a:cubicBezTo>
                  <a:cubicBezTo>
                    <a:pt x="3406" y="4506"/>
                    <a:pt x="3338" y="4495"/>
                    <a:pt x="3271" y="4462"/>
                  </a:cubicBezTo>
                  <a:cubicBezTo>
                    <a:pt x="3159" y="4428"/>
                    <a:pt x="3014" y="4361"/>
                    <a:pt x="2946" y="4327"/>
                  </a:cubicBezTo>
                  <a:cubicBezTo>
                    <a:pt x="2543" y="4103"/>
                    <a:pt x="2218" y="3801"/>
                    <a:pt x="2050" y="3397"/>
                  </a:cubicBezTo>
                  <a:cubicBezTo>
                    <a:pt x="1905" y="3017"/>
                    <a:pt x="1905" y="2658"/>
                    <a:pt x="2017" y="2289"/>
                  </a:cubicBezTo>
                  <a:cubicBezTo>
                    <a:pt x="2050" y="2188"/>
                    <a:pt x="2095" y="2076"/>
                    <a:pt x="2140" y="1975"/>
                  </a:cubicBezTo>
                  <a:cubicBezTo>
                    <a:pt x="2174" y="1919"/>
                    <a:pt x="2196" y="1874"/>
                    <a:pt x="2218" y="1829"/>
                  </a:cubicBezTo>
                  <a:cubicBezTo>
                    <a:pt x="2230" y="1818"/>
                    <a:pt x="2241" y="1807"/>
                    <a:pt x="2241" y="1796"/>
                  </a:cubicBezTo>
                  <a:cubicBezTo>
                    <a:pt x="2252" y="1785"/>
                    <a:pt x="2263" y="1762"/>
                    <a:pt x="2274" y="1751"/>
                  </a:cubicBezTo>
                  <a:cubicBezTo>
                    <a:pt x="2342" y="1650"/>
                    <a:pt x="2420" y="1561"/>
                    <a:pt x="2510" y="1471"/>
                  </a:cubicBezTo>
                  <a:cubicBezTo>
                    <a:pt x="2543" y="1426"/>
                    <a:pt x="2577" y="1393"/>
                    <a:pt x="2622" y="1359"/>
                  </a:cubicBezTo>
                  <a:cubicBezTo>
                    <a:pt x="2622" y="1359"/>
                    <a:pt x="2633" y="1348"/>
                    <a:pt x="2644" y="1337"/>
                  </a:cubicBezTo>
                  <a:close/>
                  <a:moveTo>
                    <a:pt x="3820" y="4551"/>
                  </a:moveTo>
                  <a:cubicBezTo>
                    <a:pt x="3798" y="4562"/>
                    <a:pt x="3764" y="4562"/>
                    <a:pt x="3742" y="4562"/>
                  </a:cubicBezTo>
                  <a:lnTo>
                    <a:pt x="3730" y="4562"/>
                  </a:lnTo>
                  <a:cubicBezTo>
                    <a:pt x="3753" y="4562"/>
                    <a:pt x="3786" y="4551"/>
                    <a:pt x="3820" y="4551"/>
                  </a:cubicBezTo>
                  <a:close/>
                  <a:moveTo>
                    <a:pt x="3562" y="4618"/>
                  </a:moveTo>
                  <a:cubicBezTo>
                    <a:pt x="3551" y="4618"/>
                    <a:pt x="3551" y="4630"/>
                    <a:pt x="3540" y="4630"/>
                  </a:cubicBezTo>
                  <a:cubicBezTo>
                    <a:pt x="3529" y="4641"/>
                    <a:pt x="3529" y="4641"/>
                    <a:pt x="3518" y="4652"/>
                  </a:cubicBezTo>
                  <a:cubicBezTo>
                    <a:pt x="3529" y="4641"/>
                    <a:pt x="3540" y="4618"/>
                    <a:pt x="3562" y="4618"/>
                  </a:cubicBezTo>
                  <a:close/>
                  <a:moveTo>
                    <a:pt x="3518" y="4663"/>
                  </a:moveTo>
                  <a:cubicBezTo>
                    <a:pt x="3510" y="4663"/>
                    <a:pt x="3508" y="4668"/>
                    <a:pt x="3507" y="4668"/>
                  </a:cubicBezTo>
                  <a:cubicBezTo>
                    <a:pt x="3506" y="4668"/>
                    <a:pt x="3506" y="4667"/>
                    <a:pt x="3506" y="4663"/>
                  </a:cubicBezTo>
                  <a:close/>
                  <a:moveTo>
                    <a:pt x="2698" y="1"/>
                  </a:moveTo>
                  <a:cubicBezTo>
                    <a:pt x="2390" y="1"/>
                    <a:pt x="2061" y="108"/>
                    <a:pt x="1815" y="239"/>
                  </a:cubicBezTo>
                  <a:cubicBezTo>
                    <a:pt x="1647" y="340"/>
                    <a:pt x="1233" y="653"/>
                    <a:pt x="1625" y="777"/>
                  </a:cubicBezTo>
                  <a:cubicBezTo>
                    <a:pt x="1692" y="799"/>
                    <a:pt x="1770" y="821"/>
                    <a:pt x="1849" y="855"/>
                  </a:cubicBezTo>
                  <a:cubicBezTo>
                    <a:pt x="1311" y="1146"/>
                    <a:pt x="841" y="1549"/>
                    <a:pt x="527" y="2076"/>
                  </a:cubicBezTo>
                  <a:cubicBezTo>
                    <a:pt x="1" y="2961"/>
                    <a:pt x="157" y="4058"/>
                    <a:pt x="964" y="4708"/>
                  </a:cubicBezTo>
                  <a:cubicBezTo>
                    <a:pt x="1468" y="5100"/>
                    <a:pt x="2106" y="5324"/>
                    <a:pt x="2745" y="5358"/>
                  </a:cubicBezTo>
                  <a:cubicBezTo>
                    <a:pt x="2805" y="5360"/>
                    <a:pt x="2866" y="5362"/>
                    <a:pt x="2928" y="5362"/>
                  </a:cubicBezTo>
                  <a:cubicBezTo>
                    <a:pt x="3616" y="5362"/>
                    <a:pt x="4350" y="5186"/>
                    <a:pt x="4895" y="4764"/>
                  </a:cubicBezTo>
                  <a:cubicBezTo>
                    <a:pt x="5635" y="4193"/>
                    <a:pt x="5691" y="3229"/>
                    <a:pt x="5411" y="2401"/>
                  </a:cubicBezTo>
                  <a:cubicBezTo>
                    <a:pt x="5209" y="1785"/>
                    <a:pt x="4839" y="1236"/>
                    <a:pt x="4358" y="810"/>
                  </a:cubicBezTo>
                  <a:cubicBezTo>
                    <a:pt x="4470" y="754"/>
                    <a:pt x="4559" y="687"/>
                    <a:pt x="4638" y="597"/>
                  </a:cubicBezTo>
                  <a:cubicBezTo>
                    <a:pt x="4878" y="315"/>
                    <a:pt x="4465" y="238"/>
                    <a:pt x="4245" y="238"/>
                  </a:cubicBezTo>
                  <a:cubicBezTo>
                    <a:pt x="4229" y="238"/>
                    <a:pt x="4214" y="238"/>
                    <a:pt x="4201" y="239"/>
                  </a:cubicBezTo>
                  <a:cubicBezTo>
                    <a:pt x="3999" y="239"/>
                    <a:pt x="3798" y="250"/>
                    <a:pt x="3596" y="284"/>
                  </a:cubicBezTo>
                  <a:cubicBezTo>
                    <a:pt x="3406" y="183"/>
                    <a:pt x="3215" y="104"/>
                    <a:pt x="3025" y="48"/>
                  </a:cubicBezTo>
                  <a:cubicBezTo>
                    <a:pt x="2922" y="15"/>
                    <a:pt x="2812" y="1"/>
                    <a:pt x="26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1823518" y="5698637"/>
              <a:ext cx="208488" cy="175968"/>
            </a:xfrm>
            <a:custGeom>
              <a:avLst/>
              <a:gdLst/>
              <a:ahLst/>
              <a:cxnLst/>
              <a:rect l="l" t="t" r="r" b="b"/>
              <a:pathLst>
                <a:path w="6161" h="5200" extrusionOk="0">
                  <a:moveTo>
                    <a:pt x="3091" y="802"/>
                  </a:moveTo>
                  <a:cubicBezTo>
                    <a:pt x="3069" y="808"/>
                    <a:pt x="3061" y="811"/>
                    <a:pt x="3061" y="811"/>
                  </a:cubicBezTo>
                  <a:cubicBezTo>
                    <a:pt x="3061" y="811"/>
                    <a:pt x="3069" y="808"/>
                    <a:pt x="3080" y="802"/>
                  </a:cubicBezTo>
                  <a:close/>
                  <a:moveTo>
                    <a:pt x="3192" y="4005"/>
                  </a:moveTo>
                  <a:cubicBezTo>
                    <a:pt x="3210" y="4008"/>
                    <a:pt x="3223" y="4010"/>
                    <a:pt x="3232" y="4012"/>
                  </a:cubicBezTo>
                  <a:lnTo>
                    <a:pt x="3232" y="4012"/>
                  </a:lnTo>
                  <a:cubicBezTo>
                    <a:pt x="3219" y="4010"/>
                    <a:pt x="3205" y="4008"/>
                    <a:pt x="3192" y="4005"/>
                  </a:cubicBezTo>
                  <a:close/>
                  <a:moveTo>
                    <a:pt x="3763" y="4006"/>
                  </a:moveTo>
                  <a:lnTo>
                    <a:pt x="3763" y="4006"/>
                  </a:lnTo>
                  <a:cubicBezTo>
                    <a:pt x="3751" y="4017"/>
                    <a:pt x="3730" y="4017"/>
                    <a:pt x="3719" y="4017"/>
                  </a:cubicBezTo>
                  <a:cubicBezTo>
                    <a:pt x="3739" y="4010"/>
                    <a:pt x="3756" y="4007"/>
                    <a:pt x="3763" y="4006"/>
                  </a:cubicBezTo>
                  <a:close/>
                  <a:moveTo>
                    <a:pt x="3271" y="858"/>
                  </a:moveTo>
                  <a:cubicBezTo>
                    <a:pt x="3282" y="858"/>
                    <a:pt x="3282" y="869"/>
                    <a:pt x="3293" y="869"/>
                  </a:cubicBezTo>
                  <a:cubicBezTo>
                    <a:pt x="3304" y="881"/>
                    <a:pt x="3315" y="881"/>
                    <a:pt x="3338" y="892"/>
                  </a:cubicBezTo>
                  <a:cubicBezTo>
                    <a:pt x="3517" y="1004"/>
                    <a:pt x="3674" y="1149"/>
                    <a:pt x="3808" y="1317"/>
                  </a:cubicBezTo>
                  <a:cubicBezTo>
                    <a:pt x="4111" y="1687"/>
                    <a:pt x="4279" y="2180"/>
                    <a:pt x="4323" y="2661"/>
                  </a:cubicBezTo>
                  <a:cubicBezTo>
                    <a:pt x="4335" y="2874"/>
                    <a:pt x="4335" y="2986"/>
                    <a:pt x="4279" y="3199"/>
                  </a:cubicBezTo>
                  <a:cubicBezTo>
                    <a:pt x="4256" y="3277"/>
                    <a:pt x="4234" y="3367"/>
                    <a:pt x="4189" y="3445"/>
                  </a:cubicBezTo>
                  <a:cubicBezTo>
                    <a:pt x="4178" y="3490"/>
                    <a:pt x="4155" y="3535"/>
                    <a:pt x="4133" y="3569"/>
                  </a:cubicBezTo>
                  <a:cubicBezTo>
                    <a:pt x="4122" y="3591"/>
                    <a:pt x="4077" y="3647"/>
                    <a:pt x="4077" y="3658"/>
                  </a:cubicBezTo>
                  <a:cubicBezTo>
                    <a:pt x="4032" y="3725"/>
                    <a:pt x="3987" y="3781"/>
                    <a:pt x="3943" y="3837"/>
                  </a:cubicBezTo>
                  <a:cubicBezTo>
                    <a:pt x="3920" y="3860"/>
                    <a:pt x="3887" y="3882"/>
                    <a:pt x="3864" y="3905"/>
                  </a:cubicBezTo>
                  <a:cubicBezTo>
                    <a:pt x="3853" y="3916"/>
                    <a:pt x="3831" y="3938"/>
                    <a:pt x="3831" y="3938"/>
                  </a:cubicBezTo>
                  <a:cubicBezTo>
                    <a:pt x="3797" y="3961"/>
                    <a:pt x="3763" y="3972"/>
                    <a:pt x="3741" y="3994"/>
                  </a:cubicBezTo>
                  <a:cubicBezTo>
                    <a:pt x="3719" y="4005"/>
                    <a:pt x="3696" y="4017"/>
                    <a:pt x="3685" y="4028"/>
                  </a:cubicBezTo>
                  <a:cubicBezTo>
                    <a:pt x="3663" y="4028"/>
                    <a:pt x="3640" y="4028"/>
                    <a:pt x="3629" y="4039"/>
                  </a:cubicBezTo>
                  <a:lnTo>
                    <a:pt x="3495" y="4039"/>
                  </a:lnTo>
                  <a:cubicBezTo>
                    <a:pt x="3450" y="4039"/>
                    <a:pt x="3405" y="4028"/>
                    <a:pt x="3371" y="4028"/>
                  </a:cubicBezTo>
                  <a:cubicBezTo>
                    <a:pt x="3332" y="4020"/>
                    <a:pt x="3287" y="4018"/>
                    <a:pt x="3244" y="4013"/>
                  </a:cubicBezTo>
                  <a:lnTo>
                    <a:pt x="3244" y="4013"/>
                  </a:lnTo>
                  <a:cubicBezTo>
                    <a:pt x="3221" y="4009"/>
                    <a:pt x="3157" y="3996"/>
                    <a:pt x="3125" y="3983"/>
                  </a:cubicBezTo>
                  <a:cubicBezTo>
                    <a:pt x="3013" y="3961"/>
                    <a:pt x="2901" y="3916"/>
                    <a:pt x="2789" y="3871"/>
                  </a:cubicBezTo>
                  <a:cubicBezTo>
                    <a:pt x="2733" y="3849"/>
                    <a:pt x="2677" y="3826"/>
                    <a:pt x="2621" y="3804"/>
                  </a:cubicBezTo>
                  <a:cubicBezTo>
                    <a:pt x="2610" y="3793"/>
                    <a:pt x="2610" y="3793"/>
                    <a:pt x="2610" y="3793"/>
                  </a:cubicBezTo>
                  <a:cubicBezTo>
                    <a:pt x="2587" y="3781"/>
                    <a:pt x="2565" y="3770"/>
                    <a:pt x="2543" y="3759"/>
                  </a:cubicBezTo>
                  <a:cubicBezTo>
                    <a:pt x="2397" y="3121"/>
                    <a:pt x="2442" y="2460"/>
                    <a:pt x="2677" y="1844"/>
                  </a:cubicBezTo>
                  <a:cubicBezTo>
                    <a:pt x="2744" y="1642"/>
                    <a:pt x="2845" y="1452"/>
                    <a:pt x="2946" y="1273"/>
                  </a:cubicBezTo>
                  <a:cubicBezTo>
                    <a:pt x="2957" y="1250"/>
                    <a:pt x="2968" y="1239"/>
                    <a:pt x="2968" y="1239"/>
                  </a:cubicBezTo>
                  <a:cubicBezTo>
                    <a:pt x="2968" y="1228"/>
                    <a:pt x="2979" y="1228"/>
                    <a:pt x="2991" y="1205"/>
                  </a:cubicBezTo>
                  <a:cubicBezTo>
                    <a:pt x="3013" y="1172"/>
                    <a:pt x="3047" y="1138"/>
                    <a:pt x="3069" y="1093"/>
                  </a:cubicBezTo>
                  <a:cubicBezTo>
                    <a:pt x="3125" y="1015"/>
                    <a:pt x="3192" y="948"/>
                    <a:pt x="3259" y="869"/>
                  </a:cubicBezTo>
                  <a:cubicBezTo>
                    <a:pt x="3271" y="869"/>
                    <a:pt x="3271" y="869"/>
                    <a:pt x="3271" y="858"/>
                  </a:cubicBezTo>
                  <a:close/>
                  <a:moveTo>
                    <a:pt x="3912" y="0"/>
                  </a:moveTo>
                  <a:cubicBezTo>
                    <a:pt x="3394" y="0"/>
                    <a:pt x="2867" y="157"/>
                    <a:pt x="2431" y="388"/>
                  </a:cubicBezTo>
                  <a:cubicBezTo>
                    <a:pt x="1927" y="657"/>
                    <a:pt x="1546" y="1049"/>
                    <a:pt x="1255" y="1519"/>
                  </a:cubicBezTo>
                  <a:cubicBezTo>
                    <a:pt x="930" y="2045"/>
                    <a:pt x="751" y="2673"/>
                    <a:pt x="728" y="3300"/>
                  </a:cubicBezTo>
                  <a:cubicBezTo>
                    <a:pt x="560" y="3367"/>
                    <a:pt x="0" y="3625"/>
                    <a:pt x="246" y="3860"/>
                  </a:cubicBezTo>
                  <a:cubicBezTo>
                    <a:pt x="426" y="4039"/>
                    <a:pt x="638" y="4196"/>
                    <a:pt x="851" y="4319"/>
                  </a:cubicBezTo>
                  <a:cubicBezTo>
                    <a:pt x="907" y="4566"/>
                    <a:pt x="997" y="4801"/>
                    <a:pt x="1109" y="5025"/>
                  </a:cubicBezTo>
                  <a:cubicBezTo>
                    <a:pt x="1179" y="5150"/>
                    <a:pt x="1344" y="5200"/>
                    <a:pt x="1547" y="5200"/>
                  </a:cubicBezTo>
                  <a:cubicBezTo>
                    <a:pt x="1925" y="5200"/>
                    <a:pt x="2433" y="5024"/>
                    <a:pt x="2688" y="4834"/>
                  </a:cubicBezTo>
                  <a:cubicBezTo>
                    <a:pt x="2957" y="4834"/>
                    <a:pt x="3226" y="4812"/>
                    <a:pt x="3495" y="4767"/>
                  </a:cubicBezTo>
                  <a:cubicBezTo>
                    <a:pt x="4570" y="4554"/>
                    <a:pt x="5869" y="3927"/>
                    <a:pt x="6026" y="2706"/>
                  </a:cubicBezTo>
                  <a:cubicBezTo>
                    <a:pt x="6160" y="1687"/>
                    <a:pt x="5589" y="388"/>
                    <a:pt x="4536" y="85"/>
                  </a:cubicBezTo>
                  <a:cubicBezTo>
                    <a:pt x="4334" y="27"/>
                    <a:pt x="4124" y="0"/>
                    <a:pt x="3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1941755" y="5835317"/>
              <a:ext cx="812" cy="34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3" y="0"/>
                  </a:moveTo>
                  <a:cubicBezTo>
                    <a:pt x="23" y="0"/>
                    <a:pt x="12" y="0"/>
                    <a:pt x="1" y="0"/>
                  </a:cubicBezTo>
                  <a:cubicBezTo>
                    <a:pt x="12" y="0"/>
                    <a:pt x="12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2200631" y="5692681"/>
              <a:ext cx="192956" cy="181450"/>
            </a:xfrm>
            <a:custGeom>
              <a:avLst/>
              <a:gdLst/>
              <a:ahLst/>
              <a:cxnLst/>
              <a:rect l="l" t="t" r="r" b="b"/>
              <a:pathLst>
                <a:path w="5702" h="5362" extrusionOk="0">
                  <a:moveTo>
                    <a:pt x="3204" y="1045"/>
                  </a:moveTo>
                  <a:cubicBezTo>
                    <a:pt x="3235" y="1045"/>
                    <a:pt x="3218" y="1055"/>
                    <a:pt x="3136" y="1065"/>
                  </a:cubicBezTo>
                  <a:lnTo>
                    <a:pt x="3136" y="1065"/>
                  </a:lnTo>
                  <a:cubicBezTo>
                    <a:pt x="3144" y="1062"/>
                    <a:pt x="3151" y="1057"/>
                    <a:pt x="3159" y="1057"/>
                  </a:cubicBezTo>
                  <a:lnTo>
                    <a:pt x="3170" y="1057"/>
                  </a:lnTo>
                  <a:cubicBezTo>
                    <a:pt x="3182" y="1057"/>
                    <a:pt x="3193" y="1045"/>
                    <a:pt x="3204" y="1045"/>
                  </a:cubicBezTo>
                  <a:close/>
                  <a:moveTo>
                    <a:pt x="2655" y="1337"/>
                  </a:moveTo>
                  <a:cubicBezTo>
                    <a:pt x="2678" y="1359"/>
                    <a:pt x="2711" y="1381"/>
                    <a:pt x="2734" y="1404"/>
                  </a:cubicBezTo>
                  <a:cubicBezTo>
                    <a:pt x="3058" y="1695"/>
                    <a:pt x="3305" y="2009"/>
                    <a:pt x="3495" y="2378"/>
                  </a:cubicBezTo>
                  <a:cubicBezTo>
                    <a:pt x="3674" y="2725"/>
                    <a:pt x="3798" y="3106"/>
                    <a:pt x="3842" y="3498"/>
                  </a:cubicBezTo>
                  <a:cubicBezTo>
                    <a:pt x="3876" y="3834"/>
                    <a:pt x="3865" y="4092"/>
                    <a:pt x="3708" y="4417"/>
                  </a:cubicBezTo>
                  <a:cubicBezTo>
                    <a:pt x="3686" y="4450"/>
                    <a:pt x="3674" y="4473"/>
                    <a:pt x="3652" y="4506"/>
                  </a:cubicBezTo>
                  <a:cubicBezTo>
                    <a:pt x="3652" y="4506"/>
                    <a:pt x="3652" y="4518"/>
                    <a:pt x="3641" y="4529"/>
                  </a:cubicBezTo>
                  <a:cubicBezTo>
                    <a:pt x="3641" y="4529"/>
                    <a:pt x="3630" y="4540"/>
                    <a:pt x="3618" y="4551"/>
                  </a:cubicBezTo>
                  <a:cubicBezTo>
                    <a:pt x="3596" y="4540"/>
                    <a:pt x="3585" y="4540"/>
                    <a:pt x="3562" y="4540"/>
                  </a:cubicBezTo>
                  <a:cubicBezTo>
                    <a:pt x="3540" y="4540"/>
                    <a:pt x="3495" y="4529"/>
                    <a:pt x="3473" y="4529"/>
                  </a:cubicBezTo>
                  <a:cubicBezTo>
                    <a:pt x="3406" y="4506"/>
                    <a:pt x="3338" y="4495"/>
                    <a:pt x="3282" y="4462"/>
                  </a:cubicBezTo>
                  <a:cubicBezTo>
                    <a:pt x="3170" y="4428"/>
                    <a:pt x="3014" y="4361"/>
                    <a:pt x="2946" y="4327"/>
                  </a:cubicBezTo>
                  <a:cubicBezTo>
                    <a:pt x="2554" y="4103"/>
                    <a:pt x="2218" y="3801"/>
                    <a:pt x="2062" y="3397"/>
                  </a:cubicBezTo>
                  <a:cubicBezTo>
                    <a:pt x="1905" y="3017"/>
                    <a:pt x="1905" y="2658"/>
                    <a:pt x="2017" y="2289"/>
                  </a:cubicBezTo>
                  <a:cubicBezTo>
                    <a:pt x="2050" y="2188"/>
                    <a:pt x="2095" y="2076"/>
                    <a:pt x="2151" y="1975"/>
                  </a:cubicBezTo>
                  <a:cubicBezTo>
                    <a:pt x="2174" y="1919"/>
                    <a:pt x="2196" y="1874"/>
                    <a:pt x="2230" y="1829"/>
                  </a:cubicBezTo>
                  <a:cubicBezTo>
                    <a:pt x="2230" y="1818"/>
                    <a:pt x="2241" y="1807"/>
                    <a:pt x="2241" y="1796"/>
                  </a:cubicBezTo>
                  <a:cubicBezTo>
                    <a:pt x="2252" y="1785"/>
                    <a:pt x="2263" y="1762"/>
                    <a:pt x="2274" y="1751"/>
                  </a:cubicBezTo>
                  <a:cubicBezTo>
                    <a:pt x="2353" y="1650"/>
                    <a:pt x="2431" y="1561"/>
                    <a:pt x="2510" y="1471"/>
                  </a:cubicBezTo>
                  <a:cubicBezTo>
                    <a:pt x="2543" y="1426"/>
                    <a:pt x="2588" y="1393"/>
                    <a:pt x="2622" y="1359"/>
                  </a:cubicBezTo>
                  <a:cubicBezTo>
                    <a:pt x="2633" y="1359"/>
                    <a:pt x="2633" y="1348"/>
                    <a:pt x="2655" y="1337"/>
                  </a:cubicBezTo>
                  <a:close/>
                  <a:moveTo>
                    <a:pt x="3820" y="4551"/>
                  </a:moveTo>
                  <a:lnTo>
                    <a:pt x="3820" y="4551"/>
                  </a:lnTo>
                  <a:cubicBezTo>
                    <a:pt x="3797" y="4562"/>
                    <a:pt x="3764" y="4562"/>
                    <a:pt x="3753" y="4562"/>
                  </a:cubicBezTo>
                  <a:lnTo>
                    <a:pt x="3730" y="4562"/>
                  </a:lnTo>
                  <a:cubicBezTo>
                    <a:pt x="3761" y="4562"/>
                    <a:pt x="3782" y="4553"/>
                    <a:pt x="3820" y="4551"/>
                  </a:cubicBezTo>
                  <a:close/>
                  <a:moveTo>
                    <a:pt x="3562" y="4618"/>
                  </a:moveTo>
                  <a:cubicBezTo>
                    <a:pt x="3562" y="4618"/>
                    <a:pt x="3551" y="4630"/>
                    <a:pt x="3551" y="4630"/>
                  </a:cubicBezTo>
                  <a:cubicBezTo>
                    <a:pt x="3540" y="4641"/>
                    <a:pt x="3529" y="4641"/>
                    <a:pt x="3518" y="4652"/>
                  </a:cubicBezTo>
                  <a:cubicBezTo>
                    <a:pt x="3529" y="4641"/>
                    <a:pt x="3551" y="4618"/>
                    <a:pt x="3562" y="4618"/>
                  </a:cubicBezTo>
                  <a:close/>
                  <a:moveTo>
                    <a:pt x="2698" y="1"/>
                  </a:moveTo>
                  <a:cubicBezTo>
                    <a:pt x="2390" y="1"/>
                    <a:pt x="2061" y="108"/>
                    <a:pt x="1815" y="239"/>
                  </a:cubicBezTo>
                  <a:cubicBezTo>
                    <a:pt x="1647" y="340"/>
                    <a:pt x="1233" y="653"/>
                    <a:pt x="1625" y="777"/>
                  </a:cubicBezTo>
                  <a:cubicBezTo>
                    <a:pt x="1703" y="799"/>
                    <a:pt x="1770" y="821"/>
                    <a:pt x="1849" y="855"/>
                  </a:cubicBezTo>
                  <a:cubicBezTo>
                    <a:pt x="1311" y="1146"/>
                    <a:pt x="852" y="1549"/>
                    <a:pt x="527" y="2076"/>
                  </a:cubicBezTo>
                  <a:cubicBezTo>
                    <a:pt x="1" y="2961"/>
                    <a:pt x="157" y="4058"/>
                    <a:pt x="975" y="4708"/>
                  </a:cubicBezTo>
                  <a:cubicBezTo>
                    <a:pt x="1479" y="5100"/>
                    <a:pt x="2118" y="5324"/>
                    <a:pt x="2756" y="5358"/>
                  </a:cubicBezTo>
                  <a:cubicBezTo>
                    <a:pt x="2816" y="5360"/>
                    <a:pt x="2876" y="5362"/>
                    <a:pt x="2937" y="5362"/>
                  </a:cubicBezTo>
                  <a:cubicBezTo>
                    <a:pt x="3618" y="5362"/>
                    <a:pt x="4361" y="5186"/>
                    <a:pt x="4907" y="4764"/>
                  </a:cubicBezTo>
                  <a:cubicBezTo>
                    <a:pt x="5635" y="4193"/>
                    <a:pt x="5702" y="3229"/>
                    <a:pt x="5422" y="2401"/>
                  </a:cubicBezTo>
                  <a:cubicBezTo>
                    <a:pt x="5209" y="1785"/>
                    <a:pt x="4839" y="1236"/>
                    <a:pt x="4358" y="810"/>
                  </a:cubicBezTo>
                  <a:cubicBezTo>
                    <a:pt x="4470" y="754"/>
                    <a:pt x="4571" y="687"/>
                    <a:pt x="4638" y="597"/>
                  </a:cubicBezTo>
                  <a:cubicBezTo>
                    <a:pt x="4878" y="315"/>
                    <a:pt x="4475" y="238"/>
                    <a:pt x="4256" y="238"/>
                  </a:cubicBezTo>
                  <a:cubicBezTo>
                    <a:pt x="4240" y="238"/>
                    <a:pt x="4226" y="238"/>
                    <a:pt x="4212" y="239"/>
                  </a:cubicBezTo>
                  <a:cubicBezTo>
                    <a:pt x="4010" y="239"/>
                    <a:pt x="3798" y="250"/>
                    <a:pt x="3596" y="284"/>
                  </a:cubicBezTo>
                  <a:cubicBezTo>
                    <a:pt x="3417" y="183"/>
                    <a:pt x="3226" y="104"/>
                    <a:pt x="3025" y="48"/>
                  </a:cubicBezTo>
                  <a:cubicBezTo>
                    <a:pt x="2922" y="15"/>
                    <a:pt x="2812" y="1"/>
                    <a:pt x="26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2562617" y="5698637"/>
              <a:ext cx="208116" cy="175968"/>
            </a:xfrm>
            <a:custGeom>
              <a:avLst/>
              <a:gdLst/>
              <a:ahLst/>
              <a:cxnLst/>
              <a:rect l="l" t="t" r="r" b="b"/>
              <a:pathLst>
                <a:path w="6150" h="5200" extrusionOk="0">
                  <a:moveTo>
                    <a:pt x="3080" y="802"/>
                  </a:moveTo>
                  <a:cubicBezTo>
                    <a:pt x="3058" y="808"/>
                    <a:pt x="3050" y="811"/>
                    <a:pt x="3050" y="811"/>
                  </a:cubicBezTo>
                  <a:cubicBezTo>
                    <a:pt x="3050" y="811"/>
                    <a:pt x="3058" y="808"/>
                    <a:pt x="3069" y="802"/>
                  </a:cubicBezTo>
                  <a:close/>
                  <a:moveTo>
                    <a:pt x="3181" y="4005"/>
                  </a:moveTo>
                  <a:cubicBezTo>
                    <a:pt x="3188" y="4007"/>
                    <a:pt x="3195" y="4008"/>
                    <a:pt x="3201" y="4009"/>
                  </a:cubicBezTo>
                  <a:lnTo>
                    <a:pt x="3201" y="4009"/>
                  </a:lnTo>
                  <a:cubicBezTo>
                    <a:pt x="3194" y="4008"/>
                    <a:pt x="3188" y="4007"/>
                    <a:pt x="3181" y="4005"/>
                  </a:cubicBezTo>
                  <a:close/>
                  <a:moveTo>
                    <a:pt x="3764" y="4005"/>
                  </a:moveTo>
                  <a:lnTo>
                    <a:pt x="3764" y="4005"/>
                  </a:lnTo>
                  <a:cubicBezTo>
                    <a:pt x="3754" y="4015"/>
                    <a:pt x="3737" y="4016"/>
                    <a:pt x="3719" y="4017"/>
                  </a:cubicBezTo>
                  <a:lnTo>
                    <a:pt x="3719" y="4017"/>
                  </a:lnTo>
                  <a:cubicBezTo>
                    <a:pt x="3741" y="4006"/>
                    <a:pt x="3764" y="4005"/>
                    <a:pt x="3764" y="4005"/>
                  </a:cubicBezTo>
                  <a:close/>
                  <a:moveTo>
                    <a:pt x="3271" y="858"/>
                  </a:moveTo>
                  <a:cubicBezTo>
                    <a:pt x="3271" y="858"/>
                    <a:pt x="3282" y="869"/>
                    <a:pt x="3282" y="869"/>
                  </a:cubicBezTo>
                  <a:cubicBezTo>
                    <a:pt x="3293" y="881"/>
                    <a:pt x="3316" y="881"/>
                    <a:pt x="3327" y="892"/>
                  </a:cubicBezTo>
                  <a:cubicBezTo>
                    <a:pt x="3506" y="1004"/>
                    <a:pt x="3663" y="1149"/>
                    <a:pt x="3797" y="1317"/>
                  </a:cubicBezTo>
                  <a:cubicBezTo>
                    <a:pt x="4100" y="1687"/>
                    <a:pt x="4279" y="2180"/>
                    <a:pt x="4312" y="2661"/>
                  </a:cubicBezTo>
                  <a:cubicBezTo>
                    <a:pt x="4335" y="2874"/>
                    <a:pt x="4324" y="2986"/>
                    <a:pt x="4268" y="3199"/>
                  </a:cubicBezTo>
                  <a:cubicBezTo>
                    <a:pt x="4256" y="3277"/>
                    <a:pt x="4223" y="3367"/>
                    <a:pt x="4189" y="3445"/>
                  </a:cubicBezTo>
                  <a:cubicBezTo>
                    <a:pt x="4167" y="3490"/>
                    <a:pt x="4144" y="3535"/>
                    <a:pt x="4122" y="3569"/>
                  </a:cubicBezTo>
                  <a:cubicBezTo>
                    <a:pt x="4111" y="3591"/>
                    <a:pt x="4077" y="3647"/>
                    <a:pt x="4066" y="3658"/>
                  </a:cubicBezTo>
                  <a:cubicBezTo>
                    <a:pt x="4021" y="3725"/>
                    <a:pt x="3988" y="3781"/>
                    <a:pt x="3932" y="3837"/>
                  </a:cubicBezTo>
                  <a:cubicBezTo>
                    <a:pt x="3909" y="3860"/>
                    <a:pt x="3887" y="3882"/>
                    <a:pt x="3864" y="3905"/>
                  </a:cubicBezTo>
                  <a:cubicBezTo>
                    <a:pt x="3842" y="3916"/>
                    <a:pt x="3820" y="3938"/>
                    <a:pt x="3820" y="3938"/>
                  </a:cubicBezTo>
                  <a:cubicBezTo>
                    <a:pt x="3797" y="3961"/>
                    <a:pt x="3764" y="3972"/>
                    <a:pt x="3730" y="3994"/>
                  </a:cubicBezTo>
                  <a:cubicBezTo>
                    <a:pt x="3719" y="4005"/>
                    <a:pt x="3696" y="4017"/>
                    <a:pt x="3674" y="4028"/>
                  </a:cubicBezTo>
                  <a:cubicBezTo>
                    <a:pt x="3663" y="4028"/>
                    <a:pt x="3640" y="4028"/>
                    <a:pt x="3618" y="4039"/>
                  </a:cubicBezTo>
                  <a:lnTo>
                    <a:pt x="3484" y="4039"/>
                  </a:lnTo>
                  <a:cubicBezTo>
                    <a:pt x="3450" y="4039"/>
                    <a:pt x="3405" y="4028"/>
                    <a:pt x="3360" y="4028"/>
                  </a:cubicBezTo>
                  <a:cubicBezTo>
                    <a:pt x="3321" y="4020"/>
                    <a:pt x="3281" y="4018"/>
                    <a:pt x="3237" y="4013"/>
                  </a:cubicBezTo>
                  <a:lnTo>
                    <a:pt x="3237" y="4013"/>
                  </a:lnTo>
                  <a:cubicBezTo>
                    <a:pt x="3217" y="4008"/>
                    <a:pt x="3157" y="3996"/>
                    <a:pt x="3125" y="3983"/>
                  </a:cubicBezTo>
                  <a:cubicBezTo>
                    <a:pt x="3002" y="3961"/>
                    <a:pt x="2890" y="3916"/>
                    <a:pt x="2789" y="3871"/>
                  </a:cubicBezTo>
                  <a:cubicBezTo>
                    <a:pt x="2722" y="3849"/>
                    <a:pt x="2666" y="3826"/>
                    <a:pt x="2610" y="3804"/>
                  </a:cubicBezTo>
                  <a:cubicBezTo>
                    <a:pt x="2599" y="3793"/>
                    <a:pt x="2610" y="3793"/>
                    <a:pt x="2599" y="3793"/>
                  </a:cubicBezTo>
                  <a:cubicBezTo>
                    <a:pt x="2576" y="3781"/>
                    <a:pt x="2554" y="3770"/>
                    <a:pt x="2532" y="3759"/>
                  </a:cubicBezTo>
                  <a:cubicBezTo>
                    <a:pt x="2386" y="3121"/>
                    <a:pt x="2442" y="2460"/>
                    <a:pt x="2666" y="1844"/>
                  </a:cubicBezTo>
                  <a:cubicBezTo>
                    <a:pt x="2744" y="1642"/>
                    <a:pt x="2834" y="1452"/>
                    <a:pt x="2946" y="1273"/>
                  </a:cubicBezTo>
                  <a:cubicBezTo>
                    <a:pt x="2957" y="1250"/>
                    <a:pt x="2957" y="1239"/>
                    <a:pt x="2957" y="1239"/>
                  </a:cubicBezTo>
                  <a:cubicBezTo>
                    <a:pt x="2968" y="1228"/>
                    <a:pt x="2968" y="1228"/>
                    <a:pt x="2980" y="1205"/>
                  </a:cubicBezTo>
                  <a:cubicBezTo>
                    <a:pt x="3013" y="1172"/>
                    <a:pt x="3036" y="1138"/>
                    <a:pt x="3058" y="1093"/>
                  </a:cubicBezTo>
                  <a:cubicBezTo>
                    <a:pt x="3125" y="1015"/>
                    <a:pt x="3192" y="948"/>
                    <a:pt x="3260" y="869"/>
                  </a:cubicBezTo>
                  <a:cubicBezTo>
                    <a:pt x="3260" y="869"/>
                    <a:pt x="3271" y="869"/>
                    <a:pt x="3271" y="858"/>
                  </a:cubicBezTo>
                  <a:close/>
                  <a:moveTo>
                    <a:pt x="3908" y="0"/>
                  </a:moveTo>
                  <a:cubicBezTo>
                    <a:pt x="3394" y="0"/>
                    <a:pt x="2864" y="157"/>
                    <a:pt x="2420" y="388"/>
                  </a:cubicBezTo>
                  <a:cubicBezTo>
                    <a:pt x="1927" y="657"/>
                    <a:pt x="1535" y="1049"/>
                    <a:pt x="1244" y="1519"/>
                  </a:cubicBezTo>
                  <a:cubicBezTo>
                    <a:pt x="919" y="2045"/>
                    <a:pt x="739" y="2673"/>
                    <a:pt x="728" y="3300"/>
                  </a:cubicBezTo>
                  <a:cubicBezTo>
                    <a:pt x="560" y="3367"/>
                    <a:pt x="0" y="3625"/>
                    <a:pt x="235" y="3860"/>
                  </a:cubicBezTo>
                  <a:cubicBezTo>
                    <a:pt x="426" y="4039"/>
                    <a:pt x="627" y="4196"/>
                    <a:pt x="840" y="4319"/>
                  </a:cubicBezTo>
                  <a:cubicBezTo>
                    <a:pt x="908" y="4566"/>
                    <a:pt x="986" y="4801"/>
                    <a:pt x="1109" y="5025"/>
                  </a:cubicBezTo>
                  <a:cubicBezTo>
                    <a:pt x="1175" y="5150"/>
                    <a:pt x="1340" y="5200"/>
                    <a:pt x="1542" y="5200"/>
                  </a:cubicBezTo>
                  <a:cubicBezTo>
                    <a:pt x="1920" y="5200"/>
                    <a:pt x="2433" y="5024"/>
                    <a:pt x="2688" y="4834"/>
                  </a:cubicBezTo>
                  <a:cubicBezTo>
                    <a:pt x="2957" y="4834"/>
                    <a:pt x="3226" y="4812"/>
                    <a:pt x="3495" y="4767"/>
                  </a:cubicBezTo>
                  <a:cubicBezTo>
                    <a:pt x="4570" y="4554"/>
                    <a:pt x="5869" y="3927"/>
                    <a:pt x="6026" y="2706"/>
                  </a:cubicBezTo>
                  <a:cubicBezTo>
                    <a:pt x="6149" y="1687"/>
                    <a:pt x="5578" y="388"/>
                    <a:pt x="4525" y="85"/>
                  </a:cubicBezTo>
                  <a:cubicBezTo>
                    <a:pt x="4327" y="27"/>
                    <a:pt x="4118" y="0"/>
                    <a:pt x="39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2680482" y="5835317"/>
              <a:ext cx="1184" cy="34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34" y="0"/>
                  </a:moveTo>
                  <a:cubicBezTo>
                    <a:pt x="23" y="0"/>
                    <a:pt x="12" y="0"/>
                    <a:pt x="1" y="0"/>
                  </a:cubicBezTo>
                  <a:cubicBezTo>
                    <a:pt x="12" y="0"/>
                    <a:pt x="23" y="0"/>
                    <a:pt x="23" y="0"/>
                  </a:cubicBezTo>
                  <a:cubicBezTo>
                    <a:pt x="34" y="0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2939730" y="5692681"/>
              <a:ext cx="192583" cy="181450"/>
            </a:xfrm>
            <a:custGeom>
              <a:avLst/>
              <a:gdLst/>
              <a:ahLst/>
              <a:cxnLst/>
              <a:rect l="l" t="t" r="r" b="b"/>
              <a:pathLst>
                <a:path w="5691" h="5362" extrusionOk="0">
                  <a:moveTo>
                    <a:pt x="3204" y="1045"/>
                  </a:moveTo>
                  <a:cubicBezTo>
                    <a:pt x="3226" y="1045"/>
                    <a:pt x="3216" y="1056"/>
                    <a:pt x="3119" y="1067"/>
                  </a:cubicBezTo>
                  <a:lnTo>
                    <a:pt x="3119" y="1067"/>
                  </a:lnTo>
                  <a:cubicBezTo>
                    <a:pt x="3129" y="1065"/>
                    <a:pt x="3138" y="1057"/>
                    <a:pt x="3148" y="1057"/>
                  </a:cubicBezTo>
                  <a:lnTo>
                    <a:pt x="3171" y="1057"/>
                  </a:lnTo>
                  <a:cubicBezTo>
                    <a:pt x="3182" y="1057"/>
                    <a:pt x="3193" y="1045"/>
                    <a:pt x="3204" y="1045"/>
                  </a:cubicBezTo>
                  <a:close/>
                  <a:moveTo>
                    <a:pt x="2644" y="1337"/>
                  </a:moveTo>
                  <a:cubicBezTo>
                    <a:pt x="2667" y="1359"/>
                    <a:pt x="2700" y="1381"/>
                    <a:pt x="2723" y="1404"/>
                  </a:cubicBezTo>
                  <a:cubicBezTo>
                    <a:pt x="3047" y="1695"/>
                    <a:pt x="3294" y="2009"/>
                    <a:pt x="3484" y="2378"/>
                  </a:cubicBezTo>
                  <a:cubicBezTo>
                    <a:pt x="3663" y="2725"/>
                    <a:pt x="3787" y="3106"/>
                    <a:pt x="3831" y="3498"/>
                  </a:cubicBezTo>
                  <a:cubicBezTo>
                    <a:pt x="3865" y="3834"/>
                    <a:pt x="3854" y="4092"/>
                    <a:pt x="3697" y="4417"/>
                  </a:cubicBezTo>
                  <a:cubicBezTo>
                    <a:pt x="3686" y="4450"/>
                    <a:pt x="3663" y="4473"/>
                    <a:pt x="3652" y="4506"/>
                  </a:cubicBezTo>
                  <a:cubicBezTo>
                    <a:pt x="3641" y="4506"/>
                    <a:pt x="3641" y="4518"/>
                    <a:pt x="3641" y="4529"/>
                  </a:cubicBezTo>
                  <a:cubicBezTo>
                    <a:pt x="3630" y="4529"/>
                    <a:pt x="3619" y="4540"/>
                    <a:pt x="3619" y="4551"/>
                  </a:cubicBezTo>
                  <a:cubicBezTo>
                    <a:pt x="3596" y="4540"/>
                    <a:pt x="3574" y="4540"/>
                    <a:pt x="3551" y="4540"/>
                  </a:cubicBezTo>
                  <a:cubicBezTo>
                    <a:pt x="3529" y="4540"/>
                    <a:pt x="3484" y="4529"/>
                    <a:pt x="3462" y="4529"/>
                  </a:cubicBezTo>
                  <a:cubicBezTo>
                    <a:pt x="3395" y="4506"/>
                    <a:pt x="3339" y="4495"/>
                    <a:pt x="3271" y="4462"/>
                  </a:cubicBezTo>
                  <a:cubicBezTo>
                    <a:pt x="3159" y="4428"/>
                    <a:pt x="3014" y="4361"/>
                    <a:pt x="2935" y="4327"/>
                  </a:cubicBezTo>
                  <a:cubicBezTo>
                    <a:pt x="2543" y="4103"/>
                    <a:pt x="2207" y="3801"/>
                    <a:pt x="2051" y="3397"/>
                  </a:cubicBezTo>
                  <a:cubicBezTo>
                    <a:pt x="1894" y="3017"/>
                    <a:pt x="1894" y="2658"/>
                    <a:pt x="2017" y="2289"/>
                  </a:cubicBezTo>
                  <a:cubicBezTo>
                    <a:pt x="2051" y="2188"/>
                    <a:pt x="2095" y="2076"/>
                    <a:pt x="2140" y="1975"/>
                  </a:cubicBezTo>
                  <a:cubicBezTo>
                    <a:pt x="2163" y="1919"/>
                    <a:pt x="2196" y="1874"/>
                    <a:pt x="2219" y="1829"/>
                  </a:cubicBezTo>
                  <a:cubicBezTo>
                    <a:pt x="2230" y="1818"/>
                    <a:pt x="2230" y="1807"/>
                    <a:pt x="2241" y="1796"/>
                  </a:cubicBezTo>
                  <a:cubicBezTo>
                    <a:pt x="2252" y="1785"/>
                    <a:pt x="2263" y="1762"/>
                    <a:pt x="2275" y="1751"/>
                  </a:cubicBezTo>
                  <a:cubicBezTo>
                    <a:pt x="2342" y="1650"/>
                    <a:pt x="2420" y="1561"/>
                    <a:pt x="2510" y="1471"/>
                  </a:cubicBezTo>
                  <a:cubicBezTo>
                    <a:pt x="2543" y="1426"/>
                    <a:pt x="2577" y="1393"/>
                    <a:pt x="2622" y="1359"/>
                  </a:cubicBezTo>
                  <a:cubicBezTo>
                    <a:pt x="2622" y="1359"/>
                    <a:pt x="2633" y="1348"/>
                    <a:pt x="2644" y="1337"/>
                  </a:cubicBezTo>
                  <a:close/>
                  <a:moveTo>
                    <a:pt x="3820" y="4551"/>
                  </a:moveTo>
                  <a:cubicBezTo>
                    <a:pt x="3787" y="4562"/>
                    <a:pt x="3764" y="4562"/>
                    <a:pt x="3742" y="4562"/>
                  </a:cubicBezTo>
                  <a:lnTo>
                    <a:pt x="3731" y="4562"/>
                  </a:lnTo>
                  <a:cubicBezTo>
                    <a:pt x="3753" y="4562"/>
                    <a:pt x="3787" y="4551"/>
                    <a:pt x="3820" y="4551"/>
                  </a:cubicBezTo>
                  <a:close/>
                  <a:moveTo>
                    <a:pt x="3551" y="4618"/>
                  </a:moveTo>
                  <a:cubicBezTo>
                    <a:pt x="3551" y="4618"/>
                    <a:pt x="3551" y="4630"/>
                    <a:pt x="3540" y="4630"/>
                  </a:cubicBezTo>
                  <a:cubicBezTo>
                    <a:pt x="3529" y="4641"/>
                    <a:pt x="3529" y="4641"/>
                    <a:pt x="3507" y="4652"/>
                  </a:cubicBezTo>
                  <a:cubicBezTo>
                    <a:pt x="3518" y="4641"/>
                    <a:pt x="3540" y="4618"/>
                    <a:pt x="3551" y="4618"/>
                  </a:cubicBezTo>
                  <a:close/>
                  <a:moveTo>
                    <a:pt x="3518" y="4663"/>
                  </a:moveTo>
                  <a:cubicBezTo>
                    <a:pt x="3510" y="4663"/>
                    <a:pt x="3508" y="4668"/>
                    <a:pt x="3507" y="4668"/>
                  </a:cubicBezTo>
                  <a:cubicBezTo>
                    <a:pt x="3507" y="4668"/>
                    <a:pt x="3507" y="4667"/>
                    <a:pt x="3507" y="4663"/>
                  </a:cubicBezTo>
                  <a:close/>
                  <a:moveTo>
                    <a:pt x="2692" y="1"/>
                  </a:moveTo>
                  <a:cubicBezTo>
                    <a:pt x="2385" y="1"/>
                    <a:pt x="2050" y="108"/>
                    <a:pt x="1804" y="239"/>
                  </a:cubicBezTo>
                  <a:cubicBezTo>
                    <a:pt x="1636" y="340"/>
                    <a:pt x="1233" y="653"/>
                    <a:pt x="1625" y="777"/>
                  </a:cubicBezTo>
                  <a:cubicBezTo>
                    <a:pt x="1692" y="799"/>
                    <a:pt x="1771" y="821"/>
                    <a:pt x="1838" y="855"/>
                  </a:cubicBezTo>
                  <a:cubicBezTo>
                    <a:pt x="1311" y="1146"/>
                    <a:pt x="841" y="1549"/>
                    <a:pt x="527" y="2076"/>
                  </a:cubicBezTo>
                  <a:cubicBezTo>
                    <a:pt x="1" y="2961"/>
                    <a:pt x="158" y="4058"/>
                    <a:pt x="964" y="4708"/>
                  </a:cubicBezTo>
                  <a:cubicBezTo>
                    <a:pt x="1468" y="5100"/>
                    <a:pt x="2107" y="5324"/>
                    <a:pt x="2745" y="5358"/>
                  </a:cubicBezTo>
                  <a:cubicBezTo>
                    <a:pt x="2806" y="5360"/>
                    <a:pt x="2867" y="5362"/>
                    <a:pt x="2928" y="5362"/>
                  </a:cubicBezTo>
                  <a:cubicBezTo>
                    <a:pt x="3617" y="5362"/>
                    <a:pt x="4350" y="5186"/>
                    <a:pt x="4896" y="4764"/>
                  </a:cubicBezTo>
                  <a:cubicBezTo>
                    <a:pt x="5635" y="4193"/>
                    <a:pt x="5691" y="3229"/>
                    <a:pt x="5411" y="2401"/>
                  </a:cubicBezTo>
                  <a:cubicBezTo>
                    <a:pt x="5209" y="1785"/>
                    <a:pt x="4840" y="1236"/>
                    <a:pt x="4358" y="810"/>
                  </a:cubicBezTo>
                  <a:cubicBezTo>
                    <a:pt x="4459" y="754"/>
                    <a:pt x="4560" y="687"/>
                    <a:pt x="4627" y="597"/>
                  </a:cubicBezTo>
                  <a:cubicBezTo>
                    <a:pt x="4878" y="315"/>
                    <a:pt x="4465" y="238"/>
                    <a:pt x="4245" y="238"/>
                  </a:cubicBezTo>
                  <a:cubicBezTo>
                    <a:pt x="4229" y="238"/>
                    <a:pt x="4215" y="238"/>
                    <a:pt x="4201" y="239"/>
                  </a:cubicBezTo>
                  <a:cubicBezTo>
                    <a:pt x="3999" y="239"/>
                    <a:pt x="3798" y="250"/>
                    <a:pt x="3585" y="284"/>
                  </a:cubicBezTo>
                  <a:cubicBezTo>
                    <a:pt x="3406" y="183"/>
                    <a:pt x="3215" y="104"/>
                    <a:pt x="3014" y="48"/>
                  </a:cubicBezTo>
                  <a:cubicBezTo>
                    <a:pt x="2914" y="15"/>
                    <a:pt x="2805" y="1"/>
                    <a:pt x="2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419581" y="5835317"/>
              <a:ext cx="812" cy="34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3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" y="0"/>
                    <a:pt x="12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301344" y="5698637"/>
              <a:ext cx="208488" cy="175968"/>
            </a:xfrm>
            <a:custGeom>
              <a:avLst/>
              <a:gdLst/>
              <a:ahLst/>
              <a:cxnLst/>
              <a:rect l="l" t="t" r="r" b="b"/>
              <a:pathLst>
                <a:path w="6161" h="5200" extrusionOk="0">
                  <a:moveTo>
                    <a:pt x="3092" y="802"/>
                  </a:moveTo>
                  <a:cubicBezTo>
                    <a:pt x="3069" y="808"/>
                    <a:pt x="3058" y="811"/>
                    <a:pt x="3057" y="811"/>
                  </a:cubicBezTo>
                  <a:cubicBezTo>
                    <a:pt x="3055" y="811"/>
                    <a:pt x="3064" y="808"/>
                    <a:pt x="3080" y="802"/>
                  </a:cubicBezTo>
                  <a:close/>
                  <a:moveTo>
                    <a:pt x="3192" y="4005"/>
                  </a:moveTo>
                  <a:cubicBezTo>
                    <a:pt x="3213" y="4009"/>
                    <a:pt x="3228" y="4011"/>
                    <a:pt x="3238" y="4013"/>
                  </a:cubicBezTo>
                  <a:lnTo>
                    <a:pt x="3238" y="4013"/>
                  </a:lnTo>
                  <a:cubicBezTo>
                    <a:pt x="3223" y="4011"/>
                    <a:pt x="3207" y="4009"/>
                    <a:pt x="3192" y="4005"/>
                  </a:cubicBezTo>
                  <a:close/>
                  <a:moveTo>
                    <a:pt x="3764" y="4005"/>
                  </a:moveTo>
                  <a:lnTo>
                    <a:pt x="3764" y="4005"/>
                  </a:lnTo>
                  <a:cubicBezTo>
                    <a:pt x="3754" y="4015"/>
                    <a:pt x="3737" y="4016"/>
                    <a:pt x="3719" y="4017"/>
                  </a:cubicBezTo>
                  <a:lnTo>
                    <a:pt x="3719" y="4017"/>
                  </a:lnTo>
                  <a:cubicBezTo>
                    <a:pt x="3741" y="4006"/>
                    <a:pt x="3764" y="4005"/>
                    <a:pt x="3764" y="4005"/>
                  </a:cubicBezTo>
                  <a:close/>
                  <a:moveTo>
                    <a:pt x="3271" y="858"/>
                  </a:moveTo>
                  <a:cubicBezTo>
                    <a:pt x="3282" y="858"/>
                    <a:pt x="3282" y="869"/>
                    <a:pt x="3282" y="869"/>
                  </a:cubicBezTo>
                  <a:cubicBezTo>
                    <a:pt x="3304" y="881"/>
                    <a:pt x="3316" y="881"/>
                    <a:pt x="3338" y="892"/>
                  </a:cubicBezTo>
                  <a:cubicBezTo>
                    <a:pt x="3517" y="1004"/>
                    <a:pt x="3674" y="1149"/>
                    <a:pt x="3797" y="1317"/>
                  </a:cubicBezTo>
                  <a:cubicBezTo>
                    <a:pt x="4111" y="1687"/>
                    <a:pt x="4279" y="2180"/>
                    <a:pt x="4324" y="2661"/>
                  </a:cubicBezTo>
                  <a:cubicBezTo>
                    <a:pt x="4335" y="2874"/>
                    <a:pt x="4335" y="2986"/>
                    <a:pt x="4279" y="3199"/>
                  </a:cubicBezTo>
                  <a:cubicBezTo>
                    <a:pt x="4256" y="3277"/>
                    <a:pt x="4223" y="3367"/>
                    <a:pt x="4189" y="3445"/>
                  </a:cubicBezTo>
                  <a:cubicBezTo>
                    <a:pt x="4178" y="3490"/>
                    <a:pt x="4156" y="3535"/>
                    <a:pt x="4133" y="3569"/>
                  </a:cubicBezTo>
                  <a:cubicBezTo>
                    <a:pt x="4122" y="3591"/>
                    <a:pt x="4077" y="3647"/>
                    <a:pt x="4077" y="3658"/>
                  </a:cubicBezTo>
                  <a:cubicBezTo>
                    <a:pt x="4032" y="3725"/>
                    <a:pt x="3988" y="3781"/>
                    <a:pt x="3943" y="3837"/>
                  </a:cubicBezTo>
                  <a:cubicBezTo>
                    <a:pt x="3920" y="3860"/>
                    <a:pt x="3887" y="3882"/>
                    <a:pt x="3864" y="3905"/>
                  </a:cubicBezTo>
                  <a:cubicBezTo>
                    <a:pt x="3853" y="3916"/>
                    <a:pt x="3831" y="3938"/>
                    <a:pt x="3820" y="3938"/>
                  </a:cubicBezTo>
                  <a:cubicBezTo>
                    <a:pt x="3797" y="3961"/>
                    <a:pt x="3764" y="3972"/>
                    <a:pt x="3741" y="3994"/>
                  </a:cubicBezTo>
                  <a:cubicBezTo>
                    <a:pt x="3719" y="4005"/>
                    <a:pt x="3696" y="4017"/>
                    <a:pt x="3685" y="4028"/>
                  </a:cubicBezTo>
                  <a:cubicBezTo>
                    <a:pt x="3663" y="4028"/>
                    <a:pt x="3640" y="4028"/>
                    <a:pt x="3629" y="4039"/>
                  </a:cubicBezTo>
                  <a:lnTo>
                    <a:pt x="3495" y="4039"/>
                  </a:lnTo>
                  <a:cubicBezTo>
                    <a:pt x="3450" y="4039"/>
                    <a:pt x="3405" y="4028"/>
                    <a:pt x="3372" y="4028"/>
                  </a:cubicBezTo>
                  <a:cubicBezTo>
                    <a:pt x="3326" y="4020"/>
                    <a:pt x="3286" y="4018"/>
                    <a:pt x="3247" y="4014"/>
                  </a:cubicBezTo>
                  <a:lnTo>
                    <a:pt x="3247" y="4014"/>
                  </a:lnTo>
                  <a:cubicBezTo>
                    <a:pt x="3227" y="4010"/>
                    <a:pt x="3158" y="3996"/>
                    <a:pt x="3125" y="3983"/>
                  </a:cubicBezTo>
                  <a:cubicBezTo>
                    <a:pt x="3013" y="3961"/>
                    <a:pt x="2901" y="3916"/>
                    <a:pt x="2789" y="3871"/>
                  </a:cubicBezTo>
                  <a:cubicBezTo>
                    <a:pt x="2733" y="3849"/>
                    <a:pt x="2677" y="3826"/>
                    <a:pt x="2610" y="3804"/>
                  </a:cubicBezTo>
                  <a:cubicBezTo>
                    <a:pt x="2610" y="3793"/>
                    <a:pt x="2610" y="3793"/>
                    <a:pt x="2610" y="3793"/>
                  </a:cubicBezTo>
                  <a:cubicBezTo>
                    <a:pt x="2588" y="3781"/>
                    <a:pt x="2565" y="3770"/>
                    <a:pt x="2543" y="3759"/>
                  </a:cubicBezTo>
                  <a:cubicBezTo>
                    <a:pt x="2397" y="3121"/>
                    <a:pt x="2442" y="2460"/>
                    <a:pt x="2666" y="1844"/>
                  </a:cubicBezTo>
                  <a:cubicBezTo>
                    <a:pt x="2744" y="1642"/>
                    <a:pt x="2834" y="1452"/>
                    <a:pt x="2946" y="1273"/>
                  </a:cubicBezTo>
                  <a:cubicBezTo>
                    <a:pt x="2957" y="1250"/>
                    <a:pt x="2968" y="1239"/>
                    <a:pt x="2968" y="1239"/>
                  </a:cubicBezTo>
                  <a:cubicBezTo>
                    <a:pt x="2968" y="1228"/>
                    <a:pt x="2968" y="1228"/>
                    <a:pt x="2991" y="1205"/>
                  </a:cubicBezTo>
                  <a:cubicBezTo>
                    <a:pt x="3013" y="1172"/>
                    <a:pt x="3036" y="1138"/>
                    <a:pt x="3069" y="1093"/>
                  </a:cubicBezTo>
                  <a:cubicBezTo>
                    <a:pt x="3125" y="1015"/>
                    <a:pt x="3192" y="948"/>
                    <a:pt x="3260" y="869"/>
                  </a:cubicBezTo>
                  <a:cubicBezTo>
                    <a:pt x="3260" y="869"/>
                    <a:pt x="3271" y="869"/>
                    <a:pt x="3271" y="858"/>
                  </a:cubicBezTo>
                  <a:close/>
                  <a:moveTo>
                    <a:pt x="3912" y="0"/>
                  </a:moveTo>
                  <a:cubicBezTo>
                    <a:pt x="3395" y="0"/>
                    <a:pt x="2868" y="157"/>
                    <a:pt x="2431" y="388"/>
                  </a:cubicBezTo>
                  <a:cubicBezTo>
                    <a:pt x="1927" y="657"/>
                    <a:pt x="1546" y="1049"/>
                    <a:pt x="1255" y="1519"/>
                  </a:cubicBezTo>
                  <a:cubicBezTo>
                    <a:pt x="930" y="2045"/>
                    <a:pt x="751" y="2673"/>
                    <a:pt x="728" y="3300"/>
                  </a:cubicBezTo>
                  <a:cubicBezTo>
                    <a:pt x="560" y="3367"/>
                    <a:pt x="0" y="3625"/>
                    <a:pt x="247" y="3860"/>
                  </a:cubicBezTo>
                  <a:cubicBezTo>
                    <a:pt x="426" y="4039"/>
                    <a:pt x="627" y="4196"/>
                    <a:pt x="840" y="4319"/>
                  </a:cubicBezTo>
                  <a:cubicBezTo>
                    <a:pt x="907" y="4566"/>
                    <a:pt x="986" y="4801"/>
                    <a:pt x="1109" y="5025"/>
                  </a:cubicBezTo>
                  <a:cubicBezTo>
                    <a:pt x="1175" y="5150"/>
                    <a:pt x="1340" y="5200"/>
                    <a:pt x="1542" y="5200"/>
                  </a:cubicBezTo>
                  <a:cubicBezTo>
                    <a:pt x="1920" y="5200"/>
                    <a:pt x="2433" y="5024"/>
                    <a:pt x="2688" y="4834"/>
                  </a:cubicBezTo>
                  <a:cubicBezTo>
                    <a:pt x="2957" y="4834"/>
                    <a:pt x="3226" y="4812"/>
                    <a:pt x="3495" y="4767"/>
                  </a:cubicBezTo>
                  <a:cubicBezTo>
                    <a:pt x="4570" y="4554"/>
                    <a:pt x="5869" y="3927"/>
                    <a:pt x="6026" y="2706"/>
                  </a:cubicBezTo>
                  <a:cubicBezTo>
                    <a:pt x="6161" y="1687"/>
                    <a:pt x="5589" y="388"/>
                    <a:pt x="4536" y="85"/>
                  </a:cubicBezTo>
                  <a:cubicBezTo>
                    <a:pt x="4335" y="27"/>
                    <a:pt x="4124" y="0"/>
                    <a:pt x="3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4040444" y="5698637"/>
              <a:ext cx="208116" cy="175968"/>
            </a:xfrm>
            <a:custGeom>
              <a:avLst/>
              <a:gdLst/>
              <a:ahLst/>
              <a:cxnLst/>
              <a:rect l="l" t="t" r="r" b="b"/>
              <a:pathLst>
                <a:path w="6150" h="5200" extrusionOk="0">
                  <a:moveTo>
                    <a:pt x="3081" y="802"/>
                  </a:moveTo>
                  <a:cubicBezTo>
                    <a:pt x="3058" y="808"/>
                    <a:pt x="3050" y="811"/>
                    <a:pt x="3050" y="811"/>
                  </a:cubicBezTo>
                  <a:cubicBezTo>
                    <a:pt x="3050" y="811"/>
                    <a:pt x="3058" y="808"/>
                    <a:pt x="3069" y="802"/>
                  </a:cubicBezTo>
                  <a:close/>
                  <a:moveTo>
                    <a:pt x="3181" y="4005"/>
                  </a:moveTo>
                  <a:lnTo>
                    <a:pt x="3181" y="4005"/>
                  </a:lnTo>
                  <a:cubicBezTo>
                    <a:pt x="3188" y="4007"/>
                    <a:pt x="3194" y="4008"/>
                    <a:pt x="3200" y="4008"/>
                  </a:cubicBezTo>
                  <a:lnTo>
                    <a:pt x="3200" y="4008"/>
                  </a:lnTo>
                  <a:cubicBezTo>
                    <a:pt x="3194" y="4007"/>
                    <a:pt x="3188" y="4007"/>
                    <a:pt x="3181" y="4005"/>
                  </a:cubicBezTo>
                  <a:close/>
                  <a:moveTo>
                    <a:pt x="3753" y="4006"/>
                  </a:moveTo>
                  <a:cubicBezTo>
                    <a:pt x="3752" y="4015"/>
                    <a:pt x="3737" y="4016"/>
                    <a:pt x="3719" y="4017"/>
                  </a:cubicBezTo>
                  <a:lnTo>
                    <a:pt x="3719" y="4017"/>
                  </a:lnTo>
                  <a:cubicBezTo>
                    <a:pt x="3733" y="4010"/>
                    <a:pt x="3747" y="4007"/>
                    <a:pt x="3753" y="4006"/>
                  </a:cubicBezTo>
                  <a:close/>
                  <a:moveTo>
                    <a:pt x="3271" y="858"/>
                  </a:moveTo>
                  <a:cubicBezTo>
                    <a:pt x="3271" y="858"/>
                    <a:pt x="3271" y="869"/>
                    <a:pt x="3282" y="869"/>
                  </a:cubicBezTo>
                  <a:cubicBezTo>
                    <a:pt x="3293" y="881"/>
                    <a:pt x="3316" y="881"/>
                    <a:pt x="3327" y="892"/>
                  </a:cubicBezTo>
                  <a:cubicBezTo>
                    <a:pt x="3506" y="1004"/>
                    <a:pt x="3663" y="1149"/>
                    <a:pt x="3797" y="1317"/>
                  </a:cubicBezTo>
                  <a:cubicBezTo>
                    <a:pt x="4100" y="1687"/>
                    <a:pt x="4279" y="2180"/>
                    <a:pt x="4313" y="2661"/>
                  </a:cubicBezTo>
                  <a:cubicBezTo>
                    <a:pt x="4335" y="2874"/>
                    <a:pt x="4324" y="2986"/>
                    <a:pt x="4268" y="3199"/>
                  </a:cubicBezTo>
                  <a:cubicBezTo>
                    <a:pt x="4245" y="3277"/>
                    <a:pt x="4223" y="3367"/>
                    <a:pt x="4189" y="3445"/>
                  </a:cubicBezTo>
                  <a:cubicBezTo>
                    <a:pt x="4167" y="3490"/>
                    <a:pt x="4145" y="3535"/>
                    <a:pt x="4122" y="3569"/>
                  </a:cubicBezTo>
                  <a:cubicBezTo>
                    <a:pt x="4111" y="3591"/>
                    <a:pt x="4077" y="3647"/>
                    <a:pt x="4066" y="3658"/>
                  </a:cubicBezTo>
                  <a:cubicBezTo>
                    <a:pt x="4021" y="3725"/>
                    <a:pt x="3977" y="3781"/>
                    <a:pt x="3932" y="3837"/>
                  </a:cubicBezTo>
                  <a:cubicBezTo>
                    <a:pt x="3909" y="3860"/>
                    <a:pt x="3887" y="3882"/>
                    <a:pt x="3865" y="3905"/>
                  </a:cubicBezTo>
                  <a:cubicBezTo>
                    <a:pt x="3842" y="3916"/>
                    <a:pt x="3820" y="3938"/>
                    <a:pt x="3820" y="3938"/>
                  </a:cubicBezTo>
                  <a:cubicBezTo>
                    <a:pt x="3786" y="3961"/>
                    <a:pt x="3764" y="3972"/>
                    <a:pt x="3730" y="3994"/>
                  </a:cubicBezTo>
                  <a:cubicBezTo>
                    <a:pt x="3708" y="4005"/>
                    <a:pt x="3697" y="4017"/>
                    <a:pt x="3674" y="4028"/>
                  </a:cubicBezTo>
                  <a:cubicBezTo>
                    <a:pt x="3652" y="4028"/>
                    <a:pt x="3641" y="4028"/>
                    <a:pt x="3618" y="4039"/>
                  </a:cubicBezTo>
                  <a:lnTo>
                    <a:pt x="3484" y="4039"/>
                  </a:lnTo>
                  <a:cubicBezTo>
                    <a:pt x="3439" y="4039"/>
                    <a:pt x="3405" y="4028"/>
                    <a:pt x="3361" y="4028"/>
                  </a:cubicBezTo>
                  <a:cubicBezTo>
                    <a:pt x="3318" y="4019"/>
                    <a:pt x="3275" y="4017"/>
                    <a:pt x="3227" y="4012"/>
                  </a:cubicBezTo>
                  <a:lnTo>
                    <a:pt x="3227" y="4012"/>
                  </a:lnTo>
                  <a:cubicBezTo>
                    <a:pt x="3200" y="4007"/>
                    <a:pt x="3143" y="3995"/>
                    <a:pt x="3114" y="3983"/>
                  </a:cubicBezTo>
                  <a:cubicBezTo>
                    <a:pt x="3002" y="3961"/>
                    <a:pt x="2890" y="3916"/>
                    <a:pt x="2778" y="3871"/>
                  </a:cubicBezTo>
                  <a:cubicBezTo>
                    <a:pt x="2722" y="3849"/>
                    <a:pt x="2666" y="3826"/>
                    <a:pt x="2610" y="3804"/>
                  </a:cubicBezTo>
                  <a:cubicBezTo>
                    <a:pt x="2599" y="3793"/>
                    <a:pt x="2599" y="3793"/>
                    <a:pt x="2599" y="3793"/>
                  </a:cubicBezTo>
                  <a:cubicBezTo>
                    <a:pt x="2577" y="3781"/>
                    <a:pt x="2554" y="3770"/>
                    <a:pt x="2532" y="3759"/>
                  </a:cubicBezTo>
                  <a:cubicBezTo>
                    <a:pt x="2386" y="3121"/>
                    <a:pt x="2431" y="2460"/>
                    <a:pt x="2666" y="1844"/>
                  </a:cubicBezTo>
                  <a:cubicBezTo>
                    <a:pt x="2733" y="1642"/>
                    <a:pt x="2834" y="1452"/>
                    <a:pt x="2935" y="1273"/>
                  </a:cubicBezTo>
                  <a:cubicBezTo>
                    <a:pt x="2957" y="1250"/>
                    <a:pt x="2957" y="1239"/>
                    <a:pt x="2957" y="1239"/>
                  </a:cubicBezTo>
                  <a:cubicBezTo>
                    <a:pt x="2957" y="1228"/>
                    <a:pt x="2969" y="1228"/>
                    <a:pt x="2980" y="1205"/>
                  </a:cubicBezTo>
                  <a:cubicBezTo>
                    <a:pt x="3002" y="1172"/>
                    <a:pt x="3036" y="1138"/>
                    <a:pt x="3058" y="1093"/>
                  </a:cubicBezTo>
                  <a:cubicBezTo>
                    <a:pt x="3125" y="1015"/>
                    <a:pt x="3181" y="948"/>
                    <a:pt x="3260" y="869"/>
                  </a:cubicBezTo>
                  <a:cubicBezTo>
                    <a:pt x="3260" y="869"/>
                    <a:pt x="3260" y="869"/>
                    <a:pt x="3271" y="858"/>
                  </a:cubicBezTo>
                  <a:close/>
                  <a:moveTo>
                    <a:pt x="3908" y="0"/>
                  </a:moveTo>
                  <a:cubicBezTo>
                    <a:pt x="3394" y="0"/>
                    <a:pt x="2865" y="157"/>
                    <a:pt x="2420" y="388"/>
                  </a:cubicBezTo>
                  <a:cubicBezTo>
                    <a:pt x="1916" y="657"/>
                    <a:pt x="1535" y="1049"/>
                    <a:pt x="1244" y="1519"/>
                  </a:cubicBezTo>
                  <a:cubicBezTo>
                    <a:pt x="919" y="2045"/>
                    <a:pt x="740" y="2673"/>
                    <a:pt x="717" y="3300"/>
                  </a:cubicBezTo>
                  <a:cubicBezTo>
                    <a:pt x="560" y="3367"/>
                    <a:pt x="0" y="3625"/>
                    <a:pt x="236" y="3860"/>
                  </a:cubicBezTo>
                  <a:cubicBezTo>
                    <a:pt x="426" y="4039"/>
                    <a:pt x="628" y="4196"/>
                    <a:pt x="840" y="4319"/>
                  </a:cubicBezTo>
                  <a:cubicBezTo>
                    <a:pt x="896" y="4566"/>
                    <a:pt x="986" y="4801"/>
                    <a:pt x="1098" y="5025"/>
                  </a:cubicBezTo>
                  <a:cubicBezTo>
                    <a:pt x="1168" y="5150"/>
                    <a:pt x="1335" y="5200"/>
                    <a:pt x="1538" y="5200"/>
                  </a:cubicBezTo>
                  <a:cubicBezTo>
                    <a:pt x="1919" y="5200"/>
                    <a:pt x="2429" y="5024"/>
                    <a:pt x="2677" y="4834"/>
                  </a:cubicBezTo>
                  <a:cubicBezTo>
                    <a:pt x="2946" y="4834"/>
                    <a:pt x="3226" y="4812"/>
                    <a:pt x="3484" y="4767"/>
                  </a:cubicBezTo>
                  <a:cubicBezTo>
                    <a:pt x="4570" y="4554"/>
                    <a:pt x="5858" y="3927"/>
                    <a:pt x="6015" y="2706"/>
                  </a:cubicBezTo>
                  <a:cubicBezTo>
                    <a:pt x="6150" y="1687"/>
                    <a:pt x="5578" y="388"/>
                    <a:pt x="4525" y="85"/>
                  </a:cubicBezTo>
                  <a:cubicBezTo>
                    <a:pt x="4327" y="27"/>
                    <a:pt x="4119" y="0"/>
                    <a:pt x="39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4158308" y="5835317"/>
              <a:ext cx="1184" cy="34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34" y="0"/>
                  </a:moveTo>
                  <a:cubicBezTo>
                    <a:pt x="23" y="0"/>
                    <a:pt x="12" y="0"/>
                    <a:pt x="1" y="0"/>
                  </a:cubicBezTo>
                  <a:cubicBezTo>
                    <a:pt x="12" y="0"/>
                    <a:pt x="23" y="0"/>
                    <a:pt x="23" y="0"/>
                  </a:cubicBezTo>
                  <a:cubicBezTo>
                    <a:pt x="23" y="0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3678457" y="5692681"/>
              <a:ext cx="192583" cy="181450"/>
            </a:xfrm>
            <a:custGeom>
              <a:avLst/>
              <a:gdLst/>
              <a:ahLst/>
              <a:cxnLst/>
              <a:rect l="l" t="t" r="r" b="b"/>
              <a:pathLst>
                <a:path w="5691" h="5362" extrusionOk="0">
                  <a:moveTo>
                    <a:pt x="3204" y="1045"/>
                  </a:moveTo>
                  <a:cubicBezTo>
                    <a:pt x="3226" y="1045"/>
                    <a:pt x="3216" y="1056"/>
                    <a:pt x="3119" y="1067"/>
                  </a:cubicBezTo>
                  <a:lnTo>
                    <a:pt x="3119" y="1067"/>
                  </a:lnTo>
                  <a:cubicBezTo>
                    <a:pt x="3129" y="1065"/>
                    <a:pt x="3138" y="1057"/>
                    <a:pt x="3148" y="1057"/>
                  </a:cubicBezTo>
                  <a:lnTo>
                    <a:pt x="3171" y="1057"/>
                  </a:lnTo>
                  <a:cubicBezTo>
                    <a:pt x="3182" y="1057"/>
                    <a:pt x="3193" y="1045"/>
                    <a:pt x="3204" y="1045"/>
                  </a:cubicBezTo>
                  <a:close/>
                  <a:moveTo>
                    <a:pt x="2644" y="1337"/>
                  </a:moveTo>
                  <a:cubicBezTo>
                    <a:pt x="2678" y="1359"/>
                    <a:pt x="2711" y="1381"/>
                    <a:pt x="2734" y="1404"/>
                  </a:cubicBezTo>
                  <a:cubicBezTo>
                    <a:pt x="3059" y="1695"/>
                    <a:pt x="3294" y="2009"/>
                    <a:pt x="3484" y="2378"/>
                  </a:cubicBezTo>
                  <a:cubicBezTo>
                    <a:pt x="3663" y="2725"/>
                    <a:pt x="3798" y="3106"/>
                    <a:pt x="3831" y="3498"/>
                  </a:cubicBezTo>
                  <a:cubicBezTo>
                    <a:pt x="3876" y="3834"/>
                    <a:pt x="3865" y="4092"/>
                    <a:pt x="3697" y="4417"/>
                  </a:cubicBezTo>
                  <a:cubicBezTo>
                    <a:pt x="3686" y="4450"/>
                    <a:pt x="3675" y="4473"/>
                    <a:pt x="3652" y="4506"/>
                  </a:cubicBezTo>
                  <a:cubicBezTo>
                    <a:pt x="3652" y="4506"/>
                    <a:pt x="3652" y="4518"/>
                    <a:pt x="3641" y="4529"/>
                  </a:cubicBezTo>
                  <a:cubicBezTo>
                    <a:pt x="3630" y="4529"/>
                    <a:pt x="3630" y="4540"/>
                    <a:pt x="3619" y="4551"/>
                  </a:cubicBezTo>
                  <a:cubicBezTo>
                    <a:pt x="3596" y="4540"/>
                    <a:pt x="3574" y="4540"/>
                    <a:pt x="3551" y="4540"/>
                  </a:cubicBezTo>
                  <a:cubicBezTo>
                    <a:pt x="3540" y="4540"/>
                    <a:pt x="3495" y="4529"/>
                    <a:pt x="3473" y="4529"/>
                  </a:cubicBezTo>
                  <a:cubicBezTo>
                    <a:pt x="3406" y="4506"/>
                    <a:pt x="3339" y="4495"/>
                    <a:pt x="3271" y="4462"/>
                  </a:cubicBezTo>
                  <a:cubicBezTo>
                    <a:pt x="3159" y="4428"/>
                    <a:pt x="3014" y="4361"/>
                    <a:pt x="2947" y="4327"/>
                  </a:cubicBezTo>
                  <a:cubicBezTo>
                    <a:pt x="2543" y="4103"/>
                    <a:pt x="2219" y="3801"/>
                    <a:pt x="2051" y="3397"/>
                  </a:cubicBezTo>
                  <a:cubicBezTo>
                    <a:pt x="1905" y="3017"/>
                    <a:pt x="1905" y="2658"/>
                    <a:pt x="2017" y="2289"/>
                  </a:cubicBezTo>
                  <a:cubicBezTo>
                    <a:pt x="2051" y="2188"/>
                    <a:pt x="2095" y="2076"/>
                    <a:pt x="2151" y="1975"/>
                  </a:cubicBezTo>
                  <a:cubicBezTo>
                    <a:pt x="2174" y="1919"/>
                    <a:pt x="2196" y="1874"/>
                    <a:pt x="2230" y="1829"/>
                  </a:cubicBezTo>
                  <a:cubicBezTo>
                    <a:pt x="2230" y="1818"/>
                    <a:pt x="2241" y="1807"/>
                    <a:pt x="2241" y="1796"/>
                  </a:cubicBezTo>
                  <a:cubicBezTo>
                    <a:pt x="2252" y="1785"/>
                    <a:pt x="2263" y="1762"/>
                    <a:pt x="2275" y="1751"/>
                  </a:cubicBezTo>
                  <a:cubicBezTo>
                    <a:pt x="2353" y="1650"/>
                    <a:pt x="2431" y="1561"/>
                    <a:pt x="2510" y="1471"/>
                  </a:cubicBezTo>
                  <a:cubicBezTo>
                    <a:pt x="2543" y="1426"/>
                    <a:pt x="2588" y="1393"/>
                    <a:pt x="2622" y="1359"/>
                  </a:cubicBezTo>
                  <a:cubicBezTo>
                    <a:pt x="2622" y="1359"/>
                    <a:pt x="2633" y="1348"/>
                    <a:pt x="2644" y="1337"/>
                  </a:cubicBezTo>
                  <a:close/>
                  <a:moveTo>
                    <a:pt x="3820" y="4551"/>
                  </a:moveTo>
                  <a:cubicBezTo>
                    <a:pt x="3797" y="4562"/>
                    <a:pt x="3764" y="4562"/>
                    <a:pt x="3742" y="4562"/>
                  </a:cubicBezTo>
                  <a:lnTo>
                    <a:pt x="3731" y="4562"/>
                  </a:lnTo>
                  <a:cubicBezTo>
                    <a:pt x="3751" y="4562"/>
                    <a:pt x="3781" y="4553"/>
                    <a:pt x="3820" y="4551"/>
                  </a:cubicBezTo>
                  <a:close/>
                  <a:moveTo>
                    <a:pt x="3556" y="4620"/>
                  </a:moveTo>
                  <a:cubicBezTo>
                    <a:pt x="3551" y="4623"/>
                    <a:pt x="3551" y="4630"/>
                    <a:pt x="3551" y="4630"/>
                  </a:cubicBezTo>
                  <a:cubicBezTo>
                    <a:pt x="3540" y="4641"/>
                    <a:pt x="3529" y="4641"/>
                    <a:pt x="3518" y="4652"/>
                  </a:cubicBezTo>
                  <a:cubicBezTo>
                    <a:pt x="3527" y="4643"/>
                    <a:pt x="3544" y="4625"/>
                    <a:pt x="3556" y="4620"/>
                  </a:cubicBezTo>
                  <a:close/>
                  <a:moveTo>
                    <a:pt x="3518" y="4663"/>
                  </a:moveTo>
                  <a:cubicBezTo>
                    <a:pt x="3518" y="4663"/>
                    <a:pt x="3513" y="4668"/>
                    <a:pt x="3510" y="4668"/>
                  </a:cubicBezTo>
                  <a:cubicBezTo>
                    <a:pt x="3508" y="4668"/>
                    <a:pt x="3507" y="4667"/>
                    <a:pt x="3507" y="4663"/>
                  </a:cubicBezTo>
                  <a:close/>
                  <a:moveTo>
                    <a:pt x="2699" y="1"/>
                  </a:moveTo>
                  <a:cubicBezTo>
                    <a:pt x="2390" y="1"/>
                    <a:pt x="2061" y="108"/>
                    <a:pt x="1815" y="239"/>
                  </a:cubicBezTo>
                  <a:cubicBezTo>
                    <a:pt x="1647" y="340"/>
                    <a:pt x="1233" y="653"/>
                    <a:pt x="1625" y="777"/>
                  </a:cubicBezTo>
                  <a:cubicBezTo>
                    <a:pt x="1703" y="799"/>
                    <a:pt x="1771" y="821"/>
                    <a:pt x="1849" y="855"/>
                  </a:cubicBezTo>
                  <a:cubicBezTo>
                    <a:pt x="1311" y="1146"/>
                    <a:pt x="841" y="1549"/>
                    <a:pt x="527" y="2076"/>
                  </a:cubicBezTo>
                  <a:cubicBezTo>
                    <a:pt x="1" y="2961"/>
                    <a:pt x="158" y="4058"/>
                    <a:pt x="975" y="4708"/>
                  </a:cubicBezTo>
                  <a:cubicBezTo>
                    <a:pt x="1468" y="5100"/>
                    <a:pt x="2107" y="5324"/>
                    <a:pt x="2745" y="5358"/>
                  </a:cubicBezTo>
                  <a:cubicBezTo>
                    <a:pt x="2806" y="5360"/>
                    <a:pt x="2867" y="5362"/>
                    <a:pt x="2928" y="5362"/>
                  </a:cubicBezTo>
                  <a:cubicBezTo>
                    <a:pt x="3618" y="5362"/>
                    <a:pt x="4362" y="5186"/>
                    <a:pt x="4907" y="4764"/>
                  </a:cubicBezTo>
                  <a:cubicBezTo>
                    <a:pt x="5635" y="4193"/>
                    <a:pt x="5691" y="3229"/>
                    <a:pt x="5422" y="2401"/>
                  </a:cubicBezTo>
                  <a:cubicBezTo>
                    <a:pt x="5209" y="1785"/>
                    <a:pt x="4840" y="1236"/>
                    <a:pt x="4358" y="810"/>
                  </a:cubicBezTo>
                  <a:cubicBezTo>
                    <a:pt x="4470" y="754"/>
                    <a:pt x="4571" y="687"/>
                    <a:pt x="4638" y="597"/>
                  </a:cubicBezTo>
                  <a:cubicBezTo>
                    <a:pt x="4878" y="315"/>
                    <a:pt x="4475" y="238"/>
                    <a:pt x="4256" y="238"/>
                  </a:cubicBezTo>
                  <a:cubicBezTo>
                    <a:pt x="4241" y="238"/>
                    <a:pt x="4226" y="238"/>
                    <a:pt x="4212" y="239"/>
                  </a:cubicBezTo>
                  <a:cubicBezTo>
                    <a:pt x="4011" y="239"/>
                    <a:pt x="3798" y="250"/>
                    <a:pt x="3596" y="284"/>
                  </a:cubicBezTo>
                  <a:cubicBezTo>
                    <a:pt x="3406" y="183"/>
                    <a:pt x="3227" y="104"/>
                    <a:pt x="3025" y="48"/>
                  </a:cubicBezTo>
                  <a:cubicBezTo>
                    <a:pt x="2923" y="15"/>
                    <a:pt x="2812" y="1"/>
                    <a:pt x="2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493504" y="5990710"/>
              <a:ext cx="208116" cy="176002"/>
            </a:xfrm>
            <a:custGeom>
              <a:avLst/>
              <a:gdLst/>
              <a:ahLst/>
              <a:cxnLst/>
              <a:rect l="l" t="t" r="r" b="b"/>
              <a:pathLst>
                <a:path w="6150" h="5201" extrusionOk="0">
                  <a:moveTo>
                    <a:pt x="3764" y="3999"/>
                  </a:moveTo>
                  <a:lnTo>
                    <a:pt x="3764" y="3999"/>
                  </a:lnTo>
                  <a:cubicBezTo>
                    <a:pt x="3755" y="4008"/>
                    <a:pt x="3739" y="4017"/>
                    <a:pt x="3721" y="4020"/>
                  </a:cubicBezTo>
                  <a:lnTo>
                    <a:pt x="3721" y="4020"/>
                  </a:lnTo>
                  <a:cubicBezTo>
                    <a:pt x="3743" y="4009"/>
                    <a:pt x="3764" y="3999"/>
                    <a:pt x="3764" y="3999"/>
                  </a:cubicBezTo>
                  <a:close/>
                  <a:moveTo>
                    <a:pt x="3282" y="863"/>
                  </a:moveTo>
                  <a:cubicBezTo>
                    <a:pt x="3293" y="874"/>
                    <a:pt x="3315" y="885"/>
                    <a:pt x="3327" y="896"/>
                  </a:cubicBezTo>
                  <a:cubicBezTo>
                    <a:pt x="3506" y="1008"/>
                    <a:pt x="3663" y="1154"/>
                    <a:pt x="3797" y="1311"/>
                  </a:cubicBezTo>
                  <a:cubicBezTo>
                    <a:pt x="4100" y="1680"/>
                    <a:pt x="4279" y="2184"/>
                    <a:pt x="4312" y="2655"/>
                  </a:cubicBezTo>
                  <a:cubicBezTo>
                    <a:pt x="4335" y="2879"/>
                    <a:pt x="4324" y="2991"/>
                    <a:pt x="4268" y="3192"/>
                  </a:cubicBezTo>
                  <a:cubicBezTo>
                    <a:pt x="4245" y="3282"/>
                    <a:pt x="4223" y="3360"/>
                    <a:pt x="4189" y="3450"/>
                  </a:cubicBezTo>
                  <a:cubicBezTo>
                    <a:pt x="4167" y="3495"/>
                    <a:pt x="4144" y="3528"/>
                    <a:pt x="4122" y="3573"/>
                  </a:cubicBezTo>
                  <a:cubicBezTo>
                    <a:pt x="4111" y="3596"/>
                    <a:pt x="4077" y="3652"/>
                    <a:pt x="4066" y="3663"/>
                  </a:cubicBezTo>
                  <a:cubicBezTo>
                    <a:pt x="4021" y="3719"/>
                    <a:pt x="3988" y="3775"/>
                    <a:pt x="3932" y="3831"/>
                  </a:cubicBezTo>
                  <a:cubicBezTo>
                    <a:pt x="3909" y="3853"/>
                    <a:pt x="3887" y="3876"/>
                    <a:pt x="3864" y="3898"/>
                  </a:cubicBezTo>
                  <a:cubicBezTo>
                    <a:pt x="3842" y="3921"/>
                    <a:pt x="3820" y="3932"/>
                    <a:pt x="3820" y="3932"/>
                  </a:cubicBezTo>
                  <a:cubicBezTo>
                    <a:pt x="3786" y="3954"/>
                    <a:pt x="3764" y="3977"/>
                    <a:pt x="3730" y="3999"/>
                  </a:cubicBezTo>
                  <a:cubicBezTo>
                    <a:pt x="3719" y="4010"/>
                    <a:pt x="3696" y="4021"/>
                    <a:pt x="3674" y="4021"/>
                  </a:cubicBezTo>
                  <a:cubicBezTo>
                    <a:pt x="3652" y="4033"/>
                    <a:pt x="3640" y="4033"/>
                    <a:pt x="3618" y="4033"/>
                  </a:cubicBezTo>
                  <a:cubicBezTo>
                    <a:pt x="3584" y="4033"/>
                    <a:pt x="3562" y="4044"/>
                    <a:pt x="3540" y="4044"/>
                  </a:cubicBezTo>
                  <a:lnTo>
                    <a:pt x="3484" y="4044"/>
                  </a:lnTo>
                  <a:cubicBezTo>
                    <a:pt x="3405" y="4044"/>
                    <a:pt x="3439" y="4033"/>
                    <a:pt x="3484" y="4033"/>
                  </a:cubicBezTo>
                  <a:lnTo>
                    <a:pt x="3360" y="4033"/>
                  </a:lnTo>
                  <a:cubicBezTo>
                    <a:pt x="3304" y="4021"/>
                    <a:pt x="3248" y="4010"/>
                    <a:pt x="3181" y="3999"/>
                  </a:cubicBezTo>
                  <a:lnTo>
                    <a:pt x="3181" y="3999"/>
                  </a:lnTo>
                  <a:cubicBezTo>
                    <a:pt x="3226" y="4006"/>
                    <a:pt x="3243" y="4009"/>
                    <a:pt x="3244" y="4009"/>
                  </a:cubicBezTo>
                  <a:cubicBezTo>
                    <a:pt x="3245" y="4009"/>
                    <a:pt x="3164" y="3995"/>
                    <a:pt x="3125" y="3988"/>
                  </a:cubicBezTo>
                  <a:cubicBezTo>
                    <a:pt x="3002" y="3954"/>
                    <a:pt x="2890" y="3921"/>
                    <a:pt x="2789" y="3876"/>
                  </a:cubicBezTo>
                  <a:cubicBezTo>
                    <a:pt x="2722" y="3853"/>
                    <a:pt x="2666" y="3831"/>
                    <a:pt x="2610" y="3797"/>
                  </a:cubicBezTo>
                  <a:lnTo>
                    <a:pt x="2599" y="3797"/>
                  </a:lnTo>
                  <a:cubicBezTo>
                    <a:pt x="2576" y="3786"/>
                    <a:pt x="2554" y="3775"/>
                    <a:pt x="2531" y="3753"/>
                  </a:cubicBezTo>
                  <a:cubicBezTo>
                    <a:pt x="2386" y="3125"/>
                    <a:pt x="2431" y="2464"/>
                    <a:pt x="2666" y="1837"/>
                  </a:cubicBezTo>
                  <a:cubicBezTo>
                    <a:pt x="2744" y="1647"/>
                    <a:pt x="2834" y="1456"/>
                    <a:pt x="2946" y="1266"/>
                  </a:cubicBezTo>
                  <a:cubicBezTo>
                    <a:pt x="2957" y="1244"/>
                    <a:pt x="2957" y="1244"/>
                    <a:pt x="2957" y="1232"/>
                  </a:cubicBezTo>
                  <a:cubicBezTo>
                    <a:pt x="2968" y="1232"/>
                    <a:pt x="2968" y="1221"/>
                    <a:pt x="2979" y="1210"/>
                  </a:cubicBezTo>
                  <a:cubicBezTo>
                    <a:pt x="3013" y="1165"/>
                    <a:pt x="3035" y="1132"/>
                    <a:pt x="3058" y="1098"/>
                  </a:cubicBezTo>
                  <a:cubicBezTo>
                    <a:pt x="3125" y="1020"/>
                    <a:pt x="3192" y="941"/>
                    <a:pt x="3259" y="874"/>
                  </a:cubicBezTo>
                  <a:cubicBezTo>
                    <a:pt x="3259" y="874"/>
                    <a:pt x="3259" y="863"/>
                    <a:pt x="3271" y="863"/>
                  </a:cubicBezTo>
                  <a:close/>
                  <a:moveTo>
                    <a:pt x="3928" y="1"/>
                  </a:moveTo>
                  <a:cubicBezTo>
                    <a:pt x="3407" y="1"/>
                    <a:pt x="2870" y="159"/>
                    <a:pt x="2419" y="392"/>
                  </a:cubicBezTo>
                  <a:cubicBezTo>
                    <a:pt x="1927" y="650"/>
                    <a:pt x="1535" y="1042"/>
                    <a:pt x="1243" y="1524"/>
                  </a:cubicBezTo>
                  <a:cubicBezTo>
                    <a:pt x="919" y="2050"/>
                    <a:pt x="739" y="2677"/>
                    <a:pt x="728" y="3304"/>
                  </a:cubicBezTo>
                  <a:cubicBezTo>
                    <a:pt x="560" y="3372"/>
                    <a:pt x="0" y="3618"/>
                    <a:pt x="235" y="3865"/>
                  </a:cubicBezTo>
                  <a:cubicBezTo>
                    <a:pt x="426" y="4044"/>
                    <a:pt x="627" y="4189"/>
                    <a:pt x="840" y="4324"/>
                  </a:cubicBezTo>
                  <a:cubicBezTo>
                    <a:pt x="907" y="4559"/>
                    <a:pt x="986" y="4794"/>
                    <a:pt x="1109" y="5018"/>
                  </a:cubicBezTo>
                  <a:cubicBezTo>
                    <a:pt x="1176" y="5148"/>
                    <a:pt x="1343" y="5201"/>
                    <a:pt x="1549" y="5201"/>
                  </a:cubicBezTo>
                  <a:cubicBezTo>
                    <a:pt x="1927" y="5201"/>
                    <a:pt x="2434" y="5024"/>
                    <a:pt x="2688" y="4828"/>
                  </a:cubicBezTo>
                  <a:cubicBezTo>
                    <a:pt x="2733" y="4830"/>
                    <a:pt x="2778" y="4831"/>
                    <a:pt x="2823" y="4831"/>
                  </a:cubicBezTo>
                  <a:cubicBezTo>
                    <a:pt x="3047" y="4831"/>
                    <a:pt x="3271" y="4807"/>
                    <a:pt x="3495" y="4761"/>
                  </a:cubicBezTo>
                  <a:cubicBezTo>
                    <a:pt x="4570" y="4548"/>
                    <a:pt x="5869" y="3932"/>
                    <a:pt x="6026" y="2711"/>
                  </a:cubicBezTo>
                  <a:cubicBezTo>
                    <a:pt x="6149" y="1680"/>
                    <a:pt x="5578" y="381"/>
                    <a:pt x="4525" y="79"/>
                  </a:cubicBezTo>
                  <a:cubicBezTo>
                    <a:pt x="4333" y="25"/>
                    <a:pt x="4131" y="1"/>
                    <a:pt x="39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611369" y="6173378"/>
              <a:ext cx="1184" cy="34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1" y="1"/>
                  </a:moveTo>
                  <a:cubicBezTo>
                    <a:pt x="12" y="1"/>
                    <a:pt x="23" y="1"/>
                    <a:pt x="23" y="1"/>
                  </a:cubicBezTo>
                  <a:lnTo>
                    <a:pt x="34" y="1"/>
                  </a:lnTo>
                  <a:cubicBezTo>
                    <a:pt x="23" y="1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870245" y="5984720"/>
              <a:ext cx="192956" cy="181281"/>
            </a:xfrm>
            <a:custGeom>
              <a:avLst/>
              <a:gdLst/>
              <a:ahLst/>
              <a:cxnLst/>
              <a:rect l="l" t="t" r="r" b="b"/>
              <a:pathLst>
                <a:path w="5702" h="5357" extrusionOk="0">
                  <a:moveTo>
                    <a:pt x="3215" y="1051"/>
                  </a:moveTo>
                  <a:cubicBezTo>
                    <a:pt x="3238" y="1051"/>
                    <a:pt x="3226" y="1062"/>
                    <a:pt x="3125" y="1073"/>
                  </a:cubicBezTo>
                  <a:cubicBezTo>
                    <a:pt x="3125" y="1073"/>
                    <a:pt x="3125" y="1062"/>
                    <a:pt x="3125" y="1062"/>
                  </a:cubicBezTo>
                  <a:lnTo>
                    <a:pt x="3159" y="1062"/>
                  </a:lnTo>
                  <a:cubicBezTo>
                    <a:pt x="3170" y="1062"/>
                    <a:pt x="3170" y="1051"/>
                    <a:pt x="3181" y="1051"/>
                  </a:cubicBezTo>
                  <a:close/>
                  <a:moveTo>
                    <a:pt x="2655" y="1342"/>
                  </a:moveTo>
                  <a:cubicBezTo>
                    <a:pt x="2677" y="1365"/>
                    <a:pt x="2711" y="1376"/>
                    <a:pt x="2733" y="1398"/>
                  </a:cubicBezTo>
                  <a:cubicBezTo>
                    <a:pt x="3058" y="1689"/>
                    <a:pt x="3305" y="2003"/>
                    <a:pt x="3495" y="2373"/>
                  </a:cubicBezTo>
                  <a:cubicBezTo>
                    <a:pt x="3674" y="2720"/>
                    <a:pt x="3798" y="3112"/>
                    <a:pt x="3842" y="3504"/>
                  </a:cubicBezTo>
                  <a:cubicBezTo>
                    <a:pt x="3876" y="3829"/>
                    <a:pt x="3865" y="4086"/>
                    <a:pt x="3708" y="4422"/>
                  </a:cubicBezTo>
                  <a:cubicBezTo>
                    <a:pt x="3697" y="4445"/>
                    <a:pt x="3674" y="4478"/>
                    <a:pt x="3663" y="4501"/>
                  </a:cubicBezTo>
                  <a:cubicBezTo>
                    <a:pt x="3652" y="4512"/>
                    <a:pt x="3652" y="4512"/>
                    <a:pt x="3652" y="4523"/>
                  </a:cubicBezTo>
                  <a:cubicBezTo>
                    <a:pt x="3641" y="4534"/>
                    <a:pt x="3630" y="4534"/>
                    <a:pt x="3630" y="4546"/>
                  </a:cubicBezTo>
                  <a:lnTo>
                    <a:pt x="3562" y="4546"/>
                  </a:lnTo>
                  <a:cubicBezTo>
                    <a:pt x="3540" y="4534"/>
                    <a:pt x="3495" y="4534"/>
                    <a:pt x="3473" y="4523"/>
                  </a:cubicBezTo>
                  <a:cubicBezTo>
                    <a:pt x="3406" y="4512"/>
                    <a:pt x="3350" y="4490"/>
                    <a:pt x="3282" y="4467"/>
                  </a:cubicBezTo>
                  <a:cubicBezTo>
                    <a:pt x="3170" y="4422"/>
                    <a:pt x="3025" y="4366"/>
                    <a:pt x="2946" y="4322"/>
                  </a:cubicBezTo>
                  <a:cubicBezTo>
                    <a:pt x="2554" y="4109"/>
                    <a:pt x="2218" y="3806"/>
                    <a:pt x="2061" y="3403"/>
                  </a:cubicBezTo>
                  <a:cubicBezTo>
                    <a:pt x="1905" y="3022"/>
                    <a:pt x="1905" y="2664"/>
                    <a:pt x="2028" y="2294"/>
                  </a:cubicBezTo>
                  <a:cubicBezTo>
                    <a:pt x="2061" y="2182"/>
                    <a:pt x="2106" y="2081"/>
                    <a:pt x="2151" y="1969"/>
                  </a:cubicBezTo>
                  <a:cubicBezTo>
                    <a:pt x="2173" y="1925"/>
                    <a:pt x="2207" y="1880"/>
                    <a:pt x="2229" y="1824"/>
                  </a:cubicBezTo>
                  <a:cubicBezTo>
                    <a:pt x="2241" y="1824"/>
                    <a:pt x="2241" y="1813"/>
                    <a:pt x="2252" y="1801"/>
                  </a:cubicBezTo>
                  <a:cubicBezTo>
                    <a:pt x="2263" y="1779"/>
                    <a:pt x="2274" y="1768"/>
                    <a:pt x="2285" y="1757"/>
                  </a:cubicBezTo>
                  <a:cubicBezTo>
                    <a:pt x="2353" y="1656"/>
                    <a:pt x="2431" y="1555"/>
                    <a:pt x="2521" y="1465"/>
                  </a:cubicBezTo>
                  <a:cubicBezTo>
                    <a:pt x="2554" y="1432"/>
                    <a:pt x="2588" y="1398"/>
                    <a:pt x="2633" y="1365"/>
                  </a:cubicBezTo>
                  <a:cubicBezTo>
                    <a:pt x="2633" y="1353"/>
                    <a:pt x="2644" y="1353"/>
                    <a:pt x="2655" y="1342"/>
                  </a:cubicBezTo>
                  <a:close/>
                  <a:moveTo>
                    <a:pt x="3562" y="4624"/>
                  </a:moveTo>
                  <a:cubicBezTo>
                    <a:pt x="3562" y="4624"/>
                    <a:pt x="3562" y="4624"/>
                    <a:pt x="3551" y="4635"/>
                  </a:cubicBezTo>
                  <a:cubicBezTo>
                    <a:pt x="3540" y="4646"/>
                    <a:pt x="3540" y="4646"/>
                    <a:pt x="3518" y="4658"/>
                  </a:cubicBezTo>
                  <a:cubicBezTo>
                    <a:pt x="3529" y="4635"/>
                    <a:pt x="3551" y="4624"/>
                    <a:pt x="3562" y="4624"/>
                  </a:cubicBezTo>
                  <a:close/>
                  <a:moveTo>
                    <a:pt x="2711" y="0"/>
                  </a:moveTo>
                  <a:cubicBezTo>
                    <a:pt x="2402" y="0"/>
                    <a:pt x="2063" y="104"/>
                    <a:pt x="1815" y="245"/>
                  </a:cubicBezTo>
                  <a:cubicBezTo>
                    <a:pt x="1647" y="334"/>
                    <a:pt x="1244" y="659"/>
                    <a:pt x="1625" y="771"/>
                  </a:cubicBezTo>
                  <a:cubicBezTo>
                    <a:pt x="1703" y="793"/>
                    <a:pt x="1781" y="827"/>
                    <a:pt x="1849" y="849"/>
                  </a:cubicBezTo>
                  <a:cubicBezTo>
                    <a:pt x="1322" y="1152"/>
                    <a:pt x="852" y="1555"/>
                    <a:pt x="538" y="2081"/>
                  </a:cubicBezTo>
                  <a:cubicBezTo>
                    <a:pt x="1" y="2966"/>
                    <a:pt x="169" y="4053"/>
                    <a:pt x="975" y="4702"/>
                  </a:cubicBezTo>
                  <a:cubicBezTo>
                    <a:pt x="1479" y="5106"/>
                    <a:pt x="2117" y="5330"/>
                    <a:pt x="2756" y="5352"/>
                  </a:cubicBezTo>
                  <a:cubicBezTo>
                    <a:pt x="2816" y="5355"/>
                    <a:pt x="2877" y="5356"/>
                    <a:pt x="2939" y="5356"/>
                  </a:cubicBezTo>
                  <a:cubicBezTo>
                    <a:pt x="3627" y="5356"/>
                    <a:pt x="4361" y="5180"/>
                    <a:pt x="4906" y="4758"/>
                  </a:cubicBezTo>
                  <a:cubicBezTo>
                    <a:pt x="5646" y="4187"/>
                    <a:pt x="5702" y="3235"/>
                    <a:pt x="5422" y="2406"/>
                  </a:cubicBezTo>
                  <a:cubicBezTo>
                    <a:pt x="5220" y="1790"/>
                    <a:pt x="4850" y="1241"/>
                    <a:pt x="4369" y="816"/>
                  </a:cubicBezTo>
                  <a:cubicBezTo>
                    <a:pt x="4470" y="749"/>
                    <a:pt x="4570" y="681"/>
                    <a:pt x="4638" y="603"/>
                  </a:cubicBezTo>
                  <a:cubicBezTo>
                    <a:pt x="4895" y="289"/>
                    <a:pt x="4414" y="233"/>
                    <a:pt x="4212" y="233"/>
                  </a:cubicBezTo>
                  <a:cubicBezTo>
                    <a:pt x="4010" y="233"/>
                    <a:pt x="3809" y="256"/>
                    <a:pt x="3596" y="278"/>
                  </a:cubicBezTo>
                  <a:cubicBezTo>
                    <a:pt x="3417" y="189"/>
                    <a:pt x="3226" y="99"/>
                    <a:pt x="3025" y="43"/>
                  </a:cubicBezTo>
                  <a:cubicBezTo>
                    <a:pt x="2928" y="13"/>
                    <a:pt x="2821" y="0"/>
                    <a:pt x="27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1232231" y="5990710"/>
              <a:ext cx="208488" cy="176002"/>
            </a:xfrm>
            <a:custGeom>
              <a:avLst/>
              <a:gdLst/>
              <a:ahLst/>
              <a:cxnLst/>
              <a:rect l="l" t="t" r="r" b="b"/>
              <a:pathLst>
                <a:path w="6161" h="5201" extrusionOk="0">
                  <a:moveTo>
                    <a:pt x="3764" y="3999"/>
                  </a:moveTo>
                  <a:lnTo>
                    <a:pt x="3764" y="3999"/>
                  </a:lnTo>
                  <a:cubicBezTo>
                    <a:pt x="3755" y="4008"/>
                    <a:pt x="3739" y="4017"/>
                    <a:pt x="3721" y="4020"/>
                  </a:cubicBezTo>
                  <a:lnTo>
                    <a:pt x="3721" y="4020"/>
                  </a:lnTo>
                  <a:cubicBezTo>
                    <a:pt x="3743" y="4009"/>
                    <a:pt x="3763" y="3999"/>
                    <a:pt x="3764" y="3999"/>
                  </a:cubicBezTo>
                  <a:close/>
                  <a:moveTo>
                    <a:pt x="3282" y="863"/>
                  </a:moveTo>
                  <a:cubicBezTo>
                    <a:pt x="3304" y="874"/>
                    <a:pt x="3315" y="885"/>
                    <a:pt x="3338" y="896"/>
                  </a:cubicBezTo>
                  <a:cubicBezTo>
                    <a:pt x="3517" y="1008"/>
                    <a:pt x="3663" y="1154"/>
                    <a:pt x="3797" y="1311"/>
                  </a:cubicBezTo>
                  <a:cubicBezTo>
                    <a:pt x="4111" y="1680"/>
                    <a:pt x="4279" y="2184"/>
                    <a:pt x="4324" y="2655"/>
                  </a:cubicBezTo>
                  <a:cubicBezTo>
                    <a:pt x="4335" y="2879"/>
                    <a:pt x="4335" y="2991"/>
                    <a:pt x="4279" y="3192"/>
                  </a:cubicBezTo>
                  <a:cubicBezTo>
                    <a:pt x="4256" y="3282"/>
                    <a:pt x="4223" y="3360"/>
                    <a:pt x="4189" y="3450"/>
                  </a:cubicBezTo>
                  <a:cubicBezTo>
                    <a:pt x="4178" y="3495"/>
                    <a:pt x="4156" y="3528"/>
                    <a:pt x="4133" y="3573"/>
                  </a:cubicBezTo>
                  <a:cubicBezTo>
                    <a:pt x="4122" y="3596"/>
                    <a:pt x="4077" y="3652"/>
                    <a:pt x="4077" y="3663"/>
                  </a:cubicBezTo>
                  <a:cubicBezTo>
                    <a:pt x="4032" y="3719"/>
                    <a:pt x="3988" y="3775"/>
                    <a:pt x="3932" y="3831"/>
                  </a:cubicBezTo>
                  <a:cubicBezTo>
                    <a:pt x="3909" y="3853"/>
                    <a:pt x="3887" y="3876"/>
                    <a:pt x="3864" y="3898"/>
                  </a:cubicBezTo>
                  <a:cubicBezTo>
                    <a:pt x="3842" y="3921"/>
                    <a:pt x="3831" y="3932"/>
                    <a:pt x="3820" y="3932"/>
                  </a:cubicBezTo>
                  <a:cubicBezTo>
                    <a:pt x="3797" y="3954"/>
                    <a:pt x="3764" y="3977"/>
                    <a:pt x="3741" y="3999"/>
                  </a:cubicBezTo>
                  <a:cubicBezTo>
                    <a:pt x="3719" y="4010"/>
                    <a:pt x="3696" y="4021"/>
                    <a:pt x="3674" y="4021"/>
                  </a:cubicBezTo>
                  <a:cubicBezTo>
                    <a:pt x="3663" y="4033"/>
                    <a:pt x="3640" y="4033"/>
                    <a:pt x="3618" y="4033"/>
                  </a:cubicBezTo>
                  <a:cubicBezTo>
                    <a:pt x="3596" y="4033"/>
                    <a:pt x="3562" y="4044"/>
                    <a:pt x="3551" y="4044"/>
                  </a:cubicBezTo>
                  <a:lnTo>
                    <a:pt x="3495" y="4044"/>
                  </a:lnTo>
                  <a:cubicBezTo>
                    <a:pt x="3405" y="4044"/>
                    <a:pt x="3450" y="4033"/>
                    <a:pt x="3495" y="4033"/>
                  </a:cubicBezTo>
                  <a:lnTo>
                    <a:pt x="3371" y="4033"/>
                  </a:lnTo>
                  <a:cubicBezTo>
                    <a:pt x="3309" y="4022"/>
                    <a:pt x="3256" y="4012"/>
                    <a:pt x="3204" y="4001"/>
                  </a:cubicBezTo>
                  <a:lnTo>
                    <a:pt x="3204" y="4001"/>
                  </a:lnTo>
                  <a:cubicBezTo>
                    <a:pt x="3230" y="4005"/>
                    <a:pt x="3251" y="4009"/>
                    <a:pt x="3253" y="4009"/>
                  </a:cubicBezTo>
                  <a:cubicBezTo>
                    <a:pt x="3254" y="4009"/>
                    <a:pt x="3237" y="4006"/>
                    <a:pt x="3192" y="3999"/>
                  </a:cubicBezTo>
                  <a:lnTo>
                    <a:pt x="3192" y="3999"/>
                  </a:lnTo>
                  <a:cubicBezTo>
                    <a:pt x="3196" y="4000"/>
                    <a:pt x="3200" y="4000"/>
                    <a:pt x="3204" y="4001"/>
                  </a:cubicBezTo>
                  <a:lnTo>
                    <a:pt x="3204" y="4001"/>
                  </a:lnTo>
                  <a:cubicBezTo>
                    <a:pt x="3177" y="3997"/>
                    <a:pt x="3145" y="3992"/>
                    <a:pt x="3125" y="3988"/>
                  </a:cubicBezTo>
                  <a:cubicBezTo>
                    <a:pt x="3013" y="3954"/>
                    <a:pt x="2901" y="3921"/>
                    <a:pt x="2789" y="3876"/>
                  </a:cubicBezTo>
                  <a:cubicBezTo>
                    <a:pt x="2733" y="3853"/>
                    <a:pt x="2677" y="3831"/>
                    <a:pt x="2610" y="3797"/>
                  </a:cubicBezTo>
                  <a:cubicBezTo>
                    <a:pt x="2576" y="3786"/>
                    <a:pt x="2554" y="3775"/>
                    <a:pt x="2531" y="3753"/>
                  </a:cubicBezTo>
                  <a:cubicBezTo>
                    <a:pt x="2397" y="3125"/>
                    <a:pt x="2442" y="2464"/>
                    <a:pt x="2666" y="1837"/>
                  </a:cubicBezTo>
                  <a:cubicBezTo>
                    <a:pt x="2744" y="1647"/>
                    <a:pt x="2834" y="1456"/>
                    <a:pt x="2946" y="1266"/>
                  </a:cubicBezTo>
                  <a:cubicBezTo>
                    <a:pt x="2957" y="1244"/>
                    <a:pt x="2957" y="1244"/>
                    <a:pt x="2968" y="1232"/>
                  </a:cubicBezTo>
                  <a:cubicBezTo>
                    <a:pt x="2968" y="1232"/>
                    <a:pt x="2968" y="1221"/>
                    <a:pt x="2991" y="1210"/>
                  </a:cubicBezTo>
                  <a:cubicBezTo>
                    <a:pt x="3013" y="1165"/>
                    <a:pt x="3035" y="1132"/>
                    <a:pt x="3069" y="1098"/>
                  </a:cubicBezTo>
                  <a:cubicBezTo>
                    <a:pt x="3125" y="1020"/>
                    <a:pt x="3192" y="941"/>
                    <a:pt x="3259" y="874"/>
                  </a:cubicBezTo>
                  <a:cubicBezTo>
                    <a:pt x="3259" y="874"/>
                    <a:pt x="3271" y="863"/>
                    <a:pt x="3271" y="863"/>
                  </a:cubicBezTo>
                  <a:close/>
                  <a:moveTo>
                    <a:pt x="3932" y="1"/>
                  </a:moveTo>
                  <a:cubicBezTo>
                    <a:pt x="3408" y="1"/>
                    <a:pt x="2873" y="159"/>
                    <a:pt x="2431" y="392"/>
                  </a:cubicBezTo>
                  <a:cubicBezTo>
                    <a:pt x="1927" y="650"/>
                    <a:pt x="1546" y="1042"/>
                    <a:pt x="1243" y="1524"/>
                  </a:cubicBezTo>
                  <a:cubicBezTo>
                    <a:pt x="930" y="2050"/>
                    <a:pt x="751" y="2677"/>
                    <a:pt x="728" y="3304"/>
                  </a:cubicBezTo>
                  <a:cubicBezTo>
                    <a:pt x="560" y="3372"/>
                    <a:pt x="0" y="3618"/>
                    <a:pt x="247" y="3865"/>
                  </a:cubicBezTo>
                  <a:cubicBezTo>
                    <a:pt x="426" y="4044"/>
                    <a:pt x="627" y="4189"/>
                    <a:pt x="840" y="4324"/>
                  </a:cubicBezTo>
                  <a:cubicBezTo>
                    <a:pt x="907" y="4559"/>
                    <a:pt x="986" y="4794"/>
                    <a:pt x="1109" y="5018"/>
                  </a:cubicBezTo>
                  <a:cubicBezTo>
                    <a:pt x="1176" y="5148"/>
                    <a:pt x="1343" y="5201"/>
                    <a:pt x="1549" y="5201"/>
                  </a:cubicBezTo>
                  <a:cubicBezTo>
                    <a:pt x="1927" y="5201"/>
                    <a:pt x="2434" y="5024"/>
                    <a:pt x="2688" y="4828"/>
                  </a:cubicBezTo>
                  <a:cubicBezTo>
                    <a:pt x="2733" y="4830"/>
                    <a:pt x="2778" y="4831"/>
                    <a:pt x="2823" y="4831"/>
                  </a:cubicBezTo>
                  <a:cubicBezTo>
                    <a:pt x="3047" y="4831"/>
                    <a:pt x="3271" y="4807"/>
                    <a:pt x="3495" y="4761"/>
                  </a:cubicBezTo>
                  <a:cubicBezTo>
                    <a:pt x="4570" y="4548"/>
                    <a:pt x="5869" y="3932"/>
                    <a:pt x="6026" y="2711"/>
                  </a:cubicBezTo>
                  <a:cubicBezTo>
                    <a:pt x="6160" y="1680"/>
                    <a:pt x="5589" y="381"/>
                    <a:pt x="4536" y="79"/>
                  </a:cubicBezTo>
                  <a:cubicBezTo>
                    <a:pt x="4341" y="25"/>
                    <a:pt x="4137" y="1"/>
                    <a:pt x="39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1350468" y="6173378"/>
              <a:ext cx="812" cy="34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1" y="1"/>
                  </a:moveTo>
                  <a:cubicBezTo>
                    <a:pt x="1" y="1"/>
                    <a:pt x="12" y="1"/>
                    <a:pt x="23" y="1"/>
                  </a:cubicBezTo>
                  <a:lnTo>
                    <a:pt x="23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1609344" y="5984720"/>
              <a:ext cx="192583" cy="181281"/>
            </a:xfrm>
            <a:custGeom>
              <a:avLst/>
              <a:gdLst/>
              <a:ahLst/>
              <a:cxnLst/>
              <a:rect l="l" t="t" r="r" b="b"/>
              <a:pathLst>
                <a:path w="5691" h="5357" extrusionOk="0">
                  <a:moveTo>
                    <a:pt x="3204" y="1051"/>
                  </a:moveTo>
                  <a:cubicBezTo>
                    <a:pt x="3226" y="1051"/>
                    <a:pt x="3215" y="1062"/>
                    <a:pt x="3114" y="1073"/>
                  </a:cubicBezTo>
                  <a:cubicBezTo>
                    <a:pt x="3114" y="1073"/>
                    <a:pt x="3114" y="1062"/>
                    <a:pt x="3114" y="1062"/>
                  </a:cubicBezTo>
                  <a:lnTo>
                    <a:pt x="3148" y="1062"/>
                  </a:lnTo>
                  <a:cubicBezTo>
                    <a:pt x="3159" y="1062"/>
                    <a:pt x="3170" y="1051"/>
                    <a:pt x="3170" y="1051"/>
                  </a:cubicBezTo>
                  <a:close/>
                  <a:moveTo>
                    <a:pt x="2644" y="1342"/>
                  </a:moveTo>
                  <a:cubicBezTo>
                    <a:pt x="2678" y="1365"/>
                    <a:pt x="2711" y="1376"/>
                    <a:pt x="2734" y="1398"/>
                  </a:cubicBezTo>
                  <a:cubicBezTo>
                    <a:pt x="3058" y="1689"/>
                    <a:pt x="3294" y="2003"/>
                    <a:pt x="3484" y="2373"/>
                  </a:cubicBezTo>
                  <a:cubicBezTo>
                    <a:pt x="3663" y="2720"/>
                    <a:pt x="3798" y="3112"/>
                    <a:pt x="3831" y="3504"/>
                  </a:cubicBezTo>
                  <a:cubicBezTo>
                    <a:pt x="3876" y="3829"/>
                    <a:pt x="3865" y="4086"/>
                    <a:pt x="3697" y="4422"/>
                  </a:cubicBezTo>
                  <a:cubicBezTo>
                    <a:pt x="3686" y="4445"/>
                    <a:pt x="3675" y="4478"/>
                    <a:pt x="3652" y="4501"/>
                  </a:cubicBezTo>
                  <a:cubicBezTo>
                    <a:pt x="3652" y="4512"/>
                    <a:pt x="3641" y="4512"/>
                    <a:pt x="3641" y="4523"/>
                  </a:cubicBezTo>
                  <a:cubicBezTo>
                    <a:pt x="3630" y="4534"/>
                    <a:pt x="3630" y="4534"/>
                    <a:pt x="3619" y="4546"/>
                  </a:cubicBezTo>
                  <a:lnTo>
                    <a:pt x="3551" y="4546"/>
                  </a:lnTo>
                  <a:cubicBezTo>
                    <a:pt x="3529" y="4534"/>
                    <a:pt x="3495" y="4534"/>
                    <a:pt x="3473" y="4523"/>
                  </a:cubicBezTo>
                  <a:cubicBezTo>
                    <a:pt x="3406" y="4512"/>
                    <a:pt x="3339" y="4490"/>
                    <a:pt x="3271" y="4467"/>
                  </a:cubicBezTo>
                  <a:cubicBezTo>
                    <a:pt x="3159" y="4422"/>
                    <a:pt x="3014" y="4366"/>
                    <a:pt x="2946" y="4322"/>
                  </a:cubicBezTo>
                  <a:cubicBezTo>
                    <a:pt x="2543" y="4109"/>
                    <a:pt x="2218" y="3806"/>
                    <a:pt x="2050" y="3403"/>
                  </a:cubicBezTo>
                  <a:cubicBezTo>
                    <a:pt x="1905" y="3022"/>
                    <a:pt x="1905" y="2664"/>
                    <a:pt x="2017" y="2294"/>
                  </a:cubicBezTo>
                  <a:cubicBezTo>
                    <a:pt x="2050" y="2182"/>
                    <a:pt x="2095" y="2081"/>
                    <a:pt x="2151" y="1969"/>
                  </a:cubicBezTo>
                  <a:cubicBezTo>
                    <a:pt x="2174" y="1925"/>
                    <a:pt x="2196" y="1880"/>
                    <a:pt x="2230" y="1824"/>
                  </a:cubicBezTo>
                  <a:cubicBezTo>
                    <a:pt x="2230" y="1824"/>
                    <a:pt x="2241" y="1813"/>
                    <a:pt x="2241" y="1801"/>
                  </a:cubicBezTo>
                  <a:cubicBezTo>
                    <a:pt x="2252" y="1779"/>
                    <a:pt x="2263" y="1768"/>
                    <a:pt x="2274" y="1757"/>
                  </a:cubicBezTo>
                  <a:cubicBezTo>
                    <a:pt x="2353" y="1656"/>
                    <a:pt x="2420" y="1555"/>
                    <a:pt x="2510" y="1465"/>
                  </a:cubicBezTo>
                  <a:cubicBezTo>
                    <a:pt x="2543" y="1432"/>
                    <a:pt x="2588" y="1398"/>
                    <a:pt x="2622" y="1365"/>
                  </a:cubicBezTo>
                  <a:cubicBezTo>
                    <a:pt x="2622" y="1353"/>
                    <a:pt x="2633" y="1353"/>
                    <a:pt x="2644" y="1342"/>
                  </a:cubicBezTo>
                  <a:close/>
                  <a:moveTo>
                    <a:pt x="3554" y="4625"/>
                  </a:moveTo>
                  <a:cubicBezTo>
                    <a:pt x="3551" y="4626"/>
                    <a:pt x="3551" y="4628"/>
                    <a:pt x="3551" y="4635"/>
                  </a:cubicBezTo>
                  <a:cubicBezTo>
                    <a:pt x="3529" y="4646"/>
                    <a:pt x="3529" y="4646"/>
                    <a:pt x="3518" y="4658"/>
                  </a:cubicBezTo>
                  <a:cubicBezTo>
                    <a:pt x="3527" y="4638"/>
                    <a:pt x="3537" y="4627"/>
                    <a:pt x="3554" y="4625"/>
                  </a:cubicBezTo>
                  <a:close/>
                  <a:moveTo>
                    <a:pt x="2706" y="0"/>
                  </a:moveTo>
                  <a:cubicBezTo>
                    <a:pt x="2396" y="0"/>
                    <a:pt x="2063" y="104"/>
                    <a:pt x="1815" y="245"/>
                  </a:cubicBezTo>
                  <a:cubicBezTo>
                    <a:pt x="1647" y="334"/>
                    <a:pt x="1233" y="659"/>
                    <a:pt x="1625" y="771"/>
                  </a:cubicBezTo>
                  <a:cubicBezTo>
                    <a:pt x="1703" y="793"/>
                    <a:pt x="1770" y="827"/>
                    <a:pt x="1849" y="849"/>
                  </a:cubicBezTo>
                  <a:cubicBezTo>
                    <a:pt x="1311" y="1152"/>
                    <a:pt x="841" y="1555"/>
                    <a:pt x="527" y="2081"/>
                  </a:cubicBezTo>
                  <a:cubicBezTo>
                    <a:pt x="1" y="2966"/>
                    <a:pt x="158" y="4053"/>
                    <a:pt x="975" y="4702"/>
                  </a:cubicBezTo>
                  <a:cubicBezTo>
                    <a:pt x="1468" y="5106"/>
                    <a:pt x="2106" y="5330"/>
                    <a:pt x="2745" y="5352"/>
                  </a:cubicBezTo>
                  <a:cubicBezTo>
                    <a:pt x="2805" y="5355"/>
                    <a:pt x="2866" y="5356"/>
                    <a:pt x="2928" y="5356"/>
                  </a:cubicBezTo>
                  <a:cubicBezTo>
                    <a:pt x="3618" y="5356"/>
                    <a:pt x="4362" y="5180"/>
                    <a:pt x="4907" y="4758"/>
                  </a:cubicBezTo>
                  <a:cubicBezTo>
                    <a:pt x="5635" y="4187"/>
                    <a:pt x="5691" y="3235"/>
                    <a:pt x="5422" y="2406"/>
                  </a:cubicBezTo>
                  <a:cubicBezTo>
                    <a:pt x="5209" y="1790"/>
                    <a:pt x="4839" y="1241"/>
                    <a:pt x="4358" y="816"/>
                  </a:cubicBezTo>
                  <a:cubicBezTo>
                    <a:pt x="4470" y="749"/>
                    <a:pt x="4571" y="681"/>
                    <a:pt x="4638" y="603"/>
                  </a:cubicBezTo>
                  <a:cubicBezTo>
                    <a:pt x="4895" y="289"/>
                    <a:pt x="4414" y="233"/>
                    <a:pt x="4212" y="233"/>
                  </a:cubicBezTo>
                  <a:cubicBezTo>
                    <a:pt x="3999" y="233"/>
                    <a:pt x="3798" y="256"/>
                    <a:pt x="3596" y="278"/>
                  </a:cubicBezTo>
                  <a:cubicBezTo>
                    <a:pt x="3406" y="189"/>
                    <a:pt x="3226" y="99"/>
                    <a:pt x="3025" y="43"/>
                  </a:cubicBezTo>
                  <a:cubicBezTo>
                    <a:pt x="2925" y="13"/>
                    <a:pt x="2817" y="0"/>
                    <a:pt x="2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089195" y="6173378"/>
              <a:ext cx="1184" cy="34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1" y="1"/>
                  </a:moveTo>
                  <a:cubicBezTo>
                    <a:pt x="12" y="1"/>
                    <a:pt x="23" y="1"/>
                    <a:pt x="23" y="1"/>
                  </a:cubicBezTo>
                  <a:lnTo>
                    <a:pt x="34" y="1"/>
                  </a:lnTo>
                  <a:cubicBezTo>
                    <a:pt x="23" y="1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1971331" y="5990710"/>
              <a:ext cx="208116" cy="176002"/>
            </a:xfrm>
            <a:custGeom>
              <a:avLst/>
              <a:gdLst/>
              <a:ahLst/>
              <a:cxnLst/>
              <a:rect l="l" t="t" r="r" b="b"/>
              <a:pathLst>
                <a:path w="6150" h="5201" extrusionOk="0">
                  <a:moveTo>
                    <a:pt x="3751" y="4004"/>
                  </a:moveTo>
                  <a:cubicBezTo>
                    <a:pt x="3746" y="4013"/>
                    <a:pt x="3727" y="4021"/>
                    <a:pt x="3708" y="4021"/>
                  </a:cubicBezTo>
                  <a:cubicBezTo>
                    <a:pt x="3728" y="4015"/>
                    <a:pt x="3744" y="4008"/>
                    <a:pt x="3751" y="4004"/>
                  </a:cubicBezTo>
                  <a:close/>
                  <a:moveTo>
                    <a:pt x="3282" y="863"/>
                  </a:moveTo>
                  <a:cubicBezTo>
                    <a:pt x="3293" y="874"/>
                    <a:pt x="3316" y="885"/>
                    <a:pt x="3327" y="896"/>
                  </a:cubicBezTo>
                  <a:cubicBezTo>
                    <a:pt x="3506" y="1008"/>
                    <a:pt x="3663" y="1154"/>
                    <a:pt x="3797" y="1311"/>
                  </a:cubicBezTo>
                  <a:cubicBezTo>
                    <a:pt x="4100" y="1680"/>
                    <a:pt x="4279" y="2184"/>
                    <a:pt x="4313" y="2655"/>
                  </a:cubicBezTo>
                  <a:cubicBezTo>
                    <a:pt x="4335" y="2879"/>
                    <a:pt x="4324" y="2991"/>
                    <a:pt x="4268" y="3192"/>
                  </a:cubicBezTo>
                  <a:cubicBezTo>
                    <a:pt x="4245" y="3282"/>
                    <a:pt x="4223" y="3360"/>
                    <a:pt x="4189" y="3450"/>
                  </a:cubicBezTo>
                  <a:cubicBezTo>
                    <a:pt x="4167" y="3495"/>
                    <a:pt x="4145" y="3528"/>
                    <a:pt x="4122" y="3573"/>
                  </a:cubicBezTo>
                  <a:cubicBezTo>
                    <a:pt x="4111" y="3596"/>
                    <a:pt x="4077" y="3652"/>
                    <a:pt x="4066" y="3663"/>
                  </a:cubicBezTo>
                  <a:cubicBezTo>
                    <a:pt x="4021" y="3719"/>
                    <a:pt x="3977" y="3775"/>
                    <a:pt x="3932" y="3831"/>
                  </a:cubicBezTo>
                  <a:cubicBezTo>
                    <a:pt x="3909" y="3853"/>
                    <a:pt x="3887" y="3876"/>
                    <a:pt x="3865" y="3898"/>
                  </a:cubicBezTo>
                  <a:cubicBezTo>
                    <a:pt x="3842" y="3921"/>
                    <a:pt x="3820" y="3932"/>
                    <a:pt x="3820" y="3932"/>
                  </a:cubicBezTo>
                  <a:cubicBezTo>
                    <a:pt x="3786" y="3954"/>
                    <a:pt x="3764" y="3977"/>
                    <a:pt x="3730" y="3999"/>
                  </a:cubicBezTo>
                  <a:cubicBezTo>
                    <a:pt x="3708" y="4010"/>
                    <a:pt x="3697" y="4021"/>
                    <a:pt x="3674" y="4021"/>
                  </a:cubicBezTo>
                  <a:cubicBezTo>
                    <a:pt x="3652" y="4033"/>
                    <a:pt x="3641" y="4033"/>
                    <a:pt x="3618" y="4033"/>
                  </a:cubicBezTo>
                  <a:cubicBezTo>
                    <a:pt x="3584" y="4033"/>
                    <a:pt x="3551" y="4044"/>
                    <a:pt x="3540" y="4044"/>
                  </a:cubicBezTo>
                  <a:lnTo>
                    <a:pt x="3484" y="4044"/>
                  </a:lnTo>
                  <a:cubicBezTo>
                    <a:pt x="3405" y="4044"/>
                    <a:pt x="3439" y="4033"/>
                    <a:pt x="3484" y="4033"/>
                  </a:cubicBezTo>
                  <a:lnTo>
                    <a:pt x="3360" y="4033"/>
                  </a:lnTo>
                  <a:cubicBezTo>
                    <a:pt x="3309" y="4022"/>
                    <a:pt x="3247" y="4012"/>
                    <a:pt x="3193" y="4001"/>
                  </a:cubicBezTo>
                  <a:lnTo>
                    <a:pt x="3193" y="4001"/>
                  </a:lnTo>
                  <a:cubicBezTo>
                    <a:pt x="3219" y="4005"/>
                    <a:pt x="3240" y="4009"/>
                    <a:pt x="3242" y="4009"/>
                  </a:cubicBezTo>
                  <a:cubicBezTo>
                    <a:pt x="3243" y="4009"/>
                    <a:pt x="3226" y="4006"/>
                    <a:pt x="3181" y="3999"/>
                  </a:cubicBezTo>
                  <a:lnTo>
                    <a:pt x="3181" y="3999"/>
                  </a:lnTo>
                  <a:cubicBezTo>
                    <a:pt x="3185" y="4000"/>
                    <a:pt x="3189" y="4001"/>
                    <a:pt x="3193" y="4001"/>
                  </a:cubicBezTo>
                  <a:lnTo>
                    <a:pt x="3193" y="4001"/>
                  </a:lnTo>
                  <a:cubicBezTo>
                    <a:pt x="3166" y="3997"/>
                    <a:pt x="3134" y="3992"/>
                    <a:pt x="3114" y="3988"/>
                  </a:cubicBezTo>
                  <a:cubicBezTo>
                    <a:pt x="3002" y="3954"/>
                    <a:pt x="2890" y="3921"/>
                    <a:pt x="2778" y="3876"/>
                  </a:cubicBezTo>
                  <a:cubicBezTo>
                    <a:pt x="2722" y="3853"/>
                    <a:pt x="2666" y="3820"/>
                    <a:pt x="2610" y="3797"/>
                  </a:cubicBezTo>
                  <a:lnTo>
                    <a:pt x="2599" y="3797"/>
                  </a:lnTo>
                  <a:cubicBezTo>
                    <a:pt x="2576" y="3786"/>
                    <a:pt x="2554" y="3775"/>
                    <a:pt x="2532" y="3753"/>
                  </a:cubicBezTo>
                  <a:cubicBezTo>
                    <a:pt x="2386" y="3125"/>
                    <a:pt x="2431" y="2464"/>
                    <a:pt x="2666" y="1837"/>
                  </a:cubicBezTo>
                  <a:cubicBezTo>
                    <a:pt x="2733" y="1647"/>
                    <a:pt x="2834" y="1456"/>
                    <a:pt x="2935" y="1266"/>
                  </a:cubicBezTo>
                  <a:cubicBezTo>
                    <a:pt x="2957" y="1244"/>
                    <a:pt x="2957" y="1244"/>
                    <a:pt x="2957" y="1232"/>
                  </a:cubicBezTo>
                  <a:cubicBezTo>
                    <a:pt x="2957" y="1232"/>
                    <a:pt x="2968" y="1221"/>
                    <a:pt x="2980" y="1210"/>
                  </a:cubicBezTo>
                  <a:cubicBezTo>
                    <a:pt x="3002" y="1165"/>
                    <a:pt x="3036" y="1132"/>
                    <a:pt x="3058" y="1098"/>
                  </a:cubicBezTo>
                  <a:cubicBezTo>
                    <a:pt x="3125" y="1020"/>
                    <a:pt x="3181" y="941"/>
                    <a:pt x="3260" y="874"/>
                  </a:cubicBezTo>
                  <a:cubicBezTo>
                    <a:pt x="3260" y="874"/>
                    <a:pt x="3260" y="863"/>
                    <a:pt x="3260" y="863"/>
                  </a:cubicBezTo>
                  <a:close/>
                  <a:moveTo>
                    <a:pt x="3923" y="1"/>
                  </a:moveTo>
                  <a:cubicBezTo>
                    <a:pt x="3402" y="1"/>
                    <a:pt x="2870" y="159"/>
                    <a:pt x="2420" y="392"/>
                  </a:cubicBezTo>
                  <a:cubicBezTo>
                    <a:pt x="1916" y="650"/>
                    <a:pt x="1535" y="1042"/>
                    <a:pt x="1244" y="1524"/>
                  </a:cubicBezTo>
                  <a:cubicBezTo>
                    <a:pt x="919" y="2050"/>
                    <a:pt x="740" y="2677"/>
                    <a:pt x="717" y="3304"/>
                  </a:cubicBezTo>
                  <a:cubicBezTo>
                    <a:pt x="560" y="3372"/>
                    <a:pt x="0" y="3618"/>
                    <a:pt x="236" y="3865"/>
                  </a:cubicBezTo>
                  <a:cubicBezTo>
                    <a:pt x="426" y="4044"/>
                    <a:pt x="628" y="4189"/>
                    <a:pt x="840" y="4324"/>
                  </a:cubicBezTo>
                  <a:cubicBezTo>
                    <a:pt x="896" y="4559"/>
                    <a:pt x="986" y="4794"/>
                    <a:pt x="1098" y="5018"/>
                  </a:cubicBezTo>
                  <a:cubicBezTo>
                    <a:pt x="1169" y="5148"/>
                    <a:pt x="1339" y="5201"/>
                    <a:pt x="1545" y="5201"/>
                  </a:cubicBezTo>
                  <a:cubicBezTo>
                    <a:pt x="1925" y="5201"/>
                    <a:pt x="2431" y="5024"/>
                    <a:pt x="2677" y="4828"/>
                  </a:cubicBezTo>
                  <a:cubicBezTo>
                    <a:pt x="2722" y="4830"/>
                    <a:pt x="2767" y="4831"/>
                    <a:pt x="2812" y="4831"/>
                  </a:cubicBezTo>
                  <a:cubicBezTo>
                    <a:pt x="3036" y="4831"/>
                    <a:pt x="3260" y="4807"/>
                    <a:pt x="3484" y="4761"/>
                  </a:cubicBezTo>
                  <a:cubicBezTo>
                    <a:pt x="4570" y="4548"/>
                    <a:pt x="5858" y="3932"/>
                    <a:pt x="6015" y="2711"/>
                  </a:cubicBezTo>
                  <a:cubicBezTo>
                    <a:pt x="6149" y="1680"/>
                    <a:pt x="5578" y="381"/>
                    <a:pt x="4525" y="79"/>
                  </a:cubicBezTo>
                  <a:cubicBezTo>
                    <a:pt x="4330" y="25"/>
                    <a:pt x="4127" y="1"/>
                    <a:pt x="39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348071" y="5984720"/>
              <a:ext cx="192956" cy="181281"/>
            </a:xfrm>
            <a:custGeom>
              <a:avLst/>
              <a:gdLst/>
              <a:ahLst/>
              <a:cxnLst/>
              <a:rect l="l" t="t" r="r" b="b"/>
              <a:pathLst>
                <a:path w="5702" h="5357" extrusionOk="0">
                  <a:moveTo>
                    <a:pt x="3204" y="1051"/>
                  </a:moveTo>
                  <a:cubicBezTo>
                    <a:pt x="3238" y="1051"/>
                    <a:pt x="3215" y="1062"/>
                    <a:pt x="3126" y="1073"/>
                  </a:cubicBezTo>
                  <a:cubicBezTo>
                    <a:pt x="3126" y="1062"/>
                    <a:pt x="3126" y="1062"/>
                    <a:pt x="3126" y="1062"/>
                  </a:cubicBezTo>
                  <a:lnTo>
                    <a:pt x="3159" y="1062"/>
                  </a:lnTo>
                  <a:cubicBezTo>
                    <a:pt x="3159" y="1051"/>
                    <a:pt x="3170" y="1051"/>
                    <a:pt x="3182" y="1051"/>
                  </a:cubicBezTo>
                  <a:close/>
                  <a:moveTo>
                    <a:pt x="2655" y="1342"/>
                  </a:moveTo>
                  <a:cubicBezTo>
                    <a:pt x="2678" y="1365"/>
                    <a:pt x="2711" y="1376"/>
                    <a:pt x="2734" y="1398"/>
                  </a:cubicBezTo>
                  <a:cubicBezTo>
                    <a:pt x="3058" y="1689"/>
                    <a:pt x="3305" y="2003"/>
                    <a:pt x="3495" y="2373"/>
                  </a:cubicBezTo>
                  <a:cubicBezTo>
                    <a:pt x="3675" y="2720"/>
                    <a:pt x="3798" y="3112"/>
                    <a:pt x="3843" y="3504"/>
                  </a:cubicBezTo>
                  <a:cubicBezTo>
                    <a:pt x="3876" y="3829"/>
                    <a:pt x="3865" y="4086"/>
                    <a:pt x="3708" y="4422"/>
                  </a:cubicBezTo>
                  <a:cubicBezTo>
                    <a:pt x="3686" y="4445"/>
                    <a:pt x="3675" y="4478"/>
                    <a:pt x="3663" y="4501"/>
                  </a:cubicBezTo>
                  <a:cubicBezTo>
                    <a:pt x="3652" y="4512"/>
                    <a:pt x="3652" y="4523"/>
                    <a:pt x="3641" y="4523"/>
                  </a:cubicBezTo>
                  <a:cubicBezTo>
                    <a:pt x="3641" y="4534"/>
                    <a:pt x="3630" y="4534"/>
                    <a:pt x="3630" y="4546"/>
                  </a:cubicBezTo>
                  <a:lnTo>
                    <a:pt x="3563" y="4546"/>
                  </a:lnTo>
                  <a:cubicBezTo>
                    <a:pt x="3540" y="4534"/>
                    <a:pt x="3495" y="4534"/>
                    <a:pt x="3473" y="4523"/>
                  </a:cubicBezTo>
                  <a:cubicBezTo>
                    <a:pt x="3406" y="4512"/>
                    <a:pt x="3350" y="4490"/>
                    <a:pt x="3282" y="4467"/>
                  </a:cubicBezTo>
                  <a:cubicBezTo>
                    <a:pt x="3170" y="4422"/>
                    <a:pt x="3025" y="4366"/>
                    <a:pt x="2946" y="4322"/>
                  </a:cubicBezTo>
                  <a:cubicBezTo>
                    <a:pt x="2554" y="4109"/>
                    <a:pt x="2218" y="3806"/>
                    <a:pt x="2062" y="3403"/>
                  </a:cubicBezTo>
                  <a:cubicBezTo>
                    <a:pt x="1905" y="3022"/>
                    <a:pt x="1905" y="2664"/>
                    <a:pt x="2017" y="2294"/>
                  </a:cubicBezTo>
                  <a:cubicBezTo>
                    <a:pt x="2050" y="2182"/>
                    <a:pt x="2095" y="2081"/>
                    <a:pt x="2151" y="1969"/>
                  </a:cubicBezTo>
                  <a:cubicBezTo>
                    <a:pt x="2174" y="1925"/>
                    <a:pt x="2207" y="1880"/>
                    <a:pt x="2230" y="1824"/>
                  </a:cubicBezTo>
                  <a:cubicBezTo>
                    <a:pt x="2230" y="1824"/>
                    <a:pt x="2241" y="1813"/>
                    <a:pt x="2252" y="1801"/>
                  </a:cubicBezTo>
                  <a:cubicBezTo>
                    <a:pt x="2263" y="1779"/>
                    <a:pt x="2263" y="1768"/>
                    <a:pt x="2274" y="1757"/>
                  </a:cubicBezTo>
                  <a:cubicBezTo>
                    <a:pt x="2353" y="1656"/>
                    <a:pt x="2431" y="1555"/>
                    <a:pt x="2510" y="1465"/>
                  </a:cubicBezTo>
                  <a:cubicBezTo>
                    <a:pt x="2554" y="1432"/>
                    <a:pt x="2588" y="1398"/>
                    <a:pt x="2622" y="1365"/>
                  </a:cubicBezTo>
                  <a:cubicBezTo>
                    <a:pt x="2633" y="1353"/>
                    <a:pt x="2633" y="1353"/>
                    <a:pt x="2655" y="1342"/>
                  </a:cubicBezTo>
                  <a:close/>
                  <a:moveTo>
                    <a:pt x="3563" y="4624"/>
                  </a:moveTo>
                  <a:cubicBezTo>
                    <a:pt x="3563" y="4624"/>
                    <a:pt x="3551" y="4624"/>
                    <a:pt x="3551" y="4635"/>
                  </a:cubicBezTo>
                  <a:cubicBezTo>
                    <a:pt x="3540" y="4646"/>
                    <a:pt x="3529" y="4646"/>
                    <a:pt x="3518" y="4658"/>
                  </a:cubicBezTo>
                  <a:cubicBezTo>
                    <a:pt x="3529" y="4635"/>
                    <a:pt x="3551" y="4624"/>
                    <a:pt x="3563" y="4624"/>
                  </a:cubicBezTo>
                  <a:close/>
                  <a:moveTo>
                    <a:pt x="2711" y="0"/>
                  </a:moveTo>
                  <a:cubicBezTo>
                    <a:pt x="2402" y="0"/>
                    <a:pt x="2063" y="104"/>
                    <a:pt x="1815" y="245"/>
                  </a:cubicBezTo>
                  <a:cubicBezTo>
                    <a:pt x="1647" y="334"/>
                    <a:pt x="1233" y="659"/>
                    <a:pt x="1625" y="771"/>
                  </a:cubicBezTo>
                  <a:cubicBezTo>
                    <a:pt x="1703" y="793"/>
                    <a:pt x="1782" y="827"/>
                    <a:pt x="1849" y="849"/>
                  </a:cubicBezTo>
                  <a:cubicBezTo>
                    <a:pt x="1311" y="1152"/>
                    <a:pt x="852" y="1555"/>
                    <a:pt x="538" y="2081"/>
                  </a:cubicBezTo>
                  <a:cubicBezTo>
                    <a:pt x="1" y="2966"/>
                    <a:pt x="158" y="4053"/>
                    <a:pt x="975" y="4702"/>
                  </a:cubicBezTo>
                  <a:cubicBezTo>
                    <a:pt x="1479" y="5106"/>
                    <a:pt x="2118" y="5330"/>
                    <a:pt x="2756" y="5352"/>
                  </a:cubicBezTo>
                  <a:cubicBezTo>
                    <a:pt x="2816" y="5355"/>
                    <a:pt x="2876" y="5356"/>
                    <a:pt x="2937" y="5356"/>
                  </a:cubicBezTo>
                  <a:cubicBezTo>
                    <a:pt x="3618" y="5356"/>
                    <a:pt x="4362" y="5180"/>
                    <a:pt x="4907" y="4758"/>
                  </a:cubicBezTo>
                  <a:cubicBezTo>
                    <a:pt x="5635" y="4187"/>
                    <a:pt x="5702" y="3235"/>
                    <a:pt x="5422" y="2406"/>
                  </a:cubicBezTo>
                  <a:cubicBezTo>
                    <a:pt x="5220" y="1790"/>
                    <a:pt x="4839" y="1241"/>
                    <a:pt x="4369" y="816"/>
                  </a:cubicBezTo>
                  <a:cubicBezTo>
                    <a:pt x="4470" y="749"/>
                    <a:pt x="4571" y="681"/>
                    <a:pt x="4638" y="603"/>
                  </a:cubicBezTo>
                  <a:cubicBezTo>
                    <a:pt x="4895" y="289"/>
                    <a:pt x="4414" y="233"/>
                    <a:pt x="4212" y="233"/>
                  </a:cubicBezTo>
                  <a:cubicBezTo>
                    <a:pt x="4011" y="233"/>
                    <a:pt x="3809" y="256"/>
                    <a:pt x="3596" y="278"/>
                  </a:cubicBezTo>
                  <a:cubicBezTo>
                    <a:pt x="3417" y="189"/>
                    <a:pt x="3226" y="99"/>
                    <a:pt x="3025" y="43"/>
                  </a:cubicBezTo>
                  <a:cubicBezTo>
                    <a:pt x="2928" y="13"/>
                    <a:pt x="2821" y="0"/>
                    <a:pt x="27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28295" y="6173378"/>
              <a:ext cx="812" cy="34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1" y="1"/>
                  </a:moveTo>
                  <a:cubicBezTo>
                    <a:pt x="1" y="1"/>
                    <a:pt x="12" y="1"/>
                    <a:pt x="23" y="1"/>
                  </a:cubicBezTo>
                  <a:lnTo>
                    <a:pt x="23" y="1"/>
                  </a:lnTo>
                  <a:cubicBezTo>
                    <a:pt x="12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710058" y="5990710"/>
              <a:ext cx="208488" cy="176002"/>
            </a:xfrm>
            <a:custGeom>
              <a:avLst/>
              <a:gdLst/>
              <a:ahLst/>
              <a:cxnLst/>
              <a:rect l="l" t="t" r="r" b="b"/>
              <a:pathLst>
                <a:path w="6161" h="5201" extrusionOk="0">
                  <a:moveTo>
                    <a:pt x="3764" y="3999"/>
                  </a:moveTo>
                  <a:cubicBezTo>
                    <a:pt x="3755" y="4008"/>
                    <a:pt x="3739" y="4017"/>
                    <a:pt x="3722" y="4020"/>
                  </a:cubicBezTo>
                  <a:lnTo>
                    <a:pt x="3722" y="4020"/>
                  </a:lnTo>
                  <a:cubicBezTo>
                    <a:pt x="3743" y="4009"/>
                    <a:pt x="3764" y="3999"/>
                    <a:pt x="3764" y="3999"/>
                  </a:cubicBezTo>
                  <a:close/>
                  <a:moveTo>
                    <a:pt x="3282" y="863"/>
                  </a:moveTo>
                  <a:cubicBezTo>
                    <a:pt x="3304" y="874"/>
                    <a:pt x="3316" y="885"/>
                    <a:pt x="3338" y="896"/>
                  </a:cubicBezTo>
                  <a:cubicBezTo>
                    <a:pt x="3517" y="1008"/>
                    <a:pt x="3663" y="1154"/>
                    <a:pt x="3797" y="1311"/>
                  </a:cubicBezTo>
                  <a:cubicBezTo>
                    <a:pt x="4100" y="1680"/>
                    <a:pt x="4279" y="2184"/>
                    <a:pt x="4313" y="2655"/>
                  </a:cubicBezTo>
                  <a:cubicBezTo>
                    <a:pt x="4335" y="2879"/>
                    <a:pt x="4324" y="2991"/>
                    <a:pt x="4279" y="3192"/>
                  </a:cubicBezTo>
                  <a:cubicBezTo>
                    <a:pt x="4257" y="3282"/>
                    <a:pt x="4223" y="3360"/>
                    <a:pt x="4189" y="3450"/>
                  </a:cubicBezTo>
                  <a:cubicBezTo>
                    <a:pt x="4167" y="3495"/>
                    <a:pt x="4156" y="3528"/>
                    <a:pt x="4133" y="3573"/>
                  </a:cubicBezTo>
                  <a:cubicBezTo>
                    <a:pt x="4122" y="3596"/>
                    <a:pt x="4077" y="3652"/>
                    <a:pt x="4077" y="3663"/>
                  </a:cubicBezTo>
                  <a:cubicBezTo>
                    <a:pt x="4033" y="3719"/>
                    <a:pt x="3988" y="3775"/>
                    <a:pt x="3932" y="3831"/>
                  </a:cubicBezTo>
                  <a:cubicBezTo>
                    <a:pt x="3909" y="3853"/>
                    <a:pt x="3887" y="3876"/>
                    <a:pt x="3865" y="3898"/>
                  </a:cubicBezTo>
                  <a:cubicBezTo>
                    <a:pt x="3842" y="3921"/>
                    <a:pt x="3820" y="3932"/>
                    <a:pt x="3820" y="3932"/>
                  </a:cubicBezTo>
                  <a:cubicBezTo>
                    <a:pt x="3797" y="3954"/>
                    <a:pt x="3764" y="3977"/>
                    <a:pt x="3730" y="3999"/>
                  </a:cubicBezTo>
                  <a:cubicBezTo>
                    <a:pt x="3719" y="4010"/>
                    <a:pt x="3696" y="4021"/>
                    <a:pt x="3674" y="4021"/>
                  </a:cubicBezTo>
                  <a:cubicBezTo>
                    <a:pt x="3663" y="4033"/>
                    <a:pt x="3640" y="4033"/>
                    <a:pt x="3618" y="4033"/>
                  </a:cubicBezTo>
                  <a:cubicBezTo>
                    <a:pt x="3596" y="4033"/>
                    <a:pt x="3562" y="4044"/>
                    <a:pt x="3551" y="4044"/>
                  </a:cubicBezTo>
                  <a:lnTo>
                    <a:pt x="3484" y="4044"/>
                  </a:lnTo>
                  <a:cubicBezTo>
                    <a:pt x="3405" y="4044"/>
                    <a:pt x="3439" y="4033"/>
                    <a:pt x="3484" y="4033"/>
                  </a:cubicBezTo>
                  <a:lnTo>
                    <a:pt x="3360" y="4033"/>
                  </a:lnTo>
                  <a:cubicBezTo>
                    <a:pt x="3312" y="4023"/>
                    <a:pt x="3264" y="4013"/>
                    <a:pt x="3216" y="4004"/>
                  </a:cubicBezTo>
                  <a:lnTo>
                    <a:pt x="3216" y="4004"/>
                  </a:lnTo>
                  <a:cubicBezTo>
                    <a:pt x="3234" y="4007"/>
                    <a:pt x="3247" y="4009"/>
                    <a:pt x="3248" y="4009"/>
                  </a:cubicBezTo>
                  <a:cubicBezTo>
                    <a:pt x="3249" y="4009"/>
                    <a:pt x="3234" y="4006"/>
                    <a:pt x="3192" y="3999"/>
                  </a:cubicBezTo>
                  <a:lnTo>
                    <a:pt x="3192" y="3999"/>
                  </a:lnTo>
                  <a:cubicBezTo>
                    <a:pt x="3200" y="4001"/>
                    <a:pt x="3208" y="4002"/>
                    <a:pt x="3216" y="4004"/>
                  </a:cubicBezTo>
                  <a:lnTo>
                    <a:pt x="3216" y="4004"/>
                  </a:lnTo>
                  <a:cubicBezTo>
                    <a:pt x="3188" y="3999"/>
                    <a:pt x="3149" y="3992"/>
                    <a:pt x="3125" y="3988"/>
                  </a:cubicBezTo>
                  <a:cubicBezTo>
                    <a:pt x="3013" y="3954"/>
                    <a:pt x="2901" y="3921"/>
                    <a:pt x="2789" y="3876"/>
                  </a:cubicBezTo>
                  <a:cubicBezTo>
                    <a:pt x="2733" y="3853"/>
                    <a:pt x="2666" y="3831"/>
                    <a:pt x="2610" y="3797"/>
                  </a:cubicBezTo>
                  <a:lnTo>
                    <a:pt x="2599" y="3797"/>
                  </a:lnTo>
                  <a:cubicBezTo>
                    <a:pt x="2576" y="3786"/>
                    <a:pt x="2554" y="3775"/>
                    <a:pt x="2532" y="3753"/>
                  </a:cubicBezTo>
                  <a:cubicBezTo>
                    <a:pt x="2386" y="3125"/>
                    <a:pt x="2442" y="2464"/>
                    <a:pt x="2666" y="1837"/>
                  </a:cubicBezTo>
                  <a:cubicBezTo>
                    <a:pt x="2744" y="1647"/>
                    <a:pt x="2834" y="1456"/>
                    <a:pt x="2946" y="1266"/>
                  </a:cubicBezTo>
                  <a:cubicBezTo>
                    <a:pt x="2957" y="1244"/>
                    <a:pt x="2957" y="1244"/>
                    <a:pt x="2957" y="1232"/>
                  </a:cubicBezTo>
                  <a:cubicBezTo>
                    <a:pt x="2968" y="1232"/>
                    <a:pt x="2968" y="1221"/>
                    <a:pt x="2980" y="1210"/>
                  </a:cubicBezTo>
                  <a:cubicBezTo>
                    <a:pt x="3013" y="1165"/>
                    <a:pt x="3036" y="1132"/>
                    <a:pt x="3069" y="1098"/>
                  </a:cubicBezTo>
                  <a:cubicBezTo>
                    <a:pt x="3125" y="1020"/>
                    <a:pt x="3192" y="941"/>
                    <a:pt x="3260" y="874"/>
                  </a:cubicBezTo>
                  <a:cubicBezTo>
                    <a:pt x="3260" y="874"/>
                    <a:pt x="3271" y="863"/>
                    <a:pt x="3271" y="863"/>
                  </a:cubicBezTo>
                  <a:close/>
                  <a:moveTo>
                    <a:pt x="3928" y="1"/>
                  </a:moveTo>
                  <a:cubicBezTo>
                    <a:pt x="3408" y="1"/>
                    <a:pt x="2870" y="159"/>
                    <a:pt x="2420" y="392"/>
                  </a:cubicBezTo>
                  <a:cubicBezTo>
                    <a:pt x="1927" y="650"/>
                    <a:pt x="1546" y="1042"/>
                    <a:pt x="1244" y="1524"/>
                  </a:cubicBezTo>
                  <a:cubicBezTo>
                    <a:pt x="919" y="2050"/>
                    <a:pt x="751" y="2677"/>
                    <a:pt x="728" y="3304"/>
                  </a:cubicBezTo>
                  <a:cubicBezTo>
                    <a:pt x="560" y="3372"/>
                    <a:pt x="0" y="3618"/>
                    <a:pt x="247" y="3865"/>
                  </a:cubicBezTo>
                  <a:cubicBezTo>
                    <a:pt x="426" y="4044"/>
                    <a:pt x="628" y="4189"/>
                    <a:pt x="840" y="4324"/>
                  </a:cubicBezTo>
                  <a:cubicBezTo>
                    <a:pt x="908" y="4559"/>
                    <a:pt x="986" y="4794"/>
                    <a:pt x="1109" y="5018"/>
                  </a:cubicBezTo>
                  <a:cubicBezTo>
                    <a:pt x="1176" y="5148"/>
                    <a:pt x="1343" y="5201"/>
                    <a:pt x="1549" y="5201"/>
                  </a:cubicBezTo>
                  <a:cubicBezTo>
                    <a:pt x="1927" y="5201"/>
                    <a:pt x="2435" y="5024"/>
                    <a:pt x="2688" y="4828"/>
                  </a:cubicBezTo>
                  <a:cubicBezTo>
                    <a:pt x="2733" y="4830"/>
                    <a:pt x="2778" y="4831"/>
                    <a:pt x="2823" y="4831"/>
                  </a:cubicBezTo>
                  <a:cubicBezTo>
                    <a:pt x="3047" y="4831"/>
                    <a:pt x="3271" y="4807"/>
                    <a:pt x="3495" y="4761"/>
                  </a:cubicBezTo>
                  <a:cubicBezTo>
                    <a:pt x="4570" y="4548"/>
                    <a:pt x="5869" y="3932"/>
                    <a:pt x="6026" y="2711"/>
                  </a:cubicBezTo>
                  <a:cubicBezTo>
                    <a:pt x="6161" y="1680"/>
                    <a:pt x="5578" y="381"/>
                    <a:pt x="4525" y="79"/>
                  </a:cubicBezTo>
                  <a:cubicBezTo>
                    <a:pt x="4333" y="25"/>
                    <a:pt x="4132" y="1"/>
                    <a:pt x="39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3087171" y="5984720"/>
              <a:ext cx="192583" cy="181281"/>
            </a:xfrm>
            <a:custGeom>
              <a:avLst/>
              <a:gdLst/>
              <a:ahLst/>
              <a:cxnLst/>
              <a:rect l="l" t="t" r="r" b="b"/>
              <a:pathLst>
                <a:path w="5691" h="5357" extrusionOk="0">
                  <a:moveTo>
                    <a:pt x="3204" y="1051"/>
                  </a:moveTo>
                  <a:cubicBezTo>
                    <a:pt x="3227" y="1051"/>
                    <a:pt x="3215" y="1062"/>
                    <a:pt x="3115" y="1073"/>
                  </a:cubicBezTo>
                  <a:cubicBezTo>
                    <a:pt x="3115" y="1062"/>
                    <a:pt x="3115" y="1062"/>
                    <a:pt x="3115" y="1062"/>
                  </a:cubicBezTo>
                  <a:lnTo>
                    <a:pt x="3148" y="1062"/>
                  </a:lnTo>
                  <a:cubicBezTo>
                    <a:pt x="3159" y="1051"/>
                    <a:pt x="3159" y="1051"/>
                    <a:pt x="3171" y="1051"/>
                  </a:cubicBezTo>
                  <a:close/>
                  <a:moveTo>
                    <a:pt x="2644" y="1342"/>
                  </a:moveTo>
                  <a:cubicBezTo>
                    <a:pt x="2667" y="1365"/>
                    <a:pt x="2700" y="1376"/>
                    <a:pt x="2734" y="1398"/>
                  </a:cubicBezTo>
                  <a:cubicBezTo>
                    <a:pt x="3047" y="1689"/>
                    <a:pt x="3294" y="2003"/>
                    <a:pt x="3484" y="2373"/>
                  </a:cubicBezTo>
                  <a:cubicBezTo>
                    <a:pt x="3664" y="2731"/>
                    <a:pt x="3787" y="3112"/>
                    <a:pt x="3832" y="3504"/>
                  </a:cubicBezTo>
                  <a:cubicBezTo>
                    <a:pt x="3865" y="3829"/>
                    <a:pt x="3854" y="4086"/>
                    <a:pt x="3697" y="4422"/>
                  </a:cubicBezTo>
                  <a:cubicBezTo>
                    <a:pt x="3686" y="4445"/>
                    <a:pt x="3664" y="4478"/>
                    <a:pt x="3652" y="4501"/>
                  </a:cubicBezTo>
                  <a:cubicBezTo>
                    <a:pt x="3652" y="4512"/>
                    <a:pt x="3641" y="4512"/>
                    <a:pt x="3641" y="4523"/>
                  </a:cubicBezTo>
                  <a:cubicBezTo>
                    <a:pt x="3630" y="4534"/>
                    <a:pt x="3630" y="4534"/>
                    <a:pt x="3619" y="4546"/>
                  </a:cubicBezTo>
                  <a:lnTo>
                    <a:pt x="3551" y="4546"/>
                  </a:lnTo>
                  <a:cubicBezTo>
                    <a:pt x="3529" y="4534"/>
                    <a:pt x="3495" y="4534"/>
                    <a:pt x="3462" y="4523"/>
                  </a:cubicBezTo>
                  <a:cubicBezTo>
                    <a:pt x="3406" y="4512"/>
                    <a:pt x="3339" y="4490"/>
                    <a:pt x="3271" y="4467"/>
                  </a:cubicBezTo>
                  <a:cubicBezTo>
                    <a:pt x="3159" y="4422"/>
                    <a:pt x="3014" y="4366"/>
                    <a:pt x="2947" y="4322"/>
                  </a:cubicBezTo>
                  <a:cubicBezTo>
                    <a:pt x="2543" y="4109"/>
                    <a:pt x="2219" y="3806"/>
                    <a:pt x="2051" y="3403"/>
                  </a:cubicBezTo>
                  <a:cubicBezTo>
                    <a:pt x="1905" y="3022"/>
                    <a:pt x="1905" y="2664"/>
                    <a:pt x="2017" y="2294"/>
                  </a:cubicBezTo>
                  <a:cubicBezTo>
                    <a:pt x="2051" y="2182"/>
                    <a:pt x="2095" y="2081"/>
                    <a:pt x="2140" y="1969"/>
                  </a:cubicBezTo>
                  <a:cubicBezTo>
                    <a:pt x="2174" y="1925"/>
                    <a:pt x="2196" y="1880"/>
                    <a:pt x="2219" y="1824"/>
                  </a:cubicBezTo>
                  <a:cubicBezTo>
                    <a:pt x="2230" y="1824"/>
                    <a:pt x="2230" y="1813"/>
                    <a:pt x="2241" y="1801"/>
                  </a:cubicBezTo>
                  <a:cubicBezTo>
                    <a:pt x="2252" y="1779"/>
                    <a:pt x="2263" y="1768"/>
                    <a:pt x="2275" y="1757"/>
                  </a:cubicBezTo>
                  <a:cubicBezTo>
                    <a:pt x="2342" y="1656"/>
                    <a:pt x="2420" y="1555"/>
                    <a:pt x="2510" y="1465"/>
                  </a:cubicBezTo>
                  <a:cubicBezTo>
                    <a:pt x="2543" y="1432"/>
                    <a:pt x="2577" y="1398"/>
                    <a:pt x="2622" y="1365"/>
                  </a:cubicBezTo>
                  <a:cubicBezTo>
                    <a:pt x="2622" y="1353"/>
                    <a:pt x="2633" y="1353"/>
                    <a:pt x="2644" y="1342"/>
                  </a:cubicBezTo>
                  <a:close/>
                  <a:moveTo>
                    <a:pt x="3553" y="4625"/>
                  </a:moveTo>
                  <a:cubicBezTo>
                    <a:pt x="3549" y="4626"/>
                    <a:pt x="3547" y="4629"/>
                    <a:pt x="3540" y="4635"/>
                  </a:cubicBezTo>
                  <a:cubicBezTo>
                    <a:pt x="3529" y="4646"/>
                    <a:pt x="3529" y="4646"/>
                    <a:pt x="3518" y="4658"/>
                  </a:cubicBezTo>
                  <a:cubicBezTo>
                    <a:pt x="3527" y="4639"/>
                    <a:pt x="3537" y="4628"/>
                    <a:pt x="3553" y="4625"/>
                  </a:cubicBezTo>
                  <a:close/>
                  <a:moveTo>
                    <a:pt x="2707" y="0"/>
                  </a:moveTo>
                  <a:cubicBezTo>
                    <a:pt x="2396" y="0"/>
                    <a:pt x="2063" y="104"/>
                    <a:pt x="1815" y="245"/>
                  </a:cubicBezTo>
                  <a:cubicBezTo>
                    <a:pt x="1647" y="334"/>
                    <a:pt x="1233" y="659"/>
                    <a:pt x="1625" y="771"/>
                  </a:cubicBezTo>
                  <a:cubicBezTo>
                    <a:pt x="1692" y="793"/>
                    <a:pt x="1771" y="827"/>
                    <a:pt x="1849" y="849"/>
                  </a:cubicBezTo>
                  <a:cubicBezTo>
                    <a:pt x="1311" y="1152"/>
                    <a:pt x="841" y="1555"/>
                    <a:pt x="527" y="2081"/>
                  </a:cubicBezTo>
                  <a:cubicBezTo>
                    <a:pt x="1" y="2966"/>
                    <a:pt x="158" y="4053"/>
                    <a:pt x="964" y="4702"/>
                  </a:cubicBezTo>
                  <a:cubicBezTo>
                    <a:pt x="1468" y="5106"/>
                    <a:pt x="2107" y="5330"/>
                    <a:pt x="2745" y="5352"/>
                  </a:cubicBezTo>
                  <a:cubicBezTo>
                    <a:pt x="2806" y="5355"/>
                    <a:pt x="2867" y="5356"/>
                    <a:pt x="2928" y="5356"/>
                  </a:cubicBezTo>
                  <a:cubicBezTo>
                    <a:pt x="3617" y="5356"/>
                    <a:pt x="4351" y="5180"/>
                    <a:pt x="4896" y="4758"/>
                  </a:cubicBezTo>
                  <a:cubicBezTo>
                    <a:pt x="5635" y="4187"/>
                    <a:pt x="5691" y="3235"/>
                    <a:pt x="5411" y="2406"/>
                  </a:cubicBezTo>
                  <a:cubicBezTo>
                    <a:pt x="5209" y="1790"/>
                    <a:pt x="4840" y="1241"/>
                    <a:pt x="4358" y="816"/>
                  </a:cubicBezTo>
                  <a:cubicBezTo>
                    <a:pt x="4470" y="749"/>
                    <a:pt x="4560" y="681"/>
                    <a:pt x="4638" y="603"/>
                  </a:cubicBezTo>
                  <a:cubicBezTo>
                    <a:pt x="4896" y="289"/>
                    <a:pt x="4403" y="233"/>
                    <a:pt x="4201" y="233"/>
                  </a:cubicBezTo>
                  <a:cubicBezTo>
                    <a:pt x="4000" y="233"/>
                    <a:pt x="3798" y="256"/>
                    <a:pt x="3585" y="278"/>
                  </a:cubicBezTo>
                  <a:cubicBezTo>
                    <a:pt x="3406" y="189"/>
                    <a:pt x="3215" y="99"/>
                    <a:pt x="3025" y="43"/>
                  </a:cubicBezTo>
                  <a:cubicBezTo>
                    <a:pt x="2925" y="13"/>
                    <a:pt x="2817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3448785" y="5990710"/>
              <a:ext cx="208488" cy="176002"/>
            </a:xfrm>
            <a:custGeom>
              <a:avLst/>
              <a:gdLst/>
              <a:ahLst/>
              <a:cxnLst/>
              <a:rect l="l" t="t" r="r" b="b"/>
              <a:pathLst>
                <a:path w="6161" h="5201" extrusionOk="0">
                  <a:moveTo>
                    <a:pt x="3764" y="3999"/>
                  </a:moveTo>
                  <a:cubicBezTo>
                    <a:pt x="3755" y="4007"/>
                    <a:pt x="3741" y="4016"/>
                    <a:pt x="3725" y="4019"/>
                  </a:cubicBezTo>
                  <a:lnTo>
                    <a:pt x="3725" y="4019"/>
                  </a:lnTo>
                  <a:cubicBezTo>
                    <a:pt x="3754" y="4009"/>
                    <a:pt x="3764" y="3999"/>
                    <a:pt x="3764" y="3999"/>
                  </a:cubicBezTo>
                  <a:close/>
                  <a:moveTo>
                    <a:pt x="3293" y="863"/>
                  </a:moveTo>
                  <a:cubicBezTo>
                    <a:pt x="3304" y="874"/>
                    <a:pt x="3327" y="885"/>
                    <a:pt x="3338" y="896"/>
                  </a:cubicBezTo>
                  <a:cubicBezTo>
                    <a:pt x="3517" y="1008"/>
                    <a:pt x="3674" y="1154"/>
                    <a:pt x="3808" y="1311"/>
                  </a:cubicBezTo>
                  <a:cubicBezTo>
                    <a:pt x="4111" y="1680"/>
                    <a:pt x="4279" y="2184"/>
                    <a:pt x="4324" y="2655"/>
                  </a:cubicBezTo>
                  <a:cubicBezTo>
                    <a:pt x="4335" y="2879"/>
                    <a:pt x="4335" y="2991"/>
                    <a:pt x="4279" y="3192"/>
                  </a:cubicBezTo>
                  <a:cubicBezTo>
                    <a:pt x="4257" y="3282"/>
                    <a:pt x="4234" y="3360"/>
                    <a:pt x="4189" y="3450"/>
                  </a:cubicBezTo>
                  <a:cubicBezTo>
                    <a:pt x="4178" y="3495"/>
                    <a:pt x="4156" y="3528"/>
                    <a:pt x="4133" y="3573"/>
                  </a:cubicBezTo>
                  <a:cubicBezTo>
                    <a:pt x="4122" y="3596"/>
                    <a:pt x="4089" y="3652"/>
                    <a:pt x="4077" y="3663"/>
                  </a:cubicBezTo>
                  <a:cubicBezTo>
                    <a:pt x="4033" y="3719"/>
                    <a:pt x="3988" y="3775"/>
                    <a:pt x="3943" y="3831"/>
                  </a:cubicBezTo>
                  <a:cubicBezTo>
                    <a:pt x="3920" y="3853"/>
                    <a:pt x="3887" y="3876"/>
                    <a:pt x="3864" y="3898"/>
                  </a:cubicBezTo>
                  <a:cubicBezTo>
                    <a:pt x="3853" y="3921"/>
                    <a:pt x="3831" y="3932"/>
                    <a:pt x="3831" y="3932"/>
                  </a:cubicBezTo>
                  <a:cubicBezTo>
                    <a:pt x="3797" y="3954"/>
                    <a:pt x="3764" y="3977"/>
                    <a:pt x="3741" y="3999"/>
                  </a:cubicBezTo>
                  <a:cubicBezTo>
                    <a:pt x="3719" y="4010"/>
                    <a:pt x="3696" y="4021"/>
                    <a:pt x="3685" y="4021"/>
                  </a:cubicBezTo>
                  <a:cubicBezTo>
                    <a:pt x="3663" y="4033"/>
                    <a:pt x="3640" y="4033"/>
                    <a:pt x="3629" y="4033"/>
                  </a:cubicBezTo>
                  <a:cubicBezTo>
                    <a:pt x="3596" y="4033"/>
                    <a:pt x="3562" y="4044"/>
                    <a:pt x="3551" y="4044"/>
                  </a:cubicBezTo>
                  <a:lnTo>
                    <a:pt x="3495" y="4044"/>
                  </a:lnTo>
                  <a:cubicBezTo>
                    <a:pt x="3405" y="4044"/>
                    <a:pt x="3450" y="4033"/>
                    <a:pt x="3495" y="4033"/>
                  </a:cubicBezTo>
                  <a:lnTo>
                    <a:pt x="3372" y="4033"/>
                  </a:lnTo>
                  <a:cubicBezTo>
                    <a:pt x="3320" y="4022"/>
                    <a:pt x="3258" y="4012"/>
                    <a:pt x="3205" y="4001"/>
                  </a:cubicBezTo>
                  <a:lnTo>
                    <a:pt x="3205" y="4001"/>
                  </a:lnTo>
                  <a:cubicBezTo>
                    <a:pt x="3231" y="4005"/>
                    <a:pt x="3252" y="4009"/>
                    <a:pt x="3253" y="4009"/>
                  </a:cubicBezTo>
                  <a:cubicBezTo>
                    <a:pt x="3254" y="4009"/>
                    <a:pt x="3238" y="4006"/>
                    <a:pt x="3192" y="3999"/>
                  </a:cubicBezTo>
                  <a:lnTo>
                    <a:pt x="3192" y="3999"/>
                  </a:lnTo>
                  <a:cubicBezTo>
                    <a:pt x="3196" y="4000"/>
                    <a:pt x="3201" y="4001"/>
                    <a:pt x="3205" y="4001"/>
                  </a:cubicBezTo>
                  <a:lnTo>
                    <a:pt x="3205" y="4001"/>
                  </a:lnTo>
                  <a:cubicBezTo>
                    <a:pt x="3177" y="3997"/>
                    <a:pt x="3145" y="3992"/>
                    <a:pt x="3125" y="3988"/>
                  </a:cubicBezTo>
                  <a:cubicBezTo>
                    <a:pt x="3013" y="3954"/>
                    <a:pt x="2901" y="3921"/>
                    <a:pt x="2789" y="3876"/>
                  </a:cubicBezTo>
                  <a:cubicBezTo>
                    <a:pt x="2733" y="3853"/>
                    <a:pt x="2677" y="3820"/>
                    <a:pt x="2621" y="3797"/>
                  </a:cubicBezTo>
                  <a:lnTo>
                    <a:pt x="2610" y="3797"/>
                  </a:lnTo>
                  <a:cubicBezTo>
                    <a:pt x="2588" y="3786"/>
                    <a:pt x="2565" y="3775"/>
                    <a:pt x="2543" y="3753"/>
                  </a:cubicBezTo>
                  <a:cubicBezTo>
                    <a:pt x="2397" y="3125"/>
                    <a:pt x="2442" y="2464"/>
                    <a:pt x="2677" y="1837"/>
                  </a:cubicBezTo>
                  <a:cubicBezTo>
                    <a:pt x="2744" y="1647"/>
                    <a:pt x="2845" y="1456"/>
                    <a:pt x="2946" y="1266"/>
                  </a:cubicBezTo>
                  <a:cubicBezTo>
                    <a:pt x="2957" y="1244"/>
                    <a:pt x="2968" y="1244"/>
                    <a:pt x="2968" y="1232"/>
                  </a:cubicBezTo>
                  <a:cubicBezTo>
                    <a:pt x="2968" y="1232"/>
                    <a:pt x="2980" y="1221"/>
                    <a:pt x="2991" y="1210"/>
                  </a:cubicBezTo>
                  <a:cubicBezTo>
                    <a:pt x="3013" y="1165"/>
                    <a:pt x="3047" y="1132"/>
                    <a:pt x="3069" y="1098"/>
                  </a:cubicBezTo>
                  <a:cubicBezTo>
                    <a:pt x="3125" y="1020"/>
                    <a:pt x="3192" y="941"/>
                    <a:pt x="3260" y="874"/>
                  </a:cubicBezTo>
                  <a:cubicBezTo>
                    <a:pt x="3271" y="874"/>
                    <a:pt x="3271" y="863"/>
                    <a:pt x="3271" y="863"/>
                  </a:cubicBezTo>
                  <a:close/>
                  <a:moveTo>
                    <a:pt x="3932" y="1"/>
                  </a:moveTo>
                  <a:cubicBezTo>
                    <a:pt x="3408" y="1"/>
                    <a:pt x="2873" y="159"/>
                    <a:pt x="2431" y="392"/>
                  </a:cubicBezTo>
                  <a:cubicBezTo>
                    <a:pt x="1927" y="650"/>
                    <a:pt x="1546" y="1042"/>
                    <a:pt x="1255" y="1524"/>
                  </a:cubicBezTo>
                  <a:cubicBezTo>
                    <a:pt x="930" y="2050"/>
                    <a:pt x="751" y="2677"/>
                    <a:pt x="728" y="3304"/>
                  </a:cubicBezTo>
                  <a:cubicBezTo>
                    <a:pt x="560" y="3372"/>
                    <a:pt x="0" y="3618"/>
                    <a:pt x="247" y="3865"/>
                  </a:cubicBezTo>
                  <a:cubicBezTo>
                    <a:pt x="426" y="4044"/>
                    <a:pt x="639" y="4189"/>
                    <a:pt x="852" y="4324"/>
                  </a:cubicBezTo>
                  <a:cubicBezTo>
                    <a:pt x="908" y="4559"/>
                    <a:pt x="997" y="4794"/>
                    <a:pt x="1109" y="5018"/>
                  </a:cubicBezTo>
                  <a:cubicBezTo>
                    <a:pt x="1180" y="5148"/>
                    <a:pt x="1348" y="5201"/>
                    <a:pt x="1554" y="5201"/>
                  </a:cubicBezTo>
                  <a:cubicBezTo>
                    <a:pt x="1931" y="5201"/>
                    <a:pt x="2435" y="5024"/>
                    <a:pt x="2688" y="4828"/>
                  </a:cubicBezTo>
                  <a:cubicBezTo>
                    <a:pt x="2733" y="4830"/>
                    <a:pt x="2778" y="4831"/>
                    <a:pt x="2823" y="4831"/>
                  </a:cubicBezTo>
                  <a:cubicBezTo>
                    <a:pt x="3047" y="4831"/>
                    <a:pt x="3271" y="4807"/>
                    <a:pt x="3495" y="4761"/>
                  </a:cubicBezTo>
                  <a:cubicBezTo>
                    <a:pt x="4570" y="4548"/>
                    <a:pt x="5869" y="3932"/>
                    <a:pt x="6026" y="2711"/>
                  </a:cubicBezTo>
                  <a:cubicBezTo>
                    <a:pt x="6161" y="1680"/>
                    <a:pt x="5589" y="381"/>
                    <a:pt x="4537" y="79"/>
                  </a:cubicBezTo>
                  <a:cubicBezTo>
                    <a:pt x="4341" y="25"/>
                    <a:pt x="4137" y="1"/>
                    <a:pt x="39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567022" y="6173378"/>
              <a:ext cx="812" cy="34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1" y="1"/>
                  </a:moveTo>
                  <a:cubicBezTo>
                    <a:pt x="12" y="1"/>
                    <a:pt x="12" y="1"/>
                    <a:pt x="23" y="1"/>
                  </a:cubicBezTo>
                  <a:lnTo>
                    <a:pt x="23" y="1"/>
                  </a:lnTo>
                  <a:cubicBezTo>
                    <a:pt x="23" y="1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4187885" y="5990710"/>
              <a:ext cx="208116" cy="176002"/>
            </a:xfrm>
            <a:custGeom>
              <a:avLst/>
              <a:gdLst/>
              <a:ahLst/>
              <a:cxnLst/>
              <a:rect l="l" t="t" r="r" b="b"/>
              <a:pathLst>
                <a:path w="6150" h="5201" extrusionOk="0">
                  <a:moveTo>
                    <a:pt x="3764" y="3999"/>
                  </a:moveTo>
                  <a:lnTo>
                    <a:pt x="3764" y="3999"/>
                  </a:lnTo>
                  <a:cubicBezTo>
                    <a:pt x="3755" y="4008"/>
                    <a:pt x="3739" y="4017"/>
                    <a:pt x="3722" y="4020"/>
                  </a:cubicBezTo>
                  <a:lnTo>
                    <a:pt x="3722" y="4020"/>
                  </a:lnTo>
                  <a:cubicBezTo>
                    <a:pt x="3743" y="4009"/>
                    <a:pt x="3764" y="3999"/>
                    <a:pt x="3764" y="3999"/>
                  </a:cubicBezTo>
                  <a:close/>
                  <a:moveTo>
                    <a:pt x="3282" y="863"/>
                  </a:moveTo>
                  <a:cubicBezTo>
                    <a:pt x="3293" y="874"/>
                    <a:pt x="3316" y="885"/>
                    <a:pt x="3327" y="896"/>
                  </a:cubicBezTo>
                  <a:cubicBezTo>
                    <a:pt x="3506" y="1008"/>
                    <a:pt x="3663" y="1154"/>
                    <a:pt x="3797" y="1311"/>
                  </a:cubicBezTo>
                  <a:cubicBezTo>
                    <a:pt x="4100" y="1680"/>
                    <a:pt x="4279" y="2184"/>
                    <a:pt x="4313" y="2655"/>
                  </a:cubicBezTo>
                  <a:cubicBezTo>
                    <a:pt x="4335" y="2879"/>
                    <a:pt x="4324" y="2991"/>
                    <a:pt x="4268" y="3192"/>
                  </a:cubicBezTo>
                  <a:cubicBezTo>
                    <a:pt x="4257" y="3282"/>
                    <a:pt x="4223" y="3360"/>
                    <a:pt x="4190" y="3450"/>
                  </a:cubicBezTo>
                  <a:cubicBezTo>
                    <a:pt x="4167" y="3495"/>
                    <a:pt x="4145" y="3528"/>
                    <a:pt x="4122" y="3573"/>
                  </a:cubicBezTo>
                  <a:cubicBezTo>
                    <a:pt x="4111" y="3596"/>
                    <a:pt x="4078" y="3652"/>
                    <a:pt x="4066" y="3663"/>
                  </a:cubicBezTo>
                  <a:cubicBezTo>
                    <a:pt x="4022" y="3719"/>
                    <a:pt x="3988" y="3775"/>
                    <a:pt x="3932" y="3831"/>
                  </a:cubicBezTo>
                  <a:cubicBezTo>
                    <a:pt x="3909" y="3853"/>
                    <a:pt x="3887" y="3876"/>
                    <a:pt x="3865" y="3898"/>
                  </a:cubicBezTo>
                  <a:cubicBezTo>
                    <a:pt x="3842" y="3921"/>
                    <a:pt x="3820" y="3932"/>
                    <a:pt x="3820" y="3932"/>
                  </a:cubicBezTo>
                  <a:cubicBezTo>
                    <a:pt x="3786" y="3954"/>
                    <a:pt x="3764" y="3977"/>
                    <a:pt x="3730" y="3999"/>
                  </a:cubicBezTo>
                  <a:cubicBezTo>
                    <a:pt x="3719" y="4010"/>
                    <a:pt x="3697" y="4021"/>
                    <a:pt x="3674" y="4021"/>
                  </a:cubicBezTo>
                  <a:cubicBezTo>
                    <a:pt x="3663" y="4033"/>
                    <a:pt x="3641" y="4033"/>
                    <a:pt x="3618" y="4033"/>
                  </a:cubicBezTo>
                  <a:cubicBezTo>
                    <a:pt x="3585" y="4033"/>
                    <a:pt x="3562" y="4044"/>
                    <a:pt x="3540" y="4044"/>
                  </a:cubicBezTo>
                  <a:lnTo>
                    <a:pt x="3484" y="4044"/>
                  </a:lnTo>
                  <a:cubicBezTo>
                    <a:pt x="3405" y="4044"/>
                    <a:pt x="3439" y="4033"/>
                    <a:pt x="3484" y="4033"/>
                  </a:cubicBezTo>
                  <a:lnTo>
                    <a:pt x="3361" y="4033"/>
                  </a:lnTo>
                  <a:cubicBezTo>
                    <a:pt x="3305" y="4021"/>
                    <a:pt x="3249" y="4010"/>
                    <a:pt x="3181" y="3999"/>
                  </a:cubicBezTo>
                  <a:lnTo>
                    <a:pt x="3181" y="3999"/>
                  </a:lnTo>
                  <a:cubicBezTo>
                    <a:pt x="3227" y="4006"/>
                    <a:pt x="3244" y="4009"/>
                    <a:pt x="3244" y="4009"/>
                  </a:cubicBezTo>
                  <a:cubicBezTo>
                    <a:pt x="3245" y="4009"/>
                    <a:pt x="3164" y="3995"/>
                    <a:pt x="3125" y="3988"/>
                  </a:cubicBezTo>
                  <a:cubicBezTo>
                    <a:pt x="3002" y="3954"/>
                    <a:pt x="2890" y="3921"/>
                    <a:pt x="2789" y="3876"/>
                  </a:cubicBezTo>
                  <a:cubicBezTo>
                    <a:pt x="2722" y="3853"/>
                    <a:pt x="2666" y="3831"/>
                    <a:pt x="2610" y="3797"/>
                  </a:cubicBezTo>
                  <a:lnTo>
                    <a:pt x="2599" y="3797"/>
                  </a:lnTo>
                  <a:cubicBezTo>
                    <a:pt x="2577" y="3786"/>
                    <a:pt x="2554" y="3775"/>
                    <a:pt x="2532" y="3753"/>
                  </a:cubicBezTo>
                  <a:cubicBezTo>
                    <a:pt x="2386" y="3125"/>
                    <a:pt x="2442" y="2464"/>
                    <a:pt x="2666" y="1837"/>
                  </a:cubicBezTo>
                  <a:cubicBezTo>
                    <a:pt x="2745" y="1647"/>
                    <a:pt x="2834" y="1456"/>
                    <a:pt x="2946" y="1266"/>
                  </a:cubicBezTo>
                  <a:cubicBezTo>
                    <a:pt x="2957" y="1244"/>
                    <a:pt x="2957" y="1244"/>
                    <a:pt x="2957" y="1232"/>
                  </a:cubicBezTo>
                  <a:cubicBezTo>
                    <a:pt x="2969" y="1232"/>
                    <a:pt x="2969" y="1221"/>
                    <a:pt x="2980" y="1210"/>
                  </a:cubicBezTo>
                  <a:cubicBezTo>
                    <a:pt x="3013" y="1165"/>
                    <a:pt x="3036" y="1132"/>
                    <a:pt x="3058" y="1098"/>
                  </a:cubicBezTo>
                  <a:cubicBezTo>
                    <a:pt x="3125" y="1020"/>
                    <a:pt x="3193" y="941"/>
                    <a:pt x="3260" y="874"/>
                  </a:cubicBezTo>
                  <a:cubicBezTo>
                    <a:pt x="3260" y="874"/>
                    <a:pt x="3260" y="863"/>
                    <a:pt x="3271" y="863"/>
                  </a:cubicBezTo>
                  <a:close/>
                  <a:moveTo>
                    <a:pt x="3928" y="1"/>
                  </a:moveTo>
                  <a:cubicBezTo>
                    <a:pt x="3408" y="1"/>
                    <a:pt x="2870" y="159"/>
                    <a:pt x="2420" y="392"/>
                  </a:cubicBezTo>
                  <a:cubicBezTo>
                    <a:pt x="1927" y="650"/>
                    <a:pt x="1535" y="1042"/>
                    <a:pt x="1244" y="1524"/>
                  </a:cubicBezTo>
                  <a:cubicBezTo>
                    <a:pt x="919" y="2050"/>
                    <a:pt x="740" y="2677"/>
                    <a:pt x="729" y="3304"/>
                  </a:cubicBezTo>
                  <a:cubicBezTo>
                    <a:pt x="561" y="3372"/>
                    <a:pt x="0" y="3618"/>
                    <a:pt x="236" y="3865"/>
                  </a:cubicBezTo>
                  <a:cubicBezTo>
                    <a:pt x="426" y="4044"/>
                    <a:pt x="628" y="4189"/>
                    <a:pt x="841" y="4324"/>
                  </a:cubicBezTo>
                  <a:cubicBezTo>
                    <a:pt x="908" y="4559"/>
                    <a:pt x="986" y="4794"/>
                    <a:pt x="1109" y="5018"/>
                  </a:cubicBezTo>
                  <a:cubicBezTo>
                    <a:pt x="1176" y="5148"/>
                    <a:pt x="1344" y="5201"/>
                    <a:pt x="1549" y="5201"/>
                  </a:cubicBezTo>
                  <a:cubicBezTo>
                    <a:pt x="1927" y="5201"/>
                    <a:pt x="2435" y="5024"/>
                    <a:pt x="2689" y="4828"/>
                  </a:cubicBezTo>
                  <a:cubicBezTo>
                    <a:pt x="2733" y="4830"/>
                    <a:pt x="2778" y="4831"/>
                    <a:pt x="2823" y="4831"/>
                  </a:cubicBezTo>
                  <a:cubicBezTo>
                    <a:pt x="3047" y="4831"/>
                    <a:pt x="3271" y="4807"/>
                    <a:pt x="3495" y="4761"/>
                  </a:cubicBezTo>
                  <a:cubicBezTo>
                    <a:pt x="4570" y="4548"/>
                    <a:pt x="5870" y="3932"/>
                    <a:pt x="6026" y="2711"/>
                  </a:cubicBezTo>
                  <a:cubicBezTo>
                    <a:pt x="6150" y="1680"/>
                    <a:pt x="5578" y="381"/>
                    <a:pt x="4526" y="79"/>
                  </a:cubicBezTo>
                  <a:cubicBezTo>
                    <a:pt x="4333" y="25"/>
                    <a:pt x="4132" y="1"/>
                    <a:pt x="39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4305749" y="6173378"/>
              <a:ext cx="1184" cy="34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1" y="1"/>
                  </a:moveTo>
                  <a:cubicBezTo>
                    <a:pt x="12" y="1"/>
                    <a:pt x="23" y="1"/>
                    <a:pt x="23" y="1"/>
                  </a:cubicBezTo>
                  <a:lnTo>
                    <a:pt x="34" y="1"/>
                  </a:lnTo>
                  <a:cubicBezTo>
                    <a:pt x="23" y="1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825898" y="5984720"/>
              <a:ext cx="192956" cy="181281"/>
            </a:xfrm>
            <a:custGeom>
              <a:avLst/>
              <a:gdLst/>
              <a:ahLst/>
              <a:cxnLst/>
              <a:rect l="l" t="t" r="r" b="b"/>
              <a:pathLst>
                <a:path w="5702" h="5357" extrusionOk="0">
                  <a:moveTo>
                    <a:pt x="3204" y="1051"/>
                  </a:moveTo>
                  <a:cubicBezTo>
                    <a:pt x="3238" y="1051"/>
                    <a:pt x="3215" y="1062"/>
                    <a:pt x="3115" y="1073"/>
                  </a:cubicBezTo>
                  <a:cubicBezTo>
                    <a:pt x="3115" y="1073"/>
                    <a:pt x="3115" y="1062"/>
                    <a:pt x="3126" y="1062"/>
                  </a:cubicBezTo>
                  <a:lnTo>
                    <a:pt x="3159" y="1062"/>
                  </a:lnTo>
                  <a:cubicBezTo>
                    <a:pt x="3159" y="1062"/>
                    <a:pt x="3171" y="1051"/>
                    <a:pt x="3171" y="1051"/>
                  </a:cubicBezTo>
                  <a:close/>
                  <a:moveTo>
                    <a:pt x="2655" y="1342"/>
                  </a:moveTo>
                  <a:cubicBezTo>
                    <a:pt x="2678" y="1365"/>
                    <a:pt x="2711" y="1376"/>
                    <a:pt x="2734" y="1398"/>
                  </a:cubicBezTo>
                  <a:cubicBezTo>
                    <a:pt x="3059" y="1689"/>
                    <a:pt x="3305" y="2003"/>
                    <a:pt x="3495" y="2373"/>
                  </a:cubicBezTo>
                  <a:cubicBezTo>
                    <a:pt x="3675" y="2731"/>
                    <a:pt x="3798" y="3112"/>
                    <a:pt x="3843" y="3504"/>
                  </a:cubicBezTo>
                  <a:cubicBezTo>
                    <a:pt x="3876" y="3829"/>
                    <a:pt x="3865" y="4086"/>
                    <a:pt x="3708" y="4422"/>
                  </a:cubicBezTo>
                  <a:cubicBezTo>
                    <a:pt x="3686" y="4445"/>
                    <a:pt x="3675" y="4478"/>
                    <a:pt x="3652" y="4501"/>
                  </a:cubicBezTo>
                  <a:cubicBezTo>
                    <a:pt x="3652" y="4512"/>
                    <a:pt x="3652" y="4523"/>
                    <a:pt x="3641" y="4523"/>
                  </a:cubicBezTo>
                  <a:cubicBezTo>
                    <a:pt x="3641" y="4534"/>
                    <a:pt x="3630" y="4534"/>
                    <a:pt x="3619" y="4546"/>
                  </a:cubicBezTo>
                  <a:lnTo>
                    <a:pt x="3563" y="4546"/>
                  </a:lnTo>
                  <a:cubicBezTo>
                    <a:pt x="3540" y="4534"/>
                    <a:pt x="3495" y="4534"/>
                    <a:pt x="3473" y="4523"/>
                  </a:cubicBezTo>
                  <a:cubicBezTo>
                    <a:pt x="3406" y="4512"/>
                    <a:pt x="3339" y="4490"/>
                    <a:pt x="3283" y="4467"/>
                  </a:cubicBezTo>
                  <a:cubicBezTo>
                    <a:pt x="3171" y="4422"/>
                    <a:pt x="3014" y="4366"/>
                    <a:pt x="2947" y="4322"/>
                  </a:cubicBezTo>
                  <a:cubicBezTo>
                    <a:pt x="2555" y="4109"/>
                    <a:pt x="2219" y="3806"/>
                    <a:pt x="2062" y="3403"/>
                  </a:cubicBezTo>
                  <a:cubicBezTo>
                    <a:pt x="1905" y="3022"/>
                    <a:pt x="1905" y="2664"/>
                    <a:pt x="2017" y="2294"/>
                  </a:cubicBezTo>
                  <a:cubicBezTo>
                    <a:pt x="2051" y="2182"/>
                    <a:pt x="2095" y="2081"/>
                    <a:pt x="2151" y="1969"/>
                  </a:cubicBezTo>
                  <a:cubicBezTo>
                    <a:pt x="2174" y="1925"/>
                    <a:pt x="2196" y="1880"/>
                    <a:pt x="2230" y="1824"/>
                  </a:cubicBezTo>
                  <a:cubicBezTo>
                    <a:pt x="2230" y="1824"/>
                    <a:pt x="2241" y="1813"/>
                    <a:pt x="2241" y="1801"/>
                  </a:cubicBezTo>
                  <a:cubicBezTo>
                    <a:pt x="2252" y="1779"/>
                    <a:pt x="2263" y="1768"/>
                    <a:pt x="2275" y="1757"/>
                  </a:cubicBezTo>
                  <a:cubicBezTo>
                    <a:pt x="2353" y="1656"/>
                    <a:pt x="2431" y="1555"/>
                    <a:pt x="2510" y="1465"/>
                  </a:cubicBezTo>
                  <a:cubicBezTo>
                    <a:pt x="2543" y="1432"/>
                    <a:pt x="2588" y="1398"/>
                    <a:pt x="2622" y="1365"/>
                  </a:cubicBezTo>
                  <a:cubicBezTo>
                    <a:pt x="2633" y="1353"/>
                    <a:pt x="2633" y="1353"/>
                    <a:pt x="2655" y="1342"/>
                  </a:cubicBezTo>
                  <a:close/>
                  <a:moveTo>
                    <a:pt x="3563" y="4624"/>
                  </a:moveTo>
                  <a:cubicBezTo>
                    <a:pt x="3563" y="4624"/>
                    <a:pt x="3551" y="4624"/>
                    <a:pt x="3551" y="4635"/>
                  </a:cubicBezTo>
                  <a:cubicBezTo>
                    <a:pt x="3540" y="4646"/>
                    <a:pt x="3529" y="4646"/>
                    <a:pt x="3518" y="4658"/>
                  </a:cubicBezTo>
                  <a:cubicBezTo>
                    <a:pt x="3529" y="4635"/>
                    <a:pt x="3551" y="4624"/>
                    <a:pt x="3563" y="4624"/>
                  </a:cubicBezTo>
                  <a:close/>
                  <a:moveTo>
                    <a:pt x="2707" y="0"/>
                  </a:moveTo>
                  <a:cubicBezTo>
                    <a:pt x="2396" y="0"/>
                    <a:pt x="2063" y="104"/>
                    <a:pt x="1815" y="245"/>
                  </a:cubicBezTo>
                  <a:cubicBezTo>
                    <a:pt x="1647" y="334"/>
                    <a:pt x="1233" y="659"/>
                    <a:pt x="1625" y="771"/>
                  </a:cubicBezTo>
                  <a:cubicBezTo>
                    <a:pt x="1703" y="793"/>
                    <a:pt x="1771" y="827"/>
                    <a:pt x="1849" y="849"/>
                  </a:cubicBezTo>
                  <a:cubicBezTo>
                    <a:pt x="1311" y="1152"/>
                    <a:pt x="852" y="1555"/>
                    <a:pt x="527" y="2081"/>
                  </a:cubicBezTo>
                  <a:cubicBezTo>
                    <a:pt x="1" y="2966"/>
                    <a:pt x="158" y="4053"/>
                    <a:pt x="975" y="4702"/>
                  </a:cubicBezTo>
                  <a:cubicBezTo>
                    <a:pt x="1479" y="5106"/>
                    <a:pt x="2118" y="5330"/>
                    <a:pt x="2756" y="5352"/>
                  </a:cubicBezTo>
                  <a:cubicBezTo>
                    <a:pt x="2816" y="5355"/>
                    <a:pt x="2876" y="5356"/>
                    <a:pt x="2937" y="5356"/>
                  </a:cubicBezTo>
                  <a:cubicBezTo>
                    <a:pt x="3618" y="5356"/>
                    <a:pt x="4362" y="5180"/>
                    <a:pt x="4907" y="4758"/>
                  </a:cubicBezTo>
                  <a:cubicBezTo>
                    <a:pt x="5635" y="4187"/>
                    <a:pt x="5702" y="3235"/>
                    <a:pt x="5422" y="2406"/>
                  </a:cubicBezTo>
                  <a:cubicBezTo>
                    <a:pt x="5209" y="1790"/>
                    <a:pt x="4840" y="1241"/>
                    <a:pt x="4358" y="816"/>
                  </a:cubicBezTo>
                  <a:cubicBezTo>
                    <a:pt x="4470" y="749"/>
                    <a:pt x="4571" y="681"/>
                    <a:pt x="4638" y="603"/>
                  </a:cubicBezTo>
                  <a:cubicBezTo>
                    <a:pt x="4896" y="289"/>
                    <a:pt x="4414" y="233"/>
                    <a:pt x="4212" y="233"/>
                  </a:cubicBezTo>
                  <a:cubicBezTo>
                    <a:pt x="4011" y="233"/>
                    <a:pt x="3798" y="256"/>
                    <a:pt x="3596" y="278"/>
                  </a:cubicBezTo>
                  <a:cubicBezTo>
                    <a:pt x="3417" y="189"/>
                    <a:pt x="3227" y="99"/>
                    <a:pt x="3025" y="43"/>
                  </a:cubicBezTo>
                  <a:cubicBezTo>
                    <a:pt x="2925" y="13"/>
                    <a:pt x="2817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463928" y="6355336"/>
              <a:ext cx="1184" cy="34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0" y="0"/>
                  </a:moveTo>
                  <a:cubicBezTo>
                    <a:pt x="12" y="0"/>
                    <a:pt x="12" y="0"/>
                    <a:pt x="23" y="0"/>
                  </a:cubicBezTo>
                  <a:lnTo>
                    <a:pt x="34" y="0"/>
                  </a:lnTo>
                  <a:cubicBezTo>
                    <a:pt x="23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46063" y="6218656"/>
              <a:ext cx="208116" cy="175866"/>
            </a:xfrm>
            <a:custGeom>
              <a:avLst/>
              <a:gdLst/>
              <a:ahLst/>
              <a:cxnLst/>
              <a:rect l="l" t="t" r="r" b="b"/>
              <a:pathLst>
                <a:path w="6150" h="5197" extrusionOk="0">
                  <a:moveTo>
                    <a:pt x="3080" y="802"/>
                  </a:moveTo>
                  <a:cubicBezTo>
                    <a:pt x="3065" y="806"/>
                    <a:pt x="3057" y="807"/>
                    <a:pt x="3052" y="807"/>
                  </a:cubicBezTo>
                  <a:cubicBezTo>
                    <a:pt x="3044" y="807"/>
                    <a:pt x="3054" y="802"/>
                    <a:pt x="3069" y="802"/>
                  </a:cubicBezTo>
                  <a:close/>
                  <a:moveTo>
                    <a:pt x="3754" y="4001"/>
                  </a:moveTo>
                  <a:cubicBezTo>
                    <a:pt x="3756" y="4001"/>
                    <a:pt x="3756" y="4002"/>
                    <a:pt x="3752" y="4006"/>
                  </a:cubicBezTo>
                  <a:cubicBezTo>
                    <a:pt x="3752" y="4006"/>
                    <a:pt x="3730" y="4017"/>
                    <a:pt x="3707" y="4017"/>
                  </a:cubicBezTo>
                  <a:cubicBezTo>
                    <a:pt x="3731" y="4009"/>
                    <a:pt x="3749" y="4001"/>
                    <a:pt x="3754" y="4001"/>
                  </a:cubicBezTo>
                  <a:close/>
                  <a:moveTo>
                    <a:pt x="3271" y="858"/>
                  </a:moveTo>
                  <a:cubicBezTo>
                    <a:pt x="3271" y="858"/>
                    <a:pt x="3271" y="869"/>
                    <a:pt x="3282" y="869"/>
                  </a:cubicBezTo>
                  <a:cubicBezTo>
                    <a:pt x="3293" y="869"/>
                    <a:pt x="3315" y="881"/>
                    <a:pt x="3327" y="892"/>
                  </a:cubicBezTo>
                  <a:cubicBezTo>
                    <a:pt x="3506" y="1004"/>
                    <a:pt x="3663" y="1150"/>
                    <a:pt x="3797" y="1318"/>
                  </a:cubicBezTo>
                  <a:cubicBezTo>
                    <a:pt x="4100" y="1687"/>
                    <a:pt x="4279" y="2180"/>
                    <a:pt x="4312" y="2662"/>
                  </a:cubicBezTo>
                  <a:cubicBezTo>
                    <a:pt x="4335" y="2874"/>
                    <a:pt x="4324" y="2986"/>
                    <a:pt x="4268" y="3199"/>
                  </a:cubicBezTo>
                  <a:cubicBezTo>
                    <a:pt x="4245" y="3278"/>
                    <a:pt x="4223" y="3367"/>
                    <a:pt x="4189" y="3446"/>
                  </a:cubicBezTo>
                  <a:cubicBezTo>
                    <a:pt x="4167" y="3490"/>
                    <a:pt x="4144" y="3535"/>
                    <a:pt x="4122" y="3569"/>
                  </a:cubicBezTo>
                  <a:cubicBezTo>
                    <a:pt x="4111" y="3591"/>
                    <a:pt x="4077" y="3647"/>
                    <a:pt x="4066" y="3658"/>
                  </a:cubicBezTo>
                  <a:cubicBezTo>
                    <a:pt x="4021" y="3726"/>
                    <a:pt x="3976" y="3782"/>
                    <a:pt x="3931" y="3838"/>
                  </a:cubicBezTo>
                  <a:cubicBezTo>
                    <a:pt x="3917" y="3853"/>
                    <a:pt x="3902" y="3868"/>
                    <a:pt x="3887" y="3882"/>
                  </a:cubicBezTo>
                  <a:lnTo>
                    <a:pt x="3887" y="3882"/>
                  </a:lnTo>
                  <a:cubicBezTo>
                    <a:pt x="3887" y="3882"/>
                    <a:pt x="3875" y="3882"/>
                    <a:pt x="3864" y="3894"/>
                  </a:cubicBezTo>
                  <a:cubicBezTo>
                    <a:pt x="3875" y="3894"/>
                    <a:pt x="3887" y="3883"/>
                    <a:pt x="3887" y="3882"/>
                  </a:cubicBezTo>
                  <a:lnTo>
                    <a:pt x="3887" y="3882"/>
                  </a:lnTo>
                  <a:cubicBezTo>
                    <a:pt x="3879" y="3890"/>
                    <a:pt x="3872" y="3897"/>
                    <a:pt x="3864" y="3905"/>
                  </a:cubicBezTo>
                  <a:cubicBezTo>
                    <a:pt x="3842" y="3916"/>
                    <a:pt x="3819" y="3938"/>
                    <a:pt x="3819" y="3938"/>
                  </a:cubicBezTo>
                  <a:cubicBezTo>
                    <a:pt x="3786" y="3961"/>
                    <a:pt x="3763" y="3972"/>
                    <a:pt x="3730" y="3994"/>
                  </a:cubicBezTo>
                  <a:cubicBezTo>
                    <a:pt x="3707" y="4006"/>
                    <a:pt x="3696" y="4017"/>
                    <a:pt x="3674" y="4028"/>
                  </a:cubicBezTo>
                  <a:cubicBezTo>
                    <a:pt x="3651" y="4028"/>
                    <a:pt x="3640" y="4028"/>
                    <a:pt x="3618" y="4039"/>
                  </a:cubicBezTo>
                  <a:lnTo>
                    <a:pt x="3483" y="4039"/>
                  </a:lnTo>
                  <a:cubicBezTo>
                    <a:pt x="3439" y="4039"/>
                    <a:pt x="3394" y="4028"/>
                    <a:pt x="3360" y="4028"/>
                  </a:cubicBezTo>
                  <a:cubicBezTo>
                    <a:pt x="3318" y="4020"/>
                    <a:pt x="3270" y="4011"/>
                    <a:pt x="3225" y="4008"/>
                  </a:cubicBezTo>
                  <a:lnTo>
                    <a:pt x="3225" y="4008"/>
                  </a:lnTo>
                  <a:cubicBezTo>
                    <a:pt x="3198" y="4001"/>
                    <a:pt x="3143" y="3989"/>
                    <a:pt x="3114" y="3983"/>
                  </a:cubicBezTo>
                  <a:cubicBezTo>
                    <a:pt x="3002" y="3961"/>
                    <a:pt x="2890" y="3916"/>
                    <a:pt x="2778" y="3871"/>
                  </a:cubicBezTo>
                  <a:cubicBezTo>
                    <a:pt x="2722" y="3849"/>
                    <a:pt x="2666" y="3826"/>
                    <a:pt x="2610" y="3804"/>
                  </a:cubicBezTo>
                  <a:cubicBezTo>
                    <a:pt x="2599" y="3793"/>
                    <a:pt x="2599" y="3793"/>
                    <a:pt x="2599" y="3793"/>
                  </a:cubicBezTo>
                  <a:cubicBezTo>
                    <a:pt x="2576" y="3782"/>
                    <a:pt x="2554" y="3770"/>
                    <a:pt x="2531" y="3759"/>
                  </a:cubicBezTo>
                  <a:cubicBezTo>
                    <a:pt x="2386" y="3121"/>
                    <a:pt x="2431" y="2460"/>
                    <a:pt x="2666" y="1844"/>
                  </a:cubicBezTo>
                  <a:cubicBezTo>
                    <a:pt x="2733" y="1642"/>
                    <a:pt x="2834" y="1452"/>
                    <a:pt x="2935" y="1273"/>
                  </a:cubicBezTo>
                  <a:cubicBezTo>
                    <a:pt x="2957" y="1250"/>
                    <a:pt x="2957" y="1239"/>
                    <a:pt x="2957" y="1239"/>
                  </a:cubicBezTo>
                  <a:cubicBezTo>
                    <a:pt x="2957" y="1228"/>
                    <a:pt x="2968" y="1228"/>
                    <a:pt x="2979" y="1206"/>
                  </a:cubicBezTo>
                  <a:cubicBezTo>
                    <a:pt x="3002" y="1172"/>
                    <a:pt x="3035" y="1127"/>
                    <a:pt x="3058" y="1094"/>
                  </a:cubicBezTo>
                  <a:cubicBezTo>
                    <a:pt x="3125" y="1015"/>
                    <a:pt x="3181" y="948"/>
                    <a:pt x="3259" y="869"/>
                  </a:cubicBezTo>
                  <a:cubicBezTo>
                    <a:pt x="3259" y="869"/>
                    <a:pt x="3259" y="858"/>
                    <a:pt x="3271" y="858"/>
                  </a:cubicBezTo>
                  <a:close/>
                  <a:moveTo>
                    <a:pt x="3907" y="0"/>
                  </a:moveTo>
                  <a:cubicBezTo>
                    <a:pt x="3394" y="0"/>
                    <a:pt x="2864" y="158"/>
                    <a:pt x="2419" y="388"/>
                  </a:cubicBezTo>
                  <a:cubicBezTo>
                    <a:pt x="1915" y="657"/>
                    <a:pt x="1535" y="1049"/>
                    <a:pt x="1243" y="1519"/>
                  </a:cubicBezTo>
                  <a:cubicBezTo>
                    <a:pt x="919" y="2046"/>
                    <a:pt x="739" y="2673"/>
                    <a:pt x="717" y="3300"/>
                  </a:cubicBezTo>
                  <a:cubicBezTo>
                    <a:pt x="560" y="3367"/>
                    <a:pt x="0" y="3625"/>
                    <a:pt x="235" y="3860"/>
                  </a:cubicBezTo>
                  <a:cubicBezTo>
                    <a:pt x="426" y="4039"/>
                    <a:pt x="627" y="4185"/>
                    <a:pt x="840" y="4319"/>
                  </a:cubicBezTo>
                  <a:cubicBezTo>
                    <a:pt x="896" y="4566"/>
                    <a:pt x="986" y="4801"/>
                    <a:pt x="1098" y="5014"/>
                  </a:cubicBezTo>
                  <a:cubicBezTo>
                    <a:pt x="1169" y="5145"/>
                    <a:pt x="1340" y="5197"/>
                    <a:pt x="1548" y="5197"/>
                  </a:cubicBezTo>
                  <a:cubicBezTo>
                    <a:pt x="1928" y="5197"/>
                    <a:pt x="2431" y="5023"/>
                    <a:pt x="2677" y="4834"/>
                  </a:cubicBezTo>
                  <a:cubicBezTo>
                    <a:pt x="2946" y="4834"/>
                    <a:pt x="3215" y="4812"/>
                    <a:pt x="3483" y="4756"/>
                  </a:cubicBezTo>
                  <a:cubicBezTo>
                    <a:pt x="4570" y="4554"/>
                    <a:pt x="5858" y="3927"/>
                    <a:pt x="6015" y="2706"/>
                  </a:cubicBezTo>
                  <a:cubicBezTo>
                    <a:pt x="6149" y="1687"/>
                    <a:pt x="5578" y="388"/>
                    <a:pt x="4525" y="85"/>
                  </a:cubicBezTo>
                  <a:cubicBezTo>
                    <a:pt x="4326" y="27"/>
                    <a:pt x="4118" y="0"/>
                    <a:pt x="39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722804" y="6212497"/>
              <a:ext cx="192956" cy="181585"/>
            </a:xfrm>
            <a:custGeom>
              <a:avLst/>
              <a:gdLst/>
              <a:ahLst/>
              <a:cxnLst/>
              <a:rect l="l" t="t" r="r" b="b"/>
              <a:pathLst>
                <a:path w="5702" h="5366" extrusionOk="0">
                  <a:moveTo>
                    <a:pt x="3204" y="1051"/>
                  </a:moveTo>
                  <a:cubicBezTo>
                    <a:pt x="3237" y="1051"/>
                    <a:pt x="3216" y="1062"/>
                    <a:pt x="3130" y="1073"/>
                  </a:cubicBezTo>
                  <a:lnTo>
                    <a:pt x="3130" y="1073"/>
                  </a:lnTo>
                  <a:cubicBezTo>
                    <a:pt x="3140" y="1071"/>
                    <a:pt x="3149" y="1063"/>
                    <a:pt x="3159" y="1063"/>
                  </a:cubicBezTo>
                  <a:lnTo>
                    <a:pt x="3181" y="1063"/>
                  </a:lnTo>
                  <a:cubicBezTo>
                    <a:pt x="3193" y="1063"/>
                    <a:pt x="3193" y="1051"/>
                    <a:pt x="3204" y="1051"/>
                  </a:cubicBezTo>
                  <a:close/>
                  <a:moveTo>
                    <a:pt x="2655" y="1343"/>
                  </a:moveTo>
                  <a:cubicBezTo>
                    <a:pt x="2677" y="1365"/>
                    <a:pt x="2711" y="1388"/>
                    <a:pt x="2733" y="1410"/>
                  </a:cubicBezTo>
                  <a:cubicBezTo>
                    <a:pt x="3058" y="1690"/>
                    <a:pt x="3305" y="2004"/>
                    <a:pt x="3495" y="2384"/>
                  </a:cubicBezTo>
                  <a:cubicBezTo>
                    <a:pt x="3674" y="2732"/>
                    <a:pt x="3797" y="3112"/>
                    <a:pt x="3842" y="3504"/>
                  </a:cubicBezTo>
                  <a:cubicBezTo>
                    <a:pt x="3876" y="3840"/>
                    <a:pt x="3865" y="4098"/>
                    <a:pt x="3708" y="4423"/>
                  </a:cubicBezTo>
                  <a:cubicBezTo>
                    <a:pt x="3697" y="4456"/>
                    <a:pt x="3674" y="4479"/>
                    <a:pt x="3663" y="4512"/>
                  </a:cubicBezTo>
                  <a:cubicBezTo>
                    <a:pt x="3652" y="4512"/>
                    <a:pt x="3652" y="4524"/>
                    <a:pt x="3641" y="4524"/>
                  </a:cubicBezTo>
                  <a:cubicBezTo>
                    <a:pt x="3641" y="4535"/>
                    <a:pt x="3629" y="4546"/>
                    <a:pt x="3629" y="4557"/>
                  </a:cubicBezTo>
                  <a:cubicBezTo>
                    <a:pt x="3607" y="4546"/>
                    <a:pt x="3585" y="4546"/>
                    <a:pt x="3562" y="4546"/>
                  </a:cubicBezTo>
                  <a:cubicBezTo>
                    <a:pt x="3540" y="4546"/>
                    <a:pt x="3495" y="4535"/>
                    <a:pt x="3473" y="4524"/>
                  </a:cubicBezTo>
                  <a:cubicBezTo>
                    <a:pt x="3405" y="4512"/>
                    <a:pt x="3349" y="4490"/>
                    <a:pt x="3282" y="4468"/>
                  </a:cubicBezTo>
                  <a:cubicBezTo>
                    <a:pt x="3170" y="4434"/>
                    <a:pt x="3025" y="4367"/>
                    <a:pt x="2946" y="4322"/>
                  </a:cubicBezTo>
                  <a:cubicBezTo>
                    <a:pt x="2554" y="4109"/>
                    <a:pt x="2218" y="3807"/>
                    <a:pt x="2061" y="3404"/>
                  </a:cubicBezTo>
                  <a:cubicBezTo>
                    <a:pt x="1905" y="3023"/>
                    <a:pt x="1905" y="2664"/>
                    <a:pt x="2017" y="2295"/>
                  </a:cubicBezTo>
                  <a:cubicBezTo>
                    <a:pt x="2050" y="2194"/>
                    <a:pt x="2095" y="2082"/>
                    <a:pt x="2151" y="1981"/>
                  </a:cubicBezTo>
                  <a:cubicBezTo>
                    <a:pt x="2173" y="1925"/>
                    <a:pt x="2207" y="1880"/>
                    <a:pt x="2229" y="1836"/>
                  </a:cubicBezTo>
                  <a:cubicBezTo>
                    <a:pt x="2229" y="1824"/>
                    <a:pt x="2241" y="1813"/>
                    <a:pt x="2252" y="1802"/>
                  </a:cubicBezTo>
                  <a:cubicBezTo>
                    <a:pt x="2263" y="1791"/>
                    <a:pt x="2274" y="1768"/>
                    <a:pt x="2274" y="1757"/>
                  </a:cubicBezTo>
                  <a:cubicBezTo>
                    <a:pt x="2353" y="1656"/>
                    <a:pt x="2431" y="1567"/>
                    <a:pt x="2521" y="1477"/>
                  </a:cubicBezTo>
                  <a:cubicBezTo>
                    <a:pt x="2554" y="1432"/>
                    <a:pt x="2588" y="1399"/>
                    <a:pt x="2621" y="1365"/>
                  </a:cubicBezTo>
                  <a:cubicBezTo>
                    <a:pt x="2633" y="1365"/>
                    <a:pt x="2644" y="1354"/>
                    <a:pt x="2655" y="1343"/>
                  </a:cubicBezTo>
                  <a:close/>
                  <a:moveTo>
                    <a:pt x="3820" y="4557"/>
                  </a:moveTo>
                  <a:cubicBezTo>
                    <a:pt x="3797" y="4568"/>
                    <a:pt x="3764" y="4568"/>
                    <a:pt x="3753" y="4568"/>
                  </a:cubicBezTo>
                  <a:lnTo>
                    <a:pt x="3730" y="4568"/>
                  </a:lnTo>
                  <a:cubicBezTo>
                    <a:pt x="3761" y="4558"/>
                    <a:pt x="3782" y="4557"/>
                    <a:pt x="3820" y="4557"/>
                  </a:cubicBezTo>
                  <a:close/>
                  <a:moveTo>
                    <a:pt x="3562" y="4624"/>
                  </a:moveTo>
                  <a:cubicBezTo>
                    <a:pt x="3562" y="4624"/>
                    <a:pt x="3551" y="4636"/>
                    <a:pt x="3551" y="4636"/>
                  </a:cubicBezTo>
                  <a:cubicBezTo>
                    <a:pt x="3540" y="4647"/>
                    <a:pt x="3529" y="4647"/>
                    <a:pt x="3517" y="4658"/>
                  </a:cubicBezTo>
                  <a:cubicBezTo>
                    <a:pt x="3529" y="4647"/>
                    <a:pt x="3551" y="4624"/>
                    <a:pt x="3562" y="4624"/>
                  </a:cubicBezTo>
                  <a:close/>
                  <a:moveTo>
                    <a:pt x="2711" y="1"/>
                  </a:moveTo>
                  <a:cubicBezTo>
                    <a:pt x="2402" y="1"/>
                    <a:pt x="2063" y="105"/>
                    <a:pt x="1815" y="245"/>
                  </a:cubicBezTo>
                  <a:cubicBezTo>
                    <a:pt x="1647" y="346"/>
                    <a:pt x="1233" y="659"/>
                    <a:pt x="1625" y="783"/>
                  </a:cubicBezTo>
                  <a:cubicBezTo>
                    <a:pt x="1703" y="805"/>
                    <a:pt x="1781" y="827"/>
                    <a:pt x="1849" y="861"/>
                  </a:cubicBezTo>
                  <a:cubicBezTo>
                    <a:pt x="1322" y="1152"/>
                    <a:pt x="852" y="1556"/>
                    <a:pt x="538" y="2082"/>
                  </a:cubicBezTo>
                  <a:cubicBezTo>
                    <a:pt x="0" y="2967"/>
                    <a:pt x="157" y="4064"/>
                    <a:pt x="975" y="4714"/>
                  </a:cubicBezTo>
                  <a:cubicBezTo>
                    <a:pt x="1479" y="5106"/>
                    <a:pt x="2117" y="5330"/>
                    <a:pt x="2756" y="5364"/>
                  </a:cubicBezTo>
                  <a:cubicBezTo>
                    <a:pt x="2800" y="5365"/>
                    <a:pt x="2845" y="5366"/>
                    <a:pt x="2891" y="5366"/>
                  </a:cubicBezTo>
                  <a:cubicBezTo>
                    <a:pt x="3584" y="5366"/>
                    <a:pt x="4349" y="5201"/>
                    <a:pt x="4906" y="4770"/>
                  </a:cubicBezTo>
                  <a:cubicBezTo>
                    <a:pt x="5634" y="4199"/>
                    <a:pt x="5702" y="3236"/>
                    <a:pt x="5422" y="2407"/>
                  </a:cubicBezTo>
                  <a:cubicBezTo>
                    <a:pt x="5220" y="1791"/>
                    <a:pt x="4839" y="1242"/>
                    <a:pt x="4369" y="816"/>
                  </a:cubicBezTo>
                  <a:cubicBezTo>
                    <a:pt x="4470" y="760"/>
                    <a:pt x="4570" y="693"/>
                    <a:pt x="4638" y="603"/>
                  </a:cubicBezTo>
                  <a:cubicBezTo>
                    <a:pt x="4878" y="321"/>
                    <a:pt x="4475" y="244"/>
                    <a:pt x="4256" y="244"/>
                  </a:cubicBezTo>
                  <a:cubicBezTo>
                    <a:pt x="4240" y="244"/>
                    <a:pt x="4225" y="244"/>
                    <a:pt x="4212" y="245"/>
                  </a:cubicBezTo>
                  <a:cubicBezTo>
                    <a:pt x="4010" y="245"/>
                    <a:pt x="3809" y="256"/>
                    <a:pt x="3596" y="290"/>
                  </a:cubicBezTo>
                  <a:cubicBezTo>
                    <a:pt x="3417" y="189"/>
                    <a:pt x="3226" y="111"/>
                    <a:pt x="3025" y="43"/>
                  </a:cubicBezTo>
                  <a:cubicBezTo>
                    <a:pt x="2928" y="14"/>
                    <a:pt x="2821" y="1"/>
                    <a:pt x="2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611369" y="6647172"/>
              <a:ext cx="1184" cy="406"/>
            </a:xfrm>
            <a:custGeom>
              <a:avLst/>
              <a:gdLst/>
              <a:ahLst/>
              <a:cxnLst/>
              <a:rect l="l" t="t" r="r" b="b"/>
              <a:pathLst>
                <a:path w="35" h="12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1"/>
                    <a:pt x="23" y="1"/>
                    <a:pt x="23" y="12"/>
                  </a:cubicBezTo>
                  <a:lnTo>
                    <a:pt x="34" y="12"/>
                  </a:lnTo>
                  <a:cubicBezTo>
                    <a:pt x="23" y="1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493504" y="6510526"/>
              <a:ext cx="208116" cy="176205"/>
            </a:xfrm>
            <a:custGeom>
              <a:avLst/>
              <a:gdLst/>
              <a:ahLst/>
              <a:cxnLst/>
              <a:rect l="l" t="t" r="r" b="b"/>
              <a:pathLst>
                <a:path w="6150" h="5207" extrusionOk="0">
                  <a:moveTo>
                    <a:pt x="3764" y="4005"/>
                  </a:moveTo>
                  <a:lnTo>
                    <a:pt x="3764" y="4005"/>
                  </a:lnTo>
                  <a:cubicBezTo>
                    <a:pt x="3759" y="4010"/>
                    <a:pt x="3751" y="4013"/>
                    <a:pt x="3743" y="4015"/>
                  </a:cubicBezTo>
                  <a:lnTo>
                    <a:pt x="3743" y="4015"/>
                  </a:lnTo>
                  <a:cubicBezTo>
                    <a:pt x="3755" y="4009"/>
                    <a:pt x="3764" y="4005"/>
                    <a:pt x="3764" y="4005"/>
                  </a:cubicBezTo>
                  <a:close/>
                  <a:moveTo>
                    <a:pt x="3282" y="869"/>
                  </a:moveTo>
                  <a:cubicBezTo>
                    <a:pt x="3293" y="880"/>
                    <a:pt x="3315" y="891"/>
                    <a:pt x="3327" y="903"/>
                  </a:cubicBezTo>
                  <a:cubicBezTo>
                    <a:pt x="3506" y="1003"/>
                    <a:pt x="3663" y="1160"/>
                    <a:pt x="3797" y="1317"/>
                  </a:cubicBezTo>
                  <a:cubicBezTo>
                    <a:pt x="4100" y="1687"/>
                    <a:pt x="4279" y="2191"/>
                    <a:pt x="4312" y="2661"/>
                  </a:cubicBezTo>
                  <a:cubicBezTo>
                    <a:pt x="4335" y="2885"/>
                    <a:pt x="4324" y="2997"/>
                    <a:pt x="4268" y="3199"/>
                  </a:cubicBezTo>
                  <a:cubicBezTo>
                    <a:pt x="4245" y="3288"/>
                    <a:pt x="4223" y="3367"/>
                    <a:pt x="4189" y="3456"/>
                  </a:cubicBezTo>
                  <a:cubicBezTo>
                    <a:pt x="4167" y="3490"/>
                    <a:pt x="4144" y="3535"/>
                    <a:pt x="4122" y="3579"/>
                  </a:cubicBezTo>
                  <a:cubicBezTo>
                    <a:pt x="4111" y="3602"/>
                    <a:pt x="4077" y="3658"/>
                    <a:pt x="4066" y="3669"/>
                  </a:cubicBezTo>
                  <a:cubicBezTo>
                    <a:pt x="4021" y="3725"/>
                    <a:pt x="3988" y="3781"/>
                    <a:pt x="3932" y="3837"/>
                  </a:cubicBezTo>
                  <a:cubicBezTo>
                    <a:pt x="3909" y="3859"/>
                    <a:pt x="3887" y="3882"/>
                    <a:pt x="3864" y="3904"/>
                  </a:cubicBezTo>
                  <a:cubicBezTo>
                    <a:pt x="3872" y="3896"/>
                    <a:pt x="3880" y="3888"/>
                    <a:pt x="3884" y="3888"/>
                  </a:cubicBezTo>
                  <a:cubicBezTo>
                    <a:pt x="3886" y="3888"/>
                    <a:pt x="3887" y="3890"/>
                    <a:pt x="3887" y="3893"/>
                  </a:cubicBezTo>
                  <a:cubicBezTo>
                    <a:pt x="3887" y="3893"/>
                    <a:pt x="3876" y="3893"/>
                    <a:pt x="3864" y="3904"/>
                  </a:cubicBezTo>
                  <a:cubicBezTo>
                    <a:pt x="3842" y="3927"/>
                    <a:pt x="3820" y="3938"/>
                    <a:pt x="3820" y="3938"/>
                  </a:cubicBezTo>
                  <a:cubicBezTo>
                    <a:pt x="3786" y="3960"/>
                    <a:pt x="3764" y="3983"/>
                    <a:pt x="3730" y="4005"/>
                  </a:cubicBezTo>
                  <a:cubicBezTo>
                    <a:pt x="3719" y="4016"/>
                    <a:pt x="3696" y="4027"/>
                    <a:pt x="3674" y="4027"/>
                  </a:cubicBezTo>
                  <a:cubicBezTo>
                    <a:pt x="3652" y="4039"/>
                    <a:pt x="3640" y="4039"/>
                    <a:pt x="3618" y="4039"/>
                  </a:cubicBezTo>
                  <a:lnTo>
                    <a:pt x="3517" y="4039"/>
                  </a:lnTo>
                  <a:cubicBezTo>
                    <a:pt x="3519" y="4041"/>
                    <a:pt x="3521" y="4043"/>
                    <a:pt x="3523" y="4044"/>
                  </a:cubicBezTo>
                  <a:lnTo>
                    <a:pt x="3523" y="4044"/>
                  </a:lnTo>
                  <a:cubicBezTo>
                    <a:pt x="3523" y="4044"/>
                    <a:pt x="3523" y="4044"/>
                    <a:pt x="3523" y="4044"/>
                  </a:cubicBezTo>
                  <a:cubicBezTo>
                    <a:pt x="3517" y="4044"/>
                    <a:pt x="3512" y="4044"/>
                    <a:pt x="3506" y="4039"/>
                  </a:cubicBezTo>
                  <a:cubicBezTo>
                    <a:pt x="3506" y="4050"/>
                    <a:pt x="3495" y="4050"/>
                    <a:pt x="3484" y="4050"/>
                  </a:cubicBezTo>
                  <a:cubicBezTo>
                    <a:pt x="3405" y="4050"/>
                    <a:pt x="3439" y="4039"/>
                    <a:pt x="3484" y="4039"/>
                  </a:cubicBezTo>
                  <a:cubicBezTo>
                    <a:pt x="3450" y="4039"/>
                    <a:pt x="3405" y="4039"/>
                    <a:pt x="3360" y="4027"/>
                  </a:cubicBezTo>
                  <a:cubicBezTo>
                    <a:pt x="3304" y="4027"/>
                    <a:pt x="3248" y="4016"/>
                    <a:pt x="3181" y="4005"/>
                  </a:cubicBezTo>
                  <a:lnTo>
                    <a:pt x="3181" y="4005"/>
                  </a:lnTo>
                  <a:cubicBezTo>
                    <a:pt x="3226" y="4012"/>
                    <a:pt x="3243" y="4015"/>
                    <a:pt x="3244" y="4015"/>
                  </a:cubicBezTo>
                  <a:cubicBezTo>
                    <a:pt x="3245" y="4015"/>
                    <a:pt x="3164" y="4002"/>
                    <a:pt x="3125" y="3994"/>
                  </a:cubicBezTo>
                  <a:cubicBezTo>
                    <a:pt x="3002" y="3960"/>
                    <a:pt x="2890" y="3927"/>
                    <a:pt x="2789" y="3882"/>
                  </a:cubicBezTo>
                  <a:cubicBezTo>
                    <a:pt x="2722" y="3859"/>
                    <a:pt x="2666" y="3826"/>
                    <a:pt x="2610" y="3803"/>
                  </a:cubicBezTo>
                  <a:lnTo>
                    <a:pt x="2599" y="3803"/>
                  </a:lnTo>
                  <a:cubicBezTo>
                    <a:pt x="2576" y="3792"/>
                    <a:pt x="2554" y="3781"/>
                    <a:pt x="2531" y="3759"/>
                  </a:cubicBezTo>
                  <a:cubicBezTo>
                    <a:pt x="2386" y="3131"/>
                    <a:pt x="2431" y="2471"/>
                    <a:pt x="2666" y="1843"/>
                  </a:cubicBezTo>
                  <a:cubicBezTo>
                    <a:pt x="2744" y="1642"/>
                    <a:pt x="2834" y="1451"/>
                    <a:pt x="2946" y="1272"/>
                  </a:cubicBezTo>
                  <a:cubicBezTo>
                    <a:pt x="2957" y="1250"/>
                    <a:pt x="2957" y="1250"/>
                    <a:pt x="2957" y="1239"/>
                  </a:cubicBezTo>
                  <a:cubicBezTo>
                    <a:pt x="2968" y="1239"/>
                    <a:pt x="2968" y="1227"/>
                    <a:pt x="2979" y="1205"/>
                  </a:cubicBezTo>
                  <a:cubicBezTo>
                    <a:pt x="3013" y="1171"/>
                    <a:pt x="3035" y="1138"/>
                    <a:pt x="3058" y="1104"/>
                  </a:cubicBezTo>
                  <a:cubicBezTo>
                    <a:pt x="3125" y="1026"/>
                    <a:pt x="3192" y="947"/>
                    <a:pt x="3259" y="880"/>
                  </a:cubicBezTo>
                  <a:cubicBezTo>
                    <a:pt x="3259" y="880"/>
                    <a:pt x="3259" y="869"/>
                    <a:pt x="3271" y="869"/>
                  </a:cubicBezTo>
                  <a:close/>
                  <a:moveTo>
                    <a:pt x="3911" y="0"/>
                  </a:moveTo>
                  <a:cubicBezTo>
                    <a:pt x="3396" y="0"/>
                    <a:pt x="2865" y="160"/>
                    <a:pt x="2419" y="398"/>
                  </a:cubicBezTo>
                  <a:cubicBezTo>
                    <a:pt x="1927" y="656"/>
                    <a:pt x="1535" y="1048"/>
                    <a:pt x="1243" y="1530"/>
                  </a:cubicBezTo>
                  <a:cubicBezTo>
                    <a:pt x="919" y="2056"/>
                    <a:pt x="739" y="2683"/>
                    <a:pt x="728" y="3299"/>
                  </a:cubicBezTo>
                  <a:cubicBezTo>
                    <a:pt x="560" y="3378"/>
                    <a:pt x="0" y="3624"/>
                    <a:pt x="235" y="3859"/>
                  </a:cubicBezTo>
                  <a:cubicBezTo>
                    <a:pt x="426" y="4050"/>
                    <a:pt x="627" y="4195"/>
                    <a:pt x="840" y="4330"/>
                  </a:cubicBezTo>
                  <a:cubicBezTo>
                    <a:pt x="907" y="4565"/>
                    <a:pt x="986" y="4800"/>
                    <a:pt x="1109" y="5024"/>
                  </a:cubicBezTo>
                  <a:cubicBezTo>
                    <a:pt x="1176" y="5155"/>
                    <a:pt x="1343" y="5207"/>
                    <a:pt x="1549" y="5207"/>
                  </a:cubicBezTo>
                  <a:cubicBezTo>
                    <a:pt x="1927" y="5207"/>
                    <a:pt x="2434" y="5030"/>
                    <a:pt x="2688" y="4834"/>
                  </a:cubicBezTo>
                  <a:cubicBezTo>
                    <a:pt x="2733" y="4836"/>
                    <a:pt x="2778" y="4837"/>
                    <a:pt x="2823" y="4837"/>
                  </a:cubicBezTo>
                  <a:cubicBezTo>
                    <a:pt x="3047" y="4837"/>
                    <a:pt x="3271" y="4813"/>
                    <a:pt x="3495" y="4767"/>
                  </a:cubicBezTo>
                  <a:cubicBezTo>
                    <a:pt x="4570" y="4554"/>
                    <a:pt x="5869" y="3938"/>
                    <a:pt x="6026" y="2706"/>
                  </a:cubicBezTo>
                  <a:cubicBezTo>
                    <a:pt x="6149" y="1687"/>
                    <a:pt x="5578" y="387"/>
                    <a:pt x="4525" y="85"/>
                  </a:cubicBezTo>
                  <a:cubicBezTo>
                    <a:pt x="4327" y="27"/>
                    <a:pt x="4120" y="0"/>
                    <a:pt x="39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463928" y="6939414"/>
              <a:ext cx="1184" cy="34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34" y="0"/>
                  </a:moveTo>
                  <a:cubicBezTo>
                    <a:pt x="23" y="0"/>
                    <a:pt x="12" y="0"/>
                    <a:pt x="0" y="0"/>
                  </a:cubicBezTo>
                  <a:cubicBezTo>
                    <a:pt x="12" y="0"/>
                    <a:pt x="23" y="0"/>
                    <a:pt x="23" y="0"/>
                  </a:cubicBezTo>
                  <a:cubicBezTo>
                    <a:pt x="23" y="0"/>
                    <a:pt x="23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346063" y="6802734"/>
              <a:ext cx="208116" cy="175866"/>
            </a:xfrm>
            <a:custGeom>
              <a:avLst/>
              <a:gdLst/>
              <a:ahLst/>
              <a:cxnLst/>
              <a:rect l="l" t="t" r="r" b="b"/>
              <a:pathLst>
                <a:path w="6150" h="5197" extrusionOk="0">
                  <a:moveTo>
                    <a:pt x="3080" y="802"/>
                  </a:moveTo>
                  <a:cubicBezTo>
                    <a:pt x="3058" y="808"/>
                    <a:pt x="3049" y="811"/>
                    <a:pt x="3049" y="811"/>
                  </a:cubicBezTo>
                  <a:cubicBezTo>
                    <a:pt x="3049" y="811"/>
                    <a:pt x="3058" y="808"/>
                    <a:pt x="3069" y="802"/>
                  </a:cubicBezTo>
                  <a:close/>
                  <a:moveTo>
                    <a:pt x="3181" y="4006"/>
                  </a:moveTo>
                  <a:cubicBezTo>
                    <a:pt x="3199" y="4008"/>
                    <a:pt x="3212" y="4010"/>
                    <a:pt x="3221" y="4012"/>
                  </a:cubicBezTo>
                  <a:lnTo>
                    <a:pt x="3221" y="4012"/>
                  </a:lnTo>
                  <a:cubicBezTo>
                    <a:pt x="3207" y="4010"/>
                    <a:pt x="3194" y="4008"/>
                    <a:pt x="3181" y="4006"/>
                  </a:cubicBezTo>
                  <a:close/>
                  <a:moveTo>
                    <a:pt x="3752" y="4006"/>
                  </a:moveTo>
                  <a:cubicBezTo>
                    <a:pt x="3752" y="4017"/>
                    <a:pt x="3730" y="4017"/>
                    <a:pt x="3707" y="4017"/>
                  </a:cubicBezTo>
                  <a:cubicBezTo>
                    <a:pt x="3729" y="4010"/>
                    <a:pt x="3746" y="4007"/>
                    <a:pt x="3752" y="4006"/>
                  </a:cubicBezTo>
                  <a:close/>
                  <a:moveTo>
                    <a:pt x="3271" y="858"/>
                  </a:moveTo>
                  <a:cubicBezTo>
                    <a:pt x="3271" y="858"/>
                    <a:pt x="3271" y="870"/>
                    <a:pt x="3282" y="870"/>
                  </a:cubicBezTo>
                  <a:cubicBezTo>
                    <a:pt x="3293" y="881"/>
                    <a:pt x="3315" y="881"/>
                    <a:pt x="3327" y="892"/>
                  </a:cubicBezTo>
                  <a:cubicBezTo>
                    <a:pt x="3506" y="1004"/>
                    <a:pt x="3663" y="1150"/>
                    <a:pt x="3797" y="1318"/>
                  </a:cubicBezTo>
                  <a:cubicBezTo>
                    <a:pt x="4100" y="1687"/>
                    <a:pt x="4279" y="2180"/>
                    <a:pt x="4312" y="2662"/>
                  </a:cubicBezTo>
                  <a:cubicBezTo>
                    <a:pt x="4335" y="2874"/>
                    <a:pt x="4324" y="2986"/>
                    <a:pt x="4268" y="3199"/>
                  </a:cubicBezTo>
                  <a:cubicBezTo>
                    <a:pt x="4245" y="3278"/>
                    <a:pt x="4223" y="3367"/>
                    <a:pt x="4189" y="3446"/>
                  </a:cubicBezTo>
                  <a:cubicBezTo>
                    <a:pt x="4167" y="3490"/>
                    <a:pt x="4144" y="3535"/>
                    <a:pt x="4122" y="3569"/>
                  </a:cubicBezTo>
                  <a:cubicBezTo>
                    <a:pt x="4111" y="3591"/>
                    <a:pt x="4077" y="3647"/>
                    <a:pt x="4066" y="3658"/>
                  </a:cubicBezTo>
                  <a:cubicBezTo>
                    <a:pt x="4021" y="3726"/>
                    <a:pt x="3976" y="3782"/>
                    <a:pt x="3931" y="3838"/>
                  </a:cubicBezTo>
                  <a:cubicBezTo>
                    <a:pt x="3909" y="3860"/>
                    <a:pt x="3887" y="3882"/>
                    <a:pt x="3864" y="3905"/>
                  </a:cubicBezTo>
                  <a:cubicBezTo>
                    <a:pt x="3842" y="3916"/>
                    <a:pt x="3819" y="3938"/>
                    <a:pt x="3819" y="3938"/>
                  </a:cubicBezTo>
                  <a:cubicBezTo>
                    <a:pt x="3786" y="3961"/>
                    <a:pt x="3763" y="3972"/>
                    <a:pt x="3730" y="3994"/>
                  </a:cubicBezTo>
                  <a:cubicBezTo>
                    <a:pt x="3707" y="4006"/>
                    <a:pt x="3696" y="4017"/>
                    <a:pt x="3674" y="4028"/>
                  </a:cubicBezTo>
                  <a:cubicBezTo>
                    <a:pt x="3651" y="4028"/>
                    <a:pt x="3640" y="4028"/>
                    <a:pt x="3618" y="4039"/>
                  </a:cubicBezTo>
                  <a:lnTo>
                    <a:pt x="3483" y="4039"/>
                  </a:lnTo>
                  <a:cubicBezTo>
                    <a:pt x="3439" y="4039"/>
                    <a:pt x="3394" y="4028"/>
                    <a:pt x="3360" y="4028"/>
                  </a:cubicBezTo>
                  <a:cubicBezTo>
                    <a:pt x="3321" y="4020"/>
                    <a:pt x="3276" y="4018"/>
                    <a:pt x="3233" y="4013"/>
                  </a:cubicBezTo>
                  <a:lnTo>
                    <a:pt x="3233" y="4013"/>
                  </a:lnTo>
                  <a:cubicBezTo>
                    <a:pt x="3210" y="4009"/>
                    <a:pt x="3146" y="3996"/>
                    <a:pt x="3114" y="3983"/>
                  </a:cubicBezTo>
                  <a:cubicBezTo>
                    <a:pt x="3002" y="3961"/>
                    <a:pt x="2890" y="3916"/>
                    <a:pt x="2778" y="3871"/>
                  </a:cubicBezTo>
                  <a:cubicBezTo>
                    <a:pt x="2722" y="3849"/>
                    <a:pt x="2666" y="3826"/>
                    <a:pt x="2610" y="3804"/>
                  </a:cubicBezTo>
                  <a:cubicBezTo>
                    <a:pt x="2599" y="3793"/>
                    <a:pt x="2599" y="3793"/>
                    <a:pt x="2599" y="3793"/>
                  </a:cubicBezTo>
                  <a:cubicBezTo>
                    <a:pt x="2576" y="3782"/>
                    <a:pt x="2554" y="3770"/>
                    <a:pt x="2531" y="3759"/>
                  </a:cubicBezTo>
                  <a:cubicBezTo>
                    <a:pt x="2386" y="3121"/>
                    <a:pt x="2431" y="2460"/>
                    <a:pt x="2666" y="1844"/>
                  </a:cubicBezTo>
                  <a:cubicBezTo>
                    <a:pt x="2733" y="1642"/>
                    <a:pt x="2834" y="1452"/>
                    <a:pt x="2935" y="1273"/>
                  </a:cubicBezTo>
                  <a:cubicBezTo>
                    <a:pt x="2957" y="1250"/>
                    <a:pt x="2957" y="1239"/>
                    <a:pt x="2957" y="1239"/>
                  </a:cubicBezTo>
                  <a:cubicBezTo>
                    <a:pt x="2957" y="1228"/>
                    <a:pt x="2968" y="1228"/>
                    <a:pt x="2979" y="1206"/>
                  </a:cubicBezTo>
                  <a:cubicBezTo>
                    <a:pt x="3002" y="1172"/>
                    <a:pt x="3035" y="1127"/>
                    <a:pt x="3058" y="1094"/>
                  </a:cubicBezTo>
                  <a:cubicBezTo>
                    <a:pt x="3125" y="1015"/>
                    <a:pt x="3181" y="948"/>
                    <a:pt x="3259" y="870"/>
                  </a:cubicBezTo>
                  <a:cubicBezTo>
                    <a:pt x="3259" y="870"/>
                    <a:pt x="3259" y="870"/>
                    <a:pt x="3271" y="858"/>
                  </a:cubicBezTo>
                  <a:close/>
                  <a:moveTo>
                    <a:pt x="3903" y="0"/>
                  </a:moveTo>
                  <a:cubicBezTo>
                    <a:pt x="3388" y="0"/>
                    <a:pt x="2864" y="158"/>
                    <a:pt x="2419" y="388"/>
                  </a:cubicBezTo>
                  <a:cubicBezTo>
                    <a:pt x="1915" y="657"/>
                    <a:pt x="1535" y="1049"/>
                    <a:pt x="1243" y="1519"/>
                  </a:cubicBezTo>
                  <a:cubicBezTo>
                    <a:pt x="919" y="2046"/>
                    <a:pt x="739" y="2673"/>
                    <a:pt x="717" y="3300"/>
                  </a:cubicBezTo>
                  <a:cubicBezTo>
                    <a:pt x="560" y="3367"/>
                    <a:pt x="0" y="3625"/>
                    <a:pt x="235" y="3860"/>
                  </a:cubicBezTo>
                  <a:cubicBezTo>
                    <a:pt x="426" y="4039"/>
                    <a:pt x="627" y="4196"/>
                    <a:pt x="840" y="4319"/>
                  </a:cubicBezTo>
                  <a:cubicBezTo>
                    <a:pt x="896" y="4566"/>
                    <a:pt x="986" y="4801"/>
                    <a:pt x="1098" y="5014"/>
                  </a:cubicBezTo>
                  <a:cubicBezTo>
                    <a:pt x="1169" y="5145"/>
                    <a:pt x="1340" y="5197"/>
                    <a:pt x="1548" y="5197"/>
                  </a:cubicBezTo>
                  <a:cubicBezTo>
                    <a:pt x="1928" y="5197"/>
                    <a:pt x="2431" y="5023"/>
                    <a:pt x="2677" y="4835"/>
                  </a:cubicBezTo>
                  <a:cubicBezTo>
                    <a:pt x="2946" y="4835"/>
                    <a:pt x="3215" y="4812"/>
                    <a:pt x="3483" y="4767"/>
                  </a:cubicBezTo>
                  <a:cubicBezTo>
                    <a:pt x="4570" y="4555"/>
                    <a:pt x="5858" y="3927"/>
                    <a:pt x="6015" y="2706"/>
                  </a:cubicBezTo>
                  <a:cubicBezTo>
                    <a:pt x="6149" y="1687"/>
                    <a:pt x="5578" y="388"/>
                    <a:pt x="4525" y="86"/>
                  </a:cubicBezTo>
                  <a:cubicBezTo>
                    <a:pt x="4323" y="27"/>
                    <a:pt x="4114" y="0"/>
                    <a:pt x="3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722804" y="6796812"/>
              <a:ext cx="192956" cy="181416"/>
            </a:xfrm>
            <a:custGeom>
              <a:avLst/>
              <a:gdLst/>
              <a:ahLst/>
              <a:cxnLst/>
              <a:rect l="l" t="t" r="r" b="b"/>
              <a:pathLst>
                <a:path w="5702" h="5361" extrusionOk="0">
                  <a:moveTo>
                    <a:pt x="3204" y="1045"/>
                  </a:moveTo>
                  <a:cubicBezTo>
                    <a:pt x="3237" y="1045"/>
                    <a:pt x="3216" y="1055"/>
                    <a:pt x="3130" y="1066"/>
                  </a:cubicBezTo>
                  <a:lnTo>
                    <a:pt x="3130" y="1066"/>
                  </a:lnTo>
                  <a:cubicBezTo>
                    <a:pt x="3140" y="1064"/>
                    <a:pt x="3149" y="1056"/>
                    <a:pt x="3159" y="1056"/>
                  </a:cubicBezTo>
                  <a:lnTo>
                    <a:pt x="3181" y="1056"/>
                  </a:lnTo>
                  <a:cubicBezTo>
                    <a:pt x="3193" y="1056"/>
                    <a:pt x="3193" y="1045"/>
                    <a:pt x="3204" y="1045"/>
                  </a:cubicBezTo>
                  <a:close/>
                  <a:moveTo>
                    <a:pt x="2655" y="1336"/>
                  </a:moveTo>
                  <a:cubicBezTo>
                    <a:pt x="2677" y="1358"/>
                    <a:pt x="2711" y="1381"/>
                    <a:pt x="2733" y="1403"/>
                  </a:cubicBezTo>
                  <a:cubicBezTo>
                    <a:pt x="3058" y="1683"/>
                    <a:pt x="3305" y="2008"/>
                    <a:pt x="3495" y="2377"/>
                  </a:cubicBezTo>
                  <a:cubicBezTo>
                    <a:pt x="3674" y="2725"/>
                    <a:pt x="3797" y="3105"/>
                    <a:pt x="3842" y="3497"/>
                  </a:cubicBezTo>
                  <a:cubicBezTo>
                    <a:pt x="3876" y="3833"/>
                    <a:pt x="3865" y="4091"/>
                    <a:pt x="3708" y="4416"/>
                  </a:cubicBezTo>
                  <a:cubicBezTo>
                    <a:pt x="3697" y="4450"/>
                    <a:pt x="3674" y="4472"/>
                    <a:pt x="3663" y="4506"/>
                  </a:cubicBezTo>
                  <a:cubicBezTo>
                    <a:pt x="3652" y="4506"/>
                    <a:pt x="3652" y="4517"/>
                    <a:pt x="3641" y="4517"/>
                  </a:cubicBezTo>
                  <a:cubicBezTo>
                    <a:pt x="3641" y="4528"/>
                    <a:pt x="3629" y="4539"/>
                    <a:pt x="3629" y="4550"/>
                  </a:cubicBezTo>
                  <a:cubicBezTo>
                    <a:pt x="3607" y="4539"/>
                    <a:pt x="3585" y="4539"/>
                    <a:pt x="3562" y="4539"/>
                  </a:cubicBezTo>
                  <a:cubicBezTo>
                    <a:pt x="3540" y="4539"/>
                    <a:pt x="3495" y="4528"/>
                    <a:pt x="3473" y="4528"/>
                  </a:cubicBezTo>
                  <a:cubicBezTo>
                    <a:pt x="3405" y="4506"/>
                    <a:pt x="3349" y="4494"/>
                    <a:pt x="3282" y="4461"/>
                  </a:cubicBezTo>
                  <a:cubicBezTo>
                    <a:pt x="3170" y="4427"/>
                    <a:pt x="3025" y="4360"/>
                    <a:pt x="2946" y="4326"/>
                  </a:cubicBezTo>
                  <a:cubicBezTo>
                    <a:pt x="2554" y="4102"/>
                    <a:pt x="2218" y="3800"/>
                    <a:pt x="2061" y="3397"/>
                  </a:cubicBezTo>
                  <a:cubicBezTo>
                    <a:pt x="1905" y="3016"/>
                    <a:pt x="1905" y="2657"/>
                    <a:pt x="2017" y="2288"/>
                  </a:cubicBezTo>
                  <a:cubicBezTo>
                    <a:pt x="2050" y="2187"/>
                    <a:pt x="2095" y="2075"/>
                    <a:pt x="2151" y="1974"/>
                  </a:cubicBezTo>
                  <a:cubicBezTo>
                    <a:pt x="2173" y="1918"/>
                    <a:pt x="2207" y="1873"/>
                    <a:pt x="2229" y="1829"/>
                  </a:cubicBezTo>
                  <a:cubicBezTo>
                    <a:pt x="2229" y="1817"/>
                    <a:pt x="2241" y="1806"/>
                    <a:pt x="2252" y="1795"/>
                  </a:cubicBezTo>
                  <a:cubicBezTo>
                    <a:pt x="2263" y="1784"/>
                    <a:pt x="2274" y="1761"/>
                    <a:pt x="2274" y="1750"/>
                  </a:cubicBezTo>
                  <a:cubicBezTo>
                    <a:pt x="2353" y="1649"/>
                    <a:pt x="2431" y="1560"/>
                    <a:pt x="2521" y="1470"/>
                  </a:cubicBezTo>
                  <a:cubicBezTo>
                    <a:pt x="2554" y="1425"/>
                    <a:pt x="2588" y="1392"/>
                    <a:pt x="2621" y="1358"/>
                  </a:cubicBezTo>
                  <a:cubicBezTo>
                    <a:pt x="2633" y="1358"/>
                    <a:pt x="2644" y="1347"/>
                    <a:pt x="2655" y="1336"/>
                  </a:cubicBezTo>
                  <a:close/>
                  <a:moveTo>
                    <a:pt x="3820" y="4550"/>
                  </a:moveTo>
                  <a:cubicBezTo>
                    <a:pt x="3797" y="4562"/>
                    <a:pt x="3764" y="4562"/>
                    <a:pt x="3753" y="4562"/>
                  </a:cubicBezTo>
                  <a:lnTo>
                    <a:pt x="3730" y="4562"/>
                  </a:lnTo>
                  <a:cubicBezTo>
                    <a:pt x="3761" y="4551"/>
                    <a:pt x="3782" y="4550"/>
                    <a:pt x="3820" y="4550"/>
                  </a:cubicBezTo>
                  <a:close/>
                  <a:moveTo>
                    <a:pt x="3562" y="4618"/>
                  </a:moveTo>
                  <a:cubicBezTo>
                    <a:pt x="3562" y="4618"/>
                    <a:pt x="3551" y="4629"/>
                    <a:pt x="3551" y="4629"/>
                  </a:cubicBezTo>
                  <a:cubicBezTo>
                    <a:pt x="3540" y="4640"/>
                    <a:pt x="3529" y="4640"/>
                    <a:pt x="3517" y="4651"/>
                  </a:cubicBezTo>
                  <a:cubicBezTo>
                    <a:pt x="3529" y="4640"/>
                    <a:pt x="3551" y="4618"/>
                    <a:pt x="3562" y="4618"/>
                  </a:cubicBezTo>
                  <a:close/>
                  <a:moveTo>
                    <a:pt x="2703" y="0"/>
                  </a:moveTo>
                  <a:cubicBezTo>
                    <a:pt x="2396" y="0"/>
                    <a:pt x="2061" y="107"/>
                    <a:pt x="1815" y="238"/>
                  </a:cubicBezTo>
                  <a:cubicBezTo>
                    <a:pt x="1647" y="339"/>
                    <a:pt x="1244" y="653"/>
                    <a:pt x="1625" y="776"/>
                  </a:cubicBezTo>
                  <a:cubicBezTo>
                    <a:pt x="1703" y="798"/>
                    <a:pt x="1781" y="821"/>
                    <a:pt x="1849" y="854"/>
                  </a:cubicBezTo>
                  <a:cubicBezTo>
                    <a:pt x="1322" y="1145"/>
                    <a:pt x="852" y="1549"/>
                    <a:pt x="538" y="2075"/>
                  </a:cubicBezTo>
                  <a:cubicBezTo>
                    <a:pt x="0" y="2960"/>
                    <a:pt x="157" y="4057"/>
                    <a:pt x="975" y="4707"/>
                  </a:cubicBezTo>
                  <a:cubicBezTo>
                    <a:pt x="1479" y="5099"/>
                    <a:pt x="2117" y="5323"/>
                    <a:pt x="2756" y="5357"/>
                  </a:cubicBezTo>
                  <a:cubicBezTo>
                    <a:pt x="2815" y="5360"/>
                    <a:pt x="2876" y="5361"/>
                    <a:pt x="2936" y="5361"/>
                  </a:cubicBezTo>
                  <a:cubicBezTo>
                    <a:pt x="3618" y="5361"/>
                    <a:pt x="4361" y="5185"/>
                    <a:pt x="4906" y="4763"/>
                  </a:cubicBezTo>
                  <a:cubicBezTo>
                    <a:pt x="5634" y="4192"/>
                    <a:pt x="5702" y="3229"/>
                    <a:pt x="5422" y="2400"/>
                  </a:cubicBezTo>
                  <a:cubicBezTo>
                    <a:pt x="5220" y="1784"/>
                    <a:pt x="4839" y="1235"/>
                    <a:pt x="4369" y="809"/>
                  </a:cubicBezTo>
                  <a:cubicBezTo>
                    <a:pt x="4470" y="753"/>
                    <a:pt x="4570" y="686"/>
                    <a:pt x="4638" y="597"/>
                  </a:cubicBezTo>
                  <a:cubicBezTo>
                    <a:pt x="4878" y="314"/>
                    <a:pt x="4475" y="237"/>
                    <a:pt x="4256" y="237"/>
                  </a:cubicBezTo>
                  <a:cubicBezTo>
                    <a:pt x="4240" y="237"/>
                    <a:pt x="4225" y="237"/>
                    <a:pt x="4212" y="238"/>
                  </a:cubicBezTo>
                  <a:cubicBezTo>
                    <a:pt x="4010" y="238"/>
                    <a:pt x="3809" y="249"/>
                    <a:pt x="3596" y="283"/>
                  </a:cubicBezTo>
                  <a:cubicBezTo>
                    <a:pt x="3417" y="182"/>
                    <a:pt x="3226" y="104"/>
                    <a:pt x="3025" y="48"/>
                  </a:cubicBezTo>
                  <a:cubicBezTo>
                    <a:pt x="2925" y="15"/>
                    <a:pt x="2816" y="0"/>
                    <a:pt x="27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493504" y="7094604"/>
              <a:ext cx="208116" cy="176205"/>
            </a:xfrm>
            <a:custGeom>
              <a:avLst/>
              <a:gdLst/>
              <a:ahLst/>
              <a:cxnLst/>
              <a:rect l="l" t="t" r="r" b="b"/>
              <a:pathLst>
                <a:path w="6150" h="5207" extrusionOk="0">
                  <a:moveTo>
                    <a:pt x="3764" y="4005"/>
                  </a:moveTo>
                  <a:lnTo>
                    <a:pt x="3764" y="4005"/>
                  </a:lnTo>
                  <a:cubicBezTo>
                    <a:pt x="3755" y="4014"/>
                    <a:pt x="3739" y="4023"/>
                    <a:pt x="3721" y="4026"/>
                  </a:cubicBezTo>
                  <a:lnTo>
                    <a:pt x="3721" y="4026"/>
                  </a:lnTo>
                  <a:cubicBezTo>
                    <a:pt x="3743" y="4015"/>
                    <a:pt x="3764" y="4005"/>
                    <a:pt x="3764" y="4005"/>
                  </a:cubicBezTo>
                  <a:close/>
                  <a:moveTo>
                    <a:pt x="3282" y="869"/>
                  </a:moveTo>
                  <a:cubicBezTo>
                    <a:pt x="3293" y="880"/>
                    <a:pt x="3315" y="891"/>
                    <a:pt x="3327" y="903"/>
                  </a:cubicBezTo>
                  <a:cubicBezTo>
                    <a:pt x="3506" y="1015"/>
                    <a:pt x="3663" y="1160"/>
                    <a:pt x="3797" y="1317"/>
                  </a:cubicBezTo>
                  <a:cubicBezTo>
                    <a:pt x="4100" y="1687"/>
                    <a:pt x="4279" y="2191"/>
                    <a:pt x="4312" y="2661"/>
                  </a:cubicBezTo>
                  <a:cubicBezTo>
                    <a:pt x="4335" y="2885"/>
                    <a:pt x="4324" y="2997"/>
                    <a:pt x="4268" y="3199"/>
                  </a:cubicBezTo>
                  <a:cubicBezTo>
                    <a:pt x="4245" y="3288"/>
                    <a:pt x="4223" y="3367"/>
                    <a:pt x="4189" y="3456"/>
                  </a:cubicBezTo>
                  <a:cubicBezTo>
                    <a:pt x="4167" y="3490"/>
                    <a:pt x="4144" y="3535"/>
                    <a:pt x="4122" y="3580"/>
                  </a:cubicBezTo>
                  <a:cubicBezTo>
                    <a:pt x="4111" y="3602"/>
                    <a:pt x="4077" y="3658"/>
                    <a:pt x="4066" y="3669"/>
                  </a:cubicBezTo>
                  <a:cubicBezTo>
                    <a:pt x="4021" y="3725"/>
                    <a:pt x="3988" y="3781"/>
                    <a:pt x="3932" y="3837"/>
                  </a:cubicBezTo>
                  <a:cubicBezTo>
                    <a:pt x="3909" y="3860"/>
                    <a:pt x="3887" y="3882"/>
                    <a:pt x="3864" y="3904"/>
                  </a:cubicBezTo>
                  <a:cubicBezTo>
                    <a:pt x="3872" y="3896"/>
                    <a:pt x="3880" y="3888"/>
                    <a:pt x="3884" y="3888"/>
                  </a:cubicBezTo>
                  <a:cubicBezTo>
                    <a:pt x="3886" y="3888"/>
                    <a:pt x="3887" y="3890"/>
                    <a:pt x="3887" y="3893"/>
                  </a:cubicBezTo>
                  <a:cubicBezTo>
                    <a:pt x="3887" y="3893"/>
                    <a:pt x="3876" y="3893"/>
                    <a:pt x="3864" y="3904"/>
                  </a:cubicBezTo>
                  <a:cubicBezTo>
                    <a:pt x="3842" y="3927"/>
                    <a:pt x="3820" y="3938"/>
                    <a:pt x="3820" y="3938"/>
                  </a:cubicBezTo>
                  <a:cubicBezTo>
                    <a:pt x="3786" y="3960"/>
                    <a:pt x="3764" y="3983"/>
                    <a:pt x="3730" y="4005"/>
                  </a:cubicBezTo>
                  <a:cubicBezTo>
                    <a:pt x="3719" y="4016"/>
                    <a:pt x="3696" y="4028"/>
                    <a:pt x="3674" y="4028"/>
                  </a:cubicBezTo>
                  <a:cubicBezTo>
                    <a:pt x="3652" y="4039"/>
                    <a:pt x="3640" y="4039"/>
                    <a:pt x="3618" y="4039"/>
                  </a:cubicBezTo>
                  <a:cubicBezTo>
                    <a:pt x="3584" y="4039"/>
                    <a:pt x="3562" y="4039"/>
                    <a:pt x="3540" y="4050"/>
                  </a:cubicBezTo>
                  <a:lnTo>
                    <a:pt x="3484" y="4050"/>
                  </a:lnTo>
                  <a:cubicBezTo>
                    <a:pt x="3405" y="4050"/>
                    <a:pt x="3439" y="4039"/>
                    <a:pt x="3484" y="4039"/>
                  </a:cubicBezTo>
                  <a:lnTo>
                    <a:pt x="3360" y="4039"/>
                  </a:lnTo>
                  <a:cubicBezTo>
                    <a:pt x="3304" y="4028"/>
                    <a:pt x="3248" y="4016"/>
                    <a:pt x="3181" y="4005"/>
                  </a:cubicBezTo>
                  <a:lnTo>
                    <a:pt x="3181" y="4005"/>
                  </a:lnTo>
                  <a:cubicBezTo>
                    <a:pt x="3226" y="4012"/>
                    <a:pt x="3243" y="4015"/>
                    <a:pt x="3244" y="4015"/>
                  </a:cubicBezTo>
                  <a:cubicBezTo>
                    <a:pt x="3245" y="4015"/>
                    <a:pt x="3164" y="4002"/>
                    <a:pt x="3125" y="3994"/>
                  </a:cubicBezTo>
                  <a:cubicBezTo>
                    <a:pt x="3002" y="3960"/>
                    <a:pt x="2890" y="3927"/>
                    <a:pt x="2789" y="3882"/>
                  </a:cubicBezTo>
                  <a:cubicBezTo>
                    <a:pt x="2722" y="3860"/>
                    <a:pt x="2666" y="3826"/>
                    <a:pt x="2610" y="3804"/>
                  </a:cubicBezTo>
                  <a:lnTo>
                    <a:pt x="2599" y="3804"/>
                  </a:lnTo>
                  <a:cubicBezTo>
                    <a:pt x="2576" y="3792"/>
                    <a:pt x="2554" y="3781"/>
                    <a:pt x="2531" y="3759"/>
                  </a:cubicBezTo>
                  <a:cubicBezTo>
                    <a:pt x="2386" y="3131"/>
                    <a:pt x="2431" y="2471"/>
                    <a:pt x="2666" y="1843"/>
                  </a:cubicBezTo>
                  <a:cubicBezTo>
                    <a:pt x="2744" y="1653"/>
                    <a:pt x="2834" y="1463"/>
                    <a:pt x="2946" y="1272"/>
                  </a:cubicBezTo>
                  <a:cubicBezTo>
                    <a:pt x="2957" y="1250"/>
                    <a:pt x="2957" y="1250"/>
                    <a:pt x="2957" y="1239"/>
                  </a:cubicBezTo>
                  <a:cubicBezTo>
                    <a:pt x="2968" y="1239"/>
                    <a:pt x="2968" y="1227"/>
                    <a:pt x="2979" y="1216"/>
                  </a:cubicBezTo>
                  <a:cubicBezTo>
                    <a:pt x="3013" y="1171"/>
                    <a:pt x="3035" y="1138"/>
                    <a:pt x="3058" y="1104"/>
                  </a:cubicBezTo>
                  <a:cubicBezTo>
                    <a:pt x="3125" y="1026"/>
                    <a:pt x="3192" y="947"/>
                    <a:pt x="3259" y="880"/>
                  </a:cubicBezTo>
                  <a:cubicBezTo>
                    <a:pt x="3259" y="880"/>
                    <a:pt x="3259" y="869"/>
                    <a:pt x="3271" y="869"/>
                  </a:cubicBezTo>
                  <a:close/>
                  <a:moveTo>
                    <a:pt x="3911" y="0"/>
                  </a:moveTo>
                  <a:cubicBezTo>
                    <a:pt x="3396" y="0"/>
                    <a:pt x="2865" y="160"/>
                    <a:pt x="2419" y="399"/>
                  </a:cubicBezTo>
                  <a:cubicBezTo>
                    <a:pt x="1927" y="656"/>
                    <a:pt x="1535" y="1048"/>
                    <a:pt x="1243" y="1530"/>
                  </a:cubicBezTo>
                  <a:cubicBezTo>
                    <a:pt x="919" y="2056"/>
                    <a:pt x="739" y="2683"/>
                    <a:pt x="728" y="3311"/>
                  </a:cubicBezTo>
                  <a:cubicBezTo>
                    <a:pt x="560" y="3378"/>
                    <a:pt x="0" y="3624"/>
                    <a:pt x="235" y="3860"/>
                  </a:cubicBezTo>
                  <a:cubicBezTo>
                    <a:pt x="426" y="4050"/>
                    <a:pt x="627" y="4196"/>
                    <a:pt x="840" y="4330"/>
                  </a:cubicBezTo>
                  <a:cubicBezTo>
                    <a:pt x="907" y="4565"/>
                    <a:pt x="986" y="4800"/>
                    <a:pt x="1109" y="5024"/>
                  </a:cubicBezTo>
                  <a:cubicBezTo>
                    <a:pt x="1176" y="5155"/>
                    <a:pt x="1343" y="5207"/>
                    <a:pt x="1549" y="5207"/>
                  </a:cubicBezTo>
                  <a:cubicBezTo>
                    <a:pt x="1927" y="5207"/>
                    <a:pt x="2434" y="5030"/>
                    <a:pt x="2688" y="4834"/>
                  </a:cubicBezTo>
                  <a:cubicBezTo>
                    <a:pt x="2733" y="4836"/>
                    <a:pt x="2778" y="4837"/>
                    <a:pt x="2823" y="4837"/>
                  </a:cubicBezTo>
                  <a:cubicBezTo>
                    <a:pt x="3047" y="4837"/>
                    <a:pt x="3271" y="4813"/>
                    <a:pt x="3495" y="4767"/>
                  </a:cubicBezTo>
                  <a:cubicBezTo>
                    <a:pt x="4570" y="4554"/>
                    <a:pt x="5869" y="3938"/>
                    <a:pt x="6026" y="2706"/>
                  </a:cubicBezTo>
                  <a:cubicBezTo>
                    <a:pt x="6149" y="1687"/>
                    <a:pt x="5578" y="387"/>
                    <a:pt x="4525" y="85"/>
                  </a:cubicBezTo>
                  <a:cubicBezTo>
                    <a:pt x="4327" y="27"/>
                    <a:pt x="4120" y="0"/>
                    <a:pt x="39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611369" y="7277510"/>
              <a:ext cx="1184" cy="34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1" y="0"/>
                  </a:moveTo>
                  <a:cubicBezTo>
                    <a:pt x="12" y="0"/>
                    <a:pt x="23" y="0"/>
                    <a:pt x="23" y="0"/>
                  </a:cubicBezTo>
                  <a:lnTo>
                    <a:pt x="34" y="0"/>
                  </a:lnTo>
                  <a:cubicBezTo>
                    <a:pt x="23" y="0"/>
                    <a:pt x="12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463928" y="7459434"/>
              <a:ext cx="1184" cy="34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0" y="0"/>
                  </a:moveTo>
                  <a:cubicBezTo>
                    <a:pt x="12" y="0"/>
                    <a:pt x="12" y="0"/>
                    <a:pt x="23" y="0"/>
                  </a:cubicBezTo>
                  <a:lnTo>
                    <a:pt x="34" y="0"/>
                  </a:lnTo>
                  <a:cubicBezTo>
                    <a:pt x="23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346063" y="7322754"/>
              <a:ext cx="208116" cy="175866"/>
            </a:xfrm>
            <a:custGeom>
              <a:avLst/>
              <a:gdLst/>
              <a:ahLst/>
              <a:cxnLst/>
              <a:rect l="l" t="t" r="r" b="b"/>
              <a:pathLst>
                <a:path w="6150" h="5197" extrusionOk="0">
                  <a:moveTo>
                    <a:pt x="3080" y="802"/>
                  </a:moveTo>
                  <a:cubicBezTo>
                    <a:pt x="3065" y="806"/>
                    <a:pt x="3057" y="807"/>
                    <a:pt x="3052" y="807"/>
                  </a:cubicBezTo>
                  <a:cubicBezTo>
                    <a:pt x="3044" y="807"/>
                    <a:pt x="3054" y="802"/>
                    <a:pt x="3069" y="802"/>
                  </a:cubicBezTo>
                  <a:close/>
                  <a:moveTo>
                    <a:pt x="3754" y="4001"/>
                  </a:moveTo>
                  <a:cubicBezTo>
                    <a:pt x="3756" y="4001"/>
                    <a:pt x="3756" y="4003"/>
                    <a:pt x="3752" y="4006"/>
                  </a:cubicBezTo>
                  <a:cubicBezTo>
                    <a:pt x="3752" y="4006"/>
                    <a:pt x="3730" y="4017"/>
                    <a:pt x="3707" y="4017"/>
                  </a:cubicBezTo>
                  <a:cubicBezTo>
                    <a:pt x="3731" y="4009"/>
                    <a:pt x="3749" y="4001"/>
                    <a:pt x="3754" y="4001"/>
                  </a:cubicBezTo>
                  <a:close/>
                  <a:moveTo>
                    <a:pt x="3271" y="859"/>
                  </a:moveTo>
                  <a:cubicBezTo>
                    <a:pt x="3271" y="859"/>
                    <a:pt x="3271" y="859"/>
                    <a:pt x="3282" y="870"/>
                  </a:cubicBezTo>
                  <a:cubicBezTo>
                    <a:pt x="3293" y="870"/>
                    <a:pt x="3315" y="881"/>
                    <a:pt x="3327" y="892"/>
                  </a:cubicBezTo>
                  <a:cubicBezTo>
                    <a:pt x="3506" y="1004"/>
                    <a:pt x="3663" y="1150"/>
                    <a:pt x="3797" y="1307"/>
                  </a:cubicBezTo>
                  <a:cubicBezTo>
                    <a:pt x="4100" y="1687"/>
                    <a:pt x="4279" y="2180"/>
                    <a:pt x="4312" y="2662"/>
                  </a:cubicBezTo>
                  <a:cubicBezTo>
                    <a:pt x="4335" y="2875"/>
                    <a:pt x="4324" y="2987"/>
                    <a:pt x="4268" y="3199"/>
                  </a:cubicBezTo>
                  <a:cubicBezTo>
                    <a:pt x="4245" y="3278"/>
                    <a:pt x="4223" y="3367"/>
                    <a:pt x="4189" y="3446"/>
                  </a:cubicBezTo>
                  <a:cubicBezTo>
                    <a:pt x="4167" y="3491"/>
                    <a:pt x="4144" y="3535"/>
                    <a:pt x="4122" y="3569"/>
                  </a:cubicBezTo>
                  <a:cubicBezTo>
                    <a:pt x="4111" y="3591"/>
                    <a:pt x="4077" y="3647"/>
                    <a:pt x="4066" y="3659"/>
                  </a:cubicBezTo>
                  <a:cubicBezTo>
                    <a:pt x="4021" y="3715"/>
                    <a:pt x="3976" y="3782"/>
                    <a:pt x="3931" y="3827"/>
                  </a:cubicBezTo>
                  <a:cubicBezTo>
                    <a:pt x="3916" y="3849"/>
                    <a:pt x="3901" y="3867"/>
                    <a:pt x="3886" y="3883"/>
                  </a:cubicBezTo>
                  <a:lnTo>
                    <a:pt x="3886" y="3883"/>
                  </a:lnTo>
                  <a:cubicBezTo>
                    <a:pt x="3887" y="3883"/>
                    <a:pt x="3887" y="3883"/>
                    <a:pt x="3887" y="3883"/>
                  </a:cubicBezTo>
                  <a:lnTo>
                    <a:pt x="3887" y="3883"/>
                  </a:lnTo>
                  <a:cubicBezTo>
                    <a:pt x="3887" y="3883"/>
                    <a:pt x="3886" y="3884"/>
                    <a:pt x="3884" y="3885"/>
                  </a:cubicBezTo>
                  <a:lnTo>
                    <a:pt x="3884" y="3885"/>
                  </a:lnTo>
                  <a:cubicBezTo>
                    <a:pt x="3885" y="3884"/>
                    <a:pt x="3886" y="3883"/>
                    <a:pt x="3886" y="3883"/>
                  </a:cubicBezTo>
                  <a:lnTo>
                    <a:pt x="3886" y="3883"/>
                  </a:lnTo>
                  <a:cubicBezTo>
                    <a:pt x="3884" y="3883"/>
                    <a:pt x="3874" y="3884"/>
                    <a:pt x="3864" y="3894"/>
                  </a:cubicBezTo>
                  <a:cubicBezTo>
                    <a:pt x="3872" y="3894"/>
                    <a:pt x="3880" y="3888"/>
                    <a:pt x="3884" y="3885"/>
                  </a:cubicBezTo>
                  <a:lnTo>
                    <a:pt x="3884" y="3885"/>
                  </a:lnTo>
                  <a:cubicBezTo>
                    <a:pt x="3877" y="3892"/>
                    <a:pt x="3871" y="3898"/>
                    <a:pt x="3864" y="3905"/>
                  </a:cubicBezTo>
                  <a:cubicBezTo>
                    <a:pt x="3842" y="3916"/>
                    <a:pt x="3819" y="3939"/>
                    <a:pt x="3819" y="3939"/>
                  </a:cubicBezTo>
                  <a:cubicBezTo>
                    <a:pt x="3786" y="3961"/>
                    <a:pt x="3763" y="3972"/>
                    <a:pt x="3730" y="3995"/>
                  </a:cubicBezTo>
                  <a:cubicBezTo>
                    <a:pt x="3707" y="4006"/>
                    <a:pt x="3696" y="4017"/>
                    <a:pt x="3674" y="4028"/>
                  </a:cubicBezTo>
                  <a:cubicBezTo>
                    <a:pt x="3651" y="4028"/>
                    <a:pt x="3640" y="4028"/>
                    <a:pt x="3618" y="4039"/>
                  </a:cubicBezTo>
                  <a:lnTo>
                    <a:pt x="3483" y="4039"/>
                  </a:lnTo>
                  <a:cubicBezTo>
                    <a:pt x="3439" y="4039"/>
                    <a:pt x="3394" y="4028"/>
                    <a:pt x="3360" y="4028"/>
                  </a:cubicBezTo>
                  <a:cubicBezTo>
                    <a:pt x="3318" y="4020"/>
                    <a:pt x="3270" y="4012"/>
                    <a:pt x="3225" y="4008"/>
                  </a:cubicBezTo>
                  <a:lnTo>
                    <a:pt x="3225" y="4008"/>
                  </a:lnTo>
                  <a:cubicBezTo>
                    <a:pt x="3198" y="4001"/>
                    <a:pt x="3143" y="3989"/>
                    <a:pt x="3114" y="3983"/>
                  </a:cubicBezTo>
                  <a:cubicBezTo>
                    <a:pt x="3002" y="3950"/>
                    <a:pt x="2890" y="3916"/>
                    <a:pt x="2778" y="3871"/>
                  </a:cubicBezTo>
                  <a:cubicBezTo>
                    <a:pt x="2722" y="3849"/>
                    <a:pt x="2666" y="3827"/>
                    <a:pt x="2610" y="3804"/>
                  </a:cubicBezTo>
                  <a:cubicBezTo>
                    <a:pt x="2599" y="3793"/>
                    <a:pt x="2599" y="3793"/>
                    <a:pt x="2599" y="3793"/>
                  </a:cubicBezTo>
                  <a:cubicBezTo>
                    <a:pt x="2576" y="3782"/>
                    <a:pt x="2554" y="3771"/>
                    <a:pt x="2531" y="3759"/>
                  </a:cubicBezTo>
                  <a:cubicBezTo>
                    <a:pt x="2386" y="3121"/>
                    <a:pt x="2431" y="2460"/>
                    <a:pt x="2666" y="1844"/>
                  </a:cubicBezTo>
                  <a:cubicBezTo>
                    <a:pt x="2733" y="1643"/>
                    <a:pt x="2834" y="1452"/>
                    <a:pt x="2935" y="1273"/>
                  </a:cubicBezTo>
                  <a:cubicBezTo>
                    <a:pt x="2957" y="1251"/>
                    <a:pt x="2957" y="1239"/>
                    <a:pt x="2957" y="1239"/>
                  </a:cubicBezTo>
                  <a:cubicBezTo>
                    <a:pt x="2957" y="1228"/>
                    <a:pt x="2968" y="1228"/>
                    <a:pt x="2979" y="1206"/>
                  </a:cubicBezTo>
                  <a:cubicBezTo>
                    <a:pt x="3002" y="1172"/>
                    <a:pt x="3035" y="1127"/>
                    <a:pt x="3058" y="1094"/>
                  </a:cubicBezTo>
                  <a:cubicBezTo>
                    <a:pt x="3125" y="1015"/>
                    <a:pt x="3181" y="937"/>
                    <a:pt x="3259" y="870"/>
                  </a:cubicBezTo>
                  <a:cubicBezTo>
                    <a:pt x="3259" y="870"/>
                    <a:pt x="3259" y="859"/>
                    <a:pt x="3271" y="859"/>
                  </a:cubicBezTo>
                  <a:close/>
                  <a:moveTo>
                    <a:pt x="3907" y="1"/>
                  </a:moveTo>
                  <a:cubicBezTo>
                    <a:pt x="3394" y="1"/>
                    <a:pt x="2864" y="158"/>
                    <a:pt x="2419" y="388"/>
                  </a:cubicBezTo>
                  <a:cubicBezTo>
                    <a:pt x="1915" y="646"/>
                    <a:pt x="1535" y="1049"/>
                    <a:pt x="1243" y="1519"/>
                  </a:cubicBezTo>
                  <a:cubicBezTo>
                    <a:pt x="919" y="2046"/>
                    <a:pt x="739" y="2673"/>
                    <a:pt x="717" y="3300"/>
                  </a:cubicBezTo>
                  <a:cubicBezTo>
                    <a:pt x="560" y="3367"/>
                    <a:pt x="0" y="3625"/>
                    <a:pt x="235" y="3860"/>
                  </a:cubicBezTo>
                  <a:cubicBezTo>
                    <a:pt x="426" y="4039"/>
                    <a:pt x="627" y="4185"/>
                    <a:pt x="840" y="4319"/>
                  </a:cubicBezTo>
                  <a:cubicBezTo>
                    <a:pt x="896" y="4566"/>
                    <a:pt x="986" y="4801"/>
                    <a:pt x="1098" y="5014"/>
                  </a:cubicBezTo>
                  <a:cubicBezTo>
                    <a:pt x="1169" y="5145"/>
                    <a:pt x="1340" y="5197"/>
                    <a:pt x="1548" y="5197"/>
                  </a:cubicBezTo>
                  <a:cubicBezTo>
                    <a:pt x="1928" y="5197"/>
                    <a:pt x="2431" y="5023"/>
                    <a:pt x="2677" y="4835"/>
                  </a:cubicBezTo>
                  <a:cubicBezTo>
                    <a:pt x="2946" y="4835"/>
                    <a:pt x="3215" y="4812"/>
                    <a:pt x="3483" y="4756"/>
                  </a:cubicBezTo>
                  <a:cubicBezTo>
                    <a:pt x="4570" y="4555"/>
                    <a:pt x="5858" y="3927"/>
                    <a:pt x="6015" y="2707"/>
                  </a:cubicBezTo>
                  <a:cubicBezTo>
                    <a:pt x="6149" y="1687"/>
                    <a:pt x="5578" y="388"/>
                    <a:pt x="4525" y="86"/>
                  </a:cubicBezTo>
                  <a:cubicBezTo>
                    <a:pt x="4326" y="27"/>
                    <a:pt x="4118" y="1"/>
                    <a:pt x="39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722804" y="7316629"/>
              <a:ext cx="192956" cy="181552"/>
            </a:xfrm>
            <a:custGeom>
              <a:avLst/>
              <a:gdLst/>
              <a:ahLst/>
              <a:cxnLst/>
              <a:rect l="l" t="t" r="r" b="b"/>
              <a:pathLst>
                <a:path w="5702" h="5365" extrusionOk="0">
                  <a:moveTo>
                    <a:pt x="3204" y="1051"/>
                  </a:moveTo>
                  <a:cubicBezTo>
                    <a:pt x="3237" y="1051"/>
                    <a:pt x="3216" y="1062"/>
                    <a:pt x="3130" y="1073"/>
                  </a:cubicBezTo>
                  <a:lnTo>
                    <a:pt x="3130" y="1073"/>
                  </a:lnTo>
                  <a:cubicBezTo>
                    <a:pt x="3140" y="1070"/>
                    <a:pt x="3149" y="1062"/>
                    <a:pt x="3159" y="1062"/>
                  </a:cubicBezTo>
                  <a:lnTo>
                    <a:pt x="3181" y="1062"/>
                  </a:lnTo>
                  <a:cubicBezTo>
                    <a:pt x="3193" y="1051"/>
                    <a:pt x="3193" y="1051"/>
                    <a:pt x="3204" y="1051"/>
                  </a:cubicBezTo>
                  <a:close/>
                  <a:moveTo>
                    <a:pt x="2655" y="1342"/>
                  </a:moveTo>
                  <a:cubicBezTo>
                    <a:pt x="2677" y="1364"/>
                    <a:pt x="2711" y="1387"/>
                    <a:pt x="2733" y="1409"/>
                  </a:cubicBezTo>
                  <a:cubicBezTo>
                    <a:pt x="3058" y="1689"/>
                    <a:pt x="3305" y="2003"/>
                    <a:pt x="3495" y="2384"/>
                  </a:cubicBezTo>
                  <a:cubicBezTo>
                    <a:pt x="3674" y="2731"/>
                    <a:pt x="3797" y="3112"/>
                    <a:pt x="3842" y="3504"/>
                  </a:cubicBezTo>
                  <a:cubicBezTo>
                    <a:pt x="3876" y="3840"/>
                    <a:pt x="3865" y="4097"/>
                    <a:pt x="3708" y="4422"/>
                  </a:cubicBezTo>
                  <a:cubicBezTo>
                    <a:pt x="3697" y="4456"/>
                    <a:pt x="3674" y="4478"/>
                    <a:pt x="3663" y="4512"/>
                  </a:cubicBezTo>
                  <a:cubicBezTo>
                    <a:pt x="3652" y="4512"/>
                    <a:pt x="3652" y="4523"/>
                    <a:pt x="3641" y="4523"/>
                  </a:cubicBezTo>
                  <a:cubicBezTo>
                    <a:pt x="3641" y="4534"/>
                    <a:pt x="3629" y="4545"/>
                    <a:pt x="3629" y="4556"/>
                  </a:cubicBezTo>
                  <a:cubicBezTo>
                    <a:pt x="3607" y="4545"/>
                    <a:pt x="3585" y="4545"/>
                    <a:pt x="3562" y="4545"/>
                  </a:cubicBezTo>
                  <a:cubicBezTo>
                    <a:pt x="3540" y="4545"/>
                    <a:pt x="3495" y="4534"/>
                    <a:pt x="3473" y="4523"/>
                  </a:cubicBezTo>
                  <a:cubicBezTo>
                    <a:pt x="3405" y="4512"/>
                    <a:pt x="3349" y="4489"/>
                    <a:pt x="3282" y="4467"/>
                  </a:cubicBezTo>
                  <a:cubicBezTo>
                    <a:pt x="3170" y="4433"/>
                    <a:pt x="3025" y="4366"/>
                    <a:pt x="2946" y="4321"/>
                  </a:cubicBezTo>
                  <a:cubicBezTo>
                    <a:pt x="2554" y="4108"/>
                    <a:pt x="2218" y="3806"/>
                    <a:pt x="2061" y="3403"/>
                  </a:cubicBezTo>
                  <a:cubicBezTo>
                    <a:pt x="1905" y="3022"/>
                    <a:pt x="1905" y="2664"/>
                    <a:pt x="2017" y="2294"/>
                  </a:cubicBezTo>
                  <a:cubicBezTo>
                    <a:pt x="2050" y="2193"/>
                    <a:pt x="2095" y="2081"/>
                    <a:pt x="2151" y="1980"/>
                  </a:cubicBezTo>
                  <a:cubicBezTo>
                    <a:pt x="2173" y="1924"/>
                    <a:pt x="2207" y="1880"/>
                    <a:pt x="2229" y="1835"/>
                  </a:cubicBezTo>
                  <a:cubicBezTo>
                    <a:pt x="2229" y="1824"/>
                    <a:pt x="2241" y="1812"/>
                    <a:pt x="2252" y="1801"/>
                  </a:cubicBezTo>
                  <a:cubicBezTo>
                    <a:pt x="2263" y="1790"/>
                    <a:pt x="2274" y="1768"/>
                    <a:pt x="2274" y="1756"/>
                  </a:cubicBezTo>
                  <a:cubicBezTo>
                    <a:pt x="2353" y="1656"/>
                    <a:pt x="2431" y="1566"/>
                    <a:pt x="2521" y="1476"/>
                  </a:cubicBezTo>
                  <a:cubicBezTo>
                    <a:pt x="2554" y="1432"/>
                    <a:pt x="2588" y="1398"/>
                    <a:pt x="2621" y="1364"/>
                  </a:cubicBezTo>
                  <a:cubicBezTo>
                    <a:pt x="2633" y="1364"/>
                    <a:pt x="2644" y="1353"/>
                    <a:pt x="2655" y="1342"/>
                  </a:cubicBezTo>
                  <a:close/>
                  <a:moveTo>
                    <a:pt x="3819" y="4556"/>
                  </a:moveTo>
                  <a:lnTo>
                    <a:pt x="3819" y="4556"/>
                  </a:lnTo>
                  <a:cubicBezTo>
                    <a:pt x="3796" y="4557"/>
                    <a:pt x="3764" y="4568"/>
                    <a:pt x="3753" y="4568"/>
                  </a:cubicBezTo>
                  <a:lnTo>
                    <a:pt x="3730" y="4568"/>
                  </a:lnTo>
                  <a:cubicBezTo>
                    <a:pt x="3761" y="4558"/>
                    <a:pt x="3782" y="4557"/>
                    <a:pt x="3819" y="4556"/>
                  </a:cubicBezTo>
                  <a:close/>
                  <a:moveTo>
                    <a:pt x="3562" y="4624"/>
                  </a:moveTo>
                  <a:cubicBezTo>
                    <a:pt x="3562" y="4624"/>
                    <a:pt x="3551" y="4635"/>
                    <a:pt x="3551" y="4635"/>
                  </a:cubicBezTo>
                  <a:cubicBezTo>
                    <a:pt x="3540" y="4646"/>
                    <a:pt x="3529" y="4646"/>
                    <a:pt x="3517" y="4657"/>
                  </a:cubicBezTo>
                  <a:cubicBezTo>
                    <a:pt x="3529" y="4646"/>
                    <a:pt x="3551" y="4624"/>
                    <a:pt x="3562" y="4624"/>
                  </a:cubicBezTo>
                  <a:close/>
                  <a:moveTo>
                    <a:pt x="2711" y="0"/>
                  </a:moveTo>
                  <a:cubicBezTo>
                    <a:pt x="2402" y="0"/>
                    <a:pt x="2063" y="104"/>
                    <a:pt x="1815" y="244"/>
                  </a:cubicBezTo>
                  <a:cubicBezTo>
                    <a:pt x="1647" y="345"/>
                    <a:pt x="1233" y="659"/>
                    <a:pt x="1625" y="771"/>
                  </a:cubicBezTo>
                  <a:cubicBezTo>
                    <a:pt x="1703" y="804"/>
                    <a:pt x="1781" y="827"/>
                    <a:pt x="1849" y="860"/>
                  </a:cubicBezTo>
                  <a:cubicBezTo>
                    <a:pt x="1322" y="1152"/>
                    <a:pt x="852" y="1555"/>
                    <a:pt x="538" y="2081"/>
                  </a:cubicBezTo>
                  <a:cubicBezTo>
                    <a:pt x="0" y="2966"/>
                    <a:pt x="157" y="4064"/>
                    <a:pt x="975" y="4702"/>
                  </a:cubicBezTo>
                  <a:cubicBezTo>
                    <a:pt x="1479" y="5105"/>
                    <a:pt x="2117" y="5329"/>
                    <a:pt x="2756" y="5363"/>
                  </a:cubicBezTo>
                  <a:cubicBezTo>
                    <a:pt x="2800" y="5364"/>
                    <a:pt x="2845" y="5365"/>
                    <a:pt x="2891" y="5365"/>
                  </a:cubicBezTo>
                  <a:cubicBezTo>
                    <a:pt x="3584" y="5365"/>
                    <a:pt x="4349" y="5200"/>
                    <a:pt x="4906" y="4769"/>
                  </a:cubicBezTo>
                  <a:cubicBezTo>
                    <a:pt x="5634" y="4198"/>
                    <a:pt x="5702" y="3235"/>
                    <a:pt x="5422" y="2406"/>
                  </a:cubicBezTo>
                  <a:cubicBezTo>
                    <a:pt x="5220" y="1790"/>
                    <a:pt x="4839" y="1241"/>
                    <a:pt x="4369" y="815"/>
                  </a:cubicBezTo>
                  <a:cubicBezTo>
                    <a:pt x="4470" y="759"/>
                    <a:pt x="4570" y="692"/>
                    <a:pt x="4638" y="603"/>
                  </a:cubicBezTo>
                  <a:cubicBezTo>
                    <a:pt x="4895" y="300"/>
                    <a:pt x="4414" y="233"/>
                    <a:pt x="4212" y="233"/>
                  </a:cubicBezTo>
                  <a:cubicBezTo>
                    <a:pt x="4010" y="244"/>
                    <a:pt x="3809" y="255"/>
                    <a:pt x="3596" y="289"/>
                  </a:cubicBezTo>
                  <a:cubicBezTo>
                    <a:pt x="3417" y="188"/>
                    <a:pt x="3226" y="110"/>
                    <a:pt x="3025" y="43"/>
                  </a:cubicBezTo>
                  <a:cubicBezTo>
                    <a:pt x="2928" y="13"/>
                    <a:pt x="2821" y="0"/>
                    <a:pt x="27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611369" y="7751270"/>
              <a:ext cx="1184" cy="34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1" y="1"/>
                  </a:moveTo>
                  <a:cubicBezTo>
                    <a:pt x="12" y="1"/>
                    <a:pt x="23" y="1"/>
                    <a:pt x="23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23" y="1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493504" y="7614624"/>
              <a:ext cx="208116" cy="176239"/>
            </a:xfrm>
            <a:custGeom>
              <a:avLst/>
              <a:gdLst/>
              <a:ahLst/>
              <a:cxnLst/>
              <a:rect l="l" t="t" r="r" b="b"/>
              <a:pathLst>
                <a:path w="6150" h="5208" extrusionOk="0">
                  <a:moveTo>
                    <a:pt x="3764" y="4005"/>
                  </a:moveTo>
                  <a:lnTo>
                    <a:pt x="3764" y="4005"/>
                  </a:lnTo>
                  <a:cubicBezTo>
                    <a:pt x="3759" y="4010"/>
                    <a:pt x="3751" y="4013"/>
                    <a:pt x="3743" y="4015"/>
                  </a:cubicBezTo>
                  <a:lnTo>
                    <a:pt x="3743" y="4015"/>
                  </a:lnTo>
                  <a:cubicBezTo>
                    <a:pt x="3755" y="4010"/>
                    <a:pt x="3764" y="4005"/>
                    <a:pt x="3764" y="4005"/>
                  </a:cubicBezTo>
                  <a:close/>
                  <a:moveTo>
                    <a:pt x="3282" y="869"/>
                  </a:moveTo>
                  <a:cubicBezTo>
                    <a:pt x="3293" y="880"/>
                    <a:pt x="3315" y="892"/>
                    <a:pt x="3327" y="903"/>
                  </a:cubicBezTo>
                  <a:cubicBezTo>
                    <a:pt x="3506" y="1004"/>
                    <a:pt x="3663" y="1160"/>
                    <a:pt x="3797" y="1317"/>
                  </a:cubicBezTo>
                  <a:cubicBezTo>
                    <a:pt x="4100" y="1687"/>
                    <a:pt x="4279" y="2191"/>
                    <a:pt x="4312" y="2661"/>
                  </a:cubicBezTo>
                  <a:cubicBezTo>
                    <a:pt x="4335" y="2885"/>
                    <a:pt x="4324" y="2997"/>
                    <a:pt x="4268" y="3199"/>
                  </a:cubicBezTo>
                  <a:cubicBezTo>
                    <a:pt x="4245" y="3288"/>
                    <a:pt x="4223" y="3367"/>
                    <a:pt x="4189" y="3456"/>
                  </a:cubicBezTo>
                  <a:cubicBezTo>
                    <a:pt x="4167" y="3490"/>
                    <a:pt x="4144" y="3535"/>
                    <a:pt x="4122" y="3580"/>
                  </a:cubicBezTo>
                  <a:cubicBezTo>
                    <a:pt x="4111" y="3602"/>
                    <a:pt x="4077" y="3658"/>
                    <a:pt x="4066" y="3669"/>
                  </a:cubicBezTo>
                  <a:cubicBezTo>
                    <a:pt x="4021" y="3725"/>
                    <a:pt x="3988" y="3781"/>
                    <a:pt x="3932" y="3837"/>
                  </a:cubicBezTo>
                  <a:cubicBezTo>
                    <a:pt x="3909" y="3860"/>
                    <a:pt x="3887" y="3882"/>
                    <a:pt x="3864" y="3904"/>
                  </a:cubicBezTo>
                  <a:cubicBezTo>
                    <a:pt x="3842" y="3927"/>
                    <a:pt x="3820" y="3938"/>
                    <a:pt x="3820" y="3938"/>
                  </a:cubicBezTo>
                  <a:cubicBezTo>
                    <a:pt x="3786" y="3960"/>
                    <a:pt x="3764" y="3983"/>
                    <a:pt x="3730" y="4005"/>
                  </a:cubicBezTo>
                  <a:cubicBezTo>
                    <a:pt x="3719" y="4016"/>
                    <a:pt x="3696" y="4028"/>
                    <a:pt x="3674" y="4028"/>
                  </a:cubicBezTo>
                  <a:cubicBezTo>
                    <a:pt x="3652" y="4039"/>
                    <a:pt x="3640" y="4039"/>
                    <a:pt x="3618" y="4039"/>
                  </a:cubicBezTo>
                  <a:lnTo>
                    <a:pt x="3517" y="4039"/>
                  </a:lnTo>
                  <a:cubicBezTo>
                    <a:pt x="3519" y="4041"/>
                    <a:pt x="3521" y="4043"/>
                    <a:pt x="3523" y="4044"/>
                  </a:cubicBezTo>
                  <a:lnTo>
                    <a:pt x="3523" y="4044"/>
                  </a:lnTo>
                  <a:cubicBezTo>
                    <a:pt x="3523" y="4044"/>
                    <a:pt x="3523" y="4044"/>
                    <a:pt x="3523" y="4044"/>
                  </a:cubicBezTo>
                  <a:cubicBezTo>
                    <a:pt x="3517" y="4044"/>
                    <a:pt x="3512" y="4044"/>
                    <a:pt x="3506" y="4039"/>
                  </a:cubicBezTo>
                  <a:lnTo>
                    <a:pt x="3484" y="4039"/>
                  </a:lnTo>
                  <a:cubicBezTo>
                    <a:pt x="3457" y="4043"/>
                    <a:pt x="3444" y="4044"/>
                    <a:pt x="3439" y="4044"/>
                  </a:cubicBezTo>
                  <a:cubicBezTo>
                    <a:pt x="3429" y="4044"/>
                    <a:pt x="3454" y="4039"/>
                    <a:pt x="3484" y="4039"/>
                  </a:cubicBezTo>
                  <a:cubicBezTo>
                    <a:pt x="3450" y="4039"/>
                    <a:pt x="3405" y="4039"/>
                    <a:pt x="3360" y="4028"/>
                  </a:cubicBezTo>
                  <a:cubicBezTo>
                    <a:pt x="3304" y="4028"/>
                    <a:pt x="3248" y="4016"/>
                    <a:pt x="3181" y="4005"/>
                  </a:cubicBezTo>
                  <a:lnTo>
                    <a:pt x="3181" y="4005"/>
                  </a:lnTo>
                  <a:cubicBezTo>
                    <a:pt x="3226" y="4012"/>
                    <a:pt x="3243" y="4015"/>
                    <a:pt x="3244" y="4015"/>
                  </a:cubicBezTo>
                  <a:cubicBezTo>
                    <a:pt x="3245" y="4015"/>
                    <a:pt x="3164" y="4002"/>
                    <a:pt x="3125" y="3994"/>
                  </a:cubicBezTo>
                  <a:cubicBezTo>
                    <a:pt x="3002" y="3960"/>
                    <a:pt x="2890" y="3927"/>
                    <a:pt x="2789" y="3882"/>
                  </a:cubicBezTo>
                  <a:cubicBezTo>
                    <a:pt x="2722" y="3860"/>
                    <a:pt x="2666" y="3826"/>
                    <a:pt x="2610" y="3804"/>
                  </a:cubicBezTo>
                  <a:lnTo>
                    <a:pt x="2599" y="3804"/>
                  </a:lnTo>
                  <a:cubicBezTo>
                    <a:pt x="2576" y="3792"/>
                    <a:pt x="2554" y="3770"/>
                    <a:pt x="2531" y="3759"/>
                  </a:cubicBezTo>
                  <a:cubicBezTo>
                    <a:pt x="2386" y="3132"/>
                    <a:pt x="2431" y="2471"/>
                    <a:pt x="2666" y="1844"/>
                  </a:cubicBezTo>
                  <a:cubicBezTo>
                    <a:pt x="2744" y="1642"/>
                    <a:pt x="2834" y="1452"/>
                    <a:pt x="2946" y="1272"/>
                  </a:cubicBezTo>
                  <a:cubicBezTo>
                    <a:pt x="2957" y="1250"/>
                    <a:pt x="2957" y="1239"/>
                    <a:pt x="2957" y="1239"/>
                  </a:cubicBezTo>
                  <a:cubicBezTo>
                    <a:pt x="2968" y="1239"/>
                    <a:pt x="2968" y="1228"/>
                    <a:pt x="2979" y="1205"/>
                  </a:cubicBezTo>
                  <a:cubicBezTo>
                    <a:pt x="3013" y="1172"/>
                    <a:pt x="3035" y="1138"/>
                    <a:pt x="3058" y="1104"/>
                  </a:cubicBezTo>
                  <a:cubicBezTo>
                    <a:pt x="3125" y="1026"/>
                    <a:pt x="3192" y="948"/>
                    <a:pt x="3259" y="880"/>
                  </a:cubicBezTo>
                  <a:cubicBezTo>
                    <a:pt x="3259" y="880"/>
                    <a:pt x="3259" y="869"/>
                    <a:pt x="3271" y="869"/>
                  </a:cubicBezTo>
                  <a:close/>
                  <a:moveTo>
                    <a:pt x="3911" y="0"/>
                  </a:moveTo>
                  <a:cubicBezTo>
                    <a:pt x="3396" y="0"/>
                    <a:pt x="2865" y="160"/>
                    <a:pt x="2419" y="399"/>
                  </a:cubicBezTo>
                  <a:cubicBezTo>
                    <a:pt x="1927" y="656"/>
                    <a:pt x="1535" y="1048"/>
                    <a:pt x="1243" y="1530"/>
                  </a:cubicBezTo>
                  <a:cubicBezTo>
                    <a:pt x="919" y="2056"/>
                    <a:pt x="739" y="2672"/>
                    <a:pt x="728" y="3300"/>
                  </a:cubicBezTo>
                  <a:cubicBezTo>
                    <a:pt x="560" y="3378"/>
                    <a:pt x="0" y="3624"/>
                    <a:pt x="235" y="3860"/>
                  </a:cubicBezTo>
                  <a:cubicBezTo>
                    <a:pt x="426" y="4050"/>
                    <a:pt x="627" y="4196"/>
                    <a:pt x="840" y="4330"/>
                  </a:cubicBezTo>
                  <a:cubicBezTo>
                    <a:pt x="907" y="4565"/>
                    <a:pt x="986" y="4801"/>
                    <a:pt x="1109" y="5025"/>
                  </a:cubicBezTo>
                  <a:cubicBezTo>
                    <a:pt x="1176" y="5155"/>
                    <a:pt x="1343" y="5207"/>
                    <a:pt x="1549" y="5207"/>
                  </a:cubicBezTo>
                  <a:cubicBezTo>
                    <a:pt x="1927" y="5207"/>
                    <a:pt x="2434" y="5030"/>
                    <a:pt x="2688" y="4834"/>
                  </a:cubicBezTo>
                  <a:cubicBezTo>
                    <a:pt x="2733" y="4836"/>
                    <a:pt x="2778" y="4837"/>
                    <a:pt x="2823" y="4837"/>
                  </a:cubicBezTo>
                  <a:cubicBezTo>
                    <a:pt x="3047" y="4837"/>
                    <a:pt x="3271" y="4814"/>
                    <a:pt x="3495" y="4767"/>
                  </a:cubicBezTo>
                  <a:cubicBezTo>
                    <a:pt x="4570" y="4554"/>
                    <a:pt x="5869" y="3938"/>
                    <a:pt x="6026" y="2706"/>
                  </a:cubicBezTo>
                  <a:cubicBezTo>
                    <a:pt x="6149" y="1687"/>
                    <a:pt x="5578" y="388"/>
                    <a:pt x="4525" y="85"/>
                  </a:cubicBezTo>
                  <a:cubicBezTo>
                    <a:pt x="4327" y="27"/>
                    <a:pt x="4120" y="0"/>
                    <a:pt x="39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463928" y="8043512"/>
              <a:ext cx="1184" cy="34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34" y="1"/>
                  </a:moveTo>
                  <a:cubicBezTo>
                    <a:pt x="23" y="1"/>
                    <a:pt x="12" y="1"/>
                    <a:pt x="0" y="1"/>
                  </a:cubicBezTo>
                  <a:cubicBezTo>
                    <a:pt x="12" y="1"/>
                    <a:pt x="23" y="1"/>
                    <a:pt x="23" y="1"/>
                  </a:cubicBezTo>
                  <a:cubicBezTo>
                    <a:pt x="23" y="1"/>
                    <a:pt x="23" y="1"/>
                    <a:pt x="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346063" y="7906832"/>
              <a:ext cx="208116" cy="175900"/>
            </a:xfrm>
            <a:custGeom>
              <a:avLst/>
              <a:gdLst/>
              <a:ahLst/>
              <a:cxnLst/>
              <a:rect l="l" t="t" r="r" b="b"/>
              <a:pathLst>
                <a:path w="6150" h="5198" extrusionOk="0">
                  <a:moveTo>
                    <a:pt x="3080" y="803"/>
                  </a:moveTo>
                  <a:cubicBezTo>
                    <a:pt x="3065" y="806"/>
                    <a:pt x="3057" y="808"/>
                    <a:pt x="3052" y="808"/>
                  </a:cubicBezTo>
                  <a:cubicBezTo>
                    <a:pt x="3044" y="808"/>
                    <a:pt x="3054" y="803"/>
                    <a:pt x="3069" y="803"/>
                  </a:cubicBezTo>
                  <a:close/>
                  <a:moveTo>
                    <a:pt x="3754" y="4001"/>
                  </a:moveTo>
                  <a:cubicBezTo>
                    <a:pt x="3756" y="4001"/>
                    <a:pt x="3756" y="4003"/>
                    <a:pt x="3752" y="4006"/>
                  </a:cubicBezTo>
                  <a:cubicBezTo>
                    <a:pt x="3752" y="4006"/>
                    <a:pt x="3730" y="4017"/>
                    <a:pt x="3707" y="4017"/>
                  </a:cubicBezTo>
                  <a:cubicBezTo>
                    <a:pt x="3731" y="4009"/>
                    <a:pt x="3749" y="4001"/>
                    <a:pt x="3754" y="4001"/>
                  </a:cubicBezTo>
                  <a:close/>
                  <a:moveTo>
                    <a:pt x="3271" y="859"/>
                  </a:moveTo>
                  <a:cubicBezTo>
                    <a:pt x="3271" y="859"/>
                    <a:pt x="3271" y="870"/>
                    <a:pt x="3282" y="870"/>
                  </a:cubicBezTo>
                  <a:cubicBezTo>
                    <a:pt x="3293" y="881"/>
                    <a:pt x="3315" y="881"/>
                    <a:pt x="3327" y="892"/>
                  </a:cubicBezTo>
                  <a:cubicBezTo>
                    <a:pt x="3506" y="1004"/>
                    <a:pt x="3663" y="1150"/>
                    <a:pt x="3797" y="1318"/>
                  </a:cubicBezTo>
                  <a:cubicBezTo>
                    <a:pt x="4100" y="1687"/>
                    <a:pt x="4279" y="2180"/>
                    <a:pt x="4312" y="2662"/>
                  </a:cubicBezTo>
                  <a:cubicBezTo>
                    <a:pt x="4335" y="2875"/>
                    <a:pt x="4324" y="2987"/>
                    <a:pt x="4268" y="3199"/>
                  </a:cubicBezTo>
                  <a:cubicBezTo>
                    <a:pt x="4245" y="3278"/>
                    <a:pt x="4223" y="3367"/>
                    <a:pt x="4189" y="3446"/>
                  </a:cubicBezTo>
                  <a:cubicBezTo>
                    <a:pt x="4167" y="3491"/>
                    <a:pt x="4144" y="3535"/>
                    <a:pt x="4122" y="3569"/>
                  </a:cubicBezTo>
                  <a:cubicBezTo>
                    <a:pt x="4111" y="3591"/>
                    <a:pt x="4077" y="3647"/>
                    <a:pt x="4066" y="3659"/>
                  </a:cubicBezTo>
                  <a:cubicBezTo>
                    <a:pt x="4021" y="3726"/>
                    <a:pt x="3976" y="3782"/>
                    <a:pt x="3931" y="3827"/>
                  </a:cubicBezTo>
                  <a:cubicBezTo>
                    <a:pt x="3916" y="3849"/>
                    <a:pt x="3901" y="3867"/>
                    <a:pt x="3886" y="3883"/>
                  </a:cubicBezTo>
                  <a:lnTo>
                    <a:pt x="3886" y="3883"/>
                  </a:lnTo>
                  <a:cubicBezTo>
                    <a:pt x="3887" y="3883"/>
                    <a:pt x="3887" y="3883"/>
                    <a:pt x="3887" y="3883"/>
                  </a:cubicBezTo>
                  <a:lnTo>
                    <a:pt x="3887" y="3883"/>
                  </a:lnTo>
                  <a:cubicBezTo>
                    <a:pt x="3887" y="3883"/>
                    <a:pt x="3886" y="3884"/>
                    <a:pt x="3884" y="3885"/>
                  </a:cubicBezTo>
                  <a:lnTo>
                    <a:pt x="3884" y="3885"/>
                  </a:lnTo>
                  <a:cubicBezTo>
                    <a:pt x="3885" y="3884"/>
                    <a:pt x="3886" y="3883"/>
                    <a:pt x="3886" y="3883"/>
                  </a:cubicBezTo>
                  <a:lnTo>
                    <a:pt x="3886" y="3883"/>
                  </a:lnTo>
                  <a:cubicBezTo>
                    <a:pt x="3884" y="3883"/>
                    <a:pt x="3874" y="3884"/>
                    <a:pt x="3864" y="3894"/>
                  </a:cubicBezTo>
                  <a:cubicBezTo>
                    <a:pt x="3872" y="3894"/>
                    <a:pt x="3880" y="3888"/>
                    <a:pt x="3884" y="3885"/>
                  </a:cubicBezTo>
                  <a:lnTo>
                    <a:pt x="3884" y="3885"/>
                  </a:lnTo>
                  <a:cubicBezTo>
                    <a:pt x="3877" y="3892"/>
                    <a:pt x="3871" y="3899"/>
                    <a:pt x="3864" y="3905"/>
                  </a:cubicBezTo>
                  <a:cubicBezTo>
                    <a:pt x="3842" y="3916"/>
                    <a:pt x="3819" y="3939"/>
                    <a:pt x="3819" y="3939"/>
                  </a:cubicBezTo>
                  <a:cubicBezTo>
                    <a:pt x="3786" y="3961"/>
                    <a:pt x="3763" y="3972"/>
                    <a:pt x="3730" y="3995"/>
                  </a:cubicBezTo>
                  <a:cubicBezTo>
                    <a:pt x="3707" y="4006"/>
                    <a:pt x="3696" y="4017"/>
                    <a:pt x="3674" y="4028"/>
                  </a:cubicBezTo>
                  <a:cubicBezTo>
                    <a:pt x="3651" y="4028"/>
                    <a:pt x="3640" y="4028"/>
                    <a:pt x="3618" y="4040"/>
                  </a:cubicBezTo>
                  <a:lnTo>
                    <a:pt x="3483" y="4040"/>
                  </a:lnTo>
                  <a:cubicBezTo>
                    <a:pt x="3439" y="4040"/>
                    <a:pt x="3394" y="4028"/>
                    <a:pt x="3360" y="4028"/>
                  </a:cubicBezTo>
                  <a:cubicBezTo>
                    <a:pt x="3318" y="4020"/>
                    <a:pt x="3270" y="4012"/>
                    <a:pt x="3225" y="4008"/>
                  </a:cubicBezTo>
                  <a:lnTo>
                    <a:pt x="3225" y="4008"/>
                  </a:lnTo>
                  <a:cubicBezTo>
                    <a:pt x="3198" y="4001"/>
                    <a:pt x="3143" y="3989"/>
                    <a:pt x="3114" y="3984"/>
                  </a:cubicBezTo>
                  <a:cubicBezTo>
                    <a:pt x="3002" y="3961"/>
                    <a:pt x="2890" y="3916"/>
                    <a:pt x="2778" y="3871"/>
                  </a:cubicBezTo>
                  <a:cubicBezTo>
                    <a:pt x="2722" y="3849"/>
                    <a:pt x="2666" y="3827"/>
                    <a:pt x="2610" y="3804"/>
                  </a:cubicBezTo>
                  <a:cubicBezTo>
                    <a:pt x="2599" y="3793"/>
                    <a:pt x="2599" y="3793"/>
                    <a:pt x="2599" y="3793"/>
                  </a:cubicBezTo>
                  <a:cubicBezTo>
                    <a:pt x="2576" y="3782"/>
                    <a:pt x="2554" y="3771"/>
                    <a:pt x="2531" y="3759"/>
                  </a:cubicBezTo>
                  <a:cubicBezTo>
                    <a:pt x="2386" y="3121"/>
                    <a:pt x="2431" y="2460"/>
                    <a:pt x="2666" y="1844"/>
                  </a:cubicBezTo>
                  <a:cubicBezTo>
                    <a:pt x="2733" y="1643"/>
                    <a:pt x="2834" y="1452"/>
                    <a:pt x="2935" y="1273"/>
                  </a:cubicBezTo>
                  <a:cubicBezTo>
                    <a:pt x="2957" y="1251"/>
                    <a:pt x="2957" y="1239"/>
                    <a:pt x="2957" y="1239"/>
                  </a:cubicBezTo>
                  <a:cubicBezTo>
                    <a:pt x="2957" y="1228"/>
                    <a:pt x="2968" y="1228"/>
                    <a:pt x="2979" y="1206"/>
                  </a:cubicBezTo>
                  <a:cubicBezTo>
                    <a:pt x="3002" y="1172"/>
                    <a:pt x="3035" y="1127"/>
                    <a:pt x="3058" y="1094"/>
                  </a:cubicBezTo>
                  <a:cubicBezTo>
                    <a:pt x="3125" y="1015"/>
                    <a:pt x="3181" y="948"/>
                    <a:pt x="3259" y="870"/>
                  </a:cubicBezTo>
                  <a:cubicBezTo>
                    <a:pt x="3259" y="870"/>
                    <a:pt x="3259" y="859"/>
                    <a:pt x="3271" y="859"/>
                  </a:cubicBezTo>
                  <a:close/>
                  <a:moveTo>
                    <a:pt x="3903" y="1"/>
                  </a:moveTo>
                  <a:cubicBezTo>
                    <a:pt x="3388" y="1"/>
                    <a:pt x="2864" y="158"/>
                    <a:pt x="2419" y="388"/>
                  </a:cubicBezTo>
                  <a:cubicBezTo>
                    <a:pt x="1915" y="657"/>
                    <a:pt x="1535" y="1049"/>
                    <a:pt x="1243" y="1519"/>
                  </a:cubicBezTo>
                  <a:cubicBezTo>
                    <a:pt x="919" y="2046"/>
                    <a:pt x="739" y="2673"/>
                    <a:pt x="717" y="3300"/>
                  </a:cubicBezTo>
                  <a:cubicBezTo>
                    <a:pt x="560" y="3367"/>
                    <a:pt x="0" y="3625"/>
                    <a:pt x="235" y="3860"/>
                  </a:cubicBezTo>
                  <a:cubicBezTo>
                    <a:pt x="426" y="4040"/>
                    <a:pt x="627" y="4185"/>
                    <a:pt x="840" y="4320"/>
                  </a:cubicBezTo>
                  <a:cubicBezTo>
                    <a:pt x="896" y="4566"/>
                    <a:pt x="986" y="4801"/>
                    <a:pt x="1098" y="5014"/>
                  </a:cubicBezTo>
                  <a:cubicBezTo>
                    <a:pt x="1169" y="5145"/>
                    <a:pt x="1340" y="5197"/>
                    <a:pt x="1548" y="5197"/>
                  </a:cubicBezTo>
                  <a:cubicBezTo>
                    <a:pt x="1928" y="5197"/>
                    <a:pt x="2431" y="5023"/>
                    <a:pt x="2677" y="4835"/>
                  </a:cubicBezTo>
                  <a:cubicBezTo>
                    <a:pt x="2946" y="4835"/>
                    <a:pt x="3215" y="4812"/>
                    <a:pt x="3483" y="4756"/>
                  </a:cubicBezTo>
                  <a:cubicBezTo>
                    <a:pt x="4570" y="4555"/>
                    <a:pt x="5858" y="3927"/>
                    <a:pt x="6015" y="2707"/>
                  </a:cubicBezTo>
                  <a:cubicBezTo>
                    <a:pt x="6149" y="1687"/>
                    <a:pt x="5578" y="388"/>
                    <a:pt x="4525" y="86"/>
                  </a:cubicBezTo>
                  <a:cubicBezTo>
                    <a:pt x="4323" y="27"/>
                    <a:pt x="4114" y="1"/>
                    <a:pt x="3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722804" y="7900741"/>
              <a:ext cx="192956" cy="181552"/>
            </a:xfrm>
            <a:custGeom>
              <a:avLst/>
              <a:gdLst/>
              <a:ahLst/>
              <a:cxnLst/>
              <a:rect l="l" t="t" r="r" b="b"/>
              <a:pathLst>
                <a:path w="5702" h="5365" extrusionOk="0">
                  <a:moveTo>
                    <a:pt x="3204" y="1050"/>
                  </a:moveTo>
                  <a:cubicBezTo>
                    <a:pt x="3237" y="1050"/>
                    <a:pt x="3216" y="1061"/>
                    <a:pt x="3130" y="1072"/>
                  </a:cubicBezTo>
                  <a:lnTo>
                    <a:pt x="3130" y="1072"/>
                  </a:lnTo>
                  <a:cubicBezTo>
                    <a:pt x="3140" y="1069"/>
                    <a:pt x="3149" y="1061"/>
                    <a:pt x="3159" y="1061"/>
                  </a:cubicBezTo>
                  <a:lnTo>
                    <a:pt x="3181" y="1061"/>
                  </a:lnTo>
                  <a:cubicBezTo>
                    <a:pt x="3193" y="1061"/>
                    <a:pt x="3193" y="1050"/>
                    <a:pt x="3204" y="1050"/>
                  </a:cubicBezTo>
                  <a:close/>
                  <a:moveTo>
                    <a:pt x="2655" y="1341"/>
                  </a:moveTo>
                  <a:cubicBezTo>
                    <a:pt x="2677" y="1363"/>
                    <a:pt x="2711" y="1386"/>
                    <a:pt x="2733" y="1408"/>
                  </a:cubicBezTo>
                  <a:cubicBezTo>
                    <a:pt x="3058" y="1688"/>
                    <a:pt x="3305" y="2002"/>
                    <a:pt x="3495" y="2383"/>
                  </a:cubicBezTo>
                  <a:cubicBezTo>
                    <a:pt x="3674" y="2730"/>
                    <a:pt x="3797" y="3111"/>
                    <a:pt x="3842" y="3503"/>
                  </a:cubicBezTo>
                  <a:cubicBezTo>
                    <a:pt x="3876" y="3839"/>
                    <a:pt x="3865" y="4096"/>
                    <a:pt x="3708" y="4421"/>
                  </a:cubicBezTo>
                  <a:cubicBezTo>
                    <a:pt x="3697" y="4455"/>
                    <a:pt x="3674" y="4477"/>
                    <a:pt x="3663" y="4511"/>
                  </a:cubicBezTo>
                  <a:cubicBezTo>
                    <a:pt x="3652" y="4511"/>
                    <a:pt x="3652" y="4522"/>
                    <a:pt x="3641" y="4522"/>
                  </a:cubicBezTo>
                  <a:cubicBezTo>
                    <a:pt x="3641" y="4533"/>
                    <a:pt x="3629" y="4544"/>
                    <a:pt x="3629" y="4556"/>
                  </a:cubicBezTo>
                  <a:cubicBezTo>
                    <a:pt x="3607" y="4544"/>
                    <a:pt x="3585" y="4544"/>
                    <a:pt x="3562" y="4544"/>
                  </a:cubicBezTo>
                  <a:cubicBezTo>
                    <a:pt x="3540" y="4544"/>
                    <a:pt x="3495" y="4533"/>
                    <a:pt x="3473" y="4522"/>
                  </a:cubicBezTo>
                  <a:cubicBezTo>
                    <a:pt x="3405" y="4511"/>
                    <a:pt x="3349" y="4488"/>
                    <a:pt x="3282" y="4466"/>
                  </a:cubicBezTo>
                  <a:cubicBezTo>
                    <a:pt x="3170" y="4432"/>
                    <a:pt x="3025" y="4365"/>
                    <a:pt x="2946" y="4320"/>
                  </a:cubicBezTo>
                  <a:cubicBezTo>
                    <a:pt x="2554" y="4107"/>
                    <a:pt x="2218" y="3805"/>
                    <a:pt x="2061" y="3402"/>
                  </a:cubicBezTo>
                  <a:cubicBezTo>
                    <a:pt x="1905" y="3021"/>
                    <a:pt x="1905" y="2663"/>
                    <a:pt x="2017" y="2293"/>
                  </a:cubicBezTo>
                  <a:cubicBezTo>
                    <a:pt x="2050" y="2192"/>
                    <a:pt x="2095" y="2080"/>
                    <a:pt x="2151" y="1979"/>
                  </a:cubicBezTo>
                  <a:cubicBezTo>
                    <a:pt x="2173" y="1923"/>
                    <a:pt x="2207" y="1879"/>
                    <a:pt x="2229" y="1834"/>
                  </a:cubicBezTo>
                  <a:cubicBezTo>
                    <a:pt x="2229" y="1823"/>
                    <a:pt x="2241" y="1811"/>
                    <a:pt x="2252" y="1800"/>
                  </a:cubicBezTo>
                  <a:cubicBezTo>
                    <a:pt x="2263" y="1789"/>
                    <a:pt x="2274" y="1767"/>
                    <a:pt x="2274" y="1755"/>
                  </a:cubicBezTo>
                  <a:cubicBezTo>
                    <a:pt x="2353" y="1655"/>
                    <a:pt x="2431" y="1565"/>
                    <a:pt x="2521" y="1475"/>
                  </a:cubicBezTo>
                  <a:cubicBezTo>
                    <a:pt x="2554" y="1431"/>
                    <a:pt x="2588" y="1397"/>
                    <a:pt x="2621" y="1363"/>
                  </a:cubicBezTo>
                  <a:cubicBezTo>
                    <a:pt x="2633" y="1363"/>
                    <a:pt x="2644" y="1352"/>
                    <a:pt x="2655" y="1341"/>
                  </a:cubicBezTo>
                  <a:close/>
                  <a:moveTo>
                    <a:pt x="3820" y="4556"/>
                  </a:moveTo>
                  <a:cubicBezTo>
                    <a:pt x="3797" y="4567"/>
                    <a:pt x="3764" y="4567"/>
                    <a:pt x="3753" y="4567"/>
                  </a:cubicBezTo>
                  <a:lnTo>
                    <a:pt x="3730" y="4567"/>
                  </a:lnTo>
                  <a:cubicBezTo>
                    <a:pt x="3761" y="4556"/>
                    <a:pt x="3782" y="4556"/>
                    <a:pt x="3820" y="4556"/>
                  </a:cubicBezTo>
                  <a:close/>
                  <a:moveTo>
                    <a:pt x="3562" y="4623"/>
                  </a:moveTo>
                  <a:cubicBezTo>
                    <a:pt x="3562" y="4623"/>
                    <a:pt x="3551" y="4634"/>
                    <a:pt x="3551" y="4634"/>
                  </a:cubicBezTo>
                  <a:cubicBezTo>
                    <a:pt x="3540" y="4645"/>
                    <a:pt x="3529" y="4645"/>
                    <a:pt x="3517" y="4656"/>
                  </a:cubicBezTo>
                  <a:cubicBezTo>
                    <a:pt x="3529" y="4645"/>
                    <a:pt x="3551" y="4623"/>
                    <a:pt x="3562" y="4623"/>
                  </a:cubicBezTo>
                  <a:close/>
                  <a:moveTo>
                    <a:pt x="2722" y="1"/>
                  </a:moveTo>
                  <a:cubicBezTo>
                    <a:pt x="2410" y="1"/>
                    <a:pt x="2066" y="110"/>
                    <a:pt x="1815" y="243"/>
                  </a:cubicBezTo>
                  <a:cubicBezTo>
                    <a:pt x="1647" y="344"/>
                    <a:pt x="1244" y="658"/>
                    <a:pt x="1625" y="781"/>
                  </a:cubicBezTo>
                  <a:cubicBezTo>
                    <a:pt x="1703" y="803"/>
                    <a:pt x="1781" y="826"/>
                    <a:pt x="1849" y="859"/>
                  </a:cubicBezTo>
                  <a:cubicBezTo>
                    <a:pt x="1322" y="1151"/>
                    <a:pt x="852" y="1554"/>
                    <a:pt x="538" y="2080"/>
                  </a:cubicBezTo>
                  <a:cubicBezTo>
                    <a:pt x="0" y="2965"/>
                    <a:pt x="157" y="4063"/>
                    <a:pt x="975" y="4712"/>
                  </a:cubicBezTo>
                  <a:cubicBezTo>
                    <a:pt x="1479" y="5104"/>
                    <a:pt x="2117" y="5328"/>
                    <a:pt x="2756" y="5362"/>
                  </a:cubicBezTo>
                  <a:cubicBezTo>
                    <a:pt x="2800" y="5363"/>
                    <a:pt x="2845" y="5364"/>
                    <a:pt x="2891" y="5364"/>
                  </a:cubicBezTo>
                  <a:cubicBezTo>
                    <a:pt x="3584" y="5364"/>
                    <a:pt x="4349" y="5199"/>
                    <a:pt x="4906" y="4768"/>
                  </a:cubicBezTo>
                  <a:cubicBezTo>
                    <a:pt x="5634" y="4197"/>
                    <a:pt x="5702" y="3234"/>
                    <a:pt x="5422" y="2405"/>
                  </a:cubicBezTo>
                  <a:cubicBezTo>
                    <a:pt x="5220" y="1789"/>
                    <a:pt x="4839" y="1240"/>
                    <a:pt x="4369" y="815"/>
                  </a:cubicBezTo>
                  <a:cubicBezTo>
                    <a:pt x="4470" y="759"/>
                    <a:pt x="4570" y="691"/>
                    <a:pt x="4638" y="602"/>
                  </a:cubicBezTo>
                  <a:cubicBezTo>
                    <a:pt x="4878" y="320"/>
                    <a:pt x="4475" y="242"/>
                    <a:pt x="4256" y="242"/>
                  </a:cubicBezTo>
                  <a:cubicBezTo>
                    <a:pt x="4240" y="242"/>
                    <a:pt x="4225" y="243"/>
                    <a:pt x="4212" y="243"/>
                  </a:cubicBezTo>
                  <a:cubicBezTo>
                    <a:pt x="4010" y="243"/>
                    <a:pt x="3809" y="255"/>
                    <a:pt x="3596" y="288"/>
                  </a:cubicBezTo>
                  <a:cubicBezTo>
                    <a:pt x="3417" y="187"/>
                    <a:pt x="3226" y="109"/>
                    <a:pt x="3025" y="42"/>
                  </a:cubicBezTo>
                  <a:cubicBezTo>
                    <a:pt x="2931" y="13"/>
                    <a:pt x="2829" y="1"/>
                    <a:pt x="27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493504" y="8198702"/>
              <a:ext cx="208116" cy="176239"/>
            </a:xfrm>
            <a:custGeom>
              <a:avLst/>
              <a:gdLst/>
              <a:ahLst/>
              <a:cxnLst/>
              <a:rect l="l" t="t" r="r" b="b"/>
              <a:pathLst>
                <a:path w="6150" h="5208" extrusionOk="0">
                  <a:moveTo>
                    <a:pt x="3764" y="4005"/>
                  </a:moveTo>
                  <a:lnTo>
                    <a:pt x="3764" y="4005"/>
                  </a:lnTo>
                  <a:cubicBezTo>
                    <a:pt x="3759" y="4010"/>
                    <a:pt x="3751" y="4013"/>
                    <a:pt x="3743" y="4016"/>
                  </a:cubicBezTo>
                  <a:lnTo>
                    <a:pt x="3743" y="4016"/>
                  </a:lnTo>
                  <a:cubicBezTo>
                    <a:pt x="3755" y="4010"/>
                    <a:pt x="3764" y="4005"/>
                    <a:pt x="3764" y="4005"/>
                  </a:cubicBezTo>
                  <a:close/>
                  <a:moveTo>
                    <a:pt x="3282" y="869"/>
                  </a:moveTo>
                  <a:cubicBezTo>
                    <a:pt x="3293" y="880"/>
                    <a:pt x="3315" y="892"/>
                    <a:pt x="3327" y="903"/>
                  </a:cubicBezTo>
                  <a:cubicBezTo>
                    <a:pt x="3506" y="1015"/>
                    <a:pt x="3663" y="1160"/>
                    <a:pt x="3797" y="1317"/>
                  </a:cubicBezTo>
                  <a:cubicBezTo>
                    <a:pt x="4100" y="1687"/>
                    <a:pt x="4279" y="2191"/>
                    <a:pt x="4312" y="2661"/>
                  </a:cubicBezTo>
                  <a:cubicBezTo>
                    <a:pt x="4335" y="2885"/>
                    <a:pt x="4324" y="2997"/>
                    <a:pt x="4268" y="3199"/>
                  </a:cubicBezTo>
                  <a:cubicBezTo>
                    <a:pt x="4245" y="3288"/>
                    <a:pt x="4223" y="3367"/>
                    <a:pt x="4189" y="3456"/>
                  </a:cubicBezTo>
                  <a:cubicBezTo>
                    <a:pt x="4167" y="3490"/>
                    <a:pt x="4144" y="3535"/>
                    <a:pt x="4122" y="3580"/>
                  </a:cubicBezTo>
                  <a:cubicBezTo>
                    <a:pt x="4111" y="3602"/>
                    <a:pt x="4077" y="3658"/>
                    <a:pt x="4066" y="3669"/>
                  </a:cubicBezTo>
                  <a:cubicBezTo>
                    <a:pt x="4021" y="3725"/>
                    <a:pt x="3988" y="3781"/>
                    <a:pt x="3932" y="3837"/>
                  </a:cubicBezTo>
                  <a:cubicBezTo>
                    <a:pt x="3909" y="3860"/>
                    <a:pt x="3887" y="3882"/>
                    <a:pt x="3864" y="3905"/>
                  </a:cubicBezTo>
                  <a:cubicBezTo>
                    <a:pt x="3872" y="3897"/>
                    <a:pt x="3880" y="3889"/>
                    <a:pt x="3884" y="3889"/>
                  </a:cubicBezTo>
                  <a:cubicBezTo>
                    <a:pt x="3886" y="3889"/>
                    <a:pt x="3887" y="3890"/>
                    <a:pt x="3887" y="3893"/>
                  </a:cubicBezTo>
                  <a:cubicBezTo>
                    <a:pt x="3887" y="3893"/>
                    <a:pt x="3876" y="3893"/>
                    <a:pt x="3864" y="3905"/>
                  </a:cubicBezTo>
                  <a:cubicBezTo>
                    <a:pt x="3842" y="3927"/>
                    <a:pt x="3820" y="3938"/>
                    <a:pt x="3820" y="3938"/>
                  </a:cubicBezTo>
                  <a:cubicBezTo>
                    <a:pt x="3786" y="3961"/>
                    <a:pt x="3764" y="3983"/>
                    <a:pt x="3730" y="4005"/>
                  </a:cubicBezTo>
                  <a:cubicBezTo>
                    <a:pt x="3719" y="4017"/>
                    <a:pt x="3696" y="4028"/>
                    <a:pt x="3674" y="4028"/>
                  </a:cubicBezTo>
                  <a:cubicBezTo>
                    <a:pt x="3652" y="4039"/>
                    <a:pt x="3640" y="4039"/>
                    <a:pt x="3618" y="4039"/>
                  </a:cubicBezTo>
                  <a:lnTo>
                    <a:pt x="3540" y="4039"/>
                  </a:lnTo>
                  <a:cubicBezTo>
                    <a:pt x="3540" y="4050"/>
                    <a:pt x="3528" y="4050"/>
                    <a:pt x="3517" y="4050"/>
                  </a:cubicBezTo>
                  <a:lnTo>
                    <a:pt x="3484" y="4050"/>
                  </a:lnTo>
                  <a:cubicBezTo>
                    <a:pt x="3405" y="4050"/>
                    <a:pt x="3439" y="4039"/>
                    <a:pt x="3484" y="4039"/>
                  </a:cubicBezTo>
                  <a:lnTo>
                    <a:pt x="3360" y="4039"/>
                  </a:lnTo>
                  <a:cubicBezTo>
                    <a:pt x="3304" y="4028"/>
                    <a:pt x="3248" y="4017"/>
                    <a:pt x="3181" y="4005"/>
                  </a:cubicBezTo>
                  <a:lnTo>
                    <a:pt x="3181" y="4005"/>
                  </a:lnTo>
                  <a:cubicBezTo>
                    <a:pt x="3226" y="4012"/>
                    <a:pt x="3243" y="4015"/>
                    <a:pt x="3244" y="4015"/>
                  </a:cubicBezTo>
                  <a:cubicBezTo>
                    <a:pt x="3245" y="4015"/>
                    <a:pt x="3164" y="4002"/>
                    <a:pt x="3125" y="3994"/>
                  </a:cubicBezTo>
                  <a:cubicBezTo>
                    <a:pt x="3002" y="3961"/>
                    <a:pt x="2890" y="3927"/>
                    <a:pt x="2789" y="3882"/>
                  </a:cubicBezTo>
                  <a:cubicBezTo>
                    <a:pt x="2722" y="3860"/>
                    <a:pt x="2666" y="3826"/>
                    <a:pt x="2610" y="3804"/>
                  </a:cubicBezTo>
                  <a:lnTo>
                    <a:pt x="2599" y="3804"/>
                  </a:lnTo>
                  <a:cubicBezTo>
                    <a:pt x="2576" y="3793"/>
                    <a:pt x="2554" y="3781"/>
                    <a:pt x="2531" y="3759"/>
                  </a:cubicBezTo>
                  <a:cubicBezTo>
                    <a:pt x="2386" y="3132"/>
                    <a:pt x="2431" y="2471"/>
                    <a:pt x="2666" y="1844"/>
                  </a:cubicBezTo>
                  <a:cubicBezTo>
                    <a:pt x="2744" y="1653"/>
                    <a:pt x="2834" y="1463"/>
                    <a:pt x="2946" y="1272"/>
                  </a:cubicBezTo>
                  <a:cubicBezTo>
                    <a:pt x="2957" y="1250"/>
                    <a:pt x="2957" y="1250"/>
                    <a:pt x="2957" y="1239"/>
                  </a:cubicBezTo>
                  <a:cubicBezTo>
                    <a:pt x="2968" y="1239"/>
                    <a:pt x="2968" y="1228"/>
                    <a:pt x="2979" y="1205"/>
                  </a:cubicBezTo>
                  <a:cubicBezTo>
                    <a:pt x="3013" y="1172"/>
                    <a:pt x="3035" y="1138"/>
                    <a:pt x="3058" y="1104"/>
                  </a:cubicBezTo>
                  <a:cubicBezTo>
                    <a:pt x="3125" y="1026"/>
                    <a:pt x="3192" y="948"/>
                    <a:pt x="3259" y="880"/>
                  </a:cubicBezTo>
                  <a:cubicBezTo>
                    <a:pt x="3259" y="880"/>
                    <a:pt x="3259" y="869"/>
                    <a:pt x="3271" y="869"/>
                  </a:cubicBezTo>
                  <a:close/>
                  <a:moveTo>
                    <a:pt x="3911" y="0"/>
                  </a:moveTo>
                  <a:cubicBezTo>
                    <a:pt x="3396" y="0"/>
                    <a:pt x="2865" y="160"/>
                    <a:pt x="2419" y="399"/>
                  </a:cubicBezTo>
                  <a:cubicBezTo>
                    <a:pt x="1927" y="656"/>
                    <a:pt x="1535" y="1048"/>
                    <a:pt x="1243" y="1530"/>
                  </a:cubicBezTo>
                  <a:cubicBezTo>
                    <a:pt x="919" y="2056"/>
                    <a:pt x="739" y="2684"/>
                    <a:pt x="728" y="3311"/>
                  </a:cubicBezTo>
                  <a:cubicBezTo>
                    <a:pt x="560" y="3378"/>
                    <a:pt x="0" y="3625"/>
                    <a:pt x="235" y="3860"/>
                  </a:cubicBezTo>
                  <a:cubicBezTo>
                    <a:pt x="426" y="4050"/>
                    <a:pt x="627" y="4196"/>
                    <a:pt x="840" y="4330"/>
                  </a:cubicBezTo>
                  <a:cubicBezTo>
                    <a:pt x="907" y="4565"/>
                    <a:pt x="986" y="4801"/>
                    <a:pt x="1109" y="5025"/>
                  </a:cubicBezTo>
                  <a:cubicBezTo>
                    <a:pt x="1176" y="5155"/>
                    <a:pt x="1343" y="5207"/>
                    <a:pt x="1549" y="5207"/>
                  </a:cubicBezTo>
                  <a:cubicBezTo>
                    <a:pt x="1927" y="5207"/>
                    <a:pt x="2434" y="5030"/>
                    <a:pt x="2688" y="4834"/>
                  </a:cubicBezTo>
                  <a:cubicBezTo>
                    <a:pt x="2733" y="4836"/>
                    <a:pt x="2778" y="4837"/>
                    <a:pt x="2823" y="4837"/>
                  </a:cubicBezTo>
                  <a:cubicBezTo>
                    <a:pt x="3047" y="4837"/>
                    <a:pt x="3271" y="4814"/>
                    <a:pt x="3495" y="4767"/>
                  </a:cubicBezTo>
                  <a:cubicBezTo>
                    <a:pt x="4570" y="4554"/>
                    <a:pt x="5869" y="3938"/>
                    <a:pt x="6026" y="2706"/>
                  </a:cubicBezTo>
                  <a:cubicBezTo>
                    <a:pt x="6149" y="1687"/>
                    <a:pt x="5578" y="388"/>
                    <a:pt x="4525" y="85"/>
                  </a:cubicBezTo>
                  <a:cubicBezTo>
                    <a:pt x="4327" y="27"/>
                    <a:pt x="4120" y="0"/>
                    <a:pt x="39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611369" y="8381607"/>
              <a:ext cx="1184" cy="34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1" y="0"/>
                  </a:moveTo>
                  <a:cubicBezTo>
                    <a:pt x="12" y="0"/>
                    <a:pt x="23" y="0"/>
                    <a:pt x="23" y="0"/>
                  </a:cubicBezTo>
                  <a:lnTo>
                    <a:pt x="34" y="0"/>
                  </a:lnTo>
                  <a:cubicBezTo>
                    <a:pt x="23" y="0"/>
                    <a:pt x="12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463928" y="8563531"/>
              <a:ext cx="1184" cy="34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0" y="1"/>
                  </a:moveTo>
                  <a:cubicBezTo>
                    <a:pt x="12" y="1"/>
                    <a:pt x="12" y="1"/>
                    <a:pt x="23" y="1"/>
                  </a:cubicBezTo>
                  <a:lnTo>
                    <a:pt x="34" y="1"/>
                  </a:lnTo>
                  <a:cubicBezTo>
                    <a:pt x="23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346063" y="8426851"/>
              <a:ext cx="208116" cy="175900"/>
            </a:xfrm>
            <a:custGeom>
              <a:avLst/>
              <a:gdLst/>
              <a:ahLst/>
              <a:cxnLst/>
              <a:rect l="l" t="t" r="r" b="b"/>
              <a:pathLst>
                <a:path w="6150" h="5198" extrusionOk="0">
                  <a:moveTo>
                    <a:pt x="3080" y="803"/>
                  </a:moveTo>
                  <a:cubicBezTo>
                    <a:pt x="3065" y="806"/>
                    <a:pt x="3057" y="808"/>
                    <a:pt x="3052" y="808"/>
                  </a:cubicBezTo>
                  <a:cubicBezTo>
                    <a:pt x="3044" y="808"/>
                    <a:pt x="3054" y="803"/>
                    <a:pt x="3069" y="803"/>
                  </a:cubicBezTo>
                  <a:close/>
                  <a:moveTo>
                    <a:pt x="3754" y="4001"/>
                  </a:moveTo>
                  <a:cubicBezTo>
                    <a:pt x="3756" y="4001"/>
                    <a:pt x="3756" y="4003"/>
                    <a:pt x="3752" y="4006"/>
                  </a:cubicBezTo>
                  <a:cubicBezTo>
                    <a:pt x="3752" y="4006"/>
                    <a:pt x="3730" y="4017"/>
                    <a:pt x="3707" y="4017"/>
                  </a:cubicBezTo>
                  <a:cubicBezTo>
                    <a:pt x="3731" y="4009"/>
                    <a:pt x="3749" y="4001"/>
                    <a:pt x="3754" y="4001"/>
                  </a:cubicBezTo>
                  <a:close/>
                  <a:moveTo>
                    <a:pt x="3271" y="859"/>
                  </a:moveTo>
                  <a:cubicBezTo>
                    <a:pt x="3271" y="859"/>
                    <a:pt x="3271" y="859"/>
                    <a:pt x="3282" y="870"/>
                  </a:cubicBezTo>
                  <a:cubicBezTo>
                    <a:pt x="3293" y="870"/>
                    <a:pt x="3315" y="881"/>
                    <a:pt x="3327" y="892"/>
                  </a:cubicBezTo>
                  <a:cubicBezTo>
                    <a:pt x="3506" y="1004"/>
                    <a:pt x="3663" y="1150"/>
                    <a:pt x="3797" y="1307"/>
                  </a:cubicBezTo>
                  <a:cubicBezTo>
                    <a:pt x="4100" y="1688"/>
                    <a:pt x="4279" y="2180"/>
                    <a:pt x="4312" y="2662"/>
                  </a:cubicBezTo>
                  <a:cubicBezTo>
                    <a:pt x="4335" y="2875"/>
                    <a:pt x="4324" y="2987"/>
                    <a:pt x="4268" y="3188"/>
                  </a:cubicBezTo>
                  <a:cubicBezTo>
                    <a:pt x="4245" y="3278"/>
                    <a:pt x="4223" y="3368"/>
                    <a:pt x="4189" y="3446"/>
                  </a:cubicBezTo>
                  <a:cubicBezTo>
                    <a:pt x="4167" y="3491"/>
                    <a:pt x="4144" y="3536"/>
                    <a:pt x="4122" y="3569"/>
                  </a:cubicBezTo>
                  <a:cubicBezTo>
                    <a:pt x="4111" y="3592"/>
                    <a:pt x="4077" y="3648"/>
                    <a:pt x="4066" y="3659"/>
                  </a:cubicBezTo>
                  <a:cubicBezTo>
                    <a:pt x="4021" y="3715"/>
                    <a:pt x="3976" y="3782"/>
                    <a:pt x="3931" y="3827"/>
                  </a:cubicBezTo>
                  <a:cubicBezTo>
                    <a:pt x="3916" y="3849"/>
                    <a:pt x="3901" y="3867"/>
                    <a:pt x="3886" y="3883"/>
                  </a:cubicBezTo>
                  <a:lnTo>
                    <a:pt x="3886" y="3883"/>
                  </a:lnTo>
                  <a:cubicBezTo>
                    <a:pt x="3887" y="3883"/>
                    <a:pt x="3887" y="3883"/>
                    <a:pt x="3887" y="3883"/>
                  </a:cubicBezTo>
                  <a:lnTo>
                    <a:pt x="3887" y="3883"/>
                  </a:lnTo>
                  <a:cubicBezTo>
                    <a:pt x="3887" y="3883"/>
                    <a:pt x="3886" y="3884"/>
                    <a:pt x="3884" y="3885"/>
                  </a:cubicBezTo>
                  <a:lnTo>
                    <a:pt x="3884" y="3885"/>
                  </a:lnTo>
                  <a:cubicBezTo>
                    <a:pt x="3885" y="3884"/>
                    <a:pt x="3886" y="3884"/>
                    <a:pt x="3886" y="3883"/>
                  </a:cubicBezTo>
                  <a:lnTo>
                    <a:pt x="3886" y="3883"/>
                  </a:lnTo>
                  <a:cubicBezTo>
                    <a:pt x="3884" y="3883"/>
                    <a:pt x="3874" y="3884"/>
                    <a:pt x="3864" y="3894"/>
                  </a:cubicBezTo>
                  <a:cubicBezTo>
                    <a:pt x="3872" y="3894"/>
                    <a:pt x="3880" y="3888"/>
                    <a:pt x="3884" y="3885"/>
                  </a:cubicBezTo>
                  <a:lnTo>
                    <a:pt x="3884" y="3885"/>
                  </a:lnTo>
                  <a:cubicBezTo>
                    <a:pt x="3877" y="3892"/>
                    <a:pt x="3871" y="3899"/>
                    <a:pt x="3864" y="3905"/>
                  </a:cubicBezTo>
                  <a:cubicBezTo>
                    <a:pt x="3842" y="3916"/>
                    <a:pt x="3819" y="3939"/>
                    <a:pt x="3819" y="3939"/>
                  </a:cubicBezTo>
                  <a:cubicBezTo>
                    <a:pt x="3786" y="3961"/>
                    <a:pt x="3763" y="3972"/>
                    <a:pt x="3730" y="3995"/>
                  </a:cubicBezTo>
                  <a:cubicBezTo>
                    <a:pt x="3707" y="4006"/>
                    <a:pt x="3696" y="4017"/>
                    <a:pt x="3674" y="4028"/>
                  </a:cubicBezTo>
                  <a:lnTo>
                    <a:pt x="3618" y="4028"/>
                  </a:lnTo>
                  <a:cubicBezTo>
                    <a:pt x="3584" y="4040"/>
                    <a:pt x="3551" y="4040"/>
                    <a:pt x="3539" y="4040"/>
                  </a:cubicBezTo>
                  <a:lnTo>
                    <a:pt x="3483" y="4040"/>
                  </a:lnTo>
                  <a:cubicBezTo>
                    <a:pt x="3439" y="4028"/>
                    <a:pt x="3394" y="4028"/>
                    <a:pt x="3360" y="4028"/>
                  </a:cubicBezTo>
                  <a:cubicBezTo>
                    <a:pt x="3322" y="4021"/>
                    <a:pt x="3278" y="4013"/>
                    <a:pt x="3237" y="4009"/>
                  </a:cubicBezTo>
                  <a:lnTo>
                    <a:pt x="3237" y="4009"/>
                  </a:lnTo>
                  <a:cubicBezTo>
                    <a:pt x="3264" y="4008"/>
                    <a:pt x="3158" y="3992"/>
                    <a:pt x="3114" y="3984"/>
                  </a:cubicBezTo>
                  <a:cubicBezTo>
                    <a:pt x="3002" y="3950"/>
                    <a:pt x="2890" y="3916"/>
                    <a:pt x="2778" y="3872"/>
                  </a:cubicBezTo>
                  <a:cubicBezTo>
                    <a:pt x="2722" y="3849"/>
                    <a:pt x="2666" y="3827"/>
                    <a:pt x="2610" y="3793"/>
                  </a:cubicBezTo>
                  <a:lnTo>
                    <a:pt x="2599" y="3793"/>
                  </a:lnTo>
                  <a:cubicBezTo>
                    <a:pt x="2576" y="3782"/>
                    <a:pt x="2554" y="3771"/>
                    <a:pt x="2531" y="3760"/>
                  </a:cubicBezTo>
                  <a:cubicBezTo>
                    <a:pt x="2386" y="3121"/>
                    <a:pt x="2431" y="2460"/>
                    <a:pt x="2666" y="1844"/>
                  </a:cubicBezTo>
                  <a:cubicBezTo>
                    <a:pt x="2733" y="1643"/>
                    <a:pt x="2834" y="1452"/>
                    <a:pt x="2935" y="1273"/>
                  </a:cubicBezTo>
                  <a:cubicBezTo>
                    <a:pt x="2957" y="1251"/>
                    <a:pt x="2957" y="1240"/>
                    <a:pt x="2957" y="1240"/>
                  </a:cubicBezTo>
                  <a:cubicBezTo>
                    <a:pt x="2957" y="1228"/>
                    <a:pt x="2968" y="1228"/>
                    <a:pt x="2979" y="1206"/>
                  </a:cubicBezTo>
                  <a:cubicBezTo>
                    <a:pt x="3002" y="1172"/>
                    <a:pt x="3035" y="1128"/>
                    <a:pt x="3058" y="1094"/>
                  </a:cubicBezTo>
                  <a:cubicBezTo>
                    <a:pt x="3125" y="1016"/>
                    <a:pt x="3181" y="937"/>
                    <a:pt x="3259" y="870"/>
                  </a:cubicBezTo>
                  <a:cubicBezTo>
                    <a:pt x="3259" y="870"/>
                    <a:pt x="3259" y="859"/>
                    <a:pt x="3271" y="859"/>
                  </a:cubicBezTo>
                  <a:close/>
                  <a:moveTo>
                    <a:pt x="3907" y="1"/>
                  </a:moveTo>
                  <a:cubicBezTo>
                    <a:pt x="3394" y="1"/>
                    <a:pt x="2864" y="158"/>
                    <a:pt x="2419" y="388"/>
                  </a:cubicBezTo>
                  <a:cubicBezTo>
                    <a:pt x="1915" y="646"/>
                    <a:pt x="1535" y="1038"/>
                    <a:pt x="1243" y="1520"/>
                  </a:cubicBezTo>
                  <a:cubicBezTo>
                    <a:pt x="919" y="2046"/>
                    <a:pt x="739" y="2673"/>
                    <a:pt x="717" y="3300"/>
                  </a:cubicBezTo>
                  <a:cubicBezTo>
                    <a:pt x="560" y="3368"/>
                    <a:pt x="0" y="3625"/>
                    <a:pt x="235" y="3860"/>
                  </a:cubicBezTo>
                  <a:cubicBezTo>
                    <a:pt x="426" y="4040"/>
                    <a:pt x="627" y="4185"/>
                    <a:pt x="840" y="4320"/>
                  </a:cubicBezTo>
                  <a:cubicBezTo>
                    <a:pt x="896" y="4566"/>
                    <a:pt x="986" y="4801"/>
                    <a:pt x="1098" y="5014"/>
                  </a:cubicBezTo>
                  <a:cubicBezTo>
                    <a:pt x="1169" y="5145"/>
                    <a:pt x="1340" y="5197"/>
                    <a:pt x="1548" y="5197"/>
                  </a:cubicBezTo>
                  <a:cubicBezTo>
                    <a:pt x="1928" y="5197"/>
                    <a:pt x="2431" y="5023"/>
                    <a:pt x="2677" y="4835"/>
                  </a:cubicBezTo>
                  <a:cubicBezTo>
                    <a:pt x="2946" y="4835"/>
                    <a:pt x="3215" y="4812"/>
                    <a:pt x="3483" y="4756"/>
                  </a:cubicBezTo>
                  <a:cubicBezTo>
                    <a:pt x="4570" y="4555"/>
                    <a:pt x="5858" y="3928"/>
                    <a:pt x="6015" y="2707"/>
                  </a:cubicBezTo>
                  <a:cubicBezTo>
                    <a:pt x="6149" y="1688"/>
                    <a:pt x="5578" y="388"/>
                    <a:pt x="4525" y="86"/>
                  </a:cubicBezTo>
                  <a:cubicBezTo>
                    <a:pt x="4326" y="27"/>
                    <a:pt x="4118" y="1"/>
                    <a:pt x="39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722804" y="8420726"/>
              <a:ext cx="192956" cy="181585"/>
            </a:xfrm>
            <a:custGeom>
              <a:avLst/>
              <a:gdLst/>
              <a:ahLst/>
              <a:cxnLst/>
              <a:rect l="l" t="t" r="r" b="b"/>
              <a:pathLst>
                <a:path w="5702" h="5366" extrusionOk="0">
                  <a:moveTo>
                    <a:pt x="3204" y="1051"/>
                  </a:moveTo>
                  <a:cubicBezTo>
                    <a:pt x="3237" y="1051"/>
                    <a:pt x="3215" y="1062"/>
                    <a:pt x="3125" y="1073"/>
                  </a:cubicBezTo>
                  <a:cubicBezTo>
                    <a:pt x="3137" y="1062"/>
                    <a:pt x="3148" y="1062"/>
                    <a:pt x="3159" y="1062"/>
                  </a:cubicBezTo>
                  <a:lnTo>
                    <a:pt x="3181" y="1062"/>
                  </a:lnTo>
                  <a:cubicBezTo>
                    <a:pt x="3193" y="1051"/>
                    <a:pt x="3193" y="1051"/>
                    <a:pt x="3204" y="1051"/>
                  </a:cubicBezTo>
                  <a:close/>
                  <a:moveTo>
                    <a:pt x="2655" y="1342"/>
                  </a:moveTo>
                  <a:cubicBezTo>
                    <a:pt x="2677" y="1365"/>
                    <a:pt x="2711" y="1387"/>
                    <a:pt x="2733" y="1409"/>
                  </a:cubicBezTo>
                  <a:cubicBezTo>
                    <a:pt x="3058" y="1689"/>
                    <a:pt x="3305" y="2003"/>
                    <a:pt x="3495" y="2384"/>
                  </a:cubicBezTo>
                  <a:cubicBezTo>
                    <a:pt x="3674" y="2731"/>
                    <a:pt x="3797" y="3112"/>
                    <a:pt x="3842" y="3504"/>
                  </a:cubicBezTo>
                  <a:cubicBezTo>
                    <a:pt x="3876" y="3840"/>
                    <a:pt x="3865" y="4097"/>
                    <a:pt x="3708" y="4422"/>
                  </a:cubicBezTo>
                  <a:cubicBezTo>
                    <a:pt x="3697" y="4456"/>
                    <a:pt x="3674" y="4478"/>
                    <a:pt x="3663" y="4512"/>
                  </a:cubicBezTo>
                  <a:cubicBezTo>
                    <a:pt x="3652" y="4512"/>
                    <a:pt x="3652" y="4523"/>
                    <a:pt x="3641" y="4523"/>
                  </a:cubicBezTo>
                  <a:cubicBezTo>
                    <a:pt x="3641" y="4534"/>
                    <a:pt x="3629" y="4545"/>
                    <a:pt x="3629" y="4545"/>
                  </a:cubicBezTo>
                  <a:lnTo>
                    <a:pt x="3562" y="4545"/>
                  </a:lnTo>
                  <a:cubicBezTo>
                    <a:pt x="3540" y="4545"/>
                    <a:pt x="3495" y="4534"/>
                    <a:pt x="3473" y="4523"/>
                  </a:cubicBezTo>
                  <a:cubicBezTo>
                    <a:pt x="3405" y="4512"/>
                    <a:pt x="3349" y="4489"/>
                    <a:pt x="3282" y="4467"/>
                  </a:cubicBezTo>
                  <a:cubicBezTo>
                    <a:pt x="3170" y="4433"/>
                    <a:pt x="3025" y="4366"/>
                    <a:pt x="2946" y="4321"/>
                  </a:cubicBezTo>
                  <a:cubicBezTo>
                    <a:pt x="2554" y="4109"/>
                    <a:pt x="2218" y="3806"/>
                    <a:pt x="2061" y="3403"/>
                  </a:cubicBezTo>
                  <a:cubicBezTo>
                    <a:pt x="1905" y="3022"/>
                    <a:pt x="1905" y="2664"/>
                    <a:pt x="2017" y="2294"/>
                  </a:cubicBezTo>
                  <a:cubicBezTo>
                    <a:pt x="2050" y="2182"/>
                    <a:pt x="2095" y="2081"/>
                    <a:pt x="2151" y="1981"/>
                  </a:cubicBezTo>
                  <a:cubicBezTo>
                    <a:pt x="2173" y="1925"/>
                    <a:pt x="2207" y="1880"/>
                    <a:pt x="2229" y="1835"/>
                  </a:cubicBezTo>
                  <a:cubicBezTo>
                    <a:pt x="2229" y="1824"/>
                    <a:pt x="2241" y="1813"/>
                    <a:pt x="2252" y="1801"/>
                  </a:cubicBezTo>
                  <a:cubicBezTo>
                    <a:pt x="2263" y="1790"/>
                    <a:pt x="2274" y="1768"/>
                    <a:pt x="2274" y="1757"/>
                  </a:cubicBezTo>
                  <a:cubicBezTo>
                    <a:pt x="2353" y="1656"/>
                    <a:pt x="2431" y="1555"/>
                    <a:pt x="2521" y="1477"/>
                  </a:cubicBezTo>
                  <a:cubicBezTo>
                    <a:pt x="2554" y="1432"/>
                    <a:pt x="2588" y="1398"/>
                    <a:pt x="2621" y="1365"/>
                  </a:cubicBezTo>
                  <a:cubicBezTo>
                    <a:pt x="2633" y="1365"/>
                    <a:pt x="2644" y="1353"/>
                    <a:pt x="2655" y="1342"/>
                  </a:cubicBezTo>
                  <a:close/>
                  <a:moveTo>
                    <a:pt x="3819" y="4557"/>
                  </a:moveTo>
                  <a:cubicBezTo>
                    <a:pt x="3796" y="4557"/>
                    <a:pt x="3764" y="4568"/>
                    <a:pt x="3753" y="4568"/>
                  </a:cubicBezTo>
                  <a:lnTo>
                    <a:pt x="3730" y="4568"/>
                  </a:lnTo>
                  <a:cubicBezTo>
                    <a:pt x="3761" y="4558"/>
                    <a:pt x="3782" y="4557"/>
                    <a:pt x="3819" y="4557"/>
                  </a:cubicBezTo>
                  <a:close/>
                  <a:moveTo>
                    <a:pt x="3562" y="4624"/>
                  </a:moveTo>
                  <a:cubicBezTo>
                    <a:pt x="3562" y="4624"/>
                    <a:pt x="3551" y="4635"/>
                    <a:pt x="3551" y="4635"/>
                  </a:cubicBezTo>
                  <a:cubicBezTo>
                    <a:pt x="3540" y="4646"/>
                    <a:pt x="3529" y="4646"/>
                    <a:pt x="3517" y="4657"/>
                  </a:cubicBezTo>
                  <a:cubicBezTo>
                    <a:pt x="3529" y="4646"/>
                    <a:pt x="3551" y="4624"/>
                    <a:pt x="3562" y="4624"/>
                  </a:cubicBezTo>
                  <a:close/>
                  <a:moveTo>
                    <a:pt x="2711" y="0"/>
                  </a:moveTo>
                  <a:cubicBezTo>
                    <a:pt x="2402" y="0"/>
                    <a:pt x="2063" y="104"/>
                    <a:pt x="1815" y="244"/>
                  </a:cubicBezTo>
                  <a:cubicBezTo>
                    <a:pt x="1647" y="334"/>
                    <a:pt x="1233" y="659"/>
                    <a:pt x="1625" y="771"/>
                  </a:cubicBezTo>
                  <a:cubicBezTo>
                    <a:pt x="1703" y="793"/>
                    <a:pt x="1781" y="827"/>
                    <a:pt x="1849" y="849"/>
                  </a:cubicBezTo>
                  <a:cubicBezTo>
                    <a:pt x="1322" y="1152"/>
                    <a:pt x="852" y="1555"/>
                    <a:pt x="538" y="2081"/>
                  </a:cubicBezTo>
                  <a:cubicBezTo>
                    <a:pt x="0" y="2966"/>
                    <a:pt x="157" y="4064"/>
                    <a:pt x="975" y="4702"/>
                  </a:cubicBezTo>
                  <a:cubicBezTo>
                    <a:pt x="1479" y="5106"/>
                    <a:pt x="2117" y="5330"/>
                    <a:pt x="2756" y="5363"/>
                  </a:cubicBezTo>
                  <a:cubicBezTo>
                    <a:pt x="2800" y="5364"/>
                    <a:pt x="2845" y="5365"/>
                    <a:pt x="2891" y="5365"/>
                  </a:cubicBezTo>
                  <a:cubicBezTo>
                    <a:pt x="3584" y="5365"/>
                    <a:pt x="4349" y="5201"/>
                    <a:pt x="4906" y="4769"/>
                  </a:cubicBezTo>
                  <a:cubicBezTo>
                    <a:pt x="5634" y="4198"/>
                    <a:pt x="5702" y="3235"/>
                    <a:pt x="5422" y="2406"/>
                  </a:cubicBezTo>
                  <a:cubicBezTo>
                    <a:pt x="5220" y="1790"/>
                    <a:pt x="4839" y="1241"/>
                    <a:pt x="4369" y="816"/>
                  </a:cubicBezTo>
                  <a:cubicBezTo>
                    <a:pt x="4470" y="760"/>
                    <a:pt x="4570" y="681"/>
                    <a:pt x="4638" y="603"/>
                  </a:cubicBezTo>
                  <a:cubicBezTo>
                    <a:pt x="4895" y="300"/>
                    <a:pt x="4414" y="233"/>
                    <a:pt x="4212" y="233"/>
                  </a:cubicBezTo>
                  <a:cubicBezTo>
                    <a:pt x="4010" y="244"/>
                    <a:pt x="3809" y="256"/>
                    <a:pt x="3596" y="289"/>
                  </a:cubicBezTo>
                  <a:cubicBezTo>
                    <a:pt x="3417" y="188"/>
                    <a:pt x="3226" y="110"/>
                    <a:pt x="3025" y="43"/>
                  </a:cubicBezTo>
                  <a:cubicBezTo>
                    <a:pt x="2928" y="13"/>
                    <a:pt x="2821" y="0"/>
                    <a:pt x="27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611369" y="8855401"/>
              <a:ext cx="1184" cy="34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1" y="0"/>
                  </a:moveTo>
                  <a:cubicBezTo>
                    <a:pt x="12" y="0"/>
                    <a:pt x="23" y="0"/>
                    <a:pt x="23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3" y="0"/>
                    <a:pt x="12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493504" y="8718721"/>
              <a:ext cx="208116" cy="176239"/>
            </a:xfrm>
            <a:custGeom>
              <a:avLst/>
              <a:gdLst/>
              <a:ahLst/>
              <a:cxnLst/>
              <a:rect l="l" t="t" r="r" b="b"/>
              <a:pathLst>
                <a:path w="6150" h="5208" extrusionOk="0">
                  <a:moveTo>
                    <a:pt x="3764" y="4005"/>
                  </a:moveTo>
                  <a:lnTo>
                    <a:pt x="3764" y="4005"/>
                  </a:lnTo>
                  <a:cubicBezTo>
                    <a:pt x="3752" y="4017"/>
                    <a:pt x="3730" y="4017"/>
                    <a:pt x="3708" y="4028"/>
                  </a:cubicBezTo>
                  <a:cubicBezTo>
                    <a:pt x="3708" y="4028"/>
                    <a:pt x="3708" y="4028"/>
                    <a:pt x="3719" y="4017"/>
                  </a:cubicBezTo>
                  <a:cubicBezTo>
                    <a:pt x="3741" y="4017"/>
                    <a:pt x="3764" y="4005"/>
                    <a:pt x="3764" y="4005"/>
                  </a:cubicBezTo>
                  <a:close/>
                  <a:moveTo>
                    <a:pt x="3282" y="869"/>
                  </a:moveTo>
                  <a:cubicBezTo>
                    <a:pt x="3293" y="881"/>
                    <a:pt x="3315" y="892"/>
                    <a:pt x="3327" y="903"/>
                  </a:cubicBezTo>
                  <a:cubicBezTo>
                    <a:pt x="3506" y="1004"/>
                    <a:pt x="3663" y="1161"/>
                    <a:pt x="3797" y="1317"/>
                  </a:cubicBezTo>
                  <a:cubicBezTo>
                    <a:pt x="4100" y="1687"/>
                    <a:pt x="4279" y="2191"/>
                    <a:pt x="4312" y="2661"/>
                  </a:cubicBezTo>
                  <a:cubicBezTo>
                    <a:pt x="4335" y="2885"/>
                    <a:pt x="4324" y="2997"/>
                    <a:pt x="4268" y="3199"/>
                  </a:cubicBezTo>
                  <a:cubicBezTo>
                    <a:pt x="4245" y="3289"/>
                    <a:pt x="4223" y="3367"/>
                    <a:pt x="4189" y="3457"/>
                  </a:cubicBezTo>
                  <a:cubicBezTo>
                    <a:pt x="4167" y="3490"/>
                    <a:pt x="4144" y="3535"/>
                    <a:pt x="4122" y="3580"/>
                  </a:cubicBezTo>
                  <a:cubicBezTo>
                    <a:pt x="4111" y="3602"/>
                    <a:pt x="4077" y="3658"/>
                    <a:pt x="4066" y="3669"/>
                  </a:cubicBezTo>
                  <a:cubicBezTo>
                    <a:pt x="4021" y="3725"/>
                    <a:pt x="3988" y="3781"/>
                    <a:pt x="3932" y="3837"/>
                  </a:cubicBezTo>
                  <a:cubicBezTo>
                    <a:pt x="3909" y="3860"/>
                    <a:pt x="3887" y="3882"/>
                    <a:pt x="3864" y="3905"/>
                  </a:cubicBezTo>
                  <a:cubicBezTo>
                    <a:pt x="3842" y="3927"/>
                    <a:pt x="3820" y="3938"/>
                    <a:pt x="3820" y="3938"/>
                  </a:cubicBezTo>
                  <a:cubicBezTo>
                    <a:pt x="3786" y="3961"/>
                    <a:pt x="3764" y="3983"/>
                    <a:pt x="3730" y="4005"/>
                  </a:cubicBezTo>
                  <a:cubicBezTo>
                    <a:pt x="3719" y="4017"/>
                    <a:pt x="3696" y="4017"/>
                    <a:pt x="3674" y="4028"/>
                  </a:cubicBezTo>
                  <a:cubicBezTo>
                    <a:pt x="3652" y="4028"/>
                    <a:pt x="3640" y="4039"/>
                    <a:pt x="3618" y="4039"/>
                  </a:cubicBezTo>
                  <a:lnTo>
                    <a:pt x="3517" y="4039"/>
                  </a:lnTo>
                  <a:cubicBezTo>
                    <a:pt x="3528" y="4039"/>
                    <a:pt x="3528" y="4039"/>
                    <a:pt x="3540" y="4050"/>
                  </a:cubicBezTo>
                  <a:cubicBezTo>
                    <a:pt x="3534" y="4045"/>
                    <a:pt x="3528" y="4045"/>
                    <a:pt x="3523" y="4045"/>
                  </a:cubicBezTo>
                  <a:cubicBezTo>
                    <a:pt x="3517" y="4045"/>
                    <a:pt x="3512" y="4045"/>
                    <a:pt x="3506" y="4039"/>
                  </a:cubicBezTo>
                  <a:lnTo>
                    <a:pt x="3484" y="4039"/>
                  </a:lnTo>
                  <a:cubicBezTo>
                    <a:pt x="3457" y="4043"/>
                    <a:pt x="3444" y="4044"/>
                    <a:pt x="3439" y="4044"/>
                  </a:cubicBezTo>
                  <a:cubicBezTo>
                    <a:pt x="3429" y="4044"/>
                    <a:pt x="3454" y="4039"/>
                    <a:pt x="3484" y="4039"/>
                  </a:cubicBezTo>
                  <a:cubicBezTo>
                    <a:pt x="3450" y="4039"/>
                    <a:pt x="3405" y="4039"/>
                    <a:pt x="3360" y="4028"/>
                  </a:cubicBezTo>
                  <a:cubicBezTo>
                    <a:pt x="3304" y="4028"/>
                    <a:pt x="3248" y="4017"/>
                    <a:pt x="3181" y="4005"/>
                  </a:cubicBezTo>
                  <a:lnTo>
                    <a:pt x="3181" y="4005"/>
                  </a:lnTo>
                  <a:cubicBezTo>
                    <a:pt x="3226" y="4012"/>
                    <a:pt x="3243" y="4015"/>
                    <a:pt x="3244" y="4015"/>
                  </a:cubicBezTo>
                  <a:cubicBezTo>
                    <a:pt x="3245" y="4015"/>
                    <a:pt x="3164" y="4002"/>
                    <a:pt x="3125" y="3994"/>
                  </a:cubicBezTo>
                  <a:cubicBezTo>
                    <a:pt x="3002" y="3961"/>
                    <a:pt x="2890" y="3927"/>
                    <a:pt x="2789" y="3882"/>
                  </a:cubicBezTo>
                  <a:cubicBezTo>
                    <a:pt x="2722" y="3860"/>
                    <a:pt x="2666" y="3826"/>
                    <a:pt x="2610" y="3804"/>
                  </a:cubicBezTo>
                  <a:lnTo>
                    <a:pt x="2599" y="3804"/>
                  </a:lnTo>
                  <a:cubicBezTo>
                    <a:pt x="2576" y="3793"/>
                    <a:pt x="2554" y="3770"/>
                    <a:pt x="2531" y="3759"/>
                  </a:cubicBezTo>
                  <a:cubicBezTo>
                    <a:pt x="2386" y="3132"/>
                    <a:pt x="2431" y="2471"/>
                    <a:pt x="2666" y="1844"/>
                  </a:cubicBezTo>
                  <a:cubicBezTo>
                    <a:pt x="2744" y="1642"/>
                    <a:pt x="2834" y="1452"/>
                    <a:pt x="2946" y="1273"/>
                  </a:cubicBezTo>
                  <a:cubicBezTo>
                    <a:pt x="2957" y="1250"/>
                    <a:pt x="2957" y="1239"/>
                    <a:pt x="2957" y="1239"/>
                  </a:cubicBezTo>
                  <a:cubicBezTo>
                    <a:pt x="2968" y="1239"/>
                    <a:pt x="2968" y="1228"/>
                    <a:pt x="2979" y="1205"/>
                  </a:cubicBezTo>
                  <a:cubicBezTo>
                    <a:pt x="3013" y="1172"/>
                    <a:pt x="3035" y="1138"/>
                    <a:pt x="3058" y="1105"/>
                  </a:cubicBezTo>
                  <a:cubicBezTo>
                    <a:pt x="3125" y="1026"/>
                    <a:pt x="3192" y="948"/>
                    <a:pt x="3259" y="881"/>
                  </a:cubicBezTo>
                  <a:cubicBezTo>
                    <a:pt x="3259" y="869"/>
                    <a:pt x="3259" y="869"/>
                    <a:pt x="3271" y="869"/>
                  </a:cubicBezTo>
                  <a:close/>
                  <a:moveTo>
                    <a:pt x="3908" y="0"/>
                  </a:moveTo>
                  <a:cubicBezTo>
                    <a:pt x="3394" y="0"/>
                    <a:pt x="2864" y="157"/>
                    <a:pt x="2419" y="388"/>
                  </a:cubicBezTo>
                  <a:cubicBezTo>
                    <a:pt x="1927" y="657"/>
                    <a:pt x="1535" y="1049"/>
                    <a:pt x="1243" y="1530"/>
                  </a:cubicBezTo>
                  <a:cubicBezTo>
                    <a:pt x="919" y="2057"/>
                    <a:pt x="739" y="2673"/>
                    <a:pt x="728" y="3300"/>
                  </a:cubicBezTo>
                  <a:cubicBezTo>
                    <a:pt x="560" y="3367"/>
                    <a:pt x="0" y="3625"/>
                    <a:pt x="235" y="3860"/>
                  </a:cubicBezTo>
                  <a:cubicBezTo>
                    <a:pt x="426" y="4050"/>
                    <a:pt x="627" y="4196"/>
                    <a:pt x="840" y="4330"/>
                  </a:cubicBezTo>
                  <a:cubicBezTo>
                    <a:pt x="907" y="4566"/>
                    <a:pt x="986" y="4801"/>
                    <a:pt x="1109" y="5025"/>
                  </a:cubicBezTo>
                  <a:cubicBezTo>
                    <a:pt x="1176" y="5155"/>
                    <a:pt x="1343" y="5207"/>
                    <a:pt x="1549" y="5207"/>
                  </a:cubicBezTo>
                  <a:cubicBezTo>
                    <a:pt x="1927" y="5207"/>
                    <a:pt x="2434" y="5030"/>
                    <a:pt x="2688" y="4834"/>
                  </a:cubicBezTo>
                  <a:cubicBezTo>
                    <a:pt x="2957" y="4834"/>
                    <a:pt x="3226" y="4823"/>
                    <a:pt x="3495" y="4767"/>
                  </a:cubicBezTo>
                  <a:cubicBezTo>
                    <a:pt x="4570" y="4554"/>
                    <a:pt x="5869" y="3927"/>
                    <a:pt x="6026" y="2706"/>
                  </a:cubicBezTo>
                  <a:cubicBezTo>
                    <a:pt x="6149" y="1687"/>
                    <a:pt x="5578" y="388"/>
                    <a:pt x="4525" y="85"/>
                  </a:cubicBezTo>
                  <a:cubicBezTo>
                    <a:pt x="4326" y="27"/>
                    <a:pt x="4118" y="0"/>
                    <a:pt x="39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463928" y="9147610"/>
              <a:ext cx="1184" cy="34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34" y="1"/>
                  </a:moveTo>
                  <a:cubicBezTo>
                    <a:pt x="23" y="1"/>
                    <a:pt x="12" y="1"/>
                    <a:pt x="0" y="1"/>
                  </a:cubicBezTo>
                  <a:cubicBezTo>
                    <a:pt x="12" y="1"/>
                    <a:pt x="23" y="1"/>
                    <a:pt x="23" y="1"/>
                  </a:cubicBezTo>
                  <a:cubicBezTo>
                    <a:pt x="23" y="1"/>
                    <a:pt x="23" y="1"/>
                    <a:pt x="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346063" y="9010930"/>
              <a:ext cx="208116" cy="175900"/>
            </a:xfrm>
            <a:custGeom>
              <a:avLst/>
              <a:gdLst/>
              <a:ahLst/>
              <a:cxnLst/>
              <a:rect l="l" t="t" r="r" b="b"/>
              <a:pathLst>
                <a:path w="6150" h="5198" extrusionOk="0">
                  <a:moveTo>
                    <a:pt x="3080" y="803"/>
                  </a:moveTo>
                  <a:cubicBezTo>
                    <a:pt x="3065" y="806"/>
                    <a:pt x="3057" y="808"/>
                    <a:pt x="3052" y="808"/>
                  </a:cubicBezTo>
                  <a:cubicBezTo>
                    <a:pt x="3044" y="808"/>
                    <a:pt x="3054" y="803"/>
                    <a:pt x="3069" y="803"/>
                  </a:cubicBezTo>
                  <a:close/>
                  <a:moveTo>
                    <a:pt x="3754" y="4001"/>
                  </a:moveTo>
                  <a:cubicBezTo>
                    <a:pt x="3756" y="4001"/>
                    <a:pt x="3756" y="4003"/>
                    <a:pt x="3752" y="4006"/>
                  </a:cubicBezTo>
                  <a:cubicBezTo>
                    <a:pt x="3752" y="4006"/>
                    <a:pt x="3730" y="4017"/>
                    <a:pt x="3707" y="4017"/>
                  </a:cubicBezTo>
                  <a:cubicBezTo>
                    <a:pt x="3731" y="4009"/>
                    <a:pt x="3749" y="4001"/>
                    <a:pt x="3754" y="4001"/>
                  </a:cubicBezTo>
                  <a:close/>
                  <a:moveTo>
                    <a:pt x="3271" y="859"/>
                  </a:moveTo>
                  <a:cubicBezTo>
                    <a:pt x="3271" y="859"/>
                    <a:pt x="3271" y="859"/>
                    <a:pt x="3282" y="870"/>
                  </a:cubicBezTo>
                  <a:cubicBezTo>
                    <a:pt x="3293" y="870"/>
                    <a:pt x="3315" y="881"/>
                    <a:pt x="3327" y="892"/>
                  </a:cubicBezTo>
                  <a:cubicBezTo>
                    <a:pt x="3506" y="1004"/>
                    <a:pt x="3663" y="1150"/>
                    <a:pt x="3797" y="1318"/>
                  </a:cubicBezTo>
                  <a:cubicBezTo>
                    <a:pt x="4100" y="1688"/>
                    <a:pt x="4279" y="2180"/>
                    <a:pt x="4312" y="2662"/>
                  </a:cubicBezTo>
                  <a:cubicBezTo>
                    <a:pt x="4335" y="2875"/>
                    <a:pt x="4324" y="2987"/>
                    <a:pt x="4268" y="3200"/>
                  </a:cubicBezTo>
                  <a:cubicBezTo>
                    <a:pt x="4245" y="3278"/>
                    <a:pt x="4223" y="3368"/>
                    <a:pt x="4189" y="3446"/>
                  </a:cubicBezTo>
                  <a:cubicBezTo>
                    <a:pt x="4167" y="3491"/>
                    <a:pt x="4144" y="3536"/>
                    <a:pt x="4122" y="3569"/>
                  </a:cubicBezTo>
                  <a:cubicBezTo>
                    <a:pt x="4111" y="3592"/>
                    <a:pt x="4077" y="3648"/>
                    <a:pt x="4066" y="3659"/>
                  </a:cubicBezTo>
                  <a:cubicBezTo>
                    <a:pt x="4021" y="3715"/>
                    <a:pt x="3976" y="3782"/>
                    <a:pt x="3931" y="3827"/>
                  </a:cubicBezTo>
                  <a:cubicBezTo>
                    <a:pt x="3916" y="3850"/>
                    <a:pt x="3901" y="3867"/>
                    <a:pt x="3886" y="3883"/>
                  </a:cubicBezTo>
                  <a:lnTo>
                    <a:pt x="3886" y="3883"/>
                  </a:lnTo>
                  <a:cubicBezTo>
                    <a:pt x="3887" y="3883"/>
                    <a:pt x="3887" y="3883"/>
                    <a:pt x="3887" y="3883"/>
                  </a:cubicBezTo>
                  <a:lnTo>
                    <a:pt x="3887" y="3883"/>
                  </a:lnTo>
                  <a:cubicBezTo>
                    <a:pt x="3887" y="3883"/>
                    <a:pt x="3886" y="3884"/>
                    <a:pt x="3884" y="3885"/>
                  </a:cubicBezTo>
                  <a:lnTo>
                    <a:pt x="3884" y="3885"/>
                  </a:lnTo>
                  <a:cubicBezTo>
                    <a:pt x="3885" y="3884"/>
                    <a:pt x="3886" y="3884"/>
                    <a:pt x="3886" y="3883"/>
                  </a:cubicBezTo>
                  <a:lnTo>
                    <a:pt x="3886" y="3883"/>
                  </a:lnTo>
                  <a:cubicBezTo>
                    <a:pt x="3884" y="3883"/>
                    <a:pt x="3874" y="3884"/>
                    <a:pt x="3864" y="3894"/>
                  </a:cubicBezTo>
                  <a:cubicBezTo>
                    <a:pt x="3872" y="3894"/>
                    <a:pt x="3880" y="3889"/>
                    <a:pt x="3884" y="3885"/>
                  </a:cubicBezTo>
                  <a:lnTo>
                    <a:pt x="3884" y="3885"/>
                  </a:lnTo>
                  <a:cubicBezTo>
                    <a:pt x="3877" y="3892"/>
                    <a:pt x="3871" y="3899"/>
                    <a:pt x="3864" y="3905"/>
                  </a:cubicBezTo>
                  <a:cubicBezTo>
                    <a:pt x="3842" y="3917"/>
                    <a:pt x="3819" y="3939"/>
                    <a:pt x="3819" y="3939"/>
                  </a:cubicBezTo>
                  <a:cubicBezTo>
                    <a:pt x="3786" y="3961"/>
                    <a:pt x="3763" y="3973"/>
                    <a:pt x="3730" y="3995"/>
                  </a:cubicBezTo>
                  <a:cubicBezTo>
                    <a:pt x="3707" y="4006"/>
                    <a:pt x="3696" y="4017"/>
                    <a:pt x="3674" y="4029"/>
                  </a:cubicBezTo>
                  <a:cubicBezTo>
                    <a:pt x="3651" y="4029"/>
                    <a:pt x="3640" y="4029"/>
                    <a:pt x="3618" y="4040"/>
                  </a:cubicBezTo>
                  <a:lnTo>
                    <a:pt x="3483" y="4040"/>
                  </a:lnTo>
                  <a:cubicBezTo>
                    <a:pt x="3439" y="4040"/>
                    <a:pt x="3394" y="4029"/>
                    <a:pt x="3360" y="4029"/>
                  </a:cubicBezTo>
                  <a:cubicBezTo>
                    <a:pt x="3318" y="4020"/>
                    <a:pt x="3270" y="4012"/>
                    <a:pt x="3225" y="4008"/>
                  </a:cubicBezTo>
                  <a:lnTo>
                    <a:pt x="3225" y="4008"/>
                  </a:lnTo>
                  <a:cubicBezTo>
                    <a:pt x="3198" y="4001"/>
                    <a:pt x="3143" y="3989"/>
                    <a:pt x="3114" y="3984"/>
                  </a:cubicBezTo>
                  <a:cubicBezTo>
                    <a:pt x="3002" y="3950"/>
                    <a:pt x="2890" y="3917"/>
                    <a:pt x="2778" y="3872"/>
                  </a:cubicBezTo>
                  <a:cubicBezTo>
                    <a:pt x="2722" y="3849"/>
                    <a:pt x="2666" y="3827"/>
                    <a:pt x="2610" y="3804"/>
                  </a:cubicBezTo>
                  <a:cubicBezTo>
                    <a:pt x="2599" y="3793"/>
                    <a:pt x="2599" y="3793"/>
                    <a:pt x="2599" y="3793"/>
                  </a:cubicBezTo>
                  <a:cubicBezTo>
                    <a:pt x="2576" y="3782"/>
                    <a:pt x="2554" y="3771"/>
                    <a:pt x="2531" y="3760"/>
                  </a:cubicBezTo>
                  <a:cubicBezTo>
                    <a:pt x="2386" y="3121"/>
                    <a:pt x="2431" y="2460"/>
                    <a:pt x="2666" y="1844"/>
                  </a:cubicBezTo>
                  <a:cubicBezTo>
                    <a:pt x="2733" y="1643"/>
                    <a:pt x="2834" y="1452"/>
                    <a:pt x="2935" y="1273"/>
                  </a:cubicBezTo>
                  <a:cubicBezTo>
                    <a:pt x="2957" y="1251"/>
                    <a:pt x="2957" y="1240"/>
                    <a:pt x="2957" y="1240"/>
                  </a:cubicBezTo>
                  <a:cubicBezTo>
                    <a:pt x="2957" y="1228"/>
                    <a:pt x="2968" y="1228"/>
                    <a:pt x="2979" y="1206"/>
                  </a:cubicBezTo>
                  <a:cubicBezTo>
                    <a:pt x="3002" y="1172"/>
                    <a:pt x="3035" y="1128"/>
                    <a:pt x="3058" y="1094"/>
                  </a:cubicBezTo>
                  <a:cubicBezTo>
                    <a:pt x="3125" y="1016"/>
                    <a:pt x="3181" y="948"/>
                    <a:pt x="3259" y="870"/>
                  </a:cubicBezTo>
                  <a:cubicBezTo>
                    <a:pt x="3259" y="870"/>
                    <a:pt x="3259" y="859"/>
                    <a:pt x="3271" y="859"/>
                  </a:cubicBezTo>
                  <a:close/>
                  <a:moveTo>
                    <a:pt x="3903" y="1"/>
                  </a:moveTo>
                  <a:cubicBezTo>
                    <a:pt x="3388" y="1"/>
                    <a:pt x="2864" y="158"/>
                    <a:pt x="2419" y="388"/>
                  </a:cubicBezTo>
                  <a:cubicBezTo>
                    <a:pt x="1915" y="646"/>
                    <a:pt x="1535" y="1049"/>
                    <a:pt x="1243" y="1520"/>
                  </a:cubicBezTo>
                  <a:cubicBezTo>
                    <a:pt x="919" y="2046"/>
                    <a:pt x="739" y="2673"/>
                    <a:pt x="717" y="3300"/>
                  </a:cubicBezTo>
                  <a:cubicBezTo>
                    <a:pt x="560" y="3368"/>
                    <a:pt x="0" y="3625"/>
                    <a:pt x="235" y="3861"/>
                  </a:cubicBezTo>
                  <a:cubicBezTo>
                    <a:pt x="426" y="4040"/>
                    <a:pt x="627" y="4185"/>
                    <a:pt x="840" y="4320"/>
                  </a:cubicBezTo>
                  <a:cubicBezTo>
                    <a:pt x="896" y="4566"/>
                    <a:pt x="986" y="4801"/>
                    <a:pt x="1098" y="5014"/>
                  </a:cubicBezTo>
                  <a:cubicBezTo>
                    <a:pt x="1169" y="5145"/>
                    <a:pt x="1340" y="5197"/>
                    <a:pt x="1548" y="5197"/>
                  </a:cubicBezTo>
                  <a:cubicBezTo>
                    <a:pt x="1928" y="5197"/>
                    <a:pt x="2431" y="5023"/>
                    <a:pt x="2677" y="4835"/>
                  </a:cubicBezTo>
                  <a:cubicBezTo>
                    <a:pt x="2946" y="4835"/>
                    <a:pt x="3215" y="4813"/>
                    <a:pt x="3483" y="4757"/>
                  </a:cubicBezTo>
                  <a:cubicBezTo>
                    <a:pt x="4570" y="4555"/>
                    <a:pt x="5858" y="3928"/>
                    <a:pt x="6015" y="2707"/>
                  </a:cubicBezTo>
                  <a:cubicBezTo>
                    <a:pt x="6149" y="1688"/>
                    <a:pt x="5578" y="388"/>
                    <a:pt x="4525" y="86"/>
                  </a:cubicBezTo>
                  <a:cubicBezTo>
                    <a:pt x="4323" y="27"/>
                    <a:pt x="4114" y="1"/>
                    <a:pt x="3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722804" y="9004805"/>
              <a:ext cx="192956" cy="181585"/>
            </a:xfrm>
            <a:custGeom>
              <a:avLst/>
              <a:gdLst/>
              <a:ahLst/>
              <a:cxnLst/>
              <a:rect l="l" t="t" r="r" b="b"/>
              <a:pathLst>
                <a:path w="5702" h="5366" extrusionOk="0">
                  <a:moveTo>
                    <a:pt x="3204" y="1051"/>
                  </a:moveTo>
                  <a:cubicBezTo>
                    <a:pt x="3237" y="1051"/>
                    <a:pt x="3216" y="1062"/>
                    <a:pt x="3130" y="1073"/>
                  </a:cubicBezTo>
                  <a:lnTo>
                    <a:pt x="3130" y="1073"/>
                  </a:lnTo>
                  <a:cubicBezTo>
                    <a:pt x="3140" y="1070"/>
                    <a:pt x="3149" y="1062"/>
                    <a:pt x="3159" y="1062"/>
                  </a:cubicBezTo>
                  <a:lnTo>
                    <a:pt x="3181" y="1062"/>
                  </a:lnTo>
                  <a:cubicBezTo>
                    <a:pt x="3193" y="1051"/>
                    <a:pt x="3193" y="1051"/>
                    <a:pt x="3204" y="1051"/>
                  </a:cubicBezTo>
                  <a:close/>
                  <a:moveTo>
                    <a:pt x="2655" y="1342"/>
                  </a:moveTo>
                  <a:cubicBezTo>
                    <a:pt x="2677" y="1365"/>
                    <a:pt x="2711" y="1387"/>
                    <a:pt x="2733" y="1409"/>
                  </a:cubicBezTo>
                  <a:cubicBezTo>
                    <a:pt x="3058" y="1689"/>
                    <a:pt x="3305" y="2003"/>
                    <a:pt x="3495" y="2384"/>
                  </a:cubicBezTo>
                  <a:cubicBezTo>
                    <a:pt x="3674" y="2731"/>
                    <a:pt x="3797" y="3112"/>
                    <a:pt x="3842" y="3504"/>
                  </a:cubicBezTo>
                  <a:cubicBezTo>
                    <a:pt x="3876" y="3840"/>
                    <a:pt x="3865" y="4098"/>
                    <a:pt x="3708" y="4422"/>
                  </a:cubicBezTo>
                  <a:cubicBezTo>
                    <a:pt x="3697" y="4456"/>
                    <a:pt x="3674" y="4478"/>
                    <a:pt x="3663" y="4512"/>
                  </a:cubicBezTo>
                  <a:cubicBezTo>
                    <a:pt x="3652" y="4512"/>
                    <a:pt x="3652" y="4523"/>
                    <a:pt x="3641" y="4523"/>
                  </a:cubicBezTo>
                  <a:cubicBezTo>
                    <a:pt x="3641" y="4534"/>
                    <a:pt x="3629" y="4546"/>
                    <a:pt x="3629" y="4557"/>
                  </a:cubicBezTo>
                  <a:cubicBezTo>
                    <a:pt x="3607" y="4546"/>
                    <a:pt x="3585" y="4546"/>
                    <a:pt x="3562" y="4546"/>
                  </a:cubicBezTo>
                  <a:cubicBezTo>
                    <a:pt x="3540" y="4546"/>
                    <a:pt x="3495" y="4534"/>
                    <a:pt x="3473" y="4523"/>
                  </a:cubicBezTo>
                  <a:cubicBezTo>
                    <a:pt x="3405" y="4512"/>
                    <a:pt x="3349" y="4490"/>
                    <a:pt x="3282" y="4467"/>
                  </a:cubicBezTo>
                  <a:cubicBezTo>
                    <a:pt x="3170" y="4434"/>
                    <a:pt x="3025" y="4366"/>
                    <a:pt x="2946" y="4322"/>
                  </a:cubicBezTo>
                  <a:cubicBezTo>
                    <a:pt x="2554" y="4109"/>
                    <a:pt x="2218" y="3806"/>
                    <a:pt x="2061" y="3403"/>
                  </a:cubicBezTo>
                  <a:cubicBezTo>
                    <a:pt x="1905" y="3022"/>
                    <a:pt x="1905" y="2664"/>
                    <a:pt x="2017" y="2294"/>
                  </a:cubicBezTo>
                  <a:cubicBezTo>
                    <a:pt x="2050" y="2193"/>
                    <a:pt x="2095" y="2081"/>
                    <a:pt x="2151" y="1981"/>
                  </a:cubicBezTo>
                  <a:cubicBezTo>
                    <a:pt x="2173" y="1925"/>
                    <a:pt x="2207" y="1880"/>
                    <a:pt x="2229" y="1835"/>
                  </a:cubicBezTo>
                  <a:cubicBezTo>
                    <a:pt x="2229" y="1824"/>
                    <a:pt x="2241" y="1813"/>
                    <a:pt x="2252" y="1801"/>
                  </a:cubicBezTo>
                  <a:cubicBezTo>
                    <a:pt x="2263" y="1790"/>
                    <a:pt x="2274" y="1768"/>
                    <a:pt x="2274" y="1757"/>
                  </a:cubicBezTo>
                  <a:cubicBezTo>
                    <a:pt x="2353" y="1656"/>
                    <a:pt x="2431" y="1566"/>
                    <a:pt x="2521" y="1477"/>
                  </a:cubicBezTo>
                  <a:cubicBezTo>
                    <a:pt x="2554" y="1432"/>
                    <a:pt x="2588" y="1398"/>
                    <a:pt x="2621" y="1365"/>
                  </a:cubicBezTo>
                  <a:cubicBezTo>
                    <a:pt x="2633" y="1365"/>
                    <a:pt x="2644" y="1353"/>
                    <a:pt x="2655" y="1342"/>
                  </a:cubicBezTo>
                  <a:close/>
                  <a:moveTo>
                    <a:pt x="3819" y="4557"/>
                  </a:moveTo>
                  <a:cubicBezTo>
                    <a:pt x="3796" y="4557"/>
                    <a:pt x="3764" y="4568"/>
                    <a:pt x="3753" y="4568"/>
                  </a:cubicBezTo>
                  <a:lnTo>
                    <a:pt x="3730" y="4568"/>
                  </a:lnTo>
                  <a:cubicBezTo>
                    <a:pt x="3761" y="4558"/>
                    <a:pt x="3782" y="4557"/>
                    <a:pt x="3819" y="4557"/>
                  </a:cubicBezTo>
                  <a:close/>
                  <a:moveTo>
                    <a:pt x="3562" y="4624"/>
                  </a:moveTo>
                  <a:cubicBezTo>
                    <a:pt x="3562" y="4624"/>
                    <a:pt x="3551" y="4635"/>
                    <a:pt x="3551" y="4635"/>
                  </a:cubicBezTo>
                  <a:cubicBezTo>
                    <a:pt x="3540" y="4646"/>
                    <a:pt x="3529" y="4646"/>
                    <a:pt x="3517" y="4658"/>
                  </a:cubicBezTo>
                  <a:cubicBezTo>
                    <a:pt x="3529" y="4646"/>
                    <a:pt x="3551" y="4624"/>
                    <a:pt x="3562" y="4624"/>
                  </a:cubicBezTo>
                  <a:close/>
                  <a:moveTo>
                    <a:pt x="2711" y="0"/>
                  </a:moveTo>
                  <a:cubicBezTo>
                    <a:pt x="2402" y="0"/>
                    <a:pt x="2063" y="104"/>
                    <a:pt x="1815" y="245"/>
                  </a:cubicBezTo>
                  <a:cubicBezTo>
                    <a:pt x="1647" y="345"/>
                    <a:pt x="1244" y="659"/>
                    <a:pt x="1625" y="771"/>
                  </a:cubicBezTo>
                  <a:cubicBezTo>
                    <a:pt x="1703" y="805"/>
                    <a:pt x="1781" y="827"/>
                    <a:pt x="1849" y="861"/>
                  </a:cubicBezTo>
                  <a:cubicBezTo>
                    <a:pt x="1322" y="1152"/>
                    <a:pt x="852" y="1555"/>
                    <a:pt x="538" y="2081"/>
                  </a:cubicBezTo>
                  <a:cubicBezTo>
                    <a:pt x="0" y="2966"/>
                    <a:pt x="157" y="4064"/>
                    <a:pt x="975" y="4702"/>
                  </a:cubicBezTo>
                  <a:cubicBezTo>
                    <a:pt x="1479" y="5106"/>
                    <a:pt x="2117" y="5330"/>
                    <a:pt x="2756" y="5363"/>
                  </a:cubicBezTo>
                  <a:cubicBezTo>
                    <a:pt x="2800" y="5365"/>
                    <a:pt x="2845" y="5365"/>
                    <a:pt x="2891" y="5365"/>
                  </a:cubicBezTo>
                  <a:cubicBezTo>
                    <a:pt x="3584" y="5365"/>
                    <a:pt x="4349" y="5201"/>
                    <a:pt x="4906" y="4770"/>
                  </a:cubicBezTo>
                  <a:cubicBezTo>
                    <a:pt x="5634" y="4198"/>
                    <a:pt x="5702" y="3235"/>
                    <a:pt x="5422" y="2406"/>
                  </a:cubicBezTo>
                  <a:cubicBezTo>
                    <a:pt x="5220" y="1790"/>
                    <a:pt x="4839" y="1241"/>
                    <a:pt x="4369" y="816"/>
                  </a:cubicBezTo>
                  <a:cubicBezTo>
                    <a:pt x="4470" y="760"/>
                    <a:pt x="4570" y="693"/>
                    <a:pt x="4638" y="603"/>
                  </a:cubicBezTo>
                  <a:cubicBezTo>
                    <a:pt x="4895" y="301"/>
                    <a:pt x="4414" y="233"/>
                    <a:pt x="4212" y="233"/>
                  </a:cubicBezTo>
                  <a:cubicBezTo>
                    <a:pt x="4010" y="245"/>
                    <a:pt x="3809" y="256"/>
                    <a:pt x="3596" y="289"/>
                  </a:cubicBezTo>
                  <a:cubicBezTo>
                    <a:pt x="3417" y="189"/>
                    <a:pt x="3226" y="110"/>
                    <a:pt x="3025" y="43"/>
                  </a:cubicBezTo>
                  <a:cubicBezTo>
                    <a:pt x="2928" y="13"/>
                    <a:pt x="2821" y="0"/>
                    <a:pt x="27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493504" y="9302800"/>
              <a:ext cx="208116" cy="176239"/>
            </a:xfrm>
            <a:custGeom>
              <a:avLst/>
              <a:gdLst/>
              <a:ahLst/>
              <a:cxnLst/>
              <a:rect l="l" t="t" r="r" b="b"/>
              <a:pathLst>
                <a:path w="6150" h="5208" extrusionOk="0">
                  <a:moveTo>
                    <a:pt x="3764" y="4006"/>
                  </a:moveTo>
                  <a:lnTo>
                    <a:pt x="3764" y="4006"/>
                  </a:lnTo>
                  <a:cubicBezTo>
                    <a:pt x="3759" y="4010"/>
                    <a:pt x="3751" y="4013"/>
                    <a:pt x="3743" y="4016"/>
                  </a:cubicBezTo>
                  <a:lnTo>
                    <a:pt x="3743" y="4016"/>
                  </a:lnTo>
                  <a:cubicBezTo>
                    <a:pt x="3755" y="4010"/>
                    <a:pt x="3764" y="4006"/>
                    <a:pt x="3764" y="4006"/>
                  </a:cubicBezTo>
                  <a:close/>
                  <a:moveTo>
                    <a:pt x="3282" y="869"/>
                  </a:moveTo>
                  <a:cubicBezTo>
                    <a:pt x="3293" y="881"/>
                    <a:pt x="3315" y="892"/>
                    <a:pt x="3327" y="903"/>
                  </a:cubicBezTo>
                  <a:cubicBezTo>
                    <a:pt x="3506" y="1004"/>
                    <a:pt x="3663" y="1161"/>
                    <a:pt x="3797" y="1317"/>
                  </a:cubicBezTo>
                  <a:cubicBezTo>
                    <a:pt x="4100" y="1687"/>
                    <a:pt x="4279" y="2191"/>
                    <a:pt x="4312" y="2661"/>
                  </a:cubicBezTo>
                  <a:cubicBezTo>
                    <a:pt x="4335" y="2885"/>
                    <a:pt x="4324" y="2997"/>
                    <a:pt x="4268" y="3199"/>
                  </a:cubicBezTo>
                  <a:cubicBezTo>
                    <a:pt x="4245" y="3289"/>
                    <a:pt x="4223" y="3367"/>
                    <a:pt x="4189" y="3457"/>
                  </a:cubicBezTo>
                  <a:cubicBezTo>
                    <a:pt x="4167" y="3490"/>
                    <a:pt x="4144" y="3535"/>
                    <a:pt x="4122" y="3580"/>
                  </a:cubicBezTo>
                  <a:cubicBezTo>
                    <a:pt x="4111" y="3602"/>
                    <a:pt x="4077" y="3658"/>
                    <a:pt x="4066" y="3670"/>
                  </a:cubicBezTo>
                  <a:cubicBezTo>
                    <a:pt x="4021" y="3726"/>
                    <a:pt x="3988" y="3782"/>
                    <a:pt x="3932" y="3838"/>
                  </a:cubicBezTo>
                  <a:cubicBezTo>
                    <a:pt x="3909" y="3860"/>
                    <a:pt x="3887" y="3882"/>
                    <a:pt x="3864" y="3905"/>
                  </a:cubicBezTo>
                  <a:cubicBezTo>
                    <a:pt x="3842" y="3927"/>
                    <a:pt x="3820" y="3938"/>
                    <a:pt x="3820" y="3938"/>
                  </a:cubicBezTo>
                  <a:cubicBezTo>
                    <a:pt x="3786" y="3961"/>
                    <a:pt x="3764" y="3983"/>
                    <a:pt x="3730" y="4006"/>
                  </a:cubicBezTo>
                  <a:cubicBezTo>
                    <a:pt x="3719" y="4017"/>
                    <a:pt x="3696" y="4028"/>
                    <a:pt x="3674" y="4028"/>
                  </a:cubicBezTo>
                  <a:cubicBezTo>
                    <a:pt x="3652" y="4039"/>
                    <a:pt x="3640" y="4039"/>
                    <a:pt x="3618" y="4039"/>
                  </a:cubicBezTo>
                  <a:lnTo>
                    <a:pt x="3517" y="4039"/>
                  </a:lnTo>
                  <a:cubicBezTo>
                    <a:pt x="3528" y="4050"/>
                    <a:pt x="3528" y="4050"/>
                    <a:pt x="3540" y="4050"/>
                  </a:cubicBezTo>
                  <a:cubicBezTo>
                    <a:pt x="3528" y="4050"/>
                    <a:pt x="3517" y="4050"/>
                    <a:pt x="3506" y="4039"/>
                  </a:cubicBezTo>
                  <a:cubicBezTo>
                    <a:pt x="3506" y="4050"/>
                    <a:pt x="3495" y="4050"/>
                    <a:pt x="3484" y="4050"/>
                  </a:cubicBezTo>
                  <a:cubicBezTo>
                    <a:pt x="3405" y="4050"/>
                    <a:pt x="3439" y="4039"/>
                    <a:pt x="3484" y="4039"/>
                  </a:cubicBezTo>
                  <a:cubicBezTo>
                    <a:pt x="3450" y="4039"/>
                    <a:pt x="3405" y="4039"/>
                    <a:pt x="3360" y="4028"/>
                  </a:cubicBezTo>
                  <a:cubicBezTo>
                    <a:pt x="3304" y="4028"/>
                    <a:pt x="3248" y="4017"/>
                    <a:pt x="3181" y="4006"/>
                  </a:cubicBezTo>
                  <a:lnTo>
                    <a:pt x="3181" y="4006"/>
                  </a:lnTo>
                  <a:cubicBezTo>
                    <a:pt x="3226" y="4012"/>
                    <a:pt x="3243" y="4015"/>
                    <a:pt x="3244" y="4015"/>
                  </a:cubicBezTo>
                  <a:cubicBezTo>
                    <a:pt x="3245" y="4015"/>
                    <a:pt x="3164" y="4002"/>
                    <a:pt x="3125" y="3994"/>
                  </a:cubicBezTo>
                  <a:cubicBezTo>
                    <a:pt x="3002" y="3961"/>
                    <a:pt x="2890" y="3927"/>
                    <a:pt x="2789" y="3882"/>
                  </a:cubicBezTo>
                  <a:cubicBezTo>
                    <a:pt x="2722" y="3860"/>
                    <a:pt x="2666" y="3826"/>
                    <a:pt x="2610" y="3804"/>
                  </a:cubicBezTo>
                  <a:lnTo>
                    <a:pt x="2599" y="3804"/>
                  </a:lnTo>
                  <a:cubicBezTo>
                    <a:pt x="2576" y="3793"/>
                    <a:pt x="2554" y="3770"/>
                    <a:pt x="2531" y="3759"/>
                  </a:cubicBezTo>
                  <a:cubicBezTo>
                    <a:pt x="2386" y="3132"/>
                    <a:pt x="2431" y="2471"/>
                    <a:pt x="2666" y="1844"/>
                  </a:cubicBezTo>
                  <a:cubicBezTo>
                    <a:pt x="2744" y="1642"/>
                    <a:pt x="2834" y="1452"/>
                    <a:pt x="2946" y="1273"/>
                  </a:cubicBezTo>
                  <a:cubicBezTo>
                    <a:pt x="2957" y="1250"/>
                    <a:pt x="2957" y="1250"/>
                    <a:pt x="2957" y="1239"/>
                  </a:cubicBezTo>
                  <a:cubicBezTo>
                    <a:pt x="2968" y="1239"/>
                    <a:pt x="2968" y="1228"/>
                    <a:pt x="2979" y="1205"/>
                  </a:cubicBezTo>
                  <a:cubicBezTo>
                    <a:pt x="3013" y="1172"/>
                    <a:pt x="3035" y="1138"/>
                    <a:pt x="3058" y="1105"/>
                  </a:cubicBezTo>
                  <a:cubicBezTo>
                    <a:pt x="3125" y="1026"/>
                    <a:pt x="3192" y="948"/>
                    <a:pt x="3259" y="881"/>
                  </a:cubicBezTo>
                  <a:cubicBezTo>
                    <a:pt x="3259" y="881"/>
                    <a:pt x="3259" y="869"/>
                    <a:pt x="3271" y="869"/>
                  </a:cubicBezTo>
                  <a:close/>
                  <a:moveTo>
                    <a:pt x="3911" y="1"/>
                  </a:moveTo>
                  <a:cubicBezTo>
                    <a:pt x="3396" y="1"/>
                    <a:pt x="2865" y="160"/>
                    <a:pt x="2419" y="399"/>
                  </a:cubicBezTo>
                  <a:cubicBezTo>
                    <a:pt x="1927" y="657"/>
                    <a:pt x="1535" y="1049"/>
                    <a:pt x="1243" y="1530"/>
                  </a:cubicBezTo>
                  <a:cubicBezTo>
                    <a:pt x="919" y="2057"/>
                    <a:pt x="739" y="2673"/>
                    <a:pt x="728" y="3300"/>
                  </a:cubicBezTo>
                  <a:cubicBezTo>
                    <a:pt x="560" y="3378"/>
                    <a:pt x="0" y="3625"/>
                    <a:pt x="235" y="3860"/>
                  </a:cubicBezTo>
                  <a:cubicBezTo>
                    <a:pt x="426" y="4050"/>
                    <a:pt x="627" y="4196"/>
                    <a:pt x="840" y="4330"/>
                  </a:cubicBezTo>
                  <a:cubicBezTo>
                    <a:pt x="907" y="4566"/>
                    <a:pt x="986" y="4801"/>
                    <a:pt x="1109" y="5025"/>
                  </a:cubicBezTo>
                  <a:cubicBezTo>
                    <a:pt x="1176" y="5155"/>
                    <a:pt x="1343" y="5207"/>
                    <a:pt x="1549" y="5207"/>
                  </a:cubicBezTo>
                  <a:cubicBezTo>
                    <a:pt x="1927" y="5207"/>
                    <a:pt x="2434" y="5030"/>
                    <a:pt x="2688" y="4834"/>
                  </a:cubicBezTo>
                  <a:cubicBezTo>
                    <a:pt x="2733" y="4836"/>
                    <a:pt x="2778" y="4837"/>
                    <a:pt x="2823" y="4837"/>
                  </a:cubicBezTo>
                  <a:cubicBezTo>
                    <a:pt x="3047" y="4837"/>
                    <a:pt x="3271" y="4814"/>
                    <a:pt x="3495" y="4767"/>
                  </a:cubicBezTo>
                  <a:cubicBezTo>
                    <a:pt x="4570" y="4554"/>
                    <a:pt x="5869" y="3938"/>
                    <a:pt x="6026" y="2706"/>
                  </a:cubicBezTo>
                  <a:cubicBezTo>
                    <a:pt x="6149" y="1687"/>
                    <a:pt x="5578" y="388"/>
                    <a:pt x="4525" y="85"/>
                  </a:cubicBezTo>
                  <a:cubicBezTo>
                    <a:pt x="4327" y="27"/>
                    <a:pt x="4120" y="1"/>
                    <a:pt x="3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611369" y="9490273"/>
              <a:ext cx="1184" cy="0"/>
            </a:xfrm>
            <a:custGeom>
              <a:avLst/>
              <a:gdLst/>
              <a:ahLst/>
              <a:cxnLst/>
              <a:rect l="l" t="t" r="r" b="b"/>
              <a:pathLst>
                <a:path w="35" extrusionOk="0">
                  <a:moveTo>
                    <a:pt x="1" y="0"/>
                  </a:moveTo>
                  <a:cubicBezTo>
                    <a:pt x="12" y="0"/>
                    <a:pt x="23" y="0"/>
                    <a:pt x="23" y="0"/>
                  </a:cubicBezTo>
                  <a:lnTo>
                    <a:pt x="34" y="0"/>
                  </a:lnTo>
                  <a:cubicBezTo>
                    <a:pt x="23" y="0"/>
                    <a:pt x="12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463928" y="9672197"/>
              <a:ext cx="1184" cy="34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0" y="0"/>
                  </a:moveTo>
                  <a:cubicBezTo>
                    <a:pt x="12" y="0"/>
                    <a:pt x="12" y="0"/>
                    <a:pt x="23" y="0"/>
                  </a:cubicBezTo>
                  <a:lnTo>
                    <a:pt x="34" y="0"/>
                  </a:lnTo>
                  <a:cubicBezTo>
                    <a:pt x="23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346063" y="9535518"/>
              <a:ext cx="208116" cy="175866"/>
            </a:xfrm>
            <a:custGeom>
              <a:avLst/>
              <a:gdLst/>
              <a:ahLst/>
              <a:cxnLst/>
              <a:rect l="l" t="t" r="r" b="b"/>
              <a:pathLst>
                <a:path w="6150" h="5197" extrusionOk="0">
                  <a:moveTo>
                    <a:pt x="3080" y="802"/>
                  </a:moveTo>
                  <a:cubicBezTo>
                    <a:pt x="3065" y="806"/>
                    <a:pt x="3057" y="807"/>
                    <a:pt x="3052" y="807"/>
                  </a:cubicBezTo>
                  <a:cubicBezTo>
                    <a:pt x="3044" y="807"/>
                    <a:pt x="3054" y="802"/>
                    <a:pt x="3069" y="802"/>
                  </a:cubicBezTo>
                  <a:close/>
                  <a:moveTo>
                    <a:pt x="3754" y="4001"/>
                  </a:moveTo>
                  <a:cubicBezTo>
                    <a:pt x="3756" y="4001"/>
                    <a:pt x="3756" y="4002"/>
                    <a:pt x="3752" y="4006"/>
                  </a:cubicBezTo>
                  <a:cubicBezTo>
                    <a:pt x="3752" y="4006"/>
                    <a:pt x="3730" y="4017"/>
                    <a:pt x="3707" y="4017"/>
                  </a:cubicBezTo>
                  <a:cubicBezTo>
                    <a:pt x="3731" y="4009"/>
                    <a:pt x="3749" y="4001"/>
                    <a:pt x="3754" y="4001"/>
                  </a:cubicBezTo>
                  <a:close/>
                  <a:moveTo>
                    <a:pt x="3271" y="858"/>
                  </a:moveTo>
                  <a:cubicBezTo>
                    <a:pt x="3271" y="858"/>
                    <a:pt x="3271" y="870"/>
                    <a:pt x="3282" y="870"/>
                  </a:cubicBezTo>
                  <a:cubicBezTo>
                    <a:pt x="3293" y="881"/>
                    <a:pt x="3315" y="881"/>
                    <a:pt x="3327" y="892"/>
                  </a:cubicBezTo>
                  <a:cubicBezTo>
                    <a:pt x="3506" y="1004"/>
                    <a:pt x="3663" y="1150"/>
                    <a:pt x="3797" y="1318"/>
                  </a:cubicBezTo>
                  <a:cubicBezTo>
                    <a:pt x="4100" y="1687"/>
                    <a:pt x="4279" y="2180"/>
                    <a:pt x="4312" y="2662"/>
                  </a:cubicBezTo>
                  <a:cubicBezTo>
                    <a:pt x="4335" y="2874"/>
                    <a:pt x="4324" y="2986"/>
                    <a:pt x="4268" y="3199"/>
                  </a:cubicBezTo>
                  <a:cubicBezTo>
                    <a:pt x="4245" y="3278"/>
                    <a:pt x="4223" y="3367"/>
                    <a:pt x="4189" y="3446"/>
                  </a:cubicBezTo>
                  <a:cubicBezTo>
                    <a:pt x="4167" y="3490"/>
                    <a:pt x="4144" y="3535"/>
                    <a:pt x="4122" y="3569"/>
                  </a:cubicBezTo>
                  <a:cubicBezTo>
                    <a:pt x="4111" y="3591"/>
                    <a:pt x="4077" y="3647"/>
                    <a:pt x="4066" y="3658"/>
                  </a:cubicBezTo>
                  <a:cubicBezTo>
                    <a:pt x="4021" y="3726"/>
                    <a:pt x="3976" y="3782"/>
                    <a:pt x="3931" y="3838"/>
                  </a:cubicBezTo>
                  <a:cubicBezTo>
                    <a:pt x="3909" y="3860"/>
                    <a:pt x="3887" y="3882"/>
                    <a:pt x="3864" y="3905"/>
                  </a:cubicBezTo>
                  <a:cubicBezTo>
                    <a:pt x="3842" y="3916"/>
                    <a:pt x="3819" y="3938"/>
                    <a:pt x="3819" y="3938"/>
                  </a:cubicBezTo>
                  <a:cubicBezTo>
                    <a:pt x="3786" y="3961"/>
                    <a:pt x="3763" y="3972"/>
                    <a:pt x="3730" y="3994"/>
                  </a:cubicBezTo>
                  <a:cubicBezTo>
                    <a:pt x="3707" y="4006"/>
                    <a:pt x="3696" y="4017"/>
                    <a:pt x="3674" y="4028"/>
                  </a:cubicBezTo>
                  <a:cubicBezTo>
                    <a:pt x="3651" y="4028"/>
                    <a:pt x="3640" y="4028"/>
                    <a:pt x="3618" y="4039"/>
                  </a:cubicBezTo>
                  <a:lnTo>
                    <a:pt x="3483" y="4039"/>
                  </a:lnTo>
                  <a:cubicBezTo>
                    <a:pt x="3439" y="4039"/>
                    <a:pt x="3394" y="4028"/>
                    <a:pt x="3360" y="4028"/>
                  </a:cubicBezTo>
                  <a:cubicBezTo>
                    <a:pt x="3304" y="4017"/>
                    <a:pt x="3237" y="4017"/>
                    <a:pt x="3181" y="4006"/>
                  </a:cubicBezTo>
                  <a:lnTo>
                    <a:pt x="3181" y="4006"/>
                  </a:lnTo>
                  <a:cubicBezTo>
                    <a:pt x="3216" y="4011"/>
                    <a:pt x="3234" y="4013"/>
                    <a:pt x="3239" y="4013"/>
                  </a:cubicBezTo>
                  <a:cubicBezTo>
                    <a:pt x="3257" y="4013"/>
                    <a:pt x="3156" y="3992"/>
                    <a:pt x="3114" y="3983"/>
                  </a:cubicBezTo>
                  <a:cubicBezTo>
                    <a:pt x="3002" y="3961"/>
                    <a:pt x="2890" y="3916"/>
                    <a:pt x="2778" y="3871"/>
                  </a:cubicBezTo>
                  <a:cubicBezTo>
                    <a:pt x="2722" y="3849"/>
                    <a:pt x="2666" y="3826"/>
                    <a:pt x="2610" y="3804"/>
                  </a:cubicBezTo>
                  <a:cubicBezTo>
                    <a:pt x="2599" y="3793"/>
                    <a:pt x="2599" y="3793"/>
                    <a:pt x="2599" y="3793"/>
                  </a:cubicBezTo>
                  <a:cubicBezTo>
                    <a:pt x="2576" y="3782"/>
                    <a:pt x="2554" y="3770"/>
                    <a:pt x="2531" y="3759"/>
                  </a:cubicBezTo>
                  <a:cubicBezTo>
                    <a:pt x="2386" y="3121"/>
                    <a:pt x="2431" y="2460"/>
                    <a:pt x="2666" y="1844"/>
                  </a:cubicBezTo>
                  <a:cubicBezTo>
                    <a:pt x="2733" y="1642"/>
                    <a:pt x="2834" y="1452"/>
                    <a:pt x="2935" y="1273"/>
                  </a:cubicBezTo>
                  <a:cubicBezTo>
                    <a:pt x="2957" y="1250"/>
                    <a:pt x="2957" y="1239"/>
                    <a:pt x="2957" y="1239"/>
                  </a:cubicBezTo>
                  <a:cubicBezTo>
                    <a:pt x="2957" y="1228"/>
                    <a:pt x="2968" y="1228"/>
                    <a:pt x="2979" y="1206"/>
                  </a:cubicBezTo>
                  <a:cubicBezTo>
                    <a:pt x="3002" y="1172"/>
                    <a:pt x="3035" y="1127"/>
                    <a:pt x="3058" y="1094"/>
                  </a:cubicBezTo>
                  <a:cubicBezTo>
                    <a:pt x="3125" y="1015"/>
                    <a:pt x="3181" y="948"/>
                    <a:pt x="3259" y="870"/>
                  </a:cubicBezTo>
                  <a:cubicBezTo>
                    <a:pt x="3259" y="870"/>
                    <a:pt x="3259" y="858"/>
                    <a:pt x="3271" y="858"/>
                  </a:cubicBezTo>
                  <a:close/>
                  <a:moveTo>
                    <a:pt x="3907" y="0"/>
                  </a:moveTo>
                  <a:cubicBezTo>
                    <a:pt x="3394" y="0"/>
                    <a:pt x="2864" y="158"/>
                    <a:pt x="2419" y="388"/>
                  </a:cubicBezTo>
                  <a:cubicBezTo>
                    <a:pt x="1915" y="657"/>
                    <a:pt x="1535" y="1049"/>
                    <a:pt x="1243" y="1519"/>
                  </a:cubicBezTo>
                  <a:cubicBezTo>
                    <a:pt x="919" y="2046"/>
                    <a:pt x="739" y="2673"/>
                    <a:pt x="717" y="3300"/>
                  </a:cubicBezTo>
                  <a:cubicBezTo>
                    <a:pt x="560" y="3367"/>
                    <a:pt x="0" y="3625"/>
                    <a:pt x="235" y="3860"/>
                  </a:cubicBezTo>
                  <a:cubicBezTo>
                    <a:pt x="426" y="4039"/>
                    <a:pt x="627" y="4185"/>
                    <a:pt x="840" y="4319"/>
                  </a:cubicBezTo>
                  <a:cubicBezTo>
                    <a:pt x="896" y="4566"/>
                    <a:pt x="986" y="4801"/>
                    <a:pt x="1098" y="5014"/>
                  </a:cubicBezTo>
                  <a:cubicBezTo>
                    <a:pt x="1169" y="5145"/>
                    <a:pt x="1340" y="5197"/>
                    <a:pt x="1548" y="5197"/>
                  </a:cubicBezTo>
                  <a:cubicBezTo>
                    <a:pt x="1928" y="5197"/>
                    <a:pt x="2431" y="5023"/>
                    <a:pt x="2677" y="4835"/>
                  </a:cubicBezTo>
                  <a:cubicBezTo>
                    <a:pt x="2946" y="4835"/>
                    <a:pt x="3215" y="4812"/>
                    <a:pt x="3483" y="4756"/>
                  </a:cubicBezTo>
                  <a:cubicBezTo>
                    <a:pt x="4570" y="4554"/>
                    <a:pt x="5858" y="3927"/>
                    <a:pt x="6015" y="2706"/>
                  </a:cubicBezTo>
                  <a:cubicBezTo>
                    <a:pt x="6149" y="1687"/>
                    <a:pt x="5578" y="388"/>
                    <a:pt x="4525" y="85"/>
                  </a:cubicBezTo>
                  <a:cubicBezTo>
                    <a:pt x="4326" y="27"/>
                    <a:pt x="4118" y="0"/>
                    <a:pt x="39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722804" y="9529359"/>
              <a:ext cx="192956" cy="181585"/>
            </a:xfrm>
            <a:custGeom>
              <a:avLst/>
              <a:gdLst/>
              <a:ahLst/>
              <a:cxnLst/>
              <a:rect l="l" t="t" r="r" b="b"/>
              <a:pathLst>
                <a:path w="5702" h="5366" extrusionOk="0">
                  <a:moveTo>
                    <a:pt x="3204" y="1052"/>
                  </a:moveTo>
                  <a:cubicBezTo>
                    <a:pt x="3237" y="1052"/>
                    <a:pt x="3216" y="1062"/>
                    <a:pt x="3130" y="1073"/>
                  </a:cubicBezTo>
                  <a:lnTo>
                    <a:pt x="3130" y="1073"/>
                  </a:lnTo>
                  <a:cubicBezTo>
                    <a:pt x="3140" y="1071"/>
                    <a:pt x="3149" y="1063"/>
                    <a:pt x="3159" y="1063"/>
                  </a:cubicBezTo>
                  <a:lnTo>
                    <a:pt x="3181" y="1063"/>
                  </a:lnTo>
                  <a:cubicBezTo>
                    <a:pt x="3193" y="1063"/>
                    <a:pt x="3193" y="1052"/>
                    <a:pt x="3204" y="1052"/>
                  </a:cubicBezTo>
                  <a:close/>
                  <a:moveTo>
                    <a:pt x="2655" y="1343"/>
                  </a:moveTo>
                  <a:cubicBezTo>
                    <a:pt x="2677" y="1365"/>
                    <a:pt x="2711" y="1388"/>
                    <a:pt x="2733" y="1410"/>
                  </a:cubicBezTo>
                  <a:cubicBezTo>
                    <a:pt x="3058" y="1690"/>
                    <a:pt x="3305" y="2004"/>
                    <a:pt x="3495" y="2384"/>
                  </a:cubicBezTo>
                  <a:cubicBezTo>
                    <a:pt x="3674" y="2732"/>
                    <a:pt x="3797" y="3112"/>
                    <a:pt x="3842" y="3504"/>
                  </a:cubicBezTo>
                  <a:cubicBezTo>
                    <a:pt x="3876" y="3840"/>
                    <a:pt x="3865" y="4098"/>
                    <a:pt x="3708" y="4423"/>
                  </a:cubicBezTo>
                  <a:cubicBezTo>
                    <a:pt x="3697" y="4456"/>
                    <a:pt x="3674" y="4479"/>
                    <a:pt x="3663" y="4512"/>
                  </a:cubicBezTo>
                  <a:cubicBezTo>
                    <a:pt x="3652" y="4512"/>
                    <a:pt x="3652" y="4524"/>
                    <a:pt x="3641" y="4524"/>
                  </a:cubicBezTo>
                  <a:cubicBezTo>
                    <a:pt x="3641" y="4535"/>
                    <a:pt x="3629" y="4546"/>
                    <a:pt x="3629" y="4557"/>
                  </a:cubicBezTo>
                  <a:cubicBezTo>
                    <a:pt x="3607" y="4546"/>
                    <a:pt x="3585" y="4546"/>
                    <a:pt x="3562" y="4546"/>
                  </a:cubicBezTo>
                  <a:cubicBezTo>
                    <a:pt x="3540" y="4546"/>
                    <a:pt x="3495" y="4535"/>
                    <a:pt x="3473" y="4524"/>
                  </a:cubicBezTo>
                  <a:cubicBezTo>
                    <a:pt x="3405" y="4512"/>
                    <a:pt x="3349" y="4490"/>
                    <a:pt x="3282" y="4468"/>
                  </a:cubicBezTo>
                  <a:cubicBezTo>
                    <a:pt x="3170" y="4434"/>
                    <a:pt x="3025" y="4367"/>
                    <a:pt x="2946" y="4322"/>
                  </a:cubicBezTo>
                  <a:cubicBezTo>
                    <a:pt x="2554" y="4109"/>
                    <a:pt x="2218" y="3807"/>
                    <a:pt x="2061" y="3404"/>
                  </a:cubicBezTo>
                  <a:cubicBezTo>
                    <a:pt x="1905" y="3023"/>
                    <a:pt x="1905" y="2664"/>
                    <a:pt x="2017" y="2295"/>
                  </a:cubicBezTo>
                  <a:cubicBezTo>
                    <a:pt x="2050" y="2194"/>
                    <a:pt x="2095" y="2082"/>
                    <a:pt x="2151" y="1981"/>
                  </a:cubicBezTo>
                  <a:cubicBezTo>
                    <a:pt x="2173" y="1925"/>
                    <a:pt x="2207" y="1880"/>
                    <a:pt x="2229" y="1836"/>
                  </a:cubicBezTo>
                  <a:cubicBezTo>
                    <a:pt x="2229" y="1824"/>
                    <a:pt x="2241" y="1813"/>
                    <a:pt x="2252" y="1802"/>
                  </a:cubicBezTo>
                  <a:cubicBezTo>
                    <a:pt x="2263" y="1791"/>
                    <a:pt x="2274" y="1768"/>
                    <a:pt x="2274" y="1757"/>
                  </a:cubicBezTo>
                  <a:cubicBezTo>
                    <a:pt x="2353" y="1656"/>
                    <a:pt x="2431" y="1567"/>
                    <a:pt x="2521" y="1477"/>
                  </a:cubicBezTo>
                  <a:cubicBezTo>
                    <a:pt x="2554" y="1432"/>
                    <a:pt x="2588" y="1399"/>
                    <a:pt x="2621" y="1365"/>
                  </a:cubicBezTo>
                  <a:cubicBezTo>
                    <a:pt x="2633" y="1365"/>
                    <a:pt x="2644" y="1354"/>
                    <a:pt x="2655" y="1343"/>
                  </a:cubicBezTo>
                  <a:close/>
                  <a:moveTo>
                    <a:pt x="3820" y="4557"/>
                  </a:moveTo>
                  <a:cubicBezTo>
                    <a:pt x="3797" y="4568"/>
                    <a:pt x="3764" y="4568"/>
                    <a:pt x="3753" y="4568"/>
                  </a:cubicBezTo>
                  <a:lnTo>
                    <a:pt x="3730" y="4568"/>
                  </a:lnTo>
                  <a:cubicBezTo>
                    <a:pt x="3761" y="4558"/>
                    <a:pt x="3782" y="4557"/>
                    <a:pt x="3820" y="4557"/>
                  </a:cubicBezTo>
                  <a:close/>
                  <a:moveTo>
                    <a:pt x="3562" y="4624"/>
                  </a:moveTo>
                  <a:cubicBezTo>
                    <a:pt x="3562" y="4624"/>
                    <a:pt x="3551" y="4636"/>
                    <a:pt x="3551" y="4636"/>
                  </a:cubicBezTo>
                  <a:cubicBezTo>
                    <a:pt x="3540" y="4647"/>
                    <a:pt x="3529" y="4647"/>
                    <a:pt x="3517" y="4658"/>
                  </a:cubicBezTo>
                  <a:cubicBezTo>
                    <a:pt x="3529" y="4647"/>
                    <a:pt x="3551" y="4624"/>
                    <a:pt x="3562" y="4624"/>
                  </a:cubicBezTo>
                  <a:close/>
                  <a:moveTo>
                    <a:pt x="2711" y="1"/>
                  </a:moveTo>
                  <a:cubicBezTo>
                    <a:pt x="2402" y="1"/>
                    <a:pt x="2063" y="105"/>
                    <a:pt x="1815" y="245"/>
                  </a:cubicBezTo>
                  <a:cubicBezTo>
                    <a:pt x="1647" y="346"/>
                    <a:pt x="1233" y="659"/>
                    <a:pt x="1625" y="783"/>
                  </a:cubicBezTo>
                  <a:cubicBezTo>
                    <a:pt x="1703" y="805"/>
                    <a:pt x="1781" y="828"/>
                    <a:pt x="1849" y="861"/>
                  </a:cubicBezTo>
                  <a:cubicBezTo>
                    <a:pt x="1322" y="1152"/>
                    <a:pt x="852" y="1556"/>
                    <a:pt x="538" y="2082"/>
                  </a:cubicBezTo>
                  <a:cubicBezTo>
                    <a:pt x="0" y="2967"/>
                    <a:pt x="157" y="4064"/>
                    <a:pt x="975" y="4714"/>
                  </a:cubicBezTo>
                  <a:cubicBezTo>
                    <a:pt x="1479" y="5106"/>
                    <a:pt x="2117" y="5330"/>
                    <a:pt x="2756" y="5364"/>
                  </a:cubicBezTo>
                  <a:cubicBezTo>
                    <a:pt x="2800" y="5365"/>
                    <a:pt x="2845" y="5366"/>
                    <a:pt x="2891" y="5366"/>
                  </a:cubicBezTo>
                  <a:cubicBezTo>
                    <a:pt x="3584" y="5366"/>
                    <a:pt x="4349" y="5201"/>
                    <a:pt x="4906" y="4770"/>
                  </a:cubicBezTo>
                  <a:cubicBezTo>
                    <a:pt x="5634" y="4199"/>
                    <a:pt x="5702" y="3236"/>
                    <a:pt x="5422" y="2407"/>
                  </a:cubicBezTo>
                  <a:cubicBezTo>
                    <a:pt x="5220" y="1791"/>
                    <a:pt x="4839" y="1242"/>
                    <a:pt x="4369" y="816"/>
                  </a:cubicBezTo>
                  <a:cubicBezTo>
                    <a:pt x="4470" y="760"/>
                    <a:pt x="4570" y="693"/>
                    <a:pt x="4638" y="603"/>
                  </a:cubicBezTo>
                  <a:cubicBezTo>
                    <a:pt x="4878" y="321"/>
                    <a:pt x="4475" y="244"/>
                    <a:pt x="4256" y="244"/>
                  </a:cubicBezTo>
                  <a:cubicBezTo>
                    <a:pt x="4240" y="244"/>
                    <a:pt x="4225" y="244"/>
                    <a:pt x="4212" y="245"/>
                  </a:cubicBezTo>
                  <a:cubicBezTo>
                    <a:pt x="4010" y="245"/>
                    <a:pt x="3809" y="256"/>
                    <a:pt x="3596" y="290"/>
                  </a:cubicBezTo>
                  <a:cubicBezTo>
                    <a:pt x="3417" y="189"/>
                    <a:pt x="3226" y="111"/>
                    <a:pt x="3025" y="43"/>
                  </a:cubicBezTo>
                  <a:cubicBezTo>
                    <a:pt x="2928" y="14"/>
                    <a:pt x="2821" y="1"/>
                    <a:pt x="2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4"/>
            <p:cNvSpPr/>
            <p:nvPr/>
          </p:nvSpPr>
          <p:spPr>
            <a:xfrm>
              <a:off x="611369" y="9964033"/>
              <a:ext cx="1184" cy="406"/>
            </a:xfrm>
            <a:custGeom>
              <a:avLst/>
              <a:gdLst/>
              <a:ahLst/>
              <a:cxnLst/>
              <a:rect l="l" t="t" r="r" b="b"/>
              <a:pathLst>
                <a:path w="35" h="12" extrusionOk="0">
                  <a:moveTo>
                    <a:pt x="1" y="1"/>
                  </a:moveTo>
                  <a:cubicBezTo>
                    <a:pt x="12" y="1"/>
                    <a:pt x="23" y="1"/>
                    <a:pt x="23" y="12"/>
                  </a:cubicBezTo>
                  <a:lnTo>
                    <a:pt x="34" y="12"/>
                  </a:lnTo>
                  <a:cubicBezTo>
                    <a:pt x="23" y="1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4"/>
            <p:cNvSpPr/>
            <p:nvPr/>
          </p:nvSpPr>
          <p:spPr>
            <a:xfrm>
              <a:off x="493504" y="9827388"/>
              <a:ext cx="208116" cy="176205"/>
            </a:xfrm>
            <a:custGeom>
              <a:avLst/>
              <a:gdLst/>
              <a:ahLst/>
              <a:cxnLst/>
              <a:rect l="l" t="t" r="r" b="b"/>
              <a:pathLst>
                <a:path w="6150" h="5207" extrusionOk="0">
                  <a:moveTo>
                    <a:pt x="3764" y="4005"/>
                  </a:moveTo>
                  <a:lnTo>
                    <a:pt x="3764" y="4005"/>
                  </a:lnTo>
                  <a:cubicBezTo>
                    <a:pt x="3759" y="4010"/>
                    <a:pt x="3751" y="4013"/>
                    <a:pt x="3743" y="4015"/>
                  </a:cubicBezTo>
                  <a:lnTo>
                    <a:pt x="3743" y="4015"/>
                  </a:lnTo>
                  <a:cubicBezTo>
                    <a:pt x="3755" y="4009"/>
                    <a:pt x="3764" y="4005"/>
                    <a:pt x="3764" y="4005"/>
                  </a:cubicBezTo>
                  <a:close/>
                  <a:moveTo>
                    <a:pt x="3282" y="869"/>
                  </a:moveTo>
                  <a:cubicBezTo>
                    <a:pt x="3293" y="880"/>
                    <a:pt x="3315" y="891"/>
                    <a:pt x="3327" y="903"/>
                  </a:cubicBezTo>
                  <a:cubicBezTo>
                    <a:pt x="3506" y="1003"/>
                    <a:pt x="3663" y="1160"/>
                    <a:pt x="3797" y="1317"/>
                  </a:cubicBezTo>
                  <a:cubicBezTo>
                    <a:pt x="4100" y="1687"/>
                    <a:pt x="4279" y="2191"/>
                    <a:pt x="4312" y="2661"/>
                  </a:cubicBezTo>
                  <a:cubicBezTo>
                    <a:pt x="4335" y="2885"/>
                    <a:pt x="4324" y="2997"/>
                    <a:pt x="4268" y="3199"/>
                  </a:cubicBezTo>
                  <a:cubicBezTo>
                    <a:pt x="4245" y="3288"/>
                    <a:pt x="4223" y="3367"/>
                    <a:pt x="4189" y="3456"/>
                  </a:cubicBezTo>
                  <a:cubicBezTo>
                    <a:pt x="4167" y="3490"/>
                    <a:pt x="4144" y="3535"/>
                    <a:pt x="4122" y="3579"/>
                  </a:cubicBezTo>
                  <a:cubicBezTo>
                    <a:pt x="4111" y="3602"/>
                    <a:pt x="4077" y="3658"/>
                    <a:pt x="4066" y="3669"/>
                  </a:cubicBezTo>
                  <a:cubicBezTo>
                    <a:pt x="4021" y="3725"/>
                    <a:pt x="3988" y="3781"/>
                    <a:pt x="3932" y="3837"/>
                  </a:cubicBezTo>
                  <a:cubicBezTo>
                    <a:pt x="3909" y="3859"/>
                    <a:pt x="3887" y="3882"/>
                    <a:pt x="3864" y="3904"/>
                  </a:cubicBezTo>
                  <a:cubicBezTo>
                    <a:pt x="3872" y="3896"/>
                    <a:pt x="3880" y="3888"/>
                    <a:pt x="3884" y="3888"/>
                  </a:cubicBezTo>
                  <a:cubicBezTo>
                    <a:pt x="3886" y="3888"/>
                    <a:pt x="3887" y="3890"/>
                    <a:pt x="3887" y="3893"/>
                  </a:cubicBezTo>
                  <a:cubicBezTo>
                    <a:pt x="3887" y="3893"/>
                    <a:pt x="3876" y="3893"/>
                    <a:pt x="3864" y="3904"/>
                  </a:cubicBezTo>
                  <a:cubicBezTo>
                    <a:pt x="3864" y="3904"/>
                    <a:pt x="3864" y="3904"/>
                    <a:pt x="3864" y="3904"/>
                  </a:cubicBezTo>
                  <a:cubicBezTo>
                    <a:pt x="3842" y="3927"/>
                    <a:pt x="3820" y="3938"/>
                    <a:pt x="3820" y="3938"/>
                  </a:cubicBezTo>
                  <a:cubicBezTo>
                    <a:pt x="3786" y="3960"/>
                    <a:pt x="3764" y="3983"/>
                    <a:pt x="3730" y="4005"/>
                  </a:cubicBezTo>
                  <a:cubicBezTo>
                    <a:pt x="3719" y="4016"/>
                    <a:pt x="3696" y="4027"/>
                    <a:pt x="3674" y="4027"/>
                  </a:cubicBezTo>
                  <a:cubicBezTo>
                    <a:pt x="3652" y="4039"/>
                    <a:pt x="3640" y="4039"/>
                    <a:pt x="3618" y="4039"/>
                  </a:cubicBezTo>
                  <a:lnTo>
                    <a:pt x="3517" y="4039"/>
                  </a:lnTo>
                  <a:cubicBezTo>
                    <a:pt x="3528" y="4050"/>
                    <a:pt x="3528" y="4050"/>
                    <a:pt x="3540" y="4050"/>
                  </a:cubicBezTo>
                  <a:lnTo>
                    <a:pt x="3484" y="4050"/>
                  </a:lnTo>
                  <a:cubicBezTo>
                    <a:pt x="3405" y="4050"/>
                    <a:pt x="3439" y="4039"/>
                    <a:pt x="3484" y="4039"/>
                  </a:cubicBezTo>
                  <a:cubicBezTo>
                    <a:pt x="3450" y="4039"/>
                    <a:pt x="3405" y="4039"/>
                    <a:pt x="3360" y="4027"/>
                  </a:cubicBezTo>
                  <a:cubicBezTo>
                    <a:pt x="3304" y="4027"/>
                    <a:pt x="3248" y="4016"/>
                    <a:pt x="3181" y="4005"/>
                  </a:cubicBezTo>
                  <a:lnTo>
                    <a:pt x="3181" y="4005"/>
                  </a:lnTo>
                  <a:cubicBezTo>
                    <a:pt x="3226" y="4012"/>
                    <a:pt x="3243" y="4015"/>
                    <a:pt x="3244" y="4015"/>
                  </a:cubicBezTo>
                  <a:cubicBezTo>
                    <a:pt x="3245" y="4015"/>
                    <a:pt x="3164" y="4002"/>
                    <a:pt x="3125" y="3994"/>
                  </a:cubicBezTo>
                  <a:cubicBezTo>
                    <a:pt x="3002" y="3960"/>
                    <a:pt x="2890" y="3927"/>
                    <a:pt x="2789" y="3882"/>
                  </a:cubicBezTo>
                  <a:cubicBezTo>
                    <a:pt x="2722" y="3859"/>
                    <a:pt x="2666" y="3826"/>
                    <a:pt x="2610" y="3803"/>
                  </a:cubicBezTo>
                  <a:lnTo>
                    <a:pt x="2599" y="3803"/>
                  </a:lnTo>
                  <a:cubicBezTo>
                    <a:pt x="2576" y="3792"/>
                    <a:pt x="2554" y="3781"/>
                    <a:pt x="2531" y="3759"/>
                  </a:cubicBezTo>
                  <a:cubicBezTo>
                    <a:pt x="2386" y="3131"/>
                    <a:pt x="2431" y="2471"/>
                    <a:pt x="2666" y="1843"/>
                  </a:cubicBezTo>
                  <a:cubicBezTo>
                    <a:pt x="2744" y="1653"/>
                    <a:pt x="2834" y="1451"/>
                    <a:pt x="2946" y="1272"/>
                  </a:cubicBezTo>
                  <a:cubicBezTo>
                    <a:pt x="2957" y="1250"/>
                    <a:pt x="2957" y="1250"/>
                    <a:pt x="2957" y="1239"/>
                  </a:cubicBezTo>
                  <a:cubicBezTo>
                    <a:pt x="2968" y="1239"/>
                    <a:pt x="2968" y="1227"/>
                    <a:pt x="2979" y="1205"/>
                  </a:cubicBezTo>
                  <a:cubicBezTo>
                    <a:pt x="3013" y="1171"/>
                    <a:pt x="3035" y="1138"/>
                    <a:pt x="3058" y="1104"/>
                  </a:cubicBezTo>
                  <a:cubicBezTo>
                    <a:pt x="3125" y="1026"/>
                    <a:pt x="3192" y="947"/>
                    <a:pt x="3259" y="880"/>
                  </a:cubicBezTo>
                  <a:cubicBezTo>
                    <a:pt x="3259" y="880"/>
                    <a:pt x="3259" y="869"/>
                    <a:pt x="3271" y="869"/>
                  </a:cubicBezTo>
                  <a:close/>
                  <a:moveTo>
                    <a:pt x="3911" y="0"/>
                  </a:moveTo>
                  <a:cubicBezTo>
                    <a:pt x="3396" y="0"/>
                    <a:pt x="2865" y="160"/>
                    <a:pt x="2419" y="399"/>
                  </a:cubicBezTo>
                  <a:cubicBezTo>
                    <a:pt x="1927" y="656"/>
                    <a:pt x="1535" y="1048"/>
                    <a:pt x="1243" y="1530"/>
                  </a:cubicBezTo>
                  <a:cubicBezTo>
                    <a:pt x="919" y="2056"/>
                    <a:pt x="739" y="2683"/>
                    <a:pt x="728" y="3311"/>
                  </a:cubicBezTo>
                  <a:cubicBezTo>
                    <a:pt x="560" y="3378"/>
                    <a:pt x="0" y="3624"/>
                    <a:pt x="235" y="3859"/>
                  </a:cubicBezTo>
                  <a:cubicBezTo>
                    <a:pt x="426" y="4050"/>
                    <a:pt x="627" y="4196"/>
                    <a:pt x="840" y="4330"/>
                  </a:cubicBezTo>
                  <a:cubicBezTo>
                    <a:pt x="907" y="4565"/>
                    <a:pt x="986" y="4800"/>
                    <a:pt x="1109" y="5024"/>
                  </a:cubicBezTo>
                  <a:cubicBezTo>
                    <a:pt x="1176" y="5155"/>
                    <a:pt x="1343" y="5207"/>
                    <a:pt x="1549" y="5207"/>
                  </a:cubicBezTo>
                  <a:cubicBezTo>
                    <a:pt x="1927" y="5207"/>
                    <a:pt x="2434" y="5030"/>
                    <a:pt x="2688" y="4834"/>
                  </a:cubicBezTo>
                  <a:cubicBezTo>
                    <a:pt x="2733" y="4836"/>
                    <a:pt x="2778" y="4837"/>
                    <a:pt x="2823" y="4837"/>
                  </a:cubicBezTo>
                  <a:cubicBezTo>
                    <a:pt x="3047" y="4837"/>
                    <a:pt x="3271" y="4813"/>
                    <a:pt x="3495" y="4767"/>
                  </a:cubicBezTo>
                  <a:cubicBezTo>
                    <a:pt x="4570" y="4554"/>
                    <a:pt x="5869" y="3938"/>
                    <a:pt x="6026" y="2706"/>
                  </a:cubicBezTo>
                  <a:cubicBezTo>
                    <a:pt x="6149" y="1687"/>
                    <a:pt x="5578" y="387"/>
                    <a:pt x="4525" y="85"/>
                  </a:cubicBezTo>
                  <a:cubicBezTo>
                    <a:pt x="4327" y="27"/>
                    <a:pt x="4120" y="0"/>
                    <a:pt x="39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4"/>
            <p:cNvSpPr/>
            <p:nvPr/>
          </p:nvSpPr>
          <p:spPr>
            <a:xfrm>
              <a:off x="870245" y="9821601"/>
              <a:ext cx="192956" cy="181281"/>
            </a:xfrm>
            <a:custGeom>
              <a:avLst/>
              <a:gdLst/>
              <a:ahLst/>
              <a:cxnLst/>
              <a:rect l="l" t="t" r="r" b="b"/>
              <a:pathLst>
                <a:path w="5702" h="5357" extrusionOk="0">
                  <a:moveTo>
                    <a:pt x="3215" y="1051"/>
                  </a:moveTo>
                  <a:cubicBezTo>
                    <a:pt x="3235" y="1051"/>
                    <a:pt x="3229" y="1060"/>
                    <a:pt x="3160" y="1062"/>
                  </a:cubicBezTo>
                  <a:lnTo>
                    <a:pt x="3160" y="1062"/>
                  </a:lnTo>
                  <a:cubicBezTo>
                    <a:pt x="3170" y="1051"/>
                    <a:pt x="3170" y="1051"/>
                    <a:pt x="3181" y="1051"/>
                  </a:cubicBezTo>
                  <a:close/>
                  <a:moveTo>
                    <a:pt x="2655" y="1342"/>
                  </a:moveTo>
                  <a:cubicBezTo>
                    <a:pt x="2677" y="1365"/>
                    <a:pt x="2711" y="1376"/>
                    <a:pt x="2733" y="1398"/>
                  </a:cubicBezTo>
                  <a:cubicBezTo>
                    <a:pt x="3058" y="1690"/>
                    <a:pt x="3305" y="2003"/>
                    <a:pt x="3495" y="2373"/>
                  </a:cubicBezTo>
                  <a:cubicBezTo>
                    <a:pt x="3674" y="2720"/>
                    <a:pt x="3798" y="3101"/>
                    <a:pt x="3842" y="3493"/>
                  </a:cubicBezTo>
                  <a:cubicBezTo>
                    <a:pt x="3876" y="3829"/>
                    <a:pt x="3865" y="4086"/>
                    <a:pt x="3708" y="4423"/>
                  </a:cubicBezTo>
                  <a:cubicBezTo>
                    <a:pt x="3697" y="4445"/>
                    <a:pt x="3674" y="4479"/>
                    <a:pt x="3663" y="4501"/>
                  </a:cubicBezTo>
                  <a:cubicBezTo>
                    <a:pt x="3652" y="4512"/>
                    <a:pt x="3652" y="4512"/>
                    <a:pt x="3652" y="4523"/>
                  </a:cubicBezTo>
                  <a:cubicBezTo>
                    <a:pt x="3641" y="4535"/>
                    <a:pt x="3630" y="4535"/>
                    <a:pt x="3630" y="4546"/>
                  </a:cubicBezTo>
                  <a:cubicBezTo>
                    <a:pt x="3607" y="4546"/>
                    <a:pt x="3585" y="4546"/>
                    <a:pt x="3562" y="4535"/>
                  </a:cubicBezTo>
                  <a:cubicBezTo>
                    <a:pt x="3540" y="4535"/>
                    <a:pt x="3495" y="4523"/>
                    <a:pt x="3473" y="4523"/>
                  </a:cubicBezTo>
                  <a:cubicBezTo>
                    <a:pt x="3406" y="4512"/>
                    <a:pt x="3350" y="4490"/>
                    <a:pt x="3282" y="4467"/>
                  </a:cubicBezTo>
                  <a:cubicBezTo>
                    <a:pt x="3170" y="4423"/>
                    <a:pt x="3025" y="4367"/>
                    <a:pt x="2946" y="4322"/>
                  </a:cubicBezTo>
                  <a:cubicBezTo>
                    <a:pt x="2554" y="4109"/>
                    <a:pt x="2218" y="3806"/>
                    <a:pt x="2061" y="3403"/>
                  </a:cubicBezTo>
                  <a:cubicBezTo>
                    <a:pt x="1905" y="3011"/>
                    <a:pt x="1905" y="2653"/>
                    <a:pt x="2028" y="2294"/>
                  </a:cubicBezTo>
                  <a:cubicBezTo>
                    <a:pt x="2061" y="2182"/>
                    <a:pt x="2106" y="2070"/>
                    <a:pt x="2151" y="1970"/>
                  </a:cubicBezTo>
                  <a:cubicBezTo>
                    <a:pt x="2173" y="1925"/>
                    <a:pt x="2207" y="1880"/>
                    <a:pt x="2229" y="1824"/>
                  </a:cubicBezTo>
                  <a:cubicBezTo>
                    <a:pt x="2241" y="1824"/>
                    <a:pt x="2241" y="1802"/>
                    <a:pt x="2252" y="1802"/>
                  </a:cubicBezTo>
                  <a:cubicBezTo>
                    <a:pt x="2263" y="1779"/>
                    <a:pt x="2274" y="1768"/>
                    <a:pt x="2285" y="1746"/>
                  </a:cubicBezTo>
                  <a:cubicBezTo>
                    <a:pt x="2353" y="1656"/>
                    <a:pt x="2431" y="1555"/>
                    <a:pt x="2521" y="1466"/>
                  </a:cubicBezTo>
                  <a:cubicBezTo>
                    <a:pt x="2554" y="1432"/>
                    <a:pt x="2588" y="1398"/>
                    <a:pt x="2633" y="1365"/>
                  </a:cubicBezTo>
                  <a:cubicBezTo>
                    <a:pt x="2633" y="1354"/>
                    <a:pt x="2644" y="1354"/>
                    <a:pt x="2655" y="1342"/>
                  </a:cubicBezTo>
                  <a:close/>
                  <a:moveTo>
                    <a:pt x="3562" y="4613"/>
                  </a:moveTo>
                  <a:cubicBezTo>
                    <a:pt x="3562" y="4624"/>
                    <a:pt x="3562" y="4624"/>
                    <a:pt x="3551" y="4635"/>
                  </a:cubicBezTo>
                  <a:cubicBezTo>
                    <a:pt x="3540" y="4647"/>
                    <a:pt x="3540" y="4647"/>
                    <a:pt x="3518" y="4658"/>
                  </a:cubicBezTo>
                  <a:cubicBezTo>
                    <a:pt x="3529" y="4635"/>
                    <a:pt x="3551" y="4624"/>
                    <a:pt x="3562" y="4613"/>
                  </a:cubicBezTo>
                  <a:close/>
                  <a:moveTo>
                    <a:pt x="3529" y="4658"/>
                  </a:moveTo>
                  <a:cubicBezTo>
                    <a:pt x="3518" y="4669"/>
                    <a:pt x="3518" y="4669"/>
                    <a:pt x="3518" y="4669"/>
                  </a:cubicBezTo>
                  <a:cubicBezTo>
                    <a:pt x="3518" y="4669"/>
                    <a:pt x="3518" y="4658"/>
                    <a:pt x="3529" y="4658"/>
                  </a:cubicBezTo>
                  <a:close/>
                  <a:moveTo>
                    <a:pt x="2711" y="0"/>
                  </a:moveTo>
                  <a:cubicBezTo>
                    <a:pt x="2402" y="0"/>
                    <a:pt x="2063" y="104"/>
                    <a:pt x="1815" y="245"/>
                  </a:cubicBezTo>
                  <a:cubicBezTo>
                    <a:pt x="1647" y="334"/>
                    <a:pt x="1244" y="659"/>
                    <a:pt x="1625" y="771"/>
                  </a:cubicBezTo>
                  <a:cubicBezTo>
                    <a:pt x="1703" y="794"/>
                    <a:pt x="1781" y="827"/>
                    <a:pt x="1849" y="850"/>
                  </a:cubicBezTo>
                  <a:cubicBezTo>
                    <a:pt x="1322" y="1152"/>
                    <a:pt x="852" y="1555"/>
                    <a:pt x="538" y="2082"/>
                  </a:cubicBezTo>
                  <a:cubicBezTo>
                    <a:pt x="1" y="2955"/>
                    <a:pt x="169" y="4053"/>
                    <a:pt x="975" y="4703"/>
                  </a:cubicBezTo>
                  <a:cubicBezTo>
                    <a:pt x="1479" y="5106"/>
                    <a:pt x="2117" y="5330"/>
                    <a:pt x="2756" y="5352"/>
                  </a:cubicBezTo>
                  <a:cubicBezTo>
                    <a:pt x="2816" y="5355"/>
                    <a:pt x="2877" y="5356"/>
                    <a:pt x="2939" y="5356"/>
                  </a:cubicBezTo>
                  <a:cubicBezTo>
                    <a:pt x="3627" y="5356"/>
                    <a:pt x="4361" y="5180"/>
                    <a:pt x="4906" y="4759"/>
                  </a:cubicBezTo>
                  <a:cubicBezTo>
                    <a:pt x="5646" y="4187"/>
                    <a:pt x="5702" y="3235"/>
                    <a:pt x="5422" y="2406"/>
                  </a:cubicBezTo>
                  <a:cubicBezTo>
                    <a:pt x="5220" y="1790"/>
                    <a:pt x="4850" y="1242"/>
                    <a:pt x="4369" y="805"/>
                  </a:cubicBezTo>
                  <a:cubicBezTo>
                    <a:pt x="4470" y="749"/>
                    <a:pt x="4570" y="682"/>
                    <a:pt x="4638" y="603"/>
                  </a:cubicBezTo>
                  <a:cubicBezTo>
                    <a:pt x="4895" y="290"/>
                    <a:pt x="4414" y="233"/>
                    <a:pt x="4212" y="233"/>
                  </a:cubicBezTo>
                  <a:cubicBezTo>
                    <a:pt x="4010" y="233"/>
                    <a:pt x="3809" y="256"/>
                    <a:pt x="3596" y="278"/>
                  </a:cubicBezTo>
                  <a:cubicBezTo>
                    <a:pt x="3417" y="189"/>
                    <a:pt x="3226" y="99"/>
                    <a:pt x="3025" y="43"/>
                  </a:cubicBezTo>
                  <a:cubicBezTo>
                    <a:pt x="2928" y="14"/>
                    <a:pt x="2821" y="0"/>
                    <a:pt x="27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4"/>
            <p:cNvSpPr/>
            <p:nvPr/>
          </p:nvSpPr>
          <p:spPr>
            <a:xfrm>
              <a:off x="1232231" y="9827388"/>
              <a:ext cx="208488" cy="176205"/>
            </a:xfrm>
            <a:custGeom>
              <a:avLst/>
              <a:gdLst/>
              <a:ahLst/>
              <a:cxnLst/>
              <a:rect l="l" t="t" r="r" b="b"/>
              <a:pathLst>
                <a:path w="6161" h="5207" extrusionOk="0">
                  <a:moveTo>
                    <a:pt x="3886" y="3888"/>
                  </a:moveTo>
                  <a:cubicBezTo>
                    <a:pt x="3887" y="3888"/>
                    <a:pt x="3887" y="3890"/>
                    <a:pt x="3887" y="3893"/>
                  </a:cubicBezTo>
                  <a:cubicBezTo>
                    <a:pt x="3887" y="3893"/>
                    <a:pt x="3885" y="3893"/>
                    <a:pt x="3884" y="3894"/>
                  </a:cubicBezTo>
                  <a:lnTo>
                    <a:pt x="3884" y="3894"/>
                  </a:lnTo>
                  <a:cubicBezTo>
                    <a:pt x="3885" y="3890"/>
                    <a:pt x="3886" y="3888"/>
                    <a:pt x="3886" y="3888"/>
                  </a:cubicBezTo>
                  <a:close/>
                  <a:moveTo>
                    <a:pt x="3764" y="4005"/>
                  </a:moveTo>
                  <a:lnTo>
                    <a:pt x="3764" y="4005"/>
                  </a:lnTo>
                  <a:cubicBezTo>
                    <a:pt x="3759" y="4010"/>
                    <a:pt x="3751" y="4013"/>
                    <a:pt x="3743" y="4015"/>
                  </a:cubicBezTo>
                  <a:lnTo>
                    <a:pt x="3743" y="4015"/>
                  </a:lnTo>
                  <a:cubicBezTo>
                    <a:pt x="3755" y="4009"/>
                    <a:pt x="3764" y="4005"/>
                    <a:pt x="3764" y="4005"/>
                  </a:cubicBezTo>
                  <a:close/>
                  <a:moveTo>
                    <a:pt x="3282" y="869"/>
                  </a:moveTo>
                  <a:cubicBezTo>
                    <a:pt x="3304" y="880"/>
                    <a:pt x="3315" y="891"/>
                    <a:pt x="3338" y="903"/>
                  </a:cubicBezTo>
                  <a:cubicBezTo>
                    <a:pt x="3517" y="1003"/>
                    <a:pt x="3663" y="1160"/>
                    <a:pt x="3797" y="1317"/>
                  </a:cubicBezTo>
                  <a:cubicBezTo>
                    <a:pt x="4111" y="1687"/>
                    <a:pt x="4279" y="2191"/>
                    <a:pt x="4324" y="2661"/>
                  </a:cubicBezTo>
                  <a:cubicBezTo>
                    <a:pt x="4335" y="2885"/>
                    <a:pt x="4335" y="2997"/>
                    <a:pt x="4279" y="3199"/>
                  </a:cubicBezTo>
                  <a:cubicBezTo>
                    <a:pt x="4256" y="3288"/>
                    <a:pt x="4223" y="3367"/>
                    <a:pt x="4189" y="3456"/>
                  </a:cubicBezTo>
                  <a:cubicBezTo>
                    <a:pt x="4178" y="3490"/>
                    <a:pt x="4156" y="3535"/>
                    <a:pt x="4133" y="3579"/>
                  </a:cubicBezTo>
                  <a:cubicBezTo>
                    <a:pt x="4122" y="3602"/>
                    <a:pt x="4077" y="3658"/>
                    <a:pt x="4077" y="3669"/>
                  </a:cubicBezTo>
                  <a:cubicBezTo>
                    <a:pt x="4032" y="3725"/>
                    <a:pt x="3988" y="3781"/>
                    <a:pt x="3932" y="3837"/>
                  </a:cubicBezTo>
                  <a:cubicBezTo>
                    <a:pt x="3909" y="3859"/>
                    <a:pt x="3887" y="3882"/>
                    <a:pt x="3864" y="3904"/>
                  </a:cubicBezTo>
                  <a:cubicBezTo>
                    <a:pt x="3842" y="3927"/>
                    <a:pt x="3831" y="3938"/>
                    <a:pt x="3820" y="3938"/>
                  </a:cubicBezTo>
                  <a:cubicBezTo>
                    <a:pt x="3797" y="3960"/>
                    <a:pt x="3764" y="3983"/>
                    <a:pt x="3741" y="4005"/>
                  </a:cubicBezTo>
                  <a:lnTo>
                    <a:pt x="3730" y="4005"/>
                  </a:lnTo>
                  <a:cubicBezTo>
                    <a:pt x="3719" y="4016"/>
                    <a:pt x="3696" y="4027"/>
                    <a:pt x="3674" y="4027"/>
                  </a:cubicBezTo>
                  <a:cubicBezTo>
                    <a:pt x="3663" y="4039"/>
                    <a:pt x="3640" y="4039"/>
                    <a:pt x="3618" y="4039"/>
                  </a:cubicBezTo>
                  <a:lnTo>
                    <a:pt x="3517" y="4039"/>
                  </a:lnTo>
                  <a:cubicBezTo>
                    <a:pt x="3528" y="4050"/>
                    <a:pt x="3540" y="4050"/>
                    <a:pt x="3540" y="4050"/>
                  </a:cubicBezTo>
                  <a:lnTo>
                    <a:pt x="3495" y="4050"/>
                  </a:lnTo>
                  <a:cubicBezTo>
                    <a:pt x="3405" y="4050"/>
                    <a:pt x="3450" y="4039"/>
                    <a:pt x="3495" y="4039"/>
                  </a:cubicBezTo>
                  <a:cubicBezTo>
                    <a:pt x="3450" y="4039"/>
                    <a:pt x="3405" y="4039"/>
                    <a:pt x="3371" y="4027"/>
                  </a:cubicBezTo>
                  <a:cubicBezTo>
                    <a:pt x="3309" y="4027"/>
                    <a:pt x="3256" y="4018"/>
                    <a:pt x="3204" y="4007"/>
                  </a:cubicBezTo>
                  <a:lnTo>
                    <a:pt x="3204" y="4007"/>
                  </a:lnTo>
                  <a:cubicBezTo>
                    <a:pt x="3230" y="4012"/>
                    <a:pt x="3251" y="4015"/>
                    <a:pt x="3253" y="4015"/>
                  </a:cubicBezTo>
                  <a:cubicBezTo>
                    <a:pt x="3254" y="4015"/>
                    <a:pt x="3237" y="4012"/>
                    <a:pt x="3192" y="4005"/>
                  </a:cubicBezTo>
                  <a:lnTo>
                    <a:pt x="3192" y="4005"/>
                  </a:lnTo>
                  <a:cubicBezTo>
                    <a:pt x="3196" y="4006"/>
                    <a:pt x="3200" y="4007"/>
                    <a:pt x="3204" y="4007"/>
                  </a:cubicBezTo>
                  <a:lnTo>
                    <a:pt x="3204" y="4007"/>
                  </a:lnTo>
                  <a:cubicBezTo>
                    <a:pt x="3177" y="4003"/>
                    <a:pt x="3145" y="3998"/>
                    <a:pt x="3125" y="3994"/>
                  </a:cubicBezTo>
                  <a:cubicBezTo>
                    <a:pt x="3013" y="3960"/>
                    <a:pt x="2901" y="3927"/>
                    <a:pt x="2789" y="3882"/>
                  </a:cubicBezTo>
                  <a:cubicBezTo>
                    <a:pt x="2733" y="3859"/>
                    <a:pt x="2677" y="3826"/>
                    <a:pt x="2610" y="3803"/>
                  </a:cubicBezTo>
                  <a:cubicBezTo>
                    <a:pt x="2587" y="3792"/>
                    <a:pt x="2565" y="3781"/>
                    <a:pt x="2531" y="3759"/>
                  </a:cubicBezTo>
                  <a:cubicBezTo>
                    <a:pt x="2397" y="3131"/>
                    <a:pt x="2442" y="2471"/>
                    <a:pt x="2666" y="1843"/>
                  </a:cubicBezTo>
                  <a:cubicBezTo>
                    <a:pt x="2744" y="1653"/>
                    <a:pt x="2834" y="1463"/>
                    <a:pt x="2946" y="1272"/>
                  </a:cubicBezTo>
                  <a:cubicBezTo>
                    <a:pt x="2957" y="1250"/>
                    <a:pt x="2957" y="1250"/>
                    <a:pt x="2968" y="1239"/>
                  </a:cubicBezTo>
                  <a:cubicBezTo>
                    <a:pt x="2968" y="1239"/>
                    <a:pt x="2968" y="1227"/>
                    <a:pt x="2991" y="1205"/>
                  </a:cubicBezTo>
                  <a:cubicBezTo>
                    <a:pt x="3013" y="1171"/>
                    <a:pt x="3035" y="1138"/>
                    <a:pt x="3069" y="1104"/>
                  </a:cubicBezTo>
                  <a:cubicBezTo>
                    <a:pt x="3125" y="1026"/>
                    <a:pt x="3192" y="947"/>
                    <a:pt x="3259" y="880"/>
                  </a:cubicBezTo>
                  <a:cubicBezTo>
                    <a:pt x="3259" y="880"/>
                    <a:pt x="3271" y="869"/>
                    <a:pt x="3271" y="869"/>
                  </a:cubicBezTo>
                  <a:close/>
                  <a:moveTo>
                    <a:pt x="3915" y="0"/>
                  </a:moveTo>
                  <a:cubicBezTo>
                    <a:pt x="3397" y="0"/>
                    <a:pt x="2868" y="160"/>
                    <a:pt x="2431" y="399"/>
                  </a:cubicBezTo>
                  <a:cubicBezTo>
                    <a:pt x="1927" y="656"/>
                    <a:pt x="1546" y="1048"/>
                    <a:pt x="1243" y="1530"/>
                  </a:cubicBezTo>
                  <a:cubicBezTo>
                    <a:pt x="930" y="2056"/>
                    <a:pt x="751" y="2683"/>
                    <a:pt x="728" y="3311"/>
                  </a:cubicBezTo>
                  <a:cubicBezTo>
                    <a:pt x="560" y="3378"/>
                    <a:pt x="0" y="3624"/>
                    <a:pt x="247" y="3859"/>
                  </a:cubicBezTo>
                  <a:cubicBezTo>
                    <a:pt x="426" y="4050"/>
                    <a:pt x="627" y="4196"/>
                    <a:pt x="840" y="4330"/>
                  </a:cubicBezTo>
                  <a:cubicBezTo>
                    <a:pt x="907" y="4565"/>
                    <a:pt x="986" y="4800"/>
                    <a:pt x="1109" y="5024"/>
                  </a:cubicBezTo>
                  <a:cubicBezTo>
                    <a:pt x="1176" y="5155"/>
                    <a:pt x="1343" y="5207"/>
                    <a:pt x="1549" y="5207"/>
                  </a:cubicBezTo>
                  <a:cubicBezTo>
                    <a:pt x="1927" y="5207"/>
                    <a:pt x="2434" y="5030"/>
                    <a:pt x="2688" y="4834"/>
                  </a:cubicBezTo>
                  <a:cubicBezTo>
                    <a:pt x="2733" y="4836"/>
                    <a:pt x="2778" y="4837"/>
                    <a:pt x="2823" y="4837"/>
                  </a:cubicBezTo>
                  <a:cubicBezTo>
                    <a:pt x="3047" y="4837"/>
                    <a:pt x="3271" y="4813"/>
                    <a:pt x="3495" y="4767"/>
                  </a:cubicBezTo>
                  <a:cubicBezTo>
                    <a:pt x="4570" y="4554"/>
                    <a:pt x="5869" y="3938"/>
                    <a:pt x="6026" y="2706"/>
                  </a:cubicBezTo>
                  <a:cubicBezTo>
                    <a:pt x="6160" y="1687"/>
                    <a:pt x="5589" y="387"/>
                    <a:pt x="4536" y="85"/>
                  </a:cubicBezTo>
                  <a:cubicBezTo>
                    <a:pt x="4335" y="27"/>
                    <a:pt x="4126" y="0"/>
                    <a:pt x="39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4"/>
            <p:cNvSpPr/>
            <p:nvPr/>
          </p:nvSpPr>
          <p:spPr>
            <a:xfrm>
              <a:off x="1350468" y="9964033"/>
              <a:ext cx="812" cy="406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1" y="1"/>
                  </a:moveTo>
                  <a:cubicBezTo>
                    <a:pt x="1" y="1"/>
                    <a:pt x="12" y="1"/>
                    <a:pt x="23" y="12"/>
                  </a:cubicBez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4"/>
            <p:cNvSpPr/>
            <p:nvPr/>
          </p:nvSpPr>
          <p:spPr>
            <a:xfrm>
              <a:off x="1609344" y="9821601"/>
              <a:ext cx="192583" cy="181281"/>
            </a:xfrm>
            <a:custGeom>
              <a:avLst/>
              <a:gdLst/>
              <a:ahLst/>
              <a:cxnLst/>
              <a:rect l="l" t="t" r="r" b="b"/>
              <a:pathLst>
                <a:path w="5691" h="5357" extrusionOk="0">
                  <a:moveTo>
                    <a:pt x="3204" y="1051"/>
                  </a:moveTo>
                  <a:cubicBezTo>
                    <a:pt x="3224" y="1051"/>
                    <a:pt x="3218" y="1060"/>
                    <a:pt x="3149" y="1062"/>
                  </a:cubicBezTo>
                  <a:lnTo>
                    <a:pt x="3149" y="1062"/>
                  </a:lnTo>
                  <a:cubicBezTo>
                    <a:pt x="3160" y="1051"/>
                    <a:pt x="3170" y="1051"/>
                    <a:pt x="3170" y="1051"/>
                  </a:cubicBezTo>
                  <a:close/>
                  <a:moveTo>
                    <a:pt x="2644" y="1342"/>
                  </a:moveTo>
                  <a:cubicBezTo>
                    <a:pt x="2678" y="1365"/>
                    <a:pt x="2711" y="1376"/>
                    <a:pt x="2734" y="1398"/>
                  </a:cubicBezTo>
                  <a:cubicBezTo>
                    <a:pt x="3058" y="1690"/>
                    <a:pt x="3294" y="2003"/>
                    <a:pt x="3484" y="2373"/>
                  </a:cubicBezTo>
                  <a:cubicBezTo>
                    <a:pt x="3663" y="2720"/>
                    <a:pt x="3798" y="3101"/>
                    <a:pt x="3831" y="3493"/>
                  </a:cubicBezTo>
                  <a:cubicBezTo>
                    <a:pt x="3876" y="3829"/>
                    <a:pt x="3865" y="4086"/>
                    <a:pt x="3697" y="4423"/>
                  </a:cubicBezTo>
                  <a:cubicBezTo>
                    <a:pt x="3686" y="4445"/>
                    <a:pt x="3675" y="4479"/>
                    <a:pt x="3652" y="4501"/>
                  </a:cubicBezTo>
                  <a:cubicBezTo>
                    <a:pt x="3652" y="4512"/>
                    <a:pt x="3641" y="4512"/>
                    <a:pt x="3641" y="4523"/>
                  </a:cubicBezTo>
                  <a:cubicBezTo>
                    <a:pt x="3630" y="4535"/>
                    <a:pt x="3630" y="4535"/>
                    <a:pt x="3619" y="4546"/>
                  </a:cubicBezTo>
                  <a:cubicBezTo>
                    <a:pt x="3596" y="4546"/>
                    <a:pt x="3574" y="4546"/>
                    <a:pt x="3551" y="4535"/>
                  </a:cubicBezTo>
                  <a:cubicBezTo>
                    <a:pt x="3529" y="4535"/>
                    <a:pt x="3495" y="4523"/>
                    <a:pt x="3473" y="4523"/>
                  </a:cubicBezTo>
                  <a:cubicBezTo>
                    <a:pt x="3406" y="4512"/>
                    <a:pt x="3339" y="4490"/>
                    <a:pt x="3271" y="4467"/>
                  </a:cubicBezTo>
                  <a:cubicBezTo>
                    <a:pt x="3159" y="4423"/>
                    <a:pt x="3014" y="4367"/>
                    <a:pt x="2946" y="4322"/>
                  </a:cubicBezTo>
                  <a:cubicBezTo>
                    <a:pt x="2543" y="4109"/>
                    <a:pt x="2218" y="3806"/>
                    <a:pt x="2050" y="3403"/>
                  </a:cubicBezTo>
                  <a:cubicBezTo>
                    <a:pt x="1905" y="3011"/>
                    <a:pt x="1905" y="2653"/>
                    <a:pt x="2017" y="2294"/>
                  </a:cubicBezTo>
                  <a:cubicBezTo>
                    <a:pt x="2050" y="2182"/>
                    <a:pt x="2095" y="2070"/>
                    <a:pt x="2151" y="1970"/>
                  </a:cubicBezTo>
                  <a:cubicBezTo>
                    <a:pt x="2174" y="1925"/>
                    <a:pt x="2196" y="1880"/>
                    <a:pt x="2230" y="1824"/>
                  </a:cubicBezTo>
                  <a:cubicBezTo>
                    <a:pt x="2230" y="1824"/>
                    <a:pt x="2241" y="1802"/>
                    <a:pt x="2241" y="1802"/>
                  </a:cubicBezTo>
                  <a:cubicBezTo>
                    <a:pt x="2252" y="1779"/>
                    <a:pt x="2263" y="1768"/>
                    <a:pt x="2274" y="1746"/>
                  </a:cubicBezTo>
                  <a:cubicBezTo>
                    <a:pt x="2353" y="1656"/>
                    <a:pt x="2420" y="1555"/>
                    <a:pt x="2510" y="1466"/>
                  </a:cubicBezTo>
                  <a:cubicBezTo>
                    <a:pt x="2543" y="1432"/>
                    <a:pt x="2588" y="1398"/>
                    <a:pt x="2622" y="1365"/>
                  </a:cubicBezTo>
                  <a:cubicBezTo>
                    <a:pt x="2622" y="1354"/>
                    <a:pt x="2633" y="1354"/>
                    <a:pt x="2644" y="1342"/>
                  </a:cubicBezTo>
                  <a:close/>
                  <a:moveTo>
                    <a:pt x="3563" y="4613"/>
                  </a:moveTo>
                  <a:cubicBezTo>
                    <a:pt x="3551" y="4624"/>
                    <a:pt x="3551" y="4624"/>
                    <a:pt x="3551" y="4635"/>
                  </a:cubicBezTo>
                  <a:cubicBezTo>
                    <a:pt x="3529" y="4647"/>
                    <a:pt x="3529" y="4647"/>
                    <a:pt x="3518" y="4658"/>
                  </a:cubicBezTo>
                  <a:cubicBezTo>
                    <a:pt x="3529" y="4635"/>
                    <a:pt x="3540" y="4624"/>
                    <a:pt x="3563" y="4613"/>
                  </a:cubicBezTo>
                  <a:close/>
                  <a:moveTo>
                    <a:pt x="3518" y="4658"/>
                  </a:moveTo>
                  <a:cubicBezTo>
                    <a:pt x="3518" y="4669"/>
                    <a:pt x="3507" y="4669"/>
                    <a:pt x="3507" y="4669"/>
                  </a:cubicBezTo>
                  <a:cubicBezTo>
                    <a:pt x="3507" y="4669"/>
                    <a:pt x="3518" y="4658"/>
                    <a:pt x="3518" y="4658"/>
                  </a:cubicBezTo>
                  <a:close/>
                  <a:moveTo>
                    <a:pt x="2706" y="0"/>
                  </a:moveTo>
                  <a:cubicBezTo>
                    <a:pt x="2396" y="0"/>
                    <a:pt x="2063" y="104"/>
                    <a:pt x="1815" y="245"/>
                  </a:cubicBezTo>
                  <a:cubicBezTo>
                    <a:pt x="1647" y="334"/>
                    <a:pt x="1233" y="659"/>
                    <a:pt x="1625" y="771"/>
                  </a:cubicBezTo>
                  <a:cubicBezTo>
                    <a:pt x="1703" y="794"/>
                    <a:pt x="1770" y="827"/>
                    <a:pt x="1849" y="850"/>
                  </a:cubicBezTo>
                  <a:cubicBezTo>
                    <a:pt x="1311" y="1152"/>
                    <a:pt x="841" y="1555"/>
                    <a:pt x="527" y="2082"/>
                  </a:cubicBezTo>
                  <a:cubicBezTo>
                    <a:pt x="1" y="2955"/>
                    <a:pt x="158" y="4053"/>
                    <a:pt x="975" y="4703"/>
                  </a:cubicBezTo>
                  <a:cubicBezTo>
                    <a:pt x="1468" y="5106"/>
                    <a:pt x="2106" y="5330"/>
                    <a:pt x="2745" y="5352"/>
                  </a:cubicBezTo>
                  <a:cubicBezTo>
                    <a:pt x="2805" y="5355"/>
                    <a:pt x="2866" y="5356"/>
                    <a:pt x="2928" y="5356"/>
                  </a:cubicBezTo>
                  <a:cubicBezTo>
                    <a:pt x="3618" y="5356"/>
                    <a:pt x="4362" y="5180"/>
                    <a:pt x="4907" y="4759"/>
                  </a:cubicBezTo>
                  <a:cubicBezTo>
                    <a:pt x="5635" y="4187"/>
                    <a:pt x="5691" y="3235"/>
                    <a:pt x="5422" y="2406"/>
                  </a:cubicBezTo>
                  <a:cubicBezTo>
                    <a:pt x="5209" y="1790"/>
                    <a:pt x="4839" y="1242"/>
                    <a:pt x="4358" y="805"/>
                  </a:cubicBezTo>
                  <a:cubicBezTo>
                    <a:pt x="4470" y="749"/>
                    <a:pt x="4571" y="682"/>
                    <a:pt x="4638" y="603"/>
                  </a:cubicBezTo>
                  <a:cubicBezTo>
                    <a:pt x="4895" y="290"/>
                    <a:pt x="4414" y="233"/>
                    <a:pt x="4212" y="233"/>
                  </a:cubicBezTo>
                  <a:cubicBezTo>
                    <a:pt x="3999" y="233"/>
                    <a:pt x="3798" y="256"/>
                    <a:pt x="3596" y="278"/>
                  </a:cubicBezTo>
                  <a:cubicBezTo>
                    <a:pt x="3406" y="189"/>
                    <a:pt x="3226" y="99"/>
                    <a:pt x="3025" y="43"/>
                  </a:cubicBezTo>
                  <a:cubicBezTo>
                    <a:pt x="2925" y="14"/>
                    <a:pt x="2817" y="0"/>
                    <a:pt x="2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4"/>
            <p:cNvSpPr/>
            <p:nvPr/>
          </p:nvSpPr>
          <p:spPr>
            <a:xfrm>
              <a:off x="1971331" y="9827388"/>
              <a:ext cx="208116" cy="176205"/>
            </a:xfrm>
            <a:custGeom>
              <a:avLst/>
              <a:gdLst/>
              <a:ahLst/>
              <a:cxnLst/>
              <a:rect l="l" t="t" r="r" b="b"/>
              <a:pathLst>
                <a:path w="6150" h="5207" extrusionOk="0">
                  <a:moveTo>
                    <a:pt x="3750" y="4010"/>
                  </a:moveTo>
                  <a:cubicBezTo>
                    <a:pt x="3748" y="4013"/>
                    <a:pt x="3742" y="4015"/>
                    <a:pt x="3735" y="4017"/>
                  </a:cubicBezTo>
                  <a:lnTo>
                    <a:pt x="3735" y="4017"/>
                  </a:lnTo>
                  <a:cubicBezTo>
                    <a:pt x="3742" y="4015"/>
                    <a:pt x="3747" y="4012"/>
                    <a:pt x="3750" y="4010"/>
                  </a:cubicBezTo>
                  <a:close/>
                  <a:moveTo>
                    <a:pt x="3282" y="869"/>
                  </a:moveTo>
                  <a:cubicBezTo>
                    <a:pt x="3293" y="880"/>
                    <a:pt x="3316" y="891"/>
                    <a:pt x="3327" y="903"/>
                  </a:cubicBezTo>
                  <a:cubicBezTo>
                    <a:pt x="3506" y="1003"/>
                    <a:pt x="3663" y="1160"/>
                    <a:pt x="3797" y="1317"/>
                  </a:cubicBezTo>
                  <a:cubicBezTo>
                    <a:pt x="4100" y="1687"/>
                    <a:pt x="4279" y="2191"/>
                    <a:pt x="4313" y="2661"/>
                  </a:cubicBezTo>
                  <a:cubicBezTo>
                    <a:pt x="4335" y="2885"/>
                    <a:pt x="4324" y="2997"/>
                    <a:pt x="4268" y="3199"/>
                  </a:cubicBezTo>
                  <a:cubicBezTo>
                    <a:pt x="4245" y="3288"/>
                    <a:pt x="4223" y="3367"/>
                    <a:pt x="4189" y="3456"/>
                  </a:cubicBezTo>
                  <a:cubicBezTo>
                    <a:pt x="4167" y="3490"/>
                    <a:pt x="4145" y="3535"/>
                    <a:pt x="4122" y="3579"/>
                  </a:cubicBezTo>
                  <a:cubicBezTo>
                    <a:pt x="4111" y="3602"/>
                    <a:pt x="4077" y="3658"/>
                    <a:pt x="4066" y="3669"/>
                  </a:cubicBezTo>
                  <a:cubicBezTo>
                    <a:pt x="4021" y="3725"/>
                    <a:pt x="3977" y="3781"/>
                    <a:pt x="3932" y="3837"/>
                  </a:cubicBezTo>
                  <a:cubicBezTo>
                    <a:pt x="3909" y="3859"/>
                    <a:pt x="3887" y="3882"/>
                    <a:pt x="3865" y="3904"/>
                  </a:cubicBezTo>
                  <a:cubicBezTo>
                    <a:pt x="3872" y="3896"/>
                    <a:pt x="3880" y="3888"/>
                    <a:pt x="3884" y="3888"/>
                  </a:cubicBezTo>
                  <a:cubicBezTo>
                    <a:pt x="3886" y="3888"/>
                    <a:pt x="3887" y="3890"/>
                    <a:pt x="3887" y="3893"/>
                  </a:cubicBezTo>
                  <a:cubicBezTo>
                    <a:pt x="3887" y="3893"/>
                    <a:pt x="3876" y="3893"/>
                    <a:pt x="3865" y="3904"/>
                  </a:cubicBezTo>
                  <a:cubicBezTo>
                    <a:pt x="3842" y="3927"/>
                    <a:pt x="3820" y="3938"/>
                    <a:pt x="3820" y="3938"/>
                  </a:cubicBezTo>
                  <a:cubicBezTo>
                    <a:pt x="3786" y="3960"/>
                    <a:pt x="3764" y="3983"/>
                    <a:pt x="3730" y="4005"/>
                  </a:cubicBezTo>
                  <a:cubicBezTo>
                    <a:pt x="3708" y="4016"/>
                    <a:pt x="3697" y="4027"/>
                    <a:pt x="3674" y="4027"/>
                  </a:cubicBezTo>
                  <a:cubicBezTo>
                    <a:pt x="3652" y="4039"/>
                    <a:pt x="3641" y="4039"/>
                    <a:pt x="3618" y="4039"/>
                  </a:cubicBezTo>
                  <a:lnTo>
                    <a:pt x="3540" y="4039"/>
                  </a:lnTo>
                  <a:cubicBezTo>
                    <a:pt x="3528" y="4039"/>
                    <a:pt x="3517" y="4039"/>
                    <a:pt x="3517" y="4050"/>
                  </a:cubicBezTo>
                  <a:lnTo>
                    <a:pt x="3484" y="4050"/>
                  </a:lnTo>
                  <a:cubicBezTo>
                    <a:pt x="3405" y="4050"/>
                    <a:pt x="3439" y="4039"/>
                    <a:pt x="3484" y="4039"/>
                  </a:cubicBezTo>
                  <a:cubicBezTo>
                    <a:pt x="3439" y="4039"/>
                    <a:pt x="3394" y="4039"/>
                    <a:pt x="3360" y="4027"/>
                  </a:cubicBezTo>
                  <a:cubicBezTo>
                    <a:pt x="3309" y="4027"/>
                    <a:pt x="3247" y="4018"/>
                    <a:pt x="3194" y="4008"/>
                  </a:cubicBezTo>
                  <a:lnTo>
                    <a:pt x="3194" y="4008"/>
                  </a:lnTo>
                  <a:cubicBezTo>
                    <a:pt x="3219" y="4012"/>
                    <a:pt x="3240" y="4015"/>
                    <a:pt x="3242" y="4015"/>
                  </a:cubicBezTo>
                  <a:cubicBezTo>
                    <a:pt x="3243" y="4015"/>
                    <a:pt x="3226" y="4012"/>
                    <a:pt x="3181" y="4005"/>
                  </a:cubicBezTo>
                  <a:lnTo>
                    <a:pt x="3181" y="4005"/>
                  </a:lnTo>
                  <a:cubicBezTo>
                    <a:pt x="3185" y="4006"/>
                    <a:pt x="3189" y="4007"/>
                    <a:pt x="3194" y="4008"/>
                  </a:cubicBezTo>
                  <a:lnTo>
                    <a:pt x="3194" y="4008"/>
                  </a:lnTo>
                  <a:cubicBezTo>
                    <a:pt x="3166" y="4003"/>
                    <a:pt x="3134" y="3998"/>
                    <a:pt x="3114" y="3994"/>
                  </a:cubicBezTo>
                  <a:cubicBezTo>
                    <a:pt x="3002" y="3960"/>
                    <a:pt x="2890" y="3927"/>
                    <a:pt x="2778" y="3882"/>
                  </a:cubicBezTo>
                  <a:cubicBezTo>
                    <a:pt x="2722" y="3859"/>
                    <a:pt x="2666" y="3826"/>
                    <a:pt x="2610" y="3803"/>
                  </a:cubicBezTo>
                  <a:lnTo>
                    <a:pt x="2599" y="3803"/>
                  </a:lnTo>
                  <a:cubicBezTo>
                    <a:pt x="2576" y="3792"/>
                    <a:pt x="2554" y="3781"/>
                    <a:pt x="2532" y="3759"/>
                  </a:cubicBezTo>
                  <a:cubicBezTo>
                    <a:pt x="2386" y="3131"/>
                    <a:pt x="2431" y="2471"/>
                    <a:pt x="2666" y="1843"/>
                  </a:cubicBezTo>
                  <a:cubicBezTo>
                    <a:pt x="2733" y="1653"/>
                    <a:pt x="2834" y="1451"/>
                    <a:pt x="2935" y="1272"/>
                  </a:cubicBezTo>
                  <a:cubicBezTo>
                    <a:pt x="2957" y="1250"/>
                    <a:pt x="2957" y="1250"/>
                    <a:pt x="2957" y="1239"/>
                  </a:cubicBezTo>
                  <a:cubicBezTo>
                    <a:pt x="2957" y="1239"/>
                    <a:pt x="2968" y="1227"/>
                    <a:pt x="2980" y="1205"/>
                  </a:cubicBezTo>
                  <a:cubicBezTo>
                    <a:pt x="3002" y="1171"/>
                    <a:pt x="3036" y="1138"/>
                    <a:pt x="3058" y="1104"/>
                  </a:cubicBezTo>
                  <a:cubicBezTo>
                    <a:pt x="3125" y="1026"/>
                    <a:pt x="3181" y="947"/>
                    <a:pt x="3260" y="880"/>
                  </a:cubicBezTo>
                  <a:cubicBezTo>
                    <a:pt x="3260" y="880"/>
                    <a:pt x="3260" y="869"/>
                    <a:pt x="3271" y="869"/>
                  </a:cubicBezTo>
                  <a:close/>
                  <a:moveTo>
                    <a:pt x="3906" y="0"/>
                  </a:moveTo>
                  <a:cubicBezTo>
                    <a:pt x="3390" y="0"/>
                    <a:pt x="2865" y="160"/>
                    <a:pt x="2420" y="399"/>
                  </a:cubicBezTo>
                  <a:cubicBezTo>
                    <a:pt x="1916" y="656"/>
                    <a:pt x="1535" y="1048"/>
                    <a:pt x="1244" y="1530"/>
                  </a:cubicBezTo>
                  <a:cubicBezTo>
                    <a:pt x="919" y="2056"/>
                    <a:pt x="740" y="2683"/>
                    <a:pt x="717" y="3311"/>
                  </a:cubicBezTo>
                  <a:cubicBezTo>
                    <a:pt x="560" y="3378"/>
                    <a:pt x="0" y="3624"/>
                    <a:pt x="236" y="3859"/>
                  </a:cubicBezTo>
                  <a:cubicBezTo>
                    <a:pt x="426" y="4050"/>
                    <a:pt x="628" y="4196"/>
                    <a:pt x="840" y="4330"/>
                  </a:cubicBezTo>
                  <a:cubicBezTo>
                    <a:pt x="896" y="4565"/>
                    <a:pt x="986" y="4800"/>
                    <a:pt x="1098" y="5024"/>
                  </a:cubicBezTo>
                  <a:cubicBezTo>
                    <a:pt x="1169" y="5155"/>
                    <a:pt x="1339" y="5207"/>
                    <a:pt x="1545" y="5207"/>
                  </a:cubicBezTo>
                  <a:cubicBezTo>
                    <a:pt x="1925" y="5207"/>
                    <a:pt x="2431" y="5030"/>
                    <a:pt x="2677" y="4834"/>
                  </a:cubicBezTo>
                  <a:cubicBezTo>
                    <a:pt x="2722" y="4836"/>
                    <a:pt x="2767" y="4837"/>
                    <a:pt x="2812" y="4837"/>
                  </a:cubicBezTo>
                  <a:cubicBezTo>
                    <a:pt x="3036" y="4837"/>
                    <a:pt x="3260" y="4813"/>
                    <a:pt x="3484" y="4767"/>
                  </a:cubicBezTo>
                  <a:cubicBezTo>
                    <a:pt x="4570" y="4554"/>
                    <a:pt x="5858" y="3938"/>
                    <a:pt x="6015" y="2706"/>
                  </a:cubicBezTo>
                  <a:cubicBezTo>
                    <a:pt x="6149" y="1687"/>
                    <a:pt x="5578" y="387"/>
                    <a:pt x="4525" y="85"/>
                  </a:cubicBezTo>
                  <a:cubicBezTo>
                    <a:pt x="4324" y="27"/>
                    <a:pt x="4116" y="0"/>
                    <a:pt x="3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4"/>
            <p:cNvSpPr/>
            <p:nvPr/>
          </p:nvSpPr>
          <p:spPr>
            <a:xfrm>
              <a:off x="2089195" y="9964033"/>
              <a:ext cx="1184" cy="406"/>
            </a:xfrm>
            <a:custGeom>
              <a:avLst/>
              <a:gdLst/>
              <a:ahLst/>
              <a:cxnLst/>
              <a:rect l="l" t="t" r="r" b="b"/>
              <a:pathLst>
                <a:path w="35" h="12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1"/>
                    <a:pt x="23" y="1"/>
                    <a:pt x="23" y="12"/>
                  </a:cubicBezTo>
                  <a:lnTo>
                    <a:pt x="34" y="12"/>
                  </a:lnTo>
                  <a:cubicBezTo>
                    <a:pt x="23" y="1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4"/>
            <p:cNvSpPr/>
            <p:nvPr/>
          </p:nvSpPr>
          <p:spPr>
            <a:xfrm>
              <a:off x="2348071" y="9821601"/>
              <a:ext cx="192956" cy="181281"/>
            </a:xfrm>
            <a:custGeom>
              <a:avLst/>
              <a:gdLst/>
              <a:ahLst/>
              <a:cxnLst/>
              <a:rect l="l" t="t" r="r" b="b"/>
              <a:pathLst>
                <a:path w="5702" h="5357" extrusionOk="0">
                  <a:moveTo>
                    <a:pt x="3204" y="1051"/>
                  </a:moveTo>
                  <a:cubicBezTo>
                    <a:pt x="3233" y="1051"/>
                    <a:pt x="3220" y="1059"/>
                    <a:pt x="3159" y="1062"/>
                  </a:cubicBezTo>
                  <a:lnTo>
                    <a:pt x="3159" y="1062"/>
                  </a:lnTo>
                  <a:cubicBezTo>
                    <a:pt x="3160" y="1051"/>
                    <a:pt x="3171" y="1051"/>
                    <a:pt x="3182" y="1051"/>
                  </a:cubicBezTo>
                  <a:close/>
                  <a:moveTo>
                    <a:pt x="2655" y="1342"/>
                  </a:moveTo>
                  <a:cubicBezTo>
                    <a:pt x="2678" y="1365"/>
                    <a:pt x="2711" y="1376"/>
                    <a:pt x="2734" y="1398"/>
                  </a:cubicBezTo>
                  <a:cubicBezTo>
                    <a:pt x="3058" y="1690"/>
                    <a:pt x="3305" y="2003"/>
                    <a:pt x="3495" y="2373"/>
                  </a:cubicBezTo>
                  <a:cubicBezTo>
                    <a:pt x="3675" y="2720"/>
                    <a:pt x="3798" y="3101"/>
                    <a:pt x="3843" y="3493"/>
                  </a:cubicBezTo>
                  <a:cubicBezTo>
                    <a:pt x="3876" y="3829"/>
                    <a:pt x="3865" y="4086"/>
                    <a:pt x="3708" y="4423"/>
                  </a:cubicBezTo>
                  <a:cubicBezTo>
                    <a:pt x="3686" y="4445"/>
                    <a:pt x="3675" y="4479"/>
                    <a:pt x="3663" y="4501"/>
                  </a:cubicBezTo>
                  <a:cubicBezTo>
                    <a:pt x="3652" y="4512"/>
                    <a:pt x="3652" y="4512"/>
                    <a:pt x="3641" y="4523"/>
                  </a:cubicBezTo>
                  <a:cubicBezTo>
                    <a:pt x="3641" y="4535"/>
                    <a:pt x="3630" y="4535"/>
                    <a:pt x="3630" y="4546"/>
                  </a:cubicBezTo>
                  <a:cubicBezTo>
                    <a:pt x="3607" y="4546"/>
                    <a:pt x="3585" y="4546"/>
                    <a:pt x="3563" y="4535"/>
                  </a:cubicBezTo>
                  <a:cubicBezTo>
                    <a:pt x="3540" y="4535"/>
                    <a:pt x="3495" y="4523"/>
                    <a:pt x="3473" y="4523"/>
                  </a:cubicBezTo>
                  <a:cubicBezTo>
                    <a:pt x="3406" y="4512"/>
                    <a:pt x="3350" y="4490"/>
                    <a:pt x="3282" y="4467"/>
                  </a:cubicBezTo>
                  <a:cubicBezTo>
                    <a:pt x="3170" y="4423"/>
                    <a:pt x="3025" y="4367"/>
                    <a:pt x="2946" y="4322"/>
                  </a:cubicBezTo>
                  <a:cubicBezTo>
                    <a:pt x="2554" y="4109"/>
                    <a:pt x="2218" y="3806"/>
                    <a:pt x="2062" y="3403"/>
                  </a:cubicBezTo>
                  <a:cubicBezTo>
                    <a:pt x="1905" y="3011"/>
                    <a:pt x="1905" y="2653"/>
                    <a:pt x="2017" y="2294"/>
                  </a:cubicBezTo>
                  <a:cubicBezTo>
                    <a:pt x="2050" y="2182"/>
                    <a:pt x="2095" y="2070"/>
                    <a:pt x="2151" y="1970"/>
                  </a:cubicBezTo>
                  <a:cubicBezTo>
                    <a:pt x="2174" y="1925"/>
                    <a:pt x="2207" y="1880"/>
                    <a:pt x="2230" y="1824"/>
                  </a:cubicBezTo>
                  <a:cubicBezTo>
                    <a:pt x="2230" y="1824"/>
                    <a:pt x="2241" y="1802"/>
                    <a:pt x="2252" y="1802"/>
                  </a:cubicBezTo>
                  <a:cubicBezTo>
                    <a:pt x="2263" y="1779"/>
                    <a:pt x="2263" y="1768"/>
                    <a:pt x="2274" y="1746"/>
                  </a:cubicBezTo>
                  <a:cubicBezTo>
                    <a:pt x="2353" y="1656"/>
                    <a:pt x="2431" y="1555"/>
                    <a:pt x="2510" y="1466"/>
                  </a:cubicBezTo>
                  <a:cubicBezTo>
                    <a:pt x="2554" y="1432"/>
                    <a:pt x="2588" y="1398"/>
                    <a:pt x="2622" y="1365"/>
                  </a:cubicBezTo>
                  <a:cubicBezTo>
                    <a:pt x="2633" y="1354"/>
                    <a:pt x="2633" y="1354"/>
                    <a:pt x="2655" y="1342"/>
                  </a:cubicBezTo>
                  <a:close/>
                  <a:moveTo>
                    <a:pt x="3563" y="4613"/>
                  </a:moveTo>
                  <a:cubicBezTo>
                    <a:pt x="3563" y="4624"/>
                    <a:pt x="3551" y="4624"/>
                    <a:pt x="3551" y="4635"/>
                  </a:cubicBezTo>
                  <a:cubicBezTo>
                    <a:pt x="3540" y="4647"/>
                    <a:pt x="3529" y="4647"/>
                    <a:pt x="3518" y="4658"/>
                  </a:cubicBezTo>
                  <a:cubicBezTo>
                    <a:pt x="3529" y="4635"/>
                    <a:pt x="3551" y="4624"/>
                    <a:pt x="3563" y="4613"/>
                  </a:cubicBezTo>
                  <a:close/>
                  <a:moveTo>
                    <a:pt x="2711" y="0"/>
                  </a:moveTo>
                  <a:cubicBezTo>
                    <a:pt x="2402" y="0"/>
                    <a:pt x="2063" y="104"/>
                    <a:pt x="1815" y="245"/>
                  </a:cubicBezTo>
                  <a:cubicBezTo>
                    <a:pt x="1647" y="334"/>
                    <a:pt x="1233" y="659"/>
                    <a:pt x="1625" y="771"/>
                  </a:cubicBezTo>
                  <a:cubicBezTo>
                    <a:pt x="1703" y="794"/>
                    <a:pt x="1782" y="827"/>
                    <a:pt x="1849" y="850"/>
                  </a:cubicBezTo>
                  <a:cubicBezTo>
                    <a:pt x="1311" y="1152"/>
                    <a:pt x="852" y="1555"/>
                    <a:pt x="538" y="2082"/>
                  </a:cubicBezTo>
                  <a:cubicBezTo>
                    <a:pt x="1" y="2955"/>
                    <a:pt x="158" y="4053"/>
                    <a:pt x="975" y="4703"/>
                  </a:cubicBezTo>
                  <a:cubicBezTo>
                    <a:pt x="1479" y="5106"/>
                    <a:pt x="2118" y="5330"/>
                    <a:pt x="2756" y="5352"/>
                  </a:cubicBezTo>
                  <a:cubicBezTo>
                    <a:pt x="2816" y="5355"/>
                    <a:pt x="2876" y="5356"/>
                    <a:pt x="2937" y="5356"/>
                  </a:cubicBezTo>
                  <a:cubicBezTo>
                    <a:pt x="3618" y="5356"/>
                    <a:pt x="4362" y="5180"/>
                    <a:pt x="4907" y="4759"/>
                  </a:cubicBezTo>
                  <a:cubicBezTo>
                    <a:pt x="5635" y="4187"/>
                    <a:pt x="5702" y="3235"/>
                    <a:pt x="5422" y="2406"/>
                  </a:cubicBezTo>
                  <a:cubicBezTo>
                    <a:pt x="5220" y="1790"/>
                    <a:pt x="4839" y="1242"/>
                    <a:pt x="4369" y="805"/>
                  </a:cubicBezTo>
                  <a:cubicBezTo>
                    <a:pt x="4470" y="749"/>
                    <a:pt x="4571" y="682"/>
                    <a:pt x="4638" y="603"/>
                  </a:cubicBezTo>
                  <a:cubicBezTo>
                    <a:pt x="4895" y="290"/>
                    <a:pt x="4414" y="233"/>
                    <a:pt x="4212" y="233"/>
                  </a:cubicBezTo>
                  <a:cubicBezTo>
                    <a:pt x="4011" y="233"/>
                    <a:pt x="3809" y="256"/>
                    <a:pt x="3596" y="278"/>
                  </a:cubicBezTo>
                  <a:cubicBezTo>
                    <a:pt x="3417" y="189"/>
                    <a:pt x="3226" y="99"/>
                    <a:pt x="3025" y="43"/>
                  </a:cubicBezTo>
                  <a:cubicBezTo>
                    <a:pt x="2928" y="14"/>
                    <a:pt x="2821" y="0"/>
                    <a:pt x="27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4"/>
            <p:cNvSpPr/>
            <p:nvPr/>
          </p:nvSpPr>
          <p:spPr>
            <a:xfrm>
              <a:off x="2710058" y="9827388"/>
              <a:ext cx="208488" cy="176205"/>
            </a:xfrm>
            <a:custGeom>
              <a:avLst/>
              <a:gdLst/>
              <a:ahLst/>
              <a:cxnLst/>
              <a:rect l="l" t="t" r="r" b="b"/>
              <a:pathLst>
                <a:path w="6161" h="5207" extrusionOk="0">
                  <a:moveTo>
                    <a:pt x="3885" y="3888"/>
                  </a:moveTo>
                  <a:cubicBezTo>
                    <a:pt x="3886" y="3888"/>
                    <a:pt x="3887" y="3890"/>
                    <a:pt x="3887" y="3893"/>
                  </a:cubicBezTo>
                  <a:cubicBezTo>
                    <a:pt x="3887" y="3893"/>
                    <a:pt x="3876" y="3893"/>
                    <a:pt x="3876" y="3904"/>
                  </a:cubicBezTo>
                  <a:lnTo>
                    <a:pt x="3876" y="3904"/>
                  </a:lnTo>
                  <a:cubicBezTo>
                    <a:pt x="3876" y="3896"/>
                    <a:pt x="3881" y="3888"/>
                    <a:pt x="3885" y="3888"/>
                  </a:cubicBezTo>
                  <a:close/>
                  <a:moveTo>
                    <a:pt x="3764" y="4005"/>
                  </a:moveTo>
                  <a:cubicBezTo>
                    <a:pt x="3759" y="4010"/>
                    <a:pt x="3752" y="4013"/>
                    <a:pt x="3743" y="4015"/>
                  </a:cubicBezTo>
                  <a:lnTo>
                    <a:pt x="3743" y="4015"/>
                  </a:lnTo>
                  <a:cubicBezTo>
                    <a:pt x="3755" y="4009"/>
                    <a:pt x="3764" y="4005"/>
                    <a:pt x="3764" y="4005"/>
                  </a:cubicBezTo>
                  <a:close/>
                  <a:moveTo>
                    <a:pt x="3282" y="869"/>
                  </a:moveTo>
                  <a:cubicBezTo>
                    <a:pt x="3304" y="880"/>
                    <a:pt x="3316" y="891"/>
                    <a:pt x="3338" y="903"/>
                  </a:cubicBezTo>
                  <a:cubicBezTo>
                    <a:pt x="3517" y="1003"/>
                    <a:pt x="3663" y="1160"/>
                    <a:pt x="3797" y="1317"/>
                  </a:cubicBezTo>
                  <a:cubicBezTo>
                    <a:pt x="4100" y="1687"/>
                    <a:pt x="4279" y="2191"/>
                    <a:pt x="4313" y="2661"/>
                  </a:cubicBezTo>
                  <a:cubicBezTo>
                    <a:pt x="4335" y="2885"/>
                    <a:pt x="4324" y="2997"/>
                    <a:pt x="4279" y="3199"/>
                  </a:cubicBezTo>
                  <a:cubicBezTo>
                    <a:pt x="4257" y="3288"/>
                    <a:pt x="4223" y="3367"/>
                    <a:pt x="4189" y="3456"/>
                  </a:cubicBezTo>
                  <a:cubicBezTo>
                    <a:pt x="4167" y="3490"/>
                    <a:pt x="4156" y="3535"/>
                    <a:pt x="4133" y="3579"/>
                  </a:cubicBezTo>
                  <a:cubicBezTo>
                    <a:pt x="4122" y="3602"/>
                    <a:pt x="4077" y="3658"/>
                    <a:pt x="4077" y="3669"/>
                  </a:cubicBezTo>
                  <a:cubicBezTo>
                    <a:pt x="4033" y="3725"/>
                    <a:pt x="3988" y="3781"/>
                    <a:pt x="3932" y="3837"/>
                  </a:cubicBezTo>
                  <a:cubicBezTo>
                    <a:pt x="3909" y="3859"/>
                    <a:pt x="3887" y="3882"/>
                    <a:pt x="3865" y="3904"/>
                  </a:cubicBezTo>
                  <a:cubicBezTo>
                    <a:pt x="3842" y="3927"/>
                    <a:pt x="3820" y="3938"/>
                    <a:pt x="3820" y="3938"/>
                  </a:cubicBezTo>
                  <a:cubicBezTo>
                    <a:pt x="3797" y="3960"/>
                    <a:pt x="3764" y="3983"/>
                    <a:pt x="3730" y="4005"/>
                  </a:cubicBezTo>
                  <a:cubicBezTo>
                    <a:pt x="3719" y="4016"/>
                    <a:pt x="3696" y="4027"/>
                    <a:pt x="3674" y="4027"/>
                  </a:cubicBezTo>
                  <a:cubicBezTo>
                    <a:pt x="3663" y="4039"/>
                    <a:pt x="3640" y="4039"/>
                    <a:pt x="3618" y="4039"/>
                  </a:cubicBezTo>
                  <a:lnTo>
                    <a:pt x="3517" y="4039"/>
                  </a:lnTo>
                  <a:cubicBezTo>
                    <a:pt x="3528" y="4050"/>
                    <a:pt x="3540" y="4050"/>
                    <a:pt x="3540" y="4050"/>
                  </a:cubicBezTo>
                  <a:lnTo>
                    <a:pt x="3484" y="4050"/>
                  </a:lnTo>
                  <a:cubicBezTo>
                    <a:pt x="3405" y="4050"/>
                    <a:pt x="3439" y="4039"/>
                    <a:pt x="3495" y="4039"/>
                  </a:cubicBezTo>
                  <a:cubicBezTo>
                    <a:pt x="3450" y="4039"/>
                    <a:pt x="3405" y="4039"/>
                    <a:pt x="3360" y="4027"/>
                  </a:cubicBezTo>
                  <a:cubicBezTo>
                    <a:pt x="3313" y="4027"/>
                    <a:pt x="3265" y="4019"/>
                    <a:pt x="3217" y="4010"/>
                  </a:cubicBezTo>
                  <a:lnTo>
                    <a:pt x="3217" y="4010"/>
                  </a:lnTo>
                  <a:cubicBezTo>
                    <a:pt x="3234" y="4013"/>
                    <a:pt x="3247" y="4015"/>
                    <a:pt x="3248" y="4015"/>
                  </a:cubicBezTo>
                  <a:cubicBezTo>
                    <a:pt x="3249" y="4015"/>
                    <a:pt x="3234" y="4012"/>
                    <a:pt x="3192" y="4005"/>
                  </a:cubicBezTo>
                  <a:lnTo>
                    <a:pt x="3192" y="4005"/>
                  </a:lnTo>
                  <a:cubicBezTo>
                    <a:pt x="3201" y="4007"/>
                    <a:pt x="3209" y="4008"/>
                    <a:pt x="3217" y="4010"/>
                  </a:cubicBezTo>
                  <a:lnTo>
                    <a:pt x="3217" y="4010"/>
                  </a:lnTo>
                  <a:cubicBezTo>
                    <a:pt x="3189" y="4005"/>
                    <a:pt x="3149" y="3999"/>
                    <a:pt x="3125" y="3994"/>
                  </a:cubicBezTo>
                  <a:cubicBezTo>
                    <a:pt x="3013" y="3960"/>
                    <a:pt x="2901" y="3927"/>
                    <a:pt x="2789" y="3882"/>
                  </a:cubicBezTo>
                  <a:cubicBezTo>
                    <a:pt x="2733" y="3859"/>
                    <a:pt x="2666" y="3826"/>
                    <a:pt x="2610" y="3803"/>
                  </a:cubicBezTo>
                  <a:lnTo>
                    <a:pt x="2599" y="3803"/>
                  </a:lnTo>
                  <a:cubicBezTo>
                    <a:pt x="2576" y="3792"/>
                    <a:pt x="2554" y="3781"/>
                    <a:pt x="2532" y="3759"/>
                  </a:cubicBezTo>
                  <a:cubicBezTo>
                    <a:pt x="2397" y="3131"/>
                    <a:pt x="2442" y="2471"/>
                    <a:pt x="2666" y="1843"/>
                  </a:cubicBezTo>
                  <a:cubicBezTo>
                    <a:pt x="2744" y="1653"/>
                    <a:pt x="2834" y="1463"/>
                    <a:pt x="2946" y="1272"/>
                  </a:cubicBezTo>
                  <a:cubicBezTo>
                    <a:pt x="2957" y="1250"/>
                    <a:pt x="2957" y="1250"/>
                    <a:pt x="2968" y="1239"/>
                  </a:cubicBezTo>
                  <a:cubicBezTo>
                    <a:pt x="2968" y="1239"/>
                    <a:pt x="2968" y="1227"/>
                    <a:pt x="2991" y="1205"/>
                  </a:cubicBezTo>
                  <a:cubicBezTo>
                    <a:pt x="3013" y="1171"/>
                    <a:pt x="3036" y="1138"/>
                    <a:pt x="3069" y="1104"/>
                  </a:cubicBezTo>
                  <a:cubicBezTo>
                    <a:pt x="3125" y="1026"/>
                    <a:pt x="3192" y="947"/>
                    <a:pt x="3260" y="880"/>
                  </a:cubicBezTo>
                  <a:cubicBezTo>
                    <a:pt x="3260" y="880"/>
                    <a:pt x="3271" y="869"/>
                    <a:pt x="3271" y="869"/>
                  </a:cubicBezTo>
                  <a:close/>
                  <a:moveTo>
                    <a:pt x="3911" y="0"/>
                  </a:moveTo>
                  <a:cubicBezTo>
                    <a:pt x="3396" y="0"/>
                    <a:pt x="2865" y="160"/>
                    <a:pt x="2420" y="399"/>
                  </a:cubicBezTo>
                  <a:cubicBezTo>
                    <a:pt x="1927" y="656"/>
                    <a:pt x="1546" y="1048"/>
                    <a:pt x="1244" y="1530"/>
                  </a:cubicBezTo>
                  <a:cubicBezTo>
                    <a:pt x="919" y="2056"/>
                    <a:pt x="751" y="2683"/>
                    <a:pt x="728" y="3311"/>
                  </a:cubicBezTo>
                  <a:cubicBezTo>
                    <a:pt x="560" y="3378"/>
                    <a:pt x="0" y="3624"/>
                    <a:pt x="247" y="3859"/>
                  </a:cubicBezTo>
                  <a:cubicBezTo>
                    <a:pt x="426" y="4050"/>
                    <a:pt x="628" y="4196"/>
                    <a:pt x="840" y="4330"/>
                  </a:cubicBezTo>
                  <a:cubicBezTo>
                    <a:pt x="908" y="4565"/>
                    <a:pt x="986" y="4800"/>
                    <a:pt x="1109" y="5024"/>
                  </a:cubicBezTo>
                  <a:cubicBezTo>
                    <a:pt x="1176" y="5155"/>
                    <a:pt x="1343" y="5207"/>
                    <a:pt x="1549" y="5207"/>
                  </a:cubicBezTo>
                  <a:cubicBezTo>
                    <a:pt x="1927" y="5207"/>
                    <a:pt x="2435" y="5030"/>
                    <a:pt x="2688" y="4834"/>
                  </a:cubicBezTo>
                  <a:cubicBezTo>
                    <a:pt x="2733" y="4836"/>
                    <a:pt x="2778" y="4837"/>
                    <a:pt x="2823" y="4837"/>
                  </a:cubicBezTo>
                  <a:cubicBezTo>
                    <a:pt x="3047" y="4837"/>
                    <a:pt x="3271" y="4813"/>
                    <a:pt x="3495" y="4767"/>
                  </a:cubicBezTo>
                  <a:cubicBezTo>
                    <a:pt x="4570" y="4554"/>
                    <a:pt x="5869" y="3938"/>
                    <a:pt x="6026" y="2706"/>
                  </a:cubicBezTo>
                  <a:cubicBezTo>
                    <a:pt x="6161" y="1687"/>
                    <a:pt x="5578" y="387"/>
                    <a:pt x="4525" y="85"/>
                  </a:cubicBezTo>
                  <a:cubicBezTo>
                    <a:pt x="4328" y="27"/>
                    <a:pt x="4121" y="0"/>
                    <a:pt x="39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4"/>
            <p:cNvSpPr/>
            <p:nvPr/>
          </p:nvSpPr>
          <p:spPr>
            <a:xfrm>
              <a:off x="2828295" y="9964033"/>
              <a:ext cx="812" cy="406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1" y="1"/>
                  </a:moveTo>
                  <a:cubicBezTo>
                    <a:pt x="1" y="1"/>
                    <a:pt x="12" y="1"/>
                    <a:pt x="23" y="12"/>
                  </a:cubicBezTo>
                  <a:lnTo>
                    <a:pt x="23" y="12"/>
                  </a:lnTo>
                  <a:cubicBezTo>
                    <a:pt x="12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4"/>
            <p:cNvSpPr/>
            <p:nvPr/>
          </p:nvSpPr>
          <p:spPr>
            <a:xfrm>
              <a:off x="3087171" y="9821601"/>
              <a:ext cx="192583" cy="181281"/>
            </a:xfrm>
            <a:custGeom>
              <a:avLst/>
              <a:gdLst/>
              <a:ahLst/>
              <a:cxnLst/>
              <a:rect l="l" t="t" r="r" b="b"/>
              <a:pathLst>
                <a:path w="5691" h="5357" extrusionOk="0">
                  <a:moveTo>
                    <a:pt x="3204" y="1051"/>
                  </a:moveTo>
                  <a:cubicBezTo>
                    <a:pt x="3224" y="1051"/>
                    <a:pt x="3218" y="1060"/>
                    <a:pt x="3149" y="1062"/>
                  </a:cubicBezTo>
                  <a:lnTo>
                    <a:pt x="3149" y="1062"/>
                  </a:lnTo>
                  <a:cubicBezTo>
                    <a:pt x="3159" y="1051"/>
                    <a:pt x="3160" y="1051"/>
                    <a:pt x="3171" y="1051"/>
                  </a:cubicBezTo>
                  <a:close/>
                  <a:moveTo>
                    <a:pt x="2644" y="1342"/>
                  </a:moveTo>
                  <a:cubicBezTo>
                    <a:pt x="2667" y="1365"/>
                    <a:pt x="2700" y="1376"/>
                    <a:pt x="2734" y="1398"/>
                  </a:cubicBezTo>
                  <a:cubicBezTo>
                    <a:pt x="3047" y="1690"/>
                    <a:pt x="3294" y="2003"/>
                    <a:pt x="3484" y="2373"/>
                  </a:cubicBezTo>
                  <a:cubicBezTo>
                    <a:pt x="3664" y="2720"/>
                    <a:pt x="3787" y="3101"/>
                    <a:pt x="3832" y="3493"/>
                  </a:cubicBezTo>
                  <a:cubicBezTo>
                    <a:pt x="3865" y="3829"/>
                    <a:pt x="3854" y="4086"/>
                    <a:pt x="3697" y="4423"/>
                  </a:cubicBezTo>
                  <a:cubicBezTo>
                    <a:pt x="3686" y="4445"/>
                    <a:pt x="3664" y="4479"/>
                    <a:pt x="3652" y="4501"/>
                  </a:cubicBezTo>
                  <a:cubicBezTo>
                    <a:pt x="3652" y="4512"/>
                    <a:pt x="3641" y="4512"/>
                    <a:pt x="3641" y="4523"/>
                  </a:cubicBezTo>
                  <a:cubicBezTo>
                    <a:pt x="3630" y="4535"/>
                    <a:pt x="3630" y="4535"/>
                    <a:pt x="3619" y="4546"/>
                  </a:cubicBezTo>
                  <a:cubicBezTo>
                    <a:pt x="3596" y="4546"/>
                    <a:pt x="3574" y="4546"/>
                    <a:pt x="3551" y="4535"/>
                  </a:cubicBezTo>
                  <a:cubicBezTo>
                    <a:pt x="3529" y="4535"/>
                    <a:pt x="3495" y="4523"/>
                    <a:pt x="3462" y="4523"/>
                  </a:cubicBezTo>
                  <a:cubicBezTo>
                    <a:pt x="3406" y="4512"/>
                    <a:pt x="3339" y="4490"/>
                    <a:pt x="3271" y="4467"/>
                  </a:cubicBezTo>
                  <a:cubicBezTo>
                    <a:pt x="3159" y="4423"/>
                    <a:pt x="3014" y="4367"/>
                    <a:pt x="2947" y="4322"/>
                  </a:cubicBezTo>
                  <a:cubicBezTo>
                    <a:pt x="2543" y="4109"/>
                    <a:pt x="2219" y="3806"/>
                    <a:pt x="2051" y="3403"/>
                  </a:cubicBezTo>
                  <a:cubicBezTo>
                    <a:pt x="1905" y="3011"/>
                    <a:pt x="1905" y="2653"/>
                    <a:pt x="2017" y="2294"/>
                  </a:cubicBezTo>
                  <a:cubicBezTo>
                    <a:pt x="2051" y="2182"/>
                    <a:pt x="2095" y="2070"/>
                    <a:pt x="2140" y="1970"/>
                  </a:cubicBezTo>
                  <a:cubicBezTo>
                    <a:pt x="2174" y="1925"/>
                    <a:pt x="2196" y="1880"/>
                    <a:pt x="2219" y="1824"/>
                  </a:cubicBezTo>
                  <a:cubicBezTo>
                    <a:pt x="2230" y="1824"/>
                    <a:pt x="2230" y="1802"/>
                    <a:pt x="2241" y="1802"/>
                  </a:cubicBezTo>
                  <a:cubicBezTo>
                    <a:pt x="2252" y="1779"/>
                    <a:pt x="2263" y="1768"/>
                    <a:pt x="2275" y="1746"/>
                  </a:cubicBezTo>
                  <a:cubicBezTo>
                    <a:pt x="2342" y="1656"/>
                    <a:pt x="2420" y="1555"/>
                    <a:pt x="2510" y="1466"/>
                  </a:cubicBezTo>
                  <a:cubicBezTo>
                    <a:pt x="2543" y="1432"/>
                    <a:pt x="2577" y="1398"/>
                    <a:pt x="2622" y="1365"/>
                  </a:cubicBezTo>
                  <a:cubicBezTo>
                    <a:pt x="2622" y="1354"/>
                    <a:pt x="2633" y="1354"/>
                    <a:pt x="2644" y="1342"/>
                  </a:cubicBezTo>
                  <a:close/>
                  <a:moveTo>
                    <a:pt x="3563" y="4613"/>
                  </a:moveTo>
                  <a:cubicBezTo>
                    <a:pt x="3551" y="4624"/>
                    <a:pt x="3551" y="4624"/>
                    <a:pt x="3540" y="4635"/>
                  </a:cubicBezTo>
                  <a:cubicBezTo>
                    <a:pt x="3529" y="4647"/>
                    <a:pt x="3529" y="4647"/>
                    <a:pt x="3518" y="4658"/>
                  </a:cubicBezTo>
                  <a:cubicBezTo>
                    <a:pt x="3529" y="4635"/>
                    <a:pt x="3540" y="4624"/>
                    <a:pt x="3563" y="4613"/>
                  </a:cubicBezTo>
                  <a:close/>
                  <a:moveTo>
                    <a:pt x="2707" y="0"/>
                  </a:moveTo>
                  <a:cubicBezTo>
                    <a:pt x="2396" y="0"/>
                    <a:pt x="2063" y="104"/>
                    <a:pt x="1815" y="245"/>
                  </a:cubicBezTo>
                  <a:cubicBezTo>
                    <a:pt x="1647" y="334"/>
                    <a:pt x="1233" y="659"/>
                    <a:pt x="1625" y="771"/>
                  </a:cubicBezTo>
                  <a:cubicBezTo>
                    <a:pt x="1692" y="794"/>
                    <a:pt x="1771" y="827"/>
                    <a:pt x="1849" y="850"/>
                  </a:cubicBezTo>
                  <a:cubicBezTo>
                    <a:pt x="1311" y="1152"/>
                    <a:pt x="841" y="1555"/>
                    <a:pt x="527" y="2082"/>
                  </a:cubicBezTo>
                  <a:cubicBezTo>
                    <a:pt x="1" y="2955"/>
                    <a:pt x="158" y="4053"/>
                    <a:pt x="964" y="4703"/>
                  </a:cubicBezTo>
                  <a:cubicBezTo>
                    <a:pt x="1468" y="5106"/>
                    <a:pt x="2107" y="5330"/>
                    <a:pt x="2745" y="5352"/>
                  </a:cubicBezTo>
                  <a:cubicBezTo>
                    <a:pt x="2806" y="5355"/>
                    <a:pt x="2867" y="5356"/>
                    <a:pt x="2928" y="5356"/>
                  </a:cubicBezTo>
                  <a:cubicBezTo>
                    <a:pt x="3617" y="5356"/>
                    <a:pt x="4351" y="5180"/>
                    <a:pt x="4896" y="4759"/>
                  </a:cubicBezTo>
                  <a:cubicBezTo>
                    <a:pt x="5635" y="4187"/>
                    <a:pt x="5691" y="3235"/>
                    <a:pt x="5411" y="2406"/>
                  </a:cubicBezTo>
                  <a:cubicBezTo>
                    <a:pt x="5209" y="1790"/>
                    <a:pt x="4840" y="1242"/>
                    <a:pt x="4358" y="805"/>
                  </a:cubicBezTo>
                  <a:cubicBezTo>
                    <a:pt x="4470" y="749"/>
                    <a:pt x="4560" y="682"/>
                    <a:pt x="4638" y="603"/>
                  </a:cubicBezTo>
                  <a:cubicBezTo>
                    <a:pt x="4896" y="290"/>
                    <a:pt x="4403" y="233"/>
                    <a:pt x="4201" y="233"/>
                  </a:cubicBezTo>
                  <a:cubicBezTo>
                    <a:pt x="4000" y="233"/>
                    <a:pt x="3798" y="256"/>
                    <a:pt x="3585" y="278"/>
                  </a:cubicBezTo>
                  <a:cubicBezTo>
                    <a:pt x="3406" y="189"/>
                    <a:pt x="3215" y="99"/>
                    <a:pt x="3025" y="43"/>
                  </a:cubicBezTo>
                  <a:cubicBezTo>
                    <a:pt x="2925" y="14"/>
                    <a:pt x="2817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4"/>
            <p:cNvSpPr/>
            <p:nvPr/>
          </p:nvSpPr>
          <p:spPr>
            <a:xfrm>
              <a:off x="3448785" y="9827388"/>
              <a:ext cx="208488" cy="176205"/>
            </a:xfrm>
            <a:custGeom>
              <a:avLst/>
              <a:gdLst/>
              <a:ahLst/>
              <a:cxnLst/>
              <a:rect l="l" t="t" r="r" b="b"/>
              <a:pathLst>
                <a:path w="6161" h="5207" extrusionOk="0">
                  <a:moveTo>
                    <a:pt x="3895" y="3888"/>
                  </a:moveTo>
                  <a:cubicBezTo>
                    <a:pt x="3897" y="3888"/>
                    <a:pt x="3898" y="3890"/>
                    <a:pt x="3898" y="3893"/>
                  </a:cubicBezTo>
                  <a:cubicBezTo>
                    <a:pt x="3898" y="3893"/>
                    <a:pt x="3887" y="3893"/>
                    <a:pt x="3876" y="3904"/>
                  </a:cubicBezTo>
                  <a:cubicBezTo>
                    <a:pt x="3884" y="3896"/>
                    <a:pt x="3892" y="3888"/>
                    <a:pt x="3895" y="3888"/>
                  </a:cubicBezTo>
                  <a:close/>
                  <a:moveTo>
                    <a:pt x="3764" y="4005"/>
                  </a:moveTo>
                  <a:cubicBezTo>
                    <a:pt x="3762" y="4007"/>
                    <a:pt x="3761" y="4008"/>
                    <a:pt x="3759" y="4009"/>
                  </a:cubicBezTo>
                  <a:lnTo>
                    <a:pt x="3759" y="4009"/>
                  </a:lnTo>
                  <a:cubicBezTo>
                    <a:pt x="3762" y="4007"/>
                    <a:pt x="3764" y="4005"/>
                    <a:pt x="3764" y="4005"/>
                  </a:cubicBezTo>
                  <a:close/>
                  <a:moveTo>
                    <a:pt x="3293" y="869"/>
                  </a:moveTo>
                  <a:cubicBezTo>
                    <a:pt x="3304" y="880"/>
                    <a:pt x="3327" y="891"/>
                    <a:pt x="3338" y="903"/>
                  </a:cubicBezTo>
                  <a:cubicBezTo>
                    <a:pt x="3517" y="1003"/>
                    <a:pt x="3674" y="1160"/>
                    <a:pt x="3808" y="1317"/>
                  </a:cubicBezTo>
                  <a:cubicBezTo>
                    <a:pt x="4111" y="1687"/>
                    <a:pt x="4279" y="2191"/>
                    <a:pt x="4324" y="2661"/>
                  </a:cubicBezTo>
                  <a:cubicBezTo>
                    <a:pt x="4335" y="2885"/>
                    <a:pt x="4335" y="2997"/>
                    <a:pt x="4279" y="3199"/>
                  </a:cubicBezTo>
                  <a:cubicBezTo>
                    <a:pt x="4257" y="3288"/>
                    <a:pt x="4234" y="3367"/>
                    <a:pt x="4189" y="3456"/>
                  </a:cubicBezTo>
                  <a:cubicBezTo>
                    <a:pt x="4178" y="3490"/>
                    <a:pt x="4156" y="3535"/>
                    <a:pt x="4133" y="3579"/>
                  </a:cubicBezTo>
                  <a:cubicBezTo>
                    <a:pt x="4122" y="3602"/>
                    <a:pt x="4089" y="3658"/>
                    <a:pt x="4077" y="3669"/>
                  </a:cubicBezTo>
                  <a:cubicBezTo>
                    <a:pt x="4033" y="3725"/>
                    <a:pt x="3988" y="3781"/>
                    <a:pt x="3943" y="3837"/>
                  </a:cubicBezTo>
                  <a:cubicBezTo>
                    <a:pt x="3920" y="3859"/>
                    <a:pt x="3887" y="3882"/>
                    <a:pt x="3864" y="3904"/>
                  </a:cubicBezTo>
                  <a:cubicBezTo>
                    <a:pt x="3853" y="3927"/>
                    <a:pt x="3831" y="3938"/>
                    <a:pt x="3831" y="3938"/>
                  </a:cubicBezTo>
                  <a:cubicBezTo>
                    <a:pt x="3797" y="3960"/>
                    <a:pt x="3764" y="3983"/>
                    <a:pt x="3741" y="4005"/>
                  </a:cubicBezTo>
                  <a:cubicBezTo>
                    <a:pt x="3719" y="4016"/>
                    <a:pt x="3696" y="4027"/>
                    <a:pt x="3685" y="4027"/>
                  </a:cubicBezTo>
                  <a:cubicBezTo>
                    <a:pt x="3663" y="4039"/>
                    <a:pt x="3640" y="4039"/>
                    <a:pt x="3629" y="4039"/>
                  </a:cubicBezTo>
                  <a:lnTo>
                    <a:pt x="3551" y="4039"/>
                  </a:lnTo>
                  <a:cubicBezTo>
                    <a:pt x="3540" y="4039"/>
                    <a:pt x="3528" y="4039"/>
                    <a:pt x="3517" y="4050"/>
                  </a:cubicBezTo>
                  <a:lnTo>
                    <a:pt x="3495" y="4050"/>
                  </a:lnTo>
                  <a:cubicBezTo>
                    <a:pt x="3405" y="4050"/>
                    <a:pt x="3450" y="4039"/>
                    <a:pt x="3495" y="4039"/>
                  </a:cubicBezTo>
                  <a:cubicBezTo>
                    <a:pt x="3450" y="4039"/>
                    <a:pt x="3405" y="4039"/>
                    <a:pt x="3372" y="4027"/>
                  </a:cubicBezTo>
                  <a:cubicBezTo>
                    <a:pt x="3320" y="4027"/>
                    <a:pt x="3258" y="4018"/>
                    <a:pt x="3205" y="4008"/>
                  </a:cubicBezTo>
                  <a:lnTo>
                    <a:pt x="3205" y="4008"/>
                  </a:lnTo>
                  <a:cubicBezTo>
                    <a:pt x="3231" y="4012"/>
                    <a:pt x="3252" y="4015"/>
                    <a:pt x="3253" y="4015"/>
                  </a:cubicBezTo>
                  <a:cubicBezTo>
                    <a:pt x="3254" y="4015"/>
                    <a:pt x="3238" y="4012"/>
                    <a:pt x="3192" y="4005"/>
                  </a:cubicBezTo>
                  <a:lnTo>
                    <a:pt x="3192" y="4005"/>
                  </a:lnTo>
                  <a:cubicBezTo>
                    <a:pt x="3197" y="4006"/>
                    <a:pt x="3201" y="4007"/>
                    <a:pt x="3205" y="4008"/>
                  </a:cubicBezTo>
                  <a:lnTo>
                    <a:pt x="3205" y="4008"/>
                  </a:lnTo>
                  <a:cubicBezTo>
                    <a:pt x="3178" y="4003"/>
                    <a:pt x="3145" y="3998"/>
                    <a:pt x="3125" y="3994"/>
                  </a:cubicBezTo>
                  <a:cubicBezTo>
                    <a:pt x="3013" y="3960"/>
                    <a:pt x="2901" y="3927"/>
                    <a:pt x="2789" y="3882"/>
                  </a:cubicBezTo>
                  <a:cubicBezTo>
                    <a:pt x="2733" y="3859"/>
                    <a:pt x="2677" y="3826"/>
                    <a:pt x="2621" y="3803"/>
                  </a:cubicBezTo>
                  <a:lnTo>
                    <a:pt x="2610" y="3803"/>
                  </a:lnTo>
                  <a:cubicBezTo>
                    <a:pt x="2588" y="3792"/>
                    <a:pt x="2565" y="3781"/>
                    <a:pt x="2543" y="3759"/>
                  </a:cubicBezTo>
                  <a:cubicBezTo>
                    <a:pt x="2397" y="3131"/>
                    <a:pt x="2442" y="2471"/>
                    <a:pt x="2677" y="1843"/>
                  </a:cubicBezTo>
                  <a:cubicBezTo>
                    <a:pt x="2744" y="1653"/>
                    <a:pt x="2845" y="1463"/>
                    <a:pt x="2946" y="1272"/>
                  </a:cubicBezTo>
                  <a:cubicBezTo>
                    <a:pt x="2957" y="1250"/>
                    <a:pt x="2968" y="1250"/>
                    <a:pt x="2968" y="1239"/>
                  </a:cubicBezTo>
                  <a:cubicBezTo>
                    <a:pt x="2968" y="1239"/>
                    <a:pt x="2980" y="1227"/>
                    <a:pt x="2991" y="1205"/>
                  </a:cubicBezTo>
                  <a:cubicBezTo>
                    <a:pt x="3013" y="1171"/>
                    <a:pt x="3047" y="1138"/>
                    <a:pt x="3069" y="1104"/>
                  </a:cubicBezTo>
                  <a:cubicBezTo>
                    <a:pt x="3125" y="1026"/>
                    <a:pt x="3192" y="947"/>
                    <a:pt x="3260" y="880"/>
                  </a:cubicBezTo>
                  <a:cubicBezTo>
                    <a:pt x="3271" y="880"/>
                    <a:pt x="3271" y="869"/>
                    <a:pt x="3271" y="869"/>
                  </a:cubicBezTo>
                  <a:close/>
                  <a:moveTo>
                    <a:pt x="3915" y="0"/>
                  </a:moveTo>
                  <a:cubicBezTo>
                    <a:pt x="3397" y="0"/>
                    <a:pt x="2869" y="160"/>
                    <a:pt x="2431" y="399"/>
                  </a:cubicBezTo>
                  <a:cubicBezTo>
                    <a:pt x="1927" y="656"/>
                    <a:pt x="1546" y="1048"/>
                    <a:pt x="1255" y="1530"/>
                  </a:cubicBezTo>
                  <a:cubicBezTo>
                    <a:pt x="930" y="2056"/>
                    <a:pt x="751" y="2683"/>
                    <a:pt x="728" y="3311"/>
                  </a:cubicBezTo>
                  <a:cubicBezTo>
                    <a:pt x="560" y="3378"/>
                    <a:pt x="0" y="3624"/>
                    <a:pt x="247" y="3859"/>
                  </a:cubicBezTo>
                  <a:cubicBezTo>
                    <a:pt x="426" y="4050"/>
                    <a:pt x="639" y="4196"/>
                    <a:pt x="852" y="4330"/>
                  </a:cubicBezTo>
                  <a:cubicBezTo>
                    <a:pt x="908" y="4565"/>
                    <a:pt x="997" y="4800"/>
                    <a:pt x="1109" y="5024"/>
                  </a:cubicBezTo>
                  <a:cubicBezTo>
                    <a:pt x="1180" y="5155"/>
                    <a:pt x="1348" y="5207"/>
                    <a:pt x="1554" y="5207"/>
                  </a:cubicBezTo>
                  <a:cubicBezTo>
                    <a:pt x="1931" y="5207"/>
                    <a:pt x="2435" y="5030"/>
                    <a:pt x="2688" y="4834"/>
                  </a:cubicBezTo>
                  <a:cubicBezTo>
                    <a:pt x="2733" y="4836"/>
                    <a:pt x="2778" y="4837"/>
                    <a:pt x="2823" y="4837"/>
                  </a:cubicBezTo>
                  <a:cubicBezTo>
                    <a:pt x="3047" y="4837"/>
                    <a:pt x="3271" y="4813"/>
                    <a:pt x="3495" y="4767"/>
                  </a:cubicBezTo>
                  <a:cubicBezTo>
                    <a:pt x="4570" y="4554"/>
                    <a:pt x="5869" y="3938"/>
                    <a:pt x="6026" y="2706"/>
                  </a:cubicBezTo>
                  <a:cubicBezTo>
                    <a:pt x="6161" y="1687"/>
                    <a:pt x="5589" y="387"/>
                    <a:pt x="4537" y="85"/>
                  </a:cubicBezTo>
                  <a:cubicBezTo>
                    <a:pt x="4336" y="27"/>
                    <a:pt x="4126" y="0"/>
                    <a:pt x="39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4"/>
            <p:cNvSpPr/>
            <p:nvPr/>
          </p:nvSpPr>
          <p:spPr>
            <a:xfrm>
              <a:off x="3567022" y="9964033"/>
              <a:ext cx="812" cy="406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1"/>
                    <a:pt x="12" y="1"/>
                    <a:pt x="23" y="12"/>
                  </a:cubicBezTo>
                  <a:cubicBezTo>
                    <a:pt x="23" y="1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4"/>
            <p:cNvSpPr/>
            <p:nvPr/>
          </p:nvSpPr>
          <p:spPr>
            <a:xfrm>
              <a:off x="4187885" y="9827388"/>
              <a:ext cx="208116" cy="176205"/>
            </a:xfrm>
            <a:custGeom>
              <a:avLst/>
              <a:gdLst/>
              <a:ahLst/>
              <a:cxnLst/>
              <a:rect l="l" t="t" r="r" b="b"/>
              <a:pathLst>
                <a:path w="6150" h="5207" extrusionOk="0">
                  <a:moveTo>
                    <a:pt x="3764" y="4005"/>
                  </a:moveTo>
                  <a:lnTo>
                    <a:pt x="3764" y="4005"/>
                  </a:lnTo>
                  <a:cubicBezTo>
                    <a:pt x="3759" y="4010"/>
                    <a:pt x="3752" y="4013"/>
                    <a:pt x="3743" y="4015"/>
                  </a:cubicBezTo>
                  <a:lnTo>
                    <a:pt x="3743" y="4015"/>
                  </a:lnTo>
                  <a:cubicBezTo>
                    <a:pt x="3755" y="4009"/>
                    <a:pt x="3764" y="4005"/>
                    <a:pt x="3764" y="4005"/>
                  </a:cubicBezTo>
                  <a:close/>
                  <a:moveTo>
                    <a:pt x="3282" y="869"/>
                  </a:moveTo>
                  <a:cubicBezTo>
                    <a:pt x="3293" y="880"/>
                    <a:pt x="3316" y="891"/>
                    <a:pt x="3327" y="903"/>
                  </a:cubicBezTo>
                  <a:cubicBezTo>
                    <a:pt x="3506" y="1003"/>
                    <a:pt x="3663" y="1160"/>
                    <a:pt x="3797" y="1317"/>
                  </a:cubicBezTo>
                  <a:cubicBezTo>
                    <a:pt x="4100" y="1687"/>
                    <a:pt x="4279" y="2191"/>
                    <a:pt x="4313" y="2661"/>
                  </a:cubicBezTo>
                  <a:cubicBezTo>
                    <a:pt x="4335" y="2885"/>
                    <a:pt x="4324" y="2997"/>
                    <a:pt x="4268" y="3199"/>
                  </a:cubicBezTo>
                  <a:cubicBezTo>
                    <a:pt x="4246" y="3288"/>
                    <a:pt x="4223" y="3367"/>
                    <a:pt x="4190" y="3456"/>
                  </a:cubicBezTo>
                  <a:cubicBezTo>
                    <a:pt x="4167" y="3490"/>
                    <a:pt x="4145" y="3535"/>
                    <a:pt x="4122" y="3579"/>
                  </a:cubicBezTo>
                  <a:cubicBezTo>
                    <a:pt x="4111" y="3602"/>
                    <a:pt x="4078" y="3658"/>
                    <a:pt x="4066" y="3669"/>
                  </a:cubicBezTo>
                  <a:cubicBezTo>
                    <a:pt x="4022" y="3725"/>
                    <a:pt x="3988" y="3781"/>
                    <a:pt x="3932" y="3837"/>
                  </a:cubicBezTo>
                  <a:cubicBezTo>
                    <a:pt x="3909" y="3859"/>
                    <a:pt x="3887" y="3882"/>
                    <a:pt x="3865" y="3904"/>
                  </a:cubicBezTo>
                  <a:cubicBezTo>
                    <a:pt x="3873" y="3896"/>
                    <a:pt x="3881" y="3888"/>
                    <a:pt x="3884" y="3888"/>
                  </a:cubicBezTo>
                  <a:cubicBezTo>
                    <a:pt x="3886" y="3888"/>
                    <a:pt x="3887" y="3890"/>
                    <a:pt x="3887" y="3893"/>
                  </a:cubicBezTo>
                  <a:cubicBezTo>
                    <a:pt x="3887" y="3893"/>
                    <a:pt x="3876" y="3893"/>
                    <a:pt x="3865" y="3904"/>
                  </a:cubicBezTo>
                  <a:cubicBezTo>
                    <a:pt x="3865" y="3904"/>
                    <a:pt x="3865" y="3904"/>
                    <a:pt x="3865" y="3904"/>
                  </a:cubicBezTo>
                  <a:cubicBezTo>
                    <a:pt x="3842" y="3927"/>
                    <a:pt x="3820" y="3938"/>
                    <a:pt x="3820" y="3938"/>
                  </a:cubicBezTo>
                  <a:cubicBezTo>
                    <a:pt x="3786" y="3960"/>
                    <a:pt x="3764" y="3983"/>
                    <a:pt x="3730" y="4005"/>
                  </a:cubicBezTo>
                  <a:cubicBezTo>
                    <a:pt x="3719" y="4016"/>
                    <a:pt x="3697" y="4027"/>
                    <a:pt x="3674" y="4027"/>
                  </a:cubicBezTo>
                  <a:cubicBezTo>
                    <a:pt x="3663" y="4039"/>
                    <a:pt x="3641" y="4039"/>
                    <a:pt x="3618" y="4039"/>
                  </a:cubicBezTo>
                  <a:lnTo>
                    <a:pt x="3517" y="4039"/>
                  </a:lnTo>
                  <a:cubicBezTo>
                    <a:pt x="3529" y="4050"/>
                    <a:pt x="3529" y="4050"/>
                    <a:pt x="3540" y="4050"/>
                  </a:cubicBezTo>
                  <a:lnTo>
                    <a:pt x="3484" y="4050"/>
                  </a:lnTo>
                  <a:cubicBezTo>
                    <a:pt x="3405" y="4050"/>
                    <a:pt x="3439" y="4039"/>
                    <a:pt x="3484" y="4039"/>
                  </a:cubicBezTo>
                  <a:cubicBezTo>
                    <a:pt x="3450" y="4039"/>
                    <a:pt x="3405" y="4039"/>
                    <a:pt x="3361" y="4027"/>
                  </a:cubicBezTo>
                  <a:cubicBezTo>
                    <a:pt x="3305" y="4027"/>
                    <a:pt x="3249" y="4016"/>
                    <a:pt x="3181" y="4005"/>
                  </a:cubicBezTo>
                  <a:lnTo>
                    <a:pt x="3181" y="4005"/>
                  </a:lnTo>
                  <a:cubicBezTo>
                    <a:pt x="3227" y="4012"/>
                    <a:pt x="3244" y="4015"/>
                    <a:pt x="3244" y="4015"/>
                  </a:cubicBezTo>
                  <a:cubicBezTo>
                    <a:pt x="3245" y="4015"/>
                    <a:pt x="3164" y="4002"/>
                    <a:pt x="3125" y="3994"/>
                  </a:cubicBezTo>
                  <a:cubicBezTo>
                    <a:pt x="3002" y="3960"/>
                    <a:pt x="2890" y="3927"/>
                    <a:pt x="2789" y="3882"/>
                  </a:cubicBezTo>
                  <a:cubicBezTo>
                    <a:pt x="2722" y="3859"/>
                    <a:pt x="2666" y="3826"/>
                    <a:pt x="2610" y="3803"/>
                  </a:cubicBezTo>
                  <a:lnTo>
                    <a:pt x="2599" y="3803"/>
                  </a:lnTo>
                  <a:cubicBezTo>
                    <a:pt x="2577" y="3792"/>
                    <a:pt x="2554" y="3781"/>
                    <a:pt x="2532" y="3759"/>
                  </a:cubicBezTo>
                  <a:cubicBezTo>
                    <a:pt x="2386" y="3131"/>
                    <a:pt x="2442" y="2471"/>
                    <a:pt x="2666" y="1843"/>
                  </a:cubicBezTo>
                  <a:cubicBezTo>
                    <a:pt x="2745" y="1653"/>
                    <a:pt x="2834" y="1463"/>
                    <a:pt x="2946" y="1272"/>
                  </a:cubicBezTo>
                  <a:cubicBezTo>
                    <a:pt x="2957" y="1250"/>
                    <a:pt x="2957" y="1250"/>
                    <a:pt x="2957" y="1239"/>
                  </a:cubicBezTo>
                  <a:cubicBezTo>
                    <a:pt x="2969" y="1239"/>
                    <a:pt x="2969" y="1227"/>
                    <a:pt x="2980" y="1205"/>
                  </a:cubicBezTo>
                  <a:cubicBezTo>
                    <a:pt x="3013" y="1171"/>
                    <a:pt x="3036" y="1138"/>
                    <a:pt x="3058" y="1104"/>
                  </a:cubicBezTo>
                  <a:cubicBezTo>
                    <a:pt x="3125" y="1026"/>
                    <a:pt x="3193" y="947"/>
                    <a:pt x="3260" y="880"/>
                  </a:cubicBezTo>
                  <a:cubicBezTo>
                    <a:pt x="3260" y="880"/>
                    <a:pt x="3271" y="869"/>
                    <a:pt x="3271" y="869"/>
                  </a:cubicBezTo>
                  <a:close/>
                  <a:moveTo>
                    <a:pt x="3911" y="0"/>
                  </a:moveTo>
                  <a:cubicBezTo>
                    <a:pt x="3396" y="0"/>
                    <a:pt x="2866" y="160"/>
                    <a:pt x="2420" y="399"/>
                  </a:cubicBezTo>
                  <a:cubicBezTo>
                    <a:pt x="1927" y="656"/>
                    <a:pt x="1535" y="1048"/>
                    <a:pt x="1244" y="1530"/>
                  </a:cubicBezTo>
                  <a:cubicBezTo>
                    <a:pt x="919" y="2056"/>
                    <a:pt x="740" y="2683"/>
                    <a:pt x="729" y="3311"/>
                  </a:cubicBezTo>
                  <a:cubicBezTo>
                    <a:pt x="561" y="3378"/>
                    <a:pt x="0" y="3624"/>
                    <a:pt x="236" y="3859"/>
                  </a:cubicBezTo>
                  <a:cubicBezTo>
                    <a:pt x="426" y="4050"/>
                    <a:pt x="628" y="4196"/>
                    <a:pt x="841" y="4330"/>
                  </a:cubicBezTo>
                  <a:cubicBezTo>
                    <a:pt x="908" y="4565"/>
                    <a:pt x="986" y="4800"/>
                    <a:pt x="1109" y="5024"/>
                  </a:cubicBezTo>
                  <a:cubicBezTo>
                    <a:pt x="1176" y="5155"/>
                    <a:pt x="1344" y="5207"/>
                    <a:pt x="1549" y="5207"/>
                  </a:cubicBezTo>
                  <a:cubicBezTo>
                    <a:pt x="1927" y="5207"/>
                    <a:pt x="2435" y="5030"/>
                    <a:pt x="2689" y="4834"/>
                  </a:cubicBezTo>
                  <a:cubicBezTo>
                    <a:pt x="2733" y="4836"/>
                    <a:pt x="2778" y="4837"/>
                    <a:pt x="2823" y="4837"/>
                  </a:cubicBezTo>
                  <a:cubicBezTo>
                    <a:pt x="3047" y="4837"/>
                    <a:pt x="3271" y="4813"/>
                    <a:pt x="3495" y="4767"/>
                  </a:cubicBezTo>
                  <a:cubicBezTo>
                    <a:pt x="4570" y="4554"/>
                    <a:pt x="5870" y="3938"/>
                    <a:pt x="6026" y="2706"/>
                  </a:cubicBezTo>
                  <a:cubicBezTo>
                    <a:pt x="6150" y="1687"/>
                    <a:pt x="5578" y="387"/>
                    <a:pt x="4526" y="85"/>
                  </a:cubicBezTo>
                  <a:cubicBezTo>
                    <a:pt x="4328" y="27"/>
                    <a:pt x="4121" y="0"/>
                    <a:pt x="39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4"/>
            <p:cNvSpPr/>
            <p:nvPr/>
          </p:nvSpPr>
          <p:spPr>
            <a:xfrm>
              <a:off x="4305783" y="9964033"/>
              <a:ext cx="1151" cy="406"/>
            </a:xfrm>
            <a:custGeom>
              <a:avLst/>
              <a:gdLst/>
              <a:ahLst/>
              <a:cxnLst/>
              <a:rect l="l" t="t" r="r" b="b"/>
              <a:pathLst>
                <a:path w="34" h="12" extrusionOk="0">
                  <a:moveTo>
                    <a:pt x="0" y="1"/>
                  </a:moveTo>
                  <a:cubicBezTo>
                    <a:pt x="11" y="1"/>
                    <a:pt x="22" y="1"/>
                    <a:pt x="22" y="12"/>
                  </a:cubicBezTo>
                  <a:lnTo>
                    <a:pt x="33" y="12"/>
                  </a:lnTo>
                  <a:cubicBezTo>
                    <a:pt x="22" y="1"/>
                    <a:pt x="1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4"/>
            <p:cNvSpPr/>
            <p:nvPr/>
          </p:nvSpPr>
          <p:spPr>
            <a:xfrm>
              <a:off x="3825898" y="9821601"/>
              <a:ext cx="192956" cy="181281"/>
            </a:xfrm>
            <a:custGeom>
              <a:avLst/>
              <a:gdLst/>
              <a:ahLst/>
              <a:cxnLst/>
              <a:rect l="l" t="t" r="r" b="b"/>
              <a:pathLst>
                <a:path w="5702" h="5357" extrusionOk="0">
                  <a:moveTo>
                    <a:pt x="3204" y="1051"/>
                  </a:moveTo>
                  <a:cubicBezTo>
                    <a:pt x="3232" y="1051"/>
                    <a:pt x="3221" y="1059"/>
                    <a:pt x="3159" y="1061"/>
                  </a:cubicBezTo>
                  <a:lnTo>
                    <a:pt x="3159" y="1061"/>
                  </a:lnTo>
                  <a:cubicBezTo>
                    <a:pt x="3160" y="1051"/>
                    <a:pt x="3171" y="1051"/>
                    <a:pt x="3171" y="1051"/>
                  </a:cubicBezTo>
                  <a:close/>
                  <a:moveTo>
                    <a:pt x="2655" y="1342"/>
                  </a:moveTo>
                  <a:cubicBezTo>
                    <a:pt x="2678" y="1365"/>
                    <a:pt x="2711" y="1376"/>
                    <a:pt x="2734" y="1398"/>
                  </a:cubicBezTo>
                  <a:cubicBezTo>
                    <a:pt x="3059" y="1690"/>
                    <a:pt x="3305" y="2003"/>
                    <a:pt x="3495" y="2373"/>
                  </a:cubicBezTo>
                  <a:cubicBezTo>
                    <a:pt x="3675" y="2720"/>
                    <a:pt x="3798" y="3101"/>
                    <a:pt x="3843" y="3493"/>
                  </a:cubicBezTo>
                  <a:cubicBezTo>
                    <a:pt x="3876" y="3829"/>
                    <a:pt x="3865" y="4086"/>
                    <a:pt x="3708" y="4423"/>
                  </a:cubicBezTo>
                  <a:cubicBezTo>
                    <a:pt x="3686" y="4445"/>
                    <a:pt x="3675" y="4479"/>
                    <a:pt x="3652" y="4501"/>
                  </a:cubicBezTo>
                  <a:cubicBezTo>
                    <a:pt x="3652" y="4512"/>
                    <a:pt x="3652" y="4512"/>
                    <a:pt x="3641" y="4523"/>
                  </a:cubicBezTo>
                  <a:cubicBezTo>
                    <a:pt x="3641" y="4535"/>
                    <a:pt x="3630" y="4535"/>
                    <a:pt x="3619" y="4546"/>
                  </a:cubicBezTo>
                  <a:cubicBezTo>
                    <a:pt x="3596" y="4546"/>
                    <a:pt x="3585" y="4546"/>
                    <a:pt x="3563" y="4535"/>
                  </a:cubicBezTo>
                  <a:cubicBezTo>
                    <a:pt x="3540" y="4535"/>
                    <a:pt x="3495" y="4523"/>
                    <a:pt x="3473" y="4523"/>
                  </a:cubicBezTo>
                  <a:cubicBezTo>
                    <a:pt x="3406" y="4512"/>
                    <a:pt x="3339" y="4490"/>
                    <a:pt x="3283" y="4467"/>
                  </a:cubicBezTo>
                  <a:cubicBezTo>
                    <a:pt x="3171" y="4423"/>
                    <a:pt x="3014" y="4367"/>
                    <a:pt x="2947" y="4322"/>
                  </a:cubicBezTo>
                  <a:cubicBezTo>
                    <a:pt x="2555" y="4109"/>
                    <a:pt x="2219" y="3806"/>
                    <a:pt x="2062" y="3403"/>
                  </a:cubicBezTo>
                  <a:cubicBezTo>
                    <a:pt x="1905" y="3011"/>
                    <a:pt x="1905" y="2653"/>
                    <a:pt x="2017" y="2294"/>
                  </a:cubicBezTo>
                  <a:cubicBezTo>
                    <a:pt x="2051" y="2182"/>
                    <a:pt x="2095" y="2070"/>
                    <a:pt x="2151" y="1970"/>
                  </a:cubicBezTo>
                  <a:cubicBezTo>
                    <a:pt x="2174" y="1925"/>
                    <a:pt x="2196" y="1880"/>
                    <a:pt x="2230" y="1824"/>
                  </a:cubicBezTo>
                  <a:cubicBezTo>
                    <a:pt x="2230" y="1824"/>
                    <a:pt x="2241" y="1802"/>
                    <a:pt x="2241" y="1802"/>
                  </a:cubicBezTo>
                  <a:cubicBezTo>
                    <a:pt x="2252" y="1779"/>
                    <a:pt x="2263" y="1768"/>
                    <a:pt x="2275" y="1746"/>
                  </a:cubicBezTo>
                  <a:cubicBezTo>
                    <a:pt x="2353" y="1656"/>
                    <a:pt x="2431" y="1555"/>
                    <a:pt x="2510" y="1466"/>
                  </a:cubicBezTo>
                  <a:cubicBezTo>
                    <a:pt x="2543" y="1432"/>
                    <a:pt x="2588" y="1398"/>
                    <a:pt x="2622" y="1365"/>
                  </a:cubicBezTo>
                  <a:cubicBezTo>
                    <a:pt x="2633" y="1354"/>
                    <a:pt x="2633" y="1354"/>
                    <a:pt x="2655" y="1342"/>
                  </a:cubicBezTo>
                  <a:close/>
                  <a:moveTo>
                    <a:pt x="3563" y="4613"/>
                  </a:moveTo>
                  <a:cubicBezTo>
                    <a:pt x="3563" y="4624"/>
                    <a:pt x="3551" y="4624"/>
                    <a:pt x="3551" y="4635"/>
                  </a:cubicBezTo>
                  <a:cubicBezTo>
                    <a:pt x="3540" y="4647"/>
                    <a:pt x="3529" y="4647"/>
                    <a:pt x="3518" y="4658"/>
                  </a:cubicBezTo>
                  <a:cubicBezTo>
                    <a:pt x="3529" y="4635"/>
                    <a:pt x="3551" y="4624"/>
                    <a:pt x="3563" y="4613"/>
                  </a:cubicBezTo>
                  <a:close/>
                  <a:moveTo>
                    <a:pt x="2707" y="0"/>
                  </a:moveTo>
                  <a:cubicBezTo>
                    <a:pt x="2396" y="0"/>
                    <a:pt x="2063" y="104"/>
                    <a:pt x="1815" y="245"/>
                  </a:cubicBezTo>
                  <a:cubicBezTo>
                    <a:pt x="1647" y="334"/>
                    <a:pt x="1233" y="659"/>
                    <a:pt x="1625" y="771"/>
                  </a:cubicBezTo>
                  <a:cubicBezTo>
                    <a:pt x="1703" y="794"/>
                    <a:pt x="1771" y="827"/>
                    <a:pt x="1849" y="850"/>
                  </a:cubicBezTo>
                  <a:cubicBezTo>
                    <a:pt x="1311" y="1152"/>
                    <a:pt x="852" y="1555"/>
                    <a:pt x="527" y="2082"/>
                  </a:cubicBezTo>
                  <a:cubicBezTo>
                    <a:pt x="1" y="2955"/>
                    <a:pt x="158" y="4053"/>
                    <a:pt x="975" y="4703"/>
                  </a:cubicBezTo>
                  <a:cubicBezTo>
                    <a:pt x="1479" y="5106"/>
                    <a:pt x="2118" y="5330"/>
                    <a:pt x="2756" y="5352"/>
                  </a:cubicBezTo>
                  <a:cubicBezTo>
                    <a:pt x="2816" y="5355"/>
                    <a:pt x="2876" y="5356"/>
                    <a:pt x="2937" y="5356"/>
                  </a:cubicBezTo>
                  <a:cubicBezTo>
                    <a:pt x="3618" y="5356"/>
                    <a:pt x="4362" y="5180"/>
                    <a:pt x="4907" y="4759"/>
                  </a:cubicBezTo>
                  <a:cubicBezTo>
                    <a:pt x="5635" y="4187"/>
                    <a:pt x="5702" y="3235"/>
                    <a:pt x="5422" y="2406"/>
                  </a:cubicBezTo>
                  <a:cubicBezTo>
                    <a:pt x="5209" y="1790"/>
                    <a:pt x="4840" y="1242"/>
                    <a:pt x="4358" y="805"/>
                  </a:cubicBezTo>
                  <a:cubicBezTo>
                    <a:pt x="4470" y="749"/>
                    <a:pt x="4571" y="682"/>
                    <a:pt x="4638" y="603"/>
                  </a:cubicBezTo>
                  <a:cubicBezTo>
                    <a:pt x="4896" y="290"/>
                    <a:pt x="4414" y="233"/>
                    <a:pt x="4212" y="233"/>
                  </a:cubicBezTo>
                  <a:cubicBezTo>
                    <a:pt x="4011" y="233"/>
                    <a:pt x="3798" y="256"/>
                    <a:pt x="3596" y="278"/>
                  </a:cubicBezTo>
                  <a:cubicBezTo>
                    <a:pt x="3417" y="189"/>
                    <a:pt x="3227" y="99"/>
                    <a:pt x="3025" y="43"/>
                  </a:cubicBezTo>
                  <a:cubicBezTo>
                    <a:pt x="2925" y="14"/>
                    <a:pt x="2817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4"/>
            <p:cNvSpPr/>
            <p:nvPr/>
          </p:nvSpPr>
          <p:spPr>
            <a:xfrm>
              <a:off x="463928" y="10256276"/>
              <a:ext cx="1184" cy="34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34" y="0"/>
                  </a:moveTo>
                  <a:cubicBezTo>
                    <a:pt x="23" y="0"/>
                    <a:pt x="12" y="0"/>
                    <a:pt x="0" y="0"/>
                  </a:cubicBezTo>
                  <a:cubicBezTo>
                    <a:pt x="12" y="0"/>
                    <a:pt x="23" y="0"/>
                    <a:pt x="23" y="0"/>
                  </a:cubicBezTo>
                  <a:cubicBezTo>
                    <a:pt x="23" y="0"/>
                    <a:pt x="23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4"/>
            <p:cNvSpPr/>
            <p:nvPr/>
          </p:nvSpPr>
          <p:spPr>
            <a:xfrm>
              <a:off x="346063" y="10119596"/>
              <a:ext cx="208116" cy="175866"/>
            </a:xfrm>
            <a:custGeom>
              <a:avLst/>
              <a:gdLst/>
              <a:ahLst/>
              <a:cxnLst/>
              <a:rect l="l" t="t" r="r" b="b"/>
              <a:pathLst>
                <a:path w="6150" h="5197" extrusionOk="0">
                  <a:moveTo>
                    <a:pt x="3080" y="802"/>
                  </a:moveTo>
                  <a:cubicBezTo>
                    <a:pt x="3058" y="808"/>
                    <a:pt x="3049" y="811"/>
                    <a:pt x="3049" y="811"/>
                  </a:cubicBezTo>
                  <a:cubicBezTo>
                    <a:pt x="3049" y="811"/>
                    <a:pt x="3058" y="808"/>
                    <a:pt x="3069" y="802"/>
                  </a:cubicBezTo>
                  <a:close/>
                  <a:moveTo>
                    <a:pt x="3181" y="4006"/>
                  </a:moveTo>
                  <a:cubicBezTo>
                    <a:pt x="3199" y="4008"/>
                    <a:pt x="3212" y="4010"/>
                    <a:pt x="3221" y="4012"/>
                  </a:cubicBezTo>
                  <a:lnTo>
                    <a:pt x="3221" y="4012"/>
                  </a:lnTo>
                  <a:cubicBezTo>
                    <a:pt x="3207" y="4010"/>
                    <a:pt x="3194" y="4008"/>
                    <a:pt x="3181" y="4006"/>
                  </a:cubicBezTo>
                  <a:close/>
                  <a:moveTo>
                    <a:pt x="3752" y="4006"/>
                  </a:moveTo>
                  <a:cubicBezTo>
                    <a:pt x="3752" y="4017"/>
                    <a:pt x="3730" y="4017"/>
                    <a:pt x="3707" y="4017"/>
                  </a:cubicBezTo>
                  <a:cubicBezTo>
                    <a:pt x="3729" y="4010"/>
                    <a:pt x="3746" y="4007"/>
                    <a:pt x="3752" y="4006"/>
                  </a:cubicBezTo>
                  <a:close/>
                  <a:moveTo>
                    <a:pt x="3271" y="858"/>
                  </a:moveTo>
                  <a:cubicBezTo>
                    <a:pt x="3271" y="858"/>
                    <a:pt x="3271" y="870"/>
                    <a:pt x="3282" y="870"/>
                  </a:cubicBezTo>
                  <a:cubicBezTo>
                    <a:pt x="3293" y="881"/>
                    <a:pt x="3315" y="881"/>
                    <a:pt x="3327" y="892"/>
                  </a:cubicBezTo>
                  <a:cubicBezTo>
                    <a:pt x="3506" y="1004"/>
                    <a:pt x="3663" y="1150"/>
                    <a:pt x="3797" y="1318"/>
                  </a:cubicBezTo>
                  <a:cubicBezTo>
                    <a:pt x="4100" y="1687"/>
                    <a:pt x="4279" y="2180"/>
                    <a:pt x="4312" y="2662"/>
                  </a:cubicBezTo>
                  <a:cubicBezTo>
                    <a:pt x="4335" y="2874"/>
                    <a:pt x="4324" y="2986"/>
                    <a:pt x="4268" y="3199"/>
                  </a:cubicBezTo>
                  <a:cubicBezTo>
                    <a:pt x="4245" y="3278"/>
                    <a:pt x="4223" y="3367"/>
                    <a:pt x="4189" y="3446"/>
                  </a:cubicBezTo>
                  <a:cubicBezTo>
                    <a:pt x="4167" y="3490"/>
                    <a:pt x="4144" y="3535"/>
                    <a:pt x="4122" y="3569"/>
                  </a:cubicBezTo>
                  <a:cubicBezTo>
                    <a:pt x="4111" y="3591"/>
                    <a:pt x="4077" y="3647"/>
                    <a:pt x="4066" y="3658"/>
                  </a:cubicBezTo>
                  <a:cubicBezTo>
                    <a:pt x="4021" y="3726"/>
                    <a:pt x="3976" y="3782"/>
                    <a:pt x="3931" y="3838"/>
                  </a:cubicBezTo>
                  <a:cubicBezTo>
                    <a:pt x="3909" y="3860"/>
                    <a:pt x="3887" y="3883"/>
                    <a:pt x="3864" y="3905"/>
                  </a:cubicBezTo>
                  <a:cubicBezTo>
                    <a:pt x="3842" y="3916"/>
                    <a:pt x="3819" y="3939"/>
                    <a:pt x="3819" y="3939"/>
                  </a:cubicBezTo>
                  <a:cubicBezTo>
                    <a:pt x="3786" y="3961"/>
                    <a:pt x="3763" y="3972"/>
                    <a:pt x="3730" y="3995"/>
                  </a:cubicBezTo>
                  <a:cubicBezTo>
                    <a:pt x="3707" y="4006"/>
                    <a:pt x="3696" y="4017"/>
                    <a:pt x="3674" y="4028"/>
                  </a:cubicBezTo>
                  <a:cubicBezTo>
                    <a:pt x="3651" y="4028"/>
                    <a:pt x="3640" y="4028"/>
                    <a:pt x="3618" y="4039"/>
                  </a:cubicBezTo>
                  <a:lnTo>
                    <a:pt x="3483" y="4039"/>
                  </a:lnTo>
                  <a:cubicBezTo>
                    <a:pt x="3439" y="4039"/>
                    <a:pt x="3394" y="4028"/>
                    <a:pt x="3360" y="4028"/>
                  </a:cubicBezTo>
                  <a:cubicBezTo>
                    <a:pt x="3321" y="4020"/>
                    <a:pt x="3276" y="4018"/>
                    <a:pt x="3233" y="4013"/>
                  </a:cubicBezTo>
                  <a:lnTo>
                    <a:pt x="3233" y="4013"/>
                  </a:lnTo>
                  <a:cubicBezTo>
                    <a:pt x="3210" y="4009"/>
                    <a:pt x="3146" y="3996"/>
                    <a:pt x="3114" y="3983"/>
                  </a:cubicBezTo>
                  <a:cubicBezTo>
                    <a:pt x="3002" y="3961"/>
                    <a:pt x="2890" y="3916"/>
                    <a:pt x="2778" y="3871"/>
                  </a:cubicBezTo>
                  <a:cubicBezTo>
                    <a:pt x="2722" y="3849"/>
                    <a:pt x="2666" y="3827"/>
                    <a:pt x="2610" y="3804"/>
                  </a:cubicBezTo>
                  <a:cubicBezTo>
                    <a:pt x="2599" y="3793"/>
                    <a:pt x="2599" y="3793"/>
                    <a:pt x="2599" y="3793"/>
                  </a:cubicBezTo>
                  <a:cubicBezTo>
                    <a:pt x="2576" y="3782"/>
                    <a:pt x="2554" y="3771"/>
                    <a:pt x="2531" y="3759"/>
                  </a:cubicBezTo>
                  <a:cubicBezTo>
                    <a:pt x="2386" y="3121"/>
                    <a:pt x="2431" y="2460"/>
                    <a:pt x="2666" y="1844"/>
                  </a:cubicBezTo>
                  <a:cubicBezTo>
                    <a:pt x="2733" y="1642"/>
                    <a:pt x="2834" y="1452"/>
                    <a:pt x="2935" y="1273"/>
                  </a:cubicBezTo>
                  <a:cubicBezTo>
                    <a:pt x="2957" y="1250"/>
                    <a:pt x="2957" y="1239"/>
                    <a:pt x="2957" y="1239"/>
                  </a:cubicBezTo>
                  <a:cubicBezTo>
                    <a:pt x="2957" y="1228"/>
                    <a:pt x="2968" y="1228"/>
                    <a:pt x="2979" y="1206"/>
                  </a:cubicBezTo>
                  <a:cubicBezTo>
                    <a:pt x="3002" y="1172"/>
                    <a:pt x="3035" y="1127"/>
                    <a:pt x="3058" y="1094"/>
                  </a:cubicBezTo>
                  <a:cubicBezTo>
                    <a:pt x="3125" y="1015"/>
                    <a:pt x="3181" y="948"/>
                    <a:pt x="3259" y="870"/>
                  </a:cubicBezTo>
                  <a:cubicBezTo>
                    <a:pt x="3259" y="870"/>
                    <a:pt x="3259" y="870"/>
                    <a:pt x="3271" y="858"/>
                  </a:cubicBezTo>
                  <a:close/>
                  <a:moveTo>
                    <a:pt x="3903" y="0"/>
                  </a:moveTo>
                  <a:cubicBezTo>
                    <a:pt x="3388" y="0"/>
                    <a:pt x="2864" y="158"/>
                    <a:pt x="2419" y="388"/>
                  </a:cubicBezTo>
                  <a:cubicBezTo>
                    <a:pt x="1915" y="657"/>
                    <a:pt x="1535" y="1049"/>
                    <a:pt x="1243" y="1519"/>
                  </a:cubicBezTo>
                  <a:cubicBezTo>
                    <a:pt x="919" y="2046"/>
                    <a:pt x="739" y="2673"/>
                    <a:pt x="717" y="3300"/>
                  </a:cubicBezTo>
                  <a:cubicBezTo>
                    <a:pt x="560" y="3367"/>
                    <a:pt x="0" y="3625"/>
                    <a:pt x="235" y="3860"/>
                  </a:cubicBezTo>
                  <a:cubicBezTo>
                    <a:pt x="426" y="4039"/>
                    <a:pt x="627" y="4196"/>
                    <a:pt x="840" y="4319"/>
                  </a:cubicBezTo>
                  <a:cubicBezTo>
                    <a:pt x="896" y="4566"/>
                    <a:pt x="986" y="4801"/>
                    <a:pt x="1098" y="5014"/>
                  </a:cubicBezTo>
                  <a:cubicBezTo>
                    <a:pt x="1169" y="5145"/>
                    <a:pt x="1340" y="5197"/>
                    <a:pt x="1548" y="5197"/>
                  </a:cubicBezTo>
                  <a:cubicBezTo>
                    <a:pt x="1928" y="5197"/>
                    <a:pt x="2431" y="5023"/>
                    <a:pt x="2677" y="4835"/>
                  </a:cubicBezTo>
                  <a:cubicBezTo>
                    <a:pt x="2946" y="4835"/>
                    <a:pt x="3215" y="4812"/>
                    <a:pt x="3483" y="4767"/>
                  </a:cubicBezTo>
                  <a:cubicBezTo>
                    <a:pt x="4570" y="4555"/>
                    <a:pt x="5858" y="3927"/>
                    <a:pt x="6015" y="2706"/>
                  </a:cubicBezTo>
                  <a:cubicBezTo>
                    <a:pt x="6149" y="1687"/>
                    <a:pt x="5578" y="388"/>
                    <a:pt x="4525" y="86"/>
                  </a:cubicBezTo>
                  <a:cubicBezTo>
                    <a:pt x="4323" y="27"/>
                    <a:pt x="4114" y="0"/>
                    <a:pt x="3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4"/>
            <p:cNvSpPr/>
            <p:nvPr/>
          </p:nvSpPr>
          <p:spPr>
            <a:xfrm>
              <a:off x="722804" y="10113674"/>
              <a:ext cx="192956" cy="181416"/>
            </a:xfrm>
            <a:custGeom>
              <a:avLst/>
              <a:gdLst/>
              <a:ahLst/>
              <a:cxnLst/>
              <a:rect l="l" t="t" r="r" b="b"/>
              <a:pathLst>
                <a:path w="5702" h="5361" extrusionOk="0">
                  <a:moveTo>
                    <a:pt x="3204" y="1045"/>
                  </a:moveTo>
                  <a:cubicBezTo>
                    <a:pt x="3237" y="1045"/>
                    <a:pt x="3216" y="1055"/>
                    <a:pt x="3130" y="1066"/>
                  </a:cubicBezTo>
                  <a:lnTo>
                    <a:pt x="3130" y="1066"/>
                  </a:lnTo>
                  <a:cubicBezTo>
                    <a:pt x="3140" y="1064"/>
                    <a:pt x="3149" y="1056"/>
                    <a:pt x="3159" y="1056"/>
                  </a:cubicBezTo>
                  <a:lnTo>
                    <a:pt x="3181" y="1056"/>
                  </a:lnTo>
                  <a:cubicBezTo>
                    <a:pt x="3193" y="1056"/>
                    <a:pt x="3193" y="1045"/>
                    <a:pt x="3204" y="1045"/>
                  </a:cubicBezTo>
                  <a:close/>
                  <a:moveTo>
                    <a:pt x="2655" y="1336"/>
                  </a:moveTo>
                  <a:cubicBezTo>
                    <a:pt x="2677" y="1358"/>
                    <a:pt x="2711" y="1381"/>
                    <a:pt x="2733" y="1403"/>
                  </a:cubicBezTo>
                  <a:cubicBezTo>
                    <a:pt x="3058" y="1694"/>
                    <a:pt x="3305" y="2008"/>
                    <a:pt x="3495" y="2377"/>
                  </a:cubicBezTo>
                  <a:cubicBezTo>
                    <a:pt x="3674" y="2725"/>
                    <a:pt x="3797" y="3105"/>
                    <a:pt x="3842" y="3497"/>
                  </a:cubicBezTo>
                  <a:cubicBezTo>
                    <a:pt x="3876" y="3833"/>
                    <a:pt x="3865" y="4091"/>
                    <a:pt x="3708" y="4416"/>
                  </a:cubicBezTo>
                  <a:cubicBezTo>
                    <a:pt x="3697" y="4450"/>
                    <a:pt x="3674" y="4472"/>
                    <a:pt x="3663" y="4506"/>
                  </a:cubicBezTo>
                  <a:cubicBezTo>
                    <a:pt x="3652" y="4506"/>
                    <a:pt x="3652" y="4517"/>
                    <a:pt x="3641" y="4517"/>
                  </a:cubicBezTo>
                  <a:cubicBezTo>
                    <a:pt x="3641" y="4528"/>
                    <a:pt x="3629" y="4539"/>
                    <a:pt x="3629" y="4550"/>
                  </a:cubicBezTo>
                  <a:cubicBezTo>
                    <a:pt x="3607" y="4539"/>
                    <a:pt x="3585" y="4539"/>
                    <a:pt x="3562" y="4539"/>
                  </a:cubicBezTo>
                  <a:cubicBezTo>
                    <a:pt x="3540" y="4539"/>
                    <a:pt x="3495" y="4528"/>
                    <a:pt x="3473" y="4528"/>
                  </a:cubicBezTo>
                  <a:cubicBezTo>
                    <a:pt x="3405" y="4506"/>
                    <a:pt x="3349" y="4494"/>
                    <a:pt x="3282" y="4461"/>
                  </a:cubicBezTo>
                  <a:cubicBezTo>
                    <a:pt x="3170" y="4427"/>
                    <a:pt x="3025" y="4360"/>
                    <a:pt x="2946" y="4326"/>
                  </a:cubicBezTo>
                  <a:cubicBezTo>
                    <a:pt x="2554" y="4102"/>
                    <a:pt x="2218" y="3800"/>
                    <a:pt x="2061" y="3397"/>
                  </a:cubicBezTo>
                  <a:cubicBezTo>
                    <a:pt x="1905" y="3016"/>
                    <a:pt x="1905" y="2657"/>
                    <a:pt x="2017" y="2288"/>
                  </a:cubicBezTo>
                  <a:cubicBezTo>
                    <a:pt x="2050" y="2187"/>
                    <a:pt x="2095" y="2075"/>
                    <a:pt x="2151" y="1974"/>
                  </a:cubicBezTo>
                  <a:cubicBezTo>
                    <a:pt x="2173" y="1918"/>
                    <a:pt x="2207" y="1873"/>
                    <a:pt x="2229" y="1829"/>
                  </a:cubicBezTo>
                  <a:cubicBezTo>
                    <a:pt x="2229" y="1817"/>
                    <a:pt x="2241" y="1806"/>
                    <a:pt x="2252" y="1795"/>
                  </a:cubicBezTo>
                  <a:cubicBezTo>
                    <a:pt x="2263" y="1784"/>
                    <a:pt x="2274" y="1761"/>
                    <a:pt x="2274" y="1750"/>
                  </a:cubicBezTo>
                  <a:cubicBezTo>
                    <a:pt x="2353" y="1649"/>
                    <a:pt x="2431" y="1560"/>
                    <a:pt x="2521" y="1470"/>
                  </a:cubicBezTo>
                  <a:cubicBezTo>
                    <a:pt x="2554" y="1425"/>
                    <a:pt x="2588" y="1392"/>
                    <a:pt x="2621" y="1358"/>
                  </a:cubicBezTo>
                  <a:cubicBezTo>
                    <a:pt x="2633" y="1358"/>
                    <a:pt x="2644" y="1347"/>
                    <a:pt x="2655" y="1336"/>
                  </a:cubicBezTo>
                  <a:close/>
                  <a:moveTo>
                    <a:pt x="3820" y="4550"/>
                  </a:moveTo>
                  <a:cubicBezTo>
                    <a:pt x="3797" y="4562"/>
                    <a:pt x="3764" y="4562"/>
                    <a:pt x="3753" y="4562"/>
                  </a:cubicBezTo>
                  <a:lnTo>
                    <a:pt x="3730" y="4562"/>
                  </a:lnTo>
                  <a:cubicBezTo>
                    <a:pt x="3761" y="4551"/>
                    <a:pt x="3782" y="4550"/>
                    <a:pt x="3820" y="4550"/>
                  </a:cubicBezTo>
                  <a:close/>
                  <a:moveTo>
                    <a:pt x="3562" y="4618"/>
                  </a:moveTo>
                  <a:cubicBezTo>
                    <a:pt x="3562" y="4618"/>
                    <a:pt x="3551" y="4629"/>
                    <a:pt x="3551" y="4629"/>
                  </a:cubicBezTo>
                  <a:cubicBezTo>
                    <a:pt x="3540" y="4640"/>
                    <a:pt x="3529" y="4640"/>
                    <a:pt x="3517" y="4651"/>
                  </a:cubicBezTo>
                  <a:cubicBezTo>
                    <a:pt x="3529" y="4640"/>
                    <a:pt x="3551" y="4618"/>
                    <a:pt x="3562" y="4618"/>
                  </a:cubicBezTo>
                  <a:close/>
                  <a:moveTo>
                    <a:pt x="2703" y="0"/>
                  </a:moveTo>
                  <a:cubicBezTo>
                    <a:pt x="2396" y="0"/>
                    <a:pt x="2061" y="107"/>
                    <a:pt x="1815" y="238"/>
                  </a:cubicBezTo>
                  <a:cubicBezTo>
                    <a:pt x="1647" y="339"/>
                    <a:pt x="1244" y="653"/>
                    <a:pt x="1625" y="776"/>
                  </a:cubicBezTo>
                  <a:cubicBezTo>
                    <a:pt x="1703" y="798"/>
                    <a:pt x="1781" y="821"/>
                    <a:pt x="1849" y="854"/>
                  </a:cubicBezTo>
                  <a:cubicBezTo>
                    <a:pt x="1322" y="1145"/>
                    <a:pt x="852" y="1549"/>
                    <a:pt x="538" y="2075"/>
                  </a:cubicBezTo>
                  <a:cubicBezTo>
                    <a:pt x="0" y="2960"/>
                    <a:pt x="157" y="4058"/>
                    <a:pt x="975" y="4707"/>
                  </a:cubicBezTo>
                  <a:cubicBezTo>
                    <a:pt x="1479" y="5099"/>
                    <a:pt x="2117" y="5323"/>
                    <a:pt x="2756" y="5357"/>
                  </a:cubicBezTo>
                  <a:cubicBezTo>
                    <a:pt x="2815" y="5360"/>
                    <a:pt x="2876" y="5361"/>
                    <a:pt x="2936" y="5361"/>
                  </a:cubicBezTo>
                  <a:cubicBezTo>
                    <a:pt x="3618" y="5361"/>
                    <a:pt x="4361" y="5185"/>
                    <a:pt x="4906" y="4763"/>
                  </a:cubicBezTo>
                  <a:cubicBezTo>
                    <a:pt x="5634" y="4192"/>
                    <a:pt x="5702" y="3229"/>
                    <a:pt x="5422" y="2400"/>
                  </a:cubicBezTo>
                  <a:cubicBezTo>
                    <a:pt x="5220" y="1784"/>
                    <a:pt x="4839" y="1235"/>
                    <a:pt x="4369" y="809"/>
                  </a:cubicBezTo>
                  <a:cubicBezTo>
                    <a:pt x="4470" y="753"/>
                    <a:pt x="4570" y="686"/>
                    <a:pt x="4638" y="597"/>
                  </a:cubicBezTo>
                  <a:cubicBezTo>
                    <a:pt x="4878" y="314"/>
                    <a:pt x="4475" y="237"/>
                    <a:pt x="4256" y="237"/>
                  </a:cubicBezTo>
                  <a:cubicBezTo>
                    <a:pt x="4240" y="237"/>
                    <a:pt x="4225" y="237"/>
                    <a:pt x="4212" y="238"/>
                  </a:cubicBezTo>
                  <a:cubicBezTo>
                    <a:pt x="4010" y="238"/>
                    <a:pt x="3809" y="249"/>
                    <a:pt x="3596" y="283"/>
                  </a:cubicBezTo>
                  <a:cubicBezTo>
                    <a:pt x="3417" y="182"/>
                    <a:pt x="3226" y="104"/>
                    <a:pt x="3025" y="48"/>
                  </a:cubicBezTo>
                  <a:cubicBezTo>
                    <a:pt x="2925" y="15"/>
                    <a:pt x="2816" y="0"/>
                    <a:pt x="27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4"/>
            <p:cNvSpPr/>
            <p:nvPr/>
          </p:nvSpPr>
          <p:spPr>
            <a:xfrm>
              <a:off x="1084790" y="10119596"/>
              <a:ext cx="208488" cy="175866"/>
            </a:xfrm>
            <a:custGeom>
              <a:avLst/>
              <a:gdLst/>
              <a:ahLst/>
              <a:cxnLst/>
              <a:rect l="l" t="t" r="r" b="b"/>
              <a:pathLst>
                <a:path w="6161" h="5197" extrusionOk="0">
                  <a:moveTo>
                    <a:pt x="3080" y="802"/>
                  </a:moveTo>
                  <a:cubicBezTo>
                    <a:pt x="3058" y="808"/>
                    <a:pt x="3049" y="811"/>
                    <a:pt x="3049" y="811"/>
                  </a:cubicBezTo>
                  <a:cubicBezTo>
                    <a:pt x="3049" y="811"/>
                    <a:pt x="3058" y="808"/>
                    <a:pt x="3069" y="802"/>
                  </a:cubicBezTo>
                  <a:close/>
                  <a:moveTo>
                    <a:pt x="3192" y="4006"/>
                  </a:moveTo>
                  <a:lnTo>
                    <a:pt x="3192" y="4006"/>
                  </a:lnTo>
                  <a:cubicBezTo>
                    <a:pt x="3205" y="4008"/>
                    <a:pt x="3215" y="4010"/>
                    <a:pt x="3223" y="4011"/>
                  </a:cubicBezTo>
                  <a:lnTo>
                    <a:pt x="3223" y="4011"/>
                  </a:lnTo>
                  <a:cubicBezTo>
                    <a:pt x="3213" y="4009"/>
                    <a:pt x="3203" y="4008"/>
                    <a:pt x="3192" y="4006"/>
                  </a:cubicBezTo>
                  <a:close/>
                  <a:moveTo>
                    <a:pt x="3763" y="4006"/>
                  </a:moveTo>
                  <a:lnTo>
                    <a:pt x="3763" y="4006"/>
                  </a:lnTo>
                  <a:cubicBezTo>
                    <a:pt x="3754" y="4015"/>
                    <a:pt x="3737" y="4017"/>
                    <a:pt x="3719" y="4017"/>
                  </a:cubicBezTo>
                  <a:lnTo>
                    <a:pt x="3719" y="4017"/>
                  </a:lnTo>
                  <a:cubicBezTo>
                    <a:pt x="3741" y="4006"/>
                    <a:pt x="3763" y="4006"/>
                    <a:pt x="3763" y="4006"/>
                  </a:cubicBezTo>
                  <a:close/>
                  <a:moveTo>
                    <a:pt x="3271" y="858"/>
                  </a:moveTo>
                  <a:cubicBezTo>
                    <a:pt x="3271" y="858"/>
                    <a:pt x="3282" y="870"/>
                    <a:pt x="3282" y="870"/>
                  </a:cubicBezTo>
                  <a:cubicBezTo>
                    <a:pt x="3304" y="881"/>
                    <a:pt x="3315" y="881"/>
                    <a:pt x="3338" y="892"/>
                  </a:cubicBezTo>
                  <a:cubicBezTo>
                    <a:pt x="3517" y="1004"/>
                    <a:pt x="3663" y="1150"/>
                    <a:pt x="3797" y="1318"/>
                  </a:cubicBezTo>
                  <a:cubicBezTo>
                    <a:pt x="4099" y="1687"/>
                    <a:pt x="4279" y="2180"/>
                    <a:pt x="4312" y="2662"/>
                  </a:cubicBezTo>
                  <a:cubicBezTo>
                    <a:pt x="4335" y="2874"/>
                    <a:pt x="4324" y="2986"/>
                    <a:pt x="4279" y="3199"/>
                  </a:cubicBezTo>
                  <a:cubicBezTo>
                    <a:pt x="4256" y="3278"/>
                    <a:pt x="4223" y="3367"/>
                    <a:pt x="4189" y="3446"/>
                  </a:cubicBezTo>
                  <a:cubicBezTo>
                    <a:pt x="4167" y="3490"/>
                    <a:pt x="4155" y="3535"/>
                    <a:pt x="4133" y="3569"/>
                  </a:cubicBezTo>
                  <a:cubicBezTo>
                    <a:pt x="4122" y="3591"/>
                    <a:pt x="4077" y="3647"/>
                    <a:pt x="4077" y="3658"/>
                  </a:cubicBezTo>
                  <a:cubicBezTo>
                    <a:pt x="4032" y="3726"/>
                    <a:pt x="3987" y="3782"/>
                    <a:pt x="3931" y="3838"/>
                  </a:cubicBezTo>
                  <a:cubicBezTo>
                    <a:pt x="3909" y="3860"/>
                    <a:pt x="3887" y="3883"/>
                    <a:pt x="3864" y="3905"/>
                  </a:cubicBezTo>
                  <a:cubicBezTo>
                    <a:pt x="3842" y="3916"/>
                    <a:pt x="3819" y="3939"/>
                    <a:pt x="3819" y="3939"/>
                  </a:cubicBezTo>
                  <a:cubicBezTo>
                    <a:pt x="3797" y="3961"/>
                    <a:pt x="3763" y="3972"/>
                    <a:pt x="3730" y="3995"/>
                  </a:cubicBezTo>
                  <a:cubicBezTo>
                    <a:pt x="3719" y="4006"/>
                    <a:pt x="3696" y="4017"/>
                    <a:pt x="3674" y="4028"/>
                  </a:cubicBezTo>
                  <a:cubicBezTo>
                    <a:pt x="3663" y="4028"/>
                    <a:pt x="3640" y="4028"/>
                    <a:pt x="3618" y="4039"/>
                  </a:cubicBezTo>
                  <a:lnTo>
                    <a:pt x="3495" y="4039"/>
                  </a:lnTo>
                  <a:cubicBezTo>
                    <a:pt x="3450" y="4039"/>
                    <a:pt x="3405" y="4028"/>
                    <a:pt x="3360" y="4028"/>
                  </a:cubicBezTo>
                  <a:cubicBezTo>
                    <a:pt x="3319" y="4020"/>
                    <a:pt x="3278" y="4018"/>
                    <a:pt x="3236" y="4013"/>
                  </a:cubicBezTo>
                  <a:lnTo>
                    <a:pt x="3236" y="4013"/>
                  </a:lnTo>
                  <a:cubicBezTo>
                    <a:pt x="3212" y="4008"/>
                    <a:pt x="3155" y="3995"/>
                    <a:pt x="3125" y="3983"/>
                  </a:cubicBezTo>
                  <a:cubicBezTo>
                    <a:pt x="3013" y="3961"/>
                    <a:pt x="2901" y="3916"/>
                    <a:pt x="2789" y="3871"/>
                  </a:cubicBezTo>
                  <a:cubicBezTo>
                    <a:pt x="2733" y="3849"/>
                    <a:pt x="2666" y="3827"/>
                    <a:pt x="2610" y="3804"/>
                  </a:cubicBezTo>
                  <a:cubicBezTo>
                    <a:pt x="2610" y="3793"/>
                    <a:pt x="2610" y="3793"/>
                    <a:pt x="2599" y="3793"/>
                  </a:cubicBezTo>
                  <a:cubicBezTo>
                    <a:pt x="2576" y="3782"/>
                    <a:pt x="2554" y="3771"/>
                    <a:pt x="2531" y="3759"/>
                  </a:cubicBezTo>
                  <a:cubicBezTo>
                    <a:pt x="2397" y="3121"/>
                    <a:pt x="2442" y="2460"/>
                    <a:pt x="2666" y="1844"/>
                  </a:cubicBezTo>
                  <a:cubicBezTo>
                    <a:pt x="2744" y="1642"/>
                    <a:pt x="2834" y="1452"/>
                    <a:pt x="2946" y="1273"/>
                  </a:cubicBezTo>
                  <a:cubicBezTo>
                    <a:pt x="2957" y="1250"/>
                    <a:pt x="2957" y="1239"/>
                    <a:pt x="2957" y="1239"/>
                  </a:cubicBezTo>
                  <a:cubicBezTo>
                    <a:pt x="2968" y="1228"/>
                    <a:pt x="2968" y="1228"/>
                    <a:pt x="2979" y="1206"/>
                  </a:cubicBezTo>
                  <a:cubicBezTo>
                    <a:pt x="3013" y="1172"/>
                    <a:pt x="3035" y="1127"/>
                    <a:pt x="3069" y="1094"/>
                  </a:cubicBezTo>
                  <a:cubicBezTo>
                    <a:pt x="3125" y="1015"/>
                    <a:pt x="3192" y="948"/>
                    <a:pt x="3259" y="870"/>
                  </a:cubicBezTo>
                  <a:cubicBezTo>
                    <a:pt x="3259" y="870"/>
                    <a:pt x="3271" y="870"/>
                    <a:pt x="3271" y="858"/>
                  </a:cubicBezTo>
                  <a:close/>
                  <a:moveTo>
                    <a:pt x="3907" y="0"/>
                  </a:moveTo>
                  <a:cubicBezTo>
                    <a:pt x="3394" y="0"/>
                    <a:pt x="2864" y="158"/>
                    <a:pt x="2419" y="388"/>
                  </a:cubicBezTo>
                  <a:cubicBezTo>
                    <a:pt x="1927" y="657"/>
                    <a:pt x="1546" y="1049"/>
                    <a:pt x="1243" y="1519"/>
                  </a:cubicBezTo>
                  <a:cubicBezTo>
                    <a:pt x="919" y="2046"/>
                    <a:pt x="751" y="2673"/>
                    <a:pt x="728" y="3300"/>
                  </a:cubicBezTo>
                  <a:cubicBezTo>
                    <a:pt x="560" y="3367"/>
                    <a:pt x="0" y="3625"/>
                    <a:pt x="246" y="3860"/>
                  </a:cubicBezTo>
                  <a:cubicBezTo>
                    <a:pt x="426" y="4039"/>
                    <a:pt x="627" y="4196"/>
                    <a:pt x="840" y="4319"/>
                  </a:cubicBezTo>
                  <a:cubicBezTo>
                    <a:pt x="907" y="4566"/>
                    <a:pt x="986" y="4801"/>
                    <a:pt x="1109" y="5014"/>
                  </a:cubicBezTo>
                  <a:cubicBezTo>
                    <a:pt x="1176" y="5145"/>
                    <a:pt x="1345" y="5197"/>
                    <a:pt x="1552" y="5197"/>
                  </a:cubicBezTo>
                  <a:cubicBezTo>
                    <a:pt x="1929" y="5197"/>
                    <a:pt x="2435" y="5023"/>
                    <a:pt x="2688" y="4835"/>
                  </a:cubicBezTo>
                  <a:cubicBezTo>
                    <a:pt x="2957" y="4835"/>
                    <a:pt x="3226" y="4812"/>
                    <a:pt x="3495" y="4767"/>
                  </a:cubicBezTo>
                  <a:cubicBezTo>
                    <a:pt x="4570" y="4555"/>
                    <a:pt x="5869" y="3927"/>
                    <a:pt x="6026" y="2706"/>
                  </a:cubicBezTo>
                  <a:cubicBezTo>
                    <a:pt x="6160" y="1687"/>
                    <a:pt x="5578" y="388"/>
                    <a:pt x="4525" y="86"/>
                  </a:cubicBezTo>
                  <a:cubicBezTo>
                    <a:pt x="4326" y="27"/>
                    <a:pt x="4118" y="0"/>
                    <a:pt x="39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4"/>
            <p:cNvSpPr/>
            <p:nvPr/>
          </p:nvSpPr>
          <p:spPr>
            <a:xfrm>
              <a:off x="1203027" y="10256276"/>
              <a:ext cx="812" cy="34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3" y="0"/>
                  </a:moveTo>
                  <a:cubicBezTo>
                    <a:pt x="12" y="0"/>
                    <a:pt x="1" y="0"/>
                    <a:pt x="1" y="0"/>
                  </a:cubicBezTo>
                  <a:cubicBezTo>
                    <a:pt x="1" y="0"/>
                    <a:pt x="12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4"/>
            <p:cNvSpPr/>
            <p:nvPr/>
          </p:nvSpPr>
          <p:spPr>
            <a:xfrm>
              <a:off x="1461903" y="10113674"/>
              <a:ext cx="192583" cy="181416"/>
            </a:xfrm>
            <a:custGeom>
              <a:avLst/>
              <a:gdLst/>
              <a:ahLst/>
              <a:cxnLst/>
              <a:rect l="l" t="t" r="r" b="b"/>
              <a:pathLst>
                <a:path w="5691" h="5361" extrusionOk="0">
                  <a:moveTo>
                    <a:pt x="3204" y="1045"/>
                  </a:moveTo>
                  <a:cubicBezTo>
                    <a:pt x="3226" y="1045"/>
                    <a:pt x="3216" y="1055"/>
                    <a:pt x="3119" y="1067"/>
                  </a:cubicBezTo>
                  <a:lnTo>
                    <a:pt x="3119" y="1067"/>
                  </a:lnTo>
                  <a:cubicBezTo>
                    <a:pt x="3128" y="1064"/>
                    <a:pt x="3138" y="1056"/>
                    <a:pt x="3148" y="1056"/>
                  </a:cubicBezTo>
                  <a:lnTo>
                    <a:pt x="3170" y="1056"/>
                  </a:lnTo>
                  <a:cubicBezTo>
                    <a:pt x="3182" y="1056"/>
                    <a:pt x="3193" y="1045"/>
                    <a:pt x="3204" y="1045"/>
                  </a:cubicBezTo>
                  <a:close/>
                  <a:moveTo>
                    <a:pt x="2644" y="1336"/>
                  </a:moveTo>
                  <a:cubicBezTo>
                    <a:pt x="2678" y="1358"/>
                    <a:pt x="2700" y="1381"/>
                    <a:pt x="2734" y="1403"/>
                  </a:cubicBezTo>
                  <a:cubicBezTo>
                    <a:pt x="3058" y="1694"/>
                    <a:pt x="3294" y="2008"/>
                    <a:pt x="3484" y="2377"/>
                  </a:cubicBezTo>
                  <a:cubicBezTo>
                    <a:pt x="3663" y="2725"/>
                    <a:pt x="3786" y="3105"/>
                    <a:pt x="3831" y="3497"/>
                  </a:cubicBezTo>
                  <a:cubicBezTo>
                    <a:pt x="3865" y="3833"/>
                    <a:pt x="3854" y="4091"/>
                    <a:pt x="3697" y="4416"/>
                  </a:cubicBezTo>
                  <a:cubicBezTo>
                    <a:pt x="3686" y="4450"/>
                    <a:pt x="3663" y="4472"/>
                    <a:pt x="3652" y="4506"/>
                  </a:cubicBezTo>
                  <a:cubicBezTo>
                    <a:pt x="3652" y="4506"/>
                    <a:pt x="3641" y="4517"/>
                    <a:pt x="3641" y="4517"/>
                  </a:cubicBezTo>
                  <a:cubicBezTo>
                    <a:pt x="3630" y="4528"/>
                    <a:pt x="3630" y="4539"/>
                    <a:pt x="3618" y="4550"/>
                  </a:cubicBezTo>
                  <a:cubicBezTo>
                    <a:pt x="3596" y="4539"/>
                    <a:pt x="3574" y="4539"/>
                    <a:pt x="3551" y="4539"/>
                  </a:cubicBezTo>
                  <a:cubicBezTo>
                    <a:pt x="3529" y="4539"/>
                    <a:pt x="3495" y="4528"/>
                    <a:pt x="3462" y="4528"/>
                  </a:cubicBezTo>
                  <a:cubicBezTo>
                    <a:pt x="3406" y="4506"/>
                    <a:pt x="3338" y="4494"/>
                    <a:pt x="3271" y="4461"/>
                  </a:cubicBezTo>
                  <a:cubicBezTo>
                    <a:pt x="3159" y="4427"/>
                    <a:pt x="3014" y="4360"/>
                    <a:pt x="2946" y="4326"/>
                  </a:cubicBezTo>
                  <a:cubicBezTo>
                    <a:pt x="2543" y="4102"/>
                    <a:pt x="2218" y="3800"/>
                    <a:pt x="2050" y="3397"/>
                  </a:cubicBezTo>
                  <a:cubicBezTo>
                    <a:pt x="1905" y="3016"/>
                    <a:pt x="1905" y="2657"/>
                    <a:pt x="2017" y="2288"/>
                  </a:cubicBezTo>
                  <a:cubicBezTo>
                    <a:pt x="2050" y="2187"/>
                    <a:pt x="2095" y="2075"/>
                    <a:pt x="2140" y="1974"/>
                  </a:cubicBezTo>
                  <a:cubicBezTo>
                    <a:pt x="2174" y="1918"/>
                    <a:pt x="2196" y="1873"/>
                    <a:pt x="2218" y="1829"/>
                  </a:cubicBezTo>
                  <a:cubicBezTo>
                    <a:pt x="2230" y="1817"/>
                    <a:pt x="2241" y="1806"/>
                    <a:pt x="2241" y="1795"/>
                  </a:cubicBezTo>
                  <a:cubicBezTo>
                    <a:pt x="2252" y="1784"/>
                    <a:pt x="2263" y="1761"/>
                    <a:pt x="2274" y="1750"/>
                  </a:cubicBezTo>
                  <a:cubicBezTo>
                    <a:pt x="2342" y="1649"/>
                    <a:pt x="2420" y="1560"/>
                    <a:pt x="2510" y="1470"/>
                  </a:cubicBezTo>
                  <a:cubicBezTo>
                    <a:pt x="2543" y="1425"/>
                    <a:pt x="2577" y="1392"/>
                    <a:pt x="2622" y="1358"/>
                  </a:cubicBezTo>
                  <a:cubicBezTo>
                    <a:pt x="2622" y="1358"/>
                    <a:pt x="2633" y="1347"/>
                    <a:pt x="2644" y="1336"/>
                  </a:cubicBezTo>
                  <a:close/>
                  <a:moveTo>
                    <a:pt x="3820" y="4550"/>
                  </a:moveTo>
                  <a:cubicBezTo>
                    <a:pt x="3798" y="4562"/>
                    <a:pt x="3764" y="4562"/>
                    <a:pt x="3742" y="4562"/>
                  </a:cubicBezTo>
                  <a:lnTo>
                    <a:pt x="3730" y="4562"/>
                  </a:lnTo>
                  <a:cubicBezTo>
                    <a:pt x="3753" y="4550"/>
                    <a:pt x="3786" y="4550"/>
                    <a:pt x="3820" y="4550"/>
                  </a:cubicBezTo>
                  <a:close/>
                  <a:moveTo>
                    <a:pt x="3562" y="4618"/>
                  </a:moveTo>
                  <a:cubicBezTo>
                    <a:pt x="3551" y="4618"/>
                    <a:pt x="3551" y="4629"/>
                    <a:pt x="3540" y="4629"/>
                  </a:cubicBezTo>
                  <a:cubicBezTo>
                    <a:pt x="3529" y="4640"/>
                    <a:pt x="3529" y="4640"/>
                    <a:pt x="3518" y="4651"/>
                  </a:cubicBezTo>
                  <a:cubicBezTo>
                    <a:pt x="3529" y="4640"/>
                    <a:pt x="3540" y="4618"/>
                    <a:pt x="3562" y="4618"/>
                  </a:cubicBezTo>
                  <a:close/>
                  <a:moveTo>
                    <a:pt x="3518" y="4662"/>
                  </a:moveTo>
                  <a:cubicBezTo>
                    <a:pt x="3510" y="4662"/>
                    <a:pt x="3508" y="4667"/>
                    <a:pt x="3507" y="4667"/>
                  </a:cubicBezTo>
                  <a:cubicBezTo>
                    <a:pt x="3506" y="4667"/>
                    <a:pt x="3506" y="4666"/>
                    <a:pt x="3506" y="4662"/>
                  </a:cubicBezTo>
                  <a:close/>
                  <a:moveTo>
                    <a:pt x="2698" y="0"/>
                  </a:moveTo>
                  <a:cubicBezTo>
                    <a:pt x="2390" y="0"/>
                    <a:pt x="2061" y="107"/>
                    <a:pt x="1815" y="238"/>
                  </a:cubicBezTo>
                  <a:cubicBezTo>
                    <a:pt x="1647" y="339"/>
                    <a:pt x="1233" y="653"/>
                    <a:pt x="1625" y="776"/>
                  </a:cubicBezTo>
                  <a:cubicBezTo>
                    <a:pt x="1692" y="798"/>
                    <a:pt x="1770" y="821"/>
                    <a:pt x="1849" y="854"/>
                  </a:cubicBezTo>
                  <a:cubicBezTo>
                    <a:pt x="1311" y="1145"/>
                    <a:pt x="841" y="1549"/>
                    <a:pt x="527" y="2075"/>
                  </a:cubicBezTo>
                  <a:cubicBezTo>
                    <a:pt x="1" y="2960"/>
                    <a:pt x="157" y="4058"/>
                    <a:pt x="964" y="4707"/>
                  </a:cubicBezTo>
                  <a:cubicBezTo>
                    <a:pt x="1468" y="5099"/>
                    <a:pt x="2106" y="5323"/>
                    <a:pt x="2745" y="5357"/>
                  </a:cubicBezTo>
                  <a:cubicBezTo>
                    <a:pt x="2805" y="5360"/>
                    <a:pt x="2866" y="5361"/>
                    <a:pt x="2928" y="5361"/>
                  </a:cubicBezTo>
                  <a:cubicBezTo>
                    <a:pt x="3616" y="5361"/>
                    <a:pt x="4350" y="5185"/>
                    <a:pt x="4895" y="4763"/>
                  </a:cubicBezTo>
                  <a:cubicBezTo>
                    <a:pt x="5635" y="4192"/>
                    <a:pt x="5691" y="3229"/>
                    <a:pt x="5411" y="2400"/>
                  </a:cubicBezTo>
                  <a:cubicBezTo>
                    <a:pt x="5209" y="1784"/>
                    <a:pt x="4839" y="1235"/>
                    <a:pt x="4358" y="809"/>
                  </a:cubicBezTo>
                  <a:cubicBezTo>
                    <a:pt x="4470" y="753"/>
                    <a:pt x="4559" y="686"/>
                    <a:pt x="4638" y="597"/>
                  </a:cubicBezTo>
                  <a:cubicBezTo>
                    <a:pt x="4878" y="314"/>
                    <a:pt x="4465" y="237"/>
                    <a:pt x="4245" y="237"/>
                  </a:cubicBezTo>
                  <a:cubicBezTo>
                    <a:pt x="4229" y="237"/>
                    <a:pt x="4214" y="237"/>
                    <a:pt x="4201" y="238"/>
                  </a:cubicBezTo>
                  <a:cubicBezTo>
                    <a:pt x="3999" y="238"/>
                    <a:pt x="3798" y="249"/>
                    <a:pt x="3596" y="283"/>
                  </a:cubicBezTo>
                  <a:cubicBezTo>
                    <a:pt x="3406" y="182"/>
                    <a:pt x="3215" y="104"/>
                    <a:pt x="3025" y="48"/>
                  </a:cubicBezTo>
                  <a:cubicBezTo>
                    <a:pt x="2922" y="15"/>
                    <a:pt x="2812" y="0"/>
                    <a:pt x="26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4"/>
            <p:cNvSpPr/>
            <p:nvPr/>
          </p:nvSpPr>
          <p:spPr>
            <a:xfrm>
              <a:off x="1823518" y="10119596"/>
              <a:ext cx="208488" cy="175866"/>
            </a:xfrm>
            <a:custGeom>
              <a:avLst/>
              <a:gdLst/>
              <a:ahLst/>
              <a:cxnLst/>
              <a:rect l="l" t="t" r="r" b="b"/>
              <a:pathLst>
                <a:path w="6161" h="5197" extrusionOk="0">
                  <a:moveTo>
                    <a:pt x="3091" y="802"/>
                  </a:moveTo>
                  <a:cubicBezTo>
                    <a:pt x="3069" y="808"/>
                    <a:pt x="3061" y="811"/>
                    <a:pt x="3061" y="811"/>
                  </a:cubicBezTo>
                  <a:cubicBezTo>
                    <a:pt x="3061" y="811"/>
                    <a:pt x="3069" y="808"/>
                    <a:pt x="3080" y="802"/>
                  </a:cubicBezTo>
                  <a:close/>
                  <a:moveTo>
                    <a:pt x="3192" y="4006"/>
                  </a:moveTo>
                  <a:cubicBezTo>
                    <a:pt x="3210" y="4008"/>
                    <a:pt x="3223" y="4010"/>
                    <a:pt x="3232" y="4012"/>
                  </a:cubicBezTo>
                  <a:lnTo>
                    <a:pt x="3232" y="4012"/>
                  </a:lnTo>
                  <a:cubicBezTo>
                    <a:pt x="3219" y="4010"/>
                    <a:pt x="3205" y="4008"/>
                    <a:pt x="3192" y="4006"/>
                  </a:cubicBezTo>
                  <a:close/>
                  <a:moveTo>
                    <a:pt x="3763" y="4006"/>
                  </a:moveTo>
                  <a:cubicBezTo>
                    <a:pt x="3751" y="4017"/>
                    <a:pt x="3730" y="4017"/>
                    <a:pt x="3719" y="4017"/>
                  </a:cubicBezTo>
                  <a:cubicBezTo>
                    <a:pt x="3739" y="4010"/>
                    <a:pt x="3756" y="4007"/>
                    <a:pt x="3763" y="4006"/>
                  </a:cubicBezTo>
                  <a:close/>
                  <a:moveTo>
                    <a:pt x="3271" y="858"/>
                  </a:moveTo>
                  <a:cubicBezTo>
                    <a:pt x="3282" y="858"/>
                    <a:pt x="3282" y="870"/>
                    <a:pt x="3293" y="870"/>
                  </a:cubicBezTo>
                  <a:cubicBezTo>
                    <a:pt x="3304" y="881"/>
                    <a:pt x="3315" y="881"/>
                    <a:pt x="3338" y="892"/>
                  </a:cubicBezTo>
                  <a:cubicBezTo>
                    <a:pt x="3517" y="1004"/>
                    <a:pt x="3674" y="1150"/>
                    <a:pt x="3808" y="1318"/>
                  </a:cubicBezTo>
                  <a:cubicBezTo>
                    <a:pt x="4111" y="1687"/>
                    <a:pt x="4279" y="2180"/>
                    <a:pt x="4323" y="2662"/>
                  </a:cubicBezTo>
                  <a:cubicBezTo>
                    <a:pt x="4335" y="2874"/>
                    <a:pt x="4335" y="2986"/>
                    <a:pt x="4279" y="3199"/>
                  </a:cubicBezTo>
                  <a:cubicBezTo>
                    <a:pt x="4256" y="3278"/>
                    <a:pt x="4234" y="3367"/>
                    <a:pt x="4189" y="3446"/>
                  </a:cubicBezTo>
                  <a:cubicBezTo>
                    <a:pt x="4178" y="3490"/>
                    <a:pt x="4155" y="3535"/>
                    <a:pt x="4133" y="3569"/>
                  </a:cubicBezTo>
                  <a:cubicBezTo>
                    <a:pt x="4122" y="3591"/>
                    <a:pt x="4077" y="3647"/>
                    <a:pt x="4077" y="3658"/>
                  </a:cubicBezTo>
                  <a:cubicBezTo>
                    <a:pt x="4032" y="3726"/>
                    <a:pt x="3987" y="3782"/>
                    <a:pt x="3943" y="3838"/>
                  </a:cubicBezTo>
                  <a:cubicBezTo>
                    <a:pt x="3920" y="3860"/>
                    <a:pt x="3887" y="3883"/>
                    <a:pt x="3864" y="3905"/>
                  </a:cubicBezTo>
                  <a:cubicBezTo>
                    <a:pt x="3853" y="3916"/>
                    <a:pt x="3831" y="3939"/>
                    <a:pt x="3831" y="3939"/>
                  </a:cubicBezTo>
                  <a:cubicBezTo>
                    <a:pt x="3797" y="3961"/>
                    <a:pt x="3763" y="3972"/>
                    <a:pt x="3741" y="3995"/>
                  </a:cubicBezTo>
                  <a:cubicBezTo>
                    <a:pt x="3719" y="4006"/>
                    <a:pt x="3696" y="4017"/>
                    <a:pt x="3685" y="4028"/>
                  </a:cubicBezTo>
                  <a:cubicBezTo>
                    <a:pt x="3663" y="4028"/>
                    <a:pt x="3640" y="4028"/>
                    <a:pt x="3629" y="4039"/>
                  </a:cubicBezTo>
                  <a:lnTo>
                    <a:pt x="3495" y="4039"/>
                  </a:lnTo>
                  <a:cubicBezTo>
                    <a:pt x="3450" y="4039"/>
                    <a:pt x="3405" y="4028"/>
                    <a:pt x="3371" y="4028"/>
                  </a:cubicBezTo>
                  <a:cubicBezTo>
                    <a:pt x="3332" y="4020"/>
                    <a:pt x="3287" y="4018"/>
                    <a:pt x="3244" y="4013"/>
                  </a:cubicBezTo>
                  <a:lnTo>
                    <a:pt x="3244" y="4013"/>
                  </a:lnTo>
                  <a:cubicBezTo>
                    <a:pt x="3221" y="4009"/>
                    <a:pt x="3157" y="3996"/>
                    <a:pt x="3125" y="3983"/>
                  </a:cubicBezTo>
                  <a:cubicBezTo>
                    <a:pt x="3013" y="3961"/>
                    <a:pt x="2901" y="3916"/>
                    <a:pt x="2789" y="3871"/>
                  </a:cubicBezTo>
                  <a:cubicBezTo>
                    <a:pt x="2733" y="3849"/>
                    <a:pt x="2677" y="3827"/>
                    <a:pt x="2621" y="3804"/>
                  </a:cubicBezTo>
                  <a:cubicBezTo>
                    <a:pt x="2610" y="3793"/>
                    <a:pt x="2610" y="3793"/>
                    <a:pt x="2610" y="3793"/>
                  </a:cubicBezTo>
                  <a:cubicBezTo>
                    <a:pt x="2587" y="3782"/>
                    <a:pt x="2565" y="3771"/>
                    <a:pt x="2543" y="3759"/>
                  </a:cubicBezTo>
                  <a:cubicBezTo>
                    <a:pt x="2397" y="3121"/>
                    <a:pt x="2442" y="2460"/>
                    <a:pt x="2677" y="1844"/>
                  </a:cubicBezTo>
                  <a:cubicBezTo>
                    <a:pt x="2744" y="1642"/>
                    <a:pt x="2845" y="1452"/>
                    <a:pt x="2946" y="1273"/>
                  </a:cubicBezTo>
                  <a:cubicBezTo>
                    <a:pt x="2957" y="1250"/>
                    <a:pt x="2968" y="1239"/>
                    <a:pt x="2968" y="1239"/>
                  </a:cubicBezTo>
                  <a:cubicBezTo>
                    <a:pt x="2968" y="1228"/>
                    <a:pt x="2979" y="1228"/>
                    <a:pt x="2991" y="1206"/>
                  </a:cubicBezTo>
                  <a:cubicBezTo>
                    <a:pt x="3013" y="1172"/>
                    <a:pt x="3047" y="1127"/>
                    <a:pt x="3069" y="1094"/>
                  </a:cubicBezTo>
                  <a:cubicBezTo>
                    <a:pt x="3125" y="1015"/>
                    <a:pt x="3192" y="948"/>
                    <a:pt x="3259" y="870"/>
                  </a:cubicBezTo>
                  <a:cubicBezTo>
                    <a:pt x="3271" y="870"/>
                    <a:pt x="3271" y="870"/>
                    <a:pt x="3271" y="858"/>
                  </a:cubicBezTo>
                  <a:close/>
                  <a:moveTo>
                    <a:pt x="3912" y="0"/>
                  </a:moveTo>
                  <a:cubicBezTo>
                    <a:pt x="3394" y="0"/>
                    <a:pt x="2867" y="158"/>
                    <a:pt x="2431" y="388"/>
                  </a:cubicBezTo>
                  <a:cubicBezTo>
                    <a:pt x="1927" y="657"/>
                    <a:pt x="1546" y="1049"/>
                    <a:pt x="1255" y="1519"/>
                  </a:cubicBezTo>
                  <a:cubicBezTo>
                    <a:pt x="930" y="2046"/>
                    <a:pt x="751" y="2673"/>
                    <a:pt x="728" y="3300"/>
                  </a:cubicBezTo>
                  <a:cubicBezTo>
                    <a:pt x="560" y="3367"/>
                    <a:pt x="0" y="3625"/>
                    <a:pt x="246" y="3860"/>
                  </a:cubicBezTo>
                  <a:cubicBezTo>
                    <a:pt x="426" y="4039"/>
                    <a:pt x="638" y="4196"/>
                    <a:pt x="851" y="4319"/>
                  </a:cubicBezTo>
                  <a:cubicBezTo>
                    <a:pt x="907" y="4566"/>
                    <a:pt x="997" y="4801"/>
                    <a:pt x="1109" y="5014"/>
                  </a:cubicBezTo>
                  <a:cubicBezTo>
                    <a:pt x="1180" y="5145"/>
                    <a:pt x="1350" y="5197"/>
                    <a:pt x="1557" y="5197"/>
                  </a:cubicBezTo>
                  <a:cubicBezTo>
                    <a:pt x="1934" y="5197"/>
                    <a:pt x="2435" y="5023"/>
                    <a:pt x="2688" y="4835"/>
                  </a:cubicBezTo>
                  <a:cubicBezTo>
                    <a:pt x="2957" y="4835"/>
                    <a:pt x="3226" y="4812"/>
                    <a:pt x="3495" y="4767"/>
                  </a:cubicBezTo>
                  <a:cubicBezTo>
                    <a:pt x="4570" y="4555"/>
                    <a:pt x="5869" y="3927"/>
                    <a:pt x="6026" y="2706"/>
                  </a:cubicBezTo>
                  <a:cubicBezTo>
                    <a:pt x="6160" y="1687"/>
                    <a:pt x="5589" y="388"/>
                    <a:pt x="4536" y="86"/>
                  </a:cubicBezTo>
                  <a:cubicBezTo>
                    <a:pt x="4334" y="27"/>
                    <a:pt x="4124" y="0"/>
                    <a:pt x="3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4"/>
            <p:cNvSpPr/>
            <p:nvPr/>
          </p:nvSpPr>
          <p:spPr>
            <a:xfrm>
              <a:off x="1941755" y="10256276"/>
              <a:ext cx="812" cy="34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3" y="0"/>
                  </a:moveTo>
                  <a:cubicBezTo>
                    <a:pt x="23" y="0"/>
                    <a:pt x="12" y="0"/>
                    <a:pt x="1" y="0"/>
                  </a:cubicBezTo>
                  <a:cubicBezTo>
                    <a:pt x="12" y="0"/>
                    <a:pt x="12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4"/>
            <p:cNvSpPr/>
            <p:nvPr/>
          </p:nvSpPr>
          <p:spPr>
            <a:xfrm>
              <a:off x="2200631" y="10113674"/>
              <a:ext cx="192956" cy="181416"/>
            </a:xfrm>
            <a:custGeom>
              <a:avLst/>
              <a:gdLst/>
              <a:ahLst/>
              <a:cxnLst/>
              <a:rect l="l" t="t" r="r" b="b"/>
              <a:pathLst>
                <a:path w="5702" h="5361" extrusionOk="0">
                  <a:moveTo>
                    <a:pt x="3204" y="1045"/>
                  </a:moveTo>
                  <a:cubicBezTo>
                    <a:pt x="3235" y="1045"/>
                    <a:pt x="3218" y="1054"/>
                    <a:pt x="3136" y="1064"/>
                  </a:cubicBezTo>
                  <a:lnTo>
                    <a:pt x="3136" y="1064"/>
                  </a:lnTo>
                  <a:cubicBezTo>
                    <a:pt x="3144" y="1061"/>
                    <a:pt x="3151" y="1056"/>
                    <a:pt x="3159" y="1056"/>
                  </a:cubicBezTo>
                  <a:lnTo>
                    <a:pt x="3170" y="1056"/>
                  </a:lnTo>
                  <a:cubicBezTo>
                    <a:pt x="3182" y="1056"/>
                    <a:pt x="3193" y="1045"/>
                    <a:pt x="3204" y="1045"/>
                  </a:cubicBezTo>
                  <a:close/>
                  <a:moveTo>
                    <a:pt x="2655" y="1336"/>
                  </a:moveTo>
                  <a:cubicBezTo>
                    <a:pt x="2678" y="1358"/>
                    <a:pt x="2711" y="1381"/>
                    <a:pt x="2734" y="1403"/>
                  </a:cubicBezTo>
                  <a:cubicBezTo>
                    <a:pt x="3058" y="1694"/>
                    <a:pt x="3305" y="2008"/>
                    <a:pt x="3495" y="2377"/>
                  </a:cubicBezTo>
                  <a:cubicBezTo>
                    <a:pt x="3674" y="2725"/>
                    <a:pt x="3798" y="3105"/>
                    <a:pt x="3842" y="3497"/>
                  </a:cubicBezTo>
                  <a:cubicBezTo>
                    <a:pt x="3876" y="3833"/>
                    <a:pt x="3865" y="4091"/>
                    <a:pt x="3708" y="4416"/>
                  </a:cubicBezTo>
                  <a:cubicBezTo>
                    <a:pt x="3686" y="4450"/>
                    <a:pt x="3674" y="4472"/>
                    <a:pt x="3652" y="4506"/>
                  </a:cubicBezTo>
                  <a:cubicBezTo>
                    <a:pt x="3652" y="4506"/>
                    <a:pt x="3652" y="4517"/>
                    <a:pt x="3641" y="4517"/>
                  </a:cubicBezTo>
                  <a:cubicBezTo>
                    <a:pt x="3641" y="4528"/>
                    <a:pt x="3630" y="4539"/>
                    <a:pt x="3618" y="4550"/>
                  </a:cubicBezTo>
                  <a:cubicBezTo>
                    <a:pt x="3596" y="4539"/>
                    <a:pt x="3585" y="4539"/>
                    <a:pt x="3562" y="4539"/>
                  </a:cubicBezTo>
                  <a:cubicBezTo>
                    <a:pt x="3540" y="4539"/>
                    <a:pt x="3495" y="4528"/>
                    <a:pt x="3473" y="4528"/>
                  </a:cubicBezTo>
                  <a:cubicBezTo>
                    <a:pt x="3406" y="4506"/>
                    <a:pt x="3338" y="4494"/>
                    <a:pt x="3282" y="4461"/>
                  </a:cubicBezTo>
                  <a:cubicBezTo>
                    <a:pt x="3170" y="4427"/>
                    <a:pt x="3014" y="4360"/>
                    <a:pt x="2946" y="4326"/>
                  </a:cubicBezTo>
                  <a:cubicBezTo>
                    <a:pt x="2554" y="4102"/>
                    <a:pt x="2218" y="3800"/>
                    <a:pt x="2062" y="3397"/>
                  </a:cubicBezTo>
                  <a:cubicBezTo>
                    <a:pt x="1905" y="3016"/>
                    <a:pt x="1905" y="2657"/>
                    <a:pt x="2017" y="2288"/>
                  </a:cubicBezTo>
                  <a:cubicBezTo>
                    <a:pt x="2050" y="2187"/>
                    <a:pt x="2095" y="2075"/>
                    <a:pt x="2151" y="1974"/>
                  </a:cubicBezTo>
                  <a:cubicBezTo>
                    <a:pt x="2174" y="1918"/>
                    <a:pt x="2196" y="1873"/>
                    <a:pt x="2230" y="1829"/>
                  </a:cubicBezTo>
                  <a:cubicBezTo>
                    <a:pt x="2230" y="1817"/>
                    <a:pt x="2241" y="1806"/>
                    <a:pt x="2241" y="1795"/>
                  </a:cubicBezTo>
                  <a:cubicBezTo>
                    <a:pt x="2252" y="1784"/>
                    <a:pt x="2263" y="1761"/>
                    <a:pt x="2274" y="1750"/>
                  </a:cubicBezTo>
                  <a:cubicBezTo>
                    <a:pt x="2353" y="1649"/>
                    <a:pt x="2431" y="1560"/>
                    <a:pt x="2510" y="1470"/>
                  </a:cubicBezTo>
                  <a:cubicBezTo>
                    <a:pt x="2543" y="1425"/>
                    <a:pt x="2588" y="1392"/>
                    <a:pt x="2622" y="1358"/>
                  </a:cubicBezTo>
                  <a:cubicBezTo>
                    <a:pt x="2633" y="1358"/>
                    <a:pt x="2633" y="1347"/>
                    <a:pt x="2655" y="1336"/>
                  </a:cubicBezTo>
                  <a:close/>
                  <a:moveTo>
                    <a:pt x="3820" y="4550"/>
                  </a:moveTo>
                  <a:lnTo>
                    <a:pt x="3820" y="4550"/>
                  </a:lnTo>
                  <a:cubicBezTo>
                    <a:pt x="3798" y="4562"/>
                    <a:pt x="3764" y="4562"/>
                    <a:pt x="3753" y="4562"/>
                  </a:cubicBezTo>
                  <a:lnTo>
                    <a:pt x="3730" y="4562"/>
                  </a:lnTo>
                  <a:cubicBezTo>
                    <a:pt x="3761" y="4551"/>
                    <a:pt x="3782" y="4550"/>
                    <a:pt x="3820" y="4550"/>
                  </a:cubicBezTo>
                  <a:close/>
                  <a:moveTo>
                    <a:pt x="3562" y="4618"/>
                  </a:moveTo>
                  <a:cubicBezTo>
                    <a:pt x="3562" y="4618"/>
                    <a:pt x="3551" y="4629"/>
                    <a:pt x="3551" y="4629"/>
                  </a:cubicBezTo>
                  <a:cubicBezTo>
                    <a:pt x="3540" y="4640"/>
                    <a:pt x="3529" y="4640"/>
                    <a:pt x="3518" y="4651"/>
                  </a:cubicBezTo>
                  <a:cubicBezTo>
                    <a:pt x="3529" y="4640"/>
                    <a:pt x="3551" y="4618"/>
                    <a:pt x="3562" y="4618"/>
                  </a:cubicBezTo>
                  <a:close/>
                  <a:moveTo>
                    <a:pt x="2698" y="0"/>
                  </a:moveTo>
                  <a:cubicBezTo>
                    <a:pt x="2390" y="0"/>
                    <a:pt x="2061" y="107"/>
                    <a:pt x="1815" y="238"/>
                  </a:cubicBezTo>
                  <a:cubicBezTo>
                    <a:pt x="1647" y="339"/>
                    <a:pt x="1233" y="653"/>
                    <a:pt x="1625" y="776"/>
                  </a:cubicBezTo>
                  <a:cubicBezTo>
                    <a:pt x="1703" y="798"/>
                    <a:pt x="1770" y="821"/>
                    <a:pt x="1849" y="854"/>
                  </a:cubicBezTo>
                  <a:cubicBezTo>
                    <a:pt x="1311" y="1145"/>
                    <a:pt x="852" y="1549"/>
                    <a:pt x="527" y="2075"/>
                  </a:cubicBezTo>
                  <a:cubicBezTo>
                    <a:pt x="1" y="2960"/>
                    <a:pt x="157" y="4058"/>
                    <a:pt x="975" y="4707"/>
                  </a:cubicBezTo>
                  <a:cubicBezTo>
                    <a:pt x="1479" y="5099"/>
                    <a:pt x="2118" y="5323"/>
                    <a:pt x="2756" y="5357"/>
                  </a:cubicBezTo>
                  <a:cubicBezTo>
                    <a:pt x="2816" y="5360"/>
                    <a:pt x="2876" y="5361"/>
                    <a:pt x="2937" y="5361"/>
                  </a:cubicBezTo>
                  <a:cubicBezTo>
                    <a:pt x="3618" y="5361"/>
                    <a:pt x="4361" y="5185"/>
                    <a:pt x="4907" y="4763"/>
                  </a:cubicBezTo>
                  <a:cubicBezTo>
                    <a:pt x="5635" y="4192"/>
                    <a:pt x="5702" y="3229"/>
                    <a:pt x="5422" y="2400"/>
                  </a:cubicBezTo>
                  <a:cubicBezTo>
                    <a:pt x="5209" y="1784"/>
                    <a:pt x="4839" y="1235"/>
                    <a:pt x="4358" y="809"/>
                  </a:cubicBezTo>
                  <a:cubicBezTo>
                    <a:pt x="4470" y="753"/>
                    <a:pt x="4571" y="686"/>
                    <a:pt x="4638" y="597"/>
                  </a:cubicBezTo>
                  <a:cubicBezTo>
                    <a:pt x="4878" y="314"/>
                    <a:pt x="4475" y="237"/>
                    <a:pt x="4256" y="237"/>
                  </a:cubicBezTo>
                  <a:cubicBezTo>
                    <a:pt x="4240" y="237"/>
                    <a:pt x="4226" y="237"/>
                    <a:pt x="4212" y="238"/>
                  </a:cubicBezTo>
                  <a:cubicBezTo>
                    <a:pt x="4010" y="238"/>
                    <a:pt x="3798" y="249"/>
                    <a:pt x="3596" y="283"/>
                  </a:cubicBezTo>
                  <a:cubicBezTo>
                    <a:pt x="3417" y="182"/>
                    <a:pt x="3226" y="104"/>
                    <a:pt x="3025" y="48"/>
                  </a:cubicBezTo>
                  <a:cubicBezTo>
                    <a:pt x="2922" y="15"/>
                    <a:pt x="2812" y="0"/>
                    <a:pt x="26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4"/>
            <p:cNvSpPr/>
            <p:nvPr/>
          </p:nvSpPr>
          <p:spPr>
            <a:xfrm>
              <a:off x="2562617" y="10119596"/>
              <a:ext cx="208116" cy="175866"/>
            </a:xfrm>
            <a:custGeom>
              <a:avLst/>
              <a:gdLst/>
              <a:ahLst/>
              <a:cxnLst/>
              <a:rect l="l" t="t" r="r" b="b"/>
              <a:pathLst>
                <a:path w="6150" h="5197" extrusionOk="0">
                  <a:moveTo>
                    <a:pt x="3080" y="802"/>
                  </a:moveTo>
                  <a:cubicBezTo>
                    <a:pt x="3058" y="808"/>
                    <a:pt x="3050" y="811"/>
                    <a:pt x="3050" y="811"/>
                  </a:cubicBezTo>
                  <a:cubicBezTo>
                    <a:pt x="3050" y="811"/>
                    <a:pt x="3058" y="808"/>
                    <a:pt x="3069" y="802"/>
                  </a:cubicBezTo>
                  <a:close/>
                  <a:moveTo>
                    <a:pt x="3181" y="4006"/>
                  </a:moveTo>
                  <a:cubicBezTo>
                    <a:pt x="3188" y="4007"/>
                    <a:pt x="3195" y="4008"/>
                    <a:pt x="3201" y="4009"/>
                  </a:cubicBezTo>
                  <a:lnTo>
                    <a:pt x="3201" y="4009"/>
                  </a:lnTo>
                  <a:cubicBezTo>
                    <a:pt x="3194" y="4008"/>
                    <a:pt x="3188" y="4007"/>
                    <a:pt x="3181" y="4006"/>
                  </a:cubicBezTo>
                  <a:close/>
                  <a:moveTo>
                    <a:pt x="3764" y="4006"/>
                  </a:moveTo>
                  <a:cubicBezTo>
                    <a:pt x="3754" y="4015"/>
                    <a:pt x="3737" y="4017"/>
                    <a:pt x="3719" y="4017"/>
                  </a:cubicBezTo>
                  <a:lnTo>
                    <a:pt x="3719" y="4017"/>
                  </a:lnTo>
                  <a:cubicBezTo>
                    <a:pt x="3741" y="4006"/>
                    <a:pt x="3764" y="4006"/>
                    <a:pt x="3764" y="4006"/>
                  </a:cubicBezTo>
                  <a:close/>
                  <a:moveTo>
                    <a:pt x="3271" y="858"/>
                  </a:moveTo>
                  <a:cubicBezTo>
                    <a:pt x="3271" y="858"/>
                    <a:pt x="3282" y="870"/>
                    <a:pt x="3282" y="870"/>
                  </a:cubicBezTo>
                  <a:cubicBezTo>
                    <a:pt x="3293" y="881"/>
                    <a:pt x="3316" y="881"/>
                    <a:pt x="3327" y="892"/>
                  </a:cubicBezTo>
                  <a:cubicBezTo>
                    <a:pt x="3506" y="1004"/>
                    <a:pt x="3663" y="1150"/>
                    <a:pt x="3797" y="1318"/>
                  </a:cubicBezTo>
                  <a:cubicBezTo>
                    <a:pt x="4100" y="1687"/>
                    <a:pt x="4279" y="2180"/>
                    <a:pt x="4312" y="2662"/>
                  </a:cubicBezTo>
                  <a:cubicBezTo>
                    <a:pt x="4335" y="2874"/>
                    <a:pt x="4324" y="2986"/>
                    <a:pt x="4268" y="3199"/>
                  </a:cubicBezTo>
                  <a:cubicBezTo>
                    <a:pt x="4256" y="3278"/>
                    <a:pt x="4223" y="3367"/>
                    <a:pt x="4189" y="3446"/>
                  </a:cubicBezTo>
                  <a:cubicBezTo>
                    <a:pt x="4167" y="3490"/>
                    <a:pt x="4144" y="3535"/>
                    <a:pt x="4122" y="3569"/>
                  </a:cubicBezTo>
                  <a:cubicBezTo>
                    <a:pt x="4111" y="3591"/>
                    <a:pt x="4077" y="3647"/>
                    <a:pt x="4066" y="3658"/>
                  </a:cubicBezTo>
                  <a:cubicBezTo>
                    <a:pt x="4021" y="3726"/>
                    <a:pt x="3988" y="3782"/>
                    <a:pt x="3932" y="3838"/>
                  </a:cubicBezTo>
                  <a:cubicBezTo>
                    <a:pt x="3909" y="3860"/>
                    <a:pt x="3887" y="3883"/>
                    <a:pt x="3864" y="3905"/>
                  </a:cubicBezTo>
                  <a:cubicBezTo>
                    <a:pt x="3842" y="3916"/>
                    <a:pt x="3820" y="3939"/>
                    <a:pt x="3820" y="3939"/>
                  </a:cubicBezTo>
                  <a:cubicBezTo>
                    <a:pt x="3797" y="3961"/>
                    <a:pt x="3764" y="3972"/>
                    <a:pt x="3730" y="3995"/>
                  </a:cubicBezTo>
                  <a:cubicBezTo>
                    <a:pt x="3719" y="4006"/>
                    <a:pt x="3696" y="4017"/>
                    <a:pt x="3674" y="4028"/>
                  </a:cubicBezTo>
                  <a:cubicBezTo>
                    <a:pt x="3663" y="4028"/>
                    <a:pt x="3640" y="4028"/>
                    <a:pt x="3618" y="4039"/>
                  </a:cubicBezTo>
                  <a:lnTo>
                    <a:pt x="3484" y="4039"/>
                  </a:lnTo>
                  <a:cubicBezTo>
                    <a:pt x="3450" y="4039"/>
                    <a:pt x="3405" y="4028"/>
                    <a:pt x="3360" y="4028"/>
                  </a:cubicBezTo>
                  <a:cubicBezTo>
                    <a:pt x="3321" y="4020"/>
                    <a:pt x="3281" y="4018"/>
                    <a:pt x="3237" y="4013"/>
                  </a:cubicBezTo>
                  <a:lnTo>
                    <a:pt x="3237" y="4013"/>
                  </a:lnTo>
                  <a:cubicBezTo>
                    <a:pt x="3217" y="4009"/>
                    <a:pt x="3157" y="3996"/>
                    <a:pt x="3125" y="3983"/>
                  </a:cubicBezTo>
                  <a:cubicBezTo>
                    <a:pt x="3002" y="3961"/>
                    <a:pt x="2890" y="3916"/>
                    <a:pt x="2789" y="3871"/>
                  </a:cubicBezTo>
                  <a:cubicBezTo>
                    <a:pt x="2722" y="3849"/>
                    <a:pt x="2666" y="3827"/>
                    <a:pt x="2610" y="3804"/>
                  </a:cubicBezTo>
                  <a:cubicBezTo>
                    <a:pt x="2599" y="3793"/>
                    <a:pt x="2610" y="3793"/>
                    <a:pt x="2599" y="3793"/>
                  </a:cubicBezTo>
                  <a:cubicBezTo>
                    <a:pt x="2576" y="3782"/>
                    <a:pt x="2554" y="3771"/>
                    <a:pt x="2532" y="3759"/>
                  </a:cubicBezTo>
                  <a:cubicBezTo>
                    <a:pt x="2386" y="3121"/>
                    <a:pt x="2442" y="2460"/>
                    <a:pt x="2666" y="1844"/>
                  </a:cubicBezTo>
                  <a:cubicBezTo>
                    <a:pt x="2744" y="1642"/>
                    <a:pt x="2834" y="1452"/>
                    <a:pt x="2946" y="1273"/>
                  </a:cubicBezTo>
                  <a:cubicBezTo>
                    <a:pt x="2957" y="1250"/>
                    <a:pt x="2957" y="1239"/>
                    <a:pt x="2957" y="1239"/>
                  </a:cubicBezTo>
                  <a:cubicBezTo>
                    <a:pt x="2968" y="1228"/>
                    <a:pt x="2968" y="1228"/>
                    <a:pt x="2980" y="1206"/>
                  </a:cubicBezTo>
                  <a:cubicBezTo>
                    <a:pt x="3013" y="1172"/>
                    <a:pt x="3036" y="1127"/>
                    <a:pt x="3058" y="1094"/>
                  </a:cubicBezTo>
                  <a:cubicBezTo>
                    <a:pt x="3125" y="1015"/>
                    <a:pt x="3192" y="948"/>
                    <a:pt x="3260" y="870"/>
                  </a:cubicBezTo>
                  <a:cubicBezTo>
                    <a:pt x="3260" y="870"/>
                    <a:pt x="3271" y="870"/>
                    <a:pt x="3271" y="858"/>
                  </a:cubicBezTo>
                  <a:close/>
                  <a:moveTo>
                    <a:pt x="3908" y="0"/>
                  </a:moveTo>
                  <a:cubicBezTo>
                    <a:pt x="3394" y="0"/>
                    <a:pt x="2864" y="158"/>
                    <a:pt x="2420" y="388"/>
                  </a:cubicBezTo>
                  <a:cubicBezTo>
                    <a:pt x="1927" y="657"/>
                    <a:pt x="1535" y="1049"/>
                    <a:pt x="1244" y="1519"/>
                  </a:cubicBezTo>
                  <a:cubicBezTo>
                    <a:pt x="919" y="2046"/>
                    <a:pt x="739" y="2673"/>
                    <a:pt x="728" y="3300"/>
                  </a:cubicBezTo>
                  <a:cubicBezTo>
                    <a:pt x="560" y="3367"/>
                    <a:pt x="0" y="3625"/>
                    <a:pt x="235" y="3860"/>
                  </a:cubicBezTo>
                  <a:cubicBezTo>
                    <a:pt x="426" y="4039"/>
                    <a:pt x="627" y="4196"/>
                    <a:pt x="840" y="4319"/>
                  </a:cubicBezTo>
                  <a:cubicBezTo>
                    <a:pt x="908" y="4566"/>
                    <a:pt x="986" y="4801"/>
                    <a:pt x="1109" y="5014"/>
                  </a:cubicBezTo>
                  <a:cubicBezTo>
                    <a:pt x="1177" y="5145"/>
                    <a:pt x="1345" y="5197"/>
                    <a:pt x="1552" y="5197"/>
                  </a:cubicBezTo>
                  <a:cubicBezTo>
                    <a:pt x="1929" y="5197"/>
                    <a:pt x="2435" y="5023"/>
                    <a:pt x="2688" y="4835"/>
                  </a:cubicBezTo>
                  <a:cubicBezTo>
                    <a:pt x="2957" y="4835"/>
                    <a:pt x="3226" y="4812"/>
                    <a:pt x="3495" y="4767"/>
                  </a:cubicBezTo>
                  <a:cubicBezTo>
                    <a:pt x="4570" y="4555"/>
                    <a:pt x="5869" y="3927"/>
                    <a:pt x="6026" y="2706"/>
                  </a:cubicBezTo>
                  <a:cubicBezTo>
                    <a:pt x="6149" y="1687"/>
                    <a:pt x="5578" y="388"/>
                    <a:pt x="4525" y="86"/>
                  </a:cubicBezTo>
                  <a:cubicBezTo>
                    <a:pt x="4327" y="27"/>
                    <a:pt x="4118" y="0"/>
                    <a:pt x="39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4"/>
            <p:cNvSpPr/>
            <p:nvPr/>
          </p:nvSpPr>
          <p:spPr>
            <a:xfrm>
              <a:off x="2680482" y="10256276"/>
              <a:ext cx="1184" cy="34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34" y="0"/>
                  </a:moveTo>
                  <a:cubicBezTo>
                    <a:pt x="23" y="0"/>
                    <a:pt x="12" y="0"/>
                    <a:pt x="1" y="0"/>
                  </a:cubicBezTo>
                  <a:cubicBezTo>
                    <a:pt x="12" y="0"/>
                    <a:pt x="23" y="0"/>
                    <a:pt x="23" y="0"/>
                  </a:cubicBezTo>
                  <a:cubicBezTo>
                    <a:pt x="34" y="0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4"/>
            <p:cNvSpPr/>
            <p:nvPr/>
          </p:nvSpPr>
          <p:spPr>
            <a:xfrm>
              <a:off x="2939730" y="10113674"/>
              <a:ext cx="192583" cy="181416"/>
            </a:xfrm>
            <a:custGeom>
              <a:avLst/>
              <a:gdLst/>
              <a:ahLst/>
              <a:cxnLst/>
              <a:rect l="l" t="t" r="r" b="b"/>
              <a:pathLst>
                <a:path w="5691" h="5361" extrusionOk="0">
                  <a:moveTo>
                    <a:pt x="3204" y="1045"/>
                  </a:moveTo>
                  <a:cubicBezTo>
                    <a:pt x="3226" y="1045"/>
                    <a:pt x="3216" y="1055"/>
                    <a:pt x="3119" y="1067"/>
                  </a:cubicBezTo>
                  <a:lnTo>
                    <a:pt x="3119" y="1067"/>
                  </a:lnTo>
                  <a:cubicBezTo>
                    <a:pt x="3129" y="1064"/>
                    <a:pt x="3138" y="1056"/>
                    <a:pt x="3148" y="1056"/>
                  </a:cubicBezTo>
                  <a:lnTo>
                    <a:pt x="3171" y="1056"/>
                  </a:lnTo>
                  <a:cubicBezTo>
                    <a:pt x="3182" y="1056"/>
                    <a:pt x="3193" y="1045"/>
                    <a:pt x="3204" y="1045"/>
                  </a:cubicBezTo>
                  <a:close/>
                  <a:moveTo>
                    <a:pt x="2644" y="1336"/>
                  </a:moveTo>
                  <a:cubicBezTo>
                    <a:pt x="2667" y="1358"/>
                    <a:pt x="2700" y="1381"/>
                    <a:pt x="2723" y="1403"/>
                  </a:cubicBezTo>
                  <a:cubicBezTo>
                    <a:pt x="3047" y="1694"/>
                    <a:pt x="3294" y="2008"/>
                    <a:pt x="3484" y="2377"/>
                  </a:cubicBezTo>
                  <a:cubicBezTo>
                    <a:pt x="3663" y="2725"/>
                    <a:pt x="3787" y="3105"/>
                    <a:pt x="3831" y="3497"/>
                  </a:cubicBezTo>
                  <a:cubicBezTo>
                    <a:pt x="3865" y="3833"/>
                    <a:pt x="3854" y="4091"/>
                    <a:pt x="3697" y="4416"/>
                  </a:cubicBezTo>
                  <a:cubicBezTo>
                    <a:pt x="3686" y="4450"/>
                    <a:pt x="3663" y="4472"/>
                    <a:pt x="3652" y="4506"/>
                  </a:cubicBezTo>
                  <a:cubicBezTo>
                    <a:pt x="3641" y="4506"/>
                    <a:pt x="3641" y="4517"/>
                    <a:pt x="3641" y="4517"/>
                  </a:cubicBezTo>
                  <a:cubicBezTo>
                    <a:pt x="3630" y="4528"/>
                    <a:pt x="3619" y="4539"/>
                    <a:pt x="3619" y="4550"/>
                  </a:cubicBezTo>
                  <a:cubicBezTo>
                    <a:pt x="3596" y="4539"/>
                    <a:pt x="3574" y="4539"/>
                    <a:pt x="3551" y="4539"/>
                  </a:cubicBezTo>
                  <a:cubicBezTo>
                    <a:pt x="3529" y="4539"/>
                    <a:pt x="3484" y="4528"/>
                    <a:pt x="3462" y="4528"/>
                  </a:cubicBezTo>
                  <a:cubicBezTo>
                    <a:pt x="3395" y="4506"/>
                    <a:pt x="3339" y="4494"/>
                    <a:pt x="3271" y="4461"/>
                  </a:cubicBezTo>
                  <a:cubicBezTo>
                    <a:pt x="3159" y="4427"/>
                    <a:pt x="3014" y="4360"/>
                    <a:pt x="2935" y="4326"/>
                  </a:cubicBezTo>
                  <a:cubicBezTo>
                    <a:pt x="2543" y="4102"/>
                    <a:pt x="2207" y="3800"/>
                    <a:pt x="2051" y="3397"/>
                  </a:cubicBezTo>
                  <a:cubicBezTo>
                    <a:pt x="1894" y="3016"/>
                    <a:pt x="1894" y="2657"/>
                    <a:pt x="2017" y="2288"/>
                  </a:cubicBezTo>
                  <a:cubicBezTo>
                    <a:pt x="2051" y="2187"/>
                    <a:pt x="2095" y="2075"/>
                    <a:pt x="2140" y="1974"/>
                  </a:cubicBezTo>
                  <a:cubicBezTo>
                    <a:pt x="2163" y="1918"/>
                    <a:pt x="2196" y="1873"/>
                    <a:pt x="2219" y="1829"/>
                  </a:cubicBezTo>
                  <a:cubicBezTo>
                    <a:pt x="2230" y="1817"/>
                    <a:pt x="2230" y="1806"/>
                    <a:pt x="2241" y="1795"/>
                  </a:cubicBezTo>
                  <a:cubicBezTo>
                    <a:pt x="2252" y="1784"/>
                    <a:pt x="2263" y="1761"/>
                    <a:pt x="2275" y="1750"/>
                  </a:cubicBezTo>
                  <a:cubicBezTo>
                    <a:pt x="2342" y="1649"/>
                    <a:pt x="2420" y="1560"/>
                    <a:pt x="2510" y="1470"/>
                  </a:cubicBezTo>
                  <a:cubicBezTo>
                    <a:pt x="2543" y="1425"/>
                    <a:pt x="2577" y="1392"/>
                    <a:pt x="2622" y="1358"/>
                  </a:cubicBezTo>
                  <a:cubicBezTo>
                    <a:pt x="2622" y="1358"/>
                    <a:pt x="2633" y="1347"/>
                    <a:pt x="2644" y="1336"/>
                  </a:cubicBezTo>
                  <a:close/>
                  <a:moveTo>
                    <a:pt x="3820" y="4550"/>
                  </a:moveTo>
                  <a:cubicBezTo>
                    <a:pt x="3787" y="4562"/>
                    <a:pt x="3764" y="4562"/>
                    <a:pt x="3742" y="4562"/>
                  </a:cubicBezTo>
                  <a:lnTo>
                    <a:pt x="3731" y="4562"/>
                  </a:lnTo>
                  <a:cubicBezTo>
                    <a:pt x="3753" y="4550"/>
                    <a:pt x="3787" y="4550"/>
                    <a:pt x="3820" y="4550"/>
                  </a:cubicBezTo>
                  <a:close/>
                  <a:moveTo>
                    <a:pt x="3551" y="4618"/>
                  </a:moveTo>
                  <a:cubicBezTo>
                    <a:pt x="3551" y="4618"/>
                    <a:pt x="3551" y="4629"/>
                    <a:pt x="3540" y="4629"/>
                  </a:cubicBezTo>
                  <a:cubicBezTo>
                    <a:pt x="3529" y="4640"/>
                    <a:pt x="3529" y="4640"/>
                    <a:pt x="3507" y="4651"/>
                  </a:cubicBezTo>
                  <a:cubicBezTo>
                    <a:pt x="3518" y="4640"/>
                    <a:pt x="3540" y="4618"/>
                    <a:pt x="3551" y="4618"/>
                  </a:cubicBezTo>
                  <a:close/>
                  <a:moveTo>
                    <a:pt x="3518" y="4662"/>
                  </a:moveTo>
                  <a:cubicBezTo>
                    <a:pt x="3510" y="4662"/>
                    <a:pt x="3508" y="4667"/>
                    <a:pt x="3507" y="4667"/>
                  </a:cubicBezTo>
                  <a:cubicBezTo>
                    <a:pt x="3507" y="4667"/>
                    <a:pt x="3507" y="4666"/>
                    <a:pt x="3507" y="4662"/>
                  </a:cubicBezTo>
                  <a:close/>
                  <a:moveTo>
                    <a:pt x="2692" y="0"/>
                  </a:moveTo>
                  <a:cubicBezTo>
                    <a:pt x="2385" y="0"/>
                    <a:pt x="2050" y="107"/>
                    <a:pt x="1804" y="238"/>
                  </a:cubicBezTo>
                  <a:cubicBezTo>
                    <a:pt x="1636" y="339"/>
                    <a:pt x="1233" y="653"/>
                    <a:pt x="1625" y="776"/>
                  </a:cubicBezTo>
                  <a:cubicBezTo>
                    <a:pt x="1692" y="798"/>
                    <a:pt x="1771" y="821"/>
                    <a:pt x="1838" y="854"/>
                  </a:cubicBezTo>
                  <a:cubicBezTo>
                    <a:pt x="1311" y="1145"/>
                    <a:pt x="841" y="1549"/>
                    <a:pt x="527" y="2075"/>
                  </a:cubicBezTo>
                  <a:cubicBezTo>
                    <a:pt x="1" y="2960"/>
                    <a:pt x="158" y="4058"/>
                    <a:pt x="964" y="4707"/>
                  </a:cubicBezTo>
                  <a:cubicBezTo>
                    <a:pt x="1468" y="5099"/>
                    <a:pt x="2107" y="5323"/>
                    <a:pt x="2745" y="5357"/>
                  </a:cubicBezTo>
                  <a:cubicBezTo>
                    <a:pt x="2806" y="5360"/>
                    <a:pt x="2867" y="5361"/>
                    <a:pt x="2928" y="5361"/>
                  </a:cubicBezTo>
                  <a:cubicBezTo>
                    <a:pt x="3617" y="5361"/>
                    <a:pt x="4350" y="5185"/>
                    <a:pt x="4896" y="4763"/>
                  </a:cubicBezTo>
                  <a:cubicBezTo>
                    <a:pt x="5635" y="4192"/>
                    <a:pt x="5691" y="3229"/>
                    <a:pt x="5411" y="2400"/>
                  </a:cubicBezTo>
                  <a:cubicBezTo>
                    <a:pt x="5209" y="1784"/>
                    <a:pt x="4840" y="1235"/>
                    <a:pt x="4358" y="809"/>
                  </a:cubicBezTo>
                  <a:cubicBezTo>
                    <a:pt x="4459" y="753"/>
                    <a:pt x="4560" y="686"/>
                    <a:pt x="4627" y="597"/>
                  </a:cubicBezTo>
                  <a:cubicBezTo>
                    <a:pt x="4878" y="314"/>
                    <a:pt x="4465" y="237"/>
                    <a:pt x="4245" y="237"/>
                  </a:cubicBezTo>
                  <a:cubicBezTo>
                    <a:pt x="4229" y="237"/>
                    <a:pt x="4215" y="237"/>
                    <a:pt x="4201" y="238"/>
                  </a:cubicBezTo>
                  <a:cubicBezTo>
                    <a:pt x="3999" y="238"/>
                    <a:pt x="3798" y="249"/>
                    <a:pt x="3585" y="283"/>
                  </a:cubicBezTo>
                  <a:cubicBezTo>
                    <a:pt x="3406" y="182"/>
                    <a:pt x="3215" y="104"/>
                    <a:pt x="3014" y="48"/>
                  </a:cubicBezTo>
                  <a:cubicBezTo>
                    <a:pt x="2914" y="15"/>
                    <a:pt x="2805" y="0"/>
                    <a:pt x="2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4"/>
            <p:cNvSpPr/>
            <p:nvPr/>
          </p:nvSpPr>
          <p:spPr>
            <a:xfrm>
              <a:off x="3419581" y="10256276"/>
              <a:ext cx="812" cy="34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3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" y="0"/>
                    <a:pt x="12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4"/>
            <p:cNvSpPr/>
            <p:nvPr/>
          </p:nvSpPr>
          <p:spPr>
            <a:xfrm>
              <a:off x="3301344" y="10119596"/>
              <a:ext cx="208488" cy="175866"/>
            </a:xfrm>
            <a:custGeom>
              <a:avLst/>
              <a:gdLst/>
              <a:ahLst/>
              <a:cxnLst/>
              <a:rect l="l" t="t" r="r" b="b"/>
              <a:pathLst>
                <a:path w="6161" h="5197" extrusionOk="0">
                  <a:moveTo>
                    <a:pt x="3092" y="802"/>
                  </a:moveTo>
                  <a:cubicBezTo>
                    <a:pt x="3069" y="808"/>
                    <a:pt x="3058" y="811"/>
                    <a:pt x="3057" y="811"/>
                  </a:cubicBezTo>
                  <a:cubicBezTo>
                    <a:pt x="3055" y="811"/>
                    <a:pt x="3064" y="808"/>
                    <a:pt x="3080" y="802"/>
                  </a:cubicBezTo>
                  <a:close/>
                  <a:moveTo>
                    <a:pt x="3192" y="4006"/>
                  </a:moveTo>
                  <a:cubicBezTo>
                    <a:pt x="3213" y="4009"/>
                    <a:pt x="3228" y="4011"/>
                    <a:pt x="3238" y="4013"/>
                  </a:cubicBezTo>
                  <a:lnTo>
                    <a:pt x="3238" y="4013"/>
                  </a:lnTo>
                  <a:cubicBezTo>
                    <a:pt x="3223" y="4011"/>
                    <a:pt x="3207" y="4009"/>
                    <a:pt x="3192" y="4006"/>
                  </a:cubicBezTo>
                  <a:close/>
                  <a:moveTo>
                    <a:pt x="3764" y="4006"/>
                  </a:moveTo>
                  <a:lnTo>
                    <a:pt x="3764" y="4006"/>
                  </a:lnTo>
                  <a:cubicBezTo>
                    <a:pt x="3754" y="4015"/>
                    <a:pt x="3737" y="4017"/>
                    <a:pt x="3719" y="4017"/>
                  </a:cubicBezTo>
                  <a:lnTo>
                    <a:pt x="3719" y="4017"/>
                  </a:lnTo>
                  <a:cubicBezTo>
                    <a:pt x="3741" y="4006"/>
                    <a:pt x="3764" y="4006"/>
                    <a:pt x="3764" y="4006"/>
                  </a:cubicBezTo>
                  <a:close/>
                  <a:moveTo>
                    <a:pt x="3271" y="858"/>
                  </a:moveTo>
                  <a:cubicBezTo>
                    <a:pt x="3282" y="858"/>
                    <a:pt x="3282" y="870"/>
                    <a:pt x="3282" y="870"/>
                  </a:cubicBezTo>
                  <a:cubicBezTo>
                    <a:pt x="3304" y="881"/>
                    <a:pt x="3316" y="881"/>
                    <a:pt x="3338" y="892"/>
                  </a:cubicBezTo>
                  <a:cubicBezTo>
                    <a:pt x="3517" y="1004"/>
                    <a:pt x="3674" y="1150"/>
                    <a:pt x="3797" y="1318"/>
                  </a:cubicBezTo>
                  <a:cubicBezTo>
                    <a:pt x="4111" y="1687"/>
                    <a:pt x="4279" y="2180"/>
                    <a:pt x="4324" y="2662"/>
                  </a:cubicBezTo>
                  <a:cubicBezTo>
                    <a:pt x="4335" y="2874"/>
                    <a:pt x="4335" y="2986"/>
                    <a:pt x="4279" y="3199"/>
                  </a:cubicBezTo>
                  <a:cubicBezTo>
                    <a:pt x="4256" y="3278"/>
                    <a:pt x="4223" y="3367"/>
                    <a:pt x="4189" y="3446"/>
                  </a:cubicBezTo>
                  <a:cubicBezTo>
                    <a:pt x="4178" y="3490"/>
                    <a:pt x="4156" y="3535"/>
                    <a:pt x="4133" y="3569"/>
                  </a:cubicBezTo>
                  <a:cubicBezTo>
                    <a:pt x="4122" y="3591"/>
                    <a:pt x="4077" y="3647"/>
                    <a:pt x="4077" y="3658"/>
                  </a:cubicBezTo>
                  <a:cubicBezTo>
                    <a:pt x="4032" y="3726"/>
                    <a:pt x="3988" y="3782"/>
                    <a:pt x="3943" y="3838"/>
                  </a:cubicBezTo>
                  <a:cubicBezTo>
                    <a:pt x="3920" y="3860"/>
                    <a:pt x="3887" y="3883"/>
                    <a:pt x="3864" y="3905"/>
                  </a:cubicBezTo>
                  <a:cubicBezTo>
                    <a:pt x="3853" y="3916"/>
                    <a:pt x="3831" y="3939"/>
                    <a:pt x="3820" y="3939"/>
                  </a:cubicBezTo>
                  <a:cubicBezTo>
                    <a:pt x="3797" y="3961"/>
                    <a:pt x="3764" y="3972"/>
                    <a:pt x="3741" y="3995"/>
                  </a:cubicBezTo>
                  <a:cubicBezTo>
                    <a:pt x="3719" y="4006"/>
                    <a:pt x="3696" y="4017"/>
                    <a:pt x="3685" y="4028"/>
                  </a:cubicBezTo>
                  <a:cubicBezTo>
                    <a:pt x="3663" y="4028"/>
                    <a:pt x="3640" y="4028"/>
                    <a:pt x="3629" y="4039"/>
                  </a:cubicBezTo>
                  <a:lnTo>
                    <a:pt x="3495" y="4039"/>
                  </a:lnTo>
                  <a:cubicBezTo>
                    <a:pt x="3450" y="4039"/>
                    <a:pt x="3405" y="4028"/>
                    <a:pt x="3372" y="4028"/>
                  </a:cubicBezTo>
                  <a:cubicBezTo>
                    <a:pt x="3326" y="4021"/>
                    <a:pt x="3286" y="4018"/>
                    <a:pt x="3247" y="4014"/>
                  </a:cubicBezTo>
                  <a:lnTo>
                    <a:pt x="3247" y="4014"/>
                  </a:lnTo>
                  <a:cubicBezTo>
                    <a:pt x="3227" y="4010"/>
                    <a:pt x="3158" y="3997"/>
                    <a:pt x="3125" y="3983"/>
                  </a:cubicBezTo>
                  <a:cubicBezTo>
                    <a:pt x="3013" y="3961"/>
                    <a:pt x="2901" y="3916"/>
                    <a:pt x="2789" y="3871"/>
                  </a:cubicBezTo>
                  <a:cubicBezTo>
                    <a:pt x="2733" y="3849"/>
                    <a:pt x="2677" y="3827"/>
                    <a:pt x="2610" y="3804"/>
                  </a:cubicBezTo>
                  <a:cubicBezTo>
                    <a:pt x="2610" y="3793"/>
                    <a:pt x="2610" y="3793"/>
                    <a:pt x="2610" y="3793"/>
                  </a:cubicBezTo>
                  <a:cubicBezTo>
                    <a:pt x="2588" y="3782"/>
                    <a:pt x="2565" y="3771"/>
                    <a:pt x="2543" y="3759"/>
                  </a:cubicBezTo>
                  <a:cubicBezTo>
                    <a:pt x="2397" y="3121"/>
                    <a:pt x="2442" y="2460"/>
                    <a:pt x="2666" y="1844"/>
                  </a:cubicBezTo>
                  <a:cubicBezTo>
                    <a:pt x="2744" y="1642"/>
                    <a:pt x="2834" y="1452"/>
                    <a:pt x="2946" y="1273"/>
                  </a:cubicBezTo>
                  <a:cubicBezTo>
                    <a:pt x="2957" y="1250"/>
                    <a:pt x="2968" y="1239"/>
                    <a:pt x="2968" y="1239"/>
                  </a:cubicBezTo>
                  <a:cubicBezTo>
                    <a:pt x="2968" y="1228"/>
                    <a:pt x="2968" y="1228"/>
                    <a:pt x="2991" y="1206"/>
                  </a:cubicBezTo>
                  <a:cubicBezTo>
                    <a:pt x="3013" y="1172"/>
                    <a:pt x="3036" y="1127"/>
                    <a:pt x="3069" y="1094"/>
                  </a:cubicBezTo>
                  <a:cubicBezTo>
                    <a:pt x="3125" y="1015"/>
                    <a:pt x="3192" y="948"/>
                    <a:pt x="3260" y="870"/>
                  </a:cubicBezTo>
                  <a:cubicBezTo>
                    <a:pt x="3260" y="870"/>
                    <a:pt x="3271" y="870"/>
                    <a:pt x="3271" y="858"/>
                  </a:cubicBezTo>
                  <a:close/>
                  <a:moveTo>
                    <a:pt x="3912" y="0"/>
                  </a:moveTo>
                  <a:cubicBezTo>
                    <a:pt x="3395" y="0"/>
                    <a:pt x="2868" y="158"/>
                    <a:pt x="2431" y="388"/>
                  </a:cubicBezTo>
                  <a:cubicBezTo>
                    <a:pt x="1927" y="657"/>
                    <a:pt x="1546" y="1049"/>
                    <a:pt x="1255" y="1519"/>
                  </a:cubicBezTo>
                  <a:cubicBezTo>
                    <a:pt x="930" y="2046"/>
                    <a:pt x="751" y="2673"/>
                    <a:pt x="728" y="3300"/>
                  </a:cubicBezTo>
                  <a:cubicBezTo>
                    <a:pt x="560" y="3367"/>
                    <a:pt x="0" y="3625"/>
                    <a:pt x="247" y="3860"/>
                  </a:cubicBezTo>
                  <a:cubicBezTo>
                    <a:pt x="426" y="4039"/>
                    <a:pt x="627" y="4196"/>
                    <a:pt x="840" y="4319"/>
                  </a:cubicBezTo>
                  <a:cubicBezTo>
                    <a:pt x="907" y="4566"/>
                    <a:pt x="986" y="4801"/>
                    <a:pt x="1109" y="5014"/>
                  </a:cubicBezTo>
                  <a:cubicBezTo>
                    <a:pt x="1176" y="5145"/>
                    <a:pt x="1345" y="5197"/>
                    <a:pt x="1552" y="5197"/>
                  </a:cubicBezTo>
                  <a:cubicBezTo>
                    <a:pt x="1929" y="5197"/>
                    <a:pt x="2435" y="5023"/>
                    <a:pt x="2688" y="4835"/>
                  </a:cubicBezTo>
                  <a:cubicBezTo>
                    <a:pt x="2957" y="4835"/>
                    <a:pt x="3226" y="4812"/>
                    <a:pt x="3495" y="4767"/>
                  </a:cubicBezTo>
                  <a:cubicBezTo>
                    <a:pt x="4570" y="4555"/>
                    <a:pt x="5869" y="3927"/>
                    <a:pt x="6026" y="2706"/>
                  </a:cubicBezTo>
                  <a:cubicBezTo>
                    <a:pt x="6161" y="1687"/>
                    <a:pt x="5589" y="388"/>
                    <a:pt x="4536" y="86"/>
                  </a:cubicBezTo>
                  <a:cubicBezTo>
                    <a:pt x="4335" y="27"/>
                    <a:pt x="4124" y="0"/>
                    <a:pt x="3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4"/>
            <p:cNvSpPr/>
            <p:nvPr/>
          </p:nvSpPr>
          <p:spPr>
            <a:xfrm>
              <a:off x="4040444" y="10119596"/>
              <a:ext cx="208116" cy="175866"/>
            </a:xfrm>
            <a:custGeom>
              <a:avLst/>
              <a:gdLst/>
              <a:ahLst/>
              <a:cxnLst/>
              <a:rect l="l" t="t" r="r" b="b"/>
              <a:pathLst>
                <a:path w="6150" h="5197" extrusionOk="0">
                  <a:moveTo>
                    <a:pt x="3081" y="802"/>
                  </a:moveTo>
                  <a:cubicBezTo>
                    <a:pt x="3058" y="808"/>
                    <a:pt x="3050" y="811"/>
                    <a:pt x="3050" y="811"/>
                  </a:cubicBezTo>
                  <a:cubicBezTo>
                    <a:pt x="3050" y="811"/>
                    <a:pt x="3058" y="808"/>
                    <a:pt x="3069" y="802"/>
                  </a:cubicBezTo>
                  <a:close/>
                  <a:moveTo>
                    <a:pt x="3181" y="4006"/>
                  </a:moveTo>
                  <a:cubicBezTo>
                    <a:pt x="3188" y="4007"/>
                    <a:pt x="3194" y="4008"/>
                    <a:pt x="3200" y="4009"/>
                  </a:cubicBezTo>
                  <a:lnTo>
                    <a:pt x="3200" y="4009"/>
                  </a:lnTo>
                  <a:cubicBezTo>
                    <a:pt x="3194" y="4008"/>
                    <a:pt x="3188" y="4007"/>
                    <a:pt x="3181" y="4006"/>
                  </a:cubicBezTo>
                  <a:close/>
                  <a:moveTo>
                    <a:pt x="3753" y="4006"/>
                  </a:moveTo>
                  <a:cubicBezTo>
                    <a:pt x="3752" y="4015"/>
                    <a:pt x="3737" y="4017"/>
                    <a:pt x="3719" y="4017"/>
                  </a:cubicBezTo>
                  <a:lnTo>
                    <a:pt x="3719" y="4017"/>
                  </a:lnTo>
                  <a:cubicBezTo>
                    <a:pt x="3733" y="4010"/>
                    <a:pt x="3747" y="4007"/>
                    <a:pt x="3753" y="4006"/>
                  </a:cubicBezTo>
                  <a:close/>
                  <a:moveTo>
                    <a:pt x="3271" y="858"/>
                  </a:moveTo>
                  <a:cubicBezTo>
                    <a:pt x="3271" y="858"/>
                    <a:pt x="3271" y="870"/>
                    <a:pt x="3282" y="870"/>
                  </a:cubicBezTo>
                  <a:cubicBezTo>
                    <a:pt x="3293" y="881"/>
                    <a:pt x="3316" y="881"/>
                    <a:pt x="3327" y="892"/>
                  </a:cubicBezTo>
                  <a:cubicBezTo>
                    <a:pt x="3506" y="1004"/>
                    <a:pt x="3663" y="1150"/>
                    <a:pt x="3797" y="1318"/>
                  </a:cubicBezTo>
                  <a:cubicBezTo>
                    <a:pt x="4100" y="1687"/>
                    <a:pt x="4279" y="2180"/>
                    <a:pt x="4313" y="2662"/>
                  </a:cubicBezTo>
                  <a:cubicBezTo>
                    <a:pt x="4335" y="2874"/>
                    <a:pt x="4324" y="2986"/>
                    <a:pt x="4268" y="3199"/>
                  </a:cubicBezTo>
                  <a:cubicBezTo>
                    <a:pt x="4245" y="3278"/>
                    <a:pt x="4223" y="3367"/>
                    <a:pt x="4189" y="3446"/>
                  </a:cubicBezTo>
                  <a:cubicBezTo>
                    <a:pt x="4167" y="3490"/>
                    <a:pt x="4145" y="3535"/>
                    <a:pt x="4122" y="3569"/>
                  </a:cubicBezTo>
                  <a:cubicBezTo>
                    <a:pt x="4111" y="3591"/>
                    <a:pt x="4077" y="3647"/>
                    <a:pt x="4066" y="3658"/>
                  </a:cubicBezTo>
                  <a:cubicBezTo>
                    <a:pt x="4021" y="3726"/>
                    <a:pt x="3977" y="3782"/>
                    <a:pt x="3932" y="3838"/>
                  </a:cubicBezTo>
                  <a:cubicBezTo>
                    <a:pt x="3909" y="3860"/>
                    <a:pt x="3887" y="3883"/>
                    <a:pt x="3865" y="3905"/>
                  </a:cubicBezTo>
                  <a:cubicBezTo>
                    <a:pt x="3842" y="3916"/>
                    <a:pt x="3820" y="3939"/>
                    <a:pt x="3820" y="3939"/>
                  </a:cubicBezTo>
                  <a:cubicBezTo>
                    <a:pt x="3786" y="3961"/>
                    <a:pt x="3764" y="3972"/>
                    <a:pt x="3730" y="3995"/>
                  </a:cubicBezTo>
                  <a:cubicBezTo>
                    <a:pt x="3708" y="4006"/>
                    <a:pt x="3697" y="4017"/>
                    <a:pt x="3674" y="4028"/>
                  </a:cubicBezTo>
                  <a:cubicBezTo>
                    <a:pt x="3652" y="4028"/>
                    <a:pt x="3641" y="4028"/>
                    <a:pt x="3618" y="4039"/>
                  </a:cubicBezTo>
                  <a:lnTo>
                    <a:pt x="3484" y="4039"/>
                  </a:lnTo>
                  <a:cubicBezTo>
                    <a:pt x="3439" y="4039"/>
                    <a:pt x="3405" y="4028"/>
                    <a:pt x="3361" y="4028"/>
                  </a:cubicBezTo>
                  <a:cubicBezTo>
                    <a:pt x="3318" y="4020"/>
                    <a:pt x="3275" y="4018"/>
                    <a:pt x="3227" y="4012"/>
                  </a:cubicBezTo>
                  <a:lnTo>
                    <a:pt x="3227" y="4012"/>
                  </a:lnTo>
                  <a:cubicBezTo>
                    <a:pt x="3200" y="4007"/>
                    <a:pt x="3143" y="3995"/>
                    <a:pt x="3114" y="3983"/>
                  </a:cubicBezTo>
                  <a:cubicBezTo>
                    <a:pt x="3002" y="3961"/>
                    <a:pt x="2890" y="3916"/>
                    <a:pt x="2778" y="3871"/>
                  </a:cubicBezTo>
                  <a:cubicBezTo>
                    <a:pt x="2722" y="3849"/>
                    <a:pt x="2666" y="3827"/>
                    <a:pt x="2610" y="3804"/>
                  </a:cubicBezTo>
                  <a:cubicBezTo>
                    <a:pt x="2599" y="3793"/>
                    <a:pt x="2599" y="3793"/>
                    <a:pt x="2599" y="3793"/>
                  </a:cubicBezTo>
                  <a:cubicBezTo>
                    <a:pt x="2577" y="3782"/>
                    <a:pt x="2554" y="3771"/>
                    <a:pt x="2532" y="3759"/>
                  </a:cubicBezTo>
                  <a:cubicBezTo>
                    <a:pt x="2386" y="3121"/>
                    <a:pt x="2431" y="2460"/>
                    <a:pt x="2666" y="1844"/>
                  </a:cubicBezTo>
                  <a:cubicBezTo>
                    <a:pt x="2733" y="1642"/>
                    <a:pt x="2834" y="1452"/>
                    <a:pt x="2935" y="1273"/>
                  </a:cubicBezTo>
                  <a:cubicBezTo>
                    <a:pt x="2957" y="1250"/>
                    <a:pt x="2957" y="1239"/>
                    <a:pt x="2957" y="1239"/>
                  </a:cubicBezTo>
                  <a:cubicBezTo>
                    <a:pt x="2957" y="1228"/>
                    <a:pt x="2969" y="1228"/>
                    <a:pt x="2980" y="1206"/>
                  </a:cubicBezTo>
                  <a:cubicBezTo>
                    <a:pt x="3002" y="1172"/>
                    <a:pt x="3036" y="1127"/>
                    <a:pt x="3058" y="1094"/>
                  </a:cubicBezTo>
                  <a:cubicBezTo>
                    <a:pt x="3125" y="1015"/>
                    <a:pt x="3181" y="948"/>
                    <a:pt x="3260" y="870"/>
                  </a:cubicBezTo>
                  <a:cubicBezTo>
                    <a:pt x="3260" y="870"/>
                    <a:pt x="3260" y="870"/>
                    <a:pt x="3271" y="858"/>
                  </a:cubicBezTo>
                  <a:close/>
                  <a:moveTo>
                    <a:pt x="3908" y="0"/>
                  </a:moveTo>
                  <a:cubicBezTo>
                    <a:pt x="3394" y="0"/>
                    <a:pt x="2865" y="158"/>
                    <a:pt x="2420" y="388"/>
                  </a:cubicBezTo>
                  <a:cubicBezTo>
                    <a:pt x="1916" y="657"/>
                    <a:pt x="1535" y="1049"/>
                    <a:pt x="1244" y="1519"/>
                  </a:cubicBezTo>
                  <a:cubicBezTo>
                    <a:pt x="919" y="2046"/>
                    <a:pt x="740" y="2673"/>
                    <a:pt x="717" y="3300"/>
                  </a:cubicBezTo>
                  <a:cubicBezTo>
                    <a:pt x="560" y="3367"/>
                    <a:pt x="0" y="3625"/>
                    <a:pt x="236" y="3860"/>
                  </a:cubicBezTo>
                  <a:cubicBezTo>
                    <a:pt x="426" y="4039"/>
                    <a:pt x="628" y="4196"/>
                    <a:pt x="840" y="4319"/>
                  </a:cubicBezTo>
                  <a:cubicBezTo>
                    <a:pt x="896" y="4566"/>
                    <a:pt x="986" y="4801"/>
                    <a:pt x="1098" y="5014"/>
                  </a:cubicBezTo>
                  <a:cubicBezTo>
                    <a:pt x="1169" y="5145"/>
                    <a:pt x="1340" y="5197"/>
                    <a:pt x="1548" y="5197"/>
                  </a:cubicBezTo>
                  <a:cubicBezTo>
                    <a:pt x="1928" y="5197"/>
                    <a:pt x="2431" y="5023"/>
                    <a:pt x="2677" y="4835"/>
                  </a:cubicBezTo>
                  <a:cubicBezTo>
                    <a:pt x="2946" y="4835"/>
                    <a:pt x="3226" y="4812"/>
                    <a:pt x="3484" y="4767"/>
                  </a:cubicBezTo>
                  <a:cubicBezTo>
                    <a:pt x="4570" y="4555"/>
                    <a:pt x="5858" y="3927"/>
                    <a:pt x="6015" y="2706"/>
                  </a:cubicBezTo>
                  <a:cubicBezTo>
                    <a:pt x="6150" y="1687"/>
                    <a:pt x="5578" y="388"/>
                    <a:pt x="4525" y="86"/>
                  </a:cubicBezTo>
                  <a:cubicBezTo>
                    <a:pt x="4327" y="27"/>
                    <a:pt x="4119" y="0"/>
                    <a:pt x="39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4"/>
            <p:cNvSpPr/>
            <p:nvPr/>
          </p:nvSpPr>
          <p:spPr>
            <a:xfrm>
              <a:off x="4158308" y="10256276"/>
              <a:ext cx="1184" cy="34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34" y="0"/>
                  </a:moveTo>
                  <a:cubicBezTo>
                    <a:pt x="23" y="0"/>
                    <a:pt x="12" y="0"/>
                    <a:pt x="1" y="0"/>
                  </a:cubicBezTo>
                  <a:cubicBezTo>
                    <a:pt x="12" y="0"/>
                    <a:pt x="23" y="0"/>
                    <a:pt x="23" y="0"/>
                  </a:cubicBezTo>
                  <a:cubicBezTo>
                    <a:pt x="23" y="0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4"/>
            <p:cNvSpPr/>
            <p:nvPr/>
          </p:nvSpPr>
          <p:spPr>
            <a:xfrm>
              <a:off x="3678457" y="10113674"/>
              <a:ext cx="192583" cy="181416"/>
            </a:xfrm>
            <a:custGeom>
              <a:avLst/>
              <a:gdLst/>
              <a:ahLst/>
              <a:cxnLst/>
              <a:rect l="l" t="t" r="r" b="b"/>
              <a:pathLst>
                <a:path w="5691" h="5361" extrusionOk="0">
                  <a:moveTo>
                    <a:pt x="3204" y="1045"/>
                  </a:moveTo>
                  <a:cubicBezTo>
                    <a:pt x="3226" y="1045"/>
                    <a:pt x="3216" y="1055"/>
                    <a:pt x="3119" y="1067"/>
                  </a:cubicBezTo>
                  <a:lnTo>
                    <a:pt x="3119" y="1067"/>
                  </a:lnTo>
                  <a:cubicBezTo>
                    <a:pt x="3129" y="1064"/>
                    <a:pt x="3138" y="1056"/>
                    <a:pt x="3148" y="1056"/>
                  </a:cubicBezTo>
                  <a:lnTo>
                    <a:pt x="3171" y="1056"/>
                  </a:lnTo>
                  <a:cubicBezTo>
                    <a:pt x="3182" y="1056"/>
                    <a:pt x="3193" y="1045"/>
                    <a:pt x="3204" y="1045"/>
                  </a:cubicBezTo>
                  <a:close/>
                  <a:moveTo>
                    <a:pt x="2644" y="1336"/>
                  </a:moveTo>
                  <a:cubicBezTo>
                    <a:pt x="2678" y="1358"/>
                    <a:pt x="2711" y="1381"/>
                    <a:pt x="2734" y="1403"/>
                  </a:cubicBezTo>
                  <a:cubicBezTo>
                    <a:pt x="3059" y="1694"/>
                    <a:pt x="3294" y="2008"/>
                    <a:pt x="3484" y="2377"/>
                  </a:cubicBezTo>
                  <a:cubicBezTo>
                    <a:pt x="3663" y="2725"/>
                    <a:pt x="3798" y="3105"/>
                    <a:pt x="3831" y="3497"/>
                  </a:cubicBezTo>
                  <a:cubicBezTo>
                    <a:pt x="3876" y="3833"/>
                    <a:pt x="3865" y="4091"/>
                    <a:pt x="3697" y="4416"/>
                  </a:cubicBezTo>
                  <a:cubicBezTo>
                    <a:pt x="3686" y="4450"/>
                    <a:pt x="3675" y="4472"/>
                    <a:pt x="3652" y="4506"/>
                  </a:cubicBezTo>
                  <a:cubicBezTo>
                    <a:pt x="3652" y="4506"/>
                    <a:pt x="3652" y="4517"/>
                    <a:pt x="3641" y="4517"/>
                  </a:cubicBezTo>
                  <a:cubicBezTo>
                    <a:pt x="3630" y="4528"/>
                    <a:pt x="3630" y="4539"/>
                    <a:pt x="3619" y="4550"/>
                  </a:cubicBezTo>
                  <a:cubicBezTo>
                    <a:pt x="3596" y="4539"/>
                    <a:pt x="3574" y="4539"/>
                    <a:pt x="3551" y="4539"/>
                  </a:cubicBezTo>
                  <a:cubicBezTo>
                    <a:pt x="3540" y="4539"/>
                    <a:pt x="3495" y="4528"/>
                    <a:pt x="3473" y="4528"/>
                  </a:cubicBezTo>
                  <a:cubicBezTo>
                    <a:pt x="3406" y="4506"/>
                    <a:pt x="3339" y="4494"/>
                    <a:pt x="3271" y="4461"/>
                  </a:cubicBezTo>
                  <a:cubicBezTo>
                    <a:pt x="3159" y="4427"/>
                    <a:pt x="3014" y="4360"/>
                    <a:pt x="2947" y="4326"/>
                  </a:cubicBezTo>
                  <a:cubicBezTo>
                    <a:pt x="2543" y="4102"/>
                    <a:pt x="2219" y="3800"/>
                    <a:pt x="2051" y="3397"/>
                  </a:cubicBezTo>
                  <a:cubicBezTo>
                    <a:pt x="1905" y="3016"/>
                    <a:pt x="1905" y="2657"/>
                    <a:pt x="2017" y="2288"/>
                  </a:cubicBezTo>
                  <a:cubicBezTo>
                    <a:pt x="2051" y="2187"/>
                    <a:pt x="2095" y="2075"/>
                    <a:pt x="2151" y="1974"/>
                  </a:cubicBezTo>
                  <a:cubicBezTo>
                    <a:pt x="2174" y="1918"/>
                    <a:pt x="2196" y="1873"/>
                    <a:pt x="2230" y="1829"/>
                  </a:cubicBezTo>
                  <a:cubicBezTo>
                    <a:pt x="2230" y="1817"/>
                    <a:pt x="2241" y="1806"/>
                    <a:pt x="2241" y="1795"/>
                  </a:cubicBezTo>
                  <a:cubicBezTo>
                    <a:pt x="2252" y="1784"/>
                    <a:pt x="2263" y="1761"/>
                    <a:pt x="2275" y="1750"/>
                  </a:cubicBezTo>
                  <a:cubicBezTo>
                    <a:pt x="2353" y="1649"/>
                    <a:pt x="2431" y="1560"/>
                    <a:pt x="2510" y="1470"/>
                  </a:cubicBezTo>
                  <a:cubicBezTo>
                    <a:pt x="2543" y="1425"/>
                    <a:pt x="2588" y="1392"/>
                    <a:pt x="2622" y="1358"/>
                  </a:cubicBezTo>
                  <a:cubicBezTo>
                    <a:pt x="2622" y="1358"/>
                    <a:pt x="2633" y="1347"/>
                    <a:pt x="2644" y="1336"/>
                  </a:cubicBezTo>
                  <a:close/>
                  <a:moveTo>
                    <a:pt x="3820" y="4550"/>
                  </a:moveTo>
                  <a:lnTo>
                    <a:pt x="3820" y="4550"/>
                  </a:lnTo>
                  <a:cubicBezTo>
                    <a:pt x="3798" y="4562"/>
                    <a:pt x="3764" y="4562"/>
                    <a:pt x="3742" y="4562"/>
                  </a:cubicBezTo>
                  <a:lnTo>
                    <a:pt x="3731" y="4562"/>
                  </a:lnTo>
                  <a:cubicBezTo>
                    <a:pt x="3751" y="4551"/>
                    <a:pt x="3781" y="4550"/>
                    <a:pt x="3820" y="4550"/>
                  </a:cubicBezTo>
                  <a:close/>
                  <a:moveTo>
                    <a:pt x="3556" y="4619"/>
                  </a:moveTo>
                  <a:lnTo>
                    <a:pt x="3556" y="4619"/>
                  </a:lnTo>
                  <a:cubicBezTo>
                    <a:pt x="3551" y="4622"/>
                    <a:pt x="3551" y="4629"/>
                    <a:pt x="3551" y="4629"/>
                  </a:cubicBezTo>
                  <a:cubicBezTo>
                    <a:pt x="3540" y="4640"/>
                    <a:pt x="3529" y="4640"/>
                    <a:pt x="3518" y="4651"/>
                  </a:cubicBezTo>
                  <a:cubicBezTo>
                    <a:pt x="3527" y="4642"/>
                    <a:pt x="3544" y="4625"/>
                    <a:pt x="3556" y="4619"/>
                  </a:cubicBezTo>
                  <a:close/>
                  <a:moveTo>
                    <a:pt x="3518" y="4662"/>
                  </a:moveTo>
                  <a:cubicBezTo>
                    <a:pt x="3518" y="4662"/>
                    <a:pt x="3513" y="4667"/>
                    <a:pt x="3510" y="4667"/>
                  </a:cubicBezTo>
                  <a:cubicBezTo>
                    <a:pt x="3508" y="4667"/>
                    <a:pt x="3507" y="4666"/>
                    <a:pt x="3507" y="4662"/>
                  </a:cubicBezTo>
                  <a:close/>
                  <a:moveTo>
                    <a:pt x="2699" y="0"/>
                  </a:moveTo>
                  <a:cubicBezTo>
                    <a:pt x="2390" y="0"/>
                    <a:pt x="2061" y="107"/>
                    <a:pt x="1815" y="238"/>
                  </a:cubicBezTo>
                  <a:cubicBezTo>
                    <a:pt x="1647" y="339"/>
                    <a:pt x="1233" y="653"/>
                    <a:pt x="1625" y="776"/>
                  </a:cubicBezTo>
                  <a:cubicBezTo>
                    <a:pt x="1703" y="798"/>
                    <a:pt x="1771" y="821"/>
                    <a:pt x="1849" y="854"/>
                  </a:cubicBezTo>
                  <a:cubicBezTo>
                    <a:pt x="1311" y="1145"/>
                    <a:pt x="841" y="1549"/>
                    <a:pt x="527" y="2075"/>
                  </a:cubicBezTo>
                  <a:cubicBezTo>
                    <a:pt x="1" y="2960"/>
                    <a:pt x="158" y="4058"/>
                    <a:pt x="975" y="4707"/>
                  </a:cubicBezTo>
                  <a:cubicBezTo>
                    <a:pt x="1468" y="5099"/>
                    <a:pt x="2107" y="5323"/>
                    <a:pt x="2745" y="5357"/>
                  </a:cubicBezTo>
                  <a:cubicBezTo>
                    <a:pt x="2806" y="5360"/>
                    <a:pt x="2867" y="5361"/>
                    <a:pt x="2928" y="5361"/>
                  </a:cubicBezTo>
                  <a:cubicBezTo>
                    <a:pt x="3618" y="5361"/>
                    <a:pt x="4362" y="5185"/>
                    <a:pt x="4907" y="4763"/>
                  </a:cubicBezTo>
                  <a:cubicBezTo>
                    <a:pt x="5635" y="4192"/>
                    <a:pt x="5691" y="3229"/>
                    <a:pt x="5422" y="2400"/>
                  </a:cubicBezTo>
                  <a:cubicBezTo>
                    <a:pt x="5209" y="1784"/>
                    <a:pt x="4840" y="1235"/>
                    <a:pt x="4358" y="809"/>
                  </a:cubicBezTo>
                  <a:cubicBezTo>
                    <a:pt x="4470" y="753"/>
                    <a:pt x="4571" y="686"/>
                    <a:pt x="4638" y="597"/>
                  </a:cubicBezTo>
                  <a:cubicBezTo>
                    <a:pt x="4878" y="314"/>
                    <a:pt x="4475" y="237"/>
                    <a:pt x="4256" y="237"/>
                  </a:cubicBezTo>
                  <a:cubicBezTo>
                    <a:pt x="4241" y="237"/>
                    <a:pt x="4226" y="237"/>
                    <a:pt x="4212" y="238"/>
                  </a:cubicBezTo>
                  <a:cubicBezTo>
                    <a:pt x="4011" y="238"/>
                    <a:pt x="3798" y="249"/>
                    <a:pt x="3596" y="283"/>
                  </a:cubicBezTo>
                  <a:cubicBezTo>
                    <a:pt x="3406" y="182"/>
                    <a:pt x="3227" y="104"/>
                    <a:pt x="3025" y="48"/>
                  </a:cubicBezTo>
                  <a:cubicBezTo>
                    <a:pt x="2923" y="15"/>
                    <a:pt x="2812" y="0"/>
                    <a:pt x="2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4"/>
            <p:cNvSpPr/>
            <p:nvPr/>
          </p:nvSpPr>
          <p:spPr>
            <a:xfrm>
              <a:off x="493504" y="10411466"/>
              <a:ext cx="208116" cy="176205"/>
            </a:xfrm>
            <a:custGeom>
              <a:avLst/>
              <a:gdLst/>
              <a:ahLst/>
              <a:cxnLst/>
              <a:rect l="l" t="t" r="r" b="b"/>
              <a:pathLst>
                <a:path w="6150" h="5207" extrusionOk="0">
                  <a:moveTo>
                    <a:pt x="3764" y="4005"/>
                  </a:moveTo>
                  <a:lnTo>
                    <a:pt x="3764" y="4005"/>
                  </a:lnTo>
                  <a:cubicBezTo>
                    <a:pt x="3755" y="4014"/>
                    <a:pt x="3739" y="4023"/>
                    <a:pt x="3721" y="4026"/>
                  </a:cubicBezTo>
                  <a:lnTo>
                    <a:pt x="3721" y="4026"/>
                  </a:lnTo>
                  <a:cubicBezTo>
                    <a:pt x="3743" y="4015"/>
                    <a:pt x="3764" y="4005"/>
                    <a:pt x="3764" y="4005"/>
                  </a:cubicBezTo>
                  <a:close/>
                  <a:moveTo>
                    <a:pt x="3282" y="869"/>
                  </a:moveTo>
                  <a:cubicBezTo>
                    <a:pt x="3293" y="880"/>
                    <a:pt x="3315" y="891"/>
                    <a:pt x="3327" y="903"/>
                  </a:cubicBezTo>
                  <a:cubicBezTo>
                    <a:pt x="3506" y="1015"/>
                    <a:pt x="3663" y="1160"/>
                    <a:pt x="3797" y="1317"/>
                  </a:cubicBezTo>
                  <a:cubicBezTo>
                    <a:pt x="4100" y="1687"/>
                    <a:pt x="4279" y="2191"/>
                    <a:pt x="4312" y="2661"/>
                  </a:cubicBezTo>
                  <a:cubicBezTo>
                    <a:pt x="4335" y="2885"/>
                    <a:pt x="4324" y="2997"/>
                    <a:pt x="4268" y="3199"/>
                  </a:cubicBezTo>
                  <a:cubicBezTo>
                    <a:pt x="4245" y="3288"/>
                    <a:pt x="4223" y="3367"/>
                    <a:pt x="4189" y="3456"/>
                  </a:cubicBezTo>
                  <a:cubicBezTo>
                    <a:pt x="4167" y="3490"/>
                    <a:pt x="4144" y="3535"/>
                    <a:pt x="4122" y="3580"/>
                  </a:cubicBezTo>
                  <a:cubicBezTo>
                    <a:pt x="4111" y="3602"/>
                    <a:pt x="4077" y="3658"/>
                    <a:pt x="4066" y="3669"/>
                  </a:cubicBezTo>
                  <a:cubicBezTo>
                    <a:pt x="4021" y="3725"/>
                    <a:pt x="3988" y="3781"/>
                    <a:pt x="3932" y="3837"/>
                  </a:cubicBezTo>
                  <a:cubicBezTo>
                    <a:pt x="3909" y="3860"/>
                    <a:pt x="3887" y="3882"/>
                    <a:pt x="3864" y="3904"/>
                  </a:cubicBezTo>
                  <a:cubicBezTo>
                    <a:pt x="3872" y="3896"/>
                    <a:pt x="3880" y="3888"/>
                    <a:pt x="3884" y="3888"/>
                  </a:cubicBezTo>
                  <a:cubicBezTo>
                    <a:pt x="3886" y="3888"/>
                    <a:pt x="3887" y="3890"/>
                    <a:pt x="3887" y="3893"/>
                  </a:cubicBezTo>
                  <a:cubicBezTo>
                    <a:pt x="3887" y="3893"/>
                    <a:pt x="3876" y="3893"/>
                    <a:pt x="3864" y="3904"/>
                  </a:cubicBezTo>
                  <a:cubicBezTo>
                    <a:pt x="3864" y="3904"/>
                    <a:pt x="3864" y="3904"/>
                    <a:pt x="3864" y="3904"/>
                  </a:cubicBezTo>
                  <a:cubicBezTo>
                    <a:pt x="3842" y="3927"/>
                    <a:pt x="3820" y="3938"/>
                    <a:pt x="3820" y="3938"/>
                  </a:cubicBezTo>
                  <a:cubicBezTo>
                    <a:pt x="3786" y="3960"/>
                    <a:pt x="3764" y="3983"/>
                    <a:pt x="3730" y="4005"/>
                  </a:cubicBezTo>
                  <a:cubicBezTo>
                    <a:pt x="3719" y="4016"/>
                    <a:pt x="3696" y="4028"/>
                    <a:pt x="3674" y="4028"/>
                  </a:cubicBezTo>
                  <a:cubicBezTo>
                    <a:pt x="3652" y="4039"/>
                    <a:pt x="3640" y="4039"/>
                    <a:pt x="3618" y="4039"/>
                  </a:cubicBezTo>
                  <a:cubicBezTo>
                    <a:pt x="3584" y="4039"/>
                    <a:pt x="3562" y="4050"/>
                    <a:pt x="3540" y="4050"/>
                  </a:cubicBezTo>
                  <a:lnTo>
                    <a:pt x="3484" y="4050"/>
                  </a:lnTo>
                  <a:cubicBezTo>
                    <a:pt x="3405" y="4050"/>
                    <a:pt x="3439" y="4039"/>
                    <a:pt x="3484" y="4039"/>
                  </a:cubicBezTo>
                  <a:lnTo>
                    <a:pt x="3360" y="4039"/>
                  </a:lnTo>
                  <a:cubicBezTo>
                    <a:pt x="3304" y="4028"/>
                    <a:pt x="3248" y="4016"/>
                    <a:pt x="3181" y="4005"/>
                  </a:cubicBezTo>
                  <a:lnTo>
                    <a:pt x="3181" y="4005"/>
                  </a:lnTo>
                  <a:cubicBezTo>
                    <a:pt x="3226" y="4012"/>
                    <a:pt x="3243" y="4015"/>
                    <a:pt x="3244" y="4015"/>
                  </a:cubicBezTo>
                  <a:cubicBezTo>
                    <a:pt x="3245" y="4015"/>
                    <a:pt x="3164" y="4002"/>
                    <a:pt x="3125" y="3994"/>
                  </a:cubicBezTo>
                  <a:cubicBezTo>
                    <a:pt x="3002" y="3960"/>
                    <a:pt x="2890" y="3927"/>
                    <a:pt x="2789" y="3882"/>
                  </a:cubicBezTo>
                  <a:cubicBezTo>
                    <a:pt x="2722" y="3860"/>
                    <a:pt x="2666" y="3826"/>
                    <a:pt x="2610" y="3804"/>
                  </a:cubicBezTo>
                  <a:lnTo>
                    <a:pt x="2599" y="3804"/>
                  </a:lnTo>
                  <a:cubicBezTo>
                    <a:pt x="2576" y="3792"/>
                    <a:pt x="2554" y="3781"/>
                    <a:pt x="2531" y="3759"/>
                  </a:cubicBezTo>
                  <a:cubicBezTo>
                    <a:pt x="2386" y="3131"/>
                    <a:pt x="2431" y="2471"/>
                    <a:pt x="2666" y="1843"/>
                  </a:cubicBezTo>
                  <a:cubicBezTo>
                    <a:pt x="2744" y="1653"/>
                    <a:pt x="2834" y="1463"/>
                    <a:pt x="2946" y="1272"/>
                  </a:cubicBezTo>
                  <a:cubicBezTo>
                    <a:pt x="2957" y="1250"/>
                    <a:pt x="2957" y="1250"/>
                    <a:pt x="2957" y="1239"/>
                  </a:cubicBezTo>
                  <a:cubicBezTo>
                    <a:pt x="2968" y="1239"/>
                    <a:pt x="2968" y="1227"/>
                    <a:pt x="2979" y="1216"/>
                  </a:cubicBezTo>
                  <a:cubicBezTo>
                    <a:pt x="3013" y="1171"/>
                    <a:pt x="3035" y="1138"/>
                    <a:pt x="3058" y="1104"/>
                  </a:cubicBezTo>
                  <a:cubicBezTo>
                    <a:pt x="3125" y="1026"/>
                    <a:pt x="3192" y="947"/>
                    <a:pt x="3259" y="880"/>
                  </a:cubicBezTo>
                  <a:cubicBezTo>
                    <a:pt x="3259" y="880"/>
                    <a:pt x="3259" y="869"/>
                    <a:pt x="3271" y="869"/>
                  </a:cubicBezTo>
                  <a:close/>
                  <a:moveTo>
                    <a:pt x="3911" y="0"/>
                  </a:moveTo>
                  <a:cubicBezTo>
                    <a:pt x="3396" y="0"/>
                    <a:pt x="2865" y="160"/>
                    <a:pt x="2419" y="399"/>
                  </a:cubicBezTo>
                  <a:cubicBezTo>
                    <a:pt x="1927" y="656"/>
                    <a:pt x="1535" y="1048"/>
                    <a:pt x="1243" y="1530"/>
                  </a:cubicBezTo>
                  <a:cubicBezTo>
                    <a:pt x="919" y="2056"/>
                    <a:pt x="739" y="2683"/>
                    <a:pt x="728" y="3311"/>
                  </a:cubicBezTo>
                  <a:cubicBezTo>
                    <a:pt x="560" y="3378"/>
                    <a:pt x="0" y="3624"/>
                    <a:pt x="235" y="3860"/>
                  </a:cubicBezTo>
                  <a:cubicBezTo>
                    <a:pt x="426" y="4050"/>
                    <a:pt x="627" y="4196"/>
                    <a:pt x="840" y="4330"/>
                  </a:cubicBezTo>
                  <a:cubicBezTo>
                    <a:pt x="907" y="4565"/>
                    <a:pt x="986" y="4800"/>
                    <a:pt x="1109" y="5024"/>
                  </a:cubicBezTo>
                  <a:cubicBezTo>
                    <a:pt x="1176" y="5155"/>
                    <a:pt x="1343" y="5207"/>
                    <a:pt x="1549" y="5207"/>
                  </a:cubicBezTo>
                  <a:cubicBezTo>
                    <a:pt x="1927" y="5207"/>
                    <a:pt x="2434" y="5030"/>
                    <a:pt x="2688" y="4834"/>
                  </a:cubicBezTo>
                  <a:cubicBezTo>
                    <a:pt x="2733" y="4836"/>
                    <a:pt x="2778" y="4837"/>
                    <a:pt x="2823" y="4837"/>
                  </a:cubicBezTo>
                  <a:cubicBezTo>
                    <a:pt x="3047" y="4837"/>
                    <a:pt x="3271" y="4813"/>
                    <a:pt x="3495" y="4767"/>
                  </a:cubicBezTo>
                  <a:cubicBezTo>
                    <a:pt x="4570" y="4554"/>
                    <a:pt x="5869" y="3938"/>
                    <a:pt x="6026" y="2706"/>
                  </a:cubicBezTo>
                  <a:cubicBezTo>
                    <a:pt x="6149" y="1687"/>
                    <a:pt x="5578" y="387"/>
                    <a:pt x="4525" y="85"/>
                  </a:cubicBezTo>
                  <a:cubicBezTo>
                    <a:pt x="4327" y="27"/>
                    <a:pt x="4120" y="0"/>
                    <a:pt x="39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4"/>
            <p:cNvSpPr/>
            <p:nvPr/>
          </p:nvSpPr>
          <p:spPr>
            <a:xfrm>
              <a:off x="611369" y="10548112"/>
              <a:ext cx="1184" cy="406"/>
            </a:xfrm>
            <a:custGeom>
              <a:avLst/>
              <a:gdLst/>
              <a:ahLst/>
              <a:cxnLst/>
              <a:rect l="l" t="t" r="r" b="b"/>
              <a:pathLst>
                <a:path w="35" h="12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1"/>
                    <a:pt x="23" y="12"/>
                    <a:pt x="23" y="12"/>
                  </a:cubicBezTo>
                  <a:lnTo>
                    <a:pt x="34" y="12"/>
                  </a:lnTo>
                  <a:cubicBezTo>
                    <a:pt x="23" y="12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4"/>
            <p:cNvSpPr/>
            <p:nvPr/>
          </p:nvSpPr>
          <p:spPr>
            <a:xfrm>
              <a:off x="870245" y="10405679"/>
              <a:ext cx="192956" cy="181281"/>
            </a:xfrm>
            <a:custGeom>
              <a:avLst/>
              <a:gdLst/>
              <a:ahLst/>
              <a:cxnLst/>
              <a:rect l="l" t="t" r="r" b="b"/>
              <a:pathLst>
                <a:path w="5702" h="5357" extrusionOk="0">
                  <a:moveTo>
                    <a:pt x="3215" y="1051"/>
                  </a:moveTo>
                  <a:cubicBezTo>
                    <a:pt x="3235" y="1051"/>
                    <a:pt x="3229" y="1060"/>
                    <a:pt x="3160" y="1062"/>
                  </a:cubicBezTo>
                  <a:lnTo>
                    <a:pt x="3160" y="1062"/>
                  </a:lnTo>
                  <a:cubicBezTo>
                    <a:pt x="3170" y="1051"/>
                    <a:pt x="3170" y="1051"/>
                    <a:pt x="3181" y="1051"/>
                  </a:cubicBezTo>
                  <a:close/>
                  <a:moveTo>
                    <a:pt x="2655" y="1342"/>
                  </a:moveTo>
                  <a:cubicBezTo>
                    <a:pt x="2677" y="1365"/>
                    <a:pt x="2711" y="1376"/>
                    <a:pt x="2733" y="1398"/>
                  </a:cubicBezTo>
                  <a:cubicBezTo>
                    <a:pt x="3058" y="1690"/>
                    <a:pt x="3305" y="2003"/>
                    <a:pt x="3495" y="2373"/>
                  </a:cubicBezTo>
                  <a:cubicBezTo>
                    <a:pt x="3674" y="2720"/>
                    <a:pt x="3798" y="3112"/>
                    <a:pt x="3842" y="3504"/>
                  </a:cubicBezTo>
                  <a:cubicBezTo>
                    <a:pt x="3876" y="3829"/>
                    <a:pt x="3865" y="4087"/>
                    <a:pt x="3708" y="4423"/>
                  </a:cubicBezTo>
                  <a:cubicBezTo>
                    <a:pt x="3697" y="4445"/>
                    <a:pt x="3674" y="4479"/>
                    <a:pt x="3663" y="4501"/>
                  </a:cubicBezTo>
                  <a:cubicBezTo>
                    <a:pt x="3652" y="4512"/>
                    <a:pt x="3652" y="4512"/>
                    <a:pt x="3652" y="4523"/>
                  </a:cubicBezTo>
                  <a:cubicBezTo>
                    <a:pt x="3641" y="4535"/>
                    <a:pt x="3630" y="4535"/>
                    <a:pt x="3630" y="4546"/>
                  </a:cubicBezTo>
                  <a:cubicBezTo>
                    <a:pt x="3607" y="4546"/>
                    <a:pt x="3585" y="4546"/>
                    <a:pt x="3562" y="4535"/>
                  </a:cubicBezTo>
                  <a:cubicBezTo>
                    <a:pt x="3540" y="4535"/>
                    <a:pt x="3495" y="4523"/>
                    <a:pt x="3473" y="4523"/>
                  </a:cubicBezTo>
                  <a:cubicBezTo>
                    <a:pt x="3406" y="4512"/>
                    <a:pt x="3350" y="4490"/>
                    <a:pt x="3282" y="4467"/>
                  </a:cubicBezTo>
                  <a:cubicBezTo>
                    <a:pt x="3170" y="4423"/>
                    <a:pt x="3025" y="4367"/>
                    <a:pt x="2946" y="4322"/>
                  </a:cubicBezTo>
                  <a:cubicBezTo>
                    <a:pt x="2554" y="4109"/>
                    <a:pt x="2218" y="3807"/>
                    <a:pt x="2061" y="3403"/>
                  </a:cubicBezTo>
                  <a:cubicBezTo>
                    <a:pt x="1905" y="3011"/>
                    <a:pt x="1905" y="2664"/>
                    <a:pt x="2028" y="2294"/>
                  </a:cubicBezTo>
                  <a:cubicBezTo>
                    <a:pt x="2061" y="2182"/>
                    <a:pt x="2106" y="2082"/>
                    <a:pt x="2151" y="1970"/>
                  </a:cubicBezTo>
                  <a:cubicBezTo>
                    <a:pt x="2173" y="1925"/>
                    <a:pt x="2207" y="1880"/>
                    <a:pt x="2229" y="1824"/>
                  </a:cubicBezTo>
                  <a:cubicBezTo>
                    <a:pt x="2241" y="1824"/>
                    <a:pt x="2241" y="1802"/>
                    <a:pt x="2252" y="1802"/>
                  </a:cubicBezTo>
                  <a:cubicBezTo>
                    <a:pt x="2263" y="1779"/>
                    <a:pt x="2274" y="1768"/>
                    <a:pt x="2285" y="1746"/>
                  </a:cubicBezTo>
                  <a:cubicBezTo>
                    <a:pt x="2353" y="1656"/>
                    <a:pt x="2431" y="1555"/>
                    <a:pt x="2521" y="1466"/>
                  </a:cubicBezTo>
                  <a:cubicBezTo>
                    <a:pt x="2554" y="1432"/>
                    <a:pt x="2588" y="1398"/>
                    <a:pt x="2633" y="1365"/>
                  </a:cubicBezTo>
                  <a:cubicBezTo>
                    <a:pt x="2633" y="1354"/>
                    <a:pt x="2644" y="1354"/>
                    <a:pt x="2655" y="1342"/>
                  </a:cubicBezTo>
                  <a:close/>
                  <a:moveTo>
                    <a:pt x="3562" y="4624"/>
                  </a:moveTo>
                  <a:cubicBezTo>
                    <a:pt x="3562" y="4624"/>
                    <a:pt x="3562" y="4624"/>
                    <a:pt x="3551" y="4635"/>
                  </a:cubicBezTo>
                  <a:cubicBezTo>
                    <a:pt x="3540" y="4647"/>
                    <a:pt x="3540" y="4647"/>
                    <a:pt x="3518" y="4658"/>
                  </a:cubicBezTo>
                  <a:cubicBezTo>
                    <a:pt x="3529" y="4635"/>
                    <a:pt x="3551" y="4624"/>
                    <a:pt x="3562" y="4624"/>
                  </a:cubicBezTo>
                  <a:close/>
                  <a:moveTo>
                    <a:pt x="3529" y="4658"/>
                  </a:moveTo>
                  <a:cubicBezTo>
                    <a:pt x="3518" y="4669"/>
                    <a:pt x="3518" y="4669"/>
                    <a:pt x="3518" y="4669"/>
                  </a:cubicBezTo>
                  <a:cubicBezTo>
                    <a:pt x="3518" y="4669"/>
                    <a:pt x="3518" y="4658"/>
                    <a:pt x="3529" y="4658"/>
                  </a:cubicBezTo>
                  <a:close/>
                  <a:moveTo>
                    <a:pt x="2711" y="1"/>
                  </a:moveTo>
                  <a:cubicBezTo>
                    <a:pt x="2402" y="1"/>
                    <a:pt x="2063" y="104"/>
                    <a:pt x="1815" y="245"/>
                  </a:cubicBezTo>
                  <a:cubicBezTo>
                    <a:pt x="1647" y="334"/>
                    <a:pt x="1244" y="659"/>
                    <a:pt x="1625" y="771"/>
                  </a:cubicBezTo>
                  <a:cubicBezTo>
                    <a:pt x="1703" y="794"/>
                    <a:pt x="1781" y="827"/>
                    <a:pt x="1849" y="850"/>
                  </a:cubicBezTo>
                  <a:cubicBezTo>
                    <a:pt x="1322" y="1152"/>
                    <a:pt x="852" y="1555"/>
                    <a:pt x="538" y="2082"/>
                  </a:cubicBezTo>
                  <a:cubicBezTo>
                    <a:pt x="1" y="2955"/>
                    <a:pt x="169" y="4053"/>
                    <a:pt x="975" y="4703"/>
                  </a:cubicBezTo>
                  <a:cubicBezTo>
                    <a:pt x="1479" y="5106"/>
                    <a:pt x="2117" y="5330"/>
                    <a:pt x="2756" y="5352"/>
                  </a:cubicBezTo>
                  <a:cubicBezTo>
                    <a:pt x="2816" y="5355"/>
                    <a:pt x="2877" y="5356"/>
                    <a:pt x="2939" y="5356"/>
                  </a:cubicBezTo>
                  <a:cubicBezTo>
                    <a:pt x="3627" y="5356"/>
                    <a:pt x="4361" y="5180"/>
                    <a:pt x="4906" y="4759"/>
                  </a:cubicBezTo>
                  <a:cubicBezTo>
                    <a:pt x="5646" y="4187"/>
                    <a:pt x="5702" y="3235"/>
                    <a:pt x="5422" y="2406"/>
                  </a:cubicBezTo>
                  <a:cubicBezTo>
                    <a:pt x="5220" y="1790"/>
                    <a:pt x="4850" y="1242"/>
                    <a:pt x="4369" y="805"/>
                  </a:cubicBezTo>
                  <a:cubicBezTo>
                    <a:pt x="4470" y="749"/>
                    <a:pt x="4570" y="682"/>
                    <a:pt x="4638" y="603"/>
                  </a:cubicBezTo>
                  <a:cubicBezTo>
                    <a:pt x="4895" y="290"/>
                    <a:pt x="4414" y="234"/>
                    <a:pt x="4212" y="234"/>
                  </a:cubicBezTo>
                  <a:cubicBezTo>
                    <a:pt x="4010" y="234"/>
                    <a:pt x="3809" y="256"/>
                    <a:pt x="3596" y="278"/>
                  </a:cubicBezTo>
                  <a:cubicBezTo>
                    <a:pt x="3417" y="189"/>
                    <a:pt x="3226" y="99"/>
                    <a:pt x="3025" y="43"/>
                  </a:cubicBezTo>
                  <a:cubicBezTo>
                    <a:pt x="2928" y="14"/>
                    <a:pt x="2821" y="1"/>
                    <a:pt x="2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4"/>
            <p:cNvSpPr/>
            <p:nvPr/>
          </p:nvSpPr>
          <p:spPr>
            <a:xfrm>
              <a:off x="1232231" y="10411466"/>
              <a:ext cx="208488" cy="176205"/>
            </a:xfrm>
            <a:custGeom>
              <a:avLst/>
              <a:gdLst/>
              <a:ahLst/>
              <a:cxnLst/>
              <a:rect l="l" t="t" r="r" b="b"/>
              <a:pathLst>
                <a:path w="6161" h="5207" extrusionOk="0">
                  <a:moveTo>
                    <a:pt x="3886" y="3888"/>
                  </a:moveTo>
                  <a:cubicBezTo>
                    <a:pt x="3887" y="3888"/>
                    <a:pt x="3887" y="3890"/>
                    <a:pt x="3887" y="3893"/>
                  </a:cubicBezTo>
                  <a:cubicBezTo>
                    <a:pt x="3887" y="3893"/>
                    <a:pt x="3885" y="3893"/>
                    <a:pt x="3884" y="3894"/>
                  </a:cubicBezTo>
                  <a:lnTo>
                    <a:pt x="3884" y="3894"/>
                  </a:lnTo>
                  <a:cubicBezTo>
                    <a:pt x="3885" y="3891"/>
                    <a:pt x="3886" y="3888"/>
                    <a:pt x="3886" y="3888"/>
                  </a:cubicBezTo>
                  <a:close/>
                  <a:moveTo>
                    <a:pt x="3764" y="4005"/>
                  </a:moveTo>
                  <a:lnTo>
                    <a:pt x="3764" y="4005"/>
                  </a:lnTo>
                  <a:cubicBezTo>
                    <a:pt x="3755" y="4014"/>
                    <a:pt x="3739" y="4023"/>
                    <a:pt x="3721" y="4026"/>
                  </a:cubicBezTo>
                  <a:lnTo>
                    <a:pt x="3721" y="4026"/>
                  </a:lnTo>
                  <a:cubicBezTo>
                    <a:pt x="3743" y="4015"/>
                    <a:pt x="3763" y="4005"/>
                    <a:pt x="3764" y="4005"/>
                  </a:cubicBezTo>
                  <a:close/>
                  <a:moveTo>
                    <a:pt x="3282" y="869"/>
                  </a:moveTo>
                  <a:cubicBezTo>
                    <a:pt x="3304" y="880"/>
                    <a:pt x="3315" y="891"/>
                    <a:pt x="3338" y="903"/>
                  </a:cubicBezTo>
                  <a:cubicBezTo>
                    <a:pt x="3517" y="1015"/>
                    <a:pt x="3663" y="1160"/>
                    <a:pt x="3797" y="1317"/>
                  </a:cubicBezTo>
                  <a:cubicBezTo>
                    <a:pt x="4111" y="1687"/>
                    <a:pt x="4279" y="2191"/>
                    <a:pt x="4324" y="2661"/>
                  </a:cubicBezTo>
                  <a:cubicBezTo>
                    <a:pt x="4335" y="2885"/>
                    <a:pt x="4335" y="2997"/>
                    <a:pt x="4279" y="3199"/>
                  </a:cubicBezTo>
                  <a:cubicBezTo>
                    <a:pt x="4256" y="3288"/>
                    <a:pt x="4223" y="3367"/>
                    <a:pt x="4189" y="3456"/>
                  </a:cubicBezTo>
                  <a:cubicBezTo>
                    <a:pt x="4178" y="3490"/>
                    <a:pt x="4156" y="3535"/>
                    <a:pt x="4133" y="3580"/>
                  </a:cubicBezTo>
                  <a:cubicBezTo>
                    <a:pt x="4122" y="3602"/>
                    <a:pt x="4077" y="3658"/>
                    <a:pt x="4077" y="3669"/>
                  </a:cubicBezTo>
                  <a:cubicBezTo>
                    <a:pt x="4032" y="3725"/>
                    <a:pt x="3988" y="3781"/>
                    <a:pt x="3932" y="3837"/>
                  </a:cubicBezTo>
                  <a:cubicBezTo>
                    <a:pt x="3909" y="3860"/>
                    <a:pt x="3887" y="3882"/>
                    <a:pt x="3864" y="3904"/>
                  </a:cubicBezTo>
                  <a:cubicBezTo>
                    <a:pt x="3842" y="3927"/>
                    <a:pt x="3831" y="3938"/>
                    <a:pt x="3820" y="3938"/>
                  </a:cubicBezTo>
                  <a:cubicBezTo>
                    <a:pt x="3797" y="3960"/>
                    <a:pt x="3764" y="3983"/>
                    <a:pt x="3741" y="4005"/>
                  </a:cubicBezTo>
                  <a:cubicBezTo>
                    <a:pt x="3719" y="4016"/>
                    <a:pt x="3696" y="4028"/>
                    <a:pt x="3674" y="4028"/>
                  </a:cubicBezTo>
                  <a:cubicBezTo>
                    <a:pt x="3663" y="4039"/>
                    <a:pt x="3640" y="4039"/>
                    <a:pt x="3618" y="4039"/>
                  </a:cubicBezTo>
                  <a:cubicBezTo>
                    <a:pt x="3596" y="4039"/>
                    <a:pt x="3562" y="4050"/>
                    <a:pt x="3551" y="4050"/>
                  </a:cubicBezTo>
                  <a:lnTo>
                    <a:pt x="3495" y="4050"/>
                  </a:lnTo>
                  <a:cubicBezTo>
                    <a:pt x="3405" y="4050"/>
                    <a:pt x="3450" y="4039"/>
                    <a:pt x="3495" y="4039"/>
                  </a:cubicBezTo>
                  <a:lnTo>
                    <a:pt x="3371" y="4039"/>
                  </a:lnTo>
                  <a:cubicBezTo>
                    <a:pt x="3309" y="4028"/>
                    <a:pt x="3256" y="4018"/>
                    <a:pt x="3204" y="4007"/>
                  </a:cubicBezTo>
                  <a:lnTo>
                    <a:pt x="3204" y="4007"/>
                  </a:lnTo>
                  <a:cubicBezTo>
                    <a:pt x="3230" y="4012"/>
                    <a:pt x="3251" y="4015"/>
                    <a:pt x="3253" y="4015"/>
                  </a:cubicBezTo>
                  <a:cubicBezTo>
                    <a:pt x="3254" y="4015"/>
                    <a:pt x="3237" y="4012"/>
                    <a:pt x="3192" y="4005"/>
                  </a:cubicBezTo>
                  <a:lnTo>
                    <a:pt x="3192" y="4005"/>
                  </a:lnTo>
                  <a:cubicBezTo>
                    <a:pt x="3196" y="4006"/>
                    <a:pt x="3200" y="4007"/>
                    <a:pt x="3204" y="4007"/>
                  </a:cubicBezTo>
                  <a:lnTo>
                    <a:pt x="3204" y="4007"/>
                  </a:lnTo>
                  <a:cubicBezTo>
                    <a:pt x="3177" y="4003"/>
                    <a:pt x="3145" y="3998"/>
                    <a:pt x="3125" y="3994"/>
                  </a:cubicBezTo>
                  <a:cubicBezTo>
                    <a:pt x="3013" y="3960"/>
                    <a:pt x="2901" y="3927"/>
                    <a:pt x="2789" y="3882"/>
                  </a:cubicBezTo>
                  <a:cubicBezTo>
                    <a:pt x="2733" y="3860"/>
                    <a:pt x="2677" y="3826"/>
                    <a:pt x="2610" y="3804"/>
                  </a:cubicBezTo>
                  <a:cubicBezTo>
                    <a:pt x="2576" y="3792"/>
                    <a:pt x="2554" y="3781"/>
                    <a:pt x="2531" y="3759"/>
                  </a:cubicBezTo>
                  <a:cubicBezTo>
                    <a:pt x="2397" y="3131"/>
                    <a:pt x="2442" y="2471"/>
                    <a:pt x="2666" y="1843"/>
                  </a:cubicBezTo>
                  <a:cubicBezTo>
                    <a:pt x="2744" y="1653"/>
                    <a:pt x="2834" y="1463"/>
                    <a:pt x="2946" y="1272"/>
                  </a:cubicBezTo>
                  <a:cubicBezTo>
                    <a:pt x="2957" y="1250"/>
                    <a:pt x="2957" y="1250"/>
                    <a:pt x="2968" y="1239"/>
                  </a:cubicBezTo>
                  <a:cubicBezTo>
                    <a:pt x="2968" y="1239"/>
                    <a:pt x="2968" y="1227"/>
                    <a:pt x="2991" y="1216"/>
                  </a:cubicBezTo>
                  <a:cubicBezTo>
                    <a:pt x="3013" y="1171"/>
                    <a:pt x="3035" y="1138"/>
                    <a:pt x="3069" y="1104"/>
                  </a:cubicBezTo>
                  <a:cubicBezTo>
                    <a:pt x="3125" y="1026"/>
                    <a:pt x="3192" y="947"/>
                    <a:pt x="3259" y="880"/>
                  </a:cubicBezTo>
                  <a:cubicBezTo>
                    <a:pt x="3259" y="880"/>
                    <a:pt x="3271" y="869"/>
                    <a:pt x="3271" y="869"/>
                  </a:cubicBezTo>
                  <a:close/>
                  <a:moveTo>
                    <a:pt x="3915" y="0"/>
                  </a:moveTo>
                  <a:cubicBezTo>
                    <a:pt x="3397" y="0"/>
                    <a:pt x="2868" y="160"/>
                    <a:pt x="2431" y="399"/>
                  </a:cubicBezTo>
                  <a:cubicBezTo>
                    <a:pt x="1927" y="656"/>
                    <a:pt x="1546" y="1048"/>
                    <a:pt x="1243" y="1530"/>
                  </a:cubicBezTo>
                  <a:cubicBezTo>
                    <a:pt x="930" y="2056"/>
                    <a:pt x="751" y="2683"/>
                    <a:pt x="728" y="3311"/>
                  </a:cubicBezTo>
                  <a:cubicBezTo>
                    <a:pt x="560" y="3378"/>
                    <a:pt x="0" y="3624"/>
                    <a:pt x="247" y="3860"/>
                  </a:cubicBezTo>
                  <a:cubicBezTo>
                    <a:pt x="426" y="4050"/>
                    <a:pt x="627" y="4196"/>
                    <a:pt x="840" y="4330"/>
                  </a:cubicBezTo>
                  <a:cubicBezTo>
                    <a:pt x="907" y="4565"/>
                    <a:pt x="986" y="4800"/>
                    <a:pt x="1109" y="5024"/>
                  </a:cubicBezTo>
                  <a:cubicBezTo>
                    <a:pt x="1176" y="5155"/>
                    <a:pt x="1343" y="5207"/>
                    <a:pt x="1549" y="5207"/>
                  </a:cubicBezTo>
                  <a:cubicBezTo>
                    <a:pt x="1927" y="5207"/>
                    <a:pt x="2434" y="5030"/>
                    <a:pt x="2688" y="4834"/>
                  </a:cubicBezTo>
                  <a:cubicBezTo>
                    <a:pt x="2733" y="4836"/>
                    <a:pt x="2778" y="4837"/>
                    <a:pt x="2823" y="4837"/>
                  </a:cubicBezTo>
                  <a:cubicBezTo>
                    <a:pt x="3047" y="4837"/>
                    <a:pt x="3271" y="4813"/>
                    <a:pt x="3495" y="4767"/>
                  </a:cubicBezTo>
                  <a:cubicBezTo>
                    <a:pt x="4570" y="4554"/>
                    <a:pt x="5869" y="3938"/>
                    <a:pt x="6026" y="2706"/>
                  </a:cubicBezTo>
                  <a:cubicBezTo>
                    <a:pt x="6160" y="1687"/>
                    <a:pt x="5589" y="387"/>
                    <a:pt x="4536" y="85"/>
                  </a:cubicBezTo>
                  <a:cubicBezTo>
                    <a:pt x="4335" y="27"/>
                    <a:pt x="4126" y="0"/>
                    <a:pt x="39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4"/>
            <p:cNvSpPr/>
            <p:nvPr/>
          </p:nvSpPr>
          <p:spPr>
            <a:xfrm>
              <a:off x="1350468" y="10548112"/>
              <a:ext cx="812" cy="406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1" y="1"/>
                  </a:moveTo>
                  <a:cubicBezTo>
                    <a:pt x="1" y="1"/>
                    <a:pt x="12" y="12"/>
                    <a:pt x="23" y="12"/>
                  </a:cubicBezTo>
                  <a:cubicBezTo>
                    <a:pt x="12" y="12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4"/>
            <p:cNvSpPr/>
            <p:nvPr/>
          </p:nvSpPr>
          <p:spPr>
            <a:xfrm>
              <a:off x="1609344" y="10405679"/>
              <a:ext cx="192583" cy="181281"/>
            </a:xfrm>
            <a:custGeom>
              <a:avLst/>
              <a:gdLst/>
              <a:ahLst/>
              <a:cxnLst/>
              <a:rect l="l" t="t" r="r" b="b"/>
              <a:pathLst>
                <a:path w="5691" h="5357" extrusionOk="0">
                  <a:moveTo>
                    <a:pt x="3204" y="1051"/>
                  </a:moveTo>
                  <a:cubicBezTo>
                    <a:pt x="3224" y="1051"/>
                    <a:pt x="3218" y="1060"/>
                    <a:pt x="3149" y="1062"/>
                  </a:cubicBezTo>
                  <a:lnTo>
                    <a:pt x="3149" y="1062"/>
                  </a:lnTo>
                  <a:cubicBezTo>
                    <a:pt x="3160" y="1051"/>
                    <a:pt x="3170" y="1051"/>
                    <a:pt x="3170" y="1051"/>
                  </a:cubicBezTo>
                  <a:close/>
                  <a:moveTo>
                    <a:pt x="2644" y="1342"/>
                  </a:moveTo>
                  <a:cubicBezTo>
                    <a:pt x="2678" y="1365"/>
                    <a:pt x="2711" y="1376"/>
                    <a:pt x="2734" y="1398"/>
                  </a:cubicBezTo>
                  <a:cubicBezTo>
                    <a:pt x="3058" y="1690"/>
                    <a:pt x="3294" y="2003"/>
                    <a:pt x="3484" y="2373"/>
                  </a:cubicBezTo>
                  <a:cubicBezTo>
                    <a:pt x="3663" y="2720"/>
                    <a:pt x="3798" y="3112"/>
                    <a:pt x="3831" y="3504"/>
                  </a:cubicBezTo>
                  <a:cubicBezTo>
                    <a:pt x="3876" y="3829"/>
                    <a:pt x="3865" y="4087"/>
                    <a:pt x="3697" y="4423"/>
                  </a:cubicBezTo>
                  <a:cubicBezTo>
                    <a:pt x="3686" y="4445"/>
                    <a:pt x="3675" y="4479"/>
                    <a:pt x="3652" y="4501"/>
                  </a:cubicBezTo>
                  <a:cubicBezTo>
                    <a:pt x="3652" y="4512"/>
                    <a:pt x="3641" y="4512"/>
                    <a:pt x="3641" y="4523"/>
                  </a:cubicBezTo>
                  <a:cubicBezTo>
                    <a:pt x="3630" y="4535"/>
                    <a:pt x="3630" y="4535"/>
                    <a:pt x="3619" y="4546"/>
                  </a:cubicBezTo>
                  <a:cubicBezTo>
                    <a:pt x="3596" y="4546"/>
                    <a:pt x="3574" y="4546"/>
                    <a:pt x="3551" y="4535"/>
                  </a:cubicBezTo>
                  <a:cubicBezTo>
                    <a:pt x="3529" y="4535"/>
                    <a:pt x="3495" y="4523"/>
                    <a:pt x="3473" y="4523"/>
                  </a:cubicBezTo>
                  <a:cubicBezTo>
                    <a:pt x="3406" y="4512"/>
                    <a:pt x="3339" y="4490"/>
                    <a:pt x="3271" y="4467"/>
                  </a:cubicBezTo>
                  <a:cubicBezTo>
                    <a:pt x="3159" y="4423"/>
                    <a:pt x="3014" y="4367"/>
                    <a:pt x="2946" y="4322"/>
                  </a:cubicBezTo>
                  <a:cubicBezTo>
                    <a:pt x="2543" y="4109"/>
                    <a:pt x="2218" y="3807"/>
                    <a:pt x="2050" y="3403"/>
                  </a:cubicBezTo>
                  <a:cubicBezTo>
                    <a:pt x="1905" y="3011"/>
                    <a:pt x="1905" y="2664"/>
                    <a:pt x="2017" y="2294"/>
                  </a:cubicBezTo>
                  <a:cubicBezTo>
                    <a:pt x="2050" y="2182"/>
                    <a:pt x="2095" y="2082"/>
                    <a:pt x="2151" y="1970"/>
                  </a:cubicBezTo>
                  <a:cubicBezTo>
                    <a:pt x="2174" y="1925"/>
                    <a:pt x="2196" y="1880"/>
                    <a:pt x="2230" y="1824"/>
                  </a:cubicBezTo>
                  <a:cubicBezTo>
                    <a:pt x="2230" y="1824"/>
                    <a:pt x="2241" y="1802"/>
                    <a:pt x="2241" y="1802"/>
                  </a:cubicBezTo>
                  <a:cubicBezTo>
                    <a:pt x="2252" y="1779"/>
                    <a:pt x="2263" y="1768"/>
                    <a:pt x="2274" y="1746"/>
                  </a:cubicBezTo>
                  <a:cubicBezTo>
                    <a:pt x="2353" y="1656"/>
                    <a:pt x="2420" y="1555"/>
                    <a:pt x="2510" y="1466"/>
                  </a:cubicBezTo>
                  <a:cubicBezTo>
                    <a:pt x="2543" y="1432"/>
                    <a:pt x="2588" y="1398"/>
                    <a:pt x="2622" y="1365"/>
                  </a:cubicBezTo>
                  <a:cubicBezTo>
                    <a:pt x="2622" y="1354"/>
                    <a:pt x="2633" y="1354"/>
                    <a:pt x="2644" y="1342"/>
                  </a:cubicBezTo>
                  <a:close/>
                  <a:moveTo>
                    <a:pt x="3554" y="4625"/>
                  </a:moveTo>
                  <a:cubicBezTo>
                    <a:pt x="3551" y="4626"/>
                    <a:pt x="3551" y="4628"/>
                    <a:pt x="3551" y="4635"/>
                  </a:cubicBezTo>
                  <a:cubicBezTo>
                    <a:pt x="3529" y="4647"/>
                    <a:pt x="3529" y="4647"/>
                    <a:pt x="3518" y="4658"/>
                  </a:cubicBezTo>
                  <a:cubicBezTo>
                    <a:pt x="3527" y="4638"/>
                    <a:pt x="3537" y="4627"/>
                    <a:pt x="3554" y="4625"/>
                  </a:cubicBezTo>
                  <a:close/>
                  <a:moveTo>
                    <a:pt x="3518" y="4658"/>
                  </a:moveTo>
                  <a:cubicBezTo>
                    <a:pt x="3518" y="4669"/>
                    <a:pt x="3507" y="4669"/>
                    <a:pt x="3507" y="4669"/>
                  </a:cubicBezTo>
                  <a:cubicBezTo>
                    <a:pt x="3507" y="4669"/>
                    <a:pt x="3518" y="4658"/>
                    <a:pt x="3518" y="4658"/>
                  </a:cubicBezTo>
                  <a:close/>
                  <a:moveTo>
                    <a:pt x="2706" y="1"/>
                  </a:moveTo>
                  <a:cubicBezTo>
                    <a:pt x="2396" y="1"/>
                    <a:pt x="2063" y="104"/>
                    <a:pt x="1815" y="245"/>
                  </a:cubicBezTo>
                  <a:cubicBezTo>
                    <a:pt x="1647" y="334"/>
                    <a:pt x="1233" y="659"/>
                    <a:pt x="1625" y="771"/>
                  </a:cubicBezTo>
                  <a:cubicBezTo>
                    <a:pt x="1703" y="794"/>
                    <a:pt x="1770" y="827"/>
                    <a:pt x="1849" y="850"/>
                  </a:cubicBezTo>
                  <a:cubicBezTo>
                    <a:pt x="1311" y="1152"/>
                    <a:pt x="841" y="1555"/>
                    <a:pt x="527" y="2082"/>
                  </a:cubicBezTo>
                  <a:cubicBezTo>
                    <a:pt x="1" y="2955"/>
                    <a:pt x="158" y="4053"/>
                    <a:pt x="975" y="4703"/>
                  </a:cubicBezTo>
                  <a:cubicBezTo>
                    <a:pt x="1468" y="5106"/>
                    <a:pt x="2106" y="5330"/>
                    <a:pt x="2745" y="5352"/>
                  </a:cubicBezTo>
                  <a:cubicBezTo>
                    <a:pt x="2805" y="5355"/>
                    <a:pt x="2866" y="5356"/>
                    <a:pt x="2928" y="5356"/>
                  </a:cubicBezTo>
                  <a:cubicBezTo>
                    <a:pt x="3618" y="5356"/>
                    <a:pt x="4362" y="5180"/>
                    <a:pt x="4907" y="4759"/>
                  </a:cubicBezTo>
                  <a:cubicBezTo>
                    <a:pt x="5635" y="4187"/>
                    <a:pt x="5691" y="3235"/>
                    <a:pt x="5422" y="2406"/>
                  </a:cubicBezTo>
                  <a:cubicBezTo>
                    <a:pt x="5209" y="1790"/>
                    <a:pt x="4839" y="1242"/>
                    <a:pt x="4358" y="805"/>
                  </a:cubicBezTo>
                  <a:cubicBezTo>
                    <a:pt x="4470" y="749"/>
                    <a:pt x="4571" y="682"/>
                    <a:pt x="4638" y="603"/>
                  </a:cubicBezTo>
                  <a:cubicBezTo>
                    <a:pt x="4895" y="290"/>
                    <a:pt x="4414" y="234"/>
                    <a:pt x="4212" y="234"/>
                  </a:cubicBezTo>
                  <a:cubicBezTo>
                    <a:pt x="3999" y="234"/>
                    <a:pt x="3798" y="256"/>
                    <a:pt x="3596" y="278"/>
                  </a:cubicBezTo>
                  <a:cubicBezTo>
                    <a:pt x="3406" y="189"/>
                    <a:pt x="3226" y="99"/>
                    <a:pt x="3025" y="43"/>
                  </a:cubicBezTo>
                  <a:cubicBezTo>
                    <a:pt x="2925" y="14"/>
                    <a:pt x="2817" y="1"/>
                    <a:pt x="2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4"/>
            <p:cNvSpPr/>
            <p:nvPr/>
          </p:nvSpPr>
          <p:spPr>
            <a:xfrm>
              <a:off x="2089195" y="10548112"/>
              <a:ext cx="1184" cy="406"/>
            </a:xfrm>
            <a:custGeom>
              <a:avLst/>
              <a:gdLst/>
              <a:ahLst/>
              <a:cxnLst/>
              <a:rect l="l" t="t" r="r" b="b"/>
              <a:pathLst>
                <a:path w="35" h="12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1"/>
                    <a:pt x="23" y="12"/>
                    <a:pt x="23" y="12"/>
                  </a:cubicBezTo>
                  <a:lnTo>
                    <a:pt x="34" y="12"/>
                  </a:lnTo>
                  <a:cubicBezTo>
                    <a:pt x="23" y="12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4"/>
            <p:cNvSpPr/>
            <p:nvPr/>
          </p:nvSpPr>
          <p:spPr>
            <a:xfrm>
              <a:off x="1971331" y="10411466"/>
              <a:ext cx="208116" cy="176205"/>
            </a:xfrm>
            <a:custGeom>
              <a:avLst/>
              <a:gdLst/>
              <a:ahLst/>
              <a:cxnLst/>
              <a:rect l="l" t="t" r="r" b="b"/>
              <a:pathLst>
                <a:path w="6150" h="5207" extrusionOk="0">
                  <a:moveTo>
                    <a:pt x="3751" y="4010"/>
                  </a:moveTo>
                  <a:cubicBezTo>
                    <a:pt x="3746" y="4019"/>
                    <a:pt x="3727" y="4028"/>
                    <a:pt x="3708" y="4028"/>
                  </a:cubicBezTo>
                  <a:cubicBezTo>
                    <a:pt x="3728" y="4021"/>
                    <a:pt x="3744" y="4014"/>
                    <a:pt x="3751" y="4010"/>
                  </a:cubicBezTo>
                  <a:close/>
                  <a:moveTo>
                    <a:pt x="3282" y="869"/>
                  </a:moveTo>
                  <a:cubicBezTo>
                    <a:pt x="3293" y="880"/>
                    <a:pt x="3316" y="891"/>
                    <a:pt x="3327" y="903"/>
                  </a:cubicBezTo>
                  <a:cubicBezTo>
                    <a:pt x="3506" y="1015"/>
                    <a:pt x="3663" y="1160"/>
                    <a:pt x="3797" y="1317"/>
                  </a:cubicBezTo>
                  <a:cubicBezTo>
                    <a:pt x="4100" y="1687"/>
                    <a:pt x="4279" y="2191"/>
                    <a:pt x="4313" y="2661"/>
                  </a:cubicBezTo>
                  <a:cubicBezTo>
                    <a:pt x="4335" y="2885"/>
                    <a:pt x="4324" y="2997"/>
                    <a:pt x="4268" y="3199"/>
                  </a:cubicBezTo>
                  <a:cubicBezTo>
                    <a:pt x="4245" y="3288"/>
                    <a:pt x="4223" y="3367"/>
                    <a:pt x="4189" y="3456"/>
                  </a:cubicBezTo>
                  <a:cubicBezTo>
                    <a:pt x="4167" y="3490"/>
                    <a:pt x="4145" y="3535"/>
                    <a:pt x="4122" y="3580"/>
                  </a:cubicBezTo>
                  <a:cubicBezTo>
                    <a:pt x="4111" y="3602"/>
                    <a:pt x="4077" y="3658"/>
                    <a:pt x="4066" y="3669"/>
                  </a:cubicBezTo>
                  <a:cubicBezTo>
                    <a:pt x="4021" y="3725"/>
                    <a:pt x="3977" y="3781"/>
                    <a:pt x="3932" y="3837"/>
                  </a:cubicBezTo>
                  <a:cubicBezTo>
                    <a:pt x="3909" y="3860"/>
                    <a:pt x="3887" y="3882"/>
                    <a:pt x="3865" y="3904"/>
                  </a:cubicBezTo>
                  <a:cubicBezTo>
                    <a:pt x="3872" y="3896"/>
                    <a:pt x="3880" y="3888"/>
                    <a:pt x="3884" y="3888"/>
                  </a:cubicBezTo>
                  <a:cubicBezTo>
                    <a:pt x="3886" y="3888"/>
                    <a:pt x="3887" y="3890"/>
                    <a:pt x="3887" y="3893"/>
                  </a:cubicBezTo>
                  <a:cubicBezTo>
                    <a:pt x="3887" y="3893"/>
                    <a:pt x="3876" y="3893"/>
                    <a:pt x="3865" y="3904"/>
                  </a:cubicBezTo>
                  <a:cubicBezTo>
                    <a:pt x="3842" y="3927"/>
                    <a:pt x="3820" y="3938"/>
                    <a:pt x="3820" y="3938"/>
                  </a:cubicBezTo>
                  <a:cubicBezTo>
                    <a:pt x="3786" y="3960"/>
                    <a:pt x="3764" y="3983"/>
                    <a:pt x="3730" y="4005"/>
                  </a:cubicBezTo>
                  <a:cubicBezTo>
                    <a:pt x="3708" y="4016"/>
                    <a:pt x="3697" y="4028"/>
                    <a:pt x="3674" y="4028"/>
                  </a:cubicBezTo>
                  <a:cubicBezTo>
                    <a:pt x="3652" y="4039"/>
                    <a:pt x="3641" y="4039"/>
                    <a:pt x="3618" y="4039"/>
                  </a:cubicBezTo>
                  <a:cubicBezTo>
                    <a:pt x="3584" y="4039"/>
                    <a:pt x="3551" y="4039"/>
                    <a:pt x="3540" y="4050"/>
                  </a:cubicBezTo>
                  <a:lnTo>
                    <a:pt x="3484" y="4050"/>
                  </a:lnTo>
                  <a:cubicBezTo>
                    <a:pt x="3405" y="4050"/>
                    <a:pt x="3439" y="4039"/>
                    <a:pt x="3484" y="4039"/>
                  </a:cubicBezTo>
                  <a:lnTo>
                    <a:pt x="3360" y="4039"/>
                  </a:lnTo>
                  <a:cubicBezTo>
                    <a:pt x="3309" y="4028"/>
                    <a:pt x="3247" y="4018"/>
                    <a:pt x="3193" y="4008"/>
                  </a:cubicBezTo>
                  <a:lnTo>
                    <a:pt x="3193" y="4008"/>
                  </a:lnTo>
                  <a:cubicBezTo>
                    <a:pt x="3219" y="4012"/>
                    <a:pt x="3240" y="4015"/>
                    <a:pt x="3242" y="4015"/>
                  </a:cubicBezTo>
                  <a:cubicBezTo>
                    <a:pt x="3243" y="4015"/>
                    <a:pt x="3226" y="4012"/>
                    <a:pt x="3181" y="4005"/>
                  </a:cubicBezTo>
                  <a:lnTo>
                    <a:pt x="3181" y="4005"/>
                  </a:lnTo>
                  <a:cubicBezTo>
                    <a:pt x="3185" y="4006"/>
                    <a:pt x="3189" y="4007"/>
                    <a:pt x="3193" y="4008"/>
                  </a:cubicBezTo>
                  <a:lnTo>
                    <a:pt x="3193" y="4008"/>
                  </a:lnTo>
                  <a:cubicBezTo>
                    <a:pt x="3166" y="4003"/>
                    <a:pt x="3134" y="3998"/>
                    <a:pt x="3114" y="3994"/>
                  </a:cubicBezTo>
                  <a:cubicBezTo>
                    <a:pt x="3002" y="3960"/>
                    <a:pt x="2890" y="3927"/>
                    <a:pt x="2778" y="3882"/>
                  </a:cubicBezTo>
                  <a:cubicBezTo>
                    <a:pt x="2722" y="3860"/>
                    <a:pt x="2666" y="3826"/>
                    <a:pt x="2610" y="3804"/>
                  </a:cubicBezTo>
                  <a:lnTo>
                    <a:pt x="2599" y="3804"/>
                  </a:lnTo>
                  <a:cubicBezTo>
                    <a:pt x="2576" y="3792"/>
                    <a:pt x="2554" y="3781"/>
                    <a:pt x="2532" y="3759"/>
                  </a:cubicBezTo>
                  <a:cubicBezTo>
                    <a:pt x="2386" y="3131"/>
                    <a:pt x="2431" y="2471"/>
                    <a:pt x="2666" y="1843"/>
                  </a:cubicBezTo>
                  <a:cubicBezTo>
                    <a:pt x="2733" y="1653"/>
                    <a:pt x="2834" y="1463"/>
                    <a:pt x="2935" y="1272"/>
                  </a:cubicBezTo>
                  <a:cubicBezTo>
                    <a:pt x="2957" y="1250"/>
                    <a:pt x="2957" y="1250"/>
                    <a:pt x="2957" y="1239"/>
                  </a:cubicBezTo>
                  <a:cubicBezTo>
                    <a:pt x="2957" y="1239"/>
                    <a:pt x="2968" y="1227"/>
                    <a:pt x="2980" y="1216"/>
                  </a:cubicBezTo>
                  <a:cubicBezTo>
                    <a:pt x="3002" y="1171"/>
                    <a:pt x="3036" y="1138"/>
                    <a:pt x="3058" y="1104"/>
                  </a:cubicBezTo>
                  <a:cubicBezTo>
                    <a:pt x="3125" y="1026"/>
                    <a:pt x="3181" y="947"/>
                    <a:pt x="3260" y="880"/>
                  </a:cubicBezTo>
                  <a:cubicBezTo>
                    <a:pt x="3260" y="880"/>
                    <a:pt x="3260" y="869"/>
                    <a:pt x="3260" y="869"/>
                  </a:cubicBezTo>
                  <a:close/>
                  <a:moveTo>
                    <a:pt x="3906" y="0"/>
                  </a:moveTo>
                  <a:cubicBezTo>
                    <a:pt x="3390" y="0"/>
                    <a:pt x="2865" y="160"/>
                    <a:pt x="2420" y="399"/>
                  </a:cubicBezTo>
                  <a:cubicBezTo>
                    <a:pt x="1916" y="656"/>
                    <a:pt x="1535" y="1048"/>
                    <a:pt x="1244" y="1530"/>
                  </a:cubicBezTo>
                  <a:cubicBezTo>
                    <a:pt x="919" y="2056"/>
                    <a:pt x="740" y="2683"/>
                    <a:pt x="717" y="3311"/>
                  </a:cubicBezTo>
                  <a:cubicBezTo>
                    <a:pt x="560" y="3378"/>
                    <a:pt x="0" y="3624"/>
                    <a:pt x="236" y="3860"/>
                  </a:cubicBezTo>
                  <a:cubicBezTo>
                    <a:pt x="426" y="4050"/>
                    <a:pt x="628" y="4196"/>
                    <a:pt x="840" y="4330"/>
                  </a:cubicBezTo>
                  <a:cubicBezTo>
                    <a:pt x="896" y="4565"/>
                    <a:pt x="986" y="4800"/>
                    <a:pt x="1098" y="5024"/>
                  </a:cubicBezTo>
                  <a:cubicBezTo>
                    <a:pt x="1169" y="5155"/>
                    <a:pt x="1339" y="5207"/>
                    <a:pt x="1545" y="5207"/>
                  </a:cubicBezTo>
                  <a:cubicBezTo>
                    <a:pt x="1925" y="5207"/>
                    <a:pt x="2431" y="5030"/>
                    <a:pt x="2677" y="4834"/>
                  </a:cubicBezTo>
                  <a:cubicBezTo>
                    <a:pt x="2722" y="4836"/>
                    <a:pt x="2767" y="4837"/>
                    <a:pt x="2812" y="4837"/>
                  </a:cubicBezTo>
                  <a:cubicBezTo>
                    <a:pt x="3036" y="4837"/>
                    <a:pt x="3260" y="4813"/>
                    <a:pt x="3484" y="4767"/>
                  </a:cubicBezTo>
                  <a:cubicBezTo>
                    <a:pt x="4570" y="4554"/>
                    <a:pt x="5858" y="3938"/>
                    <a:pt x="6015" y="2706"/>
                  </a:cubicBezTo>
                  <a:cubicBezTo>
                    <a:pt x="6149" y="1687"/>
                    <a:pt x="5578" y="387"/>
                    <a:pt x="4525" y="85"/>
                  </a:cubicBezTo>
                  <a:cubicBezTo>
                    <a:pt x="4324" y="27"/>
                    <a:pt x="4116" y="0"/>
                    <a:pt x="3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4"/>
            <p:cNvSpPr/>
            <p:nvPr/>
          </p:nvSpPr>
          <p:spPr>
            <a:xfrm>
              <a:off x="2348071" y="10405679"/>
              <a:ext cx="192956" cy="181281"/>
            </a:xfrm>
            <a:custGeom>
              <a:avLst/>
              <a:gdLst/>
              <a:ahLst/>
              <a:cxnLst/>
              <a:rect l="l" t="t" r="r" b="b"/>
              <a:pathLst>
                <a:path w="5702" h="5357" extrusionOk="0">
                  <a:moveTo>
                    <a:pt x="3204" y="1051"/>
                  </a:moveTo>
                  <a:cubicBezTo>
                    <a:pt x="3233" y="1051"/>
                    <a:pt x="3220" y="1059"/>
                    <a:pt x="3159" y="1062"/>
                  </a:cubicBezTo>
                  <a:lnTo>
                    <a:pt x="3159" y="1062"/>
                  </a:lnTo>
                  <a:cubicBezTo>
                    <a:pt x="3160" y="1051"/>
                    <a:pt x="3171" y="1051"/>
                    <a:pt x="3182" y="1051"/>
                  </a:cubicBezTo>
                  <a:close/>
                  <a:moveTo>
                    <a:pt x="2655" y="1342"/>
                  </a:moveTo>
                  <a:cubicBezTo>
                    <a:pt x="2678" y="1365"/>
                    <a:pt x="2711" y="1376"/>
                    <a:pt x="2734" y="1398"/>
                  </a:cubicBezTo>
                  <a:cubicBezTo>
                    <a:pt x="3058" y="1690"/>
                    <a:pt x="3305" y="2003"/>
                    <a:pt x="3495" y="2373"/>
                  </a:cubicBezTo>
                  <a:cubicBezTo>
                    <a:pt x="3675" y="2720"/>
                    <a:pt x="3798" y="3112"/>
                    <a:pt x="3843" y="3504"/>
                  </a:cubicBezTo>
                  <a:cubicBezTo>
                    <a:pt x="3876" y="3829"/>
                    <a:pt x="3865" y="4087"/>
                    <a:pt x="3708" y="4423"/>
                  </a:cubicBezTo>
                  <a:cubicBezTo>
                    <a:pt x="3686" y="4445"/>
                    <a:pt x="3675" y="4479"/>
                    <a:pt x="3663" y="4501"/>
                  </a:cubicBezTo>
                  <a:cubicBezTo>
                    <a:pt x="3652" y="4512"/>
                    <a:pt x="3652" y="4512"/>
                    <a:pt x="3641" y="4523"/>
                  </a:cubicBezTo>
                  <a:cubicBezTo>
                    <a:pt x="3641" y="4535"/>
                    <a:pt x="3630" y="4535"/>
                    <a:pt x="3630" y="4546"/>
                  </a:cubicBezTo>
                  <a:cubicBezTo>
                    <a:pt x="3607" y="4546"/>
                    <a:pt x="3585" y="4546"/>
                    <a:pt x="3563" y="4535"/>
                  </a:cubicBezTo>
                  <a:cubicBezTo>
                    <a:pt x="3540" y="4535"/>
                    <a:pt x="3495" y="4523"/>
                    <a:pt x="3473" y="4523"/>
                  </a:cubicBezTo>
                  <a:cubicBezTo>
                    <a:pt x="3406" y="4512"/>
                    <a:pt x="3350" y="4490"/>
                    <a:pt x="3282" y="4467"/>
                  </a:cubicBezTo>
                  <a:cubicBezTo>
                    <a:pt x="3170" y="4423"/>
                    <a:pt x="3025" y="4367"/>
                    <a:pt x="2946" y="4322"/>
                  </a:cubicBezTo>
                  <a:cubicBezTo>
                    <a:pt x="2554" y="4109"/>
                    <a:pt x="2218" y="3807"/>
                    <a:pt x="2062" y="3403"/>
                  </a:cubicBezTo>
                  <a:cubicBezTo>
                    <a:pt x="1905" y="3011"/>
                    <a:pt x="1905" y="2664"/>
                    <a:pt x="2017" y="2294"/>
                  </a:cubicBezTo>
                  <a:cubicBezTo>
                    <a:pt x="2050" y="2182"/>
                    <a:pt x="2095" y="2082"/>
                    <a:pt x="2151" y="1970"/>
                  </a:cubicBezTo>
                  <a:cubicBezTo>
                    <a:pt x="2174" y="1925"/>
                    <a:pt x="2207" y="1880"/>
                    <a:pt x="2230" y="1824"/>
                  </a:cubicBezTo>
                  <a:cubicBezTo>
                    <a:pt x="2230" y="1824"/>
                    <a:pt x="2241" y="1802"/>
                    <a:pt x="2252" y="1802"/>
                  </a:cubicBezTo>
                  <a:cubicBezTo>
                    <a:pt x="2263" y="1779"/>
                    <a:pt x="2263" y="1768"/>
                    <a:pt x="2274" y="1746"/>
                  </a:cubicBezTo>
                  <a:cubicBezTo>
                    <a:pt x="2353" y="1656"/>
                    <a:pt x="2431" y="1555"/>
                    <a:pt x="2510" y="1466"/>
                  </a:cubicBezTo>
                  <a:cubicBezTo>
                    <a:pt x="2554" y="1432"/>
                    <a:pt x="2588" y="1398"/>
                    <a:pt x="2622" y="1365"/>
                  </a:cubicBezTo>
                  <a:cubicBezTo>
                    <a:pt x="2633" y="1354"/>
                    <a:pt x="2633" y="1354"/>
                    <a:pt x="2655" y="1342"/>
                  </a:cubicBezTo>
                  <a:close/>
                  <a:moveTo>
                    <a:pt x="3563" y="4624"/>
                  </a:moveTo>
                  <a:cubicBezTo>
                    <a:pt x="3563" y="4624"/>
                    <a:pt x="3551" y="4624"/>
                    <a:pt x="3551" y="4635"/>
                  </a:cubicBezTo>
                  <a:cubicBezTo>
                    <a:pt x="3540" y="4647"/>
                    <a:pt x="3529" y="4647"/>
                    <a:pt x="3518" y="4658"/>
                  </a:cubicBezTo>
                  <a:cubicBezTo>
                    <a:pt x="3529" y="4635"/>
                    <a:pt x="3551" y="4624"/>
                    <a:pt x="3563" y="4624"/>
                  </a:cubicBezTo>
                  <a:close/>
                  <a:moveTo>
                    <a:pt x="2711" y="1"/>
                  </a:moveTo>
                  <a:cubicBezTo>
                    <a:pt x="2402" y="1"/>
                    <a:pt x="2063" y="104"/>
                    <a:pt x="1815" y="245"/>
                  </a:cubicBezTo>
                  <a:cubicBezTo>
                    <a:pt x="1647" y="334"/>
                    <a:pt x="1233" y="659"/>
                    <a:pt x="1625" y="771"/>
                  </a:cubicBezTo>
                  <a:cubicBezTo>
                    <a:pt x="1703" y="794"/>
                    <a:pt x="1782" y="827"/>
                    <a:pt x="1849" y="850"/>
                  </a:cubicBezTo>
                  <a:cubicBezTo>
                    <a:pt x="1311" y="1152"/>
                    <a:pt x="852" y="1555"/>
                    <a:pt x="538" y="2082"/>
                  </a:cubicBezTo>
                  <a:cubicBezTo>
                    <a:pt x="1" y="2955"/>
                    <a:pt x="158" y="4053"/>
                    <a:pt x="975" y="4703"/>
                  </a:cubicBezTo>
                  <a:cubicBezTo>
                    <a:pt x="1479" y="5106"/>
                    <a:pt x="2118" y="5330"/>
                    <a:pt x="2756" y="5352"/>
                  </a:cubicBezTo>
                  <a:cubicBezTo>
                    <a:pt x="2816" y="5355"/>
                    <a:pt x="2876" y="5356"/>
                    <a:pt x="2937" y="5356"/>
                  </a:cubicBezTo>
                  <a:cubicBezTo>
                    <a:pt x="3618" y="5356"/>
                    <a:pt x="4362" y="5180"/>
                    <a:pt x="4907" y="4759"/>
                  </a:cubicBezTo>
                  <a:cubicBezTo>
                    <a:pt x="5635" y="4187"/>
                    <a:pt x="5702" y="3235"/>
                    <a:pt x="5422" y="2406"/>
                  </a:cubicBezTo>
                  <a:cubicBezTo>
                    <a:pt x="5220" y="1790"/>
                    <a:pt x="4839" y="1242"/>
                    <a:pt x="4369" y="805"/>
                  </a:cubicBezTo>
                  <a:cubicBezTo>
                    <a:pt x="4470" y="749"/>
                    <a:pt x="4571" y="682"/>
                    <a:pt x="4638" y="603"/>
                  </a:cubicBezTo>
                  <a:cubicBezTo>
                    <a:pt x="4895" y="290"/>
                    <a:pt x="4414" y="234"/>
                    <a:pt x="4212" y="234"/>
                  </a:cubicBezTo>
                  <a:cubicBezTo>
                    <a:pt x="4011" y="234"/>
                    <a:pt x="3809" y="256"/>
                    <a:pt x="3596" y="278"/>
                  </a:cubicBezTo>
                  <a:cubicBezTo>
                    <a:pt x="3417" y="189"/>
                    <a:pt x="3226" y="99"/>
                    <a:pt x="3025" y="43"/>
                  </a:cubicBezTo>
                  <a:cubicBezTo>
                    <a:pt x="2928" y="14"/>
                    <a:pt x="2821" y="1"/>
                    <a:pt x="2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4"/>
            <p:cNvSpPr/>
            <p:nvPr/>
          </p:nvSpPr>
          <p:spPr>
            <a:xfrm>
              <a:off x="2828295" y="10548112"/>
              <a:ext cx="812" cy="406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1" y="1"/>
                  </a:moveTo>
                  <a:cubicBezTo>
                    <a:pt x="1" y="1"/>
                    <a:pt x="12" y="12"/>
                    <a:pt x="23" y="12"/>
                  </a:cubicBezTo>
                  <a:lnTo>
                    <a:pt x="23" y="12"/>
                  </a:lnTo>
                  <a:cubicBezTo>
                    <a:pt x="12" y="1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4"/>
            <p:cNvSpPr/>
            <p:nvPr/>
          </p:nvSpPr>
          <p:spPr>
            <a:xfrm>
              <a:off x="2710058" y="10411466"/>
              <a:ext cx="208488" cy="176205"/>
            </a:xfrm>
            <a:custGeom>
              <a:avLst/>
              <a:gdLst/>
              <a:ahLst/>
              <a:cxnLst/>
              <a:rect l="l" t="t" r="r" b="b"/>
              <a:pathLst>
                <a:path w="6161" h="5207" extrusionOk="0">
                  <a:moveTo>
                    <a:pt x="3885" y="3888"/>
                  </a:moveTo>
                  <a:cubicBezTo>
                    <a:pt x="3886" y="3888"/>
                    <a:pt x="3887" y="3890"/>
                    <a:pt x="3887" y="3893"/>
                  </a:cubicBezTo>
                  <a:cubicBezTo>
                    <a:pt x="3887" y="3893"/>
                    <a:pt x="3876" y="3893"/>
                    <a:pt x="3876" y="3904"/>
                  </a:cubicBezTo>
                  <a:lnTo>
                    <a:pt x="3876" y="3904"/>
                  </a:lnTo>
                  <a:cubicBezTo>
                    <a:pt x="3876" y="3896"/>
                    <a:pt x="3881" y="3888"/>
                    <a:pt x="3885" y="3888"/>
                  </a:cubicBezTo>
                  <a:close/>
                  <a:moveTo>
                    <a:pt x="3764" y="4005"/>
                  </a:moveTo>
                  <a:lnTo>
                    <a:pt x="3764" y="4005"/>
                  </a:lnTo>
                  <a:cubicBezTo>
                    <a:pt x="3755" y="4014"/>
                    <a:pt x="3739" y="4023"/>
                    <a:pt x="3722" y="4026"/>
                  </a:cubicBezTo>
                  <a:lnTo>
                    <a:pt x="3722" y="4026"/>
                  </a:lnTo>
                  <a:cubicBezTo>
                    <a:pt x="3743" y="4015"/>
                    <a:pt x="3764" y="4005"/>
                    <a:pt x="3764" y="4005"/>
                  </a:cubicBezTo>
                  <a:close/>
                  <a:moveTo>
                    <a:pt x="3282" y="869"/>
                  </a:moveTo>
                  <a:cubicBezTo>
                    <a:pt x="3304" y="880"/>
                    <a:pt x="3316" y="891"/>
                    <a:pt x="3338" y="903"/>
                  </a:cubicBezTo>
                  <a:cubicBezTo>
                    <a:pt x="3517" y="1015"/>
                    <a:pt x="3663" y="1160"/>
                    <a:pt x="3797" y="1317"/>
                  </a:cubicBezTo>
                  <a:cubicBezTo>
                    <a:pt x="4100" y="1687"/>
                    <a:pt x="4279" y="2191"/>
                    <a:pt x="4313" y="2661"/>
                  </a:cubicBezTo>
                  <a:cubicBezTo>
                    <a:pt x="4335" y="2885"/>
                    <a:pt x="4324" y="2997"/>
                    <a:pt x="4279" y="3199"/>
                  </a:cubicBezTo>
                  <a:cubicBezTo>
                    <a:pt x="4257" y="3288"/>
                    <a:pt x="4223" y="3367"/>
                    <a:pt x="4189" y="3456"/>
                  </a:cubicBezTo>
                  <a:cubicBezTo>
                    <a:pt x="4167" y="3490"/>
                    <a:pt x="4156" y="3535"/>
                    <a:pt x="4133" y="3580"/>
                  </a:cubicBezTo>
                  <a:cubicBezTo>
                    <a:pt x="4122" y="3602"/>
                    <a:pt x="4077" y="3658"/>
                    <a:pt x="4077" y="3669"/>
                  </a:cubicBezTo>
                  <a:cubicBezTo>
                    <a:pt x="4033" y="3725"/>
                    <a:pt x="3988" y="3781"/>
                    <a:pt x="3932" y="3837"/>
                  </a:cubicBezTo>
                  <a:cubicBezTo>
                    <a:pt x="3909" y="3860"/>
                    <a:pt x="3887" y="3882"/>
                    <a:pt x="3865" y="3904"/>
                  </a:cubicBezTo>
                  <a:cubicBezTo>
                    <a:pt x="3842" y="3927"/>
                    <a:pt x="3820" y="3938"/>
                    <a:pt x="3820" y="3938"/>
                  </a:cubicBezTo>
                  <a:cubicBezTo>
                    <a:pt x="3797" y="3960"/>
                    <a:pt x="3764" y="3983"/>
                    <a:pt x="3730" y="4005"/>
                  </a:cubicBezTo>
                  <a:cubicBezTo>
                    <a:pt x="3719" y="4016"/>
                    <a:pt x="3696" y="4028"/>
                    <a:pt x="3674" y="4028"/>
                  </a:cubicBezTo>
                  <a:cubicBezTo>
                    <a:pt x="3663" y="4039"/>
                    <a:pt x="3640" y="4039"/>
                    <a:pt x="3618" y="4039"/>
                  </a:cubicBezTo>
                  <a:cubicBezTo>
                    <a:pt x="3596" y="4039"/>
                    <a:pt x="3562" y="4050"/>
                    <a:pt x="3551" y="4050"/>
                  </a:cubicBezTo>
                  <a:lnTo>
                    <a:pt x="3484" y="4050"/>
                  </a:lnTo>
                  <a:cubicBezTo>
                    <a:pt x="3405" y="4050"/>
                    <a:pt x="3439" y="4039"/>
                    <a:pt x="3484" y="4039"/>
                  </a:cubicBezTo>
                  <a:lnTo>
                    <a:pt x="3360" y="4039"/>
                  </a:lnTo>
                  <a:cubicBezTo>
                    <a:pt x="3312" y="4029"/>
                    <a:pt x="3264" y="4019"/>
                    <a:pt x="3216" y="4010"/>
                  </a:cubicBezTo>
                  <a:lnTo>
                    <a:pt x="3216" y="4010"/>
                  </a:lnTo>
                  <a:cubicBezTo>
                    <a:pt x="3234" y="4013"/>
                    <a:pt x="3247" y="4015"/>
                    <a:pt x="3248" y="4015"/>
                  </a:cubicBezTo>
                  <a:cubicBezTo>
                    <a:pt x="3249" y="4015"/>
                    <a:pt x="3234" y="4012"/>
                    <a:pt x="3192" y="4005"/>
                  </a:cubicBezTo>
                  <a:lnTo>
                    <a:pt x="3192" y="4005"/>
                  </a:lnTo>
                  <a:cubicBezTo>
                    <a:pt x="3200" y="4007"/>
                    <a:pt x="3208" y="4008"/>
                    <a:pt x="3216" y="4010"/>
                  </a:cubicBezTo>
                  <a:lnTo>
                    <a:pt x="3216" y="4010"/>
                  </a:lnTo>
                  <a:cubicBezTo>
                    <a:pt x="3188" y="4005"/>
                    <a:pt x="3149" y="3999"/>
                    <a:pt x="3125" y="3994"/>
                  </a:cubicBezTo>
                  <a:cubicBezTo>
                    <a:pt x="3013" y="3960"/>
                    <a:pt x="2901" y="3927"/>
                    <a:pt x="2789" y="3882"/>
                  </a:cubicBezTo>
                  <a:cubicBezTo>
                    <a:pt x="2733" y="3860"/>
                    <a:pt x="2666" y="3826"/>
                    <a:pt x="2610" y="3804"/>
                  </a:cubicBezTo>
                  <a:lnTo>
                    <a:pt x="2599" y="3804"/>
                  </a:lnTo>
                  <a:cubicBezTo>
                    <a:pt x="2576" y="3792"/>
                    <a:pt x="2554" y="3781"/>
                    <a:pt x="2532" y="3759"/>
                  </a:cubicBezTo>
                  <a:cubicBezTo>
                    <a:pt x="2386" y="3131"/>
                    <a:pt x="2442" y="2471"/>
                    <a:pt x="2666" y="1843"/>
                  </a:cubicBezTo>
                  <a:cubicBezTo>
                    <a:pt x="2744" y="1653"/>
                    <a:pt x="2834" y="1463"/>
                    <a:pt x="2946" y="1272"/>
                  </a:cubicBezTo>
                  <a:cubicBezTo>
                    <a:pt x="2957" y="1250"/>
                    <a:pt x="2957" y="1250"/>
                    <a:pt x="2957" y="1239"/>
                  </a:cubicBezTo>
                  <a:cubicBezTo>
                    <a:pt x="2968" y="1239"/>
                    <a:pt x="2968" y="1227"/>
                    <a:pt x="2980" y="1216"/>
                  </a:cubicBezTo>
                  <a:cubicBezTo>
                    <a:pt x="3013" y="1171"/>
                    <a:pt x="3036" y="1138"/>
                    <a:pt x="3069" y="1104"/>
                  </a:cubicBezTo>
                  <a:cubicBezTo>
                    <a:pt x="3125" y="1026"/>
                    <a:pt x="3192" y="947"/>
                    <a:pt x="3260" y="880"/>
                  </a:cubicBezTo>
                  <a:cubicBezTo>
                    <a:pt x="3260" y="880"/>
                    <a:pt x="3271" y="869"/>
                    <a:pt x="3271" y="869"/>
                  </a:cubicBezTo>
                  <a:close/>
                  <a:moveTo>
                    <a:pt x="3911" y="0"/>
                  </a:moveTo>
                  <a:cubicBezTo>
                    <a:pt x="3396" y="0"/>
                    <a:pt x="2865" y="160"/>
                    <a:pt x="2420" y="399"/>
                  </a:cubicBezTo>
                  <a:cubicBezTo>
                    <a:pt x="1927" y="656"/>
                    <a:pt x="1546" y="1048"/>
                    <a:pt x="1244" y="1530"/>
                  </a:cubicBezTo>
                  <a:cubicBezTo>
                    <a:pt x="919" y="2056"/>
                    <a:pt x="751" y="2683"/>
                    <a:pt x="728" y="3311"/>
                  </a:cubicBezTo>
                  <a:cubicBezTo>
                    <a:pt x="560" y="3378"/>
                    <a:pt x="0" y="3624"/>
                    <a:pt x="247" y="3860"/>
                  </a:cubicBezTo>
                  <a:cubicBezTo>
                    <a:pt x="426" y="4050"/>
                    <a:pt x="628" y="4196"/>
                    <a:pt x="840" y="4330"/>
                  </a:cubicBezTo>
                  <a:cubicBezTo>
                    <a:pt x="908" y="4565"/>
                    <a:pt x="986" y="4800"/>
                    <a:pt x="1109" y="5024"/>
                  </a:cubicBezTo>
                  <a:cubicBezTo>
                    <a:pt x="1176" y="5155"/>
                    <a:pt x="1343" y="5207"/>
                    <a:pt x="1549" y="5207"/>
                  </a:cubicBezTo>
                  <a:cubicBezTo>
                    <a:pt x="1927" y="5207"/>
                    <a:pt x="2435" y="5030"/>
                    <a:pt x="2688" y="4834"/>
                  </a:cubicBezTo>
                  <a:cubicBezTo>
                    <a:pt x="2733" y="4836"/>
                    <a:pt x="2778" y="4837"/>
                    <a:pt x="2823" y="4837"/>
                  </a:cubicBezTo>
                  <a:cubicBezTo>
                    <a:pt x="3047" y="4837"/>
                    <a:pt x="3271" y="4813"/>
                    <a:pt x="3495" y="4767"/>
                  </a:cubicBezTo>
                  <a:cubicBezTo>
                    <a:pt x="4570" y="4554"/>
                    <a:pt x="5869" y="3938"/>
                    <a:pt x="6026" y="2706"/>
                  </a:cubicBezTo>
                  <a:cubicBezTo>
                    <a:pt x="6161" y="1687"/>
                    <a:pt x="5578" y="387"/>
                    <a:pt x="4525" y="85"/>
                  </a:cubicBezTo>
                  <a:cubicBezTo>
                    <a:pt x="4328" y="27"/>
                    <a:pt x="4121" y="0"/>
                    <a:pt x="39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4"/>
            <p:cNvSpPr/>
            <p:nvPr/>
          </p:nvSpPr>
          <p:spPr>
            <a:xfrm>
              <a:off x="3087171" y="10405679"/>
              <a:ext cx="192583" cy="181281"/>
            </a:xfrm>
            <a:custGeom>
              <a:avLst/>
              <a:gdLst/>
              <a:ahLst/>
              <a:cxnLst/>
              <a:rect l="l" t="t" r="r" b="b"/>
              <a:pathLst>
                <a:path w="5691" h="5357" extrusionOk="0">
                  <a:moveTo>
                    <a:pt x="3204" y="1051"/>
                  </a:moveTo>
                  <a:cubicBezTo>
                    <a:pt x="3224" y="1051"/>
                    <a:pt x="3218" y="1060"/>
                    <a:pt x="3149" y="1062"/>
                  </a:cubicBezTo>
                  <a:lnTo>
                    <a:pt x="3149" y="1062"/>
                  </a:lnTo>
                  <a:cubicBezTo>
                    <a:pt x="3159" y="1051"/>
                    <a:pt x="3160" y="1051"/>
                    <a:pt x="3171" y="1051"/>
                  </a:cubicBezTo>
                  <a:close/>
                  <a:moveTo>
                    <a:pt x="2644" y="1342"/>
                  </a:moveTo>
                  <a:cubicBezTo>
                    <a:pt x="2667" y="1365"/>
                    <a:pt x="2700" y="1376"/>
                    <a:pt x="2734" y="1398"/>
                  </a:cubicBezTo>
                  <a:cubicBezTo>
                    <a:pt x="3047" y="1690"/>
                    <a:pt x="3294" y="2003"/>
                    <a:pt x="3484" y="2373"/>
                  </a:cubicBezTo>
                  <a:cubicBezTo>
                    <a:pt x="3664" y="2720"/>
                    <a:pt x="3787" y="3112"/>
                    <a:pt x="3832" y="3504"/>
                  </a:cubicBezTo>
                  <a:cubicBezTo>
                    <a:pt x="3865" y="3829"/>
                    <a:pt x="3854" y="4087"/>
                    <a:pt x="3697" y="4423"/>
                  </a:cubicBezTo>
                  <a:cubicBezTo>
                    <a:pt x="3686" y="4445"/>
                    <a:pt x="3664" y="4479"/>
                    <a:pt x="3652" y="4501"/>
                  </a:cubicBezTo>
                  <a:cubicBezTo>
                    <a:pt x="3652" y="4512"/>
                    <a:pt x="3641" y="4512"/>
                    <a:pt x="3641" y="4523"/>
                  </a:cubicBezTo>
                  <a:cubicBezTo>
                    <a:pt x="3630" y="4535"/>
                    <a:pt x="3630" y="4535"/>
                    <a:pt x="3619" y="4546"/>
                  </a:cubicBezTo>
                  <a:cubicBezTo>
                    <a:pt x="3596" y="4546"/>
                    <a:pt x="3574" y="4546"/>
                    <a:pt x="3551" y="4535"/>
                  </a:cubicBezTo>
                  <a:cubicBezTo>
                    <a:pt x="3529" y="4535"/>
                    <a:pt x="3495" y="4523"/>
                    <a:pt x="3462" y="4523"/>
                  </a:cubicBezTo>
                  <a:cubicBezTo>
                    <a:pt x="3406" y="4512"/>
                    <a:pt x="3339" y="4490"/>
                    <a:pt x="3271" y="4467"/>
                  </a:cubicBezTo>
                  <a:cubicBezTo>
                    <a:pt x="3159" y="4423"/>
                    <a:pt x="3014" y="4367"/>
                    <a:pt x="2947" y="4322"/>
                  </a:cubicBezTo>
                  <a:cubicBezTo>
                    <a:pt x="2543" y="4109"/>
                    <a:pt x="2219" y="3807"/>
                    <a:pt x="2051" y="3403"/>
                  </a:cubicBezTo>
                  <a:cubicBezTo>
                    <a:pt x="1905" y="3011"/>
                    <a:pt x="1905" y="2664"/>
                    <a:pt x="2017" y="2294"/>
                  </a:cubicBezTo>
                  <a:cubicBezTo>
                    <a:pt x="2051" y="2182"/>
                    <a:pt x="2095" y="2082"/>
                    <a:pt x="2140" y="1970"/>
                  </a:cubicBezTo>
                  <a:cubicBezTo>
                    <a:pt x="2174" y="1925"/>
                    <a:pt x="2196" y="1880"/>
                    <a:pt x="2219" y="1824"/>
                  </a:cubicBezTo>
                  <a:cubicBezTo>
                    <a:pt x="2230" y="1824"/>
                    <a:pt x="2230" y="1802"/>
                    <a:pt x="2241" y="1802"/>
                  </a:cubicBezTo>
                  <a:cubicBezTo>
                    <a:pt x="2252" y="1779"/>
                    <a:pt x="2263" y="1768"/>
                    <a:pt x="2275" y="1746"/>
                  </a:cubicBezTo>
                  <a:cubicBezTo>
                    <a:pt x="2342" y="1656"/>
                    <a:pt x="2420" y="1555"/>
                    <a:pt x="2510" y="1466"/>
                  </a:cubicBezTo>
                  <a:cubicBezTo>
                    <a:pt x="2543" y="1432"/>
                    <a:pt x="2577" y="1398"/>
                    <a:pt x="2622" y="1365"/>
                  </a:cubicBezTo>
                  <a:cubicBezTo>
                    <a:pt x="2622" y="1354"/>
                    <a:pt x="2633" y="1354"/>
                    <a:pt x="2644" y="1342"/>
                  </a:cubicBezTo>
                  <a:close/>
                  <a:moveTo>
                    <a:pt x="3553" y="4625"/>
                  </a:moveTo>
                  <a:lnTo>
                    <a:pt x="3553" y="4625"/>
                  </a:lnTo>
                  <a:cubicBezTo>
                    <a:pt x="3549" y="4626"/>
                    <a:pt x="3547" y="4629"/>
                    <a:pt x="3540" y="4635"/>
                  </a:cubicBezTo>
                  <a:cubicBezTo>
                    <a:pt x="3529" y="4647"/>
                    <a:pt x="3529" y="4647"/>
                    <a:pt x="3518" y="4658"/>
                  </a:cubicBezTo>
                  <a:cubicBezTo>
                    <a:pt x="3527" y="4639"/>
                    <a:pt x="3537" y="4628"/>
                    <a:pt x="3553" y="4625"/>
                  </a:cubicBezTo>
                  <a:close/>
                  <a:moveTo>
                    <a:pt x="2707" y="1"/>
                  </a:moveTo>
                  <a:cubicBezTo>
                    <a:pt x="2396" y="1"/>
                    <a:pt x="2063" y="104"/>
                    <a:pt x="1815" y="245"/>
                  </a:cubicBezTo>
                  <a:cubicBezTo>
                    <a:pt x="1647" y="334"/>
                    <a:pt x="1233" y="659"/>
                    <a:pt x="1625" y="771"/>
                  </a:cubicBezTo>
                  <a:cubicBezTo>
                    <a:pt x="1692" y="794"/>
                    <a:pt x="1771" y="827"/>
                    <a:pt x="1849" y="850"/>
                  </a:cubicBezTo>
                  <a:cubicBezTo>
                    <a:pt x="1311" y="1152"/>
                    <a:pt x="841" y="1555"/>
                    <a:pt x="527" y="2082"/>
                  </a:cubicBezTo>
                  <a:cubicBezTo>
                    <a:pt x="1" y="2955"/>
                    <a:pt x="158" y="4053"/>
                    <a:pt x="964" y="4703"/>
                  </a:cubicBezTo>
                  <a:cubicBezTo>
                    <a:pt x="1468" y="5106"/>
                    <a:pt x="2107" y="5330"/>
                    <a:pt x="2745" y="5352"/>
                  </a:cubicBezTo>
                  <a:cubicBezTo>
                    <a:pt x="2806" y="5355"/>
                    <a:pt x="2867" y="5356"/>
                    <a:pt x="2928" y="5356"/>
                  </a:cubicBezTo>
                  <a:cubicBezTo>
                    <a:pt x="3617" y="5356"/>
                    <a:pt x="4351" y="5180"/>
                    <a:pt x="4896" y="4759"/>
                  </a:cubicBezTo>
                  <a:cubicBezTo>
                    <a:pt x="5635" y="4187"/>
                    <a:pt x="5691" y="3235"/>
                    <a:pt x="5411" y="2406"/>
                  </a:cubicBezTo>
                  <a:cubicBezTo>
                    <a:pt x="5209" y="1790"/>
                    <a:pt x="4840" y="1242"/>
                    <a:pt x="4358" y="805"/>
                  </a:cubicBezTo>
                  <a:cubicBezTo>
                    <a:pt x="4470" y="749"/>
                    <a:pt x="4560" y="682"/>
                    <a:pt x="4638" y="603"/>
                  </a:cubicBezTo>
                  <a:cubicBezTo>
                    <a:pt x="4896" y="290"/>
                    <a:pt x="4403" y="234"/>
                    <a:pt x="4201" y="234"/>
                  </a:cubicBezTo>
                  <a:cubicBezTo>
                    <a:pt x="4000" y="234"/>
                    <a:pt x="3798" y="256"/>
                    <a:pt x="3585" y="278"/>
                  </a:cubicBezTo>
                  <a:cubicBezTo>
                    <a:pt x="3406" y="189"/>
                    <a:pt x="3215" y="99"/>
                    <a:pt x="3025" y="43"/>
                  </a:cubicBezTo>
                  <a:cubicBezTo>
                    <a:pt x="2925" y="14"/>
                    <a:pt x="2817" y="1"/>
                    <a:pt x="2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4"/>
            <p:cNvSpPr/>
            <p:nvPr/>
          </p:nvSpPr>
          <p:spPr>
            <a:xfrm>
              <a:off x="3448785" y="10411466"/>
              <a:ext cx="208488" cy="176205"/>
            </a:xfrm>
            <a:custGeom>
              <a:avLst/>
              <a:gdLst/>
              <a:ahLst/>
              <a:cxnLst/>
              <a:rect l="l" t="t" r="r" b="b"/>
              <a:pathLst>
                <a:path w="6161" h="5207" extrusionOk="0">
                  <a:moveTo>
                    <a:pt x="3895" y="3888"/>
                  </a:moveTo>
                  <a:cubicBezTo>
                    <a:pt x="3897" y="3888"/>
                    <a:pt x="3898" y="3890"/>
                    <a:pt x="3898" y="3893"/>
                  </a:cubicBezTo>
                  <a:cubicBezTo>
                    <a:pt x="3898" y="3893"/>
                    <a:pt x="3887" y="3893"/>
                    <a:pt x="3876" y="3904"/>
                  </a:cubicBezTo>
                  <a:cubicBezTo>
                    <a:pt x="3884" y="3896"/>
                    <a:pt x="3892" y="3888"/>
                    <a:pt x="3895" y="3888"/>
                  </a:cubicBezTo>
                  <a:close/>
                  <a:moveTo>
                    <a:pt x="3764" y="4005"/>
                  </a:moveTo>
                  <a:cubicBezTo>
                    <a:pt x="3755" y="4013"/>
                    <a:pt x="3741" y="4022"/>
                    <a:pt x="3725" y="4026"/>
                  </a:cubicBezTo>
                  <a:lnTo>
                    <a:pt x="3725" y="4026"/>
                  </a:lnTo>
                  <a:cubicBezTo>
                    <a:pt x="3754" y="4015"/>
                    <a:pt x="3764" y="4005"/>
                    <a:pt x="3764" y="4005"/>
                  </a:cubicBezTo>
                  <a:close/>
                  <a:moveTo>
                    <a:pt x="3293" y="869"/>
                  </a:moveTo>
                  <a:cubicBezTo>
                    <a:pt x="3304" y="880"/>
                    <a:pt x="3327" y="891"/>
                    <a:pt x="3338" y="903"/>
                  </a:cubicBezTo>
                  <a:cubicBezTo>
                    <a:pt x="3517" y="1015"/>
                    <a:pt x="3674" y="1160"/>
                    <a:pt x="3808" y="1317"/>
                  </a:cubicBezTo>
                  <a:cubicBezTo>
                    <a:pt x="4111" y="1687"/>
                    <a:pt x="4279" y="2191"/>
                    <a:pt x="4324" y="2661"/>
                  </a:cubicBezTo>
                  <a:cubicBezTo>
                    <a:pt x="4335" y="2885"/>
                    <a:pt x="4335" y="2997"/>
                    <a:pt x="4279" y="3199"/>
                  </a:cubicBezTo>
                  <a:cubicBezTo>
                    <a:pt x="4257" y="3288"/>
                    <a:pt x="4234" y="3367"/>
                    <a:pt x="4189" y="3456"/>
                  </a:cubicBezTo>
                  <a:cubicBezTo>
                    <a:pt x="4178" y="3490"/>
                    <a:pt x="4156" y="3535"/>
                    <a:pt x="4133" y="3580"/>
                  </a:cubicBezTo>
                  <a:cubicBezTo>
                    <a:pt x="4122" y="3602"/>
                    <a:pt x="4089" y="3658"/>
                    <a:pt x="4077" y="3669"/>
                  </a:cubicBezTo>
                  <a:cubicBezTo>
                    <a:pt x="4033" y="3725"/>
                    <a:pt x="3988" y="3781"/>
                    <a:pt x="3943" y="3837"/>
                  </a:cubicBezTo>
                  <a:cubicBezTo>
                    <a:pt x="3920" y="3860"/>
                    <a:pt x="3887" y="3882"/>
                    <a:pt x="3864" y="3904"/>
                  </a:cubicBezTo>
                  <a:cubicBezTo>
                    <a:pt x="3853" y="3927"/>
                    <a:pt x="3831" y="3938"/>
                    <a:pt x="3831" y="3938"/>
                  </a:cubicBezTo>
                  <a:cubicBezTo>
                    <a:pt x="3797" y="3960"/>
                    <a:pt x="3764" y="3983"/>
                    <a:pt x="3741" y="4005"/>
                  </a:cubicBezTo>
                  <a:cubicBezTo>
                    <a:pt x="3719" y="4016"/>
                    <a:pt x="3696" y="4028"/>
                    <a:pt x="3685" y="4028"/>
                  </a:cubicBezTo>
                  <a:cubicBezTo>
                    <a:pt x="3663" y="4039"/>
                    <a:pt x="3640" y="4039"/>
                    <a:pt x="3629" y="4039"/>
                  </a:cubicBezTo>
                  <a:cubicBezTo>
                    <a:pt x="3596" y="4039"/>
                    <a:pt x="3562" y="4039"/>
                    <a:pt x="3551" y="4050"/>
                  </a:cubicBezTo>
                  <a:lnTo>
                    <a:pt x="3495" y="4050"/>
                  </a:lnTo>
                  <a:cubicBezTo>
                    <a:pt x="3405" y="4050"/>
                    <a:pt x="3450" y="4039"/>
                    <a:pt x="3495" y="4039"/>
                  </a:cubicBezTo>
                  <a:lnTo>
                    <a:pt x="3372" y="4039"/>
                  </a:lnTo>
                  <a:cubicBezTo>
                    <a:pt x="3320" y="4028"/>
                    <a:pt x="3258" y="4018"/>
                    <a:pt x="3205" y="4008"/>
                  </a:cubicBezTo>
                  <a:lnTo>
                    <a:pt x="3205" y="4008"/>
                  </a:lnTo>
                  <a:cubicBezTo>
                    <a:pt x="3231" y="4012"/>
                    <a:pt x="3252" y="4015"/>
                    <a:pt x="3253" y="4015"/>
                  </a:cubicBezTo>
                  <a:cubicBezTo>
                    <a:pt x="3254" y="4015"/>
                    <a:pt x="3238" y="4012"/>
                    <a:pt x="3192" y="4005"/>
                  </a:cubicBezTo>
                  <a:lnTo>
                    <a:pt x="3192" y="4005"/>
                  </a:lnTo>
                  <a:cubicBezTo>
                    <a:pt x="3196" y="4006"/>
                    <a:pt x="3201" y="4007"/>
                    <a:pt x="3205" y="4008"/>
                  </a:cubicBezTo>
                  <a:lnTo>
                    <a:pt x="3205" y="4008"/>
                  </a:lnTo>
                  <a:cubicBezTo>
                    <a:pt x="3177" y="4003"/>
                    <a:pt x="3145" y="3998"/>
                    <a:pt x="3125" y="3994"/>
                  </a:cubicBezTo>
                  <a:cubicBezTo>
                    <a:pt x="3013" y="3960"/>
                    <a:pt x="2901" y="3927"/>
                    <a:pt x="2789" y="3882"/>
                  </a:cubicBezTo>
                  <a:cubicBezTo>
                    <a:pt x="2733" y="3860"/>
                    <a:pt x="2677" y="3826"/>
                    <a:pt x="2621" y="3804"/>
                  </a:cubicBezTo>
                  <a:lnTo>
                    <a:pt x="2610" y="3804"/>
                  </a:lnTo>
                  <a:cubicBezTo>
                    <a:pt x="2588" y="3792"/>
                    <a:pt x="2565" y="3781"/>
                    <a:pt x="2543" y="3759"/>
                  </a:cubicBezTo>
                  <a:cubicBezTo>
                    <a:pt x="2397" y="3131"/>
                    <a:pt x="2442" y="2471"/>
                    <a:pt x="2677" y="1843"/>
                  </a:cubicBezTo>
                  <a:cubicBezTo>
                    <a:pt x="2744" y="1653"/>
                    <a:pt x="2845" y="1463"/>
                    <a:pt x="2946" y="1272"/>
                  </a:cubicBezTo>
                  <a:cubicBezTo>
                    <a:pt x="2957" y="1250"/>
                    <a:pt x="2968" y="1250"/>
                    <a:pt x="2968" y="1239"/>
                  </a:cubicBezTo>
                  <a:cubicBezTo>
                    <a:pt x="2968" y="1239"/>
                    <a:pt x="2980" y="1227"/>
                    <a:pt x="2991" y="1216"/>
                  </a:cubicBezTo>
                  <a:cubicBezTo>
                    <a:pt x="3013" y="1171"/>
                    <a:pt x="3047" y="1138"/>
                    <a:pt x="3069" y="1104"/>
                  </a:cubicBezTo>
                  <a:cubicBezTo>
                    <a:pt x="3125" y="1026"/>
                    <a:pt x="3192" y="947"/>
                    <a:pt x="3260" y="880"/>
                  </a:cubicBezTo>
                  <a:cubicBezTo>
                    <a:pt x="3271" y="880"/>
                    <a:pt x="3271" y="869"/>
                    <a:pt x="3271" y="869"/>
                  </a:cubicBezTo>
                  <a:close/>
                  <a:moveTo>
                    <a:pt x="3915" y="0"/>
                  </a:moveTo>
                  <a:cubicBezTo>
                    <a:pt x="3397" y="0"/>
                    <a:pt x="2869" y="160"/>
                    <a:pt x="2431" y="399"/>
                  </a:cubicBezTo>
                  <a:cubicBezTo>
                    <a:pt x="1927" y="656"/>
                    <a:pt x="1546" y="1048"/>
                    <a:pt x="1255" y="1530"/>
                  </a:cubicBezTo>
                  <a:cubicBezTo>
                    <a:pt x="930" y="2056"/>
                    <a:pt x="751" y="2683"/>
                    <a:pt x="728" y="3311"/>
                  </a:cubicBezTo>
                  <a:cubicBezTo>
                    <a:pt x="560" y="3378"/>
                    <a:pt x="0" y="3624"/>
                    <a:pt x="247" y="3860"/>
                  </a:cubicBezTo>
                  <a:cubicBezTo>
                    <a:pt x="426" y="4050"/>
                    <a:pt x="639" y="4196"/>
                    <a:pt x="852" y="4330"/>
                  </a:cubicBezTo>
                  <a:cubicBezTo>
                    <a:pt x="908" y="4565"/>
                    <a:pt x="997" y="4800"/>
                    <a:pt x="1109" y="5024"/>
                  </a:cubicBezTo>
                  <a:cubicBezTo>
                    <a:pt x="1180" y="5155"/>
                    <a:pt x="1348" y="5207"/>
                    <a:pt x="1554" y="5207"/>
                  </a:cubicBezTo>
                  <a:cubicBezTo>
                    <a:pt x="1931" y="5207"/>
                    <a:pt x="2435" y="5030"/>
                    <a:pt x="2688" y="4834"/>
                  </a:cubicBezTo>
                  <a:cubicBezTo>
                    <a:pt x="2733" y="4836"/>
                    <a:pt x="2778" y="4837"/>
                    <a:pt x="2823" y="4837"/>
                  </a:cubicBezTo>
                  <a:cubicBezTo>
                    <a:pt x="3047" y="4837"/>
                    <a:pt x="3271" y="4813"/>
                    <a:pt x="3495" y="4767"/>
                  </a:cubicBezTo>
                  <a:cubicBezTo>
                    <a:pt x="4570" y="4554"/>
                    <a:pt x="5869" y="3938"/>
                    <a:pt x="6026" y="2706"/>
                  </a:cubicBezTo>
                  <a:cubicBezTo>
                    <a:pt x="6161" y="1687"/>
                    <a:pt x="5589" y="387"/>
                    <a:pt x="4537" y="85"/>
                  </a:cubicBezTo>
                  <a:cubicBezTo>
                    <a:pt x="4336" y="27"/>
                    <a:pt x="4126" y="0"/>
                    <a:pt x="39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4"/>
            <p:cNvSpPr/>
            <p:nvPr/>
          </p:nvSpPr>
          <p:spPr>
            <a:xfrm>
              <a:off x="3567022" y="10548112"/>
              <a:ext cx="812" cy="406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1" y="1"/>
                  </a:moveTo>
                  <a:cubicBezTo>
                    <a:pt x="12" y="1"/>
                    <a:pt x="12" y="12"/>
                    <a:pt x="23" y="12"/>
                  </a:cubicBezTo>
                  <a:cubicBezTo>
                    <a:pt x="23" y="12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4"/>
            <p:cNvSpPr/>
            <p:nvPr/>
          </p:nvSpPr>
          <p:spPr>
            <a:xfrm>
              <a:off x="4187885" y="10411466"/>
              <a:ext cx="208116" cy="176205"/>
            </a:xfrm>
            <a:custGeom>
              <a:avLst/>
              <a:gdLst/>
              <a:ahLst/>
              <a:cxnLst/>
              <a:rect l="l" t="t" r="r" b="b"/>
              <a:pathLst>
                <a:path w="6150" h="5207" extrusionOk="0">
                  <a:moveTo>
                    <a:pt x="3764" y="4005"/>
                  </a:moveTo>
                  <a:lnTo>
                    <a:pt x="3764" y="4005"/>
                  </a:lnTo>
                  <a:cubicBezTo>
                    <a:pt x="3755" y="4014"/>
                    <a:pt x="3739" y="4023"/>
                    <a:pt x="3722" y="4026"/>
                  </a:cubicBezTo>
                  <a:lnTo>
                    <a:pt x="3722" y="4026"/>
                  </a:lnTo>
                  <a:cubicBezTo>
                    <a:pt x="3743" y="4015"/>
                    <a:pt x="3764" y="4005"/>
                    <a:pt x="3764" y="4005"/>
                  </a:cubicBezTo>
                  <a:close/>
                  <a:moveTo>
                    <a:pt x="3282" y="869"/>
                  </a:moveTo>
                  <a:cubicBezTo>
                    <a:pt x="3293" y="880"/>
                    <a:pt x="3316" y="891"/>
                    <a:pt x="3327" y="903"/>
                  </a:cubicBezTo>
                  <a:cubicBezTo>
                    <a:pt x="3506" y="1015"/>
                    <a:pt x="3663" y="1160"/>
                    <a:pt x="3797" y="1317"/>
                  </a:cubicBezTo>
                  <a:cubicBezTo>
                    <a:pt x="4100" y="1687"/>
                    <a:pt x="4279" y="2191"/>
                    <a:pt x="4313" y="2661"/>
                  </a:cubicBezTo>
                  <a:cubicBezTo>
                    <a:pt x="4335" y="2885"/>
                    <a:pt x="4324" y="2997"/>
                    <a:pt x="4268" y="3199"/>
                  </a:cubicBezTo>
                  <a:cubicBezTo>
                    <a:pt x="4257" y="3288"/>
                    <a:pt x="4223" y="3367"/>
                    <a:pt x="4190" y="3456"/>
                  </a:cubicBezTo>
                  <a:cubicBezTo>
                    <a:pt x="4167" y="3490"/>
                    <a:pt x="4145" y="3535"/>
                    <a:pt x="4122" y="3580"/>
                  </a:cubicBezTo>
                  <a:cubicBezTo>
                    <a:pt x="4111" y="3602"/>
                    <a:pt x="4078" y="3658"/>
                    <a:pt x="4066" y="3669"/>
                  </a:cubicBezTo>
                  <a:cubicBezTo>
                    <a:pt x="4022" y="3725"/>
                    <a:pt x="3988" y="3781"/>
                    <a:pt x="3932" y="3837"/>
                  </a:cubicBezTo>
                  <a:cubicBezTo>
                    <a:pt x="3909" y="3860"/>
                    <a:pt x="3887" y="3882"/>
                    <a:pt x="3865" y="3904"/>
                  </a:cubicBezTo>
                  <a:cubicBezTo>
                    <a:pt x="3873" y="3896"/>
                    <a:pt x="3881" y="3888"/>
                    <a:pt x="3884" y="3888"/>
                  </a:cubicBezTo>
                  <a:cubicBezTo>
                    <a:pt x="3886" y="3888"/>
                    <a:pt x="3887" y="3890"/>
                    <a:pt x="3887" y="3893"/>
                  </a:cubicBezTo>
                  <a:cubicBezTo>
                    <a:pt x="3887" y="3893"/>
                    <a:pt x="3876" y="3893"/>
                    <a:pt x="3865" y="3904"/>
                  </a:cubicBezTo>
                  <a:cubicBezTo>
                    <a:pt x="3865" y="3904"/>
                    <a:pt x="3865" y="3904"/>
                    <a:pt x="3865" y="3904"/>
                  </a:cubicBezTo>
                  <a:cubicBezTo>
                    <a:pt x="3842" y="3927"/>
                    <a:pt x="3820" y="3938"/>
                    <a:pt x="3820" y="3938"/>
                  </a:cubicBezTo>
                  <a:cubicBezTo>
                    <a:pt x="3786" y="3960"/>
                    <a:pt x="3764" y="3983"/>
                    <a:pt x="3730" y="4005"/>
                  </a:cubicBezTo>
                  <a:cubicBezTo>
                    <a:pt x="3719" y="4016"/>
                    <a:pt x="3697" y="4028"/>
                    <a:pt x="3674" y="4028"/>
                  </a:cubicBezTo>
                  <a:cubicBezTo>
                    <a:pt x="3663" y="4039"/>
                    <a:pt x="3641" y="4039"/>
                    <a:pt x="3618" y="4039"/>
                  </a:cubicBezTo>
                  <a:cubicBezTo>
                    <a:pt x="3585" y="4039"/>
                    <a:pt x="3562" y="4050"/>
                    <a:pt x="3540" y="4050"/>
                  </a:cubicBezTo>
                  <a:lnTo>
                    <a:pt x="3484" y="4050"/>
                  </a:lnTo>
                  <a:cubicBezTo>
                    <a:pt x="3405" y="4050"/>
                    <a:pt x="3439" y="4039"/>
                    <a:pt x="3484" y="4039"/>
                  </a:cubicBezTo>
                  <a:lnTo>
                    <a:pt x="3361" y="4039"/>
                  </a:lnTo>
                  <a:cubicBezTo>
                    <a:pt x="3305" y="4028"/>
                    <a:pt x="3249" y="4016"/>
                    <a:pt x="3181" y="4005"/>
                  </a:cubicBezTo>
                  <a:lnTo>
                    <a:pt x="3181" y="4005"/>
                  </a:lnTo>
                  <a:cubicBezTo>
                    <a:pt x="3227" y="4012"/>
                    <a:pt x="3244" y="4015"/>
                    <a:pt x="3244" y="4015"/>
                  </a:cubicBezTo>
                  <a:cubicBezTo>
                    <a:pt x="3245" y="4015"/>
                    <a:pt x="3164" y="4002"/>
                    <a:pt x="3125" y="3994"/>
                  </a:cubicBezTo>
                  <a:cubicBezTo>
                    <a:pt x="3002" y="3960"/>
                    <a:pt x="2890" y="3927"/>
                    <a:pt x="2789" y="3882"/>
                  </a:cubicBezTo>
                  <a:cubicBezTo>
                    <a:pt x="2722" y="3860"/>
                    <a:pt x="2666" y="3826"/>
                    <a:pt x="2610" y="3804"/>
                  </a:cubicBezTo>
                  <a:lnTo>
                    <a:pt x="2599" y="3804"/>
                  </a:lnTo>
                  <a:cubicBezTo>
                    <a:pt x="2577" y="3792"/>
                    <a:pt x="2554" y="3781"/>
                    <a:pt x="2532" y="3759"/>
                  </a:cubicBezTo>
                  <a:cubicBezTo>
                    <a:pt x="2386" y="3131"/>
                    <a:pt x="2442" y="2471"/>
                    <a:pt x="2666" y="1843"/>
                  </a:cubicBezTo>
                  <a:cubicBezTo>
                    <a:pt x="2745" y="1653"/>
                    <a:pt x="2834" y="1463"/>
                    <a:pt x="2946" y="1272"/>
                  </a:cubicBezTo>
                  <a:cubicBezTo>
                    <a:pt x="2957" y="1250"/>
                    <a:pt x="2957" y="1250"/>
                    <a:pt x="2957" y="1239"/>
                  </a:cubicBezTo>
                  <a:cubicBezTo>
                    <a:pt x="2969" y="1239"/>
                    <a:pt x="2969" y="1227"/>
                    <a:pt x="2980" y="1216"/>
                  </a:cubicBezTo>
                  <a:cubicBezTo>
                    <a:pt x="3013" y="1171"/>
                    <a:pt x="3036" y="1138"/>
                    <a:pt x="3058" y="1104"/>
                  </a:cubicBezTo>
                  <a:cubicBezTo>
                    <a:pt x="3125" y="1026"/>
                    <a:pt x="3193" y="947"/>
                    <a:pt x="3260" y="880"/>
                  </a:cubicBezTo>
                  <a:cubicBezTo>
                    <a:pt x="3260" y="880"/>
                    <a:pt x="3260" y="869"/>
                    <a:pt x="3271" y="869"/>
                  </a:cubicBezTo>
                  <a:close/>
                  <a:moveTo>
                    <a:pt x="3911" y="0"/>
                  </a:moveTo>
                  <a:cubicBezTo>
                    <a:pt x="3396" y="0"/>
                    <a:pt x="2866" y="160"/>
                    <a:pt x="2420" y="399"/>
                  </a:cubicBezTo>
                  <a:cubicBezTo>
                    <a:pt x="1927" y="656"/>
                    <a:pt x="1535" y="1048"/>
                    <a:pt x="1244" y="1530"/>
                  </a:cubicBezTo>
                  <a:cubicBezTo>
                    <a:pt x="919" y="2056"/>
                    <a:pt x="740" y="2683"/>
                    <a:pt x="729" y="3311"/>
                  </a:cubicBezTo>
                  <a:cubicBezTo>
                    <a:pt x="561" y="3378"/>
                    <a:pt x="0" y="3624"/>
                    <a:pt x="236" y="3860"/>
                  </a:cubicBezTo>
                  <a:cubicBezTo>
                    <a:pt x="426" y="4050"/>
                    <a:pt x="628" y="4196"/>
                    <a:pt x="841" y="4330"/>
                  </a:cubicBezTo>
                  <a:cubicBezTo>
                    <a:pt x="908" y="4565"/>
                    <a:pt x="986" y="4800"/>
                    <a:pt x="1109" y="5024"/>
                  </a:cubicBezTo>
                  <a:cubicBezTo>
                    <a:pt x="1176" y="5155"/>
                    <a:pt x="1344" y="5207"/>
                    <a:pt x="1549" y="5207"/>
                  </a:cubicBezTo>
                  <a:cubicBezTo>
                    <a:pt x="1927" y="5207"/>
                    <a:pt x="2435" y="5030"/>
                    <a:pt x="2689" y="4834"/>
                  </a:cubicBezTo>
                  <a:cubicBezTo>
                    <a:pt x="2733" y="4836"/>
                    <a:pt x="2778" y="4837"/>
                    <a:pt x="2823" y="4837"/>
                  </a:cubicBezTo>
                  <a:cubicBezTo>
                    <a:pt x="3047" y="4837"/>
                    <a:pt x="3271" y="4813"/>
                    <a:pt x="3495" y="4767"/>
                  </a:cubicBezTo>
                  <a:cubicBezTo>
                    <a:pt x="4570" y="4554"/>
                    <a:pt x="5870" y="3938"/>
                    <a:pt x="6026" y="2706"/>
                  </a:cubicBezTo>
                  <a:cubicBezTo>
                    <a:pt x="6150" y="1687"/>
                    <a:pt x="5578" y="387"/>
                    <a:pt x="4526" y="85"/>
                  </a:cubicBezTo>
                  <a:cubicBezTo>
                    <a:pt x="4328" y="27"/>
                    <a:pt x="4121" y="0"/>
                    <a:pt x="39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4"/>
            <p:cNvSpPr/>
            <p:nvPr/>
          </p:nvSpPr>
          <p:spPr>
            <a:xfrm>
              <a:off x="4305783" y="10548112"/>
              <a:ext cx="1151" cy="406"/>
            </a:xfrm>
            <a:custGeom>
              <a:avLst/>
              <a:gdLst/>
              <a:ahLst/>
              <a:cxnLst/>
              <a:rect l="l" t="t" r="r" b="b"/>
              <a:pathLst>
                <a:path w="34" h="12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1"/>
                    <a:pt x="22" y="12"/>
                    <a:pt x="22" y="12"/>
                  </a:cubicBezTo>
                  <a:lnTo>
                    <a:pt x="33" y="12"/>
                  </a:lnTo>
                  <a:cubicBezTo>
                    <a:pt x="22" y="12"/>
                    <a:pt x="1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4"/>
            <p:cNvSpPr/>
            <p:nvPr/>
          </p:nvSpPr>
          <p:spPr>
            <a:xfrm>
              <a:off x="3825898" y="10405679"/>
              <a:ext cx="192956" cy="181281"/>
            </a:xfrm>
            <a:custGeom>
              <a:avLst/>
              <a:gdLst/>
              <a:ahLst/>
              <a:cxnLst/>
              <a:rect l="l" t="t" r="r" b="b"/>
              <a:pathLst>
                <a:path w="5702" h="5357" extrusionOk="0">
                  <a:moveTo>
                    <a:pt x="3204" y="1051"/>
                  </a:moveTo>
                  <a:cubicBezTo>
                    <a:pt x="3232" y="1051"/>
                    <a:pt x="3221" y="1059"/>
                    <a:pt x="3159" y="1062"/>
                  </a:cubicBezTo>
                  <a:lnTo>
                    <a:pt x="3159" y="1062"/>
                  </a:lnTo>
                  <a:cubicBezTo>
                    <a:pt x="3160" y="1051"/>
                    <a:pt x="3171" y="1051"/>
                    <a:pt x="3171" y="1051"/>
                  </a:cubicBezTo>
                  <a:close/>
                  <a:moveTo>
                    <a:pt x="2655" y="1342"/>
                  </a:moveTo>
                  <a:cubicBezTo>
                    <a:pt x="2678" y="1365"/>
                    <a:pt x="2711" y="1376"/>
                    <a:pt x="2734" y="1398"/>
                  </a:cubicBezTo>
                  <a:cubicBezTo>
                    <a:pt x="3059" y="1690"/>
                    <a:pt x="3305" y="2003"/>
                    <a:pt x="3495" y="2373"/>
                  </a:cubicBezTo>
                  <a:cubicBezTo>
                    <a:pt x="3675" y="2720"/>
                    <a:pt x="3798" y="3112"/>
                    <a:pt x="3843" y="3504"/>
                  </a:cubicBezTo>
                  <a:cubicBezTo>
                    <a:pt x="3876" y="3829"/>
                    <a:pt x="3865" y="4087"/>
                    <a:pt x="3708" y="4423"/>
                  </a:cubicBezTo>
                  <a:cubicBezTo>
                    <a:pt x="3686" y="4445"/>
                    <a:pt x="3675" y="4479"/>
                    <a:pt x="3652" y="4501"/>
                  </a:cubicBezTo>
                  <a:cubicBezTo>
                    <a:pt x="3652" y="4512"/>
                    <a:pt x="3652" y="4512"/>
                    <a:pt x="3641" y="4523"/>
                  </a:cubicBezTo>
                  <a:cubicBezTo>
                    <a:pt x="3641" y="4535"/>
                    <a:pt x="3630" y="4535"/>
                    <a:pt x="3619" y="4546"/>
                  </a:cubicBezTo>
                  <a:cubicBezTo>
                    <a:pt x="3596" y="4546"/>
                    <a:pt x="3585" y="4546"/>
                    <a:pt x="3563" y="4535"/>
                  </a:cubicBezTo>
                  <a:cubicBezTo>
                    <a:pt x="3540" y="4535"/>
                    <a:pt x="3495" y="4523"/>
                    <a:pt x="3473" y="4523"/>
                  </a:cubicBezTo>
                  <a:cubicBezTo>
                    <a:pt x="3406" y="4512"/>
                    <a:pt x="3339" y="4490"/>
                    <a:pt x="3283" y="4467"/>
                  </a:cubicBezTo>
                  <a:cubicBezTo>
                    <a:pt x="3171" y="4423"/>
                    <a:pt x="3014" y="4367"/>
                    <a:pt x="2947" y="4322"/>
                  </a:cubicBezTo>
                  <a:cubicBezTo>
                    <a:pt x="2555" y="4109"/>
                    <a:pt x="2219" y="3807"/>
                    <a:pt x="2062" y="3403"/>
                  </a:cubicBezTo>
                  <a:cubicBezTo>
                    <a:pt x="1905" y="3011"/>
                    <a:pt x="1905" y="2664"/>
                    <a:pt x="2017" y="2294"/>
                  </a:cubicBezTo>
                  <a:cubicBezTo>
                    <a:pt x="2051" y="2182"/>
                    <a:pt x="2095" y="2082"/>
                    <a:pt x="2151" y="1970"/>
                  </a:cubicBezTo>
                  <a:cubicBezTo>
                    <a:pt x="2174" y="1925"/>
                    <a:pt x="2196" y="1880"/>
                    <a:pt x="2230" y="1824"/>
                  </a:cubicBezTo>
                  <a:cubicBezTo>
                    <a:pt x="2230" y="1824"/>
                    <a:pt x="2241" y="1802"/>
                    <a:pt x="2241" y="1802"/>
                  </a:cubicBezTo>
                  <a:cubicBezTo>
                    <a:pt x="2252" y="1779"/>
                    <a:pt x="2263" y="1768"/>
                    <a:pt x="2275" y="1746"/>
                  </a:cubicBezTo>
                  <a:cubicBezTo>
                    <a:pt x="2353" y="1656"/>
                    <a:pt x="2431" y="1555"/>
                    <a:pt x="2510" y="1466"/>
                  </a:cubicBezTo>
                  <a:cubicBezTo>
                    <a:pt x="2543" y="1432"/>
                    <a:pt x="2588" y="1398"/>
                    <a:pt x="2622" y="1365"/>
                  </a:cubicBezTo>
                  <a:cubicBezTo>
                    <a:pt x="2633" y="1354"/>
                    <a:pt x="2633" y="1354"/>
                    <a:pt x="2655" y="1342"/>
                  </a:cubicBezTo>
                  <a:close/>
                  <a:moveTo>
                    <a:pt x="3563" y="4613"/>
                  </a:moveTo>
                  <a:cubicBezTo>
                    <a:pt x="3563" y="4624"/>
                    <a:pt x="3551" y="4624"/>
                    <a:pt x="3551" y="4635"/>
                  </a:cubicBezTo>
                  <a:cubicBezTo>
                    <a:pt x="3540" y="4647"/>
                    <a:pt x="3529" y="4647"/>
                    <a:pt x="3518" y="4658"/>
                  </a:cubicBezTo>
                  <a:cubicBezTo>
                    <a:pt x="3529" y="4635"/>
                    <a:pt x="3551" y="4624"/>
                    <a:pt x="3563" y="4613"/>
                  </a:cubicBezTo>
                  <a:close/>
                  <a:moveTo>
                    <a:pt x="2707" y="1"/>
                  </a:moveTo>
                  <a:cubicBezTo>
                    <a:pt x="2396" y="1"/>
                    <a:pt x="2063" y="104"/>
                    <a:pt x="1815" y="245"/>
                  </a:cubicBezTo>
                  <a:cubicBezTo>
                    <a:pt x="1647" y="334"/>
                    <a:pt x="1233" y="659"/>
                    <a:pt x="1625" y="771"/>
                  </a:cubicBezTo>
                  <a:cubicBezTo>
                    <a:pt x="1703" y="794"/>
                    <a:pt x="1771" y="827"/>
                    <a:pt x="1849" y="850"/>
                  </a:cubicBezTo>
                  <a:cubicBezTo>
                    <a:pt x="1311" y="1152"/>
                    <a:pt x="852" y="1555"/>
                    <a:pt x="527" y="2082"/>
                  </a:cubicBezTo>
                  <a:cubicBezTo>
                    <a:pt x="1" y="2955"/>
                    <a:pt x="158" y="4053"/>
                    <a:pt x="975" y="4703"/>
                  </a:cubicBezTo>
                  <a:cubicBezTo>
                    <a:pt x="1479" y="5106"/>
                    <a:pt x="2118" y="5330"/>
                    <a:pt x="2756" y="5352"/>
                  </a:cubicBezTo>
                  <a:cubicBezTo>
                    <a:pt x="2816" y="5355"/>
                    <a:pt x="2876" y="5356"/>
                    <a:pt x="2937" y="5356"/>
                  </a:cubicBezTo>
                  <a:cubicBezTo>
                    <a:pt x="3618" y="5356"/>
                    <a:pt x="4362" y="5180"/>
                    <a:pt x="4907" y="4759"/>
                  </a:cubicBezTo>
                  <a:cubicBezTo>
                    <a:pt x="5635" y="4187"/>
                    <a:pt x="5702" y="3235"/>
                    <a:pt x="5422" y="2406"/>
                  </a:cubicBezTo>
                  <a:cubicBezTo>
                    <a:pt x="5209" y="1790"/>
                    <a:pt x="4840" y="1242"/>
                    <a:pt x="4358" y="805"/>
                  </a:cubicBezTo>
                  <a:cubicBezTo>
                    <a:pt x="4470" y="749"/>
                    <a:pt x="4571" y="682"/>
                    <a:pt x="4638" y="603"/>
                  </a:cubicBezTo>
                  <a:cubicBezTo>
                    <a:pt x="4896" y="290"/>
                    <a:pt x="4414" y="234"/>
                    <a:pt x="4212" y="234"/>
                  </a:cubicBezTo>
                  <a:cubicBezTo>
                    <a:pt x="4011" y="234"/>
                    <a:pt x="3798" y="256"/>
                    <a:pt x="3596" y="278"/>
                  </a:cubicBezTo>
                  <a:cubicBezTo>
                    <a:pt x="3417" y="189"/>
                    <a:pt x="3227" y="99"/>
                    <a:pt x="3025" y="43"/>
                  </a:cubicBezTo>
                  <a:cubicBezTo>
                    <a:pt x="2925" y="14"/>
                    <a:pt x="2817" y="1"/>
                    <a:pt x="2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4"/>
            <p:cNvSpPr/>
            <p:nvPr/>
          </p:nvSpPr>
          <p:spPr>
            <a:xfrm>
              <a:off x="147422" y="5406395"/>
              <a:ext cx="208522" cy="176239"/>
            </a:xfrm>
            <a:custGeom>
              <a:avLst/>
              <a:gdLst/>
              <a:ahLst/>
              <a:cxnLst/>
              <a:rect l="l" t="t" r="r" b="b"/>
              <a:pathLst>
                <a:path w="6162" h="5208" extrusionOk="0">
                  <a:moveTo>
                    <a:pt x="3896" y="3889"/>
                  </a:moveTo>
                  <a:cubicBezTo>
                    <a:pt x="3898" y="3889"/>
                    <a:pt x="3899" y="3891"/>
                    <a:pt x="3899" y="3894"/>
                  </a:cubicBezTo>
                  <a:cubicBezTo>
                    <a:pt x="3899" y="3894"/>
                    <a:pt x="3888" y="3894"/>
                    <a:pt x="3876" y="3905"/>
                  </a:cubicBezTo>
                  <a:cubicBezTo>
                    <a:pt x="3884" y="3897"/>
                    <a:pt x="3892" y="3889"/>
                    <a:pt x="3896" y="3889"/>
                  </a:cubicBezTo>
                  <a:close/>
                  <a:moveTo>
                    <a:pt x="3764" y="4006"/>
                  </a:moveTo>
                  <a:cubicBezTo>
                    <a:pt x="3756" y="4014"/>
                    <a:pt x="3741" y="4023"/>
                    <a:pt x="3725" y="4026"/>
                  </a:cubicBezTo>
                  <a:lnTo>
                    <a:pt x="3725" y="4026"/>
                  </a:lnTo>
                  <a:cubicBezTo>
                    <a:pt x="3754" y="4016"/>
                    <a:pt x="3764" y="4006"/>
                    <a:pt x="3764" y="4006"/>
                  </a:cubicBezTo>
                  <a:close/>
                  <a:moveTo>
                    <a:pt x="3294" y="870"/>
                  </a:moveTo>
                  <a:cubicBezTo>
                    <a:pt x="3305" y="881"/>
                    <a:pt x="3316" y="892"/>
                    <a:pt x="3339" y="903"/>
                  </a:cubicBezTo>
                  <a:cubicBezTo>
                    <a:pt x="3518" y="1015"/>
                    <a:pt x="3675" y="1161"/>
                    <a:pt x="3809" y="1318"/>
                  </a:cubicBezTo>
                  <a:cubicBezTo>
                    <a:pt x="4112" y="1687"/>
                    <a:pt x="4280" y="2191"/>
                    <a:pt x="4324" y="2662"/>
                  </a:cubicBezTo>
                  <a:cubicBezTo>
                    <a:pt x="4336" y="2886"/>
                    <a:pt x="4336" y="2998"/>
                    <a:pt x="4280" y="3199"/>
                  </a:cubicBezTo>
                  <a:cubicBezTo>
                    <a:pt x="4257" y="3289"/>
                    <a:pt x="4224" y="3367"/>
                    <a:pt x="4190" y="3457"/>
                  </a:cubicBezTo>
                  <a:cubicBezTo>
                    <a:pt x="4179" y="3491"/>
                    <a:pt x="4156" y="3535"/>
                    <a:pt x="4134" y="3580"/>
                  </a:cubicBezTo>
                  <a:cubicBezTo>
                    <a:pt x="4123" y="3603"/>
                    <a:pt x="4078" y="3659"/>
                    <a:pt x="4078" y="3670"/>
                  </a:cubicBezTo>
                  <a:cubicBezTo>
                    <a:pt x="4033" y="3726"/>
                    <a:pt x="3988" y="3782"/>
                    <a:pt x="3944" y="3838"/>
                  </a:cubicBezTo>
                  <a:cubicBezTo>
                    <a:pt x="3921" y="3860"/>
                    <a:pt x="3888" y="3883"/>
                    <a:pt x="3865" y="3905"/>
                  </a:cubicBezTo>
                  <a:cubicBezTo>
                    <a:pt x="3854" y="3927"/>
                    <a:pt x="3832" y="3939"/>
                    <a:pt x="3832" y="3939"/>
                  </a:cubicBezTo>
                  <a:cubicBezTo>
                    <a:pt x="3798" y="3961"/>
                    <a:pt x="3764" y="3983"/>
                    <a:pt x="3742" y="4006"/>
                  </a:cubicBezTo>
                  <a:cubicBezTo>
                    <a:pt x="3720" y="4017"/>
                    <a:pt x="3697" y="4028"/>
                    <a:pt x="3686" y="4028"/>
                  </a:cubicBezTo>
                  <a:cubicBezTo>
                    <a:pt x="3664" y="4039"/>
                    <a:pt x="3641" y="4039"/>
                    <a:pt x="3630" y="4039"/>
                  </a:cubicBezTo>
                  <a:cubicBezTo>
                    <a:pt x="3596" y="4039"/>
                    <a:pt x="3563" y="4039"/>
                    <a:pt x="3552" y="4051"/>
                  </a:cubicBezTo>
                  <a:lnTo>
                    <a:pt x="3496" y="4051"/>
                  </a:lnTo>
                  <a:cubicBezTo>
                    <a:pt x="3406" y="4051"/>
                    <a:pt x="3451" y="4039"/>
                    <a:pt x="3496" y="4039"/>
                  </a:cubicBezTo>
                  <a:lnTo>
                    <a:pt x="3372" y="4039"/>
                  </a:lnTo>
                  <a:cubicBezTo>
                    <a:pt x="3310" y="4029"/>
                    <a:pt x="3257" y="4019"/>
                    <a:pt x="3205" y="4008"/>
                  </a:cubicBezTo>
                  <a:lnTo>
                    <a:pt x="3205" y="4008"/>
                  </a:lnTo>
                  <a:cubicBezTo>
                    <a:pt x="3231" y="4012"/>
                    <a:pt x="3252" y="4015"/>
                    <a:pt x="3253" y="4015"/>
                  </a:cubicBezTo>
                  <a:cubicBezTo>
                    <a:pt x="3254" y="4015"/>
                    <a:pt x="3238" y="4013"/>
                    <a:pt x="3193" y="4006"/>
                  </a:cubicBezTo>
                  <a:lnTo>
                    <a:pt x="3193" y="4006"/>
                  </a:lnTo>
                  <a:cubicBezTo>
                    <a:pt x="3197" y="4007"/>
                    <a:pt x="3201" y="4007"/>
                    <a:pt x="3205" y="4008"/>
                  </a:cubicBezTo>
                  <a:lnTo>
                    <a:pt x="3205" y="4008"/>
                  </a:lnTo>
                  <a:cubicBezTo>
                    <a:pt x="3178" y="4004"/>
                    <a:pt x="3146" y="3999"/>
                    <a:pt x="3126" y="3995"/>
                  </a:cubicBezTo>
                  <a:cubicBezTo>
                    <a:pt x="3014" y="3961"/>
                    <a:pt x="2902" y="3927"/>
                    <a:pt x="2790" y="3883"/>
                  </a:cubicBezTo>
                  <a:cubicBezTo>
                    <a:pt x="2734" y="3860"/>
                    <a:pt x="2678" y="3827"/>
                    <a:pt x="2622" y="3804"/>
                  </a:cubicBezTo>
                  <a:lnTo>
                    <a:pt x="2611" y="3804"/>
                  </a:lnTo>
                  <a:cubicBezTo>
                    <a:pt x="2588" y="3793"/>
                    <a:pt x="2566" y="3782"/>
                    <a:pt x="2543" y="3759"/>
                  </a:cubicBezTo>
                  <a:cubicBezTo>
                    <a:pt x="2398" y="3132"/>
                    <a:pt x="2443" y="2471"/>
                    <a:pt x="2678" y="1844"/>
                  </a:cubicBezTo>
                  <a:cubicBezTo>
                    <a:pt x="2745" y="1654"/>
                    <a:pt x="2835" y="1463"/>
                    <a:pt x="2947" y="1273"/>
                  </a:cubicBezTo>
                  <a:cubicBezTo>
                    <a:pt x="2958" y="1251"/>
                    <a:pt x="2969" y="1251"/>
                    <a:pt x="2969" y="1239"/>
                  </a:cubicBezTo>
                  <a:cubicBezTo>
                    <a:pt x="2969" y="1239"/>
                    <a:pt x="2980" y="1228"/>
                    <a:pt x="2992" y="1217"/>
                  </a:cubicBezTo>
                  <a:cubicBezTo>
                    <a:pt x="3014" y="1172"/>
                    <a:pt x="3036" y="1139"/>
                    <a:pt x="3070" y="1105"/>
                  </a:cubicBezTo>
                  <a:cubicBezTo>
                    <a:pt x="3126" y="1027"/>
                    <a:pt x="3193" y="948"/>
                    <a:pt x="3260" y="881"/>
                  </a:cubicBezTo>
                  <a:cubicBezTo>
                    <a:pt x="3272" y="881"/>
                    <a:pt x="3272" y="870"/>
                    <a:pt x="3272" y="870"/>
                  </a:cubicBezTo>
                  <a:close/>
                  <a:moveTo>
                    <a:pt x="3916" y="1"/>
                  </a:moveTo>
                  <a:cubicBezTo>
                    <a:pt x="3398" y="1"/>
                    <a:pt x="2869" y="160"/>
                    <a:pt x="2431" y="399"/>
                  </a:cubicBezTo>
                  <a:cubicBezTo>
                    <a:pt x="1927" y="657"/>
                    <a:pt x="1547" y="1049"/>
                    <a:pt x="1255" y="1531"/>
                  </a:cubicBezTo>
                  <a:cubicBezTo>
                    <a:pt x="931" y="2057"/>
                    <a:pt x="751" y="2684"/>
                    <a:pt x="729" y="3311"/>
                  </a:cubicBezTo>
                  <a:cubicBezTo>
                    <a:pt x="561" y="3379"/>
                    <a:pt x="1" y="3625"/>
                    <a:pt x="247" y="3860"/>
                  </a:cubicBezTo>
                  <a:cubicBezTo>
                    <a:pt x="427" y="4051"/>
                    <a:pt x="628" y="4196"/>
                    <a:pt x="841" y="4331"/>
                  </a:cubicBezTo>
                  <a:cubicBezTo>
                    <a:pt x="908" y="4566"/>
                    <a:pt x="998" y="4801"/>
                    <a:pt x="1110" y="5025"/>
                  </a:cubicBezTo>
                  <a:cubicBezTo>
                    <a:pt x="1181" y="5155"/>
                    <a:pt x="1349" y="5208"/>
                    <a:pt x="1555" y="5208"/>
                  </a:cubicBezTo>
                  <a:cubicBezTo>
                    <a:pt x="1932" y="5208"/>
                    <a:pt x="2435" y="5031"/>
                    <a:pt x="2689" y="4835"/>
                  </a:cubicBezTo>
                  <a:cubicBezTo>
                    <a:pt x="2734" y="4837"/>
                    <a:pt x="2779" y="4838"/>
                    <a:pt x="2824" y="4838"/>
                  </a:cubicBezTo>
                  <a:cubicBezTo>
                    <a:pt x="3048" y="4838"/>
                    <a:pt x="3272" y="4814"/>
                    <a:pt x="3496" y="4768"/>
                  </a:cubicBezTo>
                  <a:cubicBezTo>
                    <a:pt x="4571" y="4555"/>
                    <a:pt x="5870" y="3939"/>
                    <a:pt x="6027" y="2707"/>
                  </a:cubicBezTo>
                  <a:cubicBezTo>
                    <a:pt x="6161" y="1687"/>
                    <a:pt x="5590" y="388"/>
                    <a:pt x="4537" y="86"/>
                  </a:cubicBezTo>
                  <a:cubicBezTo>
                    <a:pt x="4336" y="27"/>
                    <a:pt x="4127" y="1"/>
                    <a:pt x="3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4"/>
            <p:cNvSpPr/>
            <p:nvPr/>
          </p:nvSpPr>
          <p:spPr>
            <a:xfrm>
              <a:off x="265693" y="5543074"/>
              <a:ext cx="778" cy="406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" y="0"/>
                  </a:moveTo>
                  <a:cubicBezTo>
                    <a:pt x="12" y="0"/>
                    <a:pt x="23" y="12"/>
                    <a:pt x="23" y="12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4"/>
            <p:cNvSpPr/>
            <p:nvPr/>
          </p:nvSpPr>
          <p:spPr>
            <a:xfrm>
              <a:off x="-18" y="5698637"/>
              <a:ext cx="208522" cy="175968"/>
            </a:xfrm>
            <a:custGeom>
              <a:avLst/>
              <a:gdLst/>
              <a:ahLst/>
              <a:cxnLst/>
              <a:rect l="l" t="t" r="r" b="b"/>
              <a:pathLst>
                <a:path w="6162" h="5200" extrusionOk="0">
                  <a:moveTo>
                    <a:pt x="3092" y="802"/>
                  </a:moveTo>
                  <a:cubicBezTo>
                    <a:pt x="3064" y="808"/>
                    <a:pt x="3053" y="811"/>
                    <a:pt x="3053" y="811"/>
                  </a:cubicBezTo>
                  <a:cubicBezTo>
                    <a:pt x="3053" y="811"/>
                    <a:pt x="3064" y="808"/>
                    <a:pt x="3081" y="802"/>
                  </a:cubicBezTo>
                  <a:close/>
                  <a:moveTo>
                    <a:pt x="3193" y="4005"/>
                  </a:moveTo>
                  <a:cubicBezTo>
                    <a:pt x="3214" y="4009"/>
                    <a:pt x="3229" y="4011"/>
                    <a:pt x="3239" y="4013"/>
                  </a:cubicBezTo>
                  <a:lnTo>
                    <a:pt x="3239" y="4013"/>
                  </a:lnTo>
                  <a:cubicBezTo>
                    <a:pt x="3223" y="4011"/>
                    <a:pt x="3208" y="4009"/>
                    <a:pt x="3193" y="4005"/>
                  </a:cubicBezTo>
                  <a:close/>
                  <a:moveTo>
                    <a:pt x="3764" y="4005"/>
                  </a:moveTo>
                  <a:cubicBezTo>
                    <a:pt x="3755" y="4015"/>
                    <a:pt x="3738" y="4016"/>
                    <a:pt x="3720" y="4017"/>
                  </a:cubicBezTo>
                  <a:lnTo>
                    <a:pt x="3720" y="4017"/>
                  </a:lnTo>
                  <a:cubicBezTo>
                    <a:pt x="3742" y="4005"/>
                    <a:pt x="3764" y="4005"/>
                    <a:pt x="3764" y="4005"/>
                  </a:cubicBezTo>
                  <a:close/>
                  <a:moveTo>
                    <a:pt x="3271" y="858"/>
                  </a:moveTo>
                  <a:cubicBezTo>
                    <a:pt x="3271" y="858"/>
                    <a:pt x="3283" y="869"/>
                    <a:pt x="3283" y="869"/>
                  </a:cubicBezTo>
                  <a:cubicBezTo>
                    <a:pt x="3305" y="881"/>
                    <a:pt x="3316" y="881"/>
                    <a:pt x="3339" y="892"/>
                  </a:cubicBezTo>
                  <a:cubicBezTo>
                    <a:pt x="3518" y="1004"/>
                    <a:pt x="3664" y="1149"/>
                    <a:pt x="3798" y="1317"/>
                  </a:cubicBezTo>
                  <a:cubicBezTo>
                    <a:pt x="4112" y="1687"/>
                    <a:pt x="4280" y="2180"/>
                    <a:pt x="4324" y="2661"/>
                  </a:cubicBezTo>
                  <a:cubicBezTo>
                    <a:pt x="4336" y="2874"/>
                    <a:pt x="4336" y="2986"/>
                    <a:pt x="4280" y="3199"/>
                  </a:cubicBezTo>
                  <a:cubicBezTo>
                    <a:pt x="4257" y="3277"/>
                    <a:pt x="4224" y="3367"/>
                    <a:pt x="4190" y="3445"/>
                  </a:cubicBezTo>
                  <a:cubicBezTo>
                    <a:pt x="4179" y="3490"/>
                    <a:pt x="4156" y="3535"/>
                    <a:pt x="4134" y="3569"/>
                  </a:cubicBezTo>
                  <a:cubicBezTo>
                    <a:pt x="4123" y="3591"/>
                    <a:pt x="4078" y="3647"/>
                    <a:pt x="4078" y="3658"/>
                  </a:cubicBezTo>
                  <a:cubicBezTo>
                    <a:pt x="4033" y="3725"/>
                    <a:pt x="3988" y="3781"/>
                    <a:pt x="3932" y="3837"/>
                  </a:cubicBezTo>
                  <a:cubicBezTo>
                    <a:pt x="3910" y="3860"/>
                    <a:pt x="3888" y="3882"/>
                    <a:pt x="3865" y="3905"/>
                  </a:cubicBezTo>
                  <a:cubicBezTo>
                    <a:pt x="3843" y="3916"/>
                    <a:pt x="3832" y="3938"/>
                    <a:pt x="3820" y="3938"/>
                  </a:cubicBezTo>
                  <a:cubicBezTo>
                    <a:pt x="3798" y="3961"/>
                    <a:pt x="3764" y="3972"/>
                    <a:pt x="3742" y="3994"/>
                  </a:cubicBezTo>
                  <a:cubicBezTo>
                    <a:pt x="3720" y="4005"/>
                    <a:pt x="3697" y="4017"/>
                    <a:pt x="3675" y="4028"/>
                  </a:cubicBezTo>
                  <a:cubicBezTo>
                    <a:pt x="3664" y="4028"/>
                    <a:pt x="3641" y="4028"/>
                    <a:pt x="3630" y="4039"/>
                  </a:cubicBezTo>
                  <a:lnTo>
                    <a:pt x="3496" y="4039"/>
                  </a:lnTo>
                  <a:cubicBezTo>
                    <a:pt x="3451" y="4039"/>
                    <a:pt x="3406" y="4028"/>
                    <a:pt x="3372" y="4028"/>
                  </a:cubicBezTo>
                  <a:cubicBezTo>
                    <a:pt x="3327" y="4020"/>
                    <a:pt x="3286" y="4018"/>
                    <a:pt x="3248" y="4014"/>
                  </a:cubicBezTo>
                  <a:lnTo>
                    <a:pt x="3248" y="4014"/>
                  </a:lnTo>
                  <a:cubicBezTo>
                    <a:pt x="3228" y="4010"/>
                    <a:pt x="3159" y="3996"/>
                    <a:pt x="3126" y="3983"/>
                  </a:cubicBezTo>
                  <a:cubicBezTo>
                    <a:pt x="3014" y="3961"/>
                    <a:pt x="2902" y="3916"/>
                    <a:pt x="2790" y="3871"/>
                  </a:cubicBezTo>
                  <a:cubicBezTo>
                    <a:pt x="2734" y="3849"/>
                    <a:pt x="2678" y="3826"/>
                    <a:pt x="2611" y="3804"/>
                  </a:cubicBezTo>
                  <a:cubicBezTo>
                    <a:pt x="2611" y="3793"/>
                    <a:pt x="2611" y="3793"/>
                    <a:pt x="2611" y="3793"/>
                  </a:cubicBezTo>
                  <a:cubicBezTo>
                    <a:pt x="2588" y="3781"/>
                    <a:pt x="2566" y="3770"/>
                    <a:pt x="2543" y="3759"/>
                  </a:cubicBezTo>
                  <a:cubicBezTo>
                    <a:pt x="2398" y="3121"/>
                    <a:pt x="2443" y="2460"/>
                    <a:pt x="2667" y="1844"/>
                  </a:cubicBezTo>
                  <a:cubicBezTo>
                    <a:pt x="2745" y="1642"/>
                    <a:pt x="2835" y="1452"/>
                    <a:pt x="2947" y="1273"/>
                  </a:cubicBezTo>
                  <a:cubicBezTo>
                    <a:pt x="2958" y="1250"/>
                    <a:pt x="2958" y="1239"/>
                    <a:pt x="2969" y="1239"/>
                  </a:cubicBezTo>
                  <a:cubicBezTo>
                    <a:pt x="2969" y="1228"/>
                    <a:pt x="2969" y="1228"/>
                    <a:pt x="2991" y="1205"/>
                  </a:cubicBezTo>
                  <a:cubicBezTo>
                    <a:pt x="3014" y="1172"/>
                    <a:pt x="3036" y="1138"/>
                    <a:pt x="3070" y="1093"/>
                  </a:cubicBezTo>
                  <a:cubicBezTo>
                    <a:pt x="3126" y="1015"/>
                    <a:pt x="3193" y="948"/>
                    <a:pt x="3260" y="869"/>
                  </a:cubicBezTo>
                  <a:cubicBezTo>
                    <a:pt x="3260" y="869"/>
                    <a:pt x="3271" y="869"/>
                    <a:pt x="3271" y="858"/>
                  </a:cubicBezTo>
                  <a:close/>
                  <a:moveTo>
                    <a:pt x="3913" y="0"/>
                  </a:moveTo>
                  <a:cubicBezTo>
                    <a:pt x="3395" y="0"/>
                    <a:pt x="2868" y="157"/>
                    <a:pt x="2431" y="388"/>
                  </a:cubicBezTo>
                  <a:cubicBezTo>
                    <a:pt x="1927" y="657"/>
                    <a:pt x="1547" y="1049"/>
                    <a:pt x="1244" y="1519"/>
                  </a:cubicBezTo>
                  <a:cubicBezTo>
                    <a:pt x="931" y="2045"/>
                    <a:pt x="751" y="2673"/>
                    <a:pt x="729" y="3300"/>
                  </a:cubicBezTo>
                  <a:cubicBezTo>
                    <a:pt x="561" y="3367"/>
                    <a:pt x="1" y="3625"/>
                    <a:pt x="247" y="3860"/>
                  </a:cubicBezTo>
                  <a:cubicBezTo>
                    <a:pt x="427" y="4039"/>
                    <a:pt x="628" y="4196"/>
                    <a:pt x="841" y="4319"/>
                  </a:cubicBezTo>
                  <a:cubicBezTo>
                    <a:pt x="908" y="4566"/>
                    <a:pt x="987" y="4801"/>
                    <a:pt x="1110" y="5025"/>
                  </a:cubicBezTo>
                  <a:cubicBezTo>
                    <a:pt x="1176" y="5150"/>
                    <a:pt x="1340" y="5200"/>
                    <a:pt x="1542" y="5200"/>
                  </a:cubicBezTo>
                  <a:cubicBezTo>
                    <a:pt x="1921" y="5200"/>
                    <a:pt x="2434" y="5024"/>
                    <a:pt x="2689" y="4834"/>
                  </a:cubicBezTo>
                  <a:cubicBezTo>
                    <a:pt x="2958" y="4834"/>
                    <a:pt x="3227" y="4812"/>
                    <a:pt x="3496" y="4767"/>
                  </a:cubicBezTo>
                  <a:cubicBezTo>
                    <a:pt x="4571" y="4554"/>
                    <a:pt x="5870" y="3927"/>
                    <a:pt x="6027" y="2706"/>
                  </a:cubicBezTo>
                  <a:cubicBezTo>
                    <a:pt x="6161" y="1687"/>
                    <a:pt x="5590" y="388"/>
                    <a:pt x="4537" y="85"/>
                  </a:cubicBezTo>
                  <a:cubicBezTo>
                    <a:pt x="4335" y="27"/>
                    <a:pt x="4125" y="0"/>
                    <a:pt x="3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4"/>
            <p:cNvSpPr/>
            <p:nvPr/>
          </p:nvSpPr>
          <p:spPr>
            <a:xfrm>
              <a:off x="118252" y="5835317"/>
              <a:ext cx="778" cy="34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3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" y="0"/>
                    <a:pt x="12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4"/>
            <p:cNvSpPr/>
            <p:nvPr/>
          </p:nvSpPr>
          <p:spPr>
            <a:xfrm>
              <a:off x="147422" y="5990710"/>
              <a:ext cx="208522" cy="176002"/>
            </a:xfrm>
            <a:custGeom>
              <a:avLst/>
              <a:gdLst/>
              <a:ahLst/>
              <a:cxnLst/>
              <a:rect l="l" t="t" r="r" b="b"/>
              <a:pathLst>
                <a:path w="6162" h="5201" extrusionOk="0">
                  <a:moveTo>
                    <a:pt x="3764" y="3999"/>
                  </a:moveTo>
                  <a:cubicBezTo>
                    <a:pt x="3756" y="4007"/>
                    <a:pt x="3741" y="4016"/>
                    <a:pt x="3725" y="4019"/>
                  </a:cubicBezTo>
                  <a:lnTo>
                    <a:pt x="3725" y="4019"/>
                  </a:lnTo>
                  <a:cubicBezTo>
                    <a:pt x="3754" y="4009"/>
                    <a:pt x="3764" y="3999"/>
                    <a:pt x="3764" y="3999"/>
                  </a:cubicBezTo>
                  <a:close/>
                  <a:moveTo>
                    <a:pt x="3294" y="863"/>
                  </a:moveTo>
                  <a:cubicBezTo>
                    <a:pt x="3305" y="874"/>
                    <a:pt x="3316" y="885"/>
                    <a:pt x="3339" y="896"/>
                  </a:cubicBezTo>
                  <a:cubicBezTo>
                    <a:pt x="3518" y="1008"/>
                    <a:pt x="3675" y="1154"/>
                    <a:pt x="3809" y="1311"/>
                  </a:cubicBezTo>
                  <a:cubicBezTo>
                    <a:pt x="4112" y="1680"/>
                    <a:pt x="4280" y="2184"/>
                    <a:pt x="4324" y="2655"/>
                  </a:cubicBezTo>
                  <a:cubicBezTo>
                    <a:pt x="4336" y="2879"/>
                    <a:pt x="4336" y="2991"/>
                    <a:pt x="4280" y="3192"/>
                  </a:cubicBezTo>
                  <a:cubicBezTo>
                    <a:pt x="4257" y="3282"/>
                    <a:pt x="4224" y="3360"/>
                    <a:pt x="4190" y="3450"/>
                  </a:cubicBezTo>
                  <a:cubicBezTo>
                    <a:pt x="4179" y="3495"/>
                    <a:pt x="4156" y="3528"/>
                    <a:pt x="4134" y="3573"/>
                  </a:cubicBezTo>
                  <a:cubicBezTo>
                    <a:pt x="4123" y="3596"/>
                    <a:pt x="4078" y="3652"/>
                    <a:pt x="4078" y="3663"/>
                  </a:cubicBezTo>
                  <a:cubicBezTo>
                    <a:pt x="4033" y="3719"/>
                    <a:pt x="3988" y="3775"/>
                    <a:pt x="3944" y="3831"/>
                  </a:cubicBezTo>
                  <a:cubicBezTo>
                    <a:pt x="3921" y="3853"/>
                    <a:pt x="3888" y="3876"/>
                    <a:pt x="3865" y="3898"/>
                  </a:cubicBezTo>
                  <a:cubicBezTo>
                    <a:pt x="3854" y="3921"/>
                    <a:pt x="3832" y="3932"/>
                    <a:pt x="3832" y="3932"/>
                  </a:cubicBezTo>
                  <a:cubicBezTo>
                    <a:pt x="3798" y="3954"/>
                    <a:pt x="3764" y="3977"/>
                    <a:pt x="3742" y="3999"/>
                  </a:cubicBezTo>
                  <a:cubicBezTo>
                    <a:pt x="3720" y="4010"/>
                    <a:pt x="3697" y="4021"/>
                    <a:pt x="3686" y="4021"/>
                  </a:cubicBezTo>
                  <a:cubicBezTo>
                    <a:pt x="3664" y="4033"/>
                    <a:pt x="3641" y="4033"/>
                    <a:pt x="3630" y="4033"/>
                  </a:cubicBezTo>
                  <a:cubicBezTo>
                    <a:pt x="3596" y="4033"/>
                    <a:pt x="3563" y="4044"/>
                    <a:pt x="3552" y="4044"/>
                  </a:cubicBezTo>
                  <a:lnTo>
                    <a:pt x="3496" y="4044"/>
                  </a:lnTo>
                  <a:cubicBezTo>
                    <a:pt x="3406" y="4044"/>
                    <a:pt x="3451" y="4033"/>
                    <a:pt x="3496" y="4033"/>
                  </a:cubicBezTo>
                  <a:lnTo>
                    <a:pt x="3372" y="4033"/>
                  </a:lnTo>
                  <a:cubicBezTo>
                    <a:pt x="3310" y="4022"/>
                    <a:pt x="3257" y="4012"/>
                    <a:pt x="3205" y="4001"/>
                  </a:cubicBezTo>
                  <a:lnTo>
                    <a:pt x="3205" y="4001"/>
                  </a:lnTo>
                  <a:cubicBezTo>
                    <a:pt x="3231" y="4005"/>
                    <a:pt x="3252" y="4009"/>
                    <a:pt x="3253" y="4009"/>
                  </a:cubicBezTo>
                  <a:cubicBezTo>
                    <a:pt x="3254" y="4009"/>
                    <a:pt x="3238" y="4006"/>
                    <a:pt x="3193" y="3999"/>
                  </a:cubicBezTo>
                  <a:lnTo>
                    <a:pt x="3193" y="3999"/>
                  </a:lnTo>
                  <a:cubicBezTo>
                    <a:pt x="3197" y="4000"/>
                    <a:pt x="3201" y="4000"/>
                    <a:pt x="3205" y="4001"/>
                  </a:cubicBezTo>
                  <a:lnTo>
                    <a:pt x="3205" y="4001"/>
                  </a:lnTo>
                  <a:cubicBezTo>
                    <a:pt x="3178" y="3997"/>
                    <a:pt x="3146" y="3992"/>
                    <a:pt x="3126" y="3988"/>
                  </a:cubicBezTo>
                  <a:cubicBezTo>
                    <a:pt x="3014" y="3954"/>
                    <a:pt x="2902" y="3921"/>
                    <a:pt x="2790" y="3876"/>
                  </a:cubicBezTo>
                  <a:cubicBezTo>
                    <a:pt x="2734" y="3853"/>
                    <a:pt x="2678" y="3831"/>
                    <a:pt x="2622" y="3797"/>
                  </a:cubicBezTo>
                  <a:lnTo>
                    <a:pt x="2611" y="3797"/>
                  </a:lnTo>
                  <a:cubicBezTo>
                    <a:pt x="2588" y="3786"/>
                    <a:pt x="2566" y="3775"/>
                    <a:pt x="2543" y="3753"/>
                  </a:cubicBezTo>
                  <a:cubicBezTo>
                    <a:pt x="2398" y="3125"/>
                    <a:pt x="2443" y="2464"/>
                    <a:pt x="2678" y="1837"/>
                  </a:cubicBezTo>
                  <a:cubicBezTo>
                    <a:pt x="2745" y="1647"/>
                    <a:pt x="2835" y="1456"/>
                    <a:pt x="2947" y="1266"/>
                  </a:cubicBezTo>
                  <a:cubicBezTo>
                    <a:pt x="2958" y="1244"/>
                    <a:pt x="2969" y="1244"/>
                    <a:pt x="2969" y="1232"/>
                  </a:cubicBezTo>
                  <a:cubicBezTo>
                    <a:pt x="2969" y="1232"/>
                    <a:pt x="2980" y="1221"/>
                    <a:pt x="2992" y="1210"/>
                  </a:cubicBezTo>
                  <a:cubicBezTo>
                    <a:pt x="3014" y="1165"/>
                    <a:pt x="3036" y="1132"/>
                    <a:pt x="3070" y="1098"/>
                  </a:cubicBezTo>
                  <a:cubicBezTo>
                    <a:pt x="3126" y="1020"/>
                    <a:pt x="3193" y="941"/>
                    <a:pt x="3260" y="874"/>
                  </a:cubicBezTo>
                  <a:cubicBezTo>
                    <a:pt x="3272" y="874"/>
                    <a:pt x="3272" y="863"/>
                    <a:pt x="3272" y="863"/>
                  </a:cubicBezTo>
                  <a:close/>
                  <a:moveTo>
                    <a:pt x="3933" y="1"/>
                  </a:moveTo>
                  <a:cubicBezTo>
                    <a:pt x="3409" y="1"/>
                    <a:pt x="2874" y="159"/>
                    <a:pt x="2431" y="392"/>
                  </a:cubicBezTo>
                  <a:cubicBezTo>
                    <a:pt x="1927" y="650"/>
                    <a:pt x="1547" y="1042"/>
                    <a:pt x="1255" y="1524"/>
                  </a:cubicBezTo>
                  <a:cubicBezTo>
                    <a:pt x="931" y="2050"/>
                    <a:pt x="751" y="2677"/>
                    <a:pt x="729" y="3304"/>
                  </a:cubicBezTo>
                  <a:cubicBezTo>
                    <a:pt x="561" y="3372"/>
                    <a:pt x="1" y="3618"/>
                    <a:pt x="247" y="3865"/>
                  </a:cubicBezTo>
                  <a:cubicBezTo>
                    <a:pt x="427" y="4044"/>
                    <a:pt x="628" y="4189"/>
                    <a:pt x="841" y="4324"/>
                  </a:cubicBezTo>
                  <a:cubicBezTo>
                    <a:pt x="908" y="4559"/>
                    <a:pt x="998" y="4794"/>
                    <a:pt x="1110" y="5018"/>
                  </a:cubicBezTo>
                  <a:cubicBezTo>
                    <a:pt x="1181" y="5148"/>
                    <a:pt x="1349" y="5201"/>
                    <a:pt x="1555" y="5201"/>
                  </a:cubicBezTo>
                  <a:cubicBezTo>
                    <a:pt x="1932" y="5201"/>
                    <a:pt x="2435" y="5024"/>
                    <a:pt x="2689" y="4828"/>
                  </a:cubicBezTo>
                  <a:cubicBezTo>
                    <a:pt x="2734" y="4830"/>
                    <a:pt x="2779" y="4831"/>
                    <a:pt x="2824" y="4831"/>
                  </a:cubicBezTo>
                  <a:cubicBezTo>
                    <a:pt x="3048" y="4831"/>
                    <a:pt x="3272" y="4807"/>
                    <a:pt x="3496" y="4761"/>
                  </a:cubicBezTo>
                  <a:cubicBezTo>
                    <a:pt x="4571" y="4548"/>
                    <a:pt x="5870" y="3932"/>
                    <a:pt x="6027" y="2711"/>
                  </a:cubicBezTo>
                  <a:cubicBezTo>
                    <a:pt x="6161" y="1680"/>
                    <a:pt x="5590" y="381"/>
                    <a:pt x="4537" y="79"/>
                  </a:cubicBezTo>
                  <a:cubicBezTo>
                    <a:pt x="4342" y="25"/>
                    <a:pt x="4138" y="1"/>
                    <a:pt x="39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4"/>
            <p:cNvSpPr/>
            <p:nvPr/>
          </p:nvSpPr>
          <p:spPr>
            <a:xfrm>
              <a:off x="265693" y="6173378"/>
              <a:ext cx="778" cy="34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1" y="1"/>
                  </a:moveTo>
                  <a:cubicBezTo>
                    <a:pt x="12" y="1"/>
                    <a:pt x="12" y="1"/>
                    <a:pt x="23" y="1"/>
                  </a:cubicBezTo>
                  <a:lnTo>
                    <a:pt x="23" y="1"/>
                  </a:lnTo>
                  <a:cubicBezTo>
                    <a:pt x="23" y="1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4"/>
            <p:cNvSpPr/>
            <p:nvPr/>
          </p:nvSpPr>
          <p:spPr>
            <a:xfrm>
              <a:off x="-18" y="6218656"/>
              <a:ext cx="208522" cy="175866"/>
            </a:xfrm>
            <a:custGeom>
              <a:avLst/>
              <a:gdLst/>
              <a:ahLst/>
              <a:cxnLst/>
              <a:rect l="l" t="t" r="r" b="b"/>
              <a:pathLst>
                <a:path w="6162" h="5197" extrusionOk="0">
                  <a:moveTo>
                    <a:pt x="3092" y="802"/>
                  </a:moveTo>
                  <a:cubicBezTo>
                    <a:pt x="3074" y="806"/>
                    <a:pt x="3062" y="807"/>
                    <a:pt x="3057" y="807"/>
                  </a:cubicBezTo>
                  <a:cubicBezTo>
                    <a:pt x="3046" y="807"/>
                    <a:pt x="3059" y="802"/>
                    <a:pt x="3081" y="802"/>
                  </a:cubicBezTo>
                  <a:close/>
                  <a:moveTo>
                    <a:pt x="3759" y="4001"/>
                  </a:moveTo>
                  <a:cubicBezTo>
                    <a:pt x="3762" y="4001"/>
                    <a:pt x="3764" y="4002"/>
                    <a:pt x="3764" y="4006"/>
                  </a:cubicBezTo>
                  <a:cubicBezTo>
                    <a:pt x="3755" y="4006"/>
                    <a:pt x="3739" y="4013"/>
                    <a:pt x="3722" y="4016"/>
                  </a:cubicBezTo>
                  <a:lnTo>
                    <a:pt x="3722" y="4016"/>
                  </a:lnTo>
                  <a:cubicBezTo>
                    <a:pt x="3737" y="4008"/>
                    <a:pt x="3752" y="4001"/>
                    <a:pt x="3759" y="4001"/>
                  </a:cubicBezTo>
                  <a:close/>
                  <a:moveTo>
                    <a:pt x="3271" y="858"/>
                  </a:moveTo>
                  <a:cubicBezTo>
                    <a:pt x="3271" y="858"/>
                    <a:pt x="3283" y="869"/>
                    <a:pt x="3283" y="869"/>
                  </a:cubicBezTo>
                  <a:cubicBezTo>
                    <a:pt x="3305" y="881"/>
                    <a:pt x="3316" y="881"/>
                    <a:pt x="3339" y="892"/>
                  </a:cubicBezTo>
                  <a:cubicBezTo>
                    <a:pt x="3518" y="1004"/>
                    <a:pt x="3664" y="1150"/>
                    <a:pt x="3798" y="1318"/>
                  </a:cubicBezTo>
                  <a:cubicBezTo>
                    <a:pt x="4112" y="1687"/>
                    <a:pt x="4280" y="2180"/>
                    <a:pt x="4324" y="2662"/>
                  </a:cubicBezTo>
                  <a:cubicBezTo>
                    <a:pt x="4336" y="2874"/>
                    <a:pt x="4336" y="2986"/>
                    <a:pt x="4280" y="3199"/>
                  </a:cubicBezTo>
                  <a:cubicBezTo>
                    <a:pt x="4257" y="3278"/>
                    <a:pt x="4224" y="3367"/>
                    <a:pt x="4190" y="3446"/>
                  </a:cubicBezTo>
                  <a:cubicBezTo>
                    <a:pt x="4179" y="3490"/>
                    <a:pt x="4156" y="3535"/>
                    <a:pt x="4134" y="3569"/>
                  </a:cubicBezTo>
                  <a:cubicBezTo>
                    <a:pt x="4123" y="3591"/>
                    <a:pt x="4078" y="3647"/>
                    <a:pt x="4078" y="3658"/>
                  </a:cubicBezTo>
                  <a:cubicBezTo>
                    <a:pt x="4033" y="3726"/>
                    <a:pt x="3988" y="3782"/>
                    <a:pt x="3932" y="3838"/>
                  </a:cubicBezTo>
                  <a:cubicBezTo>
                    <a:pt x="3910" y="3860"/>
                    <a:pt x="3888" y="3882"/>
                    <a:pt x="3865" y="3905"/>
                  </a:cubicBezTo>
                  <a:cubicBezTo>
                    <a:pt x="3843" y="3916"/>
                    <a:pt x="3832" y="3938"/>
                    <a:pt x="3820" y="3938"/>
                  </a:cubicBezTo>
                  <a:cubicBezTo>
                    <a:pt x="3798" y="3961"/>
                    <a:pt x="3764" y="3972"/>
                    <a:pt x="3742" y="3994"/>
                  </a:cubicBezTo>
                  <a:cubicBezTo>
                    <a:pt x="3720" y="4006"/>
                    <a:pt x="3697" y="4017"/>
                    <a:pt x="3675" y="4028"/>
                  </a:cubicBezTo>
                  <a:cubicBezTo>
                    <a:pt x="3664" y="4028"/>
                    <a:pt x="3641" y="4028"/>
                    <a:pt x="3630" y="4039"/>
                  </a:cubicBezTo>
                  <a:lnTo>
                    <a:pt x="3496" y="4039"/>
                  </a:lnTo>
                  <a:cubicBezTo>
                    <a:pt x="3451" y="4039"/>
                    <a:pt x="3406" y="4028"/>
                    <a:pt x="3372" y="4028"/>
                  </a:cubicBezTo>
                  <a:cubicBezTo>
                    <a:pt x="3323" y="4020"/>
                    <a:pt x="3280" y="4012"/>
                    <a:pt x="3238" y="4008"/>
                  </a:cubicBezTo>
                  <a:lnTo>
                    <a:pt x="3238" y="4008"/>
                  </a:lnTo>
                  <a:cubicBezTo>
                    <a:pt x="3211" y="4001"/>
                    <a:pt x="3155" y="3989"/>
                    <a:pt x="3126" y="3983"/>
                  </a:cubicBezTo>
                  <a:cubicBezTo>
                    <a:pt x="3014" y="3961"/>
                    <a:pt x="2902" y="3916"/>
                    <a:pt x="2790" y="3871"/>
                  </a:cubicBezTo>
                  <a:cubicBezTo>
                    <a:pt x="2734" y="3849"/>
                    <a:pt x="2678" y="3826"/>
                    <a:pt x="2611" y="3804"/>
                  </a:cubicBezTo>
                  <a:cubicBezTo>
                    <a:pt x="2611" y="3793"/>
                    <a:pt x="2611" y="3793"/>
                    <a:pt x="2611" y="3793"/>
                  </a:cubicBezTo>
                  <a:cubicBezTo>
                    <a:pt x="2588" y="3782"/>
                    <a:pt x="2566" y="3770"/>
                    <a:pt x="2543" y="3759"/>
                  </a:cubicBezTo>
                  <a:cubicBezTo>
                    <a:pt x="2398" y="3121"/>
                    <a:pt x="2443" y="2460"/>
                    <a:pt x="2667" y="1844"/>
                  </a:cubicBezTo>
                  <a:cubicBezTo>
                    <a:pt x="2745" y="1642"/>
                    <a:pt x="2835" y="1452"/>
                    <a:pt x="2947" y="1273"/>
                  </a:cubicBezTo>
                  <a:cubicBezTo>
                    <a:pt x="2958" y="1250"/>
                    <a:pt x="2958" y="1239"/>
                    <a:pt x="2969" y="1239"/>
                  </a:cubicBezTo>
                  <a:cubicBezTo>
                    <a:pt x="2969" y="1228"/>
                    <a:pt x="2969" y="1228"/>
                    <a:pt x="2991" y="1206"/>
                  </a:cubicBezTo>
                  <a:cubicBezTo>
                    <a:pt x="3014" y="1172"/>
                    <a:pt x="3036" y="1127"/>
                    <a:pt x="3070" y="1094"/>
                  </a:cubicBezTo>
                  <a:cubicBezTo>
                    <a:pt x="3126" y="1015"/>
                    <a:pt x="3193" y="948"/>
                    <a:pt x="3260" y="869"/>
                  </a:cubicBezTo>
                  <a:cubicBezTo>
                    <a:pt x="3260" y="869"/>
                    <a:pt x="3271" y="858"/>
                    <a:pt x="3271" y="858"/>
                  </a:cubicBezTo>
                  <a:close/>
                  <a:moveTo>
                    <a:pt x="3913" y="0"/>
                  </a:moveTo>
                  <a:cubicBezTo>
                    <a:pt x="3395" y="0"/>
                    <a:pt x="2868" y="158"/>
                    <a:pt x="2431" y="388"/>
                  </a:cubicBezTo>
                  <a:cubicBezTo>
                    <a:pt x="1927" y="657"/>
                    <a:pt x="1547" y="1049"/>
                    <a:pt x="1244" y="1519"/>
                  </a:cubicBezTo>
                  <a:cubicBezTo>
                    <a:pt x="931" y="2046"/>
                    <a:pt x="751" y="2673"/>
                    <a:pt x="729" y="3300"/>
                  </a:cubicBezTo>
                  <a:cubicBezTo>
                    <a:pt x="561" y="3367"/>
                    <a:pt x="1" y="3625"/>
                    <a:pt x="247" y="3860"/>
                  </a:cubicBezTo>
                  <a:cubicBezTo>
                    <a:pt x="427" y="4039"/>
                    <a:pt x="628" y="4185"/>
                    <a:pt x="841" y="4319"/>
                  </a:cubicBezTo>
                  <a:cubicBezTo>
                    <a:pt x="908" y="4566"/>
                    <a:pt x="987" y="4801"/>
                    <a:pt x="1110" y="5014"/>
                  </a:cubicBezTo>
                  <a:cubicBezTo>
                    <a:pt x="1177" y="5145"/>
                    <a:pt x="1346" y="5197"/>
                    <a:pt x="1552" y="5197"/>
                  </a:cubicBezTo>
                  <a:cubicBezTo>
                    <a:pt x="1930" y="5197"/>
                    <a:pt x="2436" y="5023"/>
                    <a:pt x="2689" y="4834"/>
                  </a:cubicBezTo>
                  <a:cubicBezTo>
                    <a:pt x="2958" y="4834"/>
                    <a:pt x="3227" y="4812"/>
                    <a:pt x="3496" y="4756"/>
                  </a:cubicBezTo>
                  <a:cubicBezTo>
                    <a:pt x="4571" y="4554"/>
                    <a:pt x="5870" y="3927"/>
                    <a:pt x="6027" y="2706"/>
                  </a:cubicBezTo>
                  <a:cubicBezTo>
                    <a:pt x="6161" y="1687"/>
                    <a:pt x="5590" y="388"/>
                    <a:pt x="4537" y="85"/>
                  </a:cubicBezTo>
                  <a:cubicBezTo>
                    <a:pt x="4335" y="27"/>
                    <a:pt x="4125" y="0"/>
                    <a:pt x="3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4"/>
            <p:cNvSpPr/>
            <p:nvPr/>
          </p:nvSpPr>
          <p:spPr>
            <a:xfrm>
              <a:off x="118252" y="6355336"/>
              <a:ext cx="778" cy="34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1" y="0"/>
                  </a:moveTo>
                  <a:cubicBezTo>
                    <a:pt x="1" y="0"/>
                    <a:pt x="12" y="0"/>
                    <a:pt x="23" y="0"/>
                  </a:cubicBezTo>
                  <a:lnTo>
                    <a:pt x="23" y="0"/>
                  </a:ln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4"/>
            <p:cNvSpPr/>
            <p:nvPr/>
          </p:nvSpPr>
          <p:spPr>
            <a:xfrm>
              <a:off x="147422" y="6510526"/>
              <a:ext cx="208522" cy="176205"/>
            </a:xfrm>
            <a:custGeom>
              <a:avLst/>
              <a:gdLst/>
              <a:ahLst/>
              <a:cxnLst/>
              <a:rect l="l" t="t" r="r" b="b"/>
              <a:pathLst>
                <a:path w="6162" h="5207" extrusionOk="0">
                  <a:moveTo>
                    <a:pt x="3896" y="3888"/>
                  </a:moveTo>
                  <a:cubicBezTo>
                    <a:pt x="3898" y="3888"/>
                    <a:pt x="3899" y="3890"/>
                    <a:pt x="3899" y="3893"/>
                  </a:cubicBezTo>
                  <a:cubicBezTo>
                    <a:pt x="3899" y="3893"/>
                    <a:pt x="3888" y="3893"/>
                    <a:pt x="3876" y="3904"/>
                  </a:cubicBezTo>
                  <a:cubicBezTo>
                    <a:pt x="3884" y="3896"/>
                    <a:pt x="3892" y="3888"/>
                    <a:pt x="3896" y="3888"/>
                  </a:cubicBezTo>
                  <a:close/>
                  <a:moveTo>
                    <a:pt x="3764" y="4005"/>
                  </a:moveTo>
                  <a:cubicBezTo>
                    <a:pt x="3763" y="4007"/>
                    <a:pt x="3761" y="4008"/>
                    <a:pt x="3760" y="4009"/>
                  </a:cubicBezTo>
                  <a:lnTo>
                    <a:pt x="3760" y="4009"/>
                  </a:lnTo>
                  <a:cubicBezTo>
                    <a:pt x="3763" y="4007"/>
                    <a:pt x="3764" y="4005"/>
                    <a:pt x="3764" y="4005"/>
                  </a:cubicBezTo>
                  <a:close/>
                  <a:moveTo>
                    <a:pt x="3294" y="869"/>
                  </a:moveTo>
                  <a:cubicBezTo>
                    <a:pt x="3305" y="880"/>
                    <a:pt x="3316" y="891"/>
                    <a:pt x="3339" y="903"/>
                  </a:cubicBezTo>
                  <a:cubicBezTo>
                    <a:pt x="3518" y="1003"/>
                    <a:pt x="3675" y="1160"/>
                    <a:pt x="3809" y="1317"/>
                  </a:cubicBezTo>
                  <a:cubicBezTo>
                    <a:pt x="4112" y="1687"/>
                    <a:pt x="4280" y="2191"/>
                    <a:pt x="4324" y="2661"/>
                  </a:cubicBezTo>
                  <a:cubicBezTo>
                    <a:pt x="4336" y="2885"/>
                    <a:pt x="4336" y="2997"/>
                    <a:pt x="4280" y="3199"/>
                  </a:cubicBezTo>
                  <a:cubicBezTo>
                    <a:pt x="4257" y="3288"/>
                    <a:pt x="4224" y="3367"/>
                    <a:pt x="4190" y="3456"/>
                  </a:cubicBezTo>
                  <a:cubicBezTo>
                    <a:pt x="4179" y="3490"/>
                    <a:pt x="4156" y="3535"/>
                    <a:pt x="4134" y="3579"/>
                  </a:cubicBezTo>
                  <a:cubicBezTo>
                    <a:pt x="4123" y="3602"/>
                    <a:pt x="4078" y="3658"/>
                    <a:pt x="4078" y="3669"/>
                  </a:cubicBezTo>
                  <a:cubicBezTo>
                    <a:pt x="4033" y="3725"/>
                    <a:pt x="3988" y="3781"/>
                    <a:pt x="3944" y="3837"/>
                  </a:cubicBezTo>
                  <a:cubicBezTo>
                    <a:pt x="3921" y="3859"/>
                    <a:pt x="3888" y="3882"/>
                    <a:pt x="3865" y="3904"/>
                  </a:cubicBezTo>
                  <a:cubicBezTo>
                    <a:pt x="3854" y="3927"/>
                    <a:pt x="3832" y="3938"/>
                    <a:pt x="3832" y="3938"/>
                  </a:cubicBezTo>
                  <a:cubicBezTo>
                    <a:pt x="3798" y="3960"/>
                    <a:pt x="3764" y="3983"/>
                    <a:pt x="3742" y="4005"/>
                  </a:cubicBezTo>
                  <a:cubicBezTo>
                    <a:pt x="3720" y="4016"/>
                    <a:pt x="3697" y="4027"/>
                    <a:pt x="3686" y="4027"/>
                  </a:cubicBezTo>
                  <a:cubicBezTo>
                    <a:pt x="3664" y="4039"/>
                    <a:pt x="3641" y="4039"/>
                    <a:pt x="3630" y="4039"/>
                  </a:cubicBezTo>
                  <a:lnTo>
                    <a:pt x="3552" y="4039"/>
                  </a:lnTo>
                  <a:cubicBezTo>
                    <a:pt x="3540" y="4039"/>
                    <a:pt x="3529" y="4039"/>
                    <a:pt x="3518" y="4050"/>
                  </a:cubicBezTo>
                  <a:lnTo>
                    <a:pt x="3496" y="4050"/>
                  </a:lnTo>
                  <a:cubicBezTo>
                    <a:pt x="3406" y="4050"/>
                    <a:pt x="3451" y="4039"/>
                    <a:pt x="3496" y="4039"/>
                  </a:cubicBezTo>
                  <a:cubicBezTo>
                    <a:pt x="3451" y="4039"/>
                    <a:pt x="3406" y="4039"/>
                    <a:pt x="3372" y="4027"/>
                  </a:cubicBezTo>
                  <a:cubicBezTo>
                    <a:pt x="3310" y="4027"/>
                    <a:pt x="3257" y="4018"/>
                    <a:pt x="3205" y="4007"/>
                  </a:cubicBezTo>
                  <a:lnTo>
                    <a:pt x="3205" y="4007"/>
                  </a:lnTo>
                  <a:cubicBezTo>
                    <a:pt x="3231" y="4012"/>
                    <a:pt x="3252" y="4015"/>
                    <a:pt x="3253" y="4015"/>
                  </a:cubicBezTo>
                  <a:cubicBezTo>
                    <a:pt x="3254" y="4015"/>
                    <a:pt x="3238" y="4012"/>
                    <a:pt x="3193" y="4005"/>
                  </a:cubicBezTo>
                  <a:lnTo>
                    <a:pt x="3193" y="4005"/>
                  </a:lnTo>
                  <a:cubicBezTo>
                    <a:pt x="3197" y="4006"/>
                    <a:pt x="3201" y="4007"/>
                    <a:pt x="3205" y="4007"/>
                  </a:cubicBezTo>
                  <a:lnTo>
                    <a:pt x="3205" y="4007"/>
                  </a:lnTo>
                  <a:cubicBezTo>
                    <a:pt x="3178" y="4003"/>
                    <a:pt x="3146" y="3998"/>
                    <a:pt x="3126" y="3994"/>
                  </a:cubicBezTo>
                  <a:cubicBezTo>
                    <a:pt x="3014" y="3960"/>
                    <a:pt x="2902" y="3927"/>
                    <a:pt x="2790" y="3882"/>
                  </a:cubicBezTo>
                  <a:cubicBezTo>
                    <a:pt x="2734" y="3859"/>
                    <a:pt x="2678" y="3826"/>
                    <a:pt x="2622" y="3803"/>
                  </a:cubicBezTo>
                  <a:lnTo>
                    <a:pt x="2611" y="3803"/>
                  </a:lnTo>
                  <a:cubicBezTo>
                    <a:pt x="2588" y="3792"/>
                    <a:pt x="2566" y="3781"/>
                    <a:pt x="2543" y="3759"/>
                  </a:cubicBezTo>
                  <a:cubicBezTo>
                    <a:pt x="2398" y="3131"/>
                    <a:pt x="2443" y="2471"/>
                    <a:pt x="2678" y="1843"/>
                  </a:cubicBezTo>
                  <a:cubicBezTo>
                    <a:pt x="2745" y="1653"/>
                    <a:pt x="2835" y="1463"/>
                    <a:pt x="2947" y="1272"/>
                  </a:cubicBezTo>
                  <a:cubicBezTo>
                    <a:pt x="2958" y="1250"/>
                    <a:pt x="2969" y="1250"/>
                    <a:pt x="2969" y="1239"/>
                  </a:cubicBezTo>
                  <a:cubicBezTo>
                    <a:pt x="2969" y="1239"/>
                    <a:pt x="2980" y="1227"/>
                    <a:pt x="2992" y="1205"/>
                  </a:cubicBezTo>
                  <a:cubicBezTo>
                    <a:pt x="3014" y="1171"/>
                    <a:pt x="3036" y="1138"/>
                    <a:pt x="3070" y="1104"/>
                  </a:cubicBezTo>
                  <a:cubicBezTo>
                    <a:pt x="3126" y="1026"/>
                    <a:pt x="3193" y="947"/>
                    <a:pt x="3260" y="880"/>
                  </a:cubicBezTo>
                  <a:cubicBezTo>
                    <a:pt x="3272" y="880"/>
                    <a:pt x="3272" y="869"/>
                    <a:pt x="3272" y="869"/>
                  </a:cubicBezTo>
                  <a:close/>
                  <a:moveTo>
                    <a:pt x="3916" y="0"/>
                  </a:moveTo>
                  <a:cubicBezTo>
                    <a:pt x="3398" y="0"/>
                    <a:pt x="2869" y="160"/>
                    <a:pt x="2431" y="398"/>
                  </a:cubicBezTo>
                  <a:cubicBezTo>
                    <a:pt x="1927" y="656"/>
                    <a:pt x="1547" y="1048"/>
                    <a:pt x="1255" y="1530"/>
                  </a:cubicBezTo>
                  <a:cubicBezTo>
                    <a:pt x="931" y="2056"/>
                    <a:pt x="751" y="2683"/>
                    <a:pt x="729" y="3311"/>
                  </a:cubicBezTo>
                  <a:cubicBezTo>
                    <a:pt x="561" y="3378"/>
                    <a:pt x="1" y="3624"/>
                    <a:pt x="247" y="3859"/>
                  </a:cubicBezTo>
                  <a:cubicBezTo>
                    <a:pt x="427" y="4050"/>
                    <a:pt x="628" y="4195"/>
                    <a:pt x="841" y="4330"/>
                  </a:cubicBezTo>
                  <a:cubicBezTo>
                    <a:pt x="908" y="4565"/>
                    <a:pt x="998" y="4800"/>
                    <a:pt x="1110" y="5024"/>
                  </a:cubicBezTo>
                  <a:cubicBezTo>
                    <a:pt x="1181" y="5155"/>
                    <a:pt x="1349" y="5207"/>
                    <a:pt x="1555" y="5207"/>
                  </a:cubicBezTo>
                  <a:cubicBezTo>
                    <a:pt x="1932" y="5207"/>
                    <a:pt x="2435" y="5030"/>
                    <a:pt x="2689" y="4834"/>
                  </a:cubicBezTo>
                  <a:cubicBezTo>
                    <a:pt x="2734" y="4836"/>
                    <a:pt x="2779" y="4837"/>
                    <a:pt x="2824" y="4837"/>
                  </a:cubicBezTo>
                  <a:cubicBezTo>
                    <a:pt x="3048" y="4837"/>
                    <a:pt x="3272" y="4813"/>
                    <a:pt x="3496" y="4767"/>
                  </a:cubicBezTo>
                  <a:cubicBezTo>
                    <a:pt x="4571" y="4554"/>
                    <a:pt x="5870" y="3938"/>
                    <a:pt x="6027" y="2706"/>
                  </a:cubicBezTo>
                  <a:cubicBezTo>
                    <a:pt x="6161" y="1687"/>
                    <a:pt x="5590" y="387"/>
                    <a:pt x="4537" y="85"/>
                  </a:cubicBezTo>
                  <a:cubicBezTo>
                    <a:pt x="4336" y="27"/>
                    <a:pt x="4127" y="0"/>
                    <a:pt x="3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4"/>
            <p:cNvSpPr/>
            <p:nvPr/>
          </p:nvSpPr>
          <p:spPr>
            <a:xfrm>
              <a:off x="265693" y="6647172"/>
              <a:ext cx="778" cy="406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" y="1"/>
                  </a:moveTo>
                  <a:cubicBezTo>
                    <a:pt x="12" y="1"/>
                    <a:pt x="12" y="1"/>
                    <a:pt x="23" y="12"/>
                  </a:cubicBezTo>
                  <a:cubicBezTo>
                    <a:pt x="23" y="1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4"/>
            <p:cNvSpPr/>
            <p:nvPr/>
          </p:nvSpPr>
          <p:spPr>
            <a:xfrm>
              <a:off x="-18" y="6802734"/>
              <a:ext cx="208522" cy="175866"/>
            </a:xfrm>
            <a:custGeom>
              <a:avLst/>
              <a:gdLst/>
              <a:ahLst/>
              <a:cxnLst/>
              <a:rect l="l" t="t" r="r" b="b"/>
              <a:pathLst>
                <a:path w="6162" h="5197" extrusionOk="0">
                  <a:moveTo>
                    <a:pt x="3092" y="802"/>
                  </a:moveTo>
                  <a:cubicBezTo>
                    <a:pt x="3064" y="808"/>
                    <a:pt x="3053" y="811"/>
                    <a:pt x="3053" y="811"/>
                  </a:cubicBezTo>
                  <a:cubicBezTo>
                    <a:pt x="3053" y="811"/>
                    <a:pt x="3064" y="808"/>
                    <a:pt x="3081" y="802"/>
                  </a:cubicBezTo>
                  <a:close/>
                  <a:moveTo>
                    <a:pt x="3193" y="4006"/>
                  </a:moveTo>
                  <a:cubicBezTo>
                    <a:pt x="3214" y="4009"/>
                    <a:pt x="3229" y="4011"/>
                    <a:pt x="3239" y="4013"/>
                  </a:cubicBezTo>
                  <a:lnTo>
                    <a:pt x="3239" y="4013"/>
                  </a:lnTo>
                  <a:cubicBezTo>
                    <a:pt x="3223" y="4011"/>
                    <a:pt x="3208" y="4009"/>
                    <a:pt x="3193" y="4006"/>
                  </a:cubicBezTo>
                  <a:close/>
                  <a:moveTo>
                    <a:pt x="3764" y="4006"/>
                  </a:moveTo>
                  <a:lnTo>
                    <a:pt x="3764" y="4006"/>
                  </a:lnTo>
                  <a:cubicBezTo>
                    <a:pt x="3755" y="4015"/>
                    <a:pt x="3738" y="4017"/>
                    <a:pt x="3720" y="4017"/>
                  </a:cubicBezTo>
                  <a:lnTo>
                    <a:pt x="3720" y="4017"/>
                  </a:lnTo>
                  <a:cubicBezTo>
                    <a:pt x="3742" y="4006"/>
                    <a:pt x="3764" y="4006"/>
                    <a:pt x="3764" y="4006"/>
                  </a:cubicBezTo>
                  <a:close/>
                  <a:moveTo>
                    <a:pt x="3271" y="858"/>
                  </a:moveTo>
                  <a:cubicBezTo>
                    <a:pt x="3271" y="858"/>
                    <a:pt x="3283" y="870"/>
                    <a:pt x="3283" y="870"/>
                  </a:cubicBezTo>
                  <a:cubicBezTo>
                    <a:pt x="3305" y="881"/>
                    <a:pt x="3316" y="881"/>
                    <a:pt x="3339" y="892"/>
                  </a:cubicBezTo>
                  <a:cubicBezTo>
                    <a:pt x="3518" y="1004"/>
                    <a:pt x="3664" y="1150"/>
                    <a:pt x="3798" y="1318"/>
                  </a:cubicBezTo>
                  <a:cubicBezTo>
                    <a:pt x="4112" y="1687"/>
                    <a:pt x="4280" y="2180"/>
                    <a:pt x="4324" y="2662"/>
                  </a:cubicBezTo>
                  <a:cubicBezTo>
                    <a:pt x="4336" y="2874"/>
                    <a:pt x="4336" y="2986"/>
                    <a:pt x="4280" y="3199"/>
                  </a:cubicBezTo>
                  <a:cubicBezTo>
                    <a:pt x="4257" y="3278"/>
                    <a:pt x="4224" y="3367"/>
                    <a:pt x="4190" y="3446"/>
                  </a:cubicBezTo>
                  <a:cubicBezTo>
                    <a:pt x="4179" y="3490"/>
                    <a:pt x="4156" y="3535"/>
                    <a:pt x="4134" y="3569"/>
                  </a:cubicBezTo>
                  <a:cubicBezTo>
                    <a:pt x="4123" y="3591"/>
                    <a:pt x="4078" y="3647"/>
                    <a:pt x="4078" y="3658"/>
                  </a:cubicBezTo>
                  <a:cubicBezTo>
                    <a:pt x="4033" y="3726"/>
                    <a:pt x="3988" y="3782"/>
                    <a:pt x="3932" y="3838"/>
                  </a:cubicBezTo>
                  <a:cubicBezTo>
                    <a:pt x="3910" y="3860"/>
                    <a:pt x="3888" y="3882"/>
                    <a:pt x="3865" y="3905"/>
                  </a:cubicBezTo>
                  <a:cubicBezTo>
                    <a:pt x="3843" y="3916"/>
                    <a:pt x="3832" y="3938"/>
                    <a:pt x="3820" y="3938"/>
                  </a:cubicBezTo>
                  <a:cubicBezTo>
                    <a:pt x="3798" y="3961"/>
                    <a:pt x="3764" y="3972"/>
                    <a:pt x="3742" y="3994"/>
                  </a:cubicBezTo>
                  <a:cubicBezTo>
                    <a:pt x="3720" y="4006"/>
                    <a:pt x="3697" y="4017"/>
                    <a:pt x="3675" y="4028"/>
                  </a:cubicBezTo>
                  <a:cubicBezTo>
                    <a:pt x="3664" y="4028"/>
                    <a:pt x="3641" y="4028"/>
                    <a:pt x="3630" y="4039"/>
                  </a:cubicBezTo>
                  <a:lnTo>
                    <a:pt x="3496" y="4039"/>
                  </a:lnTo>
                  <a:cubicBezTo>
                    <a:pt x="3451" y="4039"/>
                    <a:pt x="3406" y="4028"/>
                    <a:pt x="3372" y="4028"/>
                  </a:cubicBezTo>
                  <a:cubicBezTo>
                    <a:pt x="3327" y="4021"/>
                    <a:pt x="3286" y="4018"/>
                    <a:pt x="3248" y="4014"/>
                  </a:cubicBezTo>
                  <a:lnTo>
                    <a:pt x="3248" y="4014"/>
                  </a:lnTo>
                  <a:cubicBezTo>
                    <a:pt x="3228" y="4010"/>
                    <a:pt x="3159" y="3997"/>
                    <a:pt x="3126" y="3983"/>
                  </a:cubicBezTo>
                  <a:cubicBezTo>
                    <a:pt x="3014" y="3961"/>
                    <a:pt x="2902" y="3916"/>
                    <a:pt x="2790" y="3871"/>
                  </a:cubicBezTo>
                  <a:cubicBezTo>
                    <a:pt x="2734" y="3849"/>
                    <a:pt x="2678" y="3826"/>
                    <a:pt x="2611" y="3804"/>
                  </a:cubicBezTo>
                  <a:cubicBezTo>
                    <a:pt x="2611" y="3793"/>
                    <a:pt x="2611" y="3793"/>
                    <a:pt x="2611" y="3793"/>
                  </a:cubicBezTo>
                  <a:cubicBezTo>
                    <a:pt x="2588" y="3782"/>
                    <a:pt x="2566" y="3770"/>
                    <a:pt x="2543" y="3759"/>
                  </a:cubicBezTo>
                  <a:cubicBezTo>
                    <a:pt x="2398" y="3121"/>
                    <a:pt x="2443" y="2460"/>
                    <a:pt x="2667" y="1844"/>
                  </a:cubicBezTo>
                  <a:cubicBezTo>
                    <a:pt x="2745" y="1642"/>
                    <a:pt x="2835" y="1452"/>
                    <a:pt x="2947" y="1273"/>
                  </a:cubicBezTo>
                  <a:cubicBezTo>
                    <a:pt x="2958" y="1250"/>
                    <a:pt x="2958" y="1239"/>
                    <a:pt x="2969" y="1239"/>
                  </a:cubicBezTo>
                  <a:cubicBezTo>
                    <a:pt x="2969" y="1228"/>
                    <a:pt x="2969" y="1228"/>
                    <a:pt x="2991" y="1206"/>
                  </a:cubicBezTo>
                  <a:cubicBezTo>
                    <a:pt x="3014" y="1172"/>
                    <a:pt x="3036" y="1127"/>
                    <a:pt x="3070" y="1094"/>
                  </a:cubicBezTo>
                  <a:cubicBezTo>
                    <a:pt x="3126" y="1015"/>
                    <a:pt x="3193" y="948"/>
                    <a:pt x="3260" y="870"/>
                  </a:cubicBezTo>
                  <a:cubicBezTo>
                    <a:pt x="3260" y="870"/>
                    <a:pt x="3271" y="870"/>
                    <a:pt x="3271" y="858"/>
                  </a:cubicBezTo>
                  <a:close/>
                  <a:moveTo>
                    <a:pt x="3913" y="0"/>
                  </a:moveTo>
                  <a:cubicBezTo>
                    <a:pt x="3395" y="0"/>
                    <a:pt x="2868" y="158"/>
                    <a:pt x="2431" y="388"/>
                  </a:cubicBezTo>
                  <a:cubicBezTo>
                    <a:pt x="1927" y="657"/>
                    <a:pt x="1547" y="1049"/>
                    <a:pt x="1244" y="1519"/>
                  </a:cubicBezTo>
                  <a:cubicBezTo>
                    <a:pt x="931" y="2046"/>
                    <a:pt x="751" y="2673"/>
                    <a:pt x="729" y="3300"/>
                  </a:cubicBezTo>
                  <a:cubicBezTo>
                    <a:pt x="561" y="3367"/>
                    <a:pt x="1" y="3625"/>
                    <a:pt x="247" y="3860"/>
                  </a:cubicBezTo>
                  <a:cubicBezTo>
                    <a:pt x="427" y="4039"/>
                    <a:pt x="628" y="4196"/>
                    <a:pt x="841" y="4319"/>
                  </a:cubicBezTo>
                  <a:cubicBezTo>
                    <a:pt x="908" y="4566"/>
                    <a:pt x="987" y="4801"/>
                    <a:pt x="1110" y="5014"/>
                  </a:cubicBezTo>
                  <a:cubicBezTo>
                    <a:pt x="1177" y="5145"/>
                    <a:pt x="1346" y="5197"/>
                    <a:pt x="1552" y="5197"/>
                  </a:cubicBezTo>
                  <a:cubicBezTo>
                    <a:pt x="1930" y="5197"/>
                    <a:pt x="2436" y="5023"/>
                    <a:pt x="2689" y="4835"/>
                  </a:cubicBezTo>
                  <a:cubicBezTo>
                    <a:pt x="2958" y="4835"/>
                    <a:pt x="3227" y="4812"/>
                    <a:pt x="3496" y="4767"/>
                  </a:cubicBezTo>
                  <a:cubicBezTo>
                    <a:pt x="4571" y="4555"/>
                    <a:pt x="5870" y="3927"/>
                    <a:pt x="6027" y="2706"/>
                  </a:cubicBezTo>
                  <a:cubicBezTo>
                    <a:pt x="6161" y="1687"/>
                    <a:pt x="5590" y="388"/>
                    <a:pt x="4537" y="86"/>
                  </a:cubicBezTo>
                  <a:cubicBezTo>
                    <a:pt x="4335" y="27"/>
                    <a:pt x="4125" y="0"/>
                    <a:pt x="3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4"/>
            <p:cNvSpPr/>
            <p:nvPr/>
          </p:nvSpPr>
          <p:spPr>
            <a:xfrm>
              <a:off x="118252" y="6939414"/>
              <a:ext cx="778" cy="34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3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" y="0"/>
                    <a:pt x="12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4"/>
            <p:cNvSpPr/>
            <p:nvPr/>
          </p:nvSpPr>
          <p:spPr>
            <a:xfrm>
              <a:off x="147422" y="7094604"/>
              <a:ext cx="208522" cy="176205"/>
            </a:xfrm>
            <a:custGeom>
              <a:avLst/>
              <a:gdLst/>
              <a:ahLst/>
              <a:cxnLst/>
              <a:rect l="l" t="t" r="r" b="b"/>
              <a:pathLst>
                <a:path w="6162" h="5207" extrusionOk="0">
                  <a:moveTo>
                    <a:pt x="3896" y="3888"/>
                  </a:moveTo>
                  <a:cubicBezTo>
                    <a:pt x="3898" y="3888"/>
                    <a:pt x="3899" y="3890"/>
                    <a:pt x="3899" y="3893"/>
                  </a:cubicBezTo>
                  <a:cubicBezTo>
                    <a:pt x="3899" y="3893"/>
                    <a:pt x="3888" y="3893"/>
                    <a:pt x="3876" y="3904"/>
                  </a:cubicBezTo>
                  <a:cubicBezTo>
                    <a:pt x="3884" y="3896"/>
                    <a:pt x="3892" y="3888"/>
                    <a:pt x="3896" y="3888"/>
                  </a:cubicBezTo>
                  <a:close/>
                  <a:moveTo>
                    <a:pt x="3764" y="4005"/>
                  </a:moveTo>
                  <a:cubicBezTo>
                    <a:pt x="3756" y="4013"/>
                    <a:pt x="3741" y="4022"/>
                    <a:pt x="3725" y="4026"/>
                  </a:cubicBezTo>
                  <a:lnTo>
                    <a:pt x="3725" y="4026"/>
                  </a:lnTo>
                  <a:cubicBezTo>
                    <a:pt x="3754" y="4015"/>
                    <a:pt x="3764" y="4005"/>
                    <a:pt x="3764" y="4005"/>
                  </a:cubicBezTo>
                  <a:close/>
                  <a:moveTo>
                    <a:pt x="3294" y="869"/>
                  </a:moveTo>
                  <a:cubicBezTo>
                    <a:pt x="3305" y="880"/>
                    <a:pt x="3316" y="891"/>
                    <a:pt x="3339" y="903"/>
                  </a:cubicBezTo>
                  <a:cubicBezTo>
                    <a:pt x="3518" y="1015"/>
                    <a:pt x="3675" y="1160"/>
                    <a:pt x="3809" y="1317"/>
                  </a:cubicBezTo>
                  <a:cubicBezTo>
                    <a:pt x="4112" y="1687"/>
                    <a:pt x="4280" y="2191"/>
                    <a:pt x="4324" y="2661"/>
                  </a:cubicBezTo>
                  <a:cubicBezTo>
                    <a:pt x="4336" y="2885"/>
                    <a:pt x="4336" y="2997"/>
                    <a:pt x="4280" y="3199"/>
                  </a:cubicBezTo>
                  <a:cubicBezTo>
                    <a:pt x="4257" y="3288"/>
                    <a:pt x="4224" y="3367"/>
                    <a:pt x="4190" y="3456"/>
                  </a:cubicBezTo>
                  <a:cubicBezTo>
                    <a:pt x="4179" y="3490"/>
                    <a:pt x="4156" y="3535"/>
                    <a:pt x="4134" y="3580"/>
                  </a:cubicBezTo>
                  <a:cubicBezTo>
                    <a:pt x="4123" y="3602"/>
                    <a:pt x="4078" y="3658"/>
                    <a:pt x="4078" y="3669"/>
                  </a:cubicBezTo>
                  <a:cubicBezTo>
                    <a:pt x="4033" y="3725"/>
                    <a:pt x="3988" y="3781"/>
                    <a:pt x="3944" y="3837"/>
                  </a:cubicBezTo>
                  <a:cubicBezTo>
                    <a:pt x="3921" y="3860"/>
                    <a:pt x="3888" y="3882"/>
                    <a:pt x="3865" y="3904"/>
                  </a:cubicBezTo>
                  <a:cubicBezTo>
                    <a:pt x="3854" y="3927"/>
                    <a:pt x="3832" y="3938"/>
                    <a:pt x="3832" y="3938"/>
                  </a:cubicBezTo>
                  <a:cubicBezTo>
                    <a:pt x="3798" y="3960"/>
                    <a:pt x="3764" y="3983"/>
                    <a:pt x="3742" y="4005"/>
                  </a:cubicBezTo>
                  <a:cubicBezTo>
                    <a:pt x="3720" y="4016"/>
                    <a:pt x="3697" y="4028"/>
                    <a:pt x="3686" y="4028"/>
                  </a:cubicBezTo>
                  <a:cubicBezTo>
                    <a:pt x="3664" y="4039"/>
                    <a:pt x="3641" y="4039"/>
                    <a:pt x="3630" y="4039"/>
                  </a:cubicBezTo>
                  <a:cubicBezTo>
                    <a:pt x="3596" y="4039"/>
                    <a:pt x="3563" y="4039"/>
                    <a:pt x="3552" y="4050"/>
                  </a:cubicBezTo>
                  <a:lnTo>
                    <a:pt x="3496" y="4050"/>
                  </a:lnTo>
                  <a:cubicBezTo>
                    <a:pt x="3406" y="4050"/>
                    <a:pt x="3451" y="4039"/>
                    <a:pt x="3496" y="4039"/>
                  </a:cubicBezTo>
                  <a:lnTo>
                    <a:pt x="3372" y="4039"/>
                  </a:lnTo>
                  <a:cubicBezTo>
                    <a:pt x="3310" y="4028"/>
                    <a:pt x="3257" y="4018"/>
                    <a:pt x="3205" y="4007"/>
                  </a:cubicBezTo>
                  <a:lnTo>
                    <a:pt x="3205" y="4007"/>
                  </a:lnTo>
                  <a:cubicBezTo>
                    <a:pt x="3231" y="4012"/>
                    <a:pt x="3252" y="4015"/>
                    <a:pt x="3253" y="4015"/>
                  </a:cubicBezTo>
                  <a:cubicBezTo>
                    <a:pt x="3254" y="4015"/>
                    <a:pt x="3238" y="4012"/>
                    <a:pt x="3193" y="4005"/>
                  </a:cubicBezTo>
                  <a:lnTo>
                    <a:pt x="3193" y="4005"/>
                  </a:lnTo>
                  <a:cubicBezTo>
                    <a:pt x="3197" y="4006"/>
                    <a:pt x="3201" y="4007"/>
                    <a:pt x="3205" y="4007"/>
                  </a:cubicBezTo>
                  <a:lnTo>
                    <a:pt x="3205" y="4007"/>
                  </a:lnTo>
                  <a:cubicBezTo>
                    <a:pt x="3178" y="4003"/>
                    <a:pt x="3146" y="3998"/>
                    <a:pt x="3126" y="3994"/>
                  </a:cubicBezTo>
                  <a:cubicBezTo>
                    <a:pt x="3014" y="3960"/>
                    <a:pt x="2902" y="3927"/>
                    <a:pt x="2790" y="3882"/>
                  </a:cubicBezTo>
                  <a:cubicBezTo>
                    <a:pt x="2734" y="3860"/>
                    <a:pt x="2678" y="3826"/>
                    <a:pt x="2622" y="3804"/>
                  </a:cubicBezTo>
                  <a:lnTo>
                    <a:pt x="2611" y="3804"/>
                  </a:lnTo>
                  <a:cubicBezTo>
                    <a:pt x="2588" y="3792"/>
                    <a:pt x="2566" y="3781"/>
                    <a:pt x="2543" y="3759"/>
                  </a:cubicBezTo>
                  <a:cubicBezTo>
                    <a:pt x="2398" y="3131"/>
                    <a:pt x="2443" y="2471"/>
                    <a:pt x="2678" y="1843"/>
                  </a:cubicBezTo>
                  <a:cubicBezTo>
                    <a:pt x="2745" y="1653"/>
                    <a:pt x="2835" y="1463"/>
                    <a:pt x="2947" y="1272"/>
                  </a:cubicBezTo>
                  <a:cubicBezTo>
                    <a:pt x="2958" y="1250"/>
                    <a:pt x="2969" y="1250"/>
                    <a:pt x="2969" y="1239"/>
                  </a:cubicBezTo>
                  <a:cubicBezTo>
                    <a:pt x="2969" y="1239"/>
                    <a:pt x="2980" y="1227"/>
                    <a:pt x="2992" y="1216"/>
                  </a:cubicBezTo>
                  <a:cubicBezTo>
                    <a:pt x="3014" y="1171"/>
                    <a:pt x="3036" y="1138"/>
                    <a:pt x="3070" y="1104"/>
                  </a:cubicBezTo>
                  <a:cubicBezTo>
                    <a:pt x="3126" y="1026"/>
                    <a:pt x="3193" y="947"/>
                    <a:pt x="3260" y="880"/>
                  </a:cubicBezTo>
                  <a:cubicBezTo>
                    <a:pt x="3272" y="880"/>
                    <a:pt x="3272" y="869"/>
                    <a:pt x="3272" y="869"/>
                  </a:cubicBezTo>
                  <a:close/>
                  <a:moveTo>
                    <a:pt x="3916" y="0"/>
                  </a:moveTo>
                  <a:cubicBezTo>
                    <a:pt x="3398" y="0"/>
                    <a:pt x="2869" y="160"/>
                    <a:pt x="2431" y="399"/>
                  </a:cubicBezTo>
                  <a:cubicBezTo>
                    <a:pt x="1927" y="656"/>
                    <a:pt x="1547" y="1048"/>
                    <a:pt x="1255" y="1530"/>
                  </a:cubicBezTo>
                  <a:cubicBezTo>
                    <a:pt x="931" y="2056"/>
                    <a:pt x="751" y="2683"/>
                    <a:pt x="729" y="3311"/>
                  </a:cubicBezTo>
                  <a:cubicBezTo>
                    <a:pt x="561" y="3378"/>
                    <a:pt x="1" y="3624"/>
                    <a:pt x="247" y="3860"/>
                  </a:cubicBezTo>
                  <a:cubicBezTo>
                    <a:pt x="427" y="4050"/>
                    <a:pt x="628" y="4196"/>
                    <a:pt x="841" y="4330"/>
                  </a:cubicBezTo>
                  <a:cubicBezTo>
                    <a:pt x="908" y="4565"/>
                    <a:pt x="998" y="4800"/>
                    <a:pt x="1110" y="5024"/>
                  </a:cubicBezTo>
                  <a:cubicBezTo>
                    <a:pt x="1181" y="5155"/>
                    <a:pt x="1349" y="5207"/>
                    <a:pt x="1555" y="5207"/>
                  </a:cubicBezTo>
                  <a:cubicBezTo>
                    <a:pt x="1932" y="5207"/>
                    <a:pt x="2435" y="5030"/>
                    <a:pt x="2689" y="4834"/>
                  </a:cubicBezTo>
                  <a:cubicBezTo>
                    <a:pt x="2734" y="4836"/>
                    <a:pt x="2779" y="4837"/>
                    <a:pt x="2824" y="4837"/>
                  </a:cubicBezTo>
                  <a:cubicBezTo>
                    <a:pt x="3048" y="4837"/>
                    <a:pt x="3272" y="4813"/>
                    <a:pt x="3496" y="4767"/>
                  </a:cubicBezTo>
                  <a:cubicBezTo>
                    <a:pt x="4571" y="4554"/>
                    <a:pt x="5870" y="3938"/>
                    <a:pt x="6027" y="2706"/>
                  </a:cubicBezTo>
                  <a:cubicBezTo>
                    <a:pt x="6161" y="1687"/>
                    <a:pt x="5590" y="387"/>
                    <a:pt x="4537" y="85"/>
                  </a:cubicBezTo>
                  <a:cubicBezTo>
                    <a:pt x="4336" y="27"/>
                    <a:pt x="4127" y="0"/>
                    <a:pt x="3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4"/>
            <p:cNvSpPr/>
            <p:nvPr/>
          </p:nvSpPr>
          <p:spPr>
            <a:xfrm>
              <a:off x="265693" y="7277510"/>
              <a:ext cx="778" cy="34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1" y="0"/>
                  </a:moveTo>
                  <a:cubicBezTo>
                    <a:pt x="12" y="0"/>
                    <a:pt x="12" y="0"/>
                    <a:pt x="23" y="0"/>
                  </a:cubicBezTo>
                  <a:lnTo>
                    <a:pt x="23" y="0"/>
                  </a:lnTo>
                  <a:cubicBezTo>
                    <a:pt x="23" y="0"/>
                    <a:pt x="12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4"/>
            <p:cNvSpPr/>
            <p:nvPr/>
          </p:nvSpPr>
          <p:spPr>
            <a:xfrm>
              <a:off x="-18" y="7322754"/>
              <a:ext cx="208522" cy="175866"/>
            </a:xfrm>
            <a:custGeom>
              <a:avLst/>
              <a:gdLst/>
              <a:ahLst/>
              <a:cxnLst/>
              <a:rect l="l" t="t" r="r" b="b"/>
              <a:pathLst>
                <a:path w="6162" h="5197" extrusionOk="0">
                  <a:moveTo>
                    <a:pt x="3092" y="802"/>
                  </a:moveTo>
                  <a:cubicBezTo>
                    <a:pt x="3074" y="806"/>
                    <a:pt x="3062" y="807"/>
                    <a:pt x="3057" y="807"/>
                  </a:cubicBezTo>
                  <a:cubicBezTo>
                    <a:pt x="3046" y="807"/>
                    <a:pt x="3059" y="802"/>
                    <a:pt x="3081" y="802"/>
                  </a:cubicBezTo>
                  <a:close/>
                  <a:moveTo>
                    <a:pt x="3759" y="4001"/>
                  </a:moveTo>
                  <a:cubicBezTo>
                    <a:pt x="3762" y="4001"/>
                    <a:pt x="3764" y="4003"/>
                    <a:pt x="3764" y="4006"/>
                  </a:cubicBezTo>
                  <a:cubicBezTo>
                    <a:pt x="3755" y="4006"/>
                    <a:pt x="3739" y="4013"/>
                    <a:pt x="3722" y="4016"/>
                  </a:cubicBezTo>
                  <a:lnTo>
                    <a:pt x="3722" y="4016"/>
                  </a:lnTo>
                  <a:cubicBezTo>
                    <a:pt x="3737" y="4008"/>
                    <a:pt x="3752" y="4001"/>
                    <a:pt x="3759" y="4001"/>
                  </a:cubicBezTo>
                  <a:close/>
                  <a:moveTo>
                    <a:pt x="3271" y="859"/>
                  </a:moveTo>
                  <a:cubicBezTo>
                    <a:pt x="3271" y="859"/>
                    <a:pt x="3283" y="859"/>
                    <a:pt x="3283" y="870"/>
                  </a:cubicBezTo>
                  <a:cubicBezTo>
                    <a:pt x="3305" y="870"/>
                    <a:pt x="3316" y="881"/>
                    <a:pt x="3339" y="892"/>
                  </a:cubicBezTo>
                  <a:cubicBezTo>
                    <a:pt x="3518" y="1004"/>
                    <a:pt x="3664" y="1150"/>
                    <a:pt x="3798" y="1318"/>
                  </a:cubicBezTo>
                  <a:cubicBezTo>
                    <a:pt x="4112" y="1687"/>
                    <a:pt x="4280" y="2180"/>
                    <a:pt x="4324" y="2662"/>
                  </a:cubicBezTo>
                  <a:cubicBezTo>
                    <a:pt x="4336" y="2875"/>
                    <a:pt x="4336" y="2987"/>
                    <a:pt x="4280" y="3199"/>
                  </a:cubicBezTo>
                  <a:cubicBezTo>
                    <a:pt x="4257" y="3278"/>
                    <a:pt x="4224" y="3367"/>
                    <a:pt x="4190" y="3446"/>
                  </a:cubicBezTo>
                  <a:cubicBezTo>
                    <a:pt x="4179" y="3491"/>
                    <a:pt x="4156" y="3535"/>
                    <a:pt x="4134" y="3569"/>
                  </a:cubicBezTo>
                  <a:cubicBezTo>
                    <a:pt x="4123" y="3591"/>
                    <a:pt x="4078" y="3647"/>
                    <a:pt x="4078" y="3659"/>
                  </a:cubicBezTo>
                  <a:cubicBezTo>
                    <a:pt x="4033" y="3715"/>
                    <a:pt x="3988" y="3782"/>
                    <a:pt x="3932" y="3827"/>
                  </a:cubicBezTo>
                  <a:cubicBezTo>
                    <a:pt x="3910" y="3860"/>
                    <a:pt x="3888" y="3883"/>
                    <a:pt x="3865" y="3905"/>
                  </a:cubicBezTo>
                  <a:cubicBezTo>
                    <a:pt x="3843" y="3916"/>
                    <a:pt x="3832" y="3939"/>
                    <a:pt x="3820" y="3939"/>
                  </a:cubicBezTo>
                  <a:cubicBezTo>
                    <a:pt x="3798" y="3961"/>
                    <a:pt x="3764" y="3972"/>
                    <a:pt x="3742" y="3995"/>
                  </a:cubicBezTo>
                  <a:cubicBezTo>
                    <a:pt x="3720" y="4006"/>
                    <a:pt x="3697" y="4017"/>
                    <a:pt x="3675" y="4028"/>
                  </a:cubicBezTo>
                  <a:cubicBezTo>
                    <a:pt x="3664" y="4028"/>
                    <a:pt x="3641" y="4028"/>
                    <a:pt x="3630" y="4039"/>
                  </a:cubicBezTo>
                  <a:lnTo>
                    <a:pt x="3496" y="4039"/>
                  </a:lnTo>
                  <a:cubicBezTo>
                    <a:pt x="3451" y="4039"/>
                    <a:pt x="3406" y="4028"/>
                    <a:pt x="3372" y="4028"/>
                  </a:cubicBezTo>
                  <a:cubicBezTo>
                    <a:pt x="3323" y="4020"/>
                    <a:pt x="3280" y="4012"/>
                    <a:pt x="3238" y="4008"/>
                  </a:cubicBezTo>
                  <a:lnTo>
                    <a:pt x="3238" y="4008"/>
                  </a:lnTo>
                  <a:cubicBezTo>
                    <a:pt x="3211" y="4001"/>
                    <a:pt x="3155" y="3989"/>
                    <a:pt x="3126" y="3983"/>
                  </a:cubicBezTo>
                  <a:cubicBezTo>
                    <a:pt x="3014" y="3950"/>
                    <a:pt x="2902" y="3916"/>
                    <a:pt x="2790" y="3871"/>
                  </a:cubicBezTo>
                  <a:cubicBezTo>
                    <a:pt x="2734" y="3849"/>
                    <a:pt x="2678" y="3827"/>
                    <a:pt x="2611" y="3804"/>
                  </a:cubicBezTo>
                  <a:cubicBezTo>
                    <a:pt x="2611" y="3793"/>
                    <a:pt x="2611" y="3793"/>
                    <a:pt x="2611" y="3793"/>
                  </a:cubicBezTo>
                  <a:cubicBezTo>
                    <a:pt x="2588" y="3782"/>
                    <a:pt x="2566" y="3771"/>
                    <a:pt x="2543" y="3759"/>
                  </a:cubicBezTo>
                  <a:cubicBezTo>
                    <a:pt x="2398" y="3121"/>
                    <a:pt x="2443" y="2460"/>
                    <a:pt x="2667" y="1844"/>
                  </a:cubicBezTo>
                  <a:cubicBezTo>
                    <a:pt x="2745" y="1643"/>
                    <a:pt x="2835" y="1452"/>
                    <a:pt x="2947" y="1273"/>
                  </a:cubicBezTo>
                  <a:cubicBezTo>
                    <a:pt x="2958" y="1251"/>
                    <a:pt x="2958" y="1239"/>
                    <a:pt x="2969" y="1239"/>
                  </a:cubicBezTo>
                  <a:cubicBezTo>
                    <a:pt x="2969" y="1228"/>
                    <a:pt x="2969" y="1228"/>
                    <a:pt x="2991" y="1206"/>
                  </a:cubicBezTo>
                  <a:cubicBezTo>
                    <a:pt x="3014" y="1172"/>
                    <a:pt x="3036" y="1127"/>
                    <a:pt x="3070" y="1094"/>
                  </a:cubicBezTo>
                  <a:cubicBezTo>
                    <a:pt x="3126" y="1015"/>
                    <a:pt x="3193" y="937"/>
                    <a:pt x="3260" y="870"/>
                  </a:cubicBezTo>
                  <a:cubicBezTo>
                    <a:pt x="3260" y="870"/>
                    <a:pt x="3271" y="859"/>
                    <a:pt x="3271" y="859"/>
                  </a:cubicBezTo>
                  <a:close/>
                  <a:moveTo>
                    <a:pt x="3913" y="1"/>
                  </a:moveTo>
                  <a:cubicBezTo>
                    <a:pt x="3395" y="1"/>
                    <a:pt x="2868" y="158"/>
                    <a:pt x="2431" y="388"/>
                  </a:cubicBezTo>
                  <a:cubicBezTo>
                    <a:pt x="1927" y="646"/>
                    <a:pt x="1547" y="1049"/>
                    <a:pt x="1244" y="1519"/>
                  </a:cubicBezTo>
                  <a:cubicBezTo>
                    <a:pt x="931" y="2046"/>
                    <a:pt x="751" y="2673"/>
                    <a:pt x="729" y="3300"/>
                  </a:cubicBezTo>
                  <a:cubicBezTo>
                    <a:pt x="561" y="3367"/>
                    <a:pt x="1" y="3625"/>
                    <a:pt x="247" y="3860"/>
                  </a:cubicBezTo>
                  <a:cubicBezTo>
                    <a:pt x="427" y="4039"/>
                    <a:pt x="628" y="4185"/>
                    <a:pt x="841" y="4319"/>
                  </a:cubicBezTo>
                  <a:cubicBezTo>
                    <a:pt x="908" y="4566"/>
                    <a:pt x="987" y="4801"/>
                    <a:pt x="1110" y="5014"/>
                  </a:cubicBezTo>
                  <a:cubicBezTo>
                    <a:pt x="1177" y="5145"/>
                    <a:pt x="1346" y="5197"/>
                    <a:pt x="1552" y="5197"/>
                  </a:cubicBezTo>
                  <a:cubicBezTo>
                    <a:pt x="1930" y="5197"/>
                    <a:pt x="2436" y="5023"/>
                    <a:pt x="2689" y="4835"/>
                  </a:cubicBezTo>
                  <a:cubicBezTo>
                    <a:pt x="2958" y="4835"/>
                    <a:pt x="3227" y="4812"/>
                    <a:pt x="3496" y="4756"/>
                  </a:cubicBezTo>
                  <a:cubicBezTo>
                    <a:pt x="4571" y="4555"/>
                    <a:pt x="5870" y="3927"/>
                    <a:pt x="6027" y="2707"/>
                  </a:cubicBezTo>
                  <a:cubicBezTo>
                    <a:pt x="6161" y="1687"/>
                    <a:pt x="5590" y="388"/>
                    <a:pt x="4537" y="86"/>
                  </a:cubicBezTo>
                  <a:cubicBezTo>
                    <a:pt x="4335" y="27"/>
                    <a:pt x="4125" y="1"/>
                    <a:pt x="3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4"/>
            <p:cNvSpPr/>
            <p:nvPr/>
          </p:nvSpPr>
          <p:spPr>
            <a:xfrm>
              <a:off x="118252" y="7459434"/>
              <a:ext cx="778" cy="34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1" y="0"/>
                  </a:moveTo>
                  <a:cubicBezTo>
                    <a:pt x="1" y="0"/>
                    <a:pt x="12" y="0"/>
                    <a:pt x="23" y="0"/>
                  </a:cubicBezTo>
                  <a:lnTo>
                    <a:pt x="23" y="0"/>
                  </a:ln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4"/>
            <p:cNvSpPr/>
            <p:nvPr/>
          </p:nvSpPr>
          <p:spPr>
            <a:xfrm>
              <a:off x="147422" y="7614624"/>
              <a:ext cx="208522" cy="176239"/>
            </a:xfrm>
            <a:custGeom>
              <a:avLst/>
              <a:gdLst/>
              <a:ahLst/>
              <a:cxnLst/>
              <a:rect l="l" t="t" r="r" b="b"/>
              <a:pathLst>
                <a:path w="6162" h="5208" extrusionOk="0">
                  <a:moveTo>
                    <a:pt x="3764" y="4005"/>
                  </a:moveTo>
                  <a:cubicBezTo>
                    <a:pt x="3763" y="4007"/>
                    <a:pt x="3761" y="4008"/>
                    <a:pt x="3760" y="4009"/>
                  </a:cubicBezTo>
                  <a:lnTo>
                    <a:pt x="3760" y="4009"/>
                  </a:lnTo>
                  <a:cubicBezTo>
                    <a:pt x="3763" y="4007"/>
                    <a:pt x="3764" y="4005"/>
                    <a:pt x="3764" y="4005"/>
                  </a:cubicBezTo>
                  <a:close/>
                  <a:moveTo>
                    <a:pt x="3294" y="869"/>
                  </a:moveTo>
                  <a:cubicBezTo>
                    <a:pt x="3305" y="880"/>
                    <a:pt x="3316" y="892"/>
                    <a:pt x="3339" y="903"/>
                  </a:cubicBezTo>
                  <a:cubicBezTo>
                    <a:pt x="3518" y="1004"/>
                    <a:pt x="3675" y="1160"/>
                    <a:pt x="3809" y="1317"/>
                  </a:cubicBezTo>
                  <a:cubicBezTo>
                    <a:pt x="4112" y="1687"/>
                    <a:pt x="4280" y="2191"/>
                    <a:pt x="4324" y="2661"/>
                  </a:cubicBezTo>
                  <a:cubicBezTo>
                    <a:pt x="4336" y="2885"/>
                    <a:pt x="4336" y="2997"/>
                    <a:pt x="4280" y="3199"/>
                  </a:cubicBezTo>
                  <a:cubicBezTo>
                    <a:pt x="4257" y="3288"/>
                    <a:pt x="4224" y="3367"/>
                    <a:pt x="4190" y="3456"/>
                  </a:cubicBezTo>
                  <a:cubicBezTo>
                    <a:pt x="4179" y="3490"/>
                    <a:pt x="4156" y="3535"/>
                    <a:pt x="4134" y="3580"/>
                  </a:cubicBezTo>
                  <a:cubicBezTo>
                    <a:pt x="4123" y="3602"/>
                    <a:pt x="4078" y="3658"/>
                    <a:pt x="4078" y="3669"/>
                  </a:cubicBezTo>
                  <a:cubicBezTo>
                    <a:pt x="4033" y="3725"/>
                    <a:pt x="3988" y="3781"/>
                    <a:pt x="3944" y="3837"/>
                  </a:cubicBezTo>
                  <a:cubicBezTo>
                    <a:pt x="3921" y="3860"/>
                    <a:pt x="3888" y="3882"/>
                    <a:pt x="3865" y="3904"/>
                  </a:cubicBezTo>
                  <a:cubicBezTo>
                    <a:pt x="3854" y="3927"/>
                    <a:pt x="3832" y="3938"/>
                    <a:pt x="3832" y="3938"/>
                  </a:cubicBezTo>
                  <a:cubicBezTo>
                    <a:pt x="3798" y="3960"/>
                    <a:pt x="3764" y="3983"/>
                    <a:pt x="3742" y="4005"/>
                  </a:cubicBezTo>
                  <a:cubicBezTo>
                    <a:pt x="3720" y="4016"/>
                    <a:pt x="3697" y="4028"/>
                    <a:pt x="3686" y="4028"/>
                  </a:cubicBezTo>
                  <a:cubicBezTo>
                    <a:pt x="3664" y="4039"/>
                    <a:pt x="3641" y="4039"/>
                    <a:pt x="3630" y="4039"/>
                  </a:cubicBezTo>
                  <a:lnTo>
                    <a:pt x="3496" y="4039"/>
                  </a:lnTo>
                  <a:cubicBezTo>
                    <a:pt x="3466" y="4043"/>
                    <a:pt x="3451" y="4044"/>
                    <a:pt x="3446" y="4044"/>
                  </a:cubicBezTo>
                  <a:cubicBezTo>
                    <a:pt x="3436" y="4044"/>
                    <a:pt x="3466" y="4039"/>
                    <a:pt x="3496" y="4039"/>
                  </a:cubicBezTo>
                  <a:cubicBezTo>
                    <a:pt x="3451" y="4039"/>
                    <a:pt x="3406" y="4039"/>
                    <a:pt x="3372" y="4028"/>
                  </a:cubicBezTo>
                  <a:cubicBezTo>
                    <a:pt x="3310" y="4028"/>
                    <a:pt x="3257" y="4018"/>
                    <a:pt x="3205" y="4008"/>
                  </a:cubicBezTo>
                  <a:lnTo>
                    <a:pt x="3205" y="4008"/>
                  </a:lnTo>
                  <a:cubicBezTo>
                    <a:pt x="3231" y="4012"/>
                    <a:pt x="3252" y="4015"/>
                    <a:pt x="3253" y="4015"/>
                  </a:cubicBezTo>
                  <a:cubicBezTo>
                    <a:pt x="3254" y="4015"/>
                    <a:pt x="3238" y="4012"/>
                    <a:pt x="3193" y="4005"/>
                  </a:cubicBezTo>
                  <a:lnTo>
                    <a:pt x="3193" y="4005"/>
                  </a:lnTo>
                  <a:cubicBezTo>
                    <a:pt x="3197" y="4006"/>
                    <a:pt x="3201" y="4007"/>
                    <a:pt x="3205" y="4008"/>
                  </a:cubicBezTo>
                  <a:lnTo>
                    <a:pt x="3205" y="4008"/>
                  </a:lnTo>
                  <a:cubicBezTo>
                    <a:pt x="3178" y="4003"/>
                    <a:pt x="3146" y="3998"/>
                    <a:pt x="3126" y="3994"/>
                  </a:cubicBezTo>
                  <a:cubicBezTo>
                    <a:pt x="3014" y="3960"/>
                    <a:pt x="2902" y="3927"/>
                    <a:pt x="2790" y="3882"/>
                  </a:cubicBezTo>
                  <a:cubicBezTo>
                    <a:pt x="2734" y="3860"/>
                    <a:pt x="2678" y="3826"/>
                    <a:pt x="2622" y="3804"/>
                  </a:cubicBezTo>
                  <a:lnTo>
                    <a:pt x="2611" y="3804"/>
                  </a:lnTo>
                  <a:cubicBezTo>
                    <a:pt x="2588" y="3792"/>
                    <a:pt x="2566" y="3770"/>
                    <a:pt x="2543" y="3759"/>
                  </a:cubicBezTo>
                  <a:cubicBezTo>
                    <a:pt x="2398" y="3132"/>
                    <a:pt x="2443" y="2471"/>
                    <a:pt x="2678" y="1844"/>
                  </a:cubicBezTo>
                  <a:cubicBezTo>
                    <a:pt x="2745" y="1642"/>
                    <a:pt x="2835" y="1452"/>
                    <a:pt x="2947" y="1272"/>
                  </a:cubicBezTo>
                  <a:cubicBezTo>
                    <a:pt x="2958" y="1250"/>
                    <a:pt x="2969" y="1250"/>
                    <a:pt x="2969" y="1239"/>
                  </a:cubicBezTo>
                  <a:cubicBezTo>
                    <a:pt x="2969" y="1239"/>
                    <a:pt x="2980" y="1228"/>
                    <a:pt x="2992" y="1205"/>
                  </a:cubicBezTo>
                  <a:cubicBezTo>
                    <a:pt x="3014" y="1172"/>
                    <a:pt x="3036" y="1138"/>
                    <a:pt x="3070" y="1104"/>
                  </a:cubicBezTo>
                  <a:cubicBezTo>
                    <a:pt x="3126" y="1026"/>
                    <a:pt x="3193" y="948"/>
                    <a:pt x="3260" y="880"/>
                  </a:cubicBezTo>
                  <a:cubicBezTo>
                    <a:pt x="3272" y="880"/>
                    <a:pt x="3272" y="869"/>
                    <a:pt x="3272" y="869"/>
                  </a:cubicBezTo>
                  <a:close/>
                  <a:moveTo>
                    <a:pt x="3916" y="0"/>
                  </a:moveTo>
                  <a:cubicBezTo>
                    <a:pt x="3398" y="0"/>
                    <a:pt x="2869" y="160"/>
                    <a:pt x="2431" y="399"/>
                  </a:cubicBezTo>
                  <a:cubicBezTo>
                    <a:pt x="1927" y="656"/>
                    <a:pt x="1547" y="1048"/>
                    <a:pt x="1255" y="1530"/>
                  </a:cubicBezTo>
                  <a:cubicBezTo>
                    <a:pt x="931" y="2056"/>
                    <a:pt x="751" y="2672"/>
                    <a:pt x="729" y="3300"/>
                  </a:cubicBezTo>
                  <a:cubicBezTo>
                    <a:pt x="561" y="3378"/>
                    <a:pt x="1" y="3624"/>
                    <a:pt x="247" y="3860"/>
                  </a:cubicBezTo>
                  <a:cubicBezTo>
                    <a:pt x="427" y="4050"/>
                    <a:pt x="628" y="4196"/>
                    <a:pt x="841" y="4330"/>
                  </a:cubicBezTo>
                  <a:cubicBezTo>
                    <a:pt x="908" y="4565"/>
                    <a:pt x="998" y="4801"/>
                    <a:pt x="1110" y="5025"/>
                  </a:cubicBezTo>
                  <a:cubicBezTo>
                    <a:pt x="1181" y="5155"/>
                    <a:pt x="1349" y="5207"/>
                    <a:pt x="1555" y="5207"/>
                  </a:cubicBezTo>
                  <a:cubicBezTo>
                    <a:pt x="1932" y="5207"/>
                    <a:pt x="2435" y="5030"/>
                    <a:pt x="2689" y="4834"/>
                  </a:cubicBezTo>
                  <a:cubicBezTo>
                    <a:pt x="2734" y="4836"/>
                    <a:pt x="2779" y="4837"/>
                    <a:pt x="2824" y="4837"/>
                  </a:cubicBezTo>
                  <a:cubicBezTo>
                    <a:pt x="3048" y="4837"/>
                    <a:pt x="3272" y="4814"/>
                    <a:pt x="3496" y="4767"/>
                  </a:cubicBezTo>
                  <a:cubicBezTo>
                    <a:pt x="4571" y="4554"/>
                    <a:pt x="5870" y="3938"/>
                    <a:pt x="6027" y="2706"/>
                  </a:cubicBezTo>
                  <a:cubicBezTo>
                    <a:pt x="6161" y="1687"/>
                    <a:pt x="5590" y="388"/>
                    <a:pt x="4537" y="85"/>
                  </a:cubicBezTo>
                  <a:cubicBezTo>
                    <a:pt x="4336" y="27"/>
                    <a:pt x="4127" y="0"/>
                    <a:pt x="3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4"/>
            <p:cNvSpPr/>
            <p:nvPr/>
          </p:nvSpPr>
          <p:spPr>
            <a:xfrm>
              <a:off x="265693" y="7751270"/>
              <a:ext cx="778" cy="34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1" y="1"/>
                  </a:moveTo>
                  <a:cubicBezTo>
                    <a:pt x="12" y="1"/>
                    <a:pt x="12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4"/>
            <p:cNvSpPr/>
            <p:nvPr/>
          </p:nvSpPr>
          <p:spPr>
            <a:xfrm>
              <a:off x="-18" y="7906832"/>
              <a:ext cx="208522" cy="175900"/>
            </a:xfrm>
            <a:custGeom>
              <a:avLst/>
              <a:gdLst/>
              <a:ahLst/>
              <a:cxnLst/>
              <a:rect l="l" t="t" r="r" b="b"/>
              <a:pathLst>
                <a:path w="6162" h="5198" extrusionOk="0">
                  <a:moveTo>
                    <a:pt x="3092" y="803"/>
                  </a:moveTo>
                  <a:cubicBezTo>
                    <a:pt x="3074" y="806"/>
                    <a:pt x="3062" y="808"/>
                    <a:pt x="3057" y="808"/>
                  </a:cubicBezTo>
                  <a:cubicBezTo>
                    <a:pt x="3046" y="808"/>
                    <a:pt x="3059" y="803"/>
                    <a:pt x="3081" y="803"/>
                  </a:cubicBezTo>
                  <a:close/>
                  <a:moveTo>
                    <a:pt x="3759" y="4001"/>
                  </a:moveTo>
                  <a:cubicBezTo>
                    <a:pt x="3762" y="4001"/>
                    <a:pt x="3764" y="4003"/>
                    <a:pt x="3764" y="4006"/>
                  </a:cubicBezTo>
                  <a:cubicBezTo>
                    <a:pt x="3755" y="4006"/>
                    <a:pt x="3739" y="4013"/>
                    <a:pt x="3722" y="4016"/>
                  </a:cubicBezTo>
                  <a:lnTo>
                    <a:pt x="3722" y="4016"/>
                  </a:lnTo>
                  <a:cubicBezTo>
                    <a:pt x="3737" y="4008"/>
                    <a:pt x="3752" y="4001"/>
                    <a:pt x="3759" y="4001"/>
                  </a:cubicBezTo>
                  <a:close/>
                  <a:moveTo>
                    <a:pt x="3271" y="859"/>
                  </a:moveTo>
                  <a:cubicBezTo>
                    <a:pt x="3271" y="859"/>
                    <a:pt x="3283" y="870"/>
                    <a:pt x="3283" y="870"/>
                  </a:cubicBezTo>
                  <a:cubicBezTo>
                    <a:pt x="3305" y="881"/>
                    <a:pt x="3316" y="881"/>
                    <a:pt x="3339" y="892"/>
                  </a:cubicBezTo>
                  <a:cubicBezTo>
                    <a:pt x="3518" y="1004"/>
                    <a:pt x="3664" y="1150"/>
                    <a:pt x="3798" y="1318"/>
                  </a:cubicBezTo>
                  <a:cubicBezTo>
                    <a:pt x="4112" y="1687"/>
                    <a:pt x="4280" y="2180"/>
                    <a:pt x="4324" y="2662"/>
                  </a:cubicBezTo>
                  <a:cubicBezTo>
                    <a:pt x="4336" y="2875"/>
                    <a:pt x="4336" y="2987"/>
                    <a:pt x="4280" y="3199"/>
                  </a:cubicBezTo>
                  <a:cubicBezTo>
                    <a:pt x="4257" y="3278"/>
                    <a:pt x="4224" y="3367"/>
                    <a:pt x="4190" y="3446"/>
                  </a:cubicBezTo>
                  <a:cubicBezTo>
                    <a:pt x="4179" y="3491"/>
                    <a:pt x="4156" y="3535"/>
                    <a:pt x="4134" y="3569"/>
                  </a:cubicBezTo>
                  <a:cubicBezTo>
                    <a:pt x="4123" y="3591"/>
                    <a:pt x="4078" y="3647"/>
                    <a:pt x="4078" y="3659"/>
                  </a:cubicBezTo>
                  <a:cubicBezTo>
                    <a:pt x="4033" y="3726"/>
                    <a:pt x="3988" y="3782"/>
                    <a:pt x="3932" y="3827"/>
                  </a:cubicBezTo>
                  <a:cubicBezTo>
                    <a:pt x="3910" y="3860"/>
                    <a:pt x="3888" y="3883"/>
                    <a:pt x="3865" y="3905"/>
                  </a:cubicBezTo>
                  <a:cubicBezTo>
                    <a:pt x="3843" y="3916"/>
                    <a:pt x="3832" y="3939"/>
                    <a:pt x="3820" y="3939"/>
                  </a:cubicBezTo>
                  <a:cubicBezTo>
                    <a:pt x="3798" y="3961"/>
                    <a:pt x="3764" y="3972"/>
                    <a:pt x="3742" y="3995"/>
                  </a:cubicBezTo>
                  <a:cubicBezTo>
                    <a:pt x="3720" y="4006"/>
                    <a:pt x="3697" y="4017"/>
                    <a:pt x="3675" y="4028"/>
                  </a:cubicBezTo>
                  <a:cubicBezTo>
                    <a:pt x="3664" y="4028"/>
                    <a:pt x="3641" y="4028"/>
                    <a:pt x="3630" y="4040"/>
                  </a:cubicBezTo>
                  <a:lnTo>
                    <a:pt x="3496" y="4040"/>
                  </a:lnTo>
                  <a:cubicBezTo>
                    <a:pt x="3451" y="4040"/>
                    <a:pt x="3406" y="4028"/>
                    <a:pt x="3372" y="4028"/>
                  </a:cubicBezTo>
                  <a:cubicBezTo>
                    <a:pt x="3323" y="4020"/>
                    <a:pt x="3280" y="4012"/>
                    <a:pt x="3238" y="4008"/>
                  </a:cubicBezTo>
                  <a:lnTo>
                    <a:pt x="3238" y="4008"/>
                  </a:lnTo>
                  <a:cubicBezTo>
                    <a:pt x="3211" y="4001"/>
                    <a:pt x="3155" y="3989"/>
                    <a:pt x="3126" y="3984"/>
                  </a:cubicBezTo>
                  <a:cubicBezTo>
                    <a:pt x="3014" y="3961"/>
                    <a:pt x="2902" y="3916"/>
                    <a:pt x="2790" y="3871"/>
                  </a:cubicBezTo>
                  <a:cubicBezTo>
                    <a:pt x="2734" y="3849"/>
                    <a:pt x="2678" y="3827"/>
                    <a:pt x="2611" y="3804"/>
                  </a:cubicBezTo>
                  <a:cubicBezTo>
                    <a:pt x="2611" y="3793"/>
                    <a:pt x="2611" y="3793"/>
                    <a:pt x="2611" y="3793"/>
                  </a:cubicBezTo>
                  <a:cubicBezTo>
                    <a:pt x="2588" y="3782"/>
                    <a:pt x="2566" y="3771"/>
                    <a:pt x="2543" y="3759"/>
                  </a:cubicBezTo>
                  <a:cubicBezTo>
                    <a:pt x="2398" y="3121"/>
                    <a:pt x="2443" y="2460"/>
                    <a:pt x="2667" y="1844"/>
                  </a:cubicBezTo>
                  <a:cubicBezTo>
                    <a:pt x="2745" y="1643"/>
                    <a:pt x="2835" y="1452"/>
                    <a:pt x="2947" y="1273"/>
                  </a:cubicBezTo>
                  <a:cubicBezTo>
                    <a:pt x="2958" y="1251"/>
                    <a:pt x="2958" y="1239"/>
                    <a:pt x="2969" y="1239"/>
                  </a:cubicBezTo>
                  <a:cubicBezTo>
                    <a:pt x="2969" y="1228"/>
                    <a:pt x="2969" y="1228"/>
                    <a:pt x="2991" y="1206"/>
                  </a:cubicBezTo>
                  <a:cubicBezTo>
                    <a:pt x="3014" y="1172"/>
                    <a:pt x="3036" y="1127"/>
                    <a:pt x="3070" y="1094"/>
                  </a:cubicBezTo>
                  <a:cubicBezTo>
                    <a:pt x="3126" y="1015"/>
                    <a:pt x="3193" y="948"/>
                    <a:pt x="3260" y="870"/>
                  </a:cubicBezTo>
                  <a:cubicBezTo>
                    <a:pt x="3260" y="870"/>
                    <a:pt x="3271" y="859"/>
                    <a:pt x="3271" y="859"/>
                  </a:cubicBezTo>
                  <a:close/>
                  <a:moveTo>
                    <a:pt x="3913" y="1"/>
                  </a:moveTo>
                  <a:cubicBezTo>
                    <a:pt x="3395" y="1"/>
                    <a:pt x="2868" y="158"/>
                    <a:pt x="2431" y="388"/>
                  </a:cubicBezTo>
                  <a:cubicBezTo>
                    <a:pt x="1927" y="657"/>
                    <a:pt x="1547" y="1049"/>
                    <a:pt x="1244" y="1519"/>
                  </a:cubicBezTo>
                  <a:cubicBezTo>
                    <a:pt x="931" y="2046"/>
                    <a:pt x="751" y="2673"/>
                    <a:pt x="729" y="3300"/>
                  </a:cubicBezTo>
                  <a:cubicBezTo>
                    <a:pt x="561" y="3367"/>
                    <a:pt x="1" y="3625"/>
                    <a:pt x="247" y="3860"/>
                  </a:cubicBezTo>
                  <a:cubicBezTo>
                    <a:pt x="427" y="4040"/>
                    <a:pt x="628" y="4185"/>
                    <a:pt x="841" y="4320"/>
                  </a:cubicBezTo>
                  <a:cubicBezTo>
                    <a:pt x="908" y="4566"/>
                    <a:pt x="987" y="4801"/>
                    <a:pt x="1110" y="5014"/>
                  </a:cubicBezTo>
                  <a:cubicBezTo>
                    <a:pt x="1177" y="5145"/>
                    <a:pt x="1346" y="5197"/>
                    <a:pt x="1552" y="5197"/>
                  </a:cubicBezTo>
                  <a:cubicBezTo>
                    <a:pt x="1930" y="5197"/>
                    <a:pt x="2436" y="5023"/>
                    <a:pt x="2689" y="4835"/>
                  </a:cubicBezTo>
                  <a:cubicBezTo>
                    <a:pt x="2958" y="4835"/>
                    <a:pt x="3227" y="4812"/>
                    <a:pt x="3496" y="4756"/>
                  </a:cubicBezTo>
                  <a:cubicBezTo>
                    <a:pt x="4571" y="4555"/>
                    <a:pt x="5870" y="3927"/>
                    <a:pt x="6027" y="2707"/>
                  </a:cubicBezTo>
                  <a:cubicBezTo>
                    <a:pt x="6161" y="1687"/>
                    <a:pt x="5590" y="388"/>
                    <a:pt x="4537" y="86"/>
                  </a:cubicBezTo>
                  <a:cubicBezTo>
                    <a:pt x="4335" y="27"/>
                    <a:pt x="4125" y="1"/>
                    <a:pt x="3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4"/>
            <p:cNvSpPr/>
            <p:nvPr/>
          </p:nvSpPr>
          <p:spPr>
            <a:xfrm>
              <a:off x="118252" y="8043512"/>
              <a:ext cx="778" cy="34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3" y="1"/>
                  </a:moveTo>
                  <a:cubicBezTo>
                    <a:pt x="12" y="1"/>
                    <a:pt x="12" y="1"/>
                    <a:pt x="1" y="1"/>
                  </a:cubicBezTo>
                  <a:cubicBezTo>
                    <a:pt x="1" y="1"/>
                    <a:pt x="12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4"/>
            <p:cNvSpPr/>
            <p:nvPr/>
          </p:nvSpPr>
          <p:spPr>
            <a:xfrm>
              <a:off x="147422" y="8198702"/>
              <a:ext cx="208522" cy="176239"/>
            </a:xfrm>
            <a:custGeom>
              <a:avLst/>
              <a:gdLst/>
              <a:ahLst/>
              <a:cxnLst/>
              <a:rect l="l" t="t" r="r" b="b"/>
              <a:pathLst>
                <a:path w="6162" h="5208" extrusionOk="0">
                  <a:moveTo>
                    <a:pt x="3896" y="3889"/>
                  </a:moveTo>
                  <a:cubicBezTo>
                    <a:pt x="3898" y="3889"/>
                    <a:pt x="3899" y="3890"/>
                    <a:pt x="3899" y="3893"/>
                  </a:cubicBezTo>
                  <a:cubicBezTo>
                    <a:pt x="3899" y="3893"/>
                    <a:pt x="3888" y="3893"/>
                    <a:pt x="3876" y="3905"/>
                  </a:cubicBezTo>
                  <a:cubicBezTo>
                    <a:pt x="3884" y="3897"/>
                    <a:pt x="3892" y="3889"/>
                    <a:pt x="3896" y="3889"/>
                  </a:cubicBezTo>
                  <a:close/>
                  <a:moveTo>
                    <a:pt x="3764" y="4005"/>
                  </a:moveTo>
                  <a:cubicBezTo>
                    <a:pt x="3763" y="4007"/>
                    <a:pt x="3761" y="4008"/>
                    <a:pt x="3760" y="4009"/>
                  </a:cubicBezTo>
                  <a:lnTo>
                    <a:pt x="3760" y="4009"/>
                  </a:lnTo>
                  <a:cubicBezTo>
                    <a:pt x="3763" y="4007"/>
                    <a:pt x="3764" y="4005"/>
                    <a:pt x="3764" y="4005"/>
                  </a:cubicBezTo>
                  <a:close/>
                  <a:moveTo>
                    <a:pt x="3294" y="869"/>
                  </a:moveTo>
                  <a:cubicBezTo>
                    <a:pt x="3305" y="880"/>
                    <a:pt x="3316" y="892"/>
                    <a:pt x="3339" y="903"/>
                  </a:cubicBezTo>
                  <a:cubicBezTo>
                    <a:pt x="3518" y="1015"/>
                    <a:pt x="3675" y="1160"/>
                    <a:pt x="3809" y="1317"/>
                  </a:cubicBezTo>
                  <a:cubicBezTo>
                    <a:pt x="4112" y="1687"/>
                    <a:pt x="4280" y="2191"/>
                    <a:pt x="4324" y="2661"/>
                  </a:cubicBezTo>
                  <a:cubicBezTo>
                    <a:pt x="4336" y="2885"/>
                    <a:pt x="4336" y="2997"/>
                    <a:pt x="4280" y="3199"/>
                  </a:cubicBezTo>
                  <a:cubicBezTo>
                    <a:pt x="4257" y="3288"/>
                    <a:pt x="4224" y="3367"/>
                    <a:pt x="4190" y="3456"/>
                  </a:cubicBezTo>
                  <a:cubicBezTo>
                    <a:pt x="4179" y="3490"/>
                    <a:pt x="4156" y="3535"/>
                    <a:pt x="4134" y="3580"/>
                  </a:cubicBezTo>
                  <a:cubicBezTo>
                    <a:pt x="4123" y="3602"/>
                    <a:pt x="4078" y="3658"/>
                    <a:pt x="4078" y="3669"/>
                  </a:cubicBezTo>
                  <a:cubicBezTo>
                    <a:pt x="4033" y="3725"/>
                    <a:pt x="3988" y="3781"/>
                    <a:pt x="3944" y="3837"/>
                  </a:cubicBezTo>
                  <a:cubicBezTo>
                    <a:pt x="3921" y="3860"/>
                    <a:pt x="3888" y="3882"/>
                    <a:pt x="3865" y="3905"/>
                  </a:cubicBezTo>
                  <a:cubicBezTo>
                    <a:pt x="3854" y="3927"/>
                    <a:pt x="3832" y="3938"/>
                    <a:pt x="3832" y="3938"/>
                  </a:cubicBezTo>
                  <a:cubicBezTo>
                    <a:pt x="3798" y="3961"/>
                    <a:pt x="3764" y="3983"/>
                    <a:pt x="3742" y="4005"/>
                  </a:cubicBezTo>
                  <a:cubicBezTo>
                    <a:pt x="3720" y="4017"/>
                    <a:pt x="3697" y="4028"/>
                    <a:pt x="3686" y="4028"/>
                  </a:cubicBezTo>
                  <a:cubicBezTo>
                    <a:pt x="3664" y="4039"/>
                    <a:pt x="3641" y="4039"/>
                    <a:pt x="3630" y="4039"/>
                  </a:cubicBezTo>
                  <a:lnTo>
                    <a:pt x="3552" y="4039"/>
                  </a:lnTo>
                  <a:cubicBezTo>
                    <a:pt x="3540" y="4050"/>
                    <a:pt x="3529" y="4050"/>
                    <a:pt x="3518" y="4050"/>
                  </a:cubicBezTo>
                  <a:lnTo>
                    <a:pt x="3496" y="4050"/>
                  </a:lnTo>
                  <a:cubicBezTo>
                    <a:pt x="3406" y="4050"/>
                    <a:pt x="3451" y="4039"/>
                    <a:pt x="3496" y="4039"/>
                  </a:cubicBezTo>
                  <a:lnTo>
                    <a:pt x="3372" y="4039"/>
                  </a:lnTo>
                  <a:cubicBezTo>
                    <a:pt x="3310" y="4028"/>
                    <a:pt x="3257" y="4018"/>
                    <a:pt x="3205" y="4008"/>
                  </a:cubicBezTo>
                  <a:lnTo>
                    <a:pt x="3205" y="4008"/>
                  </a:lnTo>
                  <a:cubicBezTo>
                    <a:pt x="3231" y="4012"/>
                    <a:pt x="3252" y="4015"/>
                    <a:pt x="3253" y="4015"/>
                  </a:cubicBezTo>
                  <a:cubicBezTo>
                    <a:pt x="3254" y="4015"/>
                    <a:pt x="3238" y="4012"/>
                    <a:pt x="3193" y="4005"/>
                  </a:cubicBezTo>
                  <a:lnTo>
                    <a:pt x="3193" y="4005"/>
                  </a:lnTo>
                  <a:cubicBezTo>
                    <a:pt x="3197" y="4006"/>
                    <a:pt x="3201" y="4007"/>
                    <a:pt x="3205" y="4008"/>
                  </a:cubicBezTo>
                  <a:lnTo>
                    <a:pt x="3205" y="4008"/>
                  </a:lnTo>
                  <a:cubicBezTo>
                    <a:pt x="3178" y="4003"/>
                    <a:pt x="3146" y="3998"/>
                    <a:pt x="3126" y="3994"/>
                  </a:cubicBezTo>
                  <a:cubicBezTo>
                    <a:pt x="3014" y="3961"/>
                    <a:pt x="2902" y="3927"/>
                    <a:pt x="2790" y="3882"/>
                  </a:cubicBezTo>
                  <a:cubicBezTo>
                    <a:pt x="2734" y="3860"/>
                    <a:pt x="2678" y="3826"/>
                    <a:pt x="2622" y="3804"/>
                  </a:cubicBezTo>
                  <a:lnTo>
                    <a:pt x="2611" y="3804"/>
                  </a:lnTo>
                  <a:cubicBezTo>
                    <a:pt x="2588" y="3793"/>
                    <a:pt x="2566" y="3781"/>
                    <a:pt x="2543" y="3759"/>
                  </a:cubicBezTo>
                  <a:cubicBezTo>
                    <a:pt x="2398" y="3132"/>
                    <a:pt x="2443" y="2471"/>
                    <a:pt x="2678" y="1844"/>
                  </a:cubicBezTo>
                  <a:cubicBezTo>
                    <a:pt x="2745" y="1653"/>
                    <a:pt x="2835" y="1463"/>
                    <a:pt x="2947" y="1272"/>
                  </a:cubicBezTo>
                  <a:cubicBezTo>
                    <a:pt x="2958" y="1250"/>
                    <a:pt x="2969" y="1250"/>
                    <a:pt x="2969" y="1239"/>
                  </a:cubicBezTo>
                  <a:cubicBezTo>
                    <a:pt x="2969" y="1239"/>
                    <a:pt x="2980" y="1228"/>
                    <a:pt x="2992" y="1205"/>
                  </a:cubicBezTo>
                  <a:cubicBezTo>
                    <a:pt x="3014" y="1172"/>
                    <a:pt x="3036" y="1138"/>
                    <a:pt x="3070" y="1104"/>
                  </a:cubicBezTo>
                  <a:cubicBezTo>
                    <a:pt x="3126" y="1026"/>
                    <a:pt x="3193" y="948"/>
                    <a:pt x="3260" y="880"/>
                  </a:cubicBezTo>
                  <a:cubicBezTo>
                    <a:pt x="3272" y="880"/>
                    <a:pt x="3272" y="869"/>
                    <a:pt x="3272" y="869"/>
                  </a:cubicBezTo>
                  <a:close/>
                  <a:moveTo>
                    <a:pt x="3916" y="0"/>
                  </a:moveTo>
                  <a:cubicBezTo>
                    <a:pt x="3398" y="0"/>
                    <a:pt x="2869" y="160"/>
                    <a:pt x="2431" y="399"/>
                  </a:cubicBezTo>
                  <a:cubicBezTo>
                    <a:pt x="1927" y="656"/>
                    <a:pt x="1547" y="1048"/>
                    <a:pt x="1255" y="1530"/>
                  </a:cubicBezTo>
                  <a:cubicBezTo>
                    <a:pt x="931" y="2056"/>
                    <a:pt x="751" y="2684"/>
                    <a:pt x="729" y="3300"/>
                  </a:cubicBezTo>
                  <a:cubicBezTo>
                    <a:pt x="561" y="3378"/>
                    <a:pt x="1" y="3625"/>
                    <a:pt x="247" y="3860"/>
                  </a:cubicBezTo>
                  <a:cubicBezTo>
                    <a:pt x="427" y="4050"/>
                    <a:pt x="628" y="4196"/>
                    <a:pt x="841" y="4330"/>
                  </a:cubicBezTo>
                  <a:cubicBezTo>
                    <a:pt x="908" y="4565"/>
                    <a:pt x="998" y="4801"/>
                    <a:pt x="1110" y="5025"/>
                  </a:cubicBezTo>
                  <a:cubicBezTo>
                    <a:pt x="1181" y="5155"/>
                    <a:pt x="1349" y="5207"/>
                    <a:pt x="1555" y="5207"/>
                  </a:cubicBezTo>
                  <a:cubicBezTo>
                    <a:pt x="1932" y="5207"/>
                    <a:pt x="2435" y="5030"/>
                    <a:pt x="2689" y="4834"/>
                  </a:cubicBezTo>
                  <a:cubicBezTo>
                    <a:pt x="2734" y="4836"/>
                    <a:pt x="2779" y="4837"/>
                    <a:pt x="2824" y="4837"/>
                  </a:cubicBezTo>
                  <a:cubicBezTo>
                    <a:pt x="3048" y="4837"/>
                    <a:pt x="3272" y="4814"/>
                    <a:pt x="3496" y="4767"/>
                  </a:cubicBezTo>
                  <a:cubicBezTo>
                    <a:pt x="4571" y="4554"/>
                    <a:pt x="5870" y="3938"/>
                    <a:pt x="6027" y="2706"/>
                  </a:cubicBezTo>
                  <a:cubicBezTo>
                    <a:pt x="6161" y="1687"/>
                    <a:pt x="5590" y="388"/>
                    <a:pt x="4537" y="85"/>
                  </a:cubicBezTo>
                  <a:cubicBezTo>
                    <a:pt x="4336" y="27"/>
                    <a:pt x="4127" y="0"/>
                    <a:pt x="3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4"/>
            <p:cNvSpPr/>
            <p:nvPr/>
          </p:nvSpPr>
          <p:spPr>
            <a:xfrm>
              <a:off x="265693" y="8381607"/>
              <a:ext cx="778" cy="34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1" y="0"/>
                  </a:moveTo>
                  <a:cubicBezTo>
                    <a:pt x="12" y="0"/>
                    <a:pt x="12" y="0"/>
                    <a:pt x="23" y="0"/>
                  </a:cubicBezTo>
                  <a:lnTo>
                    <a:pt x="23" y="0"/>
                  </a:lnTo>
                  <a:cubicBezTo>
                    <a:pt x="23" y="0"/>
                    <a:pt x="12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4"/>
            <p:cNvSpPr/>
            <p:nvPr/>
          </p:nvSpPr>
          <p:spPr>
            <a:xfrm>
              <a:off x="-18" y="8426851"/>
              <a:ext cx="208522" cy="175900"/>
            </a:xfrm>
            <a:custGeom>
              <a:avLst/>
              <a:gdLst/>
              <a:ahLst/>
              <a:cxnLst/>
              <a:rect l="l" t="t" r="r" b="b"/>
              <a:pathLst>
                <a:path w="6162" h="5198" extrusionOk="0">
                  <a:moveTo>
                    <a:pt x="3092" y="803"/>
                  </a:moveTo>
                  <a:cubicBezTo>
                    <a:pt x="3074" y="806"/>
                    <a:pt x="3062" y="808"/>
                    <a:pt x="3057" y="808"/>
                  </a:cubicBezTo>
                  <a:cubicBezTo>
                    <a:pt x="3046" y="808"/>
                    <a:pt x="3059" y="803"/>
                    <a:pt x="3081" y="803"/>
                  </a:cubicBezTo>
                  <a:close/>
                  <a:moveTo>
                    <a:pt x="3759" y="4001"/>
                  </a:moveTo>
                  <a:cubicBezTo>
                    <a:pt x="3762" y="4001"/>
                    <a:pt x="3764" y="4003"/>
                    <a:pt x="3764" y="4006"/>
                  </a:cubicBezTo>
                  <a:cubicBezTo>
                    <a:pt x="3755" y="4006"/>
                    <a:pt x="3739" y="4013"/>
                    <a:pt x="3722" y="4016"/>
                  </a:cubicBezTo>
                  <a:lnTo>
                    <a:pt x="3722" y="4016"/>
                  </a:lnTo>
                  <a:cubicBezTo>
                    <a:pt x="3737" y="4009"/>
                    <a:pt x="3752" y="4001"/>
                    <a:pt x="3759" y="4001"/>
                  </a:cubicBezTo>
                  <a:close/>
                  <a:moveTo>
                    <a:pt x="3271" y="859"/>
                  </a:moveTo>
                  <a:cubicBezTo>
                    <a:pt x="3271" y="859"/>
                    <a:pt x="3283" y="859"/>
                    <a:pt x="3283" y="870"/>
                  </a:cubicBezTo>
                  <a:cubicBezTo>
                    <a:pt x="3305" y="870"/>
                    <a:pt x="3316" y="881"/>
                    <a:pt x="3339" y="892"/>
                  </a:cubicBezTo>
                  <a:cubicBezTo>
                    <a:pt x="3518" y="1004"/>
                    <a:pt x="3664" y="1150"/>
                    <a:pt x="3798" y="1307"/>
                  </a:cubicBezTo>
                  <a:cubicBezTo>
                    <a:pt x="4112" y="1688"/>
                    <a:pt x="4280" y="2180"/>
                    <a:pt x="4324" y="2662"/>
                  </a:cubicBezTo>
                  <a:cubicBezTo>
                    <a:pt x="4336" y="2875"/>
                    <a:pt x="4336" y="2987"/>
                    <a:pt x="4280" y="3188"/>
                  </a:cubicBezTo>
                  <a:cubicBezTo>
                    <a:pt x="4257" y="3278"/>
                    <a:pt x="4224" y="3368"/>
                    <a:pt x="4190" y="3446"/>
                  </a:cubicBezTo>
                  <a:cubicBezTo>
                    <a:pt x="4179" y="3491"/>
                    <a:pt x="4156" y="3536"/>
                    <a:pt x="4134" y="3569"/>
                  </a:cubicBezTo>
                  <a:cubicBezTo>
                    <a:pt x="4123" y="3592"/>
                    <a:pt x="4078" y="3648"/>
                    <a:pt x="4078" y="3659"/>
                  </a:cubicBezTo>
                  <a:cubicBezTo>
                    <a:pt x="4033" y="3715"/>
                    <a:pt x="3988" y="3782"/>
                    <a:pt x="3932" y="3827"/>
                  </a:cubicBezTo>
                  <a:cubicBezTo>
                    <a:pt x="3910" y="3860"/>
                    <a:pt x="3888" y="3883"/>
                    <a:pt x="3865" y="3905"/>
                  </a:cubicBezTo>
                  <a:cubicBezTo>
                    <a:pt x="3843" y="3916"/>
                    <a:pt x="3832" y="3939"/>
                    <a:pt x="3820" y="3939"/>
                  </a:cubicBezTo>
                  <a:cubicBezTo>
                    <a:pt x="3798" y="3961"/>
                    <a:pt x="3764" y="3972"/>
                    <a:pt x="3742" y="3995"/>
                  </a:cubicBezTo>
                  <a:cubicBezTo>
                    <a:pt x="3720" y="4006"/>
                    <a:pt x="3697" y="4017"/>
                    <a:pt x="3675" y="4028"/>
                  </a:cubicBezTo>
                  <a:lnTo>
                    <a:pt x="3630" y="4028"/>
                  </a:lnTo>
                  <a:cubicBezTo>
                    <a:pt x="3596" y="4040"/>
                    <a:pt x="3563" y="4040"/>
                    <a:pt x="3552" y="4040"/>
                  </a:cubicBezTo>
                  <a:lnTo>
                    <a:pt x="3496" y="4040"/>
                  </a:lnTo>
                  <a:cubicBezTo>
                    <a:pt x="3451" y="4028"/>
                    <a:pt x="3406" y="4028"/>
                    <a:pt x="3372" y="4028"/>
                  </a:cubicBezTo>
                  <a:cubicBezTo>
                    <a:pt x="3327" y="4021"/>
                    <a:pt x="3286" y="4013"/>
                    <a:pt x="3247" y="4009"/>
                  </a:cubicBezTo>
                  <a:lnTo>
                    <a:pt x="3247" y="4009"/>
                  </a:lnTo>
                  <a:cubicBezTo>
                    <a:pt x="3281" y="4009"/>
                    <a:pt x="3171" y="3993"/>
                    <a:pt x="3126" y="3984"/>
                  </a:cubicBezTo>
                  <a:cubicBezTo>
                    <a:pt x="3014" y="3950"/>
                    <a:pt x="2902" y="3916"/>
                    <a:pt x="2790" y="3872"/>
                  </a:cubicBezTo>
                  <a:cubicBezTo>
                    <a:pt x="2734" y="3849"/>
                    <a:pt x="2678" y="3827"/>
                    <a:pt x="2611" y="3793"/>
                  </a:cubicBezTo>
                  <a:cubicBezTo>
                    <a:pt x="2588" y="3782"/>
                    <a:pt x="2566" y="3771"/>
                    <a:pt x="2543" y="3760"/>
                  </a:cubicBezTo>
                  <a:cubicBezTo>
                    <a:pt x="2398" y="3121"/>
                    <a:pt x="2443" y="2460"/>
                    <a:pt x="2667" y="1844"/>
                  </a:cubicBezTo>
                  <a:cubicBezTo>
                    <a:pt x="2745" y="1643"/>
                    <a:pt x="2835" y="1452"/>
                    <a:pt x="2947" y="1273"/>
                  </a:cubicBezTo>
                  <a:cubicBezTo>
                    <a:pt x="2958" y="1251"/>
                    <a:pt x="2958" y="1240"/>
                    <a:pt x="2969" y="1240"/>
                  </a:cubicBezTo>
                  <a:cubicBezTo>
                    <a:pt x="2969" y="1228"/>
                    <a:pt x="2969" y="1228"/>
                    <a:pt x="2991" y="1206"/>
                  </a:cubicBezTo>
                  <a:cubicBezTo>
                    <a:pt x="3014" y="1172"/>
                    <a:pt x="3036" y="1128"/>
                    <a:pt x="3070" y="1094"/>
                  </a:cubicBezTo>
                  <a:cubicBezTo>
                    <a:pt x="3126" y="1016"/>
                    <a:pt x="3193" y="937"/>
                    <a:pt x="3260" y="870"/>
                  </a:cubicBezTo>
                  <a:cubicBezTo>
                    <a:pt x="3260" y="870"/>
                    <a:pt x="3271" y="859"/>
                    <a:pt x="3271" y="859"/>
                  </a:cubicBezTo>
                  <a:close/>
                  <a:moveTo>
                    <a:pt x="3913" y="1"/>
                  </a:moveTo>
                  <a:cubicBezTo>
                    <a:pt x="3395" y="1"/>
                    <a:pt x="2868" y="158"/>
                    <a:pt x="2431" y="388"/>
                  </a:cubicBezTo>
                  <a:cubicBezTo>
                    <a:pt x="1927" y="646"/>
                    <a:pt x="1547" y="1038"/>
                    <a:pt x="1244" y="1520"/>
                  </a:cubicBezTo>
                  <a:cubicBezTo>
                    <a:pt x="931" y="2046"/>
                    <a:pt x="751" y="2673"/>
                    <a:pt x="729" y="3300"/>
                  </a:cubicBezTo>
                  <a:cubicBezTo>
                    <a:pt x="561" y="3368"/>
                    <a:pt x="1" y="3625"/>
                    <a:pt x="247" y="3860"/>
                  </a:cubicBezTo>
                  <a:cubicBezTo>
                    <a:pt x="427" y="4040"/>
                    <a:pt x="628" y="4185"/>
                    <a:pt x="841" y="4320"/>
                  </a:cubicBezTo>
                  <a:cubicBezTo>
                    <a:pt x="908" y="4566"/>
                    <a:pt x="987" y="4801"/>
                    <a:pt x="1110" y="5014"/>
                  </a:cubicBezTo>
                  <a:cubicBezTo>
                    <a:pt x="1177" y="5145"/>
                    <a:pt x="1346" y="5197"/>
                    <a:pt x="1552" y="5197"/>
                  </a:cubicBezTo>
                  <a:cubicBezTo>
                    <a:pt x="1930" y="5197"/>
                    <a:pt x="2436" y="5023"/>
                    <a:pt x="2689" y="4835"/>
                  </a:cubicBezTo>
                  <a:cubicBezTo>
                    <a:pt x="2958" y="4835"/>
                    <a:pt x="3227" y="4812"/>
                    <a:pt x="3496" y="4756"/>
                  </a:cubicBezTo>
                  <a:cubicBezTo>
                    <a:pt x="4571" y="4555"/>
                    <a:pt x="5870" y="3928"/>
                    <a:pt x="6027" y="2707"/>
                  </a:cubicBezTo>
                  <a:cubicBezTo>
                    <a:pt x="6161" y="1688"/>
                    <a:pt x="5590" y="388"/>
                    <a:pt x="4537" y="86"/>
                  </a:cubicBezTo>
                  <a:cubicBezTo>
                    <a:pt x="4335" y="27"/>
                    <a:pt x="4125" y="1"/>
                    <a:pt x="3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4"/>
            <p:cNvSpPr/>
            <p:nvPr/>
          </p:nvSpPr>
          <p:spPr>
            <a:xfrm>
              <a:off x="118252" y="8563531"/>
              <a:ext cx="778" cy="34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1" y="1"/>
                  </a:moveTo>
                  <a:cubicBezTo>
                    <a:pt x="1" y="1"/>
                    <a:pt x="12" y="1"/>
                    <a:pt x="23" y="1"/>
                  </a:cubicBezTo>
                  <a:lnTo>
                    <a:pt x="23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4"/>
            <p:cNvSpPr/>
            <p:nvPr/>
          </p:nvSpPr>
          <p:spPr>
            <a:xfrm>
              <a:off x="147422" y="8718721"/>
              <a:ext cx="208522" cy="176239"/>
            </a:xfrm>
            <a:custGeom>
              <a:avLst/>
              <a:gdLst/>
              <a:ahLst/>
              <a:cxnLst/>
              <a:rect l="l" t="t" r="r" b="b"/>
              <a:pathLst>
                <a:path w="6162" h="5208" extrusionOk="0">
                  <a:moveTo>
                    <a:pt x="3764" y="4005"/>
                  </a:moveTo>
                  <a:cubicBezTo>
                    <a:pt x="3755" y="4015"/>
                    <a:pt x="3738" y="4016"/>
                    <a:pt x="3719" y="4023"/>
                  </a:cubicBezTo>
                  <a:lnTo>
                    <a:pt x="3719" y="4023"/>
                  </a:lnTo>
                  <a:cubicBezTo>
                    <a:pt x="3720" y="4022"/>
                    <a:pt x="3720" y="4019"/>
                    <a:pt x="3720" y="4017"/>
                  </a:cubicBezTo>
                  <a:cubicBezTo>
                    <a:pt x="3753" y="4017"/>
                    <a:pt x="3764" y="4006"/>
                    <a:pt x="3764" y="4005"/>
                  </a:cubicBezTo>
                  <a:close/>
                  <a:moveTo>
                    <a:pt x="3294" y="869"/>
                  </a:moveTo>
                  <a:cubicBezTo>
                    <a:pt x="3305" y="881"/>
                    <a:pt x="3316" y="892"/>
                    <a:pt x="3339" y="903"/>
                  </a:cubicBezTo>
                  <a:cubicBezTo>
                    <a:pt x="3518" y="1004"/>
                    <a:pt x="3675" y="1161"/>
                    <a:pt x="3809" y="1317"/>
                  </a:cubicBezTo>
                  <a:cubicBezTo>
                    <a:pt x="4112" y="1687"/>
                    <a:pt x="4280" y="2191"/>
                    <a:pt x="4324" y="2661"/>
                  </a:cubicBezTo>
                  <a:cubicBezTo>
                    <a:pt x="4336" y="2885"/>
                    <a:pt x="4336" y="2997"/>
                    <a:pt x="4280" y="3199"/>
                  </a:cubicBezTo>
                  <a:cubicBezTo>
                    <a:pt x="4257" y="3289"/>
                    <a:pt x="4224" y="3367"/>
                    <a:pt x="4190" y="3457"/>
                  </a:cubicBezTo>
                  <a:cubicBezTo>
                    <a:pt x="4179" y="3490"/>
                    <a:pt x="4156" y="3535"/>
                    <a:pt x="4134" y="3580"/>
                  </a:cubicBezTo>
                  <a:cubicBezTo>
                    <a:pt x="4123" y="3602"/>
                    <a:pt x="4078" y="3658"/>
                    <a:pt x="4078" y="3669"/>
                  </a:cubicBezTo>
                  <a:cubicBezTo>
                    <a:pt x="4033" y="3725"/>
                    <a:pt x="3988" y="3781"/>
                    <a:pt x="3944" y="3837"/>
                  </a:cubicBezTo>
                  <a:cubicBezTo>
                    <a:pt x="3921" y="3860"/>
                    <a:pt x="3888" y="3882"/>
                    <a:pt x="3865" y="3905"/>
                  </a:cubicBezTo>
                  <a:cubicBezTo>
                    <a:pt x="3854" y="3927"/>
                    <a:pt x="3832" y="3938"/>
                    <a:pt x="3832" y="3938"/>
                  </a:cubicBezTo>
                  <a:cubicBezTo>
                    <a:pt x="3798" y="3961"/>
                    <a:pt x="3764" y="3983"/>
                    <a:pt x="3742" y="4005"/>
                  </a:cubicBezTo>
                  <a:cubicBezTo>
                    <a:pt x="3720" y="4017"/>
                    <a:pt x="3697" y="4017"/>
                    <a:pt x="3686" y="4028"/>
                  </a:cubicBezTo>
                  <a:cubicBezTo>
                    <a:pt x="3664" y="4039"/>
                    <a:pt x="3641" y="4039"/>
                    <a:pt x="3630" y="4039"/>
                  </a:cubicBezTo>
                  <a:lnTo>
                    <a:pt x="3518" y="4039"/>
                  </a:lnTo>
                  <a:cubicBezTo>
                    <a:pt x="3529" y="4039"/>
                    <a:pt x="3540" y="4039"/>
                    <a:pt x="3540" y="4050"/>
                  </a:cubicBezTo>
                  <a:lnTo>
                    <a:pt x="3540" y="4050"/>
                  </a:lnTo>
                  <a:cubicBezTo>
                    <a:pt x="3540" y="4045"/>
                    <a:pt x="3538" y="4045"/>
                    <a:pt x="3533" y="4045"/>
                  </a:cubicBezTo>
                  <a:cubicBezTo>
                    <a:pt x="3529" y="4045"/>
                    <a:pt x="3524" y="4045"/>
                    <a:pt x="3518" y="4039"/>
                  </a:cubicBezTo>
                  <a:lnTo>
                    <a:pt x="3496" y="4039"/>
                  </a:lnTo>
                  <a:cubicBezTo>
                    <a:pt x="3466" y="4043"/>
                    <a:pt x="3451" y="4044"/>
                    <a:pt x="3446" y="4044"/>
                  </a:cubicBezTo>
                  <a:cubicBezTo>
                    <a:pt x="3436" y="4044"/>
                    <a:pt x="3466" y="4039"/>
                    <a:pt x="3496" y="4039"/>
                  </a:cubicBezTo>
                  <a:cubicBezTo>
                    <a:pt x="3451" y="4039"/>
                    <a:pt x="3406" y="4039"/>
                    <a:pt x="3372" y="4028"/>
                  </a:cubicBezTo>
                  <a:cubicBezTo>
                    <a:pt x="3310" y="4028"/>
                    <a:pt x="3257" y="4018"/>
                    <a:pt x="3205" y="4008"/>
                  </a:cubicBezTo>
                  <a:lnTo>
                    <a:pt x="3205" y="4008"/>
                  </a:lnTo>
                  <a:cubicBezTo>
                    <a:pt x="3231" y="4012"/>
                    <a:pt x="3252" y="4015"/>
                    <a:pt x="3253" y="4015"/>
                  </a:cubicBezTo>
                  <a:cubicBezTo>
                    <a:pt x="3254" y="4015"/>
                    <a:pt x="3238" y="4012"/>
                    <a:pt x="3193" y="4005"/>
                  </a:cubicBezTo>
                  <a:lnTo>
                    <a:pt x="3193" y="4005"/>
                  </a:lnTo>
                  <a:cubicBezTo>
                    <a:pt x="3197" y="4006"/>
                    <a:pt x="3201" y="4007"/>
                    <a:pt x="3205" y="4008"/>
                  </a:cubicBezTo>
                  <a:lnTo>
                    <a:pt x="3205" y="4008"/>
                  </a:lnTo>
                  <a:cubicBezTo>
                    <a:pt x="3178" y="4004"/>
                    <a:pt x="3146" y="3998"/>
                    <a:pt x="3126" y="3994"/>
                  </a:cubicBezTo>
                  <a:cubicBezTo>
                    <a:pt x="3014" y="3961"/>
                    <a:pt x="2902" y="3927"/>
                    <a:pt x="2790" y="3882"/>
                  </a:cubicBezTo>
                  <a:cubicBezTo>
                    <a:pt x="2734" y="3860"/>
                    <a:pt x="2678" y="3826"/>
                    <a:pt x="2622" y="3804"/>
                  </a:cubicBezTo>
                  <a:lnTo>
                    <a:pt x="2611" y="3804"/>
                  </a:lnTo>
                  <a:cubicBezTo>
                    <a:pt x="2588" y="3793"/>
                    <a:pt x="2566" y="3770"/>
                    <a:pt x="2543" y="3759"/>
                  </a:cubicBezTo>
                  <a:cubicBezTo>
                    <a:pt x="2398" y="3132"/>
                    <a:pt x="2443" y="2471"/>
                    <a:pt x="2678" y="1844"/>
                  </a:cubicBezTo>
                  <a:cubicBezTo>
                    <a:pt x="2745" y="1642"/>
                    <a:pt x="2835" y="1452"/>
                    <a:pt x="2947" y="1273"/>
                  </a:cubicBezTo>
                  <a:cubicBezTo>
                    <a:pt x="2958" y="1250"/>
                    <a:pt x="2969" y="1239"/>
                    <a:pt x="2969" y="1239"/>
                  </a:cubicBezTo>
                  <a:cubicBezTo>
                    <a:pt x="2969" y="1239"/>
                    <a:pt x="2980" y="1228"/>
                    <a:pt x="2992" y="1205"/>
                  </a:cubicBezTo>
                  <a:cubicBezTo>
                    <a:pt x="3014" y="1172"/>
                    <a:pt x="3036" y="1138"/>
                    <a:pt x="3070" y="1105"/>
                  </a:cubicBezTo>
                  <a:cubicBezTo>
                    <a:pt x="3126" y="1026"/>
                    <a:pt x="3193" y="948"/>
                    <a:pt x="3260" y="881"/>
                  </a:cubicBezTo>
                  <a:cubicBezTo>
                    <a:pt x="3272" y="869"/>
                    <a:pt x="3272" y="869"/>
                    <a:pt x="3272" y="869"/>
                  </a:cubicBezTo>
                  <a:close/>
                  <a:moveTo>
                    <a:pt x="3913" y="0"/>
                  </a:moveTo>
                  <a:cubicBezTo>
                    <a:pt x="3395" y="0"/>
                    <a:pt x="2868" y="157"/>
                    <a:pt x="2431" y="388"/>
                  </a:cubicBezTo>
                  <a:cubicBezTo>
                    <a:pt x="1927" y="657"/>
                    <a:pt x="1547" y="1049"/>
                    <a:pt x="1255" y="1530"/>
                  </a:cubicBezTo>
                  <a:cubicBezTo>
                    <a:pt x="931" y="2057"/>
                    <a:pt x="751" y="2673"/>
                    <a:pt x="729" y="3300"/>
                  </a:cubicBezTo>
                  <a:cubicBezTo>
                    <a:pt x="561" y="3378"/>
                    <a:pt x="1" y="3625"/>
                    <a:pt x="247" y="3860"/>
                  </a:cubicBezTo>
                  <a:cubicBezTo>
                    <a:pt x="427" y="4050"/>
                    <a:pt x="628" y="4196"/>
                    <a:pt x="841" y="4330"/>
                  </a:cubicBezTo>
                  <a:cubicBezTo>
                    <a:pt x="908" y="4566"/>
                    <a:pt x="998" y="4801"/>
                    <a:pt x="1110" y="5025"/>
                  </a:cubicBezTo>
                  <a:cubicBezTo>
                    <a:pt x="1181" y="5155"/>
                    <a:pt x="1349" y="5207"/>
                    <a:pt x="1555" y="5207"/>
                  </a:cubicBezTo>
                  <a:cubicBezTo>
                    <a:pt x="1932" y="5207"/>
                    <a:pt x="2435" y="5030"/>
                    <a:pt x="2689" y="4834"/>
                  </a:cubicBezTo>
                  <a:cubicBezTo>
                    <a:pt x="2734" y="4836"/>
                    <a:pt x="2779" y="4837"/>
                    <a:pt x="2824" y="4837"/>
                  </a:cubicBezTo>
                  <a:cubicBezTo>
                    <a:pt x="3048" y="4837"/>
                    <a:pt x="3272" y="4814"/>
                    <a:pt x="3496" y="4767"/>
                  </a:cubicBezTo>
                  <a:cubicBezTo>
                    <a:pt x="4571" y="4554"/>
                    <a:pt x="5870" y="3927"/>
                    <a:pt x="6027" y="2706"/>
                  </a:cubicBezTo>
                  <a:cubicBezTo>
                    <a:pt x="6161" y="1687"/>
                    <a:pt x="5590" y="388"/>
                    <a:pt x="4537" y="85"/>
                  </a:cubicBezTo>
                  <a:cubicBezTo>
                    <a:pt x="4335" y="27"/>
                    <a:pt x="4125" y="0"/>
                    <a:pt x="3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4"/>
            <p:cNvSpPr/>
            <p:nvPr/>
          </p:nvSpPr>
          <p:spPr>
            <a:xfrm>
              <a:off x="265693" y="8855401"/>
              <a:ext cx="778" cy="34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1" y="0"/>
                  </a:moveTo>
                  <a:cubicBezTo>
                    <a:pt x="12" y="0"/>
                    <a:pt x="12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12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4"/>
            <p:cNvSpPr/>
            <p:nvPr/>
          </p:nvSpPr>
          <p:spPr>
            <a:xfrm>
              <a:off x="-18" y="9010930"/>
              <a:ext cx="208522" cy="175900"/>
            </a:xfrm>
            <a:custGeom>
              <a:avLst/>
              <a:gdLst/>
              <a:ahLst/>
              <a:cxnLst/>
              <a:rect l="l" t="t" r="r" b="b"/>
              <a:pathLst>
                <a:path w="6162" h="5198" extrusionOk="0">
                  <a:moveTo>
                    <a:pt x="3092" y="803"/>
                  </a:moveTo>
                  <a:cubicBezTo>
                    <a:pt x="3074" y="806"/>
                    <a:pt x="3062" y="808"/>
                    <a:pt x="3057" y="808"/>
                  </a:cubicBezTo>
                  <a:cubicBezTo>
                    <a:pt x="3046" y="808"/>
                    <a:pt x="3059" y="803"/>
                    <a:pt x="3081" y="803"/>
                  </a:cubicBezTo>
                  <a:close/>
                  <a:moveTo>
                    <a:pt x="3759" y="4001"/>
                  </a:moveTo>
                  <a:cubicBezTo>
                    <a:pt x="3762" y="4001"/>
                    <a:pt x="3764" y="4003"/>
                    <a:pt x="3764" y="4006"/>
                  </a:cubicBezTo>
                  <a:cubicBezTo>
                    <a:pt x="3755" y="4006"/>
                    <a:pt x="3739" y="4013"/>
                    <a:pt x="3722" y="4016"/>
                  </a:cubicBezTo>
                  <a:lnTo>
                    <a:pt x="3722" y="4016"/>
                  </a:lnTo>
                  <a:cubicBezTo>
                    <a:pt x="3737" y="4009"/>
                    <a:pt x="3752" y="4001"/>
                    <a:pt x="3759" y="4001"/>
                  </a:cubicBezTo>
                  <a:close/>
                  <a:moveTo>
                    <a:pt x="3271" y="859"/>
                  </a:moveTo>
                  <a:cubicBezTo>
                    <a:pt x="3271" y="859"/>
                    <a:pt x="3283" y="859"/>
                    <a:pt x="3283" y="870"/>
                  </a:cubicBezTo>
                  <a:cubicBezTo>
                    <a:pt x="3305" y="870"/>
                    <a:pt x="3316" y="881"/>
                    <a:pt x="3339" y="892"/>
                  </a:cubicBezTo>
                  <a:cubicBezTo>
                    <a:pt x="3518" y="1004"/>
                    <a:pt x="3664" y="1150"/>
                    <a:pt x="3798" y="1318"/>
                  </a:cubicBezTo>
                  <a:cubicBezTo>
                    <a:pt x="4112" y="1688"/>
                    <a:pt x="4280" y="2180"/>
                    <a:pt x="4324" y="2662"/>
                  </a:cubicBezTo>
                  <a:cubicBezTo>
                    <a:pt x="4336" y="2875"/>
                    <a:pt x="4336" y="2987"/>
                    <a:pt x="4280" y="3200"/>
                  </a:cubicBezTo>
                  <a:cubicBezTo>
                    <a:pt x="4257" y="3278"/>
                    <a:pt x="4224" y="3368"/>
                    <a:pt x="4190" y="3446"/>
                  </a:cubicBezTo>
                  <a:cubicBezTo>
                    <a:pt x="4179" y="3491"/>
                    <a:pt x="4156" y="3536"/>
                    <a:pt x="4134" y="3569"/>
                  </a:cubicBezTo>
                  <a:cubicBezTo>
                    <a:pt x="4123" y="3592"/>
                    <a:pt x="4078" y="3648"/>
                    <a:pt x="4078" y="3659"/>
                  </a:cubicBezTo>
                  <a:cubicBezTo>
                    <a:pt x="4033" y="3715"/>
                    <a:pt x="3988" y="3782"/>
                    <a:pt x="3932" y="3827"/>
                  </a:cubicBezTo>
                  <a:cubicBezTo>
                    <a:pt x="3910" y="3861"/>
                    <a:pt x="3888" y="3883"/>
                    <a:pt x="3865" y="3905"/>
                  </a:cubicBezTo>
                  <a:cubicBezTo>
                    <a:pt x="3843" y="3917"/>
                    <a:pt x="3832" y="3939"/>
                    <a:pt x="3820" y="3939"/>
                  </a:cubicBezTo>
                  <a:cubicBezTo>
                    <a:pt x="3798" y="3961"/>
                    <a:pt x="3764" y="3973"/>
                    <a:pt x="3742" y="3995"/>
                  </a:cubicBezTo>
                  <a:cubicBezTo>
                    <a:pt x="3720" y="4006"/>
                    <a:pt x="3697" y="4017"/>
                    <a:pt x="3675" y="4029"/>
                  </a:cubicBezTo>
                  <a:cubicBezTo>
                    <a:pt x="3664" y="4029"/>
                    <a:pt x="3641" y="4029"/>
                    <a:pt x="3630" y="4040"/>
                  </a:cubicBezTo>
                  <a:lnTo>
                    <a:pt x="3496" y="4040"/>
                  </a:lnTo>
                  <a:cubicBezTo>
                    <a:pt x="3451" y="4040"/>
                    <a:pt x="3406" y="4029"/>
                    <a:pt x="3372" y="4029"/>
                  </a:cubicBezTo>
                  <a:cubicBezTo>
                    <a:pt x="3323" y="4020"/>
                    <a:pt x="3280" y="4012"/>
                    <a:pt x="3238" y="4008"/>
                  </a:cubicBezTo>
                  <a:lnTo>
                    <a:pt x="3238" y="4008"/>
                  </a:lnTo>
                  <a:cubicBezTo>
                    <a:pt x="3211" y="4001"/>
                    <a:pt x="3155" y="3990"/>
                    <a:pt x="3126" y="3984"/>
                  </a:cubicBezTo>
                  <a:cubicBezTo>
                    <a:pt x="3014" y="3950"/>
                    <a:pt x="2902" y="3917"/>
                    <a:pt x="2790" y="3872"/>
                  </a:cubicBezTo>
                  <a:cubicBezTo>
                    <a:pt x="2734" y="3849"/>
                    <a:pt x="2678" y="3827"/>
                    <a:pt x="2611" y="3804"/>
                  </a:cubicBezTo>
                  <a:cubicBezTo>
                    <a:pt x="2611" y="3793"/>
                    <a:pt x="2611" y="3793"/>
                    <a:pt x="2611" y="3793"/>
                  </a:cubicBezTo>
                  <a:cubicBezTo>
                    <a:pt x="2588" y="3782"/>
                    <a:pt x="2566" y="3771"/>
                    <a:pt x="2543" y="3760"/>
                  </a:cubicBezTo>
                  <a:cubicBezTo>
                    <a:pt x="2398" y="3121"/>
                    <a:pt x="2443" y="2460"/>
                    <a:pt x="2667" y="1844"/>
                  </a:cubicBezTo>
                  <a:cubicBezTo>
                    <a:pt x="2745" y="1643"/>
                    <a:pt x="2835" y="1452"/>
                    <a:pt x="2947" y="1273"/>
                  </a:cubicBezTo>
                  <a:cubicBezTo>
                    <a:pt x="2958" y="1251"/>
                    <a:pt x="2958" y="1240"/>
                    <a:pt x="2969" y="1240"/>
                  </a:cubicBezTo>
                  <a:cubicBezTo>
                    <a:pt x="2969" y="1228"/>
                    <a:pt x="2969" y="1228"/>
                    <a:pt x="2991" y="1206"/>
                  </a:cubicBezTo>
                  <a:cubicBezTo>
                    <a:pt x="3014" y="1172"/>
                    <a:pt x="3036" y="1128"/>
                    <a:pt x="3070" y="1094"/>
                  </a:cubicBezTo>
                  <a:cubicBezTo>
                    <a:pt x="3126" y="1016"/>
                    <a:pt x="3193" y="948"/>
                    <a:pt x="3260" y="870"/>
                  </a:cubicBezTo>
                  <a:cubicBezTo>
                    <a:pt x="3260" y="870"/>
                    <a:pt x="3271" y="859"/>
                    <a:pt x="3271" y="859"/>
                  </a:cubicBezTo>
                  <a:close/>
                  <a:moveTo>
                    <a:pt x="3913" y="1"/>
                  </a:moveTo>
                  <a:cubicBezTo>
                    <a:pt x="3395" y="1"/>
                    <a:pt x="2868" y="158"/>
                    <a:pt x="2431" y="388"/>
                  </a:cubicBezTo>
                  <a:cubicBezTo>
                    <a:pt x="1927" y="646"/>
                    <a:pt x="1547" y="1049"/>
                    <a:pt x="1244" y="1520"/>
                  </a:cubicBezTo>
                  <a:cubicBezTo>
                    <a:pt x="931" y="2046"/>
                    <a:pt x="751" y="2673"/>
                    <a:pt x="729" y="3300"/>
                  </a:cubicBezTo>
                  <a:cubicBezTo>
                    <a:pt x="561" y="3368"/>
                    <a:pt x="1" y="3625"/>
                    <a:pt x="247" y="3861"/>
                  </a:cubicBezTo>
                  <a:cubicBezTo>
                    <a:pt x="427" y="4040"/>
                    <a:pt x="628" y="4185"/>
                    <a:pt x="841" y="4320"/>
                  </a:cubicBezTo>
                  <a:cubicBezTo>
                    <a:pt x="908" y="4566"/>
                    <a:pt x="987" y="4801"/>
                    <a:pt x="1110" y="5014"/>
                  </a:cubicBezTo>
                  <a:cubicBezTo>
                    <a:pt x="1177" y="5145"/>
                    <a:pt x="1346" y="5197"/>
                    <a:pt x="1552" y="5197"/>
                  </a:cubicBezTo>
                  <a:cubicBezTo>
                    <a:pt x="1930" y="5197"/>
                    <a:pt x="2436" y="5023"/>
                    <a:pt x="2689" y="4835"/>
                  </a:cubicBezTo>
                  <a:cubicBezTo>
                    <a:pt x="2958" y="4835"/>
                    <a:pt x="3227" y="4813"/>
                    <a:pt x="3496" y="4757"/>
                  </a:cubicBezTo>
                  <a:cubicBezTo>
                    <a:pt x="4571" y="4555"/>
                    <a:pt x="5870" y="3928"/>
                    <a:pt x="6027" y="2707"/>
                  </a:cubicBezTo>
                  <a:cubicBezTo>
                    <a:pt x="6161" y="1688"/>
                    <a:pt x="5590" y="388"/>
                    <a:pt x="4537" y="86"/>
                  </a:cubicBezTo>
                  <a:cubicBezTo>
                    <a:pt x="4335" y="27"/>
                    <a:pt x="4125" y="1"/>
                    <a:pt x="3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4"/>
            <p:cNvSpPr/>
            <p:nvPr/>
          </p:nvSpPr>
          <p:spPr>
            <a:xfrm>
              <a:off x="118252" y="9147610"/>
              <a:ext cx="778" cy="34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3" y="1"/>
                  </a:moveTo>
                  <a:cubicBezTo>
                    <a:pt x="12" y="1"/>
                    <a:pt x="12" y="1"/>
                    <a:pt x="1" y="1"/>
                  </a:cubicBezTo>
                  <a:cubicBezTo>
                    <a:pt x="1" y="1"/>
                    <a:pt x="12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4"/>
            <p:cNvSpPr/>
            <p:nvPr/>
          </p:nvSpPr>
          <p:spPr>
            <a:xfrm>
              <a:off x="147422" y="9302800"/>
              <a:ext cx="208522" cy="176239"/>
            </a:xfrm>
            <a:custGeom>
              <a:avLst/>
              <a:gdLst/>
              <a:ahLst/>
              <a:cxnLst/>
              <a:rect l="l" t="t" r="r" b="b"/>
              <a:pathLst>
                <a:path w="6162" h="5208" extrusionOk="0">
                  <a:moveTo>
                    <a:pt x="3764" y="4006"/>
                  </a:moveTo>
                  <a:cubicBezTo>
                    <a:pt x="3755" y="4015"/>
                    <a:pt x="3738" y="4016"/>
                    <a:pt x="3719" y="4023"/>
                  </a:cubicBezTo>
                  <a:lnTo>
                    <a:pt x="3719" y="4023"/>
                  </a:lnTo>
                  <a:cubicBezTo>
                    <a:pt x="3720" y="4022"/>
                    <a:pt x="3720" y="4020"/>
                    <a:pt x="3720" y="4017"/>
                  </a:cubicBezTo>
                  <a:cubicBezTo>
                    <a:pt x="3753" y="4017"/>
                    <a:pt x="3764" y="4006"/>
                    <a:pt x="3764" y="4006"/>
                  </a:cubicBezTo>
                  <a:close/>
                  <a:moveTo>
                    <a:pt x="3294" y="869"/>
                  </a:moveTo>
                  <a:cubicBezTo>
                    <a:pt x="3305" y="881"/>
                    <a:pt x="3316" y="892"/>
                    <a:pt x="3339" y="903"/>
                  </a:cubicBezTo>
                  <a:cubicBezTo>
                    <a:pt x="3518" y="1004"/>
                    <a:pt x="3675" y="1161"/>
                    <a:pt x="3809" y="1317"/>
                  </a:cubicBezTo>
                  <a:cubicBezTo>
                    <a:pt x="4112" y="1687"/>
                    <a:pt x="4280" y="2191"/>
                    <a:pt x="4324" y="2661"/>
                  </a:cubicBezTo>
                  <a:cubicBezTo>
                    <a:pt x="4336" y="2885"/>
                    <a:pt x="4336" y="2997"/>
                    <a:pt x="4280" y="3199"/>
                  </a:cubicBezTo>
                  <a:cubicBezTo>
                    <a:pt x="4257" y="3289"/>
                    <a:pt x="4224" y="3367"/>
                    <a:pt x="4190" y="3457"/>
                  </a:cubicBezTo>
                  <a:cubicBezTo>
                    <a:pt x="4179" y="3490"/>
                    <a:pt x="4156" y="3535"/>
                    <a:pt x="4134" y="3580"/>
                  </a:cubicBezTo>
                  <a:cubicBezTo>
                    <a:pt x="4123" y="3602"/>
                    <a:pt x="4078" y="3658"/>
                    <a:pt x="4078" y="3670"/>
                  </a:cubicBezTo>
                  <a:cubicBezTo>
                    <a:pt x="4033" y="3726"/>
                    <a:pt x="3988" y="3782"/>
                    <a:pt x="3944" y="3838"/>
                  </a:cubicBezTo>
                  <a:cubicBezTo>
                    <a:pt x="3921" y="3860"/>
                    <a:pt x="3888" y="3882"/>
                    <a:pt x="3865" y="3905"/>
                  </a:cubicBezTo>
                  <a:cubicBezTo>
                    <a:pt x="3854" y="3927"/>
                    <a:pt x="3832" y="3938"/>
                    <a:pt x="3832" y="3938"/>
                  </a:cubicBezTo>
                  <a:cubicBezTo>
                    <a:pt x="3798" y="3961"/>
                    <a:pt x="3764" y="3983"/>
                    <a:pt x="3742" y="4006"/>
                  </a:cubicBezTo>
                  <a:cubicBezTo>
                    <a:pt x="3720" y="4017"/>
                    <a:pt x="3697" y="4028"/>
                    <a:pt x="3686" y="4028"/>
                  </a:cubicBezTo>
                  <a:cubicBezTo>
                    <a:pt x="3664" y="4039"/>
                    <a:pt x="3641" y="4039"/>
                    <a:pt x="3630" y="4039"/>
                  </a:cubicBezTo>
                  <a:lnTo>
                    <a:pt x="3518" y="4039"/>
                  </a:lnTo>
                  <a:cubicBezTo>
                    <a:pt x="3507" y="4050"/>
                    <a:pt x="3507" y="4050"/>
                    <a:pt x="3496" y="4050"/>
                  </a:cubicBezTo>
                  <a:cubicBezTo>
                    <a:pt x="3406" y="4050"/>
                    <a:pt x="3451" y="4039"/>
                    <a:pt x="3496" y="4039"/>
                  </a:cubicBezTo>
                  <a:cubicBezTo>
                    <a:pt x="3451" y="4039"/>
                    <a:pt x="3406" y="4039"/>
                    <a:pt x="3372" y="4028"/>
                  </a:cubicBezTo>
                  <a:cubicBezTo>
                    <a:pt x="3310" y="4028"/>
                    <a:pt x="3257" y="4018"/>
                    <a:pt x="3205" y="4008"/>
                  </a:cubicBezTo>
                  <a:lnTo>
                    <a:pt x="3205" y="4008"/>
                  </a:lnTo>
                  <a:cubicBezTo>
                    <a:pt x="3231" y="4012"/>
                    <a:pt x="3252" y="4015"/>
                    <a:pt x="3253" y="4015"/>
                  </a:cubicBezTo>
                  <a:cubicBezTo>
                    <a:pt x="3254" y="4015"/>
                    <a:pt x="3238" y="4012"/>
                    <a:pt x="3193" y="4006"/>
                  </a:cubicBezTo>
                  <a:lnTo>
                    <a:pt x="3193" y="4006"/>
                  </a:lnTo>
                  <a:cubicBezTo>
                    <a:pt x="3197" y="4006"/>
                    <a:pt x="3201" y="4007"/>
                    <a:pt x="3205" y="4008"/>
                  </a:cubicBezTo>
                  <a:lnTo>
                    <a:pt x="3205" y="4008"/>
                  </a:lnTo>
                  <a:cubicBezTo>
                    <a:pt x="3178" y="4004"/>
                    <a:pt x="3146" y="3998"/>
                    <a:pt x="3126" y="3994"/>
                  </a:cubicBezTo>
                  <a:cubicBezTo>
                    <a:pt x="3014" y="3961"/>
                    <a:pt x="2902" y="3927"/>
                    <a:pt x="2790" y="3882"/>
                  </a:cubicBezTo>
                  <a:cubicBezTo>
                    <a:pt x="2734" y="3860"/>
                    <a:pt x="2678" y="3826"/>
                    <a:pt x="2622" y="3804"/>
                  </a:cubicBezTo>
                  <a:lnTo>
                    <a:pt x="2611" y="3804"/>
                  </a:lnTo>
                  <a:cubicBezTo>
                    <a:pt x="2588" y="3793"/>
                    <a:pt x="2566" y="3770"/>
                    <a:pt x="2543" y="3759"/>
                  </a:cubicBezTo>
                  <a:cubicBezTo>
                    <a:pt x="2398" y="3132"/>
                    <a:pt x="2443" y="2471"/>
                    <a:pt x="2678" y="1844"/>
                  </a:cubicBezTo>
                  <a:cubicBezTo>
                    <a:pt x="2745" y="1642"/>
                    <a:pt x="2835" y="1452"/>
                    <a:pt x="2947" y="1273"/>
                  </a:cubicBezTo>
                  <a:cubicBezTo>
                    <a:pt x="2958" y="1250"/>
                    <a:pt x="2969" y="1250"/>
                    <a:pt x="2969" y="1239"/>
                  </a:cubicBezTo>
                  <a:cubicBezTo>
                    <a:pt x="2969" y="1239"/>
                    <a:pt x="2980" y="1228"/>
                    <a:pt x="2992" y="1205"/>
                  </a:cubicBezTo>
                  <a:cubicBezTo>
                    <a:pt x="3014" y="1172"/>
                    <a:pt x="3036" y="1138"/>
                    <a:pt x="3070" y="1105"/>
                  </a:cubicBezTo>
                  <a:cubicBezTo>
                    <a:pt x="3126" y="1026"/>
                    <a:pt x="3193" y="948"/>
                    <a:pt x="3260" y="881"/>
                  </a:cubicBezTo>
                  <a:cubicBezTo>
                    <a:pt x="3272" y="881"/>
                    <a:pt x="3272" y="869"/>
                    <a:pt x="3272" y="869"/>
                  </a:cubicBezTo>
                  <a:close/>
                  <a:moveTo>
                    <a:pt x="3916" y="1"/>
                  </a:moveTo>
                  <a:cubicBezTo>
                    <a:pt x="3398" y="1"/>
                    <a:pt x="2869" y="160"/>
                    <a:pt x="2431" y="399"/>
                  </a:cubicBezTo>
                  <a:cubicBezTo>
                    <a:pt x="1927" y="657"/>
                    <a:pt x="1547" y="1049"/>
                    <a:pt x="1255" y="1530"/>
                  </a:cubicBezTo>
                  <a:cubicBezTo>
                    <a:pt x="931" y="2057"/>
                    <a:pt x="751" y="2673"/>
                    <a:pt x="729" y="3300"/>
                  </a:cubicBezTo>
                  <a:cubicBezTo>
                    <a:pt x="561" y="3378"/>
                    <a:pt x="1" y="3625"/>
                    <a:pt x="247" y="3860"/>
                  </a:cubicBezTo>
                  <a:cubicBezTo>
                    <a:pt x="427" y="4050"/>
                    <a:pt x="628" y="4196"/>
                    <a:pt x="841" y="4330"/>
                  </a:cubicBezTo>
                  <a:cubicBezTo>
                    <a:pt x="908" y="4566"/>
                    <a:pt x="998" y="4801"/>
                    <a:pt x="1110" y="5025"/>
                  </a:cubicBezTo>
                  <a:cubicBezTo>
                    <a:pt x="1181" y="5155"/>
                    <a:pt x="1349" y="5207"/>
                    <a:pt x="1555" y="5207"/>
                  </a:cubicBezTo>
                  <a:cubicBezTo>
                    <a:pt x="1932" y="5207"/>
                    <a:pt x="2435" y="5030"/>
                    <a:pt x="2689" y="4834"/>
                  </a:cubicBezTo>
                  <a:cubicBezTo>
                    <a:pt x="2734" y="4836"/>
                    <a:pt x="2779" y="4837"/>
                    <a:pt x="2824" y="4837"/>
                  </a:cubicBezTo>
                  <a:cubicBezTo>
                    <a:pt x="3048" y="4837"/>
                    <a:pt x="3272" y="4814"/>
                    <a:pt x="3496" y="4767"/>
                  </a:cubicBezTo>
                  <a:cubicBezTo>
                    <a:pt x="4571" y="4554"/>
                    <a:pt x="5870" y="3938"/>
                    <a:pt x="6027" y="2706"/>
                  </a:cubicBezTo>
                  <a:cubicBezTo>
                    <a:pt x="6161" y="1687"/>
                    <a:pt x="5590" y="388"/>
                    <a:pt x="4537" y="85"/>
                  </a:cubicBezTo>
                  <a:cubicBezTo>
                    <a:pt x="4336" y="27"/>
                    <a:pt x="4127" y="1"/>
                    <a:pt x="3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4"/>
            <p:cNvSpPr/>
            <p:nvPr/>
          </p:nvSpPr>
          <p:spPr>
            <a:xfrm>
              <a:off x="265693" y="9490273"/>
              <a:ext cx="778" cy="0"/>
            </a:xfrm>
            <a:custGeom>
              <a:avLst/>
              <a:gdLst/>
              <a:ahLst/>
              <a:cxnLst/>
              <a:rect l="l" t="t" r="r" b="b"/>
              <a:pathLst>
                <a:path w="23" extrusionOk="0">
                  <a:moveTo>
                    <a:pt x="1" y="0"/>
                  </a:moveTo>
                  <a:cubicBezTo>
                    <a:pt x="12" y="0"/>
                    <a:pt x="12" y="0"/>
                    <a:pt x="23" y="0"/>
                  </a:cubicBezTo>
                  <a:lnTo>
                    <a:pt x="23" y="0"/>
                  </a:lnTo>
                  <a:cubicBezTo>
                    <a:pt x="23" y="0"/>
                    <a:pt x="12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4"/>
            <p:cNvSpPr/>
            <p:nvPr/>
          </p:nvSpPr>
          <p:spPr>
            <a:xfrm>
              <a:off x="-18" y="9535518"/>
              <a:ext cx="208522" cy="175866"/>
            </a:xfrm>
            <a:custGeom>
              <a:avLst/>
              <a:gdLst/>
              <a:ahLst/>
              <a:cxnLst/>
              <a:rect l="l" t="t" r="r" b="b"/>
              <a:pathLst>
                <a:path w="6162" h="5197" extrusionOk="0">
                  <a:moveTo>
                    <a:pt x="3092" y="802"/>
                  </a:moveTo>
                  <a:cubicBezTo>
                    <a:pt x="3074" y="806"/>
                    <a:pt x="3062" y="807"/>
                    <a:pt x="3057" y="807"/>
                  </a:cubicBezTo>
                  <a:cubicBezTo>
                    <a:pt x="3046" y="807"/>
                    <a:pt x="3059" y="802"/>
                    <a:pt x="3081" y="802"/>
                  </a:cubicBezTo>
                  <a:close/>
                  <a:moveTo>
                    <a:pt x="3764" y="4006"/>
                  </a:moveTo>
                  <a:lnTo>
                    <a:pt x="3764" y="4006"/>
                  </a:lnTo>
                  <a:cubicBezTo>
                    <a:pt x="3755" y="4006"/>
                    <a:pt x="3739" y="4013"/>
                    <a:pt x="3722" y="4016"/>
                  </a:cubicBezTo>
                  <a:lnTo>
                    <a:pt x="3722" y="4016"/>
                  </a:lnTo>
                  <a:cubicBezTo>
                    <a:pt x="3742" y="4007"/>
                    <a:pt x="3760" y="4006"/>
                    <a:pt x="3764" y="4006"/>
                  </a:cubicBezTo>
                  <a:close/>
                  <a:moveTo>
                    <a:pt x="3271" y="858"/>
                  </a:moveTo>
                  <a:cubicBezTo>
                    <a:pt x="3271" y="858"/>
                    <a:pt x="3283" y="870"/>
                    <a:pt x="3283" y="870"/>
                  </a:cubicBezTo>
                  <a:cubicBezTo>
                    <a:pt x="3305" y="881"/>
                    <a:pt x="3316" y="881"/>
                    <a:pt x="3339" y="892"/>
                  </a:cubicBezTo>
                  <a:cubicBezTo>
                    <a:pt x="3518" y="1004"/>
                    <a:pt x="3664" y="1150"/>
                    <a:pt x="3798" y="1318"/>
                  </a:cubicBezTo>
                  <a:cubicBezTo>
                    <a:pt x="4112" y="1687"/>
                    <a:pt x="4280" y="2180"/>
                    <a:pt x="4324" y="2662"/>
                  </a:cubicBezTo>
                  <a:cubicBezTo>
                    <a:pt x="4336" y="2874"/>
                    <a:pt x="4336" y="2986"/>
                    <a:pt x="4280" y="3199"/>
                  </a:cubicBezTo>
                  <a:cubicBezTo>
                    <a:pt x="4257" y="3278"/>
                    <a:pt x="4224" y="3367"/>
                    <a:pt x="4190" y="3446"/>
                  </a:cubicBezTo>
                  <a:cubicBezTo>
                    <a:pt x="4179" y="3490"/>
                    <a:pt x="4156" y="3535"/>
                    <a:pt x="4134" y="3569"/>
                  </a:cubicBezTo>
                  <a:cubicBezTo>
                    <a:pt x="4123" y="3591"/>
                    <a:pt x="4078" y="3647"/>
                    <a:pt x="4078" y="3658"/>
                  </a:cubicBezTo>
                  <a:cubicBezTo>
                    <a:pt x="4033" y="3726"/>
                    <a:pt x="3988" y="3782"/>
                    <a:pt x="3932" y="3838"/>
                  </a:cubicBezTo>
                  <a:cubicBezTo>
                    <a:pt x="3910" y="3860"/>
                    <a:pt x="3888" y="3882"/>
                    <a:pt x="3865" y="3905"/>
                  </a:cubicBezTo>
                  <a:cubicBezTo>
                    <a:pt x="3843" y="3916"/>
                    <a:pt x="3832" y="3938"/>
                    <a:pt x="3820" y="3938"/>
                  </a:cubicBezTo>
                  <a:cubicBezTo>
                    <a:pt x="3798" y="3961"/>
                    <a:pt x="3764" y="3972"/>
                    <a:pt x="3742" y="3994"/>
                  </a:cubicBezTo>
                  <a:cubicBezTo>
                    <a:pt x="3720" y="4006"/>
                    <a:pt x="3697" y="4017"/>
                    <a:pt x="3675" y="4028"/>
                  </a:cubicBezTo>
                  <a:cubicBezTo>
                    <a:pt x="3664" y="4028"/>
                    <a:pt x="3641" y="4028"/>
                    <a:pt x="3630" y="4039"/>
                  </a:cubicBezTo>
                  <a:lnTo>
                    <a:pt x="3496" y="4039"/>
                  </a:lnTo>
                  <a:cubicBezTo>
                    <a:pt x="3451" y="4039"/>
                    <a:pt x="3406" y="4028"/>
                    <a:pt x="3372" y="4028"/>
                  </a:cubicBezTo>
                  <a:cubicBezTo>
                    <a:pt x="3305" y="4017"/>
                    <a:pt x="3249" y="4017"/>
                    <a:pt x="3193" y="4006"/>
                  </a:cubicBezTo>
                  <a:lnTo>
                    <a:pt x="3193" y="4006"/>
                  </a:lnTo>
                  <a:cubicBezTo>
                    <a:pt x="3228" y="4011"/>
                    <a:pt x="3246" y="4013"/>
                    <a:pt x="3251" y="4013"/>
                  </a:cubicBezTo>
                  <a:cubicBezTo>
                    <a:pt x="3269" y="4013"/>
                    <a:pt x="3168" y="3992"/>
                    <a:pt x="3126" y="3983"/>
                  </a:cubicBezTo>
                  <a:cubicBezTo>
                    <a:pt x="3014" y="3961"/>
                    <a:pt x="2902" y="3916"/>
                    <a:pt x="2790" y="3871"/>
                  </a:cubicBezTo>
                  <a:cubicBezTo>
                    <a:pt x="2734" y="3849"/>
                    <a:pt x="2678" y="3826"/>
                    <a:pt x="2611" y="3804"/>
                  </a:cubicBezTo>
                  <a:cubicBezTo>
                    <a:pt x="2611" y="3793"/>
                    <a:pt x="2611" y="3793"/>
                    <a:pt x="2611" y="3793"/>
                  </a:cubicBezTo>
                  <a:cubicBezTo>
                    <a:pt x="2588" y="3782"/>
                    <a:pt x="2566" y="3770"/>
                    <a:pt x="2543" y="3759"/>
                  </a:cubicBezTo>
                  <a:cubicBezTo>
                    <a:pt x="2398" y="3121"/>
                    <a:pt x="2443" y="2460"/>
                    <a:pt x="2667" y="1844"/>
                  </a:cubicBezTo>
                  <a:cubicBezTo>
                    <a:pt x="2745" y="1642"/>
                    <a:pt x="2835" y="1452"/>
                    <a:pt x="2947" y="1273"/>
                  </a:cubicBezTo>
                  <a:cubicBezTo>
                    <a:pt x="2958" y="1250"/>
                    <a:pt x="2958" y="1239"/>
                    <a:pt x="2969" y="1239"/>
                  </a:cubicBezTo>
                  <a:cubicBezTo>
                    <a:pt x="2969" y="1228"/>
                    <a:pt x="2969" y="1228"/>
                    <a:pt x="2991" y="1206"/>
                  </a:cubicBezTo>
                  <a:cubicBezTo>
                    <a:pt x="3014" y="1172"/>
                    <a:pt x="3036" y="1127"/>
                    <a:pt x="3070" y="1094"/>
                  </a:cubicBezTo>
                  <a:cubicBezTo>
                    <a:pt x="3126" y="1015"/>
                    <a:pt x="3193" y="948"/>
                    <a:pt x="3260" y="870"/>
                  </a:cubicBezTo>
                  <a:cubicBezTo>
                    <a:pt x="3260" y="870"/>
                    <a:pt x="3271" y="858"/>
                    <a:pt x="3271" y="858"/>
                  </a:cubicBezTo>
                  <a:close/>
                  <a:moveTo>
                    <a:pt x="3913" y="0"/>
                  </a:moveTo>
                  <a:cubicBezTo>
                    <a:pt x="3395" y="0"/>
                    <a:pt x="2868" y="158"/>
                    <a:pt x="2431" y="388"/>
                  </a:cubicBezTo>
                  <a:cubicBezTo>
                    <a:pt x="1927" y="657"/>
                    <a:pt x="1547" y="1049"/>
                    <a:pt x="1244" y="1519"/>
                  </a:cubicBezTo>
                  <a:cubicBezTo>
                    <a:pt x="931" y="2046"/>
                    <a:pt x="751" y="2673"/>
                    <a:pt x="729" y="3300"/>
                  </a:cubicBezTo>
                  <a:cubicBezTo>
                    <a:pt x="561" y="3367"/>
                    <a:pt x="1" y="3625"/>
                    <a:pt x="247" y="3860"/>
                  </a:cubicBezTo>
                  <a:cubicBezTo>
                    <a:pt x="427" y="4039"/>
                    <a:pt x="628" y="4185"/>
                    <a:pt x="841" y="4319"/>
                  </a:cubicBezTo>
                  <a:cubicBezTo>
                    <a:pt x="908" y="4566"/>
                    <a:pt x="987" y="4801"/>
                    <a:pt x="1110" y="5014"/>
                  </a:cubicBezTo>
                  <a:cubicBezTo>
                    <a:pt x="1177" y="5145"/>
                    <a:pt x="1346" y="5197"/>
                    <a:pt x="1552" y="5197"/>
                  </a:cubicBezTo>
                  <a:cubicBezTo>
                    <a:pt x="1930" y="5197"/>
                    <a:pt x="2436" y="5023"/>
                    <a:pt x="2689" y="4835"/>
                  </a:cubicBezTo>
                  <a:cubicBezTo>
                    <a:pt x="2958" y="4835"/>
                    <a:pt x="3227" y="4812"/>
                    <a:pt x="3496" y="4756"/>
                  </a:cubicBezTo>
                  <a:cubicBezTo>
                    <a:pt x="4571" y="4554"/>
                    <a:pt x="5870" y="3927"/>
                    <a:pt x="6027" y="2706"/>
                  </a:cubicBezTo>
                  <a:cubicBezTo>
                    <a:pt x="6161" y="1687"/>
                    <a:pt x="5590" y="388"/>
                    <a:pt x="4537" y="85"/>
                  </a:cubicBezTo>
                  <a:cubicBezTo>
                    <a:pt x="4335" y="27"/>
                    <a:pt x="4125" y="0"/>
                    <a:pt x="3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4"/>
            <p:cNvSpPr/>
            <p:nvPr/>
          </p:nvSpPr>
          <p:spPr>
            <a:xfrm>
              <a:off x="118252" y="9672197"/>
              <a:ext cx="778" cy="34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1" y="0"/>
                  </a:moveTo>
                  <a:cubicBezTo>
                    <a:pt x="1" y="0"/>
                    <a:pt x="12" y="0"/>
                    <a:pt x="23" y="0"/>
                  </a:cubicBezTo>
                  <a:lnTo>
                    <a:pt x="23" y="0"/>
                  </a:ln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4"/>
            <p:cNvSpPr/>
            <p:nvPr/>
          </p:nvSpPr>
          <p:spPr>
            <a:xfrm>
              <a:off x="147422" y="9827388"/>
              <a:ext cx="208522" cy="176205"/>
            </a:xfrm>
            <a:custGeom>
              <a:avLst/>
              <a:gdLst/>
              <a:ahLst/>
              <a:cxnLst/>
              <a:rect l="l" t="t" r="r" b="b"/>
              <a:pathLst>
                <a:path w="6162" h="5207" extrusionOk="0">
                  <a:moveTo>
                    <a:pt x="3896" y="3888"/>
                  </a:moveTo>
                  <a:cubicBezTo>
                    <a:pt x="3898" y="3888"/>
                    <a:pt x="3899" y="3890"/>
                    <a:pt x="3899" y="3893"/>
                  </a:cubicBezTo>
                  <a:cubicBezTo>
                    <a:pt x="3899" y="3893"/>
                    <a:pt x="3888" y="3893"/>
                    <a:pt x="3876" y="3904"/>
                  </a:cubicBezTo>
                  <a:cubicBezTo>
                    <a:pt x="3884" y="3896"/>
                    <a:pt x="3892" y="3888"/>
                    <a:pt x="3896" y="3888"/>
                  </a:cubicBezTo>
                  <a:close/>
                  <a:moveTo>
                    <a:pt x="3764" y="4005"/>
                  </a:moveTo>
                  <a:lnTo>
                    <a:pt x="3764" y="4005"/>
                  </a:lnTo>
                  <a:cubicBezTo>
                    <a:pt x="3763" y="4007"/>
                    <a:pt x="3761" y="4008"/>
                    <a:pt x="3760" y="4009"/>
                  </a:cubicBezTo>
                  <a:lnTo>
                    <a:pt x="3760" y="4009"/>
                  </a:lnTo>
                  <a:cubicBezTo>
                    <a:pt x="3763" y="4007"/>
                    <a:pt x="3764" y="4005"/>
                    <a:pt x="3764" y="4005"/>
                  </a:cubicBezTo>
                  <a:close/>
                  <a:moveTo>
                    <a:pt x="3294" y="869"/>
                  </a:moveTo>
                  <a:cubicBezTo>
                    <a:pt x="3305" y="880"/>
                    <a:pt x="3316" y="891"/>
                    <a:pt x="3339" y="903"/>
                  </a:cubicBezTo>
                  <a:cubicBezTo>
                    <a:pt x="3518" y="1003"/>
                    <a:pt x="3675" y="1160"/>
                    <a:pt x="3809" y="1317"/>
                  </a:cubicBezTo>
                  <a:cubicBezTo>
                    <a:pt x="4112" y="1687"/>
                    <a:pt x="4280" y="2191"/>
                    <a:pt x="4324" y="2661"/>
                  </a:cubicBezTo>
                  <a:cubicBezTo>
                    <a:pt x="4336" y="2885"/>
                    <a:pt x="4336" y="2997"/>
                    <a:pt x="4280" y="3199"/>
                  </a:cubicBezTo>
                  <a:cubicBezTo>
                    <a:pt x="4257" y="3288"/>
                    <a:pt x="4224" y="3367"/>
                    <a:pt x="4190" y="3456"/>
                  </a:cubicBezTo>
                  <a:cubicBezTo>
                    <a:pt x="4179" y="3490"/>
                    <a:pt x="4156" y="3535"/>
                    <a:pt x="4134" y="3579"/>
                  </a:cubicBezTo>
                  <a:cubicBezTo>
                    <a:pt x="4123" y="3602"/>
                    <a:pt x="4078" y="3658"/>
                    <a:pt x="4078" y="3669"/>
                  </a:cubicBezTo>
                  <a:cubicBezTo>
                    <a:pt x="4033" y="3725"/>
                    <a:pt x="3988" y="3781"/>
                    <a:pt x="3944" y="3837"/>
                  </a:cubicBezTo>
                  <a:cubicBezTo>
                    <a:pt x="3921" y="3859"/>
                    <a:pt x="3888" y="3882"/>
                    <a:pt x="3865" y="3904"/>
                  </a:cubicBezTo>
                  <a:cubicBezTo>
                    <a:pt x="3854" y="3927"/>
                    <a:pt x="3832" y="3938"/>
                    <a:pt x="3832" y="3938"/>
                  </a:cubicBezTo>
                  <a:cubicBezTo>
                    <a:pt x="3798" y="3960"/>
                    <a:pt x="3764" y="3983"/>
                    <a:pt x="3742" y="4005"/>
                  </a:cubicBezTo>
                  <a:cubicBezTo>
                    <a:pt x="3720" y="4016"/>
                    <a:pt x="3697" y="4027"/>
                    <a:pt x="3686" y="4027"/>
                  </a:cubicBezTo>
                  <a:cubicBezTo>
                    <a:pt x="3664" y="4039"/>
                    <a:pt x="3641" y="4039"/>
                    <a:pt x="3630" y="4039"/>
                  </a:cubicBezTo>
                  <a:lnTo>
                    <a:pt x="3518" y="4039"/>
                  </a:lnTo>
                  <a:cubicBezTo>
                    <a:pt x="3529" y="4050"/>
                    <a:pt x="3540" y="4050"/>
                    <a:pt x="3540" y="4050"/>
                  </a:cubicBezTo>
                  <a:lnTo>
                    <a:pt x="3496" y="4050"/>
                  </a:lnTo>
                  <a:cubicBezTo>
                    <a:pt x="3406" y="4050"/>
                    <a:pt x="3451" y="4039"/>
                    <a:pt x="3496" y="4039"/>
                  </a:cubicBezTo>
                  <a:cubicBezTo>
                    <a:pt x="3451" y="4039"/>
                    <a:pt x="3406" y="4039"/>
                    <a:pt x="3372" y="4027"/>
                  </a:cubicBezTo>
                  <a:cubicBezTo>
                    <a:pt x="3310" y="4027"/>
                    <a:pt x="3257" y="4018"/>
                    <a:pt x="3205" y="4007"/>
                  </a:cubicBezTo>
                  <a:lnTo>
                    <a:pt x="3205" y="4007"/>
                  </a:lnTo>
                  <a:cubicBezTo>
                    <a:pt x="3231" y="4012"/>
                    <a:pt x="3252" y="4015"/>
                    <a:pt x="3253" y="4015"/>
                  </a:cubicBezTo>
                  <a:cubicBezTo>
                    <a:pt x="3254" y="4015"/>
                    <a:pt x="3238" y="4012"/>
                    <a:pt x="3193" y="4005"/>
                  </a:cubicBezTo>
                  <a:lnTo>
                    <a:pt x="3193" y="4005"/>
                  </a:lnTo>
                  <a:cubicBezTo>
                    <a:pt x="3197" y="4006"/>
                    <a:pt x="3201" y="4007"/>
                    <a:pt x="3205" y="4007"/>
                  </a:cubicBezTo>
                  <a:lnTo>
                    <a:pt x="3205" y="4007"/>
                  </a:lnTo>
                  <a:cubicBezTo>
                    <a:pt x="3178" y="4003"/>
                    <a:pt x="3146" y="3998"/>
                    <a:pt x="3126" y="3994"/>
                  </a:cubicBezTo>
                  <a:cubicBezTo>
                    <a:pt x="3014" y="3960"/>
                    <a:pt x="2902" y="3927"/>
                    <a:pt x="2790" y="3882"/>
                  </a:cubicBezTo>
                  <a:cubicBezTo>
                    <a:pt x="2734" y="3859"/>
                    <a:pt x="2678" y="3826"/>
                    <a:pt x="2622" y="3803"/>
                  </a:cubicBezTo>
                  <a:lnTo>
                    <a:pt x="2611" y="3803"/>
                  </a:lnTo>
                  <a:cubicBezTo>
                    <a:pt x="2588" y="3792"/>
                    <a:pt x="2566" y="3781"/>
                    <a:pt x="2543" y="3759"/>
                  </a:cubicBezTo>
                  <a:cubicBezTo>
                    <a:pt x="2398" y="3131"/>
                    <a:pt x="2443" y="2471"/>
                    <a:pt x="2678" y="1843"/>
                  </a:cubicBezTo>
                  <a:cubicBezTo>
                    <a:pt x="2745" y="1653"/>
                    <a:pt x="2835" y="1463"/>
                    <a:pt x="2947" y="1272"/>
                  </a:cubicBezTo>
                  <a:cubicBezTo>
                    <a:pt x="2958" y="1250"/>
                    <a:pt x="2969" y="1250"/>
                    <a:pt x="2969" y="1239"/>
                  </a:cubicBezTo>
                  <a:cubicBezTo>
                    <a:pt x="2969" y="1239"/>
                    <a:pt x="2980" y="1227"/>
                    <a:pt x="2992" y="1205"/>
                  </a:cubicBezTo>
                  <a:cubicBezTo>
                    <a:pt x="3014" y="1171"/>
                    <a:pt x="3036" y="1138"/>
                    <a:pt x="3070" y="1104"/>
                  </a:cubicBezTo>
                  <a:cubicBezTo>
                    <a:pt x="3126" y="1026"/>
                    <a:pt x="3193" y="947"/>
                    <a:pt x="3260" y="880"/>
                  </a:cubicBezTo>
                  <a:cubicBezTo>
                    <a:pt x="3272" y="880"/>
                    <a:pt x="3272" y="869"/>
                    <a:pt x="3272" y="869"/>
                  </a:cubicBezTo>
                  <a:close/>
                  <a:moveTo>
                    <a:pt x="3916" y="0"/>
                  </a:moveTo>
                  <a:cubicBezTo>
                    <a:pt x="3398" y="0"/>
                    <a:pt x="2869" y="160"/>
                    <a:pt x="2431" y="399"/>
                  </a:cubicBezTo>
                  <a:cubicBezTo>
                    <a:pt x="1927" y="656"/>
                    <a:pt x="1547" y="1048"/>
                    <a:pt x="1255" y="1530"/>
                  </a:cubicBezTo>
                  <a:cubicBezTo>
                    <a:pt x="931" y="2056"/>
                    <a:pt x="751" y="2683"/>
                    <a:pt x="729" y="3311"/>
                  </a:cubicBezTo>
                  <a:cubicBezTo>
                    <a:pt x="561" y="3378"/>
                    <a:pt x="1" y="3624"/>
                    <a:pt x="247" y="3859"/>
                  </a:cubicBezTo>
                  <a:cubicBezTo>
                    <a:pt x="427" y="4050"/>
                    <a:pt x="628" y="4196"/>
                    <a:pt x="841" y="4330"/>
                  </a:cubicBezTo>
                  <a:cubicBezTo>
                    <a:pt x="908" y="4565"/>
                    <a:pt x="998" y="4800"/>
                    <a:pt x="1110" y="5024"/>
                  </a:cubicBezTo>
                  <a:cubicBezTo>
                    <a:pt x="1181" y="5155"/>
                    <a:pt x="1349" y="5207"/>
                    <a:pt x="1555" y="5207"/>
                  </a:cubicBezTo>
                  <a:cubicBezTo>
                    <a:pt x="1932" y="5207"/>
                    <a:pt x="2435" y="5030"/>
                    <a:pt x="2689" y="4834"/>
                  </a:cubicBezTo>
                  <a:cubicBezTo>
                    <a:pt x="2734" y="4836"/>
                    <a:pt x="2779" y="4837"/>
                    <a:pt x="2824" y="4837"/>
                  </a:cubicBezTo>
                  <a:cubicBezTo>
                    <a:pt x="3048" y="4837"/>
                    <a:pt x="3272" y="4813"/>
                    <a:pt x="3496" y="4767"/>
                  </a:cubicBezTo>
                  <a:cubicBezTo>
                    <a:pt x="4571" y="4554"/>
                    <a:pt x="5870" y="3938"/>
                    <a:pt x="6027" y="2706"/>
                  </a:cubicBezTo>
                  <a:cubicBezTo>
                    <a:pt x="6161" y="1687"/>
                    <a:pt x="5590" y="387"/>
                    <a:pt x="4537" y="85"/>
                  </a:cubicBezTo>
                  <a:cubicBezTo>
                    <a:pt x="4336" y="27"/>
                    <a:pt x="4127" y="0"/>
                    <a:pt x="3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4"/>
            <p:cNvSpPr/>
            <p:nvPr/>
          </p:nvSpPr>
          <p:spPr>
            <a:xfrm>
              <a:off x="265693" y="9964033"/>
              <a:ext cx="778" cy="406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1"/>
                    <a:pt x="12" y="1"/>
                    <a:pt x="23" y="12"/>
                  </a:cubicBezTo>
                  <a:cubicBezTo>
                    <a:pt x="23" y="1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4"/>
            <p:cNvSpPr/>
            <p:nvPr/>
          </p:nvSpPr>
          <p:spPr>
            <a:xfrm>
              <a:off x="-18" y="10119596"/>
              <a:ext cx="208522" cy="175866"/>
            </a:xfrm>
            <a:custGeom>
              <a:avLst/>
              <a:gdLst/>
              <a:ahLst/>
              <a:cxnLst/>
              <a:rect l="l" t="t" r="r" b="b"/>
              <a:pathLst>
                <a:path w="6162" h="5197" extrusionOk="0">
                  <a:moveTo>
                    <a:pt x="3092" y="802"/>
                  </a:moveTo>
                  <a:cubicBezTo>
                    <a:pt x="3064" y="808"/>
                    <a:pt x="3053" y="811"/>
                    <a:pt x="3053" y="811"/>
                  </a:cubicBezTo>
                  <a:cubicBezTo>
                    <a:pt x="3053" y="811"/>
                    <a:pt x="3064" y="808"/>
                    <a:pt x="3081" y="802"/>
                  </a:cubicBezTo>
                  <a:close/>
                  <a:moveTo>
                    <a:pt x="3193" y="4006"/>
                  </a:moveTo>
                  <a:cubicBezTo>
                    <a:pt x="3214" y="4009"/>
                    <a:pt x="3229" y="4011"/>
                    <a:pt x="3239" y="4013"/>
                  </a:cubicBezTo>
                  <a:lnTo>
                    <a:pt x="3239" y="4013"/>
                  </a:lnTo>
                  <a:cubicBezTo>
                    <a:pt x="3223" y="4011"/>
                    <a:pt x="3208" y="4009"/>
                    <a:pt x="3193" y="4006"/>
                  </a:cubicBezTo>
                  <a:close/>
                  <a:moveTo>
                    <a:pt x="3764" y="4006"/>
                  </a:moveTo>
                  <a:lnTo>
                    <a:pt x="3764" y="4006"/>
                  </a:lnTo>
                  <a:cubicBezTo>
                    <a:pt x="3755" y="4015"/>
                    <a:pt x="3738" y="4017"/>
                    <a:pt x="3720" y="4017"/>
                  </a:cubicBezTo>
                  <a:lnTo>
                    <a:pt x="3720" y="4017"/>
                  </a:lnTo>
                  <a:cubicBezTo>
                    <a:pt x="3742" y="4006"/>
                    <a:pt x="3764" y="4006"/>
                    <a:pt x="3764" y="4006"/>
                  </a:cubicBezTo>
                  <a:close/>
                  <a:moveTo>
                    <a:pt x="3271" y="858"/>
                  </a:moveTo>
                  <a:cubicBezTo>
                    <a:pt x="3271" y="858"/>
                    <a:pt x="3283" y="870"/>
                    <a:pt x="3283" y="870"/>
                  </a:cubicBezTo>
                  <a:cubicBezTo>
                    <a:pt x="3305" y="881"/>
                    <a:pt x="3316" y="881"/>
                    <a:pt x="3339" y="892"/>
                  </a:cubicBezTo>
                  <a:cubicBezTo>
                    <a:pt x="3518" y="1004"/>
                    <a:pt x="3664" y="1150"/>
                    <a:pt x="3798" y="1318"/>
                  </a:cubicBezTo>
                  <a:cubicBezTo>
                    <a:pt x="4112" y="1687"/>
                    <a:pt x="4280" y="2180"/>
                    <a:pt x="4324" y="2662"/>
                  </a:cubicBezTo>
                  <a:cubicBezTo>
                    <a:pt x="4336" y="2874"/>
                    <a:pt x="4336" y="2986"/>
                    <a:pt x="4280" y="3199"/>
                  </a:cubicBezTo>
                  <a:cubicBezTo>
                    <a:pt x="4257" y="3278"/>
                    <a:pt x="4224" y="3367"/>
                    <a:pt x="4190" y="3446"/>
                  </a:cubicBezTo>
                  <a:cubicBezTo>
                    <a:pt x="4179" y="3490"/>
                    <a:pt x="4156" y="3535"/>
                    <a:pt x="4134" y="3569"/>
                  </a:cubicBezTo>
                  <a:cubicBezTo>
                    <a:pt x="4123" y="3591"/>
                    <a:pt x="4078" y="3647"/>
                    <a:pt x="4078" y="3658"/>
                  </a:cubicBezTo>
                  <a:cubicBezTo>
                    <a:pt x="4033" y="3726"/>
                    <a:pt x="3988" y="3782"/>
                    <a:pt x="3932" y="3838"/>
                  </a:cubicBezTo>
                  <a:cubicBezTo>
                    <a:pt x="3910" y="3860"/>
                    <a:pt x="3888" y="3883"/>
                    <a:pt x="3865" y="3905"/>
                  </a:cubicBezTo>
                  <a:cubicBezTo>
                    <a:pt x="3843" y="3916"/>
                    <a:pt x="3832" y="3939"/>
                    <a:pt x="3820" y="3939"/>
                  </a:cubicBezTo>
                  <a:cubicBezTo>
                    <a:pt x="3798" y="3961"/>
                    <a:pt x="3764" y="3972"/>
                    <a:pt x="3742" y="3995"/>
                  </a:cubicBezTo>
                  <a:cubicBezTo>
                    <a:pt x="3720" y="4006"/>
                    <a:pt x="3697" y="4017"/>
                    <a:pt x="3675" y="4028"/>
                  </a:cubicBezTo>
                  <a:cubicBezTo>
                    <a:pt x="3664" y="4028"/>
                    <a:pt x="3641" y="4028"/>
                    <a:pt x="3630" y="4039"/>
                  </a:cubicBezTo>
                  <a:lnTo>
                    <a:pt x="3496" y="4039"/>
                  </a:lnTo>
                  <a:cubicBezTo>
                    <a:pt x="3451" y="4039"/>
                    <a:pt x="3406" y="4028"/>
                    <a:pt x="3372" y="4028"/>
                  </a:cubicBezTo>
                  <a:cubicBezTo>
                    <a:pt x="3327" y="4021"/>
                    <a:pt x="3286" y="4018"/>
                    <a:pt x="3248" y="4014"/>
                  </a:cubicBezTo>
                  <a:lnTo>
                    <a:pt x="3248" y="4014"/>
                  </a:lnTo>
                  <a:cubicBezTo>
                    <a:pt x="3228" y="4010"/>
                    <a:pt x="3159" y="3997"/>
                    <a:pt x="3126" y="3983"/>
                  </a:cubicBezTo>
                  <a:cubicBezTo>
                    <a:pt x="3014" y="3961"/>
                    <a:pt x="2902" y="3916"/>
                    <a:pt x="2790" y="3871"/>
                  </a:cubicBezTo>
                  <a:cubicBezTo>
                    <a:pt x="2734" y="3849"/>
                    <a:pt x="2678" y="3827"/>
                    <a:pt x="2611" y="3804"/>
                  </a:cubicBezTo>
                  <a:cubicBezTo>
                    <a:pt x="2611" y="3793"/>
                    <a:pt x="2611" y="3793"/>
                    <a:pt x="2611" y="3793"/>
                  </a:cubicBezTo>
                  <a:cubicBezTo>
                    <a:pt x="2588" y="3782"/>
                    <a:pt x="2566" y="3771"/>
                    <a:pt x="2543" y="3759"/>
                  </a:cubicBezTo>
                  <a:cubicBezTo>
                    <a:pt x="2398" y="3121"/>
                    <a:pt x="2443" y="2460"/>
                    <a:pt x="2667" y="1844"/>
                  </a:cubicBezTo>
                  <a:cubicBezTo>
                    <a:pt x="2745" y="1642"/>
                    <a:pt x="2835" y="1452"/>
                    <a:pt x="2947" y="1273"/>
                  </a:cubicBezTo>
                  <a:cubicBezTo>
                    <a:pt x="2958" y="1250"/>
                    <a:pt x="2958" y="1239"/>
                    <a:pt x="2969" y="1239"/>
                  </a:cubicBezTo>
                  <a:cubicBezTo>
                    <a:pt x="2969" y="1228"/>
                    <a:pt x="2969" y="1228"/>
                    <a:pt x="2991" y="1206"/>
                  </a:cubicBezTo>
                  <a:cubicBezTo>
                    <a:pt x="3014" y="1172"/>
                    <a:pt x="3036" y="1127"/>
                    <a:pt x="3070" y="1094"/>
                  </a:cubicBezTo>
                  <a:cubicBezTo>
                    <a:pt x="3126" y="1015"/>
                    <a:pt x="3193" y="948"/>
                    <a:pt x="3260" y="870"/>
                  </a:cubicBezTo>
                  <a:cubicBezTo>
                    <a:pt x="3260" y="870"/>
                    <a:pt x="3271" y="870"/>
                    <a:pt x="3271" y="858"/>
                  </a:cubicBezTo>
                  <a:close/>
                  <a:moveTo>
                    <a:pt x="3913" y="0"/>
                  </a:moveTo>
                  <a:cubicBezTo>
                    <a:pt x="3395" y="0"/>
                    <a:pt x="2868" y="158"/>
                    <a:pt x="2431" y="388"/>
                  </a:cubicBezTo>
                  <a:cubicBezTo>
                    <a:pt x="1927" y="657"/>
                    <a:pt x="1547" y="1049"/>
                    <a:pt x="1244" y="1519"/>
                  </a:cubicBezTo>
                  <a:cubicBezTo>
                    <a:pt x="931" y="2046"/>
                    <a:pt x="751" y="2673"/>
                    <a:pt x="729" y="3300"/>
                  </a:cubicBezTo>
                  <a:cubicBezTo>
                    <a:pt x="561" y="3367"/>
                    <a:pt x="1" y="3625"/>
                    <a:pt x="247" y="3860"/>
                  </a:cubicBezTo>
                  <a:cubicBezTo>
                    <a:pt x="427" y="4039"/>
                    <a:pt x="628" y="4196"/>
                    <a:pt x="841" y="4319"/>
                  </a:cubicBezTo>
                  <a:cubicBezTo>
                    <a:pt x="908" y="4566"/>
                    <a:pt x="987" y="4801"/>
                    <a:pt x="1110" y="5014"/>
                  </a:cubicBezTo>
                  <a:cubicBezTo>
                    <a:pt x="1177" y="5145"/>
                    <a:pt x="1346" y="5197"/>
                    <a:pt x="1552" y="5197"/>
                  </a:cubicBezTo>
                  <a:cubicBezTo>
                    <a:pt x="1930" y="5197"/>
                    <a:pt x="2436" y="5023"/>
                    <a:pt x="2689" y="4835"/>
                  </a:cubicBezTo>
                  <a:cubicBezTo>
                    <a:pt x="2958" y="4835"/>
                    <a:pt x="3227" y="4812"/>
                    <a:pt x="3496" y="4767"/>
                  </a:cubicBezTo>
                  <a:cubicBezTo>
                    <a:pt x="4571" y="4555"/>
                    <a:pt x="5870" y="3927"/>
                    <a:pt x="6027" y="2706"/>
                  </a:cubicBezTo>
                  <a:cubicBezTo>
                    <a:pt x="6161" y="1687"/>
                    <a:pt x="5590" y="388"/>
                    <a:pt x="4537" y="86"/>
                  </a:cubicBezTo>
                  <a:cubicBezTo>
                    <a:pt x="4335" y="27"/>
                    <a:pt x="4125" y="0"/>
                    <a:pt x="3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4"/>
            <p:cNvSpPr/>
            <p:nvPr/>
          </p:nvSpPr>
          <p:spPr>
            <a:xfrm>
              <a:off x="118252" y="10256276"/>
              <a:ext cx="778" cy="34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3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" y="0"/>
                    <a:pt x="12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4"/>
            <p:cNvSpPr/>
            <p:nvPr/>
          </p:nvSpPr>
          <p:spPr>
            <a:xfrm>
              <a:off x="147422" y="10411466"/>
              <a:ext cx="208522" cy="176205"/>
            </a:xfrm>
            <a:custGeom>
              <a:avLst/>
              <a:gdLst/>
              <a:ahLst/>
              <a:cxnLst/>
              <a:rect l="l" t="t" r="r" b="b"/>
              <a:pathLst>
                <a:path w="6162" h="5207" extrusionOk="0">
                  <a:moveTo>
                    <a:pt x="3896" y="3888"/>
                  </a:moveTo>
                  <a:cubicBezTo>
                    <a:pt x="3898" y="3888"/>
                    <a:pt x="3899" y="3890"/>
                    <a:pt x="3899" y="3893"/>
                  </a:cubicBezTo>
                  <a:cubicBezTo>
                    <a:pt x="3899" y="3893"/>
                    <a:pt x="3888" y="3893"/>
                    <a:pt x="3876" y="3904"/>
                  </a:cubicBezTo>
                  <a:cubicBezTo>
                    <a:pt x="3884" y="3896"/>
                    <a:pt x="3892" y="3888"/>
                    <a:pt x="3896" y="3888"/>
                  </a:cubicBezTo>
                  <a:close/>
                  <a:moveTo>
                    <a:pt x="3764" y="4005"/>
                  </a:moveTo>
                  <a:cubicBezTo>
                    <a:pt x="3756" y="4013"/>
                    <a:pt x="3741" y="4022"/>
                    <a:pt x="3725" y="4026"/>
                  </a:cubicBezTo>
                  <a:lnTo>
                    <a:pt x="3725" y="4026"/>
                  </a:lnTo>
                  <a:cubicBezTo>
                    <a:pt x="3754" y="4015"/>
                    <a:pt x="3764" y="4005"/>
                    <a:pt x="3764" y="4005"/>
                  </a:cubicBezTo>
                  <a:close/>
                  <a:moveTo>
                    <a:pt x="3294" y="869"/>
                  </a:moveTo>
                  <a:cubicBezTo>
                    <a:pt x="3305" y="880"/>
                    <a:pt x="3316" y="891"/>
                    <a:pt x="3339" y="903"/>
                  </a:cubicBezTo>
                  <a:cubicBezTo>
                    <a:pt x="3518" y="1015"/>
                    <a:pt x="3675" y="1160"/>
                    <a:pt x="3809" y="1317"/>
                  </a:cubicBezTo>
                  <a:cubicBezTo>
                    <a:pt x="4112" y="1687"/>
                    <a:pt x="4280" y="2191"/>
                    <a:pt x="4324" y="2661"/>
                  </a:cubicBezTo>
                  <a:cubicBezTo>
                    <a:pt x="4336" y="2885"/>
                    <a:pt x="4336" y="2997"/>
                    <a:pt x="4280" y="3199"/>
                  </a:cubicBezTo>
                  <a:cubicBezTo>
                    <a:pt x="4257" y="3288"/>
                    <a:pt x="4224" y="3367"/>
                    <a:pt x="4190" y="3456"/>
                  </a:cubicBezTo>
                  <a:cubicBezTo>
                    <a:pt x="4179" y="3490"/>
                    <a:pt x="4156" y="3535"/>
                    <a:pt x="4134" y="3580"/>
                  </a:cubicBezTo>
                  <a:cubicBezTo>
                    <a:pt x="4123" y="3602"/>
                    <a:pt x="4078" y="3658"/>
                    <a:pt x="4078" y="3669"/>
                  </a:cubicBezTo>
                  <a:cubicBezTo>
                    <a:pt x="4033" y="3725"/>
                    <a:pt x="3988" y="3781"/>
                    <a:pt x="3944" y="3837"/>
                  </a:cubicBezTo>
                  <a:cubicBezTo>
                    <a:pt x="3921" y="3860"/>
                    <a:pt x="3888" y="3882"/>
                    <a:pt x="3865" y="3904"/>
                  </a:cubicBezTo>
                  <a:cubicBezTo>
                    <a:pt x="3854" y="3927"/>
                    <a:pt x="3832" y="3938"/>
                    <a:pt x="3832" y="3938"/>
                  </a:cubicBezTo>
                  <a:cubicBezTo>
                    <a:pt x="3798" y="3960"/>
                    <a:pt x="3764" y="3983"/>
                    <a:pt x="3742" y="4005"/>
                  </a:cubicBezTo>
                  <a:cubicBezTo>
                    <a:pt x="3720" y="4016"/>
                    <a:pt x="3697" y="4028"/>
                    <a:pt x="3686" y="4028"/>
                  </a:cubicBezTo>
                  <a:cubicBezTo>
                    <a:pt x="3664" y="4039"/>
                    <a:pt x="3641" y="4039"/>
                    <a:pt x="3630" y="4039"/>
                  </a:cubicBezTo>
                  <a:cubicBezTo>
                    <a:pt x="3596" y="4039"/>
                    <a:pt x="3563" y="4050"/>
                    <a:pt x="3552" y="4050"/>
                  </a:cubicBezTo>
                  <a:lnTo>
                    <a:pt x="3496" y="4050"/>
                  </a:lnTo>
                  <a:cubicBezTo>
                    <a:pt x="3406" y="4050"/>
                    <a:pt x="3451" y="4039"/>
                    <a:pt x="3496" y="4039"/>
                  </a:cubicBezTo>
                  <a:lnTo>
                    <a:pt x="3372" y="4039"/>
                  </a:lnTo>
                  <a:cubicBezTo>
                    <a:pt x="3310" y="4028"/>
                    <a:pt x="3257" y="4018"/>
                    <a:pt x="3205" y="4007"/>
                  </a:cubicBezTo>
                  <a:lnTo>
                    <a:pt x="3205" y="4007"/>
                  </a:lnTo>
                  <a:cubicBezTo>
                    <a:pt x="3231" y="4012"/>
                    <a:pt x="3252" y="4015"/>
                    <a:pt x="3253" y="4015"/>
                  </a:cubicBezTo>
                  <a:cubicBezTo>
                    <a:pt x="3254" y="4015"/>
                    <a:pt x="3238" y="4012"/>
                    <a:pt x="3193" y="4005"/>
                  </a:cubicBezTo>
                  <a:lnTo>
                    <a:pt x="3193" y="4005"/>
                  </a:lnTo>
                  <a:cubicBezTo>
                    <a:pt x="3197" y="4006"/>
                    <a:pt x="3201" y="4007"/>
                    <a:pt x="3205" y="4007"/>
                  </a:cubicBezTo>
                  <a:lnTo>
                    <a:pt x="3205" y="4007"/>
                  </a:lnTo>
                  <a:cubicBezTo>
                    <a:pt x="3178" y="4003"/>
                    <a:pt x="3146" y="3998"/>
                    <a:pt x="3126" y="3994"/>
                  </a:cubicBezTo>
                  <a:cubicBezTo>
                    <a:pt x="3014" y="3960"/>
                    <a:pt x="2902" y="3927"/>
                    <a:pt x="2790" y="3882"/>
                  </a:cubicBezTo>
                  <a:cubicBezTo>
                    <a:pt x="2734" y="3860"/>
                    <a:pt x="2678" y="3826"/>
                    <a:pt x="2622" y="3804"/>
                  </a:cubicBezTo>
                  <a:lnTo>
                    <a:pt x="2611" y="3804"/>
                  </a:lnTo>
                  <a:cubicBezTo>
                    <a:pt x="2588" y="3792"/>
                    <a:pt x="2566" y="3781"/>
                    <a:pt x="2543" y="3759"/>
                  </a:cubicBezTo>
                  <a:cubicBezTo>
                    <a:pt x="2398" y="3131"/>
                    <a:pt x="2443" y="2471"/>
                    <a:pt x="2678" y="1843"/>
                  </a:cubicBezTo>
                  <a:cubicBezTo>
                    <a:pt x="2745" y="1653"/>
                    <a:pt x="2835" y="1463"/>
                    <a:pt x="2947" y="1272"/>
                  </a:cubicBezTo>
                  <a:cubicBezTo>
                    <a:pt x="2958" y="1250"/>
                    <a:pt x="2969" y="1250"/>
                    <a:pt x="2969" y="1239"/>
                  </a:cubicBezTo>
                  <a:cubicBezTo>
                    <a:pt x="2969" y="1239"/>
                    <a:pt x="2980" y="1227"/>
                    <a:pt x="2992" y="1216"/>
                  </a:cubicBezTo>
                  <a:cubicBezTo>
                    <a:pt x="3014" y="1171"/>
                    <a:pt x="3036" y="1138"/>
                    <a:pt x="3070" y="1104"/>
                  </a:cubicBezTo>
                  <a:cubicBezTo>
                    <a:pt x="3126" y="1026"/>
                    <a:pt x="3193" y="947"/>
                    <a:pt x="3260" y="880"/>
                  </a:cubicBezTo>
                  <a:cubicBezTo>
                    <a:pt x="3272" y="880"/>
                    <a:pt x="3272" y="869"/>
                    <a:pt x="3272" y="869"/>
                  </a:cubicBezTo>
                  <a:close/>
                  <a:moveTo>
                    <a:pt x="3916" y="0"/>
                  </a:moveTo>
                  <a:cubicBezTo>
                    <a:pt x="3398" y="0"/>
                    <a:pt x="2869" y="160"/>
                    <a:pt x="2431" y="399"/>
                  </a:cubicBezTo>
                  <a:cubicBezTo>
                    <a:pt x="1927" y="656"/>
                    <a:pt x="1547" y="1048"/>
                    <a:pt x="1255" y="1530"/>
                  </a:cubicBezTo>
                  <a:cubicBezTo>
                    <a:pt x="931" y="2056"/>
                    <a:pt x="751" y="2683"/>
                    <a:pt x="729" y="3311"/>
                  </a:cubicBezTo>
                  <a:cubicBezTo>
                    <a:pt x="561" y="3378"/>
                    <a:pt x="1" y="3624"/>
                    <a:pt x="247" y="3860"/>
                  </a:cubicBezTo>
                  <a:cubicBezTo>
                    <a:pt x="427" y="4050"/>
                    <a:pt x="628" y="4196"/>
                    <a:pt x="841" y="4330"/>
                  </a:cubicBezTo>
                  <a:cubicBezTo>
                    <a:pt x="908" y="4565"/>
                    <a:pt x="998" y="4800"/>
                    <a:pt x="1110" y="5024"/>
                  </a:cubicBezTo>
                  <a:cubicBezTo>
                    <a:pt x="1181" y="5155"/>
                    <a:pt x="1349" y="5207"/>
                    <a:pt x="1555" y="5207"/>
                  </a:cubicBezTo>
                  <a:cubicBezTo>
                    <a:pt x="1932" y="5207"/>
                    <a:pt x="2435" y="5030"/>
                    <a:pt x="2689" y="4834"/>
                  </a:cubicBezTo>
                  <a:cubicBezTo>
                    <a:pt x="2734" y="4836"/>
                    <a:pt x="2779" y="4837"/>
                    <a:pt x="2824" y="4837"/>
                  </a:cubicBezTo>
                  <a:cubicBezTo>
                    <a:pt x="3048" y="4837"/>
                    <a:pt x="3272" y="4813"/>
                    <a:pt x="3496" y="4767"/>
                  </a:cubicBezTo>
                  <a:cubicBezTo>
                    <a:pt x="4571" y="4554"/>
                    <a:pt x="5870" y="3938"/>
                    <a:pt x="6027" y="2706"/>
                  </a:cubicBezTo>
                  <a:cubicBezTo>
                    <a:pt x="6161" y="1687"/>
                    <a:pt x="5590" y="387"/>
                    <a:pt x="4537" y="85"/>
                  </a:cubicBezTo>
                  <a:cubicBezTo>
                    <a:pt x="4336" y="27"/>
                    <a:pt x="4127" y="0"/>
                    <a:pt x="3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4"/>
            <p:cNvSpPr/>
            <p:nvPr/>
          </p:nvSpPr>
          <p:spPr>
            <a:xfrm>
              <a:off x="265693" y="10548112"/>
              <a:ext cx="778" cy="406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1"/>
                    <a:pt x="12" y="12"/>
                    <a:pt x="23" y="12"/>
                  </a:cubicBezTo>
                  <a:cubicBezTo>
                    <a:pt x="23" y="12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73" name="Google Shape;773;p4"/>
          <p:cNvSpPr/>
          <p:nvPr/>
        </p:nvSpPr>
        <p:spPr>
          <a:xfrm>
            <a:off x="157670" y="7105860"/>
            <a:ext cx="1037" cy="541"/>
          </a:xfrm>
          <a:custGeom>
            <a:avLst/>
            <a:gdLst/>
            <a:ahLst/>
            <a:cxnLst/>
            <a:rect l="l" t="t" r="r" b="b"/>
            <a:pathLst>
              <a:path w="23" h="12" extrusionOk="0">
                <a:moveTo>
                  <a:pt x="1" y="0"/>
                </a:moveTo>
                <a:cubicBezTo>
                  <a:pt x="1" y="0"/>
                  <a:pt x="12" y="0"/>
                  <a:pt x="23" y="11"/>
                </a:cubicBezTo>
                <a:cubicBezTo>
                  <a:pt x="12" y="0"/>
                  <a:pt x="12" y="0"/>
                  <a:pt x="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4" name="Google Shape;774;p4"/>
          <p:cNvSpPr/>
          <p:nvPr/>
        </p:nvSpPr>
        <p:spPr>
          <a:xfrm>
            <a:off x="733513" y="511800"/>
            <a:ext cx="10944800" cy="583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57163" dist="57150" dir="2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75" name="Google Shape;775;p4"/>
          <p:cNvGrpSpPr/>
          <p:nvPr/>
        </p:nvGrpSpPr>
        <p:grpSpPr>
          <a:xfrm>
            <a:off x="847608" y="876804"/>
            <a:ext cx="203600" cy="5102933"/>
            <a:chOff x="635706" y="657603"/>
            <a:chExt cx="152700" cy="3827200"/>
          </a:xfrm>
        </p:grpSpPr>
        <p:sp>
          <p:nvSpPr>
            <p:cNvPr id="776" name="Google Shape;776;p4"/>
            <p:cNvSpPr/>
            <p:nvPr/>
          </p:nvSpPr>
          <p:spPr>
            <a:xfrm>
              <a:off x="635706" y="657603"/>
              <a:ext cx="152700" cy="15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4"/>
            <p:cNvSpPr/>
            <p:nvPr/>
          </p:nvSpPr>
          <p:spPr>
            <a:xfrm>
              <a:off x="635706" y="1025053"/>
              <a:ext cx="152700" cy="15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4"/>
            <p:cNvSpPr/>
            <p:nvPr/>
          </p:nvSpPr>
          <p:spPr>
            <a:xfrm>
              <a:off x="635706" y="1392503"/>
              <a:ext cx="152700" cy="15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4"/>
            <p:cNvSpPr/>
            <p:nvPr/>
          </p:nvSpPr>
          <p:spPr>
            <a:xfrm>
              <a:off x="635706" y="1759953"/>
              <a:ext cx="152700" cy="15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4"/>
            <p:cNvSpPr/>
            <p:nvPr/>
          </p:nvSpPr>
          <p:spPr>
            <a:xfrm>
              <a:off x="635706" y="2127403"/>
              <a:ext cx="152700" cy="15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4"/>
            <p:cNvSpPr/>
            <p:nvPr/>
          </p:nvSpPr>
          <p:spPr>
            <a:xfrm>
              <a:off x="635706" y="2494853"/>
              <a:ext cx="152700" cy="15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4"/>
            <p:cNvSpPr/>
            <p:nvPr/>
          </p:nvSpPr>
          <p:spPr>
            <a:xfrm>
              <a:off x="635706" y="2862303"/>
              <a:ext cx="152700" cy="15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4"/>
            <p:cNvSpPr/>
            <p:nvPr/>
          </p:nvSpPr>
          <p:spPr>
            <a:xfrm>
              <a:off x="635706" y="3229753"/>
              <a:ext cx="152700" cy="15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4"/>
            <p:cNvSpPr/>
            <p:nvPr/>
          </p:nvSpPr>
          <p:spPr>
            <a:xfrm>
              <a:off x="635706" y="3597203"/>
              <a:ext cx="152700" cy="15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4"/>
            <p:cNvSpPr/>
            <p:nvPr/>
          </p:nvSpPr>
          <p:spPr>
            <a:xfrm>
              <a:off x="635706" y="3964653"/>
              <a:ext cx="152700" cy="15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4"/>
            <p:cNvSpPr/>
            <p:nvPr/>
          </p:nvSpPr>
          <p:spPr>
            <a:xfrm>
              <a:off x="635706" y="4332103"/>
              <a:ext cx="152700" cy="15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7" name="Google Shape;787;p4"/>
          <p:cNvGrpSpPr/>
          <p:nvPr/>
        </p:nvGrpSpPr>
        <p:grpSpPr>
          <a:xfrm>
            <a:off x="487277" y="934604"/>
            <a:ext cx="484400" cy="4987333"/>
            <a:chOff x="365458" y="700953"/>
            <a:chExt cx="363300" cy="3740500"/>
          </a:xfrm>
        </p:grpSpPr>
        <p:sp>
          <p:nvSpPr>
            <p:cNvPr id="788" name="Google Shape;788;p4"/>
            <p:cNvSpPr/>
            <p:nvPr/>
          </p:nvSpPr>
          <p:spPr>
            <a:xfrm>
              <a:off x="365458" y="700953"/>
              <a:ext cx="363300" cy="66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57150" dir="2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4"/>
            <p:cNvSpPr/>
            <p:nvPr/>
          </p:nvSpPr>
          <p:spPr>
            <a:xfrm>
              <a:off x="365458" y="1068403"/>
              <a:ext cx="363300" cy="66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57150" dir="2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4"/>
            <p:cNvSpPr/>
            <p:nvPr/>
          </p:nvSpPr>
          <p:spPr>
            <a:xfrm>
              <a:off x="365458" y="1435853"/>
              <a:ext cx="363300" cy="66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57150" dir="2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4"/>
            <p:cNvSpPr/>
            <p:nvPr/>
          </p:nvSpPr>
          <p:spPr>
            <a:xfrm>
              <a:off x="365458" y="1803303"/>
              <a:ext cx="363300" cy="66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57150" dir="2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4"/>
            <p:cNvSpPr/>
            <p:nvPr/>
          </p:nvSpPr>
          <p:spPr>
            <a:xfrm>
              <a:off x="365458" y="2170753"/>
              <a:ext cx="363300" cy="66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57150" dir="2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4"/>
            <p:cNvSpPr/>
            <p:nvPr/>
          </p:nvSpPr>
          <p:spPr>
            <a:xfrm>
              <a:off x="365458" y="2538203"/>
              <a:ext cx="363300" cy="66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57150" dir="2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4"/>
            <p:cNvSpPr/>
            <p:nvPr/>
          </p:nvSpPr>
          <p:spPr>
            <a:xfrm>
              <a:off x="365458" y="2905653"/>
              <a:ext cx="363300" cy="66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57150" dir="2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4"/>
            <p:cNvSpPr/>
            <p:nvPr/>
          </p:nvSpPr>
          <p:spPr>
            <a:xfrm>
              <a:off x="365458" y="3273103"/>
              <a:ext cx="363300" cy="66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57150" dir="2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4"/>
            <p:cNvSpPr/>
            <p:nvPr/>
          </p:nvSpPr>
          <p:spPr>
            <a:xfrm>
              <a:off x="365458" y="3640553"/>
              <a:ext cx="363300" cy="66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57150" dir="2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4"/>
            <p:cNvSpPr/>
            <p:nvPr/>
          </p:nvSpPr>
          <p:spPr>
            <a:xfrm>
              <a:off x="365458" y="4008003"/>
              <a:ext cx="363300" cy="66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57150" dir="2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4"/>
            <p:cNvSpPr/>
            <p:nvPr/>
          </p:nvSpPr>
          <p:spPr>
            <a:xfrm>
              <a:off x="365458" y="4375453"/>
              <a:ext cx="363300" cy="66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57150" dir="2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99" name="Google Shape;799;p4"/>
          <p:cNvSpPr txBox="1">
            <a:spLocks noGrp="1"/>
          </p:cNvSpPr>
          <p:nvPr>
            <p:ph type="title"/>
          </p:nvPr>
        </p:nvSpPr>
        <p:spPr>
          <a:xfrm>
            <a:off x="1315967" y="719000"/>
            <a:ext cx="9925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4"/>
          <p:cNvSpPr txBox="1">
            <a:spLocks noGrp="1"/>
          </p:cNvSpPr>
          <p:nvPr>
            <p:ph type="body" idx="1"/>
          </p:nvPr>
        </p:nvSpPr>
        <p:spPr>
          <a:xfrm>
            <a:off x="1315967" y="1482600"/>
            <a:ext cx="9925600" cy="46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Josefin Sans"/>
              <a:buAutoNum type="arabicPeriod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967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93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dk2"/>
        </a:solidFill>
        <a:effectLst/>
      </p:bgPr>
    </p:bg>
    <p:spTree>
      <p:nvGrpSpPr>
        <p:cNvPr id="1" name="Shape 4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8" name="Google Shape;4808;p23"/>
          <p:cNvGrpSpPr/>
          <p:nvPr/>
        </p:nvGrpSpPr>
        <p:grpSpPr>
          <a:xfrm>
            <a:off x="-12" y="-12832"/>
            <a:ext cx="12191568" cy="6883664"/>
            <a:chOff x="-9" y="5177176"/>
            <a:chExt cx="9143676" cy="5162748"/>
          </a:xfrm>
        </p:grpSpPr>
        <p:sp>
          <p:nvSpPr>
            <p:cNvPr id="4809" name="Google Shape;4809;p23"/>
            <p:cNvSpPr/>
            <p:nvPr/>
          </p:nvSpPr>
          <p:spPr>
            <a:xfrm>
              <a:off x="6553577" y="5185722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4160" y="281"/>
                  </a:moveTo>
                  <a:cubicBezTo>
                    <a:pt x="4252" y="281"/>
                    <a:pt x="4354" y="316"/>
                    <a:pt x="4468" y="398"/>
                  </a:cubicBezTo>
                  <a:cubicBezTo>
                    <a:pt x="5155" y="879"/>
                    <a:pt x="4213" y="2195"/>
                    <a:pt x="3869" y="2637"/>
                  </a:cubicBezTo>
                  <a:cubicBezTo>
                    <a:pt x="3770" y="2759"/>
                    <a:pt x="3875" y="2819"/>
                    <a:pt x="3999" y="2819"/>
                  </a:cubicBezTo>
                  <a:cubicBezTo>
                    <a:pt x="4084" y="2819"/>
                    <a:pt x="4178" y="2791"/>
                    <a:pt x="4222" y="2735"/>
                  </a:cubicBezTo>
                  <a:cubicBezTo>
                    <a:pt x="4448" y="2450"/>
                    <a:pt x="4713" y="2185"/>
                    <a:pt x="5018" y="1989"/>
                  </a:cubicBezTo>
                  <a:cubicBezTo>
                    <a:pt x="5174" y="1892"/>
                    <a:pt x="5353" y="1801"/>
                    <a:pt x="5537" y="1801"/>
                  </a:cubicBezTo>
                  <a:cubicBezTo>
                    <a:pt x="5596" y="1801"/>
                    <a:pt x="5655" y="1810"/>
                    <a:pt x="5715" y="1831"/>
                  </a:cubicBezTo>
                  <a:cubicBezTo>
                    <a:pt x="5931" y="1910"/>
                    <a:pt x="6216" y="2234"/>
                    <a:pt x="6206" y="2479"/>
                  </a:cubicBezTo>
                  <a:cubicBezTo>
                    <a:pt x="6186" y="2882"/>
                    <a:pt x="5430" y="2990"/>
                    <a:pt x="5145" y="3049"/>
                  </a:cubicBezTo>
                  <a:cubicBezTo>
                    <a:pt x="4831" y="3108"/>
                    <a:pt x="4517" y="3147"/>
                    <a:pt x="4193" y="3167"/>
                  </a:cubicBezTo>
                  <a:cubicBezTo>
                    <a:pt x="3975" y="3186"/>
                    <a:pt x="3857" y="3453"/>
                    <a:pt x="4116" y="3453"/>
                  </a:cubicBezTo>
                  <a:cubicBezTo>
                    <a:pt x="4125" y="3453"/>
                    <a:pt x="4134" y="3452"/>
                    <a:pt x="4144" y="3452"/>
                  </a:cubicBezTo>
                  <a:cubicBezTo>
                    <a:pt x="4306" y="3441"/>
                    <a:pt x="4492" y="3430"/>
                    <a:pt x="4685" y="3430"/>
                  </a:cubicBezTo>
                  <a:cubicBezTo>
                    <a:pt x="5184" y="3430"/>
                    <a:pt x="5733" y="3498"/>
                    <a:pt x="6059" y="3795"/>
                  </a:cubicBezTo>
                  <a:cubicBezTo>
                    <a:pt x="6333" y="4031"/>
                    <a:pt x="6265" y="4659"/>
                    <a:pt x="5892" y="4777"/>
                  </a:cubicBezTo>
                  <a:cubicBezTo>
                    <a:pt x="5841" y="4794"/>
                    <a:pt x="5787" y="4801"/>
                    <a:pt x="5732" y="4801"/>
                  </a:cubicBezTo>
                  <a:cubicBezTo>
                    <a:pt x="5363" y="4801"/>
                    <a:pt x="4922" y="4466"/>
                    <a:pt x="4674" y="4286"/>
                  </a:cubicBezTo>
                  <a:cubicBezTo>
                    <a:pt x="4389" y="4080"/>
                    <a:pt x="4114" y="3854"/>
                    <a:pt x="3859" y="3609"/>
                  </a:cubicBezTo>
                  <a:cubicBezTo>
                    <a:pt x="3828" y="3575"/>
                    <a:pt x="3775" y="3560"/>
                    <a:pt x="3718" y="3560"/>
                  </a:cubicBezTo>
                  <a:cubicBezTo>
                    <a:pt x="3561" y="3560"/>
                    <a:pt x="3365" y="3670"/>
                    <a:pt x="3466" y="3785"/>
                  </a:cubicBezTo>
                  <a:cubicBezTo>
                    <a:pt x="3643" y="3992"/>
                    <a:pt x="3800" y="4217"/>
                    <a:pt x="3938" y="4453"/>
                  </a:cubicBezTo>
                  <a:cubicBezTo>
                    <a:pt x="4114" y="4748"/>
                    <a:pt x="4389" y="5278"/>
                    <a:pt x="4163" y="5612"/>
                  </a:cubicBezTo>
                  <a:cubicBezTo>
                    <a:pt x="4051" y="5768"/>
                    <a:pt x="3871" y="5838"/>
                    <a:pt x="3688" y="5838"/>
                  </a:cubicBezTo>
                  <a:cubicBezTo>
                    <a:pt x="3456" y="5838"/>
                    <a:pt x="3218" y="5725"/>
                    <a:pt x="3103" y="5533"/>
                  </a:cubicBezTo>
                  <a:cubicBezTo>
                    <a:pt x="2907" y="5199"/>
                    <a:pt x="2907" y="4757"/>
                    <a:pt x="2926" y="4384"/>
                  </a:cubicBezTo>
                  <a:cubicBezTo>
                    <a:pt x="2946" y="4119"/>
                    <a:pt x="2985" y="3835"/>
                    <a:pt x="3044" y="3569"/>
                  </a:cubicBezTo>
                  <a:cubicBezTo>
                    <a:pt x="3065" y="3487"/>
                    <a:pt x="3005" y="3457"/>
                    <a:pt x="2924" y="3457"/>
                  </a:cubicBezTo>
                  <a:cubicBezTo>
                    <a:pt x="2810" y="3457"/>
                    <a:pt x="2656" y="3516"/>
                    <a:pt x="2622" y="3579"/>
                  </a:cubicBezTo>
                  <a:cubicBezTo>
                    <a:pt x="2435" y="3903"/>
                    <a:pt x="2209" y="4217"/>
                    <a:pt x="1925" y="4463"/>
                  </a:cubicBezTo>
                  <a:cubicBezTo>
                    <a:pt x="1782" y="4590"/>
                    <a:pt x="1607" y="4723"/>
                    <a:pt x="1411" y="4723"/>
                  </a:cubicBezTo>
                  <a:cubicBezTo>
                    <a:pt x="1364" y="4723"/>
                    <a:pt x="1316" y="4716"/>
                    <a:pt x="1267" y="4699"/>
                  </a:cubicBezTo>
                  <a:cubicBezTo>
                    <a:pt x="1031" y="4620"/>
                    <a:pt x="776" y="4306"/>
                    <a:pt x="737" y="4051"/>
                  </a:cubicBezTo>
                  <a:cubicBezTo>
                    <a:pt x="648" y="3383"/>
                    <a:pt x="2033" y="3255"/>
                    <a:pt x="2484" y="3226"/>
                  </a:cubicBezTo>
                  <a:cubicBezTo>
                    <a:pt x="2702" y="3197"/>
                    <a:pt x="2820" y="2940"/>
                    <a:pt x="2562" y="2940"/>
                  </a:cubicBezTo>
                  <a:cubicBezTo>
                    <a:pt x="2553" y="2940"/>
                    <a:pt x="2544" y="2940"/>
                    <a:pt x="2534" y="2941"/>
                  </a:cubicBezTo>
                  <a:cubicBezTo>
                    <a:pt x="2426" y="2951"/>
                    <a:pt x="2318" y="2961"/>
                    <a:pt x="2209" y="2970"/>
                  </a:cubicBezTo>
                  <a:cubicBezTo>
                    <a:pt x="2096" y="2979"/>
                    <a:pt x="1970" y="2985"/>
                    <a:pt x="1841" y="2985"/>
                  </a:cubicBezTo>
                  <a:cubicBezTo>
                    <a:pt x="1257" y="2985"/>
                    <a:pt x="596" y="2863"/>
                    <a:pt x="580" y="2332"/>
                  </a:cubicBezTo>
                  <a:cubicBezTo>
                    <a:pt x="570" y="2136"/>
                    <a:pt x="658" y="181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52" y="202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4"/>
                    <a:pt x="2486" y="2756"/>
                    <a:pt x="2539" y="2756"/>
                  </a:cubicBezTo>
                  <a:cubicBezTo>
                    <a:pt x="2649" y="2756"/>
                    <a:pt x="2778" y="2703"/>
                    <a:pt x="2818" y="2637"/>
                  </a:cubicBezTo>
                  <a:cubicBezTo>
                    <a:pt x="2838" y="2597"/>
                    <a:pt x="2838" y="2568"/>
                    <a:pt x="2808" y="2529"/>
                  </a:cubicBezTo>
                  <a:cubicBezTo>
                    <a:pt x="2602" y="2332"/>
                    <a:pt x="2416" y="2116"/>
                    <a:pt x="2249" y="1881"/>
                  </a:cubicBezTo>
                  <a:cubicBezTo>
                    <a:pt x="2092" y="1665"/>
                    <a:pt x="1660" y="1075"/>
                    <a:pt x="1954" y="820"/>
                  </a:cubicBezTo>
                  <a:cubicBezTo>
                    <a:pt x="2039" y="745"/>
                    <a:pt x="2178" y="713"/>
                    <a:pt x="2317" y="713"/>
                  </a:cubicBezTo>
                  <a:cubicBezTo>
                    <a:pt x="2451" y="713"/>
                    <a:pt x="2584" y="743"/>
                    <a:pt x="2671" y="791"/>
                  </a:cubicBezTo>
                  <a:cubicBezTo>
                    <a:pt x="2848" y="889"/>
                    <a:pt x="2936" y="1066"/>
                    <a:pt x="2985" y="1252"/>
                  </a:cubicBezTo>
                  <a:cubicBezTo>
                    <a:pt x="3015" y="1380"/>
                    <a:pt x="3024" y="1498"/>
                    <a:pt x="3024" y="1625"/>
                  </a:cubicBezTo>
                  <a:cubicBezTo>
                    <a:pt x="3005" y="1763"/>
                    <a:pt x="2985" y="1890"/>
                    <a:pt x="2985" y="2028"/>
                  </a:cubicBezTo>
                  <a:cubicBezTo>
                    <a:pt x="2981" y="2114"/>
                    <a:pt x="3049" y="2148"/>
                    <a:pt x="3131" y="2148"/>
                  </a:cubicBezTo>
                  <a:cubicBezTo>
                    <a:pt x="3248" y="2148"/>
                    <a:pt x="3394" y="2080"/>
                    <a:pt x="3417" y="1989"/>
                  </a:cubicBezTo>
                  <a:cubicBezTo>
                    <a:pt x="3447" y="1851"/>
                    <a:pt x="3456" y="1704"/>
                    <a:pt x="3456" y="1557"/>
                  </a:cubicBezTo>
                  <a:cubicBezTo>
                    <a:pt x="3537" y="1017"/>
                    <a:pt x="3743" y="281"/>
                    <a:pt x="4160" y="281"/>
                  </a:cubicBezTo>
                  <a:close/>
                  <a:moveTo>
                    <a:pt x="4241" y="0"/>
                  </a:moveTo>
                  <a:cubicBezTo>
                    <a:pt x="4165" y="0"/>
                    <a:pt x="4089" y="8"/>
                    <a:pt x="4016" y="25"/>
                  </a:cubicBezTo>
                  <a:cubicBezTo>
                    <a:pt x="3623" y="113"/>
                    <a:pt x="3388" y="437"/>
                    <a:pt x="3240" y="791"/>
                  </a:cubicBezTo>
                  <a:cubicBezTo>
                    <a:pt x="3123" y="624"/>
                    <a:pt x="2956" y="496"/>
                    <a:pt x="2710" y="457"/>
                  </a:cubicBezTo>
                  <a:cubicBezTo>
                    <a:pt x="2625" y="442"/>
                    <a:pt x="2529" y="433"/>
                    <a:pt x="2429" y="433"/>
                  </a:cubicBezTo>
                  <a:cubicBezTo>
                    <a:pt x="2065" y="433"/>
                    <a:pt x="1644" y="544"/>
                    <a:pt x="1483" y="859"/>
                  </a:cubicBezTo>
                  <a:cubicBezTo>
                    <a:pt x="1365" y="1105"/>
                    <a:pt x="1444" y="1370"/>
                    <a:pt x="1571" y="1615"/>
                  </a:cubicBezTo>
                  <a:cubicBezTo>
                    <a:pt x="1390" y="1534"/>
                    <a:pt x="1203" y="1487"/>
                    <a:pt x="1018" y="1487"/>
                  </a:cubicBezTo>
                  <a:cubicBezTo>
                    <a:pt x="892" y="1487"/>
                    <a:pt x="768" y="1509"/>
                    <a:pt x="648" y="1557"/>
                  </a:cubicBezTo>
                  <a:cubicBezTo>
                    <a:pt x="236" y="1733"/>
                    <a:pt x="0" y="2322"/>
                    <a:pt x="226" y="2725"/>
                  </a:cubicBezTo>
                  <a:cubicBezTo>
                    <a:pt x="403" y="3029"/>
                    <a:pt x="796" y="3147"/>
                    <a:pt x="1139" y="3206"/>
                  </a:cubicBezTo>
                  <a:cubicBezTo>
                    <a:pt x="864" y="3314"/>
                    <a:pt x="609" y="3471"/>
                    <a:pt x="432" y="3687"/>
                  </a:cubicBezTo>
                  <a:cubicBezTo>
                    <a:pt x="128" y="4090"/>
                    <a:pt x="422" y="4591"/>
                    <a:pt x="786" y="4846"/>
                  </a:cubicBezTo>
                  <a:cubicBezTo>
                    <a:pt x="951" y="4962"/>
                    <a:pt x="1129" y="5011"/>
                    <a:pt x="1308" y="5011"/>
                  </a:cubicBezTo>
                  <a:cubicBezTo>
                    <a:pt x="1627" y="5011"/>
                    <a:pt x="1948" y="4854"/>
                    <a:pt x="2200" y="4640"/>
                  </a:cubicBezTo>
                  <a:cubicBezTo>
                    <a:pt x="2298" y="4561"/>
                    <a:pt x="2396" y="4463"/>
                    <a:pt x="2484" y="4375"/>
                  </a:cubicBezTo>
                  <a:lnTo>
                    <a:pt x="2484" y="4375"/>
                  </a:lnTo>
                  <a:cubicBezTo>
                    <a:pt x="2426" y="4905"/>
                    <a:pt x="2475" y="5474"/>
                    <a:pt x="2789" y="5828"/>
                  </a:cubicBezTo>
                  <a:cubicBezTo>
                    <a:pt x="2976" y="6035"/>
                    <a:pt x="3244" y="6120"/>
                    <a:pt x="3519" y="6120"/>
                  </a:cubicBezTo>
                  <a:cubicBezTo>
                    <a:pt x="3778" y="6120"/>
                    <a:pt x="4042" y="6045"/>
                    <a:pt x="4252" y="5926"/>
                  </a:cubicBezTo>
                  <a:cubicBezTo>
                    <a:pt x="4733" y="5661"/>
                    <a:pt x="4743" y="5160"/>
                    <a:pt x="4556" y="4699"/>
                  </a:cubicBezTo>
                  <a:cubicBezTo>
                    <a:pt x="4546" y="4689"/>
                    <a:pt x="4546" y="4669"/>
                    <a:pt x="4537" y="4659"/>
                  </a:cubicBezTo>
                  <a:lnTo>
                    <a:pt x="4537" y="4659"/>
                  </a:lnTo>
                  <a:cubicBezTo>
                    <a:pt x="4871" y="4879"/>
                    <a:pt x="5272" y="5079"/>
                    <a:pt x="5674" y="5079"/>
                  </a:cubicBezTo>
                  <a:cubicBezTo>
                    <a:pt x="5756" y="5079"/>
                    <a:pt x="5839" y="5070"/>
                    <a:pt x="5921" y="5052"/>
                  </a:cubicBezTo>
                  <a:cubicBezTo>
                    <a:pt x="6392" y="4944"/>
                    <a:pt x="6795" y="4384"/>
                    <a:pt x="6638" y="3893"/>
                  </a:cubicBezTo>
                  <a:cubicBezTo>
                    <a:pt x="6500" y="3452"/>
                    <a:pt x="5970" y="3304"/>
                    <a:pt x="5558" y="3236"/>
                  </a:cubicBezTo>
                  <a:cubicBezTo>
                    <a:pt x="5872" y="3157"/>
                    <a:pt x="6186" y="3039"/>
                    <a:pt x="6422" y="2823"/>
                  </a:cubicBezTo>
                  <a:cubicBezTo>
                    <a:pt x="6805" y="2479"/>
                    <a:pt x="6599" y="2008"/>
                    <a:pt x="6235" y="1714"/>
                  </a:cubicBezTo>
                  <a:cubicBezTo>
                    <a:pt x="6061" y="1572"/>
                    <a:pt x="5862" y="1515"/>
                    <a:pt x="5658" y="1515"/>
                  </a:cubicBezTo>
                  <a:cubicBezTo>
                    <a:pt x="5380" y="1515"/>
                    <a:pt x="5094" y="1621"/>
                    <a:pt x="4851" y="1763"/>
                  </a:cubicBezTo>
                  <a:cubicBezTo>
                    <a:pt x="5028" y="1399"/>
                    <a:pt x="5204" y="967"/>
                    <a:pt x="5106" y="575"/>
                  </a:cubicBezTo>
                  <a:cubicBezTo>
                    <a:pt x="5008" y="199"/>
                    <a:pt x="4618" y="0"/>
                    <a:pt x="4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0" name="Google Shape;4810;p23"/>
            <p:cNvSpPr/>
            <p:nvPr/>
          </p:nvSpPr>
          <p:spPr>
            <a:xfrm>
              <a:off x="6893489" y="5177176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22" y="281"/>
                  </a:moveTo>
                  <a:cubicBezTo>
                    <a:pt x="3352" y="281"/>
                    <a:pt x="3588" y="393"/>
                    <a:pt x="3702" y="584"/>
                  </a:cubicBezTo>
                  <a:cubicBezTo>
                    <a:pt x="3898" y="917"/>
                    <a:pt x="3898" y="1359"/>
                    <a:pt x="3879" y="1732"/>
                  </a:cubicBezTo>
                  <a:cubicBezTo>
                    <a:pt x="3859" y="2007"/>
                    <a:pt x="3820" y="2282"/>
                    <a:pt x="3761" y="2547"/>
                  </a:cubicBezTo>
                  <a:cubicBezTo>
                    <a:pt x="3740" y="2629"/>
                    <a:pt x="3800" y="2660"/>
                    <a:pt x="3881" y="2660"/>
                  </a:cubicBezTo>
                  <a:cubicBezTo>
                    <a:pt x="3995" y="2660"/>
                    <a:pt x="4149" y="2600"/>
                    <a:pt x="4183" y="2537"/>
                  </a:cubicBezTo>
                  <a:cubicBezTo>
                    <a:pt x="4360" y="2213"/>
                    <a:pt x="4595" y="1899"/>
                    <a:pt x="4880" y="1654"/>
                  </a:cubicBezTo>
                  <a:cubicBezTo>
                    <a:pt x="5023" y="1527"/>
                    <a:pt x="5198" y="1394"/>
                    <a:pt x="5389" y="1394"/>
                  </a:cubicBezTo>
                  <a:cubicBezTo>
                    <a:pt x="5435" y="1394"/>
                    <a:pt x="5481" y="1401"/>
                    <a:pt x="5528" y="1418"/>
                  </a:cubicBezTo>
                  <a:cubicBezTo>
                    <a:pt x="5774" y="1506"/>
                    <a:pt x="6029" y="1811"/>
                    <a:pt x="6068" y="2066"/>
                  </a:cubicBezTo>
                  <a:cubicBezTo>
                    <a:pt x="6157" y="2734"/>
                    <a:pt x="4772" y="2862"/>
                    <a:pt x="4321" y="2891"/>
                  </a:cubicBezTo>
                  <a:cubicBezTo>
                    <a:pt x="4106" y="2919"/>
                    <a:pt x="3989" y="3178"/>
                    <a:pt x="4231" y="3178"/>
                  </a:cubicBezTo>
                  <a:cubicBezTo>
                    <a:pt x="4244" y="3178"/>
                    <a:pt x="4257" y="3177"/>
                    <a:pt x="4271" y="3176"/>
                  </a:cubicBezTo>
                  <a:cubicBezTo>
                    <a:pt x="4379" y="3176"/>
                    <a:pt x="4487" y="3156"/>
                    <a:pt x="4595" y="3146"/>
                  </a:cubicBezTo>
                  <a:cubicBezTo>
                    <a:pt x="4702" y="3140"/>
                    <a:pt x="4819" y="3135"/>
                    <a:pt x="4940" y="3135"/>
                  </a:cubicBezTo>
                  <a:cubicBezTo>
                    <a:pt x="5530" y="3135"/>
                    <a:pt x="6209" y="3247"/>
                    <a:pt x="6225" y="3784"/>
                  </a:cubicBezTo>
                  <a:cubicBezTo>
                    <a:pt x="6225" y="3981"/>
                    <a:pt x="6147" y="4305"/>
                    <a:pt x="5931" y="4344"/>
                  </a:cubicBezTo>
                  <a:cubicBezTo>
                    <a:pt x="5915" y="4346"/>
                    <a:pt x="5899" y="4347"/>
                    <a:pt x="5883" y="4347"/>
                  </a:cubicBezTo>
                  <a:cubicBezTo>
                    <a:pt x="5675" y="4347"/>
                    <a:pt x="5417" y="4180"/>
                    <a:pt x="5253" y="4089"/>
                  </a:cubicBezTo>
                  <a:cubicBezTo>
                    <a:pt x="4949" y="3892"/>
                    <a:pt x="4654" y="3667"/>
                    <a:pt x="4399" y="3411"/>
                  </a:cubicBezTo>
                  <a:cubicBezTo>
                    <a:pt x="4366" y="3378"/>
                    <a:pt x="4315" y="3364"/>
                    <a:pt x="4259" y="3364"/>
                  </a:cubicBezTo>
                  <a:cubicBezTo>
                    <a:pt x="4151" y="3364"/>
                    <a:pt x="4026" y="3418"/>
                    <a:pt x="3987" y="3490"/>
                  </a:cubicBezTo>
                  <a:cubicBezTo>
                    <a:pt x="3967" y="3519"/>
                    <a:pt x="3967" y="3559"/>
                    <a:pt x="3997" y="3588"/>
                  </a:cubicBezTo>
                  <a:cubicBezTo>
                    <a:pt x="4203" y="3784"/>
                    <a:pt x="4389" y="4010"/>
                    <a:pt x="4556" y="4236"/>
                  </a:cubicBezTo>
                  <a:cubicBezTo>
                    <a:pt x="4713" y="4452"/>
                    <a:pt x="5145" y="5041"/>
                    <a:pt x="4851" y="5306"/>
                  </a:cubicBezTo>
                  <a:cubicBezTo>
                    <a:pt x="4767" y="5375"/>
                    <a:pt x="4632" y="5405"/>
                    <a:pt x="4496" y="5405"/>
                  </a:cubicBezTo>
                  <a:cubicBezTo>
                    <a:pt x="4360" y="5405"/>
                    <a:pt x="4222" y="5375"/>
                    <a:pt x="4134" y="5326"/>
                  </a:cubicBezTo>
                  <a:cubicBezTo>
                    <a:pt x="3957" y="5228"/>
                    <a:pt x="3869" y="5051"/>
                    <a:pt x="3820" y="4865"/>
                  </a:cubicBezTo>
                  <a:cubicBezTo>
                    <a:pt x="3790" y="4747"/>
                    <a:pt x="3781" y="4619"/>
                    <a:pt x="3781" y="4491"/>
                  </a:cubicBezTo>
                  <a:cubicBezTo>
                    <a:pt x="3800" y="4354"/>
                    <a:pt x="3820" y="4226"/>
                    <a:pt x="3820" y="4089"/>
                  </a:cubicBezTo>
                  <a:cubicBezTo>
                    <a:pt x="3824" y="4004"/>
                    <a:pt x="3758" y="3969"/>
                    <a:pt x="3676" y="3969"/>
                  </a:cubicBezTo>
                  <a:cubicBezTo>
                    <a:pt x="3559" y="3969"/>
                    <a:pt x="3411" y="4040"/>
                    <a:pt x="3388" y="4138"/>
                  </a:cubicBezTo>
                  <a:cubicBezTo>
                    <a:pt x="3358" y="4266"/>
                    <a:pt x="3339" y="4413"/>
                    <a:pt x="3339" y="4560"/>
                  </a:cubicBezTo>
                  <a:cubicBezTo>
                    <a:pt x="3258" y="5099"/>
                    <a:pt x="3059" y="5836"/>
                    <a:pt x="2639" y="5836"/>
                  </a:cubicBezTo>
                  <a:cubicBezTo>
                    <a:pt x="2546" y="5836"/>
                    <a:pt x="2443" y="5800"/>
                    <a:pt x="2327" y="5719"/>
                  </a:cubicBezTo>
                  <a:cubicBezTo>
                    <a:pt x="1650" y="5238"/>
                    <a:pt x="2583" y="3932"/>
                    <a:pt x="2936" y="3480"/>
                  </a:cubicBezTo>
                  <a:cubicBezTo>
                    <a:pt x="3035" y="3358"/>
                    <a:pt x="2930" y="3298"/>
                    <a:pt x="2806" y="3298"/>
                  </a:cubicBezTo>
                  <a:cubicBezTo>
                    <a:pt x="2721" y="3298"/>
                    <a:pt x="2627" y="3326"/>
                    <a:pt x="2583" y="3382"/>
                  </a:cubicBezTo>
                  <a:cubicBezTo>
                    <a:pt x="2357" y="3667"/>
                    <a:pt x="2092" y="3932"/>
                    <a:pt x="1787" y="4128"/>
                  </a:cubicBezTo>
                  <a:cubicBezTo>
                    <a:pt x="1631" y="4225"/>
                    <a:pt x="1452" y="4316"/>
                    <a:pt x="1268" y="4316"/>
                  </a:cubicBezTo>
                  <a:cubicBezTo>
                    <a:pt x="1209" y="4316"/>
                    <a:pt x="1150" y="4307"/>
                    <a:pt x="1090" y="4285"/>
                  </a:cubicBezTo>
                  <a:cubicBezTo>
                    <a:pt x="874" y="4207"/>
                    <a:pt x="589" y="3892"/>
                    <a:pt x="599" y="3637"/>
                  </a:cubicBezTo>
                  <a:cubicBezTo>
                    <a:pt x="619" y="3235"/>
                    <a:pt x="1365" y="3127"/>
                    <a:pt x="1660" y="3068"/>
                  </a:cubicBezTo>
                  <a:cubicBezTo>
                    <a:pt x="1974" y="3009"/>
                    <a:pt x="2288" y="2970"/>
                    <a:pt x="2612" y="2950"/>
                  </a:cubicBezTo>
                  <a:cubicBezTo>
                    <a:pt x="2830" y="2931"/>
                    <a:pt x="2948" y="2664"/>
                    <a:pt x="2680" y="2664"/>
                  </a:cubicBezTo>
                  <a:cubicBezTo>
                    <a:pt x="2671" y="2664"/>
                    <a:pt x="2661" y="2664"/>
                    <a:pt x="2651" y="2665"/>
                  </a:cubicBezTo>
                  <a:cubicBezTo>
                    <a:pt x="2490" y="2676"/>
                    <a:pt x="2304" y="2687"/>
                    <a:pt x="2110" y="2687"/>
                  </a:cubicBezTo>
                  <a:cubicBezTo>
                    <a:pt x="1617" y="2687"/>
                    <a:pt x="1070" y="2620"/>
                    <a:pt x="746" y="2331"/>
                  </a:cubicBezTo>
                  <a:cubicBezTo>
                    <a:pt x="472" y="2086"/>
                    <a:pt x="540" y="1457"/>
                    <a:pt x="913" y="1340"/>
                  </a:cubicBezTo>
                  <a:cubicBezTo>
                    <a:pt x="962" y="1325"/>
                    <a:pt x="1013" y="1318"/>
                    <a:pt x="1065" y="1318"/>
                  </a:cubicBezTo>
                  <a:cubicBezTo>
                    <a:pt x="1436" y="1318"/>
                    <a:pt x="1881" y="1650"/>
                    <a:pt x="2131" y="1831"/>
                  </a:cubicBezTo>
                  <a:cubicBezTo>
                    <a:pt x="2416" y="2037"/>
                    <a:pt x="2691" y="2263"/>
                    <a:pt x="2946" y="2518"/>
                  </a:cubicBezTo>
                  <a:cubicBezTo>
                    <a:pt x="2976" y="2548"/>
                    <a:pt x="3024" y="2560"/>
                    <a:pt x="3078" y="2560"/>
                  </a:cubicBezTo>
                  <a:cubicBezTo>
                    <a:pt x="3237" y="2560"/>
                    <a:pt x="3441" y="2449"/>
                    <a:pt x="3339" y="2331"/>
                  </a:cubicBezTo>
                  <a:cubicBezTo>
                    <a:pt x="3162" y="2125"/>
                    <a:pt x="3005" y="1899"/>
                    <a:pt x="2867" y="1664"/>
                  </a:cubicBezTo>
                  <a:cubicBezTo>
                    <a:pt x="2691" y="1369"/>
                    <a:pt x="2406" y="849"/>
                    <a:pt x="2642" y="515"/>
                  </a:cubicBezTo>
                  <a:cubicBezTo>
                    <a:pt x="2755" y="353"/>
                    <a:pt x="2937" y="281"/>
                    <a:pt x="3122" y="281"/>
                  </a:cubicBezTo>
                  <a:close/>
                  <a:moveTo>
                    <a:pt x="3288" y="0"/>
                  </a:moveTo>
                  <a:cubicBezTo>
                    <a:pt x="3026" y="0"/>
                    <a:pt x="2759" y="76"/>
                    <a:pt x="2553" y="191"/>
                  </a:cubicBezTo>
                  <a:cubicBezTo>
                    <a:pt x="2072" y="456"/>
                    <a:pt x="2062" y="957"/>
                    <a:pt x="2249" y="1418"/>
                  </a:cubicBezTo>
                  <a:cubicBezTo>
                    <a:pt x="2259" y="1438"/>
                    <a:pt x="2259" y="1448"/>
                    <a:pt x="2268" y="1457"/>
                  </a:cubicBezTo>
                  <a:cubicBezTo>
                    <a:pt x="1926" y="1237"/>
                    <a:pt x="1530" y="1038"/>
                    <a:pt x="1130" y="1038"/>
                  </a:cubicBezTo>
                  <a:cubicBezTo>
                    <a:pt x="1048" y="1038"/>
                    <a:pt x="966" y="1046"/>
                    <a:pt x="884" y="1065"/>
                  </a:cubicBezTo>
                  <a:cubicBezTo>
                    <a:pt x="413" y="1182"/>
                    <a:pt x="10" y="1732"/>
                    <a:pt x="167" y="2233"/>
                  </a:cubicBezTo>
                  <a:cubicBezTo>
                    <a:pt x="305" y="2665"/>
                    <a:pt x="835" y="2812"/>
                    <a:pt x="1247" y="2881"/>
                  </a:cubicBezTo>
                  <a:cubicBezTo>
                    <a:pt x="933" y="2970"/>
                    <a:pt x="619" y="3078"/>
                    <a:pt x="383" y="3294"/>
                  </a:cubicBezTo>
                  <a:cubicBezTo>
                    <a:pt x="0" y="3637"/>
                    <a:pt x="206" y="4118"/>
                    <a:pt x="570" y="4403"/>
                  </a:cubicBezTo>
                  <a:cubicBezTo>
                    <a:pt x="746" y="4546"/>
                    <a:pt x="948" y="4604"/>
                    <a:pt x="1154" y="4604"/>
                  </a:cubicBezTo>
                  <a:cubicBezTo>
                    <a:pt x="1429" y="4604"/>
                    <a:pt x="1713" y="4500"/>
                    <a:pt x="1954" y="4354"/>
                  </a:cubicBezTo>
                  <a:lnTo>
                    <a:pt x="1954" y="4354"/>
                  </a:lnTo>
                  <a:cubicBezTo>
                    <a:pt x="1768" y="4717"/>
                    <a:pt x="1601" y="5149"/>
                    <a:pt x="1699" y="5542"/>
                  </a:cubicBezTo>
                  <a:cubicBezTo>
                    <a:pt x="1797" y="5920"/>
                    <a:pt x="2191" y="6126"/>
                    <a:pt x="2564" y="6126"/>
                  </a:cubicBezTo>
                  <a:cubicBezTo>
                    <a:pt x="2637" y="6126"/>
                    <a:pt x="2710" y="6118"/>
                    <a:pt x="2779" y="6102"/>
                  </a:cubicBezTo>
                  <a:cubicBezTo>
                    <a:pt x="3182" y="6004"/>
                    <a:pt x="3417" y="5689"/>
                    <a:pt x="3565" y="5326"/>
                  </a:cubicBezTo>
                  <a:cubicBezTo>
                    <a:pt x="3682" y="5493"/>
                    <a:pt x="3849" y="5621"/>
                    <a:pt x="4095" y="5660"/>
                  </a:cubicBezTo>
                  <a:cubicBezTo>
                    <a:pt x="4180" y="5675"/>
                    <a:pt x="4276" y="5683"/>
                    <a:pt x="4376" y="5683"/>
                  </a:cubicBezTo>
                  <a:cubicBezTo>
                    <a:pt x="4740" y="5683"/>
                    <a:pt x="5161" y="5573"/>
                    <a:pt x="5322" y="5257"/>
                  </a:cubicBezTo>
                  <a:cubicBezTo>
                    <a:pt x="5440" y="5022"/>
                    <a:pt x="5352" y="4747"/>
                    <a:pt x="5234" y="4501"/>
                  </a:cubicBezTo>
                  <a:lnTo>
                    <a:pt x="5234" y="4501"/>
                  </a:lnTo>
                  <a:cubicBezTo>
                    <a:pt x="5416" y="4584"/>
                    <a:pt x="5605" y="4634"/>
                    <a:pt x="5791" y="4634"/>
                  </a:cubicBezTo>
                  <a:cubicBezTo>
                    <a:pt x="5915" y="4634"/>
                    <a:pt x="6038" y="4611"/>
                    <a:pt x="6157" y="4560"/>
                  </a:cubicBezTo>
                  <a:cubicBezTo>
                    <a:pt x="6569" y="4383"/>
                    <a:pt x="6805" y="3794"/>
                    <a:pt x="6579" y="3402"/>
                  </a:cubicBezTo>
                  <a:cubicBezTo>
                    <a:pt x="6402" y="3087"/>
                    <a:pt x="6009" y="2970"/>
                    <a:pt x="5656" y="2911"/>
                  </a:cubicBezTo>
                  <a:cubicBezTo>
                    <a:pt x="5941" y="2803"/>
                    <a:pt x="6196" y="2655"/>
                    <a:pt x="6363" y="2429"/>
                  </a:cubicBezTo>
                  <a:cubicBezTo>
                    <a:pt x="6677" y="2037"/>
                    <a:pt x="6383" y="1526"/>
                    <a:pt x="6019" y="1271"/>
                  </a:cubicBezTo>
                  <a:cubicBezTo>
                    <a:pt x="5856" y="1156"/>
                    <a:pt x="5680" y="1108"/>
                    <a:pt x="5503" y="1108"/>
                  </a:cubicBezTo>
                  <a:cubicBezTo>
                    <a:pt x="5181" y="1108"/>
                    <a:pt x="4855" y="1268"/>
                    <a:pt x="4595" y="1477"/>
                  </a:cubicBezTo>
                  <a:cubicBezTo>
                    <a:pt x="4507" y="1565"/>
                    <a:pt x="4409" y="1654"/>
                    <a:pt x="4321" y="1752"/>
                  </a:cubicBezTo>
                  <a:cubicBezTo>
                    <a:pt x="4370" y="1212"/>
                    <a:pt x="4330" y="652"/>
                    <a:pt x="4016" y="289"/>
                  </a:cubicBezTo>
                  <a:cubicBezTo>
                    <a:pt x="3830" y="83"/>
                    <a:pt x="3562" y="0"/>
                    <a:pt x="3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1" name="Google Shape;4811;p23"/>
            <p:cNvSpPr/>
            <p:nvPr/>
          </p:nvSpPr>
          <p:spPr>
            <a:xfrm>
              <a:off x="7232778" y="5185722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4167" y="281"/>
                  </a:moveTo>
                  <a:cubicBezTo>
                    <a:pt x="4259" y="281"/>
                    <a:pt x="4363" y="316"/>
                    <a:pt x="4478" y="398"/>
                  </a:cubicBezTo>
                  <a:cubicBezTo>
                    <a:pt x="5156" y="879"/>
                    <a:pt x="4223" y="2195"/>
                    <a:pt x="3869" y="2637"/>
                  </a:cubicBezTo>
                  <a:cubicBezTo>
                    <a:pt x="3770" y="2759"/>
                    <a:pt x="3875" y="2819"/>
                    <a:pt x="3999" y="2819"/>
                  </a:cubicBezTo>
                  <a:cubicBezTo>
                    <a:pt x="4084" y="2819"/>
                    <a:pt x="4179" y="2791"/>
                    <a:pt x="4223" y="2735"/>
                  </a:cubicBezTo>
                  <a:cubicBezTo>
                    <a:pt x="4449" y="2450"/>
                    <a:pt x="4723" y="2185"/>
                    <a:pt x="5018" y="1989"/>
                  </a:cubicBezTo>
                  <a:cubicBezTo>
                    <a:pt x="5174" y="1892"/>
                    <a:pt x="5353" y="1801"/>
                    <a:pt x="5537" y="1801"/>
                  </a:cubicBezTo>
                  <a:cubicBezTo>
                    <a:pt x="5596" y="1801"/>
                    <a:pt x="5656" y="1810"/>
                    <a:pt x="5715" y="1831"/>
                  </a:cubicBezTo>
                  <a:cubicBezTo>
                    <a:pt x="5931" y="1910"/>
                    <a:pt x="6216" y="2234"/>
                    <a:pt x="6206" y="2479"/>
                  </a:cubicBezTo>
                  <a:cubicBezTo>
                    <a:pt x="6187" y="2882"/>
                    <a:pt x="5440" y="2990"/>
                    <a:pt x="5146" y="3049"/>
                  </a:cubicBezTo>
                  <a:cubicBezTo>
                    <a:pt x="4831" y="3108"/>
                    <a:pt x="4517" y="3147"/>
                    <a:pt x="4193" y="3167"/>
                  </a:cubicBezTo>
                  <a:cubicBezTo>
                    <a:pt x="3975" y="3186"/>
                    <a:pt x="3858" y="3453"/>
                    <a:pt x="4125" y="3453"/>
                  </a:cubicBezTo>
                  <a:cubicBezTo>
                    <a:pt x="4134" y="3453"/>
                    <a:pt x="4144" y="3452"/>
                    <a:pt x="4154" y="3452"/>
                  </a:cubicBezTo>
                  <a:cubicBezTo>
                    <a:pt x="4313" y="3441"/>
                    <a:pt x="4497" y="3430"/>
                    <a:pt x="4689" y="3430"/>
                  </a:cubicBezTo>
                  <a:cubicBezTo>
                    <a:pt x="5184" y="3430"/>
                    <a:pt x="5733" y="3498"/>
                    <a:pt x="6059" y="3795"/>
                  </a:cubicBezTo>
                  <a:cubicBezTo>
                    <a:pt x="6334" y="4031"/>
                    <a:pt x="6265" y="4659"/>
                    <a:pt x="5892" y="4777"/>
                  </a:cubicBezTo>
                  <a:cubicBezTo>
                    <a:pt x="5842" y="4794"/>
                    <a:pt x="5790" y="4801"/>
                    <a:pt x="5735" y="4801"/>
                  </a:cubicBezTo>
                  <a:cubicBezTo>
                    <a:pt x="5371" y="4801"/>
                    <a:pt x="4922" y="4466"/>
                    <a:pt x="4674" y="4286"/>
                  </a:cubicBezTo>
                  <a:cubicBezTo>
                    <a:pt x="4390" y="4080"/>
                    <a:pt x="4115" y="3854"/>
                    <a:pt x="3869" y="3609"/>
                  </a:cubicBezTo>
                  <a:cubicBezTo>
                    <a:pt x="3838" y="3575"/>
                    <a:pt x="3785" y="3560"/>
                    <a:pt x="3727" y="3560"/>
                  </a:cubicBezTo>
                  <a:cubicBezTo>
                    <a:pt x="3566" y="3560"/>
                    <a:pt x="3366" y="3670"/>
                    <a:pt x="3467" y="3785"/>
                  </a:cubicBezTo>
                  <a:cubicBezTo>
                    <a:pt x="3643" y="3992"/>
                    <a:pt x="3801" y="4217"/>
                    <a:pt x="3948" y="4453"/>
                  </a:cubicBezTo>
                  <a:cubicBezTo>
                    <a:pt x="4115" y="4748"/>
                    <a:pt x="4399" y="5278"/>
                    <a:pt x="4164" y="5612"/>
                  </a:cubicBezTo>
                  <a:cubicBezTo>
                    <a:pt x="4051" y="5768"/>
                    <a:pt x="3874" y="5838"/>
                    <a:pt x="3693" y="5838"/>
                  </a:cubicBezTo>
                  <a:cubicBezTo>
                    <a:pt x="3463" y="5838"/>
                    <a:pt x="3228" y="5725"/>
                    <a:pt x="3113" y="5533"/>
                  </a:cubicBezTo>
                  <a:cubicBezTo>
                    <a:pt x="2907" y="5199"/>
                    <a:pt x="2907" y="4757"/>
                    <a:pt x="2936" y="4384"/>
                  </a:cubicBezTo>
                  <a:cubicBezTo>
                    <a:pt x="2946" y="4119"/>
                    <a:pt x="2986" y="3835"/>
                    <a:pt x="3044" y="3569"/>
                  </a:cubicBezTo>
                  <a:cubicBezTo>
                    <a:pt x="3065" y="3487"/>
                    <a:pt x="3005" y="3457"/>
                    <a:pt x="2924" y="3457"/>
                  </a:cubicBezTo>
                  <a:cubicBezTo>
                    <a:pt x="2811" y="3457"/>
                    <a:pt x="2657" y="3516"/>
                    <a:pt x="2622" y="3579"/>
                  </a:cubicBezTo>
                  <a:cubicBezTo>
                    <a:pt x="2446" y="3903"/>
                    <a:pt x="2210" y="4217"/>
                    <a:pt x="1925" y="4463"/>
                  </a:cubicBezTo>
                  <a:cubicBezTo>
                    <a:pt x="1782" y="4590"/>
                    <a:pt x="1608" y="4723"/>
                    <a:pt x="1416" y="4723"/>
                  </a:cubicBezTo>
                  <a:cubicBezTo>
                    <a:pt x="1371" y="4723"/>
                    <a:pt x="1324" y="4716"/>
                    <a:pt x="1277" y="4699"/>
                  </a:cubicBezTo>
                  <a:cubicBezTo>
                    <a:pt x="1032" y="4620"/>
                    <a:pt x="776" y="4306"/>
                    <a:pt x="737" y="4051"/>
                  </a:cubicBezTo>
                  <a:cubicBezTo>
                    <a:pt x="649" y="3383"/>
                    <a:pt x="2043" y="3255"/>
                    <a:pt x="2485" y="3226"/>
                  </a:cubicBezTo>
                  <a:cubicBezTo>
                    <a:pt x="2703" y="3197"/>
                    <a:pt x="2820" y="2940"/>
                    <a:pt x="2563" y="2940"/>
                  </a:cubicBezTo>
                  <a:cubicBezTo>
                    <a:pt x="2554" y="2940"/>
                    <a:pt x="2544" y="2940"/>
                    <a:pt x="2534" y="2941"/>
                  </a:cubicBezTo>
                  <a:cubicBezTo>
                    <a:pt x="2436" y="2951"/>
                    <a:pt x="2318" y="2961"/>
                    <a:pt x="2210" y="2970"/>
                  </a:cubicBezTo>
                  <a:cubicBezTo>
                    <a:pt x="2096" y="2979"/>
                    <a:pt x="1971" y="2985"/>
                    <a:pt x="1841" y="2985"/>
                  </a:cubicBezTo>
                  <a:cubicBezTo>
                    <a:pt x="1257" y="2985"/>
                    <a:pt x="596" y="2863"/>
                    <a:pt x="580" y="2332"/>
                  </a:cubicBezTo>
                  <a:cubicBezTo>
                    <a:pt x="580" y="2136"/>
                    <a:pt x="658" y="1812"/>
                    <a:pt x="874" y="1782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3" y="1777"/>
                    <a:pt x="1392" y="1939"/>
                    <a:pt x="1552" y="202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4"/>
                    <a:pt x="2486" y="2756"/>
                    <a:pt x="2539" y="2756"/>
                  </a:cubicBezTo>
                  <a:cubicBezTo>
                    <a:pt x="2649" y="2756"/>
                    <a:pt x="2779" y="2703"/>
                    <a:pt x="2819" y="2637"/>
                  </a:cubicBezTo>
                  <a:cubicBezTo>
                    <a:pt x="2838" y="2597"/>
                    <a:pt x="2838" y="2568"/>
                    <a:pt x="2809" y="2529"/>
                  </a:cubicBezTo>
                  <a:cubicBezTo>
                    <a:pt x="2603" y="2332"/>
                    <a:pt x="2416" y="2116"/>
                    <a:pt x="2259" y="1881"/>
                  </a:cubicBezTo>
                  <a:cubicBezTo>
                    <a:pt x="2092" y="1665"/>
                    <a:pt x="1660" y="1075"/>
                    <a:pt x="1955" y="820"/>
                  </a:cubicBezTo>
                  <a:cubicBezTo>
                    <a:pt x="2040" y="745"/>
                    <a:pt x="2178" y="713"/>
                    <a:pt x="2317" y="713"/>
                  </a:cubicBezTo>
                  <a:cubicBezTo>
                    <a:pt x="2451" y="713"/>
                    <a:pt x="2585" y="743"/>
                    <a:pt x="2671" y="791"/>
                  </a:cubicBezTo>
                  <a:cubicBezTo>
                    <a:pt x="2848" y="889"/>
                    <a:pt x="2946" y="1066"/>
                    <a:pt x="2986" y="1252"/>
                  </a:cubicBezTo>
                  <a:cubicBezTo>
                    <a:pt x="3015" y="1380"/>
                    <a:pt x="3025" y="1498"/>
                    <a:pt x="3025" y="1625"/>
                  </a:cubicBezTo>
                  <a:cubicBezTo>
                    <a:pt x="3005" y="1763"/>
                    <a:pt x="2986" y="1890"/>
                    <a:pt x="2986" y="2028"/>
                  </a:cubicBezTo>
                  <a:cubicBezTo>
                    <a:pt x="2981" y="2114"/>
                    <a:pt x="3051" y="2148"/>
                    <a:pt x="3135" y="2148"/>
                  </a:cubicBezTo>
                  <a:cubicBezTo>
                    <a:pt x="3253" y="2148"/>
                    <a:pt x="3400" y="2080"/>
                    <a:pt x="3418" y="1989"/>
                  </a:cubicBezTo>
                  <a:cubicBezTo>
                    <a:pt x="3447" y="1851"/>
                    <a:pt x="3467" y="1704"/>
                    <a:pt x="3467" y="1557"/>
                  </a:cubicBezTo>
                  <a:cubicBezTo>
                    <a:pt x="3547" y="1017"/>
                    <a:pt x="3746" y="281"/>
                    <a:pt x="4167" y="281"/>
                  </a:cubicBezTo>
                  <a:close/>
                  <a:moveTo>
                    <a:pt x="4248" y="0"/>
                  </a:moveTo>
                  <a:cubicBezTo>
                    <a:pt x="4172" y="0"/>
                    <a:pt x="4098" y="8"/>
                    <a:pt x="4026" y="25"/>
                  </a:cubicBezTo>
                  <a:cubicBezTo>
                    <a:pt x="3624" y="113"/>
                    <a:pt x="3398" y="437"/>
                    <a:pt x="3241" y="791"/>
                  </a:cubicBezTo>
                  <a:cubicBezTo>
                    <a:pt x="3123" y="624"/>
                    <a:pt x="2956" y="496"/>
                    <a:pt x="2711" y="457"/>
                  </a:cubicBezTo>
                  <a:cubicBezTo>
                    <a:pt x="2626" y="442"/>
                    <a:pt x="2529" y="433"/>
                    <a:pt x="2429" y="433"/>
                  </a:cubicBezTo>
                  <a:cubicBezTo>
                    <a:pt x="2066" y="433"/>
                    <a:pt x="1647" y="544"/>
                    <a:pt x="1493" y="859"/>
                  </a:cubicBezTo>
                  <a:cubicBezTo>
                    <a:pt x="1365" y="1105"/>
                    <a:pt x="1454" y="1370"/>
                    <a:pt x="1572" y="1615"/>
                  </a:cubicBezTo>
                  <a:cubicBezTo>
                    <a:pt x="1391" y="1534"/>
                    <a:pt x="1206" y="1487"/>
                    <a:pt x="1023" y="1487"/>
                  </a:cubicBezTo>
                  <a:cubicBezTo>
                    <a:pt x="897" y="1487"/>
                    <a:pt x="772" y="1509"/>
                    <a:pt x="649" y="1557"/>
                  </a:cubicBezTo>
                  <a:cubicBezTo>
                    <a:pt x="246" y="1733"/>
                    <a:pt x="1" y="2322"/>
                    <a:pt x="236" y="2725"/>
                  </a:cubicBezTo>
                  <a:cubicBezTo>
                    <a:pt x="413" y="3029"/>
                    <a:pt x="796" y="3147"/>
                    <a:pt x="1149" y="3206"/>
                  </a:cubicBezTo>
                  <a:cubicBezTo>
                    <a:pt x="865" y="3314"/>
                    <a:pt x="609" y="3471"/>
                    <a:pt x="442" y="3687"/>
                  </a:cubicBezTo>
                  <a:cubicBezTo>
                    <a:pt x="128" y="4090"/>
                    <a:pt x="423" y="4591"/>
                    <a:pt x="786" y="4846"/>
                  </a:cubicBezTo>
                  <a:cubicBezTo>
                    <a:pt x="952" y="4962"/>
                    <a:pt x="1131" y="5011"/>
                    <a:pt x="1311" y="5011"/>
                  </a:cubicBezTo>
                  <a:cubicBezTo>
                    <a:pt x="1633" y="5011"/>
                    <a:pt x="1958" y="4854"/>
                    <a:pt x="2210" y="4640"/>
                  </a:cubicBezTo>
                  <a:cubicBezTo>
                    <a:pt x="2308" y="4561"/>
                    <a:pt x="2396" y="4463"/>
                    <a:pt x="2485" y="4375"/>
                  </a:cubicBezTo>
                  <a:lnTo>
                    <a:pt x="2485" y="4375"/>
                  </a:lnTo>
                  <a:cubicBezTo>
                    <a:pt x="2436" y="4905"/>
                    <a:pt x="2475" y="5474"/>
                    <a:pt x="2799" y="5828"/>
                  </a:cubicBezTo>
                  <a:cubicBezTo>
                    <a:pt x="2981" y="6035"/>
                    <a:pt x="3249" y="6120"/>
                    <a:pt x="3526" y="6120"/>
                  </a:cubicBezTo>
                  <a:cubicBezTo>
                    <a:pt x="3785" y="6120"/>
                    <a:pt x="4053" y="6045"/>
                    <a:pt x="4262" y="5926"/>
                  </a:cubicBezTo>
                  <a:cubicBezTo>
                    <a:pt x="4733" y="5661"/>
                    <a:pt x="4743" y="5160"/>
                    <a:pt x="4557" y="4699"/>
                  </a:cubicBezTo>
                  <a:cubicBezTo>
                    <a:pt x="4557" y="4689"/>
                    <a:pt x="4547" y="4669"/>
                    <a:pt x="4537" y="4659"/>
                  </a:cubicBezTo>
                  <a:lnTo>
                    <a:pt x="4537" y="4659"/>
                  </a:lnTo>
                  <a:cubicBezTo>
                    <a:pt x="4879" y="4879"/>
                    <a:pt x="5275" y="5079"/>
                    <a:pt x="5675" y="5079"/>
                  </a:cubicBezTo>
                  <a:cubicBezTo>
                    <a:pt x="5757" y="5079"/>
                    <a:pt x="5839" y="5070"/>
                    <a:pt x="5921" y="5052"/>
                  </a:cubicBezTo>
                  <a:cubicBezTo>
                    <a:pt x="6403" y="4944"/>
                    <a:pt x="6805" y="4384"/>
                    <a:pt x="6638" y="3893"/>
                  </a:cubicBezTo>
                  <a:cubicBezTo>
                    <a:pt x="6501" y="3452"/>
                    <a:pt x="5970" y="3304"/>
                    <a:pt x="5558" y="3236"/>
                  </a:cubicBezTo>
                  <a:cubicBezTo>
                    <a:pt x="5872" y="3157"/>
                    <a:pt x="6187" y="3039"/>
                    <a:pt x="6422" y="2823"/>
                  </a:cubicBezTo>
                  <a:cubicBezTo>
                    <a:pt x="6805" y="2479"/>
                    <a:pt x="6599" y="2008"/>
                    <a:pt x="6245" y="1714"/>
                  </a:cubicBezTo>
                  <a:cubicBezTo>
                    <a:pt x="6067" y="1572"/>
                    <a:pt x="5865" y="1515"/>
                    <a:pt x="5660" y="1515"/>
                  </a:cubicBezTo>
                  <a:cubicBezTo>
                    <a:pt x="5381" y="1515"/>
                    <a:pt x="5095" y="1621"/>
                    <a:pt x="4851" y="1763"/>
                  </a:cubicBezTo>
                  <a:cubicBezTo>
                    <a:pt x="5038" y="1399"/>
                    <a:pt x="5205" y="967"/>
                    <a:pt x="5106" y="575"/>
                  </a:cubicBezTo>
                  <a:cubicBezTo>
                    <a:pt x="5017" y="199"/>
                    <a:pt x="4621" y="0"/>
                    <a:pt x="4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2" name="Google Shape;4812;p23"/>
            <p:cNvSpPr/>
            <p:nvPr/>
          </p:nvSpPr>
          <p:spPr>
            <a:xfrm>
              <a:off x="7572691" y="5177176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24" y="281"/>
                  </a:moveTo>
                  <a:cubicBezTo>
                    <a:pt x="3353" y="281"/>
                    <a:pt x="3588" y="393"/>
                    <a:pt x="3702" y="584"/>
                  </a:cubicBezTo>
                  <a:cubicBezTo>
                    <a:pt x="3899" y="917"/>
                    <a:pt x="3899" y="1359"/>
                    <a:pt x="3879" y="1732"/>
                  </a:cubicBezTo>
                  <a:cubicBezTo>
                    <a:pt x="3859" y="2007"/>
                    <a:pt x="3830" y="2282"/>
                    <a:pt x="3761" y="2547"/>
                  </a:cubicBezTo>
                  <a:cubicBezTo>
                    <a:pt x="3741" y="2629"/>
                    <a:pt x="3801" y="2660"/>
                    <a:pt x="3882" y="2660"/>
                  </a:cubicBezTo>
                  <a:cubicBezTo>
                    <a:pt x="3995" y="2660"/>
                    <a:pt x="4149" y="2600"/>
                    <a:pt x="4183" y="2537"/>
                  </a:cubicBezTo>
                  <a:cubicBezTo>
                    <a:pt x="4370" y="2213"/>
                    <a:pt x="4596" y="1899"/>
                    <a:pt x="4881" y="1654"/>
                  </a:cubicBezTo>
                  <a:cubicBezTo>
                    <a:pt x="5023" y="1527"/>
                    <a:pt x="5198" y="1394"/>
                    <a:pt x="5395" y="1394"/>
                  </a:cubicBezTo>
                  <a:cubicBezTo>
                    <a:pt x="5441" y="1394"/>
                    <a:pt x="5489" y="1401"/>
                    <a:pt x="5538" y="1418"/>
                  </a:cubicBezTo>
                  <a:cubicBezTo>
                    <a:pt x="5774" y="1506"/>
                    <a:pt x="6039" y="1811"/>
                    <a:pt x="6069" y="2066"/>
                  </a:cubicBezTo>
                  <a:cubicBezTo>
                    <a:pt x="6157" y="2734"/>
                    <a:pt x="4773" y="2862"/>
                    <a:pt x="4321" y="2891"/>
                  </a:cubicBezTo>
                  <a:cubicBezTo>
                    <a:pt x="4106" y="2919"/>
                    <a:pt x="3989" y="3178"/>
                    <a:pt x="4240" y="3178"/>
                  </a:cubicBezTo>
                  <a:cubicBezTo>
                    <a:pt x="4253" y="3178"/>
                    <a:pt x="4267" y="3177"/>
                    <a:pt x="4282" y="3176"/>
                  </a:cubicBezTo>
                  <a:cubicBezTo>
                    <a:pt x="4380" y="3176"/>
                    <a:pt x="4488" y="3156"/>
                    <a:pt x="4606" y="3146"/>
                  </a:cubicBezTo>
                  <a:cubicBezTo>
                    <a:pt x="4711" y="3140"/>
                    <a:pt x="4827" y="3135"/>
                    <a:pt x="4946" y="3135"/>
                  </a:cubicBezTo>
                  <a:cubicBezTo>
                    <a:pt x="5530" y="3135"/>
                    <a:pt x="6209" y="3247"/>
                    <a:pt x="6226" y="3784"/>
                  </a:cubicBezTo>
                  <a:cubicBezTo>
                    <a:pt x="6236" y="3981"/>
                    <a:pt x="6147" y="4305"/>
                    <a:pt x="5931" y="4344"/>
                  </a:cubicBezTo>
                  <a:cubicBezTo>
                    <a:pt x="5916" y="4346"/>
                    <a:pt x="5900" y="4347"/>
                    <a:pt x="5884" y="4347"/>
                  </a:cubicBezTo>
                  <a:cubicBezTo>
                    <a:pt x="5675" y="4347"/>
                    <a:pt x="5418" y="4180"/>
                    <a:pt x="5264" y="4089"/>
                  </a:cubicBezTo>
                  <a:cubicBezTo>
                    <a:pt x="4949" y="3892"/>
                    <a:pt x="4655" y="3667"/>
                    <a:pt x="4399" y="3411"/>
                  </a:cubicBezTo>
                  <a:cubicBezTo>
                    <a:pt x="4370" y="3378"/>
                    <a:pt x="4321" y="3364"/>
                    <a:pt x="4266" y="3364"/>
                  </a:cubicBezTo>
                  <a:cubicBezTo>
                    <a:pt x="4160" y="3364"/>
                    <a:pt x="4033" y="3418"/>
                    <a:pt x="3987" y="3490"/>
                  </a:cubicBezTo>
                  <a:cubicBezTo>
                    <a:pt x="3967" y="3519"/>
                    <a:pt x="3967" y="3559"/>
                    <a:pt x="4007" y="3588"/>
                  </a:cubicBezTo>
                  <a:cubicBezTo>
                    <a:pt x="4203" y="3784"/>
                    <a:pt x="4390" y="4010"/>
                    <a:pt x="4557" y="4236"/>
                  </a:cubicBezTo>
                  <a:cubicBezTo>
                    <a:pt x="4714" y="4452"/>
                    <a:pt x="5146" y="5041"/>
                    <a:pt x="4851" y="5306"/>
                  </a:cubicBezTo>
                  <a:cubicBezTo>
                    <a:pt x="4768" y="5375"/>
                    <a:pt x="4635" y="5405"/>
                    <a:pt x="4500" y="5405"/>
                  </a:cubicBezTo>
                  <a:cubicBezTo>
                    <a:pt x="4365" y="5405"/>
                    <a:pt x="4228" y="5375"/>
                    <a:pt x="4134" y="5326"/>
                  </a:cubicBezTo>
                  <a:cubicBezTo>
                    <a:pt x="3958" y="5228"/>
                    <a:pt x="3869" y="5051"/>
                    <a:pt x="3820" y="4865"/>
                  </a:cubicBezTo>
                  <a:cubicBezTo>
                    <a:pt x="3791" y="4747"/>
                    <a:pt x="3781" y="4619"/>
                    <a:pt x="3781" y="4491"/>
                  </a:cubicBezTo>
                  <a:cubicBezTo>
                    <a:pt x="3801" y="4354"/>
                    <a:pt x="3820" y="4226"/>
                    <a:pt x="3830" y="4089"/>
                  </a:cubicBezTo>
                  <a:cubicBezTo>
                    <a:pt x="3834" y="4004"/>
                    <a:pt x="3766" y="3969"/>
                    <a:pt x="3683" y="3969"/>
                  </a:cubicBezTo>
                  <a:cubicBezTo>
                    <a:pt x="3563" y="3969"/>
                    <a:pt x="3411" y="4040"/>
                    <a:pt x="3388" y="4138"/>
                  </a:cubicBezTo>
                  <a:cubicBezTo>
                    <a:pt x="3359" y="4266"/>
                    <a:pt x="3349" y="4413"/>
                    <a:pt x="3349" y="4560"/>
                  </a:cubicBezTo>
                  <a:cubicBezTo>
                    <a:pt x="3268" y="5099"/>
                    <a:pt x="3069" y="5836"/>
                    <a:pt x="2649" y="5836"/>
                  </a:cubicBezTo>
                  <a:cubicBezTo>
                    <a:pt x="2556" y="5836"/>
                    <a:pt x="2453" y="5800"/>
                    <a:pt x="2337" y="5719"/>
                  </a:cubicBezTo>
                  <a:cubicBezTo>
                    <a:pt x="1650" y="5238"/>
                    <a:pt x="2593" y="3932"/>
                    <a:pt x="2936" y="3480"/>
                  </a:cubicBezTo>
                  <a:cubicBezTo>
                    <a:pt x="3035" y="3358"/>
                    <a:pt x="2931" y="3298"/>
                    <a:pt x="2806" y="3298"/>
                  </a:cubicBezTo>
                  <a:cubicBezTo>
                    <a:pt x="2721" y="3298"/>
                    <a:pt x="2627" y="3326"/>
                    <a:pt x="2583" y="3382"/>
                  </a:cubicBezTo>
                  <a:cubicBezTo>
                    <a:pt x="2357" y="3667"/>
                    <a:pt x="2092" y="3932"/>
                    <a:pt x="1788" y="4128"/>
                  </a:cubicBezTo>
                  <a:cubicBezTo>
                    <a:pt x="1631" y="4225"/>
                    <a:pt x="1453" y="4316"/>
                    <a:pt x="1273" y="4316"/>
                  </a:cubicBezTo>
                  <a:cubicBezTo>
                    <a:pt x="1215" y="4316"/>
                    <a:pt x="1157" y="4307"/>
                    <a:pt x="1100" y="4285"/>
                  </a:cubicBezTo>
                  <a:cubicBezTo>
                    <a:pt x="884" y="4207"/>
                    <a:pt x="590" y="3892"/>
                    <a:pt x="600" y="3637"/>
                  </a:cubicBezTo>
                  <a:cubicBezTo>
                    <a:pt x="619" y="3235"/>
                    <a:pt x="1375" y="3127"/>
                    <a:pt x="1660" y="3068"/>
                  </a:cubicBezTo>
                  <a:cubicBezTo>
                    <a:pt x="1974" y="3009"/>
                    <a:pt x="2298" y="2970"/>
                    <a:pt x="2612" y="2950"/>
                  </a:cubicBezTo>
                  <a:cubicBezTo>
                    <a:pt x="2840" y="2931"/>
                    <a:pt x="2949" y="2664"/>
                    <a:pt x="2690" y="2664"/>
                  </a:cubicBezTo>
                  <a:cubicBezTo>
                    <a:pt x="2681" y="2664"/>
                    <a:pt x="2671" y="2664"/>
                    <a:pt x="2662" y="2665"/>
                  </a:cubicBezTo>
                  <a:cubicBezTo>
                    <a:pt x="2498" y="2676"/>
                    <a:pt x="2311" y="2687"/>
                    <a:pt x="2116" y="2687"/>
                  </a:cubicBezTo>
                  <a:cubicBezTo>
                    <a:pt x="1621" y="2687"/>
                    <a:pt x="1078" y="2620"/>
                    <a:pt x="747" y="2331"/>
                  </a:cubicBezTo>
                  <a:cubicBezTo>
                    <a:pt x="482" y="2086"/>
                    <a:pt x="541" y="1457"/>
                    <a:pt x="924" y="1340"/>
                  </a:cubicBezTo>
                  <a:cubicBezTo>
                    <a:pt x="971" y="1325"/>
                    <a:pt x="1021" y="1318"/>
                    <a:pt x="1072" y="1318"/>
                  </a:cubicBezTo>
                  <a:cubicBezTo>
                    <a:pt x="1436" y="1318"/>
                    <a:pt x="1882" y="1650"/>
                    <a:pt x="2131" y="1831"/>
                  </a:cubicBezTo>
                  <a:cubicBezTo>
                    <a:pt x="2426" y="2037"/>
                    <a:pt x="2701" y="2263"/>
                    <a:pt x="2946" y="2518"/>
                  </a:cubicBezTo>
                  <a:cubicBezTo>
                    <a:pt x="2976" y="2548"/>
                    <a:pt x="3025" y="2560"/>
                    <a:pt x="3079" y="2560"/>
                  </a:cubicBezTo>
                  <a:cubicBezTo>
                    <a:pt x="3238" y="2560"/>
                    <a:pt x="3442" y="2449"/>
                    <a:pt x="3339" y="2331"/>
                  </a:cubicBezTo>
                  <a:cubicBezTo>
                    <a:pt x="3162" y="2125"/>
                    <a:pt x="3005" y="1899"/>
                    <a:pt x="2868" y="1664"/>
                  </a:cubicBezTo>
                  <a:cubicBezTo>
                    <a:pt x="2691" y="1369"/>
                    <a:pt x="2416" y="849"/>
                    <a:pt x="2652" y="515"/>
                  </a:cubicBezTo>
                  <a:cubicBezTo>
                    <a:pt x="2761" y="353"/>
                    <a:pt x="2940" y="281"/>
                    <a:pt x="3124" y="281"/>
                  </a:cubicBezTo>
                  <a:close/>
                  <a:moveTo>
                    <a:pt x="3292" y="0"/>
                  </a:moveTo>
                  <a:cubicBezTo>
                    <a:pt x="3032" y="0"/>
                    <a:pt x="2765" y="76"/>
                    <a:pt x="2554" y="191"/>
                  </a:cubicBezTo>
                  <a:cubicBezTo>
                    <a:pt x="2082" y="456"/>
                    <a:pt x="2063" y="957"/>
                    <a:pt x="2249" y="1418"/>
                  </a:cubicBezTo>
                  <a:cubicBezTo>
                    <a:pt x="2259" y="1438"/>
                    <a:pt x="2269" y="1448"/>
                    <a:pt x="2269" y="1457"/>
                  </a:cubicBezTo>
                  <a:cubicBezTo>
                    <a:pt x="1935" y="1237"/>
                    <a:pt x="1533" y="1038"/>
                    <a:pt x="1131" y="1038"/>
                  </a:cubicBezTo>
                  <a:cubicBezTo>
                    <a:pt x="1049" y="1038"/>
                    <a:pt x="966" y="1046"/>
                    <a:pt x="884" y="1065"/>
                  </a:cubicBezTo>
                  <a:cubicBezTo>
                    <a:pt x="413" y="1182"/>
                    <a:pt x="10" y="1732"/>
                    <a:pt x="168" y="2233"/>
                  </a:cubicBezTo>
                  <a:cubicBezTo>
                    <a:pt x="305" y="2665"/>
                    <a:pt x="835" y="2812"/>
                    <a:pt x="1248" y="2881"/>
                  </a:cubicBezTo>
                  <a:cubicBezTo>
                    <a:pt x="933" y="2970"/>
                    <a:pt x="619" y="3078"/>
                    <a:pt x="384" y="3294"/>
                  </a:cubicBezTo>
                  <a:cubicBezTo>
                    <a:pt x="1" y="3637"/>
                    <a:pt x="207" y="4118"/>
                    <a:pt x="570" y="4403"/>
                  </a:cubicBezTo>
                  <a:cubicBezTo>
                    <a:pt x="747" y="4546"/>
                    <a:pt x="948" y="4604"/>
                    <a:pt x="1154" y="4604"/>
                  </a:cubicBezTo>
                  <a:cubicBezTo>
                    <a:pt x="1430" y="4604"/>
                    <a:pt x="1713" y="4500"/>
                    <a:pt x="1955" y="4354"/>
                  </a:cubicBezTo>
                  <a:lnTo>
                    <a:pt x="1955" y="4354"/>
                  </a:lnTo>
                  <a:cubicBezTo>
                    <a:pt x="1778" y="4717"/>
                    <a:pt x="1601" y="5149"/>
                    <a:pt x="1699" y="5542"/>
                  </a:cubicBezTo>
                  <a:cubicBezTo>
                    <a:pt x="1798" y="5920"/>
                    <a:pt x="2191" y="6126"/>
                    <a:pt x="2570" y="6126"/>
                  </a:cubicBezTo>
                  <a:cubicBezTo>
                    <a:pt x="2645" y="6126"/>
                    <a:pt x="2718" y="6118"/>
                    <a:pt x="2789" y="6102"/>
                  </a:cubicBezTo>
                  <a:cubicBezTo>
                    <a:pt x="3182" y="6004"/>
                    <a:pt x="3418" y="5689"/>
                    <a:pt x="3565" y="5326"/>
                  </a:cubicBezTo>
                  <a:cubicBezTo>
                    <a:pt x="3683" y="5493"/>
                    <a:pt x="3859" y="5621"/>
                    <a:pt x="4105" y="5660"/>
                  </a:cubicBezTo>
                  <a:cubicBezTo>
                    <a:pt x="4188" y="5675"/>
                    <a:pt x="4282" y="5683"/>
                    <a:pt x="4381" y="5683"/>
                  </a:cubicBezTo>
                  <a:cubicBezTo>
                    <a:pt x="4740" y="5683"/>
                    <a:pt x="5161" y="5573"/>
                    <a:pt x="5322" y="5257"/>
                  </a:cubicBezTo>
                  <a:cubicBezTo>
                    <a:pt x="5440" y="5022"/>
                    <a:pt x="5362" y="4747"/>
                    <a:pt x="5234" y="4501"/>
                  </a:cubicBezTo>
                  <a:lnTo>
                    <a:pt x="5234" y="4501"/>
                  </a:lnTo>
                  <a:cubicBezTo>
                    <a:pt x="5416" y="4584"/>
                    <a:pt x="5606" y="4634"/>
                    <a:pt x="5791" y="4634"/>
                  </a:cubicBezTo>
                  <a:cubicBezTo>
                    <a:pt x="5916" y="4634"/>
                    <a:pt x="6039" y="4611"/>
                    <a:pt x="6157" y="4560"/>
                  </a:cubicBezTo>
                  <a:cubicBezTo>
                    <a:pt x="6569" y="4383"/>
                    <a:pt x="6805" y="3794"/>
                    <a:pt x="6579" y="3402"/>
                  </a:cubicBezTo>
                  <a:cubicBezTo>
                    <a:pt x="6403" y="3087"/>
                    <a:pt x="6020" y="2970"/>
                    <a:pt x="5666" y="2911"/>
                  </a:cubicBezTo>
                  <a:cubicBezTo>
                    <a:pt x="5951" y="2803"/>
                    <a:pt x="6196" y="2655"/>
                    <a:pt x="6373" y="2429"/>
                  </a:cubicBezTo>
                  <a:cubicBezTo>
                    <a:pt x="6687" y="2037"/>
                    <a:pt x="6393" y="1526"/>
                    <a:pt x="6029" y="1271"/>
                  </a:cubicBezTo>
                  <a:cubicBezTo>
                    <a:pt x="5866" y="1156"/>
                    <a:pt x="5689" y="1108"/>
                    <a:pt x="5511" y="1108"/>
                  </a:cubicBezTo>
                  <a:cubicBezTo>
                    <a:pt x="5186" y="1108"/>
                    <a:pt x="4859" y="1268"/>
                    <a:pt x="4606" y="1477"/>
                  </a:cubicBezTo>
                  <a:cubicBezTo>
                    <a:pt x="4507" y="1565"/>
                    <a:pt x="4419" y="1654"/>
                    <a:pt x="4331" y="1752"/>
                  </a:cubicBezTo>
                  <a:cubicBezTo>
                    <a:pt x="4380" y="1212"/>
                    <a:pt x="4331" y="652"/>
                    <a:pt x="4017" y="289"/>
                  </a:cubicBezTo>
                  <a:cubicBezTo>
                    <a:pt x="3831" y="83"/>
                    <a:pt x="3565" y="0"/>
                    <a:pt x="3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3" name="Google Shape;4813;p23"/>
            <p:cNvSpPr/>
            <p:nvPr/>
          </p:nvSpPr>
          <p:spPr>
            <a:xfrm>
              <a:off x="7912291" y="5185722"/>
              <a:ext cx="211950" cy="190899"/>
            </a:xfrm>
            <a:custGeom>
              <a:avLst/>
              <a:gdLst/>
              <a:ahLst/>
              <a:cxnLst/>
              <a:rect l="l" t="t" r="r" b="b"/>
              <a:pathLst>
                <a:path w="6796" h="6121" extrusionOk="0">
                  <a:moveTo>
                    <a:pt x="4157" y="281"/>
                  </a:moveTo>
                  <a:cubicBezTo>
                    <a:pt x="4250" y="281"/>
                    <a:pt x="4353" y="316"/>
                    <a:pt x="4468" y="398"/>
                  </a:cubicBezTo>
                  <a:cubicBezTo>
                    <a:pt x="5146" y="879"/>
                    <a:pt x="4213" y="2195"/>
                    <a:pt x="3869" y="2637"/>
                  </a:cubicBezTo>
                  <a:cubicBezTo>
                    <a:pt x="3770" y="2759"/>
                    <a:pt x="3875" y="2819"/>
                    <a:pt x="3999" y="2819"/>
                  </a:cubicBezTo>
                  <a:cubicBezTo>
                    <a:pt x="4085" y="2819"/>
                    <a:pt x="4179" y="2791"/>
                    <a:pt x="4223" y="2735"/>
                  </a:cubicBezTo>
                  <a:cubicBezTo>
                    <a:pt x="4439" y="2450"/>
                    <a:pt x="4714" y="2185"/>
                    <a:pt x="5018" y="1989"/>
                  </a:cubicBezTo>
                  <a:cubicBezTo>
                    <a:pt x="5167" y="1892"/>
                    <a:pt x="5350" y="1801"/>
                    <a:pt x="5532" y="1801"/>
                  </a:cubicBezTo>
                  <a:cubicBezTo>
                    <a:pt x="5590" y="1801"/>
                    <a:pt x="5648" y="1810"/>
                    <a:pt x="5706" y="1831"/>
                  </a:cubicBezTo>
                  <a:cubicBezTo>
                    <a:pt x="5922" y="1910"/>
                    <a:pt x="6216" y="2234"/>
                    <a:pt x="6206" y="2479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08"/>
                    <a:pt x="4508" y="3147"/>
                    <a:pt x="4193" y="3167"/>
                  </a:cubicBezTo>
                  <a:cubicBezTo>
                    <a:pt x="3966" y="3186"/>
                    <a:pt x="3857" y="3453"/>
                    <a:pt x="4116" y="3453"/>
                  </a:cubicBezTo>
                  <a:cubicBezTo>
                    <a:pt x="4125" y="3453"/>
                    <a:pt x="4135" y="3452"/>
                    <a:pt x="4144" y="3452"/>
                  </a:cubicBezTo>
                  <a:cubicBezTo>
                    <a:pt x="4304" y="3441"/>
                    <a:pt x="4487" y="3430"/>
                    <a:pt x="4680" y="3430"/>
                  </a:cubicBezTo>
                  <a:cubicBezTo>
                    <a:pt x="5175" y="3430"/>
                    <a:pt x="5727" y="3498"/>
                    <a:pt x="6059" y="3795"/>
                  </a:cubicBezTo>
                  <a:cubicBezTo>
                    <a:pt x="6324" y="4031"/>
                    <a:pt x="6265" y="4659"/>
                    <a:pt x="5882" y="4777"/>
                  </a:cubicBezTo>
                  <a:cubicBezTo>
                    <a:pt x="5833" y="4794"/>
                    <a:pt x="5780" y="4801"/>
                    <a:pt x="5726" y="4801"/>
                  </a:cubicBezTo>
                  <a:cubicBezTo>
                    <a:pt x="5363" y="4801"/>
                    <a:pt x="4921" y="4466"/>
                    <a:pt x="4665" y="4286"/>
                  </a:cubicBezTo>
                  <a:cubicBezTo>
                    <a:pt x="4380" y="4080"/>
                    <a:pt x="4105" y="3854"/>
                    <a:pt x="3860" y="3609"/>
                  </a:cubicBezTo>
                  <a:cubicBezTo>
                    <a:pt x="3828" y="3575"/>
                    <a:pt x="3776" y="3560"/>
                    <a:pt x="3719" y="3560"/>
                  </a:cubicBezTo>
                  <a:cubicBezTo>
                    <a:pt x="3560" y="3560"/>
                    <a:pt x="3363" y="3670"/>
                    <a:pt x="3457" y="3785"/>
                  </a:cubicBezTo>
                  <a:cubicBezTo>
                    <a:pt x="3644" y="3992"/>
                    <a:pt x="3801" y="4217"/>
                    <a:pt x="3938" y="4453"/>
                  </a:cubicBezTo>
                  <a:cubicBezTo>
                    <a:pt x="4115" y="4748"/>
                    <a:pt x="4390" y="5278"/>
                    <a:pt x="4154" y="5612"/>
                  </a:cubicBezTo>
                  <a:cubicBezTo>
                    <a:pt x="4046" y="5768"/>
                    <a:pt x="3869" y="5838"/>
                    <a:pt x="3687" y="5838"/>
                  </a:cubicBezTo>
                  <a:cubicBezTo>
                    <a:pt x="3457" y="5838"/>
                    <a:pt x="3219" y="5725"/>
                    <a:pt x="3104" y="5533"/>
                  </a:cubicBezTo>
                  <a:cubicBezTo>
                    <a:pt x="2897" y="5199"/>
                    <a:pt x="2907" y="4757"/>
                    <a:pt x="2927" y="4384"/>
                  </a:cubicBezTo>
                  <a:cubicBezTo>
                    <a:pt x="2946" y="4119"/>
                    <a:pt x="2976" y="3835"/>
                    <a:pt x="3045" y="3569"/>
                  </a:cubicBezTo>
                  <a:cubicBezTo>
                    <a:pt x="3061" y="3487"/>
                    <a:pt x="3000" y="3457"/>
                    <a:pt x="2919" y="3457"/>
                  </a:cubicBezTo>
                  <a:cubicBezTo>
                    <a:pt x="2806" y="3457"/>
                    <a:pt x="2653" y="3516"/>
                    <a:pt x="2613" y="3579"/>
                  </a:cubicBezTo>
                  <a:cubicBezTo>
                    <a:pt x="2436" y="3903"/>
                    <a:pt x="2200" y="4217"/>
                    <a:pt x="1925" y="4463"/>
                  </a:cubicBezTo>
                  <a:cubicBezTo>
                    <a:pt x="1783" y="4590"/>
                    <a:pt x="1601" y="4723"/>
                    <a:pt x="1408" y="4723"/>
                  </a:cubicBezTo>
                  <a:cubicBezTo>
                    <a:pt x="1361" y="4723"/>
                    <a:pt x="1315" y="4716"/>
                    <a:pt x="1267" y="4699"/>
                  </a:cubicBezTo>
                  <a:cubicBezTo>
                    <a:pt x="1032" y="4620"/>
                    <a:pt x="767" y="4306"/>
                    <a:pt x="737" y="4051"/>
                  </a:cubicBezTo>
                  <a:cubicBezTo>
                    <a:pt x="649" y="3383"/>
                    <a:pt x="2033" y="3255"/>
                    <a:pt x="2475" y="3226"/>
                  </a:cubicBezTo>
                  <a:cubicBezTo>
                    <a:pt x="2693" y="3197"/>
                    <a:pt x="2820" y="2940"/>
                    <a:pt x="2554" y="2940"/>
                  </a:cubicBezTo>
                  <a:cubicBezTo>
                    <a:pt x="2545" y="2940"/>
                    <a:pt x="2535" y="2940"/>
                    <a:pt x="2524" y="2941"/>
                  </a:cubicBezTo>
                  <a:cubicBezTo>
                    <a:pt x="2426" y="2951"/>
                    <a:pt x="2318" y="2961"/>
                    <a:pt x="2200" y="2970"/>
                  </a:cubicBezTo>
                  <a:cubicBezTo>
                    <a:pt x="2086" y="2979"/>
                    <a:pt x="1961" y="2985"/>
                    <a:pt x="1833" y="2985"/>
                  </a:cubicBezTo>
                  <a:cubicBezTo>
                    <a:pt x="1251" y="2985"/>
                    <a:pt x="596" y="2863"/>
                    <a:pt x="580" y="2332"/>
                  </a:cubicBezTo>
                  <a:cubicBezTo>
                    <a:pt x="570" y="2136"/>
                    <a:pt x="649" y="1812"/>
                    <a:pt x="875" y="1782"/>
                  </a:cubicBezTo>
                  <a:cubicBezTo>
                    <a:pt x="895" y="1779"/>
                    <a:pt x="915" y="1777"/>
                    <a:pt x="937" y="1777"/>
                  </a:cubicBezTo>
                  <a:cubicBezTo>
                    <a:pt x="1143" y="1777"/>
                    <a:pt x="1391" y="1939"/>
                    <a:pt x="1542" y="2028"/>
                  </a:cubicBezTo>
                  <a:cubicBezTo>
                    <a:pt x="1857" y="2224"/>
                    <a:pt x="2141" y="2460"/>
                    <a:pt x="2406" y="2715"/>
                  </a:cubicBezTo>
                  <a:cubicBezTo>
                    <a:pt x="2435" y="2744"/>
                    <a:pt x="2481" y="2756"/>
                    <a:pt x="2533" y="2756"/>
                  </a:cubicBezTo>
                  <a:cubicBezTo>
                    <a:pt x="2641" y="2756"/>
                    <a:pt x="2772" y="2703"/>
                    <a:pt x="2819" y="2637"/>
                  </a:cubicBezTo>
                  <a:cubicBezTo>
                    <a:pt x="2838" y="2597"/>
                    <a:pt x="2838" y="2568"/>
                    <a:pt x="2799" y="2529"/>
                  </a:cubicBezTo>
                  <a:cubicBezTo>
                    <a:pt x="2603" y="2332"/>
                    <a:pt x="2416" y="2116"/>
                    <a:pt x="2249" y="1881"/>
                  </a:cubicBezTo>
                  <a:cubicBezTo>
                    <a:pt x="2092" y="1665"/>
                    <a:pt x="1660" y="1075"/>
                    <a:pt x="1955" y="820"/>
                  </a:cubicBezTo>
                  <a:cubicBezTo>
                    <a:pt x="2040" y="745"/>
                    <a:pt x="2176" y="713"/>
                    <a:pt x="2314" y="713"/>
                  </a:cubicBezTo>
                  <a:cubicBezTo>
                    <a:pt x="2446" y="713"/>
                    <a:pt x="2580" y="743"/>
                    <a:pt x="2672" y="791"/>
                  </a:cubicBezTo>
                  <a:cubicBezTo>
                    <a:pt x="2848" y="889"/>
                    <a:pt x="2937" y="1066"/>
                    <a:pt x="2986" y="1252"/>
                  </a:cubicBezTo>
                  <a:cubicBezTo>
                    <a:pt x="3015" y="1380"/>
                    <a:pt x="3025" y="1498"/>
                    <a:pt x="3025" y="1625"/>
                  </a:cubicBezTo>
                  <a:cubicBezTo>
                    <a:pt x="3005" y="1763"/>
                    <a:pt x="2986" y="1890"/>
                    <a:pt x="2976" y="2028"/>
                  </a:cubicBezTo>
                  <a:cubicBezTo>
                    <a:pt x="2972" y="2114"/>
                    <a:pt x="3041" y="2148"/>
                    <a:pt x="3126" y="2148"/>
                  </a:cubicBezTo>
                  <a:cubicBezTo>
                    <a:pt x="3245" y="2148"/>
                    <a:pt x="3395" y="2080"/>
                    <a:pt x="3418" y="1989"/>
                  </a:cubicBezTo>
                  <a:cubicBezTo>
                    <a:pt x="3447" y="1851"/>
                    <a:pt x="3457" y="1704"/>
                    <a:pt x="3457" y="1557"/>
                  </a:cubicBezTo>
                  <a:cubicBezTo>
                    <a:pt x="3537" y="1017"/>
                    <a:pt x="3737" y="281"/>
                    <a:pt x="4157" y="281"/>
                  </a:cubicBezTo>
                  <a:close/>
                  <a:moveTo>
                    <a:pt x="4238" y="0"/>
                  </a:moveTo>
                  <a:cubicBezTo>
                    <a:pt x="4163" y="0"/>
                    <a:pt x="4088" y="8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46" y="496"/>
                    <a:pt x="2701" y="457"/>
                  </a:cubicBezTo>
                  <a:cubicBezTo>
                    <a:pt x="2616" y="442"/>
                    <a:pt x="2520" y="433"/>
                    <a:pt x="2419" y="433"/>
                  </a:cubicBezTo>
                  <a:cubicBezTo>
                    <a:pt x="2056" y="433"/>
                    <a:pt x="1637" y="544"/>
                    <a:pt x="1483" y="859"/>
                  </a:cubicBezTo>
                  <a:cubicBezTo>
                    <a:pt x="1366" y="1105"/>
                    <a:pt x="1444" y="1370"/>
                    <a:pt x="1562" y="1615"/>
                  </a:cubicBezTo>
                  <a:cubicBezTo>
                    <a:pt x="1381" y="1534"/>
                    <a:pt x="1197" y="1487"/>
                    <a:pt x="1015" y="1487"/>
                  </a:cubicBezTo>
                  <a:cubicBezTo>
                    <a:pt x="891" y="1487"/>
                    <a:pt x="768" y="1509"/>
                    <a:pt x="649" y="1557"/>
                  </a:cubicBezTo>
                  <a:cubicBezTo>
                    <a:pt x="236" y="1733"/>
                    <a:pt x="1" y="2322"/>
                    <a:pt x="227" y="2725"/>
                  </a:cubicBezTo>
                  <a:cubicBezTo>
                    <a:pt x="403" y="3029"/>
                    <a:pt x="786" y="3147"/>
                    <a:pt x="1140" y="3206"/>
                  </a:cubicBezTo>
                  <a:cubicBezTo>
                    <a:pt x="855" y="3314"/>
                    <a:pt x="600" y="3471"/>
                    <a:pt x="433" y="3687"/>
                  </a:cubicBezTo>
                  <a:cubicBezTo>
                    <a:pt x="119" y="4090"/>
                    <a:pt x="413" y="4591"/>
                    <a:pt x="776" y="4846"/>
                  </a:cubicBezTo>
                  <a:cubicBezTo>
                    <a:pt x="942" y="4962"/>
                    <a:pt x="1121" y="5011"/>
                    <a:pt x="1302" y="5011"/>
                  </a:cubicBezTo>
                  <a:cubicBezTo>
                    <a:pt x="1624" y="5011"/>
                    <a:pt x="1948" y="4854"/>
                    <a:pt x="2200" y="4640"/>
                  </a:cubicBezTo>
                  <a:cubicBezTo>
                    <a:pt x="2298" y="4561"/>
                    <a:pt x="2387" y="446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4"/>
                    <a:pt x="2789" y="5828"/>
                  </a:cubicBezTo>
                  <a:cubicBezTo>
                    <a:pt x="2971" y="6035"/>
                    <a:pt x="3240" y="6120"/>
                    <a:pt x="3516" y="6120"/>
                  </a:cubicBezTo>
                  <a:cubicBezTo>
                    <a:pt x="3776" y="6120"/>
                    <a:pt x="4043" y="6045"/>
                    <a:pt x="4252" y="5926"/>
                  </a:cubicBezTo>
                  <a:cubicBezTo>
                    <a:pt x="4724" y="5661"/>
                    <a:pt x="4743" y="5160"/>
                    <a:pt x="4547" y="4699"/>
                  </a:cubicBezTo>
                  <a:cubicBezTo>
                    <a:pt x="4547" y="4689"/>
                    <a:pt x="4537" y="4669"/>
                    <a:pt x="4537" y="4659"/>
                  </a:cubicBezTo>
                  <a:lnTo>
                    <a:pt x="4537" y="4659"/>
                  </a:lnTo>
                  <a:cubicBezTo>
                    <a:pt x="4871" y="4879"/>
                    <a:pt x="5266" y="5079"/>
                    <a:pt x="5665" y="5079"/>
                  </a:cubicBezTo>
                  <a:cubicBezTo>
                    <a:pt x="5747" y="5079"/>
                    <a:pt x="5830" y="5070"/>
                    <a:pt x="5912" y="5052"/>
                  </a:cubicBezTo>
                  <a:cubicBezTo>
                    <a:pt x="6393" y="4944"/>
                    <a:pt x="6795" y="4384"/>
                    <a:pt x="6638" y="3893"/>
                  </a:cubicBezTo>
                  <a:cubicBezTo>
                    <a:pt x="6501" y="3452"/>
                    <a:pt x="5961" y="3304"/>
                    <a:pt x="5548" y="3236"/>
                  </a:cubicBezTo>
                  <a:cubicBezTo>
                    <a:pt x="5872" y="3157"/>
                    <a:pt x="6187" y="3039"/>
                    <a:pt x="6413" y="2823"/>
                  </a:cubicBezTo>
                  <a:cubicBezTo>
                    <a:pt x="6795" y="2479"/>
                    <a:pt x="6599" y="2008"/>
                    <a:pt x="6236" y="1714"/>
                  </a:cubicBezTo>
                  <a:cubicBezTo>
                    <a:pt x="6057" y="1572"/>
                    <a:pt x="5856" y="1515"/>
                    <a:pt x="5651" y="1515"/>
                  </a:cubicBezTo>
                  <a:cubicBezTo>
                    <a:pt x="5371" y="1515"/>
                    <a:pt x="5085" y="1621"/>
                    <a:pt x="4841" y="1763"/>
                  </a:cubicBezTo>
                  <a:cubicBezTo>
                    <a:pt x="5028" y="1399"/>
                    <a:pt x="5195" y="967"/>
                    <a:pt x="5097" y="575"/>
                  </a:cubicBezTo>
                  <a:cubicBezTo>
                    <a:pt x="5007" y="199"/>
                    <a:pt x="4612" y="0"/>
                    <a:pt x="4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4" name="Google Shape;4814;p23"/>
            <p:cNvSpPr/>
            <p:nvPr/>
          </p:nvSpPr>
          <p:spPr>
            <a:xfrm>
              <a:off x="8252204" y="5177176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3117" y="285"/>
                  </a:moveTo>
                  <a:cubicBezTo>
                    <a:pt x="3345" y="285"/>
                    <a:pt x="3579" y="394"/>
                    <a:pt x="3693" y="584"/>
                  </a:cubicBezTo>
                  <a:cubicBezTo>
                    <a:pt x="3899" y="917"/>
                    <a:pt x="3889" y="1359"/>
                    <a:pt x="3869" y="1732"/>
                  </a:cubicBezTo>
                  <a:cubicBezTo>
                    <a:pt x="3850" y="2007"/>
                    <a:pt x="3820" y="2282"/>
                    <a:pt x="3761" y="2547"/>
                  </a:cubicBezTo>
                  <a:cubicBezTo>
                    <a:pt x="3741" y="2629"/>
                    <a:pt x="3799" y="2660"/>
                    <a:pt x="3879" y="2660"/>
                  </a:cubicBezTo>
                  <a:cubicBezTo>
                    <a:pt x="3990" y="2660"/>
                    <a:pt x="4144" y="2600"/>
                    <a:pt x="4184" y="2537"/>
                  </a:cubicBezTo>
                  <a:cubicBezTo>
                    <a:pt x="4360" y="2213"/>
                    <a:pt x="4596" y="1899"/>
                    <a:pt x="4871" y="1654"/>
                  </a:cubicBezTo>
                  <a:cubicBezTo>
                    <a:pt x="5014" y="1527"/>
                    <a:pt x="5195" y="1394"/>
                    <a:pt x="5389" y="1394"/>
                  </a:cubicBezTo>
                  <a:cubicBezTo>
                    <a:pt x="5435" y="1394"/>
                    <a:pt x="5482" y="1401"/>
                    <a:pt x="5529" y="1418"/>
                  </a:cubicBezTo>
                  <a:cubicBezTo>
                    <a:pt x="5764" y="1506"/>
                    <a:pt x="6030" y="1811"/>
                    <a:pt x="6059" y="2066"/>
                  </a:cubicBezTo>
                  <a:cubicBezTo>
                    <a:pt x="6147" y="2734"/>
                    <a:pt x="4763" y="2862"/>
                    <a:pt x="4321" y="2891"/>
                  </a:cubicBezTo>
                  <a:cubicBezTo>
                    <a:pt x="4106" y="2919"/>
                    <a:pt x="3980" y="3178"/>
                    <a:pt x="4230" y="3178"/>
                  </a:cubicBezTo>
                  <a:cubicBezTo>
                    <a:pt x="4243" y="3178"/>
                    <a:pt x="4257" y="3177"/>
                    <a:pt x="4272" y="3176"/>
                  </a:cubicBezTo>
                  <a:cubicBezTo>
                    <a:pt x="4370" y="3176"/>
                    <a:pt x="4478" y="3156"/>
                    <a:pt x="4596" y="3146"/>
                  </a:cubicBezTo>
                  <a:cubicBezTo>
                    <a:pt x="4703" y="3140"/>
                    <a:pt x="4820" y="3135"/>
                    <a:pt x="4940" y="3135"/>
                  </a:cubicBezTo>
                  <a:cubicBezTo>
                    <a:pt x="5527" y="3135"/>
                    <a:pt x="6200" y="3247"/>
                    <a:pt x="6216" y="3784"/>
                  </a:cubicBezTo>
                  <a:cubicBezTo>
                    <a:pt x="6226" y="3981"/>
                    <a:pt x="6147" y="4305"/>
                    <a:pt x="5922" y="4344"/>
                  </a:cubicBezTo>
                  <a:cubicBezTo>
                    <a:pt x="5906" y="4346"/>
                    <a:pt x="5890" y="4347"/>
                    <a:pt x="5874" y="4347"/>
                  </a:cubicBezTo>
                  <a:cubicBezTo>
                    <a:pt x="5665" y="4347"/>
                    <a:pt x="5409" y="4180"/>
                    <a:pt x="5254" y="4089"/>
                  </a:cubicBezTo>
                  <a:cubicBezTo>
                    <a:pt x="4940" y="3892"/>
                    <a:pt x="4655" y="3667"/>
                    <a:pt x="4390" y="3411"/>
                  </a:cubicBezTo>
                  <a:cubicBezTo>
                    <a:pt x="4360" y="3378"/>
                    <a:pt x="4311" y="3364"/>
                    <a:pt x="4257" y="3364"/>
                  </a:cubicBezTo>
                  <a:cubicBezTo>
                    <a:pt x="4150" y="3364"/>
                    <a:pt x="4023" y="3418"/>
                    <a:pt x="3977" y="3490"/>
                  </a:cubicBezTo>
                  <a:cubicBezTo>
                    <a:pt x="3958" y="3519"/>
                    <a:pt x="3958" y="3559"/>
                    <a:pt x="3997" y="3588"/>
                  </a:cubicBezTo>
                  <a:cubicBezTo>
                    <a:pt x="4193" y="3784"/>
                    <a:pt x="4380" y="4010"/>
                    <a:pt x="4547" y="4236"/>
                  </a:cubicBezTo>
                  <a:cubicBezTo>
                    <a:pt x="4704" y="4452"/>
                    <a:pt x="5136" y="5041"/>
                    <a:pt x="4841" y="5306"/>
                  </a:cubicBezTo>
                  <a:cubicBezTo>
                    <a:pt x="4763" y="5375"/>
                    <a:pt x="4630" y="5405"/>
                    <a:pt x="4494" y="5405"/>
                  </a:cubicBezTo>
                  <a:cubicBezTo>
                    <a:pt x="4358" y="5405"/>
                    <a:pt x="4218" y="5375"/>
                    <a:pt x="4125" y="5326"/>
                  </a:cubicBezTo>
                  <a:cubicBezTo>
                    <a:pt x="3948" y="5228"/>
                    <a:pt x="3860" y="5051"/>
                    <a:pt x="3810" y="4865"/>
                  </a:cubicBezTo>
                  <a:cubicBezTo>
                    <a:pt x="3791" y="4747"/>
                    <a:pt x="3771" y="4619"/>
                    <a:pt x="3771" y="4491"/>
                  </a:cubicBezTo>
                  <a:cubicBezTo>
                    <a:pt x="3791" y="4354"/>
                    <a:pt x="3810" y="4226"/>
                    <a:pt x="3820" y="4089"/>
                  </a:cubicBezTo>
                  <a:cubicBezTo>
                    <a:pt x="3824" y="4004"/>
                    <a:pt x="3757" y="3969"/>
                    <a:pt x="3673" y="3969"/>
                  </a:cubicBezTo>
                  <a:cubicBezTo>
                    <a:pt x="3553" y="3969"/>
                    <a:pt x="3402" y="4040"/>
                    <a:pt x="3378" y="4138"/>
                  </a:cubicBezTo>
                  <a:cubicBezTo>
                    <a:pt x="3349" y="4266"/>
                    <a:pt x="3339" y="4413"/>
                    <a:pt x="3339" y="4560"/>
                  </a:cubicBezTo>
                  <a:cubicBezTo>
                    <a:pt x="3259" y="5099"/>
                    <a:pt x="3060" y="5836"/>
                    <a:pt x="2639" y="5836"/>
                  </a:cubicBezTo>
                  <a:cubicBezTo>
                    <a:pt x="2546" y="5836"/>
                    <a:pt x="2443" y="5800"/>
                    <a:pt x="2328" y="5719"/>
                  </a:cubicBezTo>
                  <a:cubicBezTo>
                    <a:pt x="1650" y="5238"/>
                    <a:pt x="2583" y="3932"/>
                    <a:pt x="2937" y="3480"/>
                  </a:cubicBezTo>
                  <a:cubicBezTo>
                    <a:pt x="3030" y="3358"/>
                    <a:pt x="2923" y="3298"/>
                    <a:pt x="2797" y="3298"/>
                  </a:cubicBezTo>
                  <a:cubicBezTo>
                    <a:pt x="2712" y="3298"/>
                    <a:pt x="2617" y="3326"/>
                    <a:pt x="2573" y="3382"/>
                  </a:cubicBezTo>
                  <a:cubicBezTo>
                    <a:pt x="2357" y="3667"/>
                    <a:pt x="2082" y="3932"/>
                    <a:pt x="1778" y="4128"/>
                  </a:cubicBezTo>
                  <a:cubicBezTo>
                    <a:pt x="1629" y="4225"/>
                    <a:pt x="1447" y="4316"/>
                    <a:pt x="1264" y="4316"/>
                  </a:cubicBezTo>
                  <a:cubicBezTo>
                    <a:pt x="1206" y="4316"/>
                    <a:pt x="1148" y="4307"/>
                    <a:pt x="1091" y="4285"/>
                  </a:cubicBezTo>
                  <a:cubicBezTo>
                    <a:pt x="875" y="4207"/>
                    <a:pt x="580" y="3892"/>
                    <a:pt x="600" y="3637"/>
                  </a:cubicBezTo>
                  <a:cubicBezTo>
                    <a:pt x="610" y="3235"/>
                    <a:pt x="1366" y="3127"/>
                    <a:pt x="1650" y="3068"/>
                  </a:cubicBezTo>
                  <a:cubicBezTo>
                    <a:pt x="1965" y="3009"/>
                    <a:pt x="2289" y="2970"/>
                    <a:pt x="2603" y="2950"/>
                  </a:cubicBezTo>
                  <a:cubicBezTo>
                    <a:pt x="2831" y="2931"/>
                    <a:pt x="2939" y="2664"/>
                    <a:pt x="2680" y="2664"/>
                  </a:cubicBezTo>
                  <a:cubicBezTo>
                    <a:pt x="2671" y="2664"/>
                    <a:pt x="2662" y="2664"/>
                    <a:pt x="2652" y="2665"/>
                  </a:cubicBezTo>
                  <a:cubicBezTo>
                    <a:pt x="2491" y="2676"/>
                    <a:pt x="2305" y="2687"/>
                    <a:pt x="2110" y="2687"/>
                  </a:cubicBezTo>
                  <a:cubicBezTo>
                    <a:pt x="1617" y="2687"/>
                    <a:pt x="1068" y="2620"/>
                    <a:pt x="737" y="2331"/>
                  </a:cubicBezTo>
                  <a:cubicBezTo>
                    <a:pt x="472" y="2086"/>
                    <a:pt x="531" y="1457"/>
                    <a:pt x="914" y="1340"/>
                  </a:cubicBezTo>
                  <a:cubicBezTo>
                    <a:pt x="961" y="1325"/>
                    <a:pt x="1011" y="1318"/>
                    <a:pt x="1063" y="1318"/>
                  </a:cubicBezTo>
                  <a:cubicBezTo>
                    <a:pt x="1427" y="1318"/>
                    <a:pt x="1873" y="1650"/>
                    <a:pt x="2131" y="1831"/>
                  </a:cubicBezTo>
                  <a:cubicBezTo>
                    <a:pt x="2416" y="2037"/>
                    <a:pt x="2691" y="2263"/>
                    <a:pt x="2937" y="2518"/>
                  </a:cubicBezTo>
                  <a:cubicBezTo>
                    <a:pt x="2966" y="2548"/>
                    <a:pt x="3015" y="2560"/>
                    <a:pt x="3069" y="2560"/>
                  </a:cubicBezTo>
                  <a:cubicBezTo>
                    <a:pt x="3229" y="2560"/>
                    <a:pt x="3435" y="2449"/>
                    <a:pt x="3339" y="2331"/>
                  </a:cubicBezTo>
                  <a:cubicBezTo>
                    <a:pt x="3153" y="2125"/>
                    <a:pt x="2996" y="1899"/>
                    <a:pt x="2858" y="1664"/>
                  </a:cubicBezTo>
                  <a:cubicBezTo>
                    <a:pt x="2681" y="1369"/>
                    <a:pt x="2406" y="849"/>
                    <a:pt x="2642" y="515"/>
                  </a:cubicBezTo>
                  <a:cubicBezTo>
                    <a:pt x="2752" y="356"/>
                    <a:pt x="2933" y="285"/>
                    <a:pt x="3117" y="285"/>
                  </a:cubicBezTo>
                  <a:close/>
                  <a:moveTo>
                    <a:pt x="3286" y="0"/>
                  </a:moveTo>
                  <a:cubicBezTo>
                    <a:pt x="3024" y="0"/>
                    <a:pt x="2755" y="76"/>
                    <a:pt x="2544" y="191"/>
                  </a:cubicBezTo>
                  <a:cubicBezTo>
                    <a:pt x="2073" y="456"/>
                    <a:pt x="2053" y="957"/>
                    <a:pt x="2249" y="1418"/>
                  </a:cubicBezTo>
                  <a:cubicBezTo>
                    <a:pt x="2249" y="1438"/>
                    <a:pt x="2259" y="1448"/>
                    <a:pt x="2259" y="1457"/>
                  </a:cubicBezTo>
                  <a:cubicBezTo>
                    <a:pt x="1925" y="1237"/>
                    <a:pt x="1530" y="1038"/>
                    <a:pt x="1131" y="1038"/>
                  </a:cubicBezTo>
                  <a:cubicBezTo>
                    <a:pt x="1049" y="1038"/>
                    <a:pt x="966" y="1046"/>
                    <a:pt x="884" y="1065"/>
                  </a:cubicBezTo>
                  <a:cubicBezTo>
                    <a:pt x="403" y="1182"/>
                    <a:pt x="1" y="1732"/>
                    <a:pt x="158" y="2233"/>
                  </a:cubicBezTo>
                  <a:cubicBezTo>
                    <a:pt x="305" y="2665"/>
                    <a:pt x="835" y="2812"/>
                    <a:pt x="1248" y="2881"/>
                  </a:cubicBezTo>
                  <a:cubicBezTo>
                    <a:pt x="924" y="2970"/>
                    <a:pt x="610" y="3078"/>
                    <a:pt x="384" y="3294"/>
                  </a:cubicBezTo>
                  <a:cubicBezTo>
                    <a:pt x="1" y="3637"/>
                    <a:pt x="197" y="4118"/>
                    <a:pt x="560" y="4403"/>
                  </a:cubicBezTo>
                  <a:cubicBezTo>
                    <a:pt x="741" y="4546"/>
                    <a:pt x="945" y="4604"/>
                    <a:pt x="1153" y="4604"/>
                  </a:cubicBezTo>
                  <a:cubicBezTo>
                    <a:pt x="1430" y="4604"/>
                    <a:pt x="1713" y="4500"/>
                    <a:pt x="1955" y="4354"/>
                  </a:cubicBezTo>
                  <a:lnTo>
                    <a:pt x="1955" y="4354"/>
                  </a:lnTo>
                  <a:cubicBezTo>
                    <a:pt x="1768" y="4717"/>
                    <a:pt x="1601" y="5149"/>
                    <a:pt x="1699" y="5542"/>
                  </a:cubicBezTo>
                  <a:cubicBezTo>
                    <a:pt x="1790" y="5920"/>
                    <a:pt x="2189" y="6126"/>
                    <a:pt x="2564" y="6126"/>
                  </a:cubicBezTo>
                  <a:cubicBezTo>
                    <a:pt x="2638" y="6126"/>
                    <a:pt x="2710" y="6118"/>
                    <a:pt x="2780" y="6102"/>
                  </a:cubicBezTo>
                  <a:cubicBezTo>
                    <a:pt x="3172" y="6004"/>
                    <a:pt x="3408" y="5689"/>
                    <a:pt x="3555" y="5326"/>
                  </a:cubicBezTo>
                  <a:cubicBezTo>
                    <a:pt x="3673" y="5493"/>
                    <a:pt x="3850" y="5621"/>
                    <a:pt x="4095" y="5660"/>
                  </a:cubicBezTo>
                  <a:cubicBezTo>
                    <a:pt x="4180" y="5675"/>
                    <a:pt x="4276" y="5683"/>
                    <a:pt x="4377" y="5683"/>
                  </a:cubicBezTo>
                  <a:cubicBezTo>
                    <a:pt x="4740" y="5683"/>
                    <a:pt x="5159" y="5573"/>
                    <a:pt x="5313" y="5257"/>
                  </a:cubicBezTo>
                  <a:cubicBezTo>
                    <a:pt x="5431" y="5022"/>
                    <a:pt x="5352" y="4747"/>
                    <a:pt x="5234" y="4501"/>
                  </a:cubicBezTo>
                  <a:lnTo>
                    <a:pt x="5234" y="4501"/>
                  </a:lnTo>
                  <a:cubicBezTo>
                    <a:pt x="5416" y="4584"/>
                    <a:pt x="5602" y="4634"/>
                    <a:pt x="5785" y="4634"/>
                  </a:cubicBezTo>
                  <a:cubicBezTo>
                    <a:pt x="5908" y="4634"/>
                    <a:pt x="6029" y="4611"/>
                    <a:pt x="6147" y="4560"/>
                  </a:cubicBezTo>
                  <a:cubicBezTo>
                    <a:pt x="6560" y="4383"/>
                    <a:pt x="6795" y="3794"/>
                    <a:pt x="6570" y="3402"/>
                  </a:cubicBezTo>
                  <a:cubicBezTo>
                    <a:pt x="6393" y="3087"/>
                    <a:pt x="6010" y="2970"/>
                    <a:pt x="5656" y="2911"/>
                  </a:cubicBezTo>
                  <a:cubicBezTo>
                    <a:pt x="5941" y="2803"/>
                    <a:pt x="6196" y="2655"/>
                    <a:pt x="6363" y="2429"/>
                  </a:cubicBezTo>
                  <a:cubicBezTo>
                    <a:pt x="6678" y="2037"/>
                    <a:pt x="6383" y="1526"/>
                    <a:pt x="6020" y="1271"/>
                  </a:cubicBezTo>
                  <a:cubicBezTo>
                    <a:pt x="5856" y="1156"/>
                    <a:pt x="5679" y="1108"/>
                    <a:pt x="5501" y="1108"/>
                  </a:cubicBezTo>
                  <a:cubicBezTo>
                    <a:pt x="5177" y="1108"/>
                    <a:pt x="4850" y="1268"/>
                    <a:pt x="4596" y="1477"/>
                  </a:cubicBezTo>
                  <a:cubicBezTo>
                    <a:pt x="4498" y="1565"/>
                    <a:pt x="4409" y="1654"/>
                    <a:pt x="4321" y="1752"/>
                  </a:cubicBezTo>
                  <a:cubicBezTo>
                    <a:pt x="4370" y="1212"/>
                    <a:pt x="4331" y="652"/>
                    <a:pt x="4007" y="289"/>
                  </a:cubicBezTo>
                  <a:cubicBezTo>
                    <a:pt x="3826" y="83"/>
                    <a:pt x="3560" y="0"/>
                    <a:pt x="3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5" name="Google Shape;4815;p23"/>
            <p:cNvSpPr/>
            <p:nvPr/>
          </p:nvSpPr>
          <p:spPr>
            <a:xfrm>
              <a:off x="8591524" y="5185722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4156" y="281"/>
                  </a:moveTo>
                  <a:cubicBezTo>
                    <a:pt x="4249" y="281"/>
                    <a:pt x="4352" y="316"/>
                    <a:pt x="4468" y="398"/>
                  </a:cubicBezTo>
                  <a:cubicBezTo>
                    <a:pt x="5155" y="879"/>
                    <a:pt x="4212" y="2195"/>
                    <a:pt x="3869" y="2637"/>
                  </a:cubicBezTo>
                  <a:cubicBezTo>
                    <a:pt x="3770" y="2759"/>
                    <a:pt x="3875" y="2819"/>
                    <a:pt x="3999" y="2819"/>
                  </a:cubicBezTo>
                  <a:cubicBezTo>
                    <a:pt x="4084" y="2819"/>
                    <a:pt x="4178" y="2791"/>
                    <a:pt x="4222" y="2735"/>
                  </a:cubicBezTo>
                  <a:cubicBezTo>
                    <a:pt x="4448" y="2450"/>
                    <a:pt x="4713" y="2185"/>
                    <a:pt x="5018" y="1989"/>
                  </a:cubicBezTo>
                  <a:cubicBezTo>
                    <a:pt x="5174" y="1892"/>
                    <a:pt x="5353" y="1801"/>
                    <a:pt x="5537" y="1801"/>
                  </a:cubicBezTo>
                  <a:cubicBezTo>
                    <a:pt x="5596" y="1801"/>
                    <a:pt x="5655" y="1810"/>
                    <a:pt x="5715" y="1831"/>
                  </a:cubicBezTo>
                  <a:cubicBezTo>
                    <a:pt x="5931" y="1910"/>
                    <a:pt x="6215" y="2234"/>
                    <a:pt x="6206" y="2479"/>
                  </a:cubicBezTo>
                  <a:cubicBezTo>
                    <a:pt x="6186" y="2882"/>
                    <a:pt x="5430" y="2990"/>
                    <a:pt x="5145" y="3049"/>
                  </a:cubicBezTo>
                  <a:cubicBezTo>
                    <a:pt x="4831" y="3108"/>
                    <a:pt x="4507" y="3147"/>
                    <a:pt x="4193" y="3167"/>
                  </a:cubicBezTo>
                  <a:cubicBezTo>
                    <a:pt x="3974" y="3186"/>
                    <a:pt x="3857" y="3453"/>
                    <a:pt x="4116" y="3453"/>
                  </a:cubicBezTo>
                  <a:cubicBezTo>
                    <a:pt x="4125" y="3453"/>
                    <a:pt x="4134" y="3452"/>
                    <a:pt x="4144" y="3452"/>
                  </a:cubicBezTo>
                  <a:cubicBezTo>
                    <a:pt x="4306" y="3441"/>
                    <a:pt x="4491" y="3430"/>
                    <a:pt x="4683" y="3430"/>
                  </a:cubicBezTo>
                  <a:cubicBezTo>
                    <a:pt x="5180" y="3430"/>
                    <a:pt x="5726" y="3498"/>
                    <a:pt x="6058" y="3795"/>
                  </a:cubicBezTo>
                  <a:cubicBezTo>
                    <a:pt x="6333" y="4031"/>
                    <a:pt x="6265" y="4659"/>
                    <a:pt x="5882" y="4777"/>
                  </a:cubicBezTo>
                  <a:cubicBezTo>
                    <a:pt x="5832" y="4794"/>
                    <a:pt x="5780" y="4801"/>
                    <a:pt x="5725" y="4801"/>
                  </a:cubicBezTo>
                  <a:cubicBezTo>
                    <a:pt x="5363" y="4801"/>
                    <a:pt x="4922" y="4466"/>
                    <a:pt x="4674" y="4286"/>
                  </a:cubicBezTo>
                  <a:cubicBezTo>
                    <a:pt x="4379" y="4080"/>
                    <a:pt x="4104" y="3854"/>
                    <a:pt x="3859" y="3609"/>
                  </a:cubicBezTo>
                  <a:cubicBezTo>
                    <a:pt x="3828" y="3575"/>
                    <a:pt x="3775" y="3560"/>
                    <a:pt x="3718" y="3560"/>
                  </a:cubicBezTo>
                  <a:cubicBezTo>
                    <a:pt x="3560" y="3560"/>
                    <a:pt x="3365" y="3670"/>
                    <a:pt x="3466" y="3785"/>
                  </a:cubicBezTo>
                  <a:cubicBezTo>
                    <a:pt x="3643" y="3992"/>
                    <a:pt x="3800" y="4217"/>
                    <a:pt x="3937" y="4453"/>
                  </a:cubicBezTo>
                  <a:cubicBezTo>
                    <a:pt x="4114" y="4748"/>
                    <a:pt x="4389" y="5278"/>
                    <a:pt x="4154" y="5612"/>
                  </a:cubicBezTo>
                  <a:cubicBezTo>
                    <a:pt x="4045" y="5768"/>
                    <a:pt x="3868" y="5838"/>
                    <a:pt x="3686" y="5838"/>
                  </a:cubicBezTo>
                  <a:cubicBezTo>
                    <a:pt x="3456" y="5838"/>
                    <a:pt x="3218" y="5725"/>
                    <a:pt x="3103" y="5533"/>
                  </a:cubicBezTo>
                  <a:cubicBezTo>
                    <a:pt x="2907" y="5199"/>
                    <a:pt x="2907" y="4757"/>
                    <a:pt x="2926" y="4384"/>
                  </a:cubicBezTo>
                  <a:cubicBezTo>
                    <a:pt x="2946" y="4119"/>
                    <a:pt x="2975" y="3835"/>
                    <a:pt x="3044" y="3569"/>
                  </a:cubicBezTo>
                  <a:cubicBezTo>
                    <a:pt x="3064" y="3487"/>
                    <a:pt x="3004" y="3457"/>
                    <a:pt x="2923" y="3457"/>
                  </a:cubicBezTo>
                  <a:cubicBezTo>
                    <a:pt x="2810" y="3457"/>
                    <a:pt x="2656" y="3516"/>
                    <a:pt x="2622" y="3579"/>
                  </a:cubicBezTo>
                  <a:cubicBezTo>
                    <a:pt x="2435" y="3903"/>
                    <a:pt x="2209" y="4217"/>
                    <a:pt x="1925" y="4463"/>
                  </a:cubicBezTo>
                  <a:cubicBezTo>
                    <a:pt x="1782" y="4590"/>
                    <a:pt x="1607" y="4723"/>
                    <a:pt x="1411" y="4723"/>
                  </a:cubicBezTo>
                  <a:cubicBezTo>
                    <a:pt x="1364" y="4723"/>
                    <a:pt x="1316" y="4716"/>
                    <a:pt x="1267" y="4699"/>
                  </a:cubicBezTo>
                  <a:cubicBezTo>
                    <a:pt x="1031" y="4620"/>
                    <a:pt x="766" y="4306"/>
                    <a:pt x="737" y="4051"/>
                  </a:cubicBezTo>
                  <a:cubicBezTo>
                    <a:pt x="648" y="3383"/>
                    <a:pt x="2033" y="3255"/>
                    <a:pt x="2484" y="3226"/>
                  </a:cubicBezTo>
                  <a:cubicBezTo>
                    <a:pt x="2702" y="3197"/>
                    <a:pt x="2820" y="2940"/>
                    <a:pt x="2554" y="2940"/>
                  </a:cubicBezTo>
                  <a:cubicBezTo>
                    <a:pt x="2544" y="2940"/>
                    <a:pt x="2534" y="2940"/>
                    <a:pt x="2524" y="2941"/>
                  </a:cubicBezTo>
                  <a:cubicBezTo>
                    <a:pt x="2425" y="2951"/>
                    <a:pt x="2317" y="2961"/>
                    <a:pt x="2209" y="2970"/>
                  </a:cubicBezTo>
                  <a:cubicBezTo>
                    <a:pt x="2096" y="2979"/>
                    <a:pt x="1970" y="2985"/>
                    <a:pt x="1841" y="2985"/>
                  </a:cubicBezTo>
                  <a:cubicBezTo>
                    <a:pt x="1257" y="2985"/>
                    <a:pt x="596" y="2863"/>
                    <a:pt x="579" y="2332"/>
                  </a:cubicBezTo>
                  <a:cubicBezTo>
                    <a:pt x="570" y="2136"/>
                    <a:pt x="658" y="181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52" y="2028"/>
                  </a:cubicBezTo>
                  <a:cubicBezTo>
                    <a:pt x="1856" y="2224"/>
                    <a:pt x="2150" y="2460"/>
                    <a:pt x="2406" y="2715"/>
                  </a:cubicBezTo>
                  <a:cubicBezTo>
                    <a:pt x="2438" y="2744"/>
                    <a:pt x="2485" y="2756"/>
                    <a:pt x="2536" y="2756"/>
                  </a:cubicBezTo>
                  <a:cubicBezTo>
                    <a:pt x="2644" y="2756"/>
                    <a:pt x="2772" y="2703"/>
                    <a:pt x="2818" y="2637"/>
                  </a:cubicBezTo>
                  <a:cubicBezTo>
                    <a:pt x="2838" y="2597"/>
                    <a:pt x="2838" y="2568"/>
                    <a:pt x="2808" y="2529"/>
                  </a:cubicBezTo>
                  <a:cubicBezTo>
                    <a:pt x="2602" y="2332"/>
                    <a:pt x="2416" y="2116"/>
                    <a:pt x="2249" y="1881"/>
                  </a:cubicBezTo>
                  <a:cubicBezTo>
                    <a:pt x="2092" y="1665"/>
                    <a:pt x="1660" y="1075"/>
                    <a:pt x="1954" y="820"/>
                  </a:cubicBezTo>
                  <a:cubicBezTo>
                    <a:pt x="2039" y="745"/>
                    <a:pt x="2175" y="713"/>
                    <a:pt x="2313" y="713"/>
                  </a:cubicBezTo>
                  <a:cubicBezTo>
                    <a:pt x="2446" y="713"/>
                    <a:pt x="2579" y="743"/>
                    <a:pt x="2671" y="791"/>
                  </a:cubicBezTo>
                  <a:cubicBezTo>
                    <a:pt x="2848" y="889"/>
                    <a:pt x="2936" y="1066"/>
                    <a:pt x="2985" y="1252"/>
                  </a:cubicBezTo>
                  <a:cubicBezTo>
                    <a:pt x="3015" y="1380"/>
                    <a:pt x="3024" y="1498"/>
                    <a:pt x="3024" y="1625"/>
                  </a:cubicBezTo>
                  <a:cubicBezTo>
                    <a:pt x="3005" y="1763"/>
                    <a:pt x="2985" y="1890"/>
                    <a:pt x="2975" y="2028"/>
                  </a:cubicBezTo>
                  <a:cubicBezTo>
                    <a:pt x="2975" y="2114"/>
                    <a:pt x="3045" y="2148"/>
                    <a:pt x="3129" y="2148"/>
                  </a:cubicBezTo>
                  <a:cubicBezTo>
                    <a:pt x="3248" y="2148"/>
                    <a:pt x="3394" y="2080"/>
                    <a:pt x="3417" y="1989"/>
                  </a:cubicBezTo>
                  <a:cubicBezTo>
                    <a:pt x="3447" y="1851"/>
                    <a:pt x="3456" y="1704"/>
                    <a:pt x="3456" y="1557"/>
                  </a:cubicBezTo>
                  <a:cubicBezTo>
                    <a:pt x="3537" y="1017"/>
                    <a:pt x="3736" y="281"/>
                    <a:pt x="4156" y="281"/>
                  </a:cubicBezTo>
                  <a:close/>
                  <a:moveTo>
                    <a:pt x="4241" y="0"/>
                  </a:moveTo>
                  <a:cubicBezTo>
                    <a:pt x="4165" y="0"/>
                    <a:pt x="4089" y="8"/>
                    <a:pt x="4016" y="25"/>
                  </a:cubicBezTo>
                  <a:cubicBezTo>
                    <a:pt x="3623" y="113"/>
                    <a:pt x="3388" y="437"/>
                    <a:pt x="3240" y="791"/>
                  </a:cubicBezTo>
                  <a:cubicBezTo>
                    <a:pt x="3123" y="624"/>
                    <a:pt x="2946" y="496"/>
                    <a:pt x="2700" y="457"/>
                  </a:cubicBezTo>
                  <a:cubicBezTo>
                    <a:pt x="2617" y="442"/>
                    <a:pt x="2523" y="433"/>
                    <a:pt x="2424" y="433"/>
                  </a:cubicBezTo>
                  <a:cubicBezTo>
                    <a:pt x="2065" y="433"/>
                    <a:pt x="1644" y="544"/>
                    <a:pt x="1483" y="859"/>
                  </a:cubicBezTo>
                  <a:cubicBezTo>
                    <a:pt x="1365" y="1105"/>
                    <a:pt x="1443" y="1370"/>
                    <a:pt x="1571" y="1615"/>
                  </a:cubicBezTo>
                  <a:cubicBezTo>
                    <a:pt x="1390" y="1534"/>
                    <a:pt x="1203" y="1487"/>
                    <a:pt x="1018" y="1487"/>
                  </a:cubicBezTo>
                  <a:cubicBezTo>
                    <a:pt x="892" y="1487"/>
                    <a:pt x="768" y="1509"/>
                    <a:pt x="648" y="1557"/>
                  </a:cubicBezTo>
                  <a:cubicBezTo>
                    <a:pt x="236" y="1733"/>
                    <a:pt x="0" y="2322"/>
                    <a:pt x="226" y="2725"/>
                  </a:cubicBezTo>
                  <a:cubicBezTo>
                    <a:pt x="403" y="3029"/>
                    <a:pt x="786" y="3147"/>
                    <a:pt x="1139" y="3206"/>
                  </a:cubicBezTo>
                  <a:cubicBezTo>
                    <a:pt x="854" y="3314"/>
                    <a:pt x="609" y="3471"/>
                    <a:pt x="432" y="3687"/>
                  </a:cubicBezTo>
                  <a:cubicBezTo>
                    <a:pt x="118" y="4090"/>
                    <a:pt x="413" y="4591"/>
                    <a:pt x="776" y="4846"/>
                  </a:cubicBezTo>
                  <a:cubicBezTo>
                    <a:pt x="941" y="4962"/>
                    <a:pt x="1121" y="5011"/>
                    <a:pt x="1301" y="5011"/>
                  </a:cubicBezTo>
                  <a:cubicBezTo>
                    <a:pt x="1623" y="5011"/>
                    <a:pt x="1948" y="4854"/>
                    <a:pt x="2200" y="4640"/>
                  </a:cubicBezTo>
                  <a:cubicBezTo>
                    <a:pt x="2298" y="4561"/>
                    <a:pt x="2396" y="4463"/>
                    <a:pt x="2474" y="4375"/>
                  </a:cubicBezTo>
                  <a:lnTo>
                    <a:pt x="2474" y="4375"/>
                  </a:lnTo>
                  <a:cubicBezTo>
                    <a:pt x="2425" y="4905"/>
                    <a:pt x="2474" y="5474"/>
                    <a:pt x="2789" y="5828"/>
                  </a:cubicBezTo>
                  <a:cubicBezTo>
                    <a:pt x="2976" y="6035"/>
                    <a:pt x="3244" y="6120"/>
                    <a:pt x="3519" y="6120"/>
                  </a:cubicBezTo>
                  <a:cubicBezTo>
                    <a:pt x="3777" y="6120"/>
                    <a:pt x="4042" y="6045"/>
                    <a:pt x="4252" y="5926"/>
                  </a:cubicBezTo>
                  <a:cubicBezTo>
                    <a:pt x="4723" y="5661"/>
                    <a:pt x="4743" y="5160"/>
                    <a:pt x="4556" y="4699"/>
                  </a:cubicBezTo>
                  <a:cubicBezTo>
                    <a:pt x="4546" y="4689"/>
                    <a:pt x="4546" y="4669"/>
                    <a:pt x="4536" y="4659"/>
                  </a:cubicBezTo>
                  <a:lnTo>
                    <a:pt x="4536" y="4659"/>
                  </a:lnTo>
                  <a:cubicBezTo>
                    <a:pt x="4870" y="4879"/>
                    <a:pt x="5272" y="5079"/>
                    <a:pt x="5674" y="5079"/>
                  </a:cubicBezTo>
                  <a:cubicBezTo>
                    <a:pt x="5756" y="5079"/>
                    <a:pt x="5839" y="5070"/>
                    <a:pt x="5921" y="5052"/>
                  </a:cubicBezTo>
                  <a:cubicBezTo>
                    <a:pt x="6392" y="4944"/>
                    <a:pt x="6795" y="4384"/>
                    <a:pt x="6638" y="3893"/>
                  </a:cubicBezTo>
                  <a:cubicBezTo>
                    <a:pt x="6500" y="3452"/>
                    <a:pt x="5970" y="3304"/>
                    <a:pt x="5558" y="3236"/>
                  </a:cubicBezTo>
                  <a:cubicBezTo>
                    <a:pt x="5872" y="3157"/>
                    <a:pt x="6186" y="3039"/>
                    <a:pt x="6422" y="2823"/>
                  </a:cubicBezTo>
                  <a:cubicBezTo>
                    <a:pt x="6805" y="2479"/>
                    <a:pt x="6598" y="2008"/>
                    <a:pt x="6235" y="1714"/>
                  </a:cubicBezTo>
                  <a:cubicBezTo>
                    <a:pt x="6061" y="1572"/>
                    <a:pt x="5861" y="1515"/>
                    <a:pt x="5658" y="1515"/>
                  </a:cubicBezTo>
                  <a:cubicBezTo>
                    <a:pt x="5380" y="1515"/>
                    <a:pt x="5094" y="1621"/>
                    <a:pt x="4851" y="1763"/>
                  </a:cubicBezTo>
                  <a:cubicBezTo>
                    <a:pt x="5027" y="1399"/>
                    <a:pt x="5204" y="967"/>
                    <a:pt x="5106" y="575"/>
                  </a:cubicBezTo>
                  <a:cubicBezTo>
                    <a:pt x="5008" y="199"/>
                    <a:pt x="4618" y="0"/>
                    <a:pt x="4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6" name="Google Shape;4816;p23"/>
            <p:cNvSpPr/>
            <p:nvPr/>
          </p:nvSpPr>
          <p:spPr>
            <a:xfrm>
              <a:off x="8931437" y="5177176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22" y="285"/>
                  </a:moveTo>
                  <a:cubicBezTo>
                    <a:pt x="3350" y="285"/>
                    <a:pt x="3583" y="394"/>
                    <a:pt x="3702" y="584"/>
                  </a:cubicBezTo>
                  <a:cubicBezTo>
                    <a:pt x="3898" y="917"/>
                    <a:pt x="3898" y="1359"/>
                    <a:pt x="3869" y="1732"/>
                  </a:cubicBezTo>
                  <a:cubicBezTo>
                    <a:pt x="3859" y="2007"/>
                    <a:pt x="3820" y="2282"/>
                    <a:pt x="3761" y="2547"/>
                  </a:cubicBezTo>
                  <a:cubicBezTo>
                    <a:pt x="3740" y="2629"/>
                    <a:pt x="3800" y="2660"/>
                    <a:pt x="3881" y="2660"/>
                  </a:cubicBezTo>
                  <a:cubicBezTo>
                    <a:pt x="3994" y="2660"/>
                    <a:pt x="4149" y="2600"/>
                    <a:pt x="4183" y="2537"/>
                  </a:cubicBezTo>
                  <a:cubicBezTo>
                    <a:pt x="4360" y="2213"/>
                    <a:pt x="4595" y="1899"/>
                    <a:pt x="4880" y="1654"/>
                  </a:cubicBezTo>
                  <a:cubicBezTo>
                    <a:pt x="5023" y="1527"/>
                    <a:pt x="5198" y="1394"/>
                    <a:pt x="5389" y="1394"/>
                  </a:cubicBezTo>
                  <a:cubicBezTo>
                    <a:pt x="5434" y="1394"/>
                    <a:pt x="5481" y="1401"/>
                    <a:pt x="5528" y="1418"/>
                  </a:cubicBezTo>
                  <a:cubicBezTo>
                    <a:pt x="5774" y="1506"/>
                    <a:pt x="6029" y="1811"/>
                    <a:pt x="6068" y="2066"/>
                  </a:cubicBezTo>
                  <a:cubicBezTo>
                    <a:pt x="6157" y="2734"/>
                    <a:pt x="4762" y="2862"/>
                    <a:pt x="4320" y="2891"/>
                  </a:cubicBezTo>
                  <a:cubicBezTo>
                    <a:pt x="4106" y="2919"/>
                    <a:pt x="3989" y="3178"/>
                    <a:pt x="4231" y="3178"/>
                  </a:cubicBezTo>
                  <a:cubicBezTo>
                    <a:pt x="4243" y="3178"/>
                    <a:pt x="4257" y="3177"/>
                    <a:pt x="4271" y="3176"/>
                  </a:cubicBezTo>
                  <a:cubicBezTo>
                    <a:pt x="4370" y="3176"/>
                    <a:pt x="4487" y="3156"/>
                    <a:pt x="4595" y="3146"/>
                  </a:cubicBezTo>
                  <a:cubicBezTo>
                    <a:pt x="4702" y="3140"/>
                    <a:pt x="4819" y="3135"/>
                    <a:pt x="4940" y="3135"/>
                  </a:cubicBezTo>
                  <a:cubicBezTo>
                    <a:pt x="5530" y="3135"/>
                    <a:pt x="6209" y="3247"/>
                    <a:pt x="6225" y="3784"/>
                  </a:cubicBezTo>
                  <a:cubicBezTo>
                    <a:pt x="6225" y="3981"/>
                    <a:pt x="6147" y="4305"/>
                    <a:pt x="5931" y="4344"/>
                  </a:cubicBezTo>
                  <a:cubicBezTo>
                    <a:pt x="5915" y="4346"/>
                    <a:pt x="5899" y="4347"/>
                    <a:pt x="5883" y="4347"/>
                  </a:cubicBezTo>
                  <a:cubicBezTo>
                    <a:pt x="5674" y="4347"/>
                    <a:pt x="5417" y="4180"/>
                    <a:pt x="5253" y="4089"/>
                  </a:cubicBezTo>
                  <a:cubicBezTo>
                    <a:pt x="4949" y="3892"/>
                    <a:pt x="4654" y="3667"/>
                    <a:pt x="4399" y="3411"/>
                  </a:cubicBezTo>
                  <a:cubicBezTo>
                    <a:pt x="4366" y="3378"/>
                    <a:pt x="4315" y="3364"/>
                    <a:pt x="4259" y="3364"/>
                  </a:cubicBezTo>
                  <a:cubicBezTo>
                    <a:pt x="4151" y="3364"/>
                    <a:pt x="4026" y="3418"/>
                    <a:pt x="3987" y="3490"/>
                  </a:cubicBezTo>
                  <a:cubicBezTo>
                    <a:pt x="3967" y="3519"/>
                    <a:pt x="3967" y="3559"/>
                    <a:pt x="3996" y="3588"/>
                  </a:cubicBezTo>
                  <a:cubicBezTo>
                    <a:pt x="4203" y="3784"/>
                    <a:pt x="4389" y="4010"/>
                    <a:pt x="4546" y="4236"/>
                  </a:cubicBezTo>
                  <a:cubicBezTo>
                    <a:pt x="4713" y="4452"/>
                    <a:pt x="5145" y="5041"/>
                    <a:pt x="4851" y="5306"/>
                  </a:cubicBezTo>
                  <a:cubicBezTo>
                    <a:pt x="4767" y="5375"/>
                    <a:pt x="4632" y="5405"/>
                    <a:pt x="4496" y="5405"/>
                  </a:cubicBezTo>
                  <a:cubicBezTo>
                    <a:pt x="4360" y="5405"/>
                    <a:pt x="4222" y="5375"/>
                    <a:pt x="4134" y="5326"/>
                  </a:cubicBezTo>
                  <a:cubicBezTo>
                    <a:pt x="3957" y="5228"/>
                    <a:pt x="3859" y="5051"/>
                    <a:pt x="3820" y="4865"/>
                  </a:cubicBezTo>
                  <a:cubicBezTo>
                    <a:pt x="3790" y="4747"/>
                    <a:pt x="3780" y="4619"/>
                    <a:pt x="3780" y="4491"/>
                  </a:cubicBezTo>
                  <a:cubicBezTo>
                    <a:pt x="3800" y="4354"/>
                    <a:pt x="3820" y="4226"/>
                    <a:pt x="3820" y="4089"/>
                  </a:cubicBezTo>
                  <a:cubicBezTo>
                    <a:pt x="3824" y="4004"/>
                    <a:pt x="3756" y="3969"/>
                    <a:pt x="3673" y="3969"/>
                  </a:cubicBezTo>
                  <a:cubicBezTo>
                    <a:pt x="3554" y="3969"/>
                    <a:pt x="3405" y="4040"/>
                    <a:pt x="3388" y="4138"/>
                  </a:cubicBezTo>
                  <a:cubicBezTo>
                    <a:pt x="3358" y="4266"/>
                    <a:pt x="3339" y="4413"/>
                    <a:pt x="3339" y="4560"/>
                  </a:cubicBezTo>
                  <a:cubicBezTo>
                    <a:pt x="3258" y="5099"/>
                    <a:pt x="3059" y="5836"/>
                    <a:pt x="2638" y="5836"/>
                  </a:cubicBezTo>
                  <a:cubicBezTo>
                    <a:pt x="2546" y="5836"/>
                    <a:pt x="2442" y="5800"/>
                    <a:pt x="2327" y="5719"/>
                  </a:cubicBezTo>
                  <a:cubicBezTo>
                    <a:pt x="1650" y="5238"/>
                    <a:pt x="2582" y="3932"/>
                    <a:pt x="2936" y="3480"/>
                  </a:cubicBezTo>
                  <a:cubicBezTo>
                    <a:pt x="3035" y="3358"/>
                    <a:pt x="2930" y="3298"/>
                    <a:pt x="2806" y="3298"/>
                  </a:cubicBezTo>
                  <a:cubicBezTo>
                    <a:pt x="2721" y="3298"/>
                    <a:pt x="2626" y="3326"/>
                    <a:pt x="2582" y="3382"/>
                  </a:cubicBezTo>
                  <a:cubicBezTo>
                    <a:pt x="2357" y="3667"/>
                    <a:pt x="2082" y="3932"/>
                    <a:pt x="1777" y="4128"/>
                  </a:cubicBezTo>
                  <a:cubicBezTo>
                    <a:pt x="1629" y="4225"/>
                    <a:pt x="1452" y="4316"/>
                    <a:pt x="1268" y="4316"/>
                  </a:cubicBezTo>
                  <a:cubicBezTo>
                    <a:pt x="1209" y="4316"/>
                    <a:pt x="1149" y="4307"/>
                    <a:pt x="1090" y="4285"/>
                  </a:cubicBezTo>
                  <a:cubicBezTo>
                    <a:pt x="874" y="4207"/>
                    <a:pt x="589" y="3892"/>
                    <a:pt x="599" y="3637"/>
                  </a:cubicBezTo>
                  <a:cubicBezTo>
                    <a:pt x="619" y="3235"/>
                    <a:pt x="1365" y="3127"/>
                    <a:pt x="1660" y="3068"/>
                  </a:cubicBezTo>
                  <a:cubicBezTo>
                    <a:pt x="1974" y="3009"/>
                    <a:pt x="2288" y="2970"/>
                    <a:pt x="2612" y="2950"/>
                  </a:cubicBezTo>
                  <a:cubicBezTo>
                    <a:pt x="2830" y="2931"/>
                    <a:pt x="2948" y="2664"/>
                    <a:pt x="2680" y="2664"/>
                  </a:cubicBezTo>
                  <a:cubicBezTo>
                    <a:pt x="2671" y="2664"/>
                    <a:pt x="2661" y="2664"/>
                    <a:pt x="2651" y="2665"/>
                  </a:cubicBezTo>
                  <a:cubicBezTo>
                    <a:pt x="2490" y="2676"/>
                    <a:pt x="2304" y="2687"/>
                    <a:pt x="2110" y="2687"/>
                  </a:cubicBezTo>
                  <a:cubicBezTo>
                    <a:pt x="1617" y="2687"/>
                    <a:pt x="1070" y="2620"/>
                    <a:pt x="746" y="2331"/>
                  </a:cubicBezTo>
                  <a:cubicBezTo>
                    <a:pt x="471" y="2086"/>
                    <a:pt x="540" y="1457"/>
                    <a:pt x="913" y="1340"/>
                  </a:cubicBezTo>
                  <a:cubicBezTo>
                    <a:pt x="961" y="1325"/>
                    <a:pt x="1011" y="1318"/>
                    <a:pt x="1062" y="1318"/>
                  </a:cubicBezTo>
                  <a:cubicBezTo>
                    <a:pt x="1428" y="1318"/>
                    <a:pt x="1881" y="1650"/>
                    <a:pt x="2131" y="1831"/>
                  </a:cubicBezTo>
                  <a:cubicBezTo>
                    <a:pt x="2416" y="2037"/>
                    <a:pt x="2690" y="2263"/>
                    <a:pt x="2936" y="2518"/>
                  </a:cubicBezTo>
                  <a:cubicBezTo>
                    <a:pt x="2966" y="2548"/>
                    <a:pt x="3015" y="2560"/>
                    <a:pt x="3070" y="2560"/>
                  </a:cubicBezTo>
                  <a:cubicBezTo>
                    <a:pt x="3232" y="2560"/>
                    <a:pt x="3441" y="2449"/>
                    <a:pt x="3339" y="2331"/>
                  </a:cubicBezTo>
                  <a:cubicBezTo>
                    <a:pt x="3162" y="2125"/>
                    <a:pt x="3005" y="1899"/>
                    <a:pt x="2867" y="1664"/>
                  </a:cubicBezTo>
                  <a:cubicBezTo>
                    <a:pt x="2690" y="1369"/>
                    <a:pt x="2406" y="849"/>
                    <a:pt x="2641" y="515"/>
                  </a:cubicBezTo>
                  <a:cubicBezTo>
                    <a:pt x="2756" y="356"/>
                    <a:pt x="2937" y="285"/>
                    <a:pt x="3122" y="285"/>
                  </a:cubicBezTo>
                  <a:close/>
                  <a:moveTo>
                    <a:pt x="3287" y="0"/>
                  </a:moveTo>
                  <a:cubicBezTo>
                    <a:pt x="3026" y="0"/>
                    <a:pt x="2759" y="76"/>
                    <a:pt x="2553" y="191"/>
                  </a:cubicBezTo>
                  <a:cubicBezTo>
                    <a:pt x="2072" y="456"/>
                    <a:pt x="2062" y="957"/>
                    <a:pt x="2249" y="1418"/>
                  </a:cubicBezTo>
                  <a:cubicBezTo>
                    <a:pt x="2249" y="1438"/>
                    <a:pt x="2258" y="1448"/>
                    <a:pt x="2268" y="1457"/>
                  </a:cubicBezTo>
                  <a:cubicBezTo>
                    <a:pt x="1926" y="1237"/>
                    <a:pt x="1530" y="1038"/>
                    <a:pt x="1130" y="1038"/>
                  </a:cubicBezTo>
                  <a:cubicBezTo>
                    <a:pt x="1048" y="1038"/>
                    <a:pt x="966" y="1046"/>
                    <a:pt x="884" y="1065"/>
                  </a:cubicBezTo>
                  <a:cubicBezTo>
                    <a:pt x="403" y="1182"/>
                    <a:pt x="0" y="1732"/>
                    <a:pt x="167" y="2233"/>
                  </a:cubicBezTo>
                  <a:cubicBezTo>
                    <a:pt x="304" y="2665"/>
                    <a:pt x="835" y="2812"/>
                    <a:pt x="1247" y="2881"/>
                  </a:cubicBezTo>
                  <a:cubicBezTo>
                    <a:pt x="933" y="2970"/>
                    <a:pt x="619" y="3078"/>
                    <a:pt x="383" y="3294"/>
                  </a:cubicBezTo>
                  <a:cubicBezTo>
                    <a:pt x="0" y="3637"/>
                    <a:pt x="206" y="4118"/>
                    <a:pt x="570" y="4403"/>
                  </a:cubicBezTo>
                  <a:cubicBezTo>
                    <a:pt x="746" y="4546"/>
                    <a:pt x="948" y="4604"/>
                    <a:pt x="1154" y="4604"/>
                  </a:cubicBezTo>
                  <a:cubicBezTo>
                    <a:pt x="1429" y="4604"/>
                    <a:pt x="1713" y="4500"/>
                    <a:pt x="1954" y="4354"/>
                  </a:cubicBezTo>
                  <a:lnTo>
                    <a:pt x="1954" y="4354"/>
                  </a:lnTo>
                  <a:cubicBezTo>
                    <a:pt x="1768" y="4717"/>
                    <a:pt x="1601" y="5149"/>
                    <a:pt x="1699" y="5542"/>
                  </a:cubicBezTo>
                  <a:cubicBezTo>
                    <a:pt x="1789" y="5920"/>
                    <a:pt x="2188" y="6126"/>
                    <a:pt x="2563" y="6126"/>
                  </a:cubicBezTo>
                  <a:cubicBezTo>
                    <a:pt x="2637" y="6126"/>
                    <a:pt x="2710" y="6118"/>
                    <a:pt x="2779" y="6102"/>
                  </a:cubicBezTo>
                  <a:cubicBezTo>
                    <a:pt x="3181" y="6004"/>
                    <a:pt x="3417" y="5689"/>
                    <a:pt x="3564" y="5326"/>
                  </a:cubicBezTo>
                  <a:cubicBezTo>
                    <a:pt x="3682" y="5493"/>
                    <a:pt x="3849" y="5621"/>
                    <a:pt x="4095" y="5660"/>
                  </a:cubicBezTo>
                  <a:cubicBezTo>
                    <a:pt x="4180" y="5675"/>
                    <a:pt x="4276" y="5683"/>
                    <a:pt x="4376" y="5683"/>
                  </a:cubicBezTo>
                  <a:cubicBezTo>
                    <a:pt x="4740" y="5683"/>
                    <a:pt x="5160" y="5573"/>
                    <a:pt x="5322" y="5257"/>
                  </a:cubicBezTo>
                  <a:cubicBezTo>
                    <a:pt x="5440" y="5022"/>
                    <a:pt x="5351" y="4747"/>
                    <a:pt x="5234" y="4501"/>
                  </a:cubicBezTo>
                  <a:lnTo>
                    <a:pt x="5234" y="4501"/>
                  </a:lnTo>
                  <a:cubicBezTo>
                    <a:pt x="5416" y="4584"/>
                    <a:pt x="5602" y="4634"/>
                    <a:pt x="5787" y="4634"/>
                  </a:cubicBezTo>
                  <a:cubicBezTo>
                    <a:pt x="5911" y="4634"/>
                    <a:pt x="6034" y="4611"/>
                    <a:pt x="6157" y="4560"/>
                  </a:cubicBezTo>
                  <a:cubicBezTo>
                    <a:pt x="6559" y="4383"/>
                    <a:pt x="6805" y="3794"/>
                    <a:pt x="6579" y="3402"/>
                  </a:cubicBezTo>
                  <a:cubicBezTo>
                    <a:pt x="6392" y="3087"/>
                    <a:pt x="6009" y="2970"/>
                    <a:pt x="5656" y="2911"/>
                  </a:cubicBezTo>
                  <a:cubicBezTo>
                    <a:pt x="5941" y="2803"/>
                    <a:pt x="6196" y="2655"/>
                    <a:pt x="6363" y="2429"/>
                  </a:cubicBezTo>
                  <a:cubicBezTo>
                    <a:pt x="6677" y="2037"/>
                    <a:pt x="6382" y="1526"/>
                    <a:pt x="6019" y="1271"/>
                  </a:cubicBezTo>
                  <a:cubicBezTo>
                    <a:pt x="5856" y="1156"/>
                    <a:pt x="5678" y="1108"/>
                    <a:pt x="5500" y="1108"/>
                  </a:cubicBezTo>
                  <a:cubicBezTo>
                    <a:pt x="5176" y="1108"/>
                    <a:pt x="4849" y="1268"/>
                    <a:pt x="4595" y="1477"/>
                  </a:cubicBezTo>
                  <a:cubicBezTo>
                    <a:pt x="4497" y="1565"/>
                    <a:pt x="4409" y="1654"/>
                    <a:pt x="4320" y="1752"/>
                  </a:cubicBezTo>
                  <a:cubicBezTo>
                    <a:pt x="4370" y="1212"/>
                    <a:pt x="4330" y="652"/>
                    <a:pt x="4006" y="289"/>
                  </a:cubicBezTo>
                  <a:cubicBezTo>
                    <a:pt x="3825" y="83"/>
                    <a:pt x="3560" y="0"/>
                    <a:pt x="3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7" name="Google Shape;4817;p23"/>
            <p:cNvSpPr/>
            <p:nvPr/>
          </p:nvSpPr>
          <p:spPr>
            <a:xfrm>
              <a:off x="6367387" y="5385072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4169" y="282"/>
                  </a:moveTo>
                  <a:cubicBezTo>
                    <a:pt x="4261" y="282"/>
                    <a:pt x="4363" y="317"/>
                    <a:pt x="4478" y="398"/>
                  </a:cubicBezTo>
                  <a:cubicBezTo>
                    <a:pt x="5155" y="889"/>
                    <a:pt x="4222" y="2195"/>
                    <a:pt x="3869" y="2637"/>
                  </a:cubicBezTo>
                  <a:cubicBezTo>
                    <a:pt x="3769" y="2766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5"/>
                  </a:cubicBezTo>
                  <a:cubicBezTo>
                    <a:pt x="4448" y="2460"/>
                    <a:pt x="4723" y="2195"/>
                    <a:pt x="5028" y="1998"/>
                  </a:cubicBezTo>
                  <a:cubicBezTo>
                    <a:pt x="5179" y="1900"/>
                    <a:pt x="5359" y="1802"/>
                    <a:pt x="5545" y="1802"/>
                  </a:cubicBezTo>
                  <a:cubicBezTo>
                    <a:pt x="5601" y="1802"/>
                    <a:pt x="5658" y="1811"/>
                    <a:pt x="5715" y="1832"/>
                  </a:cubicBezTo>
                  <a:cubicBezTo>
                    <a:pt x="5931" y="1920"/>
                    <a:pt x="6216" y="2234"/>
                    <a:pt x="6206" y="2480"/>
                  </a:cubicBezTo>
                  <a:cubicBezTo>
                    <a:pt x="6186" y="2882"/>
                    <a:pt x="5440" y="2990"/>
                    <a:pt x="5145" y="304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1" y="3186"/>
                    <a:pt x="3853" y="3462"/>
                    <a:pt x="4139" y="3462"/>
                  </a:cubicBezTo>
                  <a:cubicBezTo>
                    <a:pt x="4144" y="3462"/>
                    <a:pt x="4149" y="3462"/>
                    <a:pt x="4154" y="3461"/>
                  </a:cubicBezTo>
                  <a:cubicBezTo>
                    <a:pt x="4323" y="3447"/>
                    <a:pt x="4521" y="3434"/>
                    <a:pt x="4726" y="3434"/>
                  </a:cubicBezTo>
                  <a:cubicBezTo>
                    <a:pt x="5211" y="3434"/>
                    <a:pt x="5741" y="3506"/>
                    <a:pt x="6059" y="3795"/>
                  </a:cubicBezTo>
                  <a:cubicBezTo>
                    <a:pt x="6334" y="4041"/>
                    <a:pt x="6265" y="4659"/>
                    <a:pt x="5892" y="4787"/>
                  </a:cubicBezTo>
                  <a:cubicBezTo>
                    <a:pt x="5844" y="4802"/>
                    <a:pt x="5794" y="4808"/>
                    <a:pt x="5743" y="4808"/>
                  </a:cubicBezTo>
                  <a:cubicBezTo>
                    <a:pt x="5377" y="4808"/>
                    <a:pt x="4924" y="4477"/>
                    <a:pt x="4674" y="4296"/>
                  </a:cubicBezTo>
                  <a:cubicBezTo>
                    <a:pt x="4389" y="4090"/>
                    <a:pt x="4114" y="3854"/>
                    <a:pt x="3869" y="3609"/>
                  </a:cubicBezTo>
                  <a:cubicBezTo>
                    <a:pt x="3839" y="3579"/>
                    <a:pt x="3789" y="3566"/>
                    <a:pt x="3734" y="3566"/>
                  </a:cubicBezTo>
                  <a:cubicBezTo>
                    <a:pt x="3572" y="3566"/>
                    <a:pt x="3364" y="3676"/>
                    <a:pt x="3466" y="3786"/>
                  </a:cubicBezTo>
                  <a:cubicBezTo>
                    <a:pt x="3643" y="3992"/>
                    <a:pt x="3810" y="4218"/>
                    <a:pt x="3948" y="4453"/>
                  </a:cubicBezTo>
                  <a:cubicBezTo>
                    <a:pt x="4114" y="4748"/>
                    <a:pt x="4399" y="5278"/>
                    <a:pt x="4164" y="5612"/>
                  </a:cubicBezTo>
                  <a:cubicBezTo>
                    <a:pt x="4051" y="5768"/>
                    <a:pt x="3873" y="5838"/>
                    <a:pt x="3692" y="5838"/>
                  </a:cubicBezTo>
                  <a:cubicBezTo>
                    <a:pt x="3463" y="5838"/>
                    <a:pt x="3228" y="5725"/>
                    <a:pt x="3113" y="5533"/>
                  </a:cubicBezTo>
                  <a:cubicBezTo>
                    <a:pt x="2907" y="5209"/>
                    <a:pt x="2907" y="4767"/>
                    <a:pt x="293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1"/>
                    <a:pt x="3002" y="3459"/>
                    <a:pt x="2918" y="3459"/>
                  </a:cubicBezTo>
                  <a:cubicBezTo>
                    <a:pt x="2806" y="3459"/>
                    <a:pt x="2656" y="3517"/>
                    <a:pt x="2622" y="3579"/>
                  </a:cubicBezTo>
                  <a:cubicBezTo>
                    <a:pt x="2445" y="3903"/>
                    <a:pt x="2210" y="4227"/>
                    <a:pt x="1935" y="4473"/>
                  </a:cubicBezTo>
                  <a:cubicBezTo>
                    <a:pt x="1782" y="4601"/>
                    <a:pt x="1604" y="4729"/>
                    <a:pt x="1410" y="4729"/>
                  </a:cubicBezTo>
                  <a:cubicBezTo>
                    <a:pt x="1366" y="4729"/>
                    <a:pt x="1322" y="4723"/>
                    <a:pt x="1277" y="4708"/>
                  </a:cubicBezTo>
                  <a:cubicBezTo>
                    <a:pt x="1031" y="4620"/>
                    <a:pt x="776" y="4316"/>
                    <a:pt x="737" y="4051"/>
                  </a:cubicBezTo>
                  <a:cubicBezTo>
                    <a:pt x="648" y="3393"/>
                    <a:pt x="2043" y="3265"/>
                    <a:pt x="2485" y="3226"/>
                  </a:cubicBezTo>
                  <a:cubicBezTo>
                    <a:pt x="2703" y="3197"/>
                    <a:pt x="2829" y="2940"/>
                    <a:pt x="2564" y="2940"/>
                  </a:cubicBezTo>
                  <a:cubicBezTo>
                    <a:pt x="2554" y="2940"/>
                    <a:pt x="2544" y="2940"/>
                    <a:pt x="2534" y="2941"/>
                  </a:cubicBezTo>
                  <a:cubicBezTo>
                    <a:pt x="2435" y="2951"/>
                    <a:pt x="2318" y="2961"/>
                    <a:pt x="2210" y="2971"/>
                  </a:cubicBezTo>
                  <a:cubicBezTo>
                    <a:pt x="2091" y="2980"/>
                    <a:pt x="1960" y="2986"/>
                    <a:pt x="1826" y="2986"/>
                  </a:cubicBezTo>
                  <a:cubicBezTo>
                    <a:pt x="1245" y="2986"/>
                    <a:pt x="596" y="2866"/>
                    <a:pt x="580" y="2332"/>
                  </a:cubicBezTo>
                  <a:cubicBezTo>
                    <a:pt x="580" y="2146"/>
                    <a:pt x="658" y="182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52" y="2038"/>
                  </a:cubicBezTo>
                  <a:cubicBezTo>
                    <a:pt x="1866" y="2224"/>
                    <a:pt x="2151" y="2460"/>
                    <a:pt x="2406" y="2715"/>
                  </a:cubicBezTo>
                  <a:cubicBezTo>
                    <a:pt x="2438" y="2747"/>
                    <a:pt x="2486" y="2760"/>
                    <a:pt x="2539" y="2760"/>
                  </a:cubicBezTo>
                  <a:cubicBezTo>
                    <a:pt x="2649" y="2760"/>
                    <a:pt x="2779" y="2703"/>
                    <a:pt x="2818" y="2637"/>
                  </a:cubicBezTo>
                  <a:cubicBezTo>
                    <a:pt x="2838" y="2607"/>
                    <a:pt x="2838" y="2568"/>
                    <a:pt x="2809" y="2539"/>
                  </a:cubicBezTo>
                  <a:cubicBezTo>
                    <a:pt x="2602" y="2332"/>
                    <a:pt x="2426" y="2116"/>
                    <a:pt x="2259" y="1890"/>
                  </a:cubicBezTo>
                  <a:cubicBezTo>
                    <a:pt x="2092" y="1665"/>
                    <a:pt x="1660" y="1075"/>
                    <a:pt x="1954" y="820"/>
                  </a:cubicBezTo>
                  <a:cubicBezTo>
                    <a:pt x="2036" y="748"/>
                    <a:pt x="2167" y="718"/>
                    <a:pt x="2301" y="718"/>
                  </a:cubicBezTo>
                  <a:cubicBezTo>
                    <a:pt x="2440" y="718"/>
                    <a:pt x="2581" y="750"/>
                    <a:pt x="2671" y="801"/>
                  </a:cubicBezTo>
                  <a:cubicBezTo>
                    <a:pt x="2848" y="889"/>
                    <a:pt x="2946" y="1075"/>
                    <a:pt x="2985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5" y="1900"/>
                    <a:pt x="2985" y="2028"/>
                  </a:cubicBezTo>
                  <a:cubicBezTo>
                    <a:pt x="2981" y="2119"/>
                    <a:pt x="3052" y="2156"/>
                    <a:pt x="3137" y="2156"/>
                  </a:cubicBezTo>
                  <a:cubicBezTo>
                    <a:pt x="3255" y="2156"/>
                    <a:pt x="3400" y="2085"/>
                    <a:pt x="3417" y="1989"/>
                  </a:cubicBezTo>
                  <a:cubicBezTo>
                    <a:pt x="3447" y="1851"/>
                    <a:pt x="3466" y="1704"/>
                    <a:pt x="3466" y="1566"/>
                  </a:cubicBezTo>
                  <a:cubicBezTo>
                    <a:pt x="3547" y="1026"/>
                    <a:pt x="3747" y="282"/>
                    <a:pt x="4169" y="282"/>
                  </a:cubicBezTo>
                  <a:close/>
                  <a:moveTo>
                    <a:pt x="4241" y="1"/>
                  </a:moveTo>
                  <a:cubicBezTo>
                    <a:pt x="4168" y="1"/>
                    <a:pt x="4095" y="9"/>
                    <a:pt x="4026" y="25"/>
                  </a:cubicBezTo>
                  <a:cubicBezTo>
                    <a:pt x="3624" y="113"/>
                    <a:pt x="3398" y="437"/>
                    <a:pt x="3250" y="791"/>
                  </a:cubicBezTo>
                  <a:cubicBezTo>
                    <a:pt x="3123" y="624"/>
                    <a:pt x="2956" y="506"/>
                    <a:pt x="2710" y="457"/>
                  </a:cubicBezTo>
                  <a:cubicBezTo>
                    <a:pt x="2629" y="443"/>
                    <a:pt x="2537" y="435"/>
                    <a:pt x="2441" y="435"/>
                  </a:cubicBezTo>
                  <a:cubicBezTo>
                    <a:pt x="2075" y="435"/>
                    <a:pt x="1648" y="550"/>
                    <a:pt x="1493" y="869"/>
                  </a:cubicBezTo>
                  <a:cubicBezTo>
                    <a:pt x="1365" y="1105"/>
                    <a:pt x="1454" y="1380"/>
                    <a:pt x="1571" y="1616"/>
                  </a:cubicBezTo>
                  <a:cubicBezTo>
                    <a:pt x="1391" y="1540"/>
                    <a:pt x="1207" y="1492"/>
                    <a:pt x="1024" y="1492"/>
                  </a:cubicBezTo>
                  <a:cubicBezTo>
                    <a:pt x="898" y="1492"/>
                    <a:pt x="772" y="1514"/>
                    <a:pt x="648" y="1566"/>
                  </a:cubicBezTo>
                  <a:cubicBezTo>
                    <a:pt x="246" y="1733"/>
                    <a:pt x="0" y="2323"/>
                    <a:pt x="236" y="2725"/>
                  </a:cubicBezTo>
                  <a:cubicBezTo>
                    <a:pt x="413" y="3039"/>
                    <a:pt x="796" y="3157"/>
                    <a:pt x="1149" y="3206"/>
                  </a:cubicBezTo>
                  <a:cubicBezTo>
                    <a:pt x="864" y="3314"/>
                    <a:pt x="609" y="3471"/>
                    <a:pt x="442" y="3687"/>
                  </a:cubicBezTo>
                  <a:cubicBezTo>
                    <a:pt x="128" y="4090"/>
                    <a:pt x="423" y="4600"/>
                    <a:pt x="786" y="4856"/>
                  </a:cubicBezTo>
                  <a:cubicBezTo>
                    <a:pt x="949" y="4970"/>
                    <a:pt x="1125" y="5018"/>
                    <a:pt x="1302" y="5018"/>
                  </a:cubicBezTo>
                  <a:cubicBezTo>
                    <a:pt x="1627" y="5018"/>
                    <a:pt x="1955" y="4856"/>
                    <a:pt x="2210" y="4640"/>
                  </a:cubicBezTo>
                  <a:cubicBezTo>
                    <a:pt x="2308" y="4561"/>
                    <a:pt x="2396" y="4473"/>
                    <a:pt x="2485" y="4375"/>
                  </a:cubicBezTo>
                  <a:lnTo>
                    <a:pt x="2485" y="4375"/>
                  </a:lnTo>
                  <a:cubicBezTo>
                    <a:pt x="2435" y="4905"/>
                    <a:pt x="2475" y="5474"/>
                    <a:pt x="2799" y="5838"/>
                  </a:cubicBezTo>
                  <a:cubicBezTo>
                    <a:pt x="2978" y="6042"/>
                    <a:pt x="3241" y="6125"/>
                    <a:pt x="3513" y="6125"/>
                  </a:cubicBezTo>
                  <a:cubicBezTo>
                    <a:pt x="3777" y="6125"/>
                    <a:pt x="4049" y="6047"/>
                    <a:pt x="4262" y="5926"/>
                  </a:cubicBezTo>
                  <a:cubicBezTo>
                    <a:pt x="4733" y="5661"/>
                    <a:pt x="4743" y="5160"/>
                    <a:pt x="4556" y="4699"/>
                  </a:cubicBezTo>
                  <a:cubicBezTo>
                    <a:pt x="4556" y="468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4" y="4886"/>
                    <a:pt x="5264" y="5083"/>
                    <a:pt x="5658" y="5083"/>
                  </a:cubicBezTo>
                  <a:cubicBezTo>
                    <a:pt x="5746" y="5083"/>
                    <a:pt x="5834" y="5074"/>
                    <a:pt x="5921" y="5052"/>
                  </a:cubicBezTo>
                  <a:cubicBezTo>
                    <a:pt x="6402" y="4944"/>
                    <a:pt x="6805" y="4384"/>
                    <a:pt x="6638" y="3894"/>
                  </a:cubicBezTo>
                  <a:cubicBezTo>
                    <a:pt x="6500" y="3461"/>
                    <a:pt x="5970" y="3314"/>
                    <a:pt x="5558" y="3236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80"/>
                    <a:pt x="6599" y="2008"/>
                    <a:pt x="6245" y="1724"/>
                  </a:cubicBezTo>
                  <a:cubicBezTo>
                    <a:pt x="6063" y="1580"/>
                    <a:pt x="5858" y="1522"/>
                    <a:pt x="5649" y="1522"/>
                  </a:cubicBezTo>
                  <a:cubicBezTo>
                    <a:pt x="5373" y="1522"/>
                    <a:pt x="5091" y="1623"/>
                    <a:pt x="4851" y="1763"/>
                  </a:cubicBezTo>
                  <a:cubicBezTo>
                    <a:pt x="5037" y="1409"/>
                    <a:pt x="5204" y="967"/>
                    <a:pt x="5106" y="585"/>
                  </a:cubicBezTo>
                  <a:cubicBezTo>
                    <a:pt x="5016" y="207"/>
                    <a:pt x="4617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8" name="Google Shape;4818;p23"/>
            <p:cNvSpPr/>
            <p:nvPr/>
          </p:nvSpPr>
          <p:spPr>
            <a:xfrm>
              <a:off x="6707300" y="5376558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22" y="287"/>
                  </a:moveTo>
                  <a:cubicBezTo>
                    <a:pt x="3351" y="287"/>
                    <a:pt x="3587" y="397"/>
                    <a:pt x="3702" y="583"/>
                  </a:cubicBezTo>
                  <a:cubicBezTo>
                    <a:pt x="3898" y="916"/>
                    <a:pt x="3898" y="1358"/>
                    <a:pt x="3879" y="1731"/>
                  </a:cubicBezTo>
                  <a:cubicBezTo>
                    <a:pt x="3859" y="2006"/>
                    <a:pt x="383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4000" y="2667"/>
                    <a:pt x="4149" y="2608"/>
                    <a:pt x="4183" y="2546"/>
                  </a:cubicBezTo>
                  <a:cubicBezTo>
                    <a:pt x="4370" y="2222"/>
                    <a:pt x="4596" y="1898"/>
                    <a:pt x="4880" y="1653"/>
                  </a:cubicBezTo>
                  <a:cubicBezTo>
                    <a:pt x="5023" y="1526"/>
                    <a:pt x="5198" y="1393"/>
                    <a:pt x="5394" y="1393"/>
                  </a:cubicBezTo>
                  <a:cubicBezTo>
                    <a:pt x="5441" y="1393"/>
                    <a:pt x="5489" y="1400"/>
                    <a:pt x="5538" y="1417"/>
                  </a:cubicBezTo>
                  <a:cubicBezTo>
                    <a:pt x="5774" y="1506"/>
                    <a:pt x="6039" y="1810"/>
                    <a:pt x="6068" y="2065"/>
                  </a:cubicBezTo>
                  <a:cubicBezTo>
                    <a:pt x="6157" y="2733"/>
                    <a:pt x="4772" y="2861"/>
                    <a:pt x="4321" y="2900"/>
                  </a:cubicBezTo>
                  <a:cubicBezTo>
                    <a:pt x="4103" y="2928"/>
                    <a:pt x="3985" y="3186"/>
                    <a:pt x="4251" y="3186"/>
                  </a:cubicBezTo>
                  <a:cubicBezTo>
                    <a:pt x="4261" y="3186"/>
                    <a:pt x="4271" y="3185"/>
                    <a:pt x="4281" y="3185"/>
                  </a:cubicBezTo>
                  <a:cubicBezTo>
                    <a:pt x="4380" y="3175"/>
                    <a:pt x="4488" y="3165"/>
                    <a:pt x="4605" y="3145"/>
                  </a:cubicBezTo>
                  <a:cubicBezTo>
                    <a:pt x="4710" y="3139"/>
                    <a:pt x="4825" y="3134"/>
                    <a:pt x="4944" y="3134"/>
                  </a:cubicBezTo>
                  <a:cubicBezTo>
                    <a:pt x="5529" y="3134"/>
                    <a:pt x="6209" y="3247"/>
                    <a:pt x="6226" y="3793"/>
                  </a:cubicBezTo>
                  <a:cubicBezTo>
                    <a:pt x="6235" y="3980"/>
                    <a:pt x="6147" y="4304"/>
                    <a:pt x="5931" y="4343"/>
                  </a:cubicBezTo>
                  <a:cubicBezTo>
                    <a:pt x="5911" y="4347"/>
                    <a:pt x="5890" y="4349"/>
                    <a:pt x="5869" y="4349"/>
                  </a:cubicBezTo>
                  <a:cubicBezTo>
                    <a:pt x="5663" y="4349"/>
                    <a:pt x="5415" y="4186"/>
                    <a:pt x="5263" y="4088"/>
                  </a:cubicBezTo>
                  <a:cubicBezTo>
                    <a:pt x="4949" y="3901"/>
                    <a:pt x="4655" y="3666"/>
                    <a:pt x="4399" y="3410"/>
                  </a:cubicBezTo>
                  <a:cubicBezTo>
                    <a:pt x="4371" y="3379"/>
                    <a:pt x="4324" y="3365"/>
                    <a:pt x="4272" y="3365"/>
                  </a:cubicBezTo>
                  <a:cubicBezTo>
                    <a:pt x="4165" y="3365"/>
                    <a:pt x="4033" y="3423"/>
                    <a:pt x="3987" y="3489"/>
                  </a:cubicBezTo>
                  <a:cubicBezTo>
                    <a:pt x="3967" y="3518"/>
                    <a:pt x="3967" y="3558"/>
                    <a:pt x="4006" y="3587"/>
                  </a:cubicBezTo>
                  <a:cubicBezTo>
                    <a:pt x="4203" y="3793"/>
                    <a:pt x="4389" y="4009"/>
                    <a:pt x="4556" y="4235"/>
                  </a:cubicBezTo>
                  <a:cubicBezTo>
                    <a:pt x="4713" y="4461"/>
                    <a:pt x="5145" y="5050"/>
                    <a:pt x="4851" y="5306"/>
                  </a:cubicBezTo>
                  <a:cubicBezTo>
                    <a:pt x="4769" y="5378"/>
                    <a:pt x="4640" y="5407"/>
                    <a:pt x="4508" y="5407"/>
                  </a:cubicBezTo>
                  <a:cubicBezTo>
                    <a:pt x="4370" y="5407"/>
                    <a:pt x="4229" y="5375"/>
                    <a:pt x="4134" y="5325"/>
                  </a:cubicBezTo>
                  <a:cubicBezTo>
                    <a:pt x="3957" y="5237"/>
                    <a:pt x="3869" y="5050"/>
                    <a:pt x="3820" y="4864"/>
                  </a:cubicBezTo>
                  <a:cubicBezTo>
                    <a:pt x="3790" y="4746"/>
                    <a:pt x="3781" y="4618"/>
                    <a:pt x="3781" y="4491"/>
                  </a:cubicBezTo>
                  <a:cubicBezTo>
                    <a:pt x="3800" y="4363"/>
                    <a:pt x="3820" y="4225"/>
                    <a:pt x="3830" y="4098"/>
                  </a:cubicBezTo>
                  <a:cubicBezTo>
                    <a:pt x="3834" y="4007"/>
                    <a:pt x="3763" y="3970"/>
                    <a:pt x="3677" y="3970"/>
                  </a:cubicBezTo>
                  <a:cubicBezTo>
                    <a:pt x="3559" y="3970"/>
                    <a:pt x="3411" y="4040"/>
                    <a:pt x="3388" y="4137"/>
                  </a:cubicBezTo>
                  <a:cubicBezTo>
                    <a:pt x="3358" y="4275"/>
                    <a:pt x="3349" y="4422"/>
                    <a:pt x="3349" y="4559"/>
                  </a:cubicBezTo>
                  <a:cubicBezTo>
                    <a:pt x="3268" y="5099"/>
                    <a:pt x="3068" y="5844"/>
                    <a:pt x="2646" y="5844"/>
                  </a:cubicBezTo>
                  <a:cubicBezTo>
                    <a:pt x="2554" y="5844"/>
                    <a:pt x="2452" y="5809"/>
                    <a:pt x="2337" y="5728"/>
                  </a:cubicBezTo>
                  <a:cubicBezTo>
                    <a:pt x="1650" y="5237"/>
                    <a:pt x="2593" y="3931"/>
                    <a:pt x="2936" y="3489"/>
                  </a:cubicBezTo>
                  <a:cubicBezTo>
                    <a:pt x="3036" y="3360"/>
                    <a:pt x="2929" y="3297"/>
                    <a:pt x="2803" y="3297"/>
                  </a:cubicBezTo>
                  <a:cubicBezTo>
                    <a:pt x="2719" y="3297"/>
                    <a:pt x="2626" y="3326"/>
                    <a:pt x="2583" y="3381"/>
                  </a:cubicBezTo>
                  <a:cubicBezTo>
                    <a:pt x="2357" y="3666"/>
                    <a:pt x="2092" y="3931"/>
                    <a:pt x="1787" y="4127"/>
                  </a:cubicBezTo>
                  <a:cubicBezTo>
                    <a:pt x="1632" y="4223"/>
                    <a:pt x="1455" y="4319"/>
                    <a:pt x="1277" y="4319"/>
                  </a:cubicBezTo>
                  <a:cubicBezTo>
                    <a:pt x="1218" y="4319"/>
                    <a:pt x="1159" y="4309"/>
                    <a:pt x="1100" y="4284"/>
                  </a:cubicBezTo>
                  <a:cubicBezTo>
                    <a:pt x="884" y="4206"/>
                    <a:pt x="589" y="3892"/>
                    <a:pt x="599" y="3646"/>
                  </a:cubicBezTo>
                  <a:cubicBezTo>
                    <a:pt x="619" y="3244"/>
                    <a:pt x="1375" y="3126"/>
                    <a:pt x="1660" y="3077"/>
                  </a:cubicBezTo>
                  <a:cubicBezTo>
                    <a:pt x="1974" y="3008"/>
                    <a:pt x="2298" y="2969"/>
                    <a:pt x="2612" y="2949"/>
                  </a:cubicBezTo>
                  <a:cubicBezTo>
                    <a:pt x="2844" y="2939"/>
                    <a:pt x="2952" y="2664"/>
                    <a:pt x="2676" y="2664"/>
                  </a:cubicBezTo>
                  <a:cubicBezTo>
                    <a:pt x="2671" y="2664"/>
                    <a:pt x="2666" y="2664"/>
                    <a:pt x="2661" y="2664"/>
                  </a:cubicBezTo>
                  <a:cubicBezTo>
                    <a:pt x="2489" y="2679"/>
                    <a:pt x="2290" y="2692"/>
                    <a:pt x="2084" y="2692"/>
                  </a:cubicBezTo>
                  <a:cubicBezTo>
                    <a:pt x="1598" y="2692"/>
                    <a:pt x="1071" y="2620"/>
                    <a:pt x="747" y="2330"/>
                  </a:cubicBezTo>
                  <a:cubicBezTo>
                    <a:pt x="481" y="2085"/>
                    <a:pt x="540" y="1466"/>
                    <a:pt x="923" y="1339"/>
                  </a:cubicBezTo>
                  <a:cubicBezTo>
                    <a:pt x="971" y="1324"/>
                    <a:pt x="1021" y="1317"/>
                    <a:pt x="1072" y="1317"/>
                  </a:cubicBezTo>
                  <a:cubicBezTo>
                    <a:pt x="1436" y="1317"/>
                    <a:pt x="1883" y="1649"/>
                    <a:pt x="2141" y="1830"/>
                  </a:cubicBezTo>
                  <a:cubicBezTo>
                    <a:pt x="2426" y="2036"/>
                    <a:pt x="2701" y="2262"/>
                    <a:pt x="2946" y="2517"/>
                  </a:cubicBezTo>
                  <a:cubicBezTo>
                    <a:pt x="2976" y="2547"/>
                    <a:pt x="3025" y="2560"/>
                    <a:pt x="3078" y="2560"/>
                  </a:cubicBezTo>
                  <a:cubicBezTo>
                    <a:pt x="3237" y="2560"/>
                    <a:pt x="3441" y="2448"/>
                    <a:pt x="3339" y="2330"/>
                  </a:cubicBezTo>
                  <a:cubicBezTo>
                    <a:pt x="3162" y="2134"/>
                    <a:pt x="3005" y="1898"/>
                    <a:pt x="2867" y="1673"/>
                  </a:cubicBezTo>
                  <a:cubicBezTo>
                    <a:pt x="2691" y="1378"/>
                    <a:pt x="2416" y="848"/>
                    <a:pt x="2651" y="514"/>
                  </a:cubicBezTo>
                  <a:cubicBezTo>
                    <a:pt x="2760" y="357"/>
                    <a:pt x="2939" y="287"/>
                    <a:pt x="3122" y="287"/>
                  </a:cubicBezTo>
                  <a:close/>
                  <a:moveTo>
                    <a:pt x="3298" y="1"/>
                  </a:moveTo>
                  <a:cubicBezTo>
                    <a:pt x="3036" y="1"/>
                    <a:pt x="2766" y="79"/>
                    <a:pt x="2553" y="200"/>
                  </a:cubicBezTo>
                  <a:cubicBezTo>
                    <a:pt x="2082" y="465"/>
                    <a:pt x="2062" y="966"/>
                    <a:pt x="2249" y="1427"/>
                  </a:cubicBezTo>
                  <a:cubicBezTo>
                    <a:pt x="2259" y="1437"/>
                    <a:pt x="2269" y="1447"/>
                    <a:pt x="2269" y="1457"/>
                  </a:cubicBezTo>
                  <a:cubicBezTo>
                    <a:pt x="1939" y="1240"/>
                    <a:pt x="1544" y="1042"/>
                    <a:pt x="1148" y="1042"/>
                  </a:cubicBezTo>
                  <a:cubicBezTo>
                    <a:pt x="1060" y="1042"/>
                    <a:pt x="972" y="1052"/>
                    <a:pt x="884" y="1074"/>
                  </a:cubicBezTo>
                  <a:cubicBezTo>
                    <a:pt x="413" y="1182"/>
                    <a:pt x="10" y="1741"/>
                    <a:pt x="167" y="2232"/>
                  </a:cubicBezTo>
                  <a:cubicBezTo>
                    <a:pt x="305" y="2664"/>
                    <a:pt x="845" y="2812"/>
                    <a:pt x="1247" y="2890"/>
                  </a:cubicBezTo>
                  <a:cubicBezTo>
                    <a:pt x="933" y="2969"/>
                    <a:pt x="619" y="3086"/>
                    <a:pt x="383" y="3293"/>
                  </a:cubicBezTo>
                  <a:cubicBezTo>
                    <a:pt x="0" y="3646"/>
                    <a:pt x="207" y="4117"/>
                    <a:pt x="570" y="4402"/>
                  </a:cubicBezTo>
                  <a:cubicBezTo>
                    <a:pt x="747" y="4546"/>
                    <a:pt x="951" y="4604"/>
                    <a:pt x="1159" y="4604"/>
                  </a:cubicBezTo>
                  <a:cubicBezTo>
                    <a:pt x="1434" y="4604"/>
                    <a:pt x="1718" y="4503"/>
                    <a:pt x="1964" y="4363"/>
                  </a:cubicBezTo>
                  <a:lnTo>
                    <a:pt x="1964" y="4363"/>
                  </a:lnTo>
                  <a:cubicBezTo>
                    <a:pt x="1778" y="4716"/>
                    <a:pt x="1601" y="5148"/>
                    <a:pt x="1699" y="5541"/>
                  </a:cubicBezTo>
                  <a:cubicBezTo>
                    <a:pt x="1798" y="5919"/>
                    <a:pt x="2191" y="6125"/>
                    <a:pt x="2570" y="6125"/>
                  </a:cubicBezTo>
                  <a:cubicBezTo>
                    <a:pt x="2644" y="6125"/>
                    <a:pt x="2718" y="6117"/>
                    <a:pt x="2789" y="6101"/>
                  </a:cubicBezTo>
                  <a:cubicBezTo>
                    <a:pt x="3182" y="6012"/>
                    <a:pt x="3417" y="5688"/>
                    <a:pt x="3565" y="5335"/>
                  </a:cubicBezTo>
                  <a:cubicBezTo>
                    <a:pt x="3682" y="5502"/>
                    <a:pt x="3859" y="5620"/>
                    <a:pt x="4105" y="5669"/>
                  </a:cubicBezTo>
                  <a:cubicBezTo>
                    <a:pt x="4184" y="5683"/>
                    <a:pt x="4274" y="5691"/>
                    <a:pt x="4369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1"/>
                    <a:pt x="5361" y="4746"/>
                    <a:pt x="5234" y="4510"/>
                  </a:cubicBezTo>
                  <a:lnTo>
                    <a:pt x="5234" y="4510"/>
                  </a:lnTo>
                  <a:cubicBezTo>
                    <a:pt x="5420" y="4586"/>
                    <a:pt x="5606" y="4634"/>
                    <a:pt x="5789" y="4634"/>
                  </a:cubicBezTo>
                  <a:cubicBezTo>
                    <a:pt x="5914" y="4634"/>
                    <a:pt x="6037" y="4611"/>
                    <a:pt x="6157" y="4559"/>
                  </a:cubicBezTo>
                  <a:cubicBezTo>
                    <a:pt x="6569" y="4392"/>
                    <a:pt x="6805" y="3803"/>
                    <a:pt x="6579" y="3401"/>
                  </a:cubicBezTo>
                  <a:cubicBezTo>
                    <a:pt x="6402" y="3086"/>
                    <a:pt x="6019" y="2969"/>
                    <a:pt x="5666" y="2920"/>
                  </a:cubicBezTo>
                  <a:cubicBezTo>
                    <a:pt x="5951" y="2812"/>
                    <a:pt x="6196" y="2654"/>
                    <a:pt x="6373" y="2438"/>
                  </a:cubicBezTo>
                  <a:cubicBezTo>
                    <a:pt x="6687" y="2036"/>
                    <a:pt x="6392" y="1525"/>
                    <a:pt x="6029" y="1270"/>
                  </a:cubicBezTo>
                  <a:cubicBezTo>
                    <a:pt x="5866" y="1156"/>
                    <a:pt x="5690" y="1107"/>
                    <a:pt x="5513" y="1107"/>
                  </a:cubicBezTo>
                  <a:cubicBezTo>
                    <a:pt x="5188" y="1107"/>
                    <a:pt x="4860" y="1270"/>
                    <a:pt x="4605" y="1486"/>
                  </a:cubicBezTo>
                  <a:cubicBezTo>
                    <a:pt x="4507" y="1565"/>
                    <a:pt x="4419" y="1653"/>
                    <a:pt x="4330" y="1751"/>
                  </a:cubicBezTo>
                  <a:cubicBezTo>
                    <a:pt x="4380" y="1221"/>
                    <a:pt x="4330" y="651"/>
                    <a:pt x="4016" y="288"/>
                  </a:cubicBezTo>
                  <a:cubicBezTo>
                    <a:pt x="3832" y="84"/>
                    <a:pt x="3569" y="1"/>
                    <a:pt x="3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9" name="Google Shape;4819;p23"/>
            <p:cNvSpPr/>
            <p:nvPr/>
          </p:nvSpPr>
          <p:spPr>
            <a:xfrm>
              <a:off x="7046901" y="5385072"/>
              <a:ext cx="211950" cy="191023"/>
            </a:xfrm>
            <a:custGeom>
              <a:avLst/>
              <a:gdLst/>
              <a:ahLst/>
              <a:cxnLst/>
              <a:rect l="l" t="t" r="r" b="b"/>
              <a:pathLst>
                <a:path w="6796" h="6125" extrusionOk="0">
                  <a:moveTo>
                    <a:pt x="4159" y="282"/>
                  </a:moveTo>
                  <a:cubicBezTo>
                    <a:pt x="4251" y="282"/>
                    <a:pt x="4354" y="317"/>
                    <a:pt x="4468" y="398"/>
                  </a:cubicBezTo>
                  <a:cubicBezTo>
                    <a:pt x="5146" y="889"/>
                    <a:pt x="4213" y="2195"/>
                    <a:pt x="3869" y="2637"/>
                  </a:cubicBezTo>
                  <a:cubicBezTo>
                    <a:pt x="3769" y="2766"/>
                    <a:pt x="3877" y="2828"/>
                    <a:pt x="4002" y="2828"/>
                  </a:cubicBezTo>
                  <a:cubicBezTo>
                    <a:pt x="4087" y="2828"/>
                    <a:pt x="4179" y="2800"/>
                    <a:pt x="4223" y="2745"/>
                  </a:cubicBezTo>
                  <a:cubicBezTo>
                    <a:pt x="4439" y="2460"/>
                    <a:pt x="4714" y="2195"/>
                    <a:pt x="5018" y="1998"/>
                  </a:cubicBezTo>
                  <a:cubicBezTo>
                    <a:pt x="5167" y="1894"/>
                    <a:pt x="5350" y="1801"/>
                    <a:pt x="5533" y="1801"/>
                  </a:cubicBezTo>
                  <a:cubicBezTo>
                    <a:pt x="5591" y="1801"/>
                    <a:pt x="5649" y="1810"/>
                    <a:pt x="5705" y="1832"/>
                  </a:cubicBezTo>
                  <a:cubicBezTo>
                    <a:pt x="5921" y="1920"/>
                    <a:pt x="6216" y="2234"/>
                    <a:pt x="6206" y="2480"/>
                  </a:cubicBezTo>
                  <a:cubicBezTo>
                    <a:pt x="6186" y="2882"/>
                    <a:pt x="5430" y="2990"/>
                    <a:pt x="5146" y="3049"/>
                  </a:cubicBezTo>
                  <a:cubicBezTo>
                    <a:pt x="4831" y="3118"/>
                    <a:pt x="4507" y="3157"/>
                    <a:pt x="4193" y="3177"/>
                  </a:cubicBezTo>
                  <a:cubicBezTo>
                    <a:pt x="3962" y="3186"/>
                    <a:pt x="3853" y="3462"/>
                    <a:pt x="4129" y="3462"/>
                  </a:cubicBezTo>
                  <a:cubicBezTo>
                    <a:pt x="4134" y="3462"/>
                    <a:pt x="4139" y="3462"/>
                    <a:pt x="4144" y="3461"/>
                  </a:cubicBezTo>
                  <a:cubicBezTo>
                    <a:pt x="4314" y="3447"/>
                    <a:pt x="4511" y="3434"/>
                    <a:pt x="4717" y="3434"/>
                  </a:cubicBezTo>
                  <a:cubicBezTo>
                    <a:pt x="5202" y="3434"/>
                    <a:pt x="5735" y="3506"/>
                    <a:pt x="6059" y="3795"/>
                  </a:cubicBezTo>
                  <a:cubicBezTo>
                    <a:pt x="6324" y="4041"/>
                    <a:pt x="6265" y="4659"/>
                    <a:pt x="5882" y="4787"/>
                  </a:cubicBezTo>
                  <a:cubicBezTo>
                    <a:pt x="5835" y="4802"/>
                    <a:pt x="5785" y="4808"/>
                    <a:pt x="5733" y="4808"/>
                  </a:cubicBezTo>
                  <a:cubicBezTo>
                    <a:pt x="5369" y="4808"/>
                    <a:pt x="4923" y="4477"/>
                    <a:pt x="4664" y="4296"/>
                  </a:cubicBezTo>
                  <a:cubicBezTo>
                    <a:pt x="4380" y="4090"/>
                    <a:pt x="4105" y="3854"/>
                    <a:pt x="3859" y="3609"/>
                  </a:cubicBezTo>
                  <a:cubicBezTo>
                    <a:pt x="3829" y="3579"/>
                    <a:pt x="3780" y="3566"/>
                    <a:pt x="3726" y="3566"/>
                  </a:cubicBezTo>
                  <a:cubicBezTo>
                    <a:pt x="3567" y="3566"/>
                    <a:pt x="3362" y="3676"/>
                    <a:pt x="3457" y="3786"/>
                  </a:cubicBezTo>
                  <a:cubicBezTo>
                    <a:pt x="3643" y="3992"/>
                    <a:pt x="3800" y="4218"/>
                    <a:pt x="3938" y="4453"/>
                  </a:cubicBezTo>
                  <a:cubicBezTo>
                    <a:pt x="4115" y="4748"/>
                    <a:pt x="4390" y="5278"/>
                    <a:pt x="4154" y="5612"/>
                  </a:cubicBezTo>
                  <a:cubicBezTo>
                    <a:pt x="4046" y="5768"/>
                    <a:pt x="3869" y="5838"/>
                    <a:pt x="3687" y="5838"/>
                  </a:cubicBezTo>
                  <a:cubicBezTo>
                    <a:pt x="3456" y="5838"/>
                    <a:pt x="3219" y="5725"/>
                    <a:pt x="3103" y="553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76" y="3844"/>
                    <a:pt x="3044" y="3579"/>
                  </a:cubicBezTo>
                  <a:cubicBezTo>
                    <a:pt x="3061" y="3491"/>
                    <a:pt x="2997" y="3459"/>
                    <a:pt x="2913" y="3459"/>
                  </a:cubicBezTo>
                  <a:cubicBezTo>
                    <a:pt x="2801" y="3459"/>
                    <a:pt x="2652" y="3517"/>
                    <a:pt x="2612" y="3579"/>
                  </a:cubicBezTo>
                  <a:cubicBezTo>
                    <a:pt x="2436" y="3903"/>
                    <a:pt x="2200" y="4227"/>
                    <a:pt x="1925" y="4473"/>
                  </a:cubicBezTo>
                  <a:cubicBezTo>
                    <a:pt x="1781" y="4601"/>
                    <a:pt x="1597" y="4729"/>
                    <a:pt x="1401" y="4729"/>
                  </a:cubicBezTo>
                  <a:cubicBezTo>
                    <a:pt x="1357" y="4729"/>
                    <a:pt x="1312" y="4723"/>
                    <a:pt x="1267" y="4708"/>
                  </a:cubicBezTo>
                  <a:cubicBezTo>
                    <a:pt x="1031" y="4620"/>
                    <a:pt x="766" y="4316"/>
                    <a:pt x="737" y="4051"/>
                  </a:cubicBezTo>
                  <a:cubicBezTo>
                    <a:pt x="649" y="3393"/>
                    <a:pt x="2033" y="3265"/>
                    <a:pt x="2475" y="3226"/>
                  </a:cubicBezTo>
                  <a:cubicBezTo>
                    <a:pt x="2693" y="3197"/>
                    <a:pt x="2819" y="2940"/>
                    <a:pt x="2554" y="2940"/>
                  </a:cubicBezTo>
                  <a:cubicBezTo>
                    <a:pt x="2544" y="2940"/>
                    <a:pt x="2534" y="2940"/>
                    <a:pt x="2524" y="2941"/>
                  </a:cubicBezTo>
                  <a:cubicBezTo>
                    <a:pt x="2426" y="2951"/>
                    <a:pt x="2318" y="2961"/>
                    <a:pt x="2200" y="2971"/>
                  </a:cubicBezTo>
                  <a:cubicBezTo>
                    <a:pt x="2082" y="2980"/>
                    <a:pt x="1951" y="2986"/>
                    <a:pt x="1817" y="2986"/>
                  </a:cubicBezTo>
                  <a:cubicBezTo>
                    <a:pt x="1239" y="2986"/>
                    <a:pt x="596" y="2866"/>
                    <a:pt x="580" y="2332"/>
                  </a:cubicBezTo>
                  <a:cubicBezTo>
                    <a:pt x="570" y="2146"/>
                    <a:pt x="649" y="182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42" y="2038"/>
                  </a:cubicBezTo>
                  <a:cubicBezTo>
                    <a:pt x="1856" y="2224"/>
                    <a:pt x="2141" y="2460"/>
                    <a:pt x="2406" y="2715"/>
                  </a:cubicBezTo>
                  <a:cubicBezTo>
                    <a:pt x="2435" y="2747"/>
                    <a:pt x="2481" y="2760"/>
                    <a:pt x="2533" y="2760"/>
                  </a:cubicBezTo>
                  <a:cubicBezTo>
                    <a:pt x="2641" y="2760"/>
                    <a:pt x="2772" y="2703"/>
                    <a:pt x="2819" y="2637"/>
                  </a:cubicBezTo>
                  <a:cubicBezTo>
                    <a:pt x="2838" y="2607"/>
                    <a:pt x="2838" y="2568"/>
                    <a:pt x="2799" y="2539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65"/>
                    <a:pt x="1660" y="1075"/>
                    <a:pt x="1954" y="820"/>
                  </a:cubicBezTo>
                  <a:cubicBezTo>
                    <a:pt x="2031" y="748"/>
                    <a:pt x="2160" y="718"/>
                    <a:pt x="2294" y="718"/>
                  </a:cubicBezTo>
                  <a:cubicBezTo>
                    <a:pt x="2432" y="718"/>
                    <a:pt x="2576" y="750"/>
                    <a:pt x="2671" y="801"/>
                  </a:cubicBezTo>
                  <a:cubicBezTo>
                    <a:pt x="2848" y="889"/>
                    <a:pt x="2936" y="1075"/>
                    <a:pt x="2985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5" y="1900"/>
                    <a:pt x="2976" y="2028"/>
                  </a:cubicBezTo>
                  <a:cubicBezTo>
                    <a:pt x="2972" y="2119"/>
                    <a:pt x="3042" y="2156"/>
                    <a:pt x="3128" y="2156"/>
                  </a:cubicBezTo>
                  <a:cubicBezTo>
                    <a:pt x="3247" y="2156"/>
                    <a:pt x="3395" y="2085"/>
                    <a:pt x="3417" y="1989"/>
                  </a:cubicBezTo>
                  <a:cubicBezTo>
                    <a:pt x="3447" y="1851"/>
                    <a:pt x="3457" y="1704"/>
                    <a:pt x="3457" y="1566"/>
                  </a:cubicBezTo>
                  <a:cubicBezTo>
                    <a:pt x="3537" y="1026"/>
                    <a:pt x="3737" y="282"/>
                    <a:pt x="4159" y="282"/>
                  </a:cubicBezTo>
                  <a:close/>
                  <a:moveTo>
                    <a:pt x="4232" y="1"/>
                  </a:moveTo>
                  <a:cubicBezTo>
                    <a:pt x="4158" y="1"/>
                    <a:pt x="4086" y="9"/>
                    <a:pt x="4016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46" y="506"/>
                    <a:pt x="2701" y="457"/>
                  </a:cubicBezTo>
                  <a:cubicBezTo>
                    <a:pt x="2619" y="443"/>
                    <a:pt x="2528" y="435"/>
                    <a:pt x="2432" y="435"/>
                  </a:cubicBezTo>
                  <a:cubicBezTo>
                    <a:pt x="2066" y="435"/>
                    <a:pt x="1639" y="550"/>
                    <a:pt x="1483" y="869"/>
                  </a:cubicBezTo>
                  <a:cubicBezTo>
                    <a:pt x="1365" y="1105"/>
                    <a:pt x="1444" y="1380"/>
                    <a:pt x="1572" y="1616"/>
                  </a:cubicBezTo>
                  <a:cubicBezTo>
                    <a:pt x="1385" y="1540"/>
                    <a:pt x="1199" y="1492"/>
                    <a:pt x="1017" y="1492"/>
                  </a:cubicBezTo>
                  <a:cubicBezTo>
                    <a:pt x="892" y="1492"/>
                    <a:pt x="768" y="1514"/>
                    <a:pt x="649" y="1566"/>
                  </a:cubicBezTo>
                  <a:cubicBezTo>
                    <a:pt x="236" y="1733"/>
                    <a:pt x="1" y="2323"/>
                    <a:pt x="226" y="2725"/>
                  </a:cubicBezTo>
                  <a:cubicBezTo>
                    <a:pt x="403" y="3039"/>
                    <a:pt x="786" y="3157"/>
                    <a:pt x="1140" y="3206"/>
                  </a:cubicBezTo>
                  <a:cubicBezTo>
                    <a:pt x="855" y="3314"/>
                    <a:pt x="599" y="3471"/>
                    <a:pt x="433" y="3687"/>
                  </a:cubicBezTo>
                  <a:cubicBezTo>
                    <a:pt x="118" y="4090"/>
                    <a:pt x="413" y="4600"/>
                    <a:pt x="776" y="4856"/>
                  </a:cubicBezTo>
                  <a:cubicBezTo>
                    <a:pt x="939" y="4970"/>
                    <a:pt x="1115" y="5018"/>
                    <a:pt x="1292" y="5018"/>
                  </a:cubicBezTo>
                  <a:cubicBezTo>
                    <a:pt x="1618" y="5018"/>
                    <a:pt x="1946" y="4856"/>
                    <a:pt x="2200" y="4640"/>
                  </a:cubicBezTo>
                  <a:cubicBezTo>
                    <a:pt x="2298" y="4561"/>
                    <a:pt x="2387" y="447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4"/>
                    <a:pt x="2789" y="5838"/>
                  </a:cubicBezTo>
                  <a:cubicBezTo>
                    <a:pt x="2969" y="6042"/>
                    <a:pt x="3231" y="6125"/>
                    <a:pt x="3503" y="6125"/>
                  </a:cubicBezTo>
                  <a:cubicBezTo>
                    <a:pt x="3767" y="6125"/>
                    <a:pt x="4039" y="6047"/>
                    <a:pt x="4252" y="5926"/>
                  </a:cubicBezTo>
                  <a:cubicBezTo>
                    <a:pt x="4723" y="5661"/>
                    <a:pt x="4743" y="5160"/>
                    <a:pt x="4556" y="4699"/>
                  </a:cubicBezTo>
                  <a:cubicBezTo>
                    <a:pt x="4547" y="4689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66" y="4886"/>
                    <a:pt x="5255" y="5083"/>
                    <a:pt x="5649" y="5083"/>
                  </a:cubicBezTo>
                  <a:cubicBezTo>
                    <a:pt x="5736" y="5083"/>
                    <a:pt x="5824" y="5074"/>
                    <a:pt x="5911" y="5052"/>
                  </a:cubicBezTo>
                  <a:cubicBezTo>
                    <a:pt x="6393" y="4944"/>
                    <a:pt x="6795" y="4384"/>
                    <a:pt x="6638" y="3894"/>
                  </a:cubicBezTo>
                  <a:cubicBezTo>
                    <a:pt x="6501" y="3461"/>
                    <a:pt x="5961" y="3314"/>
                    <a:pt x="5548" y="3236"/>
                  </a:cubicBezTo>
                  <a:cubicBezTo>
                    <a:pt x="5872" y="3157"/>
                    <a:pt x="6186" y="3039"/>
                    <a:pt x="6412" y="2833"/>
                  </a:cubicBezTo>
                  <a:cubicBezTo>
                    <a:pt x="6795" y="2480"/>
                    <a:pt x="6599" y="2008"/>
                    <a:pt x="6236" y="1724"/>
                  </a:cubicBezTo>
                  <a:cubicBezTo>
                    <a:pt x="6054" y="1580"/>
                    <a:pt x="5850" y="1522"/>
                    <a:pt x="5642" y="1522"/>
                  </a:cubicBezTo>
                  <a:cubicBezTo>
                    <a:pt x="5368" y="1522"/>
                    <a:pt x="5087" y="1623"/>
                    <a:pt x="4841" y="1763"/>
                  </a:cubicBezTo>
                  <a:cubicBezTo>
                    <a:pt x="5028" y="1400"/>
                    <a:pt x="5195" y="967"/>
                    <a:pt x="5106" y="585"/>
                  </a:cubicBezTo>
                  <a:cubicBezTo>
                    <a:pt x="5008" y="207"/>
                    <a:pt x="4607" y="1"/>
                    <a:pt x="4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0" name="Google Shape;4820;p23"/>
            <p:cNvSpPr/>
            <p:nvPr/>
          </p:nvSpPr>
          <p:spPr>
            <a:xfrm>
              <a:off x="7386813" y="5376558"/>
              <a:ext cx="211950" cy="191023"/>
            </a:xfrm>
            <a:custGeom>
              <a:avLst/>
              <a:gdLst/>
              <a:ahLst/>
              <a:cxnLst/>
              <a:rect l="l" t="t" r="r" b="b"/>
              <a:pathLst>
                <a:path w="6796" h="6125" extrusionOk="0">
                  <a:moveTo>
                    <a:pt x="3112" y="287"/>
                  </a:moveTo>
                  <a:cubicBezTo>
                    <a:pt x="3342" y="287"/>
                    <a:pt x="3578" y="397"/>
                    <a:pt x="3692" y="583"/>
                  </a:cubicBezTo>
                  <a:cubicBezTo>
                    <a:pt x="3899" y="916"/>
                    <a:pt x="3899" y="1358"/>
                    <a:pt x="386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4000" y="2667"/>
                    <a:pt x="4150" y="2608"/>
                    <a:pt x="4183" y="2546"/>
                  </a:cubicBezTo>
                  <a:cubicBezTo>
                    <a:pt x="4360" y="2222"/>
                    <a:pt x="4596" y="1898"/>
                    <a:pt x="4871" y="1653"/>
                  </a:cubicBezTo>
                  <a:cubicBezTo>
                    <a:pt x="5021" y="1526"/>
                    <a:pt x="5198" y="1393"/>
                    <a:pt x="5389" y="1393"/>
                  </a:cubicBezTo>
                  <a:cubicBezTo>
                    <a:pt x="5435" y="1393"/>
                    <a:pt x="5481" y="1400"/>
                    <a:pt x="5529" y="1417"/>
                  </a:cubicBezTo>
                  <a:cubicBezTo>
                    <a:pt x="5764" y="1506"/>
                    <a:pt x="6029" y="1810"/>
                    <a:pt x="6059" y="2065"/>
                  </a:cubicBezTo>
                  <a:cubicBezTo>
                    <a:pt x="6147" y="2733"/>
                    <a:pt x="4763" y="2861"/>
                    <a:pt x="4321" y="2900"/>
                  </a:cubicBezTo>
                  <a:cubicBezTo>
                    <a:pt x="4103" y="2928"/>
                    <a:pt x="3976" y="3186"/>
                    <a:pt x="4242" y="3186"/>
                  </a:cubicBezTo>
                  <a:cubicBezTo>
                    <a:pt x="4251" y="3186"/>
                    <a:pt x="4261" y="3185"/>
                    <a:pt x="4272" y="3185"/>
                  </a:cubicBezTo>
                  <a:cubicBezTo>
                    <a:pt x="4370" y="3175"/>
                    <a:pt x="4478" y="3165"/>
                    <a:pt x="4596" y="3145"/>
                  </a:cubicBezTo>
                  <a:cubicBezTo>
                    <a:pt x="4702" y="3139"/>
                    <a:pt x="4818" y="3134"/>
                    <a:pt x="4938" y="3134"/>
                  </a:cubicBezTo>
                  <a:cubicBezTo>
                    <a:pt x="5526" y="3134"/>
                    <a:pt x="6200" y="3247"/>
                    <a:pt x="6216" y="3793"/>
                  </a:cubicBezTo>
                  <a:cubicBezTo>
                    <a:pt x="6226" y="3980"/>
                    <a:pt x="6147" y="4304"/>
                    <a:pt x="5921" y="4343"/>
                  </a:cubicBezTo>
                  <a:cubicBezTo>
                    <a:pt x="5901" y="4347"/>
                    <a:pt x="5881" y="4349"/>
                    <a:pt x="5860" y="4349"/>
                  </a:cubicBezTo>
                  <a:cubicBezTo>
                    <a:pt x="5653" y="4349"/>
                    <a:pt x="5405" y="4186"/>
                    <a:pt x="5254" y="4088"/>
                  </a:cubicBezTo>
                  <a:cubicBezTo>
                    <a:pt x="4939" y="3901"/>
                    <a:pt x="4655" y="3666"/>
                    <a:pt x="4390" y="3410"/>
                  </a:cubicBezTo>
                  <a:cubicBezTo>
                    <a:pt x="4361" y="3379"/>
                    <a:pt x="4315" y="3365"/>
                    <a:pt x="4263" y="3365"/>
                  </a:cubicBezTo>
                  <a:cubicBezTo>
                    <a:pt x="4155" y="3365"/>
                    <a:pt x="4024" y="3423"/>
                    <a:pt x="3977" y="3489"/>
                  </a:cubicBezTo>
                  <a:cubicBezTo>
                    <a:pt x="3958" y="3518"/>
                    <a:pt x="3958" y="3558"/>
                    <a:pt x="3997" y="3587"/>
                  </a:cubicBezTo>
                  <a:cubicBezTo>
                    <a:pt x="4193" y="3793"/>
                    <a:pt x="4380" y="4009"/>
                    <a:pt x="4547" y="4235"/>
                  </a:cubicBezTo>
                  <a:cubicBezTo>
                    <a:pt x="4704" y="4461"/>
                    <a:pt x="5136" y="5050"/>
                    <a:pt x="4841" y="5306"/>
                  </a:cubicBezTo>
                  <a:cubicBezTo>
                    <a:pt x="4764" y="5378"/>
                    <a:pt x="4635" y="5407"/>
                    <a:pt x="4502" y="5407"/>
                  </a:cubicBezTo>
                  <a:cubicBezTo>
                    <a:pt x="4363" y="5407"/>
                    <a:pt x="4220" y="5375"/>
                    <a:pt x="4124" y="5325"/>
                  </a:cubicBezTo>
                  <a:cubicBezTo>
                    <a:pt x="3948" y="5237"/>
                    <a:pt x="3859" y="5050"/>
                    <a:pt x="3820" y="4864"/>
                  </a:cubicBezTo>
                  <a:cubicBezTo>
                    <a:pt x="3791" y="4746"/>
                    <a:pt x="3771" y="4618"/>
                    <a:pt x="3771" y="4491"/>
                  </a:cubicBezTo>
                  <a:cubicBezTo>
                    <a:pt x="3791" y="4363"/>
                    <a:pt x="3810" y="4225"/>
                    <a:pt x="3820" y="4098"/>
                  </a:cubicBezTo>
                  <a:cubicBezTo>
                    <a:pt x="3824" y="4007"/>
                    <a:pt x="3754" y="3970"/>
                    <a:pt x="3668" y="3970"/>
                  </a:cubicBezTo>
                  <a:cubicBezTo>
                    <a:pt x="3551" y="3970"/>
                    <a:pt x="3405" y="4040"/>
                    <a:pt x="3388" y="4137"/>
                  </a:cubicBezTo>
                  <a:cubicBezTo>
                    <a:pt x="3359" y="4275"/>
                    <a:pt x="3339" y="4422"/>
                    <a:pt x="3339" y="4559"/>
                  </a:cubicBezTo>
                  <a:cubicBezTo>
                    <a:pt x="3258" y="5099"/>
                    <a:pt x="3059" y="5844"/>
                    <a:pt x="2637" y="5844"/>
                  </a:cubicBezTo>
                  <a:cubicBezTo>
                    <a:pt x="2545" y="5844"/>
                    <a:pt x="2442" y="5809"/>
                    <a:pt x="2328" y="5728"/>
                  </a:cubicBezTo>
                  <a:cubicBezTo>
                    <a:pt x="1650" y="5237"/>
                    <a:pt x="2583" y="3931"/>
                    <a:pt x="2936" y="3489"/>
                  </a:cubicBezTo>
                  <a:cubicBezTo>
                    <a:pt x="3030" y="3360"/>
                    <a:pt x="2921" y="3297"/>
                    <a:pt x="2794" y="3297"/>
                  </a:cubicBezTo>
                  <a:cubicBezTo>
                    <a:pt x="2709" y="3297"/>
                    <a:pt x="2617" y="3326"/>
                    <a:pt x="2573" y="3381"/>
                  </a:cubicBezTo>
                  <a:cubicBezTo>
                    <a:pt x="2357" y="3666"/>
                    <a:pt x="2082" y="3931"/>
                    <a:pt x="1778" y="4127"/>
                  </a:cubicBezTo>
                  <a:cubicBezTo>
                    <a:pt x="1630" y="4223"/>
                    <a:pt x="1449" y="4319"/>
                    <a:pt x="1268" y="4319"/>
                  </a:cubicBezTo>
                  <a:cubicBezTo>
                    <a:pt x="1209" y="4319"/>
                    <a:pt x="1149" y="4309"/>
                    <a:pt x="1090" y="4284"/>
                  </a:cubicBezTo>
                  <a:cubicBezTo>
                    <a:pt x="874" y="4206"/>
                    <a:pt x="580" y="3892"/>
                    <a:pt x="599" y="3646"/>
                  </a:cubicBezTo>
                  <a:cubicBezTo>
                    <a:pt x="609" y="3244"/>
                    <a:pt x="1365" y="3126"/>
                    <a:pt x="1650" y="3077"/>
                  </a:cubicBezTo>
                  <a:cubicBezTo>
                    <a:pt x="1964" y="3008"/>
                    <a:pt x="2288" y="2969"/>
                    <a:pt x="2603" y="2949"/>
                  </a:cubicBezTo>
                  <a:cubicBezTo>
                    <a:pt x="2834" y="2939"/>
                    <a:pt x="2942" y="2664"/>
                    <a:pt x="2666" y="2664"/>
                  </a:cubicBezTo>
                  <a:cubicBezTo>
                    <a:pt x="2661" y="2664"/>
                    <a:pt x="2657" y="2664"/>
                    <a:pt x="2652" y="2664"/>
                  </a:cubicBezTo>
                  <a:cubicBezTo>
                    <a:pt x="2482" y="2679"/>
                    <a:pt x="2285" y="2692"/>
                    <a:pt x="2079" y="2692"/>
                  </a:cubicBezTo>
                  <a:cubicBezTo>
                    <a:pt x="1593" y="2692"/>
                    <a:pt x="1061" y="2620"/>
                    <a:pt x="737" y="2330"/>
                  </a:cubicBezTo>
                  <a:cubicBezTo>
                    <a:pt x="472" y="2085"/>
                    <a:pt x="531" y="1466"/>
                    <a:pt x="914" y="1339"/>
                  </a:cubicBezTo>
                  <a:cubicBezTo>
                    <a:pt x="961" y="1324"/>
                    <a:pt x="1011" y="1317"/>
                    <a:pt x="1062" y="1317"/>
                  </a:cubicBezTo>
                  <a:cubicBezTo>
                    <a:pt x="1427" y="1317"/>
                    <a:pt x="1873" y="1649"/>
                    <a:pt x="2131" y="1830"/>
                  </a:cubicBezTo>
                  <a:cubicBezTo>
                    <a:pt x="2416" y="2036"/>
                    <a:pt x="2691" y="2262"/>
                    <a:pt x="2936" y="2517"/>
                  </a:cubicBezTo>
                  <a:cubicBezTo>
                    <a:pt x="2966" y="2547"/>
                    <a:pt x="3015" y="2560"/>
                    <a:pt x="3069" y="2560"/>
                  </a:cubicBezTo>
                  <a:cubicBezTo>
                    <a:pt x="3228" y="2560"/>
                    <a:pt x="3434" y="2448"/>
                    <a:pt x="3339" y="2330"/>
                  </a:cubicBezTo>
                  <a:cubicBezTo>
                    <a:pt x="3162" y="2134"/>
                    <a:pt x="2995" y="1898"/>
                    <a:pt x="2858" y="1673"/>
                  </a:cubicBezTo>
                  <a:cubicBezTo>
                    <a:pt x="2681" y="1378"/>
                    <a:pt x="2406" y="848"/>
                    <a:pt x="2642" y="514"/>
                  </a:cubicBezTo>
                  <a:cubicBezTo>
                    <a:pt x="2751" y="357"/>
                    <a:pt x="2929" y="287"/>
                    <a:pt x="3112" y="287"/>
                  </a:cubicBezTo>
                  <a:close/>
                  <a:moveTo>
                    <a:pt x="3292" y="1"/>
                  </a:moveTo>
                  <a:cubicBezTo>
                    <a:pt x="3029" y="1"/>
                    <a:pt x="2756" y="79"/>
                    <a:pt x="2544" y="200"/>
                  </a:cubicBezTo>
                  <a:cubicBezTo>
                    <a:pt x="2072" y="465"/>
                    <a:pt x="2062" y="966"/>
                    <a:pt x="2249" y="1427"/>
                  </a:cubicBezTo>
                  <a:cubicBezTo>
                    <a:pt x="2249" y="1437"/>
                    <a:pt x="2259" y="1447"/>
                    <a:pt x="2259" y="1457"/>
                  </a:cubicBezTo>
                  <a:cubicBezTo>
                    <a:pt x="1929" y="1240"/>
                    <a:pt x="1541" y="1042"/>
                    <a:pt x="1147" y="1042"/>
                  </a:cubicBezTo>
                  <a:cubicBezTo>
                    <a:pt x="1059" y="1042"/>
                    <a:pt x="972" y="1052"/>
                    <a:pt x="884" y="1074"/>
                  </a:cubicBezTo>
                  <a:cubicBezTo>
                    <a:pt x="403" y="1182"/>
                    <a:pt x="1" y="1741"/>
                    <a:pt x="158" y="2232"/>
                  </a:cubicBezTo>
                  <a:cubicBezTo>
                    <a:pt x="305" y="2664"/>
                    <a:pt x="835" y="2812"/>
                    <a:pt x="1248" y="2890"/>
                  </a:cubicBezTo>
                  <a:cubicBezTo>
                    <a:pt x="923" y="2969"/>
                    <a:pt x="609" y="3086"/>
                    <a:pt x="383" y="3293"/>
                  </a:cubicBezTo>
                  <a:cubicBezTo>
                    <a:pt x="1" y="3646"/>
                    <a:pt x="197" y="4117"/>
                    <a:pt x="560" y="4402"/>
                  </a:cubicBezTo>
                  <a:cubicBezTo>
                    <a:pt x="742" y="4546"/>
                    <a:pt x="948" y="4604"/>
                    <a:pt x="1157" y="4604"/>
                  </a:cubicBezTo>
                  <a:cubicBezTo>
                    <a:pt x="1432" y="4604"/>
                    <a:pt x="1714" y="4503"/>
                    <a:pt x="1954" y="4363"/>
                  </a:cubicBezTo>
                  <a:lnTo>
                    <a:pt x="1954" y="4363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89" y="5919"/>
                    <a:pt x="2189" y="6125"/>
                    <a:pt x="2564" y="6125"/>
                  </a:cubicBezTo>
                  <a:cubicBezTo>
                    <a:pt x="2637" y="6125"/>
                    <a:pt x="2710" y="6117"/>
                    <a:pt x="2779" y="6101"/>
                  </a:cubicBezTo>
                  <a:cubicBezTo>
                    <a:pt x="3172" y="6012"/>
                    <a:pt x="3408" y="5688"/>
                    <a:pt x="3555" y="5335"/>
                  </a:cubicBezTo>
                  <a:cubicBezTo>
                    <a:pt x="3683" y="5502"/>
                    <a:pt x="3850" y="5620"/>
                    <a:pt x="4095" y="5669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7" y="5575"/>
                    <a:pt x="5313" y="5256"/>
                  </a:cubicBezTo>
                  <a:cubicBezTo>
                    <a:pt x="5430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4" y="4586"/>
                    <a:pt x="5598" y="4634"/>
                    <a:pt x="5780" y="4634"/>
                  </a:cubicBezTo>
                  <a:cubicBezTo>
                    <a:pt x="5904" y="4634"/>
                    <a:pt x="6027" y="4611"/>
                    <a:pt x="6147" y="4559"/>
                  </a:cubicBezTo>
                  <a:cubicBezTo>
                    <a:pt x="6560" y="4392"/>
                    <a:pt x="6795" y="3803"/>
                    <a:pt x="6569" y="3401"/>
                  </a:cubicBezTo>
                  <a:cubicBezTo>
                    <a:pt x="6393" y="3086"/>
                    <a:pt x="6010" y="2969"/>
                    <a:pt x="5656" y="2920"/>
                  </a:cubicBezTo>
                  <a:cubicBezTo>
                    <a:pt x="5941" y="2812"/>
                    <a:pt x="6196" y="2654"/>
                    <a:pt x="6363" y="2438"/>
                  </a:cubicBezTo>
                  <a:cubicBezTo>
                    <a:pt x="6677" y="2036"/>
                    <a:pt x="6383" y="1525"/>
                    <a:pt x="6019" y="1270"/>
                  </a:cubicBezTo>
                  <a:cubicBezTo>
                    <a:pt x="5857" y="1156"/>
                    <a:pt x="5680" y="1107"/>
                    <a:pt x="5503" y="1107"/>
                  </a:cubicBezTo>
                  <a:cubicBezTo>
                    <a:pt x="5178" y="1107"/>
                    <a:pt x="4850" y="1270"/>
                    <a:pt x="4596" y="1486"/>
                  </a:cubicBezTo>
                  <a:cubicBezTo>
                    <a:pt x="4498" y="1565"/>
                    <a:pt x="4409" y="1653"/>
                    <a:pt x="4321" y="1751"/>
                  </a:cubicBezTo>
                  <a:cubicBezTo>
                    <a:pt x="4370" y="1221"/>
                    <a:pt x="4331" y="651"/>
                    <a:pt x="4007" y="288"/>
                  </a:cubicBezTo>
                  <a:cubicBezTo>
                    <a:pt x="3827" y="84"/>
                    <a:pt x="3564" y="1"/>
                    <a:pt x="3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1" name="Google Shape;4821;p23"/>
            <p:cNvSpPr/>
            <p:nvPr/>
          </p:nvSpPr>
          <p:spPr>
            <a:xfrm>
              <a:off x="7726102" y="5385072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4159" y="282"/>
                  </a:moveTo>
                  <a:cubicBezTo>
                    <a:pt x="4251" y="282"/>
                    <a:pt x="4354" y="317"/>
                    <a:pt x="4468" y="398"/>
                  </a:cubicBezTo>
                  <a:cubicBezTo>
                    <a:pt x="5156" y="889"/>
                    <a:pt x="4213" y="2195"/>
                    <a:pt x="3870" y="2637"/>
                  </a:cubicBezTo>
                  <a:cubicBezTo>
                    <a:pt x="3770" y="2766"/>
                    <a:pt x="3877" y="2828"/>
                    <a:pt x="4002" y="2828"/>
                  </a:cubicBezTo>
                  <a:cubicBezTo>
                    <a:pt x="4087" y="2828"/>
                    <a:pt x="4180" y="2800"/>
                    <a:pt x="4223" y="2745"/>
                  </a:cubicBezTo>
                  <a:cubicBezTo>
                    <a:pt x="4449" y="2460"/>
                    <a:pt x="4714" y="2195"/>
                    <a:pt x="5018" y="1998"/>
                  </a:cubicBezTo>
                  <a:cubicBezTo>
                    <a:pt x="5177" y="1900"/>
                    <a:pt x="5359" y="1802"/>
                    <a:pt x="5546" y="1802"/>
                  </a:cubicBezTo>
                  <a:cubicBezTo>
                    <a:pt x="5602" y="1802"/>
                    <a:pt x="5659" y="1811"/>
                    <a:pt x="5715" y="1832"/>
                  </a:cubicBezTo>
                  <a:cubicBezTo>
                    <a:pt x="5931" y="1920"/>
                    <a:pt x="6216" y="2234"/>
                    <a:pt x="6206" y="2480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18"/>
                    <a:pt x="4508" y="3157"/>
                    <a:pt x="4194" y="3177"/>
                  </a:cubicBezTo>
                  <a:cubicBezTo>
                    <a:pt x="3972" y="3186"/>
                    <a:pt x="3854" y="3462"/>
                    <a:pt x="4130" y="3462"/>
                  </a:cubicBezTo>
                  <a:cubicBezTo>
                    <a:pt x="4135" y="3462"/>
                    <a:pt x="4139" y="3462"/>
                    <a:pt x="4144" y="3461"/>
                  </a:cubicBezTo>
                  <a:cubicBezTo>
                    <a:pt x="4317" y="3447"/>
                    <a:pt x="4516" y="3434"/>
                    <a:pt x="4723" y="3434"/>
                  </a:cubicBezTo>
                  <a:cubicBezTo>
                    <a:pt x="5212" y="3434"/>
                    <a:pt x="5742" y="3506"/>
                    <a:pt x="6059" y="3795"/>
                  </a:cubicBezTo>
                  <a:cubicBezTo>
                    <a:pt x="6334" y="4041"/>
                    <a:pt x="6265" y="4659"/>
                    <a:pt x="5892" y="4787"/>
                  </a:cubicBezTo>
                  <a:cubicBezTo>
                    <a:pt x="5844" y="4802"/>
                    <a:pt x="5793" y="4808"/>
                    <a:pt x="5740" y="4808"/>
                  </a:cubicBezTo>
                  <a:cubicBezTo>
                    <a:pt x="5370" y="4808"/>
                    <a:pt x="4924" y="4477"/>
                    <a:pt x="4675" y="4296"/>
                  </a:cubicBezTo>
                  <a:cubicBezTo>
                    <a:pt x="4380" y="4090"/>
                    <a:pt x="4105" y="3854"/>
                    <a:pt x="3860" y="3609"/>
                  </a:cubicBezTo>
                  <a:cubicBezTo>
                    <a:pt x="3830" y="3579"/>
                    <a:pt x="3781" y="3566"/>
                    <a:pt x="3726" y="3566"/>
                  </a:cubicBezTo>
                  <a:cubicBezTo>
                    <a:pt x="3567" y="3566"/>
                    <a:pt x="3364" y="3676"/>
                    <a:pt x="3467" y="3786"/>
                  </a:cubicBezTo>
                  <a:cubicBezTo>
                    <a:pt x="3644" y="3992"/>
                    <a:pt x="3801" y="4218"/>
                    <a:pt x="3938" y="4453"/>
                  </a:cubicBezTo>
                  <a:cubicBezTo>
                    <a:pt x="4115" y="4748"/>
                    <a:pt x="4390" y="5278"/>
                    <a:pt x="4154" y="5612"/>
                  </a:cubicBezTo>
                  <a:cubicBezTo>
                    <a:pt x="4046" y="5768"/>
                    <a:pt x="3869" y="5838"/>
                    <a:pt x="3687" y="5838"/>
                  </a:cubicBezTo>
                  <a:cubicBezTo>
                    <a:pt x="3457" y="5838"/>
                    <a:pt x="3219" y="5725"/>
                    <a:pt x="3104" y="553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7" y="4119"/>
                    <a:pt x="2976" y="3844"/>
                    <a:pt x="3045" y="3579"/>
                  </a:cubicBezTo>
                  <a:cubicBezTo>
                    <a:pt x="3066" y="3491"/>
                    <a:pt x="3003" y="3459"/>
                    <a:pt x="2919" y="3459"/>
                  </a:cubicBezTo>
                  <a:cubicBezTo>
                    <a:pt x="2806" y="3459"/>
                    <a:pt x="2656" y="3517"/>
                    <a:pt x="2623" y="3579"/>
                  </a:cubicBezTo>
                  <a:cubicBezTo>
                    <a:pt x="2436" y="3903"/>
                    <a:pt x="2210" y="4227"/>
                    <a:pt x="1925" y="4473"/>
                  </a:cubicBezTo>
                  <a:cubicBezTo>
                    <a:pt x="1781" y="4601"/>
                    <a:pt x="1604" y="4729"/>
                    <a:pt x="1405" y="4729"/>
                  </a:cubicBezTo>
                  <a:cubicBezTo>
                    <a:pt x="1360" y="4729"/>
                    <a:pt x="1314" y="4723"/>
                    <a:pt x="1267" y="4708"/>
                  </a:cubicBezTo>
                  <a:cubicBezTo>
                    <a:pt x="1032" y="4620"/>
                    <a:pt x="767" y="4316"/>
                    <a:pt x="737" y="4051"/>
                  </a:cubicBezTo>
                  <a:cubicBezTo>
                    <a:pt x="649" y="3393"/>
                    <a:pt x="2033" y="3265"/>
                    <a:pt x="2485" y="3226"/>
                  </a:cubicBezTo>
                  <a:cubicBezTo>
                    <a:pt x="2703" y="3197"/>
                    <a:pt x="2820" y="2940"/>
                    <a:pt x="2554" y="2940"/>
                  </a:cubicBezTo>
                  <a:cubicBezTo>
                    <a:pt x="2545" y="2940"/>
                    <a:pt x="2535" y="2940"/>
                    <a:pt x="2524" y="2941"/>
                  </a:cubicBezTo>
                  <a:cubicBezTo>
                    <a:pt x="2426" y="2951"/>
                    <a:pt x="2318" y="2961"/>
                    <a:pt x="2200" y="2971"/>
                  </a:cubicBezTo>
                  <a:cubicBezTo>
                    <a:pt x="2084" y="2980"/>
                    <a:pt x="1954" y="2986"/>
                    <a:pt x="1821" y="2986"/>
                  </a:cubicBezTo>
                  <a:cubicBezTo>
                    <a:pt x="1246" y="2986"/>
                    <a:pt x="596" y="2866"/>
                    <a:pt x="580" y="2332"/>
                  </a:cubicBezTo>
                  <a:cubicBezTo>
                    <a:pt x="570" y="2146"/>
                    <a:pt x="659" y="1822"/>
                    <a:pt x="875" y="1782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3" y="1777"/>
                    <a:pt x="1392" y="1940"/>
                    <a:pt x="1552" y="2038"/>
                  </a:cubicBezTo>
                  <a:cubicBezTo>
                    <a:pt x="1857" y="2224"/>
                    <a:pt x="2151" y="2460"/>
                    <a:pt x="2406" y="2715"/>
                  </a:cubicBezTo>
                  <a:cubicBezTo>
                    <a:pt x="2438" y="2747"/>
                    <a:pt x="2486" y="2760"/>
                    <a:pt x="2538" y="2760"/>
                  </a:cubicBezTo>
                  <a:cubicBezTo>
                    <a:pt x="2645" y="2760"/>
                    <a:pt x="2772" y="2703"/>
                    <a:pt x="2819" y="2637"/>
                  </a:cubicBezTo>
                  <a:cubicBezTo>
                    <a:pt x="2839" y="2607"/>
                    <a:pt x="2839" y="2568"/>
                    <a:pt x="2809" y="2539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65"/>
                    <a:pt x="1660" y="1075"/>
                    <a:pt x="1955" y="820"/>
                  </a:cubicBezTo>
                  <a:cubicBezTo>
                    <a:pt x="2037" y="748"/>
                    <a:pt x="2168" y="718"/>
                    <a:pt x="2301" y="718"/>
                  </a:cubicBezTo>
                  <a:cubicBezTo>
                    <a:pt x="2440" y="718"/>
                    <a:pt x="2581" y="750"/>
                    <a:pt x="2672" y="801"/>
                  </a:cubicBezTo>
                  <a:cubicBezTo>
                    <a:pt x="2848" y="889"/>
                    <a:pt x="2937" y="1075"/>
                    <a:pt x="2986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6" y="1900"/>
                    <a:pt x="2976" y="2028"/>
                  </a:cubicBezTo>
                  <a:cubicBezTo>
                    <a:pt x="2976" y="2119"/>
                    <a:pt x="3047" y="2156"/>
                    <a:pt x="3133" y="2156"/>
                  </a:cubicBezTo>
                  <a:cubicBezTo>
                    <a:pt x="3250" y="2156"/>
                    <a:pt x="3395" y="2085"/>
                    <a:pt x="3418" y="1989"/>
                  </a:cubicBezTo>
                  <a:cubicBezTo>
                    <a:pt x="3447" y="1851"/>
                    <a:pt x="3457" y="1704"/>
                    <a:pt x="3457" y="1566"/>
                  </a:cubicBezTo>
                  <a:cubicBezTo>
                    <a:pt x="3538" y="1026"/>
                    <a:pt x="3737" y="282"/>
                    <a:pt x="4159" y="282"/>
                  </a:cubicBezTo>
                  <a:close/>
                  <a:moveTo>
                    <a:pt x="4236" y="1"/>
                  </a:moveTo>
                  <a:cubicBezTo>
                    <a:pt x="4161" y="1"/>
                    <a:pt x="4088" y="9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47" y="506"/>
                    <a:pt x="2711" y="457"/>
                  </a:cubicBezTo>
                  <a:cubicBezTo>
                    <a:pt x="2629" y="443"/>
                    <a:pt x="2538" y="435"/>
                    <a:pt x="2442" y="435"/>
                  </a:cubicBezTo>
                  <a:cubicBezTo>
                    <a:pt x="2076" y="435"/>
                    <a:pt x="1647" y="550"/>
                    <a:pt x="1484" y="869"/>
                  </a:cubicBezTo>
                  <a:cubicBezTo>
                    <a:pt x="1366" y="1105"/>
                    <a:pt x="1444" y="1380"/>
                    <a:pt x="1572" y="1616"/>
                  </a:cubicBezTo>
                  <a:cubicBezTo>
                    <a:pt x="1391" y="1540"/>
                    <a:pt x="1204" y="1492"/>
                    <a:pt x="1020" y="1492"/>
                  </a:cubicBezTo>
                  <a:cubicBezTo>
                    <a:pt x="894" y="1492"/>
                    <a:pt x="769" y="1514"/>
                    <a:pt x="649" y="1566"/>
                  </a:cubicBezTo>
                  <a:cubicBezTo>
                    <a:pt x="237" y="1733"/>
                    <a:pt x="1" y="2323"/>
                    <a:pt x="227" y="2725"/>
                  </a:cubicBezTo>
                  <a:cubicBezTo>
                    <a:pt x="403" y="3039"/>
                    <a:pt x="786" y="3157"/>
                    <a:pt x="1140" y="3206"/>
                  </a:cubicBezTo>
                  <a:cubicBezTo>
                    <a:pt x="855" y="3314"/>
                    <a:pt x="610" y="3471"/>
                    <a:pt x="433" y="3687"/>
                  </a:cubicBezTo>
                  <a:cubicBezTo>
                    <a:pt x="119" y="4090"/>
                    <a:pt x="413" y="4600"/>
                    <a:pt x="777" y="4856"/>
                  </a:cubicBezTo>
                  <a:cubicBezTo>
                    <a:pt x="939" y="4970"/>
                    <a:pt x="1116" y="5018"/>
                    <a:pt x="1293" y="5018"/>
                  </a:cubicBezTo>
                  <a:cubicBezTo>
                    <a:pt x="1618" y="5018"/>
                    <a:pt x="1946" y="4856"/>
                    <a:pt x="2200" y="4640"/>
                  </a:cubicBezTo>
                  <a:cubicBezTo>
                    <a:pt x="2298" y="4561"/>
                    <a:pt x="2397" y="4473"/>
                    <a:pt x="2485" y="4375"/>
                  </a:cubicBezTo>
                  <a:lnTo>
                    <a:pt x="2485" y="4375"/>
                  </a:lnTo>
                  <a:cubicBezTo>
                    <a:pt x="2426" y="4905"/>
                    <a:pt x="2475" y="5474"/>
                    <a:pt x="2789" y="5838"/>
                  </a:cubicBezTo>
                  <a:cubicBezTo>
                    <a:pt x="2974" y="6042"/>
                    <a:pt x="3237" y="6125"/>
                    <a:pt x="3507" y="6125"/>
                  </a:cubicBezTo>
                  <a:cubicBezTo>
                    <a:pt x="3770" y="6125"/>
                    <a:pt x="4040" y="6047"/>
                    <a:pt x="4252" y="5926"/>
                  </a:cubicBezTo>
                  <a:cubicBezTo>
                    <a:pt x="4734" y="5661"/>
                    <a:pt x="4743" y="5160"/>
                    <a:pt x="4557" y="4699"/>
                  </a:cubicBezTo>
                  <a:cubicBezTo>
                    <a:pt x="4547" y="468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67" y="4886"/>
                    <a:pt x="5262" y="5083"/>
                    <a:pt x="5658" y="5083"/>
                  </a:cubicBezTo>
                  <a:cubicBezTo>
                    <a:pt x="5746" y="5083"/>
                    <a:pt x="5834" y="5074"/>
                    <a:pt x="5922" y="5052"/>
                  </a:cubicBezTo>
                  <a:cubicBezTo>
                    <a:pt x="6393" y="4944"/>
                    <a:pt x="6796" y="4384"/>
                    <a:pt x="6638" y="3894"/>
                  </a:cubicBezTo>
                  <a:cubicBezTo>
                    <a:pt x="6501" y="3461"/>
                    <a:pt x="5971" y="3314"/>
                    <a:pt x="5558" y="3236"/>
                  </a:cubicBezTo>
                  <a:cubicBezTo>
                    <a:pt x="5873" y="3157"/>
                    <a:pt x="6187" y="3039"/>
                    <a:pt x="6422" y="2833"/>
                  </a:cubicBezTo>
                  <a:cubicBezTo>
                    <a:pt x="6805" y="2480"/>
                    <a:pt x="6599" y="2008"/>
                    <a:pt x="6236" y="1724"/>
                  </a:cubicBezTo>
                  <a:cubicBezTo>
                    <a:pt x="6058" y="1580"/>
                    <a:pt x="5855" y="1522"/>
                    <a:pt x="5648" y="1522"/>
                  </a:cubicBezTo>
                  <a:cubicBezTo>
                    <a:pt x="5373" y="1522"/>
                    <a:pt x="5092" y="1623"/>
                    <a:pt x="4851" y="1763"/>
                  </a:cubicBezTo>
                  <a:cubicBezTo>
                    <a:pt x="5028" y="1409"/>
                    <a:pt x="5205" y="967"/>
                    <a:pt x="5107" y="585"/>
                  </a:cubicBezTo>
                  <a:cubicBezTo>
                    <a:pt x="5008" y="207"/>
                    <a:pt x="4615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2" name="Google Shape;4822;p23"/>
            <p:cNvSpPr/>
            <p:nvPr/>
          </p:nvSpPr>
          <p:spPr>
            <a:xfrm>
              <a:off x="8066015" y="5376558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17" y="287"/>
                  </a:moveTo>
                  <a:cubicBezTo>
                    <a:pt x="3347" y="287"/>
                    <a:pt x="3582" y="397"/>
                    <a:pt x="3703" y="583"/>
                  </a:cubicBezTo>
                  <a:cubicBezTo>
                    <a:pt x="3899" y="916"/>
                    <a:pt x="3899" y="1358"/>
                    <a:pt x="3879" y="1731"/>
                  </a:cubicBezTo>
                  <a:cubicBezTo>
                    <a:pt x="3860" y="2006"/>
                    <a:pt x="3820" y="2281"/>
                    <a:pt x="3762" y="2546"/>
                  </a:cubicBezTo>
                  <a:cubicBezTo>
                    <a:pt x="3741" y="2634"/>
                    <a:pt x="3804" y="2667"/>
                    <a:pt x="3888" y="2667"/>
                  </a:cubicBezTo>
                  <a:cubicBezTo>
                    <a:pt x="4000" y="2667"/>
                    <a:pt x="4150" y="2608"/>
                    <a:pt x="4184" y="2546"/>
                  </a:cubicBezTo>
                  <a:cubicBezTo>
                    <a:pt x="4360" y="2222"/>
                    <a:pt x="4596" y="1898"/>
                    <a:pt x="4881" y="1653"/>
                  </a:cubicBezTo>
                  <a:cubicBezTo>
                    <a:pt x="5024" y="1526"/>
                    <a:pt x="5198" y="1393"/>
                    <a:pt x="5390" y="1393"/>
                  </a:cubicBezTo>
                  <a:cubicBezTo>
                    <a:pt x="5435" y="1393"/>
                    <a:pt x="5482" y="1400"/>
                    <a:pt x="5529" y="1417"/>
                  </a:cubicBezTo>
                  <a:cubicBezTo>
                    <a:pt x="5774" y="1506"/>
                    <a:pt x="6030" y="1810"/>
                    <a:pt x="6069" y="2065"/>
                  </a:cubicBezTo>
                  <a:cubicBezTo>
                    <a:pt x="6157" y="2733"/>
                    <a:pt x="4763" y="2861"/>
                    <a:pt x="4321" y="2900"/>
                  </a:cubicBezTo>
                  <a:cubicBezTo>
                    <a:pt x="4103" y="2928"/>
                    <a:pt x="3986" y="3186"/>
                    <a:pt x="4243" y="3186"/>
                  </a:cubicBezTo>
                  <a:cubicBezTo>
                    <a:pt x="4252" y="3186"/>
                    <a:pt x="4262" y="3185"/>
                    <a:pt x="4272" y="3185"/>
                  </a:cubicBezTo>
                  <a:cubicBezTo>
                    <a:pt x="4370" y="3175"/>
                    <a:pt x="4488" y="3165"/>
                    <a:pt x="4596" y="3145"/>
                  </a:cubicBezTo>
                  <a:cubicBezTo>
                    <a:pt x="4702" y="3139"/>
                    <a:pt x="4819" y="3134"/>
                    <a:pt x="4939" y="3134"/>
                  </a:cubicBezTo>
                  <a:cubicBezTo>
                    <a:pt x="5529" y="3134"/>
                    <a:pt x="6210" y="3247"/>
                    <a:pt x="6226" y="3793"/>
                  </a:cubicBezTo>
                  <a:cubicBezTo>
                    <a:pt x="6226" y="3980"/>
                    <a:pt x="6148" y="4304"/>
                    <a:pt x="5931" y="4343"/>
                  </a:cubicBezTo>
                  <a:cubicBezTo>
                    <a:pt x="5911" y="4347"/>
                    <a:pt x="5891" y="4349"/>
                    <a:pt x="5870" y="4349"/>
                  </a:cubicBezTo>
                  <a:cubicBezTo>
                    <a:pt x="5664" y="4349"/>
                    <a:pt x="5414" y="4186"/>
                    <a:pt x="5254" y="4088"/>
                  </a:cubicBezTo>
                  <a:cubicBezTo>
                    <a:pt x="4950" y="3901"/>
                    <a:pt x="4655" y="3666"/>
                    <a:pt x="4400" y="3410"/>
                  </a:cubicBezTo>
                  <a:cubicBezTo>
                    <a:pt x="4368" y="3379"/>
                    <a:pt x="4319" y="3365"/>
                    <a:pt x="4267" y="3365"/>
                  </a:cubicBezTo>
                  <a:cubicBezTo>
                    <a:pt x="4156" y="3365"/>
                    <a:pt x="4027" y="3423"/>
                    <a:pt x="3987" y="3489"/>
                  </a:cubicBezTo>
                  <a:cubicBezTo>
                    <a:pt x="3968" y="3518"/>
                    <a:pt x="3968" y="3558"/>
                    <a:pt x="3997" y="3587"/>
                  </a:cubicBezTo>
                  <a:cubicBezTo>
                    <a:pt x="4203" y="3793"/>
                    <a:pt x="4390" y="4009"/>
                    <a:pt x="4547" y="4235"/>
                  </a:cubicBezTo>
                  <a:cubicBezTo>
                    <a:pt x="4714" y="4461"/>
                    <a:pt x="5146" y="5050"/>
                    <a:pt x="4851" y="5306"/>
                  </a:cubicBezTo>
                  <a:cubicBezTo>
                    <a:pt x="4770" y="5378"/>
                    <a:pt x="4638" y="5407"/>
                    <a:pt x="4505" y="5407"/>
                  </a:cubicBezTo>
                  <a:cubicBezTo>
                    <a:pt x="4366" y="5407"/>
                    <a:pt x="4225" y="5375"/>
                    <a:pt x="4135" y="5325"/>
                  </a:cubicBezTo>
                  <a:cubicBezTo>
                    <a:pt x="3958" y="5237"/>
                    <a:pt x="3860" y="5050"/>
                    <a:pt x="3820" y="4864"/>
                  </a:cubicBezTo>
                  <a:cubicBezTo>
                    <a:pt x="3791" y="4746"/>
                    <a:pt x="3781" y="4618"/>
                    <a:pt x="3781" y="4491"/>
                  </a:cubicBezTo>
                  <a:cubicBezTo>
                    <a:pt x="3801" y="4363"/>
                    <a:pt x="3820" y="4225"/>
                    <a:pt x="3820" y="4098"/>
                  </a:cubicBezTo>
                  <a:cubicBezTo>
                    <a:pt x="3825" y="4007"/>
                    <a:pt x="3754" y="3970"/>
                    <a:pt x="3669" y="3970"/>
                  </a:cubicBezTo>
                  <a:cubicBezTo>
                    <a:pt x="3551" y="3970"/>
                    <a:pt x="3405" y="4040"/>
                    <a:pt x="3388" y="4137"/>
                  </a:cubicBezTo>
                  <a:cubicBezTo>
                    <a:pt x="3359" y="4275"/>
                    <a:pt x="3339" y="4422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9"/>
                    <a:pt x="2328" y="5728"/>
                  </a:cubicBezTo>
                  <a:cubicBezTo>
                    <a:pt x="1650" y="5237"/>
                    <a:pt x="2583" y="3931"/>
                    <a:pt x="2937" y="3489"/>
                  </a:cubicBezTo>
                  <a:cubicBezTo>
                    <a:pt x="3036" y="3360"/>
                    <a:pt x="2929" y="3297"/>
                    <a:pt x="2804" y="3297"/>
                  </a:cubicBezTo>
                  <a:cubicBezTo>
                    <a:pt x="2719" y="3297"/>
                    <a:pt x="2627" y="3326"/>
                    <a:pt x="2583" y="3381"/>
                  </a:cubicBezTo>
                  <a:cubicBezTo>
                    <a:pt x="2357" y="3666"/>
                    <a:pt x="2082" y="3931"/>
                    <a:pt x="1788" y="4127"/>
                  </a:cubicBezTo>
                  <a:cubicBezTo>
                    <a:pt x="1629" y="4225"/>
                    <a:pt x="1448" y="4323"/>
                    <a:pt x="1261" y="4323"/>
                  </a:cubicBezTo>
                  <a:cubicBezTo>
                    <a:pt x="1204" y="4323"/>
                    <a:pt x="1148" y="4315"/>
                    <a:pt x="1091" y="4294"/>
                  </a:cubicBezTo>
                  <a:cubicBezTo>
                    <a:pt x="875" y="4206"/>
                    <a:pt x="590" y="3892"/>
                    <a:pt x="600" y="3646"/>
                  </a:cubicBezTo>
                  <a:cubicBezTo>
                    <a:pt x="619" y="3244"/>
                    <a:pt x="1366" y="3126"/>
                    <a:pt x="1660" y="3077"/>
                  </a:cubicBezTo>
                  <a:cubicBezTo>
                    <a:pt x="1974" y="3008"/>
                    <a:pt x="2289" y="2969"/>
                    <a:pt x="2613" y="2949"/>
                  </a:cubicBezTo>
                  <a:cubicBezTo>
                    <a:pt x="2835" y="2939"/>
                    <a:pt x="2952" y="2664"/>
                    <a:pt x="2667" y="2664"/>
                  </a:cubicBezTo>
                  <a:cubicBezTo>
                    <a:pt x="2662" y="2664"/>
                    <a:pt x="2657" y="2664"/>
                    <a:pt x="2652" y="2664"/>
                  </a:cubicBezTo>
                  <a:cubicBezTo>
                    <a:pt x="2482" y="2679"/>
                    <a:pt x="2285" y="2692"/>
                    <a:pt x="2080" y="2692"/>
                  </a:cubicBezTo>
                  <a:cubicBezTo>
                    <a:pt x="1595" y="2692"/>
                    <a:pt x="1064" y="2620"/>
                    <a:pt x="747" y="2330"/>
                  </a:cubicBezTo>
                  <a:cubicBezTo>
                    <a:pt x="472" y="2085"/>
                    <a:pt x="541" y="1466"/>
                    <a:pt x="914" y="1339"/>
                  </a:cubicBezTo>
                  <a:cubicBezTo>
                    <a:pt x="961" y="1324"/>
                    <a:pt x="1011" y="1317"/>
                    <a:pt x="1063" y="1317"/>
                  </a:cubicBezTo>
                  <a:cubicBezTo>
                    <a:pt x="1429" y="1317"/>
                    <a:pt x="1882" y="1649"/>
                    <a:pt x="2132" y="1830"/>
                  </a:cubicBezTo>
                  <a:cubicBezTo>
                    <a:pt x="2416" y="2036"/>
                    <a:pt x="2691" y="2262"/>
                    <a:pt x="2937" y="2517"/>
                  </a:cubicBezTo>
                  <a:cubicBezTo>
                    <a:pt x="2969" y="2547"/>
                    <a:pt x="3020" y="2560"/>
                    <a:pt x="3075" y="2560"/>
                  </a:cubicBezTo>
                  <a:cubicBezTo>
                    <a:pt x="3238" y="2560"/>
                    <a:pt x="3442" y="2448"/>
                    <a:pt x="3339" y="2330"/>
                  </a:cubicBezTo>
                  <a:cubicBezTo>
                    <a:pt x="3163" y="2134"/>
                    <a:pt x="3005" y="1898"/>
                    <a:pt x="2868" y="1673"/>
                  </a:cubicBezTo>
                  <a:cubicBezTo>
                    <a:pt x="2691" y="1378"/>
                    <a:pt x="2406" y="848"/>
                    <a:pt x="2642" y="514"/>
                  </a:cubicBezTo>
                  <a:cubicBezTo>
                    <a:pt x="2755" y="357"/>
                    <a:pt x="2934" y="287"/>
                    <a:pt x="3117" y="287"/>
                  </a:cubicBezTo>
                  <a:close/>
                  <a:moveTo>
                    <a:pt x="3294" y="1"/>
                  </a:moveTo>
                  <a:cubicBezTo>
                    <a:pt x="3031" y="1"/>
                    <a:pt x="2762" y="79"/>
                    <a:pt x="2554" y="200"/>
                  </a:cubicBezTo>
                  <a:cubicBezTo>
                    <a:pt x="2073" y="465"/>
                    <a:pt x="2063" y="966"/>
                    <a:pt x="2249" y="1427"/>
                  </a:cubicBezTo>
                  <a:cubicBezTo>
                    <a:pt x="2249" y="1437"/>
                    <a:pt x="2259" y="1447"/>
                    <a:pt x="2269" y="1457"/>
                  </a:cubicBezTo>
                  <a:cubicBezTo>
                    <a:pt x="1932" y="1240"/>
                    <a:pt x="1542" y="1042"/>
                    <a:pt x="1147" y="1042"/>
                  </a:cubicBezTo>
                  <a:cubicBezTo>
                    <a:pt x="1060" y="1042"/>
                    <a:pt x="972" y="1052"/>
                    <a:pt x="885" y="1074"/>
                  </a:cubicBezTo>
                  <a:cubicBezTo>
                    <a:pt x="413" y="1182"/>
                    <a:pt x="11" y="1741"/>
                    <a:pt x="168" y="2232"/>
                  </a:cubicBezTo>
                  <a:cubicBezTo>
                    <a:pt x="305" y="2664"/>
                    <a:pt x="835" y="2812"/>
                    <a:pt x="1248" y="2890"/>
                  </a:cubicBezTo>
                  <a:cubicBezTo>
                    <a:pt x="934" y="2969"/>
                    <a:pt x="619" y="3086"/>
                    <a:pt x="384" y="3293"/>
                  </a:cubicBezTo>
                  <a:cubicBezTo>
                    <a:pt x="1" y="3646"/>
                    <a:pt x="207" y="4117"/>
                    <a:pt x="570" y="4402"/>
                  </a:cubicBezTo>
                  <a:cubicBezTo>
                    <a:pt x="748" y="4546"/>
                    <a:pt x="951" y="4604"/>
                    <a:pt x="1159" y="4604"/>
                  </a:cubicBezTo>
                  <a:cubicBezTo>
                    <a:pt x="1433" y="4604"/>
                    <a:pt x="1715" y="4503"/>
                    <a:pt x="1955" y="4363"/>
                  </a:cubicBezTo>
                  <a:lnTo>
                    <a:pt x="1955" y="4363"/>
                  </a:lnTo>
                  <a:cubicBezTo>
                    <a:pt x="1768" y="4716"/>
                    <a:pt x="1601" y="5148"/>
                    <a:pt x="1700" y="5541"/>
                  </a:cubicBezTo>
                  <a:cubicBezTo>
                    <a:pt x="1790" y="5919"/>
                    <a:pt x="2189" y="6125"/>
                    <a:pt x="2564" y="6125"/>
                  </a:cubicBezTo>
                  <a:cubicBezTo>
                    <a:pt x="2638" y="6125"/>
                    <a:pt x="2710" y="6117"/>
                    <a:pt x="2780" y="6101"/>
                  </a:cubicBezTo>
                  <a:cubicBezTo>
                    <a:pt x="3182" y="6012"/>
                    <a:pt x="3418" y="5688"/>
                    <a:pt x="3565" y="5335"/>
                  </a:cubicBezTo>
                  <a:cubicBezTo>
                    <a:pt x="3683" y="5502"/>
                    <a:pt x="3850" y="5620"/>
                    <a:pt x="4095" y="5669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1" y="5691"/>
                    <a:pt x="5159" y="5575"/>
                    <a:pt x="5323" y="5256"/>
                  </a:cubicBezTo>
                  <a:cubicBezTo>
                    <a:pt x="5441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5" y="4586"/>
                    <a:pt x="5599" y="4634"/>
                    <a:pt x="5782" y="4634"/>
                  </a:cubicBezTo>
                  <a:cubicBezTo>
                    <a:pt x="5908" y="4634"/>
                    <a:pt x="6033" y="4611"/>
                    <a:pt x="6157" y="4559"/>
                  </a:cubicBezTo>
                  <a:cubicBezTo>
                    <a:pt x="6560" y="4392"/>
                    <a:pt x="6805" y="3803"/>
                    <a:pt x="6580" y="3401"/>
                  </a:cubicBezTo>
                  <a:cubicBezTo>
                    <a:pt x="6393" y="3086"/>
                    <a:pt x="6010" y="2969"/>
                    <a:pt x="5657" y="2920"/>
                  </a:cubicBezTo>
                  <a:cubicBezTo>
                    <a:pt x="5941" y="2802"/>
                    <a:pt x="6197" y="2654"/>
                    <a:pt x="6364" y="2438"/>
                  </a:cubicBezTo>
                  <a:cubicBezTo>
                    <a:pt x="6678" y="2036"/>
                    <a:pt x="6383" y="1525"/>
                    <a:pt x="6020" y="1270"/>
                  </a:cubicBezTo>
                  <a:cubicBezTo>
                    <a:pt x="5857" y="1156"/>
                    <a:pt x="5682" y="1107"/>
                    <a:pt x="5506" y="1107"/>
                  </a:cubicBezTo>
                  <a:cubicBezTo>
                    <a:pt x="5183" y="1107"/>
                    <a:pt x="4857" y="1270"/>
                    <a:pt x="4596" y="1486"/>
                  </a:cubicBezTo>
                  <a:cubicBezTo>
                    <a:pt x="4498" y="1565"/>
                    <a:pt x="4410" y="1653"/>
                    <a:pt x="4321" y="1751"/>
                  </a:cubicBezTo>
                  <a:cubicBezTo>
                    <a:pt x="4370" y="1221"/>
                    <a:pt x="4331" y="651"/>
                    <a:pt x="4007" y="288"/>
                  </a:cubicBezTo>
                  <a:cubicBezTo>
                    <a:pt x="3828" y="84"/>
                    <a:pt x="3565" y="1"/>
                    <a:pt x="32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3" name="Google Shape;4823;p23"/>
            <p:cNvSpPr/>
            <p:nvPr/>
          </p:nvSpPr>
          <p:spPr>
            <a:xfrm>
              <a:off x="8405335" y="5385072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4168" y="282"/>
                  </a:moveTo>
                  <a:cubicBezTo>
                    <a:pt x="4261" y="282"/>
                    <a:pt x="4363" y="317"/>
                    <a:pt x="4478" y="398"/>
                  </a:cubicBezTo>
                  <a:cubicBezTo>
                    <a:pt x="5155" y="889"/>
                    <a:pt x="4222" y="2195"/>
                    <a:pt x="3869" y="2637"/>
                  </a:cubicBezTo>
                  <a:cubicBezTo>
                    <a:pt x="3769" y="2766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5"/>
                  </a:cubicBezTo>
                  <a:cubicBezTo>
                    <a:pt x="4448" y="2460"/>
                    <a:pt x="4723" y="2195"/>
                    <a:pt x="5018" y="1998"/>
                  </a:cubicBezTo>
                  <a:cubicBezTo>
                    <a:pt x="5176" y="1900"/>
                    <a:pt x="5358" y="1802"/>
                    <a:pt x="5545" y="1802"/>
                  </a:cubicBezTo>
                  <a:cubicBezTo>
                    <a:pt x="5601" y="1802"/>
                    <a:pt x="5658" y="1811"/>
                    <a:pt x="5715" y="1832"/>
                  </a:cubicBezTo>
                  <a:cubicBezTo>
                    <a:pt x="5931" y="1920"/>
                    <a:pt x="6216" y="2234"/>
                    <a:pt x="6206" y="2480"/>
                  </a:cubicBezTo>
                  <a:cubicBezTo>
                    <a:pt x="6186" y="2882"/>
                    <a:pt x="5440" y="2990"/>
                    <a:pt x="5145" y="304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1" y="3186"/>
                    <a:pt x="3853" y="3462"/>
                    <a:pt x="4139" y="3462"/>
                  </a:cubicBezTo>
                  <a:cubicBezTo>
                    <a:pt x="4143" y="3462"/>
                    <a:pt x="4148" y="3462"/>
                    <a:pt x="4154" y="3461"/>
                  </a:cubicBezTo>
                  <a:cubicBezTo>
                    <a:pt x="4323" y="3447"/>
                    <a:pt x="4520" y="3434"/>
                    <a:pt x="4726" y="3434"/>
                  </a:cubicBezTo>
                  <a:cubicBezTo>
                    <a:pt x="5211" y="3434"/>
                    <a:pt x="5741" y="3506"/>
                    <a:pt x="6058" y="3795"/>
                  </a:cubicBezTo>
                  <a:cubicBezTo>
                    <a:pt x="6333" y="4041"/>
                    <a:pt x="6265" y="4659"/>
                    <a:pt x="5892" y="4787"/>
                  </a:cubicBezTo>
                  <a:cubicBezTo>
                    <a:pt x="5843" y="4802"/>
                    <a:pt x="5792" y="4808"/>
                    <a:pt x="5740" y="4808"/>
                  </a:cubicBezTo>
                  <a:cubicBezTo>
                    <a:pt x="5369" y="4808"/>
                    <a:pt x="4924" y="4477"/>
                    <a:pt x="4674" y="4296"/>
                  </a:cubicBezTo>
                  <a:cubicBezTo>
                    <a:pt x="4389" y="4090"/>
                    <a:pt x="4114" y="3854"/>
                    <a:pt x="3869" y="3609"/>
                  </a:cubicBezTo>
                  <a:cubicBezTo>
                    <a:pt x="3836" y="3579"/>
                    <a:pt x="3785" y="3566"/>
                    <a:pt x="3730" y="3566"/>
                  </a:cubicBezTo>
                  <a:cubicBezTo>
                    <a:pt x="3567" y="3566"/>
                    <a:pt x="3364" y="3676"/>
                    <a:pt x="3466" y="3786"/>
                  </a:cubicBezTo>
                  <a:cubicBezTo>
                    <a:pt x="3643" y="3992"/>
                    <a:pt x="3800" y="4218"/>
                    <a:pt x="3938" y="4453"/>
                  </a:cubicBezTo>
                  <a:cubicBezTo>
                    <a:pt x="4114" y="4748"/>
                    <a:pt x="4399" y="5278"/>
                    <a:pt x="4163" y="5612"/>
                  </a:cubicBezTo>
                  <a:cubicBezTo>
                    <a:pt x="4051" y="5768"/>
                    <a:pt x="3873" y="5838"/>
                    <a:pt x="3691" y="5838"/>
                  </a:cubicBezTo>
                  <a:cubicBezTo>
                    <a:pt x="3461" y="5838"/>
                    <a:pt x="3224" y="5725"/>
                    <a:pt x="3103" y="5533"/>
                  </a:cubicBezTo>
                  <a:cubicBezTo>
                    <a:pt x="2907" y="5209"/>
                    <a:pt x="2907" y="4767"/>
                    <a:pt x="292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1"/>
                    <a:pt x="3002" y="3459"/>
                    <a:pt x="2918" y="3459"/>
                  </a:cubicBezTo>
                  <a:cubicBezTo>
                    <a:pt x="2805" y="3459"/>
                    <a:pt x="2656" y="3517"/>
                    <a:pt x="2622" y="3579"/>
                  </a:cubicBezTo>
                  <a:cubicBezTo>
                    <a:pt x="2445" y="3903"/>
                    <a:pt x="2209" y="4227"/>
                    <a:pt x="1925" y="4473"/>
                  </a:cubicBezTo>
                  <a:cubicBezTo>
                    <a:pt x="1780" y="4601"/>
                    <a:pt x="1603" y="4729"/>
                    <a:pt x="1410" y="4729"/>
                  </a:cubicBezTo>
                  <a:cubicBezTo>
                    <a:pt x="1366" y="4729"/>
                    <a:pt x="1322" y="4723"/>
                    <a:pt x="1277" y="4708"/>
                  </a:cubicBezTo>
                  <a:cubicBezTo>
                    <a:pt x="1031" y="4620"/>
                    <a:pt x="776" y="4316"/>
                    <a:pt x="737" y="4051"/>
                  </a:cubicBezTo>
                  <a:cubicBezTo>
                    <a:pt x="648" y="3393"/>
                    <a:pt x="2043" y="3265"/>
                    <a:pt x="2484" y="3226"/>
                  </a:cubicBezTo>
                  <a:cubicBezTo>
                    <a:pt x="2702" y="3197"/>
                    <a:pt x="2820" y="2940"/>
                    <a:pt x="2562" y="2940"/>
                  </a:cubicBezTo>
                  <a:cubicBezTo>
                    <a:pt x="2553" y="2940"/>
                    <a:pt x="2544" y="2940"/>
                    <a:pt x="2533" y="2941"/>
                  </a:cubicBezTo>
                  <a:cubicBezTo>
                    <a:pt x="2435" y="2951"/>
                    <a:pt x="2317" y="2961"/>
                    <a:pt x="2209" y="2971"/>
                  </a:cubicBezTo>
                  <a:cubicBezTo>
                    <a:pt x="2091" y="2980"/>
                    <a:pt x="1960" y="2986"/>
                    <a:pt x="1826" y="2986"/>
                  </a:cubicBezTo>
                  <a:cubicBezTo>
                    <a:pt x="1245" y="2986"/>
                    <a:pt x="595" y="2866"/>
                    <a:pt x="580" y="2332"/>
                  </a:cubicBezTo>
                  <a:cubicBezTo>
                    <a:pt x="580" y="2146"/>
                    <a:pt x="658" y="182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52" y="203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7"/>
                    <a:pt x="2486" y="2760"/>
                    <a:pt x="2539" y="2760"/>
                  </a:cubicBezTo>
                  <a:cubicBezTo>
                    <a:pt x="2649" y="2760"/>
                    <a:pt x="2778" y="2703"/>
                    <a:pt x="2818" y="2637"/>
                  </a:cubicBezTo>
                  <a:cubicBezTo>
                    <a:pt x="2838" y="2607"/>
                    <a:pt x="2838" y="2568"/>
                    <a:pt x="2808" y="2539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65"/>
                    <a:pt x="1660" y="1075"/>
                    <a:pt x="1954" y="820"/>
                  </a:cubicBezTo>
                  <a:cubicBezTo>
                    <a:pt x="2036" y="748"/>
                    <a:pt x="2167" y="718"/>
                    <a:pt x="2301" y="718"/>
                  </a:cubicBezTo>
                  <a:cubicBezTo>
                    <a:pt x="2440" y="718"/>
                    <a:pt x="2581" y="750"/>
                    <a:pt x="2671" y="801"/>
                  </a:cubicBezTo>
                  <a:cubicBezTo>
                    <a:pt x="2848" y="889"/>
                    <a:pt x="2946" y="1075"/>
                    <a:pt x="2985" y="1262"/>
                  </a:cubicBezTo>
                  <a:cubicBezTo>
                    <a:pt x="3015" y="1380"/>
                    <a:pt x="3024" y="1508"/>
                    <a:pt x="3024" y="1635"/>
                  </a:cubicBezTo>
                  <a:cubicBezTo>
                    <a:pt x="3005" y="1763"/>
                    <a:pt x="2985" y="1900"/>
                    <a:pt x="2985" y="2028"/>
                  </a:cubicBezTo>
                  <a:cubicBezTo>
                    <a:pt x="2981" y="2119"/>
                    <a:pt x="3052" y="2156"/>
                    <a:pt x="3137" y="2156"/>
                  </a:cubicBezTo>
                  <a:cubicBezTo>
                    <a:pt x="3254" y="2156"/>
                    <a:pt x="3400" y="2085"/>
                    <a:pt x="3417" y="1989"/>
                  </a:cubicBezTo>
                  <a:cubicBezTo>
                    <a:pt x="3447" y="1851"/>
                    <a:pt x="3466" y="1704"/>
                    <a:pt x="3466" y="1566"/>
                  </a:cubicBezTo>
                  <a:cubicBezTo>
                    <a:pt x="3547" y="1026"/>
                    <a:pt x="3747" y="282"/>
                    <a:pt x="4168" y="282"/>
                  </a:cubicBezTo>
                  <a:close/>
                  <a:moveTo>
                    <a:pt x="4241" y="1"/>
                  </a:moveTo>
                  <a:cubicBezTo>
                    <a:pt x="4168" y="1"/>
                    <a:pt x="4095" y="9"/>
                    <a:pt x="4026" y="25"/>
                  </a:cubicBezTo>
                  <a:cubicBezTo>
                    <a:pt x="3623" y="113"/>
                    <a:pt x="3388" y="437"/>
                    <a:pt x="3240" y="791"/>
                  </a:cubicBezTo>
                  <a:cubicBezTo>
                    <a:pt x="3123" y="624"/>
                    <a:pt x="2956" y="506"/>
                    <a:pt x="2710" y="457"/>
                  </a:cubicBezTo>
                  <a:cubicBezTo>
                    <a:pt x="2629" y="443"/>
                    <a:pt x="2537" y="435"/>
                    <a:pt x="2441" y="435"/>
                  </a:cubicBezTo>
                  <a:cubicBezTo>
                    <a:pt x="2075" y="435"/>
                    <a:pt x="1646" y="550"/>
                    <a:pt x="1483" y="869"/>
                  </a:cubicBezTo>
                  <a:cubicBezTo>
                    <a:pt x="1365" y="1105"/>
                    <a:pt x="1453" y="1380"/>
                    <a:pt x="1571" y="1616"/>
                  </a:cubicBezTo>
                  <a:cubicBezTo>
                    <a:pt x="1391" y="1540"/>
                    <a:pt x="1207" y="1492"/>
                    <a:pt x="1024" y="1492"/>
                  </a:cubicBezTo>
                  <a:cubicBezTo>
                    <a:pt x="898" y="1492"/>
                    <a:pt x="772" y="1514"/>
                    <a:pt x="648" y="1566"/>
                  </a:cubicBezTo>
                  <a:cubicBezTo>
                    <a:pt x="236" y="1733"/>
                    <a:pt x="0" y="2323"/>
                    <a:pt x="226" y="2725"/>
                  </a:cubicBezTo>
                  <a:cubicBezTo>
                    <a:pt x="413" y="3039"/>
                    <a:pt x="796" y="3157"/>
                    <a:pt x="1149" y="3206"/>
                  </a:cubicBezTo>
                  <a:cubicBezTo>
                    <a:pt x="864" y="3314"/>
                    <a:pt x="609" y="3471"/>
                    <a:pt x="442" y="3687"/>
                  </a:cubicBezTo>
                  <a:cubicBezTo>
                    <a:pt x="128" y="4090"/>
                    <a:pt x="422" y="4600"/>
                    <a:pt x="786" y="4856"/>
                  </a:cubicBezTo>
                  <a:cubicBezTo>
                    <a:pt x="949" y="4970"/>
                    <a:pt x="1124" y="5018"/>
                    <a:pt x="1300" y="5018"/>
                  </a:cubicBezTo>
                  <a:cubicBezTo>
                    <a:pt x="1623" y="5018"/>
                    <a:pt x="1949" y="4856"/>
                    <a:pt x="2209" y="4640"/>
                  </a:cubicBezTo>
                  <a:cubicBezTo>
                    <a:pt x="2308" y="4561"/>
                    <a:pt x="2396" y="4473"/>
                    <a:pt x="2484" y="4375"/>
                  </a:cubicBezTo>
                  <a:lnTo>
                    <a:pt x="2484" y="4375"/>
                  </a:lnTo>
                  <a:cubicBezTo>
                    <a:pt x="2435" y="4905"/>
                    <a:pt x="2475" y="5474"/>
                    <a:pt x="2789" y="5838"/>
                  </a:cubicBezTo>
                  <a:cubicBezTo>
                    <a:pt x="2973" y="6042"/>
                    <a:pt x="3239" y="6125"/>
                    <a:pt x="3510" y="6125"/>
                  </a:cubicBezTo>
                  <a:cubicBezTo>
                    <a:pt x="3774" y="6125"/>
                    <a:pt x="4044" y="6047"/>
                    <a:pt x="4252" y="5926"/>
                  </a:cubicBezTo>
                  <a:cubicBezTo>
                    <a:pt x="4733" y="5661"/>
                    <a:pt x="4743" y="5160"/>
                    <a:pt x="4556" y="4699"/>
                  </a:cubicBezTo>
                  <a:cubicBezTo>
                    <a:pt x="4556" y="4689"/>
                    <a:pt x="4546" y="4679"/>
                    <a:pt x="4537" y="4669"/>
                  </a:cubicBezTo>
                  <a:lnTo>
                    <a:pt x="4537" y="4669"/>
                  </a:lnTo>
                  <a:cubicBezTo>
                    <a:pt x="4874" y="4886"/>
                    <a:pt x="5264" y="5083"/>
                    <a:pt x="5658" y="5083"/>
                  </a:cubicBezTo>
                  <a:cubicBezTo>
                    <a:pt x="5746" y="5083"/>
                    <a:pt x="5834" y="5074"/>
                    <a:pt x="5921" y="5052"/>
                  </a:cubicBezTo>
                  <a:cubicBezTo>
                    <a:pt x="6392" y="4944"/>
                    <a:pt x="6795" y="4384"/>
                    <a:pt x="6638" y="3894"/>
                  </a:cubicBezTo>
                  <a:cubicBezTo>
                    <a:pt x="6500" y="3461"/>
                    <a:pt x="5970" y="3314"/>
                    <a:pt x="5558" y="3236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80"/>
                    <a:pt x="6599" y="2008"/>
                    <a:pt x="6235" y="1724"/>
                  </a:cubicBezTo>
                  <a:cubicBezTo>
                    <a:pt x="6058" y="1580"/>
                    <a:pt x="5854" y="1522"/>
                    <a:pt x="5647" y="1522"/>
                  </a:cubicBezTo>
                  <a:cubicBezTo>
                    <a:pt x="5373" y="1522"/>
                    <a:pt x="5091" y="1623"/>
                    <a:pt x="4851" y="1763"/>
                  </a:cubicBezTo>
                  <a:cubicBezTo>
                    <a:pt x="5037" y="1409"/>
                    <a:pt x="5204" y="967"/>
                    <a:pt x="5106" y="585"/>
                  </a:cubicBezTo>
                  <a:cubicBezTo>
                    <a:pt x="5008" y="207"/>
                    <a:pt x="4614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4" name="Google Shape;4824;p23"/>
            <p:cNvSpPr/>
            <p:nvPr/>
          </p:nvSpPr>
          <p:spPr>
            <a:xfrm>
              <a:off x="8745247" y="5376558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20" y="287"/>
                  </a:moveTo>
                  <a:cubicBezTo>
                    <a:pt x="3351" y="287"/>
                    <a:pt x="3587" y="397"/>
                    <a:pt x="3702" y="583"/>
                  </a:cubicBezTo>
                  <a:cubicBezTo>
                    <a:pt x="3898" y="916"/>
                    <a:pt x="3898" y="1358"/>
                    <a:pt x="387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3999" y="2667"/>
                    <a:pt x="4149" y="2608"/>
                    <a:pt x="4183" y="2546"/>
                  </a:cubicBezTo>
                  <a:cubicBezTo>
                    <a:pt x="4370" y="2222"/>
                    <a:pt x="4595" y="1898"/>
                    <a:pt x="4880" y="1653"/>
                  </a:cubicBezTo>
                  <a:cubicBezTo>
                    <a:pt x="5023" y="1526"/>
                    <a:pt x="5198" y="1393"/>
                    <a:pt x="5394" y="1393"/>
                  </a:cubicBezTo>
                  <a:cubicBezTo>
                    <a:pt x="5441" y="1393"/>
                    <a:pt x="5489" y="1400"/>
                    <a:pt x="5538" y="1417"/>
                  </a:cubicBezTo>
                  <a:cubicBezTo>
                    <a:pt x="5774" y="1506"/>
                    <a:pt x="6039" y="1810"/>
                    <a:pt x="6068" y="2065"/>
                  </a:cubicBezTo>
                  <a:cubicBezTo>
                    <a:pt x="6157" y="2733"/>
                    <a:pt x="4772" y="2861"/>
                    <a:pt x="4321" y="2900"/>
                  </a:cubicBezTo>
                  <a:cubicBezTo>
                    <a:pt x="4102" y="2928"/>
                    <a:pt x="3985" y="3186"/>
                    <a:pt x="4242" y="3186"/>
                  </a:cubicBezTo>
                  <a:cubicBezTo>
                    <a:pt x="4252" y="3186"/>
                    <a:pt x="4261" y="3185"/>
                    <a:pt x="4271" y="3185"/>
                  </a:cubicBezTo>
                  <a:cubicBezTo>
                    <a:pt x="4379" y="3175"/>
                    <a:pt x="4487" y="3165"/>
                    <a:pt x="4595" y="3145"/>
                  </a:cubicBezTo>
                  <a:cubicBezTo>
                    <a:pt x="4702" y="3139"/>
                    <a:pt x="4818" y="3134"/>
                    <a:pt x="4938" y="3134"/>
                  </a:cubicBezTo>
                  <a:cubicBezTo>
                    <a:pt x="5529" y="3134"/>
                    <a:pt x="6209" y="3247"/>
                    <a:pt x="6225" y="3793"/>
                  </a:cubicBezTo>
                  <a:cubicBezTo>
                    <a:pt x="6235" y="3980"/>
                    <a:pt x="6147" y="4304"/>
                    <a:pt x="5931" y="4343"/>
                  </a:cubicBezTo>
                  <a:cubicBezTo>
                    <a:pt x="5911" y="4347"/>
                    <a:pt x="5890" y="4349"/>
                    <a:pt x="5869" y="4349"/>
                  </a:cubicBezTo>
                  <a:cubicBezTo>
                    <a:pt x="5663" y="4349"/>
                    <a:pt x="5414" y="4186"/>
                    <a:pt x="5253" y="4088"/>
                  </a:cubicBezTo>
                  <a:cubicBezTo>
                    <a:pt x="4949" y="3901"/>
                    <a:pt x="4654" y="3666"/>
                    <a:pt x="4399" y="3410"/>
                  </a:cubicBezTo>
                  <a:cubicBezTo>
                    <a:pt x="4367" y="3379"/>
                    <a:pt x="4319" y="3365"/>
                    <a:pt x="4266" y="3365"/>
                  </a:cubicBezTo>
                  <a:cubicBezTo>
                    <a:pt x="4156" y="3365"/>
                    <a:pt x="4026" y="3423"/>
                    <a:pt x="3987" y="3489"/>
                  </a:cubicBezTo>
                  <a:cubicBezTo>
                    <a:pt x="3967" y="3518"/>
                    <a:pt x="3967" y="3558"/>
                    <a:pt x="3997" y="3587"/>
                  </a:cubicBezTo>
                  <a:cubicBezTo>
                    <a:pt x="4203" y="3793"/>
                    <a:pt x="4389" y="4009"/>
                    <a:pt x="4556" y="4235"/>
                  </a:cubicBezTo>
                  <a:cubicBezTo>
                    <a:pt x="4713" y="4461"/>
                    <a:pt x="5145" y="5050"/>
                    <a:pt x="4851" y="5306"/>
                  </a:cubicBezTo>
                  <a:cubicBezTo>
                    <a:pt x="4769" y="5378"/>
                    <a:pt x="4638" y="5407"/>
                    <a:pt x="4504" y="5407"/>
                  </a:cubicBezTo>
                  <a:cubicBezTo>
                    <a:pt x="4365" y="5407"/>
                    <a:pt x="4224" y="5375"/>
                    <a:pt x="4134" y="5325"/>
                  </a:cubicBezTo>
                  <a:cubicBezTo>
                    <a:pt x="3957" y="5237"/>
                    <a:pt x="3869" y="5050"/>
                    <a:pt x="3820" y="4864"/>
                  </a:cubicBezTo>
                  <a:cubicBezTo>
                    <a:pt x="3790" y="4746"/>
                    <a:pt x="3780" y="4618"/>
                    <a:pt x="3780" y="4491"/>
                  </a:cubicBezTo>
                  <a:cubicBezTo>
                    <a:pt x="3800" y="4363"/>
                    <a:pt x="3820" y="4225"/>
                    <a:pt x="3820" y="4098"/>
                  </a:cubicBezTo>
                  <a:cubicBezTo>
                    <a:pt x="3824" y="4007"/>
                    <a:pt x="3755" y="3970"/>
                    <a:pt x="3671" y="3970"/>
                  </a:cubicBezTo>
                  <a:cubicBezTo>
                    <a:pt x="3555" y="3970"/>
                    <a:pt x="3410" y="4040"/>
                    <a:pt x="3388" y="4137"/>
                  </a:cubicBezTo>
                  <a:cubicBezTo>
                    <a:pt x="3358" y="4275"/>
                    <a:pt x="3348" y="4422"/>
                    <a:pt x="3348" y="4559"/>
                  </a:cubicBezTo>
                  <a:cubicBezTo>
                    <a:pt x="3268" y="5099"/>
                    <a:pt x="3062" y="5844"/>
                    <a:pt x="2643" y="5844"/>
                  </a:cubicBezTo>
                  <a:cubicBezTo>
                    <a:pt x="2551" y="5844"/>
                    <a:pt x="2450" y="5809"/>
                    <a:pt x="2337" y="5728"/>
                  </a:cubicBezTo>
                  <a:cubicBezTo>
                    <a:pt x="1650" y="5237"/>
                    <a:pt x="2592" y="3931"/>
                    <a:pt x="2936" y="3489"/>
                  </a:cubicBezTo>
                  <a:cubicBezTo>
                    <a:pt x="3036" y="3360"/>
                    <a:pt x="2929" y="3297"/>
                    <a:pt x="2803" y="3297"/>
                  </a:cubicBezTo>
                  <a:cubicBezTo>
                    <a:pt x="2719" y="3297"/>
                    <a:pt x="2626" y="3326"/>
                    <a:pt x="2583" y="3381"/>
                  </a:cubicBezTo>
                  <a:cubicBezTo>
                    <a:pt x="2357" y="3666"/>
                    <a:pt x="2092" y="3931"/>
                    <a:pt x="1787" y="4127"/>
                  </a:cubicBezTo>
                  <a:cubicBezTo>
                    <a:pt x="1632" y="4223"/>
                    <a:pt x="1455" y="4319"/>
                    <a:pt x="1272" y="4319"/>
                  </a:cubicBezTo>
                  <a:cubicBezTo>
                    <a:pt x="1212" y="4319"/>
                    <a:pt x="1151" y="4309"/>
                    <a:pt x="1090" y="4284"/>
                  </a:cubicBezTo>
                  <a:cubicBezTo>
                    <a:pt x="874" y="4206"/>
                    <a:pt x="589" y="3892"/>
                    <a:pt x="599" y="3646"/>
                  </a:cubicBezTo>
                  <a:cubicBezTo>
                    <a:pt x="619" y="3244"/>
                    <a:pt x="1375" y="3126"/>
                    <a:pt x="1660" y="3077"/>
                  </a:cubicBezTo>
                  <a:cubicBezTo>
                    <a:pt x="1974" y="3008"/>
                    <a:pt x="2288" y="2969"/>
                    <a:pt x="2612" y="2949"/>
                  </a:cubicBezTo>
                  <a:cubicBezTo>
                    <a:pt x="2834" y="2939"/>
                    <a:pt x="2952" y="2664"/>
                    <a:pt x="2676" y="2664"/>
                  </a:cubicBezTo>
                  <a:cubicBezTo>
                    <a:pt x="2671" y="2664"/>
                    <a:pt x="2666" y="2664"/>
                    <a:pt x="2661" y="2664"/>
                  </a:cubicBezTo>
                  <a:cubicBezTo>
                    <a:pt x="2489" y="2679"/>
                    <a:pt x="2289" y="2692"/>
                    <a:pt x="2082" y="2692"/>
                  </a:cubicBezTo>
                  <a:cubicBezTo>
                    <a:pt x="1594" y="2692"/>
                    <a:pt x="1064" y="2620"/>
                    <a:pt x="746" y="2330"/>
                  </a:cubicBezTo>
                  <a:cubicBezTo>
                    <a:pt x="472" y="2085"/>
                    <a:pt x="540" y="1466"/>
                    <a:pt x="913" y="1339"/>
                  </a:cubicBezTo>
                  <a:cubicBezTo>
                    <a:pt x="962" y="1324"/>
                    <a:pt x="1013" y="1317"/>
                    <a:pt x="1065" y="1317"/>
                  </a:cubicBezTo>
                  <a:cubicBezTo>
                    <a:pt x="1436" y="1317"/>
                    <a:pt x="1881" y="1649"/>
                    <a:pt x="2131" y="1830"/>
                  </a:cubicBezTo>
                  <a:cubicBezTo>
                    <a:pt x="2425" y="2036"/>
                    <a:pt x="2691" y="2262"/>
                    <a:pt x="2946" y="2517"/>
                  </a:cubicBezTo>
                  <a:cubicBezTo>
                    <a:pt x="2976" y="2547"/>
                    <a:pt x="3024" y="2560"/>
                    <a:pt x="3078" y="2560"/>
                  </a:cubicBezTo>
                  <a:cubicBezTo>
                    <a:pt x="3237" y="2560"/>
                    <a:pt x="3441" y="2448"/>
                    <a:pt x="3339" y="2330"/>
                  </a:cubicBezTo>
                  <a:cubicBezTo>
                    <a:pt x="3162" y="2134"/>
                    <a:pt x="3005" y="1898"/>
                    <a:pt x="2867" y="1673"/>
                  </a:cubicBezTo>
                  <a:cubicBezTo>
                    <a:pt x="2691" y="1378"/>
                    <a:pt x="2416" y="848"/>
                    <a:pt x="2641" y="514"/>
                  </a:cubicBezTo>
                  <a:cubicBezTo>
                    <a:pt x="2755" y="357"/>
                    <a:pt x="2936" y="287"/>
                    <a:pt x="3120" y="287"/>
                  </a:cubicBezTo>
                  <a:close/>
                  <a:moveTo>
                    <a:pt x="3298" y="1"/>
                  </a:moveTo>
                  <a:cubicBezTo>
                    <a:pt x="3036" y="1"/>
                    <a:pt x="2766" y="79"/>
                    <a:pt x="2553" y="200"/>
                  </a:cubicBezTo>
                  <a:cubicBezTo>
                    <a:pt x="2072" y="465"/>
                    <a:pt x="2062" y="966"/>
                    <a:pt x="2249" y="1427"/>
                  </a:cubicBezTo>
                  <a:cubicBezTo>
                    <a:pt x="2259" y="1437"/>
                    <a:pt x="2259" y="1447"/>
                    <a:pt x="2268" y="1457"/>
                  </a:cubicBezTo>
                  <a:cubicBezTo>
                    <a:pt x="1939" y="1240"/>
                    <a:pt x="1544" y="1042"/>
                    <a:pt x="1148" y="1042"/>
                  </a:cubicBezTo>
                  <a:cubicBezTo>
                    <a:pt x="1060" y="1042"/>
                    <a:pt x="971" y="1052"/>
                    <a:pt x="884" y="1074"/>
                  </a:cubicBezTo>
                  <a:cubicBezTo>
                    <a:pt x="413" y="1182"/>
                    <a:pt x="10" y="1741"/>
                    <a:pt x="167" y="2232"/>
                  </a:cubicBezTo>
                  <a:cubicBezTo>
                    <a:pt x="305" y="2664"/>
                    <a:pt x="835" y="2812"/>
                    <a:pt x="1247" y="2890"/>
                  </a:cubicBezTo>
                  <a:cubicBezTo>
                    <a:pt x="933" y="2969"/>
                    <a:pt x="619" y="3086"/>
                    <a:pt x="383" y="3293"/>
                  </a:cubicBezTo>
                  <a:cubicBezTo>
                    <a:pt x="0" y="3646"/>
                    <a:pt x="206" y="4117"/>
                    <a:pt x="570" y="4402"/>
                  </a:cubicBezTo>
                  <a:cubicBezTo>
                    <a:pt x="747" y="4546"/>
                    <a:pt x="951" y="4604"/>
                    <a:pt x="1158" y="4604"/>
                  </a:cubicBezTo>
                  <a:cubicBezTo>
                    <a:pt x="1432" y="4604"/>
                    <a:pt x="1714" y="4503"/>
                    <a:pt x="1954" y="4363"/>
                  </a:cubicBezTo>
                  <a:lnTo>
                    <a:pt x="1954" y="4363"/>
                  </a:lnTo>
                  <a:cubicBezTo>
                    <a:pt x="1777" y="4716"/>
                    <a:pt x="1601" y="5148"/>
                    <a:pt x="1699" y="5541"/>
                  </a:cubicBezTo>
                  <a:cubicBezTo>
                    <a:pt x="1797" y="5919"/>
                    <a:pt x="2191" y="6125"/>
                    <a:pt x="2570" y="6125"/>
                  </a:cubicBezTo>
                  <a:cubicBezTo>
                    <a:pt x="2644" y="6125"/>
                    <a:pt x="2718" y="6117"/>
                    <a:pt x="2789" y="6101"/>
                  </a:cubicBezTo>
                  <a:cubicBezTo>
                    <a:pt x="3182" y="6012"/>
                    <a:pt x="3417" y="5688"/>
                    <a:pt x="3564" y="5335"/>
                  </a:cubicBezTo>
                  <a:cubicBezTo>
                    <a:pt x="3682" y="5502"/>
                    <a:pt x="3859" y="5620"/>
                    <a:pt x="4095" y="5669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1"/>
                    <a:pt x="5361" y="4746"/>
                    <a:pt x="5234" y="4510"/>
                  </a:cubicBezTo>
                  <a:lnTo>
                    <a:pt x="5234" y="4510"/>
                  </a:lnTo>
                  <a:cubicBezTo>
                    <a:pt x="5414" y="4586"/>
                    <a:pt x="5601" y="4634"/>
                    <a:pt x="5786" y="4634"/>
                  </a:cubicBezTo>
                  <a:cubicBezTo>
                    <a:pt x="5912" y="4634"/>
                    <a:pt x="6037" y="4611"/>
                    <a:pt x="6157" y="4559"/>
                  </a:cubicBezTo>
                  <a:cubicBezTo>
                    <a:pt x="6569" y="4392"/>
                    <a:pt x="6805" y="3803"/>
                    <a:pt x="6579" y="3401"/>
                  </a:cubicBezTo>
                  <a:cubicBezTo>
                    <a:pt x="6402" y="3086"/>
                    <a:pt x="6019" y="2969"/>
                    <a:pt x="5666" y="2920"/>
                  </a:cubicBezTo>
                  <a:cubicBezTo>
                    <a:pt x="5950" y="2802"/>
                    <a:pt x="6196" y="2654"/>
                    <a:pt x="6373" y="2438"/>
                  </a:cubicBezTo>
                  <a:cubicBezTo>
                    <a:pt x="6687" y="2036"/>
                    <a:pt x="6392" y="1525"/>
                    <a:pt x="6029" y="1270"/>
                  </a:cubicBezTo>
                  <a:cubicBezTo>
                    <a:pt x="5863" y="1156"/>
                    <a:pt x="5685" y="1107"/>
                    <a:pt x="5508" y="1107"/>
                  </a:cubicBezTo>
                  <a:cubicBezTo>
                    <a:pt x="5184" y="1107"/>
                    <a:pt x="4859" y="1270"/>
                    <a:pt x="4605" y="1486"/>
                  </a:cubicBezTo>
                  <a:cubicBezTo>
                    <a:pt x="4507" y="1565"/>
                    <a:pt x="4409" y="1653"/>
                    <a:pt x="4321" y="1751"/>
                  </a:cubicBezTo>
                  <a:cubicBezTo>
                    <a:pt x="4379" y="1221"/>
                    <a:pt x="4330" y="651"/>
                    <a:pt x="4016" y="288"/>
                  </a:cubicBezTo>
                  <a:cubicBezTo>
                    <a:pt x="3832" y="84"/>
                    <a:pt x="3569" y="1"/>
                    <a:pt x="3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5" name="Google Shape;4825;p23"/>
            <p:cNvSpPr/>
            <p:nvPr/>
          </p:nvSpPr>
          <p:spPr>
            <a:xfrm>
              <a:off x="6553577" y="5636194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4162" y="281"/>
                  </a:moveTo>
                  <a:cubicBezTo>
                    <a:pt x="4254" y="281"/>
                    <a:pt x="4355" y="317"/>
                    <a:pt x="4468" y="398"/>
                  </a:cubicBezTo>
                  <a:cubicBezTo>
                    <a:pt x="5155" y="888"/>
                    <a:pt x="4213" y="2194"/>
                    <a:pt x="3869" y="2636"/>
                  </a:cubicBezTo>
                  <a:cubicBezTo>
                    <a:pt x="3769" y="2765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4"/>
                  </a:cubicBezTo>
                  <a:cubicBezTo>
                    <a:pt x="4448" y="2459"/>
                    <a:pt x="4713" y="2194"/>
                    <a:pt x="5018" y="1998"/>
                  </a:cubicBezTo>
                  <a:cubicBezTo>
                    <a:pt x="5174" y="1894"/>
                    <a:pt x="5354" y="1800"/>
                    <a:pt x="5538" y="1800"/>
                  </a:cubicBezTo>
                  <a:cubicBezTo>
                    <a:pt x="5597" y="1800"/>
                    <a:pt x="5656" y="1810"/>
                    <a:pt x="5715" y="1831"/>
                  </a:cubicBezTo>
                  <a:cubicBezTo>
                    <a:pt x="5931" y="1919"/>
                    <a:pt x="6216" y="2234"/>
                    <a:pt x="6206" y="2479"/>
                  </a:cubicBezTo>
                  <a:cubicBezTo>
                    <a:pt x="6186" y="2882"/>
                    <a:pt x="5430" y="2990"/>
                    <a:pt x="5145" y="3049"/>
                  </a:cubicBezTo>
                  <a:cubicBezTo>
                    <a:pt x="4831" y="3117"/>
                    <a:pt x="4517" y="3157"/>
                    <a:pt x="4193" y="3176"/>
                  </a:cubicBezTo>
                  <a:cubicBezTo>
                    <a:pt x="3971" y="3186"/>
                    <a:pt x="3853" y="3461"/>
                    <a:pt x="4129" y="3461"/>
                  </a:cubicBezTo>
                  <a:cubicBezTo>
                    <a:pt x="4134" y="3461"/>
                    <a:pt x="4139" y="3461"/>
                    <a:pt x="4144" y="3461"/>
                  </a:cubicBezTo>
                  <a:cubicBezTo>
                    <a:pt x="4316" y="3446"/>
                    <a:pt x="4516" y="3434"/>
                    <a:pt x="4723" y="3434"/>
                  </a:cubicBezTo>
                  <a:cubicBezTo>
                    <a:pt x="5211" y="3434"/>
                    <a:pt x="5741" y="3505"/>
                    <a:pt x="6059" y="3795"/>
                  </a:cubicBezTo>
                  <a:cubicBezTo>
                    <a:pt x="6333" y="4040"/>
                    <a:pt x="6265" y="4659"/>
                    <a:pt x="5892" y="4787"/>
                  </a:cubicBezTo>
                  <a:cubicBezTo>
                    <a:pt x="5843" y="4801"/>
                    <a:pt x="5792" y="4808"/>
                    <a:pt x="5740" y="4808"/>
                  </a:cubicBezTo>
                  <a:cubicBezTo>
                    <a:pt x="5369" y="4808"/>
                    <a:pt x="4924" y="4476"/>
                    <a:pt x="4674" y="4296"/>
                  </a:cubicBezTo>
                  <a:cubicBezTo>
                    <a:pt x="4379" y="4089"/>
                    <a:pt x="4114" y="3854"/>
                    <a:pt x="3859" y="3608"/>
                  </a:cubicBezTo>
                  <a:cubicBezTo>
                    <a:pt x="3829" y="3578"/>
                    <a:pt x="3780" y="3565"/>
                    <a:pt x="3726" y="3565"/>
                  </a:cubicBezTo>
                  <a:cubicBezTo>
                    <a:pt x="3567" y="3565"/>
                    <a:pt x="3364" y="3675"/>
                    <a:pt x="3466" y="3785"/>
                  </a:cubicBezTo>
                  <a:cubicBezTo>
                    <a:pt x="3643" y="3991"/>
                    <a:pt x="3800" y="4217"/>
                    <a:pt x="3938" y="4453"/>
                  </a:cubicBezTo>
                  <a:cubicBezTo>
                    <a:pt x="4114" y="4747"/>
                    <a:pt x="4389" y="5278"/>
                    <a:pt x="4163" y="5611"/>
                  </a:cubicBezTo>
                  <a:cubicBezTo>
                    <a:pt x="4051" y="5767"/>
                    <a:pt x="3871" y="5837"/>
                    <a:pt x="3688" y="5837"/>
                  </a:cubicBezTo>
                  <a:cubicBezTo>
                    <a:pt x="3456" y="5837"/>
                    <a:pt x="3218" y="5725"/>
                    <a:pt x="3103" y="5533"/>
                  </a:cubicBezTo>
                  <a:cubicBezTo>
                    <a:pt x="2907" y="5209"/>
                    <a:pt x="2907" y="4757"/>
                    <a:pt x="292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1"/>
                    <a:pt x="3002" y="3458"/>
                    <a:pt x="2918" y="3458"/>
                  </a:cubicBezTo>
                  <a:cubicBezTo>
                    <a:pt x="2806" y="3458"/>
                    <a:pt x="2656" y="3517"/>
                    <a:pt x="2622" y="3579"/>
                  </a:cubicBezTo>
                  <a:cubicBezTo>
                    <a:pt x="2435" y="3903"/>
                    <a:pt x="2209" y="4227"/>
                    <a:pt x="1925" y="4472"/>
                  </a:cubicBezTo>
                  <a:cubicBezTo>
                    <a:pt x="1783" y="4598"/>
                    <a:pt x="1611" y="4724"/>
                    <a:pt x="1416" y="4724"/>
                  </a:cubicBezTo>
                  <a:cubicBezTo>
                    <a:pt x="1368" y="4724"/>
                    <a:pt x="1318" y="4716"/>
                    <a:pt x="1267" y="4698"/>
                  </a:cubicBezTo>
                  <a:cubicBezTo>
                    <a:pt x="1031" y="4620"/>
                    <a:pt x="766" y="4315"/>
                    <a:pt x="737" y="4050"/>
                  </a:cubicBezTo>
                  <a:cubicBezTo>
                    <a:pt x="648" y="3382"/>
                    <a:pt x="2033" y="3265"/>
                    <a:pt x="2484" y="3225"/>
                  </a:cubicBezTo>
                  <a:cubicBezTo>
                    <a:pt x="2702" y="3197"/>
                    <a:pt x="2820" y="2940"/>
                    <a:pt x="2562" y="2940"/>
                  </a:cubicBezTo>
                  <a:cubicBezTo>
                    <a:pt x="2553" y="2940"/>
                    <a:pt x="2544" y="2940"/>
                    <a:pt x="2534" y="2941"/>
                  </a:cubicBezTo>
                  <a:cubicBezTo>
                    <a:pt x="2426" y="2950"/>
                    <a:pt x="2318" y="2960"/>
                    <a:pt x="2209" y="2970"/>
                  </a:cubicBezTo>
                  <a:cubicBezTo>
                    <a:pt x="2096" y="2979"/>
                    <a:pt x="1970" y="2985"/>
                    <a:pt x="1841" y="2985"/>
                  </a:cubicBezTo>
                  <a:cubicBezTo>
                    <a:pt x="1257" y="2985"/>
                    <a:pt x="596" y="2862"/>
                    <a:pt x="580" y="2332"/>
                  </a:cubicBezTo>
                  <a:cubicBezTo>
                    <a:pt x="570" y="2145"/>
                    <a:pt x="658" y="1821"/>
                    <a:pt x="874" y="1782"/>
                  </a:cubicBezTo>
                  <a:cubicBezTo>
                    <a:pt x="894" y="1778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52" y="2037"/>
                  </a:cubicBezTo>
                  <a:cubicBezTo>
                    <a:pt x="1856" y="2224"/>
                    <a:pt x="2151" y="2459"/>
                    <a:pt x="2406" y="2715"/>
                  </a:cubicBezTo>
                  <a:cubicBezTo>
                    <a:pt x="2438" y="2747"/>
                    <a:pt x="2486" y="2760"/>
                    <a:pt x="2539" y="2760"/>
                  </a:cubicBezTo>
                  <a:cubicBezTo>
                    <a:pt x="2649" y="2760"/>
                    <a:pt x="2778" y="2703"/>
                    <a:pt x="2818" y="2636"/>
                  </a:cubicBezTo>
                  <a:cubicBezTo>
                    <a:pt x="2838" y="2607"/>
                    <a:pt x="2838" y="2567"/>
                    <a:pt x="2808" y="2538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64"/>
                    <a:pt x="1660" y="1075"/>
                    <a:pt x="1954" y="820"/>
                  </a:cubicBezTo>
                  <a:cubicBezTo>
                    <a:pt x="2038" y="746"/>
                    <a:pt x="2173" y="717"/>
                    <a:pt x="2309" y="717"/>
                  </a:cubicBezTo>
                  <a:cubicBezTo>
                    <a:pt x="2445" y="717"/>
                    <a:pt x="2583" y="746"/>
                    <a:pt x="2671" y="790"/>
                  </a:cubicBezTo>
                  <a:cubicBezTo>
                    <a:pt x="2848" y="888"/>
                    <a:pt x="2936" y="1075"/>
                    <a:pt x="2985" y="1262"/>
                  </a:cubicBezTo>
                  <a:cubicBezTo>
                    <a:pt x="3015" y="1379"/>
                    <a:pt x="3024" y="1507"/>
                    <a:pt x="3024" y="1635"/>
                  </a:cubicBezTo>
                  <a:cubicBezTo>
                    <a:pt x="3005" y="1762"/>
                    <a:pt x="2985" y="1900"/>
                    <a:pt x="2985" y="2027"/>
                  </a:cubicBezTo>
                  <a:cubicBezTo>
                    <a:pt x="2981" y="2118"/>
                    <a:pt x="3050" y="2155"/>
                    <a:pt x="3134" y="2155"/>
                  </a:cubicBezTo>
                  <a:cubicBezTo>
                    <a:pt x="3250" y="2155"/>
                    <a:pt x="3394" y="2085"/>
                    <a:pt x="3417" y="1988"/>
                  </a:cubicBezTo>
                  <a:cubicBezTo>
                    <a:pt x="3447" y="1851"/>
                    <a:pt x="3456" y="1703"/>
                    <a:pt x="3456" y="1566"/>
                  </a:cubicBezTo>
                  <a:cubicBezTo>
                    <a:pt x="3537" y="1026"/>
                    <a:pt x="3743" y="281"/>
                    <a:pt x="4162" y="281"/>
                  </a:cubicBezTo>
                  <a:close/>
                  <a:moveTo>
                    <a:pt x="4235" y="0"/>
                  </a:moveTo>
                  <a:cubicBezTo>
                    <a:pt x="4161" y="0"/>
                    <a:pt x="4087" y="8"/>
                    <a:pt x="4016" y="24"/>
                  </a:cubicBezTo>
                  <a:cubicBezTo>
                    <a:pt x="3623" y="113"/>
                    <a:pt x="3388" y="437"/>
                    <a:pt x="3240" y="790"/>
                  </a:cubicBezTo>
                  <a:cubicBezTo>
                    <a:pt x="3123" y="623"/>
                    <a:pt x="2946" y="506"/>
                    <a:pt x="2710" y="456"/>
                  </a:cubicBezTo>
                  <a:cubicBezTo>
                    <a:pt x="2629" y="442"/>
                    <a:pt x="2537" y="434"/>
                    <a:pt x="2441" y="434"/>
                  </a:cubicBezTo>
                  <a:cubicBezTo>
                    <a:pt x="2075" y="434"/>
                    <a:pt x="1646" y="550"/>
                    <a:pt x="1483" y="869"/>
                  </a:cubicBezTo>
                  <a:cubicBezTo>
                    <a:pt x="1365" y="1104"/>
                    <a:pt x="1444" y="1379"/>
                    <a:pt x="1571" y="1615"/>
                  </a:cubicBezTo>
                  <a:cubicBezTo>
                    <a:pt x="1391" y="1539"/>
                    <a:pt x="1203" y="1491"/>
                    <a:pt x="1019" y="1491"/>
                  </a:cubicBezTo>
                  <a:cubicBezTo>
                    <a:pt x="893" y="1491"/>
                    <a:pt x="768" y="1514"/>
                    <a:pt x="648" y="1566"/>
                  </a:cubicBezTo>
                  <a:cubicBezTo>
                    <a:pt x="236" y="1733"/>
                    <a:pt x="0" y="2322"/>
                    <a:pt x="226" y="2725"/>
                  </a:cubicBezTo>
                  <a:cubicBezTo>
                    <a:pt x="403" y="3039"/>
                    <a:pt x="796" y="3157"/>
                    <a:pt x="1139" y="3206"/>
                  </a:cubicBezTo>
                  <a:cubicBezTo>
                    <a:pt x="864" y="3314"/>
                    <a:pt x="609" y="3471"/>
                    <a:pt x="432" y="3687"/>
                  </a:cubicBezTo>
                  <a:cubicBezTo>
                    <a:pt x="128" y="4089"/>
                    <a:pt x="422" y="4600"/>
                    <a:pt x="786" y="4855"/>
                  </a:cubicBezTo>
                  <a:cubicBezTo>
                    <a:pt x="949" y="4970"/>
                    <a:pt x="1124" y="5018"/>
                    <a:pt x="1299" y="5018"/>
                  </a:cubicBezTo>
                  <a:cubicBezTo>
                    <a:pt x="1621" y="5018"/>
                    <a:pt x="1945" y="4855"/>
                    <a:pt x="2200" y="4639"/>
                  </a:cubicBezTo>
                  <a:cubicBezTo>
                    <a:pt x="2298" y="4561"/>
                    <a:pt x="2396" y="4472"/>
                    <a:pt x="2484" y="4374"/>
                  </a:cubicBezTo>
                  <a:lnTo>
                    <a:pt x="2484" y="4374"/>
                  </a:lnTo>
                  <a:cubicBezTo>
                    <a:pt x="2426" y="4904"/>
                    <a:pt x="2475" y="5474"/>
                    <a:pt x="2789" y="5837"/>
                  </a:cubicBezTo>
                  <a:cubicBezTo>
                    <a:pt x="2973" y="6042"/>
                    <a:pt x="3236" y="6124"/>
                    <a:pt x="3507" y="6124"/>
                  </a:cubicBezTo>
                  <a:cubicBezTo>
                    <a:pt x="3769" y="6124"/>
                    <a:pt x="4039" y="6046"/>
                    <a:pt x="4252" y="5926"/>
                  </a:cubicBezTo>
                  <a:cubicBezTo>
                    <a:pt x="4733" y="5660"/>
                    <a:pt x="4743" y="5160"/>
                    <a:pt x="4556" y="4698"/>
                  </a:cubicBezTo>
                  <a:cubicBezTo>
                    <a:pt x="4546" y="4688"/>
                    <a:pt x="4546" y="4679"/>
                    <a:pt x="4537" y="4669"/>
                  </a:cubicBezTo>
                  <a:lnTo>
                    <a:pt x="4537" y="4669"/>
                  </a:lnTo>
                  <a:cubicBezTo>
                    <a:pt x="4866" y="4886"/>
                    <a:pt x="5261" y="5083"/>
                    <a:pt x="5657" y="5083"/>
                  </a:cubicBezTo>
                  <a:cubicBezTo>
                    <a:pt x="5745" y="5083"/>
                    <a:pt x="5834" y="5073"/>
                    <a:pt x="5921" y="5052"/>
                  </a:cubicBezTo>
                  <a:cubicBezTo>
                    <a:pt x="6392" y="4944"/>
                    <a:pt x="6795" y="4384"/>
                    <a:pt x="6638" y="3893"/>
                  </a:cubicBezTo>
                  <a:cubicBezTo>
                    <a:pt x="6500" y="3461"/>
                    <a:pt x="5970" y="3314"/>
                    <a:pt x="5558" y="3235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79"/>
                    <a:pt x="6599" y="2008"/>
                    <a:pt x="6235" y="1723"/>
                  </a:cubicBezTo>
                  <a:cubicBezTo>
                    <a:pt x="6058" y="1579"/>
                    <a:pt x="5854" y="1521"/>
                    <a:pt x="5647" y="1521"/>
                  </a:cubicBezTo>
                  <a:cubicBezTo>
                    <a:pt x="5373" y="1521"/>
                    <a:pt x="5091" y="1623"/>
                    <a:pt x="4851" y="1762"/>
                  </a:cubicBezTo>
                  <a:cubicBezTo>
                    <a:pt x="5028" y="1399"/>
                    <a:pt x="5204" y="967"/>
                    <a:pt x="5106" y="584"/>
                  </a:cubicBezTo>
                  <a:cubicBezTo>
                    <a:pt x="5008" y="206"/>
                    <a:pt x="4614" y="0"/>
                    <a:pt x="4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6" name="Google Shape;4826;p23"/>
            <p:cNvSpPr/>
            <p:nvPr/>
          </p:nvSpPr>
          <p:spPr>
            <a:xfrm>
              <a:off x="6893489" y="5627680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20" y="287"/>
                  </a:moveTo>
                  <a:cubicBezTo>
                    <a:pt x="3351" y="287"/>
                    <a:pt x="3587" y="396"/>
                    <a:pt x="3702" y="582"/>
                  </a:cubicBezTo>
                  <a:cubicBezTo>
                    <a:pt x="3898" y="916"/>
                    <a:pt x="3898" y="1358"/>
                    <a:pt x="387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6"/>
                    <a:pt x="3887" y="2666"/>
                  </a:cubicBezTo>
                  <a:cubicBezTo>
                    <a:pt x="3999" y="2666"/>
                    <a:pt x="4149" y="2608"/>
                    <a:pt x="4183" y="2546"/>
                  </a:cubicBezTo>
                  <a:cubicBezTo>
                    <a:pt x="4360" y="2222"/>
                    <a:pt x="4595" y="1898"/>
                    <a:pt x="4880" y="1652"/>
                  </a:cubicBezTo>
                  <a:cubicBezTo>
                    <a:pt x="5023" y="1525"/>
                    <a:pt x="5198" y="1392"/>
                    <a:pt x="5389" y="1392"/>
                  </a:cubicBezTo>
                  <a:cubicBezTo>
                    <a:pt x="5435" y="1392"/>
                    <a:pt x="5481" y="1400"/>
                    <a:pt x="5528" y="1417"/>
                  </a:cubicBezTo>
                  <a:cubicBezTo>
                    <a:pt x="5774" y="1505"/>
                    <a:pt x="6029" y="1809"/>
                    <a:pt x="6068" y="2075"/>
                  </a:cubicBezTo>
                  <a:cubicBezTo>
                    <a:pt x="6157" y="2732"/>
                    <a:pt x="4772" y="2860"/>
                    <a:pt x="4321" y="2899"/>
                  </a:cubicBezTo>
                  <a:cubicBezTo>
                    <a:pt x="4102" y="2928"/>
                    <a:pt x="3985" y="3185"/>
                    <a:pt x="4242" y="3185"/>
                  </a:cubicBezTo>
                  <a:cubicBezTo>
                    <a:pt x="4252" y="3185"/>
                    <a:pt x="4261" y="3185"/>
                    <a:pt x="4271" y="3184"/>
                  </a:cubicBezTo>
                  <a:cubicBezTo>
                    <a:pt x="4379" y="3174"/>
                    <a:pt x="4487" y="3165"/>
                    <a:pt x="4595" y="3145"/>
                  </a:cubicBezTo>
                  <a:cubicBezTo>
                    <a:pt x="4702" y="3138"/>
                    <a:pt x="4818" y="3134"/>
                    <a:pt x="4938" y="3134"/>
                  </a:cubicBezTo>
                  <a:cubicBezTo>
                    <a:pt x="5529" y="3134"/>
                    <a:pt x="6209" y="3246"/>
                    <a:pt x="6225" y="3793"/>
                  </a:cubicBezTo>
                  <a:cubicBezTo>
                    <a:pt x="6225" y="3979"/>
                    <a:pt x="6147" y="4303"/>
                    <a:pt x="5931" y="4343"/>
                  </a:cubicBezTo>
                  <a:cubicBezTo>
                    <a:pt x="5911" y="4346"/>
                    <a:pt x="5890" y="4348"/>
                    <a:pt x="5869" y="4348"/>
                  </a:cubicBezTo>
                  <a:cubicBezTo>
                    <a:pt x="5663" y="4348"/>
                    <a:pt x="5414" y="4185"/>
                    <a:pt x="5253" y="4087"/>
                  </a:cubicBezTo>
                  <a:cubicBezTo>
                    <a:pt x="4949" y="3901"/>
                    <a:pt x="4654" y="3665"/>
                    <a:pt x="4399" y="3410"/>
                  </a:cubicBezTo>
                  <a:cubicBezTo>
                    <a:pt x="4367" y="3378"/>
                    <a:pt x="4319" y="3365"/>
                    <a:pt x="4266" y="3365"/>
                  </a:cubicBezTo>
                  <a:cubicBezTo>
                    <a:pt x="4156" y="3365"/>
                    <a:pt x="4027" y="3422"/>
                    <a:pt x="3987" y="3489"/>
                  </a:cubicBezTo>
                  <a:cubicBezTo>
                    <a:pt x="3967" y="3518"/>
                    <a:pt x="3967" y="3557"/>
                    <a:pt x="3997" y="3587"/>
                  </a:cubicBezTo>
                  <a:cubicBezTo>
                    <a:pt x="4203" y="3793"/>
                    <a:pt x="4389" y="4009"/>
                    <a:pt x="4556" y="4235"/>
                  </a:cubicBezTo>
                  <a:cubicBezTo>
                    <a:pt x="4713" y="4461"/>
                    <a:pt x="5145" y="5050"/>
                    <a:pt x="4851" y="5305"/>
                  </a:cubicBezTo>
                  <a:cubicBezTo>
                    <a:pt x="4769" y="5377"/>
                    <a:pt x="4638" y="5407"/>
                    <a:pt x="4504" y="5407"/>
                  </a:cubicBezTo>
                  <a:cubicBezTo>
                    <a:pt x="4365" y="5407"/>
                    <a:pt x="4224" y="5375"/>
                    <a:pt x="4134" y="5325"/>
                  </a:cubicBezTo>
                  <a:cubicBezTo>
                    <a:pt x="3957" y="5236"/>
                    <a:pt x="3869" y="5050"/>
                    <a:pt x="3820" y="4863"/>
                  </a:cubicBezTo>
                  <a:cubicBezTo>
                    <a:pt x="3790" y="4745"/>
                    <a:pt x="3781" y="4618"/>
                    <a:pt x="3781" y="4490"/>
                  </a:cubicBezTo>
                  <a:cubicBezTo>
                    <a:pt x="3800" y="4362"/>
                    <a:pt x="3820" y="4225"/>
                    <a:pt x="3820" y="4097"/>
                  </a:cubicBezTo>
                  <a:cubicBezTo>
                    <a:pt x="3824" y="4006"/>
                    <a:pt x="3755" y="3969"/>
                    <a:pt x="3671" y="3969"/>
                  </a:cubicBezTo>
                  <a:cubicBezTo>
                    <a:pt x="3555" y="3969"/>
                    <a:pt x="3411" y="4040"/>
                    <a:pt x="3388" y="4137"/>
                  </a:cubicBezTo>
                  <a:cubicBezTo>
                    <a:pt x="3358" y="4274"/>
                    <a:pt x="3348" y="4421"/>
                    <a:pt x="3339" y="4559"/>
                  </a:cubicBezTo>
                  <a:cubicBezTo>
                    <a:pt x="3266" y="5099"/>
                    <a:pt x="3061" y="5844"/>
                    <a:pt x="2643" y="5844"/>
                  </a:cubicBezTo>
                  <a:cubicBezTo>
                    <a:pt x="2551" y="5844"/>
                    <a:pt x="2450" y="5808"/>
                    <a:pt x="2337" y="5727"/>
                  </a:cubicBezTo>
                  <a:cubicBezTo>
                    <a:pt x="1650" y="5236"/>
                    <a:pt x="2583" y="3930"/>
                    <a:pt x="2936" y="3489"/>
                  </a:cubicBezTo>
                  <a:cubicBezTo>
                    <a:pt x="3036" y="3359"/>
                    <a:pt x="2929" y="3297"/>
                    <a:pt x="2803" y="3297"/>
                  </a:cubicBezTo>
                  <a:cubicBezTo>
                    <a:pt x="2719" y="3297"/>
                    <a:pt x="2626" y="3325"/>
                    <a:pt x="2583" y="3381"/>
                  </a:cubicBezTo>
                  <a:cubicBezTo>
                    <a:pt x="2357" y="3665"/>
                    <a:pt x="2092" y="3930"/>
                    <a:pt x="1787" y="4127"/>
                  </a:cubicBezTo>
                  <a:cubicBezTo>
                    <a:pt x="1632" y="4223"/>
                    <a:pt x="1455" y="4319"/>
                    <a:pt x="1272" y="4319"/>
                  </a:cubicBezTo>
                  <a:cubicBezTo>
                    <a:pt x="1212" y="4319"/>
                    <a:pt x="1151" y="4308"/>
                    <a:pt x="1090" y="4284"/>
                  </a:cubicBezTo>
                  <a:cubicBezTo>
                    <a:pt x="874" y="4205"/>
                    <a:pt x="589" y="3891"/>
                    <a:pt x="599" y="3646"/>
                  </a:cubicBezTo>
                  <a:cubicBezTo>
                    <a:pt x="619" y="3243"/>
                    <a:pt x="1365" y="3125"/>
                    <a:pt x="1660" y="3076"/>
                  </a:cubicBezTo>
                  <a:cubicBezTo>
                    <a:pt x="1974" y="3007"/>
                    <a:pt x="2288" y="2968"/>
                    <a:pt x="2612" y="2948"/>
                  </a:cubicBezTo>
                  <a:cubicBezTo>
                    <a:pt x="2834" y="2939"/>
                    <a:pt x="2952" y="2663"/>
                    <a:pt x="2676" y="2663"/>
                  </a:cubicBezTo>
                  <a:cubicBezTo>
                    <a:pt x="2671" y="2663"/>
                    <a:pt x="2666" y="2664"/>
                    <a:pt x="2661" y="2664"/>
                  </a:cubicBezTo>
                  <a:cubicBezTo>
                    <a:pt x="2489" y="2678"/>
                    <a:pt x="2289" y="2691"/>
                    <a:pt x="2082" y="2691"/>
                  </a:cubicBezTo>
                  <a:cubicBezTo>
                    <a:pt x="1594" y="2691"/>
                    <a:pt x="1064" y="2620"/>
                    <a:pt x="746" y="2330"/>
                  </a:cubicBezTo>
                  <a:cubicBezTo>
                    <a:pt x="472" y="2084"/>
                    <a:pt x="540" y="1456"/>
                    <a:pt x="913" y="1338"/>
                  </a:cubicBezTo>
                  <a:cubicBezTo>
                    <a:pt x="962" y="1324"/>
                    <a:pt x="1013" y="1317"/>
                    <a:pt x="1065" y="1317"/>
                  </a:cubicBezTo>
                  <a:cubicBezTo>
                    <a:pt x="1436" y="1317"/>
                    <a:pt x="1881" y="1648"/>
                    <a:pt x="2131" y="1829"/>
                  </a:cubicBezTo>
                  <a:cubicBezTo>
                    <a:pt x="2416" y="2035"/>
                    <a:pt x="2691" y="2261"/>
                    <a:pt x="2946" y="2516"/>
                  </a:cubicBezTo>
                  <a:cubicBezTo>
                    <a:pt x="2976" y="2546"/>
                    <a:pt x="3024" y="2559"/>
                    <a:pt x="3078" y="2559"/>
                  </a:cubicBezTo>
                  <a:cubicBezTo>
                    <a:pt x="3237" y="2559"/>
                    <a:pt x="3441" y="2447"/>
                    <a:pt x="3339" y="2330"/>
                  </a:cubicBezTo>
                  <a:cubicBezTo>
                    <a:pt x="3162" y="2134"/>
                    <a:pt x="3005" y="1898"/>
                    <a:pt x="2867" y="1672"/>
                  </a:cubicBezTo>
                  <a:cubicBezTo>
                    <a:pt x="2691" y="1368"/>
                    <a:pt x="2406" y="847"/>
                    <a:pt x="2642" y="513"/>
                  </a:cubicBezTo>
                  <a:cubicBezTo>
                    <a:pt x="2755" y="357"/>
                    <a:pt x="2936" y="287"/>
                    <a:pt x="3120" y="287"/>
                  </a:cubicBezTo>
                  <a:close/>
                  <a:moveTo>
                    <a:pt x="3295" y="0"/>
                  </a:moveTo>
                  <a:cubicBezTo>
                    <a:pt x="3031" y="0"/>
                    <a:pt x="2761" y="78"/>
                    <a:pt x="2553" y="199"/>
                  </a:cubicBezTo>
                  <a:cubicBezTo>
                    <a:pt x="2072" y="464"/>
                    <a:pt x="2062" y="965"/>
                    <a:pt x="2249" y="1427"/>
                  </a:cubicBezTo>
                  <a:cubicBezTo>
                    <a:pt x="2259" y="1436"/>
                    <a:pt x="2259" y="1446"/>
                    <a:pt x="2268" y="1456"/>
                  </a:cubicBezTo>
                  <a:cubicBezTo>
                    <a:pt x="1931" y="1239"/>
                    <a:pt x="1541" y="1042"/>
                    <a:pt x="1147" y="1042"/>
                  </a:cubicBezTo>
                  <a:cubicBezTo>
                    <a:pt x="1059" y="1042"/>
                    <a:pt x="971" y="1052"/>
                    <a:pt x="884" y="1073"/>
                  </a:cubicBezTo>
                  <a:cubicBezTo>
                    <a:pt x="413" y="1181"/>
                    <a:pt x="10" y="1741"/>
                    <a:pt x="167" y="2232"/>
                  </a:cubicBezTo>
                  <a:cubicBezTo>
                    <a:pt x="305" y="2664"/>
                    <a:pt x="835" y="2811"/>
                    <a:pt x="1247" y="2890"/>
                  </a:cubicBezTo>
                  <a:cubicBezTo>
                    <a:pt x="933" y="2968"/>
                    <a:pt x="619" y="3086"/>
                    <a:pt x="383" y="3292"/>
                  </a:cubicBezTo>
                  <a:cubicBezTo>
                    <a:pt x="0" y="3646"/>
                    <a:pt x="206" y="4117"/>
                    <a:pt x="570" y="4402"/>
                  </a:cubicBezTo>
                  <a:cubicBezTo>
                    <a:pt x="747" y="4546"/>
                    <a:pt x="951" y="4604"/>
                    <a:pt x="1158" y="4604"/>
                  </a:cubicBezTo>
                  <a:cubicBezTo>
                    <a:pt x="1432" y="4604"/>
                    <a:pt x="1714" y="4502"/>
                    <a:pt x="1954" y="4362"/>
                  </a:cubicBezTo>
                  <a:lnTo>
                    <a:pt x="1954" y="4362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97" y="5918"/>
                    <a:pt x="2191" y="6124"/>
                    <a:pt x="2564" y="6124"/>
                  </a:cubicBezTo>
                  <a:cubicBezTo>
                    <a:pt x="2637" y="6124"/>
                    <a:pt x="2710" y="6116"/>
                    <a:pt x="2779" y="6100"/>
                  </a:cubicBezTo>
                  <a:cubicBezTo>
                    <a:pt x="3182" y="6012"/>
                    <a:pt x="3417" y="5688"/>
                    <a:pt x="3565" y="5334"/>
                  </a:cubicBezTo>
                  <a:cubicBezTo>
                    <a:pt x="3682" y="5501"/>
                    <a:pt x="3849" y="5619"/>
                    <a:pt x="4095" y="5668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4" y="4585"/>
                    <a:pt x="5602" y="4633"/>
                    <a:pt x="5786" y="4633"/>
                  </a:cubicBezTo>
                  <a:cubicBezTo>
                    <a:pt x="5912" y="4633"/>
                    <a:pt x="6037" y="4611"/>
                    <a:pt x="6157" y="4559"/>
                  </a:cubicBezTo>
                  <a:cubicBezTo>
                    <a:pt x="6569" y="4392"/>
                    <a:pt x="6805" y="3803"/>
                    <a:pt x="6579" y="3400"/>
                  </a:cubicBezTo>
                  <a:cubicBezTo>
                    <a:pt x="6402" y="3086"/>
                    <a:pt x="6009" y="2968"/>
                    <a:pt x="5656" y="2919"/>
                  </a:cubicBezTo>
                  <a:cubicBezTo>
                    <a:pt x="5941" y="2801"/>
                    <a:pt x="6196" y="2654"/>
                    <a:pt x="6363" y="2438"/>
                  </a:cubicBezTo>
                  <a:cubicBezTo>
                    <a:pt x="6677" y="2035"/>
                    <a:pt x="6383" y="1525"/>
                    <a:pt x="6019" y="1269"/>
                  </a:cubicBezTo>
                  <a:cubicBezTo>
                    <a:pt x="5856" y="1155"/>
                    <a:pt x="5681" y="1107"/>
                    <a:pt x="5505" y="1107"/>
                  </a:cubicBezTo>
                  <a:cubicBezTo>
                    <a:pt x="5182" y="1107"/>
                    <a:pt x="4856" y="1269"/>
                    <a:pt x="4595" y="1485"/>
                  </a:cubicBezTo>
                  <a:cubicBezTo>
                    <a:pt x="4507" y="1564"/>
                    <a:pt x="4409" y="1652"/>
                    <a:pt x="4321" y="1751"/>
                  </a:cubicBezTo>
                  <a:cubicBezTo>
                    <a:pt x="4370" y="1220"/>
                    <a:pt x="4330" y="651"/>
                    <a:pt x="4016" y="288"/>
                  </a:cubicBezTo>
                  <a:cubicBezTo>
                    <a:pt x="3832" y="83"/>
                    <a:pt x="3566" y="0"/>
                    <a:pt x="32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7" name="Google Shape;4827;p23"/>
            <p:cNvSpPr/>
            <p:nvPr/>
          </p:nvSpPr>
          <p:spPr>
            <a:xfrm>
              <a:off x="7232778" y="5636194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4169" y="281"/>
                  </a:moveTo>
                  <a:cubicBezTo>
                    <a:pt x="4261" y="281"/>
                    <a:pt x="4364" y="317"/>
                    <a:pt x="4478" y="398"/>
                  </a:cubicBezTo>
                  <a:cubicBezTo>
                    <a:pt x="5156" y="888"/>
                    <a:pt x="4223" y="2194"/>
                    <a:pt x="3869" y="2636"/>
                  </a:cubicBezTo>
                  <a:cubicBezTo>
                    <a:pt x="3769" y="2765"/>
                    <a:pt x="3877" y="2828"/>
                    <a:pt x="4002" y="2828"/>
                  </a:cubicBezTo>
                  <a:cubicBezTo>
                    <a:pt x="4087" y="2828"/>
                    <a:pt x="4179" y="2800"/>
                    <a:pt x="4223" y="2744"/>
                  </a:cubicBezTo>
                  <a:cubicBezTo>
                    <a:pt x="4449" y="2459"/>
                    <a:pt x="4723" y="2194"/>
                    <a:pt x="5028" y="1998"/>
                  </a:cubicBezTo>
                  <a:cubicBezTo>
                    <a:pt x="5177" y="1894"/>
                    <a:pt x="5355" y="1800"/>
                    <a:pt x="5539" y="1800"/>
                  </a:cubicBezTo>
                  <a:cubicBezTo>
                    <a:pt x="5597" y="1800"/>
                    <a:pt x="5656" y="1810"/>
                    <a:pt x="5715" y="1831"/>
                  </a:cubicBezTo>
                  <a:cubicBezTo>
                    <a:pt x="5931" y="1919"/>
                    <a:pt x="6216" y="2234"/>
                    <a:pt x="6206" y="2479"/>
                  </a:cubicBezTo>
                  <a:cubicBezTo>
                    <a:pt x="6187" y="2882"/>
                    <a:pt x="5440" y="2990"/>
                    <a:pt x="5146" y="3049"/>
                  </a:cubicBezTo>
                  <a:cubicBezTo>
                    <a:pt x="4831" y="3117"/>
                    <a:pt x="4517" y="3157"/>
                    <a:pt x="4193" y="3176"/>
                  </a:cubicBezTo>
                  <a:cubicBezTo>
                    <a:pt x="3971" y="3186"/>
                    <a:pt x="3854" y="3461"/>
                    <a:pt x="4139" y="3461"/>
                  </a:cubicBezTo>
                  <a:cubicBezTo>
                    <a:pt x="4144" y="3461"/>
                    <a:pt x="4149" y="3461"/>
                    <a:pt x="4154" y="3461"/>
                  </a:cubicBezTo>
                  <a:cubicBezTo>
                    <a:pt x="4323" y="3446"/>
                    <a:pt x="4521" y="3434"/>
                    <a:pt x="4726" y="3434"/>
                  </a:cubicBezTo>
                  <a:cubicBezTo>
                    <a:pt x="5211" y="3434"/>
                    <a:pt x="5742" y="3505"/>
                    <a:pt x="6059" y="3795"/>
                  </a:cubicBezTo>
                  <a:cubicBezTo>
                    <a:pt x="6334" y="4040"/>
                    <a:pt x="6265" y="4659"/>
                    <a:pt x="5892" y="4787"/>
                  </a:cubicBezTo>
                  <a:cubicBezTo>
                    <a:pt x="5845" y="4801"/>
                    <a:pt x="5795" y="4808"/>
                    <a:pt x="5743" y="4808"/>
                  </a:cubicBezTo>
                  <a:cubicBezTo>
                    <a:pt x="5377" y="4808"/>
                    <a:pt x="4924" y="4476"/>
                    <a:pt x="4674" y="4296"/>
                  </a:cubicBezTo>
                  <a:cubicBezTo>
                    <a:pt x="4390" y="4089"/>
                    <a:pt x="4115" y="3854"/>
                    <a:pt x="3869" y="3608"/>
                  </a:cubicBezTo>
                  <a:cubicBezTo>
                    <a:pt x="3839" y="3578"/>
                    <a:pt x="3789" y="3565"/>
                    <a:pt x="3734" y="3565"/>
                  </a:cubicBezTo>
                  <a:cubicBezTo>
                    <a:pt x="3573" y="3565"/>
                    <a:pt x="3364" y="3675"/>
                    <a:pt x="3467" y="3785"/>
                  </a:cubicBezTo>
                  <a:cubicBezTo>
                    <a:pt x="3643" y="3991"/>
                    <a:pt x="3801" y="4217"/>
                    <a:pt x="3948" y="4453"/>
                  </a:cubicBezTo>
                  <a:cubicBezTo>
                    <a:pt x="4115" y="4747"/>
                    <a:pt x="4399" y="5278"/>
                    <a:pt x="4164" y="5611"/>
                  </a:cubicBezTo>
                  <a:cubicBezTo>
                    <a:pt x="4051" y="5767"/>
                    <a:pt x="3874" y="5837"/>
                    <a:pt x="3693" y="5837"/>
                  </a:cubicBezTo>
                  <a:cubicBezTo>
                    <a:pt x="3463" y="5837"/>
                    <a:pt x="3228" y="5725"/>
                    <a:pt x="3113" y="5533"/>
                  </a:cubicBezTo>
                  <a:cubicBezTo>
                    <a:pt x="2907" y="5209"/>
                    <a:pt x="2907" y="4757"/>
                    <a:pt x="2936" y="4394"/>
                  </a:cubicBezTo>
                  <a:cubicBezTo>
                    <a:pt x="2946" y="4119"/>
                    <a:pt x="2986" y="3844"/>
                    <a:pt x="3044" y="3579"/>
                  </a:cubicBezTo>
                  <a:cubicBezTo>
                    <a:pt x="3065" y="3491"/>
                    <a:pt x="3002" y="3458"/>
                    <a:pt x="2918" y="3458"/>
                  </a:cubicBezTo>
                  <a:cubicBezTo>
                    <a:pt x="2806" y="3458"/>
                    <a:pt x="2656" y="3517"/>
                    <a:pt x="2622" y="3579"/>
                  </a:cubicBezTo>
                  <a:cubicBezTo>
                    <a:pt x="2446" y="3903"/>
                    <a:pt x="2210" y="4227"/>
                    <a:pt x="1925" y="4472"/>
                  </a:cubicBezTo>
                  <a:cubicBezTo>
                    <a:pt x="1784" y="4598"/>
                    <a:pt x="1611" y="4724"/>
                    <a:pt x="1422" y="4724"/>
                  </a:cubicBezTo>
                  <a:cubicBezTo>
                    <a:pt x="1374" y="4724"/>
                    <a:pt x="1326" y="4716"/>
                    <a:pt x="1277" y="4698"/>
                  </a:cubicBezTo>
                  <a:cubicBezTo>
                    <a:pt x="1032" y="4620"/>
                    <a:pt x="776" y="4315"/>
                    <a:pt x="737" y="4050"/>
                  </a:cubicBezTo>
                  <a:cubicBezTo>
                    <a:pt x="649" y="3382"/>
                    <a:pt x="2043" y="3265"/>
                    <a:pt x="2485" y="3225"/>
                  </a:cubicBezTo>
                  <a:cubicBezTo>
                    <a:pt x="2703" y="3197"/>
                    <a:pt x="2820" y="2940"/>
                    <a:pt x="2563" y="2940"/>
                  </a:cubicBezTo>
                  <a:cubicBezTo>
                    <a:pt x="2554" y="2940"/>
                    <a:pt x="2544" y="2940"/>
                    <a:pt x="2534" y="2941"/>
                  </a:cubicBezTo>
                  <a:cubicBezTo>
                    <a:pt x="2436" y="2950"/>
                    <a:pt x="2318" y="2960"/>
                    <a:pt x="2210" y="2970"/>
                  </a:cubicBezTo>
                  <a:cubicBezTo>
                    <a:pt x="2096" y="2979"/>
                    <a:pt x="1971" y="2985"/>
                    <a:pt x="1841" y="2985"/>
                  </a:cubicBezTo>
                  <a:cubicBezTo>
                    <a:pt x="1257" y="2985"/>
                    <a:pt x="596" y="2862"/>
                    <a:pt x="580" y="2332"/>
                  </a:cubicBezTo>
                  <a:cubicBezTo>
                    <a:pt x="580" y="2145"/>
                    <a:pt x="658" y="1821"/>
                    <a:pt x="874" y="1782"/>
                  </a:cubicBezTo>
                  <a:cubicBezTo>
                    <a:pt x="895" y="1778"/>
                    <a:pt x="915" y="1777"/>
                    <a:pt x="936" y="1777"/>
                  </a:cubicBezTo>
                  <a:cubicBezTo>
                    <a:pt x="1142" y="1777"/>
                    <a:pt x="1392" y="1939"/>
                    <a:pt x="1552" y="2037"/>
                  </a:cubicBezTo>
                  <a:cubicBezTo>
                    <a:pt x="1866" y="2224"/>
                    <a:pt x="2151" y="2459"/>
                    <a:pt x="2406" y="2715"/>
                  </a:cubicBezTo>
                  <a:cubicBezTo>
                    <a:pt x="2438" y="2747"/>
                    <a:pt x="2487" y="2760"/>
                    <a:pt x="2539" y="2760"/>
                  </a:cubicBezTo>
                  <a:cubicBezTo>
                    <a:pt x="2649" y="2760"/>
                    <a:pt x="2779" y="2703"/>
                    <a:pt x="2819" y="2636"/>
                  </a:cubicBezTo>
                  <a:cubicBezTo>
                    <a:pt x="2838" y="2607"/>
                    <a:pt x="2838" y="2567"/>
                    <a:pt x="2809" y="2538"/>
                  </a:cubicBezTo>
                  <a:cubicBezTo>
                    <a:pt x="2603" y="2332"/>
                    <a:pt x="2426" y="2116"/>
                    <a:pt x="2259" y="1890"/>
                  </a:cubicBezTo>
                  <a:cubicBezTo>
                    <a:pt x="2092" y="1664"/>
                    <a:pt x="1660" y="1075"/>
                    <a:pt x="1955" y="820"/>
                  </a:cubicBezTo>
                  <a:cubicBezTo>
                    <a:pt x="2038" y="746"/>
                    <a:pt x="2173" y="717"/>
                    <a:pt x="2309" y="717"/>
                  </a:cubicBezTo>
                  <a:cubicBezTo>
                    <a:pt x="2446" y="717"/>
                    <a:pt x="2583" y="746"/>
                    <a:pt x="2671" y="790"/>
                  </a:cubicBezTo>
                  <a:cubicBezTo>
                    <a:pt x="2848" y="888"/>
                    <a:pt x="2946" y="1075"/>
                    <a:pt x="2986" y="1262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6" y="1900"/>
                    <a:pt x="2986" y="2027"/>
                  </a:cubicBezTo>
                  <a:cubicBezTo>
                    <a:pt x="2981" y="2118"/>
                    <a:pt x="3052" y="2155"/>
                    <a:pt x="3137" y="2155"/>
                  </a:cubicBezTo>
                  <a:cubicBezTo>
                    <a:pt x="3255" y="2155"/>
                    <a:pt x="3400" y="2085"/>
                    <a:pt x="3418" y="1988"/>
                  </a:cubicBezTo>
                  <a:cubicBezTo>
                    <a:pt x="3447" y="1851"/>
                    <a:pt x="3467" y="1703"/>
                    <a:pt x="3467" y="1566"/>
                  </a:cubicBezTo>
                  <a:cubicBezTo>
                    <a:pt x="3547" y="1026"/>
                    <a:pt x="3747" y="281"/>
                    <a:pt x="4169" y="281"/>
                  </a:cubicBezTo>
                  <a:close/>
                  <a:moveTo>
                    <a:pt x="4242" y="0"/>
                  </a:moveTo>
                  <a:cubicBezTo>
                    <a:pt x="4168" y="0"/>
                    <a:pt x="4096" y="8"/>
                    <a:pt x="4026" y="24"/>
                  </a:cubicBezTo>
                  <a:cubicBezTo>
                    <a:pt x="3624" y="113"/>
                    <a:pt x="3398" y="437"/>
                    <a:pt x="3251" y="790"/>
                  </a:cubicBezTo>
                  <a:cubicBezTo>
                    <a:pt x="3123" y="623"/>
                    <a:pt x="2956" y="506"/>
                    <a:pt x="2711" y="456"/>
                  </a:cubicBezTo>
                  <a:cubicBezTo>
                    <a:pt x="2629" y="442"/>
                    <a:pt x="2537" y="434"/>
                    <a:pt x="2442" y="434"/>
                  </a:cubicBezTo>
                  <a:cubicBezTo>
                    <a:pt x="2076" y="434"/>
                    <a:pt x="1649" y="550"/>
                    <a:pt x="1493" y="869"/>
                  </a:cubicBezTo>
                  <a:cubicBezTo>
                    <a:pt x="1365" y="1104"/>
                    <a:pt x="1454" y="1379"/>
                    <a:pt x="1572" y="1615"/>
                  </a:cubicBezTo>
                  <a:cubicBezTo>
                    <a:pt x="1391" y="1539"/>
                    <a:pt x="1207" y="1491"/>
                    <a:pt x="1024" y="1491"/>
                  </a:cubicBezTo>
                  <a:cubicBezTo>
                    <a:pt x="898" y="1491"/>
                    <a:pt x="773" y="1514"/>
                    <a:pt x="649" y="1566"/>
                  </a:cubicBezTo>
                  <a:cubicBezTo>
                    <a:pt x="246" y="1733"/>
                    <a:pt x="1" y="2322"/>
                    <a:pt x="236" y="2725"/>
                  </a:cubicBezTo>
                  <a:cubicBezTo>
                    <a:pt x="413" y="3039"/>
                    <a:pt x="796" y="3157"/>
                    <a:pt x="1149" y="3206"/>
                  </a:cubicBezTo>
                  <a:cubicBezTo>
                    <a:pt x="865" y="3314"/>
                    <a:pt x="609" y="3471"/>
                    <a:pt x="442" y="3687"/>
                  </a:cubicBezTo>
                  <a:cubicBezTo>
                    <a:pt x="128" y="4089"/>
                    <a:pt x="423" y="4600"/>
                    <a:pt x="786" y="4855"/>
                  </a:cubicBezTo>
                  <a:cubicBezTo>
                    <a:pt x="949" y="4970"/>
                    <a:pt x="1125" y="5018"/>
                    <a:pt x="1302" y="5018"/>
                  </a:cubicBezTo>
                  <a:cubicBezTo>
                    <a:pt x="1627" y="5018"/>
                    <a:pt x="1956" y="4855"/>
                    <a:pt x="2210" y="4639"/>
                  </a:cubicBezTo>
                  <a:cubicBezTo>
                    <a:pt x="2308" y="4561"/>
                    <a:pt x="2396" y="4472"/>
                    <a:pt x="2485" y="4374"/>
                  </a:cubicBezTo>
                  <a:lnTo>
                    <a:pt x="2485" y="4374"/>
                  </a:lnTo>
                  <a:cubicBezTo>
                    <a:pt x="2436" y="4904"/>
                    <a:pt x="2475" y="5474"/>
                    <a:pt x="2799" y="5837"/>
                  </a:cubicBezTo>
                  <a:cubicBezTo>
                    <a:pt x="2978" y="6042"/>
                    <a:pt x="3241" y="6124"/>
                    <a:pt x="3513" y="6124"/>
                  </a:cubicBezTo>
                  <a:cubicBezTo>
                    <a:pt x="3777" y="6124"/>
                    <a:pt x="4049" y="6046"/>
                    <a:pt x="4262" y="5926"/>
                  </a:cubicBezTo>
                  <a:cubicBezTo>
                    <a:pt x="4733" y="5660"/>
                    <a:pt x="4743" y="5160"/>
                    <a:pt x="4557" y="4698"/>
                  </a:cubicBezTo>
                  <a:cubicBezTo>
                    <a:pt x="4557" y="4688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4" y="4886"/>
                    <a:pt x="5264" y="5083"/>
                    <a:pt x="5659" y="5083"/>
                  </a:cubicBezTo>
                  <a:cubicBezTo>
                    <a:pt x="5746" y="5083"/>
                    <a:pt x="5834" y="5073"/>
                    <a:pt x="5921" y="5052"/>
                  </a:cubicBezTo>
                  <a:cubicBezTo>
                    <a:pt x="6403" y="4944"/>
                    <a:pt x="6805" y="4384"/>
                    <a:pt x="6638" y="3893"/>
                  </a:cubicBezTo>
                  <a:cubicBezTo>
                    <a:pt x="6501" y="3461"/>
                    <a:pt x="5970" y="3314"/>
                    <a:pt x="5558" y="3235"/>
                  </a:cubicBezTo>
                  <a:cubicBezTo>
                    <a:pt x="5872" y="3157"/>
                    <a:pt x="6187" y="3039"/>
                    <a:pt x="6422" y="2833"/>
                  </a:cubicBezTo>
                  <a:cubicBezTo>
                    <a:pt x="6805" y="2479"/>
                    <a:pt x="6599" y="2008"/>
                    <a:pt x="6245" y="1723"/>
                  </a:cubicBezTo>
                  <a:cubicBezTo>
                    <a:pt x="6064" y="1579"/>
                    <a:pt x="5858" y="1521"/>
                    <a:pt x="5649" y="1521"/>
                  </a:cubicBezTo>
                  <a:cubicBezTo>
                    <a:pt x="5373" y="1521"/>
                    <a:pt x="5091" y="1623"/>
                    <a:pt x="4851" y="1762"/>
                  </a:cubicBezTo>
                  <a:cubicBezTo>
                    <a:pt x="5038" y="1399"/>
                    <a:pt x="5205" y="967"/>
                    <a:pt x="5106" y="584"/>
                  </a:cubicBezTo>
                  <a:cubicBezTo>
                    <a:pt x="5016" y="206"/>
                    <a:pt x="4617" y="0"/>
                    <a:pt x="4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8" name="Google Shape;4828;p23"/>
            <p:cNvSpPr/>
            <p:nvPr/>
          </p:nvSpPr>
          <p:spPr>
            <a:xfrm>
              <a:off x="7572691" y="5627680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22" y="287"/>
                  </a:moveTo>
                  <a:cubicBezTo>
                    <a:pt x="3351" y="287"/>
                    <a:pt x="3588" y="396"/>
                    <a:pt x="3702" y="582"/>
                  </a:cubicBezTo>
                  <a:cubicBezTo>
                    <a:pt x="3899" y="916"/>
                    <a:pt x="3899" y="1358"/>
                    <a:pt x="3879" y="1731"/>
                  </a:cubicBezTo>
                  <a:cubicBezTo>
                    <a:pt x="3859" y="2006"/>
                    <a:pt x="3830" y="2281"/>
                    <a:pt x="3761" y="2546"/>
                  </a:cubicBezTo>
                  <a:cubicBezTo>
                    <a:pt x="3740" y="2634"/>
                    <a:pt x="3803" y="2666"/>
                    <a:pt x="3887" y="2666"/>
                  </a:cubicBezTo>
                  <a:cubicBezTo>
                    <a:pt x="4000" y="2666"/>
                    <a:pt x="4150" y="2608"/>
                    <a:pt x="4183" y="2546"/>
                  </a:cubicBezTo>
                  <a:cubicBezTo>
                    <a:pt x="4370" y="2222"/>
                    <a:pt x="4596" y="1898"/>
                    <a:pt x="4881" y="1652"/>
                  </a:cubicBezTo>
                  <a:cubicBezTo>
                    <a:pt x="5023" y="1525"/>
                    <a:pt x="5198" y="1392"/>
                    <a:pt x="5395" y="1392"/>
                  </a:cubicBezTo>
                  <a:cubicBezTo>
                    <a:pt x="5441" y="1392"/>
                    <a:pt x="5489" y="1400"/>
                    <a:pt x="5538" y="1417"/>
                  </a:cubicBezTo>
                  <a:cubicBezTo>
                    <a:pt x="5774" y="1505"/>
                    <a:pt x="6039" y="1809"/>
                    <a:pt x="6069" y="2075"/>
                  </a:cubicBezTo>
                  <a:cubicBezTo>
                    <a:pt x="6157" y="2732"/>
                    <a:pt x="4773" y="2860"/>
                    <a:pt x="4321" y="2899"/>
                  </a:cubicBezTo>
                  <a:cubicBezTo>
                    <a:pt x="4103" y="2928"/>
                    <a:pt x="3985" y="3185"/>
                    <a:pt x="4252" y="3185"/>
                  </a:cubicBezTo>
                  <a:cubicBezTo>
                    <a:pt x="4261" y="3185"/>
                    <a:pt x="4271" y="3185"/>
                    <a:pt x="4282" y="3184"/>
                  </a:cubicBezTo>
                  <a:cubicBezTo>
                    <a:pt x="4380" y="3174"/>
                    <a:pt x="4488" y="3165"/>
                    <a:pt x="4606" y="3145"/>
                  </a:cubicBezTo>
                  <a:cubicBezTo>
                    <a:pt x="4710" y="3138"/>
                    <a:pt x="4825" y="3134"/>
                    <a:pt x="4944" y="3134"/>
                  </a:cubicBezTo>
                  <a:cubicBezTo>
                    <a:pt x="5529" y="3134"/>
                    <a:pt x="6209" y="3246"/>
                    <a:pt x="6226" y="3793"/>
                  </a:cubicBezTo>
                  <a:cubicBezTo>
                    <a:pt x="6236" y="3979"/>
                    <a:pt x="6147" y="4303"/>
                    <a:pt x="5931" y="4343"/>
                  </a:cubicBezTo>
                  <a:cubicBezTo>
                    <a:pt x="5911" y="4346"/>
                    <a:pt x="5891" y="4348"/>
                    <a:pt x="5869" y="4348"/>
                  </a:cubicBezTo>
                  <a:cubicBezTo>
                    <a:pt x="5663" y="4348"/>
                    <a:pt x="5415" y="4185"/>
                    <a:pt x="5264" y="4087"/>
                  </a:cubicBezTo>
                  <a:cubicBezTo>
                    <a:pt x="4949" y="3901"/>
                    <a:pt x="4655" y="3665"/>
                    <a:pt x="4399" y="3410"/>
                  </a:cubicBezTo>
                  <a:cubicBezTo>
                    <a:pt x="4371" y="3378"/>
                    <a:pt x="4324" y="3365"/>
                    <a:pt x="4273" y="3365"/>
                  </a:cubicBezTo>
                  <a:cubicBezTo>
                    <a:pt x="4165" y="3365"/>
                    <a:pt x="4033" y="3422"/>
                    <a:pt x="3987" y="3489"/>
                  </a:cubicBezTo>
                  <a:cubicBezTo>
                    <a:pt x="3967" y="3518"/>
                    <a:pt x="3967" y="3557"/>
                    <a:pt x="4007" y="3587"/>
                  </a:cubicBezTo>
                  <a:cubicBezTo>
                    <a:pt x="4203" y="3793"/>
                    <a:pt x="4390" y="4009"/>
                    <a:pt x="4557" y="4235"/>
                  </a:cubicBezTo>
                  <a:cubicBezTo>
                    <a:pt x="4714" y="4461"/>
                    <a:pt x="5146" y="5050"/>
                    <a:pt x="4851" y="5305"/>
                  </a:cubicBezTo>
                  <a:cubicBezTo>
                    <a:pt x="4769" y="5377"/>
                    <a:pt x="4640" y="5407"/>
                    <a:pt x="4508" y="5407"/>
                  </a:cubicBezTo>
                  <a:cubicBezTo>
                    <a:pt x="4371" y="5407"/>
                    <a:pt x="4229" y="5375"/>
                    <a:pt x="4134" y="5325"/>
                  </a:cubicBezTo>
                  <a:cubicBezTo>
                    <a:pt x="3958" y="5236"/>
                    <a:pt x="3869" y="5050"/>
                    <a:pt x="3820" y="4863"/>
                  </a:cubicBezTo>
                  <a:cubicBezTo>
                    <a:pt x="3791" y="4745"/>
                    <a:pt x="3781" y="4618"/>
                    <a:pt x="3781" y="4490"/>
                  </a:cubicBezTo>
                  <a:cubicBezTo>
                    <a:pt x="3801" y="4362"/>
                    <a:pt x="3820" y="4225"/>
                    <a:pt x="3830" y="4097"/>
                  </a:cubicBezTo>
                  <a:cubicBezTo>
                    <a:pt x="3834" y="4006"/>
                    <a:pt x="3764" y="3969"/>
                    <a:pt x="3678" y="3969"/>
                  </a:cubicBezTo>
                  <a:cubicBezTo>
                    <a:pt x="3559" y="3969"/>
                    <a:pt x="3411" y="4040"/>
                    <a:pt x="3388" y="4137"/>
                  </a:cubicBezTo>
                  <a:cubicBezTo>
                    <a:pt x="3359" y="4274"/>
                    <a:pt x="3349" y="4421"/>
                    <a:pt x="3349" y="4559"/>
                  </a:cubicBezTo>
                  <a:cubicBezTo>
                    <a:pt x="3268" y="5099"/>
                    <a:pt x="3069" y="5844"/>
                    <a:pt x="2647" y="5844"/>
                  </a:cubicBezTo>
                  <a:cubicBezTo>
                    <a:pt x="2555" y="5844"/>
                    <a:pt x="2452" y="5808"/>
                    <a:pt x="2337" y="5727"/>
                  </a:cubicBezTo>
                  <a:cubicBezTo>
                    <a:pt x="1650" y="5236"/>
                    <a:pt x="2593" y="3930"/>
                    <a:pt x="2936" y="3489"/>
                  </a:cubicBezTo>
                  <a:cubicBezTo>
                    <a:pt x="3036" y="3359"/>
                    <a:pt x="2929" y="3297"/>
                    <a:pt x="2804" y="3297"/>
                  </a:cubicBezTo>
                  <a:cubicBezTo>
                    <a:pt x="2719" y="3297"/>
                    <a:pt x="2626" y="3325"/>
                    <a:pt x="2583" y="3381"/>
                  </a:cubicBezTo>
                  <a:cubicBezTo>
                    <a:pt x="2357" y="3665"/>
                    <a:pt x="2092" y="3930"/>
                    <a:pt x="1788" y="4127"/>
                  </a:cubicBezTo>
                  <a:cubicBezTo>
                    <a:pt x="1633" y="4223"/>
                    <a:pt x="1455" y="4319"/>
                    <a:pt x="1277" y="4319"/>
                  </a:cubicBezTo>
                  <a:cubicBezTo>
                    <a:pt x="1218" y="4319"/>
                    <a:pt x="1159" y="4308"/>
                    <a:pt x="1100" y="4284"/>
                  </a:cubicBezTo>
                  <a:cubicBezTo>
                    <a:pt x="884" y="4205"/>
                    <a:pt x="590" y="3891"/>
                    <a:pt x="600" y="3646"/>
                  </a:cubicBezTo>
                  <a:cubicBezTo>
                    <a:pt x="619" y="3243"/>
                    <a:pt x="1375" y="3125"/>
                    <a:pt x="1660" y="3076"/>
                  </a:cubicBezTo>
                  <a:cubicBezTo>
                    <a:pt x="1974" y="3007"/>
                    <a:pt x="2298" y="2968"/>
                    <a:pt x="2612" y="2948"/>
                  </a:cubicBezTo>
                  <a:cubicBezTo>
                    <a:pt x="2844" y="2939"/>
                    <a:pt x="2952" y="2663"/>
                    <a:pt x="2676" y="2663"/>
                  </a:cubicBezTo>
                  <a:cubicBezTo>
                    <a:pt x="2671" y="2663"/>
                    <a:pt x="2667" y="2664"/>
                    <a:pt x="2662" y="2664"/>
                  </a:cubicBezTo>
                  <a:cubicBezTo>
                    <a:pt x="2489" y="2678"/>
                    <a:pt x="2291" y="2691"/>
                    <a:pt x="2085" y="2691"/>
                  </a:cubicBezTo>
                  <a:cubicBezTo>
                    <a:pt x="1599" y="2691"/>
                    <a:pt x="1071" y="2620"/>
                    <a:pt x="747" y="2330"/>
                  </a:cubicBezTo>
                  <a:cubicBezTo>
                    <a:pt x="482" y="2084"/>
                    <a:pt x="541" y="1456"/>
                    <a:pt x="924" y="1338"/>
                  </a:cubicBezTo>
                  <a:cubicBezTo>
                    <a:pt x="971" y="1324"/>
                    <a:pt x="1021" y="1317"/>
                    <a:pt x="1072" y="1317"/>
                  </a:cubicBezTo>
                  <a:cubicBezTo>
                    <a:pt x="1436" y="1317"/>
                    <a:pt x="1882" y="1648"/>
                    <a:pt x="2131" y="1829"/>
                  </a:cubicBezTo>
                  <a:cubicBezTo>
                    <a:pt x="2426" y="2035"/>
                    <a:pt x="2701" y="2261"/>
                    <a:pt x="2946" y="2516"/>
                  </a:cubicBezTo>
                  <a:cubicBezTo>
                    <a:pt x="2976" y="2546"/>
                    <a:pt x="3025" y="2559"/>
                    <a:pt x="3079" y="2559"/>
                  </a:cubicBezTo>
                  <a:cubicBezTo>
                    <a:pt x="3238" y="2559"/>
                    <a:pt x="3442" y="2447"/>
                    <a:pt x="3339" y="2330"/>
                  </a:cubicBezTo>
                  <a:cubicBezTo>
                    <a:pt x="3162" y="2134"/>
                    <a:pt x="3005" y="1898"/>
                    <a:pt x="2868" y="1672"/>
                  </a:cubicBezTo>
                  <a:cubicBezTo>
                    <a:pt x="2691" y="1368"/>
                    <a:pt x="2416" y="847"/>
                    <a:pt x="2652" y="513"/>
                  </a:cubicBezTo>
                  <a:cubicBezTo>
                    <a:pt x="2761" y="357"/>
                    <a:pt x="2939" y="287"/>
                    <a:pt x="3122" y="287"/>
                  </a:cubicBezTo>
                  <a:close/>
                  <a:moveTo>
                    <a:pt x="3299" y="0"/>
                  </a:moveTo>
                  <a:cubicBezTo>
                    <a:pt x="3036" y="0"/>
                    <a:pt x="2766" y="78"/>
                    <a:pt x="2554" y="199"/>
                  </a:cubicBezTo>
                  <a:cubicBezTo>
                    <a:pt x="2082" y="464"/>
                    <a:pt x="2063" y="965"/>
                    <a:pt x="2249" y="1427"/>
                  </a:cubicBezTo>
                  <a:cubicBezTo>
                    <a:pt x="2259" y="1436"/>
                    <a:pt x="2269" y="1446"/>
                    <a:pt x="2269" y="1456"/>
                  </a:cubicBezTo>
                  <a:cubicBezTo>
                    <a:pt x="1939" y="1239"/>
                    <a:pt x="1544" y="1042"/>
                    <a:pt x="1148" y="1042"/>
                  </a:cubicBezTo>
                  <a:cubicBezTo>
                    <a:pt x="1060" y="1042"/>
                    <a:pt x="972" y="1052"/>
                    <a:pt x="884" y="1073"/>
                  </a:cubicBezTo>
                  <a:cubicBezTo>
                    <a:pt x="413" y="1181"/>
                    <a:pt x="10" y="1741"/>
                    <a:pt x="168" y="2232"/>
                  </a:cubicBezTo>
                  <a:cubicBezTo>
                    <a:pt x="305" y="2664"/>
                    <a:pt x="835" y="2811"/>
                    <a:pt x="1248" y="2890"/>
                  </a:cubicBezTo>
                  <a:cubicBezTo>
                    <a:pt x="933" y="2968"/>
                    <a:pt x="619" y="3086"/>
                    <a:pt x="384" y="3292"/>
                  </a:cubicBezTo>
                  <a:cubicBezTo>
                    <a:pt x="1" y="3646"/>
                    <a:pt x="207" y="4117"/>
                    <a:pt x="570" y="4402"/>
                  </a:cubicBezTo>
                  <a:cubicBezTo>
                    <a:pt x="748" y="4546"/>
                    <a:pt x="951" y="4604"/>
                    <a:pt x="1159" y="4604"/>
                  </a:cubicBezTo>
                  <a:cubicBezTo>
                    <a:pt x="1434" y="4604"/>
                    <a:pt x="1718" y="4502"/>
                    <a:pt x="1964" y="4362"/>
                  </a:cubicBezTo>
                  <a:lnTo>
                    <a:pt x="1964" y="4362"/>
                  </a:lnTo>
                  <a:cubicBezTo>
                    <a:pt x="1778" y="4716"/>
                    <a:pt x="1601" y="5148"/>
                    <a:pt x="1699" y="5541"/>
                  </a:cubicBezTo>
                  <a:cubicBezTo>
                    <a:pt x="1798" y="5918"/>
                    <a:pt x="2191" y="6124"/>
                    <a:pt x="2570" y="6124"/>
                  </a:cubicBezTo>
                  <a:cubicBezTo>
                    <a:pt x="2645" y="6124"/>
                    <a:pt x="2718" y="6116"/>
                    <a:pt x="2789" y="6100"/>
                  </a:cubicBezTo>
                  <a:cubicBezTo>
                    <a:pt x="3182" y="6012"/>
                    <a:pt x="3418" y="5688"/>
                    <a:pt x="3565" y="5334"/>
                  </a:cubicBezTo>
                  <a:cubicBezTo>
                    <a:pt x="3683" y="5501"/>
                    <a:pt x="3859" y="5619"/>
                    <a:pt x="4105" y="5668"/>
                  </a:cubicBezTo>
                  <a:cubicBezTo>
                    <a:pt x="4184" y="5683"/>
                    <a:pt x="4274" y="5691"/>
                    <a:pt x="4369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0"/>
                    <a:pt x="5362" y="4745"/>
                    <a:pt x="5234" y="4510"/>
                  </a:cubicBezTo>
                  <a:lnTo>
                    <a:pt x="5234" y="4510"/>
                  </a:lnTo>
                  <a:cubicBezTo>
                    <a:pt x="5415" y="4585"/>
                    <a:pt x="5602" y="4633"/>
                    <a:pt x="5786" y="4633"/>
                  </a:cubicBezTo>
                  <a:cubicBezTo>
                    <a:pt x="5912" y="4633"/>
                    <a:pt x="6037" y="4611"/>
                    <a:pt x="6157" y="4559"/>
                  </a:cubicBezTo>
                  <a:cubicBezTo>
                    <a:pt x="6569" y="4392"/>
                    <a:pt x="6805" y="3803"/>
                    <a:pt x="6579" y="3400"/>
                  </a:cubicBezTo>
                  <a:cubicBezTo>
                    <a:pt x="6403" y="3086"/>
                    <a:pt x="6020" y="2968"/>
                    <a:pt x="5666" y="2919"/>
                  </a:cubicBezTo>
                  <a:cubicBezTo>
                    <a:pt x="5951" y="2801"/>
                    <a:pt x="6196" y="2654"/>
                    <a:pt x="6373" y="2438"/>
                  </a:cubicBezTo>
                  <a:cubicBezTo>
                    <a:pt x="6687" y="2035"/>
                    <a:pt x="6393" y="1525"/>
                    <a:pt x="6029" y="1269"/>
                  </a:cubicBezTo>
                  <a:cubicBezTo>
                    <a:pt x="5867" y="1155"/>
                    <a:pt x="5690" y="1107"/>
                    <a:pt x="5513" y="1107"/>
                  </a:cubicBezTo>
                  <a:cubicBezTo>
                    <a:pt x="5188" y="1107"/>
                    <a:pt x="4860" y="1269"/>
                    <a:pt x="4606" y="1485"/>
                  </a:cubicBezTo>
                  <a:cubicBezTo>
                    <a:pt x="4507" y="1564"/>
                    <a:pt x="4419" y="1652"/>
                    <a:pt x="4331" y="1751"/>
                  </a:cubicBezTo>
                  <a:cubicBezTo>
                    <a:pt x="4380" y="1220"/>
                    <a:pt x="4331" y="651"/>
                    <a:pt x="4017" y="288"/>
                  </a:cubicBezTo>
                  <a:cubicBezTo>
                    <a:pt x="3832" y="83"/>
                    <a:pt x="3569" y="0"/>
                    <a:pt x="32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9" name="Google Shape;4829;p23"/>
            <p:cNvSpPr/>
            <p:nvPr/>
          </p:nvSpPr>
          <p:spPr>
            <a:xfrm>
              <a:off x="7912291" y="5636194"/>
              <a:ext cx="211950" cy="191023"/>
            </a:xfrm>
            <a:custGeom>
              <a:avLst/>
              <a:gdLst/>
              <a:ahLst/>
              <a:cxnLst/>
              <a:rect l="l" t="t" r="r" b="b"/>
              <a:pathLst>
                <a:path w="6796" h="6125" extrusionOk="0">
                  <a:moveTo>
                    <a:pt x="4159" y="281"/>
                  </a:moveTo>
                  <a:cubicBezTo>
                    <a:pt x="4251" y="281"/>
                    <a:pt x="4354" y="317"/>
                    <a:pt x="4468" y="398"/>
                  </a:cubicBezTo>
                  <a:cubicBezTo>
                    <a:pt x="5146" y="888"/>
                    <a:pt x="4213" y="2194"/>
                    <a:pt x="3869" y="2636"/>
                  </a:cubicBezTo>
                  <a:cubicBezTo>
                    <a:pt x="3770" y="2765"/>
                    <a:pt x="3877" y="2828"/>
                    <a:pt x="4002" y="2828"/>
                  </a:cubicBezTo>
                  <a:cubicBezTo>
                    <a:pt x="4087" y="2828"/>
                    <a:pt x="4179" y="2800"/>
                    <a:pt x="4223" y="2744"/>
                  </a:cubicBezTo>
                  <a:cubicBezTo>
                    <a:pt x="4439" y="2459"/>
                    <a:pt x="4714" y="2194"/>
                    <a:pt x="5018" y="1998"/>
                  </a:cubicBezTo>
                  <a:cubicBezTo>
                    <a:pt x="5167" y="1894"/>
                    <a:pt x="5351" y="1800"/>
                    <a:pt x="5533" y="1800"/>
                  </a:cubicBezTo>
                  <a:cubicBezTo>
                    <a:pt x="5591" y="1800"/>
                    <a:pt x="5649" y="1810"/>
                    <a:pt x="5706" y="1831"/>
                  </a:cubicBezTo>
                  <a:cubicBezTo>
                    <a:pt x="5922" y="1919"/>
                    <a:pt x="6216" y="2234"/>
                    <a:pt x="6197" y="2479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17"/>
                    <a:pt x="4508" y="3157"/>
                    <a:pt x="4193" y="3176"/>
                  </a:cubicBezTo>
                  <a:cubicBezTo>
                    <a:pt x="3962" y="3186"/>
                    <a:pt x="3853" y="3461"/>
                    <a:pt x="4130" y="3461"/>
                  </a:cubicBezTo>
                  <a:cubicBezTo>
                    <a:pt x="4134" y="3461"/>
                    <a:pt x="4139" y="3461"/>
                    <a:pt x="4144" y="3461"/>
                  </a:cubicBezTo>
                  <a:cubicBezTo>
                    <a:pt x="4314" y="3446"/>
                    <a:pt x="4511" y="3434"/>
                    <a:pt x="4717" y="3434"/>
                  </a:cubicBezTo>
                  <a:cubicBezTo>
                    <a:pt x="5202" y="3434"/>
                    <a:pt x="5735" y="3505"/>
                    <a:pt x="6059" y="3795"/>
                  </a:cubicBezTo>
                  <a:cubicBezTo>
                    <a:pt x="6324" y="4040"/>
                    <a:pt x="6265" y="4659"/>
                    <a:pt x="5882" y="4787"/>
                  </a:cubicBezTo>
                  <a:cubicBezTo>
                    <a:pt x="5835" y="4801"/>
                    <a:pt x="5785" y="4808"/>
                    <a:pt x="5734" y="4808"/>
                  </a:cubicBezTo>
                  <a:cubicBezTo>
                    <a:pt x="5369" y="4808"/>
                    <a:pt x="4923" y="4476"/>
                    <a:pt x="4665" y="4296"/>
                  </a:cubicBezTo>
                  <a:cubicBezTo>
                    <a:pt x="4380" y="4089"/>
                    <a:pt x="4105" y="3854"/>
                    <a:pt x="3860" y="3608"/>
                  </a:cubicBezTo>
                  <a:cubicBezTo>
                    <a:pt x="3830" y="3578"/>
                    <a:pt x="3780" y="3565"/>
                    <a:pt x="3726" y="3565"/>
                  </a:cubicBezTo>
                  <a:cubicBezTo>
                    <a:pt x="3567" y="3565"/>
                    <a:pt x="3362" y="3675"/>
                    <a:pt x="3457" y="3785"/>
                  </a:cubicBezTo>
                  <a:cubicBezTo>
                    <a:pt x="3644" y="3991"/>
                    <a:pt x="3801" y="4217"/>
                    <a:pt x="3938" y="4453"/>
                  </a:cubicBezTo>
                  <a:cubicBezTo>
                    <a:pt x="4115" y="4747"/>
                    <a:pt x="4390" y="5278"/>
                    <a:pt x="4154" y="5611"/>
                  </a:cubicBezTo>
                  <a:cubicBezTo>
                    <a:pt x="4046" y="5767"/>
                    <a:pt x="3869" y="5837"/>
                    <a:pt x="3687" y="5837"/>
                  </a:cubicBezTo>
                  <a:cubicBezTo>
                    <a:pt x="3457" y="5837"/>
                    <a:pt x="3219" y="5725"/>
                    <a:pt x="3104" y="5533"/>
                  </a:cubicBezTo>
                  <a:cubicBezTo>
                    <a:pt x="2897" y="5209"/>
                    <a:pt x="2907" y="4757"/>
                    <a:pt x="2927" y="4394"/>
                  </a:cubicBezTo>
                  <a:cubicBezTo>
                    <a:pt x="2946" y="4119"/>
                    <a:pt x="2976" y="3844"/>
                    <a:pt x="3045" y="3579"/>
                  </a:cubicBezTo>
                  <a:cubicBezTo>
                    <a:pt x="3061" y="3491"/>
                    <a:pt x="2998" y="3458"/>
                    <a:pt x="2914" y="3458"/>
                  </a:cubicBezTo>
                  <a:cubicBezTo>
                    <a:pt x="2801" y="3458"/>
                    <a:pt x="2652" y="3517"/>
                    <a:pt x="2613" y="3579"/>
                  </a:cubicBezTo>
                  <a:cubicBezTo>
                    <a:pt x="2436" y="3903"/>
                    <a:pt x="2200" y="4227"/>
                    <a:pt x="1925" y="4472"/>
                  </a:cubicBezTo>
                  <a:cubicBezTo>
                    <a:pt x="1784" y="4598"/>
                    <a:pt x="1605" y="4724"/>
                    <a:pt x="1413" y="4724"/>
                  </a:cubicBezTo>
                  <a:cubicBezTo>
                    <a:pt x="1365" y="4724"/>
                    <a:pt x="1317" y="4716"/>
                    <a:pt x="1267" y="4698"/>
                  </a:cubicBezTo>
                  <a:cubicBezTo>
                    <a:pt x="1032" y="4620"/>
                    <a:pt x="767" y="4315"/>
                    <a:pt x="737" y="4050"/>
                  </a:cubicBezTo>
                  <a:cubicBezTo>
                    <a:pt x="649" y="3382"/>
                    <a:pt x="2033" y="3265"/>
                    <a:pt x="2475" y="3225"/>
                  </a:cubicBezTo>
                  <a:cubicBezTo>
                    <a:pt x="2693" y="3197"/>
                    <a:pt x="2820" y="2940"/>
                    <a:pt x="2554" y="2940"/>
                  </a:cubicBezTo>
                  <a:cubicBezTo>
                    <a:pt x="2545" y="2940"/>
                    <a:pt x="2535" y="2940"/>
                    <a:pt x="2524" y="2941"/>
                  </a:cubicBezTo>
                  <a:cubicBezTo>
                    <a:pt x="2426" y="2950"/>
                    <a:pt x="2318" y="2960"/>
                    <a:pt x="2200" y="2970"/>
                  </a:cubicBezTo>
                  <a:cubicBezTo>
                    <a:pt x="2086" y="2979"/>
                    <a:pt x="1961" y="2985"/>
                    <a:pt x="1833" y="2985"/>
                  </a:cubicBezTo>
                  <a:cubicBezTo>
                    <a:pt x="1251" y="2985"/>
                    <a:pt x="596" y="2862"/>
                    <a:pt x="580" y="2332"/>
                  </a:cubicBezTo>
                  <a:cubicBezTo>
                    <a:pt x="570" y="2145"/>
                    <a:pt x="649" y="1821"/>
                    <a:pt x="875" y="1782"/>
                  </a:cubicBezTo>
                  <a:cubicBezTo>
                    <a:pt x="895" y="1778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42" y="2037"/>
                  </a:cubicBezTo>
                  <a:cubicBezTo>
                    <a:pt x="1857" y="2224"/>
                    <a:pt x="2141" y="2459"/>
                    <a:pt x="2406" y="2715"/>
                  </a:cubicBezTo>
                  <a:cubicBezTo>
                    <a:pt x="2435" y="2747"/>
                    <a:pt x="2481" y="2760"/>
                    <a:pt x="2533" y="2760"/>
                  </a:cubicBezTo>
                  <a:cubicBezTo>
                    <a:pt x="2641" y="2760"/>
                    <a:pt x="2772" y="2703"/>
                    <a:pt x="2819" y="2636"/>
                  </a:cubicBezTo>
                  <a:cubicBezTo>
                    <a:pt x="2838" y="2607"/>
                    <a:pt x="2838" y="2567"/>
                    <a:pt x="2799" y="253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64"/>
                    <a:pt x="1660" y="1075"/>
                    <a:pt x="1955" y="820"/>
                  </a:cubicBezTo>
                  <a:cubicBezTo>
                    <a:pt x="2033" y="746"/>
                    <a:pt x="2166" y="717"/>
                    <a:pt x="2302" y="717"/>
                  </a:cubicBezTo>
                  <a:cubicBezTo>
                    <a:pt x="2438" y="717"/>
                    <a:pt x="2578" y="746"/>
                    <a:pt x="2672" y="790"/>
                  </a:cubicBezTo>
                  <a:cubicBezTo>
                    <a:pt x="2848" y="888"/>
                    <a:pt x="2937" y="1075"/>
                    <a:pt x="2986" y="1262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6" y="1900"/>
                    <a:pt x="2976" y="2027"/>
                  </a:cubicBezTo>
                  <a:cubicBezTo>
                    <a:pt x="2972" y="2118"/>
                    <a:pt x="3042" y="2155"/>
                    <a:pt x="3128" y="2155"/>
                  </a:cubicBezTo>
                  <a:cubicBezTo>
                    <a:pt x="3247" y="2155"/>
                    <a:pt x="3395" y="2085"/>
                    <a:pt x="3418" y="1988"/>
                  </a:cubicBezTo>
                  <a:cubicBezTo>
                    <a:pt x="3447" y="1851"/>
                    <a:pt x="3457" y="1703"/>
                    <a:pt x="3457" y="1566"/>
                  </a:cubicBezTo>
                  <a:cubicBezTo>
                    <a:pt x="3538" y="1026"/>
                    <a:pt x="3737" y="281"/>
                    <a:pt x="4159" y="281"/>
                  </a:cubicBezTo>
                  <a:close/>
                  <a:moveTo>
                    <a:pt x="4232" y="0"/>
                  </a:moveTo>
                  <a:cubicBezTo>
                    <a:pt x="4159" y="0"/>
                    <a:pt x="4086" y="8"/>
                    <a:pt x="4017" y="24"/>
                  </a:cubicBezTo>
                  <a:cubicBezTo>
                    <a:pt x="3624" y="113"/>
                    <a:pt x="3388" y="437"/>
                    <a:pt x="3241" y="790"/>
                  </a:cubicBezTo>
                  <a:cubicBezTo>
                    <a:pt x="3123" y="623"/>
                    <a:pt x="2946" y="506"/>
                    <a:pt x="2701" y="456"/>
                  </a:cubicBezTo>
                  <a:cubicBezTo>
                    <a:pt x="2619" y="442"/>
                    <a:pt x="2528" y="434"/>
                    <a:pt x="2432" y="434"/>
                  </a:cubicBezTo>
                  <a:cubicBezTo>
                    <a:pt x="2066" y="434"/>
                    <a:pt x="1639" y="550"/>
                    <a:pt x="1483" y="869"/>
                  </a:cubicBezTo>
                  <a:cubicBezTo>
                    <a:pt x="1366" y="1104"/>
                    <a:pt x="1444" y="1379"/>
                    <a:pt x="1562" y="1615"/>
                  </a:cubicBezTo>
                  <a:cubicBezTo>
                    <a:pt x="1382" y="1539"/>
                    <a:pt x="1198" y="1491"/>
                    <a:pt x="1016" y="1491"/>
                  </a:cubicBezTo>
                  <a:cubicBezTo>
                    <a:pt x="892" y="1491"/>
                    <a:pt x="769" y="1514"/>
                    <a:pt x="649" y="1566"/>
                  </a:cubicBezTo>
                  <a:cubicBezTo>
                    <a:pt x="236" y="1733"/>
                    <a:pt x="1" y="2322"/>
                    <a:pt x="227" y="2725"/>
                  </a:cubicBezTo>
                  <a:cubicBezTo>
                    <a:pt x="403" y="3039"/>
                    <a:pt x="786" y="3157"/>
                    <a:pt x="1140" y="3206"/>
                  </a:cubicBezTo>
                  <a:cubicBezTo>
                    <a:pt x="855" y="3314"/>
                    <a:pt x="600" y="3471"/>
                    <a:pt x="433" y="3687"/>
                  </a:cubicBezTo>
                  <a:cubicBezTo>
                    <a:pt x="119" y="4089"/>
                    <a:pt x="413" y="4600"/>
                    <a:pt x="776" y="4855"/>
                  </a:cubicBezTo>
                  <a:cubicBezTo>
                    <a:pt x="939" y="4970"/>
                    <a:pt x="1116" y="5018"/>
                    <a:pt x="1293" y="5018"/>
                  </a:cubicBezTo>
                  <a:cubicBezTo>
                    <a:pt x="1618" y="5018"/>
                    <a:pt x="1946" y="4855"/>
                    <a:pt x="2200" y="4639"/>
                  </a:cubicBezTo>
                  <a:cubicBezTo>
                    <a:pt x="2298" y="4561"/>
                    <a:pt x="2387" y="4472"/>
                    <a:pt x="2475" y="4374"/>
                  </a:cubicBezTo>
                  <a:lnTo>
                    <a:pt x="2475" y="4374"/>
                  </a:lnTo>
                  <a:cubicBezTo>
                    <a:pt x="2426" y="4904"/>
                    <a:pt x="2465" y="5474"/>
                    <a:pt x="2789" y="5837"/>
                  </a:cubicBezTo>
                  <a:cubicBezTo>
                    <a:pt x="2969" y="6042"/>
                    <a:pt x="3232" y="6124"/>
                    <a:pt x="3504" y="6124"/>
                  </a:cubicBezTo>
                  <a:cubicBezTo>
                    <a:pt x="3767" y="6124"/>
                    <a:pt x="4040" y="6046"/>
                    <a:pt x="4252" y="5926"/>
                  </a:cubicBezTo>
                  <a:cubicBezTo>
                    <a:pt x="4724" y="5660"/>
                    <a:pt x="4743" y="5160"/>
                    <a:pt x="4547" y="4698"/>
                  </a:cubicBezTo>
                  <a:cubicBezTo>
                    <a:pt x="4547" y="4688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66" y="4886"/>
                    <a:pt x="5255" y="5083"/>
                    <a:pt x="5649" y="5083"/>
                  </a:cubicBezTo>
                  <a:cubicBezTo>
                    <a:pt x="5736" y="5083"/>
                    <a:pt x="5824" y="5073"/>
                    <a:pt x="5912" y="5052"/>
                  </a:cubicBezTo>
                  <a:cubicBezTo>
                    <a:pt x="6393" y="4944"/>
                    <a:pt x="6795" y="4384"/>
                    <a:pt x="6638" y="3893"/>
                  </a:cubicBezTo>
                  <a:cubicBezTo>
                    <a:pt x="6491" y="3461"/>
                    <a:pt x="5961" y="3314"/>
                    <a:pt x="5548" y="3235"/>
                  </a:cubicBezTo>
                  <a:cubicBezTo>
                    <a:pt x="5872" y="3157"/>
                    <a:pt x="6187" y="3039"/>
                    <a:pt x="6413" y="2833"/>
                  </a:cubicBezTo>
                  <a:cubicBezTo>
                    <a:pt x="6795" y="2479"/>
                    <a:pt x="6599" y="2008"/>
                    <a:pt x="6236" y="1723"/>
                  </a:cubicBezTo>
                  <a:cubicBezTo>
                    <a:pt x="6054" y="1579"/>
                    <a:pt x="5848" y="1521"/>
                    <a:pt x="5639" y="1521"/>
                  </a:cubicBezTo>
                  <a:cubicBezTo>
                    <a:pt x="5363" y="1521"/>
                    <a:pt x="5082" y="1623"/>
                    <a:pt x="4841" y="1762"/>
                  </a:cubicBezTo>
                  <a:cubicBezTo>
                    <a:pt x="5028" y="1399"/>
                    <a:pt x="5195" y="967"/>
                    <a:pt x="5097" y="584"/>
                  </a:cubicBezTo>
                  <a:cubicBezTo>
                    <a:pt x="5006" y="206"/>
                    <a:pt x="4607" y="0"/>
                    <a:pt x="4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0" name="Google Shape;4830;p23"/>
            <p:cNvSpPr/>
            <p:nvPr/>
          </p:nvSpPr>
          <p:spPr>
            <a:xfrm>
              <a:off x="8252204" y="5627680"/>
              <a:ext cx="211950" cy="191023"/>
            </a:xfrm>
            <a:custGeom>
              <a:avLst/>
              <a:gdLst/>
              <a:ahLst/>
              <a:cxnLst/>
              <a:rect l="l" t="t" r="r" b="b"/>
              <a:pathLst>
                <a:path w="6796" h="6125" extrusionOk="0">
                  <a:moveTo>
                    <a:pt x="3112" y="287"/>
                  </a:moveTo>
                  <a:cubicBezTo>
                    <a:pt x="3342" y="287"/>
                    <a:pt x="3578" y="396"/>
                    <a:pt x="3693" y="582"/>
                  </a:cubicBezTo>
                  <a:cubicBezTo>
                    <a:pt x="3899" y="916"/>
                    <a:pt x="3889" y="1358"/>
                    <a:pt x="3869" y="1731"/>
                  </a:cubicBezTo>
                  <a:cubicBezTo>
                    <a:pt x="3850" y="2006"/>
                    <a:pt x="3820" y="2281"/>
                    <a:pt x="3761" y="2546"/>
                  </a:cubicBezTo>
                  <a:cubicBezTo>
                    <a:pt x="3740" y="2634"/>
                    <a:pt x="3802" y="2666"/>
                    <a:pt x="3884" y="2666"/>
                  </a:cubicBezTo>
                  <a:cubicBezTo>
                    <a:pt x="3995" y="2666"/>
                    <a:pt x="4144" y="2608"/>
                    <a:pt x="4184" y="2546"/>
                  </a:cubicBezTo>
                  <a:cubicBezTo>
                    <a:pt x="4360" y="2222"/>
                    <a:pt x="4596" y="1898"/>
                    <a:pt x="4871" y="1652"/>
                  </a:cubicBezTo>
                  <a:cubicBezTo>
                    <a:pt x="5014" y="1525"/>
                    <a:pt x="5195" y="1392"/>
                    <a:pt x="5389" y="1392"/>
                  </a:cubicBezTo>
                  <a:cubicBezTo>
                    <a:pt x="5435" y="1392"/>
                    <a:pt x="5482" y="1400"/>
                    <a:pt x="5529" y="1417"/>
                  </a:cubicBezTo>
                  <a:cubicBezTo>
                    <a:pt x="5764" y="1505"/>
                    <a:pt x="6030" y="1809"/>
                    <a:pt x="6059" y="2075"/>
                  </a:cubicBezTo>
                  <a:cubicBezTo>
                    <a:pt x="6147" y="2732"/>
                    <a:pt x="4763" y="2860"/>
                    <a:pt x="4321" y="2899"/>
                  </a:cubicBezTo>
                  <a:cubicBezTo>
                    <a:pt x="4103" y="2928"/>
                    <a:pt x="3977" y="3185"/>
                    <a:pt x="4242" y="3185"/>
                  </a:cubicBezTo>
                  <a:cubicBezTo>
                    <a:pt x="4252" y="3185"/>
                    <a:pt x="4262" y="3185"/>
                    <a:pt x="4272" y="3184"/>
                  </a:cubicBezTo>
                  <a:cubicBezTo>
                    <a:pt x="4370" y="3174"/>
                    <a:pt x="4478" y="3165"/>
                    <a:pt x="4596" y="3145"/>
                  </a:cubicBezTo>
                  <a:cubicBezTo>
                    <a:pt x="4702" y="3138"/>
                    <a:pt x="4818" y="3134"/>
                    <a:pt x="4938" y="3134"/>
                  </a:cubicBezTo>
                  <a:cubicBezTo>
                    <a:pt x="5526" y="3134"/>
                    <a:pt x="6200" y="3246"/>
                    <a:pt x="6216" y="3793"/>
                  </a:cubicBezTo>
                  <a:cubicBezTo>
                    <a:pt x="6226" y="3979"/>
                    <a:pt x="6147" y="4303"/>
                    <a:pt x="5922" y="4343"/>
                  </a:cubicBezTo>
                  <a:cubicBezTo>
                    <a:pt x="5902" y="4346"/>
                    <a:pt x="5881" y="4348"/>
                    <a:pt x="5860" y="4348"/>
                  </a:cubicBezTo>
                  <a:cubicBezTo>
                    <a:pt x="5654" y="4348"/>
                    <a:pt x="5405" y="4185"/>
                    <a:pt x="5254" y="4087"/>
                  </a:cubicBezTo>
                  <a:cubicBezTo>
                    <a:pt x="4940" y="3901"/>
                    <a:pt x="4655" y="3665"/>
                    <a:pt x="4390" y="3410"/>
                  </a:cubicBezTo>
                  <a:cubicBezTo>
                    <a:pt x="4361" y="3378"/>
                    <a:pt x="4315" y="3365"/>
                    <a:pt x="4263" y="3365"/>
                  </a:cubicBezTo>
                  <a:cubicBezTo>
                    <a:pt x="4155" y="3365"/>
                    <a:pt x="4024" y="3422"/>
                    <a:pt x="3977" y="3489"/>
                  </a:cubicBezTo>
                  <a:cubicBezTo>
                    <a:pt x="3958" y="3518"/>
                    <a:pt x="3958" y="3557"/>
                    <a:pt x="3997" y="3587"/>
                  </a:cubicBezTo>
                  <a:cubicBezTo>
                    <a:pt x="4193" y="3793"/>
                    <a:pt x="4380" y="4009"/>
                    <a:pt x="4547" y="4235"/>
                  </a:cubicBezTo>
                  <a:cubicBezTo>
                    <a:pt x="4704" y="4461"/>
                    <a:pt x="5136" y="5050"/>
                    <a:pt x="4841" y="5305"/>
                  </a:cubicBezTo>
                  <a:cubicBezTo>
                    <a:pt x="4764" y="5377"/>
                    <a:pt x="4636" y="5407"/>
                    <a:pt x="4502" y="5407"/>
                  </a:cubicBezTo>
                  <a:cubicBezTo>
                    <a:pt x="4363" y="5407"/>
                    <a:pt x="4220" y="5375"/>
                    <a:pt x="4125" y="5325"/>
                  </a:cubicBezTo>
                  <a:cubicBezTo>
                    <a:pt x="3948" y="5236"/>
                    <a:pt x="3860" y="5050"/>
                    <a:pt x="3810" y="4863"/>
                  </a:cubicBezTo>
                  <a:cubicBezTo>
                    <a:pt x="3791" y="4745"/>
                    <a:pt x="3771" y="4618"/>
                    <a:pt x="3771" y="4490"/>
                  </a:cubicBezTo>
                  <a:cubicBezTo>
                    <a:pt x="3791" y="4362"/>
                    <a:pt x="3810" y="4225"/>
                    <a:pt x="3820" y="4097"/>
                  </a:cubicBezTo>
                  <a:cubicBezTo>
                    <a:pt x="3824" y="4006"/>
                    <a:pt x="3754" y="3969"/>
                    <a:pt x="3668" y="3969"/>
                  </a:cubicBezTo>
                  <a:cubicBezTo>
                    <a:pt x="3549" y="3969"/>
                    <a:pt x="3401" y="4040"/>
                    <a:pt x="3378" y="4137"/>
                  </a:cubicBezTo>
                  <a:cubicBezTo>
                    <a:pt x="3349" y="4274"/>
                    <a:pt x="3339" y="4421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8"/>
                    <a:pt x="2328" y="5727"/>
                  </a:cubicBezTo>
                  <a:cubicBezTo>
                    <a:pt x="1650" y="5236"/>
                    <a:pt x="2583" y="3930"/>
                    <a:pt x="2937" y="3489"/>
                  </a:cubicBezTo>
                  <a:cubicBezTo>
                    <a:pt x="3031" y="3359"/>
                    <a:pt x="2921" y="3297"/>
                    <a:pt x="2795" y="3297"/>
                  </a:cubicBezTo>
                  <a:cubicBezTo>
                    <a:pt x="2709" y="3297"/>
                    <a:pt x="2617" y="3325"/>
                    <a:pt x="2573" y="3381"/>
                  </a:cubicBezTo>
                  <a:cubicBezTo>
                    <a:pt x="2357" y="3665"/>
                    <a:pt x="2082" y="3930"/>
                    <a:pt x="1778" y="4127"/>
                  </a:cubicBezTo>
                  <a:cubicBezTo>
                    <a:pt x="1630" y="4223"/>
                    <a:pt x="1449" y="4319"/>
                    <a:pt x="1269" y="4319"/>
                  </a:cubicBezTo>
                  <a:cubicBezTo>
                    <a:pt x="1209" y="4319"/>
                    <a:pt x="1149" y="4308"/>
                    <a:pt x="1091" y="4284"/>
                  </a:cubicBezTo>
                  <a:cubicBezTo>
                    <a:pt x="875" y="4205"/>
                    <a:pt x="580" y="3891"/>
                    <a:pt x="600" y="3646"/>
                  </a:cubicBezTo>
                  <a:cubicBezTo>
                    <a:pt x="610" y="3243"/>
                    <a:pt x="1366" y="3125"/>
                    <a:pt x="1650" y="3076"/>
                  </a:cubicBezTo>
                  <a:cubicBezTo>
                    <a:pt x="1965" y="3007"/>
                    <a:pt x="2289" y="2968"/>
                    <a:pt x="2603" y="2948"/>
                  </a:cubicBezTo>
                  <a:cubicBezTo>
                    <a:pt x="2834" y="2939"/>
                    <a:pt x="2943" y="2663"/>
                    <a:pt x="2666" y="2663"/>
                  </a:cubicBezTo>
                  <a:cubicBezTo>
                    <a:pt x="2662" y="2663"/>
                    <a:pt x="2657" y="2664"/>
                    <a:pt x="2652" y="2664"/>
                  </a:cubicBezTo>
                  <a:cubicBezTo>
                    <a:pt x="2482" y="2678"/>
                    <a:pt x="2285" y="2691"/>
                    <a:pt x="2079" y="2691"/>
                  </a:cubicBezTo>
                  <a:cubicBezTo>
                    <a:pt x="1594" y="2691"/>
                    <a:pt x="1061" y="2620"/>
                    <a:pt x="737" y="2330"/>
                  </a:cubicBezTo>
                  <a:cubicBezTo>
                    <a:pt x="472" y="2084"/>
                    <a:pt x="531" y="1456"/>
                    <a:pt x="914" y="1338"/>
                  </a:cubicBezTo>
                  <a:cubicBezTo>
                    <a:pt x="961" y="1324"/>
                    <a:pt x="1011" y="1317"/>
                    <a:pt x="1063" y="1317"/>
                  </a:cubicBezTo>
                  <a:cubicBezTo>
                    <a:pt x="1427" y="1317"/>
                    <a:pt x="1873" y="1648"/>
                    <a:pt x="2131" y="1829"/>
                  </a:cubicBezTo>
                  <a:cubicBezTo>
                    <a:pt x="2416" y="2035"/>
                    <a:pt x="2691" y="2261"/>
                    <a:pt x="2937" y="2516"/>
                  </a:cubicBezTo>
                  <a:cubicBezTo>
                    <a:pt x="2966" y="2546"/>
                    <a:pt x="3015" y="2559"/>
                    <a:pt x="3069" y="2559"/>
                  </a:cubicBezTo>
                  <a:cubicBezTo>
                    <a:pt x="3229" y="2559"/>
                    <a:pt x="3435" y="2447"/>
                    <a:pt x="3339" y="2330"/>
                  </a:cubicBezTo>
                  <a:cubicBezTo>
                    <a:pt x="3153" y="2134"/>
                    <a:pt x="2996" y="1898"/>
                    <a:pt x="2858" y="1672"/>
                  </a:cubicBezTo>
                  <a:cubicBezTo>
                    <a:pt x="2681" y="1368"/>
                    <a:pt x="2406" y="847"/>
                    <a:pt x="2642" y="513"/>
                  </a:cubicBezTo>
                  <a:cubicBezTo>
                    <a:pt x="2751" y="357"/>
                    <a:pt x="2930" y="287"/>
                    <a:pt x="3112" y="287"/>
                  </a:cubicBezTo>
                  <a:close/>
                  <a:moveTo>
                    <a:pt x="3293" y="0"/>
                  </a:moveTo>
                  <a:cubicBezTo>
                    <a:pt x="3029" y="0"/>
                    <a:pt x="2757" y="78"/>
                    <a:pt x="2544" y="199"/>
                  </a:cubicBezTo>
                  <a:cubicBezTo>
                    <a:pt x="2073" y="464"/>
                    <a:pt x="2053" y="965"/>
                    <a:pt x="2249" y="1427"/>
                  </a:cubicBezTo>
                  <a:cubicBezTo>
                    <a:pt x="2249" y="1436"/>
                    <a:pt x="2259" y="1446"/>
                    <a:pt x="2259" y="1456"/>
                  </a:cubicBezTo>
                  <a:cubicBezTo>
                    <a:pt x="1930" y="1239"/>
                    <a:pt x="1541" y="1042"/>
                    <a:pt x="1147" y="1042"/>
                  </a:cubicBezTo>
                  <a:cubicBezTo>
                    <a:pt x="1060" y="1042"/>
                    <a:pt x="972" y="1052"/>
                    <a:pt x="884" y="1073"/>
                  </a:cubicBezTo>
                  <a:cubicBezTo>
                    <a:pt x="403" y="1181"/>
                    <a:pt x="1" y="1741"/>
                    <a:pt x="158" y="2232"/>
                  </a:cubicBezTo>
                  <a:cubicBezTo>
                    <a:pt x="305" y="2664"/>
                    <a:pt x="835" y="2811"/>
                    <a:pt x="1248" y="2890"/>
                  </a:cubicBezTo>
                  <a:cubicBezTo>
                    <a:pt x="924" y="2968"/>
                    <a:pt x="610" y="3086"/>
                    <a:pt x="384" y="3292"/>
                  </a:cubicBezTo>
                  <a:cubicBezTo>
                    <a:pt x="1" y="3646"/>
                    <a:pt x="197" y="4117"/>
                    <a:pt x="560" y="4402"/>
                  </a:cubicBezTo>
                  <a:cubicBezTo>
                    <a:pt x="742" y="4546"/>
                    <a:pt x="948" y="4604"/>
                    <a:pt x="1157" y="4604"/>
                  </a:cubicBezTo>
                  <a:cubicBezTo>
                    <a:pt x="1433" y="4604"/>
                    <a:pt x="1714" y="4502"/>
                    <a:pt x="1955" y="4362"/>
                  </a:cubicBezTo>
                  <a:lnTo>
                    <a:pt x="1955" y="4362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90" y="5918"/>
                    <a:pt x="2189" y="6124"/>
                    <a:pt x="2564" y="6124"/>
                  </a:cubicBezTo>
                  <a:cubicBezTo>
                    <a:pt x="2638" y="6124"/>
                    <a:pt x="2710" y="6116"/>
                    <a:pt x="2780" y="6100"/>
                  </a:cubicBezTo>
                  <a:cubicBezTo>
                    <a:pt x="3172" y="6012"/>
                    <a:pt x="3408" y="5688"/>
                    <a:pt x="3555" y="5334"/>
                  </a:cubicBezTo>
                  <a:cubicBezTo>
                    <a:pt x="3683" y="5501"/>
                    <a:pt x="3850" y="5619"/>
                    <a:pt x="4095" y="5668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0" y="5691"/>
                    <a:pt x="5157" y="5575"/>
                    <a:pt x="5313" y="5256"/>
                  </a:cubicBezTo>
                  <a:cubicBezTo>
                    <a:pt x="5431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5" y="4585"/>
                    <a:pt x="5599" y="4633"/>
                    <a:pt x="5780" y="4633"/>
                  </a:cubicBezTo>
                  <a:cubicBezTo>
                    <a:pt x="5904" y="4633"/>
                    <a:pt x="6027" y="4611"/>
                    <a:pt x="6147" y="4559"/>
                  </a:cubicBezTo>
                  <a:cubicBezTo>
                    <a:pt x="6560" y="4392"/>
                    <a:pt x="6795" y="3803"/>
                    <a:pt x="6570" y="3400"/>
                  </a:cubicBezTo>
                  <a:cubicBezTo>
                    <a:pt x="6393" y="3086"/>
                    <a:pt x="6010" y="2968"/>
                    <a:pt x="5656" y="2919"/>
                  </a:cubicBezTo>
                  <a:cubicBezTo>
                    <a:pt x="5941" y="2801"/>
                    <a:pt x="6196" y="2654"/>
                    <a:pt x="6363" y="2438"/>
                  </a:cubicBezTo>
                  <a:cubicBezTo>
                    <a:pt x="6678" y="2035"/>
                    <a:pt x="6383" y="1525"/>
                    <a:pt x="6020" y="1269"/>
                  </a:cubicBezTo>
                  <a:cubicBezTo>
                    <a:pt x="5857" y="1155"/>
                    <a:pt x="5681" y="1107"/>
                    <a:pt x="5503" y="1107"/>
                  </a:cubicBezTo>
                  <a:cubicBezTo>
                    <a:pt x="5178" y="1107"/>
                    <a:pt x="4850" y="1269"/>
                    <a:pt x="4596" y="1485"/>
                  </a:cubicBezTo>
                  <a:cubicBezTo>
                    <a:pt x="4498" y="1564"/>
                    <a:pt x="4409" y="1652"/>
                    <a:pt x="4321" y="1751"/>
                  </a:cubicBezTo>
                  <a:cubicBezTo>
                    <a:pt x="4370" y="1220"/>
                    <a:pt x="4331" y="651"/>
                    <a:pt x="4007" y="288"/>
                  </a:cubicBezTo>
                  <a:cubicBezTo>
                    <a:pt x="3827" y="83"/>
                    <a:pt x="3565" y="0"/>
                    <a:pt x="3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1" name="Google Shape;4831;p23"/>
            <p:cNvSpPr/>
            <p:nvPr/>
          </p:nvSpPr>
          <p:spPr>
            <a:xfrm>
              <a:off x="8591524" y="5636194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4158" y="281"/>
                  </a:moveTo>
                  <a:cubicBezTo>
                    <a:pt x="4251" y="281"/>
                    <a:pt x="4353" y="317"/>
                    <a:pt x="4468" y="398"/>
                  </a:cubicBezTo>
                  <a:cubicBezTo>
                    <a:pt x="5155" y="888"/>
                    <a:pt x="4212" y="2194"/>
                    <a:pt x="3869" y="2636"/>
                  </a:cubicBezTo>
                  <a:cubicBezTo>
                    <a:pt x="3769" y="2765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4"/>
                  </a:cubicBezTo>
                  <a:cubicBezTo>
                    <a:pt x="4448" y="2459"/>
                    <a:pt x="4713" y="2194"/>
                    <a:pt x="5018" y="1998"/>
                  </a:cubicBezTo>
                  <a:cubicBezTo>
                    <a:pt x="5174" y="1894"/>
                    <a:pt x="5353" y="1800"/>
                    <a:pt x="5538" y="1800"/>
                  </a:cubicBezTo>
                  <a:cubicBezTo>
                    <a:pt x="5597" y="1800"/>
                    <a:pt x="5656" y="1810"/>
                    <a:pt x="5715" y="1831"/>
                  </a:cubicBezTo>
                  <a:cubicBezTo>
                    <a:pt x="5931" y="1919"/>
                    <a:pt x="6215" y="2234"/>
                    <a:pt x="6206" y="2479"/>
                  </a:cubicBezTo>
                  <a:cubicBezTo>
                    <a:pt x="6186" y="2882"/>
                    <a:pt x="5430" y="2990"/>
                    <a:pt x="5145" y="3049"/>
                  </a:cubicBezTo>
                  <a:cubicBezTo>
                    <a:pt x="4831" y="3117"/>
                    <a:pt x="4507" y="3157"/>
                    <a:pt x="4193" y="3176"/>
                  </a:cubicBezTo>
                  <a:cubicBezTo>
                    <a:pt x="3971" y="3186"/>
                    <a:pt x="3853" y="3461"/>
                    <a:pt x="4129" y="3461"/>
                  </a:cubicBezTo>
                  <a:cubicBezTo>
                    <a:pt x="4134" y="3461"/>
                    <a:pt x="4139" y="3461"/>
                    <a:pt x="4144" y="3461"/>
                  </a:cubicBezTo>
                  <a:cubicBezTo>
                    <a:pt x="4316" y="3446"/>
                    <a:pt x="4515" y="3434"/>
                    <a:pt x="4721" y="3434"/>
                  </a:cubicBezTo>
                  <a:cubicBezTo>
                    <a:pt x="5207" y="3434"/>
                    <a:pt x="5734" y="3505"/>
                    <a:pt x="6058" y="3795"/>
                  </a:cubicBezTo>
                  <a:cubicBezTo>
                    <a:pt x="6333" y="4040"/>
                    <a:pt x="6265" y="4659"/>
                    <a:pt x="5882" y="4787"/>
                  </a:cubicBezTo>
                  <a:cubicBezTo>
                    <a:pt x="5834" y="4801"/>
                    <a:pt x="5784" y="4808"/>
                    <a:pt x="5733" y="4808"/>
                  </a:cubicBezTo>
                  <a:cubicBezTo>
                    <a:pt x="5369" y="4808"/>
                    <a:pt x="4923" y="4476"/>
                    <a:pt x="4674" y="4296"/>
                  </a:cubicBezTo>
                  <a:cubicBezTo>
                    <a:pt x="4379" y="4089"/>
                    <a:pt x="4104" y="3854"/>
                    <a:pt x="3859" y="3608"/>
                  </a:cubicBezTo>
                  <a:cubicBezTo>
                    <a:pt x="3829" y="3578"/>
                    <a:pt x="3780" y="3565"/>
                    <a:pt x="3726" y="3565"/>
                  </a:cubicBezTo>
                  <a:cubicBezTo>
                    <a:pt x="3567" y="3565"/>
                    <a:pt x="3364" y="3675"/>
                    <a:pt x="3466" y="3785"/>
                  </a:cubicBezTo>
                  <a:cubicBezTo>
                    <a:pt x="3643" y="3991"/>
                    <a:pt x="3800" y="4217"/>
                    <a:pt x="3937" y="4453"/>
                  </a:cubicBezTo>
                  <a:cubicBezTo>
                    <a:pt x="4114" y="4747"/>
                    <a:pt x="4389" y="5278"/>
                    <a:pt x="4154" y="5611"/>
                  </a:cubicBezTo>
                  <a:cubicBezTo>
                    <a:pt x="4045" y="5767"/>
                    <a:pt x="3868" y="5837"/>
                    <a:pt x="3686" y="5837"/>
                  </a:cubicBezTo>
                  <a:cubicBezTo>
                    <a:pt x="3456" y="5837"/>
                    <a:pt x="3218" y="5725"/>
                    <a:pt x="3103" y="5533"/>
                  </a:cubicBezTo>
                  <a:cubicBezTo>
                    <a:pt x="2907" y="5209"/>
                    <a:pt x="2907" y="4757"/>
                    <a:pt x="2926" y="4394"/>
                  </a:cubicBezTo>
                  <a:cubicBezTo>
                    <a:pt x="2946" y="4119"/>
                    <a:pt x="2975" y="3844"/>
                    <a:pt x="3044" y="3579"/>
                  </a:cubicBezTo>
                  <a:cubicBezTo>
                    <a:pt x="3065" y="3491"/>
                    <a:pt x="3002" y="3458"/>
                    <a:pt x="2918" y="3458"/>
                  </a:cubicBezTo>
                  <a:cubicBezTo>
                    <a:pt x="2805" y="3458"/>
                    <a:pt x="2656" y="3517"/>
                    <a:pt x="2622" y="3579"/>
                  </a:cubicBezTo>
                  <a:cubicBezTo>
                    <a:pt x="2435" y="3903"/>
                    <a:pt x="2209" y="4227"/>
                    <a:pt x="1925" y="4472"/>
                  </a:cubicBezTo>
                  <a:cubicBezTo>
                    <a:pt x="1783" y="4598"/>
                    <a:pt x="1610" y="4724"/>
                    <a:pt x="1416" y="4724"/>
                  </a:cubicBezTo>
                  <a:cubicBezTo>
                    <a:pt x="1368" y="4724"/>
                    <a:pt x="1318" y="4716"/>
                    <a:pt x="1267" y="4698"/>
                  </a:cubicBezTo>
                  <a:cubicBezTo>
                    <a:pt x="1031" y="4620"/>
                    <a:pt x="766" y="4315"/>
                    <a:pt x="737" y="4050"/>
                  </a:cubicBezTo>
                  <a:cubicBezTo>
                    <a:pt x="648" y="3382"/>
                    <a:pt x="2033" y="3265"/>
                    <a:pt x="2484" y="3225"/>
                  </a:cubicBezTo>
                  <a:cubicBezTo>
                    <a:pt x="2702" y="3197"/>
                    <a:pt x="2820" y="2940"/>
                    <a:pt x="2554" y="2940"/>
                  </a:cubicBezTo>
                  <a:cubicBezTo>
                    <a:pt x="2544" y="2940"/>
                    <a:pt x="2534" y="2940"/>
                    <a:pt x="2524" y="2941"/>
                  </a:cubicBezTo>
                  <a:cubicBezTo>
                    <a:pt x="2425" y="2950"/>
                    <a:pt x="2317" y="2960"/>
                    <a:pt x="2200" y="2970"/>
                  </a:cubicBezTo>
                  <a:cubicBezTo>
                    <a:pt x="2087" y="2979"/>
                    <a:pt x="1964" y="2985"/>
                    <a:pt x="1835" y="2985"/>
                  </a:cubicBezTo>
                  <a:cubicBezTo>
                    <a:pt x="1257" y="2985"/>
                    <a:pt x="596" y="2862"/>
                    <a:pt x="579" y="2332"/>
                  </a:cubicBezTo>
                  <a:cubicBezTo>
                    <a:pt x="570" y="2145"/>
                    <a:pt x="658" y="1821"/>
                    <a:pt x="874" y="1782"/>
                  </a:cubicBezTo>
                  <a:cubicBezTo>
                    <a:pt x="894" y="1778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52" y="2037"/>
                  </a:cubicBezTo>
                  <a:cubicBezTo>
                    <a:pt x="1856" y="2224"/>
                    <a:pt x="2150" y="2459"/>
                    <a:pt x="2406" y="2715"/>
                  </a:cubicBezTo>
                  <a:cubicBezTo>
                    <a:pt x="2438" y="2747"/>
                    <a:pt x="2485" y="2760"/>
                    <a:pt x="2537" y="2760"/>
                  </a:cubicBezTo>
                  <a:cubicBezTo>
                    <a:pt x="2645" y="2760"/>
                    <a:pt x="2772" y="2703"/>
                    <a:pt x="2818" y="2636"/>
                  </a:cubicBezTo>
                  <a:cubicBezTo>
                    <a:pt x="2838" y="2607"/>
                    <a:pt x="2838" y="2567"/>
                    <a:pt x="2808" y="2538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64"/>
                    <a:pt x="1660" y="1075"/>
                    <a:pt x="1954" y="820"/>
                  </a:cubicBezTo>
                  <a:cubicBezTo>
                    <a:pt x="2038" y="746"/>
                    <a:pt x="2170" y="717"/>
                    <a:pt x="2305" y="717"/>
                  </a:cubicBezTo>
                  <a:cubicBezTo>
                    <a:pt x="2440" y="717"/>
                    <a:pt x="2578" y="746"/>
                    <a:pt x="2671" y="790"/>
                  </a:cubicBezTo>
                  <a:cubicBezTo>
                    <a:pt x="2848" y="888"/>
                    <a:pt x="2936" y="1075"/>
                    <a:pt x="2985" y="1262"/>
                  </a:cubicBezTo>
                  <a:cubicBezTo>
                    <a:pt x="3015" y="1379"/>
                    <a:pt x="3024" y="1507"/>
                    <a:pt x="3024" y="1635"/>
                  </a:cubicBezTo>
                  <a:cubicBezTo>
                    <a:pt x="3005" y="1762"/>
                    <a:pt x="2985" y="1900"/>
                    <a:pt x="2975" y="2027"/>
                  </a:cubicBezTo>
                  <a:cubicBezTo>
                    <a:pt x="2975" y="2118"/>
                    <a:pt x="3046" y="2155"/>
                    <a:pt x="3132" y="2155"/>
                  </a:cubicBezTo>
                  <a:cubicBezTo>
                    <a:pt x="3250" y="2155"/>
                    <a:pt x="3394" y="2085"/>
                    <a:pt x="3417" y="1988"/>
                  </a:cubicBezTo>
                  <a:cubicBezTo>
                    <a:pt x="3447" y="1851"/>
                    <a:pt x="3456" y="1703"/>
                    <a:pt x="3456" y="1566"/>
                  </a:cubicBezTo>
                  <a:cubicBezTo>
                    <a:pt x="3537" y="1026"/>
                    <a:pt x="3737" y="281"/>
                    <a:pt x="4158" y="281"/>
                  </a:cubicBezTo>
                  <a:close/>
                  <a:moveTo>
                    <a:pt x="4235" y="0"/>
                  </a:moveTo>
                  <a:cubicBezTo>
                    <a:pt x="4161" y="0"/>
                    <a:pt x="4087" y="8"/>
                    <a:pt x="4016" y="24"/>
                  </a:cubicBezTo>
                  <a:cubicBezTo>
                    <a:pt x="3623" y="113"/>
                    <a:pt x="3388" y="437"/>
                    <a:pt x="3240" y="790"/>
                  </a:cubicBezTo>
                  <a:cubicBezTo>
                    <a:pt x="3123" y="623"/>
                    <a:pt x="2946" y="506"/>
                    <a:pt x="2700" y="456"/>
                  </a:cubicBezTo>
                  <a:cubicBezTo>
                    <a:pt x="2621" y="442"/>
                    <a:pt x="2531" y="434"/>
                    <a:pt x="2436" y="434"/>
                  </a:cubicBezTo>
                  <a:cubicBezTo>
                    <a:pt x="2075" y="434"/>
                    <a:pt x="1646" y="550"/>
                    <a:pt x="1483" y="869"/>
                  </a:cubicBezTo>
                  <a:cubicBezTo>
                    <a:pt x="1365" y="1104"/>
                    <a:pt x="1443" y="1379"/>
                    <a:pt x="1571" y="1615"/>
                  </a:cubicBezTo>
                  <a:cubicBezTo>
                    <a:pt x="1391" y="1539"/>
                    <a:pt x="1203" y="1491"/>
                    <a:pt x="1019" y="1491"/>
                  </a:cubicBezTo>
                  <a:cubicBezTo>
                    <a:pt x="893" y="1491"/>
                    <a:pt x="768" y="1514"/>
                    <a:pt x="648" y="1566"/>
                  </a:cubicBezTo>
                  <a:cubicBezTo>
                    <a:pt x="236" y="1733"/>
                    <a:pt x="0" y="2322"/>
                    <a:pt x="226" y="2725"/>
                  </a:cubicBezTo>
                  <a:cubicBezTo>
                    <a:pt x="403" y="3039"/>
                    <a:pt x="786" y="3157"/>
                    <a:pt x="1139" y="3206"/>
                  </a:cubicBezTo>
                  <a:cubicBezTo>
                    <a:pt x="854" y="3314"/>
                    <a:pt x="609" y="3471"/>
                    <a:pt x="432" y="3687"/>
                  </a:cubicBezTo>
                  <a:cubicBezTo>
                    <a:pt x="118" y="4089"/>
                    <a:pt x="413" y="4600"/>
                    <a:pt x="776" y="4855"/>
                  </a:cubicBezTo>
                  <a:cubicBezTo>
                    <a:pt x="939" y="4970"/>
                    <a:pt x="1115" y="5018"/>
                    <a:pt x="1292" y="5018"/>
                  </a:cubicBezTo>
                  <a:cubicBezTo>
                    <a:pt x="1617" y="5018"/>
                    <a:pt x="1945" y="4855"/>
                    <a:pt x="2200" y="4639"/>
                  </a:cubicBezTo>
                  <a:cubicBezTo>
                    <a:pt x="2298" y="4561"/>
                    <a:pt x="2386" y="4472"/>
                    <a:pt x="2474" y="4374"/>
                  </a:cubicBezTo>
                  <a:lnTo>
                    <a:pt x="2474" y="4374"/>
                  </a:lnTo>
                  <a:cubicBezTo>
                    <a:pt x="2425" y="4904"/>
                    <a:pt x="2474" y="5474"/>
                    <a:pt x="2789" y="5837"/>
                  </a:cubicBezTo>
                  <a:cubicBezTo>
                    <a:pt x="2973" y="6042"/>
                    <a:pt x="3236" y="6124"/>
                    <a:pt x="3507" y="6124"/>
                  </a:cubicBezTo>
                  <a:cubicBezTo>
                    <a:pt x="3769" y="6124"/>
                    <a:pt x="4039" y="6046"/>
                    <a:pt x="4252" y="5926"/>
                  </a:cubicBezTo>
                  <a:cubicBezTo>
                    <a:pt x="4723" y="5660"/>
                    <a:pt x="4743" y="5160"/>
                    <a:pt x="4556" y="4698"/>
                  </a:cubicBezTo>
                  <a:cubicBezTo>
                    <a:pt x="4546" y="4688"/>
                    <a:pt x="4546" y="4679"/>
                    <a:pt x="4536" y="4669"/>
                  </a:cubicBezTo>
                  <a:lnTo>
                    <a:pt x="4536" y="4669"/>
                  </a:lnTo>
                  <a:cubicBezTo>
                    <a:pt x="4866" y="4886"/>
                    <a:pt x="5261" y="5083"/>
                    <a:pt x="5657" y="5083"/>
                  </a:cubicBezTo>
                  <a:cubicBezTo>
                    <a:pt x="5745" y="5083"/>
                    <a:pt x="5833" y="5073"/>
                    <a:pt x="5921" y="5052"/>
                  </a:cubicBezTo>
                  <a:cubicBezTo>
                    <a:pt x="6392" y="4944"/>
                    <a:pt x="6795" y="4384"/>
                    <a:pt x="6638" y="3893"/>
                  </a:cubicBezTo>
                  <a:cubicBezTo>
                    <a:pt x="6500" y="3461"/>
                    <a:pt x="5970" y="3314"/>
                    <a:pt x="5558" y="3235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79"/>
                    <a:pt x="6598" y="2008"/>
                    <a:pt x="6235" y="1723"/>
                  </a:cubicBezTo>
                  <a:cubicBezTo>
                    <a:pt x="6057" y="1579"/>
                    <a:pt x="5854" y="1521"/>
                    <a:pt x="5647" y="1521"/>
                  </a:cubicBezTo>
                  <a:cubicBezTo>
                    <a:pt x="5373" y="1521"/>
                    <a:pt x="5091" y="1623"/>
                    <a:pt x="4851" y="1762"/>
                  </a:cubicBezTo>
                  <a:cubicBezTo>
                    <a:pt x="5027" y="1409"/>
                    <a:pt x="5204" y="967"/>
                    <a:pt x="5106" y="584"/>
                  </a:cubicBezTo>
                  <a:cubicBezTo>
                    <a:pt x="5007" y="206"/>
                    <a:pt x="4614" y="0"/>
                    <a:pt x="4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2" name="Google Shape;4832;p23"/>
            <p:cNvSpPr/>
            <p:nvPr/>
          </p:nvSpPr>
          <p:spPr>
            <a:xfrm>
              <a:off x="8931437" y="5627680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17" y="287"/>
                  </a:moveTo>
                  <a:cubicBezTo>
                    <a:pt x="3346" y="287"/>
                    <a:pt x="3582" y="396"/>
                    <a:pt x="3702" y="582"/>
                  </a:cubicBezTo>
                  <a:cubicBezTo>
                    <a:pt x="3898" y="916"/>
                    <a:pt x="3898" y="1358"/>
                    <a:pt x="386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6"/>
                    <a:pt x="3887" y="2666"/>
                  </a:cubicBezTo>
                  <a:cubicBezTo>
                    <a:pt x="3999" y="2666"/>
                    <a:pt x="4149" y="2608"/>
                    <a:pt x="4183" y="2546"/>
                  </a:cubicBezTo>
                  <a:cubicBezTo>
                    <a:pt x="4360" y="2222"/>
                    <a:pt x="4595" y="1898"/>
                    <a:pt x="4880" y="1652"/>
                  </a:cubicBezTo>
                  <a:cubicBezTo>
                    <a:pt x="5023" y="1525"/>
                    <a:pt x="5198" y="1392"/>
                    <a:pt x="5389" y="1392"/>
                  </a:cubicBezTo>
                  <a:cubicBezTo>
                    <a:pt x="5434" y="1392"/>
                    <a:pt x="5481" y="1400"/>
                    <a:pt x="5528" y="1417"/>
                  </a:cubicBezTo>
                  <a:cubicBezTo>
                    <a:pt x="5774" y="1505"/>
                    <a:pt x="6029" y="1809"/>
                    <a:pt x="6068" y="2075"/>
                  </a:cubicBezTo>
                  <a:cubicBezTo>
                    <a:pt x="6157" y="2732"/>
                    <a:pt x="4762" y="2860"/>
                    <a:pt x="4320" y="2899"/>
                  </a:cubicBezTo>
                  <a:cubicBezTo>
                    <a:pt x="4102" y="2928"/>
                    <a:pt x="3985" y="3185"/>
                    <a:pt x="4242" y="3185"/>
                  </a:cubicBezTo>
                  <a:cubicBezTo>
                    <a:pt x="4252" y="3185"/>
                    <a:pt x="4261" y="3185"/>
                    <a:pt x="4271" y="3184"/>
                  </a:cubicBezTo>
                  <a:cubicBezTo>
                    <a:pt x="4370" y="3174"/>
                    <a:pt x="4487" y="3165"/>
                    <a:pt x="4595" y="3145"/>
                  </a:cubicBezTo>
                  <a:cubicBezTo>
                    <a:pt x="4702" y="3138"/>
                    <a:pt x="4818" y="3134"/>
                    <a:pt x="4938" y="3134"/>
                  </a:cubicBezTo>
                  <a:cubicBezTo>
                    <a:pt x="5528" y="3134"/>
                    <a:pt x="6209" y="3246"/>
                    <a:pt x="6225" y="3793"/>
                  </a:cubicBezTo>
                  <a:cubicBezTo>
                    <a:pt x="6225" y="3979"/>
                    <a:pt x="6147" y="4303"/>
                    <a:pt x="5931" y="4343"/>
                  </a:cubicBezTo>
                  <a:cubicBezTo>
                    <a:pt x="5911" y="4346"/>
                    <a:pt x="5890" y="4348"/>
                    <a:pt x="5869" y="4348"/>
                  </a:cubicBezTo>
                  <a:cubicBezTo>
                    <a:pt x="5663" y="4348"/>
                    <a:pt x="5414" y="4185"/>
                    <a:pt x="5253" y="4087"/>
                  </a:cubicBezTo>
                  <a:cubicBezTo>
                    <a:pt x="4949" y="3901"/>
                    <a:pt x="4654" y="3665"/>
                    <a:pt x="4399" y="3410"/>
                  </a:cubicBezTo>
                  <a:cubicBezTo>
                    <a:pt x="4367" y="3378"/>
                    <a:pt x="4319" y="3365"/>
                    <a:pt x="4266" y="3365"/>
                  </a:cubicBezTo>
                  <a:cubicBezTo>
                    <a:pt x="4156" y="3365"/>
                    <a:pt x="4026" y="3422"/>
                    <a:pt x="3987" y="3489"/>
                  </a:cubicBezTo>
                  <a:cubicBezTo>
                    <a:pt x="3967" y="3518"/>
                    <a:pt x="3967" y="3557"/>
                    <a:pt x="3996" y="3587"/>
                  </a:cubicBezTo>
                  <a:cubicBezTo>
                    <a:pt x="4203" y="3793"/>
                    <a:pt x="4389" y="4009"/>
                    <a:pt x="4546" y="4235"/>
                  </a:cubicBezTo>
                  <a:cubicBezTo>
                    <a:pt x="4713" y="4461"/>
                    <a:pt x="5145" y="5050"/>
                    <a:pt x="4851" y="5305"/>
                  </a:cubicBezTo>
                  <a:cubicBezTo>
                    <a:pt x="4769" y="5377"/>
                    <a:pt x="4638" y="5407"/>
                    <a:pt x="4504" y="5407"/>
                  </a:cubicBezTo>
                  <a:cubicBezTo>
                    <a:pt x="4365" y="5407"/>
                    <a:pt x="4224" y="5375"/>
                    <a:pt x="4134" y="5325"/>
                  </a:cubicBezTo>
                  <a:cubicBezTo>
                    <a:pt x="3957" y="5236"/>
                    <a:pt x="3859" y="5050"/>
                    <a:pt x="3820" y="4863"/>
                  </a:cubicBezTo>
                  <a:cubicBezTo>
                    <a:pt x="3790" y="4745"/>
                    <a:pt x="3780" y="4618"/>
                    <a:pt x="3780" y="4490"/>
                  </a:cubicBezTo>
                  <a:cubicBezTo>
                    <a:pt x="3800" y="4362"/>
                    <a:pt x="3820" y="4225"/>
                    <a:pt x="3820" y="4097"/>
                  </a:cubicBezTo>
                  <a:cubicBezTo>
                    <a:pt x="3824" y="4006"/>
                    <a:pt x="3753" y="3969"/>
                    <a:pt x="3668" y="3969"/>
                  </a:cubicBezTo>
                  <a:cubicBezTo>
                    <a:pt x="3550" y="3969"/>
                    <a:pt x="3405" y="4040"/>
                    <a:pt x="3388" y="4137"/>
                  </a:cubicBezTo>
                  <a:cubicBezTo>
                    <a:pt x="3358" y="4274"/>
                    <a:pt x="3339" y="4421"/>
                    <a:pt x="3339" y="4559"/>
                  </a:cubicBezTo>
                  <a:cubicBezTo>
                    <a:pt x="3258" y="5099"/>
                    <a:pt x="3058" y="5844"/>
                    <a:pt x="2636" y="5844"/>
                  </a:cubicBezTo>
                  <a:cubicBezTo>
                    <a:pt x="2544" y="5844"/>
                    <a:pt x="2442" y="5808"/>
                    <a:pt x="2327" y="5727"/>
                  </a:cubicBezTo>
                  <a:cubicBezTo>
                    <a:pt x="1650" y="5236"/>
                    <a:pt x="2582" y="3930"/>
                    <a:pt x="2936" y="3489"/>
                  </a:cubicBezTo>
                  <a:cubicBezTo>
                    <a:pt x="3036" y="3359"/>
                    <a:pt x="2929" y="3297"/>
                    <a:pt x="2803" y="3297"/>
                  </a:cubicBezTo>
                  <a:cubicBezTo>
                    <a:pt x="2719" y="3297"/>
                    <a:pt x="2626" y="3325"/>
                    <a:pt x="2582" y="3381"/>
                  </a:cubicBezTo>
                  <a:cubicBezTo>
                    <a:pt x="2357" y="3665"/>
                    <a:pt x="2082" y="3930"/>
                    <a:pt x="1787" y="4127"/>
                  </a:cubicBezTo>
                  <a:cubicBezTo>
                    <a:pt x="1632" y="4223"/>
                    <a:pt x="1455" y="4319"/>
                    <a:pt x="1272" y="4319"/>
                  </a:cubicBezTo>
                  <a:cubicBezTo>
                    <a:pt x="1212" y="4319"/>
                    <a:pt x="1151" y="4308"/>
                    <a:pt x="1090" y="4284"/>
                  </a:cubicBezTo>
                  <a:cubicBezTo>
                    <a:pt x="874" y="4205"/>
                    <a:pt x="589" y="3891"/>
                    <a:pt x="599" y="3646"/>
                  </a:cubicBezTo>
                  <a:cubicBezTo>
                    <a:pt x="619" y="3243"/>
                    <a:pt x="1365" y="3125"/>
                    <a:pt x="1660" y="3076"/>
                  </a:cubicBezTo>
                  <a:cubicBezTo>
                    <a:pt x="1974" y="3007"/>
                    <a:pt x="2288" y="2968"/>
                    <a:pt x="2612" y="2948"/>
                  </a:cubicBezTo>
                  <a:cubicBezTo>
                    <a:pt x="2834" y="2939"/>
                    <a:pt x="2952" y="2663"/>
                    <a:pt x="2666" y="2663"/>
                  </a:cubicBezTo>
                  <a:cubicBezTo>
                    <a:pt x="2661" y="2663"/>
                    <a:pt x="2656" y="2664"/>
                    <a:pt x="2651" y="2664"/>
                  </a:cubicBezTo>
                  <a:cubicBezTo>
                    <a:pt x="2482" y="2678"/>
                    <a:pt x="2284" y="2691"/>
                    <a:pt x="2079" y="2691"/>
                  </a:cubicBezTo>
                  <a:cubicBezTo>
                    <a:pt x="1594" y="2691"/>
                    <a:pt x="1064" y="2620"/>
                    <a:pt x="746" y="2330"/>
                  </a:cubicBezTo>
                  <a:cubicBezTo>
                    <a:pt x="471" y="2084"/>
                    <a:pt x="540" y="1456"/>
                    <a:pt x="913" y="1338"/>
                  </a:cubicBezTo>
                  <a:cubicBezTo>
                    <a:pt x="961" y="1324"/>
                    <a:pt x="1011" y="1317"/>
                    <a:pt x="1062" y="1317"/>
                  </a:cubicBezTo>
                  <a:cubicBezTo>
                    <a:pt x="1428" y="1317"/>
                    <a:pt x="1881" y="1648"/>
                    <a:pt x="2131" y="1829"/>
                  </a:cubicBezTo>
                  <a:cubicBezTo>
                    <a:pt x="2416" y="2035"/>
                    <a:pt x="2690" y="2261"/>
                    <a:pt x="2936" y="2516"/>
                  </a:cubicBezTo>
                  <a:cubicBezTo>
                    <a:pt x="2966" y="2546"/>
                    <a:pt x="3015" y="2559"/>
                    <a:pt x="3070" y="2559"/>
                  </a:cubicBezTo>
                  <a:cubicBezTo>
                    <a:pt x="3232" y="2559"/>
                    <a:pt x="3441" y="2447"/>
                    <a:pt x="3339" y="2330"/>
                  </a:cubicBezTo>
                  <a:cubicBezTo>
                    <a:pt x="3162" y="2134"/>
                    <a:pt x="3005" y="1898"/>
                    <a:pt x="2867" y="1672"/>
                  </a:cubicBezTo>
                  <a:cubicBezTo>
                    <a:pt x="2690" y="1368"/>
                    <a:pt x="2406" y="847"/>
                    <a:pt x="2641" y="513"/>
                  </a:cubicBezTo>
                  <a:cubicBezTo>
                    <a:pt x="2755" y="357"/>
                    <a:pt x="2934" y="287"/>
                    <a:pt x="3117" y="287"/>
                  </a:cubicBezTo>
                  <a:close/>
                  <a:moveTo>
                    <a:pt x="3293" y="0"/>
                  </a:moveTo>
                  <a:cubicBezTo>
                    <a:pt x="3031" y="0"/>
                    <a:pt x="2761" y="78"/>
                    <a:pt x="2553" y="199"/>
                  </a:cubicBezTo>
                  <a:cubicBezTo>
                    <a:pt x="2072" y="464"/>
                    <a:pt x="2062" y="965"/>
                    <a:pt x="2249" y="1427"/>
                  </a:cubicBezTo>
                  <a:cubicBezTo>
                    <a:pt x="2249" y="1436"/>
                    <a:pt x="2258" y="1446"/>
                    <a:pt x="2268" y="1456"/>
                  </a:cubicBezTo>
                  <a:cubicBezTo>
                    <a:pt x="1931" y="1239"/>
                    <a:pt x="1541" y="1042"/>
                    <a:pt x="1147" y="1042"/>
                  </a:cubicBezTo>
                  <a:cubicBezTo>
                    <a:pt x="1059" y="1042"/>
                    <a:pt x="971" y="1052"/>
                    <a:pt x="884" y="1073"/>
                  </a:cubicBezTo>
                  <a:cubicBezTo>
                    <a:pt x="413" y="1181"/>
                    <a:pt x="0" y="1741"/>
                    <a:pt x="167" y="2232"/>
                  </a:cubicBezTo>
                  <a:cubicBezTo>
                    <a:pt x="304" y="2664"/>
                    <a:pt x="835" y="2811"/>
                    <a:pt x="1247" y="2890"/>
                  </a:cubicBezTo>
                  <a:cubicBezTo>
                    <a:pt x="933" y="2968"/>
                    <a:pt x="619" y="3086"/>
                    <a:pt x="383" y="3292"/>
                  </a:cubicBezTo>
                  <a:cubicBezTo>
                    <a:pt x="0" y="3646"/>
                    <a:pt x="206" y="4117"/>
                    <a:pt x="570" y="4402"/>
                  </a:cubicBezTo>
                  <a:cubicBezTo>
                    <a:pt x="747" y="4546"/>
                    <a:pt x="950" y="4604"/>
                    <a:pt x="1158" y="4604"/>
                  </a:cubicBezTo>
                  <a:cubicBezTo>
                    <a:pt x="1432" y="4604"/>
                    <a:pt x="1714" y="4502"/>
                    <a:pt x="1954" y="4362"/>
                  </a:cubicBezTo>
                  <a:lnTo>
                    <a:pt x="1954" y="4362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89" y="5918"/>
                    <a:pt x="2188" y="6124"/>
                    <a:pt x="2563" y="6124"/>
                  </a:cubicBezTo>
                  <a:cubicBezTo>
                    <a:pt x="2637" y="6124"/>
                    <a:pt x="2710" y="6116"/>
                    <a:pt x="2779" y="6100"/>
                  </a:cubicBezTo>
                  <a:cubicBezTo>
                    <a:pt x="3181" y="6012"/>
                    <a:pt x="3417" y="5688"/>
                    <a:pt x="3564" y="5334"/>
                  </a:cubicBezTo>
                  <a:cubicBezTo>
                    <a:pt x="3682" y="5501"/>
                    <a:pt x="3849" y="5619"/>
                    <a:pt x="4095" y="5668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0"/>
                    <a:pt x="5351" y="4745"/>
                    <a:pt x="5234" y="4510"/>
                  </a:cubicBezTo>
                  <a:lnTo>
                    <a:pt x="5234" y="4510"/>
                  </a:lnTo>
                  <a:cubicBezTo>
                    <a:pt x="5414" y="4585"/>
                    <a:pt x="5598" y="4633"/>
                    <a:pt x="5781" y="4633"/>
                  </a:cubicBezTo>
                  <a:cubicBezTo>
                    <a:pt x="5907" y="4633"/>
                    <a:pt x="6033" y="4611"/>
                    <a:pt x="6157" y="4559"/>
                  </a:cubicBezTo>
                  <a:cubicBezTo>
                    <a:pt x="6559" y="4392"/>
                    <a:pt x="6805" y="3803"/>
                    <a:pt x="6579" y="3400"/>
                  </a:cubicBezTo>
                  <a:cubicBezTo>
                    <a:pt x="6392" y="3086"/>
                    <a:pt x="6009" y="2968"/>
                    <a:pt x="5656" y="2919"/>
                  </a:cubicBezTo>
                  <a:cubicBezTo>
                    <a:pt x="5941" y="2801"/>
                    <a:pt x="6196" y="2654"/>
                    <a:pt x="6363" y="2438"/>
                  </a:cubicBezTo>
                  <a:cubicBezTo>
                    <a:pt x="6677" y="2035"/>
                    <a:pt x="6382" y="1525"/>
                    <a:pt x="6019" y="1269"/>
                  </a:cubicBezTo>
                  <a:cubicBezTo>
                    <a:pt x="5856" y="1155"/>
                    <a:pt x="5681" y="1107"/>
                    <a:pt x="5505" y="1107"/>
                  </a:cubicBezTo>
                  <a:cubicBezTo>
                    <a:pt x="5182" y="1107"/>
                    <a:pt x="4856" y="1269"/>
                    <a:pt x="4595" y="1485"/>
                  </a:cubicBezTo>
                  <a:cubicBezTo>
                    <a:pt x="4497" y="1564"/>
                    <a:pt x="4409" y="1652"/>
                    <a:pt x="4320" y="1751"/>
                  </a:cubicBezTo>
                  <a:cubicBezTo>
                    <a:pt x="4370" y="1220"/>
                    <a:pt x="4330" y="651"/>
                    <a:pt x="4006" y="288"/>
                  </a:cubicBezTo>
                  <a:cubicBezTo>
                    <a:pt x="3827" y="83"/>
                    <a:pt x="3564" y="0"/>
                    <a:pt x="3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3" name="Google Shape;4833;p23"/>
            <p:cNvSpPr/>
            <p:nvPr/>
          </p:nvSpPr>
          <p:spPr>
            <a:xfrm>
              <a:off x="8066015" y="5878770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17" y="287"/>
                  </a:moveTo>
                  <a:cubicBezTo>
                    <a:pt x="3347" y="287"/>
                    <a:pt x="3582" y="397"/>
                    <a:pt x="3703" y="583"/>
                  </a:cubicBezTo>
                  <a:cubicBezTo>
                    <a:pt x="3899" y="916"/>
                    <a:pt x="3899" y="1358"/>
                    <a:pt x="3879" y="1731"/>
                  </a:cubicBezTo>
                  <a:cubicBezTo>
                    <a:pt x="3860" y="2006"/>
                    <a:pt x="3820" y="2281"/>
                    <a:pt x="3762" y="2546"/>
                  </a:cubicBezTo>
                  <a:cubicBezTo>
                    <a:pt x="3741" y="2634"/>
                    <a:pt x="3804" y="2667"/>
                    <a:pt x="3888" y="2667"/>
                  </a:cubicBezTo>
                  <a:cubicBezTo>
                    <a:pt x="4000" y="2667"/>
                    <a:pt x="4150" y="2608"/>
                    <a:pt x="4184" y="2546"/>
                  </a:cubicBezTo>
                  <a:cubicBezTo>
                    <a:pt x="4360" y="2222"/>
                    <a:pt x="4596" y="1898"/>
                    <a:pt x="4881" y="1653"/>
                  </a:cubicBezTo>
                  <a:cubicBezTo>
                    <a:pt x="5024" y="1526"/>
                    <a:pt x="5198" y="1393"/>
                    <a:pt x="5390" y="1393"/>
                  </a:cubicBezTo>
                  <a:cubicBezTo>
                    <a:pt x="5435" y="1393"/>
                    <a:pt x="5482" y="1400"/>
                    <a:pt x="5529" y="1417"/>
                  </a:cubicBezTo>
                  <a:cubicBezTo>
                    <a:pt x="5774" y="1506"/>
                    <a:pt x="6030" y="1810"/>
                    <a:pt x="6069" y="2065"/>
                  </a:cubicBezTo>
                  <a:cubicBezTo>
                    <a:pt x="6157" y="2733"/>
                    <a:pt x="4773" y="2861"/>
                    <a:pt x="4321" y="2900"/>
                  </a:cubicBezTo>
                  <a:cubicBezTo>
                    <a:pt x="4103" y="2928"/>
                    <a:pt x="3986" y="3186"/>
                    <a:pt x="4243" y="3186"/>
                  </a:cubicBezTo>
                  <a:cubicBezTo>
                    <a:pt x="4252" y="3186"/>
                    <a:pt x="4262" y="3185"/>
                    <a:pt x="4272" y="3185"/>
                  </a:cubicBezTo>
                  <a:cubicBezTo>
                    <a:pt x="4380" y="3175"/>
                    <a:pt x="4488" y="3165"/>
                    <a:pt x="4596" y="3145"/>
                  </a:cubicBezTo>
                  <a:cubicBezTo>
                    <a:pt x="4702" y="3139"/>
                    <a:pt x="4819" y="3134"/>
                    <a:pt x="4939" y="3134"/>
                  </a:cubicBezTo>
                  <a:cubicBezTo>
                    <a:pt x="5529" y="3134"/>
                    <a:pt x="6210" y="3247"/>
                    <a:pt x="6226" y="3793"/>
                  </a:cubicBezTo>
                  <a:cubicBezTo>
                    <a:pt x="6226" y="3980"/>
                    <a:pt x="6148" y="4304"/>
                    <a:pt x="5931" y="4343"/>
                  </a:cubicBezTo>
                  <a:cubicBezTo>
                    <a:pt x="5911" y="4347"/>
                    <a:pt x="5891" y="4349"/>
                    <a:pt x="5870" y="4349"/>
                  </a:cubicBezTo>
                  <a:cubicBezTo>
                    <a:pt x="5664" y="4349"/>
                    <a:pt x="5414" y="4186"/>
                    <a:pt x="5254" y="4088"/>
                  </a:cubicBezTo>
                  <a:cubicBezTo>
                    <a:pt x="4950" y="3901"/>
                    <a:pt x="4655" y="3666"/>
                    <a:pt x="4400" y="3410"/>
                  </a:cubicBezTo>
                  <a:cubicBezTo>
                    <a:pt x="4368" y="3379"/>
                    <a:pt x="4319" y="3365"/>
                    <a:pt x="4267" y="3365"/>
                  </a:cubicBezTo>
                  <a:cubicBezTo>
                    <a:pt x="4156" y="3365"/>
                    <a:pt x="4027" y="3423"/>
                    <a:pt x="3987" y="3489"/>
                  </a:cubicBezTo>
                  <a:cubicBezTo>
                    <a:pt x="3968" y="3518"/>
                    <a:pt x="3968" y="3558"/>
                    <a:pt x="3997" y="3587"/>
                  </a:cubicBezTo>
                  <a:cubicBezTo>
                    <a:pt x="4203" y="3793"/>
                    <a:pt x="4390" y="4009"/>
                    <a:pt x="4557" y="4235"/>
                  </a:cubicBezTo>
                  <a:cubicBezTo>
                    <a:pt x="4714" y="4451"/>
                    <a:pt x="5146" y="5050"/>
                    <a:pt x="4851" y="5306"/>
                  </a:cubicBezTo>
                  <a:cubicBezTo>
                    <a:pt x="4770" y="5378"/>
                    <a:pt x="4638" y="5407"/>
                    <a:pt x="4505" y="5407"/>
                  </a:cubicBezTo>
                  <a:cubicBezTo>
                    <a:pt x="4366" y="5407"/>
                    <a:pt x="4225" y="5375"/>
                    <a:pt x="4135" y="5325"/>
                  </a:cubicBezTo>
                  <a:cubicBezTo>
                    <a:pt x="3958" y="5237"/>
                    <a:pt x="3860" y="5050"/>
                    <a:pt x="3820" y="4864"/>
                  </a:cubicBezTo>
                  <a:cubicBezTo>
                    <a:pt x="3791" y="4746"/>
                    <a:pt x="3781" y="4618"/>
                    <a:pt x="3781" y="4491"/>
                  </a:cubicBezTo>
                  <a:cubicBezTo>
                    <a:pt x="3801" y="4363"/>
                    <a:pt x="3820" y="4225"/>
                    <a:pt x="3820" y="4098"/>
                  </a:cubicBezTo>
                  <a:cubicBezTo>
                    <a:pt x="3825" y="4007"/>
                    <a:pt x="3754" y="3970"/>
                    <a:pt x="3669" y="3970"/>
                  </a:cubicBezTo>
                  <a:cubicBezTo>
                    <a:pt x="3551" y="3970"/>
                    <a:pt x="3405" y="4040"/>
                    <a:pt x="3388" y="4137"/>
                  </a:cubicBezTo>
                  <a:cubicBezTo>
                    <a:pt x="3359" y="4275"/>
                    <a:pt x="3339" y="4422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9"/>
                    <a:pt x="2328" y="5728"/>
                  </a:cubicBezTo>
                  <a:cubicBezTo>
                    <a:pt x="1650" y="5237"/>
                    <a:pt x="2583" y="3931"/>
                    <a:pt x="2937" y="3489"/>
                  </a:cubicBezTo>
                  <a:cubicBezTo>
                    <a:pt x="3036" y="3360"/>
                    <a:pt x="2929" y="3297"/>
                    <a:pt x="2804" y="3297"/>
                  </a:cubicBezTo>
                  <a:cubicBezTo>
                    <a:pt x="2719" y="3297"/>
                    <a:pt x="2627" y="3326"/>
                    <a:pt x="2583" y="3381"/>
                  </a:cubicBezTo>
                  <a:cubicBezTo>
                    <a:pt x="2357" y="3666"/>
                    <a:pt x="2082" y="3931"/>
                    <a:pt x="1788" y="4127"/>
                  </a:cubicBezTo>
                  <a:cubicBezTo>
                    <a:pt x="1633" y="4223"/>
                    <a:pt x="1456" y="4319"/>
                    <a:pt x="1273" y="4319"/>
                  </a:cubicBezTo>
                  <a:cubicBezTo>
                    <a:pt x="1213" y="4319"/>
                    <a:pt x="1152" y="4309"/>
                    <a:pt x="1091" y="4284"/>
                  </a:cubicBezTo>
                  <a:cubicBezTo>
                    <a:pt x="875" y="4206"/>
                    <a:pt x="590" y="3892"/>
                    <a:pt x="600" y="3646"/>
                  </a:cubicBezTo>
                  <a:cubicBezTo>
                    <a:pt x="619" y="3244"/>
                    <a:pt x="1366" y="3126"/>
                    <a:pt x="1660" y="3077"/>
                  </a:cubicBezTo>
                  <a:cubicBezTo>
                    <a:pt x="1974" y="3008"/>
                    <a:pt x="2289" y="2969"/>
                    <a:pt x="2613" y="2949"/>
                  </a:cubicBezTo>
                  <a:cubicBezTo>
                    <a:pt x="2835" y="2939"/>
                    <a:pt x="2952" y="2664"/>
                    <a:pt x="2667" y="2664"/>
                  </a:cubicBezTo>
                  <a:cubicBezTo>
                    <a:pt x="2662" y="2664"/>
                    <a:pt x="2657" y="2664"/>
                    <a:pt x="2652" y="2664"/>
                  </a:cubicBezTo>
                  <a:cubicBezTo>
                    <a:pt x="2482" y="2679"/>
                    <a:pt x="2285" y="2692"/>
                    <a:pt x="2080" y="2692"/>
                  </a:cubicBezTo>
                  <a:cubicBezTo>
                    <a:pt x="1595" y="2692"/>
                    <a:pt x="1064" y="2620"/>
                    <a:pt x="747" y="2330"/>
                  </a:cubicBezTo>
                  <a:cubicBezTo>
                    <a:pt x="472" y="2085"/>
                    <a:pt x="541" y="1457"/>
                    <a:pt x="914" y="1339"/>
                  </a:cubicBezTo>
                  <a:cubicBezTo>
                    <a:pt x="963" y="1324"/>
                    <a:pt x="1013" y="1318"/>
                    <a:pt x="1066" y="1318"/>
                  </a:cubicBezTo>
                  <a:cubicBezTo>
                    <a:pt x="1437" y="1318"/>
                    <a:pt x="1882" y="1649"/>
                    <a:pt x="2132" y="1830"/>
                  </a:cubicBezTo>
                  <a:cubicBezTo>
                    <a:pt x="2416" y="2036"/>
                    <a:pt x="2691" y="2262"/>
                    <a:pt x="2937" y="2517"/>
                  </a:cubicBezTo>
                  <a:cubicBezTo>
                    <a:pt x="2969" y="2547"/>
                    <a:pt x="3020" y="2560"/>
                    <a:pt x="3075" y="2560"/>
                  </a:cubicBezTo>
                  <a:cubicBezTo>
                    <a:pt x="3238" y="2560"/>
                    <a:pt x="3442" y="2448"/>
                    <a:pt x="3339" y="2330"/>
                  </a:cubicBezTo>
                  <a:cubicBezTo>
                    <a:pt x="3163" y="2134"/>
                    <a:pt x="3005" y="1898"/>
                    <a:pt x="2868" y="1673"/>
                  </a:cubicBezTo>
                  <a:cubicBezTo>
                    <a:pt x="2691" y="1378"/>
                    <a:pt x="2406" y="848"/>
                    <a:pt x="2642" y="514"/>
                  </a:cubicBezTo>
                  <a:cubicBezTo>
                    <a:pt x="2755" y="357"/>
                    <a:pt x="2934" y="287"/>
                    <a:pt x="3117" y="287"/>
                  </a:cubicBezTo>
                  <a:close/>
                  <a:moveTo>
                    <a:pt x="3294" y="1"/>
                  </a:moveTo>
                  <a:cubicBezTo>
                    <a:pt x="3031" y="1"/>
                    <a:pt x="2762" y="79"/>
                    <a:pt x="2554" y="200"/>
                  </a:cubicBezTo>
                  <a:cubicBezTo>
                    <a:pt x="2073" y="465"/>
                    <a:pt x="2063" y="966"/>
                    <a:pt x="2249" y="1427"/>
                  </a:cubicBezTo>
                  <a:cubicBezTo>
                    <a:pt x="2249" y="1437"/>
                    <a:pt x="2259" y="1447"/>
                    <a:pt x="2269" y="1457"/>
                  </a:cubicBezTo>
                  <a:cubicBezTo>
                    <a:pt x="1932" y="1240"/>
                    <a:pt x="1542" y="1042"/>
                    <a:pt x="1147" y="1042"/>
                  </a:cubicBezTo>
                  <a:cubicBezTo>
                    <a:pt x="1060" y="1042"/>
                    <a:pt x="972" y="1052"/>
                    <a:pt x="885" y="1074"/>
                  </a:cubicBezTo>
                  <a:cubicBezTo>
                    <a:pt x="413" y="1182"/>
                    <a:pt x="11" y="1741"/>
                    <a:pt x="168" y="2232"/>
                  </a:cubicBezTo>
                  <a:cubicBezTo>
                    <a:pt x="305" y="2664"/>
                    <a:pt x="835" y="2812"/>
                    <a:pt x="1248" y="2890"/>
                  </a:cubicBezTo>
                  <a:cubicBezTo>
                    <a:pt x="934" y="2969"/>
                    <a:pt x="619" y="3086"/>
                    <a:pt x="384" y="3293"/>
                  </a:cubicBezTo>
                  <a:cubicBezTo>
                    <a:pt x="1" y="3646"/>
                    <a:pt x="207" y="4117"/>
                    <a:pt x="570" y="4402"/>
                  </a:cubicBezTo>
                  <a:cubicBezTo>
                    <a:pt x="748" y="4546"/>
                    <a:pt x="951" y="4604"/>
                    <a:pt x="1159" y="4604"/>
                  </a:cubicBezTo>
                  <a:cubicBezTo>
                    <a:pt x="1433" y="4604"/>
                    <a:pt x="1715" y="4503"/>
                    <a:pt x="1955" y="4363"/>
                  </a:cubicBezTo>
                  <a:lnTo>
                    <a:pt x="1955" y="4363"/>
                  </a:lnTo>
                  <a:cubicBezTo>
                    <a:pt x="1768" y="4716"/>
                    <a:pt x="1601" y="5148"/>
                    <a:pt x="1700" y="5541"/>
                  </a:cubicBezTo>
                  <a:cubicBezTo>
                    <a:pt x="1790" y="5919"/>
                    <a:pt x="2189" y="6125"/>
                    <a:pt x="2564" y="6125"/>
                  </a:cubicBezTo>
                  <a:cubicBezTo>
                    <a:pt x="2638" y="6125"/>
                    <a:pt x="2710" y="6117"/>
                    <a:pt x="2780" y="6101"/>
                  </a:cubicBezTo>
                  <a:cubicBezTo>
                    <a:pt x="3182" y="6012"/>
                    <a:pt x="3418" y="5688"/>
                    <a:pt x="3565" y="5335"/>
                  </a:cubicBezTo>
                  <a:cubicBezTo>
                    <a:pt x="3683" y="5502"/>
                    <a:pt x="3850" y="5620"/>
                    <a:pt x="4095" y="5669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1" y="5691"/>
                    <a:pt x="5159" y="5575"/>
                    <a:pt x="5323" y="5256"/>
                  </a:cubicBezTo>
                  <a:cubicBezTo>
                    <a:pt x="5441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5" y="4586"/>
                    <a:pt x="5599" y="4634"/>
                    <a:pt x="5782" y="4634"/>
                  </a:cubicBezTo>
                  <a:cubicBezTo>
                    <a:pt x="5908" y="4634"/>
                    <a:pt x="6033" y="4611"/>
                    <a:pt x="6157" y="4559"/>
                  </a:cubicBezTo>
                  <a:cubicBezTo>
                    <a:pt x="6560" y="4392"/>
                    <a:pt x="6805" y="3803"/>
                    <a:pt x="6580" y="3401"/>
                  </a:cubicBezTo>
                  <a:cubicBezTo>
                    <a:pt x="6393" y="3086"/>
                    <a:pt x="6010" y="2969"/>
                    <a:pt x="5657" y="2920"/>
                  </a:cubicBezTo>
                  <a:cubicBezTo>
                    <a:pt x="5941" y="2802"/>
                    <a:pt x="6197" y="2654"/>
                    <a:pt x="6364" y="2438"/>
                  </a:cubicBezTo>
                  <a:cubicBezTo>
                    <a:pt x="6678" y="2036"/>
                    <a:pt x="6383" y="1525"/>
                    <a:pt x="6020" y="1270"/>
                  </a:cubicBezTo>
                  <a:cubicBezTo>
                    <a:pt x="5857" y="1156"/>
                    <a:pt x="5682" y="1107"/>
                    <a:pt x="5506" y="1107"/>
                  </a:cubicBezTo>
                  <a:cubicBezTo>
                    <a:pt x="5183" y="1107"/>
                    <a:pt x="4857" y="1270"/>
                    <a:pt x="4596" y="1486"/>
                  </a:cubicBezTo>
                  <a:cubicBezTo>
                    <a:pt x="4498" y="1565"/>
                    <a:pt x="4410" y="1653"/>
                    <a:pt x="4321" y="1751"/>
                  </a:cubicBezTo>
                  <a:cubicBezTo>
                    <a:pt x="4370" y="1221"/>
                    <a:pt x="4331" y="651"/>
                    <a:pt x="4007" y="288"/>
                  </a:cubicBezTo>
                  <a:cubicBezTo>
                    <a:pt x="3828" y="84"/>
                    <a:pt x="3565" y="1"/>
                    <a:pt x="32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4" name="Google Shape;4834;p23"/>
            <p:cNvSpPr/>
            <p:nvPr/>
          </p:nvSpPr>
          <p:spPr>
            <a:xfrm>
              <a:off x="8405335" y="5887285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4168" y="282"/>
                  </a:moveTo>
                  <a:cubicBezTo>
                    <a:pt x="4261" y="282"/>
                    <a:pt x="4363" y="317"/>
                    <a:pt x="4478" y="398"/>
                  </a:cubicBezTo>
                  <a:cubicBezTo>
                    <a:pt x="5155" y="889"/>
                    <a:pt x="4222" y="2195"/>
                    <a:pt x="3869" y="2637"/>
                  </a:cubicBezTo>
                  <a:cubicBezTo>
                    <a:pt x="3769" y="2766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5"/>
                  </a:cubicBezTo>
                  <a:cubicBezTo>
                    <a:pt x="4448" y="2460"/>
                    <a:pt x="4723" y="2195"/>
                    <a:pt x="5018" y="1998"/>
                  </a:cubicBezTo>
                  <a:cubicBezTo>
                    <a:pt x="5174" y="1894"/>
                    <a:pt x="5354" y="1801"/>
                    <a:pt x="5538" y="1801"/>
                  </a:cubicBezTo>
                  <a:cubicBezTo>
                    <a:pt x="5597" y="1801"/>
                    <a:pt x="5656" y="1810"/>
                    <a:pt x="5715" y="1832"/>
                  </a:cubicBezTo>
                  <a:cubicBezTo>
                    <a:pt x="5931" y="1920"/>
                    <a:pt x="6216" y="2234"/>
                    <a:pt x="6206" y="2480"/>
                  </a:cubicBezTo>
                  <a:cubicBezTo>
                    <a:pt x="6186" y="2882"/>
                    <a:pt x="5440" y="2990"/>
                    <a:pt x="5145" y="304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1" y="3186"/>
                    <a:pt x="3853" y="3462"/>
                    <a:pt x="4139" y="3462"/>
                  </a:cubicBezTo>
                  <a:cubicBezTo>
                    <a:pt x="4143" y="3462"/>
                    <a:pt x="4148" y="3462"/>
                    <a:pt x="4154" y="3462"/>
                  </a:cubicBezTo>
                  <a:cubicBezTo>
                    <a:pt x="4323" y="3447"/>
                    <a:pt x="4520" y="3434"/>
                    <a:pt x="4726" y="3434"/>
                  </a:cubicBezTo>
                  <a:cubicBezTo>
                    <a:pt x="5211" y="3434"/>
                    <a:pt x="5741" y="3506"/>
                    <a:pt x="6058" y="3795"/>
                  </a:cubicBezTo>
                  <a:cubicBezTo>
                    <a:pt x="6333" y="4041"/>
                    <a:pt x="6265" y="4659"/>
                    <a:pt x="5892" y="4787"/>
                  </a:cubicBezTo>
                  <a:cubicBezTo>
                    <a:pt x="5843" y="4802"/>
                    <a:pt x="5792" y="4808"/>
                    <a:pt x="5740" y="4808"/>
                  </a:cubicBezTo>
                  <a:cubicBezTo>
                    <a:pt x="5369" y="4808"/>
                    <a:pt x="4924" y="4477"/>
                    <a:pt x="4674" y="4296"/>
                  </a:cubicBezTo>
                  <a:cubicBezTo>
                    <a:pt x="4389" y="4090"/>
                    <a:pt x="4114" y="3854"/>
                    <a:pt x="3869" y="3609"/>
                  </a:cubicBezTo>
                  <a:cubicBezTo>
                    <a:pt x="3836" y="3579"/>
                    <a:pt x="3785" y="3566"/>
                    <a:pt x="3730" y="3566"/>
                  </a:cubicBezTo>
                  <a:cubicBezTo>
                    <a:pt x="3567" y="3566"/>
                    <a:pt x="3364" y="3676"/>
                    <a:pt x="3466" y="3786"/>
                  </a:cubicBezTo>
                  <a:cubicBezTo>
                    <a:pt x="3643" y="3992"/>
                    <a:pt x="3800" y="4218"/>
                    <a:pt x="3938" y="4453"/>
                  </a:cubicBezTo>
                  <a:cubicBezTo>
                    <a:pt x="4114" y="4748"/>
                    <a:pt x="4399" y="5278"/>
                    <a:pt x="4163" y="5612"/>
                  </a:cubicBezTo>
                  <a:cubicBezTo>
                    <a:pt x="4051" y="5768"/>
                    <a:pt x="3873" y="5838"/>
                    <a:pt x="3691" y="5838"/>
                  </a:cubicBezTo>
                  <a:cubicBezTo>
                    <a:pt x="3461" y="5838"/>
                    <a:pt x="3224" y="5725"/>
                    <a:pt x="3103" y="5533"/>
                  </a:cubicBezTo>
                  <a:cubicBezTo>
                    <a:pt x="2907" y="5209"/>
                    <a:pt x="2907" y="4758"/>
                    <a:pt x="292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1"/>
                    <a:pt x="3002" y="3459"/>
                    <a:pt x="2918" y="3459"/>
                  </a:cubicBezTo>
                  <a:cubicBezTo>
                    <a:pt x="2805" y="3459"/>
                    <a:pt x="2656" y="3517"/>
                    <a:pt x="2622" y="3579"/>
                  </a:cubicBezTo>
                  <a:cubicBezTo>
                    <a:pt x="2445" y="3903"/>
                    <a:pt x="2209" y="4227"/>
                    <a:pt x="1925" y="4473"/>
                  </a:cubicBezTo>
                  <a:cubicBezTo>
                    <a:pt x="1783" y="4599"/>
                    <a:pt x="1611" y="4724"/>
                    <a:pt x="1421" y="4724"/>
                  </a:cubicBezTo>
                  <a:cubicBezTo>
                    <a:pt x="1374" y="4724"/>
                    <a:pt x="1326" y="4716"/>
                    <a:pt x="1277" y="4699"/>
                  </a:cubicBezTo>
                  <a:cubicBezTo>
                    <a:pt x="1031" y="4620"/>
                    <a:pt x="776" y="4316"/>
                    <a:pt x="737" y="4051"/>
                  </a:cubicBezTo>
                  <a:cubicBezTo>
                    <a:pt x="648" y="3383"/>
                    <a:pt x="2043" y="3265"/>
                    <a:pt x="2484" y="3226"/>
                  </a:cubicBezTo>
                  <a:cubicBezTo>
                    <a:pt x="2702" y="3197"/>
                    <a:pt x="2820" y="2940"/>
                    <a:pt x="2562" y="2940"/>
                  </a:cubicBezTo>
                  <a:cubicBezTo>
                    <a:pt x="2553" y="2940"/>
                    <a:pt x="2544" y="2940"/>
                    <a:pt x="2533" y="2941"/>
                  </a:cubicBezTo>
                  <a:cubicBezTo>
                    <a:pt x="2425" y="2951"/>
                    <a:pt x="2317" y="2961"/>
                    <a:pt x="2209" y="2971"/>
                  </a:cubicBezTo>
                  <a:cubicBezTo>
                    <a:pt x="2096" y="2979"/>
                    <a:pt x="1970" y="2985"/>
                    <a:pt x="1841" y="2985"/>
                  </a:cubicBezTo>
                  <a:cubicBezTo>
                    <a:pt x="1257" y="2985"/>
                    <a:pt x="596" y="2863"/>
                    <a:pt x="580" y="2332"/>
                  </a:cubicBezTo>
                  <a:cubicBezTo>
                    <a:pt x="580" y="2146"/>
                    <a:pt x="658" y="182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52" y="203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4"/>
                    <a:pt x="2486" y="2756"/>
                    <a:pt x="2539" y="2756"/>
                  </a:cubicBezTo>
                  <a:cubicBezTo>
                    <a:pt x="2649" y="2756"/>
                    <a:pt x="2778" y="2703"/>
                    <a:pt x="2818" y="2637"/>
                  </a:cubicBezTo>
                  <a:cubicBezTo>
                    <a:pt x="2838" y="2607"/>
                    <a:pt x="2838" y="2568"/>
                    <a:pt x="2808" y="2529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65"/>
                    <a:pt x="1660" y="1076"/>
                    <a:pt x="1954" y="820"/>
                  </a:cubicBezTo>
                  <a:cubicBezTo>
                    <a:pt x="2038" y="747"/>
                    <a:pt x="2173" y="717"/>
                    <a:pt x="2309" y="717"/>
                  </a:cubicBezTo>
                  <a:cubicBezTo>
                    <a:pt x="2445" y="717"/>
                    <a:pt x="2583" y="747"/>
                    <a:pt x="2671" y="791"/>
                  </a:cubicBezTo>
                  <a:cubicBezTo>
                    <a:pt x="2848" y="889"/>
                    <a:pt x="2946" y="1076"/>
                    <a:pt x="2985" y="1262"/>
                  </a:cubicBezTo>
                  <a:cubicBezTo>
                    <a:pt x="3015" y="1380"/>
                    <a:pt x="3024" y="1508"/>
                    <a:pt x="3024" y="1635"/>
                  </a:cubicBezTo>
                  <a:cubicBezTo>
                    <a:pt x="3005" y="1763"/>
                    <a:pt x="2985" y="1900"/>
                    <a:pt x="2985" y="2028"/>
                  </a:cubicBezTo>
                  <a:cubicBezTo>
                    <a:pt x="2981" y="2119"/>
                    <a:pt x="3052" y="2156"/>
                    <a:pt x="3137" y="2156"/>
                  </a:cubicBezTo>
                  <a:cubicBezTo>
                    <a:pt x="3254" y="2156"/>
                    <a:pt x="3400" y="2085"/>
                    <a:pt x="3417" y="1989"/>
                  </a:cubicBezTo>
                  <a:cubicBezTo>
                    <a:pt x="3447" y="1851"/>
                    <a:pt x="3466" y="1704"/>
                    <a:pt x="3466" y="1566"/>
                  </a:cubicBezTo>
                  <a:cubicBezTo>
                    <a:pt x="3547" y="1027"/>
                    <a:pt x="3747" y="282"/>
                    <a:pt x="4168" y="282"/>
                  </a:cubicBezTo>
                  <a:close/>
                  <a:moveTo>
                    <a:pt x="4241" y="1"/>
                  </a:moveTo>
                  <a:cubicBezTo>
                    <a:pt x="4168" y="1"/>
                    <a:pt x="4095" y="9"/>
                    <a:pt x="4026" y="25"/>
                  </a:cubicBezTo>
                  <a:cubicBezTo>
                    <a:pt x="3623" y="113"/>
                    <a:pt x="3388" y="437"/>
                    <a:pt x="3240" y="791"/>
                  </a:cubicBezTo>
                  <a:cubicBezTo>
                    <a:pt x="3123" y="624"/>
                    <a:pt x="2956" y="506"/>
                    <a:pt x="2710" y="457"/>
                  </a:cubicBezTo>
                  <a:cubicBezTo>
                    <a:pt x="2629" y="443"/>
                    <a:pt x="2537" y="435"/>
                    <a:pt x="2441" y="435"/>
                  </a:cubicBezTo>
                  <a:cubicBezTo>
                    <a:pt x="2075" y="435"/>
                    <a:pt x="1646" y="550"/>
                    <a:pt x="1483" y="869"/>
                  </a:cubicBezTo>
                  <a:cubicBezTo>
                    <a:pt x="1365" y="1105"/>
                    <a:pt x="1453" y="1380"/>
                    <a:pt x="1571" y="1616"/>
                  </a:cubicBezTo>
                  <a:cubicBezTo>
                    <a:pt x="1391" y="1540"/>
                    <a:pt x="1207" y="1492"/>
                    <a:pt x="1024" y="1492"/>
                  </a:cubicBezTo>
                  <a:cubicBezTo>
                    <a:pt x="898" y="1492"/>
                    <a:pt x="772" y="1514"/>
                    <a:pt x="648" y="1566"/>
                  </a:cubicBezTo>
                  <a:cubicBezTo>
                    <a:pt x="236" y="1733"/>
                    <a:pt x="0" y="2323"/>
                    <a:pt x="226" y="2725"/>
                  </a:cubicBezTo>
                  <a:cubicBezTo>
                    <a:pt x="413" y="3039"/>
                    <a:pt x="796" y="3157"/>
                    <a:pt x="1149" y="3206"/>
                  </a:cubicBezTo>
                  <a:cubicBezTo>
                    <a:pt x="864" y="3314"/>
                    <a:pt x="609" y="3471"/>
                    <a:pt x="442" y="3687"/>
                  </a:cubicBezTo>
                  <a:cubicBezTo>
                    <a:pt x="128" y="4090"/>
                    <a:pt x="422" y="4601"/>
                    <a:pt x="786" y="4856"/>
                  </a:cubicBezTo>
                  <a:cubicBezTo>
                    <a:pt x="949" y="4970"/>
                    <a:pt x="1124" y="5018"/>
                    <a:pt x="1300" y="5018"/>
                  </a:cubicBezTo>
                  <a:cubicBezTo>
                    <a:pt x="1623" y="5018"/>
                    <a:pt x="1949" y="4856"/>
                    <a:pt x="2209" y="4640"/>
                  </a:cubicBezTo>
                  <a:cubicBezTo>
                    <a:pt x="2308" y="4561"/>
                    <a:pt x="2396" y="4473"/>
                    <a:pt x="2484" y="4375"/>
                  </a:cubicBezTo>
                  <a:lnTo>
                    <a:pt x="2484" y="4375"/>
                  </a:lnTo>
                  <a:cubicBezTo>
                    <a:pt x="2435" y="4905"/>
                    <a:pt x="2475" y="5474"/>
                    <a:pt x="2789" y="5838"/>
                  </a:cubicBezTo>
                  <a:cubicBezTo>
                    <a:pt x="2973" y="6042"/>
                    <a:pt x="3239" y="6125"/>
                    <a:pt x="3510" y="6125"/>
                  </a:cubicBezTo>
                  <a:cubicBezTo>
                    <a:pt x="3774" y="6125"/>
                    <a:pt x="4044" y="6047"/>
                    <a:pt x="4252" y="5926"/>
                  </a:cubicBezTo>
                  <a:cubicBezTo>
                    <a:pt x="4733" y="5661"/>
                    <a:pt x="4743" y="5160"/>
                    <a:pt x="4556" y="4699"/>
                  </a:cubicBezTo>
                  <a:cubicBezTo>
                    <a:pt x="4556" y="4689"/>
                    <a:pt x="4546" y="4679"/>
                    <a:pt x="4537" y="4669"/>
                  </a:cubicBezTo>
                  <a:lnTo>
                    <a:pt x="4537" y="4669"/>
                  </a:lnTo>
                  <a:cubicBezTo>
                    <a:pt x="4874" y="4886"/>
                    <a:pt x="5264" y="5083"/>
                    <a:pt x="5658" y="5083"/>
                  </a:cubicBezTo>
                  <a:cubicBezTo>
                    <a:pt x="5746" y="5083"/>
                    <a:pt x="5834" y="5074"/>
                    <a:pt x="5921" y="5052"/>
                  </a:cubicBezTo>
                  <a:cubicBezTo>
                    <a:pt x="6392" y="4944"/>
                    <a:pt x="6795" y="4384"/>
                    <a:pt x="6638" y="3894"/>
                  </a:cubicBezTo>
                  <a:cubicBezTo>
                    <a:pt x="6500" y="3462"/>
                    <a:pt x="5970" y="3314"/>
                    <a:pt x="5558" y="3236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80"/>
                    <a:pt x="6599" y="2008"/>
                    <a:pt x="6235" y="1724"/>
                  </a:cubicBezTo>
                  <a:cubicBezTo>
                    <a:pt x="6058" y="1580"/>
                    <a:pt x="5854" y="1522"/>
                    <a:pt x="5647" y="1522"/>
                  </a:cubicBezTo>
                  <a:cubicBezTo>
                    <a:pt x="5373" y="1522"/>
                    <a:pt x="5091" y="1623"/>
                    <a:pt x="4851" y="1763"/>
                  </a:cubicBezTo>
                  <a:cubicBezTo>
                    <a:pt x="5037" y="1400"/>
                    <a:pt x="5204" y="968"/>
                    <a:pt x="5106" y="585"/>
                  </a:cubicBezTo>
                  <a:cubicBezTo>
                    <a:pt x="5008" y="207"/>
                    <a:pt x="4614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5" name="Google Shape;4835;p23"/>
            <p:cNvSpPr/>
            <p:nvPr/>
          </p:nvSpPr>
          <p:spPr>
            <a:xfrm>
              <a:off x="8745247" y="5878770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20" y="287"/>
                  </a:moveTo>
                  <a:cubicBezTo>
                    <a:pt x="3351" y="287"/>
                    <a:pt x="3587" y="397"/>
                    <a:pt x="3702" y="583"/>
                  </a:cubicBezTo>
                  <a:cubicBezTo>
                    <a:pt x="3898" y="916"/>
                    <a:pt x="3898" y="1358"/>
                    <a:pt x="387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3999" y="2667"/>
                    <a:pt x="4149" y="2608"/>
                    <a:pt x="4183" y="2546"/>
                  </a:cubicBezTo>
                  <a:cubicBezTo>
                    <a:pt x="4370" y="2222"/>
                    <a:pt x="4595" y="1898"/>
                    <a:pt x="4880" y="1653"/>
                  </a:cubicBezTo>
                  <a:cubicBezTo>
                    <a:pt x="5023" y="1526"/>
                    <a:pt x="5198" y="1393"/>
                    <a:pt x="5394" y="1393"/>
                  </a:cubicBezTo>
                  <a:cubicBezTo>
                    <a:pt x="5441" y="1393"/>
                    <a:pt x="5489" y="1400"/>
                    <a:pt x="5538" y="1417"/>
                  </a:cubicBezTo>
                  <a:cubicBezTo>
                    <a:pt x="5774" y="1506"/>
                    <a:pt x="6039" y="1810"/>
                    <a:pt x="6068" y="2065"/>
                  </a:cubicBezTo>
                  <a:cubicBezTo>
                    <a:pt x="6157" y="2733"/>
                    <a:pt x="4772" y="2861"/>
                    <a:pt x="4321" y="2900"/>
                  </a:cubicBezTo>
                  <a:cubicBezTo>
                    <a:pt x="4102" y="2928"/>
                    <a:pt x="3985" y="3186"/>
                    <a:pt x="4242" y="3186"/>
                  </a:cubicBezTo>
                  <a:cubicBezTo>
                    <a:pt x="4252" y="3186"/>
                    <a:pt x="4261" y="3185"/>
                    <a:pt x="4271" y="3185"/>
                  </a:cubicBezTo>
                  <a:cubicBezTo>
                    <a:pt x="4379" y="3175"/>
                    <a:pt x="4487" y="3165"/>
                    <a:pt x="4595" y="3145"/>
                  </a:cubicBezTo>
                  <a:cubicBezTo>
                    <a:pt x="4702" y="3139"/>
                    <a:pt x="4818" y="3134"/>
                    <a:pt x="4938" y="3134"/>
                  </a:cubicBezTo>
                  <a:cubicBezTo>
                    <a:pt x="5529" y="3134"/>
                    <a:pt x="6209" y="3247"/>
                    <a:pt x="6225" y="3793"/>
                  </a:cubicBezTo>
                  <a:cubicBezTo>
                    <a:pt x="6235" y="3980"/>
                    <a:pt x="6147" y="4304"/>
                    <a:pt x="5931" y="4343"/>
                  </a:cubicBezTo>
                  <a:cubicBezTo>
                    <a:pt x="5911" y="4347"/>
                    <a:pt x="5890" y="4349"/>
                    <a:pt x="5869" y="4349"/>
                  </a:cubicBezTo>
                  <a:cubicBezTo>
                    <a:pt x="5663" y="4349"/>
                    <a:pt x="5414" y="4186"/>
                    <a:pt x="5253" y="4088"/>
                  </a:cubicBezTo>
                  <a:cubicBezTo>
                    <a:pt x="4949" y="3901"/>
                    <a:pt x="4654" y="3666"/>
                    <a:pt x="4399" y="3410"/>
                  </a:cubicBezTo>
                  <a:cubicBezTo>
                    <a:pt x="4367" y="3379"/>
                    <a:pt x="4319" y="3365"/>
                    <a:pt x="4266" y="3365"/>
                  </a:cubicBezTo>
                  <a:cubicBezTo>
                    <a:pt x="4156" y="3365"/>
                    <a:pt x="4026" y="3423"/>
                    <a:pt x="3987" y="3489"/>
                  </a:cubicBezTo>
                  <a:cubicBezTo>
                    <a:pt x="3967" y="3518"/>
                    <a:pt x="3967" y="3558"/>
                    <a:pt x="3997" y="3587"/>
                  </a:cubicBezTo>
                  <a:cubicBezTo>
                    <a:pt x="4203" y="3793"/>
                    <a:pt x="4389" y="4009"/>
                    <a:pt x="4556" y="4235"/>
                  </a:cubicBezTo>
                  <a:cubicBezTo>
                    <a:pt x="4713" y="4451"/>
                    <a:pt x="5145" y="5050"/>
                    <a:pt x="4851" y="5306"/>
                  </a:cubicBezTo>
                  <a:cubicBezTo>
                    <a:pt x="4769" y="5378"/>
                    <a:pt x="4638" y="5407"/>
                    <a:pt x="4504" y="5407"/>
                  </a:cubicBezTo>
                  <a:cubicBezTo>
                    <a:pt x="4365" y="5407"/>
                    <a:pt x="4224" y="5375"/>
                    <a:pt x="4134" y="5325"/>
                  </a:cubicBezTo>
                  <a:cubicBezTo>
                    <a:pt x="3957" y="5237"/>
                    <a:pt x="3869" y="5050"/>
                    <a:pt x="3820" y="4864"/>
                  </a:cubicBezTo>
                  <a:cubicBezTo>
                    <a:pt x="3790" y="4746"/>
                    <a:pt x="3780" y="4618"/>
                    <a:pt x="3780" y="4491"/>
                  </a:cubicBezTo>
                  <a:cubicBezTo>
                    <a:pt x="3800" y="4363"/>
                    <a:pt x="3820" y="4225"/>
                    <a:pt x="3830" y="4098"/>
                  </a:cubicBezTo>
                  <a:cubicBezTo>
                    <a:pt x="3830" y="4007"/>
                    <a:pt x="3758" y="3970"/>
                    <a:pt x="3673" y="3970"/>
                  </a:cubicBezTo>
                  <a:cubicBezTo>
                    <a:pt x="3555" y="3970"/>
                    <a:pt x="3410" y="4040"/>
                    <a:pt x="3388" y="4137"/>
                  </a:cubicBezTo>
                  <a:cubicBezTo>
                    <a:pt x="3358" y="4275"/>
                    <a:pt x="3348" y="4422"/>
                    <a:pt x="3348" y="4559"/>
                  </a:cubicBezTo>
                  <a:cubicBezTo>
                    <a:pt x="3268" y="5099"/>
                    <a:pt x="3062" y="5844"/>
                    <a:pt x="2643" y="5844"/>
                  </a:cubicBezTo>
                  <a:cubicBezTo>
                    <a:pt x="2551" y="5844"/>
                    <a:pt x="2450" y="5809"/>
                    <a:pt x="2337" y="5728"/>
                  </a:cubicBezTo>
                  <a:cubicBezTo>
                    <a:pt x="1650" y="5237"/>
                    <a:pt x="2592" y="3931"/>
                    <a:pt x="2936" y="3489"/>
                  </a:cubicBezTo>
                  <a:cubicBezTo>
                    <a:pt x="3036" y="3360"/>
                    <a:pt x="2929" y="3297"/>
                    <a:pt x="2803" y="3297"/>
                  </a:cubicBezTo>
                  <a:cubicBezTo>
                    <a:pt x="2719" y="3297"/>
                    <a:pt x="2626" y="3326"/>
                    <a:pt x="2583" y="3381"/>
                  </a:cubicBezTo>
                  <a:cubicBezTo>
                    <a:pt x="2357" y="3666"/>
                    <a:pt x="2092" y="3931"/>
                    <a:pt x="1787" y="4127"/>
                  </a:cubicBezTo>
                  <a:cubicBezTo>
                    <a:pt x="1632" y="4223"/>
                    <a:pt x="1455" y="4319"/>
                    <a:pt x="1272" y="4319"/>
                  </a:cubicBezTo>
                  <a:cubicBezTo>
                    <a:pt x="1212" y="4319"/>
                    <a:pt x="1151" y="4309"/>
                    <a:pt x="1090" y="4284"/>
                  </a:cubicBezTo>
                  <a:cubicBezTo>
                    <a:pt x="874" y="4206"/>
                    <a:pt x="589" y="3892"/>
                    <a:pt x="599" y="3646"/>
                  </a:cubicBezTo>
                  <a:cubicBezTo>
                    <a:pt x="619" y="3244"/>
                    <a:pt x="1375" y="3126"/>
                    <a:pt x="1660" y="3077"/>
                  </a:cubicBezTo>
                  <a:cubicBezTo>
                    <a:pt x="1974" y="3008"/>
                    <a:pt x="2288" y="2969"/>
                    <a:pt x="2612" y="2949"/>
                  </a:cubicBezTo>
                  <a:cubicBezTo>
                    <a:pt x="2834" y="2939"/>
                    <a:pt x="2952" y="2664"/>
                    <a:pt x="2676" y="2664"/>
                  </a:cubicBezTo>
                  <a:cubicBezTo>
                    <a:pt x="2671" y="2664"/>
                    <a:pt x="2666" y="2664"/>
                    <a:pt x="2661" y="2664"/>
                  </a:cubicBezTo>
                  <a:cubicBezTo>
                    <a:pt x="2489" y="2679"/>
                    <a:pt x="2289" y="2692"/>
                    <a:pt x="2082" y="2692"/>
                  </a:cubicBezTo>
                  <a:cubicBezTo>
                    <a:pt x="1594" y="2692"/>
                    <a:pt x="1064" y="2620"/>
                    <a:pt x="746" y="2330"/>
                  </a:cubicBezTo>
                  <a:cubicBezTo>
                    <a:pt x="472" y="2085"/>
                    <a:pt x="540" y="1457"/>
                    <a:pt x="913" y="1339"/>
                  </a:cubicBezTo>
                  <a:cubicBezTo>
                    <a:pt x="962" y="1324"/>
                    <a:pt x="1013" y="1318"/>
                    <a:pt x="1065" y="1318"/>
                  </a:cubicBezTo>
                  <a:cubicBezTo>
                    <a:pt x="1436" y="1318"/>
                    <a:pt x="1881" y="1649"/>
                    <a:pt x="2131" y="1830"/>
                  </a:cubicBezTo>
                  <a:cubicBezTo>
                    <a:pt x="2425" y="2036"/>
                    <a:pt x="2691" y="2262"/>
                    <a:pt x="2946" y="2517"/>
                  </a:cubicBezTo>
                  <a:cubicBezTo>
                    <a:pt x="2976" y="2547"/>
                    <a:pt x="3024" y="2560"/>
                    <a:pt x="3078" y="2560"/>
                  </a:cubicBezTo>
                  <a:cubicBezTo>
                    <a:pt x="3237" y="2560"/>
                    <a:pt x="3441" y="2448"/>
                    <a:pt x="3339" y="2330"/>
                  </a:cubicBezTo>
                  <a:cubicBezTo>
                    <a:pt x="3162" y="2134"/>
                    <a:pt x="3005" y="1898"/>
                    <a:pt x="2867" y="1673"/>
                  </a:cubicBezTo>
                  <a:cubicBezTo>
                    <a:pt x="2691" y="1378"/>
                    <a:pt x="2416" y="848"/>
                    <a:pt x="2641" y="514"/>
                  </a:cubicBezTo>
                  <a:cubicBezTo>
                    <a:pt x="2755" y="357"/>
                    <a:pt x="2936" y="287"/>
                    <a:pt x="3120" y="287"/>
                  </a:cubicBezTo>
                  <a:close/>
                  <a:moveTo>
                    <a:pt x="3298" y="1"/>
                  </a:moveTo>
                  <a:cubicBezTo>
                    <a:pt x="3036" y="1"/>
                    <a:pt x="2766" y="79"/>
                    <a:pt x="2553" y="200"/>
                  </a:cubicBezTo>
                  <a:cubicBezTo>
                    <a:pt x="2072" y="465"/>
                    <a:pt x="2062" y="966"/>
                    <a:pt x="2249" y="1427"/>
                  </a:cubicBezTo>
                  <a:cubicBezTo>
                    <a:pt x="2259" y="1437"/>
                    <a:pt x="2259" y="1447"/>
                    <a:pt x="2268" y="1457"/>
                  </a:cubicBezTo>
                  <a:cubicBezTo>
                    <a:pt x="1939" y="1240"/>
                    <a:pt x="1544" y="1042"/>
                    <a:pt x="1148" y="1042"/>
                  </a:cubicBezTo>
                  <a:cubicBezTo>
                    <a:pt x="1060" y="1042"/>
                    <a:pt x="971" y="1052"/>
                    <a:pt x="884" y="1074"/>
                  </a:cubicBezTo>
                  <a:cubicBezTo>
                    <a:pt x="413" y="1182"/>
                    <a:pt x="10" y="1741"/>
                    <a:pt x="167" y="2232"/>
                  </a:cubicBezTo>
                  <a:cubicBezTo>
                    <a:pt x="305" y="2664"/>
                    <a:pt x="835" y="2812"/>
                    <a:pt x="1247" y="2890"/>
                  </a:cubicBezTo>
                  <a:cubicBezTo>
                    <a:pt x="933" y="2969"/>
                    <a:pt x="619" y="3086"/>
                    <a:pt x="383" y="3293"/>
                  </a:cubicBezTo>
                  <a:cubicBezTo>
                    <a:pt x="0" y="3646"/>
                    <a:pt x="206" y="4117"/>
                    <a:pt x="570" y="4402"/>
                  </a:cubicBezTo>
                  <a:cubicBezTo>
                    <a:pt x="747" y="4546"/>
                    <a:pt x="951" y="4604"/>
                    <a:pt x="1158" y="4604"/>
                  </a:cubicBezTo>
                  <a:cubicBezTo>
                    <a:pt x="1432" y="4604"/>
                    <a:pt x="1714" y="4503"/>
                    <a:pt x="1954" y="4363"/>
                  </a:cubicBezTo>
                  <a:lnTo>
                    <a:pt x="1954" y="4363"/>
                  </a:lnTo>
                  <a:cubicBezTo>
                    <a:pt x="1777" y="4716"/>
                    <a:pt x="1601" y="5148"/>
                    <a:pt x="1699" y="5541"/>
                  </a:cubicBezTo>
                  <a:cubicBezTo>
                    <a:pt x="1797" y="5919"/>
                    <a:pt x="2191" y="6125"/>
                    <a:pt x="2570" y="6125"/>
                  </a:cubicBezTo>
                  <a:cubicBezTo>
                    <a:pt x="2644" y="6125"/>
                    <a:pt x="2718" y="6117"/>
                    <a:pt x="2789" y="6101"/>
                  </a:cubicBezTo>
                  <a:cubicBezTo>
                    <a:pt x="3182" y="6012"/>
                    <a:pt x="3417" y="5688"/>
                    <a:pt x="3564" y="5335"/>
                  </a:cubicBezTo>
                  <a:cubicBezTo>
                    <a:pt x="3682" y="5502"/>
                    <a:pt x="3859" y="5620"/>
                    <a:pt x="4095" y="5669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1"/>
                    <a:pt x="5361" y="4746"/>
                    <a:pt x="5234" y="4510"/>
                  </a:cubicBezTo>
                  <a:lnTo>
                    <a:pt x="5234" y="4510"/>
                  </a:lnTo>
                  <a:cubicBezTo>
                    <a:pt x="5414" y="4586"/>
                    <a:pt x="5601" y="4634"/>
                    <a:pt x="5786" y="4634"/>
                  </a:cubicBezTo>
                  <a:cubicBezTo>
                    <a:pt x="5912" y="4634"/>
                    <a:pt x="6037" y="4611"/>
                    <a:pt x="6157" y="4559"/>
                  </a:cubicBezTo>
                  <a:cubicBezTo>
                    <a:pt x="6569" y="4392"/>
                    <a:pt x="6805" y="3803"/>
                    <a:pt x="6579" y="3401"/>
                  </a:cubicBezTo>
                  <a:cubicBezTo>
                    <a:pt x="6402" y="3086"/>
                    <a:pt x="6019" y="2969"/>
                    <a:pt x="5666" y="2920"/>
                  </a:cubicBezTo>
                  <a:cubicBezTo>
                    <a:pt x="5950" y="2802"/>
                    <a:pt x="6196" y="2654"/>
                    <a:pt x="6373" y="2438"/>
                  </a:cubicBezTo>
                  <a:cubicBezTo>
                    <a:pt x="6687" y="2036"/>
                    <a:pt x="6392" y="1525"/>
                    <a:pt x="6029" y="1270"/>
                  </a:cubicBezTo>
                  <a:cubicBezTo>
                    <a:pt x="5863" y="1156"/>
                    <a:pt x="5685" y="1107"/>
                    <a:pt x="5508" y="1107"/>
                  </a:cubicBezTo>
                  <a:cubicBezTo>
                    <a:pt x="5184" y="1107"/>
                    <a:pt x="4859" y="1270"/>
                    <a:pt x="4605" y="1486"/>
                  </a:cubicBezTo>
                  <a:cubicBezTo>
                    <a:pt x="4507" y="1565"/>
                    <a:pt x="4409" y="1653"/>
                    <a:pt x="4321" y="1751"/>
                  </a:cubicBezTo>
                  <a:cubicBezTo>
                    <a:pt x="4379" y="1221"/>
                    <a:pt x="4330" y="651"/>
                    <a:pt x="4016" y="288"/>
                  </a:cubicBezTo>
                  <a:cubicBezTo>
                    <a:pt x="3832" y="84"/>
                    <a:pt x="3569" y="1"/>
                    <a:pt x="3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6" name="Google Shape;4836;p23"/>
            <p:cNvSpPr/>
            <p:nvPr/>
          </p:nvSpPr>
          <p:spPr>
            <a:xfrm>
              <a:off x="8252204" y="6129892"/>
              <a:ext cx="211950" cy="191023"/>
            </a:xfrm>
            <a:custGeom>
              <a:avLst/>
              <a:gdLst/>
              <a:ahLst/>
              <a:cxnLst/>
              <a:rect l="l" t="t" r="r" b="b"/>
              <a:pathLst>
                <a:path w="6796" h="6125" extrusionOk="0">
                  <a:moveTo>
                    <a:pt x="3117" y="283"/>
                  </a:moveTo>
                  <a:cubicBezTo>
                    <a:pt x="3345" y="283"/>
                    <a:pt x="3579" y="392"/>
                    <a:pt x="3693" y="582"/>
                  </a:cubicBezTo>
                  <a:cubicBezTo>
                    <a:pt x="3899" y="916"/>
                    <a:pt x="3889" y="1358"/>
                    <a:pt x="3869" y="1731"/>
                  </a:cubicBezTo>
                  <a:cubicBezTo>
                    <a:pt x="3850" y="2006"/>
                    <a:pt x="3820" y="2281"/>
                    <a:pt x="3761" y="2546"/>
                  </a:cubicBezTo>
                  <a:cubicBezTo>
                    <a:pt x="3740" y="2634"/>
                    <a:pt x="3802" y="2667"/>
                    <a:pt x="3884" y="2667"/>
                  </a:cubicBezTo>
                  <a:cubicBezTo>
                    <a:pt x="3995" y="2667"/>
                    <a:pt x="4144" y="2608"/>
                    <a:pt x="4184" y="2546"/>
                  </a:cubicBezTo>
                  <a:cubicBezTo>
                    <a:pt x="4360" y="2222"/>
                    <a:pt x="4596" y="1898"/>
                    <a:pt x="4871" y="1652"/>
                  </a:cubicBezTo>
                  <a:cubicBezTo>
                    <a:pt x="5014" y="1526"/>
                    <a:pt x="5195" y="1392"/>
                    <a:pt x="5389" y="1392"/>
                  </a:cubicBezTo>
                  <a:cubicBezTo>
                    <a:pt x="5435" y="1392"/>
                    <a:pt x="5482" y="1400"/>
                    <a:pt x="5529" y="1417"/>
                  </a:cubicBezTo>
                  <a:cubicBezTo>
                    <a:pt x="5764" y="1505"/>
                    <a:pt x="6030" y="1810"/>
                    <a:pt x="6059" y="2065"/>
                  </a:cubicBezTo>
                  <a:cubicBezTo>
                    <a:pt x="6147" y="2732"/>
                    <a:pt x="4763" y="2860"/>
                    <a:pt x="4321" y="2899"/>
                  </a:cubicBezTo>
                  <a:cubicBezTo>
                    <a:pt x="4103" y="2928"/>
                    <a:pt x="3977" y="3185"/>
                    <a:pt x="4242" y="3185"/>
                  </a:cubicBezTo>
                  <a:cubicBezTo>
                    <a:pt x="4252" y="3185"/>
                    <a:pt x="4262" y="3185"/>
                    <a:pt x="4272" y="3184"/>
                  </a:cubicBezTo>
                  <a:cubicBezTo>
                    <a:pt x="4370" y="3174"/>
                    <a:pt x="4478" y="3165"/>
                    <a:pt x="4596" y="3145"/>
                  </a:cubicBezTo>
                  <a:cubicBezTo>
                    <a:pt x="4702" y="3138"/>
                    <a:pt x="4818" y="3134"/>
                    <a:pt x="4938" y="3134"/>
                  </a:cubicBezTo>
                  <a:cubicBezTo>
                    <a:pt x="5526" y="3134"/>
                    <a:pt x="6200" y="3246"/>
                    <a:pt x="6216" y="3793"/>
                  </a:cubicBezTo>
                  <a:cubicBezTo>
                    <a:pt x="6226" y="3979"/>
                    <a:pt x="6147" y="4304"/>
                    <a:pt x="5922" y="4343"/>
                  </a:cubicBezTo>
                  <a:cubicBezTo>
                    <a:pt x="5902" y="4346"/>
                    <a:pt x="5881" y="4348"/>
                    <a:pt x="5860" y="4348"/>
                  </a:cubicBezTo>
                  <a:cubicBezTo>
                    <a:pt x="5654" y="4348"/>
                    <a:pt x="5405" y="4185"/>
                    <a:pt x="5254" y="4087"/>
                  </a:cubicBezTo>
                  <a:cubicBezTo>
                    <a:pt x="4940" y="3901"/>
                    <a:pt x="4655" y="3665"/>
                    <a:pt x="4390" y="3410"/>
                  </a:cubicBezTo>
                  <a:cubicBezTo>
                    <a:pt x="4361" y="3378"/>
                    <a:pt x="4315" y="3365"/>
                    <a:pt x="4263" y="3365"/>
                  </a:cubicBezTo>
                  <a:cubicBezTo>
                    <a:pt x="4155" y="3365"/>
                    <a:pt x="4024" y="3422"/>
                    <a:pt x="3977" y="3489"/>
                  </a:cubicBezTo>
                  <a:cubicBezTo>
                    <a:pt x="3958" y="3518"/>
                    <a:pt x="3958" y="3557"/>
                    <a:pt x="3997" y="3587"/>
                  </a:cubicBezTo>
                  <a:cubicBezTo>
                    <a:pt x="4193" y="3793"/>
                    <a:pt x="4380" y="4009"/>
                    <a:pt x="4547" y="4235"/>
                  </a:cubicBezTo>
                  <a:cubicBezTo>
                    <a:pt x="4704" y="4451"/>
                    <a:pt x="5136" y="5050"/>
                    <a:pt x="4841" y="5305"/>
                  </a:cubicBezTo>
                  <a:cubicBezTo>
                    <a:pt x="4764" y="5377"/>
                    <a:pt x="4636" y="5407"/>
                    <a:pt x="4502" y="5407"/>
                  </a:cubicBezTo>
                  <a:cubicBezTo>
                    <a:pt x="4363" y="5407"/>
                    <a:pt x="4220" y="5375"/>
                    <a:pt x="4125" y="5325"/>
                  </a:cubicBezTo>
                  <a:cubicBezTo>
                    <a:pt x="3948" y="5236"/>
                    <a:pt x="3860" y="5050"/>
                    <a:pt x="3810" y="4863"/>
                  </a:cubicBezTo>
                  <a:cubicBezTo>
                    <a:pt x="3791" y="4745"/>
                    <a:pt x="3771" y="4618"/>
                    <a:pt x="3771" y="4490"/>
                  </a:cubicBezTo>
                  <a:cubicBezTo>
                    <a:pt x="3791" y="4362"/>
                    <a:pt x="3810" y="4225"/>
                    <a:pt x="3820" y="4097"/>
                  </a:cubicBezTo>
                  <a:cubicBezTo>
                    <a:pt x="3824" y="4007"/>
                    <a:pt x="3754" y="3969"/>
                    <a:pt x="3668" y="3969"/>
                  </a:cubicBezTo>
                  <a:cubicBezTo>
                    <a:pt x="3549" y="3969"/>
                    <a:pt x="3401" y="4040"/>
                    <a:pt x="3378" y="4137"/>
                  </a:cubicBezTo>
                  <a:cubicBezTo>
                    <a:pt x="3349" y="4274"/>
                    <a:pt x="3339" y="4421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8"/>
                    <a:pt x="2328" y="5727"/>
                  </a:cubicBezTo>
                  <a:cubicBezTo>
                    <a:pt x="1650" y="5236"/>
                    <a:pt x="2583" y="3930"/>
                    <a:pt x="2937" y="3489"/>
                  </a:cubicBezTo>
                  <a:cubicBezTo>
                    <a:pt x="3031" y="3359"/>
                    <a:pt x="2921" y="3297"/>
                    <a:pt x="2795" y="3297"/>
                  </a:cubicBezTo>
                  <a:cubicBezTo>
                    <a:pt x="2709" y="3297"/>
                    <a:pt x="2617" y="3325"/>
                    <a:pt x="2573" y="3381"/>
                  </a:cubicBezTo>
                  <a:cubicBezTo>
                    <a:pt x="2357" y="3665"/>
                    <a:pt x="2082" y="3930"/>
                    <a:pt x="1778" y="4127"/>
                  </a:cubicBezTo>
                  <a:cubicBezTo>
                    <a:pt x="1630" y="4223"/>
                    <a:pt x="1449" y="4319"/>
                    <a:pt x="1269" y="4319"/>
                  </a:cubicBezTo>
                  <a:cubicBezTo>
                    <a:pt x="1209" y="4319"/>
                    <a:pt x="1149" y="4308"/>
                    <a:pt x="1091" y="4284"/>
                  </a:cubicBezTo>
                  <a:cubicBezTo>
                    <a:pt x="875" y="4205"/>
                    <a:pt x="580" y="3891"/>
                    <a:pt x="600" y="3646"/>
                  </a:cubicBezTo>
                  <a:cubicBezTo>
                    <a:pt x="610" y="3243"/>
                    <a:pt x="1366" y="3125"/>
                    <a:pt x="1650" y="3076"/>
                  </a:cubicBezTo>
                  <a:cubicBezTo>
                    <a:pt x="1965" y="3007"/>
                    <a:pt x="2289" y="2968"/>
                    <a:pt x="2603" y="2949"/>
                  </a:cubicBezTo>
                  <a:cubicBezTo>
                    <a:pt x="2834" y="2929"/>
                    <a:pt x="2943" y="2663"/>
                    <a:pt x="2667" y="2663"/>
                  </a:cubicBezTo>
                  <a:cubicBezTo>
                    <a:pt x="2662" y="2663"/>
                    <a:pt x="2657" y="2664"/>
                    <a:pt x="2652" y="2664"/>
                  </a:cubicBezTo>
                  <a:cubicBezTo>
                    <a:pt x="2489" y="2678"/>
                    <a:pt x="2300" y="2689"/>
                    <a:pt x="2102" y="2689"/>
                  </a:cubicBezTo>
                  <a:cubicBezTo>
                    <a:pt x="1611" y="2689"/>
                    <a:pt x="1066" y="2617"/>
                    <a:pt x="737" y="2330"/>
                  </a:cubicBezTo>
                  <a:cubicBezTo>
                    <a:pt x="472" y="2084"/>
                    <a:pt x="531" y="1456"/>
                    <a:pt x="914" y="1338"/>
                  </a:cubicBezTo>
                  <a:cubicBezTo>
                    <a:pt x="961" y="1324"/>
                    <a:pt x="1011" y="1317"/>
                    <a:pt x="1063" y="1317"/>
                  </a:cubicBezTo>
                  <a:cubicBezTo>
                    <a:pt x="1427" y="1317"/>
                    <a:pt x="1873" y="1648"/>
                    <a:pt x="2131" y="1829"/>
                  </a:cubicBezTo>
                  <a:cubicBezTo>
                    <a:pt x="2416" y="2035"/>
                    <a:pt x="2691" y="2261"/>
                    <a:pt x="2937" y="2516"/>
                  </a:cubicBezTo>
                  <a:cubicBezTo>
                    <a:pt x="2966" y="2546"/>
                    <a:pt x="3015" y="2559"/>
                    <a:pt x="3069" y="2559"/>
                  </a:cubicBezTo>
                  <a:cubicBezTo>
                    <a:pt x="3229" y="2559"/>
                    <a:pt x="3435" y="2447"/>
                    <a:pt x="3339" y="2330"/>
                  </a:cubicBezTo>
                  <a:cubicBezTo>
                    <a:pt x="3153" y="2134"/>
                    <a:pt x="2996" y="1898"/>
                    <a:pt x="2858" y="1672"/>
                  </a:cubicBezTo>
                  <a:cubicBezTo>
                    <a:pt x="2681" y="1368"/>
                    <a:pt x="2406" y="847"/>
                    <a:pt x="2642" y="513"/>
                  </a:cubicBezTo>
                  <a:cubicBezTo>
                    <a:pt x="2752" y="355"/>
                    <a:pt x="2933" y="283"/>
                    <a:pt x="3117" y="283"/>
                  </a:cubicBezTo>
                  <a:close/>
                  <a:moveTo>
                    <a:pt x="3293" y="0"/>
                  </a:moveTo>
                  <a:cubicBezTo>
                    <a:pt x="3029" y="0"/>
                    <a:pt x="2757" y="78"/>
                    <a:pt x="2544" y="199"/>
                  </a:cubicBezTo>
                  <a:cubicBezTo>
                    <a:pt x="2073" y="464"/>
                    <a:pt x="2053" y="965"/>
                    <a:pt x="2249" y="1427"/>
                  </a:cubicBezTo>
                  <a:cubicBezTo>
                    <a:pt x="2249" y="1436"/>
                    <a:pt x="2259" y="1446"/>
                    <a:pt x="2259" y="1456"/>
                  </a:cubicBezTo>
                  <a:cubicBezTo>
                    <a:pt x="1930" y="1239"/>
                    <a:pt x="1541" y="1042"/>
                    <a:pt x="1147" y="1042"/>
                  </a:cubicBezTo>
                  <a:cubicBezTo>
                    <a:pt x="1060" y="1042"/>
                    <a:pt x="972" y="1052"/>
                    <a:pt x="884" y="1073"/>
                  </a:cubicBezTo>
                  <a:cubicBezTo>
                    <a:pt x="403" y="1181"/>
                    <a:pt x="1" y="1741"/>
                    <a:pt x="158" y="2232"/>
                  </a:cubicBezTo>
                  <a:cubicBezTo>
                    <a:pt x="305" y="2664"/>
                    <a:pt x="835" y="2811"/>
                    <a:pt x="1248" y="2890"/>
                  </a:cubicBezTo>
                  <a:cubicBezTo>
                    <a:pt x="924" y="2968"/>
                    <a:pt x="610" y="3086"/>
                    <a:pt x="384" y="3292"/>
                  </a:cubicBezTo>
                  <a:cubicBezTo>
                    <a:pt x="1" y="3646"/>
                    <a:pt x="197" y="4117"/>
                    <a:pt x="560" y="4402"/>
                  </a:cubicBezTo>
                  <a:cubicBezTo>
                    <a:pt x="742" y="4546"/>
                    <a:pt x="948" y="4604"/>
                    <a:pt x="1157" y="4604"/>
                  </a:cubicBezTo>
                  <a:cubicBezTo>
                    <a:pt x="1433" y="4604"/>
                    <a:pt x="1714" y="4502"/>
                    <a:pt x="1955" y="4362"/>
                  </a:cubicBezTo>
                  <a:lnTo>
                    <a:pt x="1955" y="4362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90" y="5918"/>
                    <a:pt x="2189" y="6124"/>
                    <a:pt x="2564" y="6124"/>
                  </a:cubicBezTo>
                  <a:cubicBezTo>
                    <a:pt x="2638" y="6124"/>
                    <a:pt x="2710" y="6116"/>
                    <a:pt x="2780" y="6100"/>
                  </a:cubicBezTo>
                  <a:cubicBezTo>
                    <a:pt x="3172" y="6012"/>
                    <a:pt x="3408" y="5688"/>
                    <a:pt x="3555" y="5334"/>
                  </a:cubicBezTo>
                  <a:cubicBezTo>
                    <a:pt x="3673" y="5501"/>
                    <a:pt x="3850" y="5619"/>
                    <a:pt x="4095" y="5668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0" y="5691"/>
                    <a:pt x="5157" y="5575"/>
                    <a:pt x="5313" y="5256"/>
                  </a:cubicBezTo>
                  <a:cubicBezTo>
                    <a:pt x="5431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5" y="4585"/>
                    <a:pt x="5599" y="4633"/>
                    <a:pt x="5780" y="4633"/>
                  </a:cubicBezTo>
                  <a:cubicBezTo>
                    <a:pt x="5904" y="4633"/>
                    <a:pt x="6027" y="4611"/>
                    <a:pt x="6147" y="4559"/>
                  </a:cubicBezTo>
                  <a:cubicBezTo>
                    <a:pt x="6560" y="4392"/>
                    <a:pt x="6795" y="3803"/>
                    <a:pt x="6570" y="3400"/>
                  </a:cubicBezTo>
                  <a:cubicBezTo>
                    <a:pt x="6393" y="3086"/>
                    <a:pt x="6010" y="2968"/>
                    <a:pt x="5656" y="2919"/>
                  </a:cubicBezTo>
                  <a:cubicBezTo>
                    <a:pt x="5941" y="2801"/>
                    <a:pt x="6196" y="2654"/>
                    <a:pt x="6363" y="2438"/>
                  </a:cubicBezTo>
                  <a:cubicBezTo>
                    <a:pt x="6678" y="2035"/>
                    <a:pt x="6383" y="1525"/>
                    <a:pt x="6020" y="1269"/>
                  </a:cubicBezTo>
                  <a:cubicBezTo>
                    <a:pt x="5857" y="1155"/>
                    <a:pt x="5681" y="1107"/>
                    <a:pt x="5503" y="1107"/>
                  </a:cubicBezTo>
                  <a:cubicBezTo>
                    <a:pt x="5178" y="1107"/>
                    <a:pt x="4850" y="1269"/>
                    <a:pt x="4596" y="1485"/>
                  </a:cubicBezTo>
                  <a:cubicBezTo>
                    <a:pt x="4498" y="1564"/>
                    <a:pt x="4409" y="1652"/>
                    <a:pt x="4321" y="1751"/>
                  </a:cubicBezTo>
                  <a:cubicBezTo>
                    <a:pt x="4370" y="1220"/>
                    <a:pt x="4331" y="651"/>
                    <a:pt x="4007" y="288"/>
                  </a:cubicBezTo>
                  <a:cubicBezTo>
                    <a:pt x="3827" y="83"/>
                    <a:pt x="3565" y="0"/>
                    <a:pt x="3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7" name="Google Shape;4837;p23"/>
            <p:cNvSpPr/>
            <p:nvPr/>
          </p:nvSpPr>
          <p:spPr>
            <a:xfrm>
              <a:off x="8591524" y="6138406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4158" y="281"/>
                  </a:moveTo>
                  <a:cubicBezTo>
                    <a:pt x="4251" y="281"/>
                    <a:pt x="4353" y="317"/>
                    <a:pt x="4468" y="398"/>
                  </a:cubicBezTo>
                  <a:cubicBezTo>
                    <a:pt x="5155" y="888"/>
                    <a:pt x="4212" y="2194"/>
                    <a:pt x="3869" y="2636"/>
                  </a:cubicBezTo>
                  <a:cubicBezTo>
                    <a:pt x="3769" y="2765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4"/>
                  </a:cubicBezTo>
                  <a:cubicBezTo>
                    <a:pt x="4448" y="2459"/>
                    <a:pt x="4713" y="2194"/>
                    <a:pt x="5018" y="1998"/>
                  </a:cubicBezTo>
                  <a:cubicBezTo>
                    <a:pt x="5174" y="1894"/>
                    <a:pt x="5353" y="1801"/>
                    <a:pt x="5538" y="1801"/>
                  </a:cubicBezTo>
                  <a:cubicBezTo>
                    <a:pt x="5597" y="1801"/>
                    <a:pt x="5656" y="1810"/>
                    <a:pt x="5715" y="1831"/>
                  </a:cubicBezTo>
                  <a:cubicBezTo>
                    <a:pt x="5931" y="1919"/>
                    <a:pt x="6215" y="2234"/>
                    <a:pt x="6206" y="2479"/>
                  </a:cubicBezTo>
                  <a:cubicBezTo>
                    <a:pt x="6186" y="2882"/>
                    <a:pt x="5430" y="2990"/>
                    <a:pt x="5145" y="3049"/>
                  </a:cubicBezTo>
                  <a:cubicBezTo>
                    <a:pt x="4831" y="3117"/>
                    <a:pt x="4507" y="3157"/>
                    <a:pt x="4193" y="3176"/>
                  </a:cubicBezTo>
                  <a:cubicBezTo>
                    <a:pt x="3971" y="3186"/>
                    <a:pt x="3853" y="3461"/>
                    <a:pt x="4129" y="3461"/>
                  </a:cubicBezTo>
                  <a:cubicBezTo>
                    <a:pt x="4134" y="3461"/>
                    <a:pt x="4139" y="3461"/>
                    <a:pt x="4144" y="3461"/>
                  </a:cubicBezTo>
                  <a:cubicBezTo>
                    <a:pt x="4316" y="3446"/>
                    <a:pt x="4515" y="3434"/>
                    <a:pt x="4721" y="3434"/>
                  </a:cubicBezTo>
                  <a:cubicBezTo>
                    <a:pt x="5207" y="3434"/>
                    <a:pt x="5734" y="3505"/>
                    <a:pt x="6058" y="3795"/>
                  </a:cubicBezTo>
                  <a:cubicBezTo>
                    <a:pt x="6333" y="4040"/>
                    <a:pt x="6265" y="4659"/>
                    <a:pt x="5882" y="4787"/>
                  </a:cubicBezTo>
                  <a:cubicBezTo>
                    <a:pt x="5834" y="4801"/>
                    <a:pt x="5784" y="4808"/>
                    <a:pt x="5733" y="4808"/>
                  </a:cubicBezTo>
                  <a:cubicBezTo>
                    <a:pt x="5369" y="4808"/>
                    <a:pt x="4923" y="4476"/>
                    <a:pt x="4674" y="4296"/>
                  </a:cubicBezTo>
                  <a:cubicBezTo>
                    <a:pt x="4379" y="4089"/>
                    <a:pt x="4104" y="3854"/>
                    <a:pt x="3859" y="3608"/>
                  </a:cubicBezTo>
                  <a:cubicBezTo>
                    <a:pt x="3829" y="3578"/>
                    <a:pt x="3780" y="3565"/>
                    <a:pt x="3726" y="3565"/>
                  </a:cubicBezTo>
                  <a:cubicBezTo>
                    <a:pt x="3567" y="3565"/>
                    <a:pt x="3364" y="3675"/>
                    <a:pt x="3466" y="3785"/>
                  </a:cubicBezTo>
                  <a:cubicBezTo>
                    <a:pt x="3643" y="3991"/>
                    <a:pt x="3800" y="4217"/>
                    <a:pt x="3937" y="4453"/>
                  </a:cubicBezTo>
                  <a:cubicBezTo>
                    <a:pt x="4114" y="4747"/>
                    <a:pt x="4389" y="5278"/>
                    <a:pt x="4154" y="5611"/>
                  </a:cubicBezTo>
                  <a:cubicBezTo>
                    <a:pt x="4045" y="5767"/>
                    <a:pt x="3868" y="5837"/>
                    <a:pt x="3686" y="5837"/>
                  </a:cubicBezTo>
                  <a:cubicBezTo>
                    <a:pt x="3456" y="5837"/>
                    <a:pt x="3218" y="5725"/>
                    <a:pt x="3103" y="5533"/>
                  </a:cubicBezTo>
                  <a:cubicBezTo>
                    <a:pt x="2907" y="5209"/>
                    <a:pt x="2907" y="4757"/>
                    <a:pt x="2926" y="4394"/>
                  </a:cubicBezTo>
                  <a:cubicBezTo>
                    <a:pt x="2946" y="4119"/>
                    <a:pt x="2975" y="3844"/>
                    <a:pt x="3044" y="3579"/>
                  </a:cubicBezTo>
                  <a:cubicBezTo>
                    <a:pt x="3065" y="3491"/>
                    <a:pt x="3002" y="3458"/>
                    <a:pt x="2918" y="3458"/>
                  </a:cubicBezTo>
                  <a:cubicBezTo>
                    <a:pt x="2805" y="3458"/>
                    <a:pt x="2656" y="3517"/>
                    <a:pt x="2622" y="3579"/>
                  </a:cubicBezTo>
                  <a:cubicBezTo>
                    <a:pt x="2435" y="3903"/>
                    <a:pt x="2209" y="4227"/>
                    <a:pt x="1925" y="4472"/>
                  </a:cubicBezTo>
                  <a:cubicBezTo>
                    <a:pt x="1783" y="4598"/>
                    <a:pt x="1610" y="4724"/>
                    <a:pt x="1416" y="4724"/>
                  </a:cubicBezTo>
                  <a:cubicBezTo>
                    <a:pt x="1368" y="4724"/>
                    <a:pt x="1318" y="4716"/>
                    <a:pt x="1267" y="4698"/>
                  </a:cubicBezTo>
                  <a:cubicBezTo>
                    <a:pt x="1031" y="4620"/>
                    <a:pt x="766" y="4315"/>
                    <a:pt x="737" y="4050"/>
                  </a:cubicBezTo>
                  <a:cubicBezTo>
                    <a:pt x="648" y="3382"/>
                    <a:pt x="2033" y="3265"/>
                    <a:pt x="2484" y="3225"/>
                  </a:cubicBezTo>
                  <a:cubicBezTo>
                    <a:pt x="2702" y="3197"/>
                    <a:pt x="2820" y="2940"/>
                    <a:pt x="2554" y="2940"/>
                  </a:cubicBezTo>
                  <a:cubicBezTo>
                    <a:pt x="2544" y="2940"/>
                    <a:pt x="2534" y="2940"/>
                    <a:pt x="2524" y="2941"/>
                  </a:cubicBezTo>
                  <a:cubicBezTo>
                    <a:pt x="2425" y="2950"/>
                    <a:pt x="2317" y="2960"/>
                    <a:pt x="2209" y="2970"/>
                  </a:cubicBezTo>
                  <a:cubicBezTo>
                    <a:pt x="2096" y="2979"/>
                    <a:pt x="1970" y="2985"/>
                    <a:pt x="1841" y="2985"/>
                  </a:cubicBezTo>
                  <a:cubicBezTo>
                    <a:pt x="1257" y="2985"/>
                    <a:pt x="596" y="2862"/>
                    <a:pt x="579" y="2332"/>
                  </a:cubicBezTo>
                  <a:cubicBezTo>
                    <a:pt x="570" y="2145"/>
                    <a:pt x="658" y="1821"/>
                    <a:pt x="874" y="1782"/>
                  </a:cubicBezTo>
                  <a:cubicBezTo>
                    <a:pt x="894" y="1778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52" y="2037"/>
                  </a:cubicBezTo>
                  <a:cubicBezTo>
                    <a:pt x="1856" y="2224"/>
                    <a:pt x="2150" y="2459"/>
                    <a:pt x="2406" y="2715"/>
                  </a:cubicBezTo>
                  <a:cubicBezTo>
                    <a:pt x="2438" y="2743"/>
                    <a:pt x="2485" y="2756"/>
                    <a:pt x="2536" y="2756"/>
                  </a:cubicBezTo>
                  <a:cubicBezTo>
                    <a:pt x="2644" y="2756"/>
                    <a:pt x="2772" y="2703"/>
                    <a:pt x="2818" y="2636"/>
                  </a:cubicBezTo>
                  <a:cubicBezTo>
                    <a:pt x="2838" y="2607"/>
                    <a:pt x="2838" y="2567"/>
                    <a:pt x="2808" y="2528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64"/>
                    <a:pt x="1660" y="1075"/>
                    <a:pt x="1954" y="820"/>
                  </a:cubicBezTo>
                  <a:cubicBezTo>
                    <a:pt x="2038" y="746"/>
                    <a:pt x="2170" y="717"/>
                    <a:pt x="2305" y="717"/>
                  </a:cubicBezTo>
                  <a:cubicBezTo>
                    <a:pt x="2440" y="717"/>
                    <a:pt x="2578" y="746"/>
                    <a:pt x="2671" y="790"/>
                  </a:cubicBezTo>
                  <a:cubicBezTo>
                    <a:pt x="2848" y="888"/>
                    <a:pt x="2936" y="1065"/>
                    <a:pt x="2985" y="1262"/>
                  </a:cubicBezTo>
                  <a:cubicBezTo>
                    <a:pt x="3015" y="1379"/>
                    <a:pt x="3024" y="1507"/>
                    <a:pt x="3024" y="1635"/>
                  </a:cubicBezTo>
                  <a:cubicBezTo>
                    <a:pt x="3005" y="1762"/>
                    <a:pt x="2985" y="1900"/>
                    <a:pt x="2975" y="2027"/>
                  </a:cubicBezTo>
                  <a:cubicBezTo>
                    <a:pt x="2975" y="2118"/>
                    <a:pt x="3046" y="2155"/>
                    <a:pt x="3132" y="2155"/>
                  </a:cubicBezTo>
                  <a:cubicBezTo>
                    <a:pt x="3250" y="2155"/>
                    <a:pt x="3394" y="2085"/>
                    <a:pt x="3417" y="1988"/>
                  </a:cubicBezTo>
                  <a:cubicBezTo>
                    <a:pt x="3447" y="1851"/>
                    <a:pt x="3456" y="1703"/>
                    <a:pt x="3456" y="1566"/>
                  </a:cubicBezTo>
                  <a:cubicBezTo>
                    <a:pt x="3537" y="1026"/>
                    <a:pt x="3737" y="281"/>
                    <a:pt x="4158" y="281"/>
                  </a:cubicBezTo>
                  <a:close/>
                  <a:moveTo>
                    <a:pt x="4235" y="0"/>
                  </a:moveTo>
                  <a:cubicBezTo>
                    <a:pt x="4161" y="0"/>
                    <a:pt x="4087" y="8"/>
                    <a:pt x="4016" y="24"/>
                  </a:cubicBezTo>
                  <a:cubicBezTo>
                    <a:pt x="3623" y="113"/>
                    <a:pt x="3388" y="437"/>
                    <a:pt x="3240" y="790"/>
                  </a:cubicBezTo>
                  <a:cubicBezTo>
                    <a:pt x="3123" y="623"/>
                    <a:pt x="2946" y="506"/>
                    <a:pt x="2700" y="456"/>
                  </a:cubicBezTo>
                  <a:cubicBezTo>
                    <a:pt x="2621" y="442"/>
                    <a:pt x="2531" y="434"/>
                    <a:pt x="2436" y="434"/>
                  </a:cubicBezTo>
                  <a:cubicBezTo>
                    <a:pt x="2075" y="434"/>
                    <a:pt x="1646" y="550"/>
                    <a:pt x="1483" y="869"/>
                  </a:cubicBezTo>
                  <a:cubicBezTo>
                    <a:pt x="1365" y="1104"/>
                    <a:pt x="1443" y="1379"/>
                    <a:pt x="1571" y="1615"/>
                  </a:cubicBezTo>
                  <a:cubicBezTo>
                    <a:pt x="1391" y="1539"/>
                    <a:pt x="1203" y="1491"/>
                    <a:pt x="1019" y="1491"/>
                  </a:cubicBezTo>
                  <a:cubicBezTo>
                    <a:pt x="893" y="1491"/>
                    <a:pt x="768" y="1514"/>
                    <a:pt x="648" y="1566"/>
                  </a:cubicBezTo>
                  <a:cubicBezTo>
                    <a:pt x="236" y="1733"/>
                    <a:pt x="0" y="2322"/>
                    <a:pt x="226" y="2725"/>
                  </a:cubicBezTo>
                  <a:cubicBezTo>
                    <a:pt x="403" y="3039"/>
                    <a:pt x="786" y="3157"/>
                    <a:pt x="1139" y="3206"/>
                  </a:cubicBezTo>
                  <a:cubicBezTo>
                    <a:pt x="854" y="3314"/>
                    <a:pt x="609" y="3471"/>
                    <a:pt x="432" y="3687"/>
                  </a:cubicBezTo>
                  <a:cubicBezTo>
                    <a:pt x="118" y="4089"/>
                    <a:pt x="413" y="4600"/>
                    <a:pt x="776" y="4855"/>
                  </a:cubicBezTo>
                  <a:cubicBezTo>
                    <a:pt x="939" y="4970"/>
                    <a:pt x="1115" y="5018"/>
                    <a:pt x="1292" y="5018"/>
                  </a:cubicBezTo>
                  <a:cubicBezTo>
                    <a:pt x="1617" y="5018"/>
                    <a:pt x="1945" y="4855"/>
                    <a:pt x="2200" y="4639"/>
                  </a:cubicBezTo>
                  <a:cubicBezTo>
                    <a:pt x="2298" y="4561"/>
                    <a:pt x="2396" y="4472"/>
                    <a:pt x="2474" y="4374"/>
                  </a:cubicBezTo>
                  <a:lnTo>
                    <a:pt x="2474" y="4374"/>
                  </a:lnTo>
                  <a:cubicBezTo>
                    <a:pt x="2425" y="4904"/>
                    <a:pt x="2474" y="5474"/>
                    <a:pt x="2789" y="5837"/>
                  </a:cubicBezTo>
                  <a:cubicBezTo>
                    <a:pt x="2973" y="6042"/>
                    <a:pt x="3236" y="6124"/>
                    <a:pt x="3507" y="6124"/>
                  </a:cubicBezTo>
                  <a:cubicBezTo>
                    <a:pt x="3769" y="6124"/>
                    <a:pt x="4039" y="6046"/>
                    <a:pt x="4252" y="5926"/>
                  </a:cubicBezTo>
                  <a:cubicBezTo>
                    <a:pt x="4723" y="5660"/>
                    <a:pt x="4743" y="5160"/>
                    <a:pt x="4556" y="4698"/>
                  </a:cubicBezTo>
                  <a:cubicBezTo>
                    <a:pt x="4546" y="4688"/>
                    <a:pt x="4546" y="4679"/>
                    <a:pt x="4536" y="4669"/>
                  </a:cubicBezTo>
                  <a:lnTo>
                    <a:pt x="4536" y="4669"/>
                  </a:lnTo>
                  <a:cubicBezTo>
                    <a:pt x="4866" y="4886"/>
                    <a:pt x="5261" y="5083"/>
                    <a:pt x="5657" y="5083"/>
                  </a:cubicBezTo>
                  <a:cubicBezTo>
                    <a:pt x="5745" y="5083"/>
                    <a:pt x="5833" y="5073"/>
                    <a:pt x="5921" y="5052"/>
                  </a:cubicBezTo>
                  <a:cubicBezTo>
                    <a:pt x="6392" y="4944"/>
                    <a:pt x="6795" y="4384"/>
                    <a:pt x="6638" y="3893"/>
                  </a:cubicBezTo>
                  <a:cubicBezTo>
                    <a:pt x="6500" y="3461"/>
                    <a:pt x="5970" y="3314"/>
                    <a:pt x="5558" y="3235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79"/>
                    <a:pt x="6598" y="2008"/>
                    <a:pt x="6235" y="1723"/>
                  </a:cubicBezTo>
                  <a:cubicBezTo>
                    <a:pt x="6057" y="1579"/>
                    <a:pt x="5854" y="1521"/>
                    <a:pt x="5647" y="1521"/>
                  </a:cubicBezTo>
                  <a:cubicBezTo>
                    <a:pt x="5373" y="1521"/>
                    <a:pt x="5091" y="1623"/>
                    <a:pt x="4851" y="1762"/>
                  </a:cubicBezTo>
                  <a:cubicBezTo>
                    <a:pt x="5027" y="1399"/>
                    <a:pt x="5204" y="967"/>
                    <a:pt x="5106" y="584"/>
                  </a:cubicBezTo>
                  <a:cubicBezTo>
                    <a:pt x="5007" y="206"/>
                    <a:pt x="4614" y="0"/>
                    <a:pt x="4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8" name="Google Shape;4838;p23"/>
            <p:cNvSpPr/>
            <p:nvPr/>
          </p:nvSpPr>
          <p:spPr>
            <a:xfrm>
              <a:off x="8931437" y="6129892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22" y="283"/>
                  </a:moveTo>
                  <a:cubicBezTo>
                    <a:pt x="3350" y="283"/>
                    <a:pt x="3583" y="392"/>
                    <a:pt x="3702" y="582"/>
                  </a:cubicBezTo>
                  <a:cubicBezTo>
                    <a:pt x="3898" y="916"/>
                    <a:pt x="3898" y="1358"/>
                    <a:pt x="386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3999" y="2667"/>
                    <a:pt x="4149" y="2608"/>
                    <a:pt x="4183" y="2546"/>
                  </a:cubicBezTo>
                  <a:cubicBezTo>
                    <a:pt x="4360" y="2222"/>
                    <a:pt x="4595" y="1898"/>
                    <a:pt x="4880" y="1652"/>
                  </a:cubicBezTo>
                  <a:cubicBezTo>
                    <a:pt x="5023" y="1526"/>
                    <a:pt x="5198" y="1392"/>
                    <a:pt x="5389" y="1392"/>
                  </a:cubicBezTo>
                  <a:cubicBezTo>
                    <a:pt x="5434" y="1392"/>
                    <a:pt x="5481" y="1400"/>
                    <a:pt x="5528" y="1417"/>
                  </a:cubicBezTo>
                  <a:cubicBezTo>
                    <a:pt x="5774" y="1505"/>
                    <a:pt x="6029" y="1810"/>
                    <a:pt x="6068" y="2065"/>
                  </a:cubicBezTo>
                  <a:cubicBezTo>
                    <a:pt x="6157" y="2732"/>
                    <a:pt x="4762" y="2860"/>
                    <a:pt x="4320" y="2899"/>
                  </a:cubicBezTo>
                  <a:cubicBezTo>
                    <a:pt x="4102" y="2928"/>
                    <a:pt x="3985" y="3185"/>
                    <a:pt x="4242" y="3185"/>
                  </a:cubicBezTo>
                  <a:cubicBezTo>
                    <a:pt x="4252" y="3185"/>
                    <a:pt x="4261" y="3185"/>
                    <a:pt x="4271" y="3184"/>
                  </a:cubicBezTo>
                  <a:cubicBezTo>
                    <a:pt x="4370" y="3174"/>
                    <a:pt x="4487" y="3165"/>
                    <a:pt x="4595" y="3145"/>
                  </a:cubicBezTo>
                  <a:cubicBezTo>
                    <a:pt x="4702" y="3138"/>
                    <a:pt x="4818" y="3134"/>
                    <a:pt x="4938" y="3134"/>
                  </a:cubicBezTo>
                  <a:cubicBezTo>
                    <a:pt x="5528" y="3134"/>
                    <a:pt x="6209" y="3246"/>
                    <a:pt x="6225" y="3793"/>
                  </a:cubicBezTo>
                  <a:cubicBezTo>
                    <a:pt x="6225" y="3979"/>
                    <a:pt x="6147" y="4304"/>
                    <a:pt x="5931" y="4343"/>
                  </a:cubicBezTo>
                  <a:cubicBezTo>
                    <a:pt x="5911" y="4346"/>
                    <a:pt x="5890" y="4348"/>
                    <a:pt x="5869" y="4348"/>
                  </a:cubicBezTo>
                  <a:cubicBezTo>
                    <a:pt x="5663" y="4348"/>
                    <a:pt x="5414" y="4185"/>
                    <a:pt x="5253" y="4087"/>
                  </a:cubicBezTo>
                  <a:cubicBezTo>
                    <a:pt x="4949" y="3901"/>
                    <a:pt x="4654" y="3665"/>
                    <a:pt x="4399" y="3410"/>
                  </a:cubicBezTo>
                  <a:cubicBezTo>
                    <a:pt x="4367" y="3378"/>
                    <a:pt x="4319" y="3365"/>
                    <a:pt x="4266" y="3365"/>
                  </a:cubicBezTo>
                  <a:cubicBezTo>
                    <a:pt x="4156" y="3365"/>
                    <a:pt x="4026" y="3422"/>
                    <a:pt x="3987" y="3489"/>
                  </a:cubicBezTo>
                  <a:cubicBezTo>
                    <a:pt x="3967" y="3518"/>
                    <a:pt x="3967" y="3557"/>
                    <a:pt x="3996" y="3587"/>
                  </a:cubicBezTo>
                  <a:cubicBezTo>
                    <a:pt x="4203" y="3793"/>
                    <a:pt x="4389" y="4009"/>
                    <a:pt x="4546" y="4235"/>
                  </a:cubicBezTo>
                  <a:cubicBezTo>
                    <a:pt x="4713" y="4451"/>
                    <a:pt x="5145" y="5050"/>
                    <a:pt x="4851" y="5305"/>
                  </a:cubicBezTo>
                  <a:cubicBezTo>
                    <a:pt x="4769" y="5377"/>
                    <a:pt x="4638" y="5407"/>
                    <a:pt x="4504" y="5407"/>
                  </a:cubicBezTo>
                  <a:cubicBezTo>
                    <a:pt x="4365" y="5407"/>
                    <a:pt x="4224" y="5375"/>
                    <a:pt x="4134" y="5325"/>
                  </a:cubicBezTo>
                  <a:cubicBezTo>
                    <a:pt x="3957" y="5236"/>
                    <a:pt x="3859" y="5050"/>
                    <a:pt x="3820" y="4863"/>
                  </a:cubicBezTo>
                  <a:cubicBezTo>
                    <a:pt x="3790" y="4745"/>
                    <a:pt x="3780" y="4618"/>
                    <a:pt x="3780" y="4490"/>
                  </a:cubicBezTo>
                  <a:cubicBezTo>
                    <a:pt x="3800" y="4362"/>
                    <a:pt x="3820" y="4225"/>
                    <a:pt x="3820" y="4097"/>
                  </a:cubicBezTo>
                  <a:cubicBezTo>
                    <a:pt x="3824" y="4007"/>
                    <a:pt x="3753" y="3969"/>
                    <a:pt x="3668" y="3969"/>
                  </a:cubicBezTo>
                  <a:cubicBezTo>
                    <a:pt x="3550" y="3969"/>
                    <a:pt x="3405" y="4040"/>
                    <a:pt x="3388" y="4137"/>
                  </a:cubicBezTo>
                  <a:cubicBezTo>
                    <a:pt x="3358" y="4274"/>
                    <a:pt x="3339" y="4421"/>
                    <a:pt x="3339" y="4559"/>
                  </a:cubicBezTo>
                  <a:cubicBezTo>
                    <a:pt x="3258" y="5099"/>
                    <a:pt x="3058" y="5844"/>
                    <a:pt x="2636" y="5844"/>
                  </a:cubicBezTo>
                  <a:cubicBezTo>
                    <a:pt x="2544" y="5844"/>
                    <a:pt x="2442" y="5808"/>
                    <a:pt x="2327" y="5727"/>
                  </a:cubicBezTo>
                  <a:cubicBezTo>
                    <a:pt x="1650" y="5236"/>
                    <a:pt x="2582" y="3930"/>
                    <a:pt x="2936" y="3489"/>
                  </a:cubicBezTo>
                  <a:cubicBezTo>
                    <a:pt x="3036" y="3359"/>
                    <a:pt x="2929" y="3297"/>
                    <a:pt x="2803" y="3297"/>
                  </a:cubicBezTo>
                  <a:cubicBezTo>
                    <a:pt x="2719" y="3297"/>
                    <a:pt x="2626" y="3325"/>
                    <a:pt x="2582" y="3381"/>
                  </a:cubicBezTo>
                  <a:cubicBezTo>
                    <a:pt x="2357" y="3665"/>
                    <a:pt x="2082" y="3930"/>
                    <a:pt x="1777" y="4127"/>
                  </a:cubicBezTo>
                  <a:cubicBezTo>
                    <a:pt x="1630" y="4223"/>
                    <a:pt x="1454" y="4319"/>
                    <a:pt x="1272" y="4319"/>
                  </a:cubicBezTo>
                  <a:cubicBezTo>
                    <a:pt x="1212" y="4319"/>
                    <a:pt x="1151" y="4308"/>
                    <a:pt x="1090" y="4284"/>
                  </a:cubicBezTo>
                  <a:cubicBezTo>
                    <a:pt x="874" y="4205"/>
                    <a:pt x="589" y="3891"/>
                    <a:pt x="599" y="3646"/>
                  </a:cubicBezTo>
                  <a:cubicBezTo>
                    <a:pt x="619" y="3243"/>
                    <a:pt x="1365" y="3125"/>
                    <a:pt x="1660" y="3076"/>
                  </a:cubicBezTo>
                  <a:cubicBezTo>
                    <a:pt x="1974" y="3007"/>
                    <a:pt x="2288" y="2968"/>
                    <a:pt x="2612" y="2949"/>
                  </a:cubicBezTo>
                  <a:cubicBezTo>
                    <a:pt x="2834" y="2929"/>
                    <a:pt x="2951" y="2663"/>
                    <a:pt x="2667" y="2663"/>
                  </a:cubicBezTo>
                  <a:cubicBezTo>
                    <a:pt x="2662" y="2663"/>
                    <a:pt x="2657" y="2664"/>
                    <a:pt x="2651" y="2664"/>
                  </a:cubicBezTo>
                  <a:cubicBezTo>
                    <a:pt x="2488" y="2678"/>
                    <a:pt x="2299" y="2689"/>
                    <a:pt x="2102" y="2689"/>
                  </a:cubicBezTo>
                  <a:cubicBezTo>
                    <a:pt x="1611" y="2689"/>
                    <a:pt x="1069" y="2617"/>
                    <a:pt x="746" y="2330"/>
                  </a:cubicBezTo>
                  <a:cubicBezTo>
                    <a:pt x="471" y="2084"/>
                    <a:pt x="540" y="1456"/>
                    <a:pt x="913" y="1338"/>
                  </a:cubicBezTo>
                  <a:cubicBezTo>
                    <a:pt x="961" y="1324"/>
                    <a:pt x="1011" y="1317"/>
                    <a:pt x="1062" y="1317"/>
                  </a:cubicBezTo>
                  <a:cubicBezTo>
                    <a:pt x="1428" y="1317"/>
                    <a:pt x="1881" y="1648"/>
                    <a:pt x="2131" y="1829"/>
                  </a:cubicBezTo>
                  <a:cubicBezTo>
                    <a:pt x="2416" y="2035"/>
                    <a:pt x="2690" y="2261"/>
                    <a:pt x="2936" y="2516"/>
                  </a:cubicBezTo>
                  <a:cubicBezTo>
                    <a:pt x="2966" y="2546"/>
                    <a:pt x="3015" y="2559"/>
                    <a:pt x="3070" y="2559"/>
                  </a:cubicBezTo>
                  <a:cubicBezTo>
                    <a:pt x="3232" y="2559"/>
                    <a:pt x="3441" y="2447"/>
                    <a:pt x="3339" y="2330"/>
                  </a:cubicBezTo>
                  <a:cubicBezTo>
                    <a:pt x="3162" y="2134"/>
                    <a:pt x="3005" y="1898"/>
                    <a:pt x="2867" y="1672"/>
                  </a:cubicBezTo>
                  <a:cubicBezTo>
                    <a:pt x="2690" y="1368"/>
                    <a:pt x="2406" y="847"/>
                    <a:pt x="2641" y="513"/>
                  </a:cubicBezTo>
                  <a:cubicBezTo>
                    <a:pt x="2756" y="355"/>
                    <a:pt x="2937" y="283"/>
                    <a:pt x="3122" y="283"/>
                  </a:cubicBezTo>
                  <a:close/>
                  <a:moveTo>
                    <a:pt x="3293" y="0"/>
                  </a:moveTo>
                  <a:cubicBezTo>
                    <a:pt x="3031" y="0"/>
                    <a:pt x="2761" y="78"/>
                    <a:pt x="2553" y="199"/>
                  </a:cubicBezTo>
                  <a:cubicBezTo>
                    <a:pt x="2072" y="464"/>
                    <a:pt x="2062" y="965"/>
                    <a:pt x="2249" y="1427"/>
                  </a:cubicBezTo>
                  <a:cubicBezTo>
                    <a:pt x="2249" y="1436"/>
                    <a:pt x="2258" y="1446"/>
                    <a:pt x="2268" y="1456"/>
                  </a:cubicBezTo>
                  <a:cubicBezTo>
                    <a:pt x="1931" y="1239"/>
                    <a:pt x="1541" y="1042"/>
                    <a:pt x="1147" y="1042"/>
                  </a:cubicBezTo>
                  <a:cubicBezTo>
                    <a:pt x="1059" y="1042"/>
                    <a:pt x="971" y="1052"/>
                    <a:pt x="884" y="1073"/>
                  </a:cubicBezTo>
                  <a:cubicBezTo>
                    <a:pt x="403" y="1181"/>
                    <a:pt x="0" y="1741"/>
                    <a:pt x="167" y="2232"/>
                  </a:cubicBezTo>
                  <a:cubicBezTo>
                    <a:pt x="304" y="2664"/>
                    <a:pt x="835" y="2811"/>
                    <a:pt x="1247" y="2890"/>
                  </a:cubicBezTo>
                  <a:cubicBezTo>
                    <a:pt x="933" y="2968"/>
                    <a:pt x="619" y="3086"/>
                    <a:pt x="383" y="3292"/>
                  </a:cubicBezTo>
                  <a:cubicBezTo>
                    <a:pt x="0" y="3646"/>
                    <a:pt x="206" y="4117"/>
                    <a:pt x="570" y="4402"/>
                  </a:cubicBezTo>
                  <a:cubicBezTo>
                    <a:pt x="747" y="4546"/>
                    <a:pt x="950" y="4604"/>
                    <a:pt x="1158" y="4604"/>
                  </a:cubicBezTo>
                  <a:cubicBezTo>
                    <a:pt x="1432" y="4604"/>
                    <a:pt x="1714" y="4502"/>
                    <a:pt x="1954" y="4362"/>
                  </a:cubicBezTo>
                  <a:lnTo>
                    <a:pt x="1954" y="4362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89" y="5918"/>
                    <a:pt x="2188" y="6124"/>
                    <a:pt x="2563" y="6124"/>
                  </a:cubicBezTo>
                  <a:cubicBezTo>
                    <a:pt x="2637" y="6124"/>
                    <a:pt x="2710" y="6116"/>
                    <a:pt x="2779" y="6100"/>
                  </a:cubicBezTo>
                  <a:cubicBezTo>
                    <a:pt x="3181" y="6012"/>
                    <a:pt x="3417" y="5688"/>
                    <a:pt x="3564" y="5334"/>
                  </a:cubicBezTo>
                  <a:cubicBezTo>
                    <a:pt x="3682" y="5501"/>
                    <a:pt x="3849" y="5619"/>
                    <a:pt x="4095" y="5668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0"/>
                    <a:pt x="5351" y="4745"/>
                    <a:pt x="5234" y="4510"/>
                  </a:cubicBezTo>
                  <a:lnTo>
                    <a:pt x="5234" y="4510"/>
                  </a:lnTo>
                  <a:cubicBezTo>
                    <a:pt x="5414" y="4585"/>
                    <a:pt x="5598" y="4633"/>
                    <a:pt x="5781" y="4633"/>
                  </a:cubicBezTo>
                  <a:cubicBezTo>
                    <a:pt x="5907" y="4633"/>
                    <a:pt x="6033" y="4611"/>
                    <a:pt x="6157" y="4559"/>
                  </a:cubicBezTo>
                  <a:cubicBezTo>
                    <a:pt x="6559" y="4392"/>
                    <a:pt x="6805" y="3803"/>
                    <a:pt x="6579" y="3400"/>
                  </a:cubicBezTo>
                  <a:cubicBezTo>
                    <a:pt x="6392" y="3086"/>
                    <a:pt x="6009" y="2968"/>
                    <a:pt x="5656" y="2919"/>
                  </a:cubicBezTo>
                  <a:cubicBezTo>
                    <a:pt x="5941" y="2801"/>
                    <a:pt x="6196" y="2654"/>
                    <a:pt x="6363" y="2438"/>
                  </a:cubicBezTo>
                  <a:cubicBezTo>
                    <a:pt x="6677" y="2035"/>
                    <a:pt x="6382" y="1525"/>
                    <a:pt x="6019" y="1269"/>
                  </a:cubicBezTo>
                  <a:cubicBezTo>
                    <a:pt x="5856" y="1155"/>
                    <a:pt x="5680" y="1107"/>
                    <a:pt x="5503" y="1107"/>
                  </a:cubicBezTo>
                  <a:cubicBezTo>
                    <a:pt x="5178" y="1107"/>
                    <a:pt x="4850" y="1269"/>
                    <a:pt x="4595" y="1485"/>
                  </a:cubicBezTo>
                  <a:cubicBezTo>
                    <a:pt x="4497" y="1564"/>
                    <a:pt x="4409" y="1652"/>
                    <a:pt x="4320" y="1751"/>
                  </a:cubicBezTo>
                  <a:cubicBezTo>
                    <a:pt x="4370" y="1220"/>
                    <a:pt x="4330" y="651"/>
                    <a:pt x="4006" y="288"/>
                  </a:cubicBezTo>
                  <a:cubicBezTo>
                    <a:pt x="3827" y="83"/>
                    <a:pt x="3564" y="0"/>
                    <a:pt x="3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9" name="Google Shape;4839;p23"/>
            <p:cNvSpPr/>
            <p:nvPr/>
          </p:nvSpPr>
          <p:spPr>
            <a:xfrm>
              <a:off x="8066015" y="6329399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3114" y="283"/>
                  </a:moveTo>
                  <a:cubicBezTo>
                    <a:pt x="3345" y="283"/>
                    <a:pt x="3582" y="395"/>
                    <a:pt x="3703" y="587"/>
                  </a:cubicBezTo>
                  <a:cubicBezTo>
                    <a:pt x="3899" y="911"/>
                    <a:pt x="3899" y="1363"/>
                    <a:pt x="3879" y="1736"/>
                  </a:cubicBezTo>
                  <a:cubicBezTo>
                    <a:pt x="3860" y="2001"/>
                    <a:pt x="3820" y="2276"/>
                    <a:pt x="3762" y="2541"/>
                  </a:cubicBezTo>
                  <a:cubicBezTo>
                    <a:pt x="3741" y="2629"/>
                    <a:pt x="3804" y="2662"/>
                    <a:pt x="3888" y="2662"/>
                  </a:cubicBezTo>
                  <a:cubicBezTo>
                    <a:pt x="4000" y="2662"/>
                    <a:pt x="4150" y="2603"/>
                    <a:pt x="4184" y="2541"/>
                  </a:cubicBezTo>
                  <a:cubicBezTo>
                    <a:pt x="4360" y="2217"/>
                    <a:pt x="4596" y="1903"/>
                    <a:pt x="4881" y="1657"/>
                  </a:cubicBezTo>
                  <a:cubicBezTo>
                    <a:pt x="5022" y="1524"/>
                    <a:pt x="5195" y="1396"/>
                    <a:pt x="5385" y="1396"/>
                  </a:cubicBezTo>
                  <a:cubicBezTo>
                    <a:pt x="5432" y="1396"/>
                    <a:pt x="5480" y="1404"/>
                    <a:pt x="5529" y="1422"/>
                  </a:cubicBezTo>
                  <a:cubicBezTo>
                    <a:pt x="5774" y="1500"/>
                    <a:pt x="6030" y="1814"/>
                    <a:pt x="6069" y="2070"/>
                  </a:cubicBezTo>
                  <a:cubicBezTo>
                    <a:pt x="6157" y="2737"/>
                    <a:pt x="4763" y="2865"/>
                    <a:pt x="4321" y="2895"/>
                  </a:cubicBezTo>
                  <a:cubicBezTo>
                    <a:pt x="4103" y="2923"/>
                    <a:pt x="3986" y="3180"/>
                    <a:pt x="4243" y="3180"/>
                  </a:cubicBezTo>
                  <a:cubicBezTo>
                    <a:pt x="4252" y="3180"/>
                    <a:pt x="4262" y="3180"/>
                    <a:pt x="4272" y="3179"/>
                  </a:cubicBezTo>
                  <a:cubicBezTo>
                    <a:pt x="4370" y="3169"/>
                    <a:pt x="4488" y="3160"/>
                    <a:pt x="4596" y="3150"/>
                  </a:cubicBezTo>
                  <a:cubicBezTo>
                    <a:pt x="4710" y="3141"/>
                    <a:pt x="4835" y="3135"/>
                    <a:pt x="4965" y="3135"/>
                  </a:cubicBezTo>
                  <a:cubicBezTo>
                    <a:pt x="5549" y="3135"/>
                    <a:pt x="6210" y="3257"/>
                    <a:pt x="6226" y="3788"/>
                  </a:cubicBezTo>
                  <a:cubicBezTo>
                    <a:pt x="6226" y="3975"/>
                    <a:pt x="6148" y="4299"/>
                    <a:pt x="5931" y="4338"/>
                  </a:cubicBezTo>
                  <a:cubicBezTo>
                    <a:pt x="5911" y="4342"/>
                    <a:pt x="5891" y="4343"/>
                    <a:pt x="5870" y="4343"/>
                  </a:cubicBezTo>
                  <a:cubicBezTo>
                    <a:pt x="5664" y="4343"/>
                    <a:pt x="5414" y="4181"/>
                    <a:pt x="5254" y="4083"/>
                  </a:cubicBezTo>
                  <a:cubicBezTo>
                    <a:pt x="4950" y="3896"/>
                    <a:pt x="4655" y="3660"/>
                    <a:pt x="4400" y="3405"/>
                  </a:cubicBezTo>
                  <a:cubicBezTo>
                    <a:pt x="4368" y="3376"/>
                    <a:pt x="4320" y="3364"/>
                    <a:pt x="4267" y="3364"/>
                  </a:cubicBezTo>
                  <a:cubicBezTo>
                    <a:pt x="4157" y="3364"/>
                    <a:pt x="4027" y="3417"/>
                    <a:pt x="3987" y="3484"/>
                  </a:cubicBezTo>
                  <a:cubicBezTo>
                    <a:pt x="3968" y="3523"/>
                    <a:pt x="3968" y="3552"/>
                    <a:pt x="3997" y="3592"/>
                  </a:cubicBezTo>
                  <a:cubicBezTo>
                    <a:pt x="4203" y="3788"/>
                    <a:pt x="4390" y="4004"/>
                    <a:pt x="4547" y="4240"/>
                  </a:cubicBezTo>
                  <a:cubicBezTo>
                    <a:pt x="4714" y="4456"/>
                    <a:pt x="5146" y="5045"/>
                    <a:pt x="4851" y="5300"/>
                  </a:cubicBezTo>
                  <a:cubicBezTo>
                    <a:pt x="4766" y="5375"/>
                    <a:pt x="4627" y="5407"/>
                    <a:pt x="4488" y="5407"/>
                  </a:cubicBezTo>
                  <a:cubicBezTo>
                    <a:pt x="4355" y="5407"/>
                    <a:pt x="4221" y="5378"/>
                    <a:pt x="4135" y="5330"/>
                  </a:cubicBezTo>
                  <a:cubicBezTo>
                    <a:pt x="3958" y="5231"/>
                    <a:pt x="3860" y="5055"/>
                    <a:pt x="3820" y="4868"/>
                  </a:cubicBezTo>
                  <a:cubicBezTo>
                    <a:pt x="3791" y="4740"/>
                    <a:pt x="3781" y="4613"/>
                    <a:pt x="3781" y="4485"/>
                  </a:cubicBezTo>
                  <a:cubicBezTo>
                    <a:pt x="3801" y="4358"/>
                    <a:pt x="3820" y="4220"/>
                    <a:pt x="3820" y="4092"/>
                  </a:cubicBezTo>
                  <a:cubicBezTo>
                    <a:pt x="3824" y="4003"/>
                    <a:pt x="3756" y="3968"/>
                    <a:pt x="3673" y="3968"/>
                  </a:cubicBezTo>
                  <a:cubicBezTo>
                    <a:pt x="3555" y="3968"/>
                    <a:pt x="3406" y="4039"/>
                    <a:pt x="3388" y="4132"/>
                  </a:cubicBezTo>
                  <a:cubicBezTo>
                    <a:pt x="3359" y="4269"/>
                    <a:pt x="3339" y="4416"/>
                    <a:pt x="3339" y="4564"/>
                  </a:cubicBezTo>
                  <a:cubicBezTo>
                    <a:pt x="3259" y="5103"/>
                    <a:pt x="3060" y="5840"/>
                    <a:pt x="2639" y="5840"/>
                  </a:cubicBezTo>
                  <a:cubicBezTo>
                    <a:pt x="2547" y="5840"/>
                    <a:pt x="2443" y="5804"/>
                    <a:pt x="2328" y="5722"/>
                  </a:cubicBezTo>
                  <a:cubicBezTo>
                    <a:pt x="1650" y="5241"/>
                    <a:pt x="2583" y="3926"/>
                    <a:pt x="2937" y="3484"/>
                  </a:cubicBezTo>
                  <a:cubicBezTo>
                    <a:pt x="3036" y="3361"/>
                    <a:pt x="2930" y="3297"/>
                    <a:pt x="2804" y="3297"/>
                  </a:cubicBezTo>
                  <a:cubicBezTo>
                    <a:pt x="2720" y="3297"/>
                    <a:pt x="2627" y="3326"/>
                    <a:pt x="2583" y="3385"/>
                  </a:cubicBezTo>
                  <a:cubicBezTo>
                    <a:pt x="2357" y="3660"/>
                    <a:pt x="2082" y="3935"/>
                    <a:pt x="1788" y="4122"/>
                  </a:cubicBezTo>
                  <a:cubicBezTo>
                    <a:pt x="1631" y="4226"/>
                    <a:pt x="1452" y="4319"/>
                    <a:pt x="1267" y="4319"/>
                  </a:cubicBezTo>
                  <a:cubicBezTo>
                    <a:pt x="1209" y="4319"/>
                    <a:pt x="1150" y="4310"/>
                    <a:pt x="1091" y="4289"/>
                  </a:cubicBezTo>
                  <a:cubicBezTo>
                    <a:pt x="875" y="4210"/>
                    <a:pt x="590" y="3886"/>
                    <a:pt x="600" y="3641"/>
                  </a:cubicBezTo>
                  <a:cubicBezTo>
                    <a:pt x="619" y="3238"/>
                    <a:pt x="1366" y="3130"/>
                    <a:pt x="1660" y="3071"/>
                  </a:cubicBezTo>
                  <a:cubicBezTo>
                    <a:pt x="1974" y="3012"/>
                    <a:pt x="2289" y="2963"/>
                    <a:pt x="2613" y="2953"/>
                  </a:cubicBezTo>
                  <a:cubicBezTo>
                    <a:pt x="2831" y="2934"/>
                    <a:pt x="2948" y="2668"/>
                    <a:pt x="2681" y="2668"/>
                  </a:cubicBezTo>
                  <a:cubicBezTo>
                    <a:pt x="2672" y="2668"/>
                    <a:pt x="2662" y="2668"/>
                    <a:pt x="2652" y="2669"/>
                  </a:cubicBezTo>
                  <a:cubicBezTo>
                    <a:pt x="2493" y="2680"/>
                    <a:pt x="2309" y="2690"/>
                    <a:pt x="2117" y="2690"/>
                  </a:cubicBezTo>
                  <a:cubicBezTo>
                    <a:pt x="1622" y="2690"/>
                    <a:pt x="1072" y="2622"/>
                    <a:pt x="747" y="2325"/>
                  </a:cubicBezTo>
                  <a:cubicBezTo>
                    <a:pt x="472" y="2080"/>
                    <a:pt x="541" y="1461"/>
                    <a:pt x="914" y="1343"/>
                  </a:cubicBezTo>
                  <a:cubicBezTo>
                    <a:pt x="964" y="1327"/>
                    <a:pt x="1016" y="1319"/>
                    <a:pt x="1071" y="1319"/>
                  </a:cubicBezTo>
                  <a:cubicBezTo>
                    <a:pt x="1435" y="1319"/>
                    <a:pt x="1884" y="1655"/>
                    <a:pt x="2132" y="1834"/>
                  </a:cubicBezTo>
                  <a:cubicBezTo>
                    <a:pt x="2416" y="2030"/>
                    <a:pt x="2691" y="2266"/>
                    <a:pt x="2937" y="2512"/>
                  </a:cubicBezTo>
                  <a:cubicBezTo>
                    <a:pt x="2969" y="2542"/>
                    <a:pt x="3020" y="2554"/>
                    <a:pt x="3076" y="2554"/>
                  </a:cubicBezTo>
                  <a:cubicBezTo>
                    <a:pt x="3239" y="2554"/>
                    <a:pt x="3442" y="2445"/>
                    <a:pt x="3339" y="2335"/>
                  </a:cubicBezTo>
                  <a:cubicBezTo>
                    <a:pt x="3163" y="2129"/>
                    <a:pt x="3005" y="1903"/>
                    <a:pt x="2868" y="1667"/>
                  </a:cubicBezTo>
                  <a:cubicBezTo>
                    <a:pt x="2691" y="1373"/>
                    <a:pt x="2406" y="842"/>
                    <a:pt x="2642" y="509"/>
                  </a:cubicBezTo>
                  <a:cubicBezTo>
                    <a:pt x="2755" y="353"/>
                    <a:pt x="2932" y="283"/>
                    <a:pt x="3114" y="283"/>
                  </a:cubicBezTo>
                  <a:close/>
                  <a:moveTo>
                    <a:pt x="3282" y="0"/>
                  </a:moveTo>
                  <a:cubicBezTo>
                    <a:pt x="3023" y="0"/>
                    <a:pt x="2758" y="75"/>
                    <a:pt x="2554" y="194"/>
                  </a:cubicBezTo>
                  <a:cubicBezTo>
                    <a:pt x="2073" y="459"/>
                    <a:pt x="2063" y="960"/>
                    <a:pt x="2249" y="1422"/>
                  </a:cubicBezTo>
                  <a:cubicBezTo>
                    <a:pt x="2249" y="1432"/>
                    <a:pt x="2259" y="1441"/>
                    <a:pt x="2269" y="1461"/>
                  </a:cubicBezTo>
                  <a:cubicBezTo>
                    <a:pt x="1930" y="1243"/>
                    <a:pt x="1537" y="1038"/>
                    <a:pt x="1140" y="1038"/>
                  </a:cubicBezTo>
                  <a:cubicBezTo>
                    <a:pt x="1055" y="1038"/>
                    <a:pt x="970" y="1047"/>
                    <a:pt x="885" y="1068"/>
                  </a:cubicBezTo>
                  <a:cubicBezTo>
                    <a:pt x="413" y="1176"/>
                    <a:pt x="11" y="1736"/>
                    <a:pt x="168" y="2227"/>
                  </a:cubicBezTo>
                  <a:cubicBezTo>
                    <a:pt x="305" y="2659"/>
                    <a:pt x="835" y="2816"/>
                    <a:pt x="1248" y="2885"/>
                  </a:cubicBezTo>
                  <a:cubicBezTo>
                    <a:pt x="934" y="2963"/>
                    <a:pt x="619" y="3081"/>
                    <a:pt x="384" y="3297"/>
                  </a:cubicBezTo>
                  <a:cubicBezTo>
                    <a:pt x="1" y="3641"/>
                    <a:pt x="207" y="4112"/>
                    <a:pt x="570" y="4407"/>
                  </a:cubicBezTo>
                  <a:cubicBezTo>
                    <a:pt x="745" y="4548"/>
                    <a:pt x="944" y="4605"/>
                    <a:pt x="1148" y="4605"/>
                  </a:cubicBezTo>
                  <a:cubicBezTo>
                    <a:pt x="1425" y="4605"/>
                    <a:pt x="1711" y="4499"/>
                    <a:pt x="1955" y="4358"/>
                  </a:cubicBezTo>
                  <a:lnTo>
                    <a:pt x="1955" y="4358"/>
                  </a:lnTo>
                  <a:cubicBezTo>
                    <a:pt x="1768" y="4721"/>
                    <a:pt x="1601" y="5153"/>
                    <a:pt x="1700" y="5536"/>
                  </a:cubicBezTo>
                  <a:cubicBezTo>
                    <a:pt x="1789" y="5920"/>
                    <a:pt x="2185" y="6120"/>
                    <a:pt x="2559" y="6120"/>
                  </a:cubicBezTo>
                  <a:cubicBezTo>
                    <a:pt x="2634" y="6120"/>
                    <a:pt x="2709" y="6112"/>
                    <a:pt x="2780" y="6095"/>
                  </a:cubicBezTo>
                  <a:cubicBezTo>
                    <a:pt x="3182" y="6007"/>
                    <a:pt x="3418" y="5683"/>
                    <a:pt x="3565" y="5330"/>
                  </a:cubicBezTo>
                  <a:cubicBezTo>
                    <a:pt x="3683" y="5497"/>
                    <a:pt x="3850" y="5624"/>
                    <a:pt x="4095" y="5663"/>
                  </a:cubicBezTo>
                  <a:cubicBezTo>
                    <a:pt x="4177" y="5678"/>
                    <a:pt x="4268" y="5686"/>
                    <a:pt x="4364" y="5686"/>
                  </a:cubicBezTo>
                  <a:cubicBezTo>
                    <a:pt x="4731" y="5686"/>
                    <a:pt x="5159" y="5570"/>
                    <a:pt x="5323" y="5251"/>
                  </a:cubicBezTo>
                  <a:cubicBezTo>
                    <a:pt x="5441" y="5015"/>
                    <a:pt x="5352" y="4750"/>
                    <a:pt x="5234" y="4505"/>
                  </a:cubicBezTo>
                  <a:lnTo>
                    <a:pt x="5234" y="4505"/>
                  </a:lnTo>
                  <a:cubicBezTo>
                    <a:pt x="5419" y="4582"/>
                    <a:pt x="5607" y="4631"/>
                    <a:pt x="5794" y="4631"/>
                  </a:cubicBezTo>
                  <a:cubicBezTo>
                    <a:pt x="5916" y="4631"/>
                    <a:pt x="6037" y="4610"/>
                    <a:pt x="6157" y="4564"/>
                  </a:cubicBezTo>
                  <a:cubicBezTo>
                    <a:pt x="6560" y="4387"/>
                    <a:pt x="6805" y="3798"/>
                    <a:pt x="6580" y="3395"/>
                  </a:cubicBezTo>
                  <a:cubicBezTo>
                    <a:pt x="6393" y="3091"/>
                    <a:pt x="6010" y="2973"/>
                    <a:pt x="5657" y="2914"/>
                  </a:cubicBezTo>
                  <a:cubicBezTo>
                    <a:pt x="5941" y="2806"/>
                    <a:pt x="6197" y="2649"/>
                    <a:pt x="6364" y="2433"/>
                  </a:cubicBezTo>
                  <a:cubicBezTo>
                    <a:pt x="6678" y="2030"/>
                    <a:pt x="6383" y="1530"/>
                    <a:pt x="6020" y="1274"/>
                  </a:cubicBezTo>
                  <a:cubicBezTo>
                    <a:pt x="5854" y="1158"/>
                    <a:pt x="5676" y="1109"/>
                    <a:pt x="5497" y="1109"/>
                  </a:cubicBezTo>
                  <a:cubicBezTo>
                    <a:pt x="5177" y="1109"/>
                    <a:pt x="4854" y="1266"/>
                    <a:pt x="4596" y="1481"/>
                  </a:cubicBezTo>
                  <a:cubicBezTo>
                    <a:pt x="4498" y="1559"/>
                    <a:pt x="4410" y="1657"/>
                    <a:pt x="4321" y="1746"/>
                  </a:cubicBezTo>
                  <a:cubicBezTo>
                    <a:pt x="4370" y="1215"/>
                    <a:pt x="4331" y="646"/>
                    <a:pt x="4007" y="293"/>
                  </a:cubicBezTo>
                  <a:cubicBezTo>
                    <a:pt x="3825" y="85"/>
                    <a:pt x="3557" y="0"/>
                    <a:pt x="3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0" name="Google Shape;4840;p23"/>
            <p:cNvSpPr/>
            <p:nvPr/>
          </p:nvSpPr>
          <p:spPr>
            <a:xfrm>
              <a:off x="8405335" y="6337757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6" y="290"/>
                  </a:moveTo>
                  <a:cubicBezTo>
                    <a:pt x="4259" y="290"/>
                    <a:pt x="4362" y="326"/>
                    <a:pt x="4478" y="407"/>
                  </a:cubicBezTo>
                  <a:cubicBezTo>
                    <a:pt x="5155" y="889"/>
                    <a:pt x="4222" y="2194"/>
                    <a:pt x="3869" y="2636"/>
                  </a:cubicBezTo>
                  <a:cubicBezTo>
                    <a:pt x="3769" y="2765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4"/>
                  </a:cubicBezTo>
                  <a:cubicBezTo>
                    <a:pt x="4448" y="2460"/>
                    <a:pt x="4723" y="2194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7"/>
                    <a:pt x="5715" y="1841"/>
                  </a:cubicBezTo>
                  <a:cubicBezTo>
                    <a:pt x="5931" y="1920"/>
                    <a:pt x="6216" y="2234"/>
                    <a:pt x="6206" y="2479"/>
                  </a:cubicBezTo>
                  <a:cubicBezTo>
                    <a:pt x="6186" y="2882"/>
                    <a:pt x="5440" y="3000"/>
                    <a:pt x="5145" y="3059"/>
                  </a:cubicBezTo>
                  <a:cubicBezTo>
                    <a:pt x="4831" y="3117"/>
                    <a:pt x="4517" y="3157"/>
                    <a:pt x="4193" y="3176"/>
                  </a:cubicBezTo>
                  <a:cubicBezTo>
                    <a:pt x="3975" y="3195"/>
                    <a:pt x="3857" y="3462"/>
                    <a:pt x="4125" y="3462"/>
                  </a:cubicBezTo>
                  <a:cubicBezTo>
                    <a:pt x="4134" y="3462"/>
                    <a:pt x="4143" y="3462"/>
                    <a:pt x="4154" y="3461"/>
                  </a:cubicBezTo>
                  <a:cubicBezTo>
                    <a:pt x="4315" y="3450"/>
                    <a:pt x="4501" y="3440"/>
                    <a:pt x="4695" y="3440"/>
                  </a:cubicBezTo>
                  <a:cubicBezTo>
                    <a:pt x="5188" y="3440"/>
                    <a:pt x="5734" y="3506"/>
                    <a:pt x="6058" y="3795"/>
                  </a:cubicBezTo>
                  <a:cubicBezTo>
                    <a:pt x="6333" y="4040"/>
                    <a:pt x="6265" y="4669"/>
                    <a:pt x="5892" y="4787"/>
                  </a:cubicBezTo>
                  <a:cubicBezTo>
                    <a:pt x="5843" y="4801"/>
                    <a:pt x="5792" y="4808"/>
                    <a:pt x="5740" y="4808"/>
                  </a:cubicBezTo>
                  <a:cubicBezTo>
                    <a:pt x="5369" y="4808"/>
                    <a:pt x="4924" y="4476"/>
                    <a:pt x="4674" y="4296"/>
                  </a:cubicBezTo>
                  <a:cubicBezTo>
                    <a:pt x="4389" y="4090"/>
                    <a:pt x="4114" y="3864"/>
                    <a:pt x="3869" y="3608"/>
                  </a:cubicBezTo>
                  <a:cubicBezTo>
                    <a:pt x="3837" y="3579"/>
                    <a:pt x="3786" y="3566"/>
                    <a:pt x="3731" y="3566"/>
                  </a:cubicBezTo>
                  <a:cubicBezTo>
                    <a:pt x="3568" y="3566"/>
                    <a:pt x="3364" y="3678"/>
                    <a:pt x="3466" y="3795"/>
                  </a:cubicBezTo>
                  <a:cubicBezTo>
                    <a:pt x="3643" y="4001"/>
                    <a:pt x="3800" y="4227"/>
                    <a:pt x="3938" y="4463"/>
                  </a:cubicBezTo>
                  <a:cubicBezTo>
                    <a:pt x="4114" y="4757"/>
                    <a:pt x="4399" y="5278"/>
                    <a:pt x="4163" y="5611"/>
                  </a:cubicBezTo>
                  <a:cubicBezTo>
                    <a:pt x="4049" y="5770"/>
                    <a:pt x="3868" y="5841"/>
                    <a:pt x="3683" y="5841"/>
                  </a:cubicBezTo>
                  <a:cubicBezTo>
                    <a:pt x="3455" y="5841"/>
                    <a:pt x="3222" y="5732"/>
                    <a:pt x="3103" y="5543"/>
                  </a:cubicBezTo>
                  <a:cubicBezTo>
                    <a:pt x="2907" y="5209"/>
                    <a:pt x="2907" y="4767"/>
                    <a:pt x="292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4" y="3494"/>
                    <a:pt x="3006" y="3462"/>
                    <a:pt x="2926" y="3462"/>
                  </a:cubicBezTo>
                  <a:cubicBezTo>
                    <a:pt x="2812" y="3462"/>
                    <a:pt x="2656" y="3525"/>
                    <a:pt x="2622" y="3589"/>
                  </a:cubicBezTo>
                  <a:cubicBezTo>
                    <a:pt x="2445" y="3913"/>
                    <a:pt x="2209" y="4227"/>
                    <a:pt x="1925" y="4472"/>
                  </a:cubicBezTo>
                  <a:cubicBezTo>
                    <a:pt x="1782" y="4599"/>
                    <a:pt x="1607" y="4733"/>
                    <a:pt x="1416" y="4733"/>
                  </a:cubicBezTo>
                  <a:cubicBezTo>
                    <a:pt x="1370" y="4733"/>
                    <a:pt x="1324" y="4725"/>
                    <a:pt x="1277" y="4708"/>
                  </a:cubicBezTo>
                  <a:cubicBezTo>
                    <a:pt x="1031" y="4620"/>
                    <a:pt x="776" y="4315"/>
                    <a:pt x="737" y="4060"/>
                  </a:cubicBezTo>
                  <a:cubicBezTo>
                    <a:pt x="648" y="3392"/>
                    <a:pt x="2043" y="3265"/>
                    <a:pt x="2484" y="3235"/>
                  </a:cubicBezTo>
                  <a:cubicBezTo>
                    <a:pt x="2699" y="3207"/>
                    <a:pt x="2816" y="2948"/>
                    <a:pt x="2574" y="2948"/>
                  </a:cubicBezTo>
                  <a:cubicBezTo>
                    <a:pt x="2561" y="2948"/>
                    <a:pt x="2548" y="2949"/>
                    <a:pt x="2533" y="2951"/>
                  </a:cubicBezTo>
                  <a:cubicBezTo>
                    <a:pt x="2435" y="2951"/>
                    <a:pt x="2317" y="2960"/>
                    <a:pt x="2209" y="2980"/>
                  </a:cubicBezTo>
                  <a:cubicBezTo>
                    <a:pt x="2103" y="2987"/>
                    <a:pt x="1986" y="2991"/>
                    <a:pt x="1865" y="2991"/>
                  </a:cubicBezTo>
                  <a:cubicBezTo>
                    <a:pt x="1275" y="2991"/>
                    <a:pt x="596" y="2880"/>
                    <a:pt x="580" y="2342"/>
                  </a:cubicBezTo>
                  <a:cubicBezTo>
                    <a:pt x="580" y="2145"/>
                    <a:pt x="658" y="1821"/>
                    <a:pt x="874" y="1782"/>
                  </a:cubicBezTo>
                  <a:cubicBezTo>
                    <a:pt x="894" y="1778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52" y="2037"/>
                  </a:cubicBezTo>
                  <a:cubicBezTo>
                    <a:pt x="1856" y="2234"/>
                    <a:pt x="2151" y="2460"/>
                    <a:pt x="2406" y="2715"/>
                  </a:cubicBezTo>
                  <a:cubicBezTo>
                    <a:pt x="2438" y="2747"/>
                    <a:pt x="2486" y="2760"/>
                    <a:pt x="2539" y="2760"/>
                  </a:cubicBezTo>
                  <a:cubicBezTo>
                    <a:pt x="2649" y="2760"/>
                    <a:pt x="2778" y="2703"/>
                    <a:pt x="2818" y="2636"/>
                  </a:cubicBezTo>
                  <a:cubicBezTo>
                    <a:pt x="2838" y="2607"/>
                    <a:pt x="2838" y="2568"/>
                    <a:pt x="2808" y="2538"/>
                  </a:cubicBezTo>
                  <a:cubicBezTo>
                    <a:pt x="2602" y="234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8" y="751"/>
                    <a:pt x="2173" y="722"/>
                    <a:pt x="2309" y="722"/>
                  </a:cubicBezTo>
                  <a:cubicBezTo>
                    <a:pt x="2445" y="722"/>
                    <a:pt x="2583" y="751"/>
                    <a:pt x="2671" y="800"/>
                  </a:cubicBezTo>
                  <a:cubicBezTo>
                    <a:pt x="2848" y="889"/>
                    <a:pt x="2946" y="1075"/>
                    <a:pt x="2985" y="1262"/>
                  </a:cubicBezTo>
                  <a:cubicBezTo>
                    <a:pt x="3015" y="1380"/>
                    <a:pt x="3024" y="1507"/>
                    <a:pt x="3024" y="1635"/>
                  </a:cubicBezTo>
                  <a:cubicBezTo>
                    <a:pt x="3005" y="1772"/>
                    <a:pt x="2985" y="1900"/>
                    <a:pt x="2985" y="2037"/>
                  </a:cubicBezTo>
                  <a:cubicBezTo>
                    <a:pt x="2981" y="2122"/>
                    <a:pt x="3049" y="2157"/>
                    <a:pt x="3132" y="2157"/>
                  </a:cubicBezTo>
                  <a:cubicBezTo>
                    <a:pt x="3250" y="2157"/>
                    <a:pt x="3400" y="2086"/>
                    <a:pt x="3417" y="1988"/>
                  </a:cubicBezTo>
                  <a:cubicBezTo>
                    <a:pt x="3447" y="1851"/>
                    <a:pt x="3466" y="1713"/>
                    <a:pt x="3466" y="1566"/>
                  </a:cubicBezTo>
                  <a:cubicBezTo>
                    <a:pt x="3547" y="1027"/>
                    <a:pt x="3746" y="290"/>
                    <a:pt x="4166" y="290"/>
                  </a:cubicBezTo>
                  <a:close/>
                  <a:moveTo>
                    <a:pt x="4241" y="0"/>
                  </a:moveTo>
                  <a:cubicBezTo>
                    <a:pt x="4168" y="0"/>
                    <a:pt x="4095" y="8"/>
                    <a:pt x="4026" y="25"/>
                  </a:cubicBezTo>
                  <a:cubicBezTo>
                    <a:pt x="3623" y="123"/>
                    <a:pt x="3388" y="437"/>
                    <a:pt x="3240" y="790"/>
                  </a:cubicBezTo>
                  <a:cubicBezTo>
                    <a:pt x="3123" y="633"/>
                    <a:pt x="2956" y="506"/>
                    <a:pt x="2710" y="466"/>
                  </a:cubicBezTo>
                  <a:cubicBezTo>
                    <a:pt x="2622" y="449"/>
                    <a:pt x="2523" y="439"/>
                    <a:pt x="2419" y="439"/>
                  </a:cubicBezTo>
                  <a:cubicBezTo>
                    <a:pt x="2058" y="439"/>
                    <a:pt x="1643" y="556"/>
                    <a:pt x="1483" y="869"/>
                  </a:cubicBezTo>
                  <a:cubicBezTo>
                    <a:pt x="1365" y="1105"/>
                    <a:pt x="1453" y="1380"/>
                    <a:pt x="1571" y="1615"/>
                  </a:cubicBezTo>
                  <a:cubicBezTo>
                    <a:pt x="1391" y="1539"/>
                    <a:pt x="1207" y="1491"/>
                    <a:pt x="1024" y="1491"/>
                  </a:cubicBezTo>
                  <a:cubicBezTo>
                    <a:pt x="898" y="1491"/>
                    <a:pt x="772" y="1514"/>
                    <a:pt x="648" y="1566"/>
                  </a:cubicBezTo>
                  <a:cubicBezTo>
                    <a:pt x="236" y="1743"/>
                    <a:pt x="0" y="2332"/>
                    <a:pt x="226" y="2725"/>
                  </a:cubicBezTo>
                  <a:cubicBezTo>
                    <a:pt x="413" y="3039"/>
                    <a:pt x="796" y="3157"/>
                    <a:pt x="1149" y="3216"/>
                  </a:cubicBezTo>
                  <a:cubicBezTo>
                    <a:pt x="864" y="3324"/>
                    <a:pt x="609" y="3471"/>
                    <a:pt x="442" y="3687"/>
                  </a:cubicBezTo>
                  <a:cubicBezTo>
                    <a:pt x="128" y="4090"/>
                    <a:pt x="422" y="4600"/>
                    <a:pt x="786" y="4855"/>
                  </a:cubicBezTo>
                  <a:cubicBezTo>
                    <a:pt x="949" y="4970"/>
                    <a:pt x="1125" y="5018"/>
                    <a:pt x="1302" y="5018"/>
                  </a:cubicBezTo>
                  <a:cubicBezTo>
                    <a:pt x="1624" y="5018"/>
                    <a:pt x="1950" y="4858"/>
                    <a:pt x="2209" y="4649"/>
                  </a:cubicBezTo>
                  <a:cubicBezTo>
                    <a:pt x="2308" y="4561"/>
                    <a:pt x="2396" y="4472"/>
                    <a:pt x="2484" y="4374"/>
                  </a:cubicBezTo>
                  <a:lnTo>
                    <a:pt x="2484" y="4374"/>
                  </a:lnTo>
                  <a:cubicBezTo>
                    <a:pt x="2435" y="4914"/>
                    <a:pt x="2475" y="5474"/>
                    <a:pt x="2789" y="5837"/>
                  </a:cubicBezTo>
                  <a:cubicBezTo>
                    <a:pt x="2975" y="6043"/>
                    <a:pt x="3243" y="6126"/>
                    <a:pt x="3517" y="6126"/>
                  </a:cubicBezTo>
                  <a:cubicBezTo>
                    <a:pt x="3778" y="6126"/>
                    <a:pt x="4046" y="6051"/>
                    <a:pt x="4252" y="5935"/>
                  </a:cubicBezTo>
                  <a:cubicBezTo>
                    <a:pt x="4733" y="5661"/>
                    <a:pt x="4743" y="5170"/>
                    <a:pt x="4556" y="4708"/>
                  </a:cubicBezTo>
                  <a:cubicBezTo>
                    <a:pt x="4556" y="4688"/>
                    <a:pt x="4546" y="4679"/>
                    <a:pt x="4537" y="4669"/>
                  </a:cubicBezTo>
                  <a:lnTo>
                    <a:pt x="4537" y="4669"/>
                  </a:lnTo>
                  <a:cubicBezTo>
                    <a:pt x="4879" y="4889"/>
                    <a:pt x="5275" y="5088"/>
                    <a:pt x="5675" y="5088"/>
                  </a:cubicBezTo>
                  <a:cubicBezTo>
                    <a:pt x="5757" y="5088"/>
                    <a:pt x="5839" y="5080"/>
                    <a:pt x="5921" y="5062"/>
                  </a:cubicBezTo>
                  <a:cubicBezTo>
                    <a:pt x="6392" y="4944"/>
                    <a:pt x="6795" y="4394"/>
                    <a:pt x="6638" y="3893"/>
                  </a:cubicBezTo>
                  <a:cubicBezTo>
                    <a:pt x="6500" y="3461"/>
                    <a:pt x="5970" y="3314"/>
                    <a:pt x="5558" y="3235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89"/>
                    <a:pt x="6599" y="2008"/>
                    <a:pt x="6235" y="1723"/>
                  </a:cubicBezTo>
                  <a:cubicBezTo>
                    <a:pt x="6058" y="1579"/>
                    <a:pt x="5854" y="1521"/>
                    <a:pt x="5647" y="1521"/>
                  </a:cubicBezTo>
                  <a:cubicBezTo>
                    <a:pt x="5373" y="1521"/>
                    <a:pt x="5091" y="1623"/>
                    <a:pt x="4851" y="1762"/>
                  </a:cubicBezTo>
                  <a:cubicBezTo>
                    <a:pt x="5037" y="1409"/>
                    <a:pt x="5204" y="977"/>
                    <a:pt x="5106" y="584"/>
                  </a:cubicBezTo>
                  <a:cubicBezTo>
                    <a:pt x="5008" y="207"/>
                    <a:pt x="4614" y="0"/>
                    <a:pt x="4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1" name="Google Shape;4841;p23"/>
            <p:cNvSpPr/>
            <p:nvPr/>
          </p:nvSpPr>
          <p:spPr>
            <a:xfrm>
              <a:off x="8745247" y="6329399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3117" y="283"/>
                  </a:moveTo>
                  <a:cubicBezTo>
                    <a:pt x="3349" y="283"/>
                    <a:pt x="3587" y="395"/>
                    <a:pt x="3702" y="587"/>
                  </a:cubicBezTo>
                  <a:cubicBezTo>
                    <a:pt x="3898" y="911"/>
                    <a:pt x="3898" y="1363"/>
                    <a:pt x="3879" y="1736"/>
                  </a:cubicBezTo>
                  <a:cubicBezTo>
                    <a:pt x="3859" y="2001"/>
                    <a:pt x="3820" y="2276"/>
                    <a:pt x="3761" y="2541"/>
                  </a:cubicBezTo>
                  <a:cubicBezTo>
                    <a:pt x="3740" y="2629"/>
                    <a:pt x="3803" y="2662"/>
                    <a:pt x="3887" y="2662"/>
                  </a:cubicBezTo>
                  <a:cubicBezTo>
                    <a:pt x="3999" y="2662"/>
                    <a:pt x="4149" y="2603"/>
                    <a:pt x="4183" y="2541"/>
                  </a:cubicBezTo>
                  <a:cubicBezTo>
                    <a:pt x="4370" y="2217"/>
                    <a:pt x="4595" y="1903"/>
                    <a:pt x="4880" y="1657"/>
                  </a:cubicBezTo>
                  <a:cubicBezTo>
                    <a:pt x="5022" y="1524"/>
                    <a:pt x="5195" y="1396"/>
                    <a:pt x="5389" y="1396"/>
                  </a:cubicBezTo>
                  <a:cubicBezTo>
                    <a:pt x="5438" y="1396"/>
                    <a:pt x="5487" y="1404"/>
                    <a:pt x="5538" y="1422"/>
                  </a:cubicBezTo>
                  <a:cubicBezTo>
                    <a:pt x="5774" y="1500"/>
                    <a:pt x="6039" y="1814"/>
                    <a:pt x="6068" y="2070"/>
                  </a:cubicBezTo>
                  <a:cubicBezTo>
                    <a:pt x="6157" y="2737"/>
                    <a:pt x="4772" y="2865"/>
                    <a:pt x="4321" y="2895"/>
                  </a:cubicBezTo>
                  <a:cubicBezTo>
                    <a:pt x="4102" y="2923"/>
                    <a:pt x="3985" y="3180"/>
                    <a:pt x="4242" y="3180"/>
                  </a:cubicBezTo>
                  <a:cubicBezTo>
                    <a:pt x="4252" y="3180"/>
                    <a:pt x="4261" y="3180"/>
                    <a:pt x="4271" y="3179"/>
                  </a:cubicBezTo>
                  <a:cubicBezTo>
                    <a:pt x="4379" y="3169"/>
                    <a:pt x="4487" y="3160"/>
                    <a:pt x="4595" y="3150"/>
                  </a:cubicBezTo>
                  <a:cubicBezTo>
                    <a:pt x="4709" y="3141"/>
                    <a:pt x="4835" y="3135"/>
                    <a:pt x="4964" y="3135"/>
                  </a:cubicBezTo>
                  <a:cubicBezTo>
                    <a:pt x="5548" y="3135"/>
                    <a:pt x="6209" y="3257"/>
                    <a:pt x="6225" y="3788"/>
                  </a:cubicBezTo>
                  <a:cubicBezTo>
                    <a:pt x="6235" y="3975"/>
                    <a:pt x="6147" y="4299"/>
                    <a:pt x="5931" y="4338"/>
                  </a:cubicBezTo>
                  <a:cubicBezTo>
                    <a:pt x="5911" y="4342"/>
                    <a:pt x="5890" y="4343"/>
                    <a:pt x="5869" y="4343"/>
                  </a:cubicBezTo>
                  <a:cubicBezTo>
                    <a:pt x="5663" y="4343"/>
                    <a:pt x="5414" y="4181"/>
                    <a:pt x="5253" y="4083"/>
                  </a:cubicBezTo>
                  <a:cubicBezTo>
                    <a:pt x="4949" y="3896"/>
                    <a:pt x="4654" y="3660"/>
                    <a:pt x="4399" y="3405"/>
                  </a:cubicBezTo>
                  <a:cubicBezTo>
                    <a:pt x="4367" y="3376"/>
                    <a:pt x="4319" y="3364"/>
                    <a:pt x="4266" y="3364"/>
                  </a:cubicBezTo>
                  <a:cubicBezTo>
                    <a:pt x="4156" y="3364"/>
                    <a:pt x="4027" y="3417"/>
                    <a:pt x="3987" y="3484"/>
                  </a:cubicBezTo>
                  <a:cubicBezTo>
                    <a:pt x="3967" y="3523"/>
                    <a:pt x="3967" y="3552"/>
                    <a:pt x="3997" y="3592"/>
                  </a:cubicBezTo>
                  <a:cubicBezTo>
                    <a:pt x="4203" y="3788"/>
                    <a:pt x="4389" y="4004"/>
                    <a:pt x="4556" y="4240"/>
                  </a:cubicBezTo>
                  <a:cubicBezTo>
                    <a:pt x="4713" y="4456"/>
                    <a:pt x="5145" y="5045"/>
                    <a:pt x="4851" y="5300"/>
                  </a:cubicBezTo>
                  <a:cubicBezTo>
                    <a:pt x="4766" y="5375"/>
                    <a:pt x="4627" y="5407"/>
                    <a:pt x="4488" y="5407"/>
                  </a:cubicBezTo>
                  <a:cubicBezTo>
                    <a:pt x="4354" y="5407"/>
                    <a:pt x="4221" y="5378"/>
                    <a:pt x="4134" y="5330"/>
                  </a:cubicBezTo>
                  <a:cubicBezTo>
                    <a:pt x="3957" y="5231"/>
                    <a:pt x="3869" y="5055"/>
                    <a:pt x="3820" y="4868"/>
                  </a:cubicBezTo>
                  <a:cubicBezTo>
                    <a:pt x="3790" y="4740"/>
                    <a:pt x="3780" y="4613"/>
                    <a:pt x="3780" y="4485"/>
                  </a:cubicBezTo>
                  <a:cubicBezTo>
                    <a:pt x="3800" y="4358"/>
                    <a:pt x="3820" y="4220"/>
                    <a:pt x="3820" y="4092"/>
                  </a:cubicBezTo>
                  <a:cubicBezTo>
                    <a:pt x="3824" y="4003"/>
                    <a:pt x="3758" y="3968"/>
                    <a:pt x="3676" y="3968"/>
                  </a:cubicBezTo>
                  <a:cubicBezTo>
                    <a:pt x="3559" y="3968"/>
                    <a:pt x="3411" y="4039"/>
                    <a:pt x="3388" y="4132"/>
                  </a:cubicBezTo>
                  <a:cubicBezTo>
                    <a:pt x="3358" y="4269"/>
                    <a:pt x="3348" y="4416"/>
                    <a:pt x="3348" y="4564"/>
                  </a:cubicBezTo>
                  <a:cubicBezTo>
                    <a:pt x="3268" y="5103"/>
                    <a:pt x="3062" y="5840"/>
                    <a:pt x="2645" y="5840"/>
                  </a:cubicBezTo>
                  <a:cubicBezTo>
                    <a:pt x="2553" y="5840"/>
                    <a:pt x="2451" y="5804"/>
                    <a:pt x="2337" y="5722"/>
                  </a:cubicBezTo>
                  <a:cubicBezTo>
                    <a:pt x="1650" y="5241"/>
                    <a:pt x="2592" y="3926"/>
                    <a:pt x="2936" y="3484"/>
                  </a:cubicBezTo>
                  <a:cubicBezTo>
                    <a:pt x="3036" y="3361"/>
                    <a:pt x="2929" y="3297"/>
                    <a:pt x="2804" y="3297"/>
                  </a:cubicBezTo>
                  <a:cubicBezTo>
                    <a:pt x="2719" y="3297"/>
                    <a:pt x="2626" y="3326"/>
                    <a:pt x="2583" y="3385"/>
                  </a:cubicBezTo>
                  <a:cubicBezTo>
                    <a:pt x="2357" y="3660"/>
                    <a:pt x="2092" y="3935"/>
                    <a:pt x="1787" y="4122"/>
                  </a:cubicBezTo>
                  <a:cubicBezTo>
                    <a:pt x="1631" y="4226"/>
                    <a:pt x="1451" y="4319"/>
                    <a:pt x="1267" y="4319"/>
                  </a:cubicBezTo>
                  <a:cubicBezTo>
                    <a:pt x="1208" y="4319"/>
                    <a:pt x="1149" y="4310"/>
                    <a:pt x="1090" y="4289"/>
                  </a:cubicBezTo>
                  <a:cubicBezTo>
                    <a:pt x="874" y="4210"/>
                    <a:pt x="589" y="3886"/>
                    <a:pt x="599" y="3641"/>
                  </a:cubicBezTo>
                  <a:cubicBezTo>
                    <a:pt x="619" y="3238"/>
                    <a:pt x="1375" y="3130"/>
                    <a:pt x="1660" y="3071"/>
                  </a:cubicBezTo>
                  <a:cubicBezTo>
                    <a:pt x="1974" y="3012"/>
                    <a:pt x="2288" y="2963"/>
                    <a:pt x="2612" y="2953"/>
                  </a:cubicBezTo>
                  <a:cubicBezTo>
                    <a:pt x="2830" y="2934"/>
                    <a:pt x="2948" y="2668"/>
                    <a:pt x="2689" y="2668"/>
                  </a:cubicBezTo>
                  <a:cubicBezTo>
                    <a:pt x="2680" y="2668"/>
                    <a:pt x="2671" y="2668"/>
                    <a:pt x="2661" y="2669"/>
                  </a:cubicBezTo>
                  <a:cubicBezTo>
                    <a:pt x="2499" y="2680"/>
                    <a:pt x="2313" y="2690"/>
                    <a:pt x="2120" y="2690"/>
                  </a:cubicBezTo>
                  <a:cubicBezTo>
                    <a:pt x="1621" y="2690"/>
                    <a:pt x="1072" y="2622"/>
                    <a:pt x="746" y="2325"/>
                  </a:cubicBezTo>
                  <a:cubicBezTo>
                    <a:pt x="472" y="2080"/>
                    <a:pt x="540" y="1461"/>
                    <a:pt x="913" y="1343"/>
                  </a:cubicBezTo>
                  <a:cubicBezTo>
                    <a:pt x="964" y="1327"/>
                    <a:pt x="1018" y="1319"/>
                    <a:pt x="1073" y="1319"/>
                  </a:cubicBezTo>
                  <a:cubicBezTo>
                    <a:pt x="1442" y="1319"/>
                    <a:pt x="1883" y="1655"/>
                    <a:pt x="2131" y="1834"/>
                  </a:cubicBezTo>
                  <a:cubicBezTo>
                    <a:pt x="2425" y="2030"/>
                    <a:pt x="2691" y="2266"/>
                    <a:pt x="2946" y="2512"/>
                  </a:cubicBezTo>
                  <a:cubicBezTo>
                    <a:pt x="2976" y="2542"/>
                    <a:pt x="3025" y="2554"/>
                    <a:pt x="3079" y="2554"/>
                  </a:cubicBezTo>
                  <a:cubicBezTo>
                    <a:pt x="3238" y="2554"/>
                    <a:pt x="3441" y="2445"/>
                    <a:pt x="3339" y="2335"/>
                  </a:cubicBezTo>
                  <a:cubicBezTo>
                    <a:pt x="3162" y="2129"/>
                    <a:pt x="3005" y="1903"/>
                    <a:pt x="2867" y="1667"/>
                  </a:cubicBezTo>
                  <a:cubicBezTo>
                    <a:pt x="2691" y="1373"/>
                    <a:pt x="2416" y="842"/>
                    <a:pt x="2641" y="509"/>
                  </a:cubicBezTo>
                  <a:cubicBezTo>
                    <a:pt x="2754" y="353"/>
                    <a:pt x="2934" y="283"/>
                    <a:pt x="3117" y="283"/>
                  </a:cubicBezTo>
                  <a:close/>
                  <a:moveTo>
                    <a:pt x="3286" y="0"/>
                  </a:moveTo>
                  <a:cubicBezTo>
                    <a:pt x="3027" y="0"/>
                    <a:pt x="2763" y="75"/>
                    <a:pt x="2553" y="194"/>
                  </a:cubicBezTo>
                  <a:cubicBezTo>
                    <a:pt x="2072" y="459"/>
                    <a:pt x="2062" y="960"/>
                    <a:pt x="2249" y="1422"/>
                  </a:cubicBezTo>
                  <a:cubicBezTo>
                    <a:pt x="2259" y="1432"/>
                    <a:pt x="2259" y="1441"/>
                    <a:pt x="2268" y="1461"/>
                  </a:cubicBezTo>
                  <a:cubicBezTo>
                    <a:pt x="1937" y="1243"/>
                    <a:pt x="1539" y="1038"/>
                    <a:pt x="1141" y="1038"/>
                  </a:cubicBezTo>
                  <a:cubicBezTo>
                    <a:pt x="1055" y="1038"/>
                    <a:pt x="969" y="1047"/>
                    <a:pt x="884" y="1068"/>
                  </a:cubicBezTo>
                  <a:cubicBezTo>
                    <a:pt x="413" y="1176"/>
                    <a:pt x="10" y="1736"/>
                    <a:pt x="167" y="2227"/>
                  </a:cubicBezTo>
                  <a:cubicBezTo>
                    <a:pt x="305" y="2659"/>
                    <a:pt x="835" y="2816"/>
                    <a:pt x="1247" y="2885"/>
                  </a:cubicBezTo>
                  <a:cubicBezTo>
                    <a:pt x="933" y="2963"/>
                    <a:pt x="619" y="3081"/>
                    <a:pt x="383" y="3297"/>
                  </a:cubicBezTo>
                  <a:cubicBezTo>
                    <a:pt x="0" y="3641"/>
                    <a:pt x="206" y="4112"/>
                    <a:pt x="570" y="4407"/>
                  </a:cubicBezTo>
                  <a:cubicBezTo>
                    <a:pt x="744" y="4548"/>
                    <a:pt x="943" y="4605"/>
                    <a:pt x="1147" y="4605"/>
                  </a:cubicBezTo>
                  <a:cubicBezTo>
                    <a:pt x="1425" y="4605"/>
                    <a:pt x="1711" y="4499"/>
                    <a:pt x="1954" y="4358"/>
                  </a:cubicBezTo>
                  <a:lnTo>
                    <a:pt x="1954" y="4358"/>
                  </a:lnTo>
                  <a:cubicBezTo>
                    <a:pt x="1777" y="4721"/>
                    <a:pt x="1601" y="5153"/>
                    <a:pt x="1699" y="5536"/>
                  </a:cubicBezTo>
                  <a:cubicBezTo>
                    <a:pt x="1797" y="5920"/>
                    <a:pt x="2187" y="6120"/>
                    <a:pt x="2564" y="6120"/>
                  </a:cubicBezTo>
                  <a:cubicBezTo>
                    <a:pt x="2640" y="6120"/>
                    <a:pt x="2716" y="6112"/>
                    <a:pt x="2789" y="6095"/>
                  </a:cubicBezTo>
                  <a:cubicBezTo>
                    <a:pt x="3182" y="6007"/>
                    <a:pt x="3417" y="5683"/>
                    <a:pt x="3564" y="5330"/>
                  </a:cubicBezTo>
                  <a:cubicBezTo>
                    <a:pt x="3682" y="5497"/>
                    <a:pt x="3859" y="5624"/>
                    <a:pt x="4095" y="5663"/>
                  </a:cubicBezTo>
                  <a:cubicBezTo>
                    <a:pt x="4176" y="5678"/>
                    <a:pt x="4268" y="5686"/>
                    <a:pt x="4364" y="5686"/>
                  </a:cubicBezTo>
                  <a:cubicBezTo>
                    <a:pt x="4730" y="5686"/>
                    <a:pt x="5159" y="5570"/>
                    <a:pt x="5322" y="5251"/>
                  </a:cubicBezTo>
                  <a:cubicBezTo>
                    <a:pt x="5440" y="5015"/>
                    <a:pt x="5361" y="4750"/>
                    <a:pt x="5234" y="4505"/>
                  </a:cubicBezTo>
                  <a:lnTo>
                    <a:pt x="5234" y="4505"/>
                  </a:lnTo>
                  <a:cubicBezTo>
                    <a:pt x="5418" y="4582"/>
                    <a:pt x="5610" y="4631"/>
                    <a:pt x="5798" y="4631"/>
                  </a:cubicBezTo>
                  <a:cubicBezTo>
                    <a:pt x="5920" y="4631"/>
                    <a:pt x="6041" y="4610"/>
                    <a:pt x="6157" y="4564"/>
                  </a:cubicBezTo>
                  <a:cubicBezTo>
                    <a:pt x="6569" y="4387"/>
                    <a:pt x="6805" y="3798"/>
                    <a:pt x="6579" y="3395"/>
                  </a:cubicBezTo>
                  <a:cubicBezTo>
                    <a:pt x="6402" y="3091"/>
                    <a:pt x="6019" y="2973"/>
                    <a:pt x="5666" y="2914"/>
                  </a:cubicBezTo>
                  <a:cubicBezTo>
                    <a:pt x="5950" y="2806"/>
                    <a:pt x="6196" y="2649"/>
                    <a:pt x="6373" y="2433"/>
                  </a:cubicBezTo>
                  <a:cubicBezTo>
                    <a:pt x="6687" y="2030"/>
                    <a:pt x="6392" y="1530"/>
                    <a:pt x="6029" y="1274"/>
                  </a:cubicBezTo>
                  <a:cubicBezTo>
                    <a:pt x="5860" y="1158"/>
                    <a:pt x="5680" y="1109"/>
                    <a:pt x="5500" y="1109"/>
                  </a:cubicBezTo>
                  <a:cubicBezTo>
                    <a:pt x="5178" y="1109"/>
                    <a:pt x="4857" y="1266"/>
                    <a:pt x="4605" y="1481"/>
                  </a:cubicBezTo>
                  <a:cubicBezTo>
                    <a:pt x="4507" y="1559"/>
                    <a:pt x="4409" y="1657"/>
                    <a:pt x="4321" y="1746"/>
                  </a:cubicBezTo>
                  <a:cubicBezTo>
                    <a:pt x="4379" y="1215"/>
                    <a:pt x="4330" y="646"/>
                    <a:pt x="4016" y="293"/>
                  </a:cubicBezTo>
                  <a:cubicBezTo>
                    <a:pt x="3829" y="85"/>
                    <a:pt x="3561" y="0"/>
                    <a:pt x="3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2" name="Google Shape;4842;p23"/>
            <p:cNvSpPr/>
            <p:nvPr/>
          </p:nvSpPr>
          <p:spPr>
            <a:xfrm>
              <a:off x="8252204" y="6580489"/>
              <a:ext cx="211950" cy="190899"/>
            </a:xfrm>
            <a:custGeom>
              <a:avLst/>
              <a:gdLst/>
              <a:ahLst/>
              <a:cxnLst/>
              <a:rect l="l" t="t" r="r" b="b"/>
              <a:pathLst>
                <a:path w="6796" h="6121" extrusionOk="0">
                  <a:moveTo>
                    <a:pt x="3109" y="283"/>
                  </a:moveTo>
                  <a:cubicBezTo>
                    <a:pt x="3339" y="283"/>
                    <a:pt x="3577" y="396"/>
                    <a:pt x="3693" y="588"/>
                  </a:cubicBezTo>
                  <a:cubicBezTo>
                    <a:pt x="3899" y="912"/>
                    <a:pt x="3889" y="1363"/>
                    <a:pt x="3869" y="1736"/>
                  </a:cubicBezTo>
                  <a:cubicBezTo>
                    <a:pt x="3850" y="2002"/>
                    <a:pt x="3820" y="2276"/>
                    <a:pt x="3761" y="2542"/>
                  </a:cubicBezTo>
                  <a:cubicBezTo>
                    <a:pt x="3740" y="2630"/>
                    <a:pt x="3802" y="2662"/>
                    <a:pt x="3884" y="2662"/>
                  </a:cubicBezTo>
                  <a:cubicBezTo>
                    <a:pt x="3995" y="2662"/>
                    <a:pt x="4144" y="2603"/>
                    <a:pt x="4184" y="2542"/>
                  </a:cubicBezTo>
                  <a:cubicBezTo>
                    <a:pt x="4360" y="2218"/>
                    <a:pt x="4596" y="1903"/>
                    <a:pt x="4871" y="1658"/>
                  </a:cubicBezTo>
                  <a:cubicBezTo>
                    <a:pt x="5013" y="1524"/>
                    <a:pt x="5192" y="1397"/>
                    <a:pt x="5384" y="1397"/>
                  </a:cubicBezTo>
                  <a:cubicBezTo>
                    <a:pt x="5431" y="1397"/>
                    <a:pt x="5480" y="1405"/>
                    <a:pt x="5529" y="1422"/>
                  </a:cubicBezTo>
                  <a:cubicBezTo>
                    <a:pt x="5764" y="1501"/>
                    <a:pt x="6030" y="1815"/>
                    <a:pt x="6059" y="2070"/>
                  </a:cubicBezTo>
                  <a:cubicBezTo>
                    <a:pt x="6147" y="2738"/>
                    <a:pt x="4763" y="2856"/>
                    <a:pt x="4321" y="2895"/>
                  </a:cubicBezTo>
                  <a:cubicBezTo>
                    <a:pt x="4103" y="2923"/>
                    <a:pt x="3977" y="3181"/>
                    <a:pt x="4242" y="3181"/>
                  </a:cubicBezTo>
                  <a:cubicBezTo>
                    <a:pt x="4252" y="3181"/>
                    <a:pt x="4262" y="3180"/>
                    <a:pt x="4272" y="3180"/>
                  </a:cubicBezTo>
                  <a:cubicBezTo>
                    <a:pt x="4370" y="3170"/>
                    <a:pt x="4478" y="3160"/>
                    <a:pt x="4596" y="3150"/>
                  </a:cubicBezTo>
                  <a:cubicBezTo>
                    <a:pt x="4710" y="3141"/>
                    <a:pt x="4835" y="3135"/>
                    <a:pt x="4964" y="3135"/>
                  </a:cubicBezTo>
                  <a:cubicBezTo>
                    <a:pt x="5545" y="3135"/>
                    <a:pt x="6200" y="3258"/>
                    <a:pt x="6216" y="3789"/>
                  </a:cubicBezTo>
                  <a:cubicBezTo>
                    <a:pt x="6226" y="3975"/>
                    <a:pt x="6147" y="4299"/>
                    <a:pt x="5922" y="4338"/>
                  </a:cubicBezTo>
                  <a:cubicBezTo>
                    <a:pt x="5902" y="4342"/>
                    <a:pt x="5881" y="4344"/>
                    <a:pt x="5860" y="4344"/>
                  </a:cubicBezTo>
                  <a:cubicBezTo>
                    <a:pt x="5654" y="4344"/>
                    <a:pt x="5405" y="4181"/>
                    <a:pt x="5254" y="4083"/>
                  </a:cubicBezTo>
                  <a:cubicBezTo>
                    <a:pt x="4940" y="3897"/>
                    <a:pt x="4655" y="3661"/>
                    <a:pt x="4390" y="3406"/>
                  </a:cubicBezTo>
                  <a:cubicBezTo>
                    <a:pt x="4361" y="3377"/>
                    <a:pt x="4315" y="3365"/>
                    <a:pt x="4263" y="3365"/>
                  </a:cubicBezTo>
                  <a:cubicBezTo>
                    <a:pt x="4156" y="3365"/>
                    <a:pt x="4024" y="3418"/>
                    <a:pt x="3977" y="3484"/>
                  </a:cubicBezTo>
                  <a:cubicBezTo>
                    <a:pt x="3958" y="3523"/>
                    <a:pt x="3958" y="3553"/>
                    <a:pt x="3997" y="3592"/>
                  </a:cubicBezTo>
                  <a:cubicBezTo>
                    <a:pt x="4193" y="3789"/>
                    <a:pt x="4380" y="4005"/>
                    <a:pt x="4547" y="4240"/>
                  </a:cubicBezTo>
                  <a:cubicBezTo>
                    <a:pt x="4704" y="4456"/>
                    <a:pt x="5136" y="5045"/>
                    <a:pt x="4841" y="5301"/>
                  </a:cubicBezTo>
                  <a:cubicBezTo>
                    <a:pt x="4761" y="5376"/>
                    <a:pt x="4625" y="5407"/>
                    <a:pt x="4486" y="5407"/>
                  </a:cubicBezTo>
                  <a:cubicBezTo>
                    <a:pt x="4352" y="5407"/>
                    <a:pt x="4216" y="5378"/>
                    <a:pt x="4125" y="5330"/>
                  </a:cubicBezTo>
                  <a:cubicBezTo>
                    <a:pt x="3948" y="5232"/>
                    <a:pt x="3860" y="5055"/>
                    <a:pt x="3810" y="4869"/>
                  </a:cubicBezTo>
                  <a:cubicBezTo>
                    <a:pt x="3791" y="4741"/>
                    <a:pt x="3771" y="4613"/>
                    <a:pt x="3771" y="4486"/>
                  </a:cubicBezTo>
                  <a:cubicBezTo>
                    <a:pt x="3791" y="4358"/>
                    <a:pt x="3810" y="4221"/>
                    <a:pt x="3820" y="4093"/>
                  </a:cubicBezTo>
                  <a:cubicBezTo>
                    <a:pt x="3824" y="4004"/>
                    <a:pt x="3756" y="3968"/>
                    <a:pt x="3672" y="3968"/>
                  </a:cubicBezTo>
                  <a:cubicBezTo>
                    <a:pt x="3553" y="3968"/>
                    <a:pt x="3402" y="4040"/>
                    <a:pt x="3378" y="4132"/>
                  </a:cubicBezTo>
                  <a:cubicBezTo>
                    <a:pt x="3349" y="4270"/>
                    <a:pt x="3339" y="4417"/>
                    <a:pt x="3339" y="4564"/>
                  </a:cubicBezTo>
                  <a:cubicBezTo>
                    <a:pt x="3259" y="5103"/>
                    <a:pt x="3060" y="5840"/>
                    <a:pt x="2639" y="5840"/>
                  </a:cubicBezTo>
                  <a:cubicBezTo>
                    <a:pt x="2546" y="5840"/>
                    <a:pt x="2443" y="5804"/>
                    <a:pt x="2328" y="5723"/>
                  </a:cubicBezTo>
                  <a:cubicBezTo>
                    <a:pt x="1650" y="5242"/>
                    <a:pt x="2583" y="3926"/>
                    <a:pt x="2937" y="3484"/>
                  </a:cubicBezTo>
                  <a:cubicBezTo>
                    <a:pt x="3032" y="3359"/>
                    <a:pt x="2918" y="3295"/>
                    <a:pt x="2789" y="3295"/>
                  </a:cubicBezTo>
                  <a:cubicBezTo>
                    <a:pt x="2705" y="3295"/>
                    <a:pt x="2616" y="3322"/>
                    <a:pt x="2573" y="3376"/>
                  </a:cubicBezTo>
                  <a:cubicBezTo>
                    <a:pt x="2357" y="3661"/>
                    <a:pt x="2082" y="3936"/>
                    <a:pt x="1778" y="4122"/>
                  </a:cubicBezTo>
                  <a:cubicBezTo>
                    <a:pt x="1629" y="4227"/>
                    <a:pt x="1446" y="4320"/>
                    <a:pt x="1263" y="4320"/>
                  </a:cubicBezTo>
                  <a:cubicBezTo>
                    <a:pt x="1205" y="4320"/>
                    <a:pt x="1147" y="4311"/>
                    <a:pt x="1091" y="4289"/>
                  </a:cubicBezTo>
                  <a:cubicBezTo>
                    <a:pt x="875" y="4201"/>
                    <a:pt x="580" y="3887"/>
                    <a:pt x="600" y="3641"/>
                  </a:cubicBezTo>
                  <a:cubicBezTo>
                    <a:pt x="610" y="3239"/>
                    <a:pt x="1366" y="3131"/>
                    <a:pt x="1650" y="3072"/>
                  </a:cubicBezTo>
                  <a:cubicBezTo>
                    <a:pt x="1965" y="3013"/>
                    <a:pt x="2289" y="2964"/>
                    <a:pt x="2603" y="2954"/>
                  </a:cubicBezTo>
                  <a:cubicBezTo>
                    <a:pt x="2831" y="2935"/>
                    <a:pt x="2939" y="2668"/>
                    <a:pt x="2680" y="2668"/>
                  </a:cubicBezTo>
                  <a:cubicBezTo>
                    <a:pt x="2671" y="2668"/>
                    <a:pt x="2662" y="2669"/>
                    <a:pt x="2652" y="2669"/>
                  </a:cubicBezTo>
                  <a:cubicBezTo>
                    <a:pt x="2493" y="2680"/>
                    <a:pt x="2309" y="2690"/>
                    <a:pt x="2116" y="2690"/>
                  </a:cubicBezTo>
                  <a:cubicBezTo>
                    <a:pt x="1621" y="2690"/>
                    <a:pt x="1070" y="2623"/>
                    <a:pt x="737" y="2326"/>
                  </a:cubicBezTo>
                  <a:cubicBezTo>
                    <a:pt x="472" y="2080"/>
                    <a:pt x="531" y="1461"/>
                    <a:pt x="914" y="1344"/>
                  </a:cubicBezTo>
                  <a:cubicBezTo>
                    <a:pt x="964" y="1327"/>
                    <a:pt x="1016" y="1320"/>
                    <a:pt x="1070" y="1320"/>
                  </a:cubicBezTo>
                  <a:cubicBezTo>
                    <a:pt x="1433" y="1320"/>
                    <a:pt x="1875" y="1655"/>
                    <a:pt x="2131" y="1835"/>
                  </a:cubicBezTo>
                  <a:cubicBezTo>
                    <a:pt x="2416" y="2031"/>
                    <a:pt x="2691" y="2267"/>
                    <a:pt x="2937" y="2512"/>
                  </a:cubicBezTo>
                  <a:cubicBezTo>
                    <a:pt x="2967" y="2542"/>
                    <a:pt x="3016" y="2555"/>
                    <a:pt x="3070" y="2555"/>
                  </a:cubicBezTo>
                  <a:cubicBezTo>
                    <a:pt x="3229" y="2555"/>
                    <a:pt x="3434" y="2445"/>
                    <a:pt x="3339" y="2335"/>
                  </a:cubicBezTo>
                  <a:cubicBezTo>
                    <a:pt x="3153" y="2129"/>
                    <a:pt x="2996" y="1903"/>
                    <a:pt x="2858" y="1668"/>
                  </a:cubicBezTo>
                  <a:cubicBezTo>
                    <a:pt x="2681" y="1373"/>
                    <a:pt x="2406" y="843"/>
                    <a:pt x="2642" y="509"/>
                  </a:cubicBezTo>
                  <a:cubicBezTo>
                    <a:pt x="2750" y="353"/>
                    <a:pt x="2927" y="283"/>
                    <a:pt x="3109" y="283"/>
                  </a:cubicBezTo>
                  <a:close/>
                  <a:moveTo>
                    <a:pt x="3280" y="1"/>
                  </a:moveTo>
                  <a:cubicBezTo>
                    <a:pt x="3020" y="1"/>
                    <a:pt x="2753" y="76"/>
                    <a:pt x="2544" y="195"/>
                  </a:cubicBezTo>
                  <a:cubicBezTo>
                    <a:pt x="2073" y="460"/>
                    <a:pt x="2053" y="961"/>
                    <a:pt x="2249" y="1422"/>
                  </a:cubicBezTo>
                  <a:cubicBezTo>
                    <a:pt x="2249" y="1432"/>
                    <a:pt x="2259" y="1442"/>
                    <a:pt x="2259" y="1461"/>
                  </a:cubicBezTo>
                  <a:cubicBezTo>
                    <a:pt x="1928" y="1243"/>
                    <a:pt x="1537" y="1038"/>
                    <a:pt x="1140" y="1038"/>
                  </a:cubicBezTo>
                  <a:cubicBezTo>
                    <a:pt x="1055" y="1038"/>
                    <a:pt x="970" y="1048"/>
                    <a:pt x="884" y="1069"/>
                  </a:cubicBezTo>
                  <a:cubicBezTo>
                    <a:pt x="403" y="1177"/>
                    <a:pt x="1" y="1736"/>
                    <a:pt x="158" y="2227"/>
                  </a:cubicBezTo>
                  <a:cubicBezTo>
                    <a:pt x="305" y="2659"/>
                    <a:pt x="835" y="2816"/>
                    <a:pt x="1248" y="2885"/>
                  </a:cubicBezTo>
                  <a:cubicBezTo>
                    <a:pt x="924" y="2964"/>
                    <a:pt x="610" y="3082"/>
                    <a:pt x="384" y="3298"/>
                  </a:cubicBezTo>
                  <a:cubicBezTo>
                    <a:pt x="1" y="3641"/>
                    <a:pt x="197" y="4113"/>
                    <a:pt x="560" y="4407"/>
                  </a:cubicBezTo>
                  <a:cubicBezTo>
                    <a:pt x="739" y="4548"/>
                    <a:pt x="941" y="4605"/>
                    <a:pt x="1146" y="4605"/>
                  </a:cubicBezTo>
                  <a:cubicBezTo>
                    <a:pt x="1425" y="4605"/>
                    <a:pt x="1711" y="4500"/>
                    <a:pt x="1955" y="4358"/>
                  </a:cubicBezTo>
                  <a:lnTo>
                    <a:pt x="1955" y="4358"/>
                  </a:lnTo>
                  <a:cubicBezTo>
                    <a:pt x="1768" y="4721"/>
                    <a:pt x="1601" y="5153"/>
                    <a:pt x="1699" y="5536"/>
                  </a:cubicBezTo>
                  <a:cubicBezTo>
                    <a:pt x="1789" y="5920"/>
                    <a:pt x="2185" y="6121"/>
                    <a:pt x="2559" y="6121"/>
                  </a:cubicBezTo>
                  <a:cubicBezTo>
                    <a:pt x="2634" y="6121"/>
                    <a:pt x="2709" y="6112"/>
                    <a:pt x="2780" y="6096"/>
                  </a:cubicBezTo>
                  <a:cubicBezTo>
                    <a:pt x="3172" y="6008"/>
                    <a:pt x="3408" y="5684"/>
                    <a:pt x="3555" y="5330"/>
                  </a:cubicBezTo>
                  <a:cubicBezTo>
                    <a:pt x="3683" y="5497"/>
                    <a:pt x="3850" y="5625"/>
                    <a:pt x="4095" y="5664"/>
                  </a:cubicBezTo>
                  <a:cubicBezTo>
                    <a:pt x="4177" y="5678"/>
                    <a:pt x="4268" y="5686"/>
                    <a:pt x="4364" y="5686"/>
                  </a:cubicBezTo>
                  <a:cubicBezTo>
                    <a:pt x="4730" y="5686"/>
                    <a:pt x="5157" y="5571"/>
                    <a:pt x="5313" y="5252"/>
                  </a:cubicBezTo>
                  <a:cubicBezTo>
                    <a:pt x="5431" y="5016"/>
                    <a:pt x="5352" y="4751"/>
                    <a:pt x="5234" y="4505"/>
                  </a:cubicBezTo>
                  <a:lnTo>
                    <a:pt x="5234" y="4505"/>
                  </a:lnTo>
                  <a:cubicBezTo>
                    <a:pt x="5419" y="4583"/>
                    <a:pt x="5607" y="4631"/>
                    <a:pt x="5792" y="4631"/>
                  </a:cubicBezTo>
                  <a:cubicBezTo>
                    <a:pt x="5912" y="4631"/>
                    <a:pt x="6031" y="4611"/>
                    <a:pt x="6147" y="4564"/>
                  </a:cubicBezTo>
                  <a:cubicBezTo>
                    <a:pt x="6560" y="4388"/>
                    <a:pt x="6795" y="3798"/>
                    <a:pt x="6570" y="3396"/>
                  </a:cubicBezTo>
                  <a:cubicBezTo>
                    <a:pt x="6393" y="3091"/>
                    <a:pt x="6010" y="2974"/>
                    <a:pt x="5656" y="2915"/>
                  </a:cubicBezTo>
                  <a:cubicBezTo>
                    <a:pt x="5941" y="2807"/>
                    <a:pt x="6196" y="2650"/>
                    <a:pt x="6363" y="2434"/>
                  </a:cubicBezTo>
                  <a:cubicBezTo>
                    <a:pt x="6678" y="2031"/>
                    <a:pt x="6383" y="1530"/>
                    <a:pt x="6020" y="1275"/>
                  </a:cubicBezTo>
                  <a:cubicBezTo>
                    <a:pt x="5854" y="1159"/>
                    <a:pt x="5675" y="1109"/>
                    <a:pt x="5495" y="1109"/>
                  </a:cubicBezTo>
                  <a:cubicBezTo>
                    <a:pt x="5173" y="1109"/>
                    <a:pt x="4848" y="1267"/>
                    <a:pt x="4596" y="1481"/>
                  </a:cubicBezTo>
                  <a:cubicBezTo>
                    <a:pt x="4498" y="1560"/>
                    <a:pt x="4409" y="1658"/>
                    <a:pt x="4321" y="1746"/>
                  </a:cubicBezTo>
                  <a:cubicBezTo>
                    <a:pt x="4370" y="1216"/>
                    <a:pt x="4331" y="646"/>
                    <a:pt x="4007" y="293"/>
                  </a:cubicBezTo>
                  <a:cubicBezTo>
                    <a:pt x="3825" y="86"/>
                    <a:pt x="3557" y="1"/>
                    <a:pt x="32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3" name="Google Shape;4843;p23"/>
            <p:cNvSpPr/>
            <p:nvPr/>
          </p:nvSpPr>
          <p:spPr>
            <a:xfrm>
              <a:off x="8591524" y="6588879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56" y="290"/>
                  </a:moveTo>
                  <a:cubicBezTo>
                    <a:pt x="4249" y="290"/>
                    <a:pt x="4352" y="325"/>
                    <a:pt x="4468" y="407"/>
                  </a:cubicBezTo>
                  <a:cubicBezTo>
                    <a:pt x="5155" y="888"/>
                    <a:pt x="4212" y="2194"/>
                    <a:pt x="3869" y="2636"/>
                  </a:cubicBezTo>
                  <a:cubicBezTo>
                    <a:pt x="3769" y="2765"/>
                    <a:pt x="3876" y="2827"/>
                    <a:pt x="4002" y="2827"/>
                  </a:cubicBezTo>
                  <a:cubicBezTo>
                    <a:pt x="4086" y="2827"/>
                    <a:pt x="4179" y="2799"/>
                    <a:pt x="4222" y="2744"/>
                  </a:cubicBezTo>
                  <a:cubicBezTo>
                    <a:pt x="4448" y="2459"/>
                    <a:pt x="4713" y="2194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6"/>
                    <a:pt x="5715" y="1841"/>
                  </a:cubicBezTo>
                  <a:cubicBezTo>
                    <a:pt x="5931" y="1919"/>
                    <a:pt x="6215" y="2233"/>
                    <a:pt x="6206" y="2479"/>
                  </a:cubicBezTo>
                  <a:cubicBezTo>
                    <a:pt x="6186" y="2881"/>
                    <a:pt x="5430" y="2999"/>
                    <a:pt x="5145" y="3058"/>
                  </a:cubicBezTo>
                  <a:cubicBezTo>
                    <a:pt x="4831" y="3117"/>
                    <a:pt x="4507" y="3156"/>
                    <a:pt x="4193" y="3176"/>
                  </a:cubicBezTo>
                  <a:cubicBezTo>
                    <a:pt x="3974" y="3195"/>
                    <a:pt x="3857" y="3462"/>
                    <a:pt x="4116" y="3462"/>
                  </a:cubicBezTo>
                  <a:cubicBezTo>
                    <a:pt x="4125" y="3462"/>
                    <a:pt x="4134" y="3461"/>
                    <a:pt x="4144" y="3461"/>
                  </a:cubicBezTo>
                  <a:cubicBezTo>
                    <a:pt x="4307" y="3450"/>
                    <a:pt x="4495" y="3439"/>
                    <a:pt x="4690" y="3439"/>
                  </a:cubicBezTo>
                  <a:cubicBezTo>
                    <a:pt x="5184" y="3439"/>
                    <a:pt x="5727" y="3506"/>
                    <a:pt x="6058" y="3794"/>
                  </a:cubicBezTo>
                  <a:cubicBezTo>
                    <a:pt x="6333" y="4040"/>
                    <a:pt x="6265" y="4668"/>
                    <a:pt x="5882" y="4786"/>
                  </a:cubicBezTo>
                  <a:cubicBezTo>
                    <a:pt x="5834" y="4801"/>
                    <a:pt x="5784" y="4807"/>
                    <a:pt x="5733" y="4807"/>
                  </a:cubicBezTo>
                  <a:cubicBezTo>
                    <a:pt x="5369" y="4807"/>
                    <a:pt x="4923" y="4476"/>
                    <a:pt x="4674" y="4295"/>
                  </a:cubicBezTo>
                  <a:cubicBezTo>
                    <a:pt x="4379" y="4089"/>
                    <a:pt x="4104" y="3863"/>
                    <a:pt x="3859" y="3608"/>
                  </a:cubicBezTo>
                  <a:cubicBezTo>
                    <a:pt x="3829" y="3578"/>
                    <a:pt x="3780" y="3565"/>
                    <a:pt x="3727" y="3565"/>
                  </a:cubicBezTo>
                  <a:cubicBezTo>
                    <a:pt x="3568" y="3565"/>
                    <a:pt x="3364" y="3677"/>
                    <a:pt x="3466" y="3794"/>
                  </a:cubicBezTo>
                  <a:cubicBezTo>
                    <a:pt x="3643" y="4001"/>
                    <a:pt x="3800" y="4227"/>
                    <a:pt x="3937" y="4462"/>
                  </a:cubicBezTo>
                  <a:cubicBezTo>
                    <a:pt x="4114" y="4757"/>
                    <a:pt x="4389" y="5277"/>
                    <a:pt x="4154" y="5611"/>
                  </a:cubicBezTo>
                  <a:cubicBezTo>
                    <a:pt x="4044" y="5769"/>
                    <a:pt x="3863" y="5841"/>
                    <a:pt x="3678" y="5841"/>
                  </a:cubicBezTo>
                  <a:cubicBezTo>
                    <a:pt x="3450" y="5841"/>
                    <a:pt x="3217" y="5732"/>
                    <a:pt x="3103" y="5542"/>
                  </a:cubicBezTo>
                  <a:cubicBezTo>
                    <a:pt x="2907" y="5208"/>
                    <a:pt x="2907" y="4767"/>
                    <a:pt x="2926" y="4393"/>
                  </a:cubicBezTo>
                  <a:cubicBezTo>
                    <a:pt x="2946" y="4119"/>
                    <a:pt x="2975" y="3844"/>
                    <a:pt x="3044" y="3578"/>
                  </a:cubicBezTo>
                  <a:cubicBezTo>
                    <a:pt x="3065" y="3490"/>
                    <a:pt x="3002" y="3458"/>
                    <a:pt x="2918" y="3458"/>
                  </a:cubicBezTo>
                  <a:cubicBezTo>
                    <a:pt x="2805" y="3458"/>
                    <a:pt x="2656" y="3517"/>
                    <a:pt x="2622" y="3578"/>
                  </a:cubicBezTo>
                  <a:cubicBezTo>
                    <a:pt x="2435" y="3912"/>
                    <a:pt x="2209" y="4227"/>
                    <a:pt x="1925" y="4472"/>
                  </a:cubicBezTo>
                  <a:cubicBezTo>
                    <a:pt x="1782" y="4599"/>
                    <a:pt x="1607" y="4732"/>
                    <a:pt x="1411" y="4732"/>
                  </a:cubicBezTo>
                  <a:cubicBezTo>
                    <a:pt x="1364" y="4732"/>
                    <a:pt x="1316" y="4725"/>
                    <a:pt x="1267" y="4708"/>
                  </a:cubicBezTo>
                  <a:cubicBezTo>
                    <a:pt x="1031" y="4619"/>
                    <a:pt x="766" y="4315"/>
                    <a:pt x="737" y="4060"/>
                  </a:cubicBezTo>
                  <a:cubicBezTo>
                    <a:pt x="648" y="3392"/>
                    <a:pt x="2033" y="3264"/>
                    <a:pt x="2484" y="3225"/>
                  </a:cubicBezTo>
                  <a:cubicBezTo>
                    <a:pt x="2699" y="3206"/>
                    <a:pt x="2816" y="2948"/>
                    <a:pt x="2565" y="2948"/>
                  </a:cubicBezTo>
                  <a:cubicBezTo>
                    <a:pt x="2552" y="2948"/>
                    <a:pt x="2539" y="2949"/>
                    <a:pt x="2524" y="2950"/>
                  </a:cubicBezTo>
                  <a:cubicBezTo>
                    <a:pt x="2425" y="2950"/>
                    <a:pt x="2317" y="2960"/>
                    <a:pt x="2200" y="2980"/>
                  </a:cubicBezTo>
                  <a:cubicBezTo>
                    <a:pt x="2095" y="2986"/>
                    <a:pt x="1980" y="2991"/>
                    <a:pt x="1861" y="2991"/>
                  </a:cubicBezTo>
                  <a:cubicBezTo>
                    <a:pt x="1276" y="2991"/>
                    <a:pt x="596" y="2878"/>
                    <a:pt x="579" y="2331"/>
                  </a:cubicBezTo>
                  <a:cubicBezTo>
                    <a:pt x="570" y="2145"/>
                    <a:pt x="658" y="1821"/>
                    <a:pt x="874" y="1782"/>
                  </a:cubicBezTo>
                  <a:cubicBezTo>
                    <a:pt x="894" y="1778"/>
                    <a:pt x="915" y="1776"/>
                    <a:pt x="936" y="1776"/>
                  </a:cubicBezTo>
                  <a:cubicBezTo>
                    <a:pt x="1142" y="1776"/>
                    <a:pt x="1391" y="1939"/>
                    <a:pt x="1552" y="2037"/>
                  </a:cubicBezTo>
                  <a:cubicBezTo>
                    <a:pt x="1856" y="2233"/>
                    <a:pt x="2150" y="2459"/>
                    <a:pt x="2406" y="2714"/>
                  </a:cubicBezTo>
                  <a:cubicBezTo>
                    <a:pt x="2438" y="2746"/>
                    <a:pt x="2485" y="2760"/>
                    <a:pt x="2537" y="2760"/>
                  </a:cubicBezTo>
                  <a:cubicBezTo>
                    <a:pt x="2645" y="2760"/>
                    <a:pt x="2772" y="2702"/>
                    <a:pt x="2818" y="2636"/>
                  </a:cubicBezTo>
                  <a:cubicBezTo>
                    <a:pt x="2838" y="2606"/>
                    <a:pt x="2838" y="2567"/>
                    <a:pt x="2808" y="2538"/>
                  </a:cubicBezTo>
                  <a:cubicBezTo>
                    <a:pt x="2602" y="2341"/>
                    <a:pt x="2416" y="2115"/>
                    <a:pt x="2249" y="1890"/>
                  </a:cubicBezTo>
                  <a:cubicBezTo>
                    <a:pt x="2092" y="1674"/>
                    <a:pt x="1660" y="1084"/>
                    <a:pt x="1954" y="819"/>
                  </a:cubicBezTo>
                  <a:cubicBezTo>
                    <a:pt x="2036" y="747"/>
                    <a:pt x="2165" y="717"/>
                    <a:pt x="2297" y="717"/>
                  </a:cubicBezTo>
                  <a:cubicBezTo>
                    <a:pt x="2435" y="717"/>
                    <a:pt x="2576" y="750"/>
                    <a:pt x="2671" y="800"/>
                  </a:cubicBezTo>
                  <a:cubicBezTo>
                    <a:pt x="2848" y="888"/>
                    <a:pt x="2936" y="1075"/>
                    <a:pt x="2985" y="1261"/>
                  </a:cubicBezTo>
                  <a:cubicBezTo>
                    <a:pt x="3015" y="1379"/>
                    <a:pt x="3024" y="1507"/>
                    <a:pt x="3024" y="1634"/>
                  </a:cubicBezTo>
                  <a:cubicBezTo>
                    <a:pt x="3005" y="1772"/>
                    <a:pt x="2985" y="1899"/>
                    <a:pt x="2975" y="2027"/>
                  </a:cubicBezTo>
                  <a:cubicBezTo>
                    <a:pt x="2975" y="2118"/>
                    <a:pt x="3046" y="2155"/>
                    <a:pt x="3132" y="2155"/>
                  </a:cubicBezTo>
                  <a:cubicBezTo>
                    <a:pt x="3250" y="2155"/>
                    <a:pt x="3394" y="2085"/>
                    <a:pt x="3417" y="1988"/>
                  </a:cubicBezTo>
                  <a:cubicBezTo>
                    <a:pt x="3447" y="1850"/>
                    <a:pt x="3456" y="1713"/>
                    <a:pt x="3456" y="1566"/>
                  </a:cubicBezTo>
                  <a:cubicBezTo>
                    <a:pt x="3537" y="1027"/>
                    <a:pt x="3736" y="290"/>
                    <a:pt x="4156" y="290"/>
                  </a:cubicBezTo>
                  <a:close/>
                  <a:moveTo>
                    <a:pt x="4235" y="0"/>
                  </a:moveTo>
                  <a:cubicBezTo>
                    <a:pt x="4161" y="0"/>
                    <a:pt x="4087" y="8"/>
                    <a:pt x="4016" y="24"/>
                  </a:cubicBezTo>
                  <a:cubicBezTo>
                    <a:pt x="3623" y="122"/>
                    <a:pt x="3388" y="436"/>
                    <a:pt x="3240" y="790"/>
                  </a:cubicBezTo>
                  <a:cubicBezTo>
                    <a:pt x="3123" y="633"/>
                    <a:pt x="2946" y="505"/>
                    <a:pt x="2700" y="466"/>
                  </a:cubicBezTo>
                  <a:cubicBezTo>
                    <a:pt x="2615" y="448"/>
                    <a:pt x="2517" y="439"/>
                    <a:pt x="2414" y="439"/>
                  </a:cubicBezTo>
                  <a:cubicBezTo>
                    <a:pt x="2058" y="439"/>
                    <a:pt x="1643" y="556"/>
                    <a:pt x="1483" y="868"/>
                  </a:cubicBezTo>
                  <a:cubicBezTo>
                    <a:pt x="1365" y="1104"/>
                    <a:pt x="1443" y="1379"/>
                    <a:pt x="1571" y="1615"/>
                  </a:cubicBezTo>
                  <a:cubicBezTo>
                    <a:pt x="1391" y="1539"/>
                    <a:pt x="1203" y="1491"/>
                    <a:pt x="1019" y="1491"/>
                  </a:cubicBezTo>
                  <a:cubicBezTo>
                    <a:pt x="893" y="1491"/>
                    <a:pt x="768" y="1514"/>
                    <a:pt x="648" y="1566"/>
                  </a:cubicBezTo>
                  <a:cubicBezTo>
                    <a:pt x="236" y="1742"/>
                    <a:pt x="0" y="2331"/>
                    <a:pt x="226" y="2724"/>
                  </a:cubicBezTo>
                  <a:cubicBezTo>
                    <a:pt x="403" y="3038"/>
                    <a:pt x="786" y="3156"/>
                    <a:pt x="1139" y="3215"/>
                  </a:cubicBezTo>
                  <a:cubicBezTo>
                    <a:pt x="854" y="3323"/>
                    <a:pt x="609" y="3470"/>
                    <a:pt x="432" y="3686"/>
                  </a:cubicBezTo>
                  <a:cubicBezTo>
                    <a:pt x="118" y="4089"/>
                    <a:pt x="413" y="4600"/>
                    <a:pt x="776" y="4855"/>
                  </a:cubicBezTo>
                  <a:cubicBezTo>
                    <a:pt x="939" y="4970"/>
                    <a:pt x="1116" y="5018"/>
                    <a:pt x="1294" y="5018"/>
                  </a:cubicBezTo>
                  <a:cubicBezTo>
                    <a:pt x="1619" y="5018"/>
                    <a:pt x="1946" y="4858"/>
                    <a:pt x="2200" y="4649"/>
                  </a:cubicBezTo>
                  <a:cubicBezTo>
                    <a:pt x="2298" y="4560"/>
                    <a:pt x="2386" y="4472"/>
                    <a:pt x="2474" y="4374"/>
                  </a:cubicBezTo>
                  <a:lnTo>
                    <a:pt x="2474" y="4374"/>
                  </a:lnTo>
                  <a:cubicBezTo>
                    <a:pt x="2425" y="4904"/>
                    <a:pt x="2474" y="5474"/>
                    <a:pt x="2789" y="5837"/>
                  </a:cubicBezTo>
                  <a:cubicBezTo>
                    <a:pt x="2975" y="6043"/>
                    <a:pt x="3240" y="6125"/>
                    <a:pt x="3513" y="6125"/>
                  </a:cubicBezTo>
                  <a:cubicBezTo>
                    <a:pt x="3773" y="6125"/>
                    <a:pt x="4041" y="6050"/>
                    <a:pt x="4252" y="5935"/>
                  </a:cubicBezTo>
                  <a:cubicBezTo>
                    <a:pt x="4723" y="5660"/>
                    <a:pt x="4743" y="5169"/>
                    <a:pt x="4556" y="4708"/>
                  </a:cubicBezTo>
                  <a:cubicBezTo>
                    <a:pt x="4546" y="4688"/>
                    <a:pt x="4546" y="4678"/>
                    <a:pt x="4536" y="4668"/>
                  </a:cubicBezTo>
                  <a:lnTo>
                    <a:pt x="4536" y="4668"/>
                  </a:lnTo>
                  <a:cubicBezTo>
                    <a:pt x="4870" y="4888"/>
                    <a:pt x="5272" y="5088"/>
                    <a:pt x="5674" y="5088"/>
                  </a:cubicBezTo>
                  <a:cubicBezTo>
                    <a:pt x="5756" y="5088"/>
                    <a:pt x="5839" y="5080"/>
                    <a:pt x="5921" y="5061"/>
                  </a:cubicBezTo>
                  <a:cubicBezTo>
                    <a:pt x="6392" y="4943"/>
                    <a:pt x="6795" y="4393"/>
                    <a:pt x="6638" y="3893"/>
                  </a:cubicBezTo>
                  <a:cubicBezTo>
                    <a:pt x="6500" y="3461"/>
                    <a:pt x="5970" y="3313"/>
                    <a:pt x="5558" y="3235"/>
                  </a:cubicBezTo>
                  <a:cubicBezTo>
                    <a:pt x="5872" y="3156"/>
                    <a:pt x="6186" y="3038"/>
                    <a:pt x="6422" y="2832"/>
                  </a:cubicBezTo>
                  <a:cubicBezTo>
                    <a:pt x="6805" y="2489"/>
                    <a:pt x="6598" y="2007"/>
                    <a:pt x="6235" y="1723"/>
                  </a:cubicBezTo>
                  <a:cubicBezTo>
                    <a:pt x="6057" y="1579"/>
                    <a:pt x="5854" y="1521"/>
                    <a:pt x="5647" y="1521"/>
                  </a:cubicBezTo>
                  <a:cubicBezTo>
                    <a:pt x="5373" y="1521"/>
                    <a:pt x="5091" y="1622"/>
                    <a:pt x="4851" y="1762"/>
                  </a:cubicBezTo>
                  <a:cubicBezTo>
                    <a:pt x="5027" y="1408"/>
                    <a:pt x="5204" y="976"/>
                    <a:pt x="5106" y="584"/>
                  </a:cubicBezTo>
                  <a:cubicBezTo>
                    <a:pt x="5007" y="206"/>
                    <a:pt x="4614" y="0"/>
                    <a:pt x="4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4" name="Google Shape;4844;p23"/>
            <p:cNvSpPr/>
            <p:nvPr/>
          </p:nvSpPr>
          <p:spPr>
            <a:xfrm>
              <a:off x="8931437" y="6580489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3113" y="283"/>
                  </a:moveTo>
                  <a:cubicBezTo>
                    <a:pt x="3344" y="283"/>
                    <a:pt x="3581" y="396"/>
                    <a:pt x="3702" y="588"/>
                  </a:cubicBezTo>
                  <a:cubicBezTo>
                    <a:pt x="3898" y="912"/>
                    <a:pt x="3898" y="1363"/>
                    <a:pt x="3869" y="1736"/>
                  </a:cubicBezTo>
                  <a:cubicBezTo>
                    <a:pt x="3859" y="2002"/>
                    <a:pt x="3820" y="2276"/>
                    <a:pt x="3761" y="2542"/>
                  </a:cubicBezTo>
                  <a:cubicBezTo>
                    <a:pt x="3740" y="2630"/>
                    <a:pt x="3803" y="2662"/>
                    <a:pt x="3887" y="2662"/>
                  </a:cubicBezTo>
                  <a:cubicBezTo>
                    <a:pt x="3999" y="2662"/>
                    <a:pt x="4149" y="2603"/>
                    <a:pt x="4183" y="2542"/>
                  </a:cubicBezTo>
                  <a:cubicBezTo>
                    <a:pt x="4360" y="2218"/>
                    <a:pt x="4595" y="1903"/>
                    <a:pt x="4880" y="1658"/>
                  </a:cubicBezTo>
                  <a:cubicBezTo>
                    <a:pt x="5022" y="1524"/>
                    <a:pt x="5195" y="1397"/>
                    <a:pt x="5384" y="1397"/>
                  </a:cubicBezTo>
                  <a:cubicBezTo>
                    <a:pt x="5431" y="1397"/>
                    <a:pt x="5479" y="1405"/>
                    <a:pt x="5528" y="1422"/>
                  </a:cubicBezTo>
                  <a:cubicBezTo>
                    <a:pt x="5774" y="1501"/>
                    <a:pt x="6029" y="1815"/>
                    <a:pt x="6068" y="2070"/>
                  </a:cubicBezTo>
                  <a:cubicBezTo>
                    <a:pt x="6157" y="2738"/>
                    <a:pt x="4762" y="2856"/>
                    <a:pt x="4320" y="2895"/>
                  </a:cubicBezTo>
                  <a:cubicBezTo>
                    <a:pt x="4102" y="2923"/>
                    <a:pt x="3985" y="3181"/>
                    <a:pt x="4242" y="3181"/>
                  </a:cubicBezTo>
                  <a:cubicBezTo>
                    <a:pt x="4252" y="3181"/>
                    <a:pt x="4261" y="3180"/>
                    <a:pt x="4271" y="3180"/>
                  </a:cubicBezTo>
                  <a:cubicBezTo>
                    <a:pt x="4370" y="3170"/>
                    <a:pt x="4487" y="3160"/>
                    <a:pt x="4595" y="3150"/>
                  </a:cubicBezTo>
                  <a:cubicBezTo>
                    <a:pt x="4709" y="3141"/>
                    <a:pt x="4835" y="3135"/>
                    <a:pt x="4964" y="3135"/>
                  </a:cubicBezTo>
                  <a:cubicBezTo>
                    <a:pt x="5548" y="3135"/>
                    <a:pt x="6209" y="3258"/>
                    <a:pt x="6225" y="3789"/>
                  </a:cubicBezTo>
                  <a:cubicBezTo>
                    <a:pt x="6225" y="3975"/>
                    <a:pt x="6147" y="4299"/>
                    <a:pt x="5931" y="4338"/>
                  </a:cubicBezTo>
                  <a:cubicBezTo>
                    <a:pt x="5911" y="4342"/>
                    <a:pt x="5890" y="4344"/>
                    <a:pt x="5869" y="4344"/>
                  </a:cubicBezTo>
                  <a:cubicBezTo>
                    <a:pt x="5663" y="4344"/>
                    <a:pt x="5414" y="4181"/>
                    <a:pt x="5253" y="4083"/>
                  </a:cubicBezTo>
                  <a:cubicBezTo>
                    <a:pt x="4949" y="3897"/>
                    <a:pt x="4654" y="3661"/>
                    <a:pt x="4399" y="3406"/>
                  </a:cubicBezTo>
                  <a:cubicBezTo>
                    <a:pt x="4367" y="3377"/>
                    <a:pt x="4319" y="3365"/>
                    <a:pt x="4266" y="3365"/>
                  </a:cubicBezTo>
                  <a:cubicBezTo>
                    <a:pt x="4156" y="3365"/>
                    <a:pt x="4026" y="3418"/>
                    <a:pt x="3987" y="3484"/>
                  </a:cubicBezTo>
                  <a:cubicBezTo>
                    <a:pt x="3967" y="3523"/>
                    <a:pt x="3967" y="3553"/>
                    <a:pt x="3996" y="3592"/>
                  </a:cubicBezTo>
                  <a:cubicBezTo>
                    <a:pt x="4203" y="3789"/>
                    <a:pt x="4389" y="4005"/>
                    <a:pt x="4546" y="4240"/>
                  </a:cubicBezTo>
                  <a:cubicBezTo>
                    <a:pt x="4713" y="4456"/>
                    <a:pt x="5145" y="5045"/>
                    <a:pt x="4851" y="5301"/>
                  </a:cubicBezTo>
                  <a:cubicBezTo>
                    <a:pt x="4766" y="5376"/>
                    <a:pt x="4627" y="5407"/>
                    <a:pt x="4488" y="5407"/>
                  </a:cubicBezTo>
                  <a:cubicBezTo>
                    <a:pt x="4354" y="5407"/>
                    <a:pt x="4220" y="5378"/>
                    <a:pt x="4134" y="5330"/>
                  </a:cubicBezTo>
                  <a:cubicBezTo>
                    <a:pt x="3957" y="5232"/>
                    <a:pt x="3859" y="5055"/>
                    <a:pt x="3820" y="4869"/>
                  </a:cubicBezTo>
                  <a:cubicBezTo>
                    <a:pt x="3790" y="4741"/>
                    <a:pt x="3780" y="4613"/>
                    <a:pt x="3780" y="4486"/>
                  </a:cubicBezTo>
                  <a:cubicBezTo>
                    <a:pt x="3800" y="4358"/>
                    <a:pt x="3820" y="4221"/>
                    <a:pt x="3820" y="4093"/>
                  </a:cubicBezTo>
                  <a:cubicBezTo>
                    <a:pt x="3824" y="4004"/>
                    <a:pt x="3756" y="3968"/>
                    <a:pt x="3672" y="3968"/>
                  </a:cubicBezTo>
                  <a:cubicBezTo>
                    <a:pt x="3554" y="3968"/>
                    <a:pt x="3405" y="4040"/>
                    <a:pt x="3388" y="4132"/>
                  </a:cubicBezTo>
                  <a:cubicBezTo>
                    <a:pt x="3358" y="4270"/>
                    <a:pt x="3339" y="4417"/>
                    <a:pt x="3339" y="4564"/>
                  </a:cubicBezTo>
                  <a:cubicBezTo>
                    <a:pt x="3258" y="5103"/>
                    <a:pt x="3059" y="5840"/>
                    <a:pt x="2638" y="5840"/>
                  </a:cubicBezTo>
                  <a:cubicBezTo>
                    <a:pt x="2546" y="5840"/>
                    <a:pt x="2442" y="5804"/>
                    <a:pt x="2327" y="5723"/>
                  </a:cubicBezTo>
                  <a:cubicBezTo>
                    <a:pt x="1650" y="5242"/>
                    <a:pt x="2582" y="3926"/>
                    <a:pt x="2936" y="3484"/>
                  </a:cubicBezTo>
                  <a:cubicBezTo>
                    <a:pt x="3037" y="3359"/>
                    <a:pt x="2925" y="3295"/>
                    <a:pt x="2797" y="3295"/>
                  </a:cubicBezTo>
                  <a:cubicBezTo>
                    <a:pt x="2714" y="3295"/>
                    <a:pt x="2625" y="3322"/>
                    <a:pt x="2582" y="3376"/>
                  </a:cubicBezTo>
                  <a:cubicBezTo>
                    <a:pt x="2357" y="3661"/>
                    <a:pt x="2082" y="3936"/>
                    <a:pt x="1787" y="4122"/>
                  </a:cubicBezTo>
                  <a:cubicBezTo>
                    <a:pt x="1631" y="4227"/>
                    <a:pt x="1451" y="4320"/>
                    <a:pt x="1267" y="4320"/>
                  </a:cubicBezTo>
                  <a:cubicBezTo>
                    <a:pt x="1208" y="4320"/>
                    <a:pt x="1149" y="4311"/>
                    <a:pt x="1090" y="4289"/>
                  </a:cubicBezTo>
                  <a:cubicBezTo>
                    <a:pt x="874" y="4201"/>
                    <a:pt x="589" y="3887"/>
                    <a:pt x="599" y="3641"/>
                  </a:cubicBezTo>
                  <a:cubicBezTo>
                    <a:pt x="619" y="3239"/>
                    <a:pt x="1365" y="3131"/>
                    <a:pt x="1660" y="3072"/>
                  </a:cubicBezTo>
                  <a:cubicBezTo>
                    <a:pt x="1974" y="3013"/>
                    <a:pt x="2288" y="2964"/>
                    <a:pt x="2612" y="2954"/>
                  </a:cubicBezTo>
                  <a:cubicBezTo>
                    <a:pt x="2830" y="2935"/>
                    <a:pt x="2948" y="2668"/>
                    <a:pt x="2680" y="2668"/>
                  </a:cubicBezTo>
                  <a:cubicBezTo>
                    <a:pt x="2671" y="2668"/>
                    <a:pt x="2661" y="2669"/>
                    <a:pt x="2651" y="2669"/>
                  </a:cubicBezTo>
                  <a:cubicBezTo>
                    <a:pt x="2492" y="2680"/>
                    <a:pt x="2308" y="2690"/>
                    <a:pt x="2116" y="2690"/>
                  </a:cubicBezTo>
                  <a:cubicBezTo>
                    <a:pt x="1621" y="2690"/>
                    <a:pt x="1072" y="2623"/>
                    <a:pt x="746" y="2326"/>
                  </a:cubicBezTo>
                  <a:cubicBezTo>
                    <a:pt x="471" y="2080"/>
                    <a:pt x="540" y="1461"/>
                    <a:pt x="913" y="1344"/>
                  </a:cubicBezTo>
                  <a:cubicBezTo>
                    <a:pt x="963" y="1327"/>
                    <a:pt x="1016" y="1320"/>
                    <a:pt x="1070" y="1320"/>
                  </a:cubicBezTo>
                  <a:cubicBezTo>
                    <a:pt x="1435" y="1320"/>
                    <a:pt x="1883" y="1655"/>
                    <a:pt x="2131" y="1835"/>
                  </a:cubicBezTo>
                  <a:cubicBezTo>
                    <a:pt x="2416" y="2031"/>
                    <a:pt x="2690" y="2267"/>
                    <a:pt x="2936" y="2512"/>
                  </a:cubicBezTo>
                  <a:cubicBezTo>
                    <a:pt x="2966" y="2542"/>
                    <a:pt x="3016" y="2555"/>
                    <a:pt x="3071" y="2555"/>
                  </a:cubicBezTo>
                  <a:cubicBezTo>
                    <a:pt x="3233" y="2555"/>
                    <a:pt x="3441" y="2445"/>
                    <a:pt x="3339" y="2335"/>
                  </a:cubicBezTo>
                  <a:cubicBezTo>
                    <a:pt x="3162" y="2129"/>
                    <a:pt x="3005" y="1903"/>
                    <a:pt x="2867" y="1668"/>
                  </a:cubicBezTo>
                  <a:cubicBezTo>
                    <a:pt x="2690" y="1373"/>
                    <a:pt x="2406" y="843"/>
                    <a:pt x="2641" y="509"/>
                  </a:cubicBezTo>
                  <a:cubicBezTo>
                    <a:pt x="2754" y="353"/>
                    <a:pt x="2932" y="283"/>
                    <a:pt x="3113" y="283"/>
                  </a:cubicBezTo>
                  <a:close/>
                  <a:moveTo>
                    <a:pt x="3281" y="1"/>
                  </a:moveTo>
                  <a:cubicBezTo>
                    <a:pt x="3022" y="1"/>
                    <a:pt x="2758" y="76"/>
                    <a:pt x="2553" y="195"/>
                  </a:cubicBezTo>
                  <a:cubicBezTo>
                    <a:pt x="2072" y="460"/>
                    <a:pt x="2062" y="961"/>
                    <a:pt x="2249" y="1422"/>
                  </a:cubicBezTo>
                  <a:cubicBezTo>
                    <a:pt x="2249" y="1432"/>
                    <a:pt x="2258" y="1442"/>
                    <a:pt x="2268" y="1461"/>
                  </a:cubicBezTo>
                  <a:cubicBezTo>
                    <a:pt x="1929" y="1243"/>
                    <a:pt x="1536" y="1038"/>
                    <a:pt x="1140" y="1038"/>
                  </a:cubicBezTo>
                  <a:cubicBezTo>
                    <a:pt x="1054" y="1038"/>
                    <a:pt x="969" y="1048"/>
                    <a:pt x="884" y="1069"/>
                  </a:cubicBezTo>
                  <a:cubicBezTo>
                    <a:pt x="413" y="1177"/>
                    <a:pt x="0" y="1736"/>
                    <a:pt x="167" y="2227"/>
                  </a:cubicBezTo>
                  <a:cubicBezTo>
                    <a:pt x="304" y="2659"/>
                    <a:pt x="835" y="2816"/>
                    <a:pt x="1247" y="2885"/>
                  </a:cubicBezTo>
                  <a:cubicBezTo>
                    <a:pt x="933" y="2964"/>
                    <a:pt x="619" y="3082"/>
                    <a:pt x="383" y="3298"/>
                  </a:cubicBezTo>
                  <a:cubicBezTo>
                    <a:pt x="0" y="3641"/>
                    <a:pt x="206" y="4113"/>
                    <a:pt x="570" y="4407"/>
                  </a:cubicBezTo>
                  <a:cubicBezTo>
                    <a:pt x="744" y="4548"/>
                    <a:pt x="943" y="4605"/>
                    <a:pt x="1147" y="4605"/>
                  </a:cubicBezTo>
                  <a:cubicBezTo>
                    <a:pt x="1425" y="4605"/>
                    <a:pt x="1711" y="4500"/>
                    <a:pt x="1954" y="4358"/>
                  </a:cubicBezTo>
                  <a:lnTo>
                    <a:pt x="1954" y="4358"/>
                  </a:lnTo>
                  <a:cubicBezTo>
                    <a:pt x="1768" y="4721"/>
                    <a:pt x="1601" y="5153"/>
                    <a:pt x="1699" y="5536"/>
                  </a:cubicBezTo>
                  <a:cubicBezTo>
                    <a:pt x="1789" y="5920"/>
                    <a:pt x="2184" y="6121"/>
                    <a:pt x="2558" y="6121"/>
                  </a:cubicBezTo>
                  <a:cubicBezTo>
                    <a:pt x="2633" y="6121"/>
                    <a:pt x="2708" y="6112"/>
                    <a:pt x="2779" y="6096"/>
                  </a:cubicBezTo>
                  <a:cubicBezTo>
                    <a:pt x="3181" y="6008"/>
                    <a:pt x="3417" y="5684"/>
                    <a:pt x="3564" y="5330"/>
                  </a:cubicBezTo>
                  <a:cubicBezTo>
                    <a:pt x="3682" y="5497"/>
                    <a:pt x="3849" y="5625"/>
                    <a:pt x="4095" y="5664"/>
                  </a:cubicBezTo>
                  <a:cubicBezTo>
                    <a:pt x="4176" y="5678"/>
                    <a:pt x="4268" y="5686"/>
                    <a:pt x="4364" y="5686"/>
                  </a:cubicBezTo>
                  <a:cubicBezTo>
                    <a:pt x="4730" y="5686"/>
                    <a:pt x="5159" y="5571"/>
                    <a:pt x="5322" y="5252"/>
                  </a:cubicBezTo>
                  <a:cubicBezTo>
                    <a:pt x="5440" y="5016"/>
                    <a:pt x="5351" y="4751"/>
                    <a:pt x="5234" y="4505"/>
                  </a:cubicBezTo>
                  <a:lnTo>
                    <a:pt x="5234" y="4505"/>
                  </a:lnTo>
                  <a:cubicBezTo>
                    <a:pt x="5418" y="4583"/>
                    <a:pt x="5606" y="4631"/>
                    <a:pt x="5793" y="4631"/>
                  </a:cubicBezTo>
                  <a:cubicBezTo>
                    <a:pt x="5915" y="4631"/>
                    <a:pt x="6037" y="4611"/>
                    <a:pt x="6157" y="4564"/>
                  </a:cubicBezTo>
                  <a:cubicBezTo>
                    <a:pt x="6559" y="4388"/>
                    <a:pt x="6805" y="3798"/>
                    <a:pt x="6579" y="3396"/>
                  </a:cubicBezTo>
                  <a:cubicBezTo>
                    <a:pt x="6392" y="3091"/>
                    <a:pt x="6009" y="2974"/>
                    <a:pt x="5656" y="2915"/>
                  </a:cubicBezTo>
                  <a:cubicBezTo>
                    <a:pt x="5941" y="2807"/>
                    <a:pt x="6196" y="2650"/>
                    <a:pt x="6363" y="2434"/>
                  </a:cubicBezTo>
                  <a:cubicBezTo>
                    <a:pt x="6677" y="2031"/>
                    <a:pt x="6382" y="1530"/>
                    <a:pt x="6019" y="1275"/>
                  </a:cubicBezTo>
                  <a:cubicBezTo>
                    <a:pt x="5854" y="1159"/>
                    <a:pt x="5675" y="1109"/>
                    <a:pt x="5496" y="1109"/>
                  </a:cubicBezTo>
                  <a:cubicBezTo>
                    <a:pt x="5176" y="1109"/>
                    <a:pt x="4854" y="1267"/>
                    <a:pt x="4595" y="1481"/>
                  </a:cubicBezTo>
                  <a:cubicBezTo>
                    <a:pt x="4497" y="1560"/>
                    <a:pt x="4409" y="1658"/>
                    <a:pt x="4320" y="1746"/>
                  </a:cubicBezTo>
                  <a:cubicBezTo>
                    <a:pt x="4370" y="1216"/>
                    <a:pt x="4330" y="646"/>
                    <a:pt x="4006" y="293"/>
                  </a:cubicBezTo>
                  <a:cubicBezTo>
                    <a:pt x="3824" y="86"/>
                    <a:pt x="3556" y="1"/>
                    <a:pt x="3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5" name="Google Shape;4845;p23"/>
            <p:cNvSpPr/>
            <p:nvPr/>
          </p:nvSpPr>
          <p:spPr>
            <a:xfrm>
              <a:off x="8066015" y="6831611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3114" y="283"/>
                  </a:moveTo>
                  <a:cubicBezTo>
                    <a:pt x="3345" y="283"/>
                    <a:pt x="3582" y="395"/>
                    <a:pt x="3703" y="587"/>
                  </a:cubicBezTo>
                  <a:cubicBezTo>
                    <a:pt x="3899" y="911"/>
                    <a:pt x="3899" y="1363"/>
                    <a:pt x="3879" y="1736"/>
                  </a:cubicBezTo>
                  <a:cubicBezTo>
                    <a:pt x="3860" y="2001"/>
                    <a:pt x="3820" y="2276"/>
                    <a:pt x="3762" y="2541"/>
                  </a:cubicBezTo>
                  <a:cubicBezTo>
                    <a:pt x="3741" y="2629"/>
                    <a:pt x="3804" y="2662"/>
                    <a:pt x="3888" y="2662"/>
                  </a:cubicBezTo>
                  <a:cubicBezTo>
                    <a:pt x="4000" y="2662"/>
                    <a:pt x="4150" y="2603"/>
                    <a:pt x="4184" y="2541"/>
                  </a:cubicBezTo>
                  <a:cubicBezTo>
                    <a:pt x="4360" y="2217"/>
                    <a:pt x="4596" y="1903"/>
                    <a:pt x="4881" y="1657"/>
                  </a:cubicBezTo>
                  <a:cubicBezTo>
                    <a:pt x="5022" y="1524"/>
                    <a:pt x="5195" y="1396"/>
                    <a:pt x="5385" y="1396"/>
                  </a:cubicBezTo>
                  <a:cubicBezTo>
                    <a:pt x="5432" y="1396"/>
                    <a:pt x="5480" y="1404"/>
                    <a:pt x="5529" y="1422"/>
                  </a:cubicBezTo>
                  <a:cubicBezTo>
                    <a:pt x="5774" y="1500"/>
                    <a:pt x="6030" y="1814"/>
                    <a:pt x="6069" y="2070"/>
                  </a:cubicBezTo>
                  <a:cubicBezTo>
                    <a:pt x="6157" y="2737"/>
                    <a:pt x="4773" y="2865"/>
                    <a:pt x="4321" y="2895"/>
                  </a:cubicBezTo>
                  <a:cubicBezTo>
                    <a:pt x="4103" y="2923"/>
                    <a:pt x="3986" y="3180"/>
                    <a:pt x="4243" y="3180"/>
                  </a:cubicBezTo>
                  <a:cubicBezTo>
                    <a:pt x="4252" y="3180"/>
                    <a:pt x="4262" y="3180"/>
                    <a:pt x="4272" y="3179"/>
                  </a:cubicBezTo>
                  <a:cubicBezTo>
                    <a:pt x="4380" y="3169"/>
                    <a:pt x="4488" y="3160"/>
                    <a:pt x="4596" y="3150"/>
                  </a:cubicBezTo>
                  <a:cubicBezTo>
                    <a:pt x="4710" y="3141"/>
                    <a:pt x="4835" y="3135"/>
                    <a:pt x="4965" y="3135"/>
                  </a:cubicBezTo>
                  <a:cubicBezTo>
                    <a:pt x="5549" y="3135"/>
                    <a:pt x="6210" y="3257"/>
                    <a:pt x="6226" y="3788"/>
                  </a:cubicBezTo>
                  <a:cubicBezTo>
                    <a:pt x="6226" y="3975"/>
                    <a:pt x="6148" y="4299"/>
                    <a:pt x="5931" y="4338"/>
                  </a:cubicBezTo>
                  <a:cubicBezTo>
                    <a:pt x="5911" y="4342"/>
                    <a:pt x="5891" y="4343"/>
                    <a:pt x="5870" y="4343"/>
                  </a:cubicBezTo>
                  <a:cubicBezTo>
                    <a:pt x="5664" y="4343"/>
                    <a:pt x="5414" y="4181"/>
                    <a:pt x="5254" y="4083"/>
                  </a:cubicBezTo>
                  <a:cubicBezTo>
                    <a:pt x="4950" y="3896"/>
                    <a:pt x="4655" y="3660"/>
                    <a:pt x="4400" y="3405"/>
                  </a:cubicBezTo>
                  <a:cubicBezTo>
                    <a:pt x="4368" y="3376"/>
                    <a:pt x="4320" y="3364"/>
                    <a:pt x="4267" y="3364"/>
                  </a:cubicBezTo>
                  <a:cubicBezTo>
                    <a:pt x="4157" y="3364"/>
                    <a:pt x="4027" y="3417"/>
                    <a:pt x="3987" y="3484"/>
                  </a:cubicBezTo>
                  <a:cubicBezTo>
                    <a:pt x="3968" y="3523"/>
                    <a:pt x="3968" y="3552"/>
                    <a:pt x="3997" y="3592"/>
                  </a:cubicBezTo>
                  <a:cubicBezTo>
                    <a:pt x="4203" y="3788"/>
                    <a:pt x="4390" y="4004"/>
                    <a:pt x="4557" y="4240"/>
                  </a:cubicBezTo>
                  <a:cubicBezTo>
                    <a:pt x="4714" y="4456"/>
                    <a:pt x="5146" y="5045"/>
                    <a:pt x="4851" y="5300"/>
                  </a:cubicBezTo>
                  <a:cubicBezTo>
                    <a:pt x="4766" y="5375"/>
                    <a:pt x="4627" y="5407"/>
                    <a:pt x="4488" y="5407"/>
                  </a:cubicBezTo>
                  <a:cubicBezTo>
                    <a:pt x="4355" y="5407"/>
                    <a:pt x="4221" y="5378"/>
                    <a:pt x="4135" y="5330"/>
                  </a:cubicBezTo>
                  <a:cubicBezTo>
                    <a:pt x="3958" y="5231"/>
                    <a:pt x="3860" y="5055"/>
                    <a:pt x="3820" y="4868"/>
                  </a:cubicBezTo>
                  <a:cubicBezTo>
                    <a:pt x="3791" y="4740"/>
                    <a:pt x="3781" y="4613"/>
                    <a:pt x="3781" y="4485"/>
                  </a:cubicBezTo>
                  <a:cubicBezTo>
                    <a:pt x="3801" y="4358"/>
                    <a:pt x="3820" y="4220"/>
                    <a:pt x="3820" y="4092"/>
                  </a:cubicBezTo>
                  <a:cubicBezTo>
                    <a:pt x="3824" y="4003"/>
                    <a:pt x="3756" y="3968"/>
                    <a:pt x="3673" y="3968"/>
                  </a:cubicBezTo>
                  <a:cubicBezTo>
                    <a:pt x="3555" y="3968"/>
                    <a:pt x="3406" y="4040"/>
                    <a:pt x="3388" y="4132"/>
                  </a:cubicBezTo>
                  <a:cubicBezTo>
                    <a:pt x="3359" y="4269"/>
                    <a:pt x="3339" y="4416"/>
                    <a:pt x="3339" y="4564"/>
                  </a:cubicBezTo>
                  <a:cubicBezTo>
                    <a:pt x="3259" y="5103"/>
                    <a:pt x="3060" y="5840"/>
                    <a:pt x="2639" y="5840"/>
                  </a:cubicBezTo>
                  <a:cubicBezTo>
                    <a:pt x="2547" y="5840"/>
                    <a:pt x="2443" y="5804"/>
                    <a:pt x="2328" y="5722"/>
                  </a:cubicBezTo>
                  <a:cubicBezTo>
                    <a:pt x="1650" y="5241"/>
                    <a:pt x="2583" y="3926"/>
                    <a:pt x="2937" y="3484"/>
                  </a:cubicBezTo>
                  <a:cubicBezTo>
                    <a:pt x="3038" y="3359"/>
                    <a:pt x="2926" y="3295"/>
                    <a:pt x="2798" y="3295"/>
                  </a:cubicBezTo>
                  <a:cubicBezTo>
                    <a:pt x="2715" y="3295"/>
                    <a:pt x="2626" y="3322"/>
                    <a:pt x="2583" y="3376"/>
                  </a:cubicBezTo>
                  <a:cubicBezTo>
                    <a:pt x="2357" y="3660"/>
                    <a:pt x="2082" y="3935"/>
                    <a:pt x="1788" y="4122"/>
                  </a:cubicBezTo>
                  <a:cubicBezTo>
                    <a:pt x="1631" y="4226"/>
                    <a:pt x="1452" y="4319"/>
                    <a:pt x="1267" y="4319"/>
                  </a:cubicBezTo>
                  <a:cubicBezTo>
                    <a:pt x="1209" y="4319"/>
                    <a:pt x="1150" y="4310"/>
                    <a:pt x="1091" y="4289"/>
                  </a:cubicBezTo>
                  <a:cubicBezTo>
                    <a:pt x="875" y="4200"/>
                    <a:pt x="590" y="3886"/>
                    <a:pt x="600" y="3641"/>
                  </a:cubicBezTo>
                  <a:cubicBezTo>
                    <a:pt x="619" y="3238"/>
                    <a:pt x="1366" y="3130"/>
                    <a:pt x="1660" y="3071"/>
                  </a:cubicBezTo>
                  <a:cubicBezTo>
                    <a:pt x="1974" y="3012"/>
                    <a:pt x="2289" y="2963"/>
                    <a:pt x="2613" y="2953"/>
                  </a:cubicBezTo>
                  <a:cubicBezTo>
                    <a:pt x="2831" y="2934"/>
                    <a:pt x="2948" y="2668"/>
                    <a:pt x="2681" y="2668"/>
                  </a:cubicBezTo>
                  <a:cubicBezTo>
                    <a:pt x="2672" y="2668"/>
                    <a:pt x="2662" y="2668"/>
                    <a:pt x="2652" y="2669"/>
                  </a:cubicBezTo>
                  <a:cubicBezTo>
                    <a:pt x="2493" y="2680"/>
                    <a:pt x="2309" y="2690"/>
                    <a:pt x="2117" y="2690"/>
                  </a:cubicBezTo>
                  <a:cubicBezTo>
                    <a:pt x="1622" y="2690"/>
                    <a:pt x="1072" y="2622"/>
                    <a:pt x="747" y="2325"/>
                  </a:cubicBezTo>
                  <a:cubicBezTo>
                    <a:pt x="472" y="2080"/>
                    <a:pt x="541" y="1461"/>
                    <a:pt x="914" y="1343"/>
                  </a:cubicBezTo>
                  <a:cubicBezTo>
                    <a:pt x="965" y="1327"/>
                    <a:pt x="1018" y="1319"/>
                    <a:pt x="1074" y="1319"/>
                  </a:cubicBezTo>
                  <a:cubicBezTo>
                    <a:pt x="1443" y="1319"/>
                    <a:pt x="1884" y="1655"/>
                    <a:pt x="2132" y="1834"/>
                  </a:cubicBezTo>
                  <a:cubicBezTo>
                    <a:pt x="2416" y="2030"/>
                    <a:pt x="2691" y="2266"/>
                    <a:pt x="2937" y="2512"/>
                  </a:cubicBezTo>
                  <a:cubicBezTo>
                    <a:pt x="2969" y="2542"/>
                    <a:pt x="3020" y="2554"/>
                    <a:pt x="3076" y="2554"/>
                  </a:cubicBezTo>
                  <a:cubicBezTo>
                    <a:pt x="3239" y="2554"/>
                    <a:pt x="3442" y="2445"/>
                    <a:pt x="3339" y="2335"/>
                  </a:cubicBezTo>
                  <a:cubicBezTo>
                    <a:pt x="3163" y="2129"/>
                    <a:pt x="3005" y="1903"/>
                    <a:pt x="2868" y="1667"/>
                  </a:cubicBezTo>
                  <a:cubicBezTo>
                    <a:pt x="2691" y="1373"/>
                    <a:pt x="2406" y="842"/>
                    <a:pt x="2642" y="509"/>
                  </a:cubicBezTo>
                  <a:cubicBezTo>
                    <a:pt x="2755" y="353"/>
                    <a:pt x="2932" y="283"/>
                    <a:pt x="3114" y="283"/>
                  </a:cubicBezTo>
                  <a:close/>
                  <a:moveTo>
                    <a:pt x="3282" y="0"/>
                  </a:moveTo>
                  <a:cubicBezTo>
                    <a:pt x="3023" y="0"/>
                    <a:pt x="2758" y="75"/>
                    <a:pt x="2554" y="194"/>
                  </a:cubicBezTo>
                  <a:cubicBezTo>
                    <a:pt x="2073" y="459"/>
                    <a:pt x="2063" y="960"/>
                    <a:pt x="2249" y="1422"/>
                  </a:cubicBezTo>
                  <a:cubicBezTo>
                    <a:pt x="2249" y="1432"/>
                    <a:pt x="2259" y="1441"/>
                    <a:pt x="2269" y="1461"/>
                  </a:cubicBezTo>
                  <a:cubicBezTo>
                    <a:pt x="1930" y="1243"/>
                    <a:pt x="1537" y="1038"/>
                    <a:pt x="1140" y="1038"/>
                  </a:cubicBezTo>
                  <a:cubicBezTo>
                    <a:pt x="1055" y="1038"/>
                    <a:pt x="970" y="1047"/>
                    <a:pt x="885" y="1068"/>
                  </a:cubicBezTo>
                  <a:cubicBezTo>
                    <a:pt x="413" y="1176"/>
                    <a:pt x="11" y="1736"/>
                    <a:pt x="168" y="2227"/>
                  </a:cubicBezTo>
                  <a:cubicBezTo>
                    <a:pt x="305" y="2659"/>
                    <a:pt x="835" y="2816"/>
                    <a:pt x="1248" y="2885"/>
                  </a:cubicBezTo>
                  <a:cubicBezTo>
                    <a:pt x="934" y="2963"/>
                    <a:pt x="619" y="3081"/>
                    <a:pt x="384" y="3297"/>
                  </a:cubicBezTo>
                  <a:cubicBezTo>
                    <a:pt x="1" y="3641"/>
                    <a:pt x="207" y="4112"/>
                    <a:pt x="570" y="4407"/>
                  </a:cubicBezTo>
                  <a:cubicBezTo>
                    <a:pt x="745" y="4548"/>
                    <a:pt x="944" y="4605"/>
                    <a:pt x="1148" y="4605"/>
                  </a:cubicBezTo>
                  <a:cubicBezTo>
                    <a:pt x="1425" y="4605"/>
                    <a:pt x="1711" y="4499"/>
                    <a:pt x="1955" y="4358"/>
                  </a:cubicBezTo>
                  <a:lnTo>
                    <a:pt x="1955" y="4358"/>
                  </a:lnTo>
                  <a:cubicBezTo>
                    <a:pt x="1768" y="4721"/>
                    <a:pt x="1601" y="5153"/>
                    <a:pt x="1700" y="5536"/>
                  </a:cubicBezTo>
                  <a:cubicBezTo>
                    <a:pt x="1789" y="5920"/>
                    <a:pt x="2185" y="6120"/>
                    <a:pt x="2559" y="6120"/>
                  </a:cubicBezTo>
                  <a:cubicBezTo>
                    <a:pt x="2634" y="6120"/>
                    <a:pt x="2709" y="6112"/>
                    <a:pt x="2780" y="6095"/>
                  </a:cubicBezTo>
                  <a:cubicBezTo>
                    <a:pt x="3182" y="6007"/>
                    <a:pt x="3418" y="5683"/>
                    <a:pt x="3565" y="5330"/>
                  </a:cubicBezTo>
                  <a:cubicBezTo>
                    <a:pt x="3683" y="5497"/>
                    <a:pt x="3850" y="5614"/>
                    <a:pt x="4095" y="5663"/>
                  </a:cubicBezTo>
                  <a:cubicBezTo>
                    <a:pt x="4177" y="5678"/>
                    <a:pt x="4268" y="5686"/>
                    <a:pt x="4364" y="5686"/>
                  </a:cubicBezTo>
                  <a:cubicBezTo>
                    <a:pt x="4731" y="5686"/>
                    <a:pt x="5159" y="5570"/>
                    <a:pt x="5323" y="5251"/>
                  </a:cubicBezTo>
                  <a:cubicBezTo>
                    <a:pt x="5441" y="5015"/>
                    <a:pt x="5352" y="4750"/>
                    <a:pt x="5234" y="4505"/>
                  </a:cubicBezTo>
                  <a:lnTo>
                    <a:pt x="5234" y="4505"/>
                  </a:lnTo>
                  <a:cubicBezTo>
                    <a:pt x="5419" y="4582"/>
                    <a:pt x="5607" y="4631"/>
                    <a:pt x="5794" y="4631"/>
                  </a:cubicBezTo>
                  <a:cubicBezTo>
                    <a:pt x="5916" y="4631"/>
                    <a:pt x="6037" y="4610"/>
                    <a:pt x="6157" y="4564"/>
                  </a:cubicBezTo>
                  <a:cubicBezTo>
                    <a:pt x="6560" y="4387"/>
                    <a:pt x="6805" y="3798"/>
                    <a:pt x="6580" y="3395"/>
                  </a:cubicBezTo>
                  <a:cubicBezTo>
                    <a:pt x="6393" y="3091"/>
                    <a:pt x="6010" y="2973"/>
                    <a:pt x="5657" y="2914"/>
                  </a:cubicBezTo>
                  <a:cubicBezTo>
                    <a:pt x="5941" y="2806"/>
                    <a:pt x="6197" y="2649"/>
                    <a:pt x="6364" y="2433"/>
                  </a:cubicBezTo>
                  <a:cubicBezTo>
                    <a:pt x="6678" y="2030"/>
                    <a:pt x="6383" y="1530"/>
                    <a:pt x="6020" y="1274"/>
                  </a:cubicBezTo>
                  <a:cubicBezTo>
                    <a:pt x="5854" y="1158"/>
                    <a:pt x="5676" y="1109"/>
                    <a:pt x="5497" y="1109"/>
                  </a:cubicBezTo>
                  <a:cubicBezTo>
                    <a:pt x="5177" y="1109"/>
                    <a:pt x="4854" y="1266"/>
                    <a:pt x="4596" y="1481"/>
                  </a:cubicBezTo>
                  <a:cubicBezTo>
                    <a:pt x="4498" y="1559"/>
                    <a:pt x="4410" y="1657"/>
                    <a:pt x="4321" y="1746"/>
                  </a:cubicBezTo>
                  <a:cubicBezTo>
                    <a:pt x="4370" y="1216"/>
                    <a:pt x="4331" y="646"/>
                    <a:pt x="4007" y="293"/>
                  </a:cubicBezTo>
                  <a:cubicBezTo>
                    <a:pt x="3825" y="85"/>
                    <a:pt x="3557" y="0"/>
                    <a:pt x="3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6" name="Google Shape;4846;p23"/>
            <p:cNvSpPr/>
            <p:nvPr/>
          </p:nvSpPr>
          <p:spPr>
            <a:xfrm>
              <a:off x="8405335" y="6839969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6" y="290"/>
                  </a:moveTo>
                  <a:cubicBezTo>
                    <a:pt x="4259" y="290"/>
                    <a:pt x="4362" y="326"/>
                    <a:pt x="4478" y="407"/>
                  </a:cubicBezTo>
                  <a:cubicBezTo>
                    <a:pt x="5155" y="889"/>
                    <a:pt x="4222" y="2195"/>
                    <a:pt x="3869" y="2636"/>
                  </a:cubicBezTo>
                  <a:cubicBezTo>
                    <a:pt x="3769" y="2765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4"/>
                  </a:cubicBezTo>
                  <a:cubicBezTo>
                    <a:pt x="4448" y="2460"/>
                    <a:pt x="4723" y="2195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7"/>
                    <a:pt x="5715" y="1841"/>
                  </a:cubicBezTo>
                  <a:cubicBezTo>
                    <a:pt x="5931" y="1920"/>
                    <a:pt x="6216" y="2234"/>
                    <a:pt x="6206" y="2479"/>
                  </a:cubicBezTo>
                  <a:cubicBezTo>
                    <a:pt x="6186" y="2882"/>
                    <a:pt x="5440" y="3000"/>
                    <a:pt x="5145" y="3059"/>
                  </a:cubicBezTo>
                  <a:cubicBezTo>
                    <a:pt x="4831" y="3117"/>
                    <a:pt x="4517" y="3157"/>
                    <a:pt x="4193" y="3176"/>
                  </a:cubicBezTo>
                  <a:cubicBezTo>
                    <a:pt x="3975" y="3195"/>
                    <a:pt x="3857" y="3462"/>
                    <a:pt x="4125" y="3462"/>
                  </a:cubicBezTo>
                  <a:cubicBezTo>
                    <a:pt x="4134" y="3462"/>
                    <a:pt x="4143" y="3462"/>
                    <a:pt x="4154" y="3461"/>
                  </a:cubicBezTo>
                  <a:cubicBezTo>
                    <a:pt x="4315" y="3450"/>
                    <a:pt x="4501" y="3440"/>
                    <a:pt x="4695" y="3440"/>
                  </a:cubicBezTo>
                  <a:cubicBezTo>
                    <a:pt x="5188" y="3440"/>
                    <a:pt x="5734" y="3506"/>
                    <a:pt x="6058" y="3795"/>
                  </a:cubicBezTo>
                  <a:cubicBezTo>
                    <a:pt x="6333" y="4040"/>
                    <a:pt x="6265" y="4669"/>
                    <a:pt x="5892" y="4787"/>
                  </a:cubicBezTo>
                  <a:cubicBezTo>
                    <a:pt x="5843" y="4801"/>
                    <a:pt x="5792" y="4808"/>
                    <a:pt x="5740" y="4808"/>
                  </a:cubicBezTo>
                  <a:cubicBezTo>
                    <a:pt x="5369" y="4808"/>
                    <a:pt x="4924" y="4476"/>
                    <a:pt x="4674" y="4296"/>
                  </a:cubicBezTo>
                  <a:cubicBezTo>
                    <a:pt x="4389" y="4090"/>
                    <a:pt x="4114" y="3864"/>
                    <a:pt x="3869" y="3608"/>
                  </a:cubicBezTo>
                  <a:cubicBezTo>
                    <a:pt x="3837" y="3579"/>
                    <a:pt x="3786" y="3566"/>
                    <a:pt x="3731" y="3566"/>
                  </a:cubicBezTo>
                  <a:cubicBezTo>
                    <a:pt x="3568" y="3566"/>
                    <a:pt x="3364" y="3678"/>
                    <a:pt x="3466" y="3795"/>
                  </a:cubicBezTo>
                  <a:cubicBezTo>
                    <a:pt x="3643" y="4001"/>
                    <a:pt x="3800" y="4227"/>
                    <a:pt x="3938" y="4463"/>
                  </a:cubicBezTo>
                  <a:cubicBezTo>
                    <a:pt x="4114" y="4757"/>
                    <a:pt x="4399" y="5278"/>
                    <a:pt x="4163" y="5611"/>
                  </a:cubicBezTo>
                  <a:cubicBezTo>
                    <a:pt x="4049" y="5770"/>
                    <a:pt x="3868" y="5841"/>
                    <a:pt x="3683" y="5841"/>
                  </a:cubicBezTo>
                  <a:cubicBezTo>
                    <a:pt x="3455" y="5841"/>
                    <a:pt x="3222" y="5733"/>
                    <a:pt x="3103" y="5543"/>
                  </a:cubicBezTo>
                  <a:cubicBezTo>
                    <a:pt x="2907" y="5209"/>
                    <a:pt x="2907" y="4767"/>
                    <a:pt x="292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2"/>
                    <a:pt x="3003" y="3459"/>
                    <a:pt x="2921" y="3459"/>
                  </a:cubicBezTo>
                  <a:cubicBezTo>
                    <a:pt x="2808" y="3459"/>
                    <a:pt x="2656" y="3521"/>
                    <a:pt x="2622" y="3589"/>
                  </a:cubicBezTo>
                  <a:cubicBezTo>
                    <a:pt x="2445" y="3913"/>
                    <a:pt x="2209" y="4227"/>
                    <a:pt x="1925" y="4472"/>
                  </a:cubicBezTo>
                  <a:cubicBezTo>
                    <a:pt x="1782" y="4599"/>
                    <a:pt x="1607" y="4733"/>
                    <a:pt x="1416" y="4733"/>
                  </a:cubicBezTo>
                  <a:cubicBezTo>
                    <a:pt x="1370" y="4733"/>
                    <a:pt x="1324" y="4725"/>
                    <a:pt x="1277" y="4708"/>
                  </a:cubicBezTo>
                  <a:cubicBezTo>
                    <a:pt x="1031" y="4620"/>
                    <a:pt x="776" y="4315"/>
                    <a:pt x="737" y="4060"/>
                  </a:cubicBezTo>
                  <a:cubicBezTo>
                    <a:pt x="648" y="3392"/>
                    <a:pt x="2043" y="3265"/>
                    <a:pt x="2484" y="3225"/>
                  </a:cubicBezTo>
                  <a:cubicBezTo>
                    <a:pt x="2699" y="3207"/>
                    <a:pt x="2816" y="2948"/>
                    <a:pt x="2574" y="2948"/>
                  </a:cubicBezTo>
                  <a:cubicBezTo>
                    <a:pt x="2561" y="2948"/>
                    <a:pt x="2548" y="2949"/>
                    <a:pt x="2533" y="2951"/>
                  </a:cubicBezTo>
                  <a:cubicBezTo>
                    <a:pt x="2425" y="2951"/>
                    <a:pt x="2317" y="2960"/>
                    <a:pt x="2209" y="2980"/>
                  </a:cubicBezTo>
                  <a:cubicBezTo>
                    <a:pt x="2103" y="2987"/>
                    <a:pt x="1987" y="2991"/>
                    <a:pt x="1867" y="2991"/>
                  </a:cubicBezTo>
                  <a:cubicBezTo>
                    <a:pt x="1276" y="2991"/>
                    <a:pt x="596" y="2879"/>
                    <a:pt x="580" y="2332"/>
                  </a:cubicBezTo>
                  <a:cubicBezTo>
                    <a:pt x="580" y="2145"/>
                    <a:pt x="658" y="1821"/>
                    <a:pt x="874" y="1782"/>
                  </a:cubicBezTo>
                  <a:cubicBezTo>
                    <a:pt x="894" y="1778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52" y="2037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7"/>
                    <a:pt x="2486" y="2760"/>
                    <a:pt x="2539" y="2760"/>
                  </a:cubicBezTo>
                  <a:cubicBezTo>
                    <a:pt x="2649" y="2760"/>
                    <a:pt x="2778" y="2703"/>
                    <a:pt x="2818" y="2636"/>
                  </a:cubicBezTo>
                  <a:cubicBezTo>
                    <a:pt x="2838" y="2607"/>
                    <a:pt x="2838" y="2568"/>
                    <a:pt x="2808" y="2538"/>
                  </a:cubicBezTo>
                  <a:cubicBezTo>
                    <a:pt x="2602" y="234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6" y="748"/>
                    <a:pt x="2167" y="718"/>
                    <a:pt x="2301" y="718"/>
                  </a:cubicBezTo>
                  <a:cubicBezTo>
                    <a:pt x="2440" y="718"/>
                    <a:pt x="2581" y="750"/>
                    <a:pt x="2671" y="800"/>
                  </a:cubicBezTo>
                  <a:cubicBezTo>
                    <a:pt x="2848" y="889"/>
                    <a:pt x="2946" y="1075"/>
                    <a:pt x="2985" y="1262"/>
                  </a:cubicBezTo>
                  <a:cubicBezTo>
                    <a:pt x="3015" y="1380"/>
                    <a:pt x="3024" y="1507"/>
                    <a:pt x="3024" y="1635"/>
                  </a:cubicBezTo>
                  <a:cubicBezTo>
                    <a:pt x="3005" y="1772"/>
                    <a:pt x="2985" y="1900"/>
                    <a:pt x="2985" y="2028"/>
                  </a:cubicBezTo>
                  <a:cubicBezTo>
                    <a:pt x="2981" y="2118"/>
                    <a:pt x="3052" y="2155"/>
                    <a:pt x="3137" y="2155"/>
                  </a:cubicBezTo>
                  <a:cubicBezTo>
                    <a:pt x="3254" y="2155"/>
                    <a:pt x="3400" y="2085"/>
                    <a:pt x="3417" y="1988"/>
                  </a:cubicBezTo>
                  <a:cubicBezTo>
                    <a:pt x="3447" y="1851"/>
                    <a:pt x="3466" y="1713"/>
                    <a:pt x="3466" y="1566"/>
                  </a:cubicBezTo>
                  <a:cubicBezTo>
                    <a:pt x="3547" y="1027"/>
                    <a:pt x="3746" y="290"/>
                    <a:pt x="4166" y="290"/>
                  </a:cubicBezTo>
                  <a:close/>
                  <a:moveTo>
                    <a:pt x="4241" y="1"/>
                  </a:moveTo>
                  <a:cubicBezTo>
                    <a:pt x="4168" y="1"/>
                    <a:pt x="4095" y="8"/>
                    <a:pt x="4026" y="25"/>
                  </a:cubicBezTo>
                  <a:cubicBezTo>
                    <a:pt x="3623" y="123"/>
                    <a:pt x="3388" y="437"/>
                    <a:pt x="3240" y="790"/>
                  </a:cubicBezTo>
                  <a:cubicBezTo>
                    <a:pt x="3123" y="633"/>
                    <a:pt x="2956" y="506"/>
                    <a:pt x="2710" y="466"/>
                  </a:cubicBezTo>
                  <a:cubicBezTo>
                    <a:pt x="2622" y="449"/>
                    <a:pt x="2523" y="439"/>
                    <a:pt x="2419" y="439"/>
                  </a:cubicBezTo>
                  <a:cubicBezTo>
                    <a:pt x="2058" y="439"/>
                    <a:pt x="1643" y="556"/>
                    <a:pt x="1483" y="869"/>
                  </a:cubicBezTo>
                  <a:cubicBezTo>
                    <a:pt x="1365" y="1105"/>
                    <a:pt x="1453" y="1380"/>
                    <a:pt x="1571" y="1615"/>
                  </a:cubicBezTo>
                  <a:cubicBezTo>
                    <a:pt x="1391" y="1540"/>
                    <a:pt x="1207" y="1491"/>
                    <a:pt x="1024" y="1491"/>
                  </a:cubicBezTo>
                  <a:cubicBezTo>
                    <a:pt x="898" y="1491"/>
                    <a:pt x="772" y="1514"/>
                    <a:pt x="648" y="1566"/>
                  </a:cubicBezTo>
                  <a:cubicBezTo>
                    <a:pt x="236" y="1743"/>
                    <a:pt x="0" y="2332"/>
                    <a:pt x="226" y="2725"/>
                  </a:cubicBezTo>
                  <a:cubicBezTo>
                    <a:pt x="413" y="3039"/>
                    <a:pt x="796" y="3157"/>
                    <a:pt x="1149" y="3216"/>
                  </a:cubicBezTo>
                  <a:cubicBezTo>
                    <a:pt x="864" y="3324"/>
                    <a:pt x="609" y="3471"/>
                    <a:pt x="442" y="3687"/>
                  </a:cubicBezTo>
                  <a:cubicBezTo>
                    <a:pt x="128" y="4090"/>
                    <a:pt x="422" y="4600"/>
                    <a:pt x="786" y="4855"/>
                  </a:cubicBezTo>
                  <a:cubicBezTo>
                    <a:pt x="949" y="4970"/>
                    <a:pt x="1125" y="5018"/>
                    <a:pt x="1302" y="5018"/>
                  </a:cubicBezTo>
                  <a:cubicBezTo>
                    <a:pt x="1624" y="5018"/>
                    <a:pt x="1950" y="4858"/>
                    <a:pt x="2209" y="4649"/>
                  </a:cubicBezTo>
                  <a:cubicBezTo>
                    <a:pt x="2308" y="4561"/>
                    <a:pt x="2396" y="4472"/>
                    <a:pt x="2484" y="4374"/>
                  </a:cubicBezTo>
                  <a:lnTo>
                    <a:pt x="2484" y="4374"/>
                  </a:lnTo>
                  <a:cubicBezTo>
                    <a:pt x="2435" y="4905"/>
                    <a:pt x="2475" y="5474"/>
                    <a:pt x="2789" y="5837"/>
                  </a:cubicBezTo>
                  <a:cubicBezTo>
                    <a:pt x="2975" y="6043"/>
                    <a:pt x="3243" y="6126"/>
                    <a:pt x="3517" y="6126"/>
                  </a:cubicBezTo>
                  <a:cubicBezTo>
                    <a:pt x="3778" y="6126"/>
                    <a:pt x="4046" y="6051"/>
                    <a:pt x="4252" y="5936"/>
                  </a:cubicBezTo>
                  <a:cubicBezTo>
                    <a:pt x="4733" y="5661"/>
                    <a:pt x="4743" y="5170"/>
                    <a:pt x="4556" y="4708"/>
                  </a:cubicBezTo>
                  <a:cubicBezTo>
                    <a:pt x="4556" y="4689"/>
                    <a:pt x="4546" y="4679"/>
                    <a:pt x="4537" y="4669"/>
                  </a:cubicBezTo>
                  <a:lnTo>
                    <a:pt x="4537" y="4669"/>
                  </a:lnTo>
                  <a:cubicBezTo>
                    <a:pt x="4879" y="4889"/>
                    <a:pt x="5275" y="5088"/>
                    <a:pt x="5675" y="5088"/>
                  </a:cubicBezTo>
                  <a:cubicBezTo>
                    <a:pt x="5757" y="5088"/>
                    <a:pt x="5839" y="5080"/>
                    <a:pt x="5921" y="5062"/>
                  </a:cubicBezTo>
                  <a:cubicBezTo>
                    <a:pt x="6392" y="4944"/>
                    <a:pt x="6795" y="4394"/>
                    <a:pt x="6638" y="3893"/>
                  </a:cubicBezTo>
                  <a:cubicBezTo>
                    <a:pt x="6500" y="3461"/>
                    <a:pt x="5970" y="3314"/>
                    <a:pt x="5558" y="3235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89"/>
                    <a:pt x="6599" y="2008"/>
                    <a:pt x="6235" y="1723"/>
                  </a:cubicBezTo>
                  <a:cubicBezTo>
                    <a:pt x="6058" y="1579"/>
                    <a:pt x="5854" y="1521"/>
                    <a:pt x="5647" y="1521"/>
                  </a:cubicBezTo>
                  <a:cubicBezTo>
                    <a:pt x="5373" y="1521"/>
                    <a:pt x="5091" y="1623"/>
                    <a:pt x="4851" y="1762"/>
                  </a:cubicBezTo>
                  <a:cubicBezTo>
                    <a:pt x="5037" y="1409"/>
                    <a:pt x="5204" y="977"/>
                    <a:pt x="5106" y="584"/>
                  </a:cubicBezTo>
                  <a:cubicBezTo>
                    <a:pt x="5008" y="207"/>
                    <a:pt x="4614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7" name="Google Shape;4847;p23"/>
            <p:cNvSpPr/>
            <p:nvPr/>
          </p:nvSpPr>
          <p:spPr>
            <a:xfrm>
              <a:off x="8745247" y="6831611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3117" y="283"/>
                  </a:moveTo>
                  <a:cubicBezTo>
                    <a:pt x="3349" y="283"/>
                    <a:pt x="3587" y="395"/>
                    <a:pt x="3702" y="587"/>
                  </a:cubicBezTo>
                  <a:cubicBezTo>
                    <a:pt x="3898" y="911"/>
                    <a:pt x="3898" y="1363"/>
                    <a:pt x="3879" y="1736"/>
                  </a:cubicBezTo>
                  <a:cubicBezTo>
                    <a:pt x="3859" y="2001"/>
                    <a:pt x="3820" y="2276"/>
                    <a:pt x="3761" y="2541"/>
                  </a:cubicBezTo>
                  <a:cubicBezTo>
                    <a:pt x="3740" y="2629"/>
                    <a:pt x="3803" y="2662"/>
                    <a:pt x="3887" y="2662"/>
                  </a:cubicBezTo>
                  <a:cubicBezTo>
                    <a:pt x="3999" y="2662"/>
                    <a:pt x="4149" y="2603"/>
                    <a:pt x="4183" y="2541"/>
                  </a:cubicBezTo>
                  <a:cubicBezTo>
                    <a:pt x="4370" y="2217"/>
                    <a:pt x="4595" y="1903"/>
                    <a:pt x="4880" y="1657"/>
                  </a:cubicBezTo>
                  <a:cubicBezTo>
                    <a:pt x="5022" y="1524"/>
                    <a:pt x="5195" y="1396"/>
                    <a:pt x="5389" y="1396"/>
                  </a:cubicBezTo>
                  <a:cubicBezTo>
                    <a:pt x="5438" y="1396"/>
                    <a:pt x="5487" y="1404"/>
                    <a:pt x="5538" y="1422"/>
                  </a:cubicBezTo>
                  <a:cubicBezTo>
                    <a:pt x="5774" y="1500"/>
                    <a:pt x="6039" y="1814"/>
                    <a:pt x="6068" y="2070"/>
                  </a:cubicBezTo>
                  <a:cubicBezTo>
                    <a:pt x="6157" y="2737"/>
                    <a:pt x="4772" y="2855"/>
                    <a:pt x="4321" y="2895"/>
                  </a:cubicBezTo>
                  <a:cubicBezTo>
                    <a:pt x="4102" y="2923"/>
                    <a:pt x="3985" y="3180"/>
                    <a:pt x="4242" y="3180"/>
                  </a:cubicBezTo>
                  <a:cubicBezTo>
                    <a:pt x="4252" y="3180"/>
                    <a:pt x="4261" y="3180"/>
                    <a:pt x="4271" y="3179"/>
                  </a:cubicBezTo>
                  <a:cubicBezTo>
                    <a:pt x="4379" y="3169"/>
                    <a:pt x="4487" y="3160"/>
                    <a:pt x="4595" y="3150"/>
                  </a:cubicBezTo>
                  <a:cubicBezTo>
                    <a:pt x="4709" y="3141"/>
                    <a:pt x="4835" y="3135"/>
                    <a:pt x="4964" y="3135"/>
                  </a:cubicBezTo>
                  <a:cubicBezTo>
                    <a:pt x="5548" y="3135"/>
                    <a:pt x="6209" y="3257"/>
                    <a:pt x="6225" y="3788"/>
                  </a:cubicBezTo>
                  <a:cubicBezTo>
                    <a:pt x="6235" y="3975"/>
                    <a:pt x="6147" y="4299"/>
                    <a:pt x="5931" y="4338"/>
                  </a:cubicBezTo>
                  <a:cubicBezTo>
                    <a:pt x="5911" y="4342"/>
                    <a:pt x="5890" y="4343"/>
                    <a:pt x="5869" y="4343"/>
                  </a:cubicBezTo>
                  <a:cubicBezTo>
                    <a:pt x="5663" y="4343"/>
                    <a:pt x="5414" y="4181"/>
                    <a:pt x="5253" y="4083"/>
                  </a:cubicBezTo>
                  <a:cubicBezTo>
                    <a:pt x="4949" y="3896"/>
                    <a:pt x="4654" y="3660"/>
                    <a:pt x="4399" y="3405"/>
                  </a:cubicBezTo>
                  <a:cubicBezTo>
                    <a:pt x="4367" y="3376"/>
                    <a:pt x="4319" y="3364"/>
                    <a:pt x="4266" y="3364"/>
                  </a:cubicBezTo>
                  <a:cubicBezTo>
                    <a:pt x="4156" y="3364"/>
                    <a:pt x="4027" y="3417"/>
                    <a:pt x="3987" y="3484"/>
                  </a:cubicBezTo>
                  <a:cubicBezTo>
                    <a:pt x="3967" y="3523"/>
                    <a:pt x="3967" y="3552"/>
                    <a:pt x="3997" y="3592"/>
                  </a:cubicBezTo>
                  <a:cubicBezTo>
                    <a:pt x="4203" y="3788"/>
                    <a:pt x="4389" y="4004"/>
                    <a:pt x="4556" y="4240"/>
                  </a:cubicBezTo>
                  <a:cubicBezTo>
                    <a:pt x="4713" y="4456"/>
                    <a:pt x="5145" y="5045"/>
                    <a:pt x="4851" y="5300"/>
                  </a:cubicBezTo>
                  <a:cubicBezTo>
                    <a:pt x="4766" y="5375"/>
                    <a:pt x="4627" y="5407"/>
                    <a:pt x="4488" y="5407"/>
                  </a:cubicBezTo>
                  <a:cubicBezTo>
                    <a:pt x="4354" y="5407"/>
                    <a:pt x="4221" y="5378"/>
                    <a:pt x="4134" y="5330"/>
                  </a:cubicBezTo>
                  <a:cubicBezTo>
                    <a:pt x="3957" y="5231"/>
                    <a:pt x="3869" y="5055"/>
                    <a:pt x="3820" y="4868"/>
                  </a:cubicBezTo>
                  <a:cubicBezTo>
                    <a:pt x="3790" y="4740"/>
                    <a:pt x="3780" y="4613"/>
                    <a:pt x="3780" y="4485"/>
                  </a:cubicBezTo>
                  <a:cubicBezTo>
                    <a:pt x="3800" y="4358"/>
                    <a:pt x="3820" y="4220"/>
                    <a:pt x="3830" y="4092"/>
                  </a:cubicBezTo>
                  <a:cubicBezTo>
                    <a:pt x="3830" y="4003"/>
                    <a:pt x="3761" y="3968"/>
                    <a:pt x="3677" y="3968"/>
                  </a:cubicBezTo>
                  <a:cubicBezTo>
                    <a:pt x="3559" y="3968"/>
                    <a:pt x="3411" y="4040"/>
                    <a:pt x="3388" y="4132"/>
                  </a:cubicBezTo>
                  <a:cubicBezTo>
                    <a:pt x="3358" y="4269"/>
                    <a:pt x="3348" y="4416"/>
                    <a:pt x="3348" y="4564"/>
                  </a:cubicBezTo>
                  <a:cubicBezTo>
                    <a:pt x="3268" y="5103"/>
                    <a:pt x="3062" y="5840"/>
                    <a:pt x="2645" y="5840"/>
                  </a:cubicBezTo>
                  <a:cubicBezTo>
                    <a:pt x="2553" y="5840"/>
                    <a:pt x="2451" y="5804"/>
                    <a:pt x="2337" y="5722"/>
                  </a:cubicBezTo>
                  <a:cubicBezTo>
                    <a:pt x="1650" y="5241"/>
                    <a:pt x="2592" y="3926"/>
                    <a:pt x="2936" y="3484"/>
                  </a:cubicBezTo>
                  <a:cubicBezTo>
                    <a:pt x="3037" y="3359"/>
                    <a:pt x="2925" y="3295"/>
                    <a:pt x="2797" y="3295"/>
                  </a:cubicBezTo>
                  <a:cubicBezTo>
                    <a:pt x="2715" y="3295"/>
                    <a:pt x="2625" y="3322"/>
                    <a:pt x="2583" y="3376"/>
                  </a:cubicBezTo>
                  <a:cubicBezTo>
                    <a:pt x="2357" y="3660"/>
                    <a:pt x="2092" y="3935"/>
                    <a:pt x="1787" y="4122"/>
                  </a:cubicBezTo>
                  <a:cubicBezTo>
                    <a:pt x="1631" y="4226"/>
                    <a:pt x="1451" y="4319"/>
                    <a:pt x="1267" y="4319"/>
                  </a:cubicBezTo>
                  <a:cubicBezTo>
                    <a:pt x="1208" y="4319"/>
                    <a:pt x="1149" y="4310"/>
                    <a:pt x="1090" y="4289"/>
                  </a:cubicBezTo>
                  <a:cubicBezTo>
                    <a:pt x="874" y="4200"/>
                    <a:pt x="589" y="3886"/>
                    <a:pt x="599" y="3641"/>
                  </a:cubicBezTo>
                  <a:cubicBezTo>
                    <a:pt x="619" y="3238"/>
                    <a:pt x="1375" y="3130"/>
                    <a:pt x="1660" y="3071"/>
                  </a:cubicBezTo>
                  <a:cubicBezTo>
                    <a:pt x="1974" y="3012"/>
                    <a:pt x="2288" y="2963"/>
                    <a:pt x="2612" y="2953"/>
                  </a:cubicBezTo>
                  <a:cubicBezTo>
                    <a:pt x="2830" y="2934"/>
                    <a:pt x="2948" y="2668"/>
                    <a:pt x="2689" y="2668"/>
                  </a:cubicBezTo>
                  <a:cubicBezTo>
                    <a:pt x="2680" y="2668"/>
                    <a:pt x="2671" y="2668"/>
                    <a:pt x="2661" y="2669"/>
                  </a:cubicBezTo>
                  <a:cubicBezTo>
                    <a:pt x="2499" y="2680"/>
                    <a:pt x="2313" y="2690"/>
                    <a:pt x="2120" y="2690"/>
                  </a:cubicBezTo>
                  <a:cubicBezTo>
                    <a:pt x="1621" y="2690"/>
                    <a:pt x="1072" y="2622"/>
                    <a:pt x="746" y="2325"/>
                  </a:cubicBezTo>
                  <a:cubicBezTo>
                    <a:pt x="472" y="2080"/>
                    <a:pt x="540" y="1461"/>
                    <a:pt x="913" y="1343"/>
                  </a:cubicBezTo>
                  <a:cubicBezTo>
                    <a:pt x="964" y="1327"/>
                    <a:pt x="1018" y="1319"/>
                    <a:pt x="1073" y="1319"/>
                  </a:cubicBezTo>
                  <a:cubicBezTo>
                    <a:pt x="1442" y="1319"/>
                    <a:pt x="1883" y="1655"/>
                    <a:pt x="2131" y="1834"/>
                  </a:cubicBezTo>
                  <a:cubicBezTo>
                    <a:pt x="2425" y="2030"/>
                    <a:pt x="2691" y="2266"/>
                    <a:pt x="2946" y="2512"/>
                  </a:cubicBezTo>
                  <a:cubicBezTo>
                    <a:pt x="2976" y="2542"/>
                    <a:pt x="3025" y="2554"/>
                    <a:pt x="3079" y="2554"/>
                  </a:cubicBezTo>
                  <a:cubicBezTo>
                    <a:pt x="3238" y="2554"/>
                    <a:pt x="3441" y="2445"/>
                    <a:pt x="3339" y="2335"/>
                  </a:cubicBezTo>
                  <a:cubicBezTo>
                    <a:pt x="3162" y="2129"/>
                    <a:pt x="3005" y="1903"/>
                    <a:pt x="2867" y="1667"/>
                  </a:cubicBezTo>
                  <a:cubicBezTo>
                    <a:pt x="2691" y="1373"/>
                    <a:pt x="2416" y="842"/>
                    <a:pt x="2641" y="509"/>
                  </a:cubicBezTo>
                  <a:cubicBezTo>
                    <a:pt x="2754" y="353"/>
                    <a:pt x="2934" y="283"/>
                    <a:pt x="3117" y="283"/>
                  </a:cubicBezTo>
                  <a:close/>
                  <a:moveTo>
                    <a:pt x="3286" y="0"/>
                  </a:moveTo>
                  <a:cubicBezTo>
                    <a:pt x="3027" y="0"/>
                    <a:pt x="2763" y="75"/>
                    <a:pt x="2553" y="194"/>
                  </a:cubicBezTo>
                  <a:cubicBezTo>
                    <a:pt x="2072" y="459"/>
                    <a:pt x="2062" y="960"/>
                    <a:pt x="2249" y="1422"/>
                  </a:cubicBezTo>
                  <a:cubicBezTo>
                    <a:pt x="2259" y="1432"/>
                    <a:pt x="2259" y="1441"/>
                    <a:pt x="2268" y="1461"/>
                  </a:cubicBezTo>
                  <a:cubicBezTo>
                    <a:pt x="1937" y="1243"/>
                    <a:pt x="1539" y="1038"/>
                    <a:pt x="1141" y="1038"/>
                  </a:cubicBezTo>
                  <a:cubicBezTo>
                    <a:pt x="1055" y="1038"/>
                    <a:pt x="969" y="1047"/>
                    <a:pt x="884" y="1068"/>
                  </a:cubicBezTo>
                  <a:cubicBezTo>
                    <a:pt x="413" y="1176"/>
                    <a:pt x="10" y="1736"/>
                    <a:pt x="167" y="2227"/>
                  </a:cubicBezTo>
                  <a:cubicBezTo>
                    <a:pt x="305" y="2659"/>
                    <a:pt x="835" y="2816"/>
                    <a:pt x="1247" y="2885"/>
                  </a:cubicBezTo>
                  <a:cubicBezTo>
                    <a:pt x="933" y="2963"/>
                    <a:pt x="619" y="3081"/>
                    <a:pt x="383" y="3297"/>
                  </a:cubicBezTo>
                  <a:cubicBezTo>
                    <a:pt x="0" y="3641"/>
                    <a:pt x="206" y="4112"/>
                    <a:pt x="570" y="4407"/>
                  </a:cubicBezTo>
                  <a:cubicBezTo>
                    <a:pt x="744" y="4548"/>
                    <a:pt x="943" y="4605"/>
                    <a:pt x="1147" y="4605"/>
                  </a:cubicBezTo>
                  <a:cubicBezTo>
                    <a:pt x="1425" y="4605"/>
                    <a:pt x="1711" y="4499"/>
                    <a:pt x="1954" y="4358"/>
                  </a:cubicBezTo>
                  <a:lnTo>
                    <a:pt x="1954" y="4358"/>
                  </a:lnTo>
                  <a:cubicBezTo>
                    <a:pt x="1777" y="4721"/>
                    <a:pt x="1601" y="5153"/>
                    <a:pt x="1699" y="5536"/>
                  </a:cubicBezTo>
                  <a:cubicBezTo>
                    <a:pt x="1797" y="5920"/>
                    <a:pt x="2187" y="6120"/>
                    <a:pt x="2564" y="6120"/>
                  </a:cubicBezTo>
                  <a:cubicBezTo>
                    <a:pt x="2640" y="6120"/>
                    <a:pt x="2716" y="6112"/>
                    <a:pt x="2789" y="6095"/>
                  </a:cubicBezTo>
                  <a:cubicBezTo>
                    <a:pt x="3182" y="6007"/>
                    <a:pt x="3417" y="5683"/>
                    <a:pt x="3564" y="5330"/>
                  </a:cubicBezTo>
                  <a:cubicBezTo>
                    <a:pt x="3682" y="5497"/>
                    <a:pt x="3859" y="5614"/>
                    <a:pt x="4095" y="5663"/>
                  </a:cubicBezTo>
                  <a:cubicBezTo>
                    <a:pt x="4176" y="5678"/>
                    <a:pt x="4268" y="5686"/>
                    <a:pt x="4364" y="5686"/>
                  </a:cubicBezTo>
                  <a:cubicBezTo>
                    <a:pt x="4730" y="5686"/>
                    <a:pt x="5159" y="5570"/>
                    <a:pt x="5322" y="5251"/>
                  </a:cubicBezTo>
                  <a:cubicBezTo>
                    <a:pt x="5440" y="5015"/>
                    <a:pt x="5361" y="4750"/>
                    <a:pt x="5234" y="4505"/>
                  </a:cubicBezTo>
                  <a:lnTo>
                    <a:pt x="5234" y="4505"/>
                  </a:lnTo>
                  <a:cubicBezTo>
                    <a:pt x="5418" y="4582"/>
                    <a:pt x="5610" y="4631"/>
                    <a:pt x="5798" y="4631"/>
                  </a:cubicBezTo>
                  <a:cubicBezTo>
                    <a:pt x="5920" y="4631"/>
                    <a:pt x="6041" y="4610"/>
                    <a:pt x="6157" y="4564"/>
                  </a:cubicBezTo>
                  <a:cubicBezTo>
                    <a:pt x="6569" y="4387"/>
                    <a:pt x="6805" y="3798"/>
                    <a:pt x="6579" y="3395"/>
                  </a:cubicBezTo>
                  <a:cubicBezTo>
                    <a:pt x="6402" y="3091"/>
                    <a:pt x="6019" y="2973"/>
                    <a:pt x="5666" y="2914"/>
                  </a:cubicBezTo>
                  <a:cubicBezTo>
                    <a:pt x="5950" y="2806"/>
                    <a:pt x="6196" y="2649"/>
                    <a:pt x="6373" y="2433"/>
                  </a:cubicBezTo>
                  <a:cubicBezTo>
                    <a:pt x="6687" y="2030"/>
                    <a:pt x="6392" y="1530"/>
                    <a:pt x="6029" y="1274"/>
                  </a:cubicBezTo>
                  <a:cubicBezTo>
                    <a:pt x="5860" y="1158"/>
                    <a:pt x="5680" y="1109"/>
                    <a:pt x="5500" y="1109"/>
                  </a:cubicBezTo>
                  <a:cubicBezTo>
                    <a:pt x="5178" y="1109"/>
                    <a:pt x="4857" y="1266"/>
                    <a:pt x="4605" y="1481"/>
                  </a:cubicBezTo>
                  <a:cubicBezTo>
                    <a:pt x="4507" y="1559"/>
                    <a:pt x="4409" y="1657"/>
                    <a:pt x="4321" y="1746"/>
                  </a:cubicBezTo>
                  <a:cubicBezTo>
                    <a:pt x="4379" y="1216"/>
                    <a:pt x="4330" y="646"/>
                    <a:pt x="4016" y="293"/>
                  </a:cubicBezTo>
                  <a:cubicBezTo>
                    <a:pt x="3829" y="85"/>
                    <a:pt x="3561" y="0"/>
                    <a:pt x="3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8" name="Google Shape;4848;p23"/>
            <p:cNvSpPr/>
            <p:nvPr/>
          </p:nvSpPr>
          <p:spPr>
            <a:xfrm>
              <a:off x="8252204" y="7082701"/>
              <a:ext cx="211950" cy="190899"/>
            </a:xfrm>
            <a:custGeom>
              <a:avLst/>
              <a:gdLst/>
              <a:ahLst/>
              <a:cxnLst/>
              <a:rect l="l" t="t" r="r" b="b"/>
              <a:pathLst>
                <a:path w="6796" h="6121" extrusionOk="0">
                  <a:moveTo>
                    <a:pt x="3109" y="283"/>
                  </a:moveTo>
                  <a:cubicBezTo>
                    <a:pt x="3339" y="283"/>
                    <a:pt x="3577" y="396"/>
                    <a:pt x="3693" y="588"/>
                  </a:cubicBezTo>
                  <a:cubicBezTo>
                    <a:pt x="3899" y="912"/>
                    <a:pt x="3889" y="1363"/>
                    <a:pt x="3869" y="1736"/>
                  </a:cubicBezTo>
                  <a:cubicBezTo>
                    <a:pt x="3850" y="2002"/>
                    <a:pt x="3820" y="2276"/>
                    <a:pt x="3761" y="2542"/>
                  </a:cubicBezTo>
                  <a:cubicBezTo>
                    <a:pt x="3740" y="2630"/>
                    <a:pt x="3802" y="2662"/>
                    <a:pt x="3884" y="2662"/>
                  </a:cubicBezTo>
                  <a:cubicBezTo>
                    <a:pt x="3995" y="2662"/>
                    <a:pt x="4144" y="2603"/>
                    <a:pt x="4184" y="2542"/>
                  </a:cubicBezTo>
                  <a:cubicBezTo>
                    <a:pt x="4360" y="2218"/>
                    <a:pt x="4596" y="1903"/>
                    <a:pt x="4871" y="1658"/>
                  </a:cubicBezTo>
                  <a:cubicBezTo>
                    <a:pt x="5013" y="1524"/>
                    <a:pt x="5192" y="1397"/>
                    <a:pt x="5384" y="1397"/>
                  </a:cubicBezTo>
                  <a:cubicBezTo>
                    <a:pt x="5431" y="1397"/>
                    <a:pt x="5480" y="1405"/>
                    <a:pt x="5529" y="1422"/>
                  </a:cubicBezTo>
                  <a:cubicBezTo>
                    <a:pt x="5764" y="1501"/>
                    <a:pt x="6030" y="1815"/>
                    <a:pt x="6059" y="2070"/>
                  </a:cubicBezTo>
                  <a:cubicBezTo>
                    <a:pt x="6147" y="2738"/>
                    <a:pt x="4763" y="2856"/>
                    <a:pt x="4321" y="2895"/>
                  </a:cubicBezTo>
                  <a:cubicBezTo>
                    <a:pt x="4103" y="2923"/>
                    <a:pt x="3977" y="3181"/>
                    <a:pt x="4242" y="3181"/>
                  </a:cubicBezTo>
                  <a:cubicBezTo>
                    <a:pt x="4252" y="3181"/>
                    <a:pt x="4262" y="3180"/>
                    <a:pt x="4272" y="3180"/>
                  </a:cubicBezTo>
                  <a:cubicBezTo>
                    <a:pt x="4370" y="3170"/>
                    <a:pt x="4478" y="3160"/>
                    <a:pt x="4596" y="3150"/>
                  </a:cubicBezTo>
                  <a:cubicBezTo>
                    <a:pt x="4710" y="3141"/>
                    <a:pt x="4835" y="3135"/>
                    <a:pt x="4964" y="3135"/>
                  </a:cubicBezTo>
                  <a:cubicBezTo>
                    <a:pt x="5545" y="3135"/>
                    <a:pt x="6200" y="3258"/>
                    <a:pt x="6216" y="3789"/>
                  </a:cubicBezTo>
                  <a:cubicBezTo>
                    <a:pt x="6226" y="3975"/>
                    <a:pt x="6147" y="4299"/>
                    <a:pt x="5922" y="4338"/>
                  </a:cubicBezTo>
                  <a:cubicBezTo>
                    <a:pt x="5902" y="4342"/>
                    <a:pt x="5881" y="4344"/>
                    <a:pt x="5860" y="4344"/>
                  </a:cubicBezTo>
                  <a:cubicBezTo>
                    <a:pt x="5654" y="4344"/>
                    <a:pt x="5405" y="4181"/>
                    <a:pt x="5254" y="4083"/>
                  </a:cubicBezTo>
                  <a:cubicBezTo>
                    <a:pt x="4940" y="3897"/>
                    <a:pt x="4655" y="3661"/>
                    <a:pt x="4390" y="3406"/>
                  </a:cubicBezTo>
                  <a:cubicBezTo>
                    <a:pt x="4361" y="3377"/>
                    <a:pt x="4315" y="3365"/>
                    <a:pt x="4263" y="3365"/>
                  </a:cubicBezTo>
                  <a:cubicBezTo>
                    <a:pt x="4156" y="3365"/>
                    <a:pt x="4024" y="3418"/>
                    <a:pt x="3977" y="3484"/>
                  </a:cubicBezTo>
                  <a:cubicBezTo>
                    <a:pt x="3958" y="3523"/>
                    <a:pt x="3958" y="3553"/>
                    <a:pt x="3997" y="3592"/>
                  </a:cubicBezTo>
                  <a:cubicBezTo>
                    <a:pt x="4193" y="3789"/>
                    <a:pt x="4380" y="4005"/>
                    <a:pt x="4547" y="4240"/>
                  </a:cubicBezTo>
                  <a:cubicBezTo>
                    <a:pt x="4704" y="4456"/>
                    <a:pt x="5136" y="5045"/>
                    <a:pt x="4841" y="5301"/>
                  </a:cubicBezTo>
                  <a:cubicBezTo>
                    <a:pt x="4761" y="5376"/>
                    <a:pt x="4625" y="5407"/>
                    <a:pt x="4486" y="5407"/>
                  </a:cubicBezTo>
                  <a:cubicBezTo>
                    <a:pt x="4352" y="5407"/>
                    <a:pt x="4216" y="5378"/>
                    <a:pt x="4125" y="5330"/>
                  </a:cubicBezTo>
                  <a:cubicBezTo>
                    <a:pt x="3948" y="5232"/>
                    <a:pt x="3860" y="5055"/>
                    <a:pt x="3810" y="4869"/>
                  </a:cubicBezTo>
                  <a:cubicBezTo>
                    <a:pt x="3791" y="4741"/>
                    <a:pt x="3771" y="4613"/>
                    <a:pt x="3771" y="4486"/>
                  </a:cubicBezTo>
                  <a:cubicBezTo>
                    <a:pt x="3791" y="4358"/>
                    <a:pt x="3810" y="4221"/>
                    <a:pt x="3820" y="4093"/>
                  </a:cubicBezTo>
                  <a:cubicBezTo>
                    <a:pt x="3824" y="4004"/>
                    <a:pt x="3756" y="3968"/>
                    <a:pt x="3672" y="3968"/>
                  </a:cubicBezTo>
                  <a:cubicBezTo>
                    <a:pt x="3553" y="3968"/>
                    <a:pt x="3402" y="4040"/>
                    <a:pt x="3378" y="4132"/>
                  </a:cubicBezTo>
                  <a:cubicBezTo>
                    <a:pt x="3349" y="4270"/>
                    <a:pt x="3339" y="4417"/>
                    <a:pt x="3339" y="4564"/>
                  </a:cubicBezTo>
                  <a:cubicBezTo>
                    <a:pt x="3259" y="5103"/>
                    <a:pt x="3060" y="5840"/>
                    <a:pt x="2639" y="5840"/>
                  </a:cubicBezTo>
                  <a:cubicBezTo>
                    <a:pt x="2546" y="5840"/>
                    <a:pt x="2443" y="5804"/>
                    <a:pt x="2328" y="5723"/>
                  </a:cubicBezTo>
                  <a:cubicBezTo>
                    <a:pt x="1650" y="5242"/>
                    <a:pt x="2583" y="3926"/>
                    <a:pt x="2937" y="3484"/>
                  </a:cubicBezTo>
                  <a:cubicBezTo>
                    <a:pt x="3032" y="3359"/>
                    <a:pt x="2918" y="3295"/>
                    <a:pt x="2789" y="3295"/>
                  </a:cubicBezTo>
                  <a:cubicBezTo>
                    <a:pt x="2705" y="3295"/>
                    <a:pt x="2616" y="3322"/>
                    <a:pt x="2573" y="3376"/>
                  </a:cubicBezTo>
                  <a:cubicBezTo>
                    <a:pt x="2357" y="3661"/>
                    <a:pt x="2082" y="3936"/>
                    <a:pt x="1778" y="4122"/>
                  </a:cubicBezTo>
                  <a:cubicBezTo>
                    <a:pt x="1629" y="4227"/>
                    <a:pt x="1446" y="4320"/>
                    <a:pt x="1263" y="4320"/>
                  </a:cubicBezTo>
                  <a:cubicBezTo>
                    <a:pt x="1205" y="4320"/>
                    <a:pt x="1147" y="4311"/>
                    <a:pt x="1091" y="4289"/>
                  </a:cubicBezTo>
                  <a:cubicBezTo>
                    <a:pt x="875" y="4201"/>
                    <a:pt x="580" y="3887"/>
                    <a:pt x="600" y="3641"/>
                  </a:cubicBezTo>
                  <a:cubicBezTo>
                    <a:pt x="610" y="3239"/>
                    <a:pt x="1366" y="3131"/>
                    <a:pt x="1650" y="3072"/>
                  </a:cubicBezTo>
                  <a:cubicBezTo>
                    <a:pt x="1965" y="3013"/>
                    <a:pt x="2289" y="2964"/>
                    <a:pt x="2603" y="2954"/>
                  </a:cubicBezTo>
                  <a:cubicBezTo>
                    <a:pt x="2831" y="2935"/>
                    <a:pt x="2939" y="2668"/>
                    <a:pt x="2680" y="2668"/>
                  </a:cubicBezTo>
                  <a:cubicBezTo>
                    <a:pt x="2671" y="2668"/>
                    <a:pt x="2662" y="2669"/>
                    <a:pt x="2652" y="2669"/>
                  </a:cubicBezTo>
                  <a:cubicBezTo>
                    <a:pt x="2493" y="2680"/>
                    <a:pt x="2309" y="2690"/>
                    <a:pt x="2116" y="2690"/>
                  </a:cubicBezTo>
                  <a:cubicBezTo>
                    <a:pt x="1621" y="2690"/>
                    <a:pt x="1070" y="2623"/>
                    <a:pt x="737" y="2326"/>
                  </a:cubicBezTo>
                  <a:cubicBezTo>
                    <a:pt x="472" y="2080"/>
                    <a:pt x="531" y="1461"/>
                    <a:pt x="914" y="1344"/>
                  </a:cubicBezTo>
                  <a:cubicBezTo>
                    <a:pt x="964" y="1327"/>
                    <a:pt x="1016" y="1320"/>
                    <a:pt x="1070" y="1320"/>
                  </a:cubicBezTo>
                  <a:cubicBezTo>
                    <a:pt x="1433" y="1320"/>
                    <a:pt x="1875" y="1655"/>
                    <a:pt x="2131" y="1835"/>
                  </a:cubicBezTo>
                  <a:cubicBezTo>
                    <a:pt x="2416" y="2031"/>
                    <a:pt x="2691" y="2267"/>
                    <a:pt x="2937" y="2512"/>
                  </a:cubicBezTo>
                  <a:cubicBezTo>
                    <a:pt x="2967" y="2542"/>
                    <a:pt x="3016" y="2555"/>
                    <a:pt x="3070" y="2555"/>
                  </a:cubicBezTo>
                  <a:cubicBezTo>
                    <a:pt x="3229" y="2555"/>
                    <a:pt x="3434" y="2445"/>
                    <a:pt x="3339" y="2335"/>
                  </a:cubicBezTo>
                  <a:cubicBezTo>
                    <a:pt x="3153" y="2129"/>
                    <a:pt x="2996" y="1903"/>
                    <a:pt x="2858" y="1668"/>
                  </a:cubicBezTo>
                  <a:cubicBezTo>
                    <a:pt x="2681" y="1373"/>
                    <a:pt x="2406" y="843"/>
                    <a:pt x="2642" y="509"/>
                  </a:cubicBezTo>
                  <a:cubicBezTo>
                    <a:pt x="2750" y="353"/>
                    <a:pt x="2927" y="283"/>
                    <a:pt x="3109" y="283"/>
                  </a:cubicBezTo>
                  <a:close/>
                  <a:moveTo>
                    <a:pt x="3280" y="1"/>
                  </a:moveTo>
                  <a:cubicBezTo>
                    <a:pt x="3020" y="1"/>
                    <a:pt x="2753" y="76"/>
                    <a:pt x="2544" y="195"/>
                  </a:cubicBezTo>
                  <a:cubicBezTo>
                    <a:pt x="2073" y="460"/>
                    <a:pt x="2053" y="961"/>
                    <a:pt x="2249" y="1422"/>
                  </a:cubicBezTo>
                  <a:cubicBezTo>
                    <a:pt x="2249" y="1432"/>
                    <a:pt x="2259" y="1442"/>
                    <a:pt x="2259" y="1461"/>
                  </a:cubicBezTo>
                  <a:cubicBezTo>
                    <a:pt x="1928" y="1243"/>
                    <a:pt x="1537" y="1038"/>
                    <a:pt x="1140" y="1038"/>
                  </a:cubicBezTo>
                  <a:cubicBezTo>
                    <a:pt x="1055" y="1038"/>
                    <a:pt x="970" y="1048"/>
                    <a:pt x="884" y="1069"/>
                  </a:cubicBezTo>
                  <a:cubicBezTo>
                    <a:pt x="403" y="1177"/>
                    <a:pt x="1" y="1736"/>
                    <a:pt x="158" y="2227"/>
                  </a:cubicBezTo>
                  <a:cubicBezTo>
                    <a:pt x="305" y="2659"/>
                    <a:pt x="835" y="2816"/>
                    <a:pt x="1248" y="2885"/>
                  </a:cubicBezTo>
                  <a:cubicBezTo>
                    <a:pt x="924" y="2964"/>
                    <a:pt x="610" y="3082"/>
                    <a:pt x="384" y="3298"/>
                  </a:cubicBezTo>
                  <a:cubicBezTo>
                    <a:pt x="1" y="3641"/>
                    <a:pt x="197" y="4113"/>
                    <a:pt x="560" y="4407"/>
                  </a:cubicBezTo>
                  <a:cubicBezTo>
                    <a:pt x="739" y="4548"/>
                    <a:pt x="941" y="4605"/>
                    <a:pt x="1146" y="4605"/>
                  </a:cubicBezTo>
                  <a:cubicBezTo>
                    <a:pt x="1425" y="4605"/>
                    <a:pt x="1711" y="4500"/>
                    <a:pt x="1955" y="4358"/>
                  </a:cubicBezTo>
                  <a:lnTo>
                    <a:pt x="1955" y="4358"/>
                  </a:lnTo>
                  <a:cubicBezTo>
                    <a:pt x="1768" y="4721"/>
                    <a:pt x="1601" y="5153"/>
                    <a:pt x="1699" y="5536"/>
                  </a:cubicBezTo>
                  <a:cubicBezTo>
                    <a:pt x="1789" y="5920"/>
                    <a:pt x="2185" y="6121"/>
                    <a:pt x="2559" y="6121"/>
                  </a:cubicBezTo>
                  <a:cubicBezTo>
                    <a:pt x="2634" y="6121"/>
                    <a:pt x="2709" y="6113"/>
                    <a:pt x="2780" y="6096"/>
                  </a:cubicBezTo>
                  <a:cubicBezTo>
                    <a:pt x="3172" y="6008"/>
                    <a:pt x="3408" y="5684"/>
                    <a:pt x="3555" y="5330"/>
                  </a:cubicBezTo>
                  <a:cubicBezTo>
                    <a:pt x="3673" y="5497"/>
                    <a:pt x="3850" y="5615"/>
                    <a:pt x="4095" y="5664"/>
                  </a:cubicBezTo>
                  <a:cubicBezTo>
                    <a:pt x="4177" y="5678"/>
                    <a:pt x="4268" y="5686"/>
                    <a:pt x="4364" y="5686"/>
                  </a:cubicBezTo>
                  <a:cubicBezTo>
                    <a:pt x="4730" y="5686"/>
                    <a:pt x="5157" y="5571"/>
                    <a:pt x="5313" y="5252"/>
                  </a:cubicBezTo>
                  <a:cubicBezTo>
                    <a:pt x="5431" y="5016"/>
                    <a:pt x="5352" y="4751"/>
                    <a:pt x="5234" y="4505"/>
                  </a:cubicBezTo>
                  <a:lnTo>
                    <a:pt x="5234" y="4505"/>
                  </a:lnTo>
                  <a:cubicBezTo>
                    <a:pt x="5419" y="4583"/>
                    <a:pt x="5607" y="4631"/>
                    <a:pt x="5792" y="4631"/>
                  </a:cubicBezTo>
                  <a:cubicBezTo>
                    <a:pt x="5912" y="4631"/>
                    <a:pt x="6031" y="4611"/>
                    <a:pt x="6147" y="4564"/>
                  </a:cubicBezTo>
                  <a:cubicBezTo>
                    <a:pt x="6560" y="4388"/>
                    <a:pt x="6795" y="3798"/>
                    <a:pt x="6570" y="3396"/>
                  </a:cubicBezTo>
                  <a:cubicBezTo>
                    <a:pt x="6393" y="3091"/>
                    <a:pt x="6010" y="2974"/>
                    <a:pt x="5656" y="2915"/>
                  </a:cubicBezTo>
                  <a:cubicBezTo>
                    <a:pt x="5941" y="2807"/>
                    <a:pt x="6196" y="2650"/>
                    <a:pt x="6363" y="2434"/>
                  </a:cubicBezTo>
                  <a:cubicBezTo>
                    <a:pt x="6678" y="2031"/>
                    <a:pt x="6383" y="1530"/>
                    <a:pt x="6020" y="1275"/>
                  </a:cubicBezTo>
                  <a:cubicBezTo>
                    <a:pt x="5854" y="1159"/>
                    <a:pt x="5675" y="1109"/>
                    <a:pt x="5495" y="1109"/>
                  </a:cubicBezTo>
                  <a:cubicBezTo>
                    <a:pt x="5173" y="1109"/>
                    <a:pt x="4848" y="1267"/>
                    <a:pt x="4596" y="1481"/>
                  </a:cubicBezTo>
                  <a:cubicBezTo>
                    <a:pt x="4498" y="1560"/>
                    <a:pt x="4409" y="1658"/>
                    <a:pt x="4321" y="1746"/>
                  </a:cubicBezTo>
                  <a:cubicBezTo>
                    <a:pt x="4370" y="1216"/>
                    <a:pt x="4331" y="647"/>
                    <a:pt x="4007" y="293"/>
                  </a:cubicBezTo>
                  <a:cubicBezTo>
                    <a:pt x="3825" y="86"/>
                    <a:pt x="3557" y="1"/>
                    <a:pt x="32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9" name="Google Shape;4849;p23"/>
            <p:cNvSpPr/>
            <p:nvPr/>
          </p:nvSpPr>
          <p:spPr>
            <a:xfrm>
              <a:off x="8591524" y="7091091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56" y="290"/>
                  </a:moveTo>
                  <a:cubicBezTo>
                    <a:pt x="4249" y="290"/>
                    <a:pt x="4352" y="325"/>
                    <a:pt x="4468" y="407"/>
                  </a:cubicBezTo>
                  <a:cubicBezTo>
                    <a:pt x="5155" y="888"/>
                    <a:pt x="4212" y="2194"/>
                    <a:pt x="3869" y="2636"/>
                  </a:cubicBezTo>
                  <a:cubicBezTo>
                    <a:pt x="3769" y="2765"/>
                    <a:pt x="3876" y="2827"/>
                    <a:pt x="4002" y="2827"/>
                  </a:cubicBezTo>
                  <a:cubicBezTo>
                    <a:pt x="4086" y="2827"/>
                    <a:pt x="4179" y="2799"/>
                    <a:pt x="4222" y="2744"/>
                  </a:cubicBezTo>
                  <a:cubicBezTo>
                    <a:pt x="4448" y="2459"/>
                    <a:pt x="4713" y="2194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6"/>
                    <a:pt x="5715" y="1841"/>
                  </a:cubicBezTo>
                  <a:cubicBezTo>
                    <a:pt x="5931" y="1919"/>
                    <a:pt x="6215" y="2233"/>
                    <a:pt x="6206" y="2479"/>
                  </a:cubicBezTo>
                  <a:cubicBezTo>
                    <a:pt x="6186" y="2881"/>
                    <a:pt x="5430" y="2999"/>
                    <a:pt x="5145" y="3058"/>
                  </a:cubicBezTo>
                  <a:cubicBezTo>
                    <a:pt x="4831" y="3117"/>
                    <a:pt x="4507" y="3156"/>
                    <a:pt x="4193" y="3176"/>
                  </a:cubicBezTo>
                  <a:cubicBezTo>
                    <a:pt x="3974" y="3195"/>
                    <a:pt x="3857" y="3462"/>
                    <a:pt x="4116" y="3462"/>
                  </a:cubicBezTo>
                  <a:cubicBezTo>
                    <a:pt x="4125" y="3462"/>
                    <a:pt x="4134" y="3461"/>
                    <a:pt x="4144" y="3461"/>
                  </a:cubicBezTo>
                  <a:cubicBezTo>
                    <a:pt x="4307" y="3450"/>
                    <a:pt x="4495" y="3439"/>
                    <a:pt x="4690" y="3439"/>
                  </a:cubicBezTo>
                  <a:cubicBezTo>
                    <a:pt x="5184" y="3439"/>
                    <a:pt x="5727" y="3506"/>
                    <a:pt x="6058" y="3794"/>
                  </a:cubicBezTo>
                  <a:cubicBezTo>
                    <a:pt x="6333" y="4040"/>
                    <a:pt x="6265" y="4668"/>
                    <a:pt x="5882" y="4786"/>
                  </a:cubicBezTo>
                  <a:cubicBezTo>
                    <a:pt x="5834" y="4801"/>
                    <a:pt x="5784" y="4807"/>
                    <a:pt x="5733" y="4807"/>
                  </a:cubicBezTo>
                  <a:cubicBezTo>
                    <a:pt x="5369" y="4807"/>
                    <a:pt x="4923" y="4476"/>
                    <a:pt x="4674" y="4295"/>
                  </a:cubicBezTo>
                  <a:cubicBezTo>
                    <a:pt x="4379" y="4089"/>
                    <a:pt x="4104" y="3863"/>
                    <a:pt x="3859" y="3608"/>
                  </a:cubicBezTo>
                  <a:cubicBezTo>
                    <a:pt x="3829" y="3578"/>
                    <a:pt x="3780" y="3565"/>
                    <a:pt x="3727" y="3565"/>
                  </a:cubicBezTo>
                  <a:cubicBezTo>
                    <a:pt x="3568" y="3565"/>
                    <a:pt x="3364" y="3677"/>
                    <a:pt x="3466" y="3794"/>
                  </a:cubicBezTo>
                  <a:cubicBezTo>
                    <a:pt x="3643" y="4001"/>
                    <a:pt x="3800" y="4227"/>
                    <a:pt x="3937" y="4462"/>
                  </a:cubicBezTo>
                  <a:cubicBezTo>
                    <a:pt x="4114" y="4757"/>
                    <a:pt x="4389" y="5277"/>
                    <a:pt x="4154" y="5611"/>
                  </a:cubicBezTo>
                  <a:cubicBezTo>
                    <a:pt x="4044" y="5769"/>
                    <a:pt x="3863" y="5841"/>
                    <a:pt x="3678" y="5841"/>
                  </a:cubicBezTo>
                  <a:cubicBezTo>
                    <a:pt x="3450" y="5841"/>
                    <a:pt x="3217" y="5732"/>
                    <a:pt x="3103" y="5542"/>
                  </a:cubicBezTo>
                  <a:cubicBezTo>
                    <a:pt x="2907" y="5208"/>
                    <a:pt x="2907" y="4767"/>
                    <a:pt x="2926" y="4393"/>
                  </a:cubicBezTo>
                  <a:cubicBezTo>
                    <a:pt x="2946" y="4119"/>
                    <a:pt x="2975" y="3844"/>
                    <a:pt x="3044" y="3578"/>
                  </a:cubicBezTo>
                  <a:cubicBezTo>
                    <a:pt x="3065" y="3490"/>
                    <a:pt x="3002" y="3458"/>
                    <a:pt x="2918" y="3458"/>
                  </a:cubicBezTo>
                  <a:cubicBezTo>
                    <a:pt x="2805" y="3458"/>
                    <a:pt x="2656" y="3517"/>
                    <a:pt x="2622" y="3578"/>
                  </a:cubicBezTo>
                  <a:cubicBezTo>
                    <a:pt x="2435" y="3912"/>
                    <a:pt x="2209" y="4227"/>
                    <a:pt x="1925" y="4472"/>
                  </a:cubicBezTo>
                  <a:cubicBezTo>
                    <a:pt x="1782" y="4599"/>
                    <a:pt x="1607" y="4732"/>
                    <a:pt x="1411" y="4732"/>
                  </a:cubicBezTo>
                  <a:cubicBezTo>
                    <a:pt x="1364" y="4732"/>
                    <a:pt x="1316" y="4725"/>
                    <a:pt x="1267" y="4708"/>
                  </a:cubicBezTo>
                  <a:cubicBezTo>
                    <a:pt x="1031" y="4619"/>
                    <a:pt x="766" y="4315"/>
                    <a:pt x="737" y="4060"/>
                  </a:cubicBezTo>
                  <a:cubicBezTo>
                    <a:pt x="648" y="3392"/>
                    <a:pt x="2033" y="3264"/>
                    <a:pt x="2484" y="3225"/>
                  </a:cubicBezTo>
                  <a:cubicBezTo>
                    <a:pt x="2699" y="3206"/>
                    <a:pt x="2816" y="2948"/>
                    <a:pt x="2565" y="2948"/>
                  </a:cubicBezTo>
                  <a:cubicBezTo>
                    <a:pt x="2552" y="2948"/>
                    <a:pt x="2539" y="2949"/>
                    <a:pt x="2524" y="2950"/>
                  </a:cubicBezTo>
                  <a:cubicBezTo>
                    <a:pt x="2425" y="2950"/>
                    <a:pt x="2317" y="2960"/>
                    <a:pt x="2209" y="2980"/>
                  </a:cubicBezTo>
                  <a:cubicBezTo>
                    <a:pt x="2103" y="2986"/>
                    <a:pt x="1987" y="2991"/>
                    <a:pt x="1866" y="2991"/>
                  </a:cubicBezTo>
                  <a:cubicBezTo>
                    <a:pt x="1276" y="2991"/>
                    <a:pt x="596" y="2878"/>
                    <a:pt x="579" y="2331"/>
                  </a:cubicBezTo>
                  <a:cubicBezTo>
                    <a:pt x="570" y="2145"/>
                    <a:pt x="658" y="1821"/>
                    <a:pt x="874" y="1782"/>
                  </a:cubicBezTo>
                  <a:cubicBezTo>
                    <a:pt x="894" y="1778"/>
                    <a:pt x="915" y="1776"/>
                    <a:pt x="936" y="1776"/>
                  </a:cubicBezTo>
                  <a:cubicBezTo>
                    <a:pt x="1142" y="1776"/>
                    <a:pt x="1391" y="1939"/>
                    <a:pt x="1552" y="2037"/>
                  </a:cubicBezTo>
                  <a:cubicBezTo>
                    <a:pt x="1856" y="2223"/>
                    <a:pt x="2150" y="2459"/>
                    <a:pt x="2406" y="2714"/>
                  </a:cubicBezTo>
                  <a:cubicBezTo>
                    <a:pt x="2438" y="2746"/>
                    <a:pt x="2485" y="2760"/>
                    <a:pt x="2537" y="2760"/>
                  </a:cubicBezTo>
                  <a:cubicBezTo>
                    <a:pt x="2645" y="2760"/>
                    <a:pt x="2772" y="2702"/>
                    <a:pt x="2818" y="2636"/>
                  </a:cubicBezTo>
                  <a:cubicBezTo>
                    <a:pt x="2838" y="2606"/>
                    <a:pt x="2838" y="2567"/>
                    <a:pt x="2808" y="2538"/>
                  </a:cubicBezTo>
                  <a:cubicBezTo>
                    <a:pt x="2602" y="2331"/>
                    <a:pt x="2416" y="2115"/>
                    <a:pt x="2249" y="1890"/>
                  </a:cubicBezTo>
                  <a:cubicBezTo>
                    <a:pt x="2092" y="1674"/>
                    <a:pt x="1660" y="1084"/>
                    <a:pt x="1954" y="819"/>
                  </a:cubicBezTo>
                  <a:cubicBezTo>
                    <a:pt x="2036" y="747"/>
                    <a:pt x="2165" y="717"/>
                    <a:pt x="2297" y="717"/>
                  </a:cubicBezTo>
                  <a:cubicBezTo>
                    <a:pt x="2435" y="717"/>
                    <a:pt x="2576" y="750"/>
                    <a:pt x="2671" y="800"/>
                  </a:cubicBezTo>
                  <a:cubicBezTo>
                    <a:pt x="2848" y="888"/>
                    <a:pt x="2936" y="1075"/>
                    <a:pt x="2985" y="1261"/>
                  </a:cubicBezTo>
                  <a:cubicBezTo>
                    <a:pt x="3015" y="1379"/>
                    <a:pt x="3024" y="1507"/>
                    <a:pt x="3024" y="1634"/>
                  </a:cubicBezTo>
                  <a:cubicBezTo>
                    <a:pt x="3005" y="1762"/>
                    <a:pt x="2985" y="1899"/>
                    <a:pt x="2975" y="2027"/>
                  </a:cubicBezTo>
                  <a:cubicBezTo>
                    <a:pt x="2975" y="2118"/>
                    <a:pt x="3046" y="2155"/>
                    <a:pt x="3132" y="2155"/>
                  </a:cubicBezTo>
                  <a:cubicBezTo>
                    <a:pt x="3250" y="2155"/>
                    <a:pt x="3394" y="2085"/>
                    <a:pt x="3417" y="1988"/>
                  </a:cubicBezTo>
                  <a:cubicBezTo>
                    <a:pt x="3447" y="1850"/>
                    <a:pt x="3456" y="1713"/>
                    <a:pt x="3456" y="1566"/>
                  </a:cubicBezTo>
                  <a:cubicBezTo>
                    <a:pt x="3537" y="1027"/>
                    <a:pt x="3736" y="290"/>
                    <a:pt x="4156" y="290"/>
                  </a:cubicBezTo>
                  <a:close/>
                  <a:moveTo>
                    <a:pt x="4235" y="0"/>
                  </a:moveTo>
                  <a:cubicBezTo>
                    <a:pt x="4161" y="0"/>
                    <a:pt x="4087" y="8"/>
                    <a:pt x="4016" y="24"/>
                  </a:cubicBezTo>
                  <a:cubicBezTo>
                    <a:pt x="3623" y="122"/>
                    <a:pt x="3388" y="436"/>
                    <a:pt x="3240" y="790"/>
                  </a:cubicBezTo>
                  <a:cubicBezTo>
                    <a:pt x="3123" y="633"/>
                    <a:pt x="2946" y="505"/>
                    <a:pt x="2700" y="466"/>
                  </a:cubicBezTo>
                  <a:cubicBezTo>
                    <a:pt x="2615" y="448"/>
                    <a:pt x="2517" y="439"/>
                    <a:pt x="2414" y="439"/>
                  </a:cubicBezTo>
                  <a:cubicBezTo>
                    <a:pt x="2058" y="439"/>
                    <a:pt x="1643" y="556"/>
                    <a:pt x="1483" y="868"/>
                  </a:cubicBezTo>
                  <a:cubicBezTo>
                    <a:pt x="1365" y="1104"/>
                    <a:pt x="1443" y="1379"/>
                    <a:pt x="1571" y="1615"/>
                  </a:cubicBezTo>
                  <a:cubicBezTo>
                    <a:pt x="1391" y="1539"/>
                    <a:pt x="1203" y="1491"/>
                    <a:pt x="1019" y="1491"/>
                  </a:cubicBezTo>
                  <a:cubicBezTo>
                    <a:pt x="893" y="1491"/>
                    <a:pt x="768" y="1514"/>
                    <a:pt x="648" y="1566"/>
                  </a:cubicBezTo>
                  <a:cubicBezTo>
                    <a:pt x="236" y="1742"/>
                    <a:pt x="0" y="2331"/>
                    <a:pt x="226" y="2724"/>
                  </a:cubicBezTo>
                  <a:cubicBezTo>
                    <a:pt x="403" y="3038"/>
                    <a:pt x="786" y="3156"/>
                    <a:pt x="1139" y="3215"/>
                  </a:cubicBezTo>
                  <a:cubicBezTo>
                    <a:pt x="854" y="3323"/>
                    <a:pt x="609" y="3470"/>
                    <a:pt x="432" y="3686"/>
                  </a:cubicBezTo>
                  <a:cubicBezTo>
                    <a:pt x="118" y="4089"/>
                    <a:pt x="413" y="4600"/>
                    <a:pt x="776" y="4855"/>
                  </a:cubicBezTo>
                  <a:cubicBezTo>
                    <a:pt x="939" y="4970"/>
                    <a:pt x="1116" y="5018"/>
                    <a:pt x="1294" y="5018"/>
                  </a:cubicBezTo>
                  <a:cubicBezTo>
                    <a:pt x="1619" y="5018"/>
                    <a:pt x="1946" y="4858"/>
                    <a:pt x="2200" y="4649"/>
                  </a:cubicBezTo>
                  <a:cubicBezTo>
                    <a:pt x="2298" y="4560"/>
                    <a:pt x="2396" y="4472"/>
                    <a:pt x="2474" y="4374"/>
                  </a:cubicBezTo>
                  <a:lnTo>
                    <a:pt x="2474" y="4374"/>
                  </a:lnTo>
                  <a:cubicBezTo>
                    <a:pt x="2425" y="4914"/>
                    <a:pt x="2474" y="5474"/>
                    <a:pt x="2789" y="5837"/>
                  </a:cubicBezTo>
                  <a:cubicBezTo>
                    <a:pt x="2975" y="6043"/>
                    <a:pt x="3240" y="6125"/>
                    <a:pt x="3513" y="6125"/>
                  </a:cubicBezTo>
                  <a:cubicBezTo>
                    <a:pt x="3773" y="6125"/>
                    <a:pt x="4041" y="6050"/>
                    <a:pt x="4252" y="5935"/>
                  </a:cubicBezTo>
                  <a:cubicBezTo>
                    <a:pt x="4723" y="5660"/>
                    <a:pt x="4743" y="5169"/>
                    <a:pt x="4556" y="4708"/>
                  </a:cubicBezTo>
                  <a:cubicBezTo>
                    <a:pt x="4546" y="4688"/>
                    <a:pt x="4546" y="4678"/>
                    <a:pt x="4536" y="4668"/>
                  </a:cubicBezTo>
                  <a:lnTo>
                    <a:pt x="4536" y="4668"/>
                  </a:lnTo>
                  <a:cubicBezTo>
                    <a:pt x="4870" y="4888"/>
                    <a:pt x="5272" y="5088"/>
                    <a:pt x="5674" y="5088"/>
                  </a:cubicBezTo>
                  <a:cubicBezTo>
                    <a:pt x="5756" y="5088"/>
                    <a:pt x="5839" y="5080"/>
                    <a:pt x="5921" y="5061"/>
                  </a:cubicBezTo>
                  <a:cubicBezTo>
                    <a:pt x="6392" y="4943"/>
                    <a:pt x="6795" y="4393"/>
                    <a:pt x="6638" y="3893"/>
                  </a:cubicBezTo>
                  <a:cubicBezTo>
                    <a:pt x="6500" y="3461"/>
                    <a:pt x="5970" y="3313"/>
                    <a:pt x="5558" y="3235"/>
                  </a:cubicBezTo>
                  <a:cubicBezTo>
                    <a:pt x="5872" y="3156"/>
                    <a:pt x="6186" y="3038"/>
                    <a:pt x="6422" y="2832"/>
                  </a:cubicBezTo>
                  <a:cubicBezTo>
                    <a:pt x="6805" y="2489"/>
                    <a:pt x="6598" y="2007"/>
                    <a:pt x="6235" y="1723"/>
                  </a:cubicBezTo>
                  <a:cubicBezTo>
                    <a:pt x="6057" y="1579"/>
                    <a:pt x="5854" y="1521"/>
                    <a:pt x="5647" y="1521"/>
                  </a:cubicBezTo>
                  <a:cubicBezTo>
                    <a:pt x="5373" y="1521"/>
                    <a:pt x="5091" y="1622"/>
                    <a:pt x="4851" y="1762"/>
                  </a:cubicBezTo>
                  <a:cubicBezTo>
                    <a:pt x="5027" y="1408"/>
                    <a:pt x="5204" y="976"/>
                    <a:pt x="5106" y="584"/>
                  </a:cubicBezTo>
                  <a:cubicBezTo>
                    <a:pt x="5007" y="206"/>
                    <a:pt x="4614" y="0"/>
                    <a:pt x="4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0" name="Google Shape;4850;p23"/>
            <p:cNvSpPr/>
            <p:nvPr/>
          </p:nvSpPr>
          <p:spPr>
            <a:xfrm>
              <a:off x="8931437" y="7082701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3113" y="283"/>
                  </a:moveTo>
                  <a:cubicBezTo>
                    <a:pt x="3344" y="283"/>
                    <a:pt x="3581" y="396"/>
                    <a:pt x="3702" y="588"/>
                  </a:cubicBezTo>
                  <a:cubicBezTo>
                    <a:pt x="3898" y="912"/>
                    <a:pt x="3898" y="1363"/>
                    <a:pt x="3869" y="1736"/>
                  </a:cubicBezTo>
                  <a:cubicBezTo>
                    <a:pt x="3859" y="2002"/>
                    <a:pt x="3820" y="2276"/>
                    <a:pt x="3761" y="2542"/>
                  </a:cubicBezTo>
                  <a:cubicBezTo>
                    <a:pt x="3740" y="2630"/>
                    <a:pt x="3803" y="2662"/>
                    <a:pt x="3887" y="2662"/>
                  </a:cubicBezTo>
                  <a:cubicBezTo>
                    <a:pt x="3999" y="2662"/>
                    <a:pt x="4149" y="2603"/>
                    <a:pt x="4183" y="2542"/>
                  </a:cubicBezTo>
                  <a:cubicBezTo>
                    <a:pt x="4360" y="2218"/>
                    <a:pt x="4595" y="1903"/>
                    <a:pt x="4880" y="1658"/>
                  </a:cubicBezTo>
                  <a:cubicBezTo>
                    <a:pt x="5022" y="1524"/>
                    <a:pt x="5195" y="1397"/>
                    <a:pt x="5384" y="1397"/>
                  </a:cubicBezTo>
                  <a:cubicBezTo>
                    <a:pt x="5431" y="1397"/>
                    <a:pt x="5479" y="1405"/>
                    <a:pt x="5528" y="1422"/>
                  </a:cubicBezTo>
                  <a:cubicBezTo>
                    <a:pt x="5774" y="1501"/>
                    <a:pt x="6029" y="1815"/>
                    <a:pt x="6068" y="2070"/>
                  </a:cubicBezTo>
                  <a:cubicBezTo>
                    <a:pt x="6157" y="2738"/>
                    <a:pt x="4762" y="2856"/>
                    <a:pt x="4320" y="2895"/>
                  </a:cubicBezTo>
                  <a:cubicBezTo>
                    <a:pt x="4102" y="2923"/>
                    <a:pt x="3985" y="3181"/>
                    <a:pt x="4242" y="3181"/>
                  </a:cubicBezTo>
                  <a:cubicBezTo>
                    <a:pt x="4252" y="3181"/>
                    <a:pt x="4261" y="3180"/>
                    <a:pt x="4271" y="3180"/>
                  </a:cubicBezTo>
                  <a:cubicBezTo>
                    <a:pt x="4370" y="3170"/>
                    <a:pt x="4487" y="3160"/>
                    <a:pt x="4595" y="3150"/>
                  </a:cubicBezTo>
                  <a:cubicBezTo>
                    <a:pt x="4709" y="3141"/>
                    <a:pt x="4835" y="3135"/>
                    <a:pt x="4964" y="3135"/>
                  </a:cubicBezTo>
                  <a:cubicBezTo>
                    <a:pt x="5548" y="3135"/>
                    <a:pt x="6209" y="3258"/>
                    <a:pt x="6225" y="3789"/>
                  </a:cubicBezTo>
                  <a:cubicBezTo>
                    <a:pt x="6225" y="3975"/>
                    <a:pt x="6147" y="4299"/>
                    <a:pt x="5931" y="4338"/>
                  </a:cubicBezTo>
                  <a:cubicBezTo>
                    <a:pt x="5911" y="4342"/>
                    <a:pt x="5890" y="4344"/>
                    <a:pt x="5869" y="4344"/>
                  </a:cubicBezTo>
                  <a:cubicBezTo>
                    <a:pt x="5663" y="4344"/>
                    <a:pt x="5414" y="4181"/>
                    <a:pt x="5253" y="4083"/>
                  </a:cubicBezTo>
                  <a:cubicBezTo>
                    <a:pt x="4949" y="3897"/>
                    <a:pt x="4654" y="3661"/>
                    <a:pt x="4399" y="3406"/>
                  </a:cubicBezTo>
                  <a:cubicBezTo>
                    <a:pt x="4367" y="3377"/>
                    <a:pt x="4319" y="3365"/>
                    <a:pt x="4266" y="3365"/>
                  </a:cubicBezTo>
                  <a:cubicBezTo>
                    <a:pt x="4156" y="3365"/>
                    <a:pt x="4026" y="3418"/>
                    <a:pt x="3987" y="3484"/>
                  </a:cubicBezTo>
                  <a:cubicBezTo>
                    <a:pt x="3967" y="3523"/>
                    <a:pt x="3967" y="3553"/>
                    <a:pt x="3996" y="3592"/>
                  </a:cubicBezTo>
                  <a:cubicBezTo>
                    <a:pt x="4203" y="3789"/>
                    <a:pt x="4389" y="4005"/>
                    <a:pt x="4546" y="4240"/>
                  </a:cubicBezTo>
                  <a:cubicBezTo>
                    <a:pt x="4713" y="4456"/>
                    <a:pt x="5145" y="5045"/>
                    <a:pt x="4851" y="5301"/>
                  </a:cubicBezTo>
                  <a:cubicBezTo>
                    <a:pt x="4766" y="5376"/>
                    <a:pt x="4627" y="5407"/>
                    <a:pt x="4488" y="5407"/>
                  </a:cubicBezTo>
                  <a:cubicBezTo>
                    <a:pt x="4354" y="5407"/>
                    <a:pt x="4220" y="5378"/>
                    <a:pt x="4134" y="5330"/>
                  </a:cubicBezTo>
                  <a:cubicBezTo>
                    <a:pt x="3957" y="5232"/>
                    <a:pt x="3859" y="5055"/>
                    <a:pt x="3820" y="4869"/>
                  </a:cubicBezTo>
                  <a:cubicBezTo>
                    <a:pt x="3790" y="4741"/>
                    <a:pt x="3780" y="4613"/>
                    <a:pt x="3780" y="4486"/>
                  </a:cubicBezTo>
                  <a:cubicBezTo>
                    <a:pt x="3800" y="4358"/>
                    <a:pt x="3820" y="4221"/>
                    <a:pt x="3820" y="4093"/>
                  </a:cubicBezTo>
                  <a:cubicBezTo>
                    <a:pt x="3824" y="4004"/>
                    <a:pt x="3756" y="3968"/>
                    <a:pt x="3672" y="3968"/>
                  </a:cubicBezTo>
                  <a:cubicBezTo>
                    <a:pt x="3554" y="3968"/>
                    <a:pt x="3405" y="4040"/>
                    <a:pt x="3388" y="4132"/>
                  </a:cubicBezTo>
                  <a:cubicBezTo>
                    <a:pt x="3358" y="4270"/>
                    <a:pt x="3339" y="4417"/>
                    <a:pt x="3339" y="4564"/>
                  </a:cubicBezTo>
                  <a:cubicBezTo>
                    <a:pt x="3258" y="5103"/>
                    <a:pt x="3059" y="5840"/>
                    <a:pt x="2638" y="5840"/>
                  </a:cubicBezTo>
                  <a:cubicBezTo>
                    <a:pt x="2546" y="5840"/>
                    <a:pt x="2442" y="5804"/>
                    <a:pt x="2327" y="5723"/>
                  </a:cubicBezTo>
                  <a:cubicBezTo>
                    <a:pt x="1650" y="5242"/>
                    <a:pt x="2582" y="3926"/>
                    <a:pt x="2936" y="3484"/>
                  </a:cubicBezTo>
                  <a:cubicBezTo>
                    <a:pt x="3037" y="3359"/>
                    <a:pt x="2925" y="3295"/>
                    <a:pt x="2797" y="3295"/>
                  </a:cubicBezTo>
                  <a:cubicBezTo>
                    <a:pt x="2714" y="3295"/>
                    <a:pt x="2625" y="3322"/>
                    <a:pt x="2582" y="3376"/>
                  </a:cubicBezTo>
                  <a:cubicBezTo>
                    <a:pt x="2357" y="3661"/>
                    <a:pt x="2082" y="3936"/>
                    <a:pt x="1777" y="4122"/>
                  </a:cubicBezTo>
                  <a:cubicBezTo>
                    <a:pt x="1628" y="4227"/>
                    <a:pt x="1451" y="4320"/>
                    <a:pt x="1266" y="4320"/>
                  </a:cubicBezTo>
                  <a:cubicBezTo>
                    <a:pt x="1208" y="4320"/>
                    <a:pt x="1149" y="4311"/>
                    <a:pt x="1090" y="4289"/>
                  </a:cubicBezTo>
                  <a:cubicBezTo>
                    <a:pt x="874" y="4201"/>
                    <a:pt x="589" y="3887"/>
                    <a:pt x="599" y="3641"/>
                  </a:cubicBezTo>
                  <a:cubicBezTo>
                    <a:pt x="619" y="3239"/>
                    <a:pt x="1365" y="3131"/>
                    <a:pt x="1660" y="3072"/>
                  </a:cubicBezTo>
                  <a:cubicBezTo>
                    <a:pt x="1974" y="3013"/>
                    <a:pt x="2288" y="2964"/>
                    <a:pt x="2612" y="2954"/>
                  </a:cubicBezTo>
                  <a:cubicBezTo>
                    <a:pt x="2830" y="2935"/>
                    <a:pt x="2948" y="2668"/>
                    <a:pt x="2680" y="2668"/>
                  </a:cubicBezTo>
                  <a:cubicBezTo>
                    <a:pt x="2671" y="2668"/>
                    <a:pt x="2661" y="2669"/>
                    <a:pt x="2651" y="2669"/>
                  </a:cubicBezTo>
                  <a:cubicBezTo>
                    <a:pt x="2492" y="2680"/>
                    <a:pt x="2308" y="2690"/>
                    <a:pt x="2116" y="2690"/>
                  </a:cubicBezTo>
                  <a:cubicBezTo>
                    <a:pt x="1621" y="2690"/>
                    <a:pt x="1072" y="2623"/>
                    <a:pt x="746" y="2326"/>
                  </a:cubicBezTo>
                  <a:cubicBezTo>
                    <a:pt x="471" y="2080"/>
                    <a:pt x="540" y="1461"/>
                    <a:pt x="913" y="1344"/>
                  </a:cubicBezTo>
                  <a:cubicBezTo>
                    <a:pt x="963" y="1327"/>
                    <a:pt x="1016" y="1320"/>
                    <a:pt x="1070" y="1320"/>
                  </a:cubicBezTo>
                  <a:cubicBezTo>
                    <a:pt x="1435" y="1320"/>
                    <a:pt x="1883" y="1655"/>
                    <a:pt x="2131" y="1835"/>
                  </a:cubicBezTo>
                  <a:cubicBezTo>
                    <a:pt x="2416" y="2031"/>
                    <a:pt x="2690" y="2267"/>
                    <a:pt x="2936" y="2512"/>
                  </a:cubicBezTo>
                  <a:cubicBezTo>
                    <a:pt x="2966" y="2542"/>
                    <a:pt x="3016" y="2555"/>
                    <a:pt x="3071" y="2555"/>
                  </a:cubicBezTo>
                  <a:cubicBezTo>
                    <a:pt x="3233" y="2555"/>
                    <a:pt x="3441" y="2445"/>
                    <a:pt x="3339" y="2335"/>
                  </a:cubicBezTo>
                  <a:cubicBezTo>
                    <a:pt x="3162" y="2129"/>
                    <a:pt x="3005" y="1903"/>
                    <a:pt x="2867" y="1668"/>
                  </a:cubicBezTo>
                  <a:cubicBezTo>
                    <a:pt x="2690" y="1373"/>
                    <a:pt x="2406" y="843"/>
                    <a:pt x="2641" y="509"/>
                  </a:cubicBezTo>
                  <a:cubicBezTo>
                    <a:pt x="2754" y="353"/>
                    <a:pt x="2932" y="283"/>
                    <a:pt x="3113" y="283"/>
                  </a:cubicBezTo>
                  <a:close/>
                  <a:moveTo>
                    <a:pt x="3281" y="1"/>
                  </a:moveTo>
                  <a:cubicBezTo>
                    <a:pt x="3022" y="1"/>
                    <a:pt x="2758" y="76"/>
                    <a:pt x="2553" y="195"/>
                  </a:cubicBezTo>
                  <a:cubicBezTo>
                    <a:pt x="2072" y="460"/>
                    <a:pt x="2062" y="961"/>
                    <a:pt x="2249" y="1422"/>
                  </a:cubicBezTo>
                  <a:cubicBezTo>
                    <a:pt x="2249" y="1432"/>
                    <a:pt x="2258" y="1442"/>
                    <a:pt x="2268" y="1461"/>
                  </a:cubicBezTo>
                  <a:cubicBezTo>
                    <a:pt x="1929" y="1243"/>
                    <a:pt x="1536" y="1038"/>
                    <a:pt x="1140" y="1038"/>
                  </a:cubicBezTo>
                  <a:cubicBezTo>
                    <a:pt x="1054" y="1038"/>
                    <a:pt x="969" y="1048"/>
                    <a:pt x="884" y="1069"/>
                  </a:cubicBezTo>
                  <a:cubicBezTo>
                    <a:pt x="403" y="1177"/>
                    <a:pt x="0" y="1736"/>
                    <a:pt x="167" y="2227"/>
                  </a:cubicBezTo>
                  <a:cubicBezTo>
                    <a:pt x="304" y="2659"/>
                    <a:pt x="835" y="2816"/>
                    <a:pt x="1247" y="2885"/>
                  </a:cubicBezTo>
                  <a:cubicBezTo>
                    <a:pt x="933" y="2964"/>
                    <a:pt x="619" y="3082"/>
                    <a:pt x="383" y="3298"/>
                  </a:cubicBezTo>
                  <a:cubicBezTo>
                    <a:pt x="0" y="3641"/>
                    <a:pt x="206" y="4113"/>
                    <a:pt x="570" y="4407"/>
                  </a:cubicBezTo>
                  <a:cubicBezTo>
                    <a:pt x="744" y="4548"/>
                    <a:pt x="943" y="4605"/>
                    <a:pt x="1147" y="4605"/>
                  </a:cubicBezTo>
                  <a:cubicBezTo>
                    <a:pt x="1425" y="4605"/>
                    <a:pt x="1711" y="4500"/>
                    <a:pt x="1954" y="4358"/>
                  </a:cubicBezTo>
                  <a:lnTo>
                    <a:pt x="1954" y="4358"/>
                  </a:lnTo>
                  <a:cubicBezTo>
                    <a:pt x="1768" y="4721"/>
                    <a:pt x="1601" y="5153"/>
                    <a:pt x="1699" y="5536"/>
                  </a:cubicBezTo>
                  <a:cubicBezTo>
                    <a:pt x="1789" y="5920"/>
                    <a:pt x="2184" y="6121"/>
                    <a:pt x="2558" y="6121"/>
                  </a:cubicBezTo>
                  <a:cubicBezTo>
                    <a:pt x="2633" y="6121"/>
                    <a:pt x="2708" y="6113"/>
                    <a:pt x="2779" y="6096"/>
                  </a:cubicBezTo>
                  <a:cubicBezTo>
                    <a:pt x="3181" y="6008"/>
                    <a:pt x="3417" y="5684"/>
                    <a:pt x="3564" y="5330"/>
                  </a:cubicBezTo>
                  <a:cubicBezTo>
                    <a:pt x="3682" y="5497"/>
                    <a:pt x="3849" y="5615"/>
                    <a:pt x="4095" y="5664"/>
                  </a:cubicBezTo>
                  <a:cubicBezTo>
                    <a:pt x="4176" y="5678"/>
                    <a:pt x="4268" y="5686"/>
                    <a:pt x="4364" y="5686"/>
                  </a:cubicBezTo>
                  <a:cubicBezTo>
                    <a:pt x="4730" y="5686"/>
                    <a:pt x="5159" y="5571"/>
                    <a:pt x="5322" y="5252"/>
                  </a:cubicBezTo>
                  <a:cubicBezTo>
                    <a:pt x="5440" y="5016"/>
                    <a:pt x="5351" y="4751"/>
                    <a:pt x="5234" y="4505"/>
                  </a:cubicBezTo>
                  <a:lnTo>
                    <a:pt x="5234" y="4505"/>
                  </a:lnTo>
                  <a:cubicBezTo>
                    <a:pt x="5418" y="4583"/>
                    <a:pt x="5606" y="4631"/>
                    <a:pt x="5793" y="4631"/>
                  </a:cubicBezTo>
                  <a:cubicBezTo>
                    <a:pt x="5915" y="4631"/>
                    <a:pt x="6037" y="4611"/>
                    <a:pt x="6157" y="4564"/>
                  </a:cubicBezTo>
                  <a:cubicBezTo>
                    <a:pt x="6559" y="4388"/>
                    <a:pt x="6805" y="3798"/>
                    <a:pt x="6579" y="3396"/>
                  </a:cubicBezTo>
                  <a:cubicBezTo>
                    <a:pt x="6392" y="3091"/>
                    <a:pt x="6009" y="2974"/>
                    <a:pt x="5656" y="2915"/>
                  </a:cubicBezTo>
                  <a:cubicBezTo>
                    <a:pt x="5941" y="2807"/>
                    <a:pt x="6196" y="2650"/>
                    <a:pt x="6363" y="2434"/>
                  </a:cubicBezTo>
                  <a:cubicBezTo>
                    <a:pt x="6677" y="2031"/>
                    <a:pt x="6382" y="1530"/>
                    <a:pt x="6019" y="1275"/>
                  </a:cubicBezTo>
                  <a:cubicBezTo>
                    <a:pt x="5854" y="1159"/>
                    <a:pt x="5674" y="1109"/>
                    <a:pt x="5494" y="1109"/>
                  </a:cubicBezTo>
                  <a:cubicBezTo>
                    <a:pt x="5172" y="1109"/>
                    <a:pt x="4847" y="1267"/>
                    <a:pt x="4595" y="1481"/>
                  </a:cubicBezTo>
                  <a:cubicBezTo>
                    <a:pt x="4497" y="1560"/>
                    <a:pt x="4409" y="1658"/>
                    <a:pt x="4320" y="1746"/>
                  </a:cubicBezTo>
                  <a:cubicBezTo>
                    <a:pt x="4370" y="1216"/>
                    <a:pt x="4330" y="647"/>
                    <a:pt x="4006" y="293"/>
                  </a:cubicBezTo>
                  <a:cubicBezTo>
                    <a:pt x="3824" y="86"/>
                    <a:pt x="3556" y="1"/>
                    <a:pt x="3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1" name="Google Shape;4851;p23"/>
            <p:cNvSpPr/>
            <p:nvPr/>
          </p:nvSpPr>
          <p:spPr>
            <a:xfrm>
              <a:off x="8066015" y="7282177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19" y="281"/>
                  </a:moveTo>
                  <a:cubicBezTo>
                    <a:pt x="3348" y="281"/>
                    <a:pt x="3583" y="393"/>
                    <a:pt x="3703" y="584"/>
                  </a:cubicBezTo>
                  <a:cubicBezTo>
                    <a:pt x="3899" y="918"/>
                    <a:pt x="3899" y="1359"/>
                    <a:pt x="3879" y="1733"/>
                  </a:cubicBezTo>
                  <a:cubicBezTo>
                    <a:pt x="3860" y="2007"/>
                    <a:pt x="3820" y="2282"/>
                    <a:pt x="3762" y="2547"/>
                  </a:cubicBezTo>
                  <a:cubicBezTo>
                    <a:pt x="3741" y="2630"/>
                    <a:pt x="3801" y="2660"/>
                    <a:pt x="3882" y="2660"/>
                  </a:cubicBezTo>
                  <a:cubicBezTo>
                    <a:pt x="3995" y="2660"/>
                    <a:pt x="4149" y="2601"/>
                    <a:pt x="4184" y="2538"/>
                  </a:cubicBezTo>
                  <a:cubicBezTo>
                    <a:pt x="4360" y="2214"/>
                    <a:pt x="4596" y="1899"/>
                    <a:pt x="4881" y="1654"/>
                  </a:cubicBezTo>
                  <a:cubicBezTo>
                    <a:pt x="5024" y="1527"/>
                    <a:pt x="5198" y="1394"/>
                    <a:pt x="5390" y="1394"/>
                  </a:cubicBezTo>
                  <a:cubicBezTo>
                    <a:pt x="5435" y="1394"/>
                    <a:pt x="5482" y="1401"/>
                    <a:pt x="5529" y="1418"/>
                  </a:cubicBezTo>
                  <a:cubicBezTo>
                    <a:pt x="5774" y="1507"/>
                    <a:pt x="6030" y="1811"/>
                    <a:pt x="6069" y="2066"/>
                  </a:cubicBezTo>
                  <a:cubicBezTo>
                    <a:pt x="6157" y="2734"/>
                    <a:pt x="4763" y="2862"/>
                    <a:pt x="4321" y="2891"/>
                  </a:cubicBezTo>
                  <a:cubicBezTo>
                    <a:pt x="4106" y="2919"/>
                    <a:pt x="3989" y="3178"/>
                    <a:pt x="4232" y="3178"/>
                  </a:cubicBezTo>
                  <a:cubicBezTo>
                    <a:pt x="4244" y="3178"/>
                    <a:pt x="4258" y="3177"/>
                    <a:pt x="4272" y="3176"/>
                  </a:cubicBezTo>
                  <a:cubicBezTo>
                    <a:pt x="4370" y="3166"/>
                    <a:pt x="4488" y="3156"/>
                    <a:pt x="4596" y="3146"/>
                  </a:cubicBezTo>
                  <a:cubicBezTo>
                    <a:pt x="4703" y="3140"/>
                    <a:pt x="4820" y="3135"/>
                    <a:pt x="4941" y="3135"/>
                  </a:cubicBezTo>
                  <a:cubicBezTo>
                    <a:pt x="5531" y="3135"/>
                    <a:pt x="6210" y="3247"/>
                    <a:pt x="6226" y="3785"/>
                  </a:cubicBezTo>
                  <a:cubicBezTo>
                    <a:pt x="6226" y="3981"/>
                    <a:pt x="6148" y="4305"/>
                    <a:pt x="5931" y="4344"/>
                  </a:cubicBezTo>
                  <a:cubicBezTo>
                    <a:pt x="5916" y="4346"/>
                    <a:pt x="5900" y="4347"/>
                    <a:pt x="5884" y="4347"/>
                  </a:cubicBezTo>
                  <a:cubicBezTo>
                    <a:pt x="5675" y="4347"/>
                    <a:pt x="5418" y="4180"/>
                    <a:pt x="5254" y="4089"/>
                  </a:cubicBezTo>
                  <a:cubicBezTo>
                    <a:pt x="4950" y="3893"/>
                    <a:pt x="4655" y="3667"/>
                    <a:pt x="4400" y="3412"/>
                  </a:cubicBezTo>
                  <a:cubicBezTo>
                    <a:pt x="4367" y="3378"/>
                    <a:pt x="4315" y="3364"/>
                    <a:pt x="4260" y="3364"/>
                  </a:cubicBezTo>
                  <a:cubicBezTo>
                    <a:pt x="4152" y="3364"/>
                    <a:pt x="4026" y="3419"/>
                    <a:pt x="3987" y="3490"/>
                  </a:cubicBezTo>
                  <a:cubicBezTo>
                    <a:pt x="3968" y="3520"/>
                    <a:pt x="3968" y="3559"/>
                    <a:pt x="3997" y="3588"/>
                  </a:cubicBezTo>
                  <a:cubicBezTo>
                    <a:pt x="4203" y="3785"/>
                    <a:pt x="4390" y="4011"/>
                    <a:pt x="4547" y="4236"/>
                  </a:cubicBezTo>
                  <a:cubicBezTo>
                    <a:pt x="4714" y="4452"/>
                    <a:pt x="5146" y="5041"/>
                    <a:pt x="4851" y="5307"/>
                  </a:cubicBezTo>
                  <a:cubicBezTo>
                    <a:pt x="4768" y="5375"/>
                    <a:pt x="4633" y="5405"/>
                    <a:pt x="4497" y="5405"/>
                  </a:cubicBezTo>
                  <a:cubicBezTo>
                    <a:pt x="4360" y="5405"/>
                    <a:pt x="4223" y="5375"/>
                    <a:pt x="4135" y="5326"/>
                  </a:cubicBezTo>
                  <a:cubicBezTo>
                    <a:pt x="3958" y="5228"/>
                    <a:pt x="3860" y="5051"/>
                    <a:pt x="3820" y="4865"/>
                  </a:cubicBezTo>
                  <a:cubicBezTo>
                    <a:pt x="3791" y="4747"/>
                    <a:pt x="3781" y="4619"/>
                    <a:pt x="3781" y="4492"/>
                  </a:cubicBezTo>
                  <a:cubicBezTo>
                    <a:pt x="3801" y="4354"/>
                    <a:pt x="3820" y="4227"/>
                    <a:pt x="3820" y="4089"/>
                  </a:cubicBezTo>
                  <a:cubicBezTo>
                    <a:pt x="3824" y="4004"/>
                    <a:pt x="3757" y="3969"/>
                    <a:pt x="3674" y="3969"/>
                  </a:cubicBezTo>
                  <a:cubicBezTo>
                    <a:pt x="3555" y="3969"/>
                    <a:pt x="3406" y="4040"/>
                    <a:pt x="3388" y="4138"/>
                  </a:cubicBezTo>
                  <a:cubicBezTo>
                    <a:pt x="3359" y="4266"/>
                    <a:pt x="3339" y="4413"/>
                    <a:pt x="3339" y="4560"/>
                  </a:cubicBezTo>
                  <a:cubicBezTo>
                    <a:pt x="3259" y="5099"/>
                    <a:pt x="3060" y="5836"/>
                    <a:pt x="2639" y="5836"/>
                  </a:cubicBezTo>
                  <a:cubicBezTo>
                    <a:pt x="2547" y="5836"/>
                    <a:pt x="2443" y="5801"/>
                    <a:pt x="2328" y="5719"/>
                  </a:cubicBezTo>
                  <a:cubicBezTo>
                    <a:pt x="1650" y="5238"/>
                    <a:pt x="2583" y="3922"/>
                    <a:pt x="2937" y="3480"/>
                  </a:cubicBezTo>
                  <a:cubicBezTo>
                    <a:pt x="3036" y="3358"/>
                    <a:pt x="2931" y="3298"/>
                    <a:pt x="2807" y="3298"/>
                  </a:cubicBezTo>
                  <a:cubicBezTo>
                    <a:pt x="2722" y="3298"/>
                    <a:pt x="2627" y="3326"/>
                    <a:pt x="2583" y="3382"/>
                  </a:cubicBezTo>
                  <a:cubicBezTo>
                    <a:pt x="2357" y="3667"/>
                    <a:pt x="2082" y="3932"/>
                    <a:pt x="1788" y="4128"/>
                  </a:cubicBezTo>
                  <a:cubicBezTo>
                    <a:pt x="1632" y="4225"/>
                    <a:pt x="1453" y="4316"/>
                    <a:pt x="1269" y="4316"/>
                  </a:cubicBezTo>
                  <a:cubicBezTo>
                    <a:pt x="1210" y="4316"/>
                    <a:pt x="1150" y="4307"/>
                    <a:pt x="1091" y="4285"/>
                  </a:cubicBezTo>
                  <a:cubicBezTo>
                    <a:pt x="875" y="4207"/>
                    <a:pt x="590" y="3893"/>
                    <a:pt x="600" y="3637"/>
                  </a:cubicBezTo>
                  <a:cubicBezTo>
                    <a:pt x="619" y="3235"/>
                    <a:pt x="1366" y="3127"/>
                    <a:pt x="1660" y="3068"/>
                  </a:cubicBezTo>
                  <a:cubicBezTo>
                    <a:pt x="1974" y="3009"/>
                    <a:pt x="2289" y="2970"/>
                    <a:pt x="2613" y="2950"/>
                  </a:cubicBezTo>
                  <a:cubicBezTo>
                    <a:pt x="2831" y="2931"/>
                    <a:pt x="2948" y="2664"/>
                    <a:pt x="2681" y="2664"/>
                  </a:cubicBezTo>
                  <a:cubicBezTo>
                    <a:pt x="2672" y="2664"/>
                    <a:pt x="2662" y="2665"/>
                    <a:pt x="2652" y="2665"/>
                  </a:cubicBezTo>
                  <a:cubicBezTo>
                    <a:pt x="2491" y="2676"/>
                    <a:pt x="2305" y="2687"/>
                    <a:pt x="2111" y="2687"/>
                  </a:cubicBezTo>
                  <a:cubicBezTo>
                    <a:pt x="1617" y="2687"/>
                    <a:pt x="1071" y="2620"/>
                    <a:pt x="747" y="2331"/>
                  </a:cubicBezTo>
                  <a:cubicBezTo>
                    <a:pt x="472" y="2086"/>
                    <a:pt x="541" y="1458"/>
                    <a:pt x="914" y="1340"/>
                  </a:cubicBezTo>
                  <a:cubicBezTo>
                    <a:pt x="961" y="1325"/>
                    <a:pt x="1011" y="1319"/>
                    <a:pt x="1063" y="1319"/>
                  </a:cubicBezTo>
                  <a:cubicBezTo>
                    <a:pt x="1429" y="1319"/>
                    <a:pt x="1882" y="1650"/>
                    <a:pt x="2132" y="1831"/>
                  </a:cubicBezTo>
                  <a:cubicBezTo>
                    <a:pt x="2416" y="2037"/>
                    <a:pt x="2691" y="2263"/>
                    <a:pt x="2937" y="2518"/>
                  </a:cubicBezTo>
                  <a:cubicBezTo>
                    <a:pt x="2969" y="2548"/>
                    <a:pt x="3020" y="2561"/>
                    <a:pt x="3075" y="2561"/>
                  </a:cubicBezTo>
                  <a:cubicBezTo>
                    <a:pt x="3238" y="2561"/>
                    <a:pt x="3442" y="2449"/>
                    <a:pt x="3339" y="2331"/>
                  </a:cubicBezTo>
                  <a:cubicBezTo>
                    <a:pt x="3163" y="2125"/>
                    <a:pt x="3005" y="1899"/>
                    <a:pt x="2868" y="1664"/>
                  </a:cubicBezTo>
                  <a:cubicBezTo>
                    <a:pt x="2691" y="1369"/>
                    <a:pt x="2406" y="849"/>
                    <a:pt x="2642" y="515"/>
                  </a:cubicBezTo>
                  <a:cubicBezTo>
                    <a:pt x="2756" y="353"/>
                    <a:pt x="2936" y="281"/>
                    <a:pt x="3119" y="281"/>
                  </a:cubicBezTo>
                  <a:close/>
                  <a:moveTo>
                    <a:pt x="3288" y="1"/>
                  </a:moveTo>
                  <a:cubicBezTo>
                    <a:pt x="3027" y="1"/>
                    <a:pt x="2760" y="76"/>
                    <a:pt x="2554" y="191"/>
                  </a:cubicBezTo>
                  <a:cubicBezTo>
                    <a:pt x="2073" y="456"/>
                    <a:pt x="2063" y="957"/>
                    <a:pt x="2249" y="1418"/>
                  </a:cubicBezTo>
                  <a:cubicBezTo>
                    <a:pt x="2249" y="1438"/>
                    <a:pt x="2259" y="1448"/>
                    <a:pt x="2269" y="1458"/>
                  </a:cubicBezTo>
                  <a:cubicBezTo>
                    <a:pt x="1927" y="1238"/>
                    <a:pt x="1531" y="1038"/>
                    <a:pt x="1131" y="1038"/>
                  </a:cubicBezTo>
                  <a:cubicBezTo>
                    <a:pt x="1049" y="1038"/>
                    <a:pt x="967" y="1046"/>
                    <a:pt x="885" y="1065"/>
                  </a:cubicBezTo>
                  <a:cubicBezTo>
                    <a:pt x="413" y="1183"/>
                    <a:pt x="11" y="1733"/>
                    <a:pt x="168" y="2233"/>
                  </a:cubicBezTo>
                  <a:cubicBezTo>
                    <a:pt x="305" y="2665"/>
                    <a:pt x="835" y="2813"/>
                    <a:pt x="1248" y="2881"/>
                  </a:cubicBezTo>
                  <a:cubicBezTo>
                    <a:pt x="934" y="2970"/>
                    <a:pt x="619" y="3078"/>
                    <a:pt x="384" y="3294"/>
                  </a:cubicBezTo>
                  <a:cubicBezTo>
                    <a:pt x="1" y="3637"/>
                    <a:pt x="207" y="4119"/>
                    <a:pt x="570" y="4403"/>
                  </a:cubicBezTo>
                  <a:cubicBezTo>
                    <a:pt x="747" y="4546"/>
                    <a:pt x="948" y="4604"/>
                    <a:pt x="1155" y="4604"/>
                  </a:cubicBezTo>
                  <a:cubicBezTo>
                    <a:pt x="1430" y="4604"/>
                    <a:pt x="1713" y="4500"/>
                    <a:pt x="1955" y="4354"/>
                  </a:cubicBezTo>
                  <a:lnTo>
                    <a:pt x="1955" y="4354"/>
                  </a:lnTo>
                  <a:cubicBezTo>
                    <a:pt x="1768" y="4717"/>
                    <a:pt x="1601" y="5150"/>
                    <a:pt x="1700" y="5542"/>
                  </a:cubicBezTo>
                  <a:cubicBezTo>
                    <a:pt x="1790" y="5920"/>
                    <a:pt x="2189" y="6126"/>
                    <a:pt x="2564" y="6126"/>
                  </a:cubicBezTo>
                  <a:cubicBezTo>
                    <a:pt x="2638" y="6126"/>
                    <a:pt x="2710" y="6118"/>
                    <a:pt x="2780" y="6102"/>
                  </a:cubicBezTo>
                  <a:cubicBezTo>
                    <a:pt x="3182" y="6004"/>
                    <a:pt x="3418" y="5690"/>
                    <a:pt x="3565" y="5326"/>
                  </a:cubicBezTo>
                  <a:cubicBezTo>
                    <a:pt x="3683" y="5493"/>
                    <a:pt x="3850" y="5621"/>
                    <a:pt x="4095" y="5660"/>
                  </a:cubicBezTo>
                  <a:cubicBezTo>
                    <a:pt x="4180" y="5675"/>
                    <a:pt x="4276" y="5683"/>
                    <a:pt x="4377" y="5683"/>
                  </a:cubicBezTo>
                  <a:cubicBezTo>
                    <a:pt x="4740" y="5683"/>
                    <a:pt x="5161" y="5573"/>
                    <a:pt x="5323" y="5258"/>
                  </a:cubicBezTo>
                  <a:cubicBezTo>
                    <a:pt x="5441" y="5022"/>
                    <a:pt x="5352" y="4747"/>
                    <a:pt x="5234" y="4501"/>
                  </a:cubicBezTo>
                  <a:lnTo>
                    <a:pt x="5234" y="4501"/>
                  </a:lnTo>
                  <a:cubicBezTo>
                    <a:pt x="5417" y="4584"/>
                    <a:pt x="5602" y="4634"/>
                    <a:pt x="5787" y="4634"/>
                  </a:cubicBezTo>
                  <a:cubicBezTo>
                    <a:pt x="5911" y="4634"/>
                    <a:pt x="6035" y="4612"/>
                    <a:pt x="6157" y="4560"/>
                  </a:cubicBezTo>
                  <a:cubicBezTo>
                    <a:pt x="6560" y="4384"/>
                    <a:pt x="6805" y="3794"/>
                    <a:pt x="6580" y="3402"/>
                  </a:cubicBezTo>
                  <a:cubicBezTo>
                    <a:pt x="6393" y="3088"/>
                    <a:pt x="6010" y="2970"/>
                    <a:pt x="5657" y="2911"/>
                  </a:cubicBezTo>
                  <a:cubicBezTo>
                    <a:pt x="5941" y="2803"/>
                    <a:pt x="6197" y="2655"/>
                    <a:pt x="6364" y="2430"/>
                  </a:cubicBezTo>
                  <a:cubicBezTo>
                    <a:pt x="6678" y="2037"/>
                    <a:pt x="6383" y="1526"/>
                    <a:pt x="6020" y="1271"/>
                  </a:cubicBezTo>
                  <a:cubicBezTo>
                    <a:pt x="5856" y="1156"/>
                    <a:pt x="5680" y="1108"/>
                    <a:pt x="5504" y="1108"/>
                  </a:cubicBezTo>
                  <a:cubicBezTo>
                    <a:pt x="5181" y="1108"/>
                    <a:pt x="4856" y="1268"/>
                    <a:pt x="4596" y="1477"/>
                  </a:cubicBezTo>
                  <a:cubicBezTo>
                    <a:pt x="4498" y="1566"/>
                    <a:pt x="4410" y="1654"/>
                    <a:pt x="4321" y="1752"/>
                  </a:cubicBezTo>
                  <a:cubicBezTo>
                    <a:pt x="4370" y="1212"/>
                    <a:pt x="4331" y="643"/>
                    <a:pt x="4007" y="289"/>
                  </a:cubicBezTo>
                  <a:cubicBezTo>
                    <a:pt x="3826" y="83"/>
                    <a:pt x="3560" y="1"/>
                    <a:pt x="3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2" name="Google Shape;4852;p23"/>
            <p:cNvSpPr/>
            <p:nvPr/>
          </p:nvSpPr>
          <p:spPr>
            <a:xfrm>
              <a:off x="8405335" y="7290722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4166" y="281"/>
                  </a:moveTo>
                  <a:cubicBezTo>
                    <a:pt x="4259" y="281"/>
                    <a:pt x="4362" y="317"/>
                    <a:pt x="4478" y="398"/>
                  </a:cubicBezTo>
                  <a:cubicBezTo>
                    <a:pt x="5155" y="879"/>
                    <a:pt x="4222" y="2195"/>
                    <a:pt x="3869" y="2637"/>
                  </a:cubicBezTo>
                  <a:cubicBezTo>
                    <a:pt x="3770" y="2759"/>
                    <a:pt x="3875" y="2819"/>
                    <a:pt x="3999" y="2819"/>
                  </a:cubicBezTo>
                  <a:cubicBezTo>
                    <a:pt x="4084" y="2819"/>
                    <a:pt x="4178" y="2791"/>
                    <a:pt x="4222" y="2735"/>
                  </a:cubicBezTo>
                  <a:cubicBezTo>
                    <a:pt x="4448" y="2450"/>
                    <a:pt x="4723" y="2185"/>
                    <a:pt x="5018" y="1989"/>
                  </a:cubicBezTo>
                  <a:cubicBezTo>
                    <a:pt x="5174" y="1892"/>
                    <a:pt x="5353" y="1801"/>
                    <a:pt x="5537" y="1801"/>
                  </a:cubicBezTo>
                  <a:cubicBezTo>
                    <a:pt x="5596" y="1801"/>
                    <a:pt x="5655" y="1810"/>
                    <a:pt x="5715" y="1832"/>
                  </a:cubicBezTo>
                  <a:cubicBezTo>
                    <a:pt x="5931" y="1910"/>
                    <a:pt x="6216" y="2234"/>
                    <a:pt x="6206" y="2480"/>
                  </a:cubicBezTo>
                  <a:cubicBezTo>
                    <a:pt x="6186" y="2882"/>
                    <a:pt x="5440" y="2990"/>
                    <a:pt x="5145" y="3049"/>
                  </a:cubicBezTo>
                  <a:cubicBezTo>
                    <a:pt x="4831" y="3108"/>
                    <a:pt x="4517" y="3147"/>
                    <a:pt x="4193" y="3167"/>
                  </a:cubicBezTo>
                  <a:cubicBezTo>
                    <a:pt x="3975" y="3186"/>
                    <a:pt x="3857" y="3453"/>
                    <a:pt x="4125" y="3453"/>
                  </a:cubicBezTo>
                  <a:cubicBezTo>
                    <a:pt x="4134" y="3453"/>
                    <a:pt x="4143" y="3452"/>
                    <a:pt x="4154" y="3452"/>
                  </a:cubicBezTo>
                  <a:cubicBezTo>
                    <a:pt x="4313" y="3441"/>
                    <a:pt x="4497" y="3431"/>
                    <a:pt x="4689" y="3431"/>
                  </a:cubicBezTo>
                  <a:cubicBezTo>
                    <a:pt x="5184" y="3431"/>
                    <a:pt x="5733" y="3498"/>
                    <a:pt x="6058" y="3795"/>
                  </a:cubicBezTo>
                  <a:cubicBezTo>
                    <a:pt x="6333" y="4031"/>
                    <a:pt x="6265" y="4659"/>
                    <a:pt x="5892" y="4777"/>
                  </a:cubicBezTo>
                  <a:cubicBezTo>
                    <a:pt x="5841" y="4794"/>
                    <a:pt x="5787" y="4801"/>
                    <a:pt x="5732" y="4801"/>
                  </a:cubicBezTo>
                  <a:cubicBezTo>
                    <a:pt x="5363" y="4801"/>
                    <a:pt x="4922" y="4466"/>
                    <a:pt x="4674" y="4286"/>
                  </a:cubicBezTo>
                  <a:cubicBezTo>
                    <a:pt x="4389" y="4080"/>
                    <a:pt x="4114" y="3854"/>
                    <a:pt x="3869" y="3609"/>
                  </a:cubicBezTo>
                  <a:cubicBezTo>
                    <a:pt x="3835" y="3575"/>
                    <a:pt x="3781" y="3560"/>
                    <a:pt x="3722" y="3560"/>
                  </a:cubicBezTo>
                  <a:cubicBezTo>
                    <a:pt x="3561" y="3560"/>
                    <a:pt x="3365" y="3670"/>
                    <a:pt x="3466" y="3786"/>
                  </a:cubicBezTo>
                  <a:cubicBezTo>
                    <a:pt x="3643" y="3992"/>
                    <a:pt x="3800" y="4218"/>
                    <a:pt x="3938" y="4453"/>
                  </a:cubicBezTo>
                  <a:cubicBezTo>
                    <a:pt x="4114" y="4748"/>
                    <a:pt x="4399" y="5278"/>
                    <a:pt x="4163" y="5602"/>
                  </a:cubicBezTo>
                  <a:cubicBezTo>
                    <a:pt x="4050" y="5764"/>
                    <a:pt x="3870" y="5836"/>
                    <a:pt x="3686" y="5836"/>
                  </a:cubicBezTo>
                  <a:cubicBezTo>
                    <a:pt x="3457" y="5836"/>
                    <a:pt x="3223" y="5724"/>
                    <a:pt x="3103" y="5533"/>
                  </a:cubicBezTo>
                  <a:cubicBezTo>
                    <a:pt x="2907" y="5200"/>
                    <a:pt x="2907" y="4758"/>
                    <a:pt x="2926" y="4385"/>
                  </a:cubicBezTo>
                  <a:cubicBezTo>
                    <a:pt x="2946" y="4119"/>
                    <a:pt x="2985" y="3835"/>
                    <a:pt x="3044" y="3570"/>
                  </a:cubicBezTo>
                  <a:cubicBezTo>
                    <a:pt x="3065" y="3488"/>
                    <a:pt x="3005" y="3457"/>
                    <a:pt x="2923" y="3457"/>
                  </a:cubicBezTo>
                  <a:cubicBezTo>
                    <a:pt x="2810" y="3457"/>
                    <a:pt x="2656" y="3517"/>
                    <a:pt x="2622" y="3579"/>
                  </a:cubicBezTo>
                  <a:cubicBezTo>
                    <a:pt x="2445" y="3903"/>
                    <a:pt x="2209" y="4218"/>
                    <a:pt x="1925" y="4463"/>
                  </a:cubicBezTo>
                  <a:cubicBezTo>
                    <a:pt x="1782" y="4590"/>
                    <a:pt x="1607" y="4723"/>
                    <a:pt x="1416" y="4723"/>
                  </a:cubicBezTo>
                  <a:cubicBezTo>
                    <a:pt x="1370" y="4723"/>
                    <a:pt x="1324" y="4716"/>
                    <a:pt x="1277" y="4699"/>
                  </a:cubicBezTo>
                  <a:cubicBezTo>
                    <a:pt x="1031" y="4610"/>
                    <a:pt x="776" y="4306"/>
                    <a:pt x="737" y="4051"/>
                  </a:cubicBezTo>
                  <a:cubicBezTo>
                    <a:pt x="648" y="3383"/>
                    <a:pt x="2043" y="3255"/>
                    <a:pt x="2484" y="3226"/>
                  </a:cubicBezTo>
                  <a:cubicBezTo>
                    <a:pt x="2702" y="3197"/>
                    <a:pt x="2820" y="2940"/>
                    <a:pt x="2562" y="2940"/>
                  </a:cubicBezTo>
                  <a:cubicBezTo>
                    <a:pt x="2553" y="2940"/>
                    <a:pt x="2544" y="2940"/>
                    <a:pt x="2533" y="2941"/>
                  </a:cubicBezTo>
                  <a:cubicBezTo>
                    <a:pt x="2435" y="2951"/>
                    <a:pt x="2317" y="2961"/>
                    <a:pt x="2209" y="2971"/>
                  </a:cubicBezTo>
                  <a:cubicBezTo>
                    <a:pt x="2096" y="2980"/>
                    <a:pt x="1970" y="2986"/>
                    <a:pt x="1841" y="2986"/>
                  </a:cubicBezTo>
                  <a:cubicBezTo>
                    <a:pt x="1257" y="2986"/>
                    <a:pt x="596" y="2863"/>
                    <a:pt x="580" y="2332"/>
                  </a:cubicBezTo>
                  <a:cubicBezTo>
                    <a:pt x="580" y="2136"/>
                    <a:pt x="658" y="1812"/>
                    <a:pt x="874" y="1783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52" y="202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4"/>
                    <a:pt x="2486" y="2756"/>
                    <a:pt x="2539" y="2756"/>
                  </a:cubicBezTo>
                  <a:cubicBezTo>
                    <a:pt x="2649" y="2756"/>
                    <a:pt x="2778" y="2703"/>
                    <a:pt x="2818" y="2637"/>
                  </a:cubicBezTo>
                  <a:cubicBezTo>
                    <a:pt x="2838" y="2598"/>
                    <a:pt x="2838" y="2568"/>
                    <a:pt x="2808" y="2529"/>
                  </a:cubicBezTo>
                  <a:cubicBezTo>
                    <a:pt x="2602" y="2332"/>
                    <a:pt x="2416" y="2116"/>
                    <a:pt x="2249" y="1881"/>
                  </a:cubicBezTo>
                  <a:cubicBezTo>
                    <a:pt x="2092" y="1665"/>
                    <a:pt x="1660" y="1076"/>
                    <a:pt x="1954" y="820"/>
                  </a:cubicBezTo>
                  <a:cubicBezTo>
                    <a:pt x="2039" y="745"/>
                    <a:pt x="2178" y="713"/>
                    <a:pt x="2317" y="713"/>
                  </a:cubicBezTo>
                  <a:cubicBezTo>
                    <a:pt x="2451" y="713"/>
                    <a:pt x="2584" y="743"/>
                    <a:pt x="2671" y="791"/>
                  </a:cubicBezTo>
                  <a:cubicBezTo>
                    <a:pt x="2848" y="889"/>
                    <a:pt x="2946" y="1066"/>
                    <a:pt x="2985" y="1252"/>
                  </a:cubicBezTo>
                  <a:cubicBezTo>
                    <a:pt x="3015" y="1380"/>
                    <a:pt x="3024" y="1498"/>
                    <a:pt x="3024" y="1625"/>
                  </a:cubicBezTo>
                  <a:cubicBezTo>
                    <a:pt x="3005" y="1763"/>
                    <a:pt x="2985" y="1891"/>
                    <a:pt x="2985" y="2028"/>
                  </a:cubicBezTo>
                  <a:cubicBezTo>
                    <a:pt x="2981" y="2114"/>
                    <a:pt x="3050" y="2149"/>
                    <a:pt x="3134" y="2149"/>
                  </a:cubicBezTo>
                  <a:cubicBezTo>
                    <a:pt x="3252" y="2149"/>
                    <a:pt x="3400" y="2080"/>
                    <a:pt x="3417" y="1989"/>
                  </a:cubicBezTo>
                  <a:cubicBezTo>
                    <a:pt x="3447" y="1851"/>
                    <a:pt x="3466" y="1704"/>
                    <a:pt x="3466" y="1557"/>
                  </a:cubicBezTo>
                  <a:cubicBezTo>
                    <a:pt x="3547" y="1018"/>
                    <a:pt x="3746" y="281"/>
                    <a:pt x="4166" y="281"/>
                  </a:cubicBezTo>
                  <a:close/>
                  <a:moveTo>
                    <a:pt x="4247" y="0"/>
                  </a:moveTo>
                  <a:cubicBezTo>
                    <a:pt x="4172" y="0"/>
                    <a:pt x="4097" y="8"/>
                    <a:pt x="4026" y="25"/>
                  </a:cubicBezTo>
                  <a:cubicBezTo>
                    <a:pt x="3623" y="113"/>
                    <a:pt x="3388" y="437"/>
                    <a:pt x="3240" y="791"/>
                  </a:cubicBezTo>
                  <a:cubicBezTo>
                    <a:pt x="3123" y="624"/>
                    <a:pt x="2956" y="496"/>
                    <a:pt x="2710" y="457"/>
                  </a:cubicBezTo>
                  <a:cubicBezTo>
                    <a:pt x="2625" y="442"/>
                    <a:pt x="2529" y="434"/>
                    <a:pt x="2429" y="434"/>
                  </a:cubicBezTo>
                  <a:cubicBezTo>
                    <a:pt x="2065" y="434"/>
                    <a:pt x="1644" y="544"/>
                    <a:pt x="1483" y="860"/>
                  </a:cubicBezTo>
                  <a:cubicBezTo>
                    <a:pt x="1365" y="1105"/>
                    <a:pt x="1453" y="1370"/>
                    <a:pt x="1571" y="1616"/>
                  </a:cubicBezTo>
                  <a:cubicBezTo>
                    <a:pt x="1390" y="1534"/>
                    <a:pt x="1206" y="1487"/>
                    <a:pt x="1022" y="1487"/>
                  </a:cubicBezTo>
                  <a:cubicBezTo>
                    <a:pt x="897" y="1487"/>
                    <a:pt x="772" y="1509"/>
                    <a:pt x="648" y="1557"/>
                  </a:cubicBezTo>
                  <a:cubicBezTo>
                    <a:pt x="236" y="1733"/>
                    <a:pt x="0" y="2323"/>
                    <a:pt x="226" y="2725"/>
                  </a:cubicBezTo>
                  <a:cubicBezTo>
                    <a:pt x="413" y="3030"/>
                    <a:pt x="796" y="3147"/>
                    <a:pt x="1149" y="3206"/>
                  </a:cubicBezTo>
                  <a:cubicBezTo>
                    <a:pt x="864" y="3314"/>
                    <a:pt x="609" y="3471"/>
                    <a:pt x="442" y="3687"/>
                  </a:cubicBezTo>
                  <a:cubicBezTo>
                    <a:pt x="128" y="4090"/>
                    <a:pt x="422" y="4591"/>
                    <a:pt x="786" y="4846"/>
                  </a:cubicBezTo>
                  <a:cubicBezTo>
                    <a:pt x="949" y="4961"/>
                    <a:pt x="1125" y="5009"/>
                    <a:pt x="1302" y="5009"/>
                  </a:cubicBezTo>
                  <a:cubicBezTo>
                    <a:pt x="1624" y="5009"/>
                    <a:pt x="1950" y="4849"/>
                    <a:pt x="2209" y="4640"/>
                  </a:cubicBezTo>
                  <a:cubicBezTo>
                    <a:pt x="2308" y="4561"/>
                    <a:pt x="2396" y="4463"/>
                    <a:pt x="2484" y="4375"/>
                  </a:cubicBezTo>
                  <a:lnTo>
                    <a:pt x="2484" y="4375"/>
                  </a:lnTo>
                  <a:cubicBezTo>
                    <a:pt x="2435" y="4905"/>
                    <a:pt x="2475" y="5474"/>
                    <a:pt x="2789" y="5828"/>
                  </a:cubicBezTo>
                  <a:cubicBezTo>
                    <a:pt x="2976" y="6035"/>
                    <a:pt x="3247" y="6120"/>
                    <a:pt x="3523" y="6120"/>
                  </a:cubicBezTo>
                  <a:cubicBezTo>
                    <a:pt x="3782" y="6120"/>
                    <a:pt x="4047" y="6045"/>
                    <a:pt x="4252" y="5926"/>
                  </a:cubicBezTo>
                  <a:cubicBezTo>
                    <a:pt x="4733" y="5661"/>
                    <a:pt x="4743" y="5160"/>
                    <a:pt x="4556" y="4699"/>
                  </a:cubicBezTo>
                  <a:cubicBezTo>
                    <a:pt x="4556" y="4689"/>
                    <a:pt x="4546" y="4669"/>
                    <a:pt x="4537" y="4659"/>
                  </a:cubicBezTo>
                  <a:lnTo>
                    <a:pt x="4537" y="4659"/>
                  </a:lnTo>
                  <a:cubicBezTo>
                    <a:pt x="4879" y="4879"/>
                    <a:pt x="5275" y="5079"/>
                    <a:pt x="5675" y="5079"/>
                  </a:cubicBezTo>
                  <a:cubicBezTo>
                    <a:pt x="5757" y="5079"/>
                    <a:pt x="5839" y="5071"/>
                    <a:pt x="5921" y="5052"/>
                  </a:cubicBezTo>
                  <a:cubicBezTo>
                    <a:pt x="6392" y="4944"/>
                    <a:pt x="6795" y="4385"/>
                    <a:pt x="6638" y="3894"/>
                  </a:cubicBezTo>
                  <a:cubicBezTo>
                    <a:pt x="6500" y="3452"/>
                    <a:pt x="5970" y="3304"/>
                    <a:pt x="5558" y="3236"/>
                  </a:cubicBezTo>
                  <a:cubicBezTo>
                    <a:pt x="5872" y="3157"/>
                    <a:pt x="6186" y="3039"/>
                    <a:pt x="6422" y="2823"/>
                  </a:cubicBezTo>
                  <a:cubicBezTo>
                    <a:pt x="6805" y="2480"/>
                    <a:pt x="6599" y="2008"/>
                    <a:pt x="6235" y="1714"/>
                  </a:cubicBezTo>
                  <a:cubicBezTo>
                    <a:pt x="6061" y="1573"/>
                    <a:pt x="5862" y="1516"/>
                    <a:pt x="5658" y="1516"/>
                  </a:cubicBezTo>
                  <a:cubicBezTo>
                    <a:pt x="5380" y="1516"/>
                    <a:pt x="5094" y="1621"/>
                    <a:pt x="4851" y="1763"/>
                  </a:cubicBezTo>
                  <a:cubicBezTo>
                    <a:pt x="5037" y="1400"/>
                    <a:pt x="5204" y="968"/>
                    <a:pt x="5106" y="575"/>
                  </a:cubicBezTo>
                  <a:cubicBezTo>
                    <a:pt x="5008" y="199"/>
                    <a:pt x="4618" y="0"/>
                    <a:pt x="42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3" name="Google Shape;4853;p23"/>
            <p:cNvSpPr/>
            <p:nvPr/>
          </p:nvSpPr>
          <p:spPr>
            <a:xfrm>
              <a:off x="8745247" y="7282177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22" y="281"/>
                  </a:moveTo>
                  <a:cubicBezTo>
                    <a:pt x="3352" y="281"/>
                    <a:pt x="3588" y="393"/>
                    <a:pt x="3702" y="584"/>
                  </a:cubicBezTo>
                  <a:cubicBezTo>
                    <a:pt x="3898" y="918"/>
                    <a:pt x="3898" y="1359"/>
                    <a:pt x="3879" y="1733"/>
                  </a:cubicBezTo>
                  <a:cubicBezTo>
                    <a:pt x="3859" y="2007"/>
                    <a:pt x="3820" y="2282"/>
                    <a:pt x="3761" y="2547"/>
                  </a:cubicBezTo>
                  <a:cubicBezTo>
                    <a:pt x="3740" y="2630"/>
                    <a:pt x="3800" y="2660"/>
                    <a:pt x="3881" y="2660"/>
                  </a:cubicBezTo>
                  <a:cubicBezTo>
                    <a:pt x="3995" y="2660"/>
                    <a:pt x="4149" y="2601"/>
                    <a:pt x="4183" y="2538"/>
                  </a:cubicBezTo>
                  <a:cubicBezTo>
                    <a:pt x="4370" y="2214"/>
                    <a:pt x="4595" y="1899"/>
                    <a:pt x="4880" y="1654"/>
                  </a:cubicBezTo>
                  <a:cubicBezTo>
                    <a:pt x="5023" y="1527"/>
                    <a:pt x="5198" y="1394"/>
                    <a:pt x="5394" y="1394"/>
                  </a:cubicBezTo>
                  <a:cubicBezTo>
                    <a:pt x="5441" y="1394"/>
                    <a:pt x="5489" y="1401"/>
                    <a:pt x="5538" y="1418"/>
                  </a:cubicBezTo>
                  <a:cubicBezTo>
                    <a:pt x="5774" y="1507"/>
                    <a:pt x="6039" y="1811"/>
                    <a:pt x="6068" y="2066"/>
                  </a:cubicBezTo>
                  <a:cubicBezTo>
                    <a:pt x="6157" y="2734"/>
                    <a:pt x="4772" y="2862"/>
                    <a:pt x="4321" y="2891"/>
                  </a:cubicBezTo>
                  <a:cubicBezTo>
                    <a:pt x="4106" y="2919"/>
                    <a:pt x="3989" y="3178"/>
                    <a:pt x="4231" y="3178"/>
                  </a:cubicBezTo>
                  <a:cubicBezTo>
                    <a:pt x="4244" y="3178"/>
                    <a:pt x="4257" y="3177"/>
                    <a:pt x="4271" y="3176"/>
                  </a:cubicBezTo>
                  <a:cubicBezTo>
                    <a:pt x="4379" y="3166"/>
                    <a:pt x="4487" y="3156"/>
                    <a:pt x="4595" y="3146"/>
                  </a:cubicBezTo>
                  <a:cubicBezTo>
                    <a:pt x="4702" y="3140"/>
                    <a:pt x="4819" y="3135"/>
                    <a:pt x="4940" y="3135"/>
                  </a:cubicBezTo>
                  <a:cubicBezTo>
                    <a:pt x="5530" y="3135"/>
                    <a:pt x="6209" y="3247"/>
                    <a:pt x="6225" y="3785"/>
                  </a:cubicBezTo>
                  <a:cubicBezTo>
                    <a:pt x="6235" y="3981"/>
                    <a:pt x="6147" y="4305"/>
                    <a:pt x="5931" y="4344"/>
                  </a:cubicBezTo>
                  <a:cubicBezTo>
                    <a:pt x="5915" y="4346"/>
                    <a:pt x="5899" y="4347"/>
                    <a:pt x="5883" y="4347"/>
                  </a:cubicBezTo>
                  <a:cubicBezTo>
                    <a:pt x="5674" y="4347"/>
                    <a:pt x="5417" y="4180"/>
                    <a:pt x="5253" y="4089"/>
                  </a:cubicBezTo>
                  <a:cubicBezTo>
                    <a:pt x="4949" y="3893"/>
                    <a:pt x="4654" y="3667"/>
                    <a:pt x="4399" y="3412"/>
                  </a:cubicBezTo>
                  <a:cubicBezTo>
                    <a:pt x="4366" y="3378"/>
                    <a:pt x="4315" y="3364"/>
                    <a:pt x="4259" y="3364"/>
                  </a:cubicBezTo>
                  <a:cubicBezTo>
                    <a:pt x="4151" y="3364"/>
                    <a:pt x="4026" y="3419"/>
                    <a:pt x="3987" y="3490"/>
                  </a:cubicBezTo>
                  <a:cubicBezTo>
                    <a:pt x="3967" y="3520"/>
                    <a:pt x="3967" y="3559"/>
                    <a:pt x="3997" y="3588"/>
                  </a:cubicBezTo>
                  <a:cubicBezTo>
                    <a:pt x="4203" y="3785"/>
                    <a:pt x="4389" y="4011"/>
                    <a:pt x="4556" y="4236"/>
                  </a:cubicBezTo>
                  <a:cubicBezTo>
                    <a:pt x="4713" y="4452"/>
                    <a:pt x="5145" y="5041"/>
                    <a:pt x="4851" y="5307"/>
                  </a:cubicBezTo>
                  <a:cubicBezTo>
                    <a:pt x="4767" y="5375"/>
                    <a:pt x="4632" y="5405"/>
                    <a:pt x="4496" y="5405"/>
                  </a:cubicBezTo>
                  <a:cubicBezTo>
                    <a:pt x="4360" y="5405"/>
                    <a:pt x="4222" y="5375"/>
                    <a:pt x="4134" y="5326"/>
                  </a:cubicBezTo>
                  <a:cubicBezTo>
                    <a:pt x="3957" y="5228"/>
                    <a:pt x="3869" y="5051"/>
                    <a:pt x="3820" y="4865"/>
                  </a:cubicBezTo>
                  <a:cubicBezTo>
                    <a:pt x="3790" y="4747"/>
                    <a:pt x="3780" y="4619"/>
                    <a:pt x="3780" y="4492"/>
                  </a:cubicBezTo>
                  <a:cubicBezTo>
                    <a:pt x="3800" y="4354"/>
                    <a:pt x="3820" y="4227"/>
                    <a:pt x="3820" y="4089"/>
                  </a:cubicBezTo>
                  <a:cubicBezTo>
                    <a:pt x="3824" y="4004"/>
                    <a:pt x="3758" y="3969"/>
                    <a:pt x="3676" y="3969"/>
                  </a:cubicBezTo>
                  <a:cubicBezTo>
                    <a:pt x="3559" y="3969"/>
                    <a:pt x="3411" y="4040"/>
                    <a:pt x="3388" y="4138"/>
                  </a:cubicBezTo>
                  <a:cubicBezTo>
                    <a:pt x="3358" y="4266"/>
                    <a:pt x="3348" y="4413"/>
                    <a:pt x="3348" y="4560"/>
                  </a:cubicBezTo>
                  <a:cubicBezTo>
                    <a:pt x="3268" y="5099"/>
                    <a:pt x="3062" y="5836"/>
                    <a:pt x="2645" y="5836"/>
                  </a:cubicBezTo>
                  <a:cubicBezTo>
                    <a:pt x="2553" y="5836"/>
                    <a:pt x="2451" y="5801"/>
                    <a:pt x="2337" y="5719"/>
                  </a:cubicBezTo>
                  <a:cubicBezTo>
                    <a:pt x="1650" y="5238"/>
                    <a:pt x="2592" y="3922"/>
                    <a:pt x="2936" y="3480"/>
                  </a:cubicBezTo>
                  <a:cubicBezTo>
                    <a:pt x="3035" y="3358"/>
                    <a:pt x="2930" y="3298"/>
                    <a:pt x="2806" y="3298"/>
                  </a:cubicBezTo>
                  <a:cubicBezTo>
                    <a:pt x="2721" y="3298"/>
                    <a:pt x="2627" y="3326"/>
                    <a:pt x="2583" y="3382"/>
                  </a:cubicBezTo>
                  <a:cubicBezTo>
                    <a:pt x="2357" y="3667"/>
                    <a:pt x="2092" y="3932"/>
                    <a:pt x="1787" y="4128"/>
                  </a:cubicBezTo>
                  <a:cubicBezTo>
                    <a:pt x="1631" y="4225"/>
                    <a:pt x="1452" y="4316"/>
                    <a:pt x="1268" y="4316"/>
                  </a:cubicBezTo>
                  <a:cubicBezTo>
                    <a:pt x="1209" y="4316"/>
                    <a:pt x="1150" y="4307"/>
                    <a:pt x="1090" y="4285"/>
                  </a:cubicBezTo>
                  <a:cubicBezTo>
                    <a:pt x="874" y="4207"/>
                    <a:pt x="589" y="3893"/>
                    <a:pt x="599" y="3637"/>
                  </a:cubicBezTo>
                  <a:cubicBezTo>
                    <a:pt x="619" y="3235"/>
                    <a:pt x="1375" y="3127"/>
                    <a:pt x="1660" y="3068"/>
                  </a:cubicBezTo>
                  <a:cubicBezTo>
                    <a:pt x="1974" y="3009"/>
                    <a:pt x="2288" y="2970"/>
                    <a:pt x="2612" y="2950"/>
                  </a:cubicBezTo>
                  <a:cubicBezTo>
                    <a:pt x="2830" y="2931"/>
                    <a:pt x="2948" y="2664"/>
                    <a:pt x="2689" y="2664"/>
                  </a:cubicBezTo>
                  <a:cubicBezTo>
                    <a:pt x="2680" y="2664"/>
                    <a:pt x="2671" y="2665"/>
                    <a:pt x="2661" y="2665"/>
                  </a:cubicBezTo>
                  <a:cubicBezTo>
                    <a:pt x="2497" y="2676"/>
                    <a:pt x="2309" y="2687"/>
                    <a:pt x="2114" y="2687"/>
                  </a:cubicBezTo>
                  <a:cubicBezTo>
                    <a:pt x="1617" y="2687"/>
                    <a:pt x="1070" y="2620"/>
                    <a:pt x="746" y="2331"/>
                  </a:cubicBezTo>
                  <a:cubicBezTo>
                    <a:pt x="472" y="2086"/>
                    <a:pt x="540" y="1458"/>
                    <a:pt x="913" y="1340"/>
                  </a:cubicBezTo>
                  <a:cubicBezTo>
                    <a:pt x="962" y="1325"/>
                    <a:pt x="1013" y="1319"/>
                    <a:pt x="1065" y="1319"/>
                  </a:cubicBezTo>
                  <a:cubicBezTo>
                    <a:pt x="1436" y="1319"/>
                    <a:pt x="1881" y="1650"/>
                    <a:pt x="2131" y="1831"/>
                  </a:cubicBezTo>
                  <a:cubicBezTo>
                    <a:pt x="2425" y="2037"/>
                    <a:pt x="2691" y="2263"/>
                    <a:pt x="2946" y="2518"/>
                  </a:cubicBezTo>
                  <a:cubicBezTo>
                    <a:pt x="2976" y="2548"/>
                    <a:pt x="3024" y="2561"/>
                    <a:pt x="3078" y="2561"/>
                  </a:cubicBezTo>
                  <a:cubicBezTo>
                    <a:pt x="3237" y="2561"/>
                    <a:pt x="3441" y="2449"/>
                    <a:pt x="3339" y="2331"/>
                  </a:cubicBezTo>
                  <a:cubicBezTo>
                    <a:pt x="3162" y="2125"/>
                    <a:pt x="3005" y="1899"/>
                    <a:pt x="2867" y="1664"/>
                  </a:cubicBezTo>
                  <a:cubicBezTo>
                    <a:pt x="2691" y="1369"/>
                    <a:pt x="2416" y="849"/>
                    <a:pt x="2641" y="515"/>
                  </a:cubicBezTo>
                  <a:cubicBezTo>
                    <a:pt x="2755" y="353"/>
                    <a:pt x="2937" y="281"/>
                    <a:pt x="3122" y="281"/>
                  </a:cubicBezTo>
                  <a:close/>
                  <a:moveTo>
                    <a:pt x="3292" y="1"/>
                  </a:moveTo>
                  <a:cubicBezTo>
                    <a:pt x="3031" y="1"/>
                    <a:pt x="2764" y="76"/>
                    <a:pt x="2553" y="191"/>
                  </a:cubicBezTo>
                  <a:cubicBezTo>
                    <a:pt x="2072" y="456"/>
                    <a:pt x="2062" y="957"/>
                    <a:pt x="2249" y="1418"/>
                  </a:cubicBezTo>
                  <a:cubicBezTo>
                    <a:pt x="2259" y="1438"/>
                    <a:pt x="2259" y="1448"/>
                    <a:pt x="2268" y="1458"/>
                  </a:cubicBezTo>
                  <a:cubicBezTo>
                    <a:pt x="1934" y="1238"/>
                    <a:pt x="1533" y="1038"/>
                    <a:pt x="1131" y="1038"/>
                  </a:cubicBezTo>
                  <a:cubicBezTo>
                    <a:pt x="1048" y="1038"/>
                    <a:pt x="966" y="1046"/>
                    <a:pt x="884" y="1065"/>
                  </a:cubicBezTo>
                  <a:cubicBezTo>
                    <a:pt x="413" y="1183"/>
                    <a:pt x="10" y="1733"/>
                    <a:pt x="167" y="2233"/>
                  </a:cubicBezTo>
                  <a:cubicBezTo>
                    <a:pt x="305" y="2665"/>
                    <a:pt x="835" y="2813"/>
                    <a:pt x="1247" y="2881"/>
                  </a:cubicBezTo>
                  <a:cubicBezTo>
                    <a:pt x="933" y="2970"/>
                    <a:pt x="619" y="3078"/>
                    <a:pt x="383" y="3294"/>
                  </a:cubicBezTo>
                  <a:cubicBezTo>
                    <a:pt x="0" y="3637"/>
                    <a:pt x="206" y="4119"/>
                    <a:pt x="570" y="4403"/>
                  </a:cubicBezTo>
                  <a:cubicBezTo>
                    <a:pt x="746" y="4546"/>
                    <a:pt x="948" y="4604"/>
                    <a:pt x="1154" y="4604"/>
                  </a:cubicBezTo>
                  <a:cubicBezTo>
                    <a:pt x="1429" y="4604"/>
                    <a:pt x="1713" y="4500"/>
                    <a:pt x="1954" y="4354"/>
                  </a:cubicBezTo>
                  <a:lnTo>
                    <a:pt x="1954" y="4354"/>
                  </a:lnTo>
                  <a:cubicBezTo>
                    <a:pt x="1777" y="4717"/>
                    <a:pt x="1601" y="5150"/>
                    <a:pt x="1699" y="5542"/>
                  </a:cubicBezTo>
                  <a:cubicBezTo>
                    <a:pt x="1797" y="5920"/>
                    <a:pt x="2191" y="6126"/>
                    <a:pt x="2570" y="6126"/>
                  </a:cubicBezTo>
                  <a:cubicBezTo>
                    <a:pt x="2644" y="6126"/>
                    <a:pt x="2718" y="6118"/>
                    <a:pt x="2789" y="6102"/>
                  </a:cubicBezTo>
                  <a:cubicBezTo>
                    <a:pt x="3182" y="6004"/>
                    <a:pt x="3417" y="5690"/>
                    <a:pt x="3564" y="5326"/>
                  </a:cubicBezTo>
                  <a:cubicBezTo>
                    <a:pt x="3682" y="5493"/>
                    <a:pt x="3859" y="5621"/>
                    <a:pt x="4095" y="5660"/>
                  </a:cubicBezTo>
                  <a:cubicBezTo>
                    <a:pt x="4180" y="5675"/>
                    <a:pt x="4276" y="5683"/>
                    <a:pt x="4376" y="5683"/>
                  </a:cubicBezTo>
                  <a:cubicBezTo>
                    <a:pt x="4740" y="5683"/>
                    <a:pt x="5161" y="5573"/>
                    <a:pt x="5322" y="5258"/>
                  </a:cubicBezTo>
                  <a:cubicBezTo>
                    <a:pt x="5440" y="5022"/>
                    <a:pt x="5361" y="4747"/>
                    <a:pt x="5234" y="4501"/>
                  </a:cubicBezTo>
                  <a:lnTo>
                    <a:pt x="5234" y="4501"/>
                  </a:lnTo>
                  <a:cubicBezTo>
                    <a:pt x="5416" y="4584"/>
                    <a:pt x="5605" y="4634"/>
                    <a:pt x="5791" y="4634"/>
                  </a:cubicBezTo>
                  <a:cubicBezTo>
                    <a:pt x="5915" y="4634"/>
                    <a:pt x="6038" y="4612"/>
                    <a:pt x="6157" y="4560"/>
                  </a:cubicBezTo>
                  <a:cubicBezTo>
                    <a:pt x="6569" y="4384"/>
                    <a:pt x="6805" y="3794"/>
                    <a:pt x="6579" y="3402"/>
                  </a:cubicBezTo>
                  <a:cubicBezTo>
                    <a:pt x="6402" y="3088"/>
                    <a:pt x="6019" y="2970"/>
                    <a:pt x="5666" y="2911"/>
                  </a:cubicBezTo>
                  <a:cubicBezTo>
                    <a:pt x="5950" y="2803"/>
                    <a:pt x="6196" y="2655"/>
                    <a:pt x="6373" y="2430"/>
                  </a:cubicBezTo>
                  <a:cubicBezTo>
                    <a:pt x="6687" y="2037"/>
                    <a:pt x="6392" y="1526"/>
                    <a:pt x="6029" y="1271"/>
                  </a:cubicBezTo>
                  <a:cubicBezTo>
                    <a:pt x="5862" y="1156"/>
                    <a:pt x="5684" y="1108"/>
                    <a:pt x="5506" y="1108"/>
                  </a:cubicBezTo>
                  <a:cubicBezTo>
                    <a:pt x="5182" y="1108"/>
                    <a:pt x="4859" y="1268"/>
                    <a:pt x="4605" y="1477"/>
                  </a:cubicBezTo>
                  <a:cubicBezTo>
                    <a:pt x="4507" y="1566"/>
                    <a:pt x="4409" y="1654"/>
                    <a:pt x="4321" y="1752"/>
                  </a:cubicBezTo>
                  <a:cubicBezTo>
                    <a:pt x="4379" y="1212"/>
                    <a:pt x="4330" y="643"/>
                    <a:pt x="4016" y="289"/>
                  </a:cubicBezTo>
                  <a:cubicBezTo>
                    <a:pt x="3830" y="83"/>
                    <a:pt x="3565" y="1"/>
                    <a:pt x="3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4" name="Google Shape;4854;p23"/>
            <p:cNvSpPr/>
            <p:nvPr/>
          </p:nvSpPr>
          <p:spPr>
            <a:xfrm>
              <a:off x="8252204" y="7533298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3114" y="280"/>
                  </a:moveTo>
                  <a:cubicBezTo>
                    <a:pt x="3343" y="280"/>
                    <a:pt x="3578" y="393"/>
                    <a:pt x="3693" y="583"/>
                  </a:cubicBezTo>
                  <a:cubicBezTo>
                    <a:pt x="3899" y="917"/>
                    <a:pt x="3889" y="1359"/>
                    <a:pt x="3869" y="1732"/>
                  </a:cubicBezTo>
                  <a:cubicBezTo>
                    <a:pt x="3850" y="2007"/>
                    <a:pt x="3820" y="2282"/>
                    <a:pt x="3761" y="2547"/>
                  </a:cubicBezTo>
                  <a:cubicBezTo>
                    <a:pt x="3741" y="2629"/>
                    <a:pt x="3799" y="2660"/>
                    <a:pt x="3879" y="2660"/>
                  </a:cubicBezTo>
                  <a:cubicBezTo>
                    <a:pt x="3990" y="2660"/>
                    <a:pt x="4144" y="2600"/>
                    <a:pt x="4184" y="2537"/>
                  </a:cubicBezTo>
                  <a:cubicBezTo>
                    <a:pt x="4360" y="2213"/>
                    <a:pt x="4596" y="1899"/>
                    <a:pt x="4871" y="1653"/>
                  </a:cubicBezTo>
                  <a:cubicBezTo>
                    <a:pt x="5014" y="1527"/>
                    <a:pt x="5195" y="1393"/>
                    <a:pt x="5389" y="1393"/>
                  </a:cubicBezTo>
                  <a:cubicBezTo>
                    <a:pt x="5435" y="1393"/>
                    <a:pt x="5482" y="1401"/>
                    <a:pt x="5529" y="1418"/>
                  </a:cubicBezTo>
                  <a:cubicBezTo>
                    <a:pt x="5764" y="1506"/>
                    <a:pt x="6030" y="1811"/>
                    <a:pt x="6059" y="2066"/>
                  </a:cubicBezTo>
                  <a:cubicBezTo>
                    <a:pt x="6147" y="2734"/>
                    <a:pt x="4763" y="2861"/>
                    <a:pt x="4321" y="2891"/>
                  </a:cubicBezTo>
                  <a:cubicBezTo>
                    <a:pt x="4106" y="2919"/>
                    <a:pt x="3980" y="3178"/>
                    <a:pt x="4230" y="3178"/>
                  </a:cubicBezTo>
                  <a:cubicBezTo>
                    <a:pt x="4243" y="3178"/>
                    <a:pt x="4257" y="3177"/>
                    <a:pt x="4272" y="3175"/>
                  </a:cubicBezTo>
                  <a:cubicBezTo>
                    <a:pt x="4370" y="3166"/>
                    <a:pt x="4478" y="3156"/>
                    <a:pt x="4596" y="3146"/>
                  </a:cubicBezTo>
                  <a:cubicBezTo>
                    <a:pt x="4703" y="3139"/>
                    <a:pt x="4820" y="3135"/>
                    <a:pt x="4940" y="3135"/>
                  </a:cubicBezTo>
                  <a:cubicBezTo>
                    <a:pt x="5527" y="3135"/>
                    <a:pt x="6200" y="3246"/>
                    <a:pt x="6216" y="3784"/>
                  </a:cubicBezTo>
                  <a:cubicBezTo>
                    <a:pt x="6226" y="3981"/>
                    <a:pt x="6147" y="4305"/>
                    <a:pt x="5922" y="4344"/>
                  </a:cubicBezTo>
                  <a:cubicBezTo>
                    <a:pt x="5906" y="4346"/>
                    <a:pt x="5890" y="4347"/>
                    <a:pt x="5874" y="4347"/>
                  </a:cubicBezTo>
                  <a:cubicBezTo>
                    <a:pt x="5665" y="4347"/>
                    <a:pt x="5409" y="4180"/>
                    <a:pt x="5254" y="4089"/>
                  </a:cubicBezTo>
                  <a:cubicBezTo>
                    <a:pt x="4940" y="3892"/>
                    <a:pt x="4655" y="3666"/>
                    <a:pt x="4390" y="3411"/>
                  </a:cubicBezTo>
                  <a:cubicBezTo>
                    <a:pt x="4360" y="3378"/>
                    <a:pt x="4311" y="3364"/>
                    <a:pt x="4257" y="3364"/>
                  </a:cubicBezTo>
                  <a:cubicBezTo>
                    <a:pt x="4150" y="3364"/>
                    <a:pt x="4023" y="3418"/>
                    <a:pt x="3977" y="3490"/>
                  </a:cubicBezTo>
                  <a:cubicBezTo>
                    <a:pt x="3958" y="3519"/>
                    <a:pt x="3958" y="3558"/>
                    <a:pt x="3997" y="3588"/>
                  </a:cubicBezTo>
                  <a:cubicBezTo>
                    <a:pt x="4193" y="3784"/>
                    <a:pt x="4380" y="4010"/>
                    <a:pt x="4547" y="4236"/>
                  </a:cubicBezTo>
                  <a:cubicBezTo>
                    <a:pt x="4704" y="4452"/>
                    <a:pt x="5136" y="5041"/>
                    <a:pt x="4841" y="5306"/>
                  </a:cubicBezTo>
                  <a:cubicBezTo>
                    <a:pt x="4763" y="5375"/>
                    <a:pt x="4630" y="5404"/>
                    <a:pt x="4494" y="5404"/>
                  </a:cubicBezTo>
                  <a:cubicBezTo>
                    <a:pt x="4358" y="5404"/>
                    <a:pt x="4218" y="5375"/>
                    <a:pt x="4125" y="5326"/>
                  </a:cubicBezTo>
                  <a:cubicBezTo>
                    <a:pt x="3948" y="5228"/>
                    <a:pt x="3860" y="5051"/>
                    <a:pt x="3810" y="4864"/>
                  </a:cubicBezTo>
                  <a:cubicBezTo>
                    <a:pt x="3791" y="4746"/>
                    <a:pt x="3771" y="4619"/>
                    <a:pt x="3771" y="4491"/>
                  </a:cubicBezTo>
                  <a:cubicBezTo>
                    <a:pt x="3791" y="4354"/>
                    <a:pt x="3810" y="4226"/>
                    <a:pt x="3820" y="4089"/>
                  </a:cubicBezTo>
                  <a:cubicBezTo>
                    <a:pt x="3824" y="4004"/>
                    <a:pt x="3757" y="3969"/>
                    <a:pt x="3673" y="3969"/>
                  </a:cubicBezTo>
                  <a:cubicBezTo>
                    <a:pt x="3553" y="3969"/>
                    <a:pt x="3402" y="4040"/>
                    <a:pt x="3378" y="4138"/>
                  </a:cubicBezTo>
                  <a:cubicBezTo>
                    <a:pt x="3349" y="4265"/>
                    <a:pt x="3339" y="4413"/>
                    <a:pt x="3339" y="4560"/>
                  </a:cubicBezTo>
                  <a:cubicBezTo>
                    <a:pt x="3259" y="5099"/>
                    <a:pt x="3060" y="5836"/>
                    <a:pt x="2639" y="5836"/>
                  </a:cubicBezTo>
                  <a:cubicBezTo>
                    <a:pt x="2546" y="5836"/>
                    <a:pt x="2443" y="5800"/>
                    <a:pt x="2328" y="5719"/>
                  </a:cubicBezTo>
                  <a:cubicBezTo>
                    <a:pt x="1650" y="5237"/>
                    <a:pt x="2583" y="3922"/>
                    <a:pt x="2937" y="3480"/>
                  </a:cubicBezTo>
                  <a:cubicBezTo>
                    <a:pt x="3030" y="3357"/>
                    <a:pt x="2923" y="3297"/>
                    <a:pt x="2797" y="3297"/>
                  </a:cubicBezTo>
                  <a:cubicBezTo>
                    <a:pt x="2712" y="3297"/>
                    <a:pt x="2617" y="3326"/>
                    <a:pt x="2573" y="3382"/>
                  </a:cubicBezTo>
                  <a:cubicBezTo>
                    <a:pt x="2357" y="3666"/>
                    <a:pt x="2082" y="3931"/>
                    <a:pt x="1778" y="4128"/>
                  </a:cubicBezTo>
                  <a:cubicBezTo>
                    <a:pt x="1629" y="4225"/>
                    <a:pt x="1447" y="4316"/>
                    <a:pt x="1264" y="4316"/>
                  </a:cubicBezTo>
                  <a:cubicBezTo>
                    <a:pt x="1206" y="4316"/>
                    <a:pt x="1148" y="4306"/>
                    <a:pt x="1091" y="4285"/>
                  </a:cubicBezTo>
                  <a:cubicBezTo>
                    <a:pt x="875" y="4206"/>
                    <a:pt x="580" y="3892"/>
                    <a:pt x="600" y="3637"/>
                  </a:cubicBezTo>
                  <a:cubicBezTo>
                    <a:pt x="610" y="3234"/>
                    <a:pt x="1366" y="3126"/>
                    <a:pt x="1650" y="3067"/>
                  </a:cubicBezTo>
                  <a:cubicBezTo>
                    <a:pt x="1965" y="3008"/>
                    <a:pt x="2289" y="2969"/>
                    <a:pt x="2603" y="2950"/>
                  </a:cubicBezTo>
                  <a:cubicBezTo>
                    <a:pt x="2831" y="2931"/>
                    <a:pt x="2939" y="2664"/>
                    <a:pt x="2680" y="2664"/>
                  </a:cubicBezTo>
                  <a:cubicBezTo>
                    <a:pt x="2671" y="2664"/>
                    <a:pt x="2662" y="2664"/>
                    <a:pt x="2652" y="2665"/>
                  </a:cubicBezTo>
                  <a:cubicBezTo>
                    <a:pt x="2491" y="2676"/>
                    <a:pt x="2305" y="2686"/>
                    <a:pt x="2110" y="2686"/>
                  </a:cubicBezTo>
                  <a:cubicBezTo>
                    <a:pt x="1617" y="2686"/>
                    <a:pt x="1068" y="2620"/>
                    <a:pt x="737" y="2331"/>
                  </a:cubicBezTo>
                  <a:cubicBezTo>
                    <a:pt x="472" y="2086"/>
                    <a:pt x="531" y="1457"/>
                    <a:pt x="914" y="1339"/>
                  </a:cubicBezTo>
                  <a:cubicBezTo>
                    <a:pt x="961" y="1325"/>
                    <a:pt x="1011" y="1318"/>
                    <a:pt x="1063" y="1318"/>
                  </a:cubicBezTo>
                  <a:cubicBezTo>
                    <a:pt x="1427" y="1318"/>
                    <a:pt x="1873" y="1650"/>
                    <a:pt x="2131" y="1830"/>
                  </a:cubicBezTo>
                  <a:cubicBezTo>
                    <a:pt x="2416" y="2036"/>
                    <a:pt x="2691" y="2262"/>
                    <a:pt x="2937" y="2518"/>
                  </a:cubicBezTo>
                  <a:cubicBezTo>
                    <a:pt x="2966" y="2547"/>
                    <a:pt x="3015" y="2560"/>
                    <a:pt x="3069" y="2560"/>
                  </a:cubicBezTo>
                  <a:cubicBezTo>
                    <a:pt x="3229" y="2560"/>
                    <a:pt x="3435" y="2448"/>
                    <a:pt x="3339" y="2331"/>
                  </a:cubicBezTo>
                  <a:cubicBezTo>
                    <a:pt x="3153" y="2125"/>
                    <a:pt x="2996" y="1899"/>
                    <a:pt x="2858" y="1663"/>
                  </a:cubicBezTo>
                  <a:cubicBezTo>
                    <a:pt x="2681" y="1369"/>
                    <a:pt x="2406" y="848"/>
                    <a:pt x="2642" y="514"/>
                  </a:cubicBezTo>
                  <a:cubicBezTo>
                    <a:pt x="2751" y="353"/>
                    <a:pt x="2931" y="280"/>
                    <a:pt x="3114" y="280"/>
                  </a:cubicBezTo>
                  <a:close/>
                  <a:moveTo>
                    <a:pt x="3286" y="0"/>
                  </a:moveTo>
                  <a:cubicBezTo>
                    <a:pt x="3024" y="0"/>
                    <a:pt x="2755" y="75"/>
                    <a:pt x="2544" y="190"/>
                  </a:cubicBezTo>
                  <a:cubicBezTo>
                    <a:pt x="2073" y="456"/>
                    <a:pt x="2053" y="956"/>
                    <a:pt x="2249" y="1418"/>
                  </a:cubicBezTo>
                  <a:cubicBezTo>
                    <a:pt x="2249" y="1428"/>
                    <a:pt x="2259" y="1447"/>
                    <a:pt x="2259" y="1457"/>
                  </a:cubicBezTo>
                  <a:cubicBezTo>
                    <a:pt x="1925" y="1237"/>
                    <a:pt x="1530" y="1038"/>
                    <a:pt x="1131" y="1038"/>
                  </a:cubicBezTo>
                  <a:cubicBezTo>
                    <a:pt x="1049" y="1038"/>
                    <a:pt x="966" y="1046"/>
                    <a:pt x="884" y="1064"/>
                  </a:cubicBezTo>
                  <a:cubicBezTo>
                    <a:pt x="403" y="1182"/>
                    <a:pt x="1" y="1732"/>
                    <a:pt x="158" y="2233"/>
                  </a:cubicBezTo>
                  <a:cubicBezTo>
                    <a:pt x="305" y="2665"/>
                    <a:pt x="835" y="2812"/>
                    <a:pt x="1248" y="2881"/>
                  </a:cubicBezTo>
                  <a:cubicBezTo>
                    <a:pt x="924" y="2969"/>
                    <a:pt x="610" y="3077"/>
                    <a:pt x="384" y="3293"/>
                  </a:cubicBezTo>
                  <a:cubicBezTo>
                    <a:pt x="1" y="3637"/>
                    <a:pt x="197" y="4118"/>
                    <a:pt x="560" y="4403"/>
                  </a:cubicBezTo>
                  <a:cubicBezTo>
                    <a:pt x="741" y="4546"/>
                    <a:pt x="945" y="4604"/>
                    <a:pt x="1153" y="4604"/>
                  </a:cubicBezTo>
                  <a:cubicBezTo>
                    <a:pt x="1430" y="4604"/>
                    <a:pt x="1713" y="4500"/>
                    <a:pt x="1955" y="4354"/>
                  </a:cubicBezTo>
                  <a:lnTo>
                    <a:pt x="1955" y="4354"/>
                  </a:lnTo>
                  <a:cubicBezTo>
                    <a:pt x="1768" y="4717"/>
                    <a:pt x="1601" y="5149"/>
                    <a:pt x="1699" y="5542"/>
                  </a:cubicBezTo>
                  <a:cubicBezTo>
                    <a:pt x="1790" y="5919"/>
                    <a:pt x="2189" y="6125"/>
                    <a:pt x="2564" y="6125"/>
                  </a:cubicBezTo>
                  <a:cubicBezTo>
                    <a:pt x="2638" y="6125"/>
                    <a:pt x="2710" y="6118"/>
                    <a:pt x="2780" y="6101"/>
                  </a:cubicBezTo>
                  <a:cubicBezTo>
                    <a:pt x="3172" y="6003"/>
                    <a:pt x="3408" y="5689"/>
                    <a:pt x="3555" y="5326"/>
                  </a:cubicBezTo>
                  <a:cubicBezTo>
                    <a:pt x="3683" y="5493"/>
                    <a:pt x="3850" y="5620"/>
                    <a:pt x="4095" y="5660"/>
                  </a:cubicBezTo>
                  <a:cubicBezTo>
                    <a:pt x="4180" y="5674"/>
                    <a:pt x="4276" y="5683"/>
                    <a:pt x="4377" y="5683"/>
                  </a:cubicBezTo>
                  <a:cubicBezTo>
                    <a:pt x="4740" y="5683"/>
                    <a:pt x="5159" y="5572"/>
                    <a:pt x="5313" y="5257"/>
                  </a:cubicBezTo>
                  <a:cubicBezTo>
                    <a:pt x="5431" y="5021"/>
                    <a:pt x="5352" y="4746"/>
                    <a:pt x="5234" y="4501"/>
                  </a:cubicBezTo>
                  <a:lnTo>
                    <a:pt x="5234" y="4501"/>
                  </a:lnTo>
                  <a:cubicBezTo>
                    <a:pt x="5416" y="4583"/>
                    <a:pt x="5602" y="4634"/>
                    <a:pt x="5785" y="4634"/>
                  </a:cubicBezTo>
                  <a:cubicBezTo>
                    <a:pt x="5908" y="4634"/>
                    <a:pt x="6029" y="4611"/>
                    <a:pt x="6147" y="4560"/>
                  </a:cubicBezTo>
                  <a:cubicBezTo>
                    <a:pt x="6560" y="4383"/>
                    <a:pt x="6795" y="3794"/>
                    <a:pt x="6570" y="3401"/>
                  </a:cubicBezTo>
                  <a:cubicBezTo>
                    <a:pt x="6393" y="3087"/>
                    <a:pt x="6010" y="2969"/>
                    <a:pt x="5656" y="2910"/>
                  </a:cubicBezTo>
                  <a:cubicBezTo>
                    <a:pt x="5941" y="2802"/>
                    <a:pt x="6196" y="2655"/>
                    <a:pt x="6363" y="2429"/>
                  </a:cubicBezTo>
                  <a:cubicBezTo>
                    <a:pt x="6678" y="2036"/>
                    <a:pt x="6383" y="1526"/>
                    <a:pt x="6020" y="1271"/>
                  </a:cubicBezTo>
                  <a:cubicBezTo>
                    <a:pt x="5856" y="1156"/>
                    <a:pt x="5679" y="1107"/>
                    <a:pt x="5501" y="1107"/>
                  </a:cubicBezTo>
                  <a:cubicBezTo>
                    <a:pt x="5177" y="1107"/>
                    <a:pt x="4850" y="1268"/>
                    <a:pt x="4596" y="1477"/>
                  </a:cubicBezTo>
                  <a:cubicBezTo>
                    <a:pt x="4498" y="1565"/>
                    <a:pt x="4409" y="1653"/>
                    <a:pt x="4321" y="1752"/>
                  </a:cubicBezTo>
                  <a:cubicBezTo>
                    <a:pt x="4370" y="1212"/>
                    <a:pt x="4331" y="642"/>
                    <a:pt x="4007" y="289"/>
                  </a:cubicBezTo>
                  <a:cubicBezTo>
                    <a:pt x="3826" y="83"/>
                    <a:pt x="3560" y="0"/>
                    <a:pt x="3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5" name="Google Shape;4855;p23"/>
            <p:cNvSpPr/>
            <p:nvPr/>
          </p:nvSpPr>
          <p:spPr>
            <a:xfrm>
              <a:off x="8591524" y="7541813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4156" y="281"/>
                  </a:moveTo>
                  <a:cubicBezTo>
                    <a:pt x="4249" y="281"/>
                    <a:pt x="4352" y="317"/>
                    <a:pt x="4468" y="399"/>
                  </a:cubicBezTo>
                  <a:cubicBezTo>
                    <a:pt x="5155" y="880"/>
                    <a:pt x="4212" y="2195"/>
                    <a:pt x="3869" y="2637"/>
                  </a:cubicBezTo>
                  <a:cubicBezTo>
                    <a:pt x="3770" y="2760"/>
                    <a:pt x="3875" y="2820"/>
                    <a:pt x="3999" y="2820"/>
                  </a:cubicBezTo>
                  <a:cubicBezTo>
                    <a:pt x="4084" y="2820"/>
                    <a:pt x="4178" y="2791"/>
                    <a:pt x="4222" y="2735"/>
                  </a:cubicBezTo>
                  <a:cubicBezTo>
                    <a:pt x="4448" y="2451"/>
                    <a:pt x="4713" y="2186"/>
                    <a:pt x="5018" y="1989"/>
                  </a:cubicBezTo>
                  <a:cubicBezTo>
                    <a:pt x="5174" y="1893"/>
                    <a:pt x="5353" y="1801"/>
                    <a:pt x="5537" y="1801"/>
                  </a:cubicBezTo>
                  <a:cubicBezTo>
                    <a:pt x="5596" y="1801"/>
                    <a:pt x="5655" y="1811"/>
                    <a:pt x="5715" y="1832"/>
                  </a:cubicBezTo>
                  <a:cubicBezTo>
                    <a:pt x="5931" y="1911"/>
                    <a:pt x="6215" y="2235"/>
                    <a:pt x="6206" y="2480"/>
                  </a:cubicBezTo>
                  <a:cubicBezTo>
                    <a:pt x="6186" y="2883"/>
                    <a:pt x="5430" y="2991"/>
                    <a:pt x="5145" y="3050"/>
                  </a:cubicBezTo>
                  <a:cubicBezTo>
                    <a:pt x="4831" y="3109"/>
                    <a:pt x="4507" y="3148"/>
                    <a:pt x="4193" y="3168"/>
                  </a:cubicBezTo>
                  <a:cubicBezTo>
                    <a:pt x="3974" y="3187"/>
                    <a:pt x="3857" y="3453"/>
                    <a:pt x="4116" y="3453"/>
                  </a:cubicBezTo>
                  <a:cubicBezTo>
                    <a:pt x="4125" y="3453"/>
                    <a:pt x="4134" y="3453"/>
                    <a:pt x="4144" y="3452"/>
                  </a:cubicBezTo>
                  <a:cubicBezTo>
                    <a:pt x="4306" y="3441"/>
                    <a:pt x="4491" y="3431"/>
                    <a:pt x="4683" y="3431"/>
                  </a:cubicBezTo>
                  <a:cubicBezTo>
                    <a:pt x="5180" y="3431"/>
                    <a:pt x="5726" y="3499"/>
                    <a:pt x="6058" y="3796"/>
                  </a:cubicBezTo>
                  <a:cubicBezTo>
                    <a:pt x="6333" y="4032"/>
                    <a:pt x="6265" y="4660"/>
                    <a:pt x="5882" y="4778"/>
                  </a:cubicBezTo>
                  <a:cubicBezTo>
                    <a:pt x="5832" y="4794"/>
                    <a:pt x="5780" y="4802"/>
                    <a:pt x="5725" y="4802"/>
                  </a:cubicBezTo>
                  <a:cubicBezTo>
                    <a:pt x="5363" y="4802"/>
                    <a:pt x="4922" y="4466"/>
                    <a:pt x="4674" y="4287"/>
                  </a:cubicBezTo>
                  <a:cubicBezTo>
                    <a:pt x="4379" y="4081"/>
                    <a:pt x="4104" y="3855"/>
                    <a:pt x="3859" y="3609"/>
                  </a:cubicBezTo>
                  <a:cubicBezTo>
                    <a:pt x="3828" y="3575"/>
                    <a:pt x="3775" y="3561"/>
                    <a:pt x="3718" y="3561"/>
                  </a:cubicBezTo>
                  <a:cubicBezTo>
                    <a:pt x="3560" y="3561"/>
                    <a:pt x="3365" y="3671"/>
                    <a:pt x="3466" y="3786"/>
                  </a:cubicBezTo>
                  <a:cubicBezTo>
                    <a:pt x="3643" y="3992"/>
                    <a:pt x="3800" y="4218"/>
                    <a:pt x="3937" y="4454"/>
                  </a:cubicBezTo>
                  <a:cubicBezTo>
                    <a:pt x="4114" y="4748"/>
                    <a:pt x="4389" y="5279"/>
                    <a:pt x="4154" y="5603"/>
                  </a:cubicBezTo>
                  <a:cubicBezTo>
                    <a:pt x="4044" y="5764"/>
                    <a:pt x="3865" y="5837"/>
                    <a:pt x="3681" y="5837"/>
                  </a:cubicBezTo>
                  <a:cubicBezTo>
                    <a:pt x="3453" y="5837"/>
                    <a:pt x="3217" y="5725"/>
                    <a:pt x="3103" y="5534"/>
                  </a:cubicBezTo>
                  <a:cubicBezTo>
                    <a:pt x="2907" y="5200"/>
                    <a:pt x="2907" y="4758"/>
                    <a:pt x="2926" y="4385"/>
                  </a:cubicBezTo>
                  <a:cubicBezTo>
                    <a:pt x="2946" y="4110"/>
                    <a:pt x="2975" y="3835"/>
                    <a:pt x="3044" y="3570"/>
                  </a:cubicBezTo>
                  <a:cubicBezTo>
                    <a:pt x="3064" y="3488"/>
                    <a:pt x="3004" y="3457"/>
                    <a:pt x="2923" y="3457"/>
                  </a:cubicBezTo>
                  <a:cubicBezTo>
                    <a:pt x="2810" y="3457"/>
                    <a:pt x="2656" y="3517"/>
                    <a:pt x="2622" y="3580"/>
                  </a:cubicBezTo>
                  <a:cubicBezTo>
                    <a:pt x="2435" y="3904"/>
                    <a:pt x="2209" y="4218"/>
                    <a:pt x="1925" y="4464"/>
                  </a:cubicBezTo>
                  <a:cubicBezTo>
                    <a:pt x="1782" y="4591"/>
                    <a:pt x="1607" y="4724"/>
                    <a:pt x="1411" y="4724"/>
                  </a:cubicBezTo>
                  <a:cubicBezTo>
                    <a:pt x="1364" y="4724"/>
                    <a:pt x="1316" y="4716"/>
                    <a:pt x="1267" y="4699"/>
                  </a:cubicBezTo>
                  <a:cubicBezTo>
                    <a:pt x="1031" y="4611"/>
                    <a:pt x="766" y="4307"/>
                    <a:pt x="737" y="4051"/>
                  </a:cubicBezTo>
                  <a:cubicBezTo>
                    <a:pt x="648" y="3384"/>
                    <a:pt x="2033" y="3256"/>
                    <a:pt x="2484" y="3226"/>
                  </a:cubicBezTo>
                  <a:cubicBezTo>
                    <a:pt x="2699" y="3198"/>
                    <a:pt x="2816" y="2940"/>
                    <a:pt x="2565" y="2940"/>
                  </a:cubicBezTo>
                  <a:cubicBezTo>
                    <a:pt x="2552" y="2940"/>
                    <a:pt x="2539" y="2940"/>
                    <a:pt x="2524" y="2942"/>
                  </a:cubicBezTo>
                  <a:cubicBezTo>
                    <a:pt x="2425" y="2952"/>
                    <a:pt x="2317" y="2961"/>
                    <a:pt x="2200" y="2971"/>
                  </a:cubicBezTo>
                  <a:cubicBezTo>
                    <a:pt x="2087" y="2980"/>
                    <a:pt x="1964" y="2986"/>
                    <a:pt x="1835" y="2986"/>
                  </a:cubicBezTo>
                  <a:cubicBezTo>
                    <a:pt x="1257" y="2986"/>
                    <a:pt x="596" y="2864"/>
                    <a:pt x="579" y="2333"/>
                  </a:cubicBezTo>
                  <a:cubicBezTo>
                    <a:pt x="570" y="2137"/>
                    <a:pt x="658" y="1813"/>
                    <a:pt x="874" y="1783"/>
                  </a:cubicBezTo>
                  <a:cubicBezTo>
                    <a:pt x="894" y="1779"/>
                    <a:pt x="915" y="1778"/>
                    <a:pt x="936" y="1778"/>
                  </a:cubicBezTo>
                  <a:cubicBezTo>
                    <a:pt x="1142" y="1778"/>
                    <a:pt x="1391" y="1939"/>
                    <a:pt x="1552" y="2029"/>
                  </a:cubicBezTo>
                  <a:cubicBezTo>
                    <a:pt x="1856" y="2225"/>
                    <a:pt x="2150" y="2461"/>
                    <a:pt x="2406" y="2716"/>
                  </a:cubicBezTo>
                  <a:cubicBezTo>
                    <a:pt x="2438" y="2744"/>
                    <a:pt x="2485" y="2757"/>
                    <a:pt x="2536" y="2757"/>
                  </a:cubicBezTo>
                  <a:cubicBezTo>
                    <a:pt x="2644" y="2757"/>
                    <a:pt x="2772" y="2704"/>
                    <a:pt x="2818" y="2637"/>
                  </a:cubicBezTo>
                  <a:cubicBezTo>
                    <a:pt x="2838" y="2598"/>
                    <a:pt x="2838" y="2569"/>
                    <a:pt x="2808" y="2529"/>
                  </a:cubicBezTo>
                  <a:cubicBezTo>
                    <a:pt x="2602" y="2333"/>
                    <a:pt x="2416" y="2117"/>
                    <a:pt x="2249" y="1881"/>
                  </a:cubicBezTo>
                  <a:cubicBezTo>
                    <a:pt x="2092" y="1665"/>
                    <a:pt x="1660" y="1076"/>
                    <a:pt x="1954" y="821"/>
                  </a:cubicBezTo>
                  <a:cubicBezTo>
                    <a:pt x="2039" y="746"/>
                    <a:pt x="2175" y="714"/>
                    <a:pt x="2313" y="714"/>
                  </a:cubicBezTo>
                  <a:cubicBezTo>
                    <a:pt x="2446" y="714"/>
                    <a:pt x="2579" y="743"/>
                    <a:pt x="2671" y="791"/>
                  </a:cubicBezTo>
                  <a:cubicBezTo>
                    <a:pt x="2848" y="890"/>
                    <a:pt x="2936" y="1066"/>
                    <a:pt x="2985" y="1253"/>
                  </a:cubicBezTo>
                  <a:cubicBezTo>
                    <a:pt x="3015" y="1380"/>
                    <a:pt x="3024" y="1498"/>
                    <a:pt x="3024" y="1626"/>
                  </a:cubicBezTo>
                  <a:cubicBezTo>
                    <a:pt x="3005" y="1763"/>
                    <a:pt x="2985" y="1891"/>
                    <a:pt x="2975" y="2029"/>
                  </a:cubicBezTo>
                  <a:cubicBezTo>
                    <a:pt x="2975" y="2114"/>
                    <a:pt x="3045" y="2149"/>
                    <a:pt x="3129" y="2149"/>
                  </a:cubicBezTo>
                  <a:cubicBezTo>
                    <a:pt x="3248" y="2149"/>
                    <a:pt x="3394" y="2081"/>
                    <a:pt x="3417" y="1989"/>
                  </a:cubicBezTo>
                  <a:cubicBezTo>
                    <a:pt x="3447" y="1852"/>
                    <a:pt x="3456" y="1704"/>
                    <a:pt x="3456" y="1557"/>
                  </a:cubicBezTo>
                  <a:cubicBezTo>
                    <a:pt x="3537" y="1018"/>
                    <a:pt x="3736" y="281"/>
                    <a:pt x="4156" y="281"/>
                  </a:cubicBezTo>
                  <a:close/>
                  <a:moveTo>
                    <a:pt x="4241" y="1"/>
                  </a:moveTo>
                  <a:cubicBezTo>
                    <a:pt x="4165" y="1"/>
                    <a:pt x="4089" y="9"/>
                    <a:pt x="4016" y="25"/>
                  </a:cubicBezTo>
                  <a:cubicBezTo>
                    <a:pt x="3623" y="114"/>
                    <a:pt x="3388" y="438"/>
                    <a:pt x="3240" y="791"/>
                  </a:cubicBezTo>
                  <a:cubicBezTo>
                    <a:pt x="3123" y="624"/>
                    <a:pt x="2946" y="497"/>
                    <a:pt x="2700" y="457"/>
                  </a:cubicBezTo>
                  <a:cubicBezTo>
                    <a:pt x="2617" y="443"/>
                    <a:pt x="2523" y="434"/>
                    <a:pt x="2424" y="434"/>
                  </a:cubicBezTo>
                  <a:cubicBezTo>
                    <a:pt x="2065" y="434"/>
                    <a:pt x="1644" y="545"/>
                    <a:pt x="1483" y="860"/>
                  </a:cubicBezTo>
                  <a:cubicBezTo>
                    <a:pt x="1365" y="1106"/>
                    <a:pt x="1443" y="1371"/>
                    <a:pt x="1571" y="1616"/>
                  </a:cubicBezTo>
                  <a:cubicBezTo>
                    <a:pt x="1389" y="1534"/>
                    <a:pt x="1200" y="1483"/>
                    <a:pt x="1014" y="1483"/>
                  </a:cubicBezTo>
                  <a:cubicBezTo>
                    <a:pt x="889" y="1483"/>
                    <a:pt x="766" y="1506"/>
                    <a:pt x="648" y="1557"/>
                  </a:cubicBezTo>
                  <a:cubicBezTo>
                    <a:pt x="236" y="1734"/>
                    <a:pt x="0" y="2323"/>
                    <a:pt x="226" y="2726"/>
                  </a:cubicBezTo>
                  <a:cubicBezTo>
                    <a:pt x="403" y="3030"/>
                    <a:pt x="786" y="3148"/>
                    <a:pt x="1139" y="3207"/>
                  </a:cubicBezTo>
                  <a:cubicBezTo>
                    <a:pt x="854" y="3315"/>
                    <a:pt x="609" y="3472"/>
                    <a:pt x="432" y="3688"/>
                  </a:cubicBezTo>
                  <a:cubicBezTo>
                    <a:pt x="118" y="4090"/>
                    <a:pt x="413" y="4591"/>
                    <a:pt x="776" y="4847"/>
                  </a:cubicBezTo>
                  <a:cubicBezTo>
                    <a:pt x="939" y="4961"/>
                    <a:pt x="1116" y="5010"/>
                    <a:pt x="1294" y="5010"/>
                  </a:cubicBezTo>
                  <a:cubicBezTo>
                    <a:pt x="1619" y="5010"/>
                    <a:pt x="1946" y="4850"/>
                    <a:pt x="2200" y="4640"/>
                  </a:cubicBezTo>
                  <a:cubicBezTo>
                    <a:pt x="2298" y="4562"/>
                    <a:pt x="2386" y="4464"/>
                    <a:pt x="2474" y="4375"/>
                  </a:cubicBezTo>
                  <a:lnTo>
                    <a:pt x="2474" y="4375"/>
                  </a:lnTo>
                  <a:cubicBezTo>
                    <a:pt x="2425" y="4905"/>
                    <a:pt x="2474" y="5475"/>
                    <a:pt x="2789" y="5828"/>
                  </a:cubicBezTo>
                  <a:cubicBezTo>
                    <a:pt x="2976" y="6036"/>
                    <a:pt x="3244" y="6121"/>
                    <a:pt x="3519" y="6121"/>
                  </a:cubicBezTo>
                  <a:cubicBezTo>
                    <a:pt x="3777" y="6121"/>
                    <a:pt x="4042" y="6046"/>
                    <a:pt x="4252" y="5927"/>
                  </a:cubicBezTo>
                  <a:cubicBezTo>
                    <a:pt x="4723" y="5662"/>
                    <a:pt x="4743" y="5161"/>
                    <a:pt x="4556" y="4699"/>
                  </a:cubicBezTo>
                  <a:cubicBezTo>
                    <a:pt x="4546" y="4689"/>
                    <a:pt x="4546" y="4670"/>
                    <a:pt x="4536" y="4660"/>
                  </a:cubicBezTo>
                  <a:lnTo>
                    <a:pt x="4536" y="4660"/>
                  </a:lnTo>
                  <a:cubicBezTo>
                    <a:pt x="4870" y="4880"/>
                    <a:pt x="5272" y="5080"/>
                    <a:pt x="5674" y="5080"/>
                  </a:cubicBezTo>
                  <a:cubicBezTo>
                    <a:pt x="5756" y="5080"/>
                    <a:pt x="5839" y="5071"/>
                    <a:pt x="5921" y="5053"/>
                  </a:cubicBezTo>
                  <a:cubicBezTo>
                    <a:pt x="6392" y="4945"/>
                    <a:pt x="6795" y="4385"/>
                    <a:pt x="6638" y="3894"/>
                  </a:cubicBezTo>
                  <a:cubicBezTo>
                    <a:pt x="6500" y="3452"/>
                    <a:pt x="5970" y="3305"/>
                    <a:pt x="5558" y="3236"/>
                  </a:cubicBezTo>
                  <a:cubicBezTo>
                    <a:pt x="5872" y="3158"/>
                    <a:pt x="6186" y="3040"/>
                    <a:pt x="6422" y="2824"/>
                  </a:cubicBezTo>
                  <a:cubicBezTo>
                    <a:pt x="6805" y="2480"/>
                    <a:pt x="6598" y="2009"/>
                    <a:pt x="6235" y="1714"/>
                  </a:cubicBezTo>
                  <a:cubicBezTo>
                    <a:pt x="6061" y="1573"/>
                    <a:pt x="5861" y="1516"/>
                    <a:pt x="5658" y="1516"/>
                  </a:cubicBezTo>
                  <a:cubicBezTo>
                    <a:pt x="5380" y="1516"/>
                    <a:pt x="5094" y="1622"/>
                    <a:pt x="4851" y="1763"/>
                  </a:cubicBezTo>
                  <a:cubicBezTo>
                    <a:pt x="5027" y="1400"/>
                    <a:pt x="5204" y="968"/>
                    <a:pt x="5106" y="575"/>
                  </a:cubicBezTo>
                  <a:cubicBezTo>
                    <a:pt x="5008" y="200"/>
                    <a:pt x="4618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6" name="Google Shape;4856;p23"/>
            <p:cNvSpPr/>
            <p:nvPr/>
          </p:nvSpPr>
          <p:spPr>
            <a:xfrm>
              <a:off x="8931437" y="7533298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19" y="280"/>
                  </a:moveTo>
                  <a:cubicBezTo>
                    <a:pt x="3347" y="280"/>
                    <a:pt x="3582" y="393"/>
                    <a:pt x="3702" y="583"/>
                  </a:cubicBezTo>
                  <a:cubicBezTo>
                    <a:pt x="3898" y="917"/>
                    <a:pt x="3898" y="1359"/>
                    <a:pt x="3869" y="1732"/>
                  </a:cubicBezTo>
                  <a:cubicBezTo>
                    <a:pt x="3859" y="2007"/>
                    <a:pt x="3820" y="2282"/>
                    <a:pt x="3761" y="2547"/>
                  </a:cubicBezTo>
                  <a:cubicBezTo>
                    <a:pt x="3740" y="2629"/>
                    <a:pt x="3800" y="2660"/>
                    <a:pt x="3881" y="2660"/>
                  </a:cubicBezTo>
                  <a:cubicBezTo>
                    <a:pt x="3994" y="2660"/>
                    <a:pt x="4149" y="2600"/>
                    <a:pt x="4183" y="2537"/>
                  </a:cubicBezTo>
                  <a:cubicBezTo>
                    <a:pt x="4360" y="2213"/>
                    <a:pt x="4595" y="1899"/>
                    <a:pt x="4880" y="1653"/>
                  </a:cubicBezTo>
                  <a:cubicBezTo>
                    <a:pt x="5023" y="1527"/>
                    <a:pt x="5198" y="1393"/>
                    <a:pt x="5389" y="1393"/>
                  </a:cubicBezTo>
                  <a:cubicBezTo>
                    <a:pt x="5434" y="1393"/>
                    <a:pt x="5481" y="1401"/>
                    <a:pt x="5528" y="1418"/>
                  </a:cubicBezTo>
                  <a:cubicBezTo>
                    <a:pt x="5774" y="1506"/>
                    <a:pt x="6029" y="1811"/>
                    <a:pt x="6068" y="2066"/>
                  </a:cubicBezTo>
                  <a:cubicBezTo>
                    <a:pt x="6157" y="2734"/>
                    <a:pt x="4762" y="2861"/>
                    <a:pt x="4320" y="2891"/>
                  </a:cubicBezTo>
                  <a:cubicBezTo>
                    <a:pt x="4106" y="2919"/>
                    <a:pt x="3989" y="3178"/>
                    <a:pt x="4231" y="3178"/>
                  </a:cubicBezTo>
                  <a:cubicBezTo>
                    <a:pt x="4243" y="3178"/>
                    <a:pt x="4257" y="3177"/>
                    <a:pt x="4271" y="3175"/>
                  </a:cubicBezTo>
                  <a:cubicBezTo>
                    <a:pt x="4370" y="3166"/>
                    <a:pt x="4487" y="3156"/>
                    <a:pt x="4595" y="3146"/>
                  </a:cubicBezTo>
                  <a:cubicBezTo>
                    <a:pt x="4702" y="3139"/>
                    <a:pt x="4819" y="3135"/>
                    <a:pt x="4940" y="3135"/>
                  </a:cubicBezTo>
                  <a:cubicBezTo>
                    <a:pt x="5530" y="3135"/>
                    <a:pt x="6209" y="3246"/>
                    <a:pt x="6225" y="3784"/>
                  </a:cubicBezTo>
                  <a:cubicBezTo>
                    <a:pt x="6225" y="3981"/>
                    <a:pt x="6147" y="4305"/>
                    <a:pt x="5931" y="4344"/>
                  </a:cubicBezTo>
                  <a:cubicBezTo>
                    <a:pt x="5915" y="4346"/>
                    <a:pt x="5899" y="4347"/>
                    <a:pt x="5883" y="4347"/>
                  </a:cubicBezTo>
                  <a:cubicBezTo>
                    <a:pt x="5674" y="4347"/>
                    <a:pt x="5417" y="4180"/>
                    <a:pt x="5253" y="4089"/>
                  </a:cubicBezTo>
                  <a:cubicBezTo>
                    <a:pt x="4949" y="3892"/>
                    <a:pt x="4654" y="3666"/>
                    <a:pt x="4399" y="3411"/>
                  </a:cubicBezTo>
                  <a:cubicBezTo>
                    <a:pt x="4366" y="3378"/>
                    <a:pt x="4315" y="3364"/>
                    <a:pt x="4259" y="3364"/>
                  </a:cubicBezTo>
                  <a:cubicBezTo>
                    <a:pt x="4151" y="3364"/>
                    <a:pt x="4026" y="3418"/>
                    <a:pt x="3987" y="3490"/>
                  </a:cubicBezTo>
                  <a:cubicBezTo>
                    <a:pt x="3967" y="3519"/>
                    <a:pt x="3967" y="3558"/>
                    <a:pt x="3996" y="3588"/>
                  </a:cubicBezTo>
                  <a:cubicBezTo>
                    <a:pt x="4203" y="3784"/>
                    <a:pt x="4389" y="4010"/>
                    <a:pt x="4546" y="4236"/>
                  </a:cubicBezTo>
                  <a:cubicBezTo>
                    <a:pt x="4713" y="4452"/>
                    <a:pt x="5145" y="5041"/>
                    <a:pt x="4851" y="5306"/>
                  </a:cubicBezTo>
                  <a:cubicBezTo>
                    <a:pt x="4767" y="5375"/>
                    <a:pt x="4632" y="5404"/>
                    <a:pt x="4496" y="5404"/>
                  </a:cubicBezTo>
                  <a:cubicBezTo>
                    <a:pt x="4360" y="5404"/>
                    <a:pt x="4222" y="5375"/>
                    <a:pt x="4134" y="5326"/>
                  </a:cubicBezTo>
                  <a:cubicBezTo>
                    <a:pt x="3957" y="5228"/>
                    <a:pt x="3859" y="5051"/>
                    <a:pt x="3820" y="4864"/>
                  </a:cubicBezTo>
                  <a:cubicBezTo>
                    <a:pt x="3790" y="4746"/>
                    <a:pt x="3780" y="4619"/>
                    <a:pt x="3780" y="4491"/>
                  </a:cubicBezTo>
                  <a:cubicBezTo>
                    <a:pt x="3800" y="4354"/>
                    <a:pt x="3820" y="4226"/>
                    <a:pt x="3820" y="4089"/>
                  </a:cubicBezTo>
                  <a:cubicBezTo>
                    <a:pt x="3824" y="4004"/>
                    <a:pt x="3756" y="3969"/>
                    <a:pt x="3673" y="3969"/>
                  </a:cubicBezTo>
                  <a:cubicBezTo>
                    <a:pt x="3554" y="3969"/>
                    <a:pt x="3405" y="4040"/>
                    <a:pt x="3388" y="4138"/>
                  </a:cubicBezTo>
                  <a:cubicBezTo>
                    <a:pt x="3358" y="4265"/>
                    <a:pt x="3339" y="4413"/>
                    <a:pt x="3339" y="4560"/>
                  </a:cubicBezTo>
                  <a:cubicBezTo>
                    <a:pt x="3258" y="5099"/>
                    <a:pt x="3059" y="5836"/>
                    <a:pt x="2638" y="5836"/>
                  </a:cubicBezTo>
                  <a:cubicBezTo>
                    <a:pt x="2546" y="5836"/>
                    <a:pt x="2442" y="5800"/>
                    <a:pt x="2327" y="5719"/>
                  </a:cubicBezTo>
                  <a:cubicBezTo>
                    <a:pt x="1650" y="5237"/>
                    <a:pt x="2582" y="3922"/>
                    <a:pt x="2936" y="3480"/>
                  </a:cubicBezTo>
                  <a:cubicBezTo>
                    <a:pt x="3035" y="3357"/>
                    <a:pt x="2930" y="3297"/>
                    <a:pt x="2806" y="3297"/>
                  </a:cubicBezTo>
                  <a:cubicBezTo>
                    <a:pt x="2721" y="3297"/>
                    <a:pt x="2626" y="3326"/>
                    <a:pt x="2582" y="3382"/>
                  </a:cubicBezTo>
                  <a:cubicBezTo>
                    <a:pt x="2357" y="3666"/>
                    <a:pt x="2082" y="3931"/>
                    <a:pt x="1787" y="4128"/>
                  </a:cubicBezTo>
                  <a:cubicBezTo>
                    <a:pt x="1631" y="4225"/>
                    <a:pt x="1452" y="4316"/>
                    <a:pt x="1268" y="4316"/>
                  </a:cubicBezTo>
                  <a:cubicBezTo>
                    <a:pt x="1209" y="4316"/>
                    <a:pt x="1149" y="4306"/>
                    <a:pt x="1090" y="4285"/>
                  </a:cubicBezTo>
                  <a:cubicBezTo>
                    <a:pt x="874" y="4206"/>
                    <a:pt x="589" y="3892"/>
                    <a:pt x="599" y="3637"/>
                  </a:cubicBezTo>
                  <a:cubicBezTo>
                    <a:pt x="619" y="3234"/>
                    <a:pt x="1365" y="3126"/>
                    <a:pt x="1660" y="3067"/>
                  </a:cubicBezTo>
                  <a:cubicBezTo>
                    <a:pt x="1974" y="3008"/>
                    <a:pt x="2288" y="2969"/>
                    <a:pt x="2612" y="2950"/>
                  </a:cubicBezTo>
                  <a:cubicBezTo>
                    <a:pt x="2830" y="2931"/>
                    <a:pt x="2948" y="2664"/>
                    <a:pt x="2680" y="2664"/>
                  </a:cubicBezTo>
                  <a:cubicBezTo>
                    <a:pt x="2671" y="2664"/>
                    <a:pt x="2661" y="2664"/>
                    <a:pt x="2651" y="2665"/>
                  </a:cubicBezTo>
                  <a:cubicBezTo>
                    <a:pt x="2490" y="2676"/>
                    <a:pt x="2304" y="2686"/>
                    <a:pt x="2110" y="2686"/>
                  </a:cubicBezTo>
                  <a:cubicBezTo>
                    <a:pt x="1617" y="2686"/>
                    <a:pt x="1070" y="2620"/>
                    <a:pt x="746" y="2331"/>
                  </a:cubicBezTo>
                  <a:cubicBezTo>
                    <a:pt x="471" y="2086"/>
                    <a:pt x="540" y="1457"/>
                    <a:pt x="913" y="1339"/>
                  </a:cubicBezTo>
                  <a:cubicBezTo>
                    <a:pt x="961" y="1325"/>
                    <a:pt x="1011" y="1318"/>
                    <a:pt x="1062" y="1318"/>
                  </a:cubicBezTo>
                  <a:cubicBezTo>
                    <a:pt x="1428" y="1318"/>
                    <a:pt x="1881" y="1650"/>
                    <a:pt x="2131" y="1830"/>
                  </a:cubicBezTo>
                  <a:cubicBezTo>
                    <a:pt x="2416" y="2036"/>
                    <a:pt x="2690" y="2262"/>
                    <a:pt x="2936" y="2518"/>
                  </a:cubicBezTo>
                  <a:cubicBezTo>
                    <a:pt x="2966" y="2547"/>
                    <a:pt x="3015" y="2560"/>
                    <a:pt x="3070" y="2560"/>
                  </a:cubicBezTo>
                  <a:cubicBezTo>
                    <a:pt x="3232" y="2560"/>
                    <a:pt x="3441" y="2448"/>
                    <a:pt x="3339" y="2331"/>
                  </a:cubicBezTo>
                  <a:cubicBezTo>
                    <a:pt x="3162" y="2125"/>
                    <a:pt x="3005" y="1899"/>
                    <a:pt x="2867" y="1663"/>
                  </a:cubicBezTo>
                  <a:cubicBezTo>
                    <a:pt x="2690" y="1369"/>
                    <a:pt x="2406" y="848"/>
                    <a:pt x="2641" y="514"/>
                  </a:cubicBezTo>
                  <a:cubicBezTo>
                    <a:pt x="2755" y="353"/>
                    <a:pt x="2935" y="280"/>
                    <a:pt x="3119" y="280"/>
                  </a:cubicBezTo>
                  <a:close/>
                  <a:moveTo>
                    <a:pt x="3287" y="0"/>
                  </a:moveTo>
                  <a:cubicBezTo>
                    <a:pt x="3026" y="0"/>
                    <a:pt x="2759" y="75"/>
                    <a:pt x="2553" y="190"/>
                  </a:cubicBezTo>
                  <a:cubicBezTo>
                    <a:pt x="2072" y="456"/>
                    <a:pt x="2062" y="956"/>
                    <a:pt x="2249" y="1418"/>
                  </a:cubicBezTo>
                  <a:cubicBezTo>
                    <a:pt x="2249" y="1428"/>
                    <a:pt x="2258" y="1447"/>
                    <a:pt x="2268" y="1457"/>
                  </a:cubicBezTo>
                  <a:cubicBezTo>
                    <a:pt x="1926" y="1237"/>
                    <a:pt x="1530" y="1038"/>
                    <a:pt x="1130" y="1038"/>
                  </a:cubicBezTo>
                  <a:cubicBezTo>
                    <a:pt x="1048" y="1038"/>
                    <a:pt x="966" y="1046"/>
                    <a:pt x="884" y="1064"/>
                  </a:cubicBezTo>
                  <a:cubicBezTo>
                    <a:pt x="413" y="1182"/>
                    <a:pt x="0" y="1732"/>
                    <a:pt x="167" y="2233"/>
                  </a:cubicBezTo>
                  <a:cubicBezTo>
                    <a:pt x="304" y="2665"/>
                    <a:pt x="835" y="2812"/>
                    <a:pt x="1247" y="2881"/>
                  </a:cubicBezTo>
                  <a:cubicBezTo>
                    <a:pt x="933" y="2969"/>
                    <a:pt x="619" y="3077"/>
                    <a:pt x="383" y="3293"/>
                  </a:cubicBezTo>
                  <a:cubicBezTo>
                    <a:pt x="0" y="3637"/>
                    <a:pt x="206" y="4118"/>
                    <a:pt x="570" y="4403"/>
                  </a:cubicBezTo>
                  <a:cubicBezTo>
                    <a:pt x="746" y="4546"/>
                    <a:pt x="948" y="4604"/>
                    <a:pt x="1154" y="4604"/>
                  </a:cubicBezTo>
                  <a:cubicBezTo>
                    <a:pt x="1429" y="4604"/>
                    <a:pt x="1713" y="4500"/>
                    <a:pt x="1954" y="4354"/>
                  </a:cubicBezTo>
                  <a:lnTo>
                    <a:pt x="1954" y="4354"/>
                  </a:lnTo>
                  <a:cubicBezTo>
                    <a:pt x="1768" y="4717"/>
                    <a:pt x="1601" y="5149"/>
                    <a:pt x="1699" y="5542"/>
                  </a:cubicBezTo>
                  <a:cubicBezTo>
                    <a:pt x="1789" y="5919"/>
                    <a:pt x="2188" y="6125"/>
                    <a:pt x="2563" y="6125"/>
                  </a:cubicBezTo>
                  <a:cubicBezTo>
                    <a:pt x="2637" y="6125"/>
                    <a:pt x="2710" y="6118"/>
                    <a:pt x="2779" y="6101"/>
                  </a:cubicBezTo>
                  <a:cubicBezTo>
                    <a:pt x="3181" y="6003"/>
                    <a:pt x="3417" y="5689"/>
                    <a:pt x="3564" y="5326"/>
                  </a:cubicBezTo>
                  <a:cubicBezTo>
                    <a:pt x="3682" y="5493"/>
                    <a:pt x="3849" y="5620"/>
                    <a:pt x="4095" y="5660"/>
                  </a:cubicBezTo>
                  <a:cubicBezTo>
                    <a:pt x="4180" y="5674"/>
                    <a:pt x="4276" y="5683"/>
                    <a:pt x="4376" y="5683"/>
                  </a:cubicBezTo>
                  <a:cubicBezTo>
                    <a:pt x="4740" y="5683"/>
                    <a:pt x="5160" y="5572"/>
                    <a:pt x="5322" y="5257"/>
                  </a:cubicBezTo>
                  <a:cubicBezTo>
                    <a:pt x="5440" y="5021"/>
                    <a:pt x="5351" y="4746"/>
                    <a:pt x="5234" y="4501"/>
                  </a:cubicBezTo>
                  <a:lnTo>
                    <a:pt x="5234" y="4501"/>
                  </a:lnTo>
                  <a:cubicBezTo>
                    <a:pt x="5416" y="4583"/>
                    <a:pt x="5602" y="4634"/>
                    <a:pt x="5787" y="4634"/>
                  </a:cubicBezTo>
                  <a:cubicBezTo>
                    <a:pt x="5911" y="4634"/>
                    <a:pt x="6034" y="4611"/>
                    <a:pt x="6157" y="4560"/>
                  </a:cubicBezTo>
                  <a:cubicBezTo>
                    <a:pt x="6559" y="4383"/>
                    <a:pt x="6805" y="3794"/>
                    <a:pt x="6579" y="3401"/>
                  </a:cubicBezTo>
                  <a:cubicBezTo>
                    <a:pt x="6392" y="3087"/>
                    <a:pt x="6009" y="2969"/>
                    <a:pt x="5656" y="2910"/>
                  </a:cubicBezTo>
                  <a:cubicBezTo>
                    <a:pt x="5941" y="2802"/>
                    <a:pt x="6196" y="2655"/>
                    <a:pt x="6363" y="2429"/>
                  </a:cubicBezTo>
                  <a:cubicBezTo>
                    <a:pt x="6677" y="2036"/>
                    <a:pt x="6382" y="1526"/>
                    <a:pt x="6019" y="1271"/>
                  </a:cubicBezTo>
                  <a:cubicBezTo>
                    <a:pt x="5856" y="1156"/>
                    <a:pt x="5680" y="1107"/>
                    <a:pt x="5503" y="1107"/>
                  </a:cubicBezTo>
                  <a:cubicBezTo>
                    <a:pt x="5181" y="1107"/>
                    <a:pt x="4855" y="1268"/>
                    <a:pt x="4595" y="1477"/>
                  </a:cubicBezTo>
                  <a:cubicBezTo>
                    <a:pt x="4497" y="1565"/>
                    <a:pt x="4409" y="1653"/>
                    <a:pt x="4320" y="1752"/>
                  </a:cubicBezTo>
                  <a:cubicBezTo>
                    <a:pt x="4370" y="1212"/>
                    <a:pt x="4330" y="642"/>
                    <a:pt x="4006" y="289"/>
                  </a:cubicBezTo>
                  <a:cubicBezTo>
                    <a:pt x="3825" y="83"/>
                    <a:pt x="3560" y="0"/>
                    <a:pt x="3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7" name="Google Shape;4857;p23"/>
            <p:cNvSpPr/>
            <p:nvPr/>
          </p:nvSpPr>
          <p:spPr>
            <a:xfrm>
              <a:off x="8066015" y="7784389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19" y="281"/>
                  </a:moveTo>
                  <a:cubicBezTo>
                    <a:pt x="3348" y="281"/>
                    <a:pt x="3583" y="393"/>
                    <a:pt x="3703" y="584"/>
                  </a:cubicBezTo>
                  <a:cubicBezTo>
                    <a:pt x="3899" y="918"/>
                    <a:pt x="3899" y="1359"/>
                    <a:pt x="3879" y="1733"/>
                  </a:cubicBezTo>
                  <a:cubicBezTo>
                    <a:pt x="3860" y="2007"/>
                    <a:pt x="3820" y="2282"/>
                    <a:pt x="3762" y="2548"/>
                  </a:cubicBezTo>
                  <a:cubicBezTo>
                    <a:pt x="3741" y="2630"/>
                    <a:pt x="3801" y="2660"/>
                    <a:pt x="3882" y="2660"/>
                  </a:cubicBezTo>
                  <a:cubicBezTo>
                    <a:pt x="3995" y="2660"/>
                    <a:pt x="4149" y="2601"/>
                    <a:pt x="4184" y="2538"/>
                  </a:cubicBezTo>
                  <a:cubicBezTo>
                    <a:pt x="4360" y="2214"/>
                    <a:pt x="4596" y="1899"/>
                    <a:pt x="4881" y="1654"/>
                  </a:cubicBezTo>
                  <a:cubicBezTo>
                    <a:pt x="5024" y="1527"/>
                    <a:pt x="5198" y="1394"/>
                    <a:pt x="5390" y="1394"/>
                  </a:cubicBezTo>
                  <a:cubicBezTo>
                    <a:pt x="5435" y="1394"/>
                    <a:pt x="5482" y="1401"/>
                    <a:pt x="5529" y="1418"/>
                  </a:cubicBezTo>
                  <a:cubicBezTo>
                    <a:pt x="5774" y="1507"/>
                    <a:pt x="6030" y="1811"/>
                    <a:pt x="6069" y="2066"/>
                  </a:cubicBezTo>
                  <a:cubicBezTo>
                    <a:pt x="6157" y="2734"/>
                    <a:pt x="4773" y="2862"/>
                    <a:pt x="4321" y="2891"/>
                  </a:cubicBezTo>
                  <a:cubicBezTo>
                    <a:pt x="4106" y="2919"/>
                    <a:pt x="3989" y="3178"/>
                    <a:pt x="4232" y="3178"/>
                  </a:cubicBezTo>
                  <a:cubicBezTo>
                    <a:pt x="4244" y="3178"/>
                    <a:pt x="4258" y="3177"/>
                    <a:pt x="4272" y="3176"/>
                  </a:cubicBezTo>
                  <a:cubicBezTo>
                    <a:pt x="4380" y="3166"/>
                    <a:pt x="4488" y="3156"/>
                    <a:pt x="4596" y="3146"/>
                  </a:cubicBezTo>
                  <a:cubicBezTo>
                    <a:pt x="4703" y="3140"/>
                    <a:pt x="4820" y="3135"/>
                    <a:pt x="4941" y="3135"/>
                  </a:cubicBezTo>
                  <a:cubicBezTo>
                    <a:pt x="5531" y="3135"/>
                    <a:pt x="6210" y="3247"/>
                    <a:pt x="6226" y="3785"/>
                  </a:cubicBezTo>
                  <a:cubicBezTo>
                    <a:pt x="6226" y="3981"/>
                    <a:pt x="6148" y="4305"/>
                    <a:pt x="5931" y="4344"/>
                  </a:cubicBezTo>
                  <a:cubicBezTo>
                    <a:pt x="5916" y="4346"/>
                    <a:pt x="5900" y="4347"/>
                    <a:pt x="5884" y="4347"/>
                  </a:cubicBezTo>
                  <a:cubicBezTo>
                    <a:pt x="5675" y="4347"/>
                    <a:pt x="5418" y="4180"/>
                    <a:pt x="5254" y="4089"/>
                  </a:cubicBezTo>
                  <a:cubicBezTo>
                    <a:pt x="4950" y="3893"/>
                    <a:pt x="4655" y="3667"/>
                    <a:pt x="4400" y="3412"/>
                  </a:cubicBezTo>
                  <a:cubicBezTo>
                    <a:pt x="4366" y="3378"/>
                    <a:pt x="4314" y="3364"/>
                    <a:pt x="4258" y="3364"/>
                  </a:cubicBezTo>
                  <a:cubicBezTo>
                    <a:pt x="4150" y="3364"/>
                    <a:pt x="4026" y="3416"/>
                    <a:pt x="3987" y="3480"/>
                  </a:cubicBezTo>
                  <a:cubicBezTo>
                    <a:pt x="3968" y="3520"/>
                    <a:pt x="3968" y="3559"/>
                    <a:pt x="3997" y="3588"/>
                  </a:cubicBezTo>
                  <a:cubicBezTo>
                    <a:pt x="4203" y="3785"/>
                    <a:pt x="4390" y="4011"/>
                    <a:pt x="4557" y="4236"/>
                  </a:cubicBezTo>
                  <a:cubicBezTo>
                    <a:pt x="4714" y="4452"/>
                    <a:pt x="5146" y="5042"/>
                    <a:pt x="4851" y="5297"/>
                  </a:cubicBezTo>
                  <a:cubicBezTo>
                    <a:pt x="4766" y="5372"/>
                    <a:pt x="4627" y="5404"/>
                    <a:pt x="4488" y="5404"/>
                  </a:cubicBezTo>
                  <a:cubicBezTo>
                    <a:pt x="4355" y="5404"/>
                    <a:pt x="4221" y="5374"/>
                    <a:pt x="4135" y="5326"/>
                  </a:cubicBezTo>
                  <a:cubicBezTo>
                    <a:pt x="3958" y="5228"/>
                    <a:pt x="3860" y="5051"/>
                    <a:pt x="3820" y="4865"/>
                  </a:cubicBezTo>
                  <a:cubicBezTo>
                    <a:pt x="3791" y="4747"/>
                    <a:pt x="3781" y="4619"/>
                    <a:pt x="3781" y="4492"/>
                  </a:cubicBezTo>
                  <a:cubicBezTo>
                    <a:pt x="3801" y="4354"/>
                    <a:pt x="3820" y="4227"/>
                    <a:pt x="3820" y="4089"/>
                  </a:cubicBezTo>
                  <a:cubicBezTo>
                    <a:pt x="3824" y="4004"/>
                    <a:pt x="3757" y="3969"/>
                    <a:pt x="3674" y="3969"/>
                  </a:cubicBezTo>
                  <a:cubicBezTo>
                    <a:pt x="3555" y="3969"/>
                    <a:pt x="3406" y="4040"/>
                    <a:pt x="3388" y="4138"/>
                  </a:cubicBezTo>
                  <a:cubicBezTo>
                    <a:pt x="3359" y="4266"/>
                    <a:pt x="3339" y="4413"/>
                    <a:pt x="3339" y="4560"/>
                  </a:cubicBezTo>
                  <a:cubicBezTo>
                    <a:pt x="3259" y="5099"/>
                    <a:pt x="3060" y="5836"/>
                    <a:pt x="2639" y="5836"/>
                  </a:cubicBezTo>
                  <a:cubicBezTo>
                    <a:pt x="2547" y="5836"/>
                    <a:pt x="2443" y="5801"/>
                    <a:pt x="2328" y="5719"/>
                  </a:cubicBezTo>
                  <a:cubicBezTo>
                    <a:pt x="1650" y="5238"/>
                    <a:pt x="2583" y="3922"/>
                    <a:pt x="2937" y="3480"/>
                  </a:cubicBezTo>
                  <a:cubicBezTo>
                    <a:pt x="3036" y="3358"/>
                    <a:pt x="2931" y="3298"/>
                    <a:pt x="2807" y="3298"/>
                  </a:cubicBezTo>
                  <a:cubicBezTo>
                    <a:pt x="2722" y="3298"/>
                    <a:pt x="2627" y="3326"/>
                    <a:pt x="2583" y="3382"/>
                  </a:cubicBezTo>
                  <a:cubicBezTo>
                    <a:pt x="2357" y="3667"/>
                    <a:pt x="2082" y="3932"/>
                    <a:pt x="1788" y="4128"/>
                  </a:cubicBezTo>
                  <a:cubicBezTo>
                    <a:pt x="1632" y="4225"/>
                    <a:pt x="1453" y="4316"/>
                    <a:pt x="1269" y="4316"/>
                  </a:cubicBezTo>
                  <a:cubicBezTo>
                    <a:pt x="1210" y="4316"/>
                    <a:pt x="1150" y="4307"/>
                    <a:pt x="1091" y="4285"/>
                  </a:cubicBezTo>
                  <a:cubicBezTo>
                    <a:pt x="875" y="4207"/>
                    <a:pt x="590" y="3893"/>
                    <a:pt x="600" y="3637"/>
                  </a:cubicBezTo>
                  <a:cubicBezTo>
                    <a:pt x="619" y="3235"/>
                    <a:pt x="1366" y="3127"/>
                    <a:pt x="1660" y="3068"/>
                  </a:cubicBezTo>
                  <a:cubicBezTo>
                    <a:pt x="1974" y="3009"/>
                    <a:pt x="2289" y="2970"/>
                    <a:pt x="2613" y="2950"/>
                  </a:cubicBezTo>
                  <a:cubicBezTo>
                    <a:pt x="2831" y="2931"/>
                    <a:pt x="2948" y="2664"/>
                    <a:pt x="2681" y="2664"/>
                  </a:cubicBezTo>
                  <a:cubicBezTo>
                    <a:pt x="2672" y="2664"/>
                    <a:pt x="2662" y="2665"/>
                    <a:pt x="2652" y="2665"/>
                  </a:cubicBezTo>
                  <a:cubicBezTo>
                    <a:pt x="2491" y="2676"/>
                    <a:pt x="2305" y="2687"/>
                    <a:pt x="2111" y="2687"/>
                  </a:cubicBezTo>
                  <a:cubicBezTo>
                    <a:pt x="1617" y="2687"/>
                    <a:pt x="1071" y="2620"/>
                    <a:pt x="747" y="2331"/>
                  </a:cubicBezTo>
                  <a:cubicBezTo>
                    <a:pt x="472" y="2086"/>
                    <a:pt x="541" y="1458"/>
                    <a:pt x="914" y="1340"/>
                  </a:cubicBezTo>
                  <a:cubicBezTo>
                    <a:pt x="963" y="1325"/>
                    <a:pt x="1013" y="1319"/>
                    <a:pt x="1066" y="1319"/>
                  </a:cubicBezTo>
                  <a:cubicBezTo>
                    <a:pt x="1437" y="1319"/>
                    <a:pt x="1882" y="1650"/>
                    <a:pt x="2132" y="1831"/>
                  </a:cubicBezTo>
                  <a:cubicBezTo>
                    <a:pt x="2416" y="2037"/>
                    <a:pt x="2691" y="2263"/>
                    <a:pt x="2937" y="2518"/>
                  </a:cubicBezTo>
                  <a:cubicBezTo>
                    <a:pt x="2969" y="2548"/>
                    <a:pt x="3020" y="2561"/>
                    <a:pt x="3075" y="2561"/>
                  </a:cubicBezTo>
                  <a:cubicBezTo>
                    <a:pt x="3238" y="2561"/>
                    <a:pt x="3442" y="2449"/>
                    <a:pt x="3339" y="2331"/>
                  </a:cubicBezTo>
                  <a:cubicBezTo>
                    <a:pt x="3163" y="2125"/>
                    <a:pt x="3005" y="1899"/>
                    <a:pt x="2868" y="1664"/>
                  </a:cubicBezTo>
                  <a:cubicBezTo>
                    <a:pt x="2691" y="1369"/>
                    <a:pt x="2406" y="849"/>
                    <a:pt x="2642" y="515"/>
                  </a:cubicBezTo>
                  <a:cubicBezTo>
                    <a:pt x="2756" y="353"/>
                    <a:pt x="2936" y="281"/>
                    <a:pt x="3119" y="281"/>
                  </a:cubicBezTo>
                  <a:close/>
                  <a:moveTo>
                    <a:pt x="3288" y="1"/>
                  </a:moveTo>
                  <a:cubicBezTo>
                    <a:pt x="3027" y="1"/>
                    <a:pt x="2760" y="76"/>
                    <a:pt x="2554" y="191"/>
                  </a:cubicBezTo>
                  <a:cubicBezTo>
                    <a:pt x="2073" y="456"/>
                    <a:pt x="2063" y="957"/>
                    <a:pt x="2249" y="1418"/>
                  </a:cubicBezTo>
                  <a:cubicBezTo>
                    <a:pt x="2249" y="1428"/>
                    <a:pt x="2259" y="1448"/>
                    <a:pt x="2269" y="1458"/>
                  </a:cubicBezTo>
                  <a:cubicBezTo>
                    <a:pt x="1927" y="1238"/>
                    <a:pt x="1531" y="1038"/>
                    <a:pt x="1131" y="1038"/>
                  </a:cubicBezTo>
                  <a:cubicBezTo>
                    <a:pt x="1049" y="1038"/>
                    <a:pt x="967" y="1046"/>
                    <a:pt x="885" y="1065"/>
                  </a:cubicBezTo>
                  <a:cubicBezTo>
                    <a:pt x="413" y="1183"/>
                    <a:pt x="11" y="1733"/>
                    <a:pt x="168" y="2233"/>
                  </a:cubicBezTo>
                  <a:cubicBezTo>
                    <a:pt x="305" y="2665"/>
                    <a:pt x="835" y="2813"/>
                    <a:pt x="1248" y="2881"/>
                  </a:cubicBezTo>
                  <a:cubicBezTo>
                    <a:pt x="934" y="2970"/>
                    <a:pt x="619" y="3078"/>
                    <a:pt x="384" y="3294"/>
                  </a:cubicBezTo>
                  <a:cubicBezTo>
                    <a:pt x="1" y="3637"/>
                    <a:pt x="207" y="4119"/>
                    <a:pt x="570" y="4403"/>
                  </a:cubicBezTo>
                  <a:cubicBezTo>
                    <a:pt x="747" y="4546"/>
                    <a:pt x="948" y="4604"/>
                    <a:pt x="1155" y="4604"/>
                  </a:cubicBezTo>
                  <a:cubicBezTo>
                    <a:pt x="1430" y="4604"/>
                    <a:pt x="1713" y="4500"/>
                    <a:pt x="1955" y="4354"/>
                  </a:cubicBezTo>
                  <a:lnTo>
                    <a:pt x="1955" y="4354"/>
                  </a:lnTo>
                  <a:cubicBezTo>
                    <a:pt x="1768" y="4717"/>
                    <a:pt x="1601" y="5150"/>
                    <a:pt x="1700" y="5542"/>
                  </a:cubicBezTo>
                  <a:cubicBezTo>
                    <a:pt x="1790" y="5920"/>
                    <a:pt x="2189" y="6126"/>
                    <a:pt x="2564" y="6126"/>
                  </a:cubicBezTo>
                  <a:cubicBezTo>
                    <a:pt x="2638" y="6126"/>
                    <a:pt x="2710" y="6118"/>
                    <a:pt x="2780" y="6102"/>
                  </a:cubicBezTo>
                  <a:cubicBezTo>
                    <a:pt x="3182" y="6004"/>
                    <a:pt x="3418" y="5690"/>
                    <a:pt x="3565" y="5326"/>
                  </a:cubicBezTo>
                  <a:cubicBezTo>
                    <a:pt x="3683" y="5493"/>
                    <a:pt x="3850" y="5621"/>
                    <a:pt x="4095" y="5660"/>
                  </a:cubicBezTo>
                  <a:cubicBezTo>
                    <a:pt x="4180" y="5675"/>
                    <a:pt x="4276" y="5683"/>
                    <a:pt x="4377" y="5683"/>
                  </a:cubicBezTo>
                  <a:cubicBezTo>
                    <a:pt x="4740" y="5683"/>
                    <a:pt x="5161" y="5573"/>
                    <a:pt x="5323" y="5258"/>
                  </a:cubicBezTo>
                  <a:cubicBezTo>
                    <a:pt x="5441" y="5022"/>
                    <a:pt x="5352" y="4747"/>
                    <a:pt x="5234" y="4501"/>
                  </a:cubicBezTo>
                  <a:lnTo>
                    <a:pt x="5234" y="4501"/>
                  </a:lnTo>
                  <a:cubicBezTo>
                    <a:pt x="5417" y="4584"/>
                    <a:pt x="5602" y="4634"/>
                    <a:pt x="5787" y="4634"/>
                  </a:cubicBezTo>
                  <a:cubicBezTo>
                    <a:pt x="5911" y="4634"/>
                    <a:pt x="6035" y="4612"/>
                    <a:pt x="6157" y="4560"/>
                  </a:cubicBezTo>
                  <a:cubicBezTo>
                    <a:pt x="6560" y="4384"/>
                    <a:pt x="6805" y="3795"/>
                    <a:pt x="6580" y="3402"/>
                  </a:cubicBezTo>
                  <a:cubicBezTo>
                    <a:pt x="6393" y="3088"/>
                    <a:pt x="6010" y="2970"/>
                    <a:pt x="5657" y="2911"/>
                  </a:cubicBezTo>
                  <a:cubicBezTo>
                    <a:pt x="5941" y="2803"/>
                    <a:pt x="6197" y="2656"/>
                    <a:pt x="6364" y="2430"/>
                  </a:cubicBezTo>
                  <a:cubicBezTo>
                    <a:pt x="6678" y="2037"/>
                    <a:pt x="6383" y="1526"/>
                    <a:pt x="6020" y="1271"/>
                  </a:cubicBezTo>
                  <a:cubicBezTo>
                    <a:pt x="5856" y="1156"/>
                    <a:pt x="5680" y="1108"/>
                    <a:pt x="5504" y="1108"/>
                  </a:cubicBezTo>
                  <a:cubicBezTo>
                    <a:pt x="5181" y="1108"/>
                    <a:pt x="4856" y="1268"/>
                    <a:pt x="4596" y="1477"/>
                  </a:cubicBezTo>
                  <a:cubicBezTo>
                    <a:pt x="4498" y="1566"/>
                    <a:pt x="4410" y="1654"/>
                    <a:pt x="4321" y="1742"/>
                  </a:cubicBezTo>
                  <a:cubicBezTo>
                    <a:pt x="4370" y="1212"/>
                    <a:pt x="4331" y="643"/>
                    <a:pt x="4007" y="289"/>
                  </a:cubicBezTo>
                  <a:cubicBezTo>
                    <a:pt x="3826" y="83"/>
                    <a:pt x="3560" y="1"/>
                    <a:pt x="3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8" name="Google Shape;4858;p23"/>
            <p:cNvSpPr/>
            <p:nvPr/>
          </p:nvSpPr>
          <p:spPr>
            <a:xfrm>
              <a:off x="8405335" y="7792934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4166" y="281"/>
                  </a:moveTo>
                  <a:cubicBezTo>
                    <a:pt x="4259" y="281"/>
                    <a:pt x="4362" y="317"/>
                    <a:pt x="4478" y="398"/>
                  </a:cubicBezTo>
                  <a:cubicBezTo>
                    <a:pt x="5155" y="879"/>
                    <a:pt x="4222" y="2195"/>
                    <a:pt x="3869" y="2637"/>
                  </a:cubicBezTo>
                  <a:cubicBezTo>
                    <a:pt x="3770" y="2759"/>
                    <a:pt x="3875" y="2819"/>
                    <a:pt x="3999" y="2819"/>
                  </a:cubicBezTo>
                  <a:cubicBezTo>
                    <a:pt x="4084" y="2819"/>
                    <a:pt x="4178" y="2791"/>
                    <a:pt x="4222" y="2735"/>
                  </a:cubicBezTo>
                  <a:cubicBezTo>
                    <a:pt x="4448" y="2450"/>
                    <a:pt x="4723" y="2185"/>
                    <a:pt x="5018" y="1989"/>
                  </a:cubicBezTo>
                  <a:cubicBezTo>
                    <a:pt x="5174" y="1892"/>
                    <a:pt x="5353" y="1801"/>
                    <a:pt x="5537" y="1801"/>
                  </a:cubicBezTo>
                  <a:cubicBezTo>
                    <a:pt x="5596" y="1801"/>
                    <a:pt x="5655" y="1810"/>
                    <a:pt x="5715" y="1832"/>
                  </a:cubicBezTo>
                  <a:cubicBezTo>
                    <a:pt x="5931" y="1910"/>
                    <a:pt x="6216" y="2234"/>
                    <a:pt x="6206" y="2480"/>
                  </a:cubicBezTo>
                  <a:cubicBezTo>
                    <a:pt x="6186" y="2882"/>
                    <a:pt x="5440" y="2990"/>
                    <a:pt x="5145" y="3049"/>
                  </a:cubicBezTo>
                  <a:cubicBezTo>
                    <a:pt x="4831" y="3108"/>
                    <a:pt x="4517" y="3147"/>
                    <a:pt x="4193" y="3167"/>
                  </a:cubicBezTo>
                  <a:cubicBezTo>
                    <a:pt x="3975" y="3186"/>
                    <a:pt x="3857" y="3453"/>
                    <a:pt x="4125" y="3453"/>
                  </a:cubicBezTo>
                  <a:cubicBezTo>
                    <a:pt x="4134" y="3453"/>
                    <a:pt x="4143" y="3452"/>
                    <a:pt x="4154" y="3452"/>
                  </a:cubicBezTo>
                  <a:cubicBezTo>
                    <a:pt x="4313" y="3441"/>
                    <a:pt x="4497" y="3431"/>
                    <a:pt x="4689" y="3431"/>
                  </a:cubicBezTo>
                  <a:cubicBezTo>
                    <a:pt x="5184" y="3431"/>
                    <a:pt x="5733" y="3498"/>
                    <a:pt x="6058" y="3795"/>
                  </a:cubicBezTo>
                  <a:cubicBezTo>
                    <a:pt x="6333" y="4031"/>
                    <a:pt x="6265" y="4659"/>
                    <a:pt x="5892" y="4777"/>
                  </a:cubicBezTo>
                  <a:cubicBezTo>
                    <a:pt x="5841" y="4794"/>
                    <a:pt x="5787" y="4801"/>
                    <a:pt x="5732" y="4801"/>
                  </a:cubicBezTo>
                  <a:cubicBezTo>
                    <a:pt x="5363" y="4801"/>
                    <a:pt x="4922" y="4466"/>
                    <a:pt x="4674" y="4286"/>
                  </a:cubicBezTo>
                  <a:cubicBezTo>
                    <a:pt x="4389" y="4080"/>
                    <a:pt x="4114" y="3854"/>
                    <a:pt x="3869" y="3609"/>
                  </a:cubicBezTo>
                  <a:cubicBezTo>
                    <a:pt x="3835" y="3575"/>
                    <a:pt x="3781" y="3560"/>
                    <a:pt x="3722" y="3560"/>
                  </a:cubicBezTo>
                  <a:cubicBezTo>
                    <a:pt x="3561" y="3560"/>
                    <a:pt x="3365" y="3670"/>
                    <a:pt x="3466" y="3786"/>
                  </a:cubicBezTo>
                  <a:cubicBezTo>
                    <a:pt x="3643" y="3992"/>
                    <a:pt x="3800" y="4218"/>
                    <a:pt x="3938" y="4453"/>
                  </a:cubicBezTo>
                  <a:cubicBezTo>
                    <a:pt x="4114" y="4748"/>
                    <a:pt x="4399" y="5278"/>
                    <a:pt x="4163" y="5602"/>
                  </a:cubicBezTo>
                  <a:cubicBezTo>
                    <a:pt x="4050" y="5764"/>
                    <a:pt x="3870" y="5836"/>
                    <a:pt x="3686" y="5836"/>
                  </a:cubicBezTo>
                  <a:cubicBezTo>
                    <a:pt x="3457" y="5836"/>
                    <a:pt x="3223" y="5724"/>
                    <a:pt x="3103" y="5533"/>
                  </a:cubicBezTo>
                  <a:cubicBezTo>
                    <a:pt x="2907" y="5200"/>
                    <a:pt x="2907" y="4758"/>
                    <a:pt x="2926" y="4385"/>
                  </a:cubicBezTo>
                  <a:cubicBezTo>
                    <a:pt x="2946" y="4110"/>
                    <a:pt x="2985" y="3835"/>
                    <a:pt x="3044" y="3570"/>
                  </a:cubicBezTo>
                  <a:cubicBezTo>
                    <a:pt x="3065" y="3488"/>
                    <a:pt x="3005" y="3457"/>
                    <a:pt x="2923" y="3457"/>
                  </a:cubicBezTo>
                  <a:cubicBezTo>
                    <a:pt x="2810" y="3457"/>
                    <a:pt x="2656" y="3517"/>
                    <a:pt x="2622" y="3579"/>
                  </a:cubicBezTo>
                  <a:cubicBezTo>
                    <a:pt x="2445" y="3903"/>
                    <a:pt x="2209" y="4218"/>
                    <a:pt x="1925" y="4463"/>
                  </a:cubicBezTo>
                  <a:cubicBezTo>
                    <a:pt x="1782" y="4590"/>
                    <a:pt x="1607" y="4723"/>
                    <a:pt x="1416" y="4723"/>
                  </a:cubicBezTo>
                  <a:cubicBezTo>
                    <a:pt x="1370" y="4723"/>
                    <a:pt x="1324" y="4716"/>
                    <a:pt x="1277" y="4699"/>
                  </a:cubicBezTo>
                  <a:cubicBezTo>
                    <a:pt x="1031" y="4610"/>
                    <a:pt x="776" y="4306"/>
                    <a:pt x="737" y="4051"/>
                  </a:cubicBezTo>
                  <a:cubicBezTo>
                    <a:pt x="648" y="3383"/>
                    <a:pt x="2043" y="3255"/>
                    <a:pt x="2484" y="3226"/>
                  </a:cubicBezTo>
                  <a:cubicBezTo>
                    <a:pt x="2699" y="3198"/>
                    <a:pt x="2816" y="2939"/>
                    <a:pt x="2574" y="2939"/>
                  </a:cubicBezTo>
                  <a:cubicBezTo>
                    <a:pt x="2561" y="2939"/>
                    <a:pt x="2548" y="2940"/>
                    <a:pt x="2533" y="2941"/>
                  </a:cubicBezTo>
                  <a:cubicBezTo>
                    <a:pt x="2425" y="2951"/>
                    <a:pt x="2317" y="2961"/>
                    <a:pt x="2209" y="2971"/>
                  </a:cubicBezTo>
                  <a:cubicBezTo>
                    <a:pt x="2096" y="2980"/>
                    <a:pt x="1970" y="2986"/>
                    <a:pt x="1841" y="2986"/>
                  </a:cubicBezTo>
                  <a:cubicBezTo>
                    <a:pt x="1257" y="2986"/>
                    <a:pt x="596" y="2863"/>
                    <a:pt x="580" y="2332"/>
                  </a:cubicBezTo>
                  <a:cubicBezTo>
                    <a:pt x="580" y="2136"/>
                    <a:pt x="658" y="1812"/>
                    <a:pt x="874" y="1783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52" y="2028"/>
                  </a:cubicBezTo>
                  <a:cubicBezTo>
                    <a:pt x="1856" y="2224"/>
                    <a:pt x="2151" y="2450"/>
                    <a:pt x="2406" y="2715"/>
                  </a:cubicBezTo>
                  <a:cubicBezTo>
                    <a:pt x="2438" y="2744"/>
                    <a:pt x="2486" y="2756"/>
                    <a:pt x="2539" y="2756"/>
                  </a:cubicBezTo>
                  <a:cubicBezTo>
                    <a:pt x="2649" y="2756"/>
                    <a:pt x="2778" y="2703"/>
                    <a:pt x="2818" y="2637"/>
                  </a:cubicBezTo>
                  <a:cubicBezTo>
                    <a:pt x="2838" y="2598"/>
                    <a:pt x="2838" y="2568"/>
                    <a:pt x="2808" y="2529"/>
                  </a:cubicBezTo>
                  <a:cubicBezTo>
                    <a:pt x="2602" y="2332"/>
                    <a:pt x="2416" y="2116"/>
                    <a:pt x="2249" y="1881"/>
                  </a:cubicBezTo>
                  <a:cubicBezTo>
                    <a:pt x="2092" y="1665"/>
                    <a:pt x="1660" y="1076"/>
                    <a:pt x="1954" y="820"/>
                  </a:cubicBezTo>
                  <a:cubicBezTo>
                    <a:pt x="2039" y="745"/>
                    <a:pt x="2178" y="713"/>
                    <a:pt x="2317" y="713"/>
                  </a:cubicBezTo>
                  <a:cubicBezTo>
                    <a:pt x="2451" y="713"/>
                    <a:pt x="2584" y="743"/>
                    <a:pt x="2671" y="791"/>
                  </a:cubicBezTo>
                  <a:cubicBezTo>
                    <a:pt x="2848" y="889"/>
                    <a:pt x="2946" y="1066"/>
                    <a:pt x="2985" y="1252"/>
                  </a:cubicBezTo>
                  <a:cubicBezTo>
                    <a:pt x="3015" y="1380"/>
                    <a:pt x="3024" y="1498"/>
                    <a:pt x="3024" y="1625"/>
                  </a:cubicBezTo>
                  <a:cubicBezTo>
                    <a:pt x="3005" y="1763"/>
                    <a:pt x="2985" y="1891"/>
                    <a:pt x="2985" y="2028"/>
                  </a:cubicBezTo>
                  <a:cubicBezTo>
                    <a:pt x="2981" y="2114"/>
                    <a:pt x="3050" y="2149"/>
                    <a:pt x="3134" y="2149"/>
                  </a:cubicBezTo>
                  <a:cubicBezTo>
                    <a:pt x="3252" y="2149"/>
                    <a:pt x="3400" y="2080"/>
                    <a:pt x="3417" y="1989"/>
                  </a:cubicBezTo>
                  <a:cubicBezTo>
                    <a:pt x="3447" y="1851"/>
                    <a:pt x="3466" y="1704"/>
                    <a:pt x="3466" y="1557"/>
                  </a:cubicBezTo>
                  <a:cubicBezTo>
                    <a:pt x="3547" y="1018"/>
                    <a:pt x="3746" y="281"/>
                    <a:pt x="4166" y="281"/>
                  </a:cubicBezTo>
                  <a:close/>
                  <a:moveTo>
                    <a:pt x="4247" y="0"/>
                  </a:moveTo>
                  <a:cubicBezTo>
                    <a:pt x="4172" y="0"/>
                    <a:pt x="4097" y="8"/>
                    <a:pt x="4026" y="25"/>
                  </a:cubicBezTo>
                  <a:cubicBezTo>
                    <a:pt x="3623" y="113"/>
                    <a:pt x="3388" y="437"/>
                    <a:pt x="3240" y="791"/>
                  </a:cubicBezTo>
                  <a:cubicBezTo>
                    <a:pt x="3123" y="624"/>
                    <a:pt x="2956" y="496"/>
                    <a:pt x="2710" y="457"/>
                  </a:cubicBezTo>
                  <a:cubicBezTo>
                    <a:pt x="2625" y="442"/>
                    <a:pt x="2529" y="434"/>
                    <a:pt x="2429" y="434"/>
                  </a:cubicBezTo>
                  <a:cubicBezTo>
                    <a:pt x="2065" y="434"/>
                    <a:pt x="1644" y="544"/>
                    <a:pt x="1483" y="860"/>
                  </a:cubicBezTo>
                  <a:cubicBezTo>
                    <a:pt x="1365" y="1105"/>
                    <a:pt x="1453" y="1370"/>
                    <a:pt x="1571" y="1616"/>
                  </a:cubicBezTo>
                  <a:cubicBezTo>
                    <a:pt x="1389" y="1533"/>
                    <a:pt x="1203" y="1483"/>
                    <a:pt x="1018" y="1483"/>
                  </a:cubicBezTo>
                  <a:cubicBezTo>
                    <a:pt x="894" y="1483"/>
                    <a:pt x="770" y="1505"/>
                    <a:pt x="648" y="1557"/>
                  </a:cubicBezTo>
                  <a:cubicBezTo>
                    <a:pt x="236" y="1733"/>
                    <a:pt x="0" y="2323"/>
                    <a:pt x="226" y="2725"/>
                  </a:cubicBezTo>
                  <a:cubicBezTo>
                    <a:pt x="413" y="3030"/>
                    <a:pt x="796" y="3147"/>
                    <a:pt x="1149" y="3206"/>
                  </a:cubicBezTo>
                  <a:cubicBezTo>
                    <a:pt x="864" y="3314"/>
                    <a:pt x="609" y="3471"/>
                    <a:pt x="442" y="3687"/>
                  </a:cubicBezTo>
                  <a:cubicBezTo>
                    <a:pt x="128" y="4090"/>
                    <a:pt x="422" y="4591"/>
                    <a:pt x="786" y="4846"/>
                  </a:cubicBezTo>
                  <a:cubicBezTo>
                    <a:pt x="949" y="4961"/>
                    <a:pt x="1125" y="5009"/>
                    <a:pt x="1302" y="5009"/>
                  </a:cubicBezTo>
                  <a:cubicBezTo>
                    <a:pt x="1624" y="5009"/>
                    <a:pt x="1950" y="4849"/>
                    <a:pt x="2209" y="4640"/>
                  </a:cubicBezTo>
                  <a:cubicBezTo>
                    <a:pt x="2308" y="4561"/>
                    <a:pt x="2396" y="4463"/>
                    <a:pt x="2484" y="4375"/>
                  </a:cubicBezTo>
                  <a:lnTo>
                    <a:pt x="2484" y="4375"/>
                  </a:lnTo>
                  <a:cubicBezTo>
                    <a:pt x="2435" y="4905"/>
                    <a:pt x="2475" y="5474"/>
                    <a:pt x="2789" y="5828"/>
                  </a:cubicBezTo>
                  <a:cubicBezTo>
                    <a:pt x="2976" y="6035"/>
                    <a:pt x="3247" y="6120"/>
                    <a:pt x="3523" y="6120"/>
                  </a:cubicBezTo>
                  <a:cubicBezTo>
                    <a:pt x="3782" y="6120"/>
                    <a:pt x="4047" y="6045"/>
                    <a:pt x="4252" y="5926"/>
                  </a:cubicBezTo>
                  <a:cubicBezTo>
                    <a:pt x="4733" y="5661"/>
                    <a:pt x="4743" y="5160"/>
                    <a:pt x="4556" y="4699"/>
                  </a:cubicBezTo>
                  <a:cubicBezTo>
                    <a:pt x="4556" y="4689"/>
                    <a:pt x="4546" y="4669"/>
                    <a:pt x="4537" y="4659"/>
                  </a:cubicBezTo>
                  <a:lnTo>
                    <a:pt x="4537" y="4659"/>
                  </a:lnTo>
                  <a:cubicBezTo>
                    <a:pt x="4879" y="4879"/>
                    <a:pt x="5275" y="5079"/>
                    <a:pt x="5675" y="5079"/>
                  </a:cubicBezTo>
                  <a:cubicBezTo>
                    <a:pt x="5757" y="5079"/>
                    <a:pt x="5839" y="5071"/>
                    <a:pt x="5921" y="5052"/>
                  </a:cubicBezTo>
                  <a:cubicBezTo>
                    <a:pt x="6392" y="4944"/>
                    <a:pt x="6795" y="4385"/>
                    <a:pt x="6638" y="3894"/>
                  </a:cubicBezTo>
                  <a:cubicBezTo>
                    <a:pt x="6500" y="3452"/>
                    <a:pt x="5970" y="3304"/>
                    <a:pt x="5558" y="3236"/>
                  </a:cubicBezTo>
                  <a:cubicBezTo>
                    <a:pt x="5872" y="3157"/>
                    <a:pt x="6186" y="3039"/>
                    <a:pt x="6422" y="2823"/>
                  </a:cubicBezTo>
                  <a:cubicBezTo>
                    <a:pt x="6805" y="2480"/>
                    <a:pt x="6599" y="2008"/>
                    <a:pt x="6235" y="1714"/>
                  </a:cubicBezTo>
                  <a:cubicBezTo>
                    <a:pt x="6061" y="1573"/>
                    <a:pt x="5862" y="1516"/>
                    <a:pt x="5658" y="1516"/>
                  </a:cubicBezTo>
                  <a:cubicBezTo>
                    <a:pt x="5380" y="1516"/>
                    <a:pt x="5094" y="1621"/>
                    <a:pt x="4851" y="1763"/>
                  </a:cubicBezTo>
                  <a:cubicBezTo>
                    <a:pt x="5037" y="1400"/>
                    <a:pt x="5204" y="968"/>
                    <a:pt x="5106" y="575"/>
                  </a:cubicBezTo>
                  <a:cubicBezTo>
                    <a:pt x="5008" y="199"/>
                    <a:pt x="4618" y="0"/>
                    <a:pt x="42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9" name="Google Shape;4859;p23"/>
            <p:cNvSpPr/>
            <p:nvPr/>
          </p:nvSpPr>
          <p:spPr>
            <a:xfrm>
              <a:off x="8745247" y="7784389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22" y="281"/>
                  </a:moveTo>
                  <a:cubicBezTo>
                    <a:pt x="3352" y="281"/>
                    <a:pt x="3588" y="393"/>
                    <a:pt x="3702" y="584"/>
                  </a:cubicBezTo>
                  <a:cubicBezTo>
                    <a:pt x="3898" y="918"/>
                    <a:pt x="3898" y="1359"/>
                    <a:pt x="3879" y="1733"/>
                  </a:cubicBezTo>
                  <a:cubicBezTo>
                    <a:pt x="3859" y="2007"/>
                    <a:pt x="3820" y="2282"/>
                    <a:pt x="3761" y="2548"/>
                  </a:cubicBezTo>
                  <a:cubicBezTo>
                    <a:pt x="3740" y="2630"/>
                    <a:pt x="3800" y="2660"/>
                    <a:pt x="3881" y="2660"/>
                  </a:cubicBezTo>
                  <a:cubicBezTo>
                    <a:pt x="3995" y="2660"/>
                    <a:pt x="4149" y="2601"/>
                    <a:pt x="4183" y="2538"/>
                  </a:cubicBezTo>
                  <a:cubicBezTo>
                    <a:pt x="4370" y="2214"/>
                    <a:pt x="4595" y="1899"/>
                    <a:pt x="4880" y="1654"/>
                  </a:cubicBezTo>
                  <a:cubicBezTo>
                    <a:pt x="5023" y="1527"/>
                    <a:pt x="5198" y="1394"/>
                    <a:pt x="5394" y="1394"/>
                  </a:cubicBezTo>
                  <a:cubicBezTo>
                    <a:pt x="5441" y="1394"/>
                    <a:pt x="5489" y="1401"/>
                    <a:pt x="5538" y="1418"/>
                  </a:cubicBezTo>
                  <a:cubicBezTo>
                    <a:pt x="5774" y="1507"/>
                    <a:pt x="6039" y="1811"/>
                    <a:pt x="6068" y="2066"/>
                  </a:cubicBezTo>
                  <a:cubicBezTo>
                    <a:pt x="6157" y="2734"/>
                    <a:pt x="4772" y="2862"/>
                    <a:pt x="4321" y="2891"/>
                  </a:cubicBezTo>
                  <a:cubicBezTo>
                    <a:pt x="4106" y="2919"/>
                    <a:pt x="3989" y="3178"/>
                    <a:pt x="4231" y="3178"/>
                  </a:cubicBezTo>
                  <a:cubicBezTo>
                    <a:pt x="4244" y="3178"/>
                    <a:pt x="4257" y="3177"/>
                    <a:pt x="4271" y="3176"/>
                  </a:cubicBezTo>
                  <a:cubicBezTo>
                    <a:pt x="4379" y="3166"/>
                    <a:pt x="4487" y="3156"/>
                    <a:pt x="4595" y="3146"/>
                  </a:cubicBezTo>
                  <a:cubicBezTo>
                    <a:pt x="4702" y="3140"/>
                    <a:pt x="4819" y="3135"/>
                    <a:pt x="4940" y="3135"/>
                  </a:cubicBezTo>
                  <a:cubicBezTo>
                    <a:pt x="5530" y="3135"/>
                    <a:pt x="6209" y="3247"/>
                    <a:pt x="6225" y="3785"/>
                  </a:cubicBezTo>
                  <a:cubicBezTo>
                    <a:pt x="6235" y="3981"/>
                    <a:pt x="6147" y="4305"/>
                    <a:pt x="5931" y="4344"/>
                  </a:cubicBezTo>
                  <a:cubicBezTo>
                    <a:pt x="5915" y="4346"/>
                    <a:pt x="5899" y="4347"/>
                    <a:pt x="5883" y="4347"/>
                  </a:cubicBezTo>
                  <a:cubicBezTo>
                    <a:pt x="5674" y="4347"/>
                    <a:pt x="5417" y="4180"/>
                    <a:pt x="5253" y="4089"/>
                  </a:cubicBezTo>
                  <a:cubicBezTo>
                    <a:pt x="4949" y="3893"/>
                    <a:pt x="4654" y="3667"/>
                    <a:pt x="4399" y="3412"/>
                  </a:cubicBezTo>
                  <a:cubicBezTo>
                    <a:pt x="4365" y="3378"/>
                    <a:pt x="4313" y="3364"/>
                    <a:pt x="4257" y="3364"/>
                  </a:cubicBezTo>
                  <a:cubicBezTo>
                    <a:pt x="4149" y="3364"/>
                    <a:pt x="4025" y="3416"/>
                    <a:pt x="3987" y="3480"/>
                  </a:cubicBezTo>
                  <a:cubicBezTo>
                    <a:pt x="3967" y="3520"/>
                    <a:pt x="3967" y="3559"/>
                    <a:pt x="3997" y="3588"/>
                  </a:cubicBezTo>
                  <a:cubicBezTo>
                    <a:pt x="4203" y="3785"/>
                    <a:pt x="4389" y="4011"/>
                    <a:pt x="4556" y="4236"/>
                  </a:cubicBezTo>
                  <a:cubicBezTo>
                    <a:pt x="4713" y="4452"/>
                    <a:pt x="5145" y="5042"/>
                    <a:pt x="4851" y="5297"/>
                  </a:cubicBezTo>
                  <a:cubicBezTo>
                    <a:pt x="4766" y="5372"/>
                    <a:pt x="4627" y="5404"/>
                    <a:pt x="4488" y="5404"/>
                  </a:cubicBezTo>
                  <a:cubicBezTo>
                    <a:pt x="4354" y="5404"/>
                    <a:pt x="4221" y="5374"/>
                    <a:pt x="4134" y="5326"/>
                  </a:cubicBezTo>
                  <a:cubicBezTo>
                    <a:pt x="3957" y="5228"/>
                    <a:pt x="3869" y="5051"/>
                    <a:pt x="3820" y="4865"/>
                  </a:cubicBezTo>
                  <a:cubicBezTo>
                    <a:pt x="3790" y="4747"/>
                    <a:pt x="3780" y="4619"/>
                    <a:pt x="3780" y="4492"/>
                  </a:cubicBezTo>
                  <a:cubicBezTo>
                    <a:pt x="3800" y="4354"/>
                    <a:pt x="3820" y="4227"/>
                    <a:pt x="3830" y="4089"/>
                  </a:cubicBezTo>
                  <a:cubicBezTo>
                    <a:pt x="3830" y="4004"/>
                    <a:pt x="3761" y="3969"/>
                    <a:pt x="3678" y="3969"/>
                  </a:cubicBezTo>
                  <a:cubicBezTo>
                    <a:pt x="3559" y="3969"/>
                    <a:pt x="3411" y="4040"/>
                    <a:pt x="3388" y="4138"/>
                  </a:cubicBezTo>
                  <a:cubicBezTo>
                    <a:pt x="3358" y="4266"/>
                    <a:pt x="3348" y="4413"/>
                    <a:pt x="3348" y="4560"/>
                  </a:cubicBezTo>
                  <a:cubicBezTo>
                    <a:pt x="3268" y="5099"/>
                    <a:pt x="3062" y="5836"/>
                    <a:pt x="2645" y="5836"/>
                  </a:cubicBezTo>
                  <a:cubicBezTo>
                    <a:pt x="2553" y="5836"/>
                    <a:pt x="2451" y="5801"/>
                    <a:pt x="2337" y="5719"/>
                  </a:cubicBezTo>
                  <a:cubicBezTo>
                    <a:pt x="1650" y="5238"/>
                    <a:pt x="2592" y="3922"/>
                    <a:pt x="2936" y="3480"/>
                  </a:cubicBezTo>
                  <a:cubicBezTo>
                    <a:pt x="3035" y="3358"/>
                    <a:pt x="2930" y="3298"/>
                    <a:pt x="2806" y="3298"/>
                  </a:cubicBezTo>
                  <a:cubicBezTo>
                    <a:pt x="2721" y="3298"/>
                    <a:pt x="2627" y="3326"/>
                    <a:pt x="2583" y="3382"/>
                  </a:cubicBezTo>
                  <a:cubicBezTo>
                    <a:pt x="2357" y="3667"/>
                    <a:pt x="2092" y="3932"/>
                    <a:pt x="1787" y="4128"/>
                  </a:cubicBezTo>
                  <a:cubicBezTo>
                    <a:pt x="1631" y="4225"/>
                    <a:pt x="1452" y="4316"/>
                    <a:pt x="1268" y="4316"/>
                  </a:cubicBezTo>
                  <a:cubicBezTo>
                    <a:pt x="1209" y="4316"/>
                    <a:pt x="1150" y="4307"/>
                    <a:pt x="1090" y="4285"/>
                  </a:cubicBezTo>
                  <a:cubicBezTo>
                    <a:pt x="874" y="4207"/>
                    <a:pt x="589" y="3893"/>
                    <a:pt x="599" y="3637"/>
                  </a:cubicBezTo>
                  <a:cubicBezTo>
                    <a:pt x="619" y="3235"/>
                    <a:pt x="1375" y="3127"/>
                    <a:pt x="1660" y="3068"/>
                  </a:cubicBezTo>
                  <a:cubicBezTo>
                    <a:pt x="1974" y="3009"/>
                    <a:pt x="2288" y="2970"/>
                    <a:pt x="2612" y="2950"/>
                  </a:cubicBezTo>
                  <a:cubicBezTo>
                    <a:pt x="2830" y="2931"/>
                    <a:pt x="2948" y="2664"/>
                    <a:pt x="2689" y="2664"/>
                  </a:cubicBezTo>
                  <a:cubicBezTo>
                    <a:pt x="2680" y="2664"/>
                    <a:pt x="2671" y="2665"/>
                    <a:pt x="2661" y="2665"/>
                  </a:cubicBezTo>
                  <a:cubicBezTo>
                    <a:pt x="2497" y="2676"/>
                    <a:pt x="2309" y="2687"/>
                    <a:pt x="2114" y="2687"/>
                  </a:cubicBezTo>
                  <a:cubicBezTo>
                    <a:pt x="1617" y="2687"/>
                    <a:pt x="1070" y="2620"/>
                    <a:pt x="746" y="2331"/>
                  </a:cubicBezTo>
                  <a:cubicBezTo>
                    <a:pt x="472" y="2086"/>
                    <a:pt x="540" y="1458"/>
                    <a:pt x="913" y="1340"/>
                  </a:cubicBezTo>
                  <a:cubicBezTo>
                    <a:pt x="964" y="1323"/>
                    <a:pt x="1018" y="1316"/>
                    <a:pt x="1073" y="1316"/>
                  </a:cubicBezTo>
                  <a:cubicBezTo>
                    <a:pt x="1442" y="1316"/>
                    <a:pt x="1883" y="1651"/>
                    <a:pt x="2131" y="1831"/>
                  </a:cubicBezTo>
                  <a:cubicBezTo>
                    <a:pt x="2425" y="2037"/>
                    <a:pt x="2691" y="2263"/>
                    <a:pt x="2946" y="2518"/>
                  </a:cubicBezTo>
                  <a:cubicBezTo>
                    <a:pt x="2976" y="2548"/>
                    <a:pt x="3024" y="2561"/>
                    <a:pt x="3078" y="2561"/>
                  </a:cubicBezTo>
                  <a:cubicBezTo>
                    <a:pt x="3237" y="2561"/>
                    <a:pt x="3441" y="2449"/>
                    <a:pt x="3339" y="2331"/>
                  </a:cubicBezTo>
                  <a:cubicBezTo>
                    <a:pt x="3162" y="2125"/>
                    <a:pt x="3005" y="1899"/>
                    <a:pt x="2867" y="1664"/>
                  </a:cubicBezTo>
                  <a:cubicBezTo>
                    <a:pt x="2691" y="1369"/>
                    <a:pt x="2416" y="849"/>
                    <a:pt x="2641" y="515"/>
                  </a:cubicBezTo>
                  <a:cubicBezTo>
                    <a:pt x="2755" y="353"/>
                    <a:pt x="2937" y="281"/>
                    <a:pt x="3122" y="281"/>
                  </a:cubicBezTo>
                  <a:close/>
                  <a:moveTo>
                    <a:pt x="3292" y="1"/>
                  </a:moveTo>
                  <a:cubicBezTo>
                    <a:pt x="3031" y="1"/>
                    <a:pt x="2764" y="76"/>
                    <a:pt x="2553" y="191"/>
                  </a:cubicBezTo>
                  <a:cubicBezTo>
                    <a:pt x="2072" y="456"/>
                    <a:pt x="2062" y="957"/>
                    <a:pt x="2249" y="1418"/>
                  </a:cubicBezTo>
                  <a:cubicBezTo>
                    <a:pt x="2259" y="1428"/>
                    <a:pt x="2259" y="1448"/>
                    <a:pt x="2268" y="1458"/>
                  </a:cubicBezTo>
                  <a:cubicBezTo>
                    <a:pt x="1934" y="1238"/>
                    <a:pt x="1533" y="1038"/>
                    <a:pt x="1131" y="1038"/>
                  </a:cubicBezTo>
                  <a:cubicBezTo>
                    <a:pt x="1048" y="1038"/>
                    <a:pt x="966" y="1046"/>
                    <a:pt x="884" y="1065"/>
                  </a:cubicBezTo>
                  <a:cubicBezTo>
                    <a:pt x="413" y="1183"/>
                    <a:pt x="10" y="1733"/>
                    <a:pt x="167" y="2233"/>
                  </a:cubicBezTo>
                  <a:cubicBezTo>
                    <a:pt x="305" y="2665"/>
                    <a:pt x="835" y="2813"/>
                    <a:pt x="1247" y="2881"/>
                  </a:cubicBezTo>
                  <a:cubicBezTo>
                    <a:pt x="933" y="2970"/>
                    <a:pt x="619" y="3078"/>
                    <a:pt x="383" y="3294"/>
                  </a:cubicBezTo>
                  <a:cubicBezTo>
                    <a:pt x="0" y="3637"/>
                    <a:pt x="206" y="4119"/>
                    <a:pt x="570" y="4403"/>
                  </a:cubicBezTo>
                  <a:cubicBezTo>
                    <a:pt x="746" y="4546"/>
                    <a:pt x="948" y="4604"/>
                    <a:pt x="1154" y="4604"/>
                  </a:cubicBezTo>
                  <a:cubicBezTo>
                    <a:pt x="1429" y="4604"/>
                    <a:pt x="1713" y="4500"/>
                    <a:pt x="1954" y="4354"/>
                  </a:cubicBezTo>
                  <a:lnTo>
                    <a:pt x="1954" y="4354"/>
                  </a:lnTo>
                  <a:cubicBezTo>
                    <a:pt x="1777" y="4717"/>
                    <a:pt x="1601" y="5150"/>
                    <a:pt x="1699" y="5542"/>
                  </a:cubicBezTo>
                  <a:cubicBezTo>
                    <a:pt x="1797" y="5920"/>
                    <a:pt x="2191" y="6126"/>
                    <a:pt x="2570" y="6126"/>
                  </a:cubicBezTo>
                  <a:cubicBezTo>
                    <a:pt x="2644" y="6126"/>
                    <a:pt x="2718" y="6118"/>
                    <a:pt x="2789" y="6102"/>
                  </a:cubicBezTo>
                  <a:cubicBezTo>
                    <a:pt x="3182" y="6004"/>
                    <a:pt x="3417" y="5690"/>
                    <a:pt x="3564" y="5326"/>
                  </a:cubicBezTo>
                  <a:cubicBezTo>
                    <a:pt x="3682" y="5493"/>
                    <a:pt x="3859" y="5621"/>
                    <a:pt x="4095" y="5660"/>
                  </a:cubicBezTo>
                  <a:cubicBezTo>
                    <a:pt x="4180" y="5675"/>
                    <a:pt x="4276" y="5683"/>
                    <a:pt x="4376" y="5683"/>
                  </a:cubicBezTo>
                  <a:cubicBezTo>
                    <a:pt x="4740" y="5683"/>
                    <a:pt x="5161" y="5573"/>
                    <a:pt x="5322" y="5258"/>
                  </a:cubicBezTo>
                  <a:cubicBezTo>
                    <a:pt x="5440" y="5022"/>
                    <a:pt x="5361" y="4747"/>
                    <a:pt x="5234" y="4501"/>
                  </a:cubicBezTo>
                  <a:lnTo>
                    <a:pt x="5234" y="4501"/>
                  </a:lnTo>
                  <a:cubicBezTo>
                    <a:pt x="5416" y="4584"/>
                    <a:pt x="5605" y="4634"/>
                    <a:pt x="5791" y="4634"/>
                  </a:cubicBezTo>
                  <a:cubicBezTo>
                    <a:pt x="5915" y="4634"/>
                    <a:pt x="6038" y="4612"/>
                    <a:pt x="6157" y="4560"/>
                  </a:cubicBezTo>
                  <a:cubicBezTo>
                    <a:pt x="6569" y="4384"/>
                    <a:pt x="6805" y="3795"/>
                    <a:pt x="6579" y="3402"/>
                  </a:cubicBezTo>
                  <a:cubicBezTo>
                    <a:pt x="6402" y="3088"/>
                    <a:pt x="6019" y="2970"/>
                    <a:pt x="5666" y="2911"/>
                  </a:cubicBezTo>
                  <a:cubicBezTo>
                    <a:pt x="5950" y="2803"/>
                    <a:pt x="6196" y="2656"/>
                    <a:pt x="6373" y="2430"/>
                  </a:cubicBezTo>
                  <a:cubicBezTo>
                    <a:pt x="6687" y="2037"/>
                    <a:pt x="6392" y="1526"/>
                    <a:pt x="6029" y="1271"/>
                  </a:cubicBezTo>
                  <a:cubicBezTo>
                    <a:pt x="5862" y="1156"/>
                    <a:pt x="5684" y="1108"/>
                    <a:pt x="5506" y="1108"/>
                  </a:cubicBezTo>
                  <a:cubicBezTo>
                    <a:pt x="5182" y="1108"/>
                    <a:pt x="4859" y="1268"/>
                    <a:pt x="4605" y="1477"/>
                  </a:cubicBezTo>
                  <a:cubicBezTo>
                    <a:pt x="4507" y="1566"/>
                    <a:pt x="4409" y="1654"/>
                    <a:pt x="4321" y="1742"/>
                  </a:cubicBezTo>
                  <a:cubicBezTo>
                    <a:pt x="4379" y="1212"/>
                    <a:pt x="4330" y="643"/>
                    <a:pt x="4016" y="289"/>
                  </a:cubicBezTo>
                  <a:cubicBezTo>
                    <a:pt x="3830" y="83"/>
                    <a:pt x="3565" y="1"/>
                    <a:pt x="3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0" name="Google Shape;4860;p23"/>
            <p:cNvSpPr/>
            <p:nvPr/>
          </p:nvSpPr>
          <p:spPr>
            <a:xfrm>
              <a:off x="8252204" y="8035511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3114" y="281"/>
                  </a:moveTo>
                  <a:cubicBezTo>
                    <a:pt x="3343" y="281"/>
                    <a:pt x="3578" y="393"/>
                    <a:pt x="3693" y="583"/>
                  </a:cubicBezTo>
                  <a:cubicBezTo>
                    <a:pt x="3899" y="917"/>
                    <a:pt x="3889" y="1359"/>
                    <a:pt x="3869" y="1732"/>
                  </a:cubicBezTo>
                  <a:cubicBezTo>
                    <a:pt x="3850" y="2007"/>
                    <a:pt x="3820" y="2282"/>
                    <a:pt x="3761" y="2547"/>
                  </a:cubicBezTo>
                  <a:cubicBezTo>
                    <a:pt x="3741" y="2629"/>
                    <a:pt x="3799" y="2660"/>
                    <a:pt x="3879" y="2660"/>
                  </a:cubicBezTo>
                  <a:cubicBezTo>
                    <a:pt x="3990" y="2660"/>
                    <a:pt x="4144" y="2600"/>
                    <a:pt x="4184" y="2537"/>
                  </a:cubicBezTo>
                  <a:cubicBezTo>
                    <a:pt x="4360" y="2213"/>
                    <a:pt x="4596" y="1899"/>
                    <a:pt x="4871" y="1653"/>
                  </a:cubicBezTo>
                  <a:cubicBezTo>
                    <a:pt x="5014" y="1527"/>
                    <a:pt x="5195" y="1393"/>
                    <a:pt x="5389" y="1393"/>
                  </a:cubicBezTo>
                  <a:cubicBezTo>
                    <a:pt x="5435" y="1393"/>
                    <a:pt x="5482" y="1401"/>
                    <a:pt x="5529" y="1418"/>
                  </a:cubicBezTo>
                  <a:cubicBezTo>
                    <a:pt x="5764" y="1506"/>
                    <a:pt x="6030" y="1811"/>
                    <a:pt x="6059" y="2066"/>
                  </a:cubicBezTo>
                  <a:cubicBezTo>
                    <a:pt x="6147" y="2734"/>
                    <a:pt x="4763" y="2861"/>
                    <a:pt x="4321" y="2891"/>
                  </a:cubicBezTo>
                  <a:cubicBezTo>
                    <a:pt x="4106" y="2919"/>
                    <a:pt x="3980" y="3178"/>
                    <a:pt x="4230" y="3178"/>
                  </a:cubicBezTo>
                  <a:cubicBezTo>
                    <a:pt x="4243" y="3178"/>
                    <a:pt x="4257" y="3177"/>
                    <a:pt x="4272" y="3175"/>
                  </a:cubicBezTo>
                  <a:cubicBezTo>
                    <a:pt x="4370" y="3166"/>
                    <a:pt x="4478" y="3156"/>
                    <a:pt x="4596" y="3146"/>
                  </a:cubicBezTo>
                  <a:cubicBezTo>
                    <a:pt x="4703" y="3139"/>
                    <a:pt x="4820" y="3135"/>
                    <a:pt x="4940" y="3135"/>
                  </a:cubicBezTo>
                  <a:cubicBezTo>
                    <a:pt x="5527" y="3135"/>
                    <a:pt x="6200" y="3246"/>
                    <a:pt x="6216" y="3784"/>
                  </a:cubicBezTo>
                  <a:cubicBezTo>
                    <a:pt x="6226" y="3981"/>
                    <a:pt x="6147" y="4305"/>
                    <a:pt x="5922" y="4344"/>
                  </a:cubicBezTo>
                  <a:cubicBezTo>
                    <a:pt x="5906" y="4346"/>
                    <a:pt x="5890" y="4347"/>
                    <a:pt x="5874" y="4347"/>
                  </a:cubicBezTo>
                  <a:cubicBezTo>
                    <a:pt x="5665" y="4347"/>
                    <a:pt x="5409" y="4180"/>
                    <a:pt x="5254" y="4089"/>
                  </a:cubicBezTo>
                  <a:cubicBezTo>
                    <a:pt x="4940" y="3892"/>
                    <a:pt x="4655" y="3666"/>
                    <a:pt x="4390" y="3401"/>
                  </a:cubicBezTo>
                  <a:cubicBezTo>
                    <a:pt x="4361" y="3373"/>
                    <a:pt x="4315" y="3360"/>
                    <a:pt x="4263" y="3360"/>
                  </a:cubicBezTo>
                  <a:cubicBezTo>
                    <a:pt x="4156" y="3360"/>
                    <a:pt x="4024" y="3413"/>
                    <a:pt x="3977" y="3480"/>
                  </a:cubicBezTo>
                  <a:cubicBezTo>
                    <a:pt x="3958" y="3519"/>
                    <a:pt x="3958" y="3558"/>
                    <a:pt x="3997" y="3588"/>
                  </a:cubicBezTo>
                  <a:cubicBezTo>
                    <a:pt x="4193" y="3784"/>
                    <a:pt x="4380" y="4010"/>
                    <a:pt x="4547" y="4236"/>
                  </a:cubicBezTo>
                  <a:cubicBezTo>
                    <a:pt x="4704" y="4452"/>
                    <a:pt x="5136" y="5041"/>
                    <a:pt x="4841" y="5296"/>
                  </a:cubicBezTo>
                  <a:cubicBezTo>
                    <a:pt x="4761" y="5371"/>
                    <a:pt x="4625" y="5403"/>
                    <a:pt x="4486" y="5403"/>
                  </a:cubicBezTo>
                  <a:cubicBezTo>
                    <a:pt x="4352" y="5403"/>
                    <a:pt x="4216" y="5374"/>
                    <a:pt x="4125" y="5326"/>
                  </a:cubicBezTo>
                  <a:cubicBezTo>
                    <a:pt x="3948" y="5228"/>
                    <a:pt x="3860" y="5051"/>
                    <a:pt x="3810" y="4864"/>
                  </a:cubicBezTo>
                  <a:cubicBezTo>
                    <a:pt x="3791" y="4746"/>
                    <a:pt x="3771" y="4619"/>
                    <a:pt x="3771" y="4491"/>
                  </a:cubicBezTo>
                  <a:cubicBezTo>
                    <a:pt x="3791" y="4354"/>
                    <a:pt x="3810" y="4226"/>
                    <a:pt x="3820" y="4089"/>
                  </a:cubicBezTo>
                  <a:cubicBezTo>
                    <a:pt x="3824" y="4004"/>
                    <a:pt x="3757" y="3969"/>
                    <a:pt x="3673" y="3969"/>
                  </a:cubicBezTo>
                  <a:cubicBezTo>
                    <a:pt x="3553" y="3969"/>
                    <a:pt x="3402" y="4040"/>
                    <a:pt x="3378" y="4138"/>
                  </a:cubicBezTo>
                  <a:cubicBezTo>
                    <a:pt x="3349" y="4265"/>
                    <a:pt x="3339" y="4413"/>
                    <a:pt x="3339" y="4560"/>
                  </a:cubicBezTo>
                  <a:cubicBezTo>
                    <a:pt x="3259" y="5099"/>
                    <a:pt x="3060" y="5836"/>
                    <a:pt x="2639" y="5836"/>
                  </a:cubicBezTo>
                  <a:cubicBezTo>
                    <a:pt x="2546" y="5836"/>
                    <a:pt x="2443" y="5800"/>
                    <a:pt x="2328" y="5719"/>
                  </a:cubicBezTo>
                  <a:cubicBezTo>
                    <a:pt x="1650" y="5237"/>
                    <a:pt x="2583" y="3922"/>
                    <a:pt x="2937" y="3480"/>
                  </a:cubicBezTo>
                  <a:cubicBezTo>
                    <a:pt x="3030" y="3358"/>
                    <a:pt x="2923" y="3297"/>
                    <a:pt x="2797" y="3297"/>
                  </a:cubicBezTo>
                  <a:cubicBezTo>
                    <a:pt x="2712" y="3297"/>
                    <a:pt x="2617" y="3326"/>
                    <a:pt x="2573" y="3382"/>
                  </a:cubicBezTo>
                  <a:cubicBezTo>
                    <a:pt x="2357" y="3666"/>
                    <a:pt x="2082" y="3931"/>
                    <a:pt x="1778" y="4128"/>
                  </a:cubicBezTo>
                  <a:cubicBezTo>
                    <a:pt x="1629" y="4225"/>
                    <a:pt x="1447" y="4316"/>
                    <a:pt x="1264" y="4316"/>
                  </a:cubicBezTo>
                  <a:cubicBezTo>
                    <a:pt x="1206" y="4316"/>
                    <a:pt x="1148" y="4306"/>
                    <a:pt x="1091" y="4285"/>
                  </a:cubicBezTo>
                  <a:cubicBezTo>
                    <a:pt x="875" y="4206"/>
                    <a:pt x="580" y="3892"/>
                    <a:pt x="600" y="3637"/>
                  </a:cubicBezTo>
                  <a:cubicBezTo>
                    <a:pt x="610" y="3234"/>
                    <a:pt x="1366" y="3126"/>
                    <a:pt x="1650" y="3067"/>
                  </a:cubicBezTo>
                  <a:cubicBezTo>
                    <a:pt x="1965" y="3008"/>
                    <a:pt x="2289" y="2969"/>
                    <a:pt x="2603" y="2950"/>
                  </a:cubicBezTo>
                  <a:cubicBezTo>
                    <a:pt x="2831" y="2931"/>
                    <a:pt x="2939" y="2664"/>
                    <a:pt x="2680" y="2664"/>
                  </a:cubicBezTo>
                  <a:cubicBezTo>
                    <a:pt x="2671" y="2664"/>
                    <a:pt x="2662" y="2664"/>
                    <a:pt x="2652" y="2665"/>
                  </a:cubicBezTo>
                  <a:cubicBezTo>
                    <a:pt x="2491" y="2676"/>
                    <a:pt x="2305" y="2686"/>
                    <a:pt x="2110" y="2686"/>
                  </a:cubicBezTo>
                  <a:cubicBezTo>
                    <a:pt x="1617" y="2686"/>
                    <a:pt x="1068" y="2620"/>
                    <a:pt x="737" y="2331"/>
                  </a:cubicBezTo>
                  <a:cubicBezTo>
                    <a:pt x="472" y="2086"/>
                    <a:pt x="531" y="1457"/>
                    <a:pt x="914" y="1339"/>
                  </a:cubicBezTo>
                  <a:cubicBezTo>
                    <a:pt x="961" y="1325"/>
                    <a:pt x="1011" y="1318"/>
                    <a:pt x="1063" y="1318"/>
                  </a:cubicBezTo>
                  <a:cubicBezTo>
                    <a:pt x="1427" y="1318"/>
                    <a:pt x="1873" y="1650"/>
                    <a:pt x="2131" y="1830"/>
                  </a:cubicBezTo>
                  <a:cubicBezTo>
                    <a:pt x="2416" y="2036"/>
                    <a:pt x="2691" y="2262"/>
                    <a:pt x="2937" y="2518"/>
                  </a:cubicBezTo>
                  <a:cubicBezTo>
                    <a:pt x="2966" y="2547"/>
                    <a:pt x="3015" y="2560"/>
                    <a:pt x="3069" y="2560"/>
                  </a:cubicBezTo>
                  <a:cubicBezTo>
                    <a:pt x="3229" y="2560"/>
                    <a:pt x="3435" y="2448"/>
                    <a:pt x="3339" y="2331"/>
                  </a:cubicBezTo>
                  <a:cubicBezTo>
                    <a:pt x="3153" y="2125"/>
                    <a:pt x="2996" y="1899"/>
                    <a:pt x="2858" y="1663"/>
                  </a:cubicBezTo>
                  <a:cubicBezTo>
                    <a:pt x="2681" y="1369"/>
                    <a:pt x="2406" y="848"/>
                    <a:pt x="2642" y="514"/>
                  </a:cubicBezTo>
                  <a:cubicBezTo>
                    <a:pt x="2751" y="353"/>
                    <a:pt x="2931" y="281"/>
                    <a:pt x="3114" y="281"/>
                  </a:cubicBezTo>
                  <a:close/>
                  <a:moveTo>
                    <a:pt x="3286" y="0"/>
                  </a:moveTo>
                  <a:cubicBezTo>
                    <a:pt x="3024" y="0"/>
                    <a:pt x="2755" y="75"/>
                    <a:pt x="2544" y="190"/>
                  </a:cubicBezTo>
                  <a:cubicBezTo>
                    <a:pt x="2073" y="456"/>
                    <a:pt x="2053" y="956"/>
                    <a:pt x="2249" y="1418"/>
                  </a:cubicBezTo>
                  <a:cubicBezTo>
                    <a:pt x="2249" y="1428"/>
                    <a:pt x="2259" y="1447"/>
                    <a:pt x="2259" y="1457"/>
                  </a:cubicBezTo>
                  <a:cubicBezTo>
                    <a:pt x="1925" y="1237"/>
                    <a:pt x="1530" y="1038"/>
                    <a:pt x="1131" y="1038"/>
                  </a:cubicBezTo>
                  <a:cubicBezTo>
                    <a:pt x="1049" y="1038"/>
                    <a:pt x="966" y="1046"/>
                    <a:pt x="884" y="1064"/>
                  </a:cubicBezTo>
                  <a:cubicBezTo>
                    <a:pt x="403" y="1172"/>
                    <a:pt x="1" y="1732"/>
                    <a:pt x="158" y="2233"/>
                  </a:cubicBezTo>
                  <a:cubicBezTo>
                    <a:pt x="305" y="2665"/>
                    <a:pt x="835" y="2812"/>
                    <a:pt x="1248" y="2881"/>
                  </a:cubicBezTo>
                  <a:cubicBezTo>
                    <a:pt x="924" y="2969"/>
                    <a:pt x="610" y="3077"/>
                    <a:pt x="384" y="3293"/>
                  </a:cubicBezTo>
                  <a:cubicBezTo>
                    <a:pt x="1" y="3637"/>
                    <a:pt x="197" y="4118"/>
                    <a:pt x="560" y="4403"/>
                  </a:cubicBezTo>
                  <a:cubicBezTo>
                    <a:pt x="741" y="4546"/>
                    <a:pt x="945" y="4604"/>
                    <a:pt x="1153" y="4604"/>
                  </a:cubicBezTo>
                  <a:cubicBezTo>
                    <a:pt x="1430" y="4604"/>
                    <a:pt x="1713" y="4500"/>
                    <a:pt x="1955" y="4354"/>
                  </a:cubicBezTo>
                  <a:lnTo>
                    <a:pt x="1955" y="4354"/>
                  </a:lnTo>
                  <a:cubicBezTo>
                    <a:pt x="1768" y="4717"/>
                    <a:pt x="1601" y="5149"/>
                    <a:pt x="1699" y="5542"/>
                  </a:cubicBezTo>
                  <a:cubicBezTo>
                    <a:pt x="1790" y="5919"/>
                    <a:pt x="2189" y="6125"/>
                    <a:pt x="2564" y="6125"/>
                  </a:cubicBezTo>
                  <a:cubicBezTo>
                    <a:pt x="2638" y="6125"/>
                    <a:pt x="2710" y="6118"/>
                    <a:pt x="2780" y="6101"/>
                  </a:cubicBezTo>
                  <a:cubicBezTo>
                    <a:pt x="3172" y="6003"/>
                    <a:pt x="3408" y="5689"/>
                    <a:pt x="3555" y="5326"/>
                  </a:cubicBezTo>
                  <a:cubicBezTo>
                    <a:pt x="3673" y="5493"/>
                    <a:pt x="3850" y="5620"/>
                    <a:pt x="4095" y="5660"/>
                  </a:cubicBezTo>
                  <a:cubicBezTo>
                    <a:pt x="4180" y="5674"/>
                    <a:pt x="4276" y="5683"/>
                    <a:pt x="4377" y="5683"/>
                  </a:cubicBezTo>
                  <a:cubicBezTo>
                    <a:pt x="4740" y="5683"/>
                    <a:pt x="5159" y="5572"/>
                    <a:pt x="5313" y="5257"/>
                  </a:cubicBezTo>
                  <a:cubicBezTo>
                    <a:pt x="5431" y="5012"/>
                    <a:pt x="5352" y="4746"/>
                    <a:pt x="5234" y="4501"/>
                  </a:cubicBezTo>
                  <a:lnTo>
                    <a:pt x="5234" y="4501"/>
                  </a:lnTo>
                  <a:cubicBezTo>
                    <a:pt x="5416" y="4583"/>
                    <a:pt x="5602" y="4634"/>
                    <a:pt x="5785" y="4634"/>
                  </a:cubicBezTo>
                  <a:cubicBezTo>
                    <a:pt x="5908" y="4634"/>
                    <a:pt x="6029" y="4611"/>
                    <a:pt x="6147" y="4560"/>
                  </a:cubicBezTo>
                  <a:cubicBezTo>
                    <a:pt x="6560" y="4383"/>
                    <a:pt x="6795" y="3794"/>
                    <a:pt x="6570" y="3401"/>
                  </a:cubicBezTo>
                  <a:cubicBezTo>
                    <a:pt x="6393" y="3087"/>
                    <a:pt x="6010" y="2969"/>
                    <a:pt x="5656" y="2910"/>
                  </a:cubicBezTo>
                  <a:cubicBezTo>
                    <a:pt x="5941" y="2802"/>
                    <a:pt x="6196" y="2655"/>
                    <a:pt x="6363" y="2429"/>
                  </a:cubicBezTo>
                  <a:cubicBezTo>
                    <a:pt x="6678" y="2036"/>
                    <a:pt x="6383" y="1526"/>
                    <a:pt x="6020" y="1271"/>
                  </a:cubicBezTo>
                  <a:cubicBezTo>
                    <a:pt x="5856" y="1156"/>
                    <a:pt x="5679" y="1107"/>
                    <a:pt x="5501" y="1107"/>
                  </a:cubicBezTo>
                  <a:cubicBezTo>
                    <a:pt x="5177" y="1107"/>
                    <a:pt x="4850" y="1268"/>
                    <a:pt x="4596" y="1477"/>
                  </a:cubicBezTo>
                  <a:cubicBezTo>
                    <a:pt x="4498" y="1565"/>
                    <a:pt x="4409" y="1653"/>
                    <a:pt x="4321" y="1742"/>
                  </a:cubicBezTo>
                  <a:cubicBezTo>
                    <a:pt x="4370" y="1212"/>
                    <a:pt x="4331" y="642"/>
                    <a:pt x="4007" y="289"/>
                  </a:cubicBezTo>
                  <a:cubicBezTo>
                    <a:pt x="3826" y="83"/>
                    <a:pt x="3560" y="0"/>
                    <a:pt x="3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1" name="Google Shape;4861;p23"/>
            <p:cNvSpPr/>
            <p:nvPr/>
          </p:nvSpPr>
          <p:spPr>
            <a:xfrm>
              <a:off x="8591524" y="8044025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4156" y="281"/>
                  </a:moveTo>
                  <a:cubicBezTo>
                    <a:pt x="4249" y="281"/>
                    <a:pt x="4352" y="317"/>
                    <a:pt x="4468" y="399"/>
                  </a:cubicBezTo>
                  <a:cubicBezTo>
                    <a:pt x="5155" y="880"/>
                    <a:pt x="4212" y="2195"/>
                    <a:pt x="3869" y="2637"/>
                  </a:cubicBezTo>
                  <a:cubicBezTo>
                    <a:pt x="3770" y="2760"/>
                    <a:pt x="3875" y="2820"/>
                    <a:pt x="3999" y="2820"/>
                  </a:cubicBezTo>
                  <a:cubicBezTo>
                    <a:pt x="4084" y="2820"/>
                    <a:pt x="4178" y="2791"/>
                    <a:pt x="4222" y="2735"/>
                  </a:cubicBezTo>
                  <a:cubicBezTo>
                    <a:pt x="4448" y="2451"/>
                    <a:pt x="4713" y="2186"/>
                    <a:pt x="5018" y="1989"/>
                  </a:cubicBezTo>
                  <a:cubicBezTo>
                    <a:pt x="5174" y="1893"/>
                    <a:pt x="5353" y="1801"/>
                    <a:pt x="5537" y="1801"/>
                  </a:cubicBezTo>
                  <a:cubicBezTo>
                    <a:pt x="5596" y="1801"/>
                    <a:pt x="5655" y="1811"/>
                    <a:pt x="5715" y="1832"/>
                  </a:cubicBezTo>
                  <a:cubicBezTo>
                    <a:pt x="5931" y="1911"/>
                    <a:pt x="6215" y="2225"/>
                    <a:pt x="6206" y="2480"/>
                  </a:cubicBezTo>
                  <a:cubicBezTo>
                    <a:pt x="6186" y="2883"/>
                    <a:pt x="5430" y="2991"/>
                    <a:pt x="5145" y="3050"/>
                  </a:cubicBezTo>
                  <a:cubicBezTo>
                    <a:pt x="4831" y="3109"/>
                    <a:pt x="4507" y="3148"/>
                    <a:pt x="4193" y="3168"/>
                  </a:cubicBezTo>
                  <a:cubicBezTo>
                    <a:pt x="3974" y="3187"/>
                    <a:pt x="3857" y="3453"/>
                    <a:pt x="4116" y="3453"/>
                  </a:cubicBezTo>
                  <a:cubicBezTo>
                    <a:pt x="4125" y="3453"/>
                    <a:pt x="4134" y="3453"/>
                    <a:pt x="4144" y="3452"/>
                  </a:cubicBezTo>
                  <a:cubicBezTo>
                    <a:pt x="4306" y="3441"/>
                    <a:pt x="4491" y="3431"/>
                    <a:pt x="4683" y="3431"/>
                  </a:cubicBezTo>
                  <a:cubicBezTo>
                    <a:pt x="5180" y="3431"/>
                    <a:pt x="5726" y="3499"/>
                    <a:pt x="6058" y="3796"/>
                  </a:cubicBezTo>
                  <a:cubicBezTo>
                    <a:pt x="6333" y="4032"/>
                    <a:pt x="6265" y="4660"/>
                    <a:pt x="5882" y="4778"/>
                  </a:cubicBezTo>
                  <a:cubicBezTo>
                    <a:pt x="5832" y="4794"/>
                    <a:pt x="5780" y="4802"/>
                    <a:pt x="5725" y="4802"/>
                  </a:cubicBezTo>
                  <a:cubicBezTo>
                    <a:pt x="5363" y="4802"/>
                    <a:pt x="4922" y="4466"/>
                    <a:pt x="4674" y="4287"/>
                  </a:cubicBezTo>
                  <a:cubicBezTo>
                    <a:pt x="4379" y="4081"/>
                    <a:pt x="4104" y="3855"/>
                    <a:pt x="3859" y="3609"/>
                  </a:cubicBezTo>
                  <a:cubicBezTo>
                    <a:pt x="3828" y="3575"/>
                    <a:pt x="3775" y="3561"/>
                    <a:pt x="3718" y="3561"/>
                  </a:cubicBezTo>
                  <a:cubicBezTo>
                    <a:pt x="3560" y="3561"/>
                    <a:pt x="3365" y="3671"/>
                    <a:pt x="3466" y="3786"/>
                  </a:cubicBezTo>
                  <a:cubicBezTo>
                    <a:pt x="3643" y="3992"/>
                    <a:pt x="3800" y="4218"/>
                    <a:pt x="3937" y="4454"/>
                  </a:cubicBezTo>
                  <a:cubicBezTo>
                    <a:pt x="4114" y="4748"/>
                    <a:pt x="4389" y="5279"/>
                    <a:pt x="4154" y="5603"/>
                  </a:cubicBezTo>
                  <a:cubicBezTo>
                    <a:pt x="4044" y="5764"/>
                    <a:pt x="3865" y="5837"/>
                    <a:pt x="3681" y="5837"/>
                  </a:cubicBezTo>
                  <a:cubicBezTo>
                    <a:pt x="3453" y="5837"/>
                    <a:pt x="3217" y="5725"/>
                    <a:pt x="3103" y="5534"/>
                  </a:cubicBezTo>
                  <a:cubicBezTo>
                    <a:pt x="2907" y="5200"/>
                    <a:pt x="2907" y="4758"/>
                    <a:pt x="2926" y="4385"/>
                  </a:cubicBezTo>
                  <a:cubicBezTo>
                    <a:pt x="2946" y="4110"/>
                    <a:pt x="2975" y="3835"/>
                    <a:pt x="3044" y="3570"/>
                  </a:cubicBezTo>
                  <a:cubicBezTo>
                    <a:pt x="3064" y="3488"/>
                    <a:pt x="3004" y="3457"/>
                    <a:pt x="2923" y="3457"/>
                  </a:cubicBezTo>
                  <a:cubicBezTo>
                    <a:pt x="2810" y="3457"/>
                    <a:pt x="2656" y="3517"/>
                    <a:pt x="2622" y="3580"/>
                  </a:cubicBezTo>
                  <a:cubicBezTo>
                    <a:pt x="2435" y="3904"/>
                    <a:pt x="2209" y="4218"/>
                    <a:pt x="1925" y="4464"/>
                  </a:cubicBezTo>
                  <a:cubicBezTo>
                    <a:pt x="1782" y="4591"/>
                    <a:pt x="1607" y="4724"/>
                    <a:pt x="1411" y="4724"/>
                  </a:cubicBezTo>
                  <a:cubicBezTo>
                    <a:pt x="1364" y="4724"/>
                    <a:pt x="1316" y="4716"/>
                    <a:pt x="1267" y="4699"/>
                  </a:cubicBezTo>
                  <a:cubicBezTo>
                    <a:pt x="1031" y="4611"/>
                    <a:pt x="766" y="4307"/>
                    <a:pt x="737" y="4051"/>
                  </a:cubicBezTo>
                  <a:cubicBezTo>
                    <a:pt x="648" y="3384"/>
                    <a:pt x="2033" y="3256"/>
                    <a:pt x="2484" y="3226"/>
                  </a:cubicBezTo>
                  <a:cubicBezTo>
                    <a:pt x="2699" y="3198"/>
                    <a:pt x="2816" y="2940"/>
                    <a:pt x="2565" y="2940"/>
                  </a:cubicBezTo>
                  <a:cubicBezTo>
                    <a:pt x="2552" y="2940"/>
                    <a:pt x="2539" y="2940"/>
                    <a:pt x="2524" y="2942"/>
                  </a:cubicBezTo>
                  <a:cubicBezTo>
                    <a:pt x="2425" y="2952"/>
                    <a:pt x="2317" y="2961"/>
                    <a:pt x="2209" y="2971"/>
                  </a:cubicBezTo>
                  <a:cubicBezTo>
                    <a:pt x="2096" y="2980"/>
                    <a:pt x="1970" y="2986"/>
                    <a:pt x="1841" y="2986"/>
                  </a:cubicBezTo>
                  <a:cubicBezTo>
                    <a:pt x="1257" y="2986"/>
                    <a:pt x="596" y="2864"/>
                    <a:pt x="579" y="2333"/>
                  </a:cubicBezTo>
                  <a:cubicBezTo>
                    <a:pt x="570" y="2137"/>
                    <a:pt x="658" y="1813"/>
                    <a:pt x="874" y="1783"/>
                  </a:cubicBezTo>
                  <a:cubicBezTo>
                    <a:pt x="894" y="1779"/>
                    <a:pt x="915" y="1778"/>
                    <a:pt x="936" y="1778"/>
                  </a:cubicBezTo>
                  <a:cubicBezTo>
                    <a:pt x="1142" y="1778"/>
                    <a:pt x="1391" y="1939"/>
                    <a:pt x="1552" y="2029"/>
                  </a:cubicBezTo>
                  <a:cubicBezTo>
                    <a:pt x="1856" y="2225"/>
                    <a:pt x="2150" y="2451"/>
                    <a:pt x="2406" y="2716"/>
                  </a:cubicBezTo>
                  <a:cubicBezTo>
                    <a:pt x="2438" y="2744"/>
                    <a:pt x="2485" y="2757"/>
                    <a:pt x="2536" y="2757"/>
                  </a:cubicBezTo>
                  <a:cubicBezTo>
                    <a:pt x="2644" y="2757"/>
                    <a:pt x="2772" y="2704"/>
                    <a:pt x="2818" y="2637"/>
                  </a:cubicBezTo>
                  <a:cubicBezTo>
                    <a:pt x="2838" y="2598"/>
                    <a:pt x="2838" y="2569"/>
                    <a:pt x="2808" y="2529"/>
                  </a:cubicBezTo>
                  <a:cubicBezTo>
                    <a:pt x="2602" y="2333"/>
                    <a:pt x="2416" y="2107"/>
                    <a:pt x="2249" y="1881"/>
                  </a:cubicBezTo>
                  <a:cubicBezTo>
                    <a:pt x="2092" y="1665"/>
                    <a:pt x="1660" y="1076"/>
                    <a:pt x="1954" y="821"/>
                  </a:cubicBezTo>
                  <a:cubicBezTo>
                    <a:pt x="2039" y="746"/>
                    <a:pt x="2175" y="714"/>
                    <a:pt x="2313" y="714"/>
                  </a:cubicBezTo>
                  <a:cubicBezTo>
                    <a:pt x="2446" y="714"/>
                    <a:pt x="2579" y="743"/>
                    <a:pt x="2671" y="791"/>
                  </a:cubicBezTo>
                  <a:cubicBezTo>
                    <a:pt x="2848" y="890"/>
                    <a:pt x="2936" y="1066"/>
                    <a:pt x="2985" y="1253"/>
                  </a:cubicBezTo>
                  <a:cubicBezTo>
                    <a:pt x="3015" y="1371"/>
                    <a:pt x="3024" y="1498"/>
                    <a:pt x="3024" y="1626"/>
                  </a:cubicBezTo>
                  <a:cubicBezTo>
                    <a:pt x="3005" y="1763"/>
                    <a:pt x="2985" y="1891"/>
                    <a:pt x="2975" y="2029"/>
                  </a:cubicBezTo>
                  <a:cubicBezTo>
                    <a:pt x="2975" y="2114"/>
                    <a:pt x="3044" y="2149"/>
                    <a:pt x="3127" y="2149"/>
                  </a:cubicBezTo>
                  <a:cubicBezTo>
                    <a:pt x="3245" y="2149"/>
                    <a:pt x="3394" y="2078"/>
                    <a:pt x="3417" y="1979"/>
                  </a:cubicBezTo>
                  <a:cubicBezTo>
                    <a:pt x="3447" y="1852"/>
                    <a:pt x="3456" y="1705"/>
                    <a:pt x="3456" y="1557"/>
                  </a:cubicBezTo>
                  <a:cubicBezTo>
                    <a:pt x="3537" y="1018"/>
                    <a:pt x="3736" y="281"/>
                    <a:pt x="4156" y="281"/>
                  </a:cubicBezTo>
                  <a:close/>
                  <a:moveTo>
                    <a:pt x="4241" y="1"/>
                  </a:moveTo>
                  <a:cubicBezTo>
                    <a:pt x="4165" y="1"/>
                    <a:pt x="4089" y="9"/>
                    <a:pt x="4016" y="25"/>
                  </a:cubicBezTo>
                  <a:cubicBezTo>
                    <a:pt x="3623" y="114"/>
                    <a:pt x="3388" y="438"/>
                    <a:pt x="3240" y="791"/>
                  </a:cubicBezTo>
                  <a:cubicBezTo>
                    <a:pt x="3123" y="624"/>
                    <a:pt x="2946" y="497"/>
                    <a:pt x="2700" y="458"/>
                  </a:cubicBezTo>
                  <a:cubicBezTo>
                    <a:pt x="2617" y="443"/>
                    <a:pt x="2523" y="434"/>
                    <a:pt x="2424" y="434"/>
                  </a:cubicBezTo>
                  <a:cubicBezTo>
                    <a:pt x="2065" y="434"/>
                    <a:pt x="1644" y="545"/>
                    <a:pt x="1483" y="860"/>
                  </a:cubicBezTo>
                  <a:cubicBezTo>
                    <a:pt x="1365" y="1106"/>
                    <a:pt x="1443" y="1371"/>
                    <a:pt x="1571" y="1616"/>
                  </a:cubicBezTo>
                  <a:cubicBezTo>
                    <a:pt x="1389" y="1534"/>
                    <a:pt x="1200" y="1483"/>
                    <a:pt x="1014" y="1483"/>
                  </a:cubicBezTo>
                  <a:cubicBezTo>
                    <a:pt x="889" y="1483"/>
                    <a:pt x="766" y="1506"/>
                    <a:pt x="648" y="1557"/>
                  </a:cubicBezTo>
                  <a:cubicBezTo>
                    <a:pt x="236" y="1734"/>
                    <a:pt x="0" y="2323"/>
                    <a:pt x="226" y="2726"/>
                  </a:cubicBezTo>
                  <a:cubicBezTo>
                    <a:pt x="403" y="3030"/>
                    <a:pt x="786" y="3148"/>
                    <a:pt x="1139" y="3207"/>
                  </a:cubicBezTo>
                  <a:cubicBezTo>
                    <a:pt x="854" y="3315"/>
                    <a:pt x="609" y="3462"/>
                    <a:pt x="432" y="3688"/>
                  </a:cubicBezTo>
                  <a:cubicBezTo>
                    <a:pt x="118" y="4091"/>
                    <a:pt x="413" y="4591"/>
                    <a:pt x="776" y="4847"/>
                  </a:cubicBezTo>
                  <a:cubicBezTo>
                    <a:pt x="939" y="4961"/>
                    <a:pt x="1116" y="5010"/>
                    <a:pt x="1294" y="5010"/>
                  </a:cubicBezTo>
                  <a:cubicBezTo>
                    <a:pt x="1619" y="5010"/>
                    <a:pt x="1946" y="4850"/>
                    <a:pt x="2200" y="4640"/>
                  </a:cubicBezTo>
                  <a:cubicBezTo>
                    <a:pt x="2298" y="4562"/>
                    <a:pt x="2396" y="4464"/>
                    <a:pt x="2474" y="4375"/>
                  </a:cubicBezTo>
                  <a:lnTo>
                    <a:pt x="2474" y="4375"/>
                  </a:lnTo>
                  <a:cubicBezTo>
                    <a:pt x="2425" y="4905"/>
                    <a:pt x="2474" y="5475"/>
                    <a:pt x="2789" y="5828"/>
                  </a:cubicBezTo>
                  <a:cubicBezTo>
                    <a:pt x="2976" y="6036"/>
                    <a:pt x="3244" y="6121"/>
                    <a:pt x="3519" y="6121"/>
                  </a:cubicBezTo>
                  <a:cubicBezTo>
                    <a:pt x="3777" y="6121"/>
                    <a:pt x="4042" y="6046"/>
                    <a:pt x="4252" y="5927"/>
                  </a:cubicBezTo>
                  <a:cubicBezTo>
                    <a:pt x="4723" y="5662"/>
                    <a:pt x="4743" y="5161"/>
                    <a:pt x="4556" y="4699"/>
                  </a:cubicBezTo>
                  <a:cubicBezTo>
                    <a:pt x="4546" y="4689"/>
                    <a:pt x="4546" y="4670"/>
                    <a:pt x="4536" y="4660"/>
                  </a:cubicBezTo>
                  <a:lnTo>
                    <a:pt x="4536" y="4660"/>
                  </a:lnTo>
                  <a:cubicBezTo>
                    <a:pt x="4870" y="4880"/>
                    <a:pt x="5272" y="5080"/>
                    <a:pt x="5674" y="5080"/>
                  </a:cubicBezTo>
                  <a:cubicBezTo>
                    <a:pt x="5756" y="5080"/>
                    <a:pt x="5839" y="5071"/>
                    <a:pt x="5921" y="5053"/>
                  </a:cubicBezTo>
                  <a:cubicBezTo>
                    <a:pt x="6392" y="4945"/>
                    <a:pt x="6795" y="4385"/>
                    <a:pt x="6638" y="3894"/>
                  </a:cubicBezTo>
                  <a:cubicBezTo>
                    <a:pt x="6500" y="3452"/>
                    <a:pt x="5970" y="3305"/>
                    <a:pt x="5558" y="3236"/>
                  </a:cubicBezTo>
                  <a:cubicBezTo>
                    <a:pt x="5872" y="3158"/>
                    <a:pt x="6186" y="3040"/>
                    <a:pt x="6422" y="2824"/>
                  </a:cubicBezTo>
                  <a:cubicBezTo>
                    <a:pt x="6805" y="2480"/>
                    <a:pt x="6598" y="2009"/>
                    <a:pt x="6235" y="1714"/>
                  </a:cubicBezTo>
                  <a:cubicBezTo>
                    <a:pt x="6061" y="1573"/>
                    <a:pt x="5861" y="1516"/>
                    <a:pt x="5658" y="1516"/>
                  </a:cubicBezTo>
                  <a:cubicBezTo>
                    <a:pt x="5380" y="1516"/>
                    <a:pt x="5094" y="1622"/>
                    <a:pt x="4851" y="1763"/>
                  </a:cubicBezTo>
                  <a:cubicBezTo>
                    <a:pt x="5027" y="1400"/>
                    <a:pt x="5204" y="968"/>
                    <a:pt x="5106" y="575"/>
                  </a:cubicBezTo>
                  <a:cubicBezTo>
                    <a:pt x="5008" y="200"/>
                    <a:pt x="4618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2" name="Google Shape;4862;p23"/>
            <p:cNvSpPr/>
            <p:nvPr/>
          </p:nvSpPr>
          <p:spPr>
            <a:xfrm>
              <a:off x="8931437" y="8035511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19" y="281"/>
                  </a:moveTo>
                  <a:cubicBezTo>
                    <a:pt x="3347" y="281"/>
                    <a:pt x="3582" y="393"/>
                    <a:pt x="3702" y="583"/>
                  </a:cubicBezTo>
                  <a:cubicBezTo>
                    <a:pt x="3898" y="917"/>
                    <a:pt x="3898" y="1359"/>
                    <a:pt x="3869" y="1732"/>
                  </a:cubicBezTo>
                  <a:cubicBezTo>
                    <a:pt x="3859" y="2007"/>
                    <a:pt x="3820" y="2282"/>
                    <a:pt x="3761" y="2547"/>
                  </a:cubicBezTo>
                  <a:cubicBezTo>
                    <a:pt x="3740" y="2629"/>
                    <a:pt x="3800" y="2660"/>
                    <a:pt x="3881" y="2660"/>
                  </a:cubicBezTo>
                  <a:cubicBezTo>
                    <a:pt x="3994" y="2660"/>
                    <a:pt x="4149" y="2600"/>
                    <a:pt x="4183" y="2537"/>
                  </a:cubicBezTo>
                  <a:cubicBezTo>
                    <a:pt x="4360" y="2213"/>
                    <a:pt x="4595" y="1899"/>
                    <a:pt x="4880" y="1653"/>
                  </a:cubicBezTo>
                  <a:cubicBezTo>
                    <a:pt x="5023" y="1527"/>
                    <a:pt x="5198" y="1393"/>
                    <a:pt x="5389" y="1393"/>
                  </a:cubicBezTo>
                  <a:cubicBezTo>
                    <a:pt x="5434" y="1393"/>
                    <a:pt x="5481" y="1401"/>
                    <a:pt x="5528" y="1418"/>
                  </a:cubicBezTo>
                  <a:cubicBezTo>
                    <a:pt x="5774" y="1506"/>
                    <a:pt x="6029" y="1811"/>
                    <a:pt x="6068" y="2066"/>
                  </a:cubicBezTo>
                  <a:cubicBezTo>
                    <a:pt x="6157" y="2734"/>
                    <a:pt x="4762" y="2861"/>
                    <a:pt x="4320" y="2891"/>
                  </a:cubicBezTo>
                  <a:cubicBezTo>
                    <a:pt x="4106" y="2919"/>
                    <a:pt x="3989" y="3178"/>
                    <a:pt x="4231" y="3178"/>
                  </a:cubicBezTo>
                  <a:cubicBezTo>
                    <a:pt x="4243" y="3178"/>
                    <a:pt x="4257" y="3177"/>
                    <a:pt x="4271" y="3175"/>
                  </a:cubicBezTo>
                  <a:cubicBezTo>
                    <a:pt x="4370" y="3166"/>
                    <a:pt x="4487" y="3156"/>
                    <a:pt x="4595" y="3146"/>
                  </a:cubicBezTo>
                  <a:cubicBezTo>
                    <a:pt x="4702" y="3139"/>
                    <a:pt x="4819" y="3135"/>
                    <a:pt x="4940" y="3135"/>
                  </a:cubicBezTo>
                  <a:cubicBezTo>
                    <a:pt x="5530" y="3135"/>
                    <a:pt x="6209" y="3246"/>
                    <a:pt x="6225" y="3784"/>
                  </a:cubicBezTo>
                  <a:cubicBezTo>
                    <a:pt x="6225" y="3981"/>
                    <a:pt x="6147" y="4305"/>
                    <a:pt x="5931" y="4344"/>
                  </a:cubicBezTo>
                  <a:cubicBezTo>
                    <a:pt x="5915" y="4346"/>
                    <a:pt x="5899" y="4347"/>
                    <a:pt x="5883" y="4347"/>
                  </a:cubicBezTo>
                  <a:cubicBezTo>
                    <a:pt x="5674" y="4347"/>
                    <a:pt x="5417" y="4180"/>
                    <a:pt x="5253" y="4089"/>
                  </a:cubicBezTo>
                  <a:cubicBezTo>
                    <a:pt x="4949" y="3892"/>
                    <a:pt x="4654" y="3666"/>
                    <a:pt x="4399" y="3401"/>
                  </a:cubicBezTo>
                  <a:cubicBezTo>
                    <a:pt x="4367" y="3373"/>
                    <a:pt x="4319" y="3360"/>
                    <a:pt x="4266" y="3360"/>
                  </a:cubicBezTo>
                  <a:cubicBezTo>
                    <a:pt x="4156" y="3360"/>
                    <a:pt x="4026" y="3413"/>
                    <a:pt x="3987" y="3480"/>
                  </a:cubicBezTo>
                  <a:cubicBezTo>
                    <a:pt x="3967" y="3519"/>
                    <a:pt x="3967" y="3558"/>
                    <a:pt x="3996" y="3588"/>
                  </a:cubicBezTo>
                  <a:cubicBezTo>
                    <a:pt x="4203" y="3784"/>
                    <a:pt x="4389" y="4010"/>
                    <a:pt x="4546" y="4236"/>
                  </a:cubicBezTo>
                  <a:cubicBezTo>
                    <a:pt x="4713" y="4452"/>
                    <a:pt x="5145" y="5041"/>
                    <a:pt x="4851" y="5296"/>
                  </a:cubicBezTo>
                  <a:cubicBezTo>
                    <a:pt x="4766" y="5371"/>
                    <a:pt x="4627" y="5403"/>
                    <a:pt x="4488" y="5403"/>
                  </a:cubicBezTo>
                  <a:cubicBezTo>
                    <a:pt x="4354" y="5403"/>
                    <a:pt x="4220" y="5374"/>
                    <a:pt x="4134" y="5326"/>
                  </a:cubicBezTo>
                  <a:cubicBezTo>
                    <a:pt x="3957" y="5228"/>
                    <a:pt x="3859" y="5051"/>
                    <a:pt x="3820" y="4864"/>
                  </a:cubicBezTo>
                  <a:cubicBezTo>
                    <a:pt x="3790" y="4746"/>
                    <a:pt x="3780" y="4619"/>
                    <a:pt x="3780" y="4491"/>
                  </a:cubicBezTo>
                  <a:cubicBezTo>
                    <a:pt x="3800" y="4354"/>
                    <a:pt x="3820" y="4226"/>
                    <a:pt x="3820" y="4089"/>
                  </a:cubicBezTo>
                  <a:cubicBezTo>
                    <a:pt x="3824" y="4004"/>
                    <a:pt x="3756" y="3969"/>
                    <a:pt x="3673" y="3969"/>
                  </a:cubicBezTo>
                  <a:cubicBezTo>
                    <a:pt x="3554" y="3969"/>
                    <a:pt x="3405" y="4040"/>
                    <a:pt x="3388" y="4138"/>
                  </a:cubicBezTo>
                  <a:cubicBezTo>
                    <a:pt x="3358" y="4265"/>
                    <a:pt x="3339" y="4413"/>
                    <a:pt x="3339" y="4560"/>
                  </a:cubicBezTo>
                  <a:cubicBezTo>
                    <a:pt x="3258" y="5099"/>
                    <a:pt x="3059" y="5836"/>
                    <a:pt x="2638" y="5836"/>
                  </a:cubicBezTo>
                  <a:cubicBezTo>
                    <a:pt x="2546" y="5836"/>
                    <a:pt x="2442" y="5800"/>
                    <a:pt x="2327" y="5719"/>
                  </a:cubicBezTo>
                  <a:cubicBezTo>
                    <a:pt x="1650" y="5237"/>
                    <a:pt x="2582" y="3922"/>
                    <a:pt x="2936" y="3480"/>
                  </a:cubicBezTo>
                  <a:cubicBezTo>
                    <a:pt x="3035" y="3358"/>
                    <a:pt x="2930" y="3297"/>
                    <a:pt x="2806" y="3297"/>
                  </a:cubicBezTo>
                  <a:cubicBezTo>
                    <a:pt x="2721" y="3297"/>
                    <a:pt x="2626" y="3326"/>
                    <a:pt x="2582" y="3382"/>
                  </a:cubicBezTo>
                  <a:cubicBezTo>
                    <a:pt x="2357" y="3666"/>
                    <a:pt x="2082" y="3931"/>
                    <a:pt x="1777" y="4128"/>
                  </a:cubicBezTo>
                  <a:cubicBezTo>
                    <a:pt x="1629" y="4225"/>
                    <a:pt x="1452" y="4316"/>
                    <a:pt x="1268" y="4316"/>
                  </a:cubicBezTo>
                  <a:cubicBezTo>
                    <a:pt x="1209" y="4316"/>
                    <a:pt x="1149" y="4306"/>
                    <a:pt x="1090" y="4285"/>
                  </a:cubicBezTo>
                  <a:cubicBezTo>
                    <a:pt x="874" y="4206"/>
                    <a:pt x="589" y="3892"/>
                    <a:pt x="599" y="3637"/>
                  </a:cubicBezTo>
                  <a:cubicBezTo>
                    <a:pt x="619" y="3234"/>
                    <a:pt x="1365" y="3126"/>
                    <a:pt x="1660" y="3067"/>
                  </a:cubicBezTo>
                  <a:cubicBezTo>
                    <a:pt x="1974" y="3008"/>
                    <a:pt x="2288" y="2969"/>
                    <a:pt x="2612" y="2950"/>
                  </a:cubicBezTo>
                  <a:cubicBezTo>
                    <a:pt x="2830" y="2931"/>
                    <a:pt x="2948" y="2664"/>
                    <a:pt x="2680" y="2664"/>
                  </a:cubicBezTo>
                  <a:cubicBezTo>
                    <a:pt x="2671" y="2664"/>
                    <a:pt x="2661" y="2664"/>
                    <a:pt x="2651" y="2665"/>
                  </a:cubicBezTo>
                  <a:cubicBezTo>
                    <a:pt x="2490" y="2676"/>
                    <a:pt x="2304" y="2686"/>
                    <a:pt x="2110" y="2686"/>
                  </a:cubicBezTo>
                  <a:cubicBezTo>
                    <a:pt x="1617" y="2686"/>
                    <a:pt x="1070" y="2620"/>
                    <a:pt x="746" y="2331"/>
                  </a:cubicBezTo>
                  <a:cubicBezTo>
                    <a:pt x="471" y="2086"/>
                    <a:pt x="540" y="1457"/>
                    <a:pt x="913" y="1339"/>
                  </a:cubicBezTo>
                  <a:cubicBezTo>
                    <a:pt x="961" y="1325"/>
                    <a:pt x="1011" y="1318"/>
                    <a:pt x="1062" y="1318"/>
                  </a:cubicBezTo>
                  <a:cubicBezTo>
                    <a:pt x="1428" y="1318"/>
                    <a:pt x="1881" y="1650"/>
                    <a:pt x="2131" y="1830"/>
                  </a:cubicBezTo>
                  <a:cubicBezTo>
                    <a:pt x="2416" y="2036"/>
                    <a:pt x="2690" y="2262"/>
                    <a:pt x="2936" y="2518"/>
                  </a:cubicBezTo>
                  <a:cubicBezTo>
                    <a:pt x="2966" y="2547"/>
                    <a:pt x="3015" y="2560"/>
                    <a:pt x="3070" y="2560"/>
                  </a:cubicBezTo>
                  <a:cubicBezTo>
                    <a:pt x="3232" y="2560"/>
                    <a:pt x="3441" y="2448"/>
                    <a:pt x="3339" y="2331"/>
                  </a:cubicBezTo>
                  <a:cubicBezTo>
                    <a:pt x="3162" y="2125"/>
                    <a:pt x="3005" y="1899"/>
                    <a:pt x="2867" y="1663"/>
                  </a:cubicBezTo>
                  <a:cubicBezTo>
                    <a:pt x="2690" y="1369"/>
                    <a:pt x="2406" y="848"/>
                    <a:pt x="2641" y="514"/>
                  </a:cubicBezTo>
                  <a:cubicBezTo>
                    <a:pt x="2755" y="353"/>
                    <a:pt x="2935" y="281"/>
                    <a:pt x="3119" y="281"/>
                  </a:cubicBezTo>
                  <a:close/>
                  <a:moveTo>
                    <a:pt x="3287" y="0"/>
                  </a:moveTo>
                  <a:cubicBezTo>
                    <a:pt x="3026" y="0"/>
                    <a:pt x="2759" y="75"/>
                    <a:pt x="2553" y="190"/>
                  </a:cubicBezTo>
                  <a:cubicBezTo>
                    <a:pt x="2072" y="456"/>
                    <a:pt x="2062" y="956"/>
                    <a:pt x="2249" y="1418"/>
                  </a:cubicBezTo>
                  <a:cubicBezTo>
                    <a:pt x="2249" y="1428"/>
                    <a:pt x="2258" y="1447"/>
                    <a:pt x="2268" y="1457"/>
                  </a:cubicBezTo>
                  <a:cubicBezTo>
                    <a:pt x="1926" y="1237"/>
                    <a:pt x="1530" y="1038"/>
                    <a:pt x="1130" y="1038"/>
                  </a:cubicBezTo>
                  <a:cubicBezTo>
                    <a:pt x="1048" y="1038"/>
                    <a:pt x="966" y="1046"/>
                    <a:pt x="884" y="1064"/>
                  </a:cubicBezTo>
                  <a:cubicBezTo>
                    <a:pt x="403" y="1172"/>
                    <a:pt x="0" y="1732"/>
                    <a:pt x="167" y="2233"/>
                  </a:cubicBezTo>
                  <a:cubicBezTo>
                    <a:pt x="304" y="2665"/>
                    <a:pt x="835" y="2812"/>
                    <a:pt x="1247" y="2881"/>
                  </a:cubicBezTo>
                  <a:cubicBezTo>
                    <a:pt x="933" y="2969"/>
                    <a:pt x="619" y="3077"/>
                    <a:pt x="383" y="3293"/>
                  </a:cubicBezTo>
                  <a:cubicBezTo>
                    <a:pt x="0" y="3637"/>
                    <a:pt x="206" y="4118"/>
                    <a:pt x="570" y="4403"/>
                  </a:cubicBezTo>
                  <a:cubicBezTo>
                    <a:pt x="746" y="4546"/>
                    <a:pt x="948" y="4604"/>
                    <a:pt x="1154" y="4604"/>
                  </a:cubicBezTo>
                  <a:cubicBezTo>
                    <a:pt x="1429" y="4604"/>
                    <a:pt x="1713" y="4500"/>
                    <a:pt x="1954" y="4354"/>
                  </a:cubicBezTo>
                  <a:lnTo>
                    <a:pt x="1954" y="4354"/>
                  </a:lnTo>
                  <a:cubicBezTo>
                    <a:pt x="1768" y="4717"/>
                    <a:pt x="1601" y="5149"/>
                    <a:pt x="1699" y="5542"/>
                  </a:cubicBezTo>
                  <a:cubicBezTo>
                    <a:pt x="1789" y="5919"/>
                    <a:pt x="2188" y="6125"/>
                    <a:pt x="2563" y="6125"/>
                  </a:cubicBezTo>
                  <a:cubicBezTo>
                    <a:pt x="2637" y="6125"/>
                    <a:pt x="2710" y="6118"/>
                    <a:pt x="2779" y="6101"/>
                  </a:cubicBezTo>
                  <a:cubicBezTo>
                    <a:pt x="3181" y="6003"/>
                    <a:pt x="3417" y="5689"/>
                    <a:pt x="3564" y="5326"/>
                  </a:cubicBezTo>
                  <a:cubicBezTo>
                    <a:pt x="3682" y="5493"/>
                    <a:pt x="3849" y="5620"/>
                    <a:pt x="4095" y="5660"/>
                  </a:cubicBezTo>
                  <a:cubicBezTo>
                    <a:pt x="4180" y="5674"/>
                    <a:pt x="4276" y="5683"/>
                    <a:pt x="4376" y="5683"/>
                  </a:cubicBezTo>
                  <a:cubicBezTo>
                    <a:pt x="4740" y="5683"/>
                    <a:pt x="5160" y="5572"/>
                    <a:pt x="5322" y="5257"/>
                  </a:cubicBezTo>
                  <a:cubicBezTo>
                    <a:pt x="5440" y="5012"/>
                    <a:pt x="5351" y="4746"/>
                    <a:pt x="5234" y="4501"/>
                  </a:cubicBezTo>
                  <a:lnTo>
                    <a:pt x="5234" y="4501"/>
                  </a:lnTo>
                  <a:cubicBezTo>
                    <a:pt x="5416" y="4583"/>
                    <a:pt x="5602" y="4634"/>
                    <a:pt x="5787" y="4634"/>
                  </a:cubicBezTo>
                  <a:cubicBezTo>
                    <a:pt x="5911" y="4634"/>
                    <a:pt x="6034" y="4611"/>
                    <a:pt x="6157" y="4560"/>
                  </a:cubicBezTo>
                  <a:cubicBezTo>
                    <a:pt x="6559" y="4383"/>
                    <a:pt x="6805" y="3794"/>
                    <a:pt x="6579" y="3401"/>
                  </a:cubicBezTo>
                  <a:cubicBezTo>
                    <a:pt x="6392" y="3087"/>
                    <a:pt x="6009" y="2969"/>
                    <a:pt x="5656" y="2910"/>
                  </a:cubicBezTo>
                  <a:cubicBezTo>
                    <a:pt x="5941" y="2802"/>
                    <a:pt x="6196" y="2655"/>
                    <a:pt x="6363" y="2429"/>
                  </a:cubicBezTo>
                  <a:cubicBezTo>
                    <a:pt x="6677" y="2036"/>
                    <a:pt x="6382" y="1526"/>
                    <a:pt x="6019" y="1271"/>
                  </a:cubicBezTo>
                  <a:cubicBezTo>
                    <a:pt x="5856" y="1156"/>
                    <a:pt x="5678" y="1107"/>
                    <a:pt x="5500" y="1107"/>
                  </a:cubicBezTo>
                  <a:cubicBezTo>
                    <a:pt x="5176" y="1107"/>
                    <a:pt x="4849" y="1268"/>
                    <a:pt x="4595" y="1477"/>
                  </a:cubicBezTo>
                  <a:cubicBezTo>
                    <a:pt x="4497" y="1565"/>
                    <a:pt x="4409" y="1653"/>
                    <a:pt x="4320" y="1742"/>
                  </a:cubicBezTo>
                  <a:cubicBezTo>
                    <a:pt x="4370" y="1212"/>
                    <a:pt x="4330" y="642"/>
                    <a:pt x="4006" y="289"/>
                  </a:cubicBezTo>
                  <a:cubicBezTo>
                    <a:pt x="3825" y="83"/>
                    <a:pt x="3560" y="0"/>
                    <a:pt x="3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3" name="Google Shape;4863;p23"/>
            <p:cNvSpPr/>
            <p:nvPr/>
          </p:nvSpPr>
          <p:spPr>
            <a:xfrm>
              <a:off x="8066015" y="8234892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22" y="284"/>
                  </a:moveTo>
                  <a:cubicBezTo>
                    <a:pt x="3350" y="284"/>
                    <a:pt x="3583" y="393"/>
                    <a:pt x="3703" y="582"/>
                  </a:cubicBezTo>
                  <a:cubicBezTo>
                    <a:pt x="3899" y="916"/>
                    <a:pt x="3899" y="1358"/>
                    <a:pt x="3879" y="1731"/>
                  </a:cubicBezTo>
                  <a:cubicBezTo>
                    <a:pt x="3860" y="2006"/>
                    <a:pt x="3820" y="2281"/>
                    <a:pt x="3762" y="2546"/>
                  </a:cubicBezTo>
                  <a:cubicBezTo>
                    <a:pt x="3741" y="2634"/>
                    <a:pt x="3804" y="2667"/>
                    <a:pt x="3888" y="2667"/>
                  </a:cubicBezTo>
                  <a:cubicBezTo>
                    <a:pt x="4000" y="2667"/>
                    <a:pt x="4150" y="2608"/>
                    <a:pt x="4184" y="2546"/>
                  </a:cubicBezTo>
                  <a:cubicBezTo>
                    <a:pt x="4360" y="2212"/>
                    <a:pt x="4596" y="1898"/>
                    <a:pt x="4881" y="1653"/>
                  </a:cubicBezTo>
                  <a:cubicBezTo>
                    <a:pt x="5024" y="1526"/>
                    <a:pt x="5198" y="1392"/>
                    <a:pt x="5390" y="1392"/>
                  </a:cubicBezTo>
                  <a:cubicBezTo>
                    <a:pt x="5435" y="1392"/>
                    <a:pt x="5482" y="1400"/>
                    <a:pt x="5529" y="1417"/>
                  </a:cubicBezTo>
                  <a:cubicBezTo>
                    <a:pt x="5774" y="1505"/>
                    <a:pt x="6030" y="1810"/>
                    <a:pt x="6069" y="2065"/>
                  </a:cubicBezTo>
                  <a:cubicBezTo>
                    <a:pt x="6157" y="2733"/>
                    <a:pt x="4763" y="2860"/>
                    <a:pt x="4321" y="2900"/>
                  </a:cubicBezTo>
                  <a:cubicBezTo>
                    <a:pt x="4103" y="2919"/>
                    <a:pt x="3985" y="3185"/>
                    <a:pt x="4244" y="3185"/>
                  </a:cubicBezTo>
                  <a:cubicBezTo>
                    <a:pt x="4253" y="3185"/>
                    <a:pt x="4262" y="3185"/>
                    <a:pt x="4272" y="3184"/>
                  </a:cubicBezTo>
                  <a:cubicBezTo>
                    <a:pt x="4370" y="3175"/>
                    <a:pt x="4488" y="3165"/>
                    <a:pt x="4596" y="3145"/>
                  </a:cubicBezTo>
                  <a:cubicBezTo>
                    <a:pt x="4702" y="3138"/>
                    <a:pt x="4819" y="3134"/>
                    <a:pt x="4939" y="3134"/>
                  </a:cubicBezTo>
                  <a:cubicBezTo>
                    <a:pt x="5529" y="3134"/>
                    <a:pt x="6210" y="3247"/>
                    <a:pt x="6226" y="3793"/>
                  </a:cubicBezTo>
                  <a:cubicBezTo>
                    <a:pt x="6226" y="3980"/>
                    <a:pt x="6148" y="4304"/>
                    <a:pt x="5931" y="4343"/>
                  </a:cubicBezTo>
                  <a:cubicBezTo>
                    <a:pt x="5911" y="4347"/>
                    <a:pt x="5891" y="4348"/>
                    <a:pt x="5870" y="4348"/>
                  </a:cubicBezTo>
                  <a:cubicBezTo>
                    <a:pt x="5664" y="4348"/>
                    <a:pt x="5414" y="4186"/>
                    <a:pt x="5254" y="4088"/>
                  </a:cubicBezTo>
                  <a:cubicBezTo>
                    <a:pt x="4950" y="3901"/>
                    <a:pt x="4655" y="3665"/>
                    <a:pt x="4400" y="3410"/>
                  </a:cubicBezTo>
                  <a:cubicBezTo>
                    <a:pt x="4368" y="3378"/>
                    <a:pt x="4319" y="3365"/>
                    <a:pt x="4267" y="3365"/>
                  </a:cubicBezTo>
                  <a:cubicBezTo>
                    <a:pt x="4156" y="3365"/>
                    <a:pt x="4027" y="3422"/>
                    <a:pt x="3987" y="3489"/>
                  </a:cubicBezTo>
                  <a:cubicBezTo>
                    <a:pt x="3968" y="3518"/>
                    <a:pt x="3968" y="3557"/>
                    <a:pt x="3997" y="3587"/>
                  </a:cubicBezTo>
                  <a:cubicBezTo>
                    <a:pt x="4203" y="3793"/>
                    <a:pt x="4390" y="4009"/>
                    <a:pt x="4547" y="4235"/>
                  </a:cubicBezTo>
                  <a:cubicBezTo>
                    <a:pt x="4714" y="4451"/>
                    <a:pt x="5146" y="5040"/>
                    <a:pt x="4851" y="5305"/>
                  </a:cubicBezTo>
                  <a:cubicBezTo>
                    <a:pt x="4770" y="5377"/>
                    <a:pt x="4638" y="5407"/>
                    <a:pt x="4505" y="5407"/>
                  </a:cubicBezTo>
                  <a:cubicBezTo>
                    <a:pt x="4366" y="5407"/>
                    <a:pt x="4225" y="5375"/>
                    <a:pt x="4135" y="5325"/>
                  </a:cubicBezTo>
                  <a:cubicBezTo>
                    <a:pt x="3958" y="5237"/>
                    <a:pt x="3860" y="5050"/>
                    <a:pt x="3820" y="4863"/>
                  </a:cubicBezTo>
                  <a:cubicBezTo>
                    <a:pt x="3791" y="4746"/>
                    <a:pt x="3781" y="4618"/>
                    <a:pt x="3781" y="4490"/>
                  </a:cubicBezTo>
                  <a:cubicBezTo>
                    <a:pt x="3801" y="4363"/>
                    <a:pt x="3820" y="4225"/>
                    <a:pt x="3820" y="4098"/>
                  </a:cubicBezTo>
                  <a:cubicBezTo>
                    <a:pt x="3825" y="4007"/>
                    <a:pt x="3754" y="3970"/>
                    <a:pt x="3669" y="3970"/>
                  </a:cubicBezTo>
                  <a:cubicBezTo>
                    <a:pt x="3551" y="3970"/>
                    <a:pt x="3405" y="4040"/>
                    <a:pt x="3388" y="4137"/>
                  </a:cubicBezTo>
                  <a:cubicBezTo>
                    <a:pt x="3359" y="4274"/>
                    <a:pt x="3339" y="4412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8"/>
                    <a:pt x="2328" y="5727"/>
                  </a:cubicBezTo>
                  <a:cubicBezTo>
                    <a:pt x="1650" y="5237"/>
                    <a:pt x="2583" y="3931"/>
                    <a:pt x="2937" y="3489"/>
                  </a:cubicBezTo>
                  <a:cubicBezTo>
                    <a:pt x="3036" y="3360"/>
                    <a:pt x="2929" y="3297"/>
                    <a:pt x="2804" y="3297"/>
                  </a:cubicBezTo>
                  <a:cubicBezTo>
                    <a:pt x="2719" y="3297"/>
                    <a:pt x="2627" y="3325"/>
                    <a:pt x="2583" y="3381"/>
                  </a:cubicBezTo>
                  <a:cubicBezTo>
                    <a:pt x="2357" y="3665"/>
                    <a:pt x="2082" y="3931"/>
                    <a:pt x="1788" y="4127"/>
                  </a:cubicBezTo>
                  <a:cubicBezTo>
                    <a:pt x="1633" y="4223"/>
                    <a:pt x="1456" y="4319"/>
                    <a:pt x="1273" y="4319"/>
                  </a:cubicBezTo>
                  <a:cubicBezTo>
                    <a:pt x="1213" y="4319"/>
                    <a:pt x="1152" y="4308"/>
                    <a:pt x="1091" y="4284"/>
                  </a:cubicBezTo>
                  <a:cubicBezTo>
                    <a:pt x="875" y="4206"/>
                    <a:pt x="590" y="3891"/>
                    <a:pt x="600" y="3646"/>
                  </a:cubicBezTo>
                  <a:cubicBezTo>
                    <a:pt x="619" y="3243"/>
                    <a:pt x="1366" y="3125"/>
                    <a:pt x="1660" y="3076"/>
                  </a:cubicBezTo>
                  <a:cubicBezTo>
                    <a:pt x="1974" y="3008"/>
                    <a:pt x="2289" y="2968"/>
                    <a:pt x="2613" y="2949"/>
                  </a:cubicBezTo>
                  <a:cubicBezTo>
                    <a:pt x="2835" y="2929"/>
                    <a:pt x="2952" y="2664"/>
                    <a:pt x="2668" y="2664"/>
                  </a:cubicBezTo>
                  <a:cubicBezTo>
                    <a:pt x="2663" y="2664"/>
                    <a:pt x="2657" y="2664"/>
                    <a:pt x="2652" y="2664"/>
                  </a:cubicBezTo>
                  <a:cubicBezTo>
                    <a:pt x="2489" y="2678"/>
                    <a:pt x="2300" y="2690"/>
                    <a:pt x="2103" y="2690"/>
                  </a:cubicBezTo>
                  <a:cubicBezTo>
                    <a:pt x="1612" y="2690"/>
                    <a:pt x="1069" y="2617"/>
                    <a:pt x="747" y="2330"/>
                  </a:cubicBezTo>
                  <a:cubicBezTo>
                    <a:pt x="472" y="2085"/>
                    <a:pt x="541" y="1456"/>
                    <a:pt x="914" y="1338"/>
                  </a:cubicBezTo>
                  <a:cubicBezTo>
                    <a:pt x="961" y="1324"/>
                    <a:pt x="1011" y="1317"/>
                    <a:pt x="1063" y="1317"/>
                  </a:cubicBezTo>
                  <a:cubicBezTo>
                    <a:pt x="1429" y="1317"/>
                    <a:pt x="1882" y="1649"/>
                    <a:pt x="2132" y="1829"/>
                  </a:cubicBezTo>
                  <a:cubicBezTo>
                    <a:pt x="2416" y="2036"/>
                    <a:pt x="2691" y="2261"/>
                    <a:pt x="2937" y="2517"/>
                  </a:cubicBezTo>
                  <a:cubicBezTo>
                    <a:pt x="2969" y="2546"/>
                    <a:pt x="3020" y="2559"/>
                    <a:pt x="3075" y="2559"/>
                  </a:cubicBezTo>
                  <a:cubicBezTo>
                    <a:pt x="3238" y="2559"/>
                    <a:pt x="3442" y="2447"/>
                    <a:pt x="3339" y="2330"/>
                  </a:cubicBezTo>
                  <a:cubicBezTo>
                    <a:pt x="3163" y="2124"/>
                    <a:pt x="3005" y="1898"/>
                    <a:pt x="2868" y="1672"/>
                  </a:cubicBezTo>
                  <a:cubicBezTo>
                    <a:pt x="2691" y="1368"/>
                    <a:pt x="2406" y="847"/>
                    <a:pt x="2642" y="514"/>
                  </a:cubicBezTo>
                  <a:cubicBezTo>
                    <a:pt x="2756" y="355"/>
                    <a:pt x="2938" y="284"/>
                    <a:pt x="3122" y="284"/>
                  </a:cubicBezTo>
                  <a:close/>
                  <a:moveTo>
                    <a:pt x="3294" y="1"/>
                  </a:moveTo>
                  <a:cubicBezTo>
                    <a:pt x="3031" y="1"/>
                    <a:pt x="2762" y="79"/>
                    <a:pt x="2554" y="199"/>
                  </a:cubicBezTo>
                  <a:cubicBezTo>
                    <a:pt x="2073" y="465"/>
                    <a:pt x="2063" y="965"/>
                    <a:pt x="2249" y="1427"/>
                  </a:cubicBezTo>
                  <a:cubicBezTo>
                    <a:pt x="2249" y="1437"/>
                    <a:pt x="2259" y="1446"/>
                    <a:pt x="2269" y="1456"/>
                  </a:cubicBezTo>
                  <a:cubicBezTo>
                    <a:pt x="1927" y="1236"/>
                    <a:pt x="1531" y="1037"/>
                    <a:pt x="1131" y="1037"/>
                  </a:cubicBezTo>
                  <a:cubicBezTo>
                    <a:pt x="1049" y="1037"/>
                    <a:pt x="967" y="1045"/>
                    <a:pt x="885" y="1063"/>
                  </a:cubicBezTo>
                  <a:cubicBezTo>
                    <a:pt x="413" y="1181"/>
                    <a:pt x="11" y="1741"/>
                    <a:pt x="168" y="2232"/>
                  </a:cubicBezTo>
                  <a:cubicBezTo>
                    <a:pt x="305" y="2664"/>
                    <a:pt x="835" y="2811"/>
                    <a:pt x="1248" y="2890"/>
                  </a:cubicBezTo>
                  <a:cubicBezTo>
                    <a:pt x="934" y="2968"/>
                    <a:pt x="619" y="3086"/>
                    <a:pt x="384" y="3292"/>
                  </a:cubicBezTo>
                  <a:cubicBezTo>
                    <a:pt x="1" y="3646"/>
                    <a:pt x="207" y="4117"/>
                    <a:pt x="570" y="4402"/>
                  </a:cubicBezTo>
                  <a:cubicBezTo>
                    <a:pt x="748" y="4546"/>
                    <a:pt x="951" y="4604"/>
                    <a:pt x="1159" y="4604"/>
                  </a:cubicBezTo>
                  <a:cubicBezTo>
                    <a:pt x="1433" y="4604"/>
                    <a:pt x="1715" y="4502"/>
                    <a:pt x="1955" y="4363"/>
                  </a:cubicBezTo>
                  <a:lnTo>
                    <a:pt x="1955" y="4363"/>
                  </a:lnTo>
                  <a:cubicBezTo>
                    <a:pt x="1768" y="4716"/>
                    <a:pt x="1601" y="5148"/>
                    <a:pt x="1700" y="5541"/>
                  </a:cubicBezTo>
                  <a:cubicBezTo>
                    <a:pt x="1790" y="5919"/>
                    <a:pt x="2189" y="6125"/>
                    <a:pt x="2564" y="6125"/>
                  </a:cubicBezTo>
                  <a:cubicBezTo>
                    <a:pt x="2638" y="6125"/>
                    <a:pt x="2710" y="6117"/>
                    <a:pt x="2780" y="6101"/>
                  </a:cubicBezTo>
                  <a:cubicBezTo>
                    <a:pt x="3182" y="6012"/>
                    <a:pt x="3418" y="5688"/>
                    <a:pt x="3565" y="5335"/>
                  </a:cubicBezTo>
                  <a:cubicBezTo>
                    <a:pt x="3683" y="5502"/>
                    <a:pt x="3850" y="5619"/>
                    <a:pt x="4095" y="5669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1" y="5691"/>
                    <a:pt x="5159" y="5575"/>
                    <a:pt x="5323" y="5256"/>
                  </a:cubicBezTo>
                  <a:cubicBezTo>
                    <a:pt x="5441" y="5020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5" y="4586"/>
                    <a:pt x="5599" y="4634"/>
                    <a:pt x="5782" y="4634"/>
                  </a:cubicBezTo>
                  <a:cubicBezTo>
                    <a:pt x="5908" y="4634"/>
                    <a:pt x="6033" y="4611"/>
                    <a:pt x="6157" y="4559"/>
                  </a:cubicBezTo>
                  <a:cubicBezTo>
                    <a:pt x="6560" y="4392"/>
                    <a:pt x="6805" y="3803"/>
                    <a:pt x="6580" y="3400"/>
                  </a:cubicBezTo>
                  <a:cubicBezTo>
                    <a:pt x="6393" y="3086"/>
                    <a:pt x="6010" y="2968"/>
                    <a:pt x="5657" y="2919"/>
                  </a:cubicBezTo>
                  <a:cubicBezTo>
                    <a:pt x="5941" y="2801"/>
                    <a:pt x="6197" y="2654"/>
                    <a:pt x="6364" y="2438"/>
                  </a:cubicBezTo>
                  <a:cubicBezTo>
                    <a:pt x="6678" y="2036"/>
                    <a:pt x="6383" y="1525"/>
                    <a:pt x="6020" y="1270"/>
                  </a:cubicBezTo>
                  <a:cubicBezTo>
                    <a:pt x="5857" y="1155"/>
                    <a:pt x="5682" y="1107"/>
                    <a:pt x="5506" y="1107"/>
                  </a:cubicBezTo>
                  <a:cubicBezTo>
                    <a:pt x="5183" y="1107"/>
                    <a:pt x="4857" y="1270"/>
                    <a:pt x="4596" y="1486"/>
                  </a:cubicBezTo>
                  <a:cubicBezTo>
                    <a:pt x="4498" y="1564"/>
                    <a:pt x="4410" y="1653"/>
                    <a:pt x="4321" y="1751"/>
                  </a:cubicBezTo>
                  <a:cubicBezTo>
                    <a:pt x="4370" y="1221"/>
                    <a:pt x="4331" y="651"/>
                    <a:pt x="4007" y="288"/>
                  </a:cubicBezTo>
                  <a:cubicBezTo>
                    <a:pt x="3828" y="83"/>
                    <a:pt x="3565" y="1"/>
                    <a:pt x="32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4" name="Google Shape;4864;p23"/>
            <p:cNvSpPr/>
            <p:nvPr/>
          </p:nvSpPr>
          <p:spPr>
            <a:xfrm>
              <a:off x="8405335" y="8243375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8" y="282"/>
                  </a:moveTo>
                  <a:cubicBezTo>
                    <a:pt x="4261" y="282"/>
                    <a:pt x="4363" y="318"/>
                    <a:pt x="4478" y="399"/>
                  </a:cubicBezTo>
                  <a:cubicBezTo>
                    <a:pt x="5155" y="890"/>
                    <a:pt x="4222" y="2196"/>
                    <a:pt x="3869" y="2637"/>
                  </a:cubicBezTo>
                  <a:cubicBezTo>
                    <a:pt x="3769" y="2767"/>
                    <a:pt x="3876" y="2829"/>
                    <a:pt x="4002" y="2829"/>
                  </a:cubicBezTo>
                  <a:cubicBezTo>
                    <a:pt x="4086" y="2829"/>
                    <a:pt x="4179" y="2801"/>
                    <a:pt x="4222" y="2745"/>
                  </a:cubicBezTo>
                  <a:cubicBezTo>
                    <a:pt x="4448" y="2461"/>
                    <a:pt x="4723" y="2196"/>
                    <a:pt x="5018" y="1999"/>
                  </a:cubicBezTo>
                  <a:cubicBezTo>
                    <a:pt x="5174" y="1895"/>
                    <a:pt x="5354" y="1802"/>
                    <a:pt x="5538" y="1802"/>
                  </a:cubicBezTo>
                  <a:cubicBezTo>
                    <a:pt x="5597" y="1802"/>
                    <a:pt x="5656" y="1811"/>
                    <a:pt x="5715" y="1832"/>
                  </a:cubicBezTo>
                  <a:cubicBezTo>
                    <a:pt x="5931" y="1921"/>
                    <a:pt x="6216" y="2235"/>
                    <a:pt x="6206" y="2480"/>
                  </a:cubicBezTo>
                  <a:cubicBezTo>
                    <a:pt x="6186" y="2883"/>
                    <a:pt x="5440" y="2991"/>
                    <a:pt x="5145" y="3050"/>
                  </a:cubicBezTo>
                  <a:cubicBezTo>
                    <a:pt x="4831" y="3119"/>
                    <a:pt x="4517" y="3158"/>
                    <a:pt x="4193" y="3177"/>
                  </a:cubicBezTo>
                  <a:cubicBezTo>
                    <a:pt x="3971" y="3187"/>
                    <a:pt x="3853" y="3462"/>
                    <a:pt x="4139" y="3462"/>
                  </a:cubicBezTo>
                  <a:cubicBezTo>
                    <a:pt x="4143" y="3462"/>
                    <a:pt x="4148" y="3462"/>
                    <a:pt x="4154" y="3462"/>
                  </a:cubicBezTo>
                  <a:cubicBezTo>
                    <a:pt x="4323" y="3448"/>
                    <a:pt x="4520" y="3435"/>
                    <a:pt x="4726" y="3435"/>
                  </a:cubicBezTo>
                  <a:cubicBezTo>
                    <a:pt x="5211" y="3435"/>
                    <a:pt x="5741" y="3506"/>
                    <a:pt x="6058" y="3796"/>
                  </a:cubicBezTo>
                  <a:cubicBezTo>
                    <a:pt x="6333" y="4042"/>
                    <a:pt x="6265" y="4660"/>
                    <a:pt x="5892" y="4778"/>
                  </a:cubicBezTo>
                  <a:cubicBezTo>
                    <a:pt x="5840" y="4795"/>
                    <a:pt x="5785" y="4802"/>
                    <a:pt x="5729" y="4802"/>
                  </a:cubicBezTo>
                  <a:cubicBezTo>
                    <a:pt x="5360" y="4802"/>
                    <a:pt x="4921" y="4476"/>
                    <a:pt x="4674" y="4297"/>
                  </a:cubicBezTo>
                  <a:cubicBezTo>
                    <a:pt x="4389" y="4091"/>
                    <a:pt x="4114" y="3855"/>
                    <a:pt x="3869" y="3609"/>
                  </a:cubicBezTo>
                  <a:cubicBezTo>
                    <a:pt x="3836" y="3579"/>
                    <a:pt x="3785" y="3567"/>
                    <a:pt x="3730" y="3567"/>
                  </a:cubicBezTo>
                  <a:cubicBezTo>
                    <a:pt x="3567" y="3567"/>
                    <a:pt x="3364" y="3676"/>
                    <a:pt x="3466" y="3786"/>
                  </a:cubicBezTo>
                  <a:cubicBezTo>
                    <a:pt x="3643" y="3992"/>
                    <a:pt x="3800" y="4218"/>
                    <a:pt x="3938" y="4454"/>
                  </a:cubicBezTo>
                  <a:cubicBezTo>
                    <a:pt x="4114" y="4748"/>
                    <a:pt x="4399" y="5279"/>
                    <a:pt x="4163" y="5613"/>
                  </a:cubicBezTo>
                  <a:cubicBezTo>
                    <a:pt x="4051" y="5768"/>
                    <a:pt x="3873" y="5838"/>
                    <a:pt x="3691" y="5838"/>
                  </a:cubicBezTo>
                  <a:cubicBezTo>
                    <a:pt x="3461" y="5838"/>
                    <a:pt x="3224" y="5726"/>
                    <a:pt x="3103" y="5534"/>
                  </a:cubicBezTo>
                  <a:cubicBezTo>
                    <a:pt x="2907" y="5210"/>
                    <a:pt x="2907" y="4758"/>
                    <a:pt x="2926" y="4395"/>
                  </a:cubicBezTo>
                  <a:cubicBezTo>
                    <a:pt x="2946" y="4120"/>
                    <a:pt x="2985" y="3845"/>
                    <a:pt x="3044" y="3580"/>
                  </a:cubicBezTo>
                  <a:cubicBezTo>
                    <a:pt x="3065" y="3492"/>
                    <a:pt x="3002" y="3459"/>
                    <a:pt x="2918" y="3459"/>
                  </a:cubicBezTo>
                  <a:cubicBezTo>
                    <a:pt x="2805" y="3459"/>
                    <a:pt x="2656" y="3518"/>
                    <a:pt x="2622" y="3580"/>
                  </a:cubicBezTo>
                  <a:cubicBezTo>
                    <a:pt x="2445" y="3904"/>
                    <a:pt x="2209" y="4228"/>
                    <a:pt x="1925" y="4474"/>
                  </a:cubicBezTo>
                  <a:cubicBezTo>
                    <a:pt x="1783" y="4599"/>
                    <a:pt x="1611" y="4725"/>
                    <a:pt x="1421" y="4725"/>
                  </a:cubicBezTo>
                  <a:cubicBezTo>
                    <a:pt x="1374" y="4725"/>
                    <a:pt x="1326" y="4717"/>
                    <a:pt x="1277" y="4699"/>
                  </a:cubicBezTo>
                  <a:cubicBezTo>
                    <a:pt x="1031" y="4621"/>
                    <a:pt x="776" y="4316"/>
                    <a:pt x="737" y="4051"/>
                  </a:cubicBezTo>
                  <a:cubicBezTo>
                    <a:pt x="648" y="3384"/>
                    <a:pt x="2043" y="3266"/>
                    <a:pt x="2484" y="3227"/>
                  </a:cubicBezTo>
                  <a:cubicBezTo>
                    <a:pt x="2702" y="3198"/>
                    <a:pt x="2820" y="2941"/>
                    <a:pt x="2562" y="2941"/>
                  </a:cubicBezTo>
                  <a:cubicBezTo>
                    <a:pt x="2553" y="2941"/>
                    <a:pt x="2544" y="2941"/>
                    <a:pt x="2533" y="2942"/>
                  </a:cubicBezTo>
                  <a:cubicBezTo>
                    <a:pt x="2435" y="2952"/>
                    <a:pt x="2317" y="2961"/>
                    <a:pt x="2209" y="2971"/>
                  </a:cubicBezTo>
                  <a:cubicBezTo>
                    <a:pt x="2096" y="2980"/>
                    <a:pt x="1970" y="2986"/>
                    <a:pt x="1841" y="2986"/>
                  </a:cubicBezTo>
                  <a:cubicBezTo>
                    <a:pt x="1257" y="2986"/>
                    <a:pt x="596" y="2864"/>
                    <a:pt x="580" y="2333"/>
                  </a:cubicBezTo>
                  <a:cubicBezTo>
                    <a:pt x="580" y="2146"/>
                    <a:pt x="658" y="1822"/>
                    <a:pt x="874" y="1783"/>
                  </a:cubicBezTo>
                  <a:cubicBezTo>
                    <a:pt x="894" y="1780"/>
                    <a:pt x="915" y="1778"/>
                    <a:pt x="936" y="1778"/>
                  </a:cubicBezTo>
                  <a:cubicBezTo>
                    <a:pt x="1142" y="1778"/>
                    <a:pt x="1391" y="1940"/>
                    <a:pt x="1552" y="2038"/>
                  </a:cubicBezTo>
                  <a:cubicBezTo>
                    <a:pt x="1856" y="2225"/>
                    <a:pt x="2151" y="2461"/>
                    <a:pt x="2406" y="2716"/>
                  </a:cubicBezTo>
                  <a:cubicBezTo>
                    <a:pt x="2438" y="2745"/>
                    <a:pt x="2486" y="2757"/>
                    <a:pt x="2539" y="2757"/>
                  </a:cubicBezTo>
                  <a:cubicBezTo>
                    <a:pt x="2649" y="2757"/>
                    <a:pt x="2778" y="2704"/>
                    <a:pt x="2818" y="2637"/>
                  </a:cubicBezTo>
                  <a:cubicBezTo>
                    <a:pt x="2838" y="2608"/>
                    <a:pt x="2838" y="2569"/>
                    <a:pt x="2808" y="2529"/>
                  </a:cubicBezTo>
                  <a:cubicBezTo>
                    <a:pt x="2602" y="2333"/>
                    <a:pt x="2416" y="2117"/>
                    <a:pt x="2249" y="1891"/>
                  </a:cubicBezTo>
                  <a:cubicBezTo>
                    <a:pt x="2092" y="1665"/>
                    <a:pt x="1660" y="1076"/>
                    <a:pt x="1954" y="821"/>
                  </a:cubicBezTo>
                  <a:cubicBezTo>
                    <a:pt x="2038" y="747"/>
                    <a:pt x="2173" y="718"/>
                    <a:pt x="2309" y="718"/>
                  </a:cubicBezTo>
                  <a:cubicBezTo>
                    <a:pt x="2445" y="718"/>
                    <a:pt x="2583" y="747"/>
                    <a:pt x="2671" y="791"/>
                  </a:cubicBezTo>
                  <a:cubicBezTo>
                    <a:pt x="2848" y="890"/>
                    <a:pt x="2946" y="1066"/>
                    <a:pt x="2985" y="1263"/>
                  </a:cubicBezTo>
                  <a:cubicBezTo>
                    <a:pt x="3015" y="1381"/>
                    <a:pt x="3024" y="1508"/>
                    <a:pt x="3024" y="1636"/>
                  </a:cubicBezTo>
                  <a:cubicBezTo>
                    <a:pt x="3005" y="1764"/>
                    <a:pt x="2985" y="1901"/>
                    <a:pt x="2985" y="2029"/>
                  </a:cubicBezTo>
                  <a:cubicBezTo>
                    <a:pt x="2981" y="2119"/>
                    <a:pt x="3052" y="2156"/>
                    <a:pt x="3137" y="2156"/>
                  </a:cubicBezTo>
                  <a:cubicBezTo>
                    <a:pt x="3254" y="2156"/>
                    <a:pt x="3400" y="2086"/>
                    <a:pt x="3417" y="1989"/>
                  </a:cubicBezTo>
                  <a:cubicBezTo>
                    <a:pt x="3447" y="1852"/>
                    <a:pt x="3466" y="1705"/>
                    <a:pt x="3466" y="1567"/>
                  </a:cubicBezTo>
                  <a:cubicBezTo>
                    <a:pt x="3547" y="1027"/>
                    <a:pt x="3747" y="282"/>
                    <a:pt x="4168" y="282"/>
                  </a:cubicBezTo>
                  <a:close/>
                  <a:moveTo>
                    <a:pt x="4246" y="1"/>
                  </a:moveTo>
                  <a:cubicBezTo>
                    <a:pt x="4171" y="1"/>
                    <a:pt x="4097" y="9"/>
                    <a:pt x="4026" y="26"/>
                  </a:cubicBezTo>
                  <a:cubicBezTo>
                    <a:pt x="3623" y="114"/>
                    <a:pt x="3388" y="438"/>
                    <a:pt x="3240" y="791"/>
                  </a:cubicBezTo>
                  <a:cubicBezTo>
                    <a:pt x="3123" y="625"/>
                    <a:pt x="2956" y="507"/>
                    <a:pt x="2710" y="458"/>
                  </a:cubicBezTo>
                  <a:cubicBezTo>
                    <a:pt x="2629" y="443"/>
                    <a:pt x="2537" y="435"/>
                    <a:pt x="2441" y="435"/>
                  </a:cubicBezTo>
                  <a:cubicBezTo>
                    <a:pt x="2075" y="435"/>
                    <a:pt x="1646" y="551"/>
                    <a:pt x="1483" y="870"/>
                  </a:cubicBezTo>
                  <a:cubicBezTo>
                    <a:pt x="1365" y="1106"/>
                    <a:pt x="1453" y="1381"/>
                    <a:pt x="1571" y="1616"/>
                  </a:cubicBezTo>
                  <a:cubicBezTo>
                    <a:pt x="1391" y="1541"/>
                    <a:pt x="1207" y="1493"/>
                    <a:pt x="1024" y="1493"/>
                  </a:cubicBezTo>
                  <a:cubicBezTo>
                    <a:pt x="898" y="1493"/>
                    <a:pt x="772" y="1515"/>
                    <a:pt x="648" y="1567"/>
                  </a:cubicBezTo>
                  <a:cubicBezTo>
                    <a:pt x="236" y="1734"/>
                    <a:pt x="0" y="2323"/>
                    <a:pt x="226" y="2726"/>
                  </a:cubicBezTo>
                  <a:cubicBezTo>
                    <a:pt x="413" y="3040"/>
                    <a:pt x="796" y="3158"/>
                    <a:pt x="1149" y="3207"/>
                  </a:cubicBezTo>
                  <a:cubicBezTo>
                    <a:pt x="864" y="3315"/>
                    <a:pt x="609" y="3472"/>
                    <a:pt x="442" y="3688"/>
                  </a:cubicBezTo>
                  <a:cubicBezTo>
                    <a:pt x="128" y="4091"/>
                    <a:pt x="422" y="4591"/>
                    <a:pt x="786" y="4856"/>
                  </a:cubicBezTo>
                  <a:cubicBezTo>
                    <a:pt x="949" y="4971"/>
                    <a:pt x="1124" y="5019"/>
                    <a:pt x="1300" y="5019"/>
                  </a:cubicBezTo>
                  <a:cubicBezTo>
                    <a:pt x="1623" y="5019"/>
                    <a:pt x="1949" y="4857"/>
                    <a:pt x="2209" y="4640"/>
                  </a:cubicBezTo>
                  <a:cubicBezTo>
                    <a:pt x="2308" y="4562"/>
                    <a:pt x="2396" y="4474"/>
                    <a:pt x="2484" y="4375"/>
                  </a:cubicBezTo>
                  <a:lnTo>
                    <a:pt x="2484" y="4375"/>
                  </a:lnTo>
                  <a:cubicBezTo>
                    <a:pt x="2435" y="4906"/>
                    <a:pt x="2475" y="5475"/>
                    <a:pt x="2789" y="5838"/>
                  </a:cubicBezTo>
                  <a:cubicBezTo>
                    <a:pt x="2973" y="6043"/>
                    <a:pt x="3239" y="6126"/>
                    <a:pt x="3510" y="6126"/>
                  </a:cubicBezTo>
                  <a:cubicBezTo>
                    <a:pt x="3774" y="6126"/>
                    <a:pt x="4044" y="6048"/>
                    <a:pt x="4252" y="5927"/>
                  </a:cubicBezTo>
                  <a:cubicBezTo>
                    <a:pt x="4733" y="5662"/>
                    <a:pt x="4743" y="5161"/>
                    <a:pt x="4556" y="4699"/>
                  </a:cubicBezTo>
                  <a:cubicBezTo>
                    <a:pt x="4556" y="4690"/>
                    <a:pt x="4546" y="4680"/>
                    <a:pt x="4537" y="4660"/>
                  </a:cubicBezTo>
                  <a:lnTo>
                    <a:pt x="4537" y="4660"/>
                  </a:lnTo>
                  <a:cubicBezTo>
                    <a:pt x="4876" y="4878"/>
                    <a:pt x="5269" y="5083"/>
                    <a:pt x="5665" y="5083"/>
                  </a:cubicBezTo>
                  <a:cubicBezTo>
                    <a:pt x="5750" y="5083"/>
                    <a:pt x="5836" y="5074"/>
                    <a:pt x="5921" y="5053"/>
                  </a:cubicBezTo>
                  <a:cubicBezTo>
                    <a:pt x="6392" y="4945"/>
                    <a:pt x="6795" y="4385"/>
                    <a:pt x="6638" y="3894"/>
                  </a:cubicBezTo>
                  <a:cubicBezTo>
                    <a:pt x="6500" y="3462"/>
                    <a:pt x="5970" y="3305"/>
                    <a:pt x="5558" y="3236"/>
                  </a:cubicBezTo>
                  <a:cubicBezTo>
                    <a:pt x="5872" y="3158"/>
                    <a:pt x="6186" y="3040"/>
                    <a:pt x="6422" y="2834"/>
                  </a:cubicBezTo>
                  <a:cubicBezTo>
                    <a:pt x="6805" y="2480"/>
                    <a:pt x="6599" y="2009"/>
                    <a:pt x="6235" y="1714"/>
                  </a:cubicBezTo>
                  <a:cubicBezTo>
                    <a:pt x="6060" y="1577"/>
                    <a:pt x="5859" y="1520"/>
                    <a:pt x="5654" y="1520"/>
                  </a:cubicBezTo>
                  <a:cubicBezTo>
                    <a:pt x="5378" y="1520"/>
                    <a:pt x="5093" y="1623"/>
                    <a:pt x="4851" y="1764"/>
                  </a:cubicBezTo>
                  <a:cubicBezTo>
                    <a:pt x="5037" y="1400"/>
                    <a:pt x="5204" y="968"/>
                    <a:pt x="5106" y="585"/>
                  </a:cubicBezTo>
                  <a:cubicBezTo>
                    <a:pt x="5008" y="201"/>
                    <a:pt x="4618" y="1"/>
                    <a:pt x="42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5" name="Google Shape;4865;p23"/>
            <p:cNvSpPr/>
            <p:nvPr/>
          </p:nvSpPr>
          <p:spPr>
            <a:xfrm>
              <a:off x="8745247" y="8234892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25" y="284"/>
                  </a:moveTo>
                  <a:cubicBezTo>
                    <a:pt x="3354" y="284"/>
                    <a:pt x="3588" y="393"/>
                    <a:pt x="3702" y="582"/>
                  </a:cubicBezTo>
                  <a:cubicBezTo>
                    <a:pt x="3898" y="916"/>
                    <a:pt x="3898" y="1358"/>
                    <a:pt x="387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3999" y="2667"/>
                    <a:pt x="4149" y="2608"/>
                    <a:pt x="4183" y="2546"/>
                  </a:cubicBezTo>
                  <a:cubicBezTo>
                    <a:pt x="4370" y="2212"/>
                    <a:pt x="4595" y="1898"/>
                    <a:pt x="4880" y="1653"/>
                  </a:cubicBezTo>
                  <a:cubicBezTo>
                    <a:pt x="5023" y="1526"/>
                    <a:pt x="5198" y="1392"/>
                    <a:pt x="5394" y="1392"/>
                  </a:cubicBezTo>
                  <a:cubicBezTo>
                    <a:pt x="5441" y="1392"/>
                    <a:pt x="5489" y="1400"/>
                    <a:pt x="5538" y="1417"/>
                  </a:cubicBezTo>
                  <a:cubicBezTo>
                    <a:pt x="5774" y="1505"/>
                    <a:pt x="6039" y="1810"/>
                    <a:pt x="6068" y="2065"/>
                  </a:cubicBezTo>
                  <a:cubicBezTo>
                    <a:pt x="6157" y="2733"/>
                    <a:pt x="4772" y="2860"/>
                    <a:pt x="4321" y="2900"/>
                  </a:cubicBezTo>
                  <a:cubicBezTo>
                    <a:pt x="4102" y="2919"/>
                    <a:pt x="3985" y="3185"/>
                    <a:pt x="4243" y="3185"/>
                  </a:cubicBezTo>
                  <a:cubicBezTo>
                    <a:pt x="4252" y="3185"/>
                    <a:pt x="4262" y="3185"/>
                    <a:pt x="4271" y="3184"/>
                  </a:cubicBezTo>
                  <a:cubicBezTo>
                    <a:pt x="4379" y="3175"/>
                    <a:pt x="4487" y="3165"/>
                    <a:pt x="4595" y="3145"/>
                  </a:cubicBezTo>
                  <a:cubicBezTo>
                    <a:pt x="4702" y="3138"/>
                    <a:pt x="4818" y="3134"/>
                    <a:pt x="4938" y="3134"/>
                  </a:cubicBezTo>
                  <a:cubicBezTo>
                    <a:pt x="5529" y="3134"/>
                    <a:pt x="6209" y="3247"/>
                    <a:pt x="6225" y="3793"/>
                  </a:cubicBezTo>
                  <a:cubicBezTo>
                    <a:pt x="6235" y="3980"/>
                    <a:pt x="6147" y="4304"/>
                    <a:pt x="5931" y="4343"/>
                  </a:cubicBezTo>
                  <a:cubicBezTo>
                    <a:pt x="5911" y="4347"/>
                    <a:pt x="5890" y="4348"/>
                    <a:pt x="5869" y="4348"/>
                  </a:cubicBezTo>
                  <a:cubicBezTo>
                    <a:pt x="5663" y="4348"/>
                    <a:pt x="5414" y="4186"/>
                    <a:pt x="5253" y="4088"/>
                  </a:cubicBezTo>
                  <a:cubicBezTo>
                    <a:pt x="4949" y="3901"/>
                    <a:pt x="4654" y="3665"/>
                    <a:pt x="4399" y="3410"/>
                  </a:cubicBezTo>
                  <a:cubicBezTo>
                    <a:pt x="4367" y="3378"/>
                    <a:pt x="4319" y="3365"/>
                    <a:pt x="4266" y="3365"/>
                  </a:cubicBezTo>
                  <a:cubicBezTo>
                    <a:pt x="4156" y="3365"/>
                    <a:pt x="4026" y="3422"/>
                    <a:pt x="3987" y="3489"/>
                  </a:cubicBezTo>
                  <a:cubicBezTo>
                    <a:pt x="3967" y="3518"/>
                    <a:pt x="3967" y="3557"/>
                    <a:pt x="3997" y="3587"/>
                  </a:cubicBezTo>
                  <a:cubicBezTo>
                    <a:pt x="4203" y="3793"/>
                    <a:pt x="4389" y="4009"/>
                    <a:pt x="4556" y="4235"/>
                  </a:cubicBezTo>
                  <a:cubicBezTo>
                    <a:pt x="4713" y="4451"/>
                    <a:pt x="5145" y="5040"/>
                    <a:pt x="4851" y="5305"/>
                  </a:cubicBezTo>
                  <a:cubicBezTo>
                    <a:pt x="4769" y="5377"/>
                    <a:pt x="4638" y="5407"/>
                    <a:pt x="4504" y="5407"/>
                  </a:cubicBezTo>
                  <a:cubicBezTo>
                    <a:pt x="4365" y="5407"/>
                    <a:pt x="4224" y="5375"/>
                    <a:pt x="4134" y="5325"/>
                  </a:cubicBezTo>
                  <a:cubicBezTo>
                    <a:pt x="3957" y="5237"/>
                    <a:pt x="3869" y="5050"/>
                    <a:pt x="3820" y="4863"/>
                  </a:cubicBezTo>
                  <a:cubicBezTo>
                    <a:pt x="3790" y="4746"/>
                    <a:pt x="3780" y="4618"/>
                    <a:pt x="3780" y="4490"/>
                  </a:cubicBezTo>
                  <a:cubicBezTo>
                    <a:pt x="3800" y="4363"/>
                    <a:pt x="3820" y="4225"/>
                    <a:pt x="3820" y="4098"/>
                  </a:cubicBezTo>
                  <a:cubicBezTo>
                    <a:pt x="3824" y="4007"/>
                    <a:pt x="3755" y="3970"/>
                    <a:pt x="3671" y="3970"/>
                  </a:cubicBezTo>
                  <a:cubicBezTo>
                    <a:pt x="3555" y="3970"/>
                    <a:pt x="3410" y="4040"/>
                    <a:pt x="3388" y="4137"/>
                  </a:cubicBezTo>
                  <a:cubicBezTo>
                    <a:pt x="3358" y="4274"/>
                    <a:pt x="3348" y="4412"/>
                    <a:pt x="3348" y="4559"/>
                  </a:cubicBezTo>
                  <a:cubicBezTo>
                    <a:pt x="3268" y="5099"/>
                    <a:pt x="3062" y="5844"/>
                    <a:pt x="2643" y="5844"/>
                  </a:cubicBezTo>
                  <a:cubicBezTo>
                    <a:pt x="2551" y="5844"/>
                    <a:pt x="2450" y="5808"/>
                    <a:pt x="2337" y="5727"/>
                  </a:cubicBezTo>
                  <a:cubicBezTo>
                    <a:pt x="1650" y="5237"/>
                    <a:pt x="2592" y="3931"/>
                    <a:pt x="2936" y="3489"/>
                  </a:cubicBezTo>
                  <a:cubicBezTo>
                    <a:pt x="3036" y="3360"/>
                    <a:pt x="2929" y="3297"/>
                    <a:pt x="2803" y="3297"/>
                  </a:cubicBezTo>
                  <a:cubicBezTo>
                    <a:pt x="2719" y="3297"/>
                    <a:pt x="2626" y="3325"/>
                    <a:pt x="2583" y="3381"/>
                  </a:cubicBezTo>
                  <a:cubicBezTo>
                    <a:pt x="2357" y="3665"/>
                    <a:pt x="2092" y="3931"/>
                    <a:pt x="1787" y="4127"/>
                  </a:cubicBezTo>
                  <a:cubicBezTo>
                    <a:pt x="1632" y="4223"/>
                    <a:pt x="1455" y="4319"/>
                    <a:pt x="1272" y="4319"/>
                  </a:cubicBezTo>
                  <a:cubicBezTo>
                    <a:pt x="1212" y="4319"/>
                    <a:pt x="1151" y="4308"/>
                    <a:pt x="1090" y="4284"/>
                  </a:cubicBezTo>
                  <a:cubicBezTo>
                    <a:pt x="874" y="4206"/>
                    <a:pt x="589" y="3891"/>
                    <a:pt x="599" y="3646"/>
                  </a:cubicBezTo>
                  <a:cubicBezTo>
                    <a:pt x="619" y="3243"/>
                    <a:pt x="1375" y="3125"/>
                    <a:pt x="1660" y="3076"/>
                  </a:cubicBezTo>
                  <a:cubicBezTo>
                    <a:pt x="1974" y="3008"/>
                    <a:pt x="2288" y="2968"/>
                    <a:pt x="2612" y="2949"/>
                  </a:cubicBezTo>
                  <a:cubicBezTo>
                    <a:pt x="2834" y="2929"/>
                    <a:pt x="2952" y="2664"/>
                    <a:pt x="2676" y="2664"/>
                  </a:cubicBezTo>
                  <a:cubicBezTo>
                    <a:pt x="2671" y="2664"/>
                    <a:pt x="2666" y="2664"/>
                    <a:pt x="2661" y="2664"/>
                  </a:cubicBezTo>
                  <a:cubicBezTo>
                    <a:pt x="2495" y="2678"/>
                    <a:pt x="2304" y="2690"/>
                    <a:pt x="2106" y="2690"/>
                  </a:cubicBezTo>
                  <a:cubicBezTo>
                    <a:pt x="1611" y="2690"/>
                    <a:pt x="1069" y="2617"/>
                    <a:pt x="746" y="2330"/>
                  </a:cubicBezTo>
                  <a:cubicBezTo>
                    <a:pt x="472" y="2085"/>
                    <a:pt x="540" y="1456"/>
                    <a:pt x="913" y="1338"/>
                  </a:cubicBezTo>
                  <a:cubicBezTo>
                    <a:pt x="962" y="1324"/>
                    <a:pt x="1013" y="1317"/>
                    <a:pt x="1065" y="1317"/>
                  </a:cubicBezTo>
                  <a:cubicBezTo>
                    <a:pt x="1436" y="1317"/>
                    <a:pt x="1881" y="1649"/>
                    <a:pt x="2131" y="1829"/>
                  </a:cubicBezTo>
                  <a:cubicBezTo>
                    <a:pt x="2425" y="2036"/>
                    <a:pt x="2691" y="2261"/>
                    <a:pt x="2946" y="2517"/>
                  </a:cubicBezTo>
                  <a:cubicBezTo>
                    <a:pt x="2976" y="2546"/>
                    <a:pt x="3024" y="2559"/>
                    <a:pt x="3078" y="2559"/>
                  </a:cubicBezTo>
                  <a:cubicBezTo>
                    <a:pt x="3237" y="2559"/>
                    <a:pt x="3441" y="2447"/>
                    <a:pt x="3339" y="2330"/>
                  </a:cubicBezTo>
                  <a:cubicBezTo>
                    <a:pt x="3162" y="2124"/>
                    <a:pt x="3005" y="1898"/>
                    <a:pt x="2867" y="1672"/>
                  </a:cubicBezTo>
                  <a:cubicBezTo>
                    <a:pt x="2691" y="1368"/>
                    <a:pt x="2416" y="847"/>
                    <a:pt x="2641" y="514"/>
                  </a:cubicBezTo>
                  <a:cubicBezTo>
                    <a:pt x="2756" y="355"/>
                    <a:pt x="2939" y="284"/>
                    <a:pt x="3125" y="284"/>
                  </a:cubicBezTo>
                  <a:close/>
                  <a:moveTo>
                    <a:pt x="3298" y="1"/>
                  </a:moveTo>
                  <a:cubicBezTo>
                    <a:pt x="3036" y="1"/>
                    <a:pt x="2766" y="79"/>
                    <a:pt x="2553" y="199"/>
                  </a:cubicBezTo>
                  <a:cubicBezTo>
                    <a:pt x="2072" y="465"/>
                    <a:pt x="2062" y="965"/>
                    <a:pt x="2249" y="1427"/>
                  </a:cubicBezTo>
                  <a:cubicBezTo>
                    <a:pt x="2259" y="1437"/>
                    <a:pt x="2259" y="1446"/>
                    <a:pt x="2268" y="1456"/>
                  </a:cubicBezTo>
                  <a:cubicBezTo>
                    <a:pt x="1934" y="1236"/>
                    <a:pt x="1533" y="1037"/>
                    <a:pt x="1131" y="1037"/>
                  </a:cubicBezTo>
                  <a:cubicBezTo>
                    <a:pt x="1048" y="1037"/>
                    <a:pt x="966" y="1045"/>
                    <a:pt x="884" y="1063"/>
                  </a:cubicBezTo>
                  <a:cubicBezTo>
                    <a:pt x="413" y="1181"/>
                    <a:pt x="10" y="1741"/>
                    <a:pt x="167" y="2232"/>
                  </a:cubicBezTo>
                  <a:cubicBezTo>
                    <a:pt x="305" y="2664"/>
                    <a:pt x="835" y="2811"/>
                    <a:pt x="1247" y="2890"/>
                  </a:cubicBezTo>
                  <a:cubicBezTo>
                    <a:pt x="933" y="2968"/>
                    <a:pt x="619" y="3086"/>
                    <a:pt x="383" y="3292"/>
                  </a:cubicBezTo>
                  <a:cubicBezTo>
                    <a:pt x="0" y="3646"/>
                    <a:pt x="206" y="4117"/>
                    <a:pt x="570" y="4402"/>
                  </a:cubicBezTo>
                  <a:cubicBezTo>
                    <a:pt x="747" y="4546"/>
                    <a:pt x="951" y="4604"/>
                    <a:pt x="1158" y="4604"/>
                  </a:cubicBezTo>
                  <a:cubicBezTo>
                    <a:pt x="1432" y="4604"/>
                    <a:pt x="1714" y="4502"/>
                    <a:pt x="1954" y="4363"/>
                  </a:cubicBezTo>
                  <a:lnTo>
                    <a:pt x="1954" y="4363"/>
                  </a:lnTo>
                  <a:cubicBezTo>
                    <a:pt x="1777" y="4716"/>
                    <a:pt x="1601" y="5148"/>
                    <a:pt x="1699" y="5541"/>
                  </a:cubicBezTo>
                  <a:cubicBezTo>
                    <a:pt x="1797" y="5919"/>
                    <a:pt x="2191" y="6125"/>
                    <a:pt x="2570" y="6125"/>
                  </a:cubicBezTo>
                  <a:cubicBezTo>
                    <a:pt x="2644" y="6125"/>
                    <a:pt x="2718" y="6117"/>
                    <a:pt x="2789" y="6101"/>
                  </a:cubicBezTo>
                  <a:cubicBezTo>
                    <a:pt x="3182" y="6012"/>
                    <a:pt x="3417" y="5688"/>
                    <a:pt x="3564" y="5335"/>
                  </a:cubicBezTo>
                  <a:cubicBezTo>
                    <a:pt x="3682" y="5502"/>
                    <a:pt x="3859" y="5619"/>
                    <a:pt x="4095" y="5669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0"/>
                    <a:pt x="5361" y="4746"/>
                    <a:pt x="5234" y="4510"/>
                  </a:cubicBezTo>
                  <a:lnTo>
                    <a:pt x="5234" y="4510"/>
                  </a:lnTo>
                  <a:cubicBezTo>
                    <a:pt x="5414" y="4586"/>
                    <a:pt x="5601" y="4634"/>
                    <a:pt x="5786" y="4634"/>
                  </a:cubicBezTo>
                  <a:cubicBezTo>
                    <a:pt x="5912" y="4634"/>
                    <a:pt x="6037" y="4611"/>
                    <a:pt x="6157" y="4559"/>
                  </a:cubicBezTo>
                  <a:cubicBezTo>
                    <a:pt x="6569" y="4392"/>
                    <a:pt x="6805" y="3803"/>
                    <a:pt x="6579" y="3400"/>
                  </a:cubicBezTo>
                  <a:cubicBezTo>
                    <a:pt x="6402" y="3086"/>
                    <a:pt x="6019" y="2968"/>
                    <a:pt x="5666" y="2919"/>
                  </a:cubicBezTo>
                  <a:cubicBezTo>
                    <a:pt x="5950" y="2801"/>
                    <a:pt x="6196" y="2654"/>
                    <a:pt x="6373" y="2438"/>
                  </a:cubicBezTo>
                  <a:cubicBezTo>
                    <a:pt x="6687" y="2036"/>
                    <a:pt x="6392" y="1525"/>
                    <a:pt x="6029" y="1270"/>
                  </a:cubicBezTo>
                  <a:cubicBezTo>
                    <a:pt x="5863" y="1155"/>
                    <a:pt x="5685" y="1107"/>
                    <a:pt x="5508" y="1107"/>
                  </a:cubicBezTo>
                  <a:cubicBezTo>
                    <a:pt x="5184" y="1107"/>
                    <a:pt x="4859" y="1270"/>
                    <a:pt x="4605" y="1486"/>
                  </a:cubicBezTo>
                  <a:cubicBezTo>
                    <a:pt x="4507" y="1564"/>
                    <a:pt x="4409" y="1653"/>
                    <a:pt x="4321" y="1751"/>
                  </a:cubicBezTo>
                  <a:cubicBezTo>
                    <a:pt x="4379" y="1221"/>
                    <a:pt x="4330" y="651"/>
                    <a:pt x="4016" y="288"/>
                  </a:cubicBezTo>
                  <a:cubicBezTo>
                    <a:pt x="3832" y="83"/>
                    <a:pt x="3569" y="1"/>
                    <a:pt x="3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6" name="Google Shape;4866;p23"/>
            <p:cNvSpPr/>
            <p:nvPr/>
          </p:nvSpPr>
          <p:spPr>
            <a:xfrm>
              <a:off x="8252204" y="8485952"/>
              <a:ext cx="211950" cy="191086"/>
            </a:xfrm>
            <a:custGeom>
              <a:avLst/>
              <a:gdLst/>
              <a:ahLst/>
              <a:cxnLst/>
              <a:rect l="l" t="t" r="r" b="b"/>
              <a:pathLst>
                <a:path w="6796" h="6127" extrusionOk="0">
                  <a:moveTo>
                    <a:pt x="3117" y="285"/>
                  </a:moveTo>
                  <a:cubicBezTo>
                    <a:pt x="3345" y="285"/>
                    <a:pt x="3579" y="394"/>
                    <a:pt x="3693" y="584"/>
                  </a:cubicBezTo>
                  <a:cubicBezTo>
                    <a:pt x="3899" y="918"/>
                    <a:pt x="3889" y="1360"/>
                    <a:pt x="3869" y="1733"/>
                  </a:cubicBezTo>
                  <a:cubicBezTo>
                    <a:pt x="3850" y="2008"/>
                    <a:pt x="3820" y="2283"/>
                    <a:pt x="3761" y="2548"/>
                  </a:cubicBezTo>
                  <a:cubicBezTo>
                    <a:pt x="3740" y="2636"/>
                    <a:pt x="3802" y="2668"/>
                    <a:pt x="3884" y="2668"/>
                  </a:cubicBezTo>
                  <a:cubicBezTo>
                    <a:pt x="3995" y="2668"/>
                    <a:pt x="4144" y="2610"/>
                    <a:pt x="4184" y="2548"/>
                  </a:cubicBezTo>
                  <a:cubicBezTo>
                    <a:pt x="4360" y="2214"/>
                    <a:pt x="4596" y="1900"/>
                    <a:pt x="4871" y="1654"/>
                  </a:cubicBezTo>
                  <a:cubicBezTo>
                    <a:pt x="5014" y="1527"/>
                    <a:pt x="5195" y="1394"/>
                    <a:pt x="5389" y="1394"/>
                  </a:cubicBezTo>
                  <a:cubicBezTo>
                    <a:pt x="5435" y="1394"/>
                    <a:pt x="5482" y="1401"/>
                    <a:pt x="5529" y="1418"/>
                  </a:cubicBezTo>
                  <a:cubicBezTo>
                    <a:pt x="5764" y="1507"/>
                    <a:pt x="6030" y="1811"/>
                    <a:pt x="6059" y="2067"/>
                  </a:cubicBezTo>
                  <a:cubicBezTo>
                    <a:pt x="6147" y="2734"/>
                    <a:pt x="4763" y="2862"/>
                    <a:pt x="4321" y="2901"/>
                  </a:cubicBezTo>
                  <a:cubicBezTo>
                    <a:pt x="4103" y="2920"/>
                    <a:pt x="3976" y="3187"/>
                    <a:pt x="4243" y="3187"/>
                  </a:cubicBezTo>
                  <a:cubicBezTo>
                    <a:pt x="4252" y="3187"/>
                    <a:pt x="4262" y="3187"/>
                    <a:pt x="4272" y="3186"/>
                  </a:cubicBezTo>
                  <a:cubicBezTo>
                    <a:pt x="4370" y="3176"/>
                    <a:pt x="4478" y="3166"/>
                    <a:pt x="4596" y="3147"/>
                  </a:cubicBezTo>
                  <a:cubicBezTo>
                    <a:pt x="4702" y="3140"/>
                    <a:pt x="4818" y="3135"/>
                    <a:pt x="4938" y="3135"/>
                  </a:cubicBezTo>
                  <a:cubicBezTo>
                    <a:pt x="5526" y="3135"/>
                    <a:pt x="6200" y="3248"/>
                    <a:pt x="6216" y="3795"/>
                  </a:cubicBezTo>
                  <a:cubicBezTo>
                    <a:pt x="6226" y="3981"/>
                    <a:pt x="6147" y="4305"/>
                    <a:pt x="5922" y="4344"/>
                  </a:cubicBezTo>
                  <a:cubicBezTo>
                    <a:pt x="5902" y="4348"/>
                    <a:pt x="5881" y="4350"/>
                    <a:pt x="5860" y="4350"/>
                  </a:cubicBezTo>
                  <a:cubicBezTo>
                    <a:pt x="5654" y="4350"/>
                    <a:pt x="5405" y="4187"/>
                    <a:pt x="5254" y="4089"/>
                  </a:cubicBezTo>
                  <a:cubicBezTo>
                    <a:pt x="4940" y="3903"/>
                    <a:pt x="4655" y="3667"/>
                    <a:pt x="4390" y="3412"/>
                  </a:cubicBezTo>
                  <a:cubicBezTo>
                    <a:pt x="4361" y="3380"/>
                    <a:pt x="4315" y="3367"/>
                    <a:pt x="4263" y="3367"/>
                  </a:cubicBezTo>
                  <a:cubicBezTo>
                    <a:pt x="4155" y="3367"/>
                    <a:pt x="4024" y="3424"/>
                    <a:pt x="3977" y="3490"/>
                  </a:cubicBezTo>
                  <a:cubicBezTo>
                    <a:pt x="3958" y="3520"/>
                    <a:pt x="3958" y="3559"/>
                    <a:pt x="3997" y="3588"/>
                  </a:cubicBezTo>
                  <a:cubicBezTo>
                    <a:pt x="4193" y="3795"/>
                    <a:pt x="4380" y="4011"/>
                    <a:pt x="4547" y="4236"/>
                  </a:cubicBezTo>
                  <a:cubicBezTo>
                    <a:pt x="4704" y="4452"/>
                    <a:pt x="5136" y="5051"/>
                    <a:pt x="4841" y="5307"/>
                  </a:cubicBezTo>
                  <a:cubicBezTo>
                    <a:pt x="4764" y="5379"/>
                    <a:pt x="4636" y="5409"/>
                    <a:pt x="4502" y="5409"/>
                  </a:cubicBezTo>
                  <a:cubicBezTo>
                    <a:pt x="4363" y="5409"/>
                    <a:pt x="4220" y="5376"/>
                    <a:pt x="4125" y="5326"/>
                  </a:cubicBezTo>
                  <a:cubicBezTo>
                    <a:pt x="3948" y="5238"/>
                    <a:pt x="3860" y="5051"/>
                    <a:pt x="3810" y="4865"/>
                  </a:cubicBezTo>
                  <a:cubicBezTo>
                    <a:pt x="3791" y="4747"/>
                    <a:pt x="3771" y="4619"/>
                    <a:pt x="3771" y="4492"/>
                  </a:cubicBezTo>
                  <a:cubicBezTo>
                    <a:pt x="3791" y="4364"/>
                    <a:pt x="3810" y="4227"/>
                    <a:pt x="3820" y="4099"/>
                  </a:cubicBezTo>
                  <a:cubicBezTo>
                    <a:pt x="3824" y="4008"/>
                    <a:pt x="3754" y="3971"/>
                    <a:pt x="3668" y="3971"/>
                  </a:cubicBezTo>
                  <a:cubicBezTo>
                    <a:pt x="3549" y="3971"/>
                    <a:pt x="3401" y="4042"/>
                    <a:pt x="3378" y="4138"/>
                  </a:cubicBezTo>
                  <a:cubicBezTo>
                    <a:pt x="3349" y="4276"/>
                    <a:pt x="3339" y="4423"/>
                    <a:pt x="3339" y="4561"/>
                  </a:cubicBezTo>
                  <a:cubicBezTo>
                    <a:pt x="3259" y="5100"/>
                    <a:pt x="3059" y="5845"/>
                    <a:pt x="2637" y="5845"/>
                  </a:cubicBezTo>
                  <a:cubicBezTo>
                    <a:pt x="2545" y="5845"/>
                    <a:pt x="2442" y="5810"/>
                    <a:pt x="2328" y="5729"/>
                  </a:cubicBezTo>
                  <a:cubicBezTo>
                    <a:pt x="1650" y="5238"/>
                    <a:pt x="2583" y="3932"/>
                    <a:pt x="2937" y="3490"/>
                  </a:cubicBezTo>
                  <a:cubicBezTo>
                    <a:pt x="3031" y="3361"/>
                    <a:pt x="2921" y="3299"/>
                    <a:pt x="2795" y="3299"/>
                  </a:cubicBezTo>
                  <a:cubicBezTo>
                    <a:pt x="2709" y="3299"/>
                    <a:pt x="2617" y="3327"/>
                    <a:pt x="2573" y="3382"/>
                  </a:cubicBezTo>
                  <a:cubicBezTo>
                    <a:pt x="2357" y="3667"/>
                    <a:pt x="2082" y="3932"/>
                    <a:pt x="1778" y="4128"/>
                  </a:cubicBezTo>
                  <a:cubicBezTo>
                    <a:pt x="1630" y="4224"/>
                    <a:pt x="1449" y="4320"/>
                    <a:pt x="1269" y="4320"/>
                  </a:cubicBezTo>
                  <a:cubicBezTo>
                    <a:pt x="1209" y="4320"/>
                    <a:pt x="1149" y="4310"/>
                    <a:pt x="1091" y="4286"/>
                  </a:cubicBezTo>
                  <a:cubicBezTo>
                    <a:pt x="875" y="4207"/>
                    <a:pt x="580" y="3893"/>
                    <a:pt x="600" y="3647"/>
                  </a:cubicBezTo>
                  <a:cubicBezTo>
                    <a:pt x="610" y="3245"/>
                    <a:pt x="1366" y="3127"/>
                    <a:pt x="1650" y="3078"/>
                  </a:cubicBezTo>
                  <a:cubicBezTo>
                    <a:pt x="1965" y="3009"/>
                    <a:pt x="2289" y="2970"/>
                    <a:pt x="2603" y="2950"/>
                  </a:cubicBezTo>
                  <a:cubicBezTo>
                    <a:pt x="2834" y="2931"/>
                    <a:pt x="2943" y="2665"/>
                    <a:pt x="2667" y="2665"/>
                  </a:cubicBezTo>
                  <a:cubicBezTo>
                    <a:pt x="2662" y="2665"/>
                    <a:pt x="2657" y="2665"/>
                    <a:pt x="2652" y="2665"/>
                  </a:cubicBezTo>
                  <a:cubicBezTo>
                    <a:pt x="2489" y="2680"/>
                    <a:pt x="2300" y="2691"/>
                    <a:pt x="2102" y="2691"/>
                  </a:cubicBezTo>
                  <a:cubicBezTo>
                    <a:pt x="1611" y="2691"/>
                    <a:pt x="1066" y="2619"/>
                    <a:pt x="737" y="2332"/>
                  </a:cubicBezTo>
                  <a:cubicBezTo>
                    <a:pt x="472" y="2086"/>
                    <a:pt x="531" y="1458"/>
                    <a:pt x="914" y="1340"/>
                  </a:cubicBezTo>
                  <a:cubicBezTo>
                    <a:pt x="961" y="1325"/>
                    <a:pt x="1011" y="1319"/>
                    <a:pt x="1063" y="1319"/>
                  </a:cubicBezTo>
                  <a:cubicBezTo>
                    <a:pt x="1427" y="1319"/>
                    <a:pt x="1873" y="1650"/>
                    <a:pt x="2131" y="1831"/>
                  </a:cubicBezTo>
                  <a:cubicBezTo>
                    <a:pt x="2416" y="2037"/>
                    <a:pt x="2691" y="2263"/>
                    <a:pt x="2937" y="2518"/>
                  </a:cubicBezTo>
                  <a:cubicBezTo>
                    <a:pt x="2966" y="2548"/>
                    <a:pt x="3015" y="2561"/>
                    <a:pt x="3069" y="2561"/>
                  </a:cubicBezTo>
                  <a:cubicBezTo>
                    <a:pt x="3229" y="2561"/>
                    <a:pt x="3435" y="2449"/>
                    <a:pt x="3339" y="2332"/>
                  </a:cubicBezTo>
                  <a:cubicBezTo>
                    <a:pt x="3153" y="2125"/>
                    <a:pt x="2996" y="1900"/>
                    <a:pt x="2858" y="1674"/>
                  </a:cubicBezTo>
                  <a:cubicBezTo>
                    <a:pt x="2681" y="1369"/>
                    <a:pt x="2406" y="849"/>
                    <a:pt x="2642" y="515"/>
                  </a:cubicBezTo>
                  <a:cubicBezTo>
                    <a:pt x="2752" y="357"/>
                    <a:pt x="2933" y="285"/>
                    <a:pt x="3117" y="285"/>
                  </a:cubicBezTo>
                  <a:close/>
                  <a:moveTo>
                    <a:pt x="3286" y="1"/>
                  </a:moveTo>
                  <a:cubicBezTo>
                    <a:pt x="3024" y="1"/>
                    <a:pt x="2755" y="76"/>
                    <a:pt x="2544" y="191"/>
                  </a:cubicBezTo>
                  <a:cubicBezTo>
                    <a:pt x="2073" y="466"/>
                    <a:pt x="2053" y="967"/>
                    <a:pt x="2249" y="1418"/>
                  </a:cubicBezTo>
                  <a:cubicBezTo>
                    <a:pt x="2249" y="1438"/>
                    <a:pt x="2259" y="1448"/>
                    <a:pt x="2259" y="1458"/>
                  </a:cubicBezTo>
                  <a:cubicBezTo>
                    <a:pt x="1925" y="1238"/>
                    <a:pt x="1530" y="1038"/>
                    <a:pt x="1131" y="1038"/>
                  </a:cubicBezTo>
                  <a:cubicBezTo>
                    <a:pt x="1049" y="1038"/>
                    <a:pt x="966" y="1047"/>
                    <a:pt x="884" y="1065"/>
                  </a:cubicBezTo>
                  <a:cubicBezTo>
                    <a:pt x="403" y="1183"/>
                    <a:pt x="1" y="1742"/>
                    <a:pt x="158" y="2233"/>
                  </a:cubicBezTo>
                  <a:cubicBezTo>
                    <a:pt x="305" y="2665"/>
                    <a:pt x="835" y="2813"/>
                    <a:pt x="1248" y="2891"/>
                  </a:cubicBezTo>
                  <a:cubicBezTo>
                    <a:pt x="924" y="2970"/>
                    <a:pt x="610" y="3088"/>
                    <a:pt x="384" y="3294"/>
                  </a:cubicBezTo>
                  <a:cubicBezTo>
                    <a:pt x="1" y="3647"/>
                    <a:pt x="197" y="4119"/>
                    <a:pt x="560" y="4403"/>
                  </a:cubicBezTo>
                  <a:cubicBezTo>
                    <a:pt x="742" y="4547"/>
                    <a:pt x="948" y="4605"/>
                    <a:pt x="1157" y="4605"/>
                  </a:cubicBezTo>
                  <a:cubicBezTo>
                    <a:pt x="1433" y="4605"/>
                    <a:pt x="1714" y="4504"/>
                    <a:pt x="1955" y="4364"/>
                  </a:cubicBezTo>
                  <a:lnTo>
                    <a:pt x="1955" y="4364"/>
                  </a:lnTo>
                  <a:cubicBezTo>
                    <a:pt x="1768" y="4718"/>
                    <a:pt x="1601" y="5150"/>
                    <a:pt x="1699" y="5542"/>
                  </a:cubicBezTo>
                  <a:cubicBezTo>
                    <a:pt x="1790" y="5920"/>
                    <a:pt x="2189" y="6126"/>
                    <a:pt x="2564" y="6126"/>
                  </a:cubicBezTo>
                  <a:cubicBezTo>
                    <a:pt x="2638" y="6126"/>
                    <a:pt x="2710" y="6118"/>
                    <a:pt x="2780" y="6102"/>
                  </a:cubicBezTo>
                  <a:cubicBezTo>
                    <a:pt x="3172" y="6014"/>
                    <a:pt x="3408" y="5690"/>
                    <a:pt x="3555" y="5336"/>
                  </a:cubicBezTo>
                  <a:cubicBezTo>
                    <a:pt x="3683" y="5493"/>
                    <a:pt x="3850" y="5621"/>
                    <a:pt x="4095" y="5670"/>
                  </a:cubicBezTo>
                  <a:cubicBezTo>
                    <a:pt x="4177" y="5684"/>
                    <a:pt x="4268" y="5692"/>
                    <a:pt x="4364" y="5692"/>
                  </a:cubicBezTo>
                  <a:cubicBezTo>
                    <a:pt x="4730" y="5692"/>
                    <a:pt x="5157" y="5577"/>
                    <a:pt x="5313" y="5258"/>
                  </a:cubicBezTo>
                  <a:cubicBezTo>
                    <a:pt x="5431" y="5022"/>
                    <a:pt x="5352" y="4747"/>
                    <a:pt x="5234" y="4511"/>
                  </a:cubicBezTo>
                  <a:lnTo>
                    <a:pt x="5234" y="4511"/>
                  </a:lnTo>
                  <a:cubicBezTo>
                    <a:pt x="5415" y="4587"/>
                    <a:pt x="5599" y="4635"/>
                    <a:pt x="5780" y="4635"/>
                  </a:cubicBezTo>
                  <a:cubicBezTo>
                    <a:pt x="5904" y="4635"/>
                    <a:pt x="6027" y="4612"/>
                    <a:pt x="6147" y="4561"/>
                  </a:cubicBezTo>
                  <a:cubicBezTo>
                    <a:pt x="6560" y="4394"/>
                    <a:pt x="6795" y="3804"/>
                    <a:pt x="6570" y="3402"/>
                  </a:cubicBezTo>
                  <a:cubicBezTo>
                    <a:pt x="6393" y="3088"/>
                    <a:pt x="6010" y="2970"/>
                    <a:pt x="5656" y="2911"/>
                  </a:cubicBezTo>
                  <a:cubicBezTo>
                    <a:pt x="5941" y="2803"/>
                    <a:pt x="6196" y="2656"/>
                    <a:pt x="6363" y="2440"/>
                  </a:cubicBezTo>
                  <a:cubicBezTo>
                    <a:pt x="6678" y="2037"/>
                    <a:pt x="6383" y="1526"/>
                    <a:pt x="6020" y="1271"/>
                  </a:cubicBezTo>
                  <a:cubicBezTo>
                    <a:pt x="5857" y="1157"/>
                    <a:pt x="5681" y="1109"/>
                    <a:pt x="5503" y="1109"/>
                  </a:cubicBezTo>
                  <a:cubicBezTo>
                    <a:pt x="5178" y="1109"/>
                    <a:pt x="4850" y="1271"/>
                    <a:pt x="4596" y="1487"/>
                  </a:cubicBezTo>
                  <a:cubicBezTo>
                    <a:pt x="4498" y="1566"/>
                    <a:pt x="4409" y="1654"/>
                    <a:pt x="4321" y="1752"/>
                  </a:cubicBezTo>
                  <a:cubicBezTo>
                    <a:pt x="4370" y="1222"/>
                    <a:pt x="4331" y="653"/>
                    <a:pt x="4007" y="289"/>
                  </a:cubicBezTo>
                  <a:cubicBezTo>
                    <a:pt x="3826" y="83"/>
                    <a:pt x="3560" y="1"/>
                    <a:pt x="3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7" name="Google Shape;4867;p23"/>
            <p:cNvSpPr/>
            <p:nvPr/>
          </p:nvSpPr>
          <p:spPr>
            <a:xfrm>
              <a:off x="8591524" y="8494497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58" y="282"/>
                  </a:moveTo>
                  <a:cubicBezTo>
                    <a:pt x="4251" y="282"/>
                    <a:pt x="4353" y="317"/>
                    <a:pt x="4468" y="398"/>
                  </a:cubicBezTo>
                  <a:cubicBezTo>
                    <a:pt x="5155" y="889"/>
                    <a:pt x="4212" y="2195"/>
                    <a:pt x="3869" y="2637"/>
                  </a:cubicBezTo>
                  <a:cubicBezTo>
                    <a:pt x="3769" y="2766"/>
                    <a:pt x="3876" y="2829"/>
                    <a:pt x="4002" y="2829"/>
                  </a:cubicBezTo>
                  <a:cubicBezTo>
                    <a:pt x="4086" y="2829"/>
                    <a:pt x="4179" y="2800"/>
                    <a:pt x="4222" y="2745"/>
                  </a:cubicBezTo>
                  <a:cubicBezTo>
                    <a:pt x="4448" y="2460"/>
                    <a:pt x="4713" y="2195"/>
                    <a:pt x="5018" y="1999"/>
                  </a:cubicBezTo>
                  <a:cubicBezTo>
                    <a:pt x="5174" y="1894"/>
                    <a:pt x="5353" y="1801"/>
                    <a:pt x="5538" y="1801"/>
                  </a:cubicBezTo>
                  <a:cubicBezTo>
                    <a:pt x="5597" y="1801"/>
                    <a:pt x="5656" y="1811"/>
                    <a:pt x="5715" y="1832"/>
                  </a:cubicBezTo>
                  <a:cubicBezTo>
                    <a:pt x="5931" y="1920"/>
                    <a:pt x="6215" y="2234"/>
                    <a:pt x="6206" y="2480"/>
                  </a:cubicBezTo>
                  <a:cubicBezTo>
                    <a:pt x="6186" y="2882"/>
                    <a:pt x="5430" y="2990"/>
                    <a:pt x="5145" y="3049"/>
                  </a:cubicBezTo>
                  <a:cubicBezTo>
                    <a:pt x="4831" y="3118"/>
                    <a:pt x="4507" y="3157"/>
                    <a:pt x="4193" y="3177"/>
                  </a:cubicBezTo>
                  <a:cubicBezTo>
                    <a:pt x="3971" y="3187"/>
                    <a:pt x="3853" y="3462"/>
                    <a:pt x="4129" y="3462"/>
                  </a:cubicBezTo>
                  <a:cubicBezTo>
                    <a:pt x="4134" y="3462"/>
                    <a:pt x="4139" y="3462"/>
                    <a:pt x="4144" y="3462"/>
                  </a:cubicBezTo>
                  <a:cubicBezTo>
                    <a:pt x="4316" y="3447"/>
                    <a:pt x="4515" y="3434"/>
                    <a:pt x="4721" y="3434"/>
                  </a:cubicBezTo>
                  <a:cubicBezTo>
                    <a:pt x="5207" y="3434"/>
                    <a:pt x="5734" y="3506"/>
                    <a:pt x="6058" y="3796"/>
                  </a:cubicBezTo>
                  <a:cubicBezTo>
                    <a:pt x="6333" y="4041"/>
                    <a:pt x="6265" y="4660"/>
                    <a:pt x="5882" y="4777"/>
                  </a:cubicBezTo>
                  <a:cubicBezTo>
                    <a:pt x="5831" y="4794"/>
                    <a:pt x="5778" y="4802"/>
                    <a:pt x="5723" y="4802"/>
                  </a:cubicBezTo>
                  <a:cubicBezTo>
                    <a:pt x="5360" y="4802"/>
                    <a:pt x="4921" y="4474"/>
                    <a:pt x="4674" y="4287"/>
                  </a:cubicBezTo>
                  <a:cubicBezTo>
                    <a:pt x="4379" y="4090"/>
                    <a:pt x="4104" y="3854"/>
                    <a:pt x="3859" y="3609"/>
                  </a:cubicBezTo>
                  <a:cubicBezTo>
                    <a:pt x="3829" y="3579"/>
                    <a:pt x="3780" y="3566"/>
                    <a:pt x="3726" y="3566"/>
                  </a:cubicBezTo>
                  <a:cubicBezTo>
                    <a:pt x="3567" y="3566"/>
                    <a:pt x="3364" y="3676"/>
                    <a:pt x="3466" y="3786"/>
                  </a:cubicBezTo>
                  <a:cubicBezTo>
                    <a:pt x="3643" y="3992"/>
                    <a:pt x="3800" y="4218"/>
                    <a:pt x="3937" y="4453"/>
                  </a:cubicBezTo>
                  <a:cubicBezTo>
                    <a:pt x="4114" y="4748"/>
                    <a:pt x="4389" y="5278"/>
                    <a:pt x="4154" y="5612"/>
                  </a:cubicBezTo>
                  <a:cubicBezTo>
                    <a:pt x="4045" y="5768"/>
                    <a:pt x="3868" y="5838"/>
                    <a:pt x="3686" y="5838"/>
                  </a:cubicBezTo>
                  <a:cubicBezTo>
                    <a:pt x="3456" y="5838"/>
                    <a:pt x="3218" y="5726"/>
                    <a:pt x="3103" y="5534"/>
                  </a:cubicBezTo>
                  <a:cubicBezTo>
                    <a:pt x="2907" y="5209"/>
                    <a:pt x="2907" y="4758"/>
                    <a:pt x="2926" y="4395"/>
                  </a:cubicBezTo>
                  <a:cubicBezTo>
                    <a:pt x="2946" y="4120"/>
                    <a:pt x="2975" y="3845"/>
                    <a:pt x="3044" y="3580"/>
                  </a:cubicBezTo>
                  <a:cubicBezTo>
                    <a:pt x="3065" y="3492"/>
                    <a:pt x="3002" y="3459"/>
                    <a:pt x="2918" y="3459"/>
                  </a:cubicBezTo>
                  <a:cubicBezTo>
                    <a:pt x="2805" y="3459"/>
                    <a:pt x="2656" y="3518"/>
                    <a:pt x="2622" y="3580"/>
                  </a:cubicBezTo>
                  <a:cubicBezTo>
                    <a:pt x="2435" y="3904"/>
                    <a:pt x="2209" y="4228"/>
                    <a:pt x="1925" y="4473"/>
                  </a:cubicBezTo>
                  <a:cubicBezTo>
                    <a:pt x="1783" y="4599"/>
                    <a:pt x="1610" y="4724"/>
                    <a:pt x="1416" y="4724"/>
                  </a:cubicBezTo>
                  <a:cubicBezTo>
                    <a:pt x="1368" y="4724"/>
                    <a:pt x="1318" y="4717"/>
                    <a:pt x="1267" y="4699"/>
                  </a:cubicBezTo>
                  <a:cubicBezTo>
                    <a:pt x="1031" y="4620"/>
                    <a:pt x="766" y="4316"/>
                    <a:pt x="737" y="4051"/>
                  </a:cubicBezTo>
                  <a:cubicBezTo>
                    <a:pt x="648" y="3383"/>
                    <a:pt x="2033" y="3265"/>
                    <a:pt x="2484" y="3226"/>
                  </a:cubicBezTo>
                  <a:cubicBezTo>
                    <a:pt x="2702" y="3198"/>
                    <a:pt x="2820" y="2940"/>
                    <a:pt x="2554" y="2940"/>
                  </a:cubicBezTo>
                  <a:cubicBezTo>
                    <a:pt x="2544" y="2940"/>
                    <a:pt x="2534" y="2941"/>
                    <a:pt x="2524" y="2941"/>
                  </a:cubicBezTo>
                  <a:cubicBezTo>
                    <a:pt x="2425" y="2951"/>
                    <a:pt x="2317" y="2961"/>
                    <a:pt x="2200" y="2971"/>
                  </a:cubicBezTo>
                  <a:cubicBezTo>
                    <a:pt x="2087" y="2980"/>
                    <a:pt x="1964" y="2986"/>
                    <a:pt x="1835" y="2986"/>
                  </a:cubicBezTo>
                  <a:cubicBezTo>
                    <a:pt x="1257" y="2986"/>
                    <a:pt x="596" y="2863"/>
                    <a:pt x="579" y="2333"/>
                  </a:cubicBezTo>
                  <a:cubicBezTo>
                    <a:pt x="570" y="2146"/>
                    <a:pt x="658" y="1822"/>
                    <a:pt x="874" y="1783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52" y="2038"/>
                  </a:cubicBezTo>
                  <a:cubicBezTo>
                    <a:pt x="1856" y="2225"/>
                    <a:pt x="2150" y="2460"/>
                    <a:pt x="2406" y="2715"/>
                  </a:cubicBezTo>
                  <a:cubicBezTo>
                    <a:pt x="2438" y="2744"/>
                    <a:pt x="2485" y="2756"/>
                    <a:pt x="2536" y="2756"/>
                  </a:cubicBezTo>
                  <a:cubicBezTo>
                    <a:pt x="2644" y="2756"/>
                    <a:pt x="2772" y="2703"/>
                    <a:pt x="2818" y="2637"/>
                  </a:cubicBezTo>
                  <a:cubicBezTo>
                    <a:pt x="2838" y="2607"/>
                    <a:pt x="2838" y="2568"/>
                    <a:pt x="2808" y="2529"/>
                  </a:cubicBezTo>
                  <a:cubicBezTo>
                    <a:pt x="2602" y="2333"/>
                    <a:pt x="2416" y="2117"/>
                    <a:pt x="2249" y="1891"/>
                  </a:cubicBezTo>
                  <a:cubicBezTo>
                    <a:pt x="2092" y="1665"/>
                    <a:pt x="1660" y="1076"/>
                    <a:pt x="1954" y="820"/>
                  </a:cubicBezTo>
                  <a:cubicBezTo>
                    <a:pt x="2039" y="745"/>
                    <a:pt x="2175" y="714"/>
                    <a:pt x="2313" y="714"/>
                  </a:cubicBezTo>
                  <a:cubicBezTo>
                    <a:pt x="2446" y="714"/>
                    <a:pt x="2579" y="743"/>
                    <a:pt x="2671" y="791"/>
                  </a:cubicBezTo>
                  <a:cubicBezTo>
                    <a:pt x="2848" y="889"/>
                    <a:pt x="2936" y="1066"/>
                    <a:pt x="2985" y="1262"/>
                  </a:cubicBezTo>
                  <a:cubicBezTo>
                    <a:pt x="3015" y="1380"/>
                    <a:pt x="3024" y="1508"/>
                    <a:pt x="3024" y="1635"/>
                  </a:cubicBezTo>
                  <a:cubicBezTo>
                    <a:pt x="3005" y="1763"/>
                    <a:pt x="2985" y="1901"/>
                    <a:pt x="2975" y="2028"/>
                  </a:cubicBezTo>
                  <a:cubicBezTo>
                    <a:pt x="2975" y="2119"/>
                    <a:pt x="3046" y="2156"/>
                    <a:pt x="3132" y="2156"/>
                  </a:cubicBezTo>
                  <a:cubicBezTo>
                    <a:pt x="3250" y="2156"/>
                    <a:pt x="3394" y="2086"/>
                    <a:pt x="3417" y="1989"/>
                  </a:cubicBezTo>
                  <a:cubicBezTo>
                    <a:pt x="3447" y="1851"/>
                    <a:pt x="3456" y="1704"/>
                    <a:pt x="3456" y="1567"/>
                  </a:cubicBezTo>
                  <a:cubicBezTo>
                    <a:pt x="3537" y="1027"/>
                    <a:pt x="3737" y="282"/>
                    <a:pt x="4158" y="282"/>
                  </a:cubicBezTo>
                  <a:close/>
                  <a:moveTo>
                    <a:pt x="4241" y="0"/>
                  </a:moveTo>
                  <a:cubicBezTo>
                    <a:pt x="4164" y="0"/>
                    <a:pt x="4089" y="9"/>
                    <a:pt x="4016" y="25"/>
                  </a:cubicBezTo>
                  <a:cubicBezTo>
                    <a:pt x="3623" y="113"/>
                    <a:pt x="3388" y="437"/>
                    <a:pt x="3240" y="791"/>
                  </a:cubicBezTo>
                  <a:cubicBezTo>
                    <a:pt x="3123" y="624"/>
                    <a:pt x="2946" y="506"/>
                    <a:pt x="2700" y="457"/>
                  </a:cubicBezTo>
                  <a:cubicBezTo>
                    <a:pt x="2621" y="443"/>
                    <a:pt x="2531" y="435"/>
                    <a:pt x="2436" y="435"/>
                  </a:cubicBezTo>
                  <a:cubicBezTo>
                    <a:pt x="2075" y="435"/>
                    <a:pt x="1646" y="550"/>
                    <a:pt x="1483" y="870"/>
                  </a:cubicBezTo>
                  <a:cubicBezTo>
                    <a:pt x="1365" y="1105"/>
                    <a:pt x="1443" y="1380"/>
                    <a:pt x="1571" y="1616"/>
                  </a:cubicBezTo>
                  <a:cubicBezTo>
                    <a:pt x="1391" y="1540"/>
                    <a:pt x="1203" y="1492"/>
                    <a:pt x="1019" y="1492"/>
                  </a:cubicBezTo>
                  <a:cubicBezTo>
                    <a:pt x="893" y="1492"/>
                    <a:pt x="768" y="1515"/>
                    <a:pt x="648" y="1567"/>
                  </a:cubicBezTo>
                  <a:cubicBezTo>
                    <a:pt x="236" y="1734"/>
                    <a:pt x="0" y="2323"/>
                    <a:pt x="226" y="2725"/>
                  </a:cubicBezTo>
                  <a:cubicBezTo>
                    <a:pt x="403" y="3040"/>
                    <a:pt x="786" y="3157"/>
                    <a:pt x="1139" y="3206"/>
                  </a:cubicBezTo>
                  <a:cubicBezTo>
                    <a:pt x="854" y="3314"/>
                    <a:pt x="609" y="3472"/>
                    <a:pt x="432" y="3688"/>
                  </a:cubicBezTo>
                  <a:cubicBezTo>
                    <a:pt x="118" y="4090"/>
                    <a:pt x="413" y="4591"/>
                    <a:pt x="776" y="4846"/>
                  </a:cubicBezTo>
                  <a:cubicBezTo>
                    <a:pt x="941" y="4966"/>
                    <a:pt x="1120" y="5016"/>
                    <a:pt x="1300" y="5016"/>
                  </a:cubicBezTo>
                  <a:cubicBezTo>
                    <a:pt x="1622" y="5016"/>
                    <a:pt x="1947" y="4854"/>
                    <a:pt x="2200" y="4640"/>
                  </a:cubicBezTo>
                  <a:cubicBezTo>
                    <a:pt x="2298" y="4561"/>
                    <a:pt x="2386" y="4473"/>
                    <a:pt x="2474" y="4375"/>
                  </a:cubicBezTo>
                  <a:lnTo>
                    <a:pt x="2474" y="4375"/>
                  </a:lnTo>
                  <a:cubicBezTo>
                    <a:pt x="2425" y="4905"/>
                    <a:pt x="2474" y="5475"/>
                    <a:pt x="2789" y="5838"/>
                  </a:cubicBezTo>
                  <a:cubicBezTo>
                    <a:pt x="2973" y="6042"/>
                    <a:pt x="3236" y="6125"/>
                    <a:pt x="3507" y="6125"/>
                  </a:cubicBezTo>
                  <a:cubicBezTo>
                    <a:pt x="3769" y="6125"/>
                    <a:pt x="4039" y="6047"/>
                    <a:pt x="4252" y="5926"/>
                  </a:cubicBezTo>
                  <a:cubicBezTo>
                    <a:pt x="4723" y="5661"/>
                    <a:pt x="4743" y="5160"/>
                    <a:pt x="4556" y="4699"/>
                  </a:cubicBezTo>
                  <a:cubicBezTo>
                    <a:pt x="4546" y="4689"/>
                    <a:pt x="4546" y="4679"/>
                    <a:pt x="4536" y="4660"/>
                  </a:cubicBezTo>
                  <a:lnTo>
                    <a:pt x="4536" y="4660"/>
                  </a:lnTo>
                  <a:cubicBezTo>
                    <a:pt x="4868" y="4878"/>
                    <a:pt x="5266" y="5083"/>
                    <a:pt x="5664" y="5083"/>
                  </a:cubicBezTo>
                  <a:cubicBezTo>
                    <a:pt x="5750" y="5083"/>
                    <a:pt x="5836" y="5073"/>
                    <a:pt x="5921" y="5052"/>
                  </a:cubicBezTo>
                  <a:cubicBezTo>
                    <a:pt x="6392" y="4944"/>
                    <a:pt x="6795" y="4385"/>
                    <a:pt x="6638" y="3894"/>
                  </a:cubicBezTo>
                  <a:cubicBezTo>
                    <a:pt x="6500" y="3462"/>
                    <a:pt x="5970" y="3305"/>
                    <a:pt x="5558" y="3236"/>
                  </a:cubicBezTo>
                  <a:cubicBezTo>
                    <a:pt x="5872" y="3157"/>
                    <a:pt x="6186" y="3040"/>
                    <a:pt x="6422" y="2833"/>
                  </a:cubicBezTo>
                  <a:cubicBezTo>
                    <a:pt x="6805" y="2480"/>
                    <a:pt x="6598" y="2009"/>
                    <a:pt x="6235" y="1714"/>
                  </a:cubicBezTo>
                  <a:cubicBezTo>
                    <a:pt x="6060" y="1576"/>
                    <a:pt x="5859" y="1520"/>
                    <a:pt x="5654" y="1520"/>
                  </a:cubicBezTo>
                  <a:cubicBezTo>
                    <a:pt x="5378" y="1520"/>
                    <a:pt x="5093" y="1622"/>
                    <a:pt x="4851" y="1763"/>
                  </a:cubicBezTo>
                  <a:cubicBezTo>
                    <a:pt x="5027" y="1400"/>
                    <a:pt x="5204" y="968"/>
                    <a:pt x="5106" y="585"/>
                  </a:cubicBezTo>
                  <a:cubicBezTo>
                    <a:pt x="5008" y="201"/>
                    <a:pt x="4618" y="0"/>
                    <a:pt x="4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8" name="Google Shape;4868;p23"/>
            <p:cNvSpPr/>
            <p:nvPr/>
          </p:nvSpPr>
          <p:spPr>
            <a:xfrm>
              <a:off x="8931437" y="8485952"/>
              <a:ext cx="212231" cy="191086"/>
            </a:xfrm>
            <a:custGeom>
              <a:avLst/>
              <a:gdLst/>
              <a:ahLst/>
              <a:cxnLst/>
              <a:rect l="l" t="t" r="r" b="b"/>
              <a:pathLst>
                <a:path w="6805" h="6127" extrusionOk="0">
                  <a:moveTo>
                    <a:pt x="3122" y="285"/>
                  </a:moveTo>
                  <a:cubicBezTo>
                    <a:pt x="3350" y="285"/>
                    <a:pt x="3583" y="394"/>
                    <a:pt x="3702" y="584"/>
                  </a:cubicBezTo>
                  <a:cubicBezTo>
                    <a:pt x="3898" y="918"/>
                    <a:pt x="3898" y="1360"/>
                    <a:pt x="3869" y="1733"/>
                  </a:cubicBezTo>
                  <a:cubicBezTo>
                    <a:pt x="3859" y="2008"/>
                    <a:pt x="3820" y="2283"/>
                    <a:pt x="3761" y="2548"/>
                  </a:cubicBezTo>
                  <a:cubicBezTo>
                    <a:pt x="3740" y="2636"/>
                    <a:pt x="3803" y="2668"/>
                    <a:pt x="3887" y="2668"/>
                  </a:cubicBezTo>
                  <a:cubicBezTo>
                    <a:pt x="3999" y="2668"/>
                    <a:pt x="4149" y="2610"/>
                    <a:pt x="4183" y="2548"/>
                  </a:cubicBezTo>
                  <a:cubicBezTo>
                    <a:pt x="4360" y="2214"/>
                    <a:pt x="4595" y="1900"/>
                    <a:pt x="4880" y="1654"/>
                  </a:cubicBezTo>
                  <a:cubicBezTo>
                    <a:pt x="5023" y="1527"/>
                    <a:pt x="5198" y="1394"/>
                    <a:pt x="5389" y="1394"/>
                  </a:cubicBezTo>
                  <a:cubicBezTo>
                    <a:pt x="5434" y="1394"/>
                    <a:pt x="5481" y="1401"/>
                    <a:pt x="5528" y="1418"/>
                  </a:cubicBezTo>
                  <a:cubicBezTo>
                    <a:pt x="5774" y="1507"/>
                    <a:pt x="6029" y="1811"/>
                    <a:pt x="6068" y="2067"/>
                  </a:cubicBezTo>
                  <a:cubicBezTo>
                    <a:pt x="6157" y="2734"/>
                    <a:pt x="4762" y="2862"/>
                    <a:pt x="4320" y="2901"/>
                  </a:cubicBezTo>
                  <a:cubicBezTo>
                    <a:pt x="4102" y="2920"/>
                    <a:pt x="3985" y="3187"/>
                    <a:pt x="4243" y="3187"/>
                  </a:cubicBezTo>
                  <a:cubicBezTo>
                    <a:pt x="4252" y="3187"/>
                    <a:pt x="4262" y="3187"/>
                    <a:pt x="4271" y="3186"/>
                  </a:cubicBezTo>
                  <a:cubicBezTo>
                    <a:pt x="4370" y="3176"/>
                    <a:pt x="4487" y="3166"/>
                    <a:pt x="4595" y="3147"/>
                  </a:cubicBezTo>
                  <a:cubicBezTo>
                    <a:pt x="4702" y="3140"/>
                    <a:pt x="4818" y="3135"/>
                    <a:pt x="4938" y="3135"/>
                  </a:cubicBezTo>
                  <a:cubicBezTo>
                    <a:pt x="5528" y="3135"/>
                    <a:pt x="6209" y="3248"/>
                    <a:pt x="6225" y="3795"/>
                  </a:cubicBezTo>
                  <a:cubicBezTo>
                    <a:pt x="6225" y="3981"/>
                    <a:pt x="6147" y="4305"/>
                    <a:pt x="5931" y="4344"/>
                  </a:cubicBezTo>
                  <a:cubicBezTo>
                    <a:pt x="5911" y="4348"/>
                    <a:pt x="5890" y="4350"/>
                    <a:pt x="5869" y="4350"/>
                  </a:cubicBezTo>
                  <a:cubicBezTo>
                    <a:pt x="5663" y="4350"/>
                    <a:pt x="5414" y="4187"/>
                    <a:pt x="5253" y="4089"/>
                  </a:cubicBezTo>
                  <a:cubicBezTo>
                    <a:pt x="4949" y="3903"/>
                    <a:pt x="4654" y="3667"/>
                    <a:pt x="4399" y="3412"/>
                  </a:cubicBezTo>
                  <a:cubicBezTo>
                    <a:pt x="4367" y="3380"/>
                    <a:pt x="4319" y="3367"/>
                    <a:pt x="4266" y="3367"/>
                  </a:cubicBezTo>
                  <a:cubicBezTo>
                    <a:pt x="4156" y="3367"/>
                    <a:pt x="4026" y="3424"/>
                    <a:pt x="3987" y="3490"/>
                  </a:cubicBezTo>
                  <a:cubicBezTo>
                    <a:pt x="3967" y="3520"/>
                    <a:pt x="3967" y="3559"/>
                    <a:pt x="3996" y="3588"/>
                  </a:cubicBezTo>
                  <a:cubicBezTo>
                    <a:pt x="4203" y="3795"/>
                    <a:pt x="4389" y="4011"/>
                    <a:pt x="4546" y="4236"/>
                  </a:cubicBezTo>
                  <a:cubicBezTo>
                    <a:pt x="4713" y="4452"/>
                    <a:pt x="5145" y="5042"/>
                    <a:pt x="4851" y="5307"/>
                  </a:cubicBezTo>
                  <a:cubicBezTo>
                    <a:pt x="4769" y="5379"/>
                    <a:pt x="4638" y="5409"/>
                    <a:pt x="4504" y="5409"/>
                  </a:cubicBezTo>
                  <a:cubicBezTo>
                    <a:pt x="4365" y="5409"/>
                    <a:pt x="4224" y="5376"/>
                    <a:pt x="4134" y="5326"/>
                  </a:cubicBezTo>
                  <a:cubicBezTo>
                    <a:pt x="3957" y="5238"/>
                    <a:pt x="3859" y="5051"/>
                    <a:pt x="3820" y="4865"/>
                  </a:cubicBezTo>
                  <a:cubicBezTo>
                    <a:pt x="3790" y="4747"/>
                    <a:pt x="3780" y="4619"/>
                    <a:pt x="3780" y="4492"/>
                  </a:cubicBezTo>
                  <a:cubicBezTo>
                    <a:pt x="3800" y="4364"/>
                    <a:pt x="3820" y="4227"/>
                    <a:pt x="3820" y="4099"/>
                  </a:cubicBezTo>
                  <a:cubicBezTo>
                    <a:pt x="3824" y="4008"/>
                    <a:pt x="3753" y="3971"/>
                    <a:pt x="3668" y="3971"/>
                  </a:cubicBezTo>
                  <a:cubicBezTo>
                    <a:pt x="3550" y="3971"/>
                    <a:pt x="3405" y="4042"/>
                    <a:pt x="3388" y="4138"/>
                  </a:cubicBezTo>
                  <a:cubicBezTo>
                    <a:pt x="3358" y="4276"/>
                    <a:pt x="3339" y="4413"/>
                    <a:pt x="3339" y="4561"/>
                  </a:cubicBezTo>
                  <a:cubicBezTo>
                    <a:pt x="3258" y="5100"/>
                    <a:pt x="3058" y="5845"/>
                    <a:pt x="2636" y="5845"/>
                  </a:cubicBezTo>
                  <a:cubicBezTo>
                    <a:pt x="2544" y="5845"/>
                    <a:pt x="2442" y="5810"/>
                    <a:pt x="2327" y="5729"/>
                  </a:cubicBezTo>
                  <a:cubicBezTo>
                    <a:pt x="1650" y="5238"/>
                    <a:pt x="2582" y="3932"/>
                    <a:pt x="2936" y="3490"/>
                  </a:cubicBezTo>
                  <a:cubicBezTo>
                    <a:pt x="3036" y="3361"/>
                    <a:pt x="2929" y="3299"/>
                    <a:pt x="2803" y="3299"/>
                  </a:cubicBezTo>
                  <a:cubicBezTo>
                    <a:pt x="2719" y="3299"/>
                    <a:pt x="2626" y="3327"/>
                    <a:pt x="2582" y="3382"/>
                  </a:cubicBezTo>
                  <a:cubicBezTo>
                    <a:pt x="2357" y="3667"/>
                    <a:pt x="2082" y="3932"/>
                    <a:pt x="1787" y="4128"/>
                  </a:cubicBezTo>
                  <a:cubicBezTo>
                    <a:pt x="1632" y="4224"/>
                    <a:pt x="1455" y="4320"/>
                    <a:pt x="1272" y="4320"/>
                  </a:cubicBezTo>
                  <a:cubicBezTo>
                    <a:pt x="1212" y="4320"/>
                    <a:pt x="1151" y="4310"/>
                    <a:pt x="1090" y="4286"/>
                  </a:cubicBezTo>
                  <a:cubicBezTo>
                    <a:pt x="874" y="4207"/>
                    <a:pt x="589" y="3893"/>
                    <a:pt x="599" y="3647"/>
                  </a:cubicBezTo>
                  <a:cubicBezTo>
                    <a:pt x="619" y="3245"/>
                    <a:pt x="1365" y="3127"/>
                    <a:pt x="1660" y="3078"/>
                  </a:cubicBezTo>
                  <a:cubicBezTo>
                    <a:pt x="1974" y="3009"/>
                    <a:pt x="2288" y="2970"/>
                    <a:pt x="2612" y="2950"/>
                  </a:cubicBezTo>
                  <a:cubicBezTo>
                    <a:pt x="2830" y="2931"/>
                    <a:pt x="2948" y="2664"/>
                    <a:pt x="2680" y="2664"/>
                  </a:cubicBezTo>
                  <a:cubicBezTo>
                    <a:pt x="2671" y="2664"/>
                    <a:pt x="2661" y="2665"/>
                    <a:pt x="2651" y="2665"/>
                  </a:cubicBezTo>
                  <a:cubicBezTo>
                    <a:pt x="2488" y="2680"/>
                    <a:pt x="2299" y="2691"/>
                    <a:pt x="2102" y="2691"/>
                  </a:cubicBezTo>
                  <a:cubicBezTo>
                    <a:pt x="1611" y="2691"/>
                    <a:pt x="1069" y="2619"/>
                    <a:pt x="746" y="2332"/>
                  </a:cubicBezTo>
                  <a:cubicBezTo>
                    <a:pt x="471" y="2086"/>
                    <a:pt x="540" y="1458"/>
                    <a:pt x="913" y="1340"/>
                  </a:cubicBezTo>
                  <a:cubicBezTo>
                    <a:pt x="961" y="1325"/>
                    <a:pt x="1011" y="1319"/>
                    <a:pt x="1062" y="1319"/>
                  </a:cubicBezTo>
                  <a:cubicBezTo>
                    <a:pt x="1428" y="1319"/>
                    <a:pt x="1881" y="1650"/>
                    <a:pt x="2131" y="1831"/>
                  </a:cubicBezTo>
                  <a:cubicBezTo>
                    <a:pt x="2416" y="2037"/>
                    <a:pt x="2690" y="2263"/>
                    <a:pt x="2936" y="2518"/>
                  </a:cubicBezTo>
                  <a:cubicBezTo>
                    <a:pt x="2966" y="2548"/>
                    <a:pt x="3015" y="2561"/>
                    <a:pt x="3070" y="2561"/>
                  </a:cubicBezTo>
                  <a:cubicBezTo>
                    <a:pt x="3232" y="2561"/>
                    <a:pt x="3441" y="2449"/>
                    <a:pt x="3339" y="2332"/>
                  </a:cubicBezTo>
                  <a:cubicBezTo>
                    <a:pt x="3162" y="2125"/>
                    <a:pt x="3005" y="1900"/>
                    <a:pt x="2867" y="1674"/>
                  </a:cubicBezTo>
                  <a:cubicBezTo>
                    <a:pt x="2690" y="1369"/>
                    <a:pt x="2406" y="849"/>
                    <a:pt x="2641" y="515"/>
                  </a:cubicBezTo>
                  <a:cubicBezTo>
                    <a:pt x="2756" y="357"/>
                    <a:pt x="2937" y="285"/>
                    <a:pt x="3122" y="285"/>
                  </a:cubicBezTo>
                  <a:close/>
                  <a:moveTo>
                    <a:pt x="3287" y="1"/>
                  </a:moveTo>
                  <a:cubicBezTo>
                    <a:pt x="3026" y="1"/>
                    <a:pt x="2759" y="76"/>
                    <a:pt x="2553" y="191"/>
                  </a:cubicBezTo>
                  <a:cubicBezTo>
                    <a:pt x="2072" y="466"/>
                    <a:pt x="2062" y="967"/>
                    <a:pt x="2249" y="1418"/>
                  </a:cubicBezTo>
                  <a:cubicBezTo>
                    <a:pt x="2249" y="1438"/>
                    <a:pt x="2258" y="1448"/>
                    <a:pt x="2268" y="1458"/>
                  </a:cubicBezTo>
                  <a:cubicBezTo>
                    <a:pt x="1926" y="1238"/>
                    <a:pt x="1530" y="1038"/>
                    <a:pt x="1130" y="1038"/>
                  </a:cubicBezTo>
                  <a:cubicBezTo>
                    <a:pt x="1048" y="1038"/>
                    <a:pt x="966" y="1047"/>
                    <a:pt x="884" y="1065"/>
                  </a:cubicBezTo>
                  <a:cubicBezTo>
                    <a:pt x="413" y="1183"/>
                    <a:pt x="0" y="1742"/>
                    <a:pt x="167" y="2233"/>
                  </a:cubicBezTo>
                  <a:cubicBezTo>
                    <a:pt x="304" y="2665"/>
                    <a:pt x="835" y="2813"/>
                    <a:pt x="1247" y="2891"/>
                  </a:cubicBezTo>
                  <a:cubicBezTo>
                    <a:pt x="933" y="2970"/>
                    <a:pt x="619" y="3088"/>
                    <a:pt x="383" y="3294"/>
                  </a:cubicBezTo>
                  <a:cubicBezTo>
                    <a:pt x="0" y="3647"/>
                    <a:pt x="206" y="4119"/>
                    <a:pt x="570" y="4403"/>
                  </a:cubicBezTo>
                  <a:cubicBezTo>
                    <a:pt x="747" y="4547"/>
                    <a:pt x="950" y="4605"/>
                    <a:pt x="1158" y="4605"/>
                  </a:cubicBezTo>
                  <a:cubicBezTo>
                    <a:pt x="1432" y="4605"/>
                    <a:pt x="1714" y="4504"/>
                    <a:pt x="1954" y="4364"/>
                  </a:cubicBezTo>
                  <a:lnTo>
                    <a:pt x="1954" y="4364"/>
                  </a:lnTo>
                  <a:cubicBezTo>
                    <a:pt x="1768" y="4718"/>
                    <a:pt x="1601" y="5150"/>
                    <a:pt x="1699" y="5542"/>
                  </a:cubicBezTo>
                  <a:cubicBezTo>
                    <a:pt x="1789" y="5920"/>
                    <a:pt x="2188" y="6126"/>
                    <a:pt x="2563" y="6126"/>
                  </a:cubicBezTo>
                  <a:cubicBezTo>
                    <a:pt x="2637" y="6126"/>
                    <a:pt x="2710" y="6118"/>
                    <a:pt x="2779" y="6102"/>
                  </a:cubicBezTo>
                  <a:cubicBezTo>
                    <a:pt x="3181" y="6014"/>
                    <a:pt x="3417" y="5690"/>
                    <a:pt x="3564" y="5336"/>
                  </a:cubicBezTo>
                  <a:cubicBezTo>
                    <a:pt x="3682" y="5493"/>
                    <a:pt x="3849" y="5621"/>
                    <a:pt x="4095" y="5670"/>
                  </a:cubicBezTo>
                  <a:cubicBezTo>
                    <a:pt x="4176" y="5684"/>
                    <a:pt x="4268" y="5692"/>
                    <a:pt x="4364" y="5692"/>
                  </a:cubicBezTo>
                  <a:cubicBezTo>
                    <a:pt x="4730" y="5692"/>
                    <a:pt x="5159" y="5577"/>
                    <a:pt x="5322" y="5258"/>
                  </a:cubicBezTo>
                  <a:cubicBezTo>
                    <a:pt x="5440" y="5022"/>
                    <a:pt x="5351" y="4747"/>
                    <a:pt x="5234" y="4511"/>
                  </a:cubicBezTo>
                  <a:lnTo>
                    <a:pt x="5234" y="4511"/>
                  </a:lnTo>
                  <a:cubicBezTo>
                    <a:pt x="5414" y="4587"/>
                    <a:pt x="5598" y="4635"/>
                    <a:pt x="5781" y="4635"/>
                  </a:cubicBezTo>
                  <a:cubicBezTo>
                    <a:pt x="5907" y="4635"/>
                    <a:pt x="6033" y="4612"/>
                    <a:pt x="6157" y="4561"/>
                  </a:cubicBezTo>
                  <a:cubicBezTo>
                    <a:pt x="6559" y="4394"/>
                    <a:pt x="6805" y="3804"/>
                    <a:pt x="6579" y="3402"/>
                  </a:cubicBezTo>
                  <a:cubicBezTo>
                    <a:pt x="6392" y="3088"/>
                    <a:pt x="6009" y="2970"/>
                    <a:pt x="5656" y="2911"/>
                  </a:cubicBezTo>
                  <a:cubicBezTo>
                    <a:pt x="5941" y="2803"/>
                    <a:pt x="6196" y="2656"/>
                    <a:pt x="6363" y="2440"/>
                  </a:cubicBezTo>
                  <a:cubicBezTo>
                    <a:pt x="6677" y="2037"/>
                    <a:pt x="6382" y="1526"/>
                    <a:pt x="6019" y="1271"/>
                  </a:cubicBezTo>
                  <a:cubicBezTo>
                    <a:pt x="5856" y="1157"/>
                    <a:pt x="5681" y="1109"/>
                    <a:pt x="5505" y="1109"/>
                  </a:cubicBezTo>
                  <a:cubicBezTo>
                    <a:pt x="5182" y="1109"/>
                    <a:pt x="4856" y="1271"/>
                    <a:pt x="4595" y="1487"/>
                  </a:cubicBezTo>
                  <a:cubicBezTo>
                    <a:pt x="4497" y="1566"/>
                    <a:pt x="4409" y="1654"/>
                    <a:pt x="4320" y="1752"/>
                  </a:cubicBezTo>
                  <a:cubicBezTo>
                    <a:pt x="4370" y="1222"/>
                    <a:pt x="4330" y="653"/>
                    <a:pt x="4006" y="289"/>
                  </a:cubicBezTo>
                  <a:cubicBezTo>
                    <a:pt x="3825" y="83"/>
                    <a:pt x="3560" y="1"/>
                    <a:pt x="3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9" name="Google Shape;4869;p23"/>
            <p:cNvSpPr/>
            <p:nvPr/>
          </p:nvSpPr>
          <p:spPr>
            <a:xfrm>
              <a:off x="8066015" y="8737074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22" y="285"/>
                  </a:moveTo>
                  <a:cubicBezTo>
                    <a:pt x="3350" y="285"/>
                    <a:pt x="3583" y="394"/>
                    <a:pt x="3703" y="583"/>
                  </a:cubicBezTo>
                  <a:cubicBezTo>
                    <a:pt x="3899" y="917"/>
                    <a:pt x="3899" y="1359"/>
                    <a:pt x="3879" y="1732"/>
                  </a:cubicBezTo>
                  <a:cubicBezTo>
                    <a:pt x="3860" y="2007"/>
                    <a:pt x="3820" y="2282"/>
                    <a:pt x="3762" y="2547"/>
                  </a:cubicBezTo>
                  <a:cubicBezTo>
                    <a:pt x="3741" y="2635"/>
                    <a:pt x="3804" y="2668"/>
                    <a:pt x="3888" y="2668"/>
                  </a:cubicBezTo>
                  <a:cubicBezTo>
                    <a:pt x="4000" y="2668"/>
                    <a:pt x="4150" y="2609"/>
                    <a:pt x="4184" y="2547"/>
                  </a:cubicBezTo>
                  <a:cubicBezTo>
                    <a:pt x="4360" y="2213"/>
                    <a:pt x="4596" y="1899"/>
                    <a:pt x="4881" y="1654"/>
                  </a:cubicBezTo>
                  <a:cubicBezTo>
                    <a:pt x="5024" y="1527"/>
                    <a:pt x="5198" y="1393"/>
                    <a:pt x="5390" y="1393"/>
                  </a:cubicBezTo>
                  <a:cubicBezTo>
                    <a:pt x="5435" y="1393"/>
                    <a:pt x="5482" y="1401"/>
                    <a:pt x="5529" y="1418"/>
                  </a:cubicBezTo>
                  <a:cubicBezTo>
                    <a:pt x="5774" y="1506"/>
                    <a:pt x="6030" y="1811"/>
                    <a:pt x="6069" y="2066"/>
                  </a:cubicBezTo>
                  <a:cubicBezTo>
                    <a:pt x="6157" y="2734"/>
                    <a:pt x="4773" y="2861"/>
                    <a:pt x="4321" y="2901"/>
                  </a:cubicBezTo>
                  <a:cubicBezTo>
                    <a:pt x="4103" y="2920"/>
                    <a:pt x="3985" y="3186"/>
                    <a:pt x="4244" y="3186"/>
                  </a:cubicBezTo>
                  <a:cubicBezTo>
                    <a:pt x="4253" y="3186"/>
                    <a:pt x="4262" y="3186"/>
                    <a:pt x="4272" y="3185"/>
                  </a:cubicBezTo>
                  <a:cubicBezTo>
                    <a:pt x="4380" y="3176"/>
                    <a:pt x="4488" y="3166"/>
                    <a:pt x="4596" y="3146"/>
                  </a:cubicBezTo>
                  <a:cubicBezTo>
                    <a:pt x="4702" y="3139"/>
                    <a:pt x="4819" y="3135"/>
                    <a:pt x="4939" y="3135"/>
                  </a:cubicBezTo>
                  <a:cubicBezTo>
                    <a:pt x="5529" y="3135"/>
                    <a:pt x="6210" y="3248"/>
                    <a:pt x="6226" y="3794"/>
                  </a:cubicBezTo>
                  <a:cubicBezTo>
                    <a:pt x="6226" y="3981"/>
                    <a:pt x="6148" y="4305"/>
                    <a:pt x="5931" y="4344"/>
                  </a:cubicBezTo>
                  <a:cubicBezTo>
                    <a:pt x="5911" y="4348"/>
                    <a:pt x="5891" y="4349"/>
                    <a:pt x="5870" y="4349"/>
                  </a:cubicBezTo>
                  <a:cubicBezTo>
                    <a:pt x="5664" y="4349"/>
                    <a:pt x="5414" y="4187"/>
                    <a:pt x="5254" y="4089"/>
                  </a:cubicBezTo>
                  <a:cubicBezTo>
                    <a:pt x="4950" y="3902"/>
                    <a:pt x="4655" y="3666"/>
                    <a:pt x="4400" y="3411"/>
                  </a:cubicBezTo>
                  <a:cubicBezTo>
                    <a:pt x="4368" y="3379"/>
                    <a:pt x="4319" y="3366"/>
                    <a:pt x="4267" y="3366"/>
                  </a:cubicBezTo>
                  <a:cubicBezTo>
                    <a:pt x="4156" y="3366"/>
                    <a:pt x="4027" y="3423"/>
                    <a:pt x="3987" y="3490"/>
                  </a:cubicBezTo>
                  <a:cubicBezTo>
                    <a:pt x="3968" y="3519"/>
                    <a:pt x="3968" y="3558"/>
                    <a:pt x="3997" y="3588"/>
                  </a:cubicBezTo>
                  <a:cubicBezTo>
                    <a:pt x="4203" y="3794"/>
                    <a:pt x="4390" y="4010"/>
                    <a:pt x="4557" y="4236"/>
                  </a:cubicBezTo>
                  <a:cubicBezTo>
                    <a:pt x="4714" y="4452"/>
                    <a:pt x="5146" y="5041"/>
                    <a:pt x="4851" y="5306"/>
                  </a:cubicBezTo>
                  <a:cubicBezTo>
                    <a:pt x="4770" y="5378"/>
                    <a:pt x="4638" y="5408"/>
                    <a:pt x="4505" y="5408"/>
                  </a:cubicBezTo>
                  <a:cubicBezTo>
                    <a:pt x="4366" y="5408"/>
                    <a:pt x="4225" y="5376"/>
                    <a:pt x="4135" y="5326"/>
                  </a:cubicBezTo>
                  <a:cubicBezTo>
                    <a:pt x="3958" y="5238"/>
                    <a:pt x="3860" y="5051"/>
                    <a:pt x="3820" y="4864"/>
                  </a:cubicBezTo>
                  <a:cubicBezTo>
                    <a:pt x="3791" y="4747"/>
                    <a:pt x="3781" y="4619"/>
                    <a:pt x="3781" y="4491"/>
                  </a:cubicBezTo>
                  <a:cubicBezTo>
                    <a:pt x="3801" y="4364"/>
                    <a:pt x="3820" y="4226"/>
                    <a:pt x="3820" y="4099"/>
                  </a:cubicBezTo>
                  <a:cubicBezTo>
                    <a:pt x="3825" y="4008"/>
                    <a:pt x="3754" y="3971"/>
                    <a:pt x="3669" y="3971"/>
                  </a:cubicBezTo>
                  <a:cubicBezTo>
                    <a:pt x="3551" y="3971"/>
                    <a:pt x="3405" y="4041"/>
                    <a:pt x="3388" y="4138"/>
                  </a:cubicBezTo>
                  <a:cubicBezTo>
                    <a:pt x="3359" y="4275"/>
                    <a:pt x="3339" y="4413"/>
                    <a:pt x="3339" y="4560"/>
                  </a:cubicBezTo>
                  <a:cubicBezTo>
                    <a:pt x="3259" y="5098"/>
                    <a:pt x="3060" y="5840"/>
                    <a:pt x="2642" y="5840"/>
                  </a:cubicBezTo>
                  <a:cubicBezTo>
                    <a:pt x="2548" y="5840"/>
                    <a:pt x="2444" y="5803"/>
                    <a:pt x="2328" y="5719"/>
                  </a:cubicBezTo>
                  <a:cubicBezTo>
                    <a:pt x="1650" y="5238"/>
                    <a:pt x="2583" y="3932"/>
                    <a:pt x="2937" y="3490"/>
                  </a:cubicBezTo>
                  <a:cubicBezTo>
                    <a:pt x="3036" y="3361"/>
                    <a:pt x="2929" y="3298"/>
                    <a:pt x="2804" y="3298"/>
                  </a:cubicBezTo>
                  <a:cubicBezTo>
                    <a:pt x="2719" y="3298"/>
                    <a:pt x="2627" y="3326"/>
                    <a:pt x="2583" y="3382"/>
                  </a:cubicBezTo>
                  <a:cubicBezTo>
                    <a:pt x="2357" y="3666"/>
                    <a:pt x="2082" y="3932"/>
                    <a:pt x="1788" y="4128"/>
                  </a:cubicBezTo>
                  <a:cubicBezTo>
                    <a:pt x="1633" y="4224"/>
                    <a:pt x="1456" y="4320"/>
                    <a:pt x="1273" y="4320"/>
                  </a:cubicBezTo>
                  <a:cubicBezTo>
                    <a:pt x="1213" y="4320"/>
                    <a:pt x="1152" y="4309"/>
                    <a:pt x="1091" y="4285"/>
                  </a:cubicBezTo>
                  <a:cubicBezTo>
                    <a:pt x="875" y="4207"/>
                    <a:pt x="590" y="3892"/>
                    <a:pt x="600" y="3647"/>
                  </a:cubicBezTo>
                  <a:cubicBezTo>
                    <a:pt x="619" y="3244"/>
                    <a:pt x="1366" y="3126"/>
                    <a:pt x="1660" y="3077"/>
                  </a:cubicBezTo>
                  <a:cubicBezTo>
                    <a:pt x="1974" y="3009"/>
                    <a:pt x="2289" y="2969"/>
                    <a:pt x="2613" y="2950"/>
                  </a:cubicBezTo>
                  <a:cubicBezTo>
                    <a:pt x="2831" y="2931"/>
                    <a:pt x="2948" y="2664"/>
                    <a:pt x="2681" y="2664"/>
                  </a:cubicBezTo>
                  <a:cubicBezTo>
                    <a:pt x="2672" y="2664"/>
                    <a:pt x="2662" y="2664"/>
                    <a:pt x="2652" y="2665"/>
                  </a:cubicBezTo>
                  <a:cubicBezTo>
                    <a:pt x="2489" y="2679"/>
                    <a:pt x="2300" y="2691"/>
                    <a:pt x="2103" y="2691"/>
                  </a:cubicBezTo>
                  <a:cubicBezTo>
                    <a:pt x="1612" y="2691"/>
                    <a:pt x="1069" y="2618"/>
                    <a:pt x="747" y="2331"/>
                  </a:cubicBezTo>
                  <a:cubicBezTo>
                    <a:pt x="472" y="2086"/>
                    <a:pt x="541" y="1457"/>
                    <a:pt x="914" y="1339"/>
                  </a:cubicBezTo>
                  <a:cubicBezTo>
                    <a:pt x="963" y="1325"/>
                    <a:pt x="1013" y="1318"/>
                    <a:pt x="1066" y="1318"/>
                  </a:cubicBezTo>
                  <a:cubicBezTo>
                    <a:pt x="1437" y="1318"/>
                    <a:pt x="1882" y="1650"/>
                    <a:pt x="2132" y="1830"/>
                  </a:cubicBezTo>
                  <a:cubicBezTo>
                    <a:pt x="2416" y="2037"/>
                    <a:pt x="2691" y="2262"/>
                    <a:pt x="2937" y="2518"/>
                  </a:cubicBezTo>
                  <a:cubicBezTo>
                    <a:pt x="2969" y="2547"/>
                    <a:pt x="3020" y="2560"/>
                    <a:pt x="3075" y="2560"/>
                  </a:cubicBezTo>
                  <a:cubicBezTo>
                    <a:pt x="3238" y="2560"/>
                    <a:pt x="3442" y="2448"/>
                    <a:pt x="3339" y="2331"/>
                  </a:cubicBezTo>
                  <a:cubicBezTo>
                    <a:pt x="3163" y="2125"/>
                    <a:pt x="3005" y="1899"/>
                    <a:pt x="2868" y="1673"/>
                  </a:cubicBezTo>
                  <a:cubicBezTo>
                    <a:pt x="2691" y="1369"/>
                    <a:pt x="2406" y="848"/>
                    <a:pt x="2642" y="515"/>
                  </a:cubicBezTo>
                  <a:cubicBezTo>
                    <a:pt x="2756" y="356"/>
                    <a:pt x="2938" y="285"/>
                    <a:pt x="3122" y="285"/>
                  </a:cubicBezTo>
                  <a:close/>
                  <a:moveTo>
                    <a:pt x="3288" y="0"/>
                  </a:moveTo>
                  <a:cubicBezTo>
                    <a:pt x="3027" y="0"/>
                    <a:pt x="2760" y="76"/>
                    <a:pt x="2554" y="191"/>
                  </a:cubicBezTo>
                  <a:cubicBezTo>
                    <a:pt x="2073" y="466"/>
                    <a:pt x="2063" y="966"/>
                    <a:pt x="2249" y="1418"/>
                  </a:cubicBezTo>
                  <a:cubicBezTo>
                    <a:pt x="2249" y="1438"/>
                    <a:pt x="2259" y="1447"/>
                    <a:pt x="2269" y="1457"/>
                  </a:cubicBezTo>
                  <a:cubicBezTo>
                    <a:pt x="1927" y="1237"/>
                    <a:pt x="1531" y="1038"/>
                    <a:pt x="1131" y="1038"/>
                  </a:cubicBezTo>
                  <a:cubicBezTo>
                    <a:pt x="1049" y="1038"/>
                    <a:pt x="967" y="1046"/>
                    <a:pt x="885" y="1064"/>
                  </a:cubicBezTo>
                  <a:cubicBezTo>
                    <a:pt x="413" y="1182"/>
                    <a:pt x="11" y="1732"/>
                    <a:pt x="168" y="2233"/>
                  </a:cubicBezTo>
                  <a:cubicBezTo>
                    <a:pt x="305" y="2665"/>
                    <a:pt x="835" y="2812"/>
                    <a:pt x="1248" y="2891"/>
                  </a:cubicBezTo>
                  <a:cubicBezTo>
                    <a:pt x="934" y="2969"/>
                    <a:pt x="619" y="3087"/>
                    <a:pt x="384" y="3293"/>
                  </a:cubicBezTo>
                  <a:cubicBezTo>
                    <a:pt x="1" y="3647"/>
                    <a:pt x="207" y="4118"/>
                    <a:pt x="570" y="4403"/>
                  </a:cubicBezTo>
                  <a:cubicBezTo>
                    <a:pt x="748" y="4547"/>
                    <a:pt x="951" y="4605"/>
                    <a:pt x="1159" y="4605"/>
                  </a:cubicBezTo>
                  <a:cubicBezTo>
                    <a:pt x="1433" y="4605"/>
                    <a:pt x="1715" y="4503"/>
                    <a:pt x="1955" y="4364"/>
                  </a:cubicBezTo>
                  <a:lnTo>
                    <a:pt x="1955" y="4364"/>
                  </a:lnTo>
                  <a:cubicBezTo>
                    <a:pt x="1768" y="4717"/>
                    <a:pt x="1601" y="5149"/>
                    <a:pt x="1700" y="5542"/>
                  </a:cubicBezTo>
                  <a:cubicBezTo>
                    <a:pt x="1790" y="5920"/>
                    <a:pt x="2189" y="6126"/>
                    <a:pt x="2564" y="6126"/>
                  </a:cubicBezTo>
                  <a:cubicBezTo>
                    <a:pt x="2638" y="6126"/>
                    <a:pt x="2710" y="6118"/>
                    <a:pt x="2780" y="6102"/>
                  </a:cubicBezTo>
                  <a:cubicBezTo>
                    <a:pt x="3182" y="6013"/>
                    <a:pt x="3418" y="5689"/>
                    <a:pt x="3565" y="5336"/>
                  </a:cubicBezTo>
                  <a:cubicBezTo>
                    <a:pt x="3683" y="5493"/>
                    <a:pt x="3850" y="5620"/>
                    <a:pt x="4095" y="5670"/>
                  </a:cubicBezTo>
                  <a:cubicBezTo>
                    <a:pt x="4177" y="5684"/>
                    <a:pt x="4268" y="5692"/>
                    <a:pt x="4364" y="5692"/>
                  </a:cubicBezTo>
                  <a:cubicBezTo>
                    <a:pt x="4731" y="5692"/>
                    <a:pt x="5159" y="5576"/>
                    <a:pt x="5323" y="5257"/>
                  </a:cubicBezTo>
                  <a:cubicBezTo>
                    <a:pt x="5441" y="5022"/>
                    <a:pt x="5352" y="4747"/>
                    <a:pt x="5234" y="4511"/>
                  </a:cubicBezTo>
                  <a:lnTo>
                    <a:pt x="5234" y="4511"/>
                  </a:lnTo>
                  <a:cubicBezTo>
                    <a:pt x="5415" y="4587"/>
                    <a:pt x="5599" y="4635"/>
                    <a:pt x="5782" y="4635"/>
                  </a:cubicBezTo>
                  <a:cubicBezTo>
                    <a:pt x="5908" y="4635"/>
                    <a:pt x="6033" y="4612"/>
                    <a:pt x="6157" y="4560"/>
                  </a:cubicBezTo>
                  <a:cubicBezTo>
                    <a:pt x="6560" y="4393"/>
                    <a:pt x="6805" y="3804"/>
                    <a:pt x="6580" y="3401"/>
                  </a:cubicBezTo>
                  <a:cubicBezTo>
                    <a:pt x="6393" y="3087"/>
                    <a:pt x="6010" y="2969"/>
                    <a:pt x="5657" y="2910"/>
                  </a:cubicBezTo>
                  <a:cubicBezTo>
                    <a:pt x="5941" y="2802"/>
                    <a:pt x="6197" y="2655"/>
                    <a:pt x="6364" y="2439"/>
                  </a:cubicBezTo>
                  <a:cubicBezTo>
                    <a:pt x="6678" y="2037"/>
                    <a:pt x="6383" y="1526"/>
                    <a:pt x="6020" y="1271"/>
                  </a:cubicBezTo>
                  <a:cubicBezTo>
                    <a:pt x="5857" y="1156"/>
                    <a:pt x="5682" y="1108"/>
                    <a:pt x="5506" y="1108"/>
                  </a:cubicBezTo>
                  <a:cubicBezTo>
                    <a:pt x="5183" y="1108"/>
                    <a:pt x="4857" y="1271"/>
                    <a:pt x="4596" y="1487"/>
                  </a:cubicBezTo>
                  <a:cubicBezTo>
                    <a:pt x="4498" y="1565"/>
                    <a:pt x="4410" y="1654"/>
                    <a:pt x="4321" y="1752"/>
                  </a:cubicBezTo>
                  <a:cubicBezTo>
                    <a:pt x="4370" y="1222"/>
                    <a:pt x="4331" y="652"/>
                    <a:pt x="4007" y="289"/>
                  </a:cubicBezTo>
                  <a:cubicBezTo>
                    <a:pt x="3826" y="83"/>
                    <a:pt x="3560" y="0"/>
                    <a:pt x="3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0" name="Google Shape;4870;p23"/>
            <p:cNvSpPr/>
            <p:nvPr/>
          </p:nvSpPr>
          <p:spPr>
            <a:xfrm>
              <a:off x="8405335" y="8745588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8" y="282"/>
                  </a:moveTo>
                  <a:cubicBezTo>
                    <a:pt x="4261" y="282"/>
                    <a:pt x="4363" y="318"/>
                    <a:pt x="4478" y="399"/>
                  </a:cubicBezTo>
                  <a:cubicBezTo>
                    <a:pt x="5155" y="890"/>
                    <a:pt x="4222" y="2196"/>
                    <a:pt x="3869" y="2637"/>
                  </a:cubicBezTo>
                  <a:cubicBezTo>
                    <a:pt x="3768" y="2763"/>
                    <a:pt x="3880" y="2826"/>
                    <a:pt x="4007" y="2826"/>
                  </a:cubicBezTo>
                  <a:cubicBezTo>
                    <a:pt x="4090" y="2826"/>
                    <a:pt x="4180" y="2799"/>
                    <a:pt x="4222" y="2745"/>
                  </a:cubicBezTo>
                  <a:cubicBezTo>
                    <a:pt x="4448" y="2461"/>
                    <a:pt x="4723" y="2196"/>
                    <a:pt x="5018" y="1999"/>
                  </a:cubicBezTo>
                  <a:cubicBezTo>
                    <a:pt x="5174" y="1895"/>
                    <a:pt x="5354" y="1802"/>
                    <a:pt x="5538" y="1802"/>
                  </a:cubicBezTo>
                  <a:cubicBezTo>
                    <a:pt x="5597" y="1802"/>
                    <a:pt x="5656" y="1811"/>
                    <a:pt x="5715" y="1832"/>
                  </a:cubicBezTo>
                  <a:cubicBezTo>
                    <a:pt x="5931" y="1921"/>
                    <a:pt x="6216" y="2235"/>
                    <a:pt x="6206" y="2480"/>
                  </a:cubicBezTo>
                  <a:cubicBezTo>
                    <a:pt x="6186" y="2883"/>
                    <a:pt x="5440" y="2991"/>
                    <a:pt x="5145" y="3050"/>
                  </a:cubicBezTo>
                  <a:cubicBezTo>
                    <a:pt x="4831" y="3119"/>
                    <a:pt x="4517" y="3158"/>
                    <a:pt x="4193" y="3177"/>
                  </a:cubicBezTo>
                  <a:cubicBezTo>
                    <a:pt x="3971" y="3187"/>
                    <a:pt x="3853" y="3462"/>
                    <a:pt x="4139" y="3462"/>
                  </a:cubicBezTo>
                  <a:cubicBezTo>
                    <a:pt x="4143" y="3462"/>
                    <a:pt x="4148" y="3462"/>
                    <a:pt x="4154" y="3462"/>
                  </a:cubicBezTo>
                  <a:cubicBezTo>
                    <a:pt x="4323" y="3448"/>
                    <a:pt x="4520" y="3435"/>
                    <a:pt x="4726" y="3435"/>
                  </a:cubicBezTo>
                  <a:cubicBezTo>
                    <a:pt x="5211" y="3435"/>
                    <a:pt x="5741" y="3506"/>
                    <a:pt x="6058" y="3796"/>
                  </a:cubicBezTo>
                  <a:cubicBezTo>
                    <a:pt x="6333" y="4042"/>
                    <a:pt x="6265" y="4660"/>
                    <a:pt x="5892" y="4778"/>
                  </a:cubicBezTo>
                  <a:cubicBezTo>
                    <a:pt x="5840" y="4795"/>
                    <a:pt x="5785" y="4802"/>
                    <a:pt x="5729" y="4802"/>
                  </a:cubicBezTo>
                  <a:cubicBezTo>
                    <a:pt x="5361" y="4802"/>
                    <a:pt x="4921" y="4474"/>
                    <a:pt x="4674" y="4287"/>
                  </a:cubicBezTo>
                  <a:cubicBezTo>
                    <a:pt x="4389" y="4091"/>
                    <a:pt x="4114" y="3855"/>
                    <a:pt x="3869" y="3610"/>
                  </a:cubicBezTo>
                  <a:cubicBezTo>
                    <a:pt x="3836" y="3580"/>
                    <a:pt x="3785" y="3567"/>
                    <a:pt x="3730" y="3567"/>
                  </a:cubicBezTo>
                  <a:cubicBezTo>
                    <a:pt x="3567" y="3567"/>
                    <a:pt x="3364" y="3676"/>
                    <a:pt x="3466" y="3786"/>
                  </a:cubicBezTo>
                  <a:cubicBezTo>
                    <a:pt x="3643" y="3992"/>
                    <a:pt x="3800" y="4218"/>
                    <a:pt x="3938" y="4454"/>
                  </a:cubicBezTo>
                  <a:cubicBezTo>
                    <a:pt x="4114" y="4749"/>
                    <a:pt x="4399" y="5279"/>
                    <a:pt x="4163" y="5613"/>
                  </a:cubicBezTo>
                  <a:cubicBezTo>
                    <a:pt x="4051" y="5768"/>
                    <a:pt x="3873" y="5838"/>
                    <a:pt x="3691" y="5838"/>
                  </a:cubicBezTo>
                  <a:cubicBezTo>
                    <a:pt x="3461" y="5838"/>
                    <a:pt x="3224" y="5726"/>
                    <a:pt x="3103" y="5534"/>
                  </a:cubicBezTo>
                  <a:cubicBezTo>
                    <a:pt x="2907" y="5210"/>
                    <a:pt x="2907" y="4758"/>
                    <a:pt x="2926" y="4395"/>
                  </a:cubicBezTo>
                  <a:cubicBezTo>
                    <a:pt x="2946" y="4120"/>
                    <a:pt x="2985" y="3845"/>
                    <a:pt x="3044" y="3580"/>
                  </a:cubicBezTo>
                  <a:cubicBezTo>
                    <a:pt x="3065" y="3492"/>
                    <a:pt x="3002" y="3459"/>
                    <a:pt x="2918" y="3459"/>
                  </a:cubicBezTo>
                  <a:cubicBezTo>
                    <a:pt x="2805" y="3459"/>
                    <a:pt x="2656" y="3518"/>
                    <a:pt x="2622" y="3580"/>
                  </a:cubicBezTo>
                  <a:cubicBezTo>
                    <a:pt x="2445" y="3904"/>
                    <a:pt x="2209" y="4228"/>
                    <a:pt x="1925" y="4474"/>
                  </a:cubicBezTo>
                  <a:cubicBezTo>
                    <a:pt x="1783" y="4599"/>
                    <a:pt x="1611" y="4725"/>
                    <a:pt x="1421" y="4725"/>
                  </a:cubicBezTo>
                  <a:cubicBezTo>
                    <a:pt x="1374" y="4725"/>
                    <a:pt x="1326" y="4717"/>
                    <a:pt x="1277" y="4699"/>
                  </a:cubicBezTo>
                  <a:cubicBezTo>
                    <a:pt x="1031" y="4621"/>
                    <a:pt x="776" y="4316"/>
                    <a:pt x="737" y="4051"/>
                  </a:cubicBezTo>
                  <a:cubicBezTo>
                    <a:pt x="648" y="3384"/>
                    <a:pt x="2043" y="3266"/>
                    <a:pt x="2484" y="3227"/>
                  </a:cubicBezTo>
                  <a:cubicBezTo>
                    <a:pt x="2702" y="3198"/>
                    <a:pt x="2820" y="2941"/>
                    <a:pt x="2562" y="2941"/>
                  </a:cubicBezTo>
                  <a:cubicBezTo>
                    <a:pt x="2553" y="2941"/>
                    <a:pt x="2544" y="2941"/>
                    <a:pt x="2533" y="2942"/>
                  </a:cubicBezTo>
                  <a:cubicBezTo>
                    <a:pt x="2425" y="2952"/>
                    <a:pt x="2317" y="2961"/>
                    <a:pt x="2209" y="2971"/>
                  </a:cubicBezTo>
                  <a:cubicBezTo>
                    <a:pt x="2096" y="2980"/>
                    <a:pt x="1970" y="2986"/>
                    <a:pt x="1841" y="2986"/>
                  </a:cubicBezTo>
                  <a:cubicBezTo>
                    <a:pt x="1257" y="2986"/>
                    <a:pt x="596" y="2864"/>
                    <a:pt x="580" y="2333"/>
                  </a:cubicBezTo>
                  <a:cubicBezTo>
                    <a:pt x="580" y="2146"/>
                    <a:pt x="658" y="1822"/>
                    <a:pt x="874" y="1783"/>
                  </a:cubicBezTo>
                  <a:cubicBezTo>
                    <a:pt x="894" y="1780"/>
                    <a:pt x="915" y="1778"/>
                    <a:pt x="936" y="1778"/>
                  </a:cubicBezTo>
                  <a:cubicBezTo>
                    <a:pt x="1142" y="1778"/>
                    <a:pt x="1391" y="1940"/>
                    <a:pt x="1552" y="2038"/>
                  </a:cubicBezTo>
                  <a:cubicBezTo>
                    <a:pt x="1856" y="2225"/>
                    <a:pt x="2151" y="2461"/>
                    <a:pt x="2406" y="2716"/>
                  </a:cubicBezTo>
                  <a:cubicBezTo>
                    <a:pt x="2438" y="2745"/>
                    <a:pt x="2486" y="2757"/>
                    <a:pt x="2539" y="2757"/>
                  </a:cubicBezTo>
                  <a:cubicBezTo>
                    <a:pt x="2649" y="2757"/>
                    <a:pt x="2778" y="2704"/>
                    <a:pt x="2818" y="2637"/>
                  </a:cubicBezTo>
                  <a:cubicBezTo>
                    <a:pt x="2838" y="2608"/>
                    <a:pt x="2838" y="2569"/>
                    <a:pt x="2808" y="2529"/>
                  </a:cubicBezTo>
                  <a:cubicBezTo>
                    <a:pt x="2602" y="2333"/>
                    <a:pt x="2416" y="2117"/>
                    <a:pt x="2249" y="1891"/>
                  </a:cubicBezTo>
                  <a:cubicBezTo>
                    <a:pt x="2092" y="1665"/>
                    <a:pt x="1660" y="1076"/>
                    <a:pt x="1954" y="821"/>
                  </a:cubicBezTo>
                  <a:cubicBezTo>
                    <a:pt x="2039" y="746"/>
                    <a:pt x="2178" y="714"/>
                    <a:pt x="2317" y="714"/>
                  </a:cubicBezTo>
                  <a:cubicBezTo>
                    <a:pt x="2451" y="714"/>
                    <a:pt x="2584" y="743"/>
                    <a:pt x="2671" y="791"/>
                  </a:cubicBezTo>
                  <a:cubicBezTo>
                    <a:pt x="2848" y="890"/>
                    <a:pt x="2946" y="1066"/>
                    <a:pt x="2985" y="1263"/>
                  </a:cubicBezTo>
                  <a:cubicBezTo>
                    <a:pt x="3015" y="1381"/>
                    <a:pt x="3024" y="1508"/>
                    <a:pt x="3024" y="1636"/>
                  </a:cubicBezTo>
                  <a:cubicBezTo>
                    <a:pt x="3005" y="1764"/>
                    <a:pt x="2985" y="1901"/>
                    <a:pt x="2985" y="2029"/>
                  </a:cubicBezTo>
                  <a:cubicBezTo>
                    <a:pt x="2981" y="2119"/>
                    <a:pt x="3052" y="2156"/>
                    <a:pt x="3137" y="2156"/>
                  </a:cubicBezTo>
                  <a:cubicBezTo>
                    <a:pt x="3254" y="2156"/>
                    <a:pt x="3400" y="2086"/>
                    <a:pt x="3417" y="1989"/>
                  </a:cubicBezTo>
                  <a:cubicBezTo>
                    <a:pt x="3447" y="1852"/>
                    <a:pt x="3466" y="1705"/>
                    <a:pt x="3466" y="1567"/>
                  </a:cubicBezTo>
                  <a:cubicBezTo>
                    <a:pt x="3547" y="1027"/>
                    <a:pt x="3747" y="282"/>
                    <a:pt x="4168" y="282"/>
                  </a:cubicBezTo>
                  <a:close/>
                  <a:moveTo>
                    <a:pt x="4246" y="1"/>
                  </a:moveTo>
                  <a:cubicBezTo>
                    <a:pt x="4171" y="1"/>
                    <a:pt x="4097" y="9"/>
                    <a:pt x="4026" y="26"/>
                  </a:cubicBezTo>
                  <a:cubicBezTo>
                    <a:pt x="3623" y="114"/>
                    <a:pt x="3388" y="438"/>
                    <a:pt x="3240" y="791"/>
                  </a:cubicBezTo>
                  <a:cubicBezTo>
                    <a:pt x="3123" y="625"/>
                    <a:pt x="2956" y="507"/>
                    <a:pt x="2710" y="458"/>
                  </a:cubicBezTo>
                  <a:cubicBezTo>
                    <a:pt x="2629" y="443"/>
                    <a:pt x="2537" y="435"/>
                    <a:pt x="2441" y="435"/>
                  </a:cubicBezTo>
                  <a:cubicBezTo>
                    <a:pt x="2075" y="435"/>
                    <a:pt x="1646" y="551"/>
                    <a:pt x="1483" y="870"/>
                  </a:cubicBezTo>
                  <a:cubicBezTo>
                    <a:pt x="1365" y="1106"/>
                    <a:pt x="1453" y="1381"/>
                    <a:pt x="1571" y="1616"/>
                  </a:cubicBezTo>
                  <a:cubicBezTo>
                    <a:pt x="1391" y="1541"/>
                    <a:pt x="1207" y="1493"/>
                    <a:pt x="1024" y="1493"/>
                  </a:cubicBezTo>
                  <a:cubicBezTo>
                    <a:pt x="898" y="1493"/>
                    <a:pt x="772" y="1515"/>
                    <a:pt x="648" y="1567"/>
                  </a:cubicBezTo>
                  <a:cubicBezTo>
                    <a:pt x="236" y="1734"/>
                    <a:pt x="0" y="2323"/>
                    <a:pt x="226" y="2726"/>
                  </a:cubicBezTo>
                  <a:cubicBezTo>
                    <a:pt x="413" y="3040"/>
                    <a:pt x="796" y="3158"/>
                    <a:pt x="1149" y="3207"/>
                  </a:cubicBezTo>
                  <a:cubicBezTo>
                    <a:pt x="864" y="3315"/>
                    <a:pt x="609" y="3472"/>
                    <a:pt x="442" y="3688"/>
                  </a:cubicBezTo>
                  <a:cubicBezTo>
                    <a:pt x="128" y="4091"/>
                    <a:pt x="422" y="4591"/>
                    <a:pt x="786" y="4847"/>
                  </a:cubicBezTo>
                  <a:cubicBezTo>
                    <a:pt x="951" y="4966"/>
                    <a:pt x="1129" y="5017"/>
                    <a:pt x="1307" y="5017"/>
                  </a:cubicBezTo>
                  <a:cubicBezTo>
                    <a:pt x="1628" y="5017"/>
                    <a:pt x="1951" y="4855"/>
                    <a:pt x="2209" y="4640"/>
                  </a:cubicBezTo>
                  <a:cubicBezTo>
                    <a:pt x="2308" y="4562"/>
                    <a:pt x="2396" y="4474"/>
                    <a:pt x="2484" y="4375"/>
                  </a:cubicBezTo>
                  <a:lnTo>
                    <a:pt x="2484" y="4375"/>
                  </a:lnTo>
                  <a:cubicBezTo>
                    <a:pt x="2435" y="4906"/>
                    <a:pt x="2475" y="5475"/>
                    <a:pt x="2789" y="5838"/>
                  </a:cubicBezTo>
                  <a:cubicBezTo>
                    <a:pt x="2973" y="6043"/>
                    <a:pt x="3239" y="6126"/>
                    <a:pt x="3510" y="6126"/>
                  </a:cubicBezTo>
                  <a:cubicBezTo>
                    <a:pt x="3774" y="6126"/>
                    <a:pt x="4044" y="6048"/>
                    <a:pt x="4252" y="5927"/>
                  </a:cubicBezTo>
                  <a:cubicBezTo>
                    <a:pt x="4733" y="5662"/>
                    <a:pt x="4743" y="5161"/>
                    <a:pt x="4556" y="4699"/>
                  </a:cubicBezTo>
                  <a:cubicBezTo>
                    <a:pt x="4556" y="4690"/>
                    <a:pt x="4546" y="4680"/>
                    <a:pt x="4537" y="4660"/>
                  </a:cubicBezTo>
                  <a:lnTo>
                    <a:pt x="4537" y="4660"/>
                  </a:lnTo>
                  <a:cubicBezTo>
                    <a:pt x="4876" y="4878"/>
                    <a:pt x="5269" y="5083"/>
                    <a:pt x="5665" y="5083"/>
                  </a:cubicBezTo>
                  <a:cubicBezTo>
                    <a:pt x="5750" y="5083"/>
                    <a:pt x="5836" y="5074"/>
                    <a:pt x="5921" y="5053"/>
                  </a:cubicBezTo>
                  <a:cubicBezTo>
                    <a:pt x="6392" y="4945"/>
                    <a:pt x="6795" y="4385"/>
                    <a:pt x="6638" y="3894"/>
                  </a:cubicBezTo>
                  <a:cubicBezTo>
                    <a:pt x="6500" y="3462"/>
                    <a:pt x="5970" y="3305"/>
                    <a:pt x="5558" y="3236"/>
                  </a:cubicBezTo>
                  <a:cubicBezTo>
                    <a:pt x="5872" y="3158"/>
                    <a:pt x="6186" y="3040"/>
                    <a:pt x="6422" y="2834"/>
                  </a:cubicBezTo>
                  <a:cubicBezTo>
                    <a:pt x="6805" y="2480"/>
                    <a:pt x="6599" y="2009"/>
                    <a:pt x="6235" y="1714"/>
                  </a:cubicBezTo>
                  <a:cubicBezTo>
                    <a:pt x="6060" y="1577"/>
                    <a:pt x="5859" y="1520"/>
                    <a:pt x="5654" y="1520"/>
                  </a:cubicBezTo>
                  <a:cubicBezTo>
                    <a:pt x="5378" y="1520"/>
                    <a:pt x="5093" y="1623"/>
                    <a:pt x="4851" y="1764"/>
                  </a:cubicBezTo>
                  <a:cubicBezTo>
                    <a:pt x="5037" y="1400"/>
                    <a:pt x="5204" y="968"/>
                    <a:pt x="5106" y="585"/>
                  </a:cubicBezTo>
                  <a:cubicBezTo>
                    <a:pt x="5008" y="201"/>
                    <a:pt x="4618" y="1"/>
                    <a:pt x="42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1" name="Google Shape;4871;p23"/>
            <p:cNvSpPr/>
            <p:nvPr/>
          </p:nvSpPr>
          <p:spPr>
            <a:xfrm>
              <a:off x="8745247" y="8737074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25" y="285"/>
                  </a:moveTo>
                  <a:cubicBezTo>
                    <a:pt x="3354" y="285"/>
                    <a:pt x="3588" y="394"/>
                    <a:pt x="3702" y="583"/>
                  </a:cubicBezTo>
                  <a:cubicBezTo>
                    <a:pt x="3898" y="917"/>
                    <a:pt x="3898" y="1359"/>
                    <a:pt x="3879" y="1732"/>
                  </a:cubicBezTo>
                  <a:cubicBezTo>
                    <a:pt x="3859" y="2007"/>
                    <a:pt x="3820" y="2282"/>
                    <a:pt x="3761" y="2547"/>
                  </a:cubicBezTo>
                  <a:cubicBezTo>
                    <a:pt x="3740" y="2635"/>
                    <a:pt x="3803" y="2668"/>
                    <a:pt x="3887" y="2668"/>
                  </a:cubicBezTo>
                  <a:cubicBezTo>
                    <a:pt x="3999" y="2668"/>
                    <a:pt x="4149" y="2609"/>
                    <a:pt x="4183" y="2547"/>
                  </a:cubicBezTo>
                  <a:cubicBezTo>
                    <a:pt x="4370" y="2213"/>
                    <a:pt x="4595" y="1899"/>
                    <a:pt x="4880" y="1654"/>
                  </a:cubicBezTo>
                  <a:cubicBezTo>
                    <a:pt x="5023" y="1527"/>
                    <a:pt x="5198" y="1393"/>
                    <a:pt x="5394" y="1393"/>
                  </a:cubicBezTo>
                  <a:cubicBezTo>
                    <a:pt x="5441" y="1393"/>
                    <a:pt x="5489" y="1401"/>
                    <a:pt x="5538" y="1418"/>
                  </a:cubicBezTo>
                  <a:cubicBezTo>
                    <a:pt x="5774" y="1506"/>
                    <a:pt x="6039" y="1811"/>
                    <a:pt x="6068" y="2066"/>
                  </a:cubicBezTo>
                  <a:cubicBezTo>
                    <a:pt x="6157" y="2734"/>
                    <a:pt x="4772" y="2861"/>
                    <a:pt x="4321" y="2901"/>
                  </a:cubicBezTo>
                  <a:cubicBezTo>
                    <a:pt x="4102" y="2920"/>
                    <a:pt x="3985" y="3186"/>
                    <a:pt x="4243" y="3186"/>
                  </a:cubicBezTo>
                  <a:cubicBezTo>
                    <a:pt x="4252" y="3186"/>
                    <a:pt x="4262" y="3186"/>
                    <a:pt x="4271" y="3185"/>
                  </a:cubicBezTo>
                  <a:cubicBezTo>
                    <a:pt x="4379" y="3176"/>
                    <a:pt x="4487" y="3166"/>
                    <a:pt x="4595" y="3146"/>
                  </a:cubicBezTo>
                  <a:cubicBezTo>
                    <a:pt x="4702" y="3139"/>
                    <a:pt x="4818" y="3135"/>
                    <a:pt x="4938" y="3135"/>
                  </a:cubicBezTo>
                  <a:cubicBezTo>
                    <a:pt x="5529" y="3135"/>
                    <a:pt x="6209" y="3248"/>
                    <a:pt x="6225" y="3794"/>
                  </a:cubicBezTo>
                  <a:cubicBezTo>
                    <a:pt x="6235" y="3981"/>
                    <a:pt x="6147" y="4305"/>
                    <a:pt x="5931" y="4344"/>
                  </a:cubicBezTo>
                  <a:cubicBezTo>
                    <a:pt x="5911" y="4348"/>
                    <a:pt x="5890" y="4349"/>
                    <a:pt x="5869" y="4349"/>
                  </a:cubicBezTo>
                  <a:cubicBezTo>
                    <a:pt x="5663" y="4349"/>
                    <a:pt x="5414" y="4187"/>
                    <a:pt x="5253" y="4089"/>
                  </a:cubicBezTo>
                  <a:cubicBezTo>
                    <a:pt x="4949" y="3902"/>
                    <a:pt x="4654" y="3666"/>
                    <a:pt x="4399" y="3411"/>
                  </a:cubicBezTo>
                  <a:cubicBezTo>
                    <a:pt x="4367" y="3379"/>
                    <a:pt x="4319" y="3366"/>
                    <a:pt x="4266" y="3366"/>
                  </a:cubicBezTo>
                  <a:cubicBezTo>
                    <a:pt x="4156" y="3366"/>
                    <a:pt x="4026" y="3423"/>
                    <a:pt x="3987" y="3490"/>
                  </a:cubicBezTo>
                  <a:cubicBezTo>
                    <a:pt x="3967" y="3519"/>
                    <a:pt x="3967" y="3558"/>
                    <a:pt x="3997" y="3588"/>
                  </a:cubicBezTo>
                  <a:cubicBezTo>
                    <a:pt x="4203" y="3794"/>
                    <a:pt x="4389" y="4010"/>
                    <a:pt x="4556" y="4236"/>
                  </a:cubicBezTo>
                  <a:cubicBezTo>
                    <a:pt x="4713" y="4452"/>
                    <a:pt x="5145" y="5041"/>
                    <a:pt x="4851" y="5306"/>
                  </a:cubicBezTo>
                  <a:cubicBezTo>
                    <a:pt x="4769" y="5378"/>
                    <a:pt x="4638" y="5408"/>
                    <a:pt x="4504" y="5408"/>
                  </a:cubicBezTo>
                  <a:cubicBezTo>
                    <a:pt x="4365" y="5408"/>
                    <a:pt x="4224" y="5376"/>
                    <a:pt x="4134" y="5326"/>
                  </a:cubicBezTo>
                  <a:cubicBezTo>
                    <a:pt x="3957" y="5238"/>
                    <a:pt x="3869" y="5051"/>
                    <a:pt x="3820" y="4864"/>
                  </a:cubicBezTo>
                  <a:cubicBezTo>
                    <a:pt x="3790" y="4747"/>
                    <a:pt x="3780" y="4619"/>
                    <a:pt x="3780" y="4491"/>
                  </a:cubicBezTo>
                  <a:cubicBezTo>
                    <a:pt x="3800" y="4364"/>
                    <a:pt x="3820" y="4226"/>
                    <a:pt x="3830" y="4099"/>
                  </a:cubicBezTo>
                  <a:cubicBezTo>
                    <a:pt x="3830" y="4008"/>
                    <a:pt x="3758" y="3971"/>
                    <a:pt x="3673" y="3971"/>
                  </a:cubicBezTo>
                  <a:cubicBezTo>
                    <a:pt x="3555" y="3971"/>
                    <a:pt x="3410" y="4041"/>
                    <a:pt x="3388" y="4138"/>
                  </a:cubicBezTo>
                  <a:cubicBezTo>
                    <a:pt x="3358" y="4275"/>
                    <a:pt x="3348" y="4413"/>
                    <a:pt x="3348" y="4560"/>
                  </a:cubicBezTo>
                  <a:cubicBezTo>
                    <a:pt x="3268" y="5098"/>
                    <a:pt x="3063" y="5840"/>
                    <a:pt x="2647" y="5840"/>
                  </a:cubicBezTo>
                  <a:cubicBezTo>
                    <a:pt x="2555" y="5840"/>
                    <a:pt x="2452" y="5803"/>
                    <a:pt x="2337" y="5719"/>
                  </a:cubicBezTo>
                  <a:cubicBezTo>
                    <a:pt x="1650" y="5238"/>
                    <a:pt x="2592" y="3932"/>
                    <a:pt x="2936" y="3490"/>
                  </a:cubicBezTo>
                  <a:cubicBezTo>
                    <a:pt x="3036" y="3361"/>
                    <a:pt x="2929" y="3298"/>
                    <a:pt x="2803" y="3298"/>
                  </a:cubicBezTo>
                  <a:cubicBezTo>
                    <a:pt x="2719" y="3298"/>
                    <a:pt x="2626" y="3326"/>
                    <a:pt x="2583" y="3382"/>
                  </a:cubicBezTo>
                  <a:cubicBezTo>
                    <a:pt x="2357" y="3666"/>
                    <a:pt x="2092" y="3932"/>
                    <a:pt x="1787" y="4128"/>
                  </a:cubicBezTo>
                  <a:cubicBezTo>
                    <a:pt x="1632" y="4224"/>
                    <a:pt x="1455" y="4320"/>
                    <a:pt x="1272" y="4320"/>
                  </a:cubicBezTo>
                  <a:cubicBezTo>
                    <a:pt x="1212" y="4320"/>
                    <a:pt x="1151" y="4309"/>
                    <a:pt x="1090" y="4285"/>
                  </a:cubicBezTo>
                  <a:cubicBezTo>
                    <a:pt x="874" y="4207"/>
                    <a:pt x="589" y="3892"/>
                    <a:pt x="599" y="3647"/>
                  </a:cubicBezTo>
                  <a:cubicBezTo>
                    <a:pt x="619" y="3244"/>
                    <a:pt x="1375" y="3126"/>
                    <a:pt x="1660" y="3068"/>
                  </a:cubicBezTo>
                  <a:cubicBezTo>
                    <a:pt x="1974" y="3009"/>
                    <a:pt x="2288" y="2969"/>
                    <a:pt x="2612" y="2950"/>
                  </a:cubicBezTo>
                  <a:cubicBezTo>
                    <a:pt x="2830" y="2931"/>
                    <a:pt x="2948" y="2664"/>
                    <a:pt x="2689" y="2664"/>
                  </a:cubicBezTo>
                  <a:cubicBezTo>
                    <a:pt x="2680" y="2664"/>
                    <a:pt x="2671" y="2664"/>
                    <a:pt x="2661" y="2665"/>
                  </a:cubicBezTo>
                  <a:cubicBezTo>
                    <a:pt x="2495" y="2679"/>
                    <a:pt x="2304" y="2691"/>
                    <a:pt x="2106" y="2691"/>
                  </a:cubicBezTo>
                  <a:cubicBezTo>
                    <a:pt x="1611" y="2691"/>
                    <a:pt x="1069" y="2618"/>
                    <a:pt x="746" y="2331"/>
                  </a:cubicBezTo>
                  <a:cubicBezTo>
                    <a:pt x="472" y="2086"/>
                    <a:pt x="540" y="1457"/>
                    <a:pt x="913" y="1339"/>
                  </a:cubicBezTo>
                  <a:cubicBezTo>
                    <a:pt x="962" y="1325"/>
                    <a:pt x="1013" y="1318"/>
                    <a:pt x="1065" y="1318"/>
                  </a:cubicBezTo>
                  <a:cubicBezTo>
                    <a:pt x="1436" y="1318"/>
                    <a:pt x="1881" y="1650"/>
                    <a:pt x="2131" y="1830"/>
                  </a:cubicBezTo>
                  <a:cubicBezTo>
                    <a:pt x="2425" y="2037"/>
                    <a:pt x="2691" y="2262"/>
                    <a:pt x="2946" y="2518"/>
                  </a:cubicBezTo>
                  <a:cubicBezTo>
                    <a:pt x="2976" y="2547"/>
                    <a:pt x="3024" y="2560"/>
                    <a:pt x="3078" y="2560"/>
                  </a:cubicBezTo>
                  <a:cubicBezTo>
                    <a:pt x="3237" y="2560"/>
                    <a:pt x="3441" y="2448"/>
                    <a:pt x="3339" y="2331"/>
                  </a:cubicBezTo>
                  <a:cubicBezTo>
                    <a:pt x="3162" y="2125"/>
                    <a:pt x="3005" y="1899"/>
                    <a:pt x="2867" y="1673"/>
                  </a:cubicBezTo>
                  <a:cubicBezTo>
                    <a:pt x="2691" y="1369"/>
                    <a:pt x="2416" y="848"/>
                    <a:pt x="2641" y="515"/>
                  </a:cubicBezTo>
                  <a:cubicBezTo>
                    <a:pt x="2756" y="356"/>
                    <a:pt x="2939" y="285"/>
                    <a:pt x="3125" y="285"/>
                  </a:cubicBezTo>
                  <a:close/>
                  <a:moveTo>
                    <a:pt x="3292" y="0"/>
                  </a:moveTo>
                  <a:cubicBezTo>
                    <a:pt x="3031" y="0"/>
                    <a:pt x="2764" y="76"/>
                    <a:pt x="2553" y="191"/>
                  </a:cubicBezTo>
                  <a:cubicBezTo>
                    <a:pt x="2072" y="466"/>
                    <a:pt x="2062" y="966"/>
                    <a:pt x="2249" y="1418"/>
                  </a:cubicBezTo>
                  <a:cubicBezTo>
                    <a:pt x="2259" y="1438"/>
                    <a:pt x="2259" y="1447"/>
                    <a:pt x="2268" y="1457"/>
                  </a:cubicBezTo>
                  <a:cubicBezTo>
                    <a:pt x="1934" y="1237"/>
                    <a:pt x="1533" y="1038"/>
                    <a:pt x="1131" y="1038"/>
                  </a:cubicBezTo>
                  <a:cubicBezTo>
                    <a:pt x="1048" y="1038"/>
                    <a:pt x="966" y="1046"/>
                    <a:pt x="884" y="1064"/>
                  </a:cubicBezTo>
                  <a:cubicBezTo>
                    <a:pt x="413" y="1182"/>
                    <a:pt x="10" y="1732"/>
                    <a:pt x="167" y="2233"/>
                  </a:cubicBezTo>
                  <a:cubicBezTo>
                    <a:pt x="305" y="2665"/>
                    <a:pt x="835" y="2812"/>
                    <a:pt x="1247" y="2891"/>
                  </a:cubicBezTo>
                  <a:cubicBezTo>
                    <a:pt x="933" y="2969"/>
                    <a:pt x="619" y="3087"/>
                    <a:pt x="383" y="3293"/>
                  </a:cubicBezTo>
                  <a:cubicBezTo>
                    <a:pt x="0" y="3647"/>
                    <a:pt x="206" y="4118"/>
                    <a:pt x="570" y="4403"/>
                  </a:cubicBezTo>
                  <a:cubicBezTo>
                    <a:pt x="747" y="4547"/>
                    <a:pt x="951" y="4605"/>
                    <a:pt x="1158" y="4605"/>
                  </a:cubicBezTo>
                  <a:cubicBezTo>
                    <a:pt x="1432" y="4605"/>
                    <a:pt x="1714" y="4503"/>
                    <a:pt x="1954" y="4364"/>
                  </a:cubicBezTo>
                  <a:lnTo>
                    <a:pt x="1954" y="4364"/>
                  </a:lnTo>
                  <a:cubicBezTo>
                    <a:pt x="1777" y="4717"/>
                    <a:pt x="1601" y="5149"/>
                    <a:pt x="1699" y="5542"/>
                  </a:cubicBezTo>
                  <a:cubicBezTo>
                    <a:pt x="1797" y="5920"/>
                    <a:pt x="2191" y="6126"/>
                    <a:pt x="2570" y="6126"/>
                  </a:cubicBezTo>
                  <a:cubicBezTo>
                    <a:pt x="2644" y="6126"/>
                    <a:pt x="2718" y="6118"/>
                    <a:pt x="2789" y="6102"/>
                  </a:cubicBezTo>
                  <a:cubicBezTo>
                    <a:pt x="3182" y="6013"/>
                    <a:pt x="3417" y="5689"/>
                    <a:pt x="3564" y="5336"/>
                  </a:cubicBezTo>
                  <a:cubicBezTo>
                    <a:pt x="3682" y="5493"/>
                    <a:pt x="3859" y="5620"/>
                    <a:pt x="4095" y="5670"/>
                  </a:cubicBezTo>
                  <a:cubicBezTo>
                    <a:pt x="4176" y="5684"/>
                    <a:pt x="4268" y="5692"/>
                    <a:pt x="4364" y="5692"/>
                  </a:cubicBezTo>
                  <a:cubicBezTo>
                    <a:pt x="4730" y="5692"/>
                    <a:pt x="5159" y="5576"/>
                    <a:pt x="5322" y="5257"/>
                  </a:cubicBezTo>
                  <a:cubicBezTo>
                    <a:pt x="5440" y="5022"/>
                    <a:pt x="5361" y="4747"/>
                    <a:pt x="5234" y="4511"/>
                  </a:cubicBezTo>
                  <a:lnTo>
                    <a:pt x="5234" y="4511"/>
                  </a:lnTo>
                  <a:cubicBezTo>
                    <a:pt x="5414" y="4587"/>
                    <a:pt x="5601" y="4635"/>
                    <a:pt x="5786" y="4635"/>
                  </a:cubicBezTo>
                  <a:cubicBezTo>
                    <a:pt x="5912" y="4635"/>
                    <a:pt x="6037" y="4612"/>
                    <a:pt x="6157" y="4560"/>
                  </a:cubicBezTo>
                  <a:cubicBezTo>
                    <a:pt x="6569" y="4393"/>
                    <a:pt x="6805" y="3804"/>
                    <a:pt x="6579" y="3401"/>
                  </a:cubicBezTo>
                  <a:cubicBezTo>
                    <a:pt x="6402" y="3087"/>
                    <a:pt x="6019" y="2969"/>
                    <a:pt x="5666" y="2910"/>
                  </a:cubicBezTo>
                  <a:cubicBezTo>
                    <a:pt x="5950" y="2802"/>
                    <a:pt x="6196" y="2655"/>
                    <a:pt x="6373" y="2439"/>
                  </a:cubicBezTo>
                  <a:cubicBezTo>
                    <a:pt x="6687" y="2037"/>
                    <a:pt x="6392" y="1526"/>
                    <a:pt x="6029" y="1271"/>
                  </a:cubicBezTo>
                  <a:cubicBezTo>
                    <a:pt x="5863" y="1156"/>
                    <a:pt x="5685" y="1108"/>
                    <a:pt x="5508" y="1108"/>
                  </a:cubicBezTo>
                  <a:cubicBezTo>
                    <a:pt x="5184" y="1108"/>
                    <a:pt x="4859" y="1271"/>
                    <a:pt x="4605" y="1487"/>
                  </a:cubicBezTo>
                  <a:cubicBezTo>
                    <a:pt x="4507" y="1565"/>
                    <a:pt x="4409" y="1654"/>
                    <a:pt x="4321" y="1752"/>
                  </a:cubicBezTo>
                  <a:cubicBezTo>
                    <a:pt x="4379" y="1222"/>
                    <a:pt x="4330" y="652"/>
                    <a:pt x="4016" y="289"/>
                  </a:cubicBezTo>
                  <a:cubicBezTo>
                    <a:pt x="3830" y="83"/>
                    <a:pt x="3565" y="0"/>
                    <a:pt x="3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2" name="Google Shape;4872;p23"/>
            <p:cNvSpPr/>
            <p:nvPr/>
          </p:nvSpPr>
          <p:spPr>
            <a:xfrm>
              <a:off x="8252204" y="8988164"/>
              <a:ext cx="211950" cy="191086"/>
            </a:xfrm>
            <a:custGeom>
              <a:avLst/>
              <a:gdLst/>
              <a:ahLst/>
              <a:cxnLst/>
              <a:rect l="l" t="t" r="r" b="b"/>
              <a:pathLst>
                <a:path w="6796" h="6127" extrusionOk="0">
                  <a:moveTo>
                    <a:pt x="3117" y="285"/>
                  </a:moveTo>
                  <a:cubicBezTo>
                    <a:pt x="3345" y="285"/>
                    <a:pt x="3579" y="394"/>
                    <a:pt x="3693" y="584"/>
                  </a:cubicBezTo>
                  <a:cubicBezTo>
                    <a:pt x="3899" y="918"/>
                    <a:pt x="3889" y="1360"/>
                    <a:pt x="3869" y="1733"/>
                  </a:cubicBezTo>
                  <a:cubicBezTo>
                    <a:pt x="3850" y="2008"/>
                    <a:pt x="3820" y="2283"/>
                    <a:pt x="3761" y="2548"/>
                  </a:cubicBezTo>
                  <a:cubicBezTo>
                    <a:pt x="3740" y="2636"/>
                    <a:pt x="3802" y="2668"/>
                    <a:pt x="3884" y="2668"/>
                  </a:cubicBezTo>
                  <a:cubicBezTo>
                    <a:pt x="3995" y="2668"/>
                    <a:pt x="4144" y="2610"/>
                    <a:pt x="4184" y="2548"/>
                  </a:cubicBezTo>
                  <a:cubicBezTo>
                    <a:pt x="4360" y="2214"/>
                    <a:pt x="4596" y="1900"/>
                    <a:pt x="4871" y="1654"/>
                  </a:cubicBezTo>
                  <a:cubicBezTo>
                    <a:pt x="5014" y="1527"/>
                    <a:pt x="5195" y="1394"/>
                    <a:pt x="5389" y="1394"/>
                  </a:cubicBezTo>
                  <a:cubicBezTo>
                    <a:pt x="5435" y="1394"/>
                    <a:pt x="5482" y="1401"/>
                    <a:pt x="5529" y="1418"/>
                  </a:cubicBezTo>
                  <a:cubicBezTo>
                    <a:pt x="5764" y="1507"/>
                    <a:pt x="6030" y="1811"/>
                    <a:pt x="6059" y="2067"/>
                  </a:cubicBezTo>
                  <a:cubicBezTo>
                    <a:pt x="6147" y="2734"/>
                    <a:pt x="4763" y="2862"/>
                    <a:pt x="4321" y="2901"/>
                  </a:cubicBezTo>
                  <a:cubicBezTo>
                    <a:pt x="4103" y="2920"/>
                    <a:pt x="3976" y="3187"/>
                    <a:pt x="4243" y="3187"/>
                  </a:cubicBezTo>
                  <a:cubicBezTo>
                    <a:pt x="4252" y="3187"/>
                    <a:pt x="4262" y="3187"/>
                    <a:pt x="4272" y="3186"/>
                  </a:cubicBezTo>
                  <a:cubicBezTo>
                    <a:pt x="4370" y="3176"/>
                    <a:pt x="4478" y="3166"/>
                    <a:pt x="4596" y="3147"/>
                  </a:cubicBezTo>
                  <a:cubicBezTo>
                    <a:pt x="4702" y="3140"/>
                    <a:pt x="4818" y="3135"/>
                    <a:pt x="4938" y="3135"/>
                  </a:cubicBezTo>
                  <a:cubicBezTo>
                    <a:pt x="5526" y="3135"/>
                    <a:pt x="6200" y="3248"/>
                    <a:pt x="6216" y="3795"/>
                  </a:cubicBezTo>
                  <a:cubicBezTo>
                    <a:pt x="6226" y="3981"/>
                    <a:pt x="6147" y="4305"/>
                    <a:pt x="5922" y="4345"/>
                  </a:cubicBezTo>
                  <a:cubicBezTo>
                    <a:pt x="5902" y="4348"/>
                    <a:pt x="5881" y="4350"/>
                    <a:pt x="5860" y="4350"/>
                  </a:cubicBezTo>
                  <a:cubicBezTo>
                    <a:pt x="5654" y="4350"/>
                    <a:pt x="5405" y="4187"/>
                    <a:pt x="5254" y="4089"/>
                  </a:cubicBezTo>
                  <a:cubicBezTo>
                    <a:pt x="4940" y="3903"/>
                    <a:pt x="4655" y="3667"/>
                    <a:pt x="4390" y="3412"/>
                  </a:cubicBezTo>
                  <a:cubicBezTo>
                    <a:pt x="4361" y="3380"/>
                    <a:pt x="4315" y="3367"/>
                    <a:pt x="4263" y="3367"/>
                  </a:cubicBezTo>
                  <a:cubicBezTo>
                    <a:pt x="4155" y="3367"/>
                    <a:pt x="4024" y="3424"/>
                    <a:pt x="3977" y="3490"/>
                  </a:cubicBezTo>
                  <a:cubicBezTo>
                    <a:pt x="3958" y="3520"/>
                    <a:pt x="3958" y="3559"/>
                    <a:pt x="3997" y="3588"/>
                  </a:cubicBezTo>
                  <a:cubicBezTo>
                    <a:pt x="4193" y="3795"/>
                    <a:pt x="4380" y="4011"/>
                    <a:pt x="4547" y="4236"/>
                  </a:cubicBezTo>
                  <a:cubicBezTo>
                    <a:pt x="4704" y="4453"/>
                    <a:pt x="5136" y="5042"/>
                    <a:pt x="4841" y="5307"/>
                  </a:cubicBezTo>
                  <a:cubicBezTo>
                    <a:pt x="4764" y="5379"/>
                    <a:pt x="4636" y="5409"/>
                    <a:pt x="4502" y="5409"/>
                  </a:cubicBezTo>
                  <a:cubicBezTo>
                    <a:pt x="4363" y="5409"/>
                    <a:pt x="4220" y="5376"/>
                    <a:pt x="4125" y="5326"/>
                  </a:cubicBezTo>
                  <a:cubicBezTo>
                    <a:pt x="3948" y="5238"/>
                    <a:pt x="3860" y="5051"/>
                    <a:pt x="3810" y="4865"/>
                  </a:cubicBezTo>
                  <a:cubicBezTo>
                    <a:pt x="3791" y="4747"/>
                    <a:pt x="3771" y="4619"/>
                    <a:pt x="3771" y="4492"/>
                  </a:cubicBezTo>
                  <a:cubicBezTo>
                    <a:pt x="3791" y="4364"/>
                    <a:pt x="3810" y="4227"/>
                    <a:pt x="3820" y="4099"/>
                  </a:cubicBezTo>
                  <a:cubicBezTo>
                    <a:pt x="3824" y="4008"/>
                    <a:pt x="3754" y="3971"/>
                    <a:pt x="3668" y="3971"/>
                  </a:cubicBezTo>
                  <a:cubicBezTo>
                    <a:pt x="3549" y="3971"/>
                    <a:pt x="3401" y="4042"/>
                    <a:pt x="3378" y="4138"/>
                  </a:cubicBezTo>
                  <a:cubicBezTo>
                    <a:pt x="3349" y="4276"/>
                    <a:pt x="3339" y="4413"/>
                    <a:pt x="3339" y="4561"/>
                  </a:cubicBezTo>
                  <a:cubicBezTo>
                    <a:pt x="3259" y="5100"/>
                    <a:pt x="3060" y="5836"/>
                    <a:pt x="2639" y="5836"/>
                  </a:cubicBezTo>
                  <a:cubicBezTo>
                    <a:pt x="2546" y="5836"/>
                    <a:pt x="2443" y="5801"/>
                    <a:pt x="2328" y="5719"/>
                  </a:cubicBezTo>
                  <a:cubicBezTo>
                    <a:pt x="1650" y="5238"/>
                    <a:pt x="2583" y="3932"/>
                    <a:pt x="2937" y="3490"/>
                  </a:cubicBezTo>
                  <a:cubicBezTo>
                    <a:pt x="3031" y="3361"/>
                    <a:pt x="2921" y="3299"/>
                    <a:pt x="2795" y="3299"/>
                  </a:cubicBezTo>
                  <a:cubicBezTo>
                    <a:pt x="2709" y="3299"/>
                    <a:pt x="2617" y="3327"/>
                    <a:pt x="2573" y="3382"/>
                  </a:cubicBezTo>
                  <a:cubicBezTo>
                    <a:pt x="2357" y="3667"/>
                    <a:pt x="2082" y="3932"/>
                    <a:pt x="1778" y="4128"/>
                  </a:cubicBezTo>
                  <a:cubicBezTo>
                    <a:pt x="1630" y="4224"/>
                    <a:pt x="1449" y="4320"/>
                    <a:pt x="1269" y="4320"/>
                  </a:cubicBezTo>
                  <a:cubicBezTo>
                    <a:pt x="1209" y="4320"/>
                    <a:pt x="1149" y="4310"/>
                    <a:pt x="1091" y="4286"/>
                  </a:cubicBezTo>
                  <a:cubicBezTo>
                    <a:pt x="875" y="4207"/>
                    <a:pt x="580" y="3893"/>
                    <a:pt x="600" y="3647"/>
                  </a:cubicBezTo>
                  <a:cubicBezTo>
                    <a:pt x="610" y="3245"/>
                    <a:pt x="1366" y="3127"/>
                    <a:pt x="1650" y="3068"/>
                  </a:cubicBezTo>
                  <a:cubicBezTo>
                    <a:pt x="1965" y="3009"/>
                    <a:pt x="2289" y="2970"/>
                    <a:pt x="2603" y="2950"/>
                  </a:cubicBezTo>
                  <a:cubicBezTo>
                    <a:pt x="2831" y="2931"/>
                    <a:pt x="2939" y="2665"/>
                    <a:pt x="2680" y="2665"/>
                  </a:cubicBezTo>
                  <a:cubicBezTo>
                    <a:pt x="2671" y="2665"/>
                    <a:pt x="2662" y="2665"/>
                    <a:pt x="2652" y="2665"/>
                  </a:cubicBezTo>
                  <a:cubicBezTo>
                    <a:pt x="2489" y="2680"/>
                    <a:pt x="2300" y="2691"/>
                    <a:pt x="2102" y="2691"/>
                  </a:cubicBezTo>
                  <a:cubicBezTo>
                    <a:pt x="1611" y="2691"/>
                    <a:pt x="1066" y="2619"/>
                    <a:pt x="737" y="2332"/>
                  </a:cubicBezTo>
                  <a:cubicBezTo>
                    <a:pt x="472" y="2086"/>
                    <a:pt x="531" y="1458"/>
                    <a:pt x="914" y="1340"/>
                  </a:cubicBezTo>
                  <a:cubicBezTo>
                    <a:pt x="961" y="1325"/>
                    <a:pt x="1011" y="1319"/>
                    <a:pt x="1063" y="1319"/>
                  </a:cubicBezTo>
                  <a:cubicBezTo>
                    <a:pt x="1427" y="1319"/>
                    <a:pt x="1873" y="1650"/>
                    <a:pt x="2131" y="1831"/>
                  </a:cubicBezTo>
                  <a:cubicBezTo>
                    <a:pt x="2416" y="2037"/>
                    <a:pt x="2691" y="2263"/>
                    <a:pt x="2937" y="2518"/>
                  </a:cubicBezTo>
                  <a:cubicBezTo>
                    <a:pt x="2966" y="2548"/>
                    <a:pt x="3015" y="2561"/>
                    <a:pt x="3069" y="2561"/>
                  </a:cubicBezTo>
                  <a:cubicBezTo>
                    <a:pt x="3229" y="2561"/>
                    <a:pt x="3435" y="2449"/>
                    <a:pt x="3339" y="2332"/>
                  </a:cubicBezTo>
                  <a:cubicBezTo>
                    <a:pt x="3153" y="2125"/>
                    <a:pt x="2996" y="1900"/>
                    <a:pt x="2858" y="1674"/>
                  </a:cubicBezTo>
                  <a:cubicBezTo>
                    <a:pt x="2681" y="1369"/>
                    <a:pt x="2406" y="849"/>
                    <a:pt x="2642" y="515"/>
                  </a:cubicBezTo>
                  <a:cubicBezTo>
                    <a:pt x="2752" y="357"/>
                    <a:pt x="2933" y="285"/>
                    <a:pt x="3117" y="285"/>
                  </a:cubicBezTo>
                  <a:close/>
                  <a:moveTo>
                    <a:pt x="3286" y="1"/>
                  </a:moveTo>
                  <a:cubicBezTo>
                    <a:pt x="3024" y="1"/>
                    <a:pt x="2755" y="76"/>
                    <a:pt x="2544" y="191"/>
                  </a:cubicBezTo>
                  <a:cubicBezTo>
                    <a:pt x="2073" y="466"/>
                    <a:pt x="2053" y="967"/>
                    <a:pt x="2249" y="1418"/>
                  </a:cubicBezTo>
                  <a:cubicBezTo>
                    <a:pt x="2249" y="1438"/>
                    <a:pt x="2259" y="1448"/>
                    <a:pt x="2259" y="1458"/>
                  </a:cubicBezTo>
                  <a:cubicBezTo>
                    <a:pt x="1925" y="1238"/>
                    <a:pt x="1530" y="1038"/>
                    <a:pt x="1131" y="1038"/>
                  </a:cubicBezTo>
                  <a:cubicBezTo>
                    <a:pt x="1049" y="1038"/>
                    <a:pt x="966" y="1047"/>
                    <a:pt x="884" y="1065"/>
                  </a:cubicBezTo>
                  <a:cubicBezTo>
                    <a:pt x="403" y="1183"/>
                    <a:pt x="1" y="1733"/>
                    <a:pt x="158" y="2233"/>
                  </a:cubicBezTo>
                  <a:cubicBezTo>
                    <a:pt x="305" y="2665"/>
                    <a:pt x="835" y="2813"/>
                    <a:pt x="1248" y="2891"/>
                  </a:cubicBezTo>
                  <a:cubicBezTo>
                    <a:pt x="924" y="2970"/>
                    <a:pt x="610" y="3088"/>
                    <a:pt x="384" y="3294"/>
                  </a:cubicBezTo>
                  <a:cubicBezTo>
                    <a:pt x="1" y="3638"/>
                    <a:pt x="197" y="4119"/>
                    <a:pt x="560" y="4403"/>
                  </a:cubicBezTo>
                  <a:cubicBezTo>
                    <a:pt x="742" y="4547"/>
                    <a:pt x="948" y="4605"/>
                    <a:pt x="1157" y="4605"/>
                  </a:cubicBezTo>
                  <a:cubicBezTo>
                    <a:pt x="1433" y="4605"/>
                    <a:pt x="1714" y="4504"/>
                    <a:pt x="1955" y="4364"/>
                  </a:cubicBezTo>
                  <a:lnTo>
                    <a:pt x="1955" y="4364"/>
                  </a:lnTo>
                  <a:cubicBezTo>
                    <a:pt x="1768" y="4718"/>
                    <a:pt x="1601" y="5150"/>
                    <a:pt x="1699" y="5542"/>
                  </a:cubicBezTo>
                  <a:cubicBezTo>
                    <a:pt x="1790" y="5920"/>
                    <a:pt x="2189" y="6126"/>
                    <a:pt x="2564" y="6126"/>
                  </a:cubicBezTo>
                  <a:cubicBezTo>
                    <a:pt x="2638" y="6126"/>
                    <a:pt x="2710" y="6118"/>
                    <a:pt x="2780" y="6102"/>
                  </a:cubicBezTo>
                  <a:cubicBezTo>
                    <a:pt x="3172" y="6014"/>
                    <a:pt x="3408" y="5690"/>
                    <a:pt x="3555" y="5336"/>
                  </a:cubicBezTo>
                  <a:cubicBezTo>
                    <a:pt x="3673" y="5493"/>
                    <a:pt x="3850" y="5621"/>
                    <a:pt x="4095" y="5670"/>
                  </a:cubicBezTo>
                  <a:cubicBezTo>
                    <a:pt x="4177" y="5684"/>
                    <a:pt x="4268" y="5692"/>
                    <a:pt x="4364" y="5692"/>
                  </a:cubicBezTo>
                  <a:cubicBezTo>
                    <a:pt x="4730" y="5692"/>
                    <a:pt x="5157" y="5577"/>
                    <a:pt x="5313" y="5258"/>
                  </a:cubicBezTo>
                  <a:cubicBezTo>
                    <a:pt x="5431" y="5022"/>
                    <a:pt x="5352" y="4747"/>
                    <a:pt x="5234" y="4511"/>
                  </a:cubicBezTo>
                  <a:lnTo>
                    <a:pt x="5234" y="4511"/>
                  </a:lnTo>
                  <a:cubicBezTo>
                    <a:pt x="5415" y="4587"/>
                    <a:pt x="5599" y="4635"/>
                    <a:pt x="5780" y="4635"/>
                  </a:cubicBezTo>
                  <a:cubicBezTo>
                    <a:pt x="5904" y="4635"/>
                    <a:pt x="6027" y="4612"/>
                    <a:pt x="6147" y="4561"/>
                  </a:cubicBezTo>
                  <a:cubicBezTo>
                    <a:pt x="6560" y="4394"/>
                    <a:pt x="6795" y="3795"/>
                    <a:pt x="6570" y="3402"/>
                  </a:cubicBezTo>
                  <a:cubicBezTo>
                    <a:pt x="6393" y="3088"/>
                    <a:pt x="6010" y="2970"/>
                    <a:pt x="5656" y="2911"/>
                  </a:cubicBezTo>
                  <a:cubicBezTo>
                    <a:pt x="5941" y="2803"/>
                    <a:pt x="6196" y="2656"/>
                    <a:pt x="6363" y="2440"/>
                  </a:cubicBezTo>
                  <a:cubicBezTo>
                    <a:pt x="6678" y="2037"/>
                    <a:pt x="6383" y="1526"/>
                    <a:pt x="6020" y="1271"/>
                  </a:cubicBezTo>
                  <a:cubicBezTo>
                    <a:pt x="5857" y="1157"/>
                    <a:pt x="5681" y="1109"/>
                    <a:pt x="5503" y="1109"/>
                  </a:cubicBezTo>
                  <a:cubicBezTo>
                    <a:pt x="5178" y="1109"/>
                    <a:pt x="4850" y="1271"/>
                    <a:pt x="4596" y="1487"/>
                  </a:cubicBezTo>
                  <a:cubicBezTo>
                    <a:pt x="4498" y="1566"/>
                    <a:pt x="4409" y="1654"/>
                    <a:pt x="4321" y="1752"/>
                  </a:cubicBezTo>
                  <a:cubicBezTo>
                    <a:pt x="4370" y="1222"/>
                    <a:pt x="4331" y="653"/>
                    <a:pt x="4007" y="289"/>
                  </a:cubicBezTo>
                  <a:cubicBezTo>
                    <a:pt x="3826" y="83"/>
                    <a:pt x="3560" y="1"/>
                    <a:pt x="3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3" name="Google Shape;4873;p23"/>
            <p:cNvSpPr/>
            <p:nvPr/>
          </p:nvSpPr>
          <p:spPr>
            <a:xfrm>
              <a:off x="8591524" y="8996709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58" y="282"/>
                  </a:moveTo>
                  <a:cubicBezTo>
                    <a:pt x="4251" y="282"/>
                    <a:pt x="4353" y="317"/>
                    <a:pt x="4468" y="398"/>
                  </a:cubicBezTo>
                  <a:cubicBezTo>
                    <a:pt x="5155" y="879"/>
                    <a:pt x="4212" y="2195"/>
                    <a:pt x="3869" y="2637"/>
                  </a:cubicBezTo>
                  <a:cubicBezTo>
                    <a:pt x="3767" y="2762"/>
                    <a:pt x="3880" y="2826"/>
                    <a:pt x="4007" y="2826"/>
                  </a:cubicBezTo>
                  <a:cubicBezTo>
                    <a:pt x="4090" y="2826"/>
                    <a:pt x="4180" y="2799"/>
                    <a:pt x="4222" y="2745"/>
                  </a:cubicBezTo>
                  <a:cubicBezTo>
                    <a:pt x="4448" y="2460"/>
                    <a:pt x="4713" y="2195"/>
                    <a:pt x="5018" y="1999"/>
                  </a:cubicBezTo>
                  <a:cubicBezTo>
                    <a:pt x="5174" y="1894"/>
                    <a:pt x="5353" y="1801"/>
                    <a:pt x="5538" y="1801"/>
                  </a:cubicBezTo>
                  <a:cubicBezTo>
                    <a:pt x="5597" y="1801"/>
                    <a:pt x="5656" y="1811"/>
                    <a:pt x="5715" y="1832"/>
                  </a:cubicBezTo>
                  <a:cubicBezTo>
                    <a:pt x="5931" y="1920"/>
                    <a:pt x="6215" y="2234"/>
                    <a:pt x="6206" y="2480"/>
                  </a:cubicBezTo>
                  <a:cubicBezTo>
                    <a:pt x="6186" y="2882"/>
                    <a:pt x="5430" y="2990"/>
                    <a:pt x="5145" y="3049"/>
                  </a:cubicBezTo>
                  <a:cubicBezTo>
                    <a:pt x="4831" y="3118"/>
                    <a:pt x="4507" y="3157"/>
                    <a:pt x="4193" y="3177"/>
                  </a:cubicBezTo>
                  <a:cubicBezTo>
                    <a:pt x="3974" y="3186"/>
                    <a:pt x="3857" y="3453"/>
                    <a:pt x="4116" y="3453"/>
                  </a:cubicBezTo>
                  <a:cubicBezTo>
                    <a:pt x="4125" y="3453"/>
                    <a:pt x="4134" y="3453"/>
                    <a:pt x="4144" y="3452"/>
                  </a:cubicBezTo>
                  <a:cubicBezTo>
                    <a:pt x="4306" y="3441"/>
                    <a:pt x="4491" y="3431"/>
                    <a:pt x="4683" y="3431"/>
                  </a:cubicBezTo>
                  <a:cubicBezTo>
                    <a:pt x="5180" y="3431"/>
                    <a:pt x="5726" y="3499"/>
                    <a:pt x="6058" y="3796"/>
                  </a:cubicBezTo>
                  <a:cubicBezTo>
                    <a:pt x="6333" y="4041"/>
                    <a:pt x="6265" y="4660"/>
                    <a:pt x="5882" y="4777"/>
                  </a:cubicBezTo>
                  <a:cubicBezTo>
                    <a:pt x="5831" y="4794"/>
                    <a:pt x="5778" y="4802"/>
                    <a:pt x="5723" y="4802"/>
                  </a:cubicBezTo>
                  <a:cubicBezTo>
                    <a:pt x="5360" y="4802"/>
                    <a:pt x="4921" y="4474"/>
                    <a:pt x="4674" y="4287"/>
                  </a:cubicBezTo>
                  <a:cubicBezTo>
                    <a:pt x="4379" y="4090"/>
                    <a:pt x="4104" y="3854"/>
                    <a:pt x="3859" y="3609"/>
                  </a:cubicBezTo>
                  <a:cubicBezTo>
                    <a:pt x="3829" y="3579"/>
                    <a:pt x="3780" y="3566"/>
                    <a:pt x="3726" y="3566"/>
                  </a:cubicBezTo>
                  <a:cubicBezTo>
                    <a:pt x="3567" y="3566"/>
                    <a:pt x="3364" y="3676"/>
                    <a:pt x="3466" y="3786"/>
                  </a:cubicBezTo>
                  <a:cubicBezTo>
                    <a:pt x="3643" y="3992"/>
                    <a:pt x="3800" y="4218"/>
                    <a:pt x="3937" y="4453"/>
                  </a:cubicBezTo>
                  <a:cubicBezTo>
                    <a:pt x="4114" y="4748"/>
                    <a:pt x="4389" y="5278"/>
                    <a:pt x="4154" y="5612"/>
                  </a:cubicBezTo>
                  <a:cubicBezTo>
                    <a:pt x="4045" y="5768"/>
                    <a:pt x="3868" y="5838"/>
                    <a:pt x="3686" y="5838"/>
                  </a:cubicBezTo>
                  <a:cubicBezTo>
                    <a:pt x="3456" y="5838"/>
                    <a:pt x="3218" y="5726"/>
                    <a:pt x="3103" y="5534"/>
                  </a:cubicBezTo>
                  <a:cubicBezTo>
                    <a:pt x="2907" y="5209"/>
                    <a:pt x="2907" y="4758"/>
                    <a:pt x="2926" y="4385"/>
                  </a:cubicBezTo>
                  <a:cubicBezTo>
                    <a:pt x="2946" y="4120"/>
                    <a:pt x="2975" y="3845"/>
                    <a:pt x="3044" y="3580"/>
                  </a:cubicBezTo>
                  <a:cubicBezTo>
                    <a:pt x="3065" y="3492"/>
                    <a:pt x="3002" y="3459"/>
                    <a:pt x="2918" y="3459"/>
                  </a:cubicBezTo>
                  <a:cubicBezTo>
                    <a:pt x="2805" y="3459"/>
                    <a:pt x="2656" y="3518"/>
                    <a:pt x="2622" y="3580"/>
                  </a:cubicBezTo>
                  <a:cubicBezTo>
                    <a:pt x="2435" y="3904"/>
                    <a:pt x="2209" y="4228"/>
                    <a:pt x="1925" y="4473"/>
                  </a:cubicBezTo>
                  <a:cubicBezTo>
                    <a:pt x="1783" y="4599"/>
                    <a:pt x="1610" y="4724"/>
                    <a:pt x="1416" y="4724"/>
                  </a:cubicBezTo>
                  <a:cubicBezTo>
                    <a:pt x="1368" y="4724"/>
                    <a:pt x="1318" y="4717"/>
                    <a:pt x="1267" y="4699"/>
                  </a:cubicBezTo>
                  <a:cubicBezTo>
                    <a:pt x="1031" y="4620"/>
                    <a:pt x="766" y="4316"/>
                    <a:pt x="737" y="4051"/>
                  </a:cubicBezTo>
                  <a:cubicBezTo>
                    <a:pt x="648" y="3383"/>
                    <a:pt x="2033" y="3265"/>
                    <a:pt x="2484" y="3226"/>
                  </a:cubicBezTo>
                  <a:cubicBezTo>
                    <a:pt x="2702" y="3198"/>
                    <a:pt x="2820" y="2940"/>
                    <a:pt x="2554" y="2940"/>
                  </a:cubicBezTo>
                  <a:cubicBezTo>
                    <a:pt x="2544" y="2940"/>
                    <a:pt x="2534" y="2941"/>
                    <a:pt x="2524" y="2941"/>
                  </a:cubicBezTo>
                  <a:cubicBezTo>
                    <a:pt x="2425" y="2951"/>
                    <a:pt x="2317" y="2961"/>
                    <a:pt x="2209" y="2971"/>
                  </a:cubicBezTo>
                  <a:cubicBezTo>
                    <a:pt x="2096" y="2980"/>
                    <a:pt x="1970" y="2986"/>
                    <a:pt x="1841" y="2986"/>
                  </a:cubicBezTo>
                  <a:cubicBezTo>
                    <a:pt x="1257" y="2986"/>
                    <a:pt x="596" y="2863"/>
                    <a:pt x="579" y="2333"/>
                  </a:cubicBezTo>
                  <a:cubicBezTo>
                    <a:pt x="570" y="2146"/>
                    <a:pt x="658" y="1822"/>
                    <a:pt x="874" y="1783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52" y="2038"/>
                  </a:cubicBezTo>
                  <a:cubicBezTo>
                    <a:pt x="1856" y="2225"/>
                    <a:pt x="2150" y="2460"/>
                    <a:pt x="2406" y="2715"/>
                  </a:cubicBezTo>
                  <a:cubicBezTo>
                    <a:pt x="2438" y="2744"/>
                    <a:pt x="2485" y="2756"/>
                    <a:pt x="2536" y="2756"/>
                  </a:cubicBezTo>
                  <a:cubicBezTo>
                    <a:pt x="2644" y="2756"/>
                    <a:pt x="2772" y="2703"/>
                    <a:pt x="2818" y="2637"/>
                  </a:cubicBezTo>
                  <a:cubicBezTo>
                    <a:pt x="2838" y="2598"/>
                    <a:pt x="2838" y="2568"/>
                    <a:pt x="2808" y="2529"/>
                  </a:cubicBezTo>
                  <a:cubicBezTo>
                    <a:pt x="2602" y="2333"/>
                    <a:pt x="2416" y="2117"/>
                    <a:pt x="2249" y="1881"/>
                  </a:cubicBezTo>
                  <a:cubicBezTo>
                    <a:pt x="2092" y="1665"/>
                    <a:pt x="1660" y="1076"/>
                    <a:pt x="1954" y="820"/>
                  </a:cubicBezTo>
                  <a:cubicBezTo>
                    <a:pt x="2039" y="745"/>
                    <a:pt x="2175" y="714"/>
                    <a:pt x="2313" y="714"/>
                  </a:cubicBezTo>
                  <a:cubicBezTo>
                    <a:pt x="2446" y="714"/>
                    <a:pt x="2579" y="743"/>
                    <a:pt x="2671" y="791"/>
                  </a:cubicBezTo>
                  <a:cubicBezTo>
                    <a:pt x="2848" y="889"/>
                    <a:pt x="2936" y="1066"/>
                    <a:pt x="2985" y="1262"/>
                  </a:cubicBezTo>
                  <a:cubicBezTo>
                    <a:pt x="3015" y="1380"/>
                    <a:pt x="3024" y="1508"/>
                    <a:pt x="3024" y="1635"/>
                  </a:cubicBezTo>
                  <a:cubicBezTo>
                    <a:pt x="3005" y="1763"/>
                    <a:pt x="2985" y="1901"/>
                    <a:pt x="2975" y="2028"/>
                  </a:cubicBezTo>
                  <a:cubicBezTo>
                    <a:pt x="2975" y="2117"/>
                    <a:pt x="3044" y="2153"/>
                    <a:pt x="3127" y="2153"/>
                  </a:cubicBezTo>
                  <a:cubicBezTo>
                    <a:pt x="3246" y="2153"/>
                    <a:pt x="3394" y="2081"/>
                    <a:pt x="3417" y="1989"/>
                  </a:cubicBezTo>
                  <a:cubicBezTo>
                    <a:pt x="3447" y="1851"/>
                    <a:pt x="3456" y="1704"/>
                    <a:pt x="3456" y="1567"/>
                  </a:cubicBezTo>
                  <a:cubicBezTo>
                    <a:pt x="3537" y="1027"/>
                    <a:pt x="3737" y="282"/>
                    <a:pt x="4158" y="282"/>
                  </a:cubicBezTo>
                  <a:close/>
                  <a:moveTo>
                    <a:pt x="4241" y="0"/>
                  </a:moveTo>
                  <a:cubicBezTo>
                    <a:pt x="4164" y="0"/>
                    <a:pt x="4089" y="9"/>
                    <a:pt x="4016" y="25"/>
                  </a:cubicBezTo>
                  <a:cubicBezTo>
                    <a:pt x="3623" y="113"/>
                    <a:pt x="3388" y="438"/>
                    <a:pt x="3240" y="791"/>
                  </a:cubicBezTo>
                  <a:cubicBezTo>
                    <a:pt x="3123" y="624"/>
                    <a:pt x="2946" y="506"/>
                    <a:pt x="2700" y="457"/>
                  </a:cubicBezTo>
                  <a:cubicBezTo>
                    <a:pt x="2621" y="443"/>
                    <a:pt x="2531" y="435"/>
                    <a:pt x="2436" y="435"/>
                  </a:cubicBezTo>
                  <a:cubicBezTo>
                    <a:pt x="2075" y="435"/>
                    <a:pt x="1646" y="550"/>
                    <a:pt x="1483" y="870"/>
                  </a:cubicBezTo>
                  <a:cubicBezTo>
                    <a:pt x="1365" y="1105"/>
                    <a:pt x="1443" y="1380"/>
                    <a:pt x="1571" y="1616"/>
                  </a:cubicBezTo>
                  <a:cubicBezTo>
                    <a:pt x="1391" y="1540"/>
                    <a:pt x="1203" y="1492"/>
                    <a:pt x="1019" y="1492"/>
                  </a:cubicBezTo>
                  <a:cubicBezTo>
                    <a:pt x="893" y="1492"/>
                    <a:pt x="768" y="1515"/>
                    <a:pt x="648" y="1567"/>
                  </a:cubicBezTo>
                  <a:cubicBezTo>
                    <a:pt x="236" y="1734"/>
                    <a:pt x="0" y="2323"/>
                    <a:pt x="226" y="2725"/>
                  </a:cubicBezTo>
                  <a:cubicBezTo>
                    <a:pt x="403" y="3040"/>
                    <a:pt x="786" y="3157"/>
                    <a:pt x="1139" y="3206"/>
                  </a:cubicBezTo>
                  <a:cubicBezTo>
                    <a:pt x="854" y="3314"/>
                    <a:pt x="609" y="3472"/>
                    <a:pt x="432" y="3688"/>
                  </a:cubicBezTo>
                  <a:cubicBezTo>
                    <a:pt x="118" y="4090"/>
                    <a:pt x="413" y="4591"/>
                    <a:pt x="776" y="4846"/>
                  </a:cubicBezTo>
                  <a:cubicBezTo>
                    <a:pt x="941" y="4966"/>
                    <a:pt x="1120" y="5016"/>
                    <a:pt x="1300" y="5016"/>
                  </a:cubicBezTo>
                  <a:cubicBezTo>
                    <a:pt x="1622" y="5016"/>
                    <a:pt x="1947" y="4854"/>
                    <a:pt x="2200" y="4640"/>
                  </a:cubicBezTo>
                  <a:cubicBezTo>
                    <a:pt x="2298" y="4561"/>
                    <a:pt x="2396" y="4473"/>
                    <a:pt x="2474" y="4375"/>
                  </a:cubicBezTo>
                  <a:lnTo>
                    <a:pt x="2474" y="4375"/>
                  </a:lnTo>
                  <a:cubicBezTo>
                    <a:pt x="2425" y="4905"/>
                    <a:pt x="2474" y="5475"/>
                    <a:pt x="2789" y="5838"/>
                  </a:cubicBezTo>
                  <a:cubicBezTo>
                    <a:pt x="2973" y="6042"/>
                    <a:pt x="3236" y="6125"/>
                    <a:pt x="3507" y="6125"/>
                  </a:cubicBezTo>
                  <a:cubicBezTo>
                    <a:pt x="3769" y="6125"/>
                    <a:pt x="4039" y="6047"/>
                    <a:pt x="4252" y="5926"/>
                  </a:cubicBezTo>
                  <a:cubicBezTo>
                    <a:pt x="4723" y="5661"/>
                    <a:pt x="4743" y="5160"/>
                    <a:pt x="4556" y="4699"/>
                  </a:cubicBezTo>
                  <a:cubicBezTo>
                    <a:pt x="4546" y="4689"/>
                    <a:pt x="4546" y="4679"/>
                    <a:pt x="4536" y="4660"/>
                  </a:cubicBezTo>
                  <a:lnTo>
                    <a:pt x="4536" y="4660"/>
                  </a:lnTo>
                  <a:cubicBezTo>
                    <a:pt x="4868" y="4878"/>
                    <a:pt x="5266" y="5083"/>
                    <a:pt x="5664" y="5083"/>
                  </a:cubicBezTo>
                  <a:cubicBezTo>
                    <a:pt x="5750" y="5083"/>
                    <a:pt x="5836" y="5073"/>
                    <a:pt x="5921" y="5052"/>
                  </a:cubicBezTo>
                  <a:cubicBezTo>
                    <a:pt x="6392" y="4944"/>
                    <a:pt x="6795" y="4385"/>
                    <a:pt x="6638" y="3894"/>
                  </a:cubicBezTo>
                  <a:cubicBezTo>
                    <a:pt x="6500" y="3462"/>
                    <a:pt x="5970" y="3305"/>
                    <a:pt x="5558" y="3236"/>
                  </a:cubicBezTo>
                  <a:cubicBezTo>
                    <a:pt x="5872" y="3157"/>
                    <a:pt x="6186" y="3040"/>
                    <a:pt x="6422" y="2833"/>
                  </a:cubicBezTo>
                  <a:cubicBezTo>
                    <a:pt x="6805" y="2480"/>
                    <a:pt x="6598" y="2009"/>
                    <a:pt x="6235" y="1714"/>
                  </a:cubicBezTo>
                  <a:cubicBezTo>
                    <a:pt x="6060" y="1576"/>
                    <a:pt x="5859" y="1520"/>
                    <a:pt x="5654" y="1520"/>
                  </a:cubicBezTo>
                  <a:cubicBezTo>
                    <a:pt x="5378" y="1520"/>
                    <a:pt x="5093" y="1622"/>
                    <a:pt x="4851" y="1763"/>
                  </a:cubicBezTo>
                  <a:cubicBezTo>
                    <a:pt x="5027" y="1400"/>
                    <a:pt x="5204" y="968"/>
                    <a:pt x="5106" y="585"/>
                  </a:cubicBezTo>
                  <a:cubicBezTo>
                    <a:pt x="5008" y="201"/>
                    <a:pt x="4618" y="0"/>
                    <a:pt x="4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4" name="Google Shape;4874;p23"/>
            <p:cNvSpPr/>
            <p:nvPr/>
          </p:nvSpPr>
          <p:spPr>
            <a:xfrm>
              <a:off x="8931437" y="8988164"/>
              <a:ext cx="212231" cy="191086"/>
            </a:xfrm>
            <a:custGeom>
              <a:avLst/>
              <a:gdLst/>
              <a:ahLst/>
              <a:cxnLst/>
              <a:rect l="l" t="t" r="r" b="b"/>
              <a:pathLst>
                <a:path w="6805" h="6127" extrusionOk="0">
                  <a:moveTo>
                    <a:pt x="3122" y="285"/>
                  </a:moveTo>
                  <a:cubicBezTo>
                    <a:pt x="3350" y="285"/>
                    <a:pt x="3583" y="394"/>
                    <a:pt x="3702" y="584"/>
                  </a:cubicBezTo>
                  <a:cubicBezTo>
                    <a:pt x="3898" y="918"/>
                    <a:pt x="3898" y="1360"/>
                    <a:pt x="3869" y="1733"/>
                  </a:cubicBezTo>
                  <a:cubicBezTo>
                    <a:pt x="3859" y="2008"/>
                    <a:pt x="3820" y="2283"/>
                    <a:pt x="3761" y="2548"/>
                  </a:cubicBezTo>
                  <a:cubicBezTo>
                    <a:pt x="3740" y="2636"/>
                    <a:pt x="3803" y="2668"/>
                    <a:pt x="3887" y="2668"/>
                  </a:cubicBezTo>
                  <a:cubicBezTo>
                    <a:pt x="3999" y="2668"/>
                    <a:pt x="4149" y="2610"/>
                    <a:pt x="4183" y="2548"/>
                  </a:cubicBezTo>
                  <a:cubicBezTo>
                    <a:pt x="4360" y="2214"/>
                    <a:pt x="4595" y="1900"/>
                    <a:pt x="4880" y="1654"/>
                  </a:cubicBezTo>
                  <a:cubicBezTo>
                    <a:pt x="5023" y="1527"/>
                    <a:pt x="5198" y="1394"/>
                    <a:pt x="5389" y="1394"/>
                  </a:cubicBezTo>
                  <a:cubicBezTo>
                    <a:pt x="5434" y="1394"/>
                    <a:pt x="5481" y="1401"/>
                    <a:pt x="5528" y="1418"/>
                  </a:cubicBezTo>
                  <a:cubicBezTo>
                    <a:pt x="5774" y="1507"/>
                    <a:pt x="6029" y="1811"/>
                    <a:pt x="6068" y="2067"/>
                  </a:cubicBezTo>
                  <a:cubicBezTo>
                    <a:pt x="6157" y="2734"/>
                    <a:pt x="4762" y="2862"/>
                    <a:pt x="4320" y="2901"/>
                  </a:cubicBezTo>
                  <a:cubicBezTo>
                    <a:pt x="4102" y="2920"/>
                    <a:pt x="3985" y="3187"/>
                    <a:pt x="4243" y="3187"/>
                  </a:cubicBezTo>
                  <a:cubicBezTo>
                    <a:pt x="4252" y="3187"/>
                    <a:pt x="4262" y="3187"/>
                    <a:pt x="4271" y="3186"/>
                  </a:cubicBezTo>
                  <a:cubicBezTo>
                    <a:pt x="4370" y="3176"/>
                    <a:pt x="4487" y="3166"/>
                    <a:pt x="4595" y="3147"/>
                  </a:cubicBezTo>
                  <a:cubicBezTo>
                    <a:pt x="4702" y="3140"/>
                    <a:pt x="4818" y="3135"/>
                    <a:pt x="4938" y="3135"/>
                  </a:cubicBezTo>
                  <a:cubicBezTo>
                    <a:pt x="5528" y="3135"/>
                    <a:pt x="6209" y="3248"/>
                    <a:pt x="6225" y="3795"/>
                  </a:cubicBezTo>
                  <a:cubicBezTo>
                    <a:pt x="6225" y="3981"/>
                    <a:pt x="6147" y="4305"/>
                    <a:pt x="5931" y="4345"/>
                  </a:cubicBezTo>
                  <a:cubicBezTo>
                    <a:pt x="5911" y="4348"/>
                    <a:pt x="5890" y="4350"/>
                    <a:pt x="5869" y="4350"/>
                  </a:cubicBezTo>
                  <a:cubicBezTo>
                    <a:pt x="5663" y="4350"/>
                    <a:pt x="5414" y="4187"/>
                    <a:pt x="5253" y="4089"/>
                  </a:cubicBezTo>
                  <a:cubicBezTo>
                    <a:pt x="4949" y="3903"/>
                    <a:pt x="4654" y="3667"/>
                    <a:pt x="4399" y="3412"/>
                  </a:cubicBezTo>
                  <a:cubicBezTo>
                    <a:pt x="4367" y="3380"/>
                    <a:pt x="4319" y="3367"/>
                    <a:pt x="4266" y="3367"/>
                  </a:cubicBezTo>
                  <a:cubicBezTo>
                    <a:pt x="4156" y="3367"/>
                    <a:pt x="4026" y="3424"/>
                    <a:pt x="3987" y="3490"/>
                  </a:cubicBezTo>
                  <a:cubicBezTo>
                    <a:pt x="3967" y="3520"/>
                    <a:pt x="3967" y="3559"/>
                    <a:pt x="3996" y="3588"/>
                  </a:cubicBezTo>
                  <a:cubicBezTo>
                    <a:pt x="4203" y="3795"/>
                    <a:pt x="4389" y="4011"/>
                    <a:pt x="4546" y="4236"/>
                  </a:cubicBezTo>
                  <a:cubicBezTo>
                    <a:pt x="4713" y="4453"/>
                    <a:pt x="5145" y="5042"/>
                    <a:pt x="4851" y="5307"/>
                  </a:cubicBezTo>
                  <a:cubicBezTo>
                    <a:pt x="4769" y="5379"/>
                    <a:pt x="4638" y="5409"/>
                    <a:pt x="4504" y="5409"/>
                  </a:cubicBezTo>
                  <a:cubicBezTo>
                    <a:pt x="4365" y="5409"/>
                    <a:pt x="4224" y="5376"/>
                    <a:pt x="4134" y="5326"/>
                  </a:cubicBezTo>
                  <a:cubicBezTo>
                    <a:pt x="3957" y="5238"/>
                    <a:pt x="3859" y="5051"/>
                    <a:pt x="3820" y="4865"/>
                  </a:cubicBezTo>
                  <a:cubicBezTo>
                    <a:pt x="3790" y="4747"/>
                    <a:pt x="3780" y="4619"/>
                    <a:pt x="3780" y="4492"/>
                  </a:cubicBezTo>
                  <a:cubicBezTo>
                    <a:pt x="3800" y="4364"/>
                    <a:pt x="3820" y="4227"/>
                    <a:pt x="3820" y="4099"/>
                  </a:cubicBezTo>
                  <a:cubicBezTo>
                    <a:pt x="3824" y="4008"/>
                    <a:pt x="3753" y="3971"/>
                    <a:pt x="3668" y="3971"/>
                  </a:cubicBezTo>
                  <a:cubicBezTo>
                    <a:pt x="3550" y="3971"/>
                    <a:pt x="3405" y="4042"/>
                    <a:pt x="3388" y="4138"/>
                  </a:cubicBezTo>
                  <a:cubicBezTo>
                    <a:pt x="3358" y="4276"/>
                    <a:pt x="3339" y="4413"/>
                    <a:pt x="3339" y="4561"/>
                  </a:cubicBezTo>
                  <a:cubicBezTo>
                    <a:pt x="3258" y="5100"/>
                    <a:pt x="3059" y="5836"/>
                    <a:pt x="2638" y="5836"/>
                  </a:cubicBezTo>
                  <a:cubicBezTo>
                    <a:pt x="2546" y="5836"/>
                    <a:pt x="2442" y="5801"/>
                    <a:pt x="2327" y="5719"/>
                  </a:cubicBezTo>
                  <a:cubicBezTo>
                    <a:pt x="1650" y="5238"/>
                    <a:pt x="2582" y="3932"/>
                    <a:pt x="2936" y="3490"/>
                  </a:cubicBezTo>
                  <a:cubicBezTo>
                    <a:pt x="3036" y="3361"/>
                    <a:pt x="2929" y="3299"/>
                    <a:pt x="2803" y="3299"/>
                  </a:cubicBezTo>
                  <a:cubicBezTo>
                    <a:pt x="2719" y="3299"/>
                    <a:pt x="2626" y="3327"/>
                    <a:pt x="2582" y="3382"/>
                  </a:cubicBezTo>
                  <a:cubicBezTo>
                    <a:pt x="2357" y="3667"/>
                    <a:pt x="2082" y="3932"/>
                    <a:pt x="1777" y="4128"/>
                  </a:cubicBezTo>
                  <a:cubicBezTo>
                    <a:pt x="1630" y="4224"/>
                    <a:pt x="1454" y="4320"/>
                    <a:pt x="1272" y="4320"/>
                  </a:cubicBezTo>
                  <a:cubicBezTo>
                    <a:pt x="1212" y="4320"/>
                    <a:pt x="1151" y="4310"/>
                    <a:pt x="1090" y="4286"/>
                  </a:cubicBezTo>
                  <a:cubicBezTo>
                    <a:pt x="874" y="4207"/>
                    <a:pt x="589" y="3893"/>
                    <a:pt x="599" y="3647"/>
                  </a:cubicBezTo>
                  <a:cubicBezTo>
                    <a:pt x="619" y="3245"/>
                    <a:pt x="1365" y="3127"/>
                    <a:pt x="1660" y="3068"/>
                  </a:cubicBezTo>
                  <a:cubicBezTo>
                    <a:pt x="1974" y="3009"/>
                    <a:pt x="2288" y="2970"/>
                    <a:pt x="2612" y="2950"/>
                  </a:cubicBezTo>
                  <a:cubicBezTo>
                    <a:pt x="2830" y="2931"/>
                    <a:pt x="2948" y="2665"/>
                    <a:pt x="2680" y="2665"/>
                  </a:cubicBezTo>
                  <a:cubicBezTo>
                    <a:pt x="2671" y="2665"/>
                    <a:pt x="2661" y="2665"/>
                    <a:pt x="2651" y="2665"/>
                  </a:cubicBezTo>
                  <a:cubicBezTo>
                    <a:pt x="2488" y="2680"/>
                    <a:pt x="2299" y="2691"/>
                    <a:pt x="2102" y="2691"/>
                  </a:cubicBezTo>
                  <a:cubicBezTo>
                    <a:pt x="1611" y="2691"/>
                    <a:pt x="1069" y="2619"/>
                    <a:pt x="746" y="2332"/>
                  </a:cubicBezTo>
                  <a:cubicBezTo>
                    <a:pt x="471" y="2086"/>
                    <a:pt x="540" y="1458"/>
                    <a:pt x="913" y="1340"/>
                  </a:cubicBezTo>
                  <a:cubicBezTo>
                    <a:pt x="961" y="1325"/>
                    <a:pt x="1011" y="1319"/>
                    <a:pt x="1062" y="1319"/>
                  </a:cubicBezTo>
                  <a:cubicBezTo>
                    <a:pt x="1428" y="1319"/>
                    <a:pt x="1881" y="1650"/>
                    <a:pt x="2131" y="1831"/>
                  </a:cubicBezTo>
                  <a:cubicBezTo>
                    <a:pt x="2416" y="2037"/>
                    <a:pt x="2690" y="2263"/>
                    <a:pt x="2936" y="2518"/>
                  </a:cubicBezTo>
                  <a:cubicBezTo>
                    <a:pt x="2966" y="2548"/>
                    <a:pt x="3015" y="2561"/>
                    <a:pt x="3070" y="2561"/>
                  </a:cubicBezTo>
                  <a:cubicBezTo>
                    <a:pt x="3232" y="2561"/>
                    <a:pt x="3441" y="2449"/>
                    <a:pt x="3339" y="2332"/>
                  </a:cubicBezTo>
                  <a:cubicBezTo>
                    <a:pt x="3162" y="2125"/>
                    <a:pt x="3005" y="1900"/>
                    <a:pt x="2867" y="1674"/>
                  </a:cubicBezTo>
                  <a:cubicBezTo>
                    <a:pt x="2690" y="1369"/>
                    <a:pt x="2406" y="849"/>
                    <a:pt x="2641" y="515"/>
                  </a:cubicBezTo>
                  <a:cubicBezTo>
                    <a:pt x="2756" y="357"/>
                    <a:pt x="2937" y="285"/>
                    <a:pt x="3122" y="285"/>
                  </a:cubicBezTo>
                  <a:close/>
                  <a:moveTo>
                    <a:pt x="3287" y="1"/>
                  </a:moveTo>
                  <a:cubicBezTo>
                    <a:pt x="3026" y="1"/>
                    <a:pt x="2759" y="76"/>
                    <a:pt x="2553" y="191"/>
                  </a:cubicBezTo>
                  <a:cubicBezTo>
                    <a:pt x="2072" y="466"/>
                    <a:pt x="2062" y="967"/>
                    <a:pt x="2249" y="1418"/>
                  </a:cubicBezTo>
                  <a:cubicBezTo>
                    <a:pt x="2249" y="1438"/>
                    <a:pt x="2258" y="1448"/>
                    <a:pt x="2268" y="1458"/>
                  </a:cubicBezTo>
                  <a:cubicBezTo>
                    <a:pt x="1926" y="1238"/>
                    <a:pt x="1530" y="1038"/>
                    <a:pt x="1130" y="1038"/>
                  </a:cubicBezTo>
                  <a:cubicBezTo>
                    <a:pt x="1048" y="1038"/>
                    <a:pt x="966" y="1047"/>
                    <a:pt x="884" y="1065"/>
                  </a:cubicBezTo>
                  <a:cubicBezTo>
                    <a:pt x="403" y="1183"/>
                    <a:pt x="0" y="1733"/>
                    <a:pt x="167" y="2233"/>
                  </a:cubicBezTo>
                  <a:cubicBezTo>
                    <a:pt x="304" y="2665"/>
                    <a:pt x="835" y="2813"/>
                    <a:pt x="1247" y="2891"/>
                  </a:cubicBezTo>
                  <a:cubicBezTo>
                    <a:pt x="933" y="2970"/>
                    <a:pt x="619" y="3088"/>
                    <a:pt x="383" y="3294"/>
                  </a:cubicBezTo>
                  <a:cubicBezTo>
                    <a:pt x="0" y="3638"/>
                    <a:pt x="206" y="4119"/>
                    <a:pt x="570" y="4403"/>
                  </a:cubicBezTo>
                  <a:cubicBezTo>
                    <a:pt x="747" y="4547"/>
                    <a:pt x="950" y="4605"/>
                    <a:pt x="1158" y="4605"/>
                  </a:cubicBezTo>
                  <a:cubicBezTo>
                    <a:pt x="1432" y="4605"/>
                    <a:pt x="1714" y="4504"/>
                    <a:pt x="1954" y="4364"/>
                  </a:cubicBezTo>
                  <a:lnTo>
                    <a:pt x="1954" y="4364"/>
                  </a:lnTo>
                  <a:cubicBezTo>
                    <a:pt x="1768" y="4718"/>
                    <a:pt x="1601" y="5150"/>
                    <a:pt x="1699" y="5542"/>
                  </a:cubicBezTo>
                  <a:cubicBezTo>
                    <a:pt x="1789" y="5920"/>
                    <a:pt x="2188" y="6126"/>
                    <a:pt x="2563" y="6126"/>
                  </a:cubicBezTo>
                  <a:cubicBezTo>
                    <a:pt x="2637" y="6126"/>
                    <a:pt x="2710" y="6118"/>
                    <a:pt x="2779" y="6102"/>
                  </a:cubicBezTo>
                  <a:cubicBezTo>
                    <a:pt x="3181" y="6014"/>
                    <a:pt x="3417" y="5690"/>
                    <a:pt x="3564" y="5336"/>
                  </a:cubicBezTo>
                  <a:cubicBezTo>
                    <a:pt x="3682" y="5493"/>
                    <a:pt x="3849" y="5621"/>
                    <a:pt x="4095" y="5670"/>
                  </a:cubicBezTo>
                  <a:cubicBezTo>
                    <a:pt x="4176" y="5684"/>
                    <a:pt x="4268" y="5692"/>
                    <a:pt x="4364" y="5692"/>
                  </a:cubicBezTo>
                  <a:cubicBezTo>
                    <a:pt x="4730" y="5692"/>
                    <a:pt x="5159" y="5577"/>
                    <a:pt x="5322" y="5258"/>
                  </a:cubicBezTo>
                  <a:cubicBezTo>
                    <a:pt x="5440" y="5022"/>
                    <a:pt x="5351" y="4747"/>
                    <a:pt x="5234" y="4511"/>
                  </a:cubicBezTo>
                  <a:lnTo>
                    <a:pt x="5234" y="4511"/>
                  </a:lnTo>
                  <a:cubicBezTo>
                    <a:pt x="5414" y="4587"/>
                    <a:pt x="5598" y="4635"/>
                    <a:pt x="5781" y="4635"/>
                  </a:cubicBezTo>
                  <a:cubicBezTo>
                    <a:pt x="5907" y="4635"/>
                    <a:pt x="6033" y="4612"/>
                    <a:pt x="6157" y="4561"/>
                  </a:cubicBezTo>
                  <a:cubicBezTo>
                    <a:pt x="6559" y="4394"/>
                    <a:pt x="6805" y="3795"/>
                    <a:pt x="6579" y="3402"/>
                  </a:cubicBezTo>
                  <a:cubicBezTo>
                    <a:pt x="6392" y="3088"/>
                    <a:pt x="6009" y="2970"/>
                    <a:pt x="5656" y="2911"/>
                  </a:cubicBezTo>
                  <a:cubicBezTo>
                    <a:pt x="5941" y="2803"/>
                    <a:pt x="6196" y="2656"/>
                    <a:pt x="6363" y="2440"/>
                  </a:cubicBezTo>
                  <a:cubicBezTo>
                    <a:pt x="6677" y="2037"/>
                    <a:pt x="6382" y="1526"/>
                    <a:pt x="6019" y="1271"/>
                  </a:cubicBezTo>
                  <a:cubicBezTo>
                    <a:pt x="5856" y="1157"/>
                    <a:pt x="5680" y="1109"/>
                    <a:pt x="5503" y="1109"/>
                  </a:cubicBezTo>
                  <a:cubicBezTo>
                    <a:pt x="5178" y="1109"/>
                    <a:pt x="4850" y="1271"/>
                    <a:pt x="4595" y="1487"/>
                  </a:cubicBezTo>
                  <a:cubicBezTo>
                    <a:pt x="4497" y="1566"/>
                    <a:pt x="4409" y="1654"/>
                    <a:pt x="4320" y="1752"/>
                  </a:cubicBezTo>
                  <a:cubicBezTo>
                    <a:pt x="4370" y="1222"/>
                    <a:pt x="4330" y="653"/>
                    <a:pt x="4006" y="289"/>
                  </a:cubicBezTo>
                  <a:cubicBezTo>
                    <a:pt x="3825" y="83"/>
                    <a:pt x="3560" y="1"/>
                    <a:pt x="3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5" name="Google Shape;4875;p23"/>
            <p:cNvSpPr/>
            <p:nvPr/>
          </p:nvSpPr>
          <p:spPr>
            <a:xfrm>
              <a:off x="8066015" y="9187577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14" y="287"/>
                  </a:moveTo>
                  <a:cubicBezTo>
                    <a:pt x="3345" y="287"/>
                    <a:pt x="3582" y="400"/>
                    <a:pt x="3703" y="592"/>
                  </a:cubicBezTo>
                  <a:cubicBezTo>
                    <a:pt x="3899" y="916"/>
                    <a:pt x="3899" y="1367"/>
                    <a:pt x="3879" y="1741"/>
                  </a:cubicBezTo>
                  <a:cubicBezTo>
                    <a:pt x="3860" y="2006"/>
                    <a:pt x="3820" y="2281"/>
                    <a:pt x="3762" y="2546"/>
                  </a:cubicBezTo>
                  <a:cubicBezTo>
                    <a:pt x="3741" y="2634"/>
                    <a:pt x="3804" y="2666"/>
                    <a:pt x="3888" y="2666"/>
                  </a:cubicBezTo>
                  <a:cubicBezTo>
                    <a:pt x="4000" y="2666"/>
                    <a:pt x="4150" y="2608"/>
                    <a:pt x="4184" y="2546"/>
                  </a:cubicBezTo>
                  <a:cubicBezTo>
                    <a:pt x="4360" y="2222"/>
                    <a:pt x="4596" y="1898"/>
                    <a:pt x="4881" y="1652"/>
                  </a:cubicBezTo>
                  <a:cubicBezTo>
                    <a:pt x="5022" y="1527"/>
                    <a:pt x="5195" y="1401"/>
                    <a:pt x="5384" y="1401"/>
                  </a:cubicBezTo>
                  <a:cubicBezTo>
                    <a:pt x="5432" y="1401"/>
                    <a:pt x="5480" y="1409"/>
                    <a:pt x="5529" y="1426"/>
                  </a:cubicBezTo>
                  <a:cubicBezTo>
                    <a:pt x="5774" y="1505"/>
                    <a:pt x="6030" y="1819"/>
                    <a:pt x="6069" y="2074"/>
                  </a:cubicBezTo>
                  <a:cubicBezTo>
                    <a:pt x="6157" y="2742"/>
                    <a:pt x="4763" y="2860"/>
                    <a:pt x="4321" y="2899"/>
                  </a:cubicBezTo>
                  <a:cubicBezTo>
                    <a:pt x="4103" y="2928"/>
                    <a:pt x="3986" y="3185"/>
                    <a:pt x="4243" y="3185"/>
                  </a:cubicBezTo>
                  <a:cubicBezTo>
                    <a:pt x="4252" y="3185"/>
                    <a:pt x="4262" y="3185"/>
                    <a:pt x="4272" y="3184"/>
                  </a:cubicBezTo>
                  <a:cubicBezTo>
                    <a:pt x="4370" y="3174"/>
                    <a:pt x="4488" y="3164"/>
                    <a:pt x="4596" y="3155"/>
                  </a:cubicBezTo>
                  <a:cubicBezTo>
                    <a:pt x="4710" y="3146"/>
                    <a:pt x="4835" y="3140"/>
                    <a:pt x="4965" y="3140"/>
                  </a:cubicBezTo>
                  <a:cubicBezTo>
                    <a:pt x="5549" y="3140"/>
                    <a:pt x="6210" y="3262"/>
                    <a:pt x="6226" y="3793"/>
                  </a:cubicBezTo>
                  <a:cubicBezTo>
                    <a:pt x="6226" y="3979"/>
                    <a:pt x="6148" y="4303"/>
                    <a:pt x="5931" y="4343"/>
                  </a:cubicBezTo>
                  <a:cubicBezTo>
                    <a:pt x="5911" y="4346"/>
                    <a:pt x="5891" y="4348"/>
                    <a:pt x="5870" y="4348"/>
                  </a:cubicBezTo>
                  <a:cubicBezTo>
                    <a:pt x="5664" y="4348"/>
                    <a:pt x="5414" y="4185"/>
                    <a:pt x="5254" y="4087"/>
                  </a:cubicBezTo>
                  <a:cubicBezTo>
                    <a:pt x="4950" y="3901"/>
                    <a:pt x="4655" y="3665"/>
                    <a:pt x="4400" y="3410"/>
                  </a:cubicBezTo>
                  <a:cubicBezTo>
                    <a:pt x="4368" y="3381"/>
                    <a:pt x="4320" y="3369"/>
                    <a:pt x="4267" y="3369"/>
                  </a:cubicBezTo>
                  <a:cubicBezTo>
                    <a:pt x="4157" y="3369"/>
                    <a:pt x="4027" y="3422"/>
                    <a:pt x="3987" y="3488"/>
                  </a:cubicBezTo>
                  <a:cubicBezTo>
                    <a:pt x="3968" y="3528"/>
                    <a:pt x="3968" y="3557"/>
                    <a:pt x="3997" y="3596"/>
                  </a:cubicBezTo>
                  <a:cubicBezTo>
                    <a:pt x="4203" y="3793"/>
                    <a:pt x="4390" y="4009"/>
                    <a:pt x="4547" y="4244"/>
                  </a:cubicBezTo>
                  <a:cubicBezTo>
                    <a:pt x="4714" y="4460"/>
                    <a:pt x="5146" y="5050"/>
                    <a:pt x="4851" y="5305"/>
                  </a:cubicBezTo>
                  <a:cubicBezTo>
                    <a:pt x="4766" y="5380"/>
                    <a:pt x="4627" y="5412"/>
                    <a:pt x="4488" y="5412"/>
                  </a:cubicBezTo>
                  <a:cubicBezTo>
                    <a:pt x="4355" y="5412"/>
                    <a:pt x="4221" y="5382"/>
                    <a:pt x="4135" y="5334"/>
                  </a:cubicBezTo>
                  <a:cubicBezTo>
                    <a:pt x="3958" y="5236"/>
                    <a:pt x="3860" y="5059"/>
                    <a:pt x="3820" y="4863"/>
                  </a:cubicBezTo>
                  <a:cubicBezTo>
                    <a:pt x="3791" y="4745"/>
                    <a:pt x="3781" y="4618"/>
                    <a:pt x="3781" y="4490"/>
                  </a:cubicBezTo>
                  <a:cubicBezTo>
                    <a:pt x="3801" y="4362"/>
                    <a:pt x="3820" y="4225"/>
                    <a:pt x="3820" y="4097"/>
                  </a:cubicBezTo>
                  <a:cubicBezTo>
                    <a:pt x="3824" y="4008"/>
                    <a:pt x="3756" y="3972"/>
                    <a:pt x="3673" y="3972"/>
                  </a:cubicBezTo>
                  <a:cubicBezTo>
                    <a:pt x="3555" y="3972"/>
                    <a:pt x="3406" y="4044"/>
                    <a:pt x="3388" y="4136"/>
                  </a:cubicBezTo>
                  <a:cubicBezTo>
                    <a:pt x="3359" y="4274"/>
                    <a:pt x="3339" y="4421"/>
                    <a:pt x="3339" y="4568"/>
                  </a:cubicBezTo>
                  <a:cubicBezTo>
                    <a:pt x="3259" y="5100"/>
                    <a:pt x="3059" y="5844"/>
                    <a:pt x="2637" y="5844"/>
                  </a:cubicBezTo>
                  <a:cubicBezTo>
                    <a:pt x="2545" y="5844"/>
                    <a:pt x="2442" y="5808"/>
                    <a:pt x="2328" y="5727"/>
                  </a:cubicBezTo>
                  <a:cubicBezTo>
                    <a:pt x="1650" y="5246"/>
                    <a:pt x="2583" y="3930"/>
                    <a:pt x="2937" y="3488"/>
                  </a:cubicBezTo>
                  <a:cubicBezTo>
                    <a:pt x="3038" y="3363"/>
                    <a:pt x="2926" y="3300"/>
                    <a:pt x="2798" y="3300"/>
                  </a:cubicBezTo>
                  <a:cubicBezTo>
                    <a:pt x="2715" y="3300"/>
                    <a:pt x="2626" y="3326"/>
                    <a:pt x="2583" y="3380"/>
                  </a:cubicBezTo>
                  <a:cubicBezTo>
                    <a:pt x="2357" y="3665"/>
                    <a:pt x="2082" y="3930"/>
                    <a:pt x="1788" y="4127"/>
                  </a:cubicBezTo>
                  <a:cubicBezTo>
                    <a:pt x="1631" y="4231"/>
                    <a:pt x="1452" y="4324"/>
                    <a:pt x="1267" y="4324"/>
                  </a:cubicBezTo>
                  <a:cubicBezTo>
                    <a:pt x="1209" y="4324"/>
                    <a:pt x="1150" y="4315"/>
                    <a:pt x="1091" y="4294"/>
                  </a:cubicBezTo>
                  <a:cubicBezTo>
                    <a:pt x="875" y="4205"/>
                    <a:pt x="590" y="3891"/>
                    <a:pt x="600" y="3645"/>
                  </a:cubicBezTo>
                  <a:cubicBezTo>
                    <a:pt x="619" y="3243"/>
                    <a:pt x="1366" y="3135"/>
                    <a:pt x="1660" y="3076"/>
                  </a:cubicBezTo>
                  <a:cubicBezTo>
                    <a:pt x="1974" y="3007"/>
                    <a:pt x="2289" y="2968"/>
                    <a:pt x="2613" y="2958"/>
                  </a:cubicBezTo>
                  <a:cubicBezTo>
                    <a:pt x="2831" y="2939"/>
                    <a:pt x="2948" y="2672"/>
                    <a:pt x="2681" y="2672"/>
                  </a:cubicBezTo>
                  <a:cubicBezTo>
                    <a:pt x="2672" y="2672"/>
                    <a:pt x="2662" y="2673"/>
                    <a:pt x="2652" y="2673"/>
                  </a:cubicBezTo>
                  <a:cubicBezTo>
                    <a:pt x="2493" y="2684"/>
                    <a:pt x="2309" y="2695"/>
                    <a:pt x="2117" y="2695"/>
                  </a:cubicBezTo>
                  <a:cubicBezTo>
                    <a:pt x="1622" y="2695"/>
                    <a:pt x="1072" y="2627"/>
                    <a:pt x="747" y="2330"/>
                  </a:cubicBezTo>
                  <a:cubicBezTo>
                    <a:pt x="472" y="2084"/>
                    <a:pt x="541" y="1466"/>
                    <a:pt x="914" y="1348"/>
                  </a:cubicBezTo>
                  <a:cubicBezTo>
                    <a:pt x="964" y="1331"/>
                    <a:pt x="1016" y="1324"/>
                    <a:pt x="1071" y="1324"/>
                  </a:cubicBezTo>
                  <a:cubicBezTo>
                    <a:pt x="1435" y="1324"/>
                    <a:pt x="1884" y="1659"/>
                    <a:pt x="2132" y="1839"/>
                  </a:cubicBezTo>
                  <a:cubicBezTo>
                    <a:pt x="2416" y="2035"/>
                    <a:pt x="2691" y="2271"/>
                    <a:pt x="2937" y="2516"/>
                  </a:cubicBezTo>
                  <a:cubicBezTo>
                    <a:pt x="2969" y="2546"/>
                    <a:pt x="3020" y="2559"/>
                    <a:pt x="3076" y="2559"/>
                  </a:cubicBezTo>
                  <a:cubicBezTo>
                    <a:pt x="3239" y="2559"/>
                    <a:pt x="3442" y="2449"/>
                    <a:pt x="3339" y="2340"/>
                  </a:cubicBezTo>
                  <a:cubicBezTo>
                    <a:pt x="3163" y="2133"/>
                    <a:pt x="3005" y="1908"/>
                    <a:pt x="2868" y="1672"/>
                  </a:cubicBezTo>
                  <a:cubicBezTo>
                    <a:pt x="2691" y="1377"/>
                    <a:pt x="2406" y="847"/>
                    <a:pt x="2642" y="513"/>
                  </a:cubicBezTo>
                  <a:cubicBezTo>
                    <a:pt x="2755" y="357"/>
                    <a:pt x="2932" y="287"/>
                    <a:pt x="3114" y="287"/>
                  </a:cubicBezTo>
                  <a:close/>
                  <a:moveTo>
                    <a:pt x="3294" y="0"/>
                  </a:moveTo>
                  <a:cubicBezTo>
                    <a:pt x="3031" y="0"/>
                    <a:pt x="2762" y="78"/>
                    <a:pt x="2554" y="199"/>
                  </a:cubicBezTo>
                  <a:cubicBezTo>
                    <a:pt x="2073" y="464"/>
                    <a:pt x="2063" y="965"/>
                    <a:pt x="2249" y="1426"/>
                  </a:cubicBezTo>
                  <a:cubicBezTo>
                    <a:pt x="2249" y="1436"/>
                    <a:pt x="2259" y="1446"/>
                    <a:pt x="2269" y="1466"/>
                  </a:cubicBezTo>
                  <a:cubicBezTo>
                    <a:pt x="1930" y="1247"/>
                    <a:pt x="1537" y="1043"/>
                    <a:pt x="1140" y="1043"/>
                  </a:cubicBezTo>
                  <a:cubicBezTo>
                    <a:pt x="1055" y="1043"/>
                    <a:pt x="970" y="1052"/>
                    <a:pt x="885" y="1073"/>
                  </a:cubicBezTo>
                  <a:cubicBezTo>
                    <a:pt x="413" y="1181"/>
                    <a:pt x="11" y="1741"/>
                    <a:pt x="168" y="2232"/>
                  </a:cubicBezTo>
                  <a:cubicBezTo>
                    <a:pt x="305" y="2664"/>
                    <a:pt x="835" y="2821"/>
                    <a:pt x="1248" y="2889"/>
                  </a:cubicBezTo>
                  <a:cubicBezTo>
                    <a:pt x="934" y="2968"/>
                    <a:pt x="619" y="3086"/>
                    <a:pt x="384" y="3292"/>
                  </a:cubicBezTo>
                  <a:cubicBezTo>
                    <a:pt x="1" y="3645"/>
                    <a:pt x="207" y="4117"/>
                    <a:pt x="570" y="4411"/>
                  </a:cubicBezTo>
                  <a:cubicBezTo>
                    <a:pt x="745" y="4553"/>
                    <a:pt x="944" y="4609"/>
                    <a:pt x="1148" y="4609"/>
                  </a:cubicBezTo>
                  <a:cubicBezTo>
                    <a:pt x="1425" y="4609"/>
                    <a:pt x="1711" y="4504"/>
                    <a:pt x="1955" y="4362"/>
                  </a:cubicBezTo>
                  <a:lnTo>
                    <a:pt x="1955" y="4362"/>
                  </a:lnTo>
                  <a:cubicBezTo>
                    <a:pt x="1768" y="4726"/>
                    <a:pt x="1601" y="5158"/>
                    <a:pt x="1700" y="5541"/>
                  </a:cubicBezTo>
                  <a:cubicBezTo>
                    <a:pt x="1789" y="5924"/>
                    <a:pt x="2185" y="6125"/>
                    <a:pt x="2559" y="6125"/>
                  </a:cubicBezTo>
                  <a:cubicBezTo>
                    <a:pt x="2634" y="6125"/>
                    <a:pt x="2709" y="6117"/>
                    <a:pt x="2780" y="6100"/>
                  </a:cubicBezTo>
                  <a:cubicBezTo>
                    <a:pt x="3182" y="6012"/>
                    <a:pt x="3418" y="5688"/>
                    <a:pt x="3565" y="5334"/>
                  </a:cubicBezTo>
                  <a:cubicBezTo>
                    <a:pt x="3683" y="5501"/>
                    <a:pt x="3850" y="5619"/>
                    <a:pt x="4095" y="5668"/>
                  </a:cubicBezTo>
                  <a:cubicBezTo>
                    <a:pt x="4177" y="5682"/>
                    <a:pt x="4268" y="5690"/>
                    <a:pt x="4364" y="5690"/>
                  </a:cubicBezTo>
                  <a:cubicBezTo>
                    <a:pt x="4731" y="5690"/>
                    <a:pt x="5159" y="5575"/>
                    <a:pt x="5323" y="5256"/>
                  </a:cubicBezTo>
                  <a:cubicBezTo>
                    <a:pt x="5441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9" y="4587"/>
                    <a:pt x="5607" y="4635"/>
                    <a:pt x="5794" y="4635"/>
                  </a:cubicBezTo>
                  <a:cubicBezTo>
                    <a:pt x="5916" y="4635"/>
                    <a:pt x="6037" y="4615"/>
                    <a:pt x="6157" y="4568"/>
                  </a:cubicBezTo>
                  <a:cubicBezTo>
                    <a:pt x="6560" y="4392"/>
                    <a:pt x="6805" y="3803"/>
                    <a:pt x="6580" y="3400"/>
                  </a:cubicBezTo>
                  <a:cubicBezTo>
                    <a:pt x="6393" y="3086"/>
                    <a:pt x="6010" y="2968"/>
                    <a:pt x="5657" y="2919"/>
                  </a:cubicBezTo>
                  <a:cubicBezTo>
                    <a:pt x="5941" y="2811"/>
                    <a:pt x="6197" y="2654"/>
                    <a:pt x="6364" y="2438"/>
                  </a:cubicBezTo>
                  <a:cubicBezTo>
                    <a:pt x="6678" y="2035"/>
                    <a:pt x="6383" y="1534"/>
                    <a:pt x="6020" y="1279"/>
                  </a:cubicBezTo>
                  <a:cubicBezTo>
                    <a:pt x="5855" y="1160"/>
                    <a:pt x="5677" y="1109"/>
                    <a:pt x="5498" y="1109"/>
                  </a:cubicBezTo>
                  <a:cubicBezTo>
                    <a:pt x="5178" y="1109"/>
                    <a:pt x="4855" y="1271"/>
                    <a:pt x="4596" y="1485"/>
                  </a:cubicBezTo>
                  <a:cubicBezTo>
                    <a:pt x="4498" y="1564"/>
                    <a:pt x="4410" y="1652"/>
                    <a:pt x="4321" y="1750"/>
                  </a:cubicBezTo>
                  <a:cubicBezTo>
                    <a:pt x="4370" y="1220"/>
                    <a:pt x="4331" y="651"/>
                    <a:pt x="4007" y="287"/>
                  </a:cubicBezTo>
                  <a:cubicBezTo>
                    <a:pt x="3828" y="83"/>
                    <a:pt x="3565" y="0"/>
                    <a:pt x="32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6" name="Google Shape;4876;p23"/>
            <p:cNvSpPr/>
            <p:nvPr/>
          </p:nvSpPr>
          <p:spPr>
            <a:xfrm>
              <a:off x="8405335" y="9196091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6" y="290"/>
                  </a:moveTo>
                  <a:cubicBezTo>
                    <a:pt x="4259" y="290"/>
                    <a:pt x="4362" y="326"/>
                    <a:pt x="4478" y="407"/>
                  </a:cubicBezTo>
                  <a:cubicBezTo>
                    <a:pt x="5155" y="888"/>
                    <a:pt x="4222" y="2194"/>
                    <a:pt x="3869" y="2636"/>
                  </a:cubicBezTo>
                  <a:cubicBezTo>
                    <a:pt x="3769" y="2765"/>
                    <a:pt x="3876" y="2828"/>
                    <a:pt x="4002" y="2828"/>
                  </a:cubicBezTo>
                  <a:cubicBezTo>
                    <a:pt x="4086" y="2828"/>
                    <a:pt x="4179" y="2799"/>
                    <a:pt x="4222" y="2744"/>
                  </a:cubicBezTo>
                  <a:cubicBezTo>
                    <a:pt x="4448" y="2459"/>
                    <a:pt x="4723" y="2194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6"/>
                    <a:pt x="5715" y="1841"/>
                  </a:cubicBezTo>
                  <a:cubicBezTo>
                    <a:pt x="5931" y="1919"/>
                    <a:pt x="6216" y="2233"/>
                    <a:pt x="6206" y="2479"/>
                  </a:cubicBezTo>
                  <a:cubicBezTo>
                    <a:pt x="6186" y="2882"/>
                    <a:pt x="5440" y="2999"/>
                    <a:pt x="5145" y="3058"/>
                  </a:cubicBezTo>
                  <a:cubicBezTo>
                    <a:pt x="4831" y="3117"/>
                    <a:pt x="4517" y="3156"/>
                    <a:pt x="4193" y="3176"/>
                  </a:cubicBezTo>
                  <a:cubicBezTo>
                    <a:pt x="3975" y="3195"/>
                    <a:pt x="3857" y="3462"/>
                    <a:pt x="4125" y="3462"/>
                  </a:cubicBezTo>
                  <a:cubicBezTo>
                    <a:pt x="4134" y="3462"/>
                    <a:pt x="4143" y="3461"/>
                    <a:pt x="4154" y="3461"/>
                  </a:cubicBezTo>
                  <a:cubicBezTo>
                    <a:pt x="4315" y="3450"/>
                    <a:pt x="4501" y="3439"/>
                    <a:pt x="4695" y="3439"/>
                  </a:cubicBezTo>
                  <a:cubicBezTo>
                    <a:pt x="5188" y="3439"/>
                    <a:pt x="5734" y="3506"/>
                    <a:pt x="6058" y="3795"/>
                  </a:cubicBezTo>
                  <a:cubicBezTo>
                    <a:pt x="6333" y="4040"/>
                    <a:pt x="6265" y="4669"/>
                    <a:pt x="5892" y="4786"/>
                  </a:cubicBezTo>
                  <a:cubicBezTo>
                    <a:pt x="5843" y="4801"/>
                    <a:pt x="5792" y="4808"/>
                    <a:pt x="5740" y="4808"/>
                  </a:cubicBezTo>
                  <a:cubicBezTo>
                    <a:pt x="5369" y="4808"/>
                    <a:pt x="4924" y="4476"/>
                    <a:pt x="4674" y="4295"/>
                  </a:cubicBezTo>
                  <a:cubicBezTo>
                    <a:pt x="4389" y="4089"/>
                    <a:pt x="4114" y="3863"/>
                    <a:pt x="3869" y="3608"/>
                  </a:cubicBezTo>
                  <a:cubicBezTo>
                    <a:pt x="3837" y="3578"/>
                    <a:pt x="3786" y="3565"/>
                    <a:pt x="3731" y="3565"/>
                  </a:cubicBezTo>
                  <a:cubicBezTo>
                    <a:pt x="3568" y="3565"/>
                    <a:pt x="3364" y="3677"/>
                    <a:pt x="3466" y="3795"/>
                  </a:cubicBezTo>
                  <a:cubicBezTo>
                    <a:pt x="3643" y="4001"/>
                    <a:pt x="3800" y="4227"/>
                    <a:pt x="3938" y="4462"/>
                  </a:cubicBezTo>
                  <a:cubicBezTo>
                    <a:pt x="4114" y="4757"/>
                    <a:pt x="4399" y="5277"/>
                    <a:pt x="4163" y="5611"/>
                  </a:cubicBezTo>
                  <a:cubicBezTo>
                    <a:pt x="4049" y="5769"/>
                    <a:pt x="3868" y="5841"/>
                    <a:pt x="3683" y="5841"/>
                  </a:cubicBezTo>
                  <a:cubicBezTo>
                    <a:pt x="3455" y="5841"/>
                    <a:pt x="3222" y="5732"/>
                    <a:pt x="3103" y="5542"/>
                  </a:cubicBezTo>
                  <a:cubicBezTo>
                    <a:pt x="2907" y="5209"/>
                    <a:pt x="2907" y="4767"/>
                    <a:pt x="292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1"/>
                    <a:pt x="3002" y="3458"/>
                    <a:pt x="2918" y="3458"/>
                  </a:cubicBezTo>
                  <a:cubicBezTo>
                    <a:pt x="2805" y="3458"/>
                    <a:pt x="2656" y="3517"/>
                    <a:pt x="2622" y="3579"/>
                  </a:cubicBezTo>
                  <a:cubicBezTo>
                    <a:pt x="2445" y="3913"/>
                    <a:pt x="2209" y="4227"/>
                    <a:pt x="1925" y="4472"/>
                  </a:cubicBezTo>
                  <a:cubicBezTo>
                    <a:pt x="1782" y="4599"/>
                    <a:pt x="1607" y="4732"/>
                    <a:pt x="1416" y="4732"/>
                  </a:cubicBezTo>
                  <a:cubicBezTo>
                    <a:pt x="1370" y="4732"/>
                    <a:pt x="1324" y="4725"/>
                    <a:pt x="1277" y="4708"/>
                  </a:cubicBezTo>
                  <a:cubicBezTo>
                    <a:pt x="1031" y="4619"/>
                    <a:pt x="776" y="4315"/>
                    <a:pt x="737" y="4060"/>
                  </a:cubicBezTo>
                  <a:cubicBezTo>
                    <a:pt x="648" y="3392"/>
                    <a:pt x="2043" y="3264"/>
                    <a:pt x="2484" y="3225"/>
                  </a:cubicBezTo>
                  <a:cubicBezTo>
                    <a:pt x="2703" y="3206"/>
                    <a:pt x="2820" y="2939"/>
                    <a:pt x="2562" y="2939"/>
                  </a:cubicBezTo>
                  <a:cubicBezTo>
                    <a:pt x="2553" y="2939"/>
                    <a:pt x="2543" y="2940"/>
                    <a:pt x="2533" y="2940"/>
                  </a:cubicBezTo>
                  <a:cubicBezTo>
                    <a:pt x="2435" y="2950"/>
                    <a:pt x="2317" y="2960"/>
                    <a:pt x="2209" y="2980"/>
                  </a:cubicBezTo>
                  <a:cubicBezTo>
                    <a:pt x="2103" y="2986"/>
                    <a:pt x="1987" y="2991"/>
                    <a:pt x="1867" y="2991"/>
                  </a:cubicBezTo>
                  <a:cubicBezTo>
                    <a:pt x="1276" y="2991"/>
                    <a:pt x="596" y="2878"/>
                    <a:pt x="580" y="2332"/>
                  </a:cubicBezTo>
                  <a:cubicBezTo>
                    <a:pt x="580" y="2145"/>
                    <a:pt x="658" y="1821"/>
                    <a:pt x="874" y="1782"/>
                  </a:cubicBezTo>
                  <a:cubicBezTo>
                    <a:pt x="894" y="1778"/>
                    <a:pt x="915" y="1776"/>
                    <a:pt x="936" y="1776"/>
                  </a:cubicBezTo>
                  <a:cubicBezTo>
                    <a:pt x="1142" y="1776"/>
                    <a:pt x="1391" y="1939"/>
                    <a:pt x="1552" y="2037"/>
                  </a:cubicBezTo>
                  <a:cubicBezTo>
                    <a:pt x="1856" y="2224"/>
                    <a:pt x="2151" y="2459"/>
                    <a:pt x="2406" y="2715"/>
                  </a:cubicBezTo>
                  <a:cubicBezTo>
                    <a:pt x="2438" y="2746"/>
                    <a:pt x="2486" y="2760"/>
                    <a:pt x="2539" y="2760"/>
                  </a:cubicBezTo>
                  <a:cubicBezTo>
                    <a:pt x="2649" y="2760"/>
                    <a:pt x="2778" y="2702"/>
                    <a:pt x="2818" y="2636"/>
                  </a:cubicBezTo>
                  <a:cubicBezTo>
                    <a:pt x="2838" y="2607"/>
                    <a:pt x="2838" y="2567"/>
                    <a:pt x="2808" y="2538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6" y="747"/>
                    <a:pt x="2167" y="718"/>
                    <a:pt x="2301" y="718"/>
                  </a:cubicBezTo>
                  <a:cubicBezTo>
                    <a:pt x="2440" y="718"/>
                    <a:pt x="2581" y="750"/>
                    <a:pt x="2671" y="800"/>
                  </a:cubicBezTo>
                  <a:cubicBezTo>
                    <a:pt x="2848" y="888"/>
                    <a:pt x="2946" y="1075"/>
                    <a:pt x="2985" y="1261"/>
                  </a:cubicBezTo>
                  <a:cubicBezTo>
                    <a:pt x="3015" y="1379"/>
                    <a:pt x="3024" y="1507"/>
                    <a:pt x="3024" y="1635"/>
                  </a:cubicBezTo>
                  <a:cubicBezTo>
                    <a:pt x="3005" y="1762"/>
                    <a:pt x="2985" y="1900"/>
                    <a:pt x="2985" y="2027"/>
                  </a:cubicBezTo>
                  <a:cubicBezTo>
                    <a:pt x="2981" y="2118"/>
                    <a:pt x="3052" y="2155"/>
                    <a:pt x="3137" y="2155"/>
                  </a:cubicBezTo>
                  <a:cubicBezTo>
                    <a:pt x="3254" y="2155"/>
                    <a:pt x="3400" y="2085"/>
                    <a:pt x="3417" y="1988"/>
                  </a:cubicBezTo>
                  <a:cubicBezTo>
                    <a:pt x="3447" y="1851"/>
                    <a:pt x="3466" y="1713"/>
                    <a:pt x="3466" y="1566"/>
                  </a:cubicBezTo>
                  <a:cubicBezTo>
                    <a:pt x="3547" y="1027"/>
                    <a:pt x="3746" y="290"/>
                    <a:pt x="4166" y="290"/>
                  </a:cubicBezTo>
                  <a:close/>
                  <a:moveTo>
                    <a:pt x="4241" y="0"/>
                  </a:moveTo>
                  <a:cubicBezTo>
                    <a:pt x="4168" y="0"/>
                    <a:pt x="4095" y="8"/>
                    <a:pt x="4026" y="24"/>
                  </a:cubicBezTo>
                  <a:cubicBezTo>
                    <a:pt x="3623" y="113"/>
                    <a:pt x="3388" y="437"/>
                    <a:pt x="3240" y="790"/>
                  </a:cubicBezTo>
                  <a:cubicBezTo>
                    <a:pt x="3123" y="633"/>
                    <a:pt x="2956" y="505"/>
                    <a:pt x="2710" y="456"/>
                  </a:cubicBezTo>
                  <a:cubicBezTo>
                    <a:pt x="2629" y="442"/>
                    <a:pt x="2537" y="434"/>
                    <a:pt x="2441" y="434"/>
                  </a:cubicBezTo>
                  <a:cubicBezTo>
                    <a:pt x="2075" y="434"/>
                    <a:pt x="1646" y="550"/>
                    <a:pt x="1483" y="869"/>
                  </a:cubicBezTo>
                  <a:cubicBezTo>
                    <a:pt x="1365" y="1104"/>
                    <a:pt x="1453" y="1379"/>
                    <a:pt x="1571" y="1615"/>
                  </a:cubicBezTo>
                  <a:cubicBezTo>
                    <a:pt x="1391" y="1539"/>
                    <a:pt x="1207" y="1491"/>
                    <a:pt x="1024" y="1491"/>
                  </a:cubicBezTo>
                  <a:cubicBezTo>
                    <a:pt x="898" y="1491"/>
                    <a:pt x="772" y="1514"/>
                    <a:pt x="648" y="1566"/>
                  </a:cubicBezTo>
                  <a:cubicBezTo>
                    <a:pt x="236" y="1733"/>
                    <a:pt x="0" y="2332"/>
                    <a:pt x="226" y="2724"/>
                  </a:cubicBezTo>
                  <a:cubicBezTo>
                    <a:pt x="413" y="3039"/>
                    <a:pt x="796" y="3156"/>
                    <a:pt x="1149" y="3215"/>
                  </a:cubicBezTo>
                  <a:cubicBezTo>
                    <a:pt x="864" y="3323"/>
                    <a:pt x="609" y="3471"/>
                    <a:pt x="442" y="3687"/>
                  </a:cubicBezTo>
                  <a:cubicBezTo>
                    <a:pt x="128" y="4089"/>
                    <a:pt x="422" y="4600"/>
                    <a:pt x="786" y="4855"/>
                  </a:cubicBezTo>
                  <a:cubicBezTo>
                    <a:pt x="949" y="4969"/>
                    <a:pt x="1124" y="5018"/>
                    <a:pt x="1300" y="5018"/>
                  </a:cubicBezTo>
                  <a:cubicBezTo>
                    <a:pt x="1623" y="5018"/>
                    <a:pt x="1949" y="4855"/>
                    <a:pt x="2209" y="4639"/>
                  </a:cubicBezTo>
                  <a:cubicBezTo>
                    <a:pt x="2308" y="4561"/>
                    <a:pt x="2396" y="4472"/>
                    <a:pt x="2484" y="4374"/>
                  </a:cubicBezTo>
                  <a:lnTo>
                    <a:pt x="2484" y="4374"/>
                  </a:lnTo>
                  <a:cubicBezTo>
                    <a:pt x="2435" y="4904"/>
                    <a:pt x="2475" y="5474"/>
                    <a:pt x="2789" y="5837"/>
                  </a:cubicBezTo>
                  <a:cubicBezTo>
                    <a:pt x="2975" y="6043"/>
                    <a:pt x="3243" y="6126"/>
                    <a:pt x="3517" y="6126"/>
                  </a:cubicBezTo>
                  <a:cubicBezTo>
                    <a:pt x="3778" y="6126"/>
                    <a:pt x="4046" y="6050"/>
                    <a:pt x="4252" y="5935"/>
                  </a:cubicBezTo>
                  <a:cubicBezTo>
                    <a:pt x="4733" y="5660"/>
                    <a:pt x="4743" y="5160"/>
                    <a:pt x="4556" y="4708"/>
                  </a:cubicBezTo>
                  <a:cubicBezTo>
                    <a:pt x="4556" y="4688"/>
                    <a:pt x="4546" y="4678"/>
                    <a:pt x="4537" y="4669"/>
                  </a:cubicBezTo>
                  <a:lnTo>
                    <a:pt x="4537" y="4669"/>
                  </a:lnTo>
                  <a:cubicBezTo>
                    <a:pt x="4879" y="4888"/>
                    <a:pt x="5275" y="5088"/>
                    <a:pt x="5675" y="5088"/>
                  </a:cubicBezTo>
                  <a:cubicBezTo>
                    <a:pt x="5757" y="5088"/>
                    <a:pt x="5839" y="5080"/>
                    <a:pt x="5921" y="5061"/>
                  </a:cubicBezTo>
                  <a:cubicBezTo>
                    <a:pt x="6392" y="4943"/>
                    <a:pt x="6795" y="4394"/>
                    <a:pt x="6638" y="3893"/>
                  </a:cubicBezTo>
                  <a:cubicBezTo>
                    <a:pt x="6500" y="3461"/>
                    <a:pt x="5970" y="3314"/>
                    <a:pt x="5558" y="3235"/>
                  </a:cubicBezTo>
                  <a:cubicBezTo>
                    <a:pt x="5872" y="3156"/>
                    <a:pt x="6186" y="3039"/>
                    <a:pt x="6422" y="2832"/>
                  </a:cubicBezTo>
                  <a:cubicBezTo>
                    <a:pt x="6805" y="2489"/>
                    <a:pt x="6599" y="2008"/>
                    <a:pt x="6235" y="1723"/>
                  </a:cubicBezTo>
                  <a:cubicBezTo>
                    <a:pt x="6058" y="1579"/>
                    <a:pt x="5854" y="1521"/>
                    <a:pt x="5647" y="1521"/>
                  </a:cubicBezTo>
                  <a:cubicBezTo>
                    <a:pt x="5373" y="1521"/>
                    <a:pt x="5091" y="1622"/>
                    <a:pt x="4851" y="1762"/>
                  </a:cubicBezTo>
                  <a:cubicBezTo>
                    <a:pt x="5037" y="1409"/>
                    <a:pt x="5204" y="977"/>
                    <a:pt x="5106" y="584"/>
                  </a:cubicBezTo>
                  <a:cubicBezTo>
                    <a:pt x="5008" y="206"/>
                    <a:pt x="4614" y="0"/>
                    <a:pt x="4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7" name="Google Shape;4877;p23"/>
            <p:cNvSpPr/>
            <p:nvPr/>
          </p:nvSpPr>
          <p:spPr>
            <a:xfrm>
              <a:off x="8745247" y="9187577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17" y="287"/>
                  </a:moveTo>
                  <a:cubicBezTo>
                    <a:pt x="3349" y="287"/>
                    <a:pt x="3587" y="400"/>
                    <a:pt x="3702" y="592"/>
                  </a:cubicBezTo>
                  <a:cubicBezTo>
                    <a:pt x="3898" y="916"/>
                    <a:pt x="3898" y="1367"/>
                    <a:pt x="3879" y="174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6"/>
                    <a:pt x="3887" y="2666"/>
                  </a:cubicBezTo>
                  <a:cubicBezTo>
                    <a:pt x="3999" y="2666"/>
                    <a:pt x="4149" y="2608"/>
                    <a:pt x="4183" y="2546"/>
                  </a:cubicBezTo>
                  <a:cubicBezTo>
                    <a:pt x="4370" y="2222"/>
                    <a:pt x="4595" y="1898"/>
                    <a:pt x="4880" y="1652"/>
                  </a:cubicBezTo>
                  <a:cubicBezTo>
                    <a:pt x="5022" y="1527"/>
                    <a:pt x="5194" y="1401"/>
                    <a:pt x="5389" y="1401"/>
                  </a:cubicBezTo>
                  <a:cubicBezTo>
                    <a:pt x="5437" y="1401"/>
                    <a:pt x="5487" y="1409"/>
                    <a:pt x="5538" y="1426"/>
                  </a:cubicBezTo>
                  <a:cubicBezTo>
                    <a:pt x="5774" y="1505"/>
                    <a:pt x="6039" y="1819"/>
                    <a:pt x="6068" y="2074"/>
                  </a:cubicBezTo>
                  <a:cubicBezTo>
                    <a:pt x="6157" y="2742"/>
                    <a:pt x="4772" y="2860"/>
                    <a:pt x="4321" y="2899"/>
                  </a:cubicBezTo>
                  <a:cubicBezTo>
                    <a:pt x="4102" y="2928"/>
                    <a:pt x="3985" y="3185"/>
                    <a:pt x="4242" y="3185"/>
                  </a:cubicBezTo>
                  <a:cubicBezTo>
                    <a:pt x="4252" y="3185"/>
                    <a:pt x="4261" y="3185"/>
                    <a:pt x="4271" y="3184"/>
                  </a:cubicBezTo>
                  <a:cubicBezTo>
                    <a:pt x="4379" y="3174"/>
                    <a:pt x="4487" y="3164"/>
                    <a:pt x="4595" y="3155"/>
                  </a:cubicBezTo>
                  <a:cubicBezTo>
                    <a:pt x="4709" y="3146"/>
                    <a:pt x="4835" y="3140"/>
                    <a:pt x="4964" y="3140"/>
                  </a:cubicBezTo>
                  <a:cubicBezTo>
                    <a:pt x="5548" y="3140"/>
                    <a:pt x="6209" y="3262"/>
                    <a:pt x="6225" y="3793"/>
                  </a:cubicBezTo>
                  <a:cubicBezTo>
                    <a:pt x="6235" y="3979"/>
                    <a:pt x="6147" y="4303"/>
                    <a:pt x="5931" y="4343"/>
                  </a:cubicBezTo>
                  <a:cubicBezTo>
                    <a:pt x="5911" y="4346"/>
                    <a:pt x="5890" y="4348"/>
                    <a:pt x="5869" y="4348"/>
                  </a:cubicBezTo>
                  <a:cubicBezTo>
                    <a:pt x="5663" y="4348"/>
                    <a:pt x="5414" y="4185"/>
                    <a:pt x="5253" y="4087"/>
                  </a:cubicBezTo>
                  <a:cubicBezTo>
                    <a:pt x="4949" y="3901"/>
                    <a:pt x="4654" y="3665"/>
                    <a:pt x="4399" y="3410"/>
                  </a:cubicBezTo>
                  <a:cubicBezTo>
                    <a:pt x="4367" y="3381"/>
                    <a:pt x="4319" y="3369"/>
                    <a:pt x="4266" y="3369"/>
                  </a:cubicBezTo>
                  <a:cubicBezTo>
                    <a:pt x="4156" y="3369"/>
                    <a:pt x="4027" y="3422"/>
                    <a:pt x="3987" y="3488"/>
                  </a:cubicBezTo>
                  <a:cubicBezTo>
                    <a:pt x="3967" y="3528"/>
                    <a:pt x="3967" y="3557"/>
                    <a:pt x="3997" y="3596"/>
                  </a:cubicBezTo>
                  <a:cubicBezTo>
                    <a:pt x="4203" y="3793"/>
                    <a:pt x="4389" y="4009"/>
                    <a:pt x="4556" y="4244"/>
                  </a:cubicBezTo>
                  <a:cubicBezTo>
                    <a:pt x="4713" y="4460"/>
                    <a:pt x="5145" y="5050"/>
                    <a:pt x="4851" y="5305"/>
                  </a:cubicBezTo>
                  <a:cubicBezTo>
                    <a:pt x="4766" y="5380"/>
                    <a:pt x="4627" y="5412"/>
                    <a:pt x="4488" y="5412"/>
                  </a:cubicBezTo>
                  <a:cubicBezTo>
                    <a:pt x="4354" y="5412"/>
                    <a:pt x="4221" y="5382"/>
                    <a:pt x="4134" y="5334"/>
                  </a:cubicBezTo>
                  <a:cubicBezTo>
                    <a:pt x="3957" y="5236"/>
                    <a:pt x="3869" y="5059"/>
                    <a:pt x="3820" y="4863"/>
                  </a:cubicBezTo>
                  <a:cubicBezTo>
                    <a:pt x="3790" y="4745"/>
                    <a:pt x="3780" y="4618"/>
                    <a:pt x="3780" y="4490"/>
                  </a:cubicBezTo>
                  <a:cubicBezTo>
                    <a:pt x="3800" y="4362"/>
                    <a:pt x="3820" y="4225"/>
                    <a:pt x="3820" y="4097"/>
                  </a:cubicBezTo>
                  <a:cubicBezTo>
                    <a:pt x="3824" y="4008"/>
                    <a:pt x="3758" y="3972"/>
                    <a:pt x="3676" y="3972"/>
                  </a:cubicBezTo>
                  <a:cubicBezTo>
                    <a:pt x="3559" y="3972"/>
                    <a:pt x="3411" y="4044"/>
                    <a:pt x="3388" y="4136"/>
                  </a:cubicBezTo>
                  <a:cubicBezTo>
                    <a:pt x="3358" y="4274"/>
                    <a:pt x="3348" y="4421"/>
                    <a:pt x="3348" y="4568"/>
                  </a:cubicBezTo>
                  <a:cubicBezTo>
                    <a:pt x="3268" y="5100"/>
                    <a:pt x="3062" y="5844"/>
                    <a:pt x="2643" y="5844"/>
                  </a:cubicBezTo>
                  <a:cubicBezTo>
                    <a:pt x="2552" y="5844"/>
                    <a:pt x="2450" y="5808"/>
                    <a:pt x="2337" y="5727"/>
                  </a:cubicBezTo>
                  <a:cubicBezTo>
                    <a:pt x="1650" y="5246"/>
                    <a:pt x="2592" y="3930"/>
                    <a:pt x="2936" y="3488"/>
                  </a:cubicBezTo>
                  <a:cubicBezTo>
                    <a:pt x="3037" y="3363"/>
                    <a:pt x="2925" y="3300"/>
                    <a:pt x="2797" y="3300"/>
                  </a:cubicBezTo>
                  <a:cubicBezTo>
                    <a:pt x="2715" y="3300"/>
                    <a:pt x="2625" y="3326"/>
                    <a:pt x="2583" y="3380"/>
                  </a:cubicBezTo>
                  <a:cubicBezTo>
                    <a:pt x="2357" y="3665"/>
                    <a:pt x="2092" y="3930"/>
                    <a:pt x="1787" y="4127"/>
                  </a:cubicBezTo>
                  <a:cubicBezTo>
                    <a:pt x="1631" y="4231"/>
                    <a:pt x="1451" y="4324"/>
                    <a:pt x="1267" y="4324"/>
                  </a:cubicBezTo>
                  <a:cubicBezTo>
                    <a:pt x="1208" y="4324"/>
                    <a:pt x="1149" y="4315"/>
                    <a:pt x="1090" y="4294"/>
                  </a:cubicBezTo>
                  <a:cubicBezTo>
                    <a:pt x="874" y="4205"/>
                    <a:pt x="589" y="3891"/>
                    <a:pt x="599" y="3645"/>
                  </a:cubicBezTo>
                  <a:cubicBezTo>
                    <a:pt x="619" y="3243"/>
                    <a:pt x="1375" y="3135"/>
                    <a:pt x="1660" y="3076"/>
                  </a:cubicBezTo>
                  <a:cubicBezTo>
                    <a:pt x="1974" y="3007"/>
                    <a:pt x="2288" y="2968"/>
                    <a:pt x="2612" y="2958"/>
                  </a:cubicBezTo>
                  <a:cubicBezTo>
                    <a:pt x="2830" y="2939"/>
                    <a:pt x="2948" y="2672"/>
                    <a:pt x="2689" y="2672"/>
                  </a:cubicBezTo>
                  <a:cubicBezTo>
                    <a:pt x="2680" y="2672"/>
                    <a:pt x="2671" y="2673"/>
                    <a:pt x="2661" y="2673"/>
                  </a:cubicBezTo>
                  <a:cubicBezTo>
                    <a:pt x="2499" y="2684"/>
                    <a:pt x="2313" y="2695"/>
                    <a:pt x="2120" y="2695"/>
                  </a:cubicBezTo>
                  <a:cubicBezTo>
                    <a:pt x="1621" y="2695"/>
                    <a:pt x="1072" y="2627"/>
                    <a:pt x="746" y="2330"/>
                  </a:cubicBezTo>
                  <a:cubicBezTo>
                    <a:pt x="472" y="2084"/>
                    <a:pt x="540" y="1466"/>
                    <a:pt x="913" y="1348"/>
                  </a:cubicBezTo>
                  <a:cubicBezTo>
                    <a:pt x="964" y="1331"/>
                    <a:pt x="1018" y="1324"/>
                    <a:pt x="1073" y="1324"/>
                  </a:cubicBezTo>
                  <a:cubicBezTo>
                    <a:pt x="1442" y="1324"/>
                    <a:pt x="1883" y="1659"/>
                    <a:pt x="2131" y="1839"/>
                  </a:cubicBezTo>
                  <a:cubicBezTo>
                    <a:pt x="2425" y="2035"/>
                    <a:pt x="2691" y="2271"/>
                    <a:pt x="2946" y="2516"/>
                  </a:cubicBezTo>
                  <a:cubicBezTo>
                    <a:pt x="2976" y="2546"/>
                    <a:pt x="3025" y="2559"/>
                    <a:pt x="3079" y="2559"/>
                  </a:cubicBezTo>
                  <a:cubicBezTo>
                    <a:pt x="3238" y="2559"/>
                    <a:pt x="3441" y="2449"/>
                    <a:pt x="3339" y="2340"/>
                  </a:cubicBezTo>
                  <a:cubicBezTo>
                    <a:pt x="3162" y="2133"/>
                    <a:pt x="3005" y="1908"/>
                    <a:pt x="2867" y="1672"/>
                  </a:cubicBezTo>
                  <a:cubicBezTo>
                    <a:pt x="2691" y="1377"/>
                    <a:pt x="2416" y="847"/>
                    <a:pt x="2641" y="513"/>
                  </a:cubicBezTo>
                  <a:cubicBezTo>
                    <a:pt x="2754" y="357"/>
                    <a:pt x="2934" y="287"/>
                    <a:pt x="3117" y="287"/>
                  </a:cubicBezTo>
                  <a:close/>
                  <a:moveTo>
                    <a:pt x="3298" y="0"/>
                  </a:moveTo>
                  <a:cubicBezTo>
                    <a:pt x="3036" y="0"/>
                    <a:pt x="2766" y="78"/>
                    <a:pt x="2553" y="199"/>
                  </a:cubicBezTo>
                  <a:cubicBezTo>
                    <a:pt x="2072" y="464"/>
                    <a:pt x="2062" y="965"/>
                    <a:pt x="2249" y="1426"/>
                  </a:cubicBezTo>
                  <a:cubicBezTo>
                    <a:pt x="2259" y="1436"/>
                    <a:pt x="2259" y="1446"/>
                    <a:pt x="2268" y="1466"/>
                  </a:cubicBezTo>
                  <a:cubicBezTo>
                    <a:pt x="1937" y="1247"/>
                    <a:pt x="1539" y="1043"/>
                    <a:pt x="1141" y="1043"/>
                  </a:cubicBezTo>
                  <a:cubicBezTo>
                    <a:pt x="1055" y="1043"/>
                    <a:pt x="969" y="1052"/>
                    <a:pt x="884" y="1073"/>
                  </a:cubicBezTo>
                  <a:cubicBezTo>
                    <a:pt x="413" y="1181"/>
                    <a:pt x="10" y="1741"/>
                    <a:pt x="167" y="2232"/>
                  </a:cubicBezTo>
                  <a:cubicBezTo>
                    <a:pt x="305" y="2664"/>
                    <a:pt x="835" y="2821"/>
                    <a:pt x="1247" y="2889"/>
                  </a:cubicBezTo>
                  <a:cubicBezTo>
                    <a:pt x="933" y="2968"/>
                    <a:pt x="619" y="3086"/>
                    <a:pt x="383" y="3292"/>
                  </a:cubicBezTo>
                  <a:cubicBezTo>
                    <a:pt x="0" y="3645"/>
                    <a:pt x="206" y="4117"/>
                    <a:pt x="570" y="4411"/>
                  </a:cubicBezTo>
                  <a:cubicBezTo>
                    <a:pt x="744" y="4553"/>
                    <a:pt x="943" y="4609"/>
                    <a:pt x="1147" y="4609"/>
                  </a:cubicBezTo>
                  <a:cubicBezTo>
                    <a:pt x="1425" y="4609"/>
                    <a:pt x="1711" y="4504"/>
                    <a:pt x="1954" y="4362"/>
                  </a:cubicBezTo>
                  <a:lnTo>
                    <a:pt x="1954" y="4362"/>
                  </a:lnTo>
                  <a:cubicBezTo>
                    <a:pt x="1777" y="4726"/>
                    <a:pt x="1601" y="5158"/>
                    <a:pt x="1699" y="5541"/>
                  </a:cubicBezTo>
                  <a:cubicBezTo>
                    <a:pt x="1797" y="5924"/>
                    <a:pt x="2187" y="6125"/>
                    <a:pt x="2564" y="6125"/>
                  </a:cubicBezTo>
                  <a:cubicBezTo>
                    <a:pt x="2640" y="6125"/>
                    <a:pt x="2716" y="6117"/>
                    <a:pt x="2789" y="6100"/>
                  </a:cubicBezTo>
                  <a:cubicBezTo>
                    <a:pt x="3182" y="6012"/>
                    <a:pt x="3417" y="5688"/>
                    <a:pt x="3564" y="5334"/>
                  </a:cubicBezTo>
                  <a:cubicBezTo>
                    <a:pt x="3682" y="5501"/>
                    <a:pt x="3859" y="5619"/>
                    <a:pt x="4095" y="5668"/>
                  </a:cubicBezTo>
                  <a:cubicBezTo>
                    <a:pt x="4176" y="5682"/>
                    <a:pt x="4268" y="5690"/>
                    <a:pt x="4364" y="5690"/>
                  </a:cubicBezTo>
                  <a:cubicBezTo>
                    <a:pt x="4730" y="5690"/>
                    <a:pt x="5159" y="5575"/>
                    <a:pt x="5322" y="5256"/>
                  </a:cubicBezTo>
                  <a:cubicBezTo>
                    <a:pt x="5440" y="5020"/>
                    <a:pt x="5361" y="4745"/>
                    <a:pt x="5234" y="4510"/>
                  </a:cubicBezTo>
                  <a:lnTo>
                    <a:pt x="5234" y="4510"/>
                  </a:lnTo>
                  <a:cubicBezTo>
                    <a:pt x="5418" y="4587"/>
                    <a:pt x="5610" y="4635"/>
                    <a:pt x="5798" y="4635"/>
                  </a:cubicBezTo>
                  <a:cubicBezTo>
                    <a:pt x="5920" y="4635"/>
                    <a:pt x="6041" y="4615"/>
                    <a:pt x="6157" y="4568"/>
                  </a:cubicBezTo>
                  <a:cubicBezTo>
                    <a:pt x="6569" y="4392"/>
                    <a:pt x="6805" y="3803"/>
                    <a:pt x="6579" y="3400"/>
                  </a:cubicBezTo>
                  <a:cubicBezTo>
                    <a:pt x="6402" y="3086"/>
                    <a:pt x="6019" y="2968"/>
                    <a:pt x="5666" y="2919"/>
                  </a:cubicBezTo>
                  <a:cubicBezTo>
                    <a:pt x="5950" y="2811"/>
                    <a:pt x="6196" y="2654"/>
                    <a:pt x="6373" y="2438"/>
                  </a:cubicBezTo>
                  <a:cubicBezTo>
                    <a:pt x="6687" y="2035"/>
                    <a:pt x="6392" y="1534"/>
                    <a:pt x="6029" y="1279"/>
                  </a:cubicBezTo>
                  <a:cubicBezTo>
                    <a:pt x="5860" y="1160"/>
                    <a:pt x="5680" y="1109"/>
                    <a:pt x="5501" y="1109"/>
                  </a:cubicBezTo>
                  <a:cubicBezTo>
                    <a:pt x="5178" y="1109"/>
                    <a:pt x="4857" y="1271"/>
                    <a:pt x="4605" y="1485"/>
                  </a:cubicBezTo>
                  <a:cubicBezTo>
                    <a:pt x="4507" y="1564"/>
                    <a:pt x="4409" y="1652"/>
                    <a:pt x="4321" y="1750"/>
                  </a:cubicBezTo>
                  <a:cubicBezTo>
                    <a:pt x="4379" y="1220"/>
                    <a:pt x="4330" y="651"/>
                    <a:pt x="4016" y="287"/>
                  </a:cubicBezTo>
                  <a:cubicBezTo>
                    <a:pt x="3832" y="83"/>
                    <a:pt x="3569" y="0"/>
                    <a:pt x="3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8" name="Google Shape;4878;p23"/>
            <p:cNvSpPr/>
            <p:nvPr/>
          </p:nvSpPr>
          <p:spPr>
            <a:xfrm>
              <a:off x="7912291" y="9447182"/>
              <a:ext cx="211950" cy="191086"/>
            </a:xfrm>
            <a:custGeom>
              <a:avLst/>
              <a:gdLst/>
              <a:ahLst/>
              <a:cxnLst/>
              <a:rect l="l" t="t" r="r" b="b"/>
              <a:pathLst>
                <a:path w="6796" h="6127" extrusionOk="0">
                  <a:moveTo>
                    <a:pt x="4157" y="290"/>
                  </a:moveTo>
                  <a:cubicBezTo>
                    <a:pt x="4250" y="290"/>
                    <a:pt x="4353" y="326"/>
                    <a:pt x="4468" y="408"/>
                  </a:cubicBezTo>
                  <a:cubicBezTo>
                    <a:pt x="5146" y="889"/>
                    <a:pt x="4213" y="2195"/>
                    <a:pt x="3869" y="2637"/>
                  </a:cubicBezTo>
                  <a:cubicBezTo>
                    <a:pt x="3770" y="2766"/>
                    <a:pt x="3877" y="2828"/>
                    <a:pt x="4002" y="2828"/>
                  </a:cubicBezTo>
                  <a:cubicBezTo>
                    <a:pt x="4087" y="2828"/>
                    <a:pt x="4179" y="2800"/>
                    <a:pt x="4223" y="2745"/>
                  </a:cubicBezTo>
                  <a:cubicBezTo>
                    <a:pt x="4439" y="2460"/>
                    <a:pt x="4714" y="2195"/>
                    <a:pt x="5018" y="1998"/>
                  </a:cubicBezTo>
                  <a:cubicBezTo>
                    <a:pt x="5166" y="1902"/>
                    <a:pt x="5347" y="1806"/>
                    <a:pt x="5528" y="1806"/>
                  </a:cubicBezTo>
                  <a:cubicBezTo>
                    <a:pt x="5587" y="1806"/>
                    <a:pt x="5647" y="1817"/>
                    <a:pt x="5706" y="1841"/>
                  </a:cubicBezTo>
                  <a:cubicBezTo>
                    <a:pt x="5922" y="1920"/>
                    <a:pt x="6216" y="2234"/>
                    <a:pt x="6197" y="2479"/>
                  </a:cubicBezTo>
                  <a:cubicBezTo>
                    <a:pt x="6187" y="2882"/>
                    <a:pt x="5431" y="3000"/>
                    <a:pt x="5146" y="3059"/>
                  </a:cubicBezTo>
                  <a:cubicBezTo>
                    <a:pt x="4832" y="3118"/>
                    <a:pt x="4508" y="3157"/>
                    <a:pt x="4193" y="3177"/>
                  </a:cubicBezTo>
                  <a:cubicBezTo>
                    <a:pt x="3966" y="3196"/>
                    <a:pt x="3857" y="3462"/>
                    <a:pt x="4116" y="3462"/>
                  </a:cubicBezTo>
                  <a:cubicBezTo>
                    <a:pt x="4125" y="3462"/>
                    <a:pt x="4135" y="3462"/>
                    <a:pt x="4144" y="3461"/>
                  </a:cubicBezTo>
                  <a:cubicBezTo>
                    <a:pt x="4307" y="3447"/>
                    <a:pt x="4496" y="3436"/>
                    <a:pt x="4694" y="3436"/>
                  </a:cubicBezTo>
                  <a:cubicBezTo>
                    <a:pt x="5185" y="3436"/>
                    <a:pt x="5730" y="3508"/>
                    <a:pt x="6059" y="3795"/>
                  </a:cubicBezTo>
                  <a:cubicBezTo>
                    <a:pt x="6324" y="4041"/>
                    <a:pt x="6265" y="4669"/>
                    <a:pt x="5882" y="4787"/>
                  </a:cubicBezTo>
                  <a:cubicBezTo>
                    <a:pt x="5835" y="4801"/>
                    <a:pt x="5785" y="4808"/>
                    <a:pt x="5734" y="4808"/>
                  </a:cubicBezTo>
                  <a:cubicBezTo>
                    <a:pt x="5369" y="4808"/>
                    <a:pt x="4923" y="4477"/>
                    <a:pt x="4665" y="4296"/>
                  </a:cubicBezTo>
                  <a:cubicBezTo>
                    <a:pt x="4380" y="4090"/>
                    <a:pt x="4105" y="3864"/>
                    <a:pt x="3860" y="3609"/>
                  </a:cubicBezTo>
                  <a:cubicBezTo>
                    <a:pt x="3830" y="3579"/>
                    <a:pt x="3781" y="3566"/>
                    <a:pt x="3727" y="3566"/>
                  </a:cubicBezTo>
                  <a:cubicBezTo>
                    <a:pt x="3568" y="3566"/>
                    <a:pt x="3362" y="3678"/>
                    <a:pt x="3457" y="3795"/>
                  </a:cubicBezTo>
                  <a:cubicBezTo>
                    <a:pt x="3644" y="4001"/>
                    <a:pt x="3801" y="4227"/>
                    <a:pt x="3938" y="4453"/>
                  </a:cubicBezTo>
                  <a:cubicBezTo>
                    <a:pt x="4115" y="4757"/>
                    <a:pt x="4390" y="5278"/>
                    <a:pt x="4154" y="5612"/>
                  </a:cubicBezTo>
                  <a:cubicBezTo>
                    <a:pt x="4044" y="5770"/>
                    <a:pt x="3863" y="5842"/>
                    <a:pt x="3679" y="5842"/>
                  </a:cubicBezTo>
                  <a:cubicBezTo>
                    <a:pt x="3451" y="5842"/>
                    <a:pt x="3217" y="5733"/>
                    <a:pt x="3104" y="5543"/>
                  </a:cubicBezTo>
                  <a:cubicBezTo>
                    <a:pt x="2897" y="5209"/>
                    <a:pt x="2907" y="4767"/>
                    <a:pt x="2927" y="4394"/>
                  </a:cubicBezTo>
                  <a:cubicBezTo>
                    <a:pt x="2946" y="4119"/>
                    <a:pt x="2976" y="3844"/>
                    <a:pt x="3045" y="3579"/>
                  </a:cubicBezTo>
                  <a:cubicBezTo>
                    <a:pt x="3061" y="3491"/>
                    <a:pt x="2998" y="3459"/>
                    <a:pt x="2914" y="3459"/>
                  </a:cubicBezTo>
                  <a:cubicBezTo>
                    <a:pt x="2801" y="3459"/>
                    <a:pt x="2652" y="3517"/>
                    <a:pt x="2613" y="3579"/>
                  </a:cubicBezTo>
                  <a:cubicBezTo>
                    <a:pt x="2436" y="3913"/>
                    <a:pt x="2200" y="4227"/>
                    <a:pt x="1925" y="4473"/>
                  </a:cubicBezTo>
                  <a:cubicBezTo>
                    <a:pt x="1783" y="4600"/>
                    <a:pt x="1601" y="4733"/>
                    <a:pt x="1408" y="4733"/>
                  </a:cubicBezTo>
                  <a:cubicBezTo>
                    <a:pt x="1361" y="4733"/>
                    <a:pt x="1315" y="4725"/>
                    <a:pt x="1267" y="4708"/>
                  </a:cubicBezTo>
                  <a:cubicBezTo>
                    <a:pt x="1032" y="4620"/>
                    <a:pt x="767" y="4316"/>
                    <a:pt x="737" y="4060"/>
                  </a:cubicBezTo>
                  <a:cubicBezTo>
                    <a:pt x="649" y="3393"/>
                    <a:pt x="2033" y="3265"/>
                    <a:pt x="2475" y="3226"/>
                  </a:cubicBezTo>
                  <a:cubicBezTo>
                    <a:pt x="2693" y="3207"/>
                    <a:pt x="2820" y="2940"/>
                    <a:pt x="2553" y="2940"/>
                  </a:cubicBezTo>
                  <a:cubicBezTo>
                    <a:pt x="2544" y="2940"/>
                    <a:pt x="2534" y="2940"/>
                    <a:pt x="2524" y="2941"/>
                  </a:cubicBezTo>
                  <a:cubicBezTo>
                    <a:pt x="2426" y="2951"/>
                    <a:pt x="2318" y="2961"/>
                    <a:pt x="2200" y="2980"/>
                  </a:cubicBezTo>
                  <a:cubicBezTo>
                    <a:pt x="2094" y="2987"/>
                    <a:pt x="1978" y="2992"/>
                    <a:pt x="1858" y="2992"/>
                  </a:cubicBezTo>
                  <a:cubicBezTo>
                    <a:pt x="1270" y="2992"/>
                    <a:pt x="596" y="2879"/>
                    <a:pt x="580" y="2332"/>
                  </a:cubicBezTo>
                  <a:cubicBezTo>
                    <a:pt x="570" y="2146"/>
                    <a:pt x="649" y="1822"/>
                    <a:pt x="875" y="1782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42" y="2038"/>
                  </a:cubicBezTo>
                  <a:cubicBezTo>
                    <a:pt x="1857" y="2224"/>
                    <a:pt x="2141" y="2460"/>
                    <a:pt x="2406" y="2715"/>
                  </a:cubicBezTo>
                  <a:cubicBezTo>
                    <a:pt x="2435" y="2747"/>
                    <a:pt x="2481" y="2760"/>
                    <a:pt x="2533" y="2760"/>
                  </a:cubicBezTo>
                  <a:cubicBezTo>
                    <a:pt x="2641" y="2760"/>
                    <a:pt x="2772" y="2703"/>
                    <a:pt x="2819" y="2637"/>
                  </a:cubicBezTo>
                  <a:cubicBezTo>
                    <a:pt x="2838" y="2607"/>
                    <a:pt x="2838" y="2568"/>
                    <a:pt x="2799" y="253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2" y="748"/>
                    <a:pt x="2161" y="718"/>
                    <a:pt x="2294" y="718"/>
                  </a:cubicBezTo>
                  <a:cubicBezTo>
                    <a:pt x="2433" y="718"/>
                    <a:pt x="2576" y="750"/>
                    <a:pt x="2672" y="800"/>
                  </a:cubicBezTo>
                  <a:cubicBezTo>
                    <a:pt x="2848" y="889"/>
                    <a:pt x="2937" y="1075"/>
                    <a:pt x="2986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63"/>
                    <a:pt x="2986" y="1900"/>
                    <a:pt x="2976" y="2028"/>
                  </a:cubicBezTo>
                  <a:cubicBezTo>
                    <a:pt x="2972" y="2119"/>
                    <a:pt x="3042" y="2156"/>
                    <a:pt x="3128" y="2156"/>
                  </a:cubicBezTo>
                  <a:cubicBezTo>
                    <a:pt x="3247" y="2156"/>
                    <a:pt x="3395" y="2085"/>
                    <a:pt x="3418" y="1989"/>
                  </a:cubicBezTo>
                  <a:cubicBezTo>
                    <a:pt x="3447" y="1851"/>
                    <a:pt x="3457" y="1714"/>
                    <a:pt x="3457" y="1566"/>
                  </a:cubicBezTo>
                  <a:cubicBezTo>
                    <a:pt x="3537" y="1027"/>
                    <a:pt x="3737" y="290"/>
                    <a:pt x="4157" y="290"/>
                  </a:cubicBezTo>
                  <a:close/>
                  <a:moveTo>
                    <a:pt x="4232" y="1"/>
                  </a:moveTo>
                  <a:cubicBezTo>
                    <a:pt x="4159" y="1"/>
                    <a:pt x="4086" y="9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34"/>
                    <a:pt x="2946" y="506"/>
                    <a:pt x="2701" y="457"/>
                  </a:cubicBezTo>
                  <a:cubicBezTo>
                    <a:pt x="2619" y="443"/>
                    <a:pt x="2528" y="435"/>
                    <a:pt x="2432" y="435"/>
                  </a:cubicBezTo>
                  <a:cubicBezTo>
                    <a:pt x="2066" y="435"/>
                    <a:pt x="1639" y="550"/>
                    <a:pt x="1483" y="869"/>
                  </a:cubicBezTo>
                  <a:cubicBezTo>
                    <a:pt x="1366" y="1105"/>
                    <a:pt x="1444" y="1380"/>
                    <a:pt x="1562" y="1615"/>
                  </a:cubicBezTo>
                  <a:cubicBezTo>
                    <a:pt x="1382" y="1540"/>
                    <a:pt x="1198" y="1492"/>
                    <a:pt x="1016" y="1492"/>
                  </a:cubicBezTo>
                  <a:cubicBezTo>
                    <a:pt x="892" y="1492"/>
                    <a:pt x="769" y="1514"/>
                    <a:pt x="649" y="1566"/>
                  </a:cubicBezTo>
                  <a:cubicBezTo>
                    <a:pt x="236" y="1733"/>
                    <a:pt x="1" y="2322"/>
                    <a:pt x="227" y="2725"/>
                  </a:cubicBezTo>
                  <a:cubicBezTo>
                    <a:pt x="403" y="3039"/>
                    <a:pt x="786" y="3157"/>
                    <a:pt x="1140" y="3216"/>
                  </a:cubicBezTo>
                  <a:cubicBezTo>
                    <a:pt x="855" y="3324"/>
                    <a:pt x="600" y="3471"/>
                    <a:pt x="433" y="3687"/>
                  </a:cubicBezTo>
                  <a:cubicBezTo>
                    <a:pt x="119" y="4090"/>
                    <a:pt x="413" y="4600"/>
                    <a:pt x="776" y="4856"/>
                  </a:cubicBezTo>
                  <a:cubicBezTo>
                    <a:pt x="939" y="4970"/>
                    <a:pt x="1116" y="5018"/>
                    <a:pt x="1293" y="5018"/>
                  </a:cubicBezTo>
                  <a:cubicBezTo>
                    <a:pt x="1618" y="5018"/>
                    <a:pt x="1946" y="4856"/>
                    <a:pt x="2200" y="4640"/>
                  </a:cubicBezTo>
                  <a:cubicBezTo>
                    <a:pt x="2298" y="4561"/>
                    <a:pt x="2387" y="447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4"/>
                    <a:pt x="2789" y="5838"/>
                  </a:cubicBezTo>
                  <a:cubicBezTo>
                    <a:pt x="2970" y="6043"/>
                    <a:pt x="3236" y="6126"/>
                    <a:pt x="3510" y="6126"/>
                  </a:cubicBezTo>
                  <a:cubicBezTo>
                    <a:pt x="3772" y="6126"/>
                    <a:pt x="4041" y="6051"/>
                    <a:pt x="4252" y="5936"/>
                  </a:cubicBezTo>
                  <a:cubicBezTo>
                    <a:pt x="4724" y="5661"/>
                    <a:pt x="4743" y="5160"/>
                    <a:pt x="4547" y="4708"/>
                  </a:cubicBezTo>
                  <a:cubicBezTo>
                    <a:pt x="4547" y="4689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66" y="5089"/>
                    <a:pt x="5665" y="5089"/>
                  </a:cubicBezTo>
                  <a:cubicBezTo>
                    <a:pt x="5747" y="5089"/>
                    <a:pt x="5830" y="5080"/>
                    <a:pt x="5912" y="5062"/>
                  </a:cubicBezTo>
                  <a:cubicBezTo>
                    <a:pt x="6393" y="4944"/>
                    <a:pt x="6795" y="4394"/>
                    <a:pt x="6638" y="3893"/>
                  </a:cubicBezTo>
                  <a:cubicBezTo>
                    <a:pt x="6491" y="3461"/>
                    <a:pt x="5961" y="3314"/>
                    <a:pt x="5548" y="3236"/>
                  </a:cubicBezTo>
                  <a:cubicBezTo>
                    <a:pt x="5872" y="3157"/>
                    <a:pt x="6187" y="3039"/>
                    <a:pt x="6413" y="2833"/>
                  </a:cubicBezTo>
                  <a:cubicBezTo>
                    <a:pt x="6795" y="2489"/>
                    <a:pt x="6599" y="2008"/>
                    <a:pt x="6236" y="1723"/>
                  </a:cubicBezTo>
                  <a:cubicBezTo>
                    <a:pt x="6054" y="1580"/>
                    <a:pt x="5848" y="1521"/>
                    <a:pt x="5639" y="1521"/>
                  </a:cubicBezTo>
                  <a:cubicBezTo>
                    <a:pt x="5363" y="1521"/>
                    <a:pt x="5082" y="1623"/>
                    <a:pt x="4841" y="1763"/>
                  </a:cubicBezTo>
                  <a:cubicBezTo>
                    <a:pt x="5028" y="1409"/>
                    <a:pt x="5195" y="977"/>
                    <a:pt x="5097" y="584"/>
                  </a:cubicBezTo>
                  <a:cubicBezTo>
                    <a:pt x="5006" y="207"/>
                    <a:pt x="4607" y="1"/>
                    <a:pt x="4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9" name="Google Shape;4879;p23"/>
            <p:cNvSpPr/>
            <p:nvPr/>
          </p:nvSpPr>
          <p:spPr>
            <a:xfrm>
              <a:off x="8252204" y="9438668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3109" y="288"/>
                  </a:moveTo>
                  <a:cubicBezTo>
                    <a:pt x="3339" y="288"/>
                    <a:pt x="3577" y="400"/>
                    <a:pt x="3693" y="592"/>
                  </a:cubicBezTo>
                  <a:cubicBezTo>
                    <a:pt x="3899" y="916"/>
                    <a:pt x="3889" y="1368"/>
                    <a:pt x="3869" y="1741"/>
                  </a:cubicBezTo>
                  <a:cubicBezTo>
                    <a:pt x="3850" y="2006"/>
                    <a:pt x="3820" y="2281"/>
                    <a:pt x="3761" y="2546"/>
                  </a:cubicBezTo>
                  <a:cubicBezTo>
                    <a:pt x="3740" y="2634"/>
                    <a:pt x="3802" y="2667"/>
                    <a:pt x="3884" y="2667"/>
                  </a:cubicBezTo>
                  <a:cubicBezTo>
                    <a:pt x="3995" y="2667"/>
                    <a:pt x="4144" y="2608"/>
                    <a:pt x="4184" y="2546"/>
                  </a:cubicBezTo>
                  <a:cubicBezTo>
                    <a:pt x="4360" y="2222"/>
                    <a:pt x="4596" y="1898"/>
                    <a:pt x="4871" y="1653"/>
                  </a:cubicBezTo>
                  <a:cubicBezTo>
                    <a:pt x="5012" y="1527"/>
                    <a:pt x="5191" y="1401"/>
                    <a:pt x="5383" y="1401"/>
                  </a:cubicBezTo>
                  <a:cubicBezTo>
                    <a:pt x="5431" y="1401"/>
                    <a:pt x="5480" y="1409"/>
                    <a:pt x="5529" y="1427"/>
                  </a:cubicBezTo>
                  <a:cubicBezTo>
                    <a:pt x="5764" y="1505"/>
                    <a:pt x="6030" y="1810"/>
                    <a:pt x="6059" y="2075"/>
                  </a:cubicBezTo>
                  <a:cubicBezTo>
                    <a:pt x="6147" y="2743"/>
                    <a:pt x="4763" y="2860"/>
                    <a:pt x="4321" y="2900"/>
                  </a:cubicBezTo>
                  <a:cubicBezTo>
                    <a:pt x="4103" y="2928"/>
                    <a:pt x="3977" y="3185"/>
                    <a:pt x="4242" y="3185"/>
                  </a:cubicBezTo>
                  <a:cubicBezTo>
                    <a:pt x="4252" y="3185"/>
                    <a:pt x="4262" y="3185"/>
                    <a:pt x="4272" y="3184"/>
                  </a:cubicBezTo>
                  <a:cubicBezTo>
                    <a:pt x="4370" y="3175"/>
                    <a:pt x="4478" y="3165"/>
                    <a:pt x="4596" y="3155"/>
                  </a:cubicBezTo>
                  <a:cubicBezTo>
                    <a:pt x="4710" y="3146"/>
                    <a:pt x="4835" y="3140"/>
                    <a:pt x="4964" y="3140"/>
                  </a:cubicBezTo>
                  <a:cubicBezTo>
                    <a:pt x="5545" y="3140"/>
                    <a:pt x="6200" y="3263"/>
                    <a:pt x="6216" y="3793"/>
                  </a:cubicBezTo>
                  <a:cubicBezTo>
                    <a:pt x="6226" y="3980"/>
                    <a:pt x="6147" y="4304"/>
                    <a:pt x="5922" y="4343"/>
                  </a:cubicBezTo>
                  <a:cubicBezTo>
                    <a:pt x="5902" y="4347"/>
                    <a:pt x="5881" y="4348"/>
                    <a:pt x="5860" y="4348"/>
                  </a:cubicBezTo>
                  <a:cubicBezTo>
                    <a:pt x="5654" y="4348"/>
                    <a:pt x="5405" y="4186"/>
                    <a:pt x="5254" y="4088"/>
                  </a:cubicBezTo>
                  <a:cubicBezTo>
                    <a:pt x="4940" y="3901"/>
                    <a:pt x="4655" y="3666"/>
                    <a:pt x="4390" y="3410"/>
                  </a:cubicBezTo>
                  <a:cubicBezTo>
                    <a:pt x="4361" y="3382"/>
                    <a:pt x="4315" y="3370"/>
                    <a:pt x="4263" y="3370"/>
                  </a:cubicBezTo>
                  <a:cubicBezTo>
                    <a:pt x="4156" y="3370"/>
                    <a:pt x="4024" y="3422"/>
                    <a:pt x="3977" y="3489"/>
                  </a:cubicBezTo>
                  <a:cubicBezTo>
                    <a:pt x="3958" y="3528"/>
                    <a:pt x="3958" y="3558"/>
                    <a:pt x="3997" y="3597"/>
                  </a:cubicBezTo>
                  <a:cubicBezTo>
                    <a:pt x="4193" y="3793"/>
                    <a:pt x="4380" y="4009"/>
                    <a:pt x="4547" y="4245"/>
                  </a:cubicBezTo>
                  <a:cubicBezTo>
                    <a:pt x="4704" y="4461"/>
                    <a:pt x="5136" y="5050"/>
                    <a:pt x="4841" y="5305"/>
                  </a:cubicBezTo>
                  <a:cubicBezTo>
                    <a:pt x="4761" y="5380"/>
                    <a:pt x="4625" y="5412"/>
                    <a:pt x="4486" y="5412"/>
                  </a:cubicBezTo>
                  <a:cubicBezTo>
                    <a:pt x="4352" y="5412"/>
                    <a:pt x="4216" y="5383"/>
                    <a:pt x="4125" y="5335"/>
                  </a:cubicBezTo>
                  <a:cubicBezTo>
                    <a:pt x="3948" y="5237"/>
                    <a:pt x="3860" y="5060"/>
                    <a:pt x="3810" y="4864"/>
                  </a:cubicBezTo>
                  <a:cubicBezTo>
                    <a:pt x="3791" y="4746"/>
                    <a:pt x="3771" y="4618"/>
                    <a:pt x="3771" y="4490"/>
                  </a:cubicBezTo>
                  <a:cubicBezTo>
                    <a:pt x="3791" y="4363"/>
                    <a:pt x="3810" y="4225"/>
                    <a:pt x="3820" y="4098"/>
                  </a:cubicBezTo>
                  <a:cubicBezTo>
                    <a:pt x="3824" y="4008"/>
                    <a:pt x="3756" y="3973"/>
                    <a:pt x="3672" y="3973"/>
                  </a:cubicBezTo>
                  <a:cubicBezTo>
                    <a:pt x="3553" y="3973"/>
                    <a:pt x="3402" y="4045"/>
                    <a:pt x="3378" y="4137"/>
                  </a:cubicBezTo>
                  <a:cubicBezTo>
                    <a:pt x="3349" y="4274"/>
                    <a:pt x="3339" y="4422"/>
                    <a:pt x="3339" y="4569"/>
                  </a:cubicBezTo>
                  <a:cubicBezTo>
                    <a:pt x="3259" y="5101"/>
                    <a:pt x="3059" y="5844"/>
                    <a:pt x="2637" y="5844"/>
                  </a:cubicBezTo>
                  <a:cubicBezTo>
                    <a:pt x="2545" y="5844"/>
                    <a:pt x="2442" y="5809"/>
                    <a:pt x="2328" y="5728"/>
                  </a:cubicBezTo>
                  <a:cubicBezTo>
                    <a:pt x="1650" y="5246"/>
                    <a:pt x="2583" y="3931"/>
                    <a:pt x="2937" y="3489"/>
                  </a:cubicBezTo>
                  <a:cubicBezTo>
                    <a:pt x="3032" y="3364"/>
                    <a:pt x="2918" y="3300"/>
                    <a:pt x="2789" y="3300"/>
                  </a:cubicBezTo>
                  <a:cubicBezTo>
                    <a:pt x="2705" y="3300"/>
                    <a:pt x="2616" y="3327"/>
                    <a:pt x="2573" y="3381"/>
                  </a:cubicBezTo>
                  <a:cubicBezTo>
                    <a:pt x="2357" y="3666"/>
                    <a:pt x="2082" y="3931"/>
                    <a:pt x="1778" y="4127"/>
                  </a:cubicBezTo>
                  <a:cubicBezTo>
                    <a:pt x="1629" y="4232"/>
                    <a:pt x="1446" y="4325"/>
                    <a:pt x="1263" y="4325"/>
                  </a:cubicBezTo>
                  <a:cubicBezTo>
                    <a:pt x="1205" y="4325"/>
                    <a:pt x="1147" y="4315"/>
                    <a:pt x="1091" y="4294"/>
                  </a:cubicBezTo>
                  <a:cubicBezTo>
                    <a:pt x="875" y="4206"/>
                    <a:pt x="580" y="3891"/>
                    <a:pt x="600" y="3646"/>
                  </a:cubicBezTo>
                  <a:cubicBezTo>
                    <a:pt x="610" y="3243"/>
                    <a:pt x="1366" y="3135"/>
                    <a:pt x="1650" y="3076"/>
                  </a:cubicBezTo>
                  <a:cubicBezTo>
                    <a:pt x="1965" y="3008"/>
                    <a:pt x="2289" y="2968"/>
                    <a:pt x="2603" y="2949"/>
                  </a:cubicBezTo>
                  <a:cubicBezTo>
                    <a:pt x="2831" y="2939"/>
                    <a:pt x="2939" y="2673"/>
                    <a:pt x="2680" y="2673"/>
                  </a:cubicBezTo>
                  <a:cubicBezTo>
                    <a:pt x="2671" y="2673"/>
                    <a:pt x="2662" y="2673"/>
                    <a:pt x="2652" y="2674"/>
                  </a:cubicBezTo>
                  <a:cubicBezTo>
                    <a:pt x="2493" y="2685"/>
                    <a:pt x="2309" y="2695"/>
                    <a:pt x="2116" y="2695"/>
                  </a:cubicBezTo>
                  <a:cubicBezTo>
                    <a:pt x="1621" y="2695"/>
                    <a:pt x="1070" y="2627"/>
                    <a:pt x="737" y="2330"/>
                  </a:cubicBezTo>
                  <a:cubicBezTo>
                    <a:pt x="472" y="2085"/>
                    <a:pt x="531" y="1466"/>
                    <a:pt x="914" y="1348"/>
                  </a:cubicBezTo>
                  <a:cubicBezTo>
                    <a:pt x="964" y="1332"/>
                    <a:pt x="1016" y="1324"/>
                    <a:pt x="1070" y="1324"/>
                  </a:cubicBezTo>
                  <a:cubicBezTo>
                    <a:pt x="1433" y="1324"/>
                    <a:pt x="1875" y="1660"/>
                    <a:pt x="2131" y="1839"/>
                  </a:cubicBezTo>
                  <a:cubicBezTo>
                    <a:pt x="2416" y="2036"/>
                    <a:pt x="2691" y="2271"/>
                    <a:pt x="2937" y="2517"/>
                  </a:cubicBezTo>
                  <a:cubicBezTo>
                    <a:pt x="2967" y="2547"/>
                    <a:pt x="3016" y="2560"/>
                    <a:pt x="3070" y="2560"/>
                  </a:cubicBezTo>
                  <a:cubicBezTo>
                    <a:pt x="3229" y="2560"/>
                    <a:pt x="3434" y="2450"/>
                    <a:pt x="3339" y="2340"/>
                  </a:cubicBezTo>
                  <a:cubicBezTo>
                    <a:pt x="3153" y="2134"/>
                    <a:pt x="2996" y="1908"/>
                    <a:pt x="2858" y="1672"/>
                  </a:cubicBezTo>
                  <a:cubicBezTo>
                    <a:pt x="2681" y="1378"/>
                    <a:pt x="2406" y="848"/>
                    <a:pt x="2642" y="514"/>
                  </a:cubicBezTo>
                  <a:cubicBezTo>
                    <a:pt x="2750" y="358"/>
                    <a:pt x="2927" y="288"/>
                    <a:pt x="3109" y="288"/>
                  </a:cubicBezTo>
                  <a:close/>
                  <a:moveTo>
                    <a:pt x="3293" y="1"/>
                  </a:moveTo>
                  <a:cubicBezTo>
                    <a:pt x="3029" y="1"/>
                    <a:pt x="2757" y="79"/>
                    <a:pt x="2544" y="200"/>
                  </a:cubicBezTo>
                  <a:cubicBezTo>
                    <a:pt x="2073" y="465"/>
                    <a:pt x="2053" y="965"/>
                    <a:pt x="2249" y="1427"/>
                  </a:cubicBezTo>
                  <a:cubicBezTo>
                    <a:pt x="2249" y="1437"/>
                    <a:pt x="2259" y="1447"/>
                    <a:pt x="2259" y="1466"/>
                  </a:cubicBezTo>
                  <a:cubicBezTo>
                    <a:pt x="1928" y="1248"/>
                    <a:pt x="1537" y="1043"/>
                    <a:pt x="1140" y="1043"/>
                  </a:cubicBezTo>
                  <a:cubicBezTo>
                    <a:pt x="1055" y="1043"/>
                    <a:pt x="970" y="1053"/>
                    <a:pt x="884" y="1073"/>
                  </a:cubicBezTo>
                  <a:cubicBezTo>
                    <a:pt x="403" y="1181"/>
                    <a:pt x="1" y="1741"/>
                    <a:pt x="158" y="2232"/>
                  </a:cubicBezTo>
                  <a:cubicBezTo>
                    <a:pt x="305" y="2664"/>
                    <a:pt x="835" y="2821"/>
                    <a:pt x="1248" y="2890"/>
                  </a:cubicBezTo>
                  <a:cubicBezTo>
                    <a:pt x="924" y="2968"/>
                    <a:pt x="610" y="3086"/>
                    <a:pt x="384" y="3292"/>
                  </a:cubicBezTo>
                  <a:cubicBezTo>
                    <a:pt x="1" y="3646"/>
                    <a:pt x="197" y="4117"/>
                    <a:pt x="560" y="4412"/>
                  </a:cubicBezTo>
                  <a:cubicBezTo>
                    <a:pt x="739" y="4553"/>
                    <a:pt x="941" y="4610"/>
                    <a:pt x="1146" y="4610"/>
                  </a:cubicBezTo>
                  <a:cubicBezTo>
                    <a:pt x="1425" y="4610"/>
                    <a:pt x="1711" y="4504"/>
                    <a:pt x="1955" y="4363"/>
                  </a:cubicBezTo>
                  <a:lnTo>
                    <a:pt x="1955" y="4363"/>
                  </a:lnTo>
                  <a:cubicBezTo>
                    <a:pt x="1768" y="4726"/>
                    <a:pt x="1601" y="5158"/>
                    <a:pt x="1699" y="5541"/>
                  </a:cubicBezTo>
                  <a:cubicBezTo>
                    <a:pt x="1789" y="5925"/>
                    <a:pt x="2185" y="6125"/>
                    <a:pt x="2559" y="6125"/>
                  </a:cubicBezTo>
                  <a:cubicBezTo>
                    <a:pt x="2634" y="6125"/>
                    <a:pt x="2709" y="6117"/>
                    <a:pt x="2780" y="6101"/>
                  </a:cubicBezTo>
                  <a:cubicBezTo>
                    <a:pt x="3172" y="6012"/>
                    <a:pt x="3408" y="5688"/>
                    <a:pt x="3555" y="5335"/>
                  </a:cubicBezTo>
                  <a:cubicBezTo>
                    <a:pt x="3683" y="5502"/>
                    <a:pt x="3850" y="5620"/>
                    <a:pt x="4095" y="5669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0" y="5691"/>
                    <a:pt x="5157" y="5575"/>
                    <a:pt x="5313" y="5256"/>
                  </a:cubicBezTo>
                  <a:cubicBezTo>
                    <a:pt x="5431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9" y="4587"/>
                    <a:pt x="5607" y="4636"/>
                    <a:pt x="5792" y="4636"/>
                  </a:cubicBezTo>
                  <a:cubicBezTo>
                    <a:pt x="5912" y="4636"/>
                    <a:pt x="6031" y="4615"/>
                    <a:pt x="6147" y="4569"/>
                  </a:cubicBezTo>
                  <a:cubicBezTo>
                    <a:pt x="6560" y="4392"/>
                    <a:pt x="6795" y="3803"/>
                    <a:pt x="6570" y="3401"/>
                  </a:cubicBezTo>
                  <a:cubicBezTo>
                    <a:pt x="6393" y="3086"/>
                    <a:pt x="6010" y="2968"/>
                    <a:pt x="5656" y="2919"/>
                  </a:cubicBezTo>
                  <a:cubicBezTo>
                    <a:pt x="5941" y="2811"/>
                    <a:pt x="6196" y="2654"/>
                    <a:pt x="6363" y="2438"/>
                  </a:cubicBezTo>
                  <a:cubicBezTo>
                    <a:pt x="6678" y="2036"/>
                    <a:pt x="6383" y="1535"/>
                    <a:pt x="6020" y="1280"/>
                  </a:cubicBezTo>
                  <a:cubicBezTo>
                    <a:pt x="5855" y="1160"/>
                    <a:pt x="5675" y="1110"/>
                    <a:pt x="5496" y="1110"/>
                  </a:cubicBezTo>
                  <a:cubicBezTo>
                    <a:pt x="5173" y="1110"/>
                    <a:pt x="4848" y="1272"/>
                    <a:pt x="4596" y="1486"/>
                  </a:cubicBezTo>
                  <a:cubicBezTo>
                    <a:pt x="4498" y="1564"/>
                    <a:pt x="4409" y="1653"/>
                    <a:pt x="4321" y="1751"/>
                  </a:cubicBezTo>
                  <a:cubicBezTo>
                    <a:pt x="4370" y="1221"/>
                    <a:pt x="4331" y="651"/>
                    <a:pt x="4007" y="288"/>
                  </a:cubicBezTo>
                  <a:cubicBezTo>
                    <a:pt x="3827" y="84"/>
                    <a:pt x="3565" y="1"/>
                    <a:pt x="3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0" name="Google Shape;4880;p23"/>
            <p:cNvSpPr/>
            <p:nvPr/>
          </p:nvSpPr>
          <p:spPr>
            <a:xfrm>
              <a:off x="8591524" y="9447182"/>
              <a:ext cx="212231" cy="191086"/>
            </a:xfrm>
            <a:custGeom>
              <a:avLst/>
              <a:gdLst/>
              <a:ahLst/>
              <a:cxnLst/>
              <a:rect l="l" t="t" r="r" b="b"/>
              <a:pathLst>
                <a:path w="6805" h="6127" extrusionOk="0">
                  <a:moveTo>
                    <a:pt x="4156" y="290"/>
                  </a:moveTo>
                  <a:cubicBezTo>
                    <a:pt x="4249" y="290"/>
                    <a:pt x="4352" y="326"/>
                    <a:pt x="4468" y="408"/>
                  </a:cubicBezTo>
                  <a:cubicBezTo>
                    <a:pt x="5155" y="889"/>
                    <a:pt x="4212" y="2195"/>
                    <a:pt x="3869" y="2637"/>
                  </a:cubicBezTo>
                  <a:cubicBezTo>
                    <a:pt x="3769" y="2766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5"/>
                  </a:cubicBezTo>
                  <a:cubicBezTo>
                    <a:pt x="4448" y="2460"/>
                    <a:pt x="4713" y="2195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7"/>
                    <a:pt x="5715" y="1841"/>
                  </a:cubicBezTo>
                  <a:cubicBezTo>
                    <a:pt x="5931" y="1920"/>
                    <a:pt x="6215" y="2234"/>
                    <a:pt x="6206" y="2479"/>
                  </a:cubicBezTo>
                  <a:cubicBezTo>
                    <a:pt x="6186" y="2882"/>
                    <a:pt x="5430" y="3000"/>
                    <a:pt x="5145" y="3059"/>
                  </a:cubicBezTo>
                  <a:cubicBezTo>
                    <a:pt x="4831" y="3118"/>
                    <a:pt x="4507" y="3157"/>
                    <a:pt x="4193" y="3177"/>
                  </a:cubicBezTo>
                  <a:cubicBezTo>
                    <a:pt x="3974" y="3196"/>
                    <a:pt x="3857" y="3462"/>
                    <a:pt x="4116" y="3462"/>
                  </a:cubicBezTo>
                  <a:cubicBezTo>
                    <a:pt x="4125" y="3462"/>
                    <a:pt x="4134" y="3462"/>
                    <a:pt x="4144" y="3461"/>
                  </a:cubicBezTo>
                  <a:cubicBezTo>
                    <a:pt x="4310" y="3447"/>
                    <a:pt x="4500" y="3436"/>
                    <a:pt x="4697" y="3436"/>
                  </a:cubicBezTo>
                  <a:cubicBezTo>
                    <a:pt x="5190" y="3436"/>
                    <a:pt x="5729" y="3508"/>
                    <a:pt x="6058" y="3795"/>
                  </a:cubicBezTo>
                  <a:cubicBezTo>
                    <a:pt x="6333" y="4041"/>
                    <a:pt x="6265" y="4669"/>
                    <a:pt x="5882" y="4787"/>
                  </a:cubicBezTo>
                  <a:cubicBezTo>
                    <a:pt x="5834" y="4801"/>
                    <a:pt x="5784" y="4808"/>
                    <a:pt x="5733" y="4808"/>
                  </a:cubicBezTo>
                  <a:cubicBezTo>
                    <a:pt x="5369" y="4808"/>
                    <a:pt x="4923" y="4477"/>
                    <a:pt x="4674" y="4296"/>
                  </a:cubicBezTo>
                  <a:cubicBezTo>
                    <a:pt x="4379" y="4090"/>
                    <a:pt x="4104" y="3864"/>
                    <a:pt x="3859" y="3609"/>
                  </a:cubicBezTo>
                  <a:cubicBezTo>
                    <a:pt x="3829" y="3579"/>
                    <a:pt x="3780" y="3566"/>
                    <a:pt x="3727" y="3566"/>
                  </a:cubicBezTo>
                  <a:cubicBezTo>
                    <a:pt x="3568" y="3566"/>
                    <a:pt x="3364" y="3678"/>
                    <a:pt x="3466" y="3795"/>
                  </a:cubicBezTo>
                  <a:cubicBezTo>
                    <a:pt x="3643" y="4001"/>
                    <a:pt x="3800" y="4227"/>
                    <a:pt x="3937" y="4453"/>
                  </a:cubicBezTo>
                  <a:cubicBezTo>
                    <a:pt x="4114" y="4757"/>
                    <a:pt x="4389" y="5278"/>
                    <a:pt x="4154" y="5612"/>
                  </a:cubicBezTo>
                  <a:cubicBezTo>
                    <a:pt x="4044" y="5770"/>
                    <a:pt x="3863" y="5842"/>
                    <a:pt x="3678" y="5842"/>
                  </a:cubicBezTo>
                  <a:cubicBezTo>
                    <a:pt x="3450" y="5842"/>
                    <a:pt x="3217" y="5733"/>
                    <a:pt x="3103" y="5543"/>
                  </a:cubicBezTo>
                  <a:cubicBezTo>
                    <a:pt x="2907" y="5209"/>
                    <a:pt x="2907" y="4767"/>
                    <a:pt x="2926" y="4394"/>
                  </a:cubicBezTo>
                  <a:cubicBezTo>
                    <a:pt x="2946" y="4119"/>
                    <a:pt x="2975" y="3844"/>
                    <a:pt x="3044" y="3579"/>
                  </a:cubicBezTo>
                  <a:cubicBezTo>
                    <a:pt x="3065" y="3491"/>
                    <a:pt x="3002" y="3459"/>
                    <a:pt x="2918" y="3459"/>
                  </a:cubicBezTo>
                  <a:cubicBezTo>
                    <a:pt x="2805" y="3459"/>
                    <a:pt x="2656" y="3517"/>
                    <a:pt x="2622" y="3579"/>
                  </a:cubicBezTo>
                  <a:cubicBezTo>
                    <a:pt x="2435" y="3913"/>
                    <a:pt x="2209" y="4227"/>
                    <a:pt x="1925" y="4473"/>
                  </a:cubicBezTo>
                  <a:cubicBezTo>
                    <a:pt x="1782" y="4600"/>
                    <a:pt x="1607" y="4733"/>
                    <a:pt x="1411" y="4733"/>
                  </a:cubicBezTo>
                  <a:cubicBezTo>
                    <a:pt x="1364" y="4733"/>
                    <a:pt x="1316" y="4725"/>
                    <a:pt x="1267" y="4708"/>
                  </a:cubicBezTo>
                  <a:cubicBezTo>
                    <a:pt x="1031" y="4620"/>
                    <a:pt x="766" y="4316"/>
                    <a:pt x="737" y="4060"/>
                  </a:cubicBezTo>
                  <a:cubicBezTo>
                    <a:pt x="648" y="3393"/>
                    <a:pt x="2033" y="3265"/>
                    <a:pt x="2484" y="3226"/>
                  </a:cubicBezTo>
                  <a:cubicBezTo>
                    <a:pt x="2703" y="3207"/>
                    <a:pt x="2820" y="2940"/>
                    <a:pt x="2553" y="2940"/>
                  </a:cubicBezTo>
                  <a:cubicBezTo>
                    <a:pt x="2543" y="2940"/>
                    <a:pt x="2534" y="2940"/>
                    <a:pt x="2524" y="2941"/>
                  </a:cubicBezTo>
                  <a:cubicBezTo>
                    <a:pt x="2425" y="2951"/>
                    <a:pt x="2317" y="2961"/>
                    <a:pt x="2200" y="2980"/>
                  </a:cubicBezTo>
                  <a:cubicBezTo>
                    <a:pt x="2095" y="2987"/>
                    <a:pt x="1980" y="2992"/>
                    <a:pt x="1861" y="2992"/>
                  </a:cubicBezTo>
                  <a:cubicBezTo>
                    <a:pt x="1276" y="2992"/>
                    <a:pt x="596" y="2879"/>
                    <a:pt x="579" y="2332"/>
                  </a:cubicBezTo>
                  <a:cubicBezTo>
                    <a:pt x="570" y="2146"/>
                    <a:pt x="658" y="182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52" y="2038"/>
                  </a:cubicBezTo>
                  <a:cubicBezTo>
                    <a:pt x="1856" y="2224"/>
                    <a:pt x="2150" y="2460"/>
                    <a:pt x="2406" y="2715"/>
                  </a:cubicBezTo>
                  <a:cubicBezTo>
                    <a:pt x="2438" y="2747"/>
                    <a:pt x="2485" y="2760"/>
                    <a:pt x="2537" y="2760"/>
                  </a:cubicBezTo>
                  <a:cubicBezTo>
                    <a:pt x="2645" y="2760"/>
                    <a:pt x="2772" y="2703"/>
                    <a:pt x="2818" y="2637"/>
                  </a:cubicBezTo>
                  <a:cubicBezTo>
                    <a:pt x="2838" y="2607"/>
                    <a:pt x="2838" y="2568"/>
                    <a:pt x="2808" y="2538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6" y="748"/>
                    <a:pt x="2165" y="718"/>
                    <a:pt x="2297" y="718"/>
                  </a:cubicBezTo>
                  <a:cubicBezTo>
                    <a:pt x="2435" y="718"/>
                    <a:pt x="2576" y="750"/>
                    <a:pt x="2671" y="800"/>
                  </a:cubicBezTo>
                  <a:cubicBezTo>
                    <a:pt x="2848" y="889"/>
                    <a:pt x="2936" y="1075"/>
                    <a:pt x="2985" y="1262"/>
                  </a:cubicBezTo>
                  <a:cubicBezTo>
                    <a:pt x="3015" y="1380"/>
                    <a:pt x="3024" y="1507"/>
                    <a:pt x="3024" y="1635"/>
                  </a:cubicBezTo>
                  <a:cubicBezTo>
                    <a:pt x="3005" y="1763"/>
                    <a:pt x="2985" y="1900"/>
                    <a:pt x="2975" y="2028"/>
                  </a:cubicBezTo>
                  <a:cubicBezTo>
                    <a:pt x="2975" y="2119"/>
                    <a:pt x="3046" y="2156"/>
                    <a:pt x="3132" y="2156"/>
                  </a:cubicBezTo>
                  <a:cubicBezTo>
                    <a:pt x="3250" y="2156"/>
                    <a:pt x="3394" y="2085"/>
                    <a:pt x="3417" y="1989"/>
                  </a:cubicBezTo>
                  <a:cubicBezTo>
                    <a:pt x="3447" y="1851"/>
                    <a:pt x="3456" y="1714"/>
                    <a:pt x="3456" y="1566"/>
                  </a:cubicBezTo>
                  <a:cubicBezTo>
                    <a:pt x="3537" y="1027"/>
                    <a:pt x="3736" y="290"/>
                    <a:pt x="4156" y="290"/>
                  </a:cubicBezTo>
                  <a:close/>
                  <a:moveTo>
                    <a:pt x="4235" y="1"/>
                  </a:moveTo>
                  <a:cubicBezTo>
                    <a:pt x="4161" y="1"/>
                    <a:pt x="4087" y="9"/>
                    <a:pt x="4016" y="25"/>
                  </a:cubicBezTo>
                  <a:cubicBezTo>
                    <a:pt x="3623" y="113"/>
                    <a:pt x="3388" y="437"/>
                    <a:pt x="3240" y="791"/>
                  </a:cubicBezTo>
                  <a:cubicBezTo>
                    <a:pt x="3123" y="634"/>
                    <a:pt x="2946" y="506"/>
                    <a:pt x="2700" y="457"/>
                  </a:cubicBezTo>
                  <a:cubicBezTo>
                    <a:pt x="2621" y="443"/>
                    <a:pt x="2531" y="435"/>
                    <a:pt x="2436" y="435"/>
                  </a:cubicBezTo>
                  <a:cubicBezTo>
                    <a:pt x="2075" y="435"/>
                    <a:pt x="1646" y="550"/>
                    <a:pt x="1483" y="869"/>
                  </a:cubicBezTo>
                  <a:cubicBezTo>
                    <a:pt x="1365" y="1105"/>
                    <a:pt x="1443" y="1380"/>
                    <a:pt x="1571" y="1615"/>
                  </a:cubicBezTo>
                  <a:cubicBezTo>
                    <a:pt x="1391" y="1540"/>
                    <a:pt x="1203" y="1492"/>
                    <a:pt x="1019" y="1492"/>
                  </a:cubicBezTo>
                  <a:cubicBezTo>
                    <a:pt x="893" y="1492"/>
                    <a:pt x="768" y="1514"/>
                    <a:pt x="648" y="1566"/>
                  </a:cubicBezTo>
                  <a:cubicBezTo>
                    <a:pt x="236" y="1733"/>
                    <a:pt x="0" y="2322"/>
                    <a:pt x="226" y="2725"/>
                  </a:cubicBezTo>
                  <a:cubicBezTo>
                    <a:pt x="403" y="3039"/>
                    <a:pt x="786" y="3157"/>
                    <a:pt x="1139" y="3216"/>
                  </a:cubicBezTo>
                  <a:cubicBezTo>
                    <a:pt x="854" y="3324"/>
                    <a:pt x="609" y="3471"/>
                    <a:pt x="432" y="3687"/>
                  </a:cubicBezTo>
                  <a:cubicBezTo>
                    <a:pt x="118" y="4090"/>
                    <a:pt x="413" y="4600"/>
                    <a:pt x="776" y="4856"/>
                  </a:cubicBezTo>
                  <a:cubicBezTo>
                    <a:pt x="939" y="4970"/>
                    <a:pt x="1115" y="5018"/>
                    <a:pt x="1292" y="5018"/>
                  </a:cubicBezTo>
                  <a:cubicBezTo>
                    <a:pt x="1617" y="5018"/>
                    <a:pt x="1945" y="4856"/>
                    <a:pt x="2200" y="4640"/>
                  </a:cubicBezTo>
                  <a:cubicBezTo>
                    <a:pt x="2298" y="4561"/>
                    <a:pt x="2386" y="4473"/>
                    <a:pt x="2474" y="4375"/>
                  </a:cubicBezTo>
                  <a:lnTo>
                    <a:pt x="2474" y="4375"/>
                  </a:lnTo>
                  <a:cubicBezTo>
                    <a:pt x="2425" y="4905"/>
                    <a:pt x="2474" y="5474"/>
                    <a:pt x="2789" y="5838"/>
                  </a:cubicBezTo>
                  <a:cubicBezTo>
                    <a:pt x="2975" y="6043"/>
                    <a:pt x="3240" y="6126"/>
                    <a:pt x="3513" y="6126"/>
                  </a:cubicBezTo>
                  <a:cubicBezTo>
                    <a:pt x="3773" y="6126"/>
                    <a:pt x="4041" y="6051"/>
                    <a:pt x="4252" y="5936"/>
                  </a:cubicBezTo>
                  <a:cubicBezTo>
                    <a:pt x="4723" y="5661"/>
                    <a:pt x="4743" y="5160"/>
                    <a:pt x="4556" y="4708"/>
                  </a:cubicBezTo>
                  <a:cubicBezTo>
                    <a:pt x="4546" y="4689"/>
                    <a:pt x="4546" y="4679"/>
                    <a:pt x="4536" y="4669"/>
                  </a:cubicBezTo>
                  <a:lnTo>
                    <a:pt x="4536" y="4669"/>
                  </a:lnTo>
                  <a:cubicBezTo>
                    <a:pt x="4870" y="4889"/>
                    <a:pt x="5272" y="5089"/>
                    <a:pt x="5674" y="5089"/>
                  </a:cubicBezTo>
                  <a:cubicBezTo>
                    <a:pt x="5756" y="5089"/>
                    <a:pt x="5839" y="5080"/>
                    <a:pt x="5921" y="5062"/>
                  </a:cubicBezTo>
                  <a:cubicBezTo>
                    <a:pt x="6392" y="4944"/>
                    <a:pt x="6795" y="4394"/>
                    <a:pt x="6638" y="3893"/>
                  </a:cubicBezTo>
                  <a:cubicBezTo>
                    <a:pt x="6500" y="3461"/>
                    <a:pt x="5970" y="3314"/>
                    <a:pt x="5558" y="3236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89"/>
                    <a:pt x="6598" y="2008"/>
                    <a:pt x="6235" y="1723"/>
                  </a:cubicBezTo>
                  <a:cubicBezTo>
                    <a:pt x="6057" y="1580"/>
                    <a:pt x="5854" y="1521"/>
                    <a:pt x="5647" y="1521"/>
                  </a:cubicBezTo>
                  <a:cubicBezTo>
                    <a:pt x="5373" y="1521"/>
                    <a:pt x="5091" y="1623"/>
                    <a:pt x="4851" y="1763"/>
                  </a:cubicBezTo>
                  <a:cubicBezTo>
                    <a:pt x="5027" y="1409"/>
                    <a:pt x="5204" y="977"/>
                    <a:pt x="5106" y="584"/>
                  </a:cubicBezTo>
                  <a:cubicBezTo>
                    <a:pt x="5007" y="207"/>
                    <a:pt x="4614" y="1"/>
                    <a:pt x="4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1" name="Google Shape;4881;p23"/>
            <p:cNvSpPr/>
            <p:nvPr/>
          </p:nvSpPr>
          <p:spPr>
            <a:xfrm>
              <a:off x="8931437" y="9438668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13" y="288"/>
                  </a:moveTo>
                  <a:cubicBezTo>
                    <a:pt x="3344" y="288"/>
                    <a:pt x="3581" y="400"/>
                    <a:pt x="3702" y="592"/>
                  </a:cubicBezTo>
                  <a:cubicBezTo>
                    <a:pt x="3898" y="916"/>
                    <a:pt x="3898" y="1368"/>
                    <a:pt x="3869" y="174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3999" y="2667"/>
                    <a:pt x="4149" y="2608"/>
                    <a:pt x="4183" y="2546"/>
                  </a:cubicBezTo>
                  <a:cubicBezTo>
                    <a:pt x="4360" y="2222"/>
                    <a:pt x="4595" y="1898"/>
                    <a:pt x="4880" y="1653"/>
                  </a:cubicBezTo>
                  <a:cubicBezTo>
                    <a:pt x="5022" y="1527"/>
                    <a:pt x="5194" y="1401"/>
                    <a:pt x="5383" y="1401"/>
                  </a:cubicBezTo>
                  <a:cubicBezTo>
                    <a:pt x="5431" y="1401"/>
                    <a:pt x="5479" y="1409"/>
                    <a:pt x="5528" y="1427"/>
                  </a:cubicBezTo>
                  <a:cubicBezTo>
                    <a:pt x="5774" y="1505"/>
                    <a:pt x="6029" y="1810"/>
                    <a:pt x="6068" y="2075"/>
                  </a:cubicBezTo>
                  <a:cubicBezTo>
                    <a:pt x="6157" y="2743"/>
                    <a:pt x="4762" y="2860"/>
                    <a:pt x="4320" y="2900"/>
                  </a:cubicBezTo>
                  <a:cubicBezTo>
                    <a:pt x="4102" y="2928"/>
                    <a:pt x="3985" y="3185"/>
                    <a:pt x="4242" y="3185"/>
                  </a:cubicBezTo>
                  <a:cubicBezTo>
                    <a:pt x="4252" y="3185"/>
                    <a:pt x="4261" y="3185"/>
                    <a:pt x="4271" y="3184"/>
                  </a:cubicBezTo>
                  <a:cubicBezTo>
                    <a:pt x="4370" y="3175"/>
                    <a:pt x="4487" y="3165"/>
                    <a:pt x="4595" y="3155"/>
                  </a:cubicBezTo>
                  <a:cubicBezTo>
                    <a:pt x="4709" y="3146"/>
                    <a:pt x="4835" y="3140"/>
                    <a:pt x="4964" y="3140"/>
                  </a:cubicBezTo>
                  <a:cubicBezTo>
                    <a:pt x="5548" y="3140"/>
                    <a:pt x="6209" y="3263"/>
                    <a:pt x="6225" y="3793"/>
                  </a:cubicBezTo>
                  <a:cubicBezTo>
                    <a:pt x="6225" y="3980"/>
                    <a:pt x="6147" y="4304"/>
                    <a:pt x="5931" y="4343"/>
                  </a:cubicBezTo>
                  <a:cubicBezTo>
                    <a:pt x="5911" y="4347"/>
                    <a:pt x="5890" y="4348"/>
                    <a:pt x="5869" y="4348"/>
                  </a:cubicBezTo>
                  <a:cubicBezTo>
                    <a:pt x="5663" y="4348"/>
                    <a:pt x="5414" y="4186"/>
                    <a:pt x="5253" y="4088"/>
                  </a:cubicBezTo>
                  <a:cubicBezTo>
                    <a:pt x="4949" y="3901"/>
                    <a:pt x="4654" y="3666"/>
                    <a:pt x="4399" y="3410"/>
                  </a:cubicBezTo>
                  <a:cubicBezTo>
                    <a:pt x="4367" y="3382"/>
                    <a:pt x="4319" y="3370"/>
                    <a:pt x="4266" y="3370"/>
                  </a:cubicBezTo>
                  <a:cubicBezTo>
                    <a:pt x="4156" y="3370"/>
                    <a:pt x="4026" y="3422"/>
                    <a:pt x="3987" y="3489"/>
                  </a:cubicBezTo>
                  <a:cubicBezTo>
                    <a:pt x="3967" y="3528"/>
                    <a:pt x="3967" y="3558"/>
                    <a:pt x="3996" y="3597"/>
                  </a:cubicBezTo>
                  <a:cubicBezTo>
                    <a:pt x="4203" y="3793"/>
                    <a:pt x="4389" y="4009"/>
                    <a:pt x="4546" y="4245"/>
                  </a:cubicBezTo>
                  <a:cubicBezTo>
                    <a:pt x="4713" y="4461"/>
                    <a:pt x="5145" y="5050"/>
                    <a:pt x="4851" y="5305"/>
                  </a:cubicBezTo>
                  <a:cubicBezTo>
                    <a:pt x="4766" y="5380"/>
                    <a:pt x="4627" y="5412"/>
                    <a:pt x="4488" y="5412"/>
                  </a:cubicBezTo>
                  <a:cubicBezTo>
                    <a:pt x="4354" y="5412"/>
                    <a:pt x="4220" y="5383"/>
                    <a:pt x="4134" y="5335"/>
                  </a:cubicBezTo>
                  <a:cubicBezTo>
                    <a:pt x="3957" y="5237"/>
                    <a:pt x="3859" y="5060"/>
                    <a:pt x="3820" y="4864"/>
                  </a:cubicBezTo>
                  <a:cubicBezTo>
                    <a:pt x="3790" y="4746"/>
                    <a:pt x="3780" y="4618"/>
                    <a:pt x="3780" y="4490"/>
                  </a:cubicBezTo>
                  <a:cubicBezTo>
                    <a:pt x="3800" y="4363"/>
                    <a:pt x="3820" y="4225"/>
                    <a:pt x="3820" y="4098"/>
                  </a:cubicBezTo>
                  <a:cubicBezTo>
                    <a:pt x="3824" y="4008"/>
                    <a:pt x="3756" y="3973"/>
                    <a:pt x="3672" y="3973"/>
                  </a:cubicBezTo>
                  <a:cubicBezTo>
                    <a:pt x="3554" y="3973"/>
                    <a:pt x="3405" y="4045"/>
                    <a:pt x="3388" y="4137"/>
                  </a:cubicBezTo>
                  <a:cubicBezTo>
                    <a:pt x="3358" y="4274"/>
                    <a:pt x="3339" y="4422"/>
                    <a:pt x="3339" y="4569"/>
                  </a:cubicBezTo>
                  <a:cubicBezTo>
                    <a:pt x="3258" y="5101"/>
                    <a:pt x="3058" y="5844"/>
                    <a:pt x="2637" y="5844"/>
                  </a:cubicBezTo>
                  <a:cubicBezTo>
                    <a:pt x="2544" y="5844"/>
                    <a:pt x="2442" y="5809"/>
                    <a:pt x="2327" y="5728"/>
                  </a:cubicBezTo>
                  <a:cubicBezTo>
                    <a:pt x="1650" y="5246"/>
                    <a:pt x="2582" y="3931"/>
                    <a:pt x="2936" y="3489"/>
                  </a:cubicBezTo>
                  <a:cubicBezTo>
                    <a:pt x="3037" y="3364"/>
                    <a:pt x="2925" y="3300"/>
                    <a:pt x="2797" y="3300"/>
                  </a:cubicBezTo>
                  <a:cubicBezTo>
                    <a:pt x="2714" y="3300"/>
                    <a:pt x="2625" y="3327"/>
                    <a:pt x="2582" y="3381"/>
                  </a:cubicBezTo>
                  <a:cubicBezTo>
                    <a:pt x="2357" y="3666"/>
                    <a:pt x="2082" y="3931"/>
                    <a:pt x="1787" y="4127"/>
                  </a:cubicBezTo>
                  <a:cubicBezTo>
                    <a:pt x="1631" y="4232"/>
                    <a:pt x="1451" y="4325"/>
                    <a:pt x="1267" y="4325"/>
                  </a:cubicBezTo>
                  <a:cubicBezTo>
                    <a:pt x="1208" y="4325"/>
                    <a:pt x="1149" y="4315"/>
                    <a:pt x="1090" y="4294"/>
                  </a:cubicBezTo>
                  <a:cubicBezTo>
                    <a:pt x="874" y="4206"/>
                    <a:pt x="589" y="3891"/>
                    <a:pt x="599" y="3646"/>
                  </a:cubicBezTo>
                  <a:cubicBezTo>
                    <a:pt x="619" y="3243"/>
                    <a:pt x="1365" y="3135"/>
                    <a:pt x="1660" y="3076"/>
                  </a:cubicBezTo>
                  <a:cubicBezTo>
                    <a:pt x="1974" y="3008"/>
                    <a:pt x="2288" y="2968"/>
                    <a:pt x="2612" y="2949"/>
                  </a:cubicBezTo>
                  <a:cubicBezTo>
                    <a:pt x="2830" y="2939"/>
                    <a:pt x="2948" y="2673"/>
                    <a:pt x="2680" y="2673"/>
                  </a:cubicBezTo>
                  <a:cubicBezTo>
                    <a:pt x="2671" y="2673"/>
                    <a:pt x="2661" y="2673"/>
                    <a:pt x="2651" y="2674"/>
                  </a:cubicBezTo>
                  <a:cubicBezTo>
                    <a:pt x="2492" y="2685"/>
                    <a:pt x="2308" y="2695"/>
                    <a:pt x="2116" y="2695"/>
                  </a:cubicBezTo>
                  <a:cubicBezTo>
                    <a:pt x="1621" y="2695"/>
                    <a:pt x="1072" y="2627"/>
                    <a:pt x="746" y="2330"/>
                  </a:cubicBezTo>
                  <a:cubicBezTo>
                    <a:pt x="471" y="2085"/>
                    <a:pt x="540" y="1466"/>
                    <a:pt x="913" y="1348"/>
                  </a:cubicBezTo>
                  <a:cubicBezTo>
                    <a:pt x="963" y="1332"/>
                    <a:pt x="1016" y="1324"/>
                    <a:pt x="1070" y="1324"/>
                  </a:cubicBezTo>
                  <a:cubicBezTo>
                    <a:pt x="1435" y="1324"/>
                    <a:pt x="1883" y="1660"/>
                    <a:pt x="2131" y="1839"/>
                  </a:cubicBezTo>
                  <a:cubicBezTo>
                    <a:pt x="2416" y="2036"/>
                    <a:pt x="2690" y="2271"/>
                    <a:pt x="2936" y="2517"/>
                  </a:cubicBezTo>
                  <a:cubicBezTo>
                    <a:pt x="2966" y="2547"/>
                    <a:pt x="3016" y="2560"/>
                    <a:pt x="3071" y="2560"/>
                  </a:cubicBezTo>
                  <a:cubicBezTo>
                    <a:pt x="3233" y="2560"/>
                    <a:pt x="3441" y="2450"/>
                    <a:pt x="3339" y="2340"/>
                  </a:cubicBezTo>
                  <a:cubicBezTo>
                    <a:pt x="3162" y="2134"/>
                    <a:pt x="3005" y="1908"/>
                    <a:pt x="2867" y="1672"/>
                  </a:cubicBezTo>
                  <a:cubicBezTo>
                    <a:pt x="2690" y="1378"/>
                    <a:pt x="2406" y="848"/>
                    <a:pt x="2641" y="514"/>
                  </a:cubicBezTo>
                  <a:cubicBezTo>
                    <a:pt x="2754" y="358"/>
                    <a:pt x="2932" y="288"/>
                    <a:pt x="3113" y="288"/>
                  </a:cubicBezTo>
                  <a:close/>
                  <a:moveTo>
                    <a:pt x="3293" y="1"/>
                  </a:moveTo>
                  <a:cubicBezTo>
                    <a:pt x="3031" y="1"/>
                    <a:pt x="2761" y="79"/>
                    <a:pt x="2553" y="200"/>
                  </a:cubicBezTo>
                  <a:cubicBezTo>
                    <a:pt x="2072" y="465"/>
                    <a:pt x="2062" y="965"/>
                    <a:pt x="2249" y="1427"/>
                  </a:cubicBezTo>
                  <a:cubicBezTo>
                    <a:pt x="2249" y="1437"/>
                    <a:pt x="2258" y="1447"/>
                    <a:pt x="2268" y="1466"/>
                  </a:cubicBezTo>
                  <a:cubicBezTo>
                    <a:pt x="1929" y="1248"/>
                    <a:pt x="1536" y="1043"/>
                    <a:pt x="1140" y="1043"/>
                  </a:cubicBezTo>
                  <a:cubicBezTo>
                    <a:pt x="1054" y="1043"/>
                    <a:pt x="969" y="1053"/>
                    <a:pt x="884" y="1073"/>
                  </a:cubicBezTo>
                  <a:cubicBezTo>
                    <a:pt x="413" y="1181"/>
                    <a:pt x="0" y="1741"/>
                    <a:pt x="167" y="2232"/>
                  </a:cubicBezTo>
                  <a:cubicBezTo>
                    <a:pt x="304" y="2664"/>
                    <a:pt x="835" y="2821"/>
                    <a:pt x="1247" y="2890"/>
                  </a:cubicBezTo>
                  <a:cubicBezTo>
                    <a:pt x="933" y="2968"/>
                    <a:pt x="619" y="3086"/>
                    <a:pt x="383" y="3292"/>
                  </a:cubicBezTo>
                  <a:cubicBezTo>
                    <a:pt x="0" y="3646"/>
                    <a:pt x="206" y="4117"/>
                    <a:pt x="570" y="4412"/>
                  </a:cubicBezTo>
                  <a:cubicBezTo>
                    <a:pt x="744" y="4553"/>
                    <a:pt x="943" y="4610"/>
                    <a:pt x="1147" y="4610"/>
                  </a:cubicBezTo>
                  <a:cubicBezTo>
                    <a:pt x="1425" y="4610"/>
                    <a:pt x="1711" y="4504"/>
                    <a:pt x="1954" y="4363"/>
                  </a:cubicBezTo>
                  <a:lnTo>
                    <a:pt x="1954" y="4363"/>
                  </a:lnTo>
                  <a:cubicBezTo>
                    <a:pt x="1768" y="4726"/>
                    <a:pt x="1601" y="5158"/>
                    <a:pt x="1699" y="5541"/>
                  </a:cubicBezTo>
                  <a:cubicBezTo>
                    <a:pt x="1789" y="5925"/>
                    <a:pt x="2184" y="6125"/>
                    <a:pt x="2558" y="6125"/>
                  </a:cubicBezTo>
                  <a:cubicBezTo>
                    <a:pt x="2633" y="6125"/>
                    <a:pt x="2708" y="6117"/>
                    <a:pt x="2779" y="6101"/>
                  </a:cubicBezTo>
                  <a:cubicBezTo>
                    <a:pt x="3181" y="6012"/>
                    <a:pt x="3417" y="5688"/>
                    <a:pt x="3564" y="5335"/>
                  </a:cubicBezTo>
                  <a:cubicBezTo>
                    <a:pt x="3682" y="5502"/>
                    <a:pt x="3849" y="5620"/>
                    <a:pt x="4095" y="5669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1"/>
                    <a:pt x="5351" y="4746"/>
                    <a:pt x="5234" y="4510"/>
                  </a:cubicBezTo>
                  <a:lnTo>
                    <a:pt x="5234" y="4510"/>
                  </a:lnTo>
                  <a:cubicBezTo>
                    <a:pt x="5418" y="4587"/>
                    <a:pt x="5606" y="4636"/>
                    <a:pt x="5793" y="4636"/>
                  </a:cubicBezTo>
                  <a:cubicBezTo>
                    <a:pt x="5915" y="4636"/>
                    <a:pt x="6037" y="4615"/>
                    <a:pt x="6157" y="4569"/>
                  </a:cubicBezTo>
                  <a:cubicBezTo>
                    <a:pt x="6559" y="4392"/>
                    <a:pt x="6805" y="3803"/>
                    <a:pt x="6579" y="3401"/>
                  </a:cubicBezTo>
                  <a:cubicBezTo>
                    <a:pt x="6392" y="3086"/>
                    <a:pt x="6009" y="2968"/>
                    <a:pt x="5656" y="2919"/>
                  </a:cubicBezTo>
                  <a:cubicBezTo>
                    <a:pt x="5941" y="2811"/>
                    <a:pt x="6196" y="2654"/>
                    <a:pt x="6363" y="2438"/>
                  </a:cubicBezTo>
                  <a:cubicBezTo>
                    <a:pt x="6677" y="2036"/>
                    <a:pt x="6382" y="1535"/>
                    <a:pt x="6019" y="1280"/>
                  </a:cubicBezTo>
                  <a:cubicBezTo>
                    <a:pt x="5854" y="1160"/>
                    <a:pt x="5676" y="1110"/>
                    <a:pt x="5497" y="1110"/>
                  </a:cubicBezTo>
                  <a:cubicBezTo>
                    <a:pt x="5177" y="1110"/>
                    <a:pt x="4854" y="1272"/>
                    <a:pt x="4595" y="1486"/>
                  </a:cubicBezTo>
                  <a:cubicBezTo>
                    <a:pt x="4497" y="1564"/>
                    <a:pt x="4409" y="1653"/>
                    <a:pt x="4320" y="1751"/>
                  </a:cubicBezTo>
                  <a:cubicBezTo>
                    <a:pt x="4370" y="1221"/>
                    <a:pt x="4330" y="651"/>
                    <a:pt x="4006" y="288"/>
                  </a:cubicBezTo>
                  <a:cubicBezTo>
                    <a:pt x="3827" y="84"/>
                    <a:pt x="3564" y="1"/>
                    <a:pt x="3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2" name="Google Shape;4882;p23"/>
            <p:cNvSpPr/>
            <p:nvPr/>
          </p:nvSpPr>
          <p:spPr>
            <a:xfrm>
              <a:off x="6367387" y="9698303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6" y="290"/>
                  </a:moveTo>
                  <a:cubicBezTo>
                    <a:pt x="4259" y="290"/>
                    <a:pt x="4363" y="326"/>
                    <a:pt x="4478" y="407"/>
                  </a:cubicBezTo>
                  <a:cubicBezTo>
                    <a:pt x="5155" y="888"/>
                    <a:pt x="4222" y="2194"/>
                    <a:pt x="3869" y="2636"/>
                  </a:cubicBezTo>
                  <a:cubicBezTo>
                    <a:pt x="3769" y="2765"/>
                    <a:pt x="3876" y="2828"/>
                    <a:pt x="4002" y="2828"/>
                  </a:cubicBezTo>
                  <a:cubicBezTo>
                    <a:pt x="4086" y="2828"/>
                    <a:pt x="4179" y="2799"/>
                    <a:pt x="4222" y="2744"/>
                  </a:cubicBezTo>
                  <a:cubicBezTo>
                    <a:pt x="4448" y="2459"/>
                    <a:pt x="4723" y="2194"/>
                    <a:pt x="5028" y="1998"/>
                  </a:cubicBezTo>
                  <a:cubicBezTo>
                    <a:pt x="5175" y="1902"/>
                    <a:pt x="5351" y="1806"/>
                    <a:pt x="5533" y="1806"/>
                  </a:cubicBezTo>
                  <a:cubicBezTo>
                    <a:pt x="5593" y="1806"/>
                    <a:pt x="5654" y="1816"/>
                    <a:pt x="5715" y="1841"/>
                  </a:cubicBezTo>
                  <a:cubicBezTo>
                    <a:pt x="5931" y="1919"/>
                    <a:pt x="6216" y="2233"/>
                    <a:pt x="6206" y="2479"/>
                  </a:cubicBezTo>
                  <a:cubicBezTo>
                    <a:pt x="6186" y="2882"/>
                    <a:pt x="5440" y="2999"/>
                    <a:pt x="5145" y="3058"/>
                  </a:cubicBezTo>
                  <a:cubicBezTo>
                    <a:pt x="4831" y="3117"/>
                    <a:pt x="4517" y="3156"/>
                    <a:pt x="4193" y="3176"/>
                  </a:cubicBezTo>
                  <a:cubicBezTo>
                    <a:pt x="3975" y="3195"/>
                    <a:pt x="3857" y="3462"/>
                    <a:pt x="4125" y="3462"/>
                  </a:cubicBezTo>
                  <a:cubicBezTo>
                    <a:pt x="4134" y="3462"/>
                    <a:pt x="4144" y="3462"/>
                    <a:pt x="4154" y="3461"/>
                  </a:cubicBezTo>
                  <a:cubicBezTo>
                    <a:pt x="4317" y="3447"/>
                    <a:pt x="4506" y="3435"/>
                    <a:pt x="4703" y="3435"/>
                  </a:cubicBezTo>
                  <a:cubicBezTo>
                    <a:pt x="5194" y="3435"/>
                    <a:pt x="5736" y="3507"/>
                    <a:pt x="6059" y="3795"/>
                  </a:cubicBezTo>
                  <a:cubicBezTo>
                    <a:pt x="6334" y="4040"/>
                    <a:pt x="6265" y="4669"/>
                    <a:pt x="5892" y="4786"/>
                  </a:cubicBezTo>
                  <a:cubicBezTo>
                    <a:pt x="5844" y="4801"/>
                    <a:pt x="5794" y="4808"/>
                    <a:pt x="5743" y="4808"/>
                  </a:cubicBezTo>
                  <a:cubicBezTo>
                    <a:pt x="5377" y="4808"/>
                    <a:pt x="4924" y="4476"/>
                    <a:pt x="4674" y="4295"/>
                  </a:cubicBezTo>
                  <a:cubicBezTo>
                    <a:pt x="4389" y="4089"/>
                    <a:pt x="4114" y="3863"/>
                    <a:pt x="3869" y="3608"/>
                  </a:cubicBezTo>
                  <a:cubicBezTo>
                    <a:pt x="3839" y="3578"/>
                    <a:pt x="3790" y="3565"/>
                    <a:pt x="3735" y="3565"/>
                  </a:cubicBezTo>
                  <a:cubicBezTo>
                    <a:pt x="3573" y="3565"/>
                    <a:pt x="3364" y="3677"/>
                    <a:pt x="3466" y="3795"/>
                  </a:cubicBezTo>
                  <a:cubicBezTo>
                    <a:pt x="3643" y="4001"/>
                    <a:pt x="3810" y="4227"/>
                    <a:pt x="3948" y="4453"/>
                  </a:cubicBezTo>
                  <a:cubicBezTo>
                    <a:pt x="4114" y="4757"/>
                    <a:pt x="4399" y="5277"/>
                    <a:pt x="4164" y="5611"/>
                  </a:cubicBezTo>
                  <a:cubicBezTo>
                    <a:pt x="4049" y="5769"/>
                    <a:pt x="3868" y="5841"/>
                    <a:pt x="3684" y="5841"/>
                  </a:cubicBezTo>
                  <a:cubicBezTo>
                    <a:pt x="3457" y="5841"/>
                    <a:pt x="3227" y="5732"/>
                    <a:pt x="3113" y="5542"/>
                  </a:cubicBezTo>
                  <a:cubicBezTo>
                    <a:pt x="2907" y="5209"/>
                    <a:pt x="2907" y="4767"/>
                    <a:pt x="293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1"/>
                    <a:pt x="3002" y="3458"/>
                    <a:pt x="2918" y="3458"/>
                  </a:cubicBezTo>
                  <a:cubicBezTo>
                    <a:pt x="2806" y="3458"/>
                    <a:pt x="2656" y="3517"/>
                    <a:pt x="2622" y="3579"/>
                  </a:cubicBezTo>
                  <a:cubicBezTo>
                    <a:pt x="2445" y="3913"/>
                    <a:pt x="2210" y="4227"/>
                    <a:pt x="1935" y="4472"/>
                  </a:cubicBezTo>
                  <a:cubicBezTo>
                    <a:pt x="1784" y="4599"/>
                    <a:pt x="1608" y="4732"/>
                    <a:pt x="1416" y="4732"/>
                  </a:cubicBezTo>
                  <a:cubicBezTo>
                    <a:pt x="1370" y="4732"/>
                    <a:pt x="1324" y="4725"/>
                    <a:pt x="1277" y="4708"/>
                  </a:cubicBezTo>
                  <a:cubicBezTo>
                    <a:pt x="1031" y="4619"/>
                    <a:pt x="776" y="4315"/>
                    <a:pt x="737" y="4060"/>
                  </a:cubicBezTo>
                  <a:cubicBezTo>
                    <a:pt x="658" y="3392"/>
                    <a:pt x="2043" y="3264"/>
                    <a:pt x="2485" y="3225"/>
                  </a:cubicBezTo>
                  <a:cubicBezTo>
                    <a:pt x="2703" y="3206"/>
                    <a:pt x="2829" y="2939"/>
                    <a:pt x="2563" y="2939"/>
                  </a:cubicBezTo>
                  <a:cubicBezTo>
                    <a:pt x="2553" y="2939"/>
                    <a:pt x="2544" y="2940"/>
                    <a:pt x="2534" y="2940"/>
                  </a:cubicBezTo>
                  <a:cubicBezTo>
                    <a:pt x="2435" y="2950"/>
                    <a:pt x="2318" y="2960"/>
                    <a:pt x="2210" y="2980"/>
                  </a:cubicBezTo>
                  <a:cubicBezTo>
                    <a:pt x="2103" y="2986"/>
                    <a:pt x="1987" y="2991"/>
                    <a:pt x="1867" y="2991"/>
                  </a:cubicBezTo>
                  <a:cubicBezTo>
                    <a:pt x="1276" y="2991"/>
                    <a:pt x="596" y="2878"/>
                    <a:pt x="580" y="2332"/>
                  </a:cubicBezTo>
                  <a:cubicBezTo>
                    <a:pt x="580" y="2145"/>
                    <a:pt x="658" y="1821"/>
                    <a:pt x="874" y="1782"/>
                  </a:cubicBezTo>
                  <a:cubicBezTo>
                    <a:pt x="894" y="1778"/>
                    <a:pt x="915" y="1776"/>
                    <a:pt x="936" y="1776"/>
                  </a:cubicBezTo>
                  <a:cubicBezTo>
                    <a:pt x="1142" y="1776"/>
                    <a:pt x="1391" y="1939"/>
                    <a:pt x="1552" y="2037"/>
                  </a:cubicBezTo>
                  <a:cubicBezTo>
                    <a:pt x="1866" y="2224"/>
                    <a:pt x="2151" y="2459"/>
                    <a:pt x="2406" y="2715"/>
                  </a:cubicBezTo>
                  <a:cubicBezTo>
                    <a:pt x="2438" y="2746"/>
                    <a:pt x="2486" y="2760"/>
                    <a:pt x="2539" y="2760"/>
                  </a:cubicBezTo>
                  <a:cubicBezTo>
                    <a:pt x="2649" y="2760"/>
                    <a:pt x="2779" y="2702"/>
                    <a:pt x="2818" y="2636"/>
                  </a:cubicBezTo>
                  <a:cubicBezTo>
                    <a:pt x="2838" y="2607"/>
                    <a:pt x="2838" y="2567"/>
                    <a:pt x="2809" y="2538"/>
                  </a:cubicBezTo>
                  <a:cubicBezTo>
                    <a:pt x="2602" y="2332"/>
                    <a:pt x="2426" y="2116"/>
                    <a:pt x="225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6" y="747"/>
                    <a:pt x="2167" y="718"/>
                    <a:pt x="2301" y="718"/>
                  </a:cubicBezTo>
                  <a:cubicBezTo>
                    <a:pt x="2440" y="718"/>
                    <a:pt x="2581" y="750"/>
                    <a:pt x="2671" y="800"/>
                  </a:cubicBezTo>
                  <a:cubicBezTo>
                    <a:pt x="2848" y="888"/>
                    <a:pt x="2946" y="1075"/>
                    <a:pt x="2985" y="1261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5" y="1900"/>
                    <a:pt x="2985" y="2027"/>
                  </a:cubicBezTo>
                  <a:cubicBezTo>
                    <a:pt x="2981" y="2118"/>
                    <a:pt x="3052" y="2155"/>
                    <a:pt x="3137" y="2155"/>
                  </a:cubicBezTo>
                  <a:cubicBezTo>
                    <a:pt x="3255" y="2155"/>
                    <a:pt x="3400" y="2085"/>
                    <a:pt x="3417" y="1988"/>
                  </a:cubicBezTo>
                  <a:cubicBezTo>
                    <a:pt x="3447" y="1851"/>
                    <a:pt x="3466" y="1713"/>
                    <a:pt x="3466" y="1566"/>
                  </a:cubicBezTo>
                  <a:cubicBezTo>
                    <a:pt x="3547" y="1027"/>
                    <a:pt x="3746" y="290"/>
                    <a:pt x="4166" y="290"/>
                  </a:cubicBezTo>
                  <a:close/>
                  <a:moveTo>
                    <a:pt x="4241" y="0"/>
                  </a:moveTo>
                  <a:cubicBezTo>
                    <a:pt x="4168" y="0"/>
                    <a:pt x="4095" y="8"/>
                    <a:pt x="4026" y="24"/>
                  </a:cubicBezTo>
                  <a:cubicBezTo>
                    <a:pt x="3624" y="113"/>
                    <a:pt x="3398" y="437"/>
                    <a:pt x="3250" y="790"/>
                  </a:cubicBezTo>
                  <a:cubicBezTo>
                    <a:pt x="3123" y="633"/>
                    <a:pt x="2956" y="505"/>
                    <a:pt x="2710" y="456"/>
                  </a:cubicBezTo>
                  <a:cubicBezTo>
                    <a:pt x="2629" y="442"/>
                    <a:pt x="2537" y="434"/>
                    <a:pt x="2441" y="434"/>
                  </a:cubicBezTo>
                  <a:cubicBezTo>
                    <a:pt x="2075" y="434"/>
                    <a:pt x="1648" y="550"/>
                    <a:pt x="1493" y="869"/>
                  </a:cubicBezTo>
                  <a:cubicBezTo>
                    <a:pt x="1365" y="1104"/>
                    <a:pt x="1454" y="1379"/>
                    <a:pt x="1571" y="1615"/>
                  </a:cubicBezTo>
                  <a:cubicBezTo>
                    <a:pt x="1391" y="1539"/>
                    <a:pt x="1207" y="1491"/>
                    <a:pt x="1024" y="1491"/>
                  </a:cubicBezTo>
                  <a:cubicBezTo>
                    <a:pt x="898" y="1491"/>
                    <a:pt x="772" y="1514"/>
                    <a:pt x="648" y="1566"/>
                  </a:cubicBezTo>
                  <a:cubicBezTo>
                    <a:pt x="246" y="1733"/>
                    <a:pt x="0" y="2332"/>
                    <a:pt x="236" y="2724"/>
                  </a:cubicBezTo>
                  <a:cubicBezTo>
                    <a:pt x="413" y="3039"/>
                    <a:pt x="796" y="3156"/>
                    <a:pt x="1149" y="3215"/>
                  </a:cubicBezTo>
                  <a:cubicBezTo>
                    <a:pt x="864" y="3323"/>
                    <a:pt x="609" y="3471"/>
                    <a:pt x="442" y="3687"/>
                  </a:cubicBezTo>
                  <a:cubicBezTo>
                    <a:pt x="128" y="4089"/>
                    <a:pt x="423" y="4600"/>
                    <a:pt x="786" y="4855"/>
                  </a:cubicBezTo>
                  <a:cubicBezTo>
                    <a:pt x="949" y="4969"/>
                    <a:pt x="1125" y="5018"/>
                    <a:pt x="1302" y="5018"/>
                  </a:cubicBezTo>
                  <a:cubicBezTo>
                    <a:pt x="1627" y="5018"/>
                    <a:pt x="1955" y="4855"/>
                    <a:pt x="2210" y="4639"/>
                  </a:cubicBezTo>
                  <a:cubicBezTo>
                    <a:pt x="2308" y="4561"/>
                    <a:pt x="2396" y="4472"/>
                    <a:pt x="2485" y="4374"/>
                  </a:cubicBezTo>
                  <a:lnTo>
                    <a:pt x="2485" y="4374"/>
                  </a:lnTo>
                  <a:cubicBezTo>
                    <a:pt x="2435" y="4904"/>
                    <a:pt x="2475" y="5474"/>
                    <a:pt x="2799" y="5837"/>
                  </a:cubicBezTo>
                  <a:cubicBezTo>
                    <a:pt x="2980" y="6043"/>
                    <a:pt x="3245" y="6126"/>
                    <a:pt x="3519" y="6126"/>
                  </a:cubicBezTo>
                  <a:cubicBezTo>
                    <a:pt x="3781" y="6126"/>
                    <a:pt x="4051" y="6050"/>
                    <a:pt x="4262" y="5935"/>
                  </a:cubicBezTo>
                  <a:cubicBezTo>
                    <a:pt x="4733" y="5660"/>
                    <a:pt x="4743" y="5160"/>
                    <a:pt x="4556" y="4708"/>
                  </a:cubicBezTo>
                  <a:cubicBezTo>
                    <a:pt x="4556" y="4688"/>
                    <a:pt x="4547" y="4678"/>
                    <a:pt x="4537" y="4669"/>
                  </a:cubicBezTo>
                  <a:lnTo>
                    <a:pt x="4537" y="4669"/>
                  </a:lnTo>
                  <a:cubicBezTo>
                    <a:pt x="4879" y="4889"/>
                    <a:pt x="5275" y="5088"/>
                    <a:pt x="5675" y="5088"/>
                  </a:cubicBezTo>
                  <a:cubicBezTo>
                    <a:pt x="5757" y="5088"/>
                    <a:pt x="5839" y="5080"/>
                    <a:pt x="5921" y="5061"/>
                  </a:cubicBezTo>
                  <a:cubicBezTo>
                    <a:pt x="6402" y="4944"/>
                    <a:pt x="6805" y="4394"/>
                    <a:pt x="6638" y="3893"/>
                  </a:cubicBezTo>
                  <a:cubicBezTo>
                    <a:pt x="6500" y="3461"/>
                    <a:pt x="5970" y="3314"/>
                    <a:pt x="5558" y="3235"/>
                  </a:cubicBezTo>
                  <a:cubicBezTo>
                    <a:pt x="5872" y="3156"/>
                    <a:pt x="6186" y="3039"/>
                    <a:pt x="6422" y="2832"/>
                  </a:cubicBezTo>
                  <a:cubicBezTo>
                    <a:pt x="6805" y="2479"/>
                    <a:pt x="6599" y="2008"/>
                    <a:pt x="6245" y="1723"/>
                  </a:cubicBezTo>
                  <a:cubicBezTo>
                    <a:pt x="6063" y="1579"/>
                    <a:pt x="5858" y="1521"/>
                    <a:pt x="5649" y="1521"/>
                  </a:cubicBezTo>
                  <a:cubicBezTo>
                    <a:pt x="5373" y="1521"/>
                    <a:pt x="5091" y="1622"/>
                    <a:pt x="4851" y="1762"/>
                  </a:cubicBezTo>
                  <a:cubicBezTo>
                    <a:pt x="5037" y="1409"/>
                    <a:pt x="5204" y="977"/>
                    <a:pt x="5106" y="584"/>
                  </a:cubicBezTo>
                  <a:cubicBezTo>
                    <a:pt x="5016" y="206"/>
                    <a:pt x="4617" y="0"/>
                    <a:pt x="4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3" name="Google Shape;4883;p23"/>
            <p:cNvSpPr/>
            <p:nvPr/>
          </p:nvSpPr>
          <p:spPr>
            <a:xfrm>
              <a:off x="6707300" y="9689789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19" y="287"/>
                  </a:moveTo>
                  <a:cubicBezTo>
                    <a:pt x="3349" y="287"/>
                    <a:pt x="3587" y="400"/>
                    <a:pt x="3702" y="592"/>
                  </a:cubicBezTo>
                  <a:cubicBezTo>
                    <a:pt x="3898" y="916"/>
                    <a:pt x="3898" y="1367"/>
                    <a:pt x="3879" y="1731"/>
                  </a:cubicBezTo>
                  <a:cubicBezTo>
                    <a:pt x="3859" y="2006"/>
                    <a:pt x="3830" y="2281"/>
                    <a:pt x="3761" y="2546"/>
                  </a:cubicBezTo>
                  <a:cubicBezTo>
                    <a:pt x="3740" y="2634"/>
                    <a:pt x="3803" y="2666"/>
                    <a:pt x="3887" y="2666"/>
                  </a:cubicBezTo>
                  <a:cubicBezTo>
                    <a:pt x="4000" y="2666"/>
                    <a:pt x="4149" y="2608"/>
                    <a:pt x="4183" y="2546"/>
                  </a:cubicBezTo>
                  <a:cubicBezTo>
                    <a:pt x="4370" y="2222"/>
                    <a:pt x="4596" y="1898"/>
                    <a:pt x="4880" y="1652"/>
                  </a:cubicBezTo>
                  <a:cubicBezTo>
                    <a:pt x="5022" y="1527"/>
                    <a:pt x="5195" y="1401"/>
                    <a:pt x="5389" y="1401"/>
                  </a:cubicBezTo>
                  <a:cubicBezTo>
                    <a:pt x="5437" y="1401"/>
                    <a:pt x="5487" y="1409"/>
                    <a:pt x="5538" y="1426"/>
                  </a:cubicBezTo>
                  <a:cubicBezTo>
                    <a:pt x="5774" y="1505"/>
                    <a:pt x="6039" y="1809"/>
                    <a:pt x="6068" y="2074"/>
                  </a:cubicBezTo>
                  <a:cubicBezTo>
                    <a:pt x="6157" y="2742"/>
                    <a:pt x="4772" y="2860"/>
                    <a:pt x="4321" y="2899"/>
                  </a:cubicBezTo>
                  <a:cubicBezTo>
                    <a:pt x="4103" y="2928"/>
                    <a:pt x="3985" y="3185"/>
                    <a:pt x="4251" y="3185"/>
                  </a:cubicBezTo>
                  <a:cubicBezTo>
                    <a:pt x="4261" y="3185"/>
                    <a:pt x="4271" y="3185"/>
                    <a:pt x="4281" y="3184"/>
                  </a:cubicBezTo>
                  <a:cubicBezTo>
                    <a:pt x="4380" y="3174"/>
                    <a:pt x="4488" y="3164"/>
                    <a:pt x="4605" y="3155"/>
                  </a:cubicBezTo>
                  <a:cubicBezTo>
                    <a:pt x="4717" y="3146"/>
                    <a:pt x="4841" y="3140"/>
                    <a:pt x="4969" y="3140"/>
                  </a:cubicBezTo>
                  <a:cubicBezTo>
                    <a:pt x="5548" y="3140"/>
                    <a:pt x="6209" y="3262"/>
                    <a:pt x="6226" y="3793"/>
                  </a:cubicBezTo>
                  <a:cubicBezTo>
                    <a:pt x="6235" y="3979"/>
                    <a:pt x="6147" y="4303"/>
                    <a:pt x="5931" y="4343"/>
                  </a:cubicBezTo>
                  <a:cubicBezTo>
                    <a:pt x="5911" y="4346"/>
                    <a:pt x="5890" y="4348"/>
                    <a:pt x="5869" y="4348"/>
                  </a:cubicBezTo>
                  <a:cubicBezTo>
                    <a:pt x="5663" y="4348"/>
                    <a:pt x="5415" y="4185"/>
                    <a:pt x="5263" y="4087"/>
                  </a:cubicBezTo>
                  <a:cubicBezTo>
                    <a:pt x="4949" y="3901"/>
                    <a:pt x="4655" y="3665"/>
                    <a:pt x="4399" y="3410"/>
                  </a:cubicBezTo>
                  <a:cubicBezTo>
                    <a:pt x="4371" y="3381"/>
                    <a:pt x="4324" y="3369"/>
                    <a:pt x="4273" y="3369"/>
                  </a:cubicBezTo>
                  <a:cubicBezTo>
                    <a:pt x="4165" y="3369"/>
                    <a:pt x="4033" y="3422"/>
                    <a:pt x="3987" y="3488"/>
                  </a:cubicBezTo>
                  <a:cubicBezTo>
                    <a:pt x="3967" y="3518"/>
                    <a:pt x="3967" y="3557"/>
                    <a:pt x="4006" y="3596"/>
                  </a:cubicBezTo>
                  <a:cubicBezTo>
                    <a:pt x="4203" y="3793"/>
                    <a:pt x="4389" y="4009"/>
                    <a:pt x="4556" y="4235"/>
                  </a:cubicBezTo>
                  <a:cubicBezTo>
                    <a:pt x="4713" y="4460"/>
                    <a:pt x="5145" y="5050"/>
                    <a:pt x="4851" y="5305"/>
                  </a:cubicBezTo>
                  <a:cubicBezTo>
                    <a:pt x="4766" y="5380"/>
                    <a:pt x="4630" y="5412"/>
                    <a:pt x="4492" y="5412"/>
                  </a:cubicBezTo>
                  <a:cubicBezTo>
                    <a:pt x="4359" y="5412"/>
                    <a:pt x="4226" y="5382"/>
                    <a:pt x="4134" y="5334"/>
                  </a:cubicBezTo>
                  <a:cubicBezTo>
                    <a:pt x="3957" y="5236"/>
                    <a:pt x="3869" y="5059"/>
                    <a:pt x="3820" y="4863"/>
                  </a:cubicBezTo>
                  <a:cubicBezTo>
                    <a:pt x="3790" y="4745"/>
                    <a:pt x="3781" y="4618"/>
                    <a:pt x="3781" y="4490"/>
                  </a:cubicBezTo>
                  <a:cubicBezTo>
                    <a:pt x="3800" y="4362"/>
                    <a:pt x="3820" y="4225"/>
                    <a:pt x="3830" y="4097"/>
                  </a:cubicBezTo>
                  <a:cubicBezTo>
                    <a:pt x="3834" y="4006"/>
                    <a:pt x="3763" y="3969"/>
                    <a:pt x="3677" y="3969"/>
                  </a:cubicBezTo>
                  <a:cubicBezTo>
                    <a:pt x="3559" y="3969"/>
                    <a:pt x="3411" y="4040"/>
                    <a:pt x="3388" y="4136"/>
                  </a:cubicBezTo>
                  <a:cubicBezTo>
                    <a:pt x="3358" y="4274"/>
                    <a:pt x="3349" y="4421"/>
                    <a:pt x="3349" y="4559"/>
                  </a:cubicBezTo>
                  <a:cubicBezTo>
                    <a:pt x="3268" y="5099"/>
                    <a:pt x="3068" y="5844"/>
                    <a:pt x="2646" y="5844"/>
                  </a:cubicBezTo>
                  <a:cubicBezTo>
                    <a:pt x="2554" y="5844"/>
                    <a:pt x="2452" y="5808"/>
                    <a:pt x="2337" y="5727"/>
                  </a:cubicBezTo>
                  <a:cubicBezTo>
                    <a:pt x="1650" y="5236"/>
                    <a:pt x="2593" y="3930"/>
                    <a:pt x="2936" y="3488"/>
                  </a:cubicBezTo>
                  <a:cubicBezTo>
                    <a:pt x="3037" y="3363"/>
                    <a:pt x="2925" y="3300"/>
                    <a:pt x="2798" y="3300"/>
                  </a:cubicBezTo>
                  <a:cubicBezTo>
                    <a:pt x="2715" y="3300"/>
                    <a:pt x="2625" y="3326"/>
                    <a:pt x="2583" y="3380"/>
                  </a:cubicBezTo>
                  <a:cubicBezTo>
                    <a:pt x="2357" y="3665"/>
                    <a:pt x="2092" y="3930"/>
                    <a:pt x="1787" y="4127"/>
                  </a:cubicBezTo>
                  <a:cubicBezTo>
                    <a:pt x="1631" y="4231"/>
                    <a:pt x="1451" y="4324"/>
                    <a:pt x="1271" y="4324"/>
                  </a:cubicBezTo>
                  <a:cubicBezTo>
                    <a:pt x="1214" y="4324"/>
                    <a:pt x="1157" y="4315"/>
                    <a:pt x="1100" y="4294"/>
                  </a:cubicBezTo>
                  <a:cubicBezTo>
                    <a:pt x="884" y="4205"/>
                    <a:pt x="589" y="3891"/>
                    <a:pt x="599" y="3645"/>
                  </a:cubicBezTo>
                  <a:cubicBezTo>
                    <a:pt x="619" y="3243"/>
                    <a:pt x="1375" y="3135"/>
                    <a:pt x="1660" y="3076"/>
                  </a:cubicBezTo>
                  <a:cubicBezTo>
                    <a:pt x="1974" y="3007"/>
                    <a:pt x="2298" y="2968"/>
                    <a:pt x="2612" y="2948"/>
                  </a:cubicBezTo>
                  <a:cubicBezTo>
                    <a:pt x="2844" y="2939"/>
                    <a:pt x="2952" y="2663"/>
                    <a:pt x="2676" y="2663"/>
                  </a:cubicBezTo>
                  <a:cubicBezTo>
                    <a:pt x="2671" y="2663"/>
                    <a:pt x="2666" y="2663"/>
                    <a:pt x="2661" y="2664"/>
                  </a:cubicBezTo>
                  <a:cubicBezTo>
                    <a:pt x="2489" y="2678"/>
                    <a:pt x="2290" y="2691"/>
                    <a:pt x="2084" y="2691"/>
                  </a:cubicBezTo>
                  <a:cubicBezTo>
                    <a:pt x="1598" y="2691"/>
                    <a:pt x="1071" y="2619"/>
                    <a:pt x="747" y="2330"/>
                  </a:cubicBezTo>
                  <a:cubicBezTo>
                    <a:pt x="481" y="2084"/>
                    <a:pt x="540" y="1466"/>
                    <a:pt x="923" y="1348"/>
                  </a:cubicBezTo>
                  <a:cubicBezTo>
                    <a:pt x="974" y="1331"/>
                    <a:pt x="1027" y="1323"/>
                    <a:pt x="1082" y="1323"/>
                  </a:cubicBezTo>
                  <a:cubicBezTo>
                    <a:pt x="1445" y="1323"/>
                    <a:pt x="1885" y="1651"/>
                    <a:pt x="2141" y="1839"/>
                  </a:cubicBezTo>
                  <a:cubicBezTo>
                    <a:pt x="2426" y="2035"/>
                    <a:pt x="2701" y="2271"/>
                    <a:pt x="2946" y="2516"/>
                  </a:cubicBezTo>
                  <a:cubicBezTo>
                    <a:pt x="2976" y="2546"/>
                    <a:pt x="3025" y="2559"/>
                    <a:pt x="3079" y="2559"/>
                  </a:cubicBezTo>
                  <a:cubicBezTo>
                    <a:pt x="3238" y="2559"/>
                    <a:pt x="3441" y="2449"/>
                    <a:pt x="3339" y="2340"/>
                  </a:cubicBezTo>
                  <a:cubicBezTo>
                    <a:pt x="3162" y="2133"/>
                    <a:pt x="3005" y="1908"/>
                    <a:pt x="2867" y="1672"/>
                  </a:cubicBezTo>
                  <a:cubicBezTo>
                    <a:pt x="2691" y="1377"/>
                    <a:pt x="2416" y="847"/>
                    <a:pt x="2651" y="513"/>
                  </a:cubicBezTo>
                  <a:cubicBezTo>
                    <a:pt x="2760" y="357"/>
                    <a:pt x="2937" y="287"/>
                    <a:pt x="3119" y="287"/>
                  </a:cubicBezTo>
                  <a:close/>
                  <a:moveTo>
                    <a:pt x="3298" y="0"/>
                  </a:moveTo>
                  <a:cubicBezTo>
                    <a:pt x="3036" y="0"/>
                    <a:pt x="2766" y="78"/>
                    <a:pt x="2553" y="199"/>
                  </a:cubicBezTo>
                  <a:cubicBezTo>
                    <a:pt x="2082" y="464"/>
                    <a:pt x="2062" y="965"/>
                    <a:pt x="2249" y="1426"/>
                  </a:cubicBezTo>
                  <a:cubicBezTo>
                    <a:pt x="2259" y="1436"/>
                    <a:pt x="2269" y="1446"/>
                    <a:pt x="2269" y="1466"/>
                  </a:cubicBezTo>
                  <a:cubicBezTo>
                    <a:pt x="1937" y="1247"/>
                    <a:pt x="1539" y="1043"/>
                    <a:pt x="1141" y="1043"/>
                  </a:cubicBezTo>
                  <a:cubicBezTo>
                    <a:pt x="1055" y="1043"/>
                    <a:pt x="969" y="1052"/>
                    <a:pt x="884" y="1073"/>
                  </a:cubicBezTo>
                  <a:cubicBezTo>
                    <a:pt x="413" y="1181"/>
                    <a:pt x="10" y="1741"/>
                    <a:pt x="167" y="2232"/>
                  </a:cubicBezTo>
                  <a:cubicBezTo>
                    <a:pt x="305" y="2664"/>
                    <a:pt x="835" y="2821"/>
                    <a:pt x="1247" y="2889"/>
                  </a:cubicBezTo>
                  <a:cubicBezTo>
                    <a:pt x="933" y="2968"/>
                    <a:pt x="619" y="3086"/>
                    <a:pt x="383" y="3292"/>
                  </a:cubicBezTo>
                  <a:cubicBezTo>
                    <a:pt x="0" y="3645"/>
                    <a:pt x="207" y="4117"/>
                    <a:pt x="570" y="4411"/>
                  </a:cubicBezTo>
                  <a:cubicBezTo>
                    <a:pt x="745" y="4549"/>
                    <a:pt x="946" y="4605"/>
                    <a:pt x="1151" y="4605"/>
                  </a:cubicBezTo>
                  <a:cubicBezTo>
                    <a:pt x="1429" y="4605"/>
                    <a:pt x="1716" y="4503"/>
                    <a:pt x="1964" y="4362"/>
                  </a:cubicBezTo>
                  <a:lnTo>
                    <a:pt x="1964" y="4362"/>
                  </a:lnTo>
                  <a:cubicBezTo>
                    <a:pt x="1778" y="4726"/>
                    <a:pt x="1601" y="5158"/>
                    <a:pt x="1699" y="5541"/>
                  </a:cubicBezTo>
                  <a:cubicBezTo>
                    <a:pt x="1797" y="5924"/>
                    <a:pt x="2187" y="6125"/>
                    <a:pt x="2564" y="6125"/>
                  </a:cubicBezTo>
                  <a:cubicBezTo>
                    <a:pt x="2641" y="6125"/>
                    <a:pt x="2716" y="6117"/>
                    <a:pt x="2789" y="6100"/>
                  </a:cubicBezTo>
                  <a:cubicBezTo>
                    <a:pt x="3182" y="6012"/>
                    <a:pt x="3417" y="5688"/>
                    <a:pt x="3565" y="5334"/>
                  </a:cubicBezTo>
                  <a:cubicBezTo>
                    <a:pt x="3682" y="5501"/>
                    <a:pt x="3859" y="5619"/>
                    <a:pt x="4105" y="5668"/>
                  </a:cubicBezTo>
                  <a:cubicBezTo>
                    <a:pt x="4184" y="5682"/>
                    <a:pt x="4274" y="5690"/>
                    <a:pt x="4369" y="5690"/>
                  </a:cubicBezTo>
                  <a:cubicBezTo>
                    <a:pt x="4730" y="5690"/>
                    <a:pt x="5159" y="5575"/>
                    <a:pt x="5322" y="5256"/>
                  </a:cubicBezTo>
                  <a:cubicBezTo>
                    <a:pt x="5440" y="5020"/>
                    <a:pt x="5361" y="4745"/>
                    <a:pt x="5234" y="4510"/>
                  </a:cubicBezTo>
                  <a:lnTo>
                    <a:pt x="5234" y="4510"/>
                  </a:lnTo>
                  <a:cubicBezTo>
                    <a:pt x="5424" y="4587"/>
                    <a:pt x="5615" y="4635"/>
                    <a:pt x="5801" y="4635"/>
                  </a:cubicBezTo>
                  <a:cubicBezTo>
                    <a:pt x="5922" y="4635"/>
                    <a:pt x="6041" y="4615"/>
                    <a:pt x="6157" y="4568"/>
                  </a:cubicBezTo>
                  <a:cubicBezTo>
                    <a:pt x="6569" y="4392"/>
                    <a:pt x="6805" y="3803"/>
                    <a:pt x="6579" y="3400"/>
                  </a:cubicBezTo>
                  <a:cubicBezTo>
                    <a:pt x="6402" y="3086"/>
                    <a:pt x="6019" y="2968"/>
                    <a:pt x="5666" y="2919"/>
                  </a:cubicBezTo>
                  <a:cubicBezTo>
                    <a:pt x="5951" y="2811"/>
                    <a:pt x="6196" y="2654"/>
                    <a:pt x="6373" y="2438"/>
                  </a:cubicBezTo>
                  <a:cubicBezTo>
                    <a:pt x="6687" y="2035"/>
                    <a:pt x="6392" y="1534"/>
                    <a:pt x="6029" y="1279"/>
                  </a:cubicBezTo>
                  <a:cubicBezTo>
                    <a:pt x="5864" y="1160"/>
                    <a:pt x="5685" y="1109"/>
                    <a:pt x="5505" y="1109"/>
                  </a:cubicBezTo>
                  <a:cubicBezTo>
                    <a:pt x="5183" y="1109"/>
                    <a:pt x="4858" y="1271"/>
                    <a:pt x="4605" y="1485"/>
                  </a:cubicBezTo>
                  <a:cubicBezTo>
                    <a:pt x="4507" y="1564"/>
                    <a:pt x="4419" y="1652"/>
                    <a:pt x="4330" y="1750"/>
                  </a:cubicBezTo>
                  <a:cubicBezTo>
                    <a:pt x="4380" y="1220"/>
                    <a:pt x="4330" y="651"/>
                    <a:pt x="4016" y="287"/>
                  </a:cubicBezTo>
                  <a:cubicBezTo>
                    <a:pt x="3832" y="83"/>
                    <a:pt x="3569" y="0"/>
                    <a:pt x="3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4" name="Google Shape;4884;p23"/>
            <p:cNvSpPr/>
            <p:nvPr/>
          </p:nvSpPr>
          <p:spPr>
            <a:xfrm>
              <a:off x="7046901" y="9698303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4157" y="290"/>
                  </a:moveTo>
                  <a:cubicBezTo>
                    <a:pt x="4249" y="290"/>
                    <a:pt x="4353" y="326"/>
                    <a:pt x="4468" y="407"/>
                  </a:cubicBezTo>
                  <a:cubicBezTo>
                    <a:pt x="5146" y="888"/>
                    <a:pt x="4213" y="2194"/>
                    <a:pt x="3869" y="2636"/>
                  </a:cubicBezTo>
                  <a:cubicBezTo>
                    <a:pt x="3769" y="2765"/>
                    <a:pt x="3877" y="2828"/>
                    <a:pt x="4002" y="2828"/>
                  </a:cubicBezTo>
                  <a:cubicBezTo>
                    <a:pt x="4087" y="2828"/>
                    <a:pt x="4179" y="2799"/>
                    <a:pt x="4223" y="2744"/>
                  </a:cubicBezTo>
                  <a:cubicBezTo>
                    <a:pt x="4439" y="2459"/>
                    <a:pt x="4714" y="2194"/>
                    <a:pt x="5018" y="1998"/>
                  </a:cubicBezTo>
                  <a:cubicBezTo>
                    <a:pt x="5166" y="1902"/>
                    <a:pt x="5347" y="1806"/>
                    <a:pt x="5527" y="1806"/>
                  </a:cubicBezTo>
                  <a:cubicBezTo>
                    <a:pt x="5587" y="1806"/>
                    <a:pt x="5647" y="1816"/>
                    <a:pt x="5705" y="1841"/>
                  </a:cubicBezTo>
                  <a:cubicBezTo>
                    <a:pt x="5921" y="1919"/>
                    <a:pt x="6216" y="2233"/>
                    <a:pt x="6206" y="2479"/>
                  </a:cubicBezTo>
                  <a:cubicBezTo>
                    <a:pt x="6186" y="2882"/>
                    <a:pt x="5430" y="2999"/>
                    <a:pt x="5146" y="3058"/>
                  </a:cubicBezTo>
                  <a:cubicBezTo>
                    <a:pt x="4831" y="3117"/>
                    <a:pt x="4507" y="3156"/>
                    <a:pt x="4193" y="3176"/>
                  </a:cubicBezTo>
                  <a:cubicBezTo>
                    <a:pt x="3965" y="3195"/>
                    <a:pt x="3857" y="3462"/>
                    <a:pt x="4116" y="3462"/>
                  </a:cubicBezTo>
                  <a:cubicBezTo>
                    <a:pt x="4125" y="3462"/>
                    <a:pt x="4134" y="3462"/>
                    <a:pt x="4144" y="3461"/>
                  </a:cubicBezTo>
                  <a:cubicBezTo>
                    <a:pt x="4307" y="3447"/>
                    <a:pt x="4496" y="3435"/>
                    <a:pt x="4693" y="3435"/>
                  </a:cubicBezTo>
                  <a:cubicBezTo>
                    <a:pt x="5185" y="3435"/>
                    <a:pt x="5729" y="3507"/>
                    <a:pt x="6059" y="3795"/>
                  </a:cubicBezTo>
                  <a:cubicBezTo>
                    <a:pt x="6324" y="4040"/>
                    <a:pt x="6265" y="4669"/>
                    <a:pt x="5882" y="4786"/>
                  </a:cubicBezTo>
                  <a:cubicBezTo>
                    <a:pt x="5835" y="4801"/>
                    <a:pt x="5785" y="4808"/>
                    <a:pt x="5733" y="4808"/>
                  </a:cubicBezTo>
                  <a:cubicBezTo>
                    <a:pt x="5369" y="4808"/>
                    <a:pt x="4923" y="4476"/>
                    <a:pt x="4664" y="4295"/>
                  </a:cubicBezTo>
                  <a:cubicBezTo>
                    <a:pt x="4380" y="4089"/>
                    <a:pt x="4105" y="3863"/>
                    <a:pt x="3859" y="3608"/>
                  </a:cubicBezTo>
                  <a:cubicBezTo>
                    <a:pt x="3830" y="3578"/>
                    <a:pt x="3781" y="3565"/>
                    <a:pt x="3727" y="3565"/>
                  </a:cubicBezTo>
                  <a:cubicBezTo>
                    <a:pt x="3567" y="3565"/>
                    <a:pt x="3361" y="3677"/>
                    <a:pt x="3457" y="3795"/>
                  </a:cubicBezTo>
                  <a:cubicBezTo>
                    <a:pt x="3643" y="4001"/>
                    <a:pt x="3800" y="4227"/>
                    <a:pt x="3938" y="4453"/>
                  </a:cubicBezTo>
                  <a:cubicBezTo>
                    <a:pt x="4115" y="4757"/>
                    <a:pt x="4390" y="5277"/>
                    <a:pt x="4154" y="5611"/>
                  </a:cubicBezTo>
                  <a:cubicBezTo>
                    <a:pt x="4044" y="5769"/>
                    <a:pt x="3863" y="5841"/>
                    <a:pt x="3678" y="5841"/>
                  </a:cubicBezTo>
                  <a:cubicBezTo>
                    <a:pt x="3451" y="5841"/>
                    <a:pt x="3217" y="5732"/>
                    <a:pt x="3103" y="5542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76" y="3844"/>
                    <a:pt x="3044" y="3579"/>
                  </a:cubicBezTo>
                  <a:cubicBezTo>
                    <a:pt x="3061" y="3491"/>
                    <a:pt x="2997" y="3458"/>
                    <a:pt x="2913" y="3458"/>
                  </a:cubicBezTo>
                  <a:cubicBezTo>
                    <a:pt x="2801" y="3458"/>
                    <a:pt x="2652" y="3517"/>
                    <a:pt x="2612" y="3579"/>
                  </a:cubicBezTo>
                  <a:cubicBezTo>
                    <a:pt x="2436" y="3913"/>
                    <a:pt x="2200" y="4227"/>
                    <a:pt x="1925" y="4472"/>
                  </a:cubicBezTo>
                  <a:cubicBezTo>
                    <a:pt x="1782" y="4599"/>
                    <a:pt x="1601" y="4732"/>
                    <a:pt x="1407" y="4732"/>
                  </a:cubicBezTo>
                  <a:cubicBezTo>
                    <a:pt x="1361" y="4732"/>
                    <a:pt x="1314" y="4725"/>
                    <a:pt x="1267" y="4708"/>
                  </a:cubicBezTo>
                  <a:cubicBezTo>
                    <a:pt x="1031" y="4619"/>
                    <a:pt x="766" y="4315"/>
                    <a:pt x="737" y="4060"/>
                  </a:cubicBezTo>
                  <a:cubicBezTo>
                    <a:pt x="649" y="3392"/>
                    <a:pt x="2033" y="3264"/>
                    <a:pt x="2475" y="3225"/>
                  </a:cubicBezTo>
                  <a:cubicBezTo>
                    <a:pt x="2693" y="3206"/>
                    <a:pt x="2820" y="2939"/>
                    <a:pt x="2553" y="2939"/>
                  </a:cubicBezTo>
                  <a:cubicBezTo>
                    <a:pt x="2544" y="2939"/>
                    <a:pt x="2534" y="2940"/>
                    <a:pt x="2524" y="2940"/>
                  </a:cubicBezTo>
                  <a:cubicBezTo>
                    <a:pt x="2426" y="2950"/>
                    <a:pt x="2318" y="2960"/>
                    <a:pt x="2200" y="2980"/>
                  </a:cubicBezTo>
                  <a:cubicBezTo>
                    <a:pt x="2094" y="2986"/>
                    <a:pt x="1977" y="2991"/>
                    <a:pt x="1858" y="2991"/>
                  </a:cubicBezTo>
                  <a:cubicBezTo>
                    <a:pt x="1270" y="2991"/>
                    <a:pt x="596" y="2878"/>
                    <a:pt x="580" y="2332"/>
                  </a:cubicBezTo>
                  <a:cubicBezTo>
                    <a:pt x="570" y="2145"/>
                    <a:pt x="649" y="1821"/>
                    <a:pt x="874" y="1782"/>
                  </a:cubicBezTo>
                  <a:cubicBezTo>
                    <a:pt x="894" y="1778"/>
                    <a:pt x="915" y="1776"/>
                    <a:pt x="936" y="1776"/>
                  </a:cubicBezTo>
                  <a:cubicBezTo>
                    <a:pt x="1142" y="1776"/>
                    <a:pt x="1391" y="1939"/>
                    <a:pt x="1542" y="2037"/>
                  </a:cubicBezTo>
                  <a:cubicBezTo>
                    <a:pt x="1856" y="2224"/>
                    <a:pt x="2141" y="2459"/>
                    <a:pt x="2406" y="2715"/>
                  </a:cubicBezTo>
                  <a:cubicBezTo>
                    <a:pt x="2435" y="2746"/>
                    <a:pt x="2481" y="2760"/>
                    <a:pt x="2533" y="2760"/>
                  </a:cubicBezTo>
                  <a:cubicBezTo>
                    <a:pt x="2641" y="2760"/>
                    <a:pt x="2772" y="2702"/>
                    <a:pt x="2819" y="2636"/>
                  </a:cubicBezTo>
                  <a:cubicBezTo>
                    <a:pt x="2838" y="2607"/>
                    <a:pt x="2838" y="2567"/>
                    <a:pt x="2799" y="253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6" y="747"/>
                    <a:pt x="2165" y="718"/>
                    <a:pt x="2297" y="718"/>
                  </a:cubicBezTo>
                  <a:cubicBezTo>
                    <a:pt x="2435" y="718"/>
                    <a:pt x="2576" y="750"/>
                    <a:pt x="2671" y="800"/>
                  </a:cubicBezTo>
                  <a:cubicBezTo>
                    <a:pt x="2848" y="888"/>
                    <a:pt x="2936" y="1075"/>
                    <a:pt x="2985" y="1261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5" y="1900"/>
                    <a:pt x="2976" y="2027"/>
                  </a:cubicBezTo>
                  <a:cubicBezTo>
                    <a:pt x="2972" y="2118"/>
                    <a:pt x="3042" y="2155"/>
                    <a:pt x="3128" y="2155"/>
                  </a:cubicBezTo>
                  <a:cubicBezTo>
                    <a:pt x="3247" y="2155"/>
                    <a:pt x="3395" y="2085"/>
                    <a:pt x="3417" y="1988"/>
                  </a:cubicBezTo>
                  <a:cubicBezTo>
                    <a:pt x="3447" y="1851"/>
                    <a:pt x="3457" y="1713"/>
                    <a:pt x="3457" y="1566"/>
                  </a:cubicBezTo>
                  <a:cubicBezTo>
                    <a:pt x="3537" y="1027"/>
                    <a:pt x="3736" y="290"/>
                    <a:pt x="4157" y="290"/>
                  </a:cubicBezTo>
                  <a:close/>
                  <a:moveTo>
                    <a:pt x="4232" y="0"/>
                  </a:moveTo>
                  <a:cubicBezTo>
                    <a:pt x="4158" y="0"/>
                    <a:pt x="4086" y="8"/>
                    <a:pt x="4016" y="24"/>
                  </a:cubicBezTo>
                  <a:cubicBezTo>
                    <a:pt x="3624" y="113"/>
                    <a:pt x="3388" y="437"/>
                    <a:pt x="3241" y="790"/>
                  </a:cubicBezTo>
                  <a:cubicBezTo>
                    <a:pt x="3123" y="633"/>
                    <a:pt x="2946" y="505"/>
                    <a:pt x="2701" y="456"/>
                  </a:cubicBezTo>
                  <a:cubicBezTo>
                    <a:pt x="2619" y="442"/>
                    <a:pt x="2528" y="434"/>
                    <a:pt x="2432" y="434"/>
                  </a:cubicBezTo>
                  <a:cubicBezTo>
                    <a:pt x="2066" y="434"/>
                    <a:pt x="1639" y="550"/>
                    <a:pt x="1483" y="869"/>
                  </a:cubicBezTo>
                  <a:cubicBezTo>
                    <a:pt x="1365" y="1104"/>
                    <a:pt x="1444" y="1379"/>
                    <a:pt x="1572" y="1615"/>
                  </a:cubicBezTo>
                  <a:cubicBezTo>
                    <a:pt x="1385" y="1539"/>
                    <a:pt x="1199" y="1491"/>
                    <a:pt x="1017" y="1491"/>
                  </a:cubicBezTo>
                  <a:cubicBezTo>
                    <a:pt x="892" y="1491"/>
                    <a:pt x="768" y="1514"/>
                    <a:pt x="649" y="1566"/>
                  </a:cubicBezTo>
                  <a:cubicBezTo>
                    <a:pt x="236" y="1733"/>
                    <a:pt x="1" y="2322"/>
                    <a:pt x="226" y="2724"/>
                  </a:cubicBezTo>
                  <a:cubicBezTo>
                    <a:pt x="403" y="3039"/>
                    <a:pt x="786" y="3156"/>
                    <a:pt x="1140" y="3215"/>
                  </a:cubicBezTo>
                  <a:cubicBezTo>
                    <a:pt x="855" y="3323"/>
                    <a:pt x="599" y="3471"/>
                    <a:pt x="433" y="3687"/>
                  </a:cubicBezTo>
                  <a:cubicBezTo>
                    <a:pt x="118" y="4089"/>
                    <a:pt x="413" y="4600"/>
                    <a:pt x="776" y="4855"/>
                  </a:cubicBezTo>
                  <a:cubicBezTo>
                    <a:pt x="939" y="4969"/>
                    <a:pt x="1115" y="5018"/>
                    <a:pt x="1292" y="5018"/>
                  </a:cubicBezTo>
                  <a:cubicBezTo>
                    <a:pt x="1618" y="5018"/>
                    <a:pt x="1946" y="4855"/>
                    <a:pt x="2200" y="4639"/>
                  </a:cubicBezTo>
                  <a:cubicBezTo>
                    <a:pt x="2298" y="4561"/>
                    <a:pt x="2387" y="4472"/>
                    <a:pt x="2475" y="4374"/>
                  </a:cubicBezTo>
                  <a:lnTo>
                    <a:pt x="2475" y="4374"/>
                  </a:lnTo>
                  <a:cubicBezTo>
                    <a:pt x="2426" y="4904"/>
                    <a:pt x="2465" y="5474"/>
                    <a:pt x="2789" y="5837"/>
                  </a:cubicBezTo>
                  <a:cubicBezTo>
                    <a:pt x="2970" y="6043"/>
                    <a:pt x="3236" y="6126"/>
                    <a:pt x="3510" y="6126"/>
                  </a:cubicBezTo>
                  <a:cubicBezTo>
                    <a:pt x="3772" y="6126"/>
                    <a:pt x="4041" y="6050"/>
                    <a:pt x="4252" y="5935"/>
                  </a:cubicBezTo>
                  <a:cubicBezTo>
                    <a:pt x="4723" y="5660"/>
                    <a:pt x="4743" y="5160"/>
                    <a:pt x="4556" y="4708"/>
                  </a:cubicBezTo>
                  <a:cubicBezTo>
                    <a:pt x="4547" y="4688"/>
                    <a:pt x="4537" y="4678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66" y="5088"/>
                    <a:pt x="5665" y="5088"/>
                  </a:cubicBezTo>
                  <a:cubicBezTo>
                    <a:pt x="5747" y="5088"/>
                    <a:pt x="5830" y="5080"/>
                    <a:pt x="5911" y="5061"/>
                  </a:cubicBezTo>
                  <a:cubicBezTo>
                    <a:pt x="6393" y="4944"/>
                    <a:pt x="6795" y="4394"/>
                    <a:pt x="6638" y="3893"/>
                  </a:cubicBezTo>
                  <a:cubicBezTo>
                    <a:pt x="6501" y="3461"/>
                    <a:pt x="5961" y="3314"/>
                    <a:pt x="5548" y="3235"/>
                  </a:cubicBezTo>
                  <a:cubicBezTo>
                    <a:pt x="5872" y="3156"/>
                    <a:pt x="6186" y="3039"/>
                    <a:pt x="6412" y="2832"/>
                  </a:cubicBezTo>
                  <a:cubicBezTo>
                    <a:pt x="6795" y="2479"/>
                    <a:pt x="6599" y="2008"/>
                    <a:pt x="6236" y="1723"/>
                  </a:cubicBezTo>
                  <a:cubicBezTo>
                    <a:pt x="6054" y="1579"/>
                    <a:pt x="5850" y="1521"/>
                    <a:pt x="5642" y="1521"/>
                  </a:cubicBezTo>
                  <a:cubicBezTo>
                    <a:pt x="5368" y="1521"/>
                    <a:pt x="5087" y="1622"/>
                    <a:pt x="4841" y="1762"/>
                  </a:cubicBezTo>
                  <a:cubicBezTo>
                    <a:pt x="5028" y="1409"/>
                    <a:pt x="5195" y="977"/>
                    <a:pt x="5097" y="584"/>
                  </a:cubicBezTo>
                  <a:cubicBezTo>
                    <a:pt x="5006" y="206"/>
                    <a:pt x="4607" y="0"/>
                    <a:pt x="4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5" name="Google Shape;4885;p23"/>
            <p:cNvSpPr/>
            <p:nvPr/>
          </p:nvSpPr>
          <p:spPr>
            <a:xfrm>
              <a:off x="7386813" y="9689789"/>
              <a:ext cx="211950" cy="191023"/>
            </a:xfrm>
            <a:custGeom>
              <a:avLst/>
              <a:gdLst/>
              <a:ahLst/>
              <a:cxnLst/>
              <a:rect l="l" t="t" r="r" b="b"/>
              <a:pathLst>
                <a:path w="6796" h="6125" extrusionOk="0">
                  <a:moveTo>
                    <a:pt x="3109" y="287"/>
                  </a:moveTo>
                  <a:cubicBezTo>
                    <a:pt x="3339" y="287"/>
                    <a:pt x="3577" y="400"/>
                    <a:pt x="3692" y="592"/>
                  </a:cubicBezTo>
                  <a:cubicBezTo>
                    <a:pt x="3899" y="916"/>
                    <a:pt x="3899" y="1367"/>
                    <a:pt x="386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6"/>
                    <a:pt x="3887" y="2666"/>
                  </a:cubicBezTo>
                  <a:cubicBezTo>
                    <a:pt x="4000" y="2666"/>
                    <a:pt x="4150" y="2608"/>
                    <a:pt x="4183" y="2546"/>
                  </a:cubicBezTo>
                  <a:cubicBezTo>
                    <a:pt x="4360" y="2222"/>
                    <a:pt x="4596" y="1898"/>
                    <a:pt x="4871" y="1652"/>
                  </a:cubicBezTo>
                  <a:cubicBezTo>
                    <a:pt x="5020" y="1527"/>
                    <a:pt x="5194" y="1401"/>
                    <a:pt x="5384" y="1401"/>
                  </a:cubicBezTo>
                  <a:cubicBezTo>
                    <a:pt x="5431" y="1401"/>
                    <a:pt x="5479" y="1409"/>
                    <a:pt x="5529" y="1426"/>
                  </a:cubicBezTo>
                  <a:cubicBezTo>
                    <a:pt x="5764" y="1505"/>
                    <a:pt x="6029" y="1809"/>
                    <a:pt x="6059" y="2074"/>
                  </a:cubicBezTo>
                  <a:cubicBezTo>
                    <a:pt x="6147" y="2742"/>
                    <a:pt x="4763" y="2860"/>
                    <a:pt x="4321" y="2899"/>
                  </a:cubicBezTo>
                  <a:cubicBezTo>
                    <a:pt x="4103" y="2928"/>
                    <a:pt x="3976" y="3185"/>
                    <a:pt x="4242" y="3185"/>
                  </a:cubicBezTo>
                  <a:cubicBezTo>
                    <a:pt x="4251" y="3185"/>
                    <a:pt x="4261" y="3185"/>
                    <a:pt x="4272" y="3184"/>
                  </a:cubicBezTo>
                  <a:cubicBezTo>
                    <a:pt x="4370" y="3174"/>
                    <a:pt x="4478" y="3164"/>
                    <a:pt x="4596" y="3155"/>
                  </a:cubicBezTo>
                  <a:cubicBezTo>
                    <a:pt x="4710" y="3146"/>
                    <a:pt x="4835" y="3140"/>
                    <a:pt x="4963" y="3140"/>
                  </a:cubicBezTo>
                  <a:cubicBezTo>
                    <a:pt x="5545" y="3140"/>
                    <a:pt x="6200" y="3262"/>
                    <a:pt x="6216" y="3793"/>
                  </a:cubicBezTo>
                  <a:cubicBezTo>
                    <a:pt x="6226" y="3979"/>
                    <a:pt x="6147" y="4303"/>
                    <a:pt x="5921" y="4343"/>
                  </a:cubicBezTo>
                  <a:cubicBezTo>
                    <a:pt x="5901" y="4346"/>
                    <a:pt x="5881" y="4348"/>
                    <a:pt x="5860" y="4348"/>
                  </a:cubicBezTo>
                  <a:cubicBezTo>
                    <a:pt x="5653" y="4348"/>
                    <a:pt x="5405" y="4185"/>
                    <a:pt x="5254" y="4087"/>
                  </a:cubicBezTo>
                  <a:cubicBezTo>
                    <a:pt x="4939" y="3901"/>
                    <a:pt x="4655" y="3665"/>
                    <a:pt x="4390" y="3410"/>
                  </a:cubicBezTo>
                  <a:cubicBezTo>
                    <a:pt x="4361" y="3381"/>
                    <a:pt x="4315" y="3369"/>
                    <a:pt x="4263" y="3369"/>
                  </a:cubicBezTo>
                  <a:cubicBezTo>
                    <a:pt x="4155" y="3369"/>
                    <a:pt x="4024" y="3422"/>
                    <a:pt x="3977" y="3488"/>
                  </a:cubicBezTo>
                  <a:cubicBezTo>
                    <a:pt x="3958" y="3518"/>
                    <a:pt x="3958" y="3557"/>
                    <a:pt x="3997" y="3596"/>
                  </a:cubicBezTo>
                  <a:cubicBezTo>
                    <a:pt x="4193" y="3793"/>
                    <a:pt x="4380" y="4009"/>
                    <a:pt x="4547" y="4235"/>
                  </a:cubicBezTo>
                  <a:cubicBezTo>
                    <a:pt x="4704" y="4460"/>
                    <a:pt x="5136" y="5050"/>
                    <a:pt x="4841" y="5305"/>
                  </a:cubicBezTo>
                  <a:cubicBezTo>
                    <a:pt x="4761" y="5380"/>
                    <a:pt x="4625" y="5412"/>
                    <a:pt x="4486" y="5412"/>
                  </a:cubicBezTo>
                  <a:cubicBezTo>
                    <a:pt x="4352" y="5412"/>
                    <a:pt x="4216" y="5382"/>
                    <a:pt x="4124" y="5334"/>
                  </a:cubicBezTo>
                  <a:cubicBezTo>
                    <a:pt x="3948" y="5236"/>
                    <a:pt x="3859" y="5059"/>
                    <a:pt x="3820" y="4863"/>
                  </a:cubicBezTo>
                  <a:cubicBezTo>
                    <a:pt x="3791" y="4745"/>
                    <a:pt x="3771" y="4618"/>
                    <a:pt x="3771" y="4490"/>
                  </a:cubicBezTo>
                  <a:cubicBezTo>
                    <a:pt x="3791" y="4362"/>
                    <a:pt x="3810" y="4225"/>
                    <a:pt x="3820" y="4097"/>
                  </a:cubicBezTo>
                  <a:cubicBezTo>
                    <a:pt x="3824" y="4006"/>
                    <a:pt x="3754" y="3969"/>
                    <a:pt x="3668" y="3969"/>
                  </a:cubicBezTo>
                  <a:cubicBezTo>
                    <a:pt x="3551" y="3969"/>
                    <a:pt x="3405" y="4040"/>
                    <a:pt x="3388" y="4136"/>
                  </a:cubicBezTo>
                  <a:cubicBezTo>
                    <a:pt x="3359" y="4274"/>
                    <a:pt x="3339" y="4421"/>
                    <a:pt x="3339" y="4559"/>
                  </a:cubicBezTo>
                  <a:cubicBezTo>
                    <a:pt x="3258" y="5099"/>
                    <a:pt x="3059" y="5844"/>
                    <a:pt x="2637" y="5844"/>
                  </a:cubicBezTo>
                  <a:cubicBezTo>
                    <a:pt x="2545" y="5844"/>
                    <a:pt x="2442" y="5808"/>
                    <a:pt x="2328" y="5727"/>
                  </a:cubicBezTo>
                  <a:cubicBezTo>
                    <a:pt x="1650" y="5236"/>
                    <a:pt x="2583" y="3930"/>
                    <a:pt x="2936" y="3488"/>
                  </a:cubicBezTo>
                  <a:cubicBezTo>
                    <a:pt x="3032" y="3363"/>
                    <a:pt x="2917" y="3300"/>
                    <a:pt x="2789" y="3300"/>
                  </a:cubicBezTo>
                  <a:cubicBezTo>
                    <a:pt x="2705" y="3300"/>
                    <a:pt x="2616" y="3326"/>
                    <a:pt x="2573" y="3380"/>
                  </a:cubicBezTo>
                  <a:cubicBezTo>
                    <a:pt x="2357" y="3665"/>
                    <a:pt x="2082" y="3930"/>
                    <a:pt x="1778" y="4127"/>
                  </a:cubicBezTo>
                  <a:cubicBezTo>
                    <a:pt x="1629" y="4231"/>
                    <a:pt x="1445" y="4324"/>
                    <a:pt x="1263" y="4324"/>
                  </a:cubicBezTo>
                  <a:cubicBezTo>
                    <a:pt x="1205" y="4324"/>
                    <a:pt x="1147" y="4315"/>
                    <a:pt x="1090" y="4294"/>
                  </a:cubicBezTo>
                  <a:cubicBezTo>
                    <a:pt x="874" y="4205"/>
                    <a:pt x="580" y="3891"/>
                    <a:pt x="599" y="3645"/>
                  </a:cubicBezTo>
                  <a:cubicBezTo>
                    <a:pt x="609" y="3243"/>
                    <a:pt x="1365" y="3135"/>
                    <a:pt x="1650" y="3076"/>
                  </a:cubicBezTo>
                  <a:cubicBezTo>
                    <a:pt x="1964" y="3007"/>
                    <a:pt x="2288" y="2968"/>
                    <a:pt x="2603" y="2948"/>
                  </a:cubicBezTo>
                  <a:cubicBezTo>
                    <a:pt x="2834" y="2939"/>
                    <a:pt x="2942" y="2663"/>
                    <a:pt x="2666" y="2663"/>
                  </a:cubicBezTo>
                  <a:cubicBezTo>
                    <a:pt x="2661" y="2663"/>
                    <a:pt x="2657" y="2663"/>
                    <a:pt x="2652" y="2664"/>
                  </a:cubicBezTo>
                  <a:cubicBezTo>
                    <a:pt x="2482" y="2678"/>
                    <a:pt x="2285" y="2691"/>
                    <a:pt x="2079" y="2691"/>
                  </a:cubicBezTo>
                  <a:cubicBezTo>
                    <a:pt x="1593" y="2691"/>
                    <a:pt x="1061" y="2619"/>
                    <a:pt x="737" y="2330"/>
                  </a:cubicBezTo>
                  <a:cubicBezTo>
                    <a:pt x="472" y="2084"/>
                    <a:pt x="531" y="1466"/>
                    <a:pt x="914" y="1348"/>
                  </a:cubicBezTo>
                  <a:cubicBezTo>
                    <a:pt x="964" y="1331"/>
                    <a:pt x="1018" y="1323"/>
                    <a:pt x="1073" y="1323"/>
                  </a:cubicBezTo>
                  <a:cubicBezTo>
                    <a:pt x="1435" y="1323"/>
                    <a:pt x="1876" y="1651"/>
                    <a:pt x="2131" y="1839"/>
                  </a:cubicBezTo>
                  <a:cubicBezTo>
                    <a:pt x="2416" y="2035"/>
                    <a:pt x="2691" y="2271"/>
                    <a:pt x="2936" y="2516"/>
                  </a:cubicBezTo>
                  <a:cubicBezTo>
                    <a:pt x="2966" y="2546"/>
                    <a:pt x="3015" y="2559"/>
                    <a:pt x="3070" y="2559"/>
                  </a:cubicBezTo>
                  <a:cubicBezTo>
                    <a:pt x="3229" y="2559"/>
                    <a:pt x="3434" y="2449"/>
                    <a:pt x="3339" y="2340"/>
                  </a:cubicBezTo>
                  <a:cubicBezTo>
                    <a:pt x="3162" y="2133"/>
                    <a:pt x="2995" y="1908"/>
                    <a:pt x="2858" y="1672"/>
                  </a:cubicBezTo>
                  <a:cubicBezTo>
                    <a:pt x="2681" y="1377"/>
                    <a:pt x="2406" y="847"/>
                    <a:pt x="2642" y="513"/>
                  </a:cubicBezTo>
                  <a:cubicBezTo>
                    <a:pt x="2750" y="357"/>
                    <a:pt x="2927" y="287"/>
                    <a:pt x="3109" y="287"/>
                  </a:cubicBezTo>
                  <a:close/>
                  <a:moveTo>
                    <a:pt x="3292" y="0"/>
                  </a:moveTo>
                  <a:cubicBezTo>
                    <a:pt x="3029" y="0"/>
                    <a:pt x="2756" y="78"/>
                    <a:pt x="2544" y="199"/>
                  </a:cubicBezTo>
                  <a:cubicBezTo>
                    <a:pt x="2072" y="464"/>
                    <a:pt x="2062" y="965"/>
                    <a:pt x="2249" y="1426"/>
                  </a:cubicBezTo>
                  <a:cubicBezTo>
                    <a:pt x="2249" y="1436"/>
                    <a:pt x="2259" y="1446"/>
                    <a:pt x="2259" y="1466"/>
                  </a:cubicBezTo>
                  <a:cubicBezTo>
                    <a:pt x="1928" y="1247"/>
                    <a:pt x="1536" y="1043"/>
                    <a:pt x="1140" y="1043"/>
                  </a:cubicBezTo>
                  <a:cubicBezTo>
                    <a:pt x="1055" y="1043"/>
                    <a:pt x="969" y="1052"/>
                    <a:pt x="884" y="1073"/>
                  </a:cubicBezTo>
                  <a:cubicBezTo>
                    <a:pt x="403" y="1181"/>
                    <a:pt x="1" y="1741"/>
                    <a:pt x="158" y="2232"/>
                  </a:cubicBezTo>
                  <a:cubicBezTo>
                    <a:pt x="305" y="2664"/>
                    <a:pt x="835" y="2821"/>
                    <a:pt x="1248" y="2889"/>
                  </a:cubicBezTo>
                  <a:cubicBezTo>
                    <a:pt x="923" y="2968"/>
                    <a:pt x="609" y="3086"/>
                    <a:pt x="383" y="3292"/>
                  </a:cubicBezTo>
                  <a:cubicBezTo>
                    <a:pt x="1" y="3645"/>
                    <a:pt x="197" y="4117"/>
                    <a:pt x="560" y="4411"/>
                  </a:cubicBezTo>
                  <a:cubicBezTo>
                    <a:pt x="740" y="4549"/>
                    <a:pt x="943" y="4605"/>
                    <a:pt x="1149" y="4605"/>
                  </a:cubicBezTo>
                  <a:cubicBezTo>
                    <a:pt x="1427" y="4605"/>
                    <a:pt x="1712" y="4503"/>
                    <a:pt x="1954" y="4362"/>
                  </a:cubicBezTo>
                  <a:lnTo>
                    <a:pt x="1954" y="4362"/>
                  </a:lnTo>
                  <a:cubicBezTo>
                    <a:pt x="1768" y="4726"/>
                    <a:pt x="1601" y="5158"/>
                    <a:pt x="1699" y="5541"/>
                  </a:cubicBezTo>
                  <a:cubicBezTo>
                    <a:pt x="1789" y="5924"/>
                    <a:pt x="2185" y="6125"/>
                    <a:pt x="2558" y="6125"/>
                  </a:cubicBezTo>
                  <a:cubicBezTo>
                    <a:pt x="2634" y="6125"/>
                    <a:pt x="2708" y="6117"/>
                    <a:pt x="2779" y="6100"/>
                  </a:cubicBezTo>
                  <a:cubicBezTo>
                    <a:pt x="3172" y="6012"/>
                    <a:pt x="3408" y="5688"/>
                    <a:pt x="3555" y="5334"/>
                  </a:cubicBezTo>
                  <a:cubicBezTo>
                    <a:pt x="3683" y="5501"/>
                    <a:pt x="3850" y="5619"/>
                    <a:pt x="4095" y="5668"/>
                  </a:cubicBezTo>
                  <a:cubicBezTo>
                    <a:pt x="4176" y="5682"/>
                    <a:pt x="4268" y="5690"/>
                    <a:pt x="4364" y="5690"/>
                  </a:cubicBezTo>
                  <a:cubicBezTo>
                    <a:pt x="4730" y="5690"/>
                    <a:pt x="5157" y="5575"/>
                    <a:pt x="5313" y="5256"/>
                  </a:cubicBezTo>
                  <a:cubicBezTo>
                    <a:pt x="5430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8" y="4587"/>
                    <a:pt x="5606" y="4635"/>
                    <a:pt x="5792" y="4635"/>
                  </a:cubicBezTo>
                  <a:cubicBezTo>
                    <a:pt x="5912" y="4635"/>
                    <a:pt x="6031" y="4615"/>
                    <a:pt x="6147" y="4568"/>
                  </a:cubicBezTo>
                  <a:cubicBezTo>
                    <a:pt x="6560" y="4392"/>
                    <a:pt x="6795" y="3803"/>
                    <a:pt x="6569" y="3400"/>
                  </a:cubicBezTo>
                  <a:cubicBezTo>
                    <a:pt x="6393" y="3086"/>
                    <a:pt x="6010" y="2968"/>
                    <a:pt x="5656" y="2919"/>
                  </a:cubicBezTo>
                  <a:cubicBezTo>
                    <a:pt x="5941" y="2811"/>
                    <a:pt x="6196" y="2654"/>
                    <a:pt x="6363" y="2438"/>
                  </a:cubicBezTo>
                  <a:cubicBezTo>
                    <a:pt x="6677" y="2035"/>
                    <a:pt x="6383" y="1534"/>
                    <a:pt x="6019" y="1279"/>
                  </a:cubicBezTo>
                  <a:cubicBezTo>
                    <a:pt x="5854" y="1160"/>
                    <a:pt x="5675" y="1109"/>
                    <a:pt x="5495" y="1109"/>
                  </a:cubicBezTo>
                  <a:cubicBezTo>
                    <a:pt x="5173" y="1109"/>
                    <a:pt x="4848" y="1271"/>
                    <a:pt x="4596" y="1485"/>
                  </a:cubicBezTo>
                  <a:cubicBezTo>
                    <a:pt x="4498" y="1564"/>
                    <a:pt x="4409" y="1652"/>
                    <a:pt x="4321" y="1750"/>
                  </a:cubicBezTo>
                  <a:cubicBezTo>
                    <a:pt x="4370" y="1220"/>
                    <a:pt x="4331" y="651"/>
                    <a:pt x="4007" y="287"/>
                  </a:cubicBezTo>
                  <a:cubicBezTo>
                    <a:pt x="3827" y="83"/>
                    <a:pt x="3564" y="0"/>
                    <a:pt x="3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6" name="Google Shape;4886;p23"/>
            <p:cNvSpPr/>
            <p:nvPr/>
          </p:nvSpPr>
          <p:spPr>
            <a:xfrm>
              <a:off x="7726102" y="9698303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57" y="290"/>
                  </a:moveTo>
                  <a:cubicBezTo>
                    <a:pt x="4250" y="290"/>
                    <a:pt x="4353" y="326"/>
                    <a:pt x="4468" y="407"/>
                  </a:cubicBezTo>
                  <a:cubicBezTo>
                    <a:pt x="5156" y="888"/>
                    <a:pt x="4213" y="2194"/>
                    <a:pt x="3870" y="2636"/>
                  </a:cubicBezTo>
                  <a:cubicBezTo>
                    <a:pt x="3770" y="2765"/>
                    <a:pt x="3877" y="2828"/>
                    <a:pt x="4002" y="2828"/>
                  </a:cubicBezTo>
                  <a:cubicBezTo>
                    <a:pt x="4087" y="2828"/>
                    <a:pt x="4180" y="2799"/>
                    <a:pt x="4223" y="2744"/>
                  </a:cubicBezTo>
                  <a:cubicBezTo>
                    <a:pt x="4449" y="2459"/>
                    <a:pt x="4714" y="2194"/>
                    <a:pt x="5018" y="1998"/>
                  </a:cubicBezTo>
                  <a:cubicBezTo>
                    <a:pt x="5173" y="1902"/>
                    <a:pt x="5351" y="1806"/>
                    <a:pt x="5529" y="1806"/>
                  </a:cubicBezTo>
                  <a:cubicBezTo>
                    <a:pt x="5588" y="1806"/>
                    <a:pt x="5647" y="1816"/>
                    <a:pt x="5706" y="1841"/>
                  </a:cubicBezTo>
                  <a:cubicBezTo>
                    <a:pt x="5922" y="1919"/>
                    <a:pt x="6216" y="2233"/>
                    <a:pt x="6206" y="2479"/>
                  </a:cubicBezTo>
                  <a:cubicBezTo>
                    <a:pt x="6187" y="2882"/>
                    <a:pt x="5431" y="2999"/>
                    <a:pt x="5146" y="3058"/>
                  </a:cubicBezTo>
                  <a:cubicBezTo>
                    <a:pt x="4832" y="3117"/>
                    <a:pt x="4508" y="3156"/>
                    <a:pt x="4194" y="3176"/>
                  </a:cubicBezTo>
                  <a:cubicBezTo>
                    <a:pt x="3975" y="3195"/>
                    <a:pt x="3858" y="3462"/>
                    <a:pt x="4116" y="3462"/>
                  </a:cubicBezTo>
                  <a:cubicBezTo>
                    <a:pt x="4125" y="3462"/>
                    <a:pt x="4135" y="3462"/>
                    <a:pt x="4144" y="3461"/>
                  </a:cubicBezTo>
                  <a:cubicBezTo>
                    <a:pt x="4310" y="3447"/>
                    <a:pt x="4500" y="3435"/>
                    <a:pt x="4698" y="3435"/>
                  </a:cubicBezTo>
                  <a:cubicBezTo>
                    <a:pt x="5191" y="3435"/>
                    <a:pt x="5730" y="3507"/>
                    <a:pt x="6059" y="3795"/>
                  </a:cubicBezTo>
                  <a:cubicBezTo>
                    <a:pt x="6334" y="4040"/>
                    <a:pt x="6265" y="4669"/>
                    <a:pt x="5892" y="4786"/>
                  </a:cubicBezTo>
                  <a:cubicBezTo>
                    <a:pt x="5844" y="4801"/>
                    <a:pt x="5793" y="4808"/>
                    <a:pt x="5740" y="4808"/>
                  </a:cubicBezTo>
                  <a:cubicBezTo>
                    <a:pt x="5370" y="4808"/>
                    <a:pt x="4924" y="4476"/>
                    <a:pt x="4675" y="4295"/>
                  </a:cubicBezTo>
                  <a:cubicBezTo>
                    <a:pt x="4380" y="4089"/>
                    <a:pt x="4115" y="3863"/>
                    <a:pt x="3860" y="3608"/>
                  </a:cubicBezTo>
                  <a:cubicBezTo>
                    <a:pt x="3830" y="3578"/>
                    <a:pt x="3781" y="3565"/>
                    <a:pt x="3727" y="3565"/>
                  </a:cubicBezTo>
                  <a:cubicBezTo>
                    <a:pt x="3568" y="3565"/>
                    <a:pt x="3364" y="3677"/>
                    <a:pt x="3467" y="3795"/>
                  </a:cubicBezTo>
                  <a:cubicBezTo>
                    <a:pt x="3644" y="4001"/>
                    <a:pt x="3801" y="4227"/>
                    <a:pt x="3938" y="4453"/>
                  </a:cubicBezTo>
                  <a:cubicBezTo>
                    <a:pt x="4115" y="4757"/>
                    <a:pt x="4390" y="5277"/>
                    <a:pt x="4154" y="5611"/>
                  </a:cubicBezTo>
                  <a:cubicBezTo>
                    <a:pt x="4044" y="5769"/>
                    <a:pt x="3864" y="5841"/>
                    <a:pt x="3679" y="5841"/>
                  </a:cubicBezTo>
                  <a:cubicBezTo>
                    <a:pt x="3451" y="5841"/>
                    <a:pt x="3217" y="5732"/>
                    <a:pt x="3104" y="5542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7" y="4119"/>
                    <a:pt x="2976" y="3844"/>
                    <a:pt x="3045" y="3579"/>
                  </a:cubicBezTo>
                  <a:cubicBezTo>
                    <a:pt x="3066" y="3491"/>
                    <a:pt x="3003" y="3458"/>
                    <a:pt x="2919" y="3458"/>
                  </a:cubicBezTo>
                  <a:cubicBezTo>
                    <a:pt x="2806" y="3458"/>
                    <a:pt x="2656" y="3517"/>
                    <a:pt x="2623" y="3579"/>
                  </a:cubicBezTo>
                  <a:cubicBezTo>
                    <a:pt x="2436" y="3913"/>
                    <a:pt x="2210" y="4227"/>
                    <a:pt x="1925" y="4472"/>
                  </a:cubicBezTo>
                  <a:cubicBezTo>
                    <a:pt x="1783" y="4599"/>
                    <a:pt x="1608" y="4732"/>
                    <a:pt x="1411" y="4732"/>
                  </a:cubicBezTo>
                  <a:cubicBezTo>
                    <a:pt x="1365" y="4732"/>
                    <a:pt x="1317" y="4725"/>
                    <a:pt x="1267" y="4708"/>
                  </a:cubicBezTo>
                  <a:cubicBezTo>
                    <a:pt x="1032" y="4619"/>
                    <a:pt x="767" y="4315"/>
                    <a:pt x="737" y="4060"/>
                  </a:cubicBezTo>
                  <a:cubicBezTo>
                    <a:pt x="649" y="3392"/>
                    <a:pt x="2033" y="3264"/>
                    <a:pt x="2485" y="3225"/>
                  </a:cubicBezTo>
                  <a:cubicBezTo>
                    <a:pt x="2703" y="3206"/>
                    <a:pt x="2821" y="2939"/>
                    <a:pt x="2553" y="2939"/>
                  </a:cubicBezTo>
                  <a:cubicBezTo>
                    <a:pt x="2544" y="2939"/>
                    <a:pt x="2534" y="2940"/>
                    <a:pt x="2524" y="2940"/>
                  </a:cubicBezTo>
                  <a:cubicBezTo>
                    <a:pt x="2426" y="2950"/>
                    <a:pt x="2318" y="2960"/>
                    <a:pt x="2200" y="2980"/>
                  </a:cubicBezTo>
                  <a:cubicBezTo>
                    <a:pt x="2096" y="2986"/>
                    <a:pt x="1981" y="2991"/>
                    <a:pt x="1862" y="2991"/>
                  </a:cubicBezTo>
                  <a:cubicBezTo>
                    <a:pt x="1277" y="2991"/>
                    <a:pt x="596" y="2878"/>
                    <a:pt x="580" y="2332"/>
                  </a:cubicBezTo>
                  <a:cubicBezTo>
                    <a:pt x="570" y="2145"/>
                    <a:pt x="659" y="1821"/>
                    <a:pt x="875" y="1782"/>
                  </a:cubicBezTo>
                  <a:cubicBezTo>
                    <a:pt x="895" y="1778"/>
                    <a:pt x="915" y="1776"/>
                    <a:pt x="936" y="1776"/>
                  </a:cubicBezTo>
                  <a:cubicBezTo>
                    <a:pt x="1143" y="1776"/>
                    <a:pt x="1392" y="1939"/>
                    <a:pt x="1552" y="2037"/>
                  </a:cubicBezTo>
                  <a:cubicBezTo>
                    <a:pt x="1857" y="2224"/>
                    <a:pt x="2151" y="2459"/>
                    <a:pt x="2406" y="2715"/>
                  </a:cubicBezTo>
                  <a:cubicBezTo>
                    <a:pt x="2435" y="2746"/>
                    <a:pt x="2481" y="2760"/>
                    <a:pt x="2533" y="2760"/>
                  </a:cubicBezTo>
                  <a:cubicBezTo>
                    <a:pt x="2641" y="2760"/>
                    <a:pt x="2772" y="2702"/>
                    <a:pt x="2819" y="2636"/>
                  </a:cubicBezTo>
                  <a:cubicBezTo>
                    <a:pt x="2839" y="2607"/>
                    <a:pt x="2839" y="2567"/>
                    <a:pt x="2809" y="253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7" y="747"/>
                    <a:pt x="2166" y="718"/>
                    <a:pt x="2298" y="718"/>
                  </a:cubicBezTo>
                  <a:cubicBezTo>
                    <a:pt x="2435" y="718"/>
                    <a:pt x="2576" y="750"/>
                    <a:pt x="2672" y="800"/>
                  </a:cubicBezTo>
                  <a:cubicBezTo>
                    <a:pt x="2848" y="888"/>
                    <a:pt x="2937" y="1075"/>
                    <a:pt x="2986" y="1261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6" y="1900"/>
                    <a:pt x="2976" y="2027"/>
                  </a:cubicBezTo>
                  <a:cubicBezTo>
                    <a:pt x="2976" y="2118"/>
                    <a:pt x="3047" y="2155"/>
                    <a:pt x="3133" y="2155"/>
                  </a:cubicBezTo>
                  <a:cubicBezTo>
                    <a:pt x="3250" y="2155"/>
                    <a:pt x="3395" y="2085"/>
                    <a:pt x="3418" y="1988"/>
                  </a:cubicBezTo>
                  <a:cubicBezTo>
                    <a:pt x="3447" y="1851"/>
                    <a:pt x="3457" y="1713"/>
                    <a:pt x="3457" y="1566"/>
                  </a:cubicBezTo>
                  <a:cubicBezTo>
                    <a:pt x="3538" y="1027"/>
                    <a:pt x="3737" y="290"/>
                    <a:pt x="4157" y="290"/>
                  </a:cubicBezTo>
                  <a:close/>
                  <a:moveTo>
                    <a:pt x="4236" y="0"/>
                  </a:moveTo>
                  <a:cubicBezTo>
                    <a:pt x="4161" y="0"/>
                    <a:pt x="4088" y="8"/>
                    <a:pt x="4017" y="24"/>
                  </a:cubicBezTo>
                  <a:cubicBezTo>
                    <a:pt x="3624" y="113"/>
                    <a:pt x="3388" y="437"/>
                    <a:pt x="3241" y="790"/>
                  </a:cubicBezTo>
                  <a:cubicBezTo>
                    <a:pt x="3123" y="633"/>
                    <a:pt x="2947" y="505"/>
                    <a:pt x="2711" y="456"/>
                  </a:cubicBezTo>
                  <a:cubicBezTo>
                    <a:pt x="2629" y="442"/>
                    <a:pt x="2538" y="434"/>
                    <a:pt x="2442" y="434"/>
                  </a:cubicBezTo>
                  <a:cubicBezTo>
                    <a:pt x="2076" y="434"/>
                    <a:pt x="1647" y="550"/>
                    <a:pt x="1484" y="869"/>
                  </a:cubicBezTo>
                  <a:cubicBezTo>
                    <a:pt x="1366" y="1104"/>
                    <a:pt x="1444" y="1379"/>
                    <a:pt x="1572" y="1615"/>
                  </a:cubicBezTo>
                  <a:cubicBezTo>
                    <a:pt x="1391" y="1539"/>
                    <a:pt x="1204" y="1491"/>
                    <a:pt x="1020" y="1491"/>
                  </a:cubicBezTo>
                  <a:cubicBezTo>
                    <a:pt x="894" y="1491"/>
                    <a:pt x="769" y="1514"/>
                    <a:pt x="649" y="1566"/>
                  </a:cubicBezTo>
                  <a:cubicBezTo>
                    <a:pt x="237" y="1733"/>
                    <a:pt x="1" y="2322"/>
                    <a:pt x="227" y="2724"/>
                  </a:cubicBezTo>
                  <a:cubicBezTo>
                    <a:pt x="403" y="3039"/>
                    <a:pt x="786" y="3156"/>
                    <a:pt x="1140" y="3215"/>
                  </a:cubicBezTo>
                  <a:cubicBezTo>
                    <a:pt x="855" y="3323"/>
                    <a:pt x="610" y="3471"/>
                    <a:pt x="433" y="3687"/>
                  </a:cubicBezTo>
                  <a:cubicBezTo>
                    <a:pt x="119" y="4089"/>
                    <a:pt x="413" y="4600"/>
                    <a:pt x="777" y="4855"/>
                  </a:cubicBezTo>
                  <a:cubicBezTo>
                    <a:pt x="939" y="4969"/>
                    <a:pt x="1116" y="5018"/>
                    <a:pt x="1293" y="5018"/>
                  </a:cubicBezTo>
                  <a:cubicBezTo>
                    <a:pt x="1618" y="5018"/>
                    <a:pt x="1946" y="4855"/>
                    <a:pt x="2200" y="4639"/>
                  </a:cubicBezTo>
                  <a:cubicBezTo>
                    <a:pt x="2298" y="4561"/>
                    <a:pt x="2397" y="4472"/>
                    <a:pt x="2485" y="4374"/>
                  </a:cubicBezTo>
                  <a:lnTo>
                    <a:pt x="2485" y="4374"/>
                  </a:lnTo>
                  <a:cubicBezTo>
                    <a:pt x="2426" y="4904"/>
                    <a:pt x="2475" y="5474"/>
                    <a:pt x="2789" y="5837"/>
                  </a:cubicBezTo>
                  <a:cubicBezTo>
                    <a:pt x="2975" y="6043"/>
                    <a:pt x="3241" y="6126"/>
                    <a:pt x="3514" y="6126"/>
                  </a:cubicBezTo>
                  <a:cubicBezTo>
                    <a:pt x="3774" y="6126"/>
                    <a:pt x="4041" y="6050"/>
                    <a:pt x="4252" y="5935"/>
                  </a:cubicBezTo>
                  <a:cubicBezTo>
                    <a:pt x="4734" y="5660"/>
                    <a:pt x="4743" y="5160"/>
                    <a:pt x="4557" y="4708"/>
                  </a:cubicBezTo>
                  <a:cubicBezTo>
                    <a:pt x="4547" y="4688"/>
                    <a:pt x="4547" y="4678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73" y="5088"/>
                    <a:pt x="5675" y="5088"/>
                  </a:cubicBezTo>
                  <a:cubicBezTo>
                    <a:pt x="5757" y="5088"/>
                    <a:pt x="5840" y="5080"/>
                    <a:pt x="5922" y="5061"/>
                  </a:cubicBezTo>
                  <a:cubicBezTo>
                    <a:pt x="6393" y="4944"/>
                    <a:pt x="6796" y="4394"/>
                    <a:pt x="6638" y="3893"/>
                  </a:cubicBezTo>
                  <a:cubicBezTo>
                    <a:pt x="6501" y="3461"/>
                    <a:pt x="5971" y="3314"/>
                    <a:pt x="5558" y="3235"/>
                  </a:cubicBezTo>
                  <a:cubicBezTo>
                    <a:pt x="5873" y="3156"/>
                    <a:pt x="6187" y="3039"/>
                    <a:pt x="6422" y="2832"/>
                  </a:cubicBezTo>
                  <a:cubicBezTo>
                    <a:pt x="6805" y="2479"/>
                    <a:pt x="6599" y="2008"/>
                    <a:pt x="6236" y="1723"/>
                  </a:cubicBezTo>
                  <a:cubicBezTo>
                    <a:pt x="6058" y="1579"/>
                    <a:pt x="5855" y="1521"/>
                    <a:pt x="5648" y="1521"/>
                  </a:cubicBezTo>
                  <a:cubicBezTo>
                    <a:pt x="5373" y="1521"/>
                    <a:pt x="5092" y="1622"/>
                    <a:pt x="4851" y="1762"/>
                  </a:cubicBezTo>
                  <a:cubicBezTo>
                    <a:pt x="5028" y="1409"/>
                    <a:pt x="5205" y="977"/>
                    <a:pt x="5107" y="584"/>
                  </a:cubicBezTo>
                  <a:cubicBezTo>
                    <a:pt x="5008" y="206"/>
                    <a:pt x="4615" y="0"/>
                    <a:pt x="4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7" name="Google Shape;4887;p23"/>
            <p:cNvSpPr/>
            <p:nvPr/>
          </p:nvSpPr>
          <p:spPr>
            <a:xfrm>
              <a:off x="8066015" y="9689789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14" y="287"/>
                  </a:moveTo>
                  <a:cubicBezTo>
                    <a:pt x="3345" y="287"/>
                    <a:pt x="3582" y="400"/>
                    <a:pt x="3703" y="592"/>
                  </a:cubicBezTo>
                  <a:cubicBezTo>
                    <a:pt x="3899" y="916"/>
                    <a:pt x="3899" y="1367"/>
                    <a:pt x="3879" y="1731"/>
                  </a:cubicBezTo>
                  <a:cubicBezTo>
                    <a:pt x="3860" y="2006"/>
                    <a:pt x="3820" y="2281"/>
                    <a:pt x="3762" y="2546"/>
                  </a:cubicBezTo>
                  <a:cubicBezTo>
                    <a:pt x="3741" y="2634"/>
                    <a:pt x="3804" y="2666"/>
                    <a:pt x="3888" y="2666"/>
                  </a:cubicBezTo>
                  <a:cubicBezTo>
                    <a:pt x="4000" y="2666"/>
                    <a:pt x="4150" y="2608"/>
                    <a:pt x="4184" y="2546"/>
                  </a:cubicBezTo>
                  <a:cubicBezTo>
                    <a:pt x="4360" y="2222"/>
                    <a:pt x="4596" y="1898"/>
                    <a:pt x="4881" y="1652"/>
                  </a:cubicBezTo>
                  <a:cubicBezTo>
                    <a:pt x="5022" y="1527"/>
                    <a:pt x="5195" y="1401"/>
                    <a:pt x="5384" y="1401"/>
                  </a:cubicBezTo>
                  <a:cubicBezTo>
                    <a:pt x="5432" y="1401"/>
                    <a:pt x="5480" y="1409"/>
                    <a:pt x="5529" y="1426"/>
                  </a:cubicBezTo>
                  <a:cubicBezTo>
                    <a:pt x="5774" y="1505"/>
                    <a:pt x="6030" y="1809"/>
                    <a:pt x="6069" y="2074"/>
                  </a:cubicBezTo>
                  <a:cubicBezTo>
                    <a:pt x="6157" y="2742"/>
                    <a:pt x="4773" y="2860"/>
                    <a:pt x="4321" y="2899"/>
                  </a:cubicBezTo>
                  <a:cubicBezTo>
                    <a:pt x="4103" y="2928"/>
                    <a:pt x="3986" y="3185"/>
                    <a:pt x="4243" y="3185"/>
                  </a:cubicBezTo>
                  <a:cubicBezTo>
                    <a:pt x="4252" y="3185"/>
                    <a:pt x="4262" y="3185"/>
                    <a:pt x="4272" y="3184"/>
                  </a:cubicBezTo>
                  <a:cubicBezTo>
                    <a:pt x="4380" y="3174"/>
                    <a:pt x="4488" y="3164"/>
                    <a:pt x="4596" y="3155"/>
                  </a:cubicBezTo>
                  <a:cubicBezTo>
                    <a:pt x="4710" y="3146"/>
                    <a:pt x="4835" y="3140"/>
                    <a:pt x="4965" y="3140"/>
                  </a:cubicBezTo>
                  <a:cubicBezTo>
                    <a:pt x="5549" y="3140"/>
                    <a:pt x="6210" y="3262"/>
                    <a:pt x="6226" y="3793"/>
                  </a:cubicBezTo>
                  <a:cubicBezTo>
                    <a:pt x="6226" y="3979"/>
                    <a:pt x="6148" y="4303"/>
                    <a:pt x="5931" y="4343"/>
                  </a:cubicBezTo>
                  <a:cubicBezTo>
                    <a:pt x="5911" y="4346"/>
                    <a:pt x="5891" y="4348"/>
                    <a:pt x="5870" y="4348"/>
                  </a:cubicBezTo>
                  <a:cubicBezTo>
                    <a:pt x="5664" y="4348"/>
                    <a:pt x="5414" y="4185"/>
                    <a:pt x="5254" y="4087"/>
                  </a:cubicBezTo>
                  <a:cubicBezTo>
                    <a:pt x="4950" y="3901"/>
                    <a:pt x="4655" y="3665"/>
                    <a:pt x="4400" y="3410"/>
                  </a:cubicBezTo>
                  <a:cubicBezTo>
                    <a:pt x="4368" y="3381"/>
                    <a:pt x="4320" y="3369"/>
                    <a:pt x="4267" y="3369"/>
                  </a:cubicBezTo>
                  <a:cubicBezTo>
                    <a:pt x="4157" y="3369"/>
                    <a:pt x="4027" y="3422"/>
                    <a:pt x="3987" y="3488"/>
                  </a:cubicBezTo>
                  <a:cubicBezTo>
                    <a:pt x="3968" y="3518"/>
                    <a:pt x="3968" y="3557"/>
                    <a:pt x="3997" y="3596"/>
                  </a:cubicBezTo>
                  <a:cubicBezTo>
                    <a:pt x="4203" y="3793"/>
                    <a:pt x="4390" y="4009"/>
                    <a:pt x="4557" y="4235"/>
                  </a:cubicBezTo>
                  <a:cubicBezTo>
                    <a:pt x="4714" y="4460"/>
                    <a:pt x="5146" y="5050"/>
                    <a:pt x="4851" y="5305"/>
                  </a:cubicBezTo>
                  <a:cubicBezTo>
                    <a:pt x="4766" y="5380"/>
                    <a:pt x="4627" y="5412"/>
                    <a:pt x="4488" y="5412"/>
                  </a:cubicBezTo>
                  <a:cubicBezTo>
                    <a:pt x="4355" y="5412"/>
                    <a:pt x="4221" y="5382"/>
                    <a:pt x="4135" y="5334"/>
                  </a:cubicBezTo>
                  <a:cubicBezTo>
                    <a:pt x="3958" y="5236"/>
                    <a:pt x="3860" y="5059"/>
                    <a:pt x="3820" y="4863"/>
                  </a:cubicBezTo>
                  <a:cubicBezTo>
                    <a:pt x="3791" y="4745"/>
                    <a:pt x="3781" y="4618"/>
                    <a:pt x="3781" y="4490"/>
                  </a:cubicBezTo>
                  <a:cubicBezTo>
                    <a:pt x="3801" y="4362"/>
                    <a:pt x="3820" y="4225"/>
                    <a:pt x="3820" y="4097"/>
                  </a:cubicBezTo>
                  <a:cubicBezTo>
                    <a:pt x="3825" y="4006"/>
                    <a:pt x="3754" y="3969"/>
                    <a:pt x="3669" y="3969"/>
                  </a:cubicBezTo>
                  <a:cubicBezTo>
                    <a:pt x="3551" y="3969"/>
                    <a:pt x="3405" y="4040"/>
                    <a:pt x="3388" y="4136"/>
                  </a:cubicBezTo>
                  <a:cubicBezTo>
                    <a:pt x="3359" y="4274"/>
                    <a:pt x="3339" y="4421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8"/>
                    <a:pt x="2328" y="5727"/>
                  </a:cubicBezTo>
                  <a:cubicBezTo>
                    <a:pt x="1650" y="5246"/>
                    <a:pt x="2583" y="3930"/>
                    <a:pt x="2937" y="3488"/>
                  </a:cubicBezTo>
                  <a:cubicBezTo>
                    <a:pt x="3038" y="3363"/>
                    <a:pt x="2926" y="3300"/>
                    <a:pt x="2798" y="3300"/>
                  </a:cubicBezTo>
                  <a:cubicBezTo>
                    <a:pt x="2715" y="3300"/>
                    <a:pt x="2626" y="3326"/>
                    <a:pt x="2583" y="3380"/>
                  </a:cubicBezTo>
                  <a:cubicBezTo>
                    <a:pt x="2357" y="3665"/>
                    <a:pt x="2082" y="3930"/>
                    <a:pt x="1788" y="4127"/>
                  </a:cubicBezTo>
                  <a:cubicBezTo>
                    <a:pt x="1631" y="4231"/>
                    <a:pt x="1452" y="4324"/>
                    <a:pt x="1267" y="4324"/>
                  </a:cubicBezTo>
                  <a:cubicBezTo>
                    <a:pt x="1209" y="4324"/>
                    <a:pt x="1150" y="4315"/>
                    <a:pt x="1091" y="4294"/>
                  </a:cubicBezTo>
                  <a:cubicBezTo>
                    <a:pt x="875" y="4205"/>
                    <a:pt x="590" y="3891"/>
                    <a:pt x="600" y="3645"/>
                  </a:cubicBezTo>
                  <a:cubicBezTo>
                    <a:pt x="619" y="3243"/>
                    <a:pt x="1366" y="3135"/>
                    <a:pt x="1660" y="3076"/>
                  </a:cubicBezTo>
                  <a:cubicBezTo>
                    <a:pt x="1974" y="3007"/>
                    <a:pt x="2289" y="2968"/>
                    <a:pt x="2613" y="2948"/>
                  </a:cubicBezTo>
                  <a:cubicBezTo>
                    <a:pt x="2835" y="2939"/>
                    <a:pt x="2952" y="2663"/>
                    <a:pt x="2667" y="2663"/>
                  </a:cubicBezTo>
                  <a:cubicBezTo>
                    <a:pt x="2662" y="2663"/>
                    <a:pt x="2657" y="2663"/>
                    <a:pt x="2652" y="2664"/>
                  </a:cubicBezTo>
                  <a:cubicBezTo>
                    <a:pt x="2482" y="2678"/>
                    <a:pt x="2285" y="2691"/>
                    <a:pt x="2080" y="2691"/>
                  </a:cubicBezTo>
                  <a:cubicBezTo>
                    <a:pt x="1595" y="2691"/>
                    <a:pt x="1064" y="2619"/>
                    <a:pt x="747" y="2330"/>
                  </a:cubicBezTo>
                  <a:cubicBezTo>
                    <a:pt x="472" y="2084"/>
                    <a:pt x="541" y="1466"/>
                    <a:pt x="914" y="1348"/>
                  </a:cubicBezTo>
                  <a:cubicBezTo>
                    <a:pt x="966" y="1331"/>
                    <a:pt x="1020" y="1323"/>
                    <a:pt x="1077" y="1323"/>
                  </a:cubicBezTo>
                  <a:cubicBezTo>
                    <a:pt x="1445" y="1323"/>
                    <a:pt x="1884" y="1651"/>
                    <a:pt x="2132" y="1839"/>
                  </a:cubicBezTo>
                  <a:cubicBezTo>
                    <a:pt x="2416" y="2035"/>
                    <a:pt x="2691" y="2271"/>
                    <a:pt x="2937" y="2516"/>
                  </a:cubicBezTo>
                  <a:cubicBezTo>
                    <a:pt x="2969" y="2546"/>
                    <a:pt x="3020" y="2559"/>
                    <a:pt x="3076" y="2559"/>
                  </a:cubicBezTo>
                  <a:cubicBezTo>
                    <a:pt x="3239" y="2559"/>
                    <a:pt x="3442" y="2449"/>
                    <a:pt x="3339" y="2340"/>
                  </a:cubicBezTo>
                  <a:cubicBezTo>
                    <a:pt x="3163" y="2133"/>
                    <a:pt x="3005" y="1908"/>
                    <a:pt x="2868" y="1672"/>
                  </a:cubicBezTo>
                  <a:cubicBezTo>
                    <a:pt x="2691" y="1377"/>
                    <a:pt x="2406" y="847"/>
                    <a:pt x="2642" y="513"/>
                  </a:cubicBezTo>
                  <a:cubicBezTo>
                    <a:pt x="2755" y="357"/>
                    <a:pt x="2932" y="287"/>
                    <a:pt x="3114" y="287"/>
                  </a:cubicBezTo>
                  <a:close/>
                  <a:moveTo>
                    <a:pt x="3294" y="0"/>
                  </a:moveTo>
                  <a:cubicBezTo>
                    <a:pt x="3031" y="0"/>
                    <a:pt x="2762" y="78"/>
                    <a:pt x="2554" y="199"/>
                  </a:cubicBezTo>
                  <a:cubicBezTo>
                    <a:pt x="2073" y="464"/>
                    <a:pt x="2063" y="965"/>
                    <a:pt x="2249" y="1426"/>
                  </a:cubicBezTo>
                  <a:cubicBezTo>
                    <a:pt x="2249" y="1436"/>
                    <a:pt x="2259" y="1446"/>
                    <a:pt x="2269" y="1466"/>
                  </a:cubicBezTo>
                  <a:cubicBezTo>
                    <a:pt x="1930" y="1247"/>
                    <a:pt x="1537" y="1043"/>
                    <a:pt x="1140" y="1043"/>
                  </a:cubicBezTo>
                  <a:cubicBezTo>
                    <a:pt x="1055" y="1043"/>
                    <a:pt x="970" y="1052"/>
                    <a:pt x="885" y="1073"/>
                  </a:cubicBezTo>
                  <a:cubicBezTo>
                    <a:pt x="413" y="1181"/>
                    <a:pt x="11" y="1741"/>
                    <a:pt x="168" y="2232"/>
                  </a:cubicBezTo>
                  <a:cubicBezTo>
                    <a:pt x="305" y="2664"/>
                    <a:pt x="835" y="2821"/>
                    <a:pt x="1248" y="2889"/>
                  </a:cubicBezTo>
                  <a:cubicBezTo>
                    <a:pt x="934" y="2968"/>
                    <a:pt x="619" y="3086"/>
                    <a:pt x="384" y="3292"/>
                  </a:cubicBezTo>
                  <a:cubicBezTo>
                    <a:pt x="1" y="3645"/>
                    <a:pt x="207" y="4117"/>
                    <a:pt x="570" y="4411"/>
                  </a:cubicBezTo>
                  <a:cubicBezTo>
                    <a:pt x="746" y="4549"/>
                    <a:pt x="946" y="4605"/>
                    <a:pt x="1151" y="4605"/>
                  </a:cubicBezTo>
                  <a:cubicBezTo>
                    <a:pt x="1428" y="4605"/>
                    <a:pt x="1712" y="4503"/>
                    <a:pt x="1955" y="4362"/>
                  </a:cubicBezTo>
                  <a:lnTo>
                    <a:pt x="1955" y="4362"/>
                  </a:lnTo>
                  <a:cubicBezTo>
                    <a:pt x="1768" y="4726"/>
                    <a:pt x="1601" y="5158"/>
                    <a:pt x="1700" y="5541"/>
                  </a:cubicBezTo>
                  <a:cubicBezTo>
                    <a:pt x="1789" y="5924"/>
                    <a:pt x="2185" y="6125"/>
                    <a:pt x="2559" y="6125"/>
                  </a:cubicBezTo>
                  <a:cubicBezTo>
                    <a:pt x="2634" y="6125"/>
                    <a:pt x="2709" y="6117"/>
                    <a:pt x="2780" y="6100"/>
                  </a:cubicBezTo>
                  <a:cubicBezTo>
                    <a:pt x="3182" y="6012"/>
                    <a:pt x="3418" y="5688"/>
                    <a:pt x="3565" y="5334"/>
                  </a:cubicBezTo>
                  <a:cubicBezTo>
                    <a:pt x="3683" y="5501"/>
                    <a:pt x="3850" y="5619"/>
                    <a:pt x="4095" y="5668"/>
                  </a:cubicBezTo>
                  <a:cubicBezTo>
                    <a:pt x="4177" y="5682"/>
                    <a:pt x="4268" y="5690"/>
                    <a:pt x="4364" y="5690"/>
                  </a:cubicBezTo>
                  <a:cubicBezTo>
                    <a:pt x="4731" y="5690"/>
                    <a:pt x="5159" y="5575"/>
                    <a:pt x="5323" y="5256"/>
                  </a:cubicBezTo>
                  <a:cubicBezTo>
                    <a:pt x="5441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9" y="4587"/>
                    <a:pt x="5607" y="4635"/>
                    <a:pt x="5794" y="4635"/>
                  </a:cubicBezTo>
                  <a:cubicBezTo>
                    <a:pt x="5916" y="4635"/>
                    <a:pt x="6037" y="4615"/>
                    <a:pt x="6157" y="4568"/>
                  </a:cubicBezTo>
                  <a:cubicBezTo>
                    <a:pt x="6560" y="4392"/>
                    <a:pt x="6805" y="3803"/>
                    <a:pt x="6580" y="3400"/>
                  </a:cubicBezTo>
                  <a:cubicBezTo>
                    <a:pt x="6393" y="3086"/>
                    <a:pt x="6010" y="2968"/>
                    <a:pt x="5657" y="2919"/>
                  </a:cubicBezTo>
                  <a:cubicBezTo>
                    <a:pt x="5941" y="2811"/>
                    <a:pt x="6197" y="2654"/>
                    <a:pt x="6364" y="2438"/>
                  </a:cubicBezTo>
                  <a:cubicBezTo>
                    <a:pt x="6678" y="2035"/>
                    <a:pt x="6383" y="1534"/>
                    <a:pt x="6020" y="1279"/>
                  </a:cubicBezTo>
                  <a:cubicBezTo>
                    <a:pt x="5855" y="1160"/>
                    <a:pt x="5677" y="1109"/>
                    <a:pt x="5498" y="1109"/>
                  </a:cubicBezTo>
                  <a:cubicBezTo>
                    <a:pt x="5178" y="1109"/>
                    <a:pt x="4855" y="1271"/>
                    <a:pt x="4596" y="1485"/>
                  </a:cubicBezTo>
                  <a:cubicBezTo>
                    <a:pt x="4498" y="1564"/>
                    <a:pt x="4410" y="1652"/>
                    <a:pt x="4321" y="1750"/>
                  </a:cubicBezTo>
                  <a:cubicBezTo>
                    <a:pt x="4370" y="1220"/>
                    <a:pt x="4331" y="651"/>
                    <a:pt x="4007" y="287"/>
                  </a:cubicBezTo>
                  <a:cubicBezTo>
                    <a:pt x="3828" y="83"/>
                    <a:pt x="3565" y="0"/>
                    <a:pt x="32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8" name="Google Shape;4888;p23"/>
            <p:cNvSpPr/>
            <p:nvPr/>
          </p:nvSpPr>
          <p:spPr>
            <a:xfrm>
              <a:off x="8405335" y="9698303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6" y="290"/>
                  </a:moveTo>
                  <a:cubicBezTo>
                    <a:pt x="4259" y="290"/>
                    <a:pt x="4362" y="326"/>
                    <a:pt x="4478" y="407"/>
                  </a:cubicBezTo>
                  <a:cubicBezTo>
                    <a:pt x="5155" y="888"/>
                    <a:pt x="4222" y="2194"/>
                    <a:pt x="3869" y="2636"/>
                  </a:cubicBezTo>
                  <a:cubicBezTo>
                    <a:pt x="3769" y="2765"/>
                    <a:pt x="3876" y="2828"/>
                    <a:pt x="4002" y="2828"/>
                  </a:cubicBezTo>
                  <a:cubicBezTo>
                    <a:pt x="4086" y="2828"/>
                    <a:pt x="4179" y="2799"/>
                    <a:pt x="4222" y="2744"/>
                  </a:cubicBezTo>
                  <a:cubicBezTo>
                    <a:pt x="4448" y="2459"/>
                    <a:pt x="4723" y="2194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6"/>
                    <a:pt x="5715" y="1841"/>
                  </a:cubicBezTo>
                  <a:cubicBezTo>
                    <a:pt x="5931" y="1919"/>
                    <a:pt x="6216" y="2233"/>
                    <a:pt x="6206" y="2479"/>
                  </a:cubicBezTo>
                  <a:cubicBezTo>
                    <a:pt x="6186" y="2882"/>
                    <a:pt x="5440" y="2999"/>
                    <a:pt x="5145" y="3058"/>
                  </a:cubicBezTo>
                  <a:cubicBezTo>
                    <a:pt x="4831" y="3117"/>
                    <a:pt x="4517" y="3156"/>
                    <a:pt x="4193" y="3176"/>
                  </a:cubicBezTo>
                  <a:cubicBezTo>
                    <a:pt x="3975" y="3195"/>
                    <a:pt x="3857" y="3462"/>
                    <a:pt x="4125" y="3462"/>
                  </a:cubicBezTo>
                  <a:cubicBezTo>
                    <a:pt x="4134" y="3462"/>
                    <a:pt x="4143" y="3462"/>
                    <a:pt x="4154" y="3461"/>
                  </a:cubicBezTo>
                  <a:cubicBezTo>
                    <a:pt x="4317" y="3447"/>
                    <a:pt x="4506" y="3435"/>
                    <a:pt x="4703" y="3435"/>
                  </a:cubicBezTo>
                  <a:cubicBezTo>
                    <a:pt x="5194" y="3435"/>
                    <a:pt x="5736" y="3507"/>
                    <a:pt x="6058" y="3795"/>
                  </a:cubicBezTo>
                  <a:cubicBezTo>
                    <a:pt x="6333" y="4040"/>
                    <a:pt x="6265" y="4669"/>
                    <a:pt x="5892" y="4786"/>
                  </a:cubicBezTo>
                  <a:cubicBezTo>
                    <a:pt x="5843" y="4801"/>
                    <a:pt x="5792" y="4808"/>
                    <a:pt x="5740" y="4808"/>
                  </a:cubicBezTo>
                  <a:cubicBezTo>
                    <a:pt x="5369" y="4808"/>
                    <a:pt x="4924" y="4476"/>
                    <a:pt x="4674" y="4295"/>
                  </a:cubicBezTo>
                  <a:cubicBezTo>
                    <a:pt x="4389" y="4089"/>
                    <a:pt x="4114" y="3863"/>
                    <a:pt x="3869" y="3608"/>
                  </a:cubicBezTo>
                  <a:cubicBezTo>
                    <a:pt x="3837" y="3578"/>
                    <a:pt x="3786" y="3565"/>
                    <a:pt x="3731" y="3565"/>
                  </a:cubicBezTo>
                  <a:cubicBezTo>
                    <a:pt x="3568" y="3565"/>
                    <a:pt x="3364" y="3677"/>
                    <a:pt x="3466" y="3795"/>
                  </a:cubicBezTo>
                  <a:cubicBezTo>
                    <a:pt x="3643" y="4001"/>
                    <a:pt x="3800" y="4227"/>
                    <a:pt x="3938" y="4453"/>
                  </a:cubicBezTo>
                  <a:cubicBezTo>
                    <a:pt x="4114" y="4757"/>
                    <a:pt x="4399" y="5277"/>
                    <a:pt x="4163" y="5611"/>
                  </a:cubicBezTo>
                  <a:cubicBezTo>
                    <a:pt x="4049" y="5769"/>
                    <a:pt x="3868" y="5841"/>
                    <a:pt x="3683" y="5841"/>
                  </a:cubicBezTo>
                  <a:cubicBezTo>
                    <a:pt x="3455" y="5841"/>
                    <a:pt x="3222" y="5732"/>
                    <a:pt x="3103" y="5542"/>
                  </a:cubicBezTo>
                  <a:cubicBezTo>
                    <a:pt x="2907" y="5209"/>
                    <a:pt x="2907" y="4767"/>
                    <a:pt x="292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1"/>
                    <a:pt x="3002" y="3458"/>
                    <a:pt x="2918" y="3458"/>
                  </a:cubicBezTo>
                  <a:cubicBezTo>
                    <a:pt x="2805" y="3458"/>
                    <a:pt x="2656" y="3517"/>
                    <a:pt x="2622" y="3579"/>
                  </a:cubicBezTo>
                  <a:cubicBezTo>
                    <a:pt x="2445" y="3913"/>
                    <a:pt x="2209" y="4227"/>
                    <a:pt x="1925" y="4472"/>
                  </a:cubicBezTo>
                  <a:cubicBezTo>
                    <a:pt x="1782" y="4599"/>
                    <a:pt x="1607" y="4732"/>
                    <a:pt x="1416" y="4732"/>
                  </a:cubicBezTo>
                  <a:cubicBezTo>
                    <a:pt x="1370" y="4732"/>
                    <a:pt x="1324" y="4725"/>
                    <a:pt x="1277" y="4708"/>
                  </a:cubicBezTo>
                  <a:cubicBezTo>
                    <a:pt x="1031" y="4619"/>
                    <a:pt x="776" y="4315"/>
                    <a:pt x="737" y="4060"/>
                  </a:cubicBezTo>
                  <a:cubicBezTo>
                    <a:pt x="648" y="3392"/>
                    <a:pt x="2043" y="3264"/>
                    <a:pt x="2484" y="3225"/>
                  </a:cubicBezTo>
                  <a:cubicBezTo>
                    <a:pt x="2703" y="3206"/>
                    <a:pt x="2820" y="2939"/>
                    <a:pt x="2562" y="2939"/>
                  </a:cubicBezTo>
                  <a:cubicBezTo>
                    <a:pt x="2553" y="2939"/>
                    <a:pt x="2543" y="2940"/>
                    <a:pt x="2533" y="2940"/>
                  </a:cubicBezTo>
                  <a:cubicBezTo>
                    <a:pt x="2425" y="2950"/>
                    <a:pt x="2317" y="2960"/>
                    <a:pt x="2209" y="2980"/>
                  </a:cubicBezTo>
                  <a:cubicBezTo>
                    <a:pt x="2103" y="2986"/>
                    <a:pt x="1987" y="2991"/>
                    <a:pt x="1867" y="2991"/>
                  </a:cubicBezTo>
                  <a:cubicBezTo>
                    <a:pt x="1276" y="2991"/>
                    <a:pt x="596" y="2878"/>
                    <a:pt x="580" y="2332"/>
                  </a:cubicBezTo>
                  <a:cubicBezTo>
                    <a:pt x="580" y="2145"/>
                    <a:pt x="658" y="1821"/>
                    <a:pt x="874" y="1782"/>
                  </a:cubicBezTo>
                  <a:cubicBezTo>
                    <a:pt x="894" y="1778"/>
                    <a:pt x="915" y="1776"/>
                    <a:pt x="936" y="1776"/>
                  </a:cubicBezTo>
                  <a:cubicBezTo>
                    <a:pt x="1142" y="1776"/>
                    <a:pt x="1391" y="1939"/>
                    <a:pt x="1552" y="2037"/>
                  </a:cubicBezTo>
                  <a:cubicBezTo>
                    <a:pt x="1856" y="2224"/>
                    <a:pt x="2151" y="2459"/>
                    <a:pt x="2406" y="2715"/>
                  </a:cubicBezTo>
                  <a:cubicBezTo>
                    <a:pt x="2438" y="2746"/>
                    <a:pt x="2486" y="2760"/>
                    <a:pt x="2539" y="2760"/>
                  </a:cubicBezTo>
                  <a:cubicBezTo>
                    <a:pt x="2649" y="2760"/>
                    <a:pt x="2778" y="2702"/>
                    <a:pt x="2818" y="2636"/>
                  </a:cubicBezTo>
                  <a:cubicBezTo>
                    <a:pt x="2838" y="2607"/>
                    <a:pt x="2838" y="2567"/>
                    <a:pt x="2808" y="2538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6" y="747"/>
                    <a:pt x="2167" y="718"/>
                    <a:pt x="2301" y="718"/>
                  </a:cubicBezTo>
                  <a:cubicBezTo>
                    <a:pt x="2440" y="718"/>
                    <a:pt x="2581" y="750"/>
                    <a:pt x="2671" y="800"/>
                  </a:cubicBezTo>
                  <a:cubicBezTo>
                    <a:pt x="2848" y="888"/>
                    <a:pt x="2946" y="1075"/>
                    <a:pt x="2985" y="1261"/>
                  </a:cubicBezTo>
                  <a:cubicBezTo>
                    <a:pt x="3015" y="1379"/>
                    <a:pt x="3024" y="1507"/>
                    <a:pt x="3024" y="1635"/>
                  </a:cubicBezTo>
                  <a:cubicBezTo>
                    <a:pt x="3005" y="1762"/>
                    <a:pt x="2985" y="1900"/>
                    <a:pt x="2985" y="2027"/>
                  </a:cubicBezTo>
                  <a:cubicBezTo>
                    <a:pt x="2981" y="2118"/>
                    <a:pt x="3052" y="2155"/>
                    <a:pt x="3137" y="2155"/>
                  </a:cubicBezTo>
                  <a:cubicBezTo>
                    <a:pt x="3254" y="2155"/>
                    <a:pt x="3400" y="2085"/>
                    <a:pt x="3417" y="1988"/>
                  </a:cubicBezTo>
                  <a:cubicBezTo>
                    <a:pt x="3447" y="1851"/>
                    <a:pt x="3466" y="1713"/>
                    <a:pt x="3466" y="1566"/>
                  </a:cubicBezTo>
                  <a:cubicBezTo>
                    <a:pt x="3547" y="1027"/>
                    <a:pt x="3746" y="290"/>
                    <a:pt x="4166" y="290"/>
                  </a:cubicBezTo>
                  <a:close/>
                  <a:moveTo>
                    <a:pt x="4241" y="0"/>
                  </a:moveTo>
                  <a:cubicBezTo>
                    <a:pt x="4168" y="0"/>
                    <a:pt x="4095" y="8"/>
                    <a:pt x="4026" y="24"/>
                  </a:cubicBezTo>
                  <a:cubicBezTo>
                    <a:pt x="3623" y="113"/>
                    <a:pt x="3388" y="437"/>
                    <a:pt x="3240" y="790"/>
                  </a:cubicBezTo>
                  <a:cubicBezTo>
                    <a:pt x="3123" y="633"/>
                    <a:pt x="2956" y="505"/>
                    <a:pt x="2710" y="456"/>
                  </a:cubicBezTo>
                  <a:cubicBezTo>
                    <a:pt x="2629" y="442"/>
                    <a:pt x="2537" y="434"/>
                    <a:pt x="2441" y="434"/>
                  </a:cubicBezTo>
                  <a:cubicBezTo>
                    <a:pt x="2075" y="434"/>
                    <a:pt x="1646" y="550"/>
                    <a:pt x="1483" y="869"/>
                  </a:cubicBezTo>
                  <a:cubicBezTo>
                    <a:pt x="1365" y="1104"/>
                    <a:pt x="1453" y="1379"/>
                    <a:pt x="1571" y="1615"/>
                  </a:cubicBezTo>
                  <a:cubicBezTo>
                    <a:pt x="1391" y="1539"/>
                    <a:pt x="1207" y="1491"/>
                    <a:pt x="1024" y="1491"/>
                  </a:cubicBezTo>
                  <a:cubicBezTo>
                    <a:pt x="898" y="1491"/>
                    <a:pt x="772" y="1514"/>
                    <a:pt x="648" y="1566"/>
                  </a:cubicBezTo>
                  <a:cubicBezTo>
                    <a:pt x="236" y="1733"/>
                    <a:pt x="0" y="2322"/>
                    <a:pt x="226" y="2724"/>
                  </a:cubicBezTo>
                  <a:cubicBezTo>
                    <a:pt x="413" y="3039"/>
                    <a:pt x="796" y="3156"/>
                    <a:pt x="1149" y="3215"/>
                  </a:cubicBezTo>
                  <a:cubicBezTo>
                    <a:pt x="864" y="3323"/>
                    <a:pt x="609" y="3471"/>
                    <a:pt x="442" y="3687"/>
                  </a:cubicBezTo>
                  <a:cubicBezTo>
                    <a:pt x="128" y="4089"/>
                    <a:pt x="422" y="4600"/>
                    <a:pt x="786" y="4855"/>
                  </a:cubicBezTo>
                  <a:cubicBezTo>
                    <a:pt x="949" y="4969"/>
                    <a:pt x="1124" y="5018"/>
                    <a:pt x="1300" y="5018"/>
                  </a:cubicBezTo>
                  <a:cubicBezTo>
                    <a:pt x="1623" y="5018"/>
                    <a:pt x="1949" y="4855"/>
                    <a:pt x="2209" y="4639"/>
                  </a:cubicBezTo>
                  <a:cubicBezTo>
                    <a:pt x="2308" y="4561"/>
                    <a:pt x="2396" y="4472"/>
                    <a:pt x="2484" y="4374"/>
                  </a:cubicBezTo>
                  <a:lnTo>
                    <a:pt x="2484" y="4374"/>
                  </a:lnTo>
                  <a:cubicBezTo>
                    <a:pt x="2435" y="4904"/>
                    <a:pt x="2475" y="5474"/>
                    <a:pt x="2789" y="5837"/>
                  </a:cubicBezTo>
                  <a:cubicBezTo>
                    <a:pt x="2975" y="6043"/>
                    <a:pt x="3243" y="6126"/>
                    <a:pt x="3517" y="6126"/>
                  </a:cubicBezTo>
                  <a:cubicBezTo>
                    <a:pt x="3778" y="6126"/>
                    <a:pt x="4046" y="6050"/>
                    <a:pt x="4252" y="5935"/>
                  </a:cubicBezTo>
                  <a:cubicBezTo>
                    <a:pt x="4733" y="5660"/>
                    <a:pt x="4743" y="5160"/>
                    <a:pt x="4556" y="4708"/>
                  </a:cubicBezTo>
                  <a:cubicBezTo>
                    <a:pt x="4556" y="4688"/>
                    <a:pt x="4546" y="4678"/>
                    <a:pt x="4537" y="4669"/>
                  </a:cubicBezTo>
                  <a:lnTo>
                    <a:pt x="4537" y="4669"/>
                  </a:lnTo>
                  <a:cubicBezTo>
                    <a:pt x="4879" y="4889"/>
                    <a:pt x="5275" y="5088"/>
                    <a:pt x="5675" y="5088"/>
                  </a:cubicBezTo>
                  <a:cubicBezTo>
                    <a:pt x="5757" y="5088"/>
                    <a:pt x="5839" y="5080"/>
                    <a:pt x="5921" y="5061"/>
                  </a:cubicBezTo>
                  <a:cubicBezTo>
                    <a:pt x="6392" y="4944"/>
                    <a:pt x="6795" y="4394"/>
                    <a:pt x="6638" y="3893"/>
                  </a:cubicBezTo>
                  <a:cubicBezTo>
                    <a:pt x="6500" y="3461"/>
                    <a:pt x="5970" y="3314"/>
                    <a:pt x="5558" y="3235"/>
                  </a:cubicBezTo>
                  <a:cubicBezTo>
                    <a:pt x="5872" y="3156"/>
                    <a:pt x="6186" y="3039"/>
                    <a:pt x="6422" y="2832"/>
                  </a:cubicBezTo>
                  <a:cubicBezTo>
                    <a:pt x="6805" y="2479"/>
                    <a:pt x="6599" y="2008"/>
                    <a:pt x="6235" y="1723"/>
                  </a:cubicBezTo>
                  <a:cubicBezTo>
                    <a:pt x="6058" y="1579"/>
                    <a:pt x="5854" y="1521"/>
                    <a:pt x="5647" y="1521"/>
                  </a:cubicBezTo>
                  <a:cubicBezTo>
                    <a:pt x="5373" y="1521"/>
                    <a:pt x="5091" y="1622"/>
                    <a:pt x="4851" y="1762"/>
                  </a:cubicBezTo>
                  <a:cubicBezTo>
                    <a:pt x="5037" y="1409"/>
                    <a:pt x="5204" y="977"/>
                    <a:pt x="5106" y="584"/>
                  </a:cubicBezTo>
                  <a:cubicBezTo>
                    <a:pt x="5008" y="206"/>
                    <a:pt x="4614" y="0"/>
                    <a:pt x="4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9" name="Google Shape;4889;p23"/>
            <p:cNvSpPr/>
            <p:nvPr/>
          </p:nvSpPr>
          <p:spPr>
            <a:xfrm>
              <a:off x="8745247" y="9689789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17" y="287"/>
                  </a:moveTo>
                  <a:cubicBezTo>
                    <a:pt x="3349" y="287"/>
                    <a:pt x="3587" y="400"/>
                    <a:pt x="3702" y="592"/>
                  </a:cubicBezTo>
                  <a:cubicBezTo>
                    <a:pt x="3898" y="916"/>
                    <a:pt x="3898" y="1367"/>
                    <a:pt x="387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6"/>
                    <a:pt x="3887" y="2666"/>
                  </a:cubicBezTo>
                  <a:cubicBezTo>
                    <a:pt x="3999" y="2666"/>
                    <a:pt x="4149" y="2608"/>
                    <a:pt x="4183" y="2546"/>
                  </a:cubicBezTo>
                  <a:cubicBezTo>
                    <a:pt x="4370" y="2222"/>
                    <a:pt x="4595" y="1898"/>
                    <a:pt x="4880" y="1652"/>
                  </a:cubicBezTo>
                  <a:cubicBezTo>
                    <a:pt x="5022" y="1527"/>
                    <a:pt x="5194" y="1401"/>
                    <a:pt x="5389" y="1401"/>
                  </a:cubicBezTo>
                  <a:cubicBezTo>
                    <a:pt x="5437" y="1401"/>
                    <a:pt x="5487" y="1409"/>
                    <a:pt x="5538" y="1426"/>
                  </a:cubicBezTo>
                  <a:cubicBezTo>
                    <a:pt x="5774" y="1505"/>
                    <a:pt x="6039" y="1809"/>
                    <a:pt x="6068" y="2074"/>
                  </a:cubicBezTo>
                  <a:cubicBezTo>
                    <a:pt x="6157" y="2742"/>
                    <a:pt x="4772" y="2860"/>
                    <a:pt x="4321" y="2899"/>
                  </a:cubicBezTo>
                  <a:cubicBezTo>
                    <a:pt x="4102" y="2928"/>
                    <a:pt x="3985" y="3185"/>
                    <a:pt x="4242" y="3185"/>
                  </a:cubicBezTo>
                  <a:cubicBezTo>
                    <a:pt x="4252" y="3185"/>
                    <a:pt x="4261" y="3185"/>
                    <a:pt x="4271" y="3184"/>
                  </a:cubicBezTo>
                  <a:cubicBezTo>
                    <a:pt x="4379" y="3174"/>
                    <a:pt x="4487" y="3164"/>
                    <a:pt x="4595" y="3155"/>
                  </a:cubicBezTo>
                  <a:cubicBezTo>
                    <a:pt x="4709" y="3146"/>
                    <a:pt x="4835" y="3140"/>
                    <a:pt x="4964" y="3140"/>
                  </a:cubicBezTo>
                  <a:cubicBezTo>
                    <a:pt x="5548" y="3140"/>
                    <a:pt x="6209" y="3262"/>
                    <a:pt x="6225" y="3793"/>
                  </a:cubicBezTo>
                  <a:cubicBezTo>
                    <a:pt x="6235" y="3979"/>
                    <a:pt x="6147" y="4303"/>
                    <a:pt x="5931" y="4343"/>
                  </a:cubicBezTo>
                  <a:cubicBezTo>
                    <a:pt x="5911" y="4346"/>
                    <a:pt x="5890" y="4348"/>
                    <a:pt x="5869" y="4348"/>
                  </a:cubicBezTo>
                  <a:cubicBezTo>
                    <a:pt x="5663" y="4348"/>
                    <a:pt x="5414" y="4185"/>
                    <a:pt x="5253" y="4087"/>
                  </a:cubicBezTo>
                  <a:cubicBezTo>
                    <a:pt x="4949" y="3901"/>
                    <a:pt x="4654" y="3665"/>
                    <a:pt x="4399" y="3410"/>
                  </a:cubicBezTo>
                  <a:cubicBezTo>
                    <a:pt x="4367" y="3381"/>
                    <a:pt x="4319" y="3369"/>
                    <a:pt x="4266" y="3369"/>
                  </a:cubicBezTo>
                  <a:cubicBezTo>
                    <a:pt x="4156" y="3369"/>
                    <a:pt x="4027" y="3422"/>
                    <a:pt x="3987" y="3488"/>
                  </a:cubicBezTo>
                  <a:cubicBezTo>
                    <a:pt x="3967" y="3518"/>
                    <a:pt x="3967" y="3557"/>
                    <a:pt x="3997" y="3596"/>
                  </a:cubicBezTo>
                  <a:cubicBezTo>
                    <a:pt x="4203" y="3793"/>
                    <a:pt x="4389" y="4009"/>
                    <a:pt x="4556" y="4235"/>
                  </a:cubicBezTo>
                  <a:cubicBezTo>
                    <a:pt x="4713" y="4460"/>
                    <a:pt x="5145" y="5050"/>
                    <a:pt x="4851" y="5305"/>
                  </a:cubicBezTo>
                  <a:cubicBezTo>
                    <a:pt x="4766" y="5380"/>
                    <a:pt x="4627" y="5412"/>
                    <a:pt x="4488" y="5412"/>
                  </a:cubicBezTo>
                  <a:cubicBezTo>
                    <a:pt x="4354" y="5412"/>
                    <a:pt x="4221" y="5382"/>
                    <a:pt x="4134" y="5334"/>
                  </a:cubicBezTo>
                  <a:cubicBezTo>
                    <a:pt x="3957" y="5236"/>
                    <a:pt x="3869" y="5059"/>
                    <a:pt x="3820" y="4863"/>
                  </a:cubicBezTo>
                  <a:cubicBezTo>
                    <a:pt x="3790" y="4745"/>
                    <a:pt x="3780" y="4618"/>
                    <a:pt x="3780" y="4490"/>
                  </a:cubicBezTo>
                  <a:cubicBezTo>
                    <a:pt x="3800" y="4362"/>
                    <a:pt x="3820" y="4225"/>
                    <a:pt x="3830" y="4097"/>
                  </a:cubicBezTo>
                  <a:cubicBezTo>
                    <a:pt x="3830" y="4006"/>
                    <a:pt x="3758" y="3969"/>
                    <a:pt x="3673" y="3969"/>
                  </a:cubicBezTo>
                  <a:cubicBezTo>
                    <a:pt x="3555" y="3969"/>
                    <a:pt x="3410" y="4040"/>
                    <a:pt x="3388" y="4136"/>
                  </a:cubicBezTo>
                  <a:cubicBezTo>
                    <a:pt x="3358" y="4274"/>
                    <a:pt x="3348" y="4421"/>
                    <a:pt x="3348" y="4559"/>
                  </a:cubicBezTo>
                  <a:cubicBezTo>
                    <a:pt x="3268" y="5099"/>
                    <a:pt x="3062" y="5844"/>
                    <a:pt x="2643" y="5844"/>
                  </a:cubicBezTo>
                  <a:cubicBezTo>
                    <a:pt x="2551" y="5844"/>
                    <a:pt x="2450" y="5808"/>
                    <a:pt x="2337" y="5727"/>
                  </a:cubicBezTo>
                  <a:cubicBezTo>
                    <a:pt x="1650" y="5236"/>
                    <a:pt x="2592" y="3930"/>
                    <a:pt x="2936" y="3488"/>
                  </a:cubicBezTo>
                  <a:cubicBezTo>
                    <a:pt x="3037" y="3363"/>
                    <a:pt x="2925" y="3300"/>
                    <a:pt x="2797" y="3300"/>
                  </a:cubicBezTo>
                  <a:cubicBezTo>
                    <a:pt x="2715" y="3300"/>
                    <a:pt x="2625" y="3326"/>
                    <a:pt x="2583" y="3380"/>
                  </a:cubicBezTo>
                  <a:cubicBezTo>
                    <a:pt x="2357" y="3665"/>
                    <a:pt x="2092" y="3930"/>
                    <a:pt x="1787" y="4127"/>
                  </a:cubicBezTo>
                  <a:cubicBezTo>
                    <a:pt x="1631" y="4231"/>
                    <a:pt x="1451" y="4324"/>
                    <a:pt x="1267" y="4324"/>
                  </a:cubicBezTo>
                  <a:cubicBezTo>
                    <a:pt x="1208" y="4324"/>
                    <a:pt x="1149" y="4315"/>
                    <a:pt x="1090" y="4294"/>
                  </a:cubicBezTo>
                  <a:cubicBezTo>
                    <a:pt x="874" y="4205"/>
                    <a:pt x="589" y="3891"/>
                    <a:pt x="599" y="3645"/>
                  </a:cubicBezTo>
                  <a:cubicBezTo>
                    <a:pt x="619" y="3243"/>
                    <a:pt x="1375" y="3135"/>
                    <a:pt x="1660" y="3076"/>
                  </a:cubicBezTo>
                  <a:cubicBezTo>
                    <a:pt x="1974" y="3007"/>
                    <a:pt x="2288" y="2968"/>
                    <a:pt x="2612" y="2948"/>
                  </a:cubicBezTo>
                  <a:cubicBezTo>
                    <a:pt x="2834" y="2939"/>
                    <a:pt x="2952" y="2663"/>
                    <a:pt x="2676" y="2663"/>
                  </a:cubicBezTo>
                  <a:cubicBezTo>
                    <a:pt x="2671" y="2663"/>
                    <a:pt x="2666" y="2663"/>
                    <a:pt x="2661" y="2664"/>
                  </a:cubicBezTo>
                  <a:cubicBezTo>
                    <a:pt x="2489" y="2678"/>
                    <a:pt x="2289" y="2691"/>
                    <a:pt x="2082" y="2691"/>
                  </a:cubicBezTo>
                  <a:cubicBezTo>
                    <a:pt x="1594" y="2691"/>
                    <a:pt x="1064" y="2619"/>
                    <a:pt x="746" y="2330"/>
                  </a:cubicBezTo>
                  <a:cubicBezTo>
                    <a:pt x="472" y="2084"/>
                    <a:pt x="540" y="1466"/>
                    <a:pt x="913" y="1348"/>
                  </a:cubicBezTo>
                  <a:cubicBezTo>
                    <a:pt x="965" y="1331"/>
                    <a:pt x="1020" y="1323"/>
                    <a:pt x="1076" y="1323"/>
                  </a:cubicBezTo>
                  <a:cubicBezTo>
                    <a:pt x="1444" y="1323"/>
                    <a:pt x="1884" y="1651"/>
                    <a:pt x="2131" y="1839"/>
                  </a:cubicBezTo>
                  <a:cubicBezTo>
                    <a:pt x="2425" y="2035"/>
                    <a:pt x="2691" y="2271"/>
                    <a:pt x="2946" y="2516"/>
                  </a:cubicBezTo>
                  <a:cubicBezTo>
                    <a:pt x="2976" y="2546"/>
                    <a:pt x="3025" y="2559"/>
                    <a:pt x="3079" y="2559"/>
                  </a:cubicBezTo>
                  <a:cubicBezTo>
                    <a:pt x="3238" y="2559"/>
                    <a:pt x="3441" y="2449"/>
                    <a:pt x="3339" y="2340"/>
                  </a:cubicBezTo>
                  <a:cubicBezTo>
                    <a:pt x="3162" y="2133"/>
                    <a:pt x="3005" y="1908"/>
                    <a:pt x="2867" y="1672"/>
                  </a:cubicBezTo>
                  <a:cubicBezTo>
                    <a:pt x="2691" y="1377"/>
                    <a:pt x="2416" y="847"/>
                    <a:pt x="2641" y="513"/>
                  </a:cubicBezTo>
                  <a:cubicBezTo>
                    <a:pt x="2754" y="357"/>
                    <a:pt x="2934" y="287"/>
                    <a:pt x="3117" y="287"/>
                  </a:cubicBezTo>
                  <a:close/>
                  <a:moveTo>
                    <a:pt x="3298" y="0"/>
                  </a:moveTo>
                  <a:cubicBezTo>
                    <a:pt x="3036" y="0"/>
                    <a:pt x="2766" y="78"/>
                    <a:pt x="2553" y="199"/>
                  </a:cubicBezTo>
                  <a:cubicBezTo>
                    <a:pt x="2072" y="464"/>
                    <a:pt x="2062" y="965"/>
                    <a:pt x="2249" y="1426"/>
                  </a:cubicBezTo>
                  <a:cubicBezTo>
                    <a:pt x="2259" y="1436"/>
                    <a:pt x="2259" y="1446"/>
                    <a:pt x="2268" y="1466"/>
                  </a:cubicBezTo>
                  <a:cubicBezTo>
                    <a:pt x="1937" y="1247"/>
                    <a:pt x="1539" y="1043"/>
                    <a:pt x="1141" y="1043"/>
                  </a:cubicBezTo>
                  <a:cubicBezTo>
                    <a:pt x="1055" y="1043"/>
                    <a:pt x="969" y="1052"/>
                    <a:pt x="884" y="1073"/>
                  </a:cubicBezTo>
                  <a:cubicBezTo>
                    <a:pt x="413" y="1181"/>
                    <a:pt x="10" y="1741"/>
                    <a:pt x="167" y="2232"/>
                  </a:cubicBezTo>
                  <a:cubicBezTo>
                    <a:pt x="305" y="2664"/>
                    <a:pt x="835" y="2821"/>
                    <a:pt x="1247" y="2889"/>
                  </a:cubicBezTo>
                  <a:cubicBezTo>
                    <a:pt x="933" y="2968"/>
                    <a:pt x="619" y="3086"/>
                    <a:pt x="383" y="3292"/>
                  </a:cubicBezTo>
                  <a:cubicBezTo>
                    <a:pt x="0" y="3645"/>
                    <a:pt x="206" y="4117"/>
                    <a:pt x="570" y="4411"/>
                  </a:cubicBezTo>
                  <a:cubicBezTo>
                    <a:pt x="745" y="4549"/>
                    <a:pt x="946" y="4605"/>
                    <a:pt x="1151" y="4605"/>
                  </a:cubicBezTo>
                  <a:cubicBezTo>
                    <a:pt x="1427" y="4605"/>
                    <a:pt x="1712" y="4503"/>
                    <a:pt x="1954" y="4362"/>
                  </a:cubicBezTo>
                  <a:lnTo>
                    <a:pt x="1954" y="4362"/>
                  </a:lnTo>
                  <a:cubicBezTo>
                    <a:pt x="1777" y="4726"/>
                    <a:pt x="1601" y="5158"/>
                    <a:pt x="1699" y="5541"/>
                  </a:cubicBezTo>
                  <a:cubicBezTo>
                    <a:pt x="1797" y="5924"/>
                    <a:pt x="2187" y="6125"/>
                    <a:pt x="2564" y="6125"/>
                  </a:cubicBezTo>
                  <a:cubicBezTo>
                    <a:pt x="2640" y="6125"/>
                    <a:pt x="2716" y="6117"/>
                    <a:pt x="2789" y="6100"/>
                  </a:cubicBezTo>
                  <a:cubicBezTo>
                    <a:pt x="3182" y="6012"/>
                    <a:pt x="3417" y="5688"/>
                    <a:pt x="3564" y="5334"/>
                  </a:cubicBezTo>
                  <a:cubicBezTo>
                    <a:pt x="3682" y="5501"/>
                    <a:pt x="3859" y="5619"/>
                    <a:pt x="4095" y="5668"/>
                  </a:cubicBezTo>
                  <a:cubicBezTo>
                    <a:pt x="4176" y="5682"/>
                    <a:pt x="4268" y="5690"/>
                    <a:pt x="4364" y="5690"/>
                  </a:cubicBezTo>
                  <a:cubicBezTo>
                    <a:pt x="4730" y="5690"/>
                    <a:pt x="5159" y="5575"/>
                    <a:pt x="5322" y="5256"/>
                  </a:cubicBezTo>
                  <a:cubicBezTo>
                    <a:pt x="5440" y="5020"/>
                    <a:pt x="5361" y="4745"/>
                    <a:pt x="5234" y="4510"/>
                  </a:cubicBezTo>
                  <a:lnTo>
                    <a:pt x="5234" y="4510"/>
                  </a:lnTo>
                  <a:cubicBezTo>
                    <a:pt x="5418" y="4587"/>
                    <a:pt x="5610" y="4635"/>
                    <a:pt x="5798" y="4635"/>
                  </a:cubicBezTo>
                  <a:cubicBezTo>
                    <a:pt x="5920" y="4635"/>
                    <a:pt x="6041" y="4615"/>
                    <a:pt x="6157" y="4568"/>
                  </a:cubicBezTo>
                  <a:cubicBezTo>
                    <a:pt x="6569" y="4392"/>
                    <a:pt x="6805" y="3803"/>
                    <a:pt x="6579" y="3400"/>
                  </a:cubicBezTo>
                  <a:cubicBezTo>
                    <a:pt x="6402" y="3086"/>
                    <a:pt x="6019" y="2968"/>
                    <a:pt x="5666" y="2919"/>
                  </a:cubicBezTo>
                  <a:cubicBezTo>
                    <a:pt x="5950" y="2811"/>
                    <a:pt x="6196" y="2654"/>
                    <a:pt x="6373" y="2438"/>
                  </a:cubicBezTo>
                  <a:cubicBezTo>
                    <a:pt x="6687" y="2035"/>
                    <a:pt x="6392" y="1534"/>
                    <a:pt x="6029" y="1279"/>
                  </a:cubicBezTo>
                  <a:cubicBezTo>
                    <a:pt x="5860" y="1160"/>
                    <a:pt x="5680" y="1109"/>
                    <a:pt x="5501" y="1109"/>
                  </a:cubicBezTo>
                  <a:cubicBezTo>
                    <a:pt x="5178" y="1109"/>
                    <a:pt x="4857" y="1271"/>
                    <a:pt x="4605" y="1485"/>
                  </a:cubicBezTo>
                  <a:cubicBezTo>
                    <a:pt x="4507" y="1564"/>
                    <a:pt x="4409" y="1652"/>
                    <a:pt x="4321" y="1750"/>
                  </a:cubicBezTo>
                  <a:cubicBezTo>
                    <a:pt x="4379" y="1220"/>
                    <a:pt x="4330" y="651"/>
                    <a:pt x="4016" y="287"/>
                  </a:cubicBezTo>
                  <a:cubicBezTo>
                    <a:pt x="3832" y="83"/>
                    <a:pt x="3569" y="0"/>
                    <a:pt x="3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0" name="Google Shape;4890;p23"/>
            <p:cNvSpPr/>
            <p:nvPr/>
          </p:nvSpPr>
          <p:spPr>
            <a:xfrm>
              <a:off x="6553577" y="9949394"/>
              <a:ext cx="212231" cy="191086"/>
            </a:xfrm>
            <a:custGeom>
              <a:avLst/>
              <a:gdLst/>
              <a:ahLst/>
              <a:cxnLst/>
              <a:rect l="l" t="t" r="r" b="b"/>
              <a:pathLst>
                <a:path w="6805" h="6127" extrusionOk="0">
                  <a:moveTo>
                    <a:pt x="4162" y="281"/>
                  </a:moveTo>
                  <a:cubicBezTo>
                    <a:pt x="4254" y="281"/>
                    <a:pt x="4355" y="317"/>
                    <a:pt x="4468" y="398"/>
                  </a:cubicBezTo>
                  <a:cubicBezTo>
                    <a:pt x="5155" y="889"/>
                    <a:pt x="4213" y="2195"/>
                    <a:pt x="3869" y="2637"/>
                  </a:cubicBezTo>
                  <a:cubicBezTo>
                    <a:pt x="3769" y="2766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5"/>
                  </a:cubicBezTo>
                  <a:cubicBezTo>
                    <a:pt x="4448" y="2460"/>
                    <a:pt x="4713" y="2195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7"/>
                    <a:pt x="5715" y="1841"/>
                  </a:cubicBezTo>
                  <a:cubicBezTo>
                    <a:pt x="5931" y="1920"/>
                    <a:pt x="6216" y="2234"/>
                    <a:pt x="6206" y="2479"/>
                  </a:cubicBezTo>
                  <a:cubicBezTo>
                    <a:pt x="6186" y="2882"/>
                    <a:pt x="5430" y="3000"/>
                    <a:pt x="5145" y="304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1" y="3196"/>
                    <a:pt x="3853" y="3462"/>
                    <a:pt x="4129" y="3462"/>
                  </a:cubicBezTo>
                  <a:cubicBezTo>
                    <a:pt x="4134" y="3462"/>
                    <a:pt x="4139" y="3462"/>
                    <a:pt x="4144" y="3461"/>
                  </a:cubicBezTo>
                  <a:cubicBezTo>
                    <a:pt x="4310" y="3447"/>
                    <a:pt x="4501" y="3436"/>
                    <a:pt x="4699" y="3436"/>
                  </a:cubicBezTo>
                  <a:cubicBezTo>
                    <a:pt x="5194" y="3436"/>
                    <a:pt x="5736" y="3508"/>
                    <a:pt x="6059" y="3795"/>
                  </a:cubicBezTo>
                  <a:cubicBezTo>
                    <a:pt x="6333" y="4041"/>
                    <a:pt x="6265" y="4669"/>
                    <a:pt x="5892" y="4787"/>
                  </a:cubicBezTo>
                  <a:cubicBezTo>
                    <a:pt x="5843" y="4801"/>
                    <a:pt x="5792" y="4808"/>
                    <a:pt x="5740" y="4808"/>
                  </a:cubicBezTo>
                  <a:cubicBezTo>
                    <a:pt x="5369" y="4808"/>
                    <a:pt x="4924" y="4477"/>
                    <a:pt x="4674" y="4296"/>
                  </a:cubicBezTo>
                  <a:cubicBezTo>
                    <a:pt x="4389" y="4090"/>
                    <a:pt x="4114" y="3864"/>
                    <a:pt x="3859" y="3609"/>
                  </a:cubicBezTo>
                  <a:cubicBezTo>
                    <a:pt x="3829" y="3579"/>
                    <a:pt x="3781" y="3566"/>
                    <a:pt x="3727" y="3566"/>
                  </a:cubicBezTo>
                  <a:cubicBezTo>
                    <a:pt x="3568" y="3566"/>
                    <a:pt x="3364" y="3678"/>
                    <a:pt x="3466" y="3795"/>
                  </a:cubicBezTo>
                  <a:cubicBezTo>
                    <a:pt x="3643" y="4001"/>
                    <a:pt x="3800" y="4227"/>
                    <a:pt x="3938" y="4453"/>
                  </a:cubicBezTo>
                  <a:cubicBezTo>
                    <a:pt x="4114" y="4757"/>
                    <a:pt x="4389" y="5278"/>
                    <a:pt x="4163" y="5612"/>
                  </a:cubicBezTo>
                  <a:cubicBezTo>
                    <a:pt x="4049" y="5770"/>
                    <a:pt x="3866" y="5842"/>
                    <a:pt x="3680" y="5842"/>
                  </a:cubicBezTo>
                  <a:cubicBezTo>
                    <a:pt x="3450" y="5842"/>
                    <a:pt x="3217" y="5733"/>
                    <a:pt x="3103" y="5543"/>
                  </a:cubicBezTo>
                  <a:cubicBezTo>
                    <a:pt x="2907" y="5209"/>
                    <a:pt x="2907" y="4767"/>
                    <a:pt x="292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1"/>
                    <a:pt x="3002" y="3459"/>
                    <a:pt x="2918" y="3459"/>
                  </a:cubicBezTo>
                  <a:cubicBezTo>
                    <a:pt x="2806" y="3459"/>
                    <a:pt x="2656" y="3517"/>
                    <a:pt x="2622" y="3579"/>
                  </a:cubicBezTo>
                  <a:cubicBezTo>
                    <a:pt x="2435" y="3913"/>
                    <a:pt x="2209" y="4227"/>
                    <a:pt x="1925" y="4473"/>
                  </a:cubicBezTo>
                  <a:cubicBezTo>
                    <a:pt x="1782" y="4600"/>
                    <a:pt x="1607" y="4733"/>
                    <a:pt x="1411" y="4733"/>
                  </a:cubicBezTo>
                  <a:cubicBezTo>
                    <a:pt x="1364" y="4733"/>
                    <a:pt x="1316" y="4725"/>
                    <a:pt x="1267" y="4708"/>
                  </a:cubicBezTo>
                  <a:cubicBezTo>
                    <a:pt x="1031" y="4620"/>
                    <a:pt x="776" y="4316"/>
                    <a:pt x="737" y="4060"/>
                  </a:cubicBezTo>
                  <a:cubicBezTo>
                    <a:pt x="648" y="3393"/>
                    <a:pt x="2033" y="3265"/>
                    <a:pt x="2484" y="3226"/>
                  </a:cubicBezTo>
                  <a:cubicBezTo>
                    <a:pt x="2703" y="3207"/>
                    <a:pt x="2820" y="2940"/>
                    <a:pt x="2562" y="2940"/>
                  </a:cubicBezTo>
                  <a:cubicBezTo>
                    <a:pt x="2553" y="2940"/>
                    <a:pt x="2543" y="2940"/>
                    <a:pt x="2534" y="2941"/>
                  </a:cubicBezTo>
                  <a:cubicBezTo>
                    <a:pt x="2426" y="2951"/>
                    <a:pt x="2318" y="2961"/>
                    <a:pt x="2209" y="2980"/>
                  </a:cubicBezTo>
                  <a:cubicBezTo>
                    <a:pt x="2103" y="2987"/>
                    <a:pt x="1987" y="2992"/>
                    <a:pt x="1867" y="2992"/>
                  </a:cubicBezTo>
                  <a:cubicBezTo>
                    <a:pt x="1276" y="2992"/>
                    <a:pt x="596" y="2879"/>
                    <a:pt x="580" y="2332"/>
                  </a:cubicBezTo>
                  <a:cubicBezTo>
                    <a:pt x="570" y="2146"/>
                    <a:pt x="658" y="182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52" y="203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7"/>
                    <a:pt x="2486" y="2760"/>
                    <a:pt x="2539" y="2760"/>
                  </a:cubicBezTo>
                  <a:cubicBezTo>
                    <a:pt x="2649" y="2760"/>
                    <a:pt x="2778" y="2703"/>
                    <a:pt x="2818" y="2637"/>
                  </a:cubicBezTo>
                  <a:cubicBezTo>
                    <a:pt x="2838" y="2607"/>
                    <a:pt x="2838" y="2568"/>
                    <a:pt x="2808" y="2538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6" y="748"/>
                    <a:pt x="2167" y="718"/>
                    <a:pt x="2301" y="718"/>
                  </a:cubicBezTo>
                  <a:cubicBezTo>
                    <a:pt x="2440" y="718"/>
                    <a:pt x="2581" y="750"/>
                    <a:pt x="2671" y="800"/>
                  </a:cubicBezTo>
                  <a:cubicBezTo>
                    <a:pt x="2848" y="889"/>
                    <a:pt x="2936" y="1075"/>
                    <a:pt x="2985" y="1262"/>
                  </a:cubicBezTo>
                  <a:cubicBezTo>
                    <a:pt x="3015" y="1380"/>
                    <a:pt x="3024" y="1507"/>
                    <a:pt x="3024" y="1635"/>
                  </a:cubicBezTo>
                  <a:cubicBezTo>
                    <a:pt x="3005" y="1763"/>
                    <a:pt x="2985" y="1900"/>
                    <a:pt x="2985" y="2028"/>
                  </a:cubicBezTo>
                  <a:cubicBezTo>
                    <a:pt x="2981" y="2119"/>
                    <a:pt x="3050" y="2156"/>
                    <a:pt x="3134" y="2156"/>
                  </a:cubicBezTo>
                  <a:cubicBezTo>
                    <a:pt x="3250" y="2156"/>
                    <a:pt x="3394" y="2085"/>
                    <a:pt x="3417" y="1989"/>
                  </a:cubicBezTo>
                  <a:cubicBezTo>
                    <a:pt x="3447" y="1851"/>
                    <a:pt x="3456" y="1714"/>
                    <a:pt x="3456" y="1566"/>
                  </a:cubicBezTo>
                  <a:cubicBezTo>
                    <a:pt x="3537" y="1026"/>
                    <a:pt x="3743" y="281"/>
                    <a:pt x="4162" y="281"/>
                  </a:cubicBezTo>
                  <a:close/>
                  <a:moveTo>
                    <a:pt x="4235" y="1"/>
                  </a:moveTo>
                  <a:cubicBezTo>
                    <a:pt x="4161" y="1"/>
                    <a:pt x="4087" y="9"/>
                    <a:pt x="4016" y="25"/>
                  </a:cubicBezTo>
                  <a:cubicBezTo>
                    <a:pt x="3623" y="113"/>
                    <a:pt x="3388" y="437"/>
                    <a:pt x="3240" y="791"/>
                  </a:cubicBezTo>
                  <a:cubicBezTo>
                    <a:pt x="3123" y="634"/>
                    <a:pt x="2956" y="506"/>
                    <a:pt x="2710" y="457"/>
                  </a:cubicBezTo>
                  <a:cubicBezTo>
                    <a:pt x="2629" y="443"/>
                    <a:pt x="2537" y="435"/>
                    <a:pt x="2441" y="435"/>
                  </a:cubicBezTo>
                  <a:cubicBezTo>
                    <a:pt x="2075" y="435"/>
                    <a:pt x="1646" y="550"/>
                    <a:pt x="1483" y="869"/>
                  </a:cubicBezTo>
                  <a:cubicBezTo>
                    <a:pt x="1365" y="1105"/>
                    <a:pt x="1444" y="1380"/>
                    <a:pt x="1571" y="1615"/>
                  </a:cubicBezTo>
                  <a:cubicBezTo>
                    <a:pt x="1391" y="1540"/>
                    <a:pt x="1203" y="1492"/>
                    <a:pt x="1019" y="1492"/>
                  </a:cubicBezTo>
                  <a:cubicBezTo>
                    <a:pt x="893" y="1492"/>
                    <a:pt x="768" y="1514"/>
                    <a:pt x="648" y="1566"/>
                  </a:cubicBezTo>
                  <a:cubicBezTo>
                    <a:pt x="236" y="1733"/>
                    <a:pt x="0" y="2322"/>
                    <a:pt x="226" y="2725"/>
                  </a:cubicBezTo>
                  <a:cubicBezTo>
                    <a:pt x="403" y="3039"/>
                    <a:pt x="796" y="3157"/>
                    <a:pt x="1139" y="3216"/>
                  </a:cubicBezTo>
                  <a:cubicBezTo>
                    <a:pt x="864" y="3324"/>
                    <a:pt x="609" y="3471"/>
                    <a:pt x="432" y="3687"/>
                  </a:cubicBezTo>
                  <a:cubicBezTo>
                    <a:pt x="128" y="4090"/>
                    <a:pt x="422" y="4600"/>
                    <a:pt x="786" y="4856"/>
                  </a:cubicBezTo>
                  <a:cubicBezTo>
                    <a:pt x="949" y="4970"/>
                    <a:pt x="1124" y="5018"/>
                    <a:pt x="1299" y="5018"/>
                  </a:cubicBezTo>
                  <a:cubicBezTo>
                    <a:pt x="1621" y="5018"/>
                    <a:pt x="1945" y="4856"/>
                    <a:pt x="2200" y="4640"/>
                  </a:cubicBezTo>
                  <a:cubicBezTo>
                    <a:pt x="2298" y="4561"/>
                    <a:pt x="2396" y="4473"/>
                    <a:pt x="2484" y="4375"/>
                  </a:cubicBezTo>
                  <a:lnTo>
                    <a:pt x="2484" y="4375"/>
                  </a:lnTo>
                  <a:cubicBezTo>
                    <a:pt x="2426" y="4905"/>
                    <a:pt x="2475" y="5474"/>
                    <a:pt x="2789" y="5838"/>
                  </a:cubicBezTo>
                  <a:cubicBezTo>
                    <a:pt x="2975" y="6043"/>
                    <a:pt x="3240" y="6126"/>
                    <a:pt x="3513" y="6126"/>
                  </a:cubicBezTo>
                  <a:cubicBezTo>
                    <a:pt x="3774" y="6126"/>
                    <a:pt x="4041" y="6051"/>
                    <a:pt x="4252" y="5936"/>
                  </a:cubicBezTo>
                  <a:cubicBezTo>
                    <a:pt x="4733" y="5661"/>
                    <a:pt x="4743" y="5160"/>
                    <a:pt x="4556" y="4708"/>
                  </a:cubicBezTo>
                  <a:cubicBezTo>
                    <a:pt x="4546" y="4689"/>
                    <a:pt x="4546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72" y="5089"/>
                    <a:pt x="5674" y="5089"/>
                  </a:cubicBezTo>
                  <a:cubicBezTo>
                    <a:pt x="5756" y="5089"/>
                    <a:pt x="5839" y="5080"/>
                    <a:pt x="5921" y="5062"/>
                  </a:cubicBezTo>
                  <a:cubicBezTo>
                    <a:pt x="6392" y="4944"/>
                    <a:pt x="6795" y="4394"/>
                    <a:pt x="6638" y="3893"/>
                  </a:cubicBezTo>
                  <a:cubicBezTo>
                    <a:pt x="6500" y="3461"/>
                    <a:pt x="5970" y="3314"/>
                    <a:pt x="5558" y="3236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79"/>
                    <a:pt x="6599" y="2008"/>
                    <a:pt x="6235" y="1723"/>
                  </a:cubicBezTo>
                  <a:cubicBezTo>
                    <a:pt x="6058" y="1580"/>
                    <a:pt x="5854" y="1521"/>
                    <a:pt x="5647" y="1521"/>
                  </a:cubicBezTo>
                  <a:cubicBezTo>
                    <a:pt x="5373" y="1521"/>
                    <a:pt x="5091" y="1623"/>
                    <a:pt x="4851" y="1763"/>
                  </a:cubicBezTo>
                  <a:cubicBezTo>
                    <a:pt x="5028" y="1409"/>
                    <a:pt x="5204" y="977"/>
                    <a:pt x="5106" y="584"/>
                  </a:cubicBezTo>
                  <a:cubicBezTo>
                    <a:pt x="5008" y="207"/>
                    <a:pt x="4614" y="1"/>
                    <a:pt x="4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1" name="Google Shape;4891;p23"/>
            <p:cNvSpPr/>
            <p:nvPr/>
          </p:nvSpPr>
          <p:spPr>
            <a:xfrm>
              <a:off x="6893489" y="9940880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17" y="288"/>
                  </a:moveTo>
                  <a:cubicBezTo>
                    <a:pt x="3349" y="288"/>
                    <a:pt x="3587" y="400"/>
                    <a:pt x="3702" y="592"/>
                  </a:cubicBezTo>
                  <a:cubicBezTo>
                    <a:pt x="3898" y="916"/>
                    <a:pt x="3898" y="1368"/>
                    <a:pt x="387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3999" y="2667"/>
                    <a:pt x="4149" y="2608"/>
                    <a:pt x="4183" y="2546"/>
                  </a:cubicBezTo>
                  <a:cubicBezTo>
                    <a:pt x="4360" y="2222"/>
                    <a:pt x="4595" y="1898"/>
                    <a:pt x="4880" y="1653"/>
                  </a:cubicBezTo>
                  <a:cubicBezTo>
                    <a:pt x="5022" y="1527"/>
                    <a:pt x="5194" y="1401"/>
                    <a:pt x="5384" y="1401"/>
                  </a:cubicBezTo>
                  <a:cubicBezTo>
                    <a:pt x="5431" y="1401"/>
                    <a:pt x="5479" y="1409"/>
                    <a:pt x="5528" y="1427"/>
                  </a:cubicBezTo>
                  <a:cubicBezTo>
                    <a:pt x="5774" y="1505"/>
                    <a:pt x="6029" y="1810"/>
                    <a:pt x="6068" y="2075"/>
                  </a:cubicBezTo>
                  <a:cubicBezTo>
                    <a:pt x="6157" y="2743"/>
                    <a:pt x="4772" y="2860"/>
                    <a:pt x="4321" y="2900"/>
                  </a:cubicBezTo>
                  <a:cubicBezTo>
                    <a:pt x="4102" y="2928"/>
                    <a:pt x="3985" y="3186"/>
                    <a:pt x="4242" y="3186"/>
                  </a:cubicBezTo>
                  <a:cubicBezTo>
                    <a:pt x="4252" y="3186"/>
                    <a:pt x="4261" y="3185"/>
                    <a:pt x="4271" y="3185"/>
                  </a:cubicBezTo>
                  <a:cubicBezTo>
                    <a:pt x="4379" y="3175"/>
                    <a:pt x="4487" y="3165"/>
                    <a:pt x="4595" y="3155"/>
                  </a:cubicBezTo>
                  <a:cubicBezTo>
                    <a:pt x="4709" y="3146"/>
                    <a:pt x="4835" y="3140"/>
                    <a:pt x="4964" y="3140"/>
                  </a:cubicBezTo>
                  <a:cubicBezTo>
                    <a:pt x="5548" y="3140"/>
                    <a:pt x="6209" y="3263"/>
                    <a:pt x="6225" y="3793"/>
                  </a:cubicBezTo>
                  <a:cubicBezTo>
                    <a:pt x="6225" y="3980"/>
                    <a:pt x="6147" y="4304"/>
                    <a:pt x="5931" y="4343"/>
                  </a:cubicBezTo>
                  <a:cubicBezTo>
                    <a:pt x="5911" y="4347"/>
                    <a:pt x="5890" y="4348"/>
                    <a:pt x="5869" y="4348"/>
                  </a:cubicBezTo>
                  <a:cubicBezTo>
                    <a:pt x="5663" y="4348"/>
                    <a:pt x="5414" y="4186"/>
                    <a:pt x="5253" y="4088"/>
                  </a:cubicBezTo>
                  <a:cubicBezTo>
                    <a:pt x="4949" y="3901"/>
                    <a:pt x="4654" y="3666"/>
                    <a:pt x="4399" y="3410"/>
                  </a:cubicBezTo>
                  <a:cubicBezTo>
                    <a:pt x="4367" y="3382"/>
                    <a:pt x="4319" y="3370"/>
                    <a:pt x="4266" y="3370"/>
                  </a:cubicBezTo>
                  <a:cubicBezTo>
                    <a:pt x="4156" y="3370"/>
                    <a:pt x="4027" y="3423"/>
                    <a:pt x="3987" y="3489"/>
                  </a:cubicBezTo>
                  <a:cubicBezTo>
                    <a:pt x="3967" y="3518"/>
                    <a:pt x="3967" y="3558"/>
                    <a:pt x="3997" y="3597"/>
                  </a:cubicBezTo>
                  <a:cubicBezTo>
                    <a:pt x="4203" y="3793"/>
                    <a:pt x="4389" y="4009"/>
                    <a:pt x="4556" y="4235"/>
                  </a:cubicBezTo>
                  <a:cubicBezTo>
                    <a:pt x="4713" y="4461"/>
                    <a:pt x="5145" y="5050"/>
                    <a:pt x="4851" y="5305"/>
                  </a:cubicBezTo>
                  <a:cubicBezTo>
                    <a:pt x="4766" y="5381"/>
                    <a:pt x="4627" y="5412"/>
                    <a:pt x="4488" y="5412"/>
                  </a:cubicBezTo>
                  <a:cubicBezTo>
                    <a:pt x="4354" y="5412"/>
                    <a:pt x="4221" y="5383"/>
                    <a:pt x="4134" y="5335"/>
                  </a:cubicBezTo>
                  <a:cubicBezTo>
                    <a:pt x="3957" y="5237"/>
                    <a:pt x="3869" y="5060"/>
                    <a:pt x="3820" y="4864"/>
                  </a:cubicBezTo>
                  <a:cubicBezTo>
                    <a:pt x="3790" y="4746"/>
                    <a:pt x="3781" y="4618"/>
                    <a:pt x="3781" y="4490"/>
                  </a:cubicBezTo>
                  <a:cubicBezTo>
                    <a:pt x="3800" y="4363"/>
                    <a:pt x="3820" y="4225"/>
                    <a:pt x="3820" y="4098"/>
                  </a:cubicBezTo>
                  <a:cubicBezTo>
                    <a:pt x="3824" y="4008"/>
                    <a:pt x="3758" y="3973"/>
                    <a:pt x="3676" y="3973"/>
                  </a:cubicBezTo>
                  <a:cubicBezTo>
                    <a:pt x="3559" y="3973"/>
                    <a:pt x="3411" y="4045"/>
                    <a:pt x="3388" y="4137"/>
                  </a:cubicBezTo>
                  <a:cubicBezTo>
                    <a:pt x="3358" y="4274"/>
                    <a:pt x="3339" y="4422"/>
                    <a:pt x="3339" y="4559"/>
                  </a:cubicBezTo>
                  <a:cubicBezTo>
                    <a:pt x="3258" y="5099"/>
                    <a:pt x="3058" y="5844"/>
                    <a:pt x="2637" y="5844"/>
                  </a:cubicBezTo>
                  <a:cubicBezTo>
                    <a:pt x="2544" y="5844"/>
                    <a:pt x="2442" y="5809"/>
                    <a:pt x="2327" y="5728"/>
                  </a:cubicBezTo>
                  <a:cubicBezTo>
                    <a:pt x="1650" y="5246"/>
                    <a:pt x="2583" y="3931"/>
                    <a:pt x="2936" y="3489"/>
                  </a:cubicBezTo>
                  <a:cubicBezTo>
                    <a:pt x="3037" y="3364"/>
                    <a:pt x="2925" y="3300"/>
                    <a:pt x="2797" y="3300"/>
                  </a:cubicBezTo>
                  <a:cubicBezTo>
                    <a:pt x="2715" y="3300"/>
                    <a:pt x="2625" y="3327"/>
                    <a:pt x="2583" y="3381"/>
                  </a:cubicBezTo>
                  <a:cubicBezTo>
                    <a:pt x="2357" y="3666"/>
                    <a:pt x="2092" y="3931"/>
                    <a:pt x="1787" y="4127"/>
                  </a:cubicBezTo>
                  <a:cubicBezTo>
                    <a:pt x="1631" y="4232"/>
                    <a:pt x="1451" y="4325"/>
                    <a:pt x="1267" y="4325"/>
                  </a:cubicBezTo>
                  <a:cubicBezTo>
                    <a:pt x="1208" y="4325"/>
                    <a:pt x="1149" y="4315"/>
                    <a:pt x="1090" y="4294"/>
                  </a:cubicBezTo>
                  <a:cubicBezTo>
                    <a:pt x="874" y="4206"/>
                    <a:pt x="589" y="3891"/>
                    <a:pt x="599" y="3646"/>
                  </a:cubicBezTo>
                  <a:cubicBezTo>
                    <a:pt x="619" y="3243"/>
                    <a:pt x="1365" y="3135"/>
                    <a:pt x="1660" y="3076"/>
                  </a:cubicBezTo>
                  <a:cubicBezTo>
                    <a:pt x="1974" y="3008"/>
                    <a:pt x="2288" y="2968"/>
                    <a:pt x="2612" y="2949"/>
                  </a:cubicBezTo>
                  <a:cubicBezTo>
                    <a:pt x="2830" y="2939"/>
                    <a:pt x="2948" y="2673"/>
                    <a:pt x="2680" y="2673"/>
                  </a:cubicBezTo>
                  <a:cubicBezTo>
                    <a:pt x="2671" y="2673"/>
                    <a:pt x="2661" y="2673"/>
                    <a:pt x="2651" y="2674"/>
                  </a:cubicBezTo>
                  <a:cubicBezTo>
                    <a:pt x="2492" y="2685"/>
                    <a:pt x="2308" y="2695"/>
                    <a:pt x="2116" y="2695"/>
                  </a:cubicBezTo>
                  <a:cubicBezTo>
                    <a:pt x="1621" y="2695"/>
                    <a:pt x="1072" y="2627"/>
                    <a:pt x="746" y="2330"/>
                  </a:cubicBezTo>
                  <a:cubicBezTo>
                    <a:pt x="472" y="2085"/>
                    <a:pt x="540" y="1466"/>
                    <a:pt x="913" y="1348"/>
                  </a:cubicBezTo>
                  <a:cubicBezTo>
                    <a:pt x="965" y="1331"/>
                    <a:pt x="1020" y="1324"/>
                    <a:pt x="1076" y="1324"/>
                  </a:cubicBezTo>
                  <a:cubicBezTo>
                    <a:pt x="1444" y="1324"/>
                    <a:pt x="1884" y="1652"/>
                    <a:pt x="2131" y="1839"/>
                  </a:cubicBezTo>
                  <a:cubicBezTo>
                    <a:pt x="2416" y="2036"/>
                    <a:pt x="2691" y="2271"/>
                    <a:pt x="2946" y="2517"/>
                  </a:cubicBezTo>
                  <a:cubicBezTo>
                    <a:pt x="2976" y="2547"/>
                    <a:pt x="3025" y="2560"/>
                    <a:pt x="3079" y="2560"/>
                  </a:cubicBezTo>
                  <a:cubicBezTo>
                    <a:pt x="3238" y="2560"/>
                    <a:pt x="3441" y="2450"/>
                    <a:pt x="3339" y="2340"/>
                  </a:cubicBezTo>
                  <a:cubicBezTo>
                    <a:pt x="3162" y="2134"/>
                    <a:pt x="3005" y="1908"/>
                    <a:pt x="2867" y="1672"/>
                  </a:cubicBezTo>
                  <a:cubicBezTo>
                    <a:pt x="2691" y="1378"/>
                    <a:pt x="2406" y="848"/>
                    <a:pt x="2642" y="514"/>
                  </a:cubicBezTo>
                  <a:cubicBezTo>
                    <a:pt x="2754" y="358"/>
                    <a:pt x="2934" y="288"/>
                    <a:pt x="3117" y="288"/>
                  </a:cubicBezTo>
                  <a:close/>
                  <a:moveTo>
                    <a:pt x="3295" y="1"/>
                  </a:moveTo>
                  <a:cubicBezTo>
                    <a:pt x="3031" y="1"/>
                    <a:pt x="2761" y="79"/>
                    <a:pt x="2553" y="200"/>
                  </a:cubicBezTo>
                  <a:cubicBezTo>
                    <a:pt x="2072" y="465"/>
                    <a:pt x="2062" y="965"/>
                    <a:pt x="2249" y="1427"/>
                  </a:cubicBezTo>
                  <a:cubicBezTo>
                    <a:pt x="2259" y="1437"/>
                    <a:pt x="2259" y="1447"/>
                    <a:pt x="2268" y="1466"/>
                  </a:cubicBezTo>
                  <a:cubicBezTo>
                    <a:pt x="1929" y="1248"/>
                    <a:pt x="1536" y="1043"/>
                    <a:pt x="1140" y="1043"/>
                  </a:cubicBezTo>
                  <a:cubicBezTo>
                    <a:pt x="1055" y="1043"/>
                    <a:pt x="969" y="1053"/>
                    <a:pt x="884" y="1073"/>
                  </a:cubicBezTo>
                  <a:cubicBezTo>
                    <a:pt x="413" y="1181"/>
                    <a:pt x="10" y="1741"/>
                    <a:pt x="167" y="2232"/>
                  </a:cubicBezTo>
                  <a:cubicBezTo>
                    <a:pt x="305" y="2664"/>
                    <a:pt x="835" y="2821"/>
                    <a:pt x="1247" y="2890"/>
                  </a:cubicBezTo>
                  <a:cubicBezTo>
                    <a:pt x="933" y="2968"/>
                    <a:pt x="619" y="3086"/>
                    <a:pt x="383" y="3293"/>
                  </a:cubicBezTo>
                  <a:cubicBezTo>
                    <a:pt x="0" y="3646"/>
                    <a:pt x="206" y="4117"/>
                    <a:pt x="570" y="4412"/>
                  </a:cubicBezTo>
                  <a:cubicBezTo>
                    <a:pt x="745" y="4550"/>
                    <a:pt x="946" y="4606"/>
                    <a:pt x="1151" y="4606"/>
                  </a:cubicBezTo>
                  <a:cubicBezTo>
                    <a:pt x="1427" y="4606"/>
                    <a:pt x="1712" y="4504"/>
                    <a:pt x="1954" y="4363"/>
                  </a:cubicBezTo>
                  <a:lnTo>
                    <a:pt x="1954" y="4363"/>
                  </a:lnTo>
                  <a:cubicBezTo>
                    <a:pt x="1768" y="4726"/>
                    <a:pt x="1601" y="5158"/>
                    <a:pt x="1699" y="5541"/>
                  </a:cubicBezTo>
                  <a:cubicBezTo>
                    <a:pt x="1797" y="5925"/>
                    <a:pt x="2187" y="6125"/>
                    <a:pt x="2559" y="6125"/>
                  </a:cubicBezTo>
                  <a:cubicBezTo>
                    <a:pt x="2634" y="6125"/>
                    <a:pt x="2708" y="6117"/>
                    <a:pt x="2779" y="6101"/>
                  </a:cubicBezTo>
                  <a:cubicBezTo>
                    <a:pt x="3182" y="6012"/>
                    <a:pt x="3417" y="5688"/>
                    <a:pt x="3565" y="5335"/>
                  </a:cubicBezTo>
                  <a:cubicBezTo>
                    <a:pt x="3682" y="5502"/>
                    <a:pt x="3849" y="5620"/>
                    <a:pt x="4095" y="5669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4" y="4586"/>
                    <a:pt x="5602" y="4634"/>
                    <a:pt x="5786" y="4634"/>
                  </a:cubicBezTo>
                  <a:cubicBezTo>
                    <a:pt x="5912" y="4634"/>
                    <a:pt x="6037" y="4611"/>
                    <a:pt x="6157" y="4559"/>
                  </a:cubicBezTo>
                  <a:cubicBezTo>
                    <a:pt x="6569" y="4392"/>
                    <a:pt x="6805" y="3803"/>
                    <a:pt x="6579" y="3401"/>
                  </a:cubicBezTo>
                  <a:cubicBezTo>
                    <a:pt x="6402" y="3086"/>
                    <a:pt x="6009" y="2968"/>
                    <a:pt x="5656" y="2919"/>
                  </a:cubicBezTo>
                  <a:cubicBezTo>
                    <a:pt x="5941" y="2811"/>
                    <a:pt x="6196" y="2654"/>
                    <a:pt x="6363" y="2438"/>
                  </a:cubicBezTo>
                  <a:cubicBezTo>
                    <a:pt x="6677" y="2036"/>
                    <a:pt x="6383" y="1535"/>
                    <a:pt x="6019" y="1280"/>
                  </a:cubicBezTo>
                  <a:cubicBezTo>
                    <a:pt x="5854" y="1160"/>
                    <a:pt x="5676" y="1110"/>
                    <a:pt x="5497" y="1110"/>
                  </a:cubicBezTo>
                  <a:cubicBezTo>
                    <a:pt x="5177" y="1110"/>
                    <a:pt x="4854" y="1272"/>
                    <a:pt x="4595" y="1486"/>
                  </a:cubicBezTo>
                  <a:cubicBezTo>
                    <a:pt x="4507" y="1564"/>
                    <a:pt x="4409" y="1653"/>
                    <a:pt x="4321" y="1751"/>
                  </a:cubicBezTo>
                  <a:cubicBezTo>
                    <a:pt x="4370" y="1221"/>
                    <a:pt x="4330" y="651"/>
                    <a:pt x="4016" y="288"/>
                  </a:cubicBezTo>
                  <a:cubicBezTo>
                    <a:pt x="3832" y="84"/>
                    <a:pt x="3566" y="1"/>
                    <a:pt x="32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2" name="Google Shape;4892;p23"/>
            <p:cNvSpPr/>
            <p:nvPr/>
          </p:nvSpPr>
          <p:spPr>
            <a:xfrm>
              <a:off x="7232778" y="9949394"/>
              <a:ext cx="212262" cy="191086"/>
            </a:xfrm>
            <a:custGeom>
              <a:avLst/>
              <a:gdLst/>
              <a:ahLst/>
              <a:cxnLst/>
              <a:rect l="l" t="t" r="r" b="b"/>
              <a:pathLst>
                <a:path w="6806" h="6127" extrusionOk="0">
                  <a:moveTo>
                    <a:pt x="4169" y="281"/>
                  </a:moveTo>
                  <a:cubicBezTo>
                    <a:pt x="4261" y="281"/>
                    <a:pt x="4364" y="317"/>
                    <a:pt x="4478" y="398"/>
                  </a:cubicBezTo>
                  <a:cubicBezTo>
                    <a:pt x="5156" y="889"/>
                    <a:pt x="4223" y="2195"/>
                    <a:pt x="3869" y="2637"/>
                  </a:cubicBezTo>
                  <a:cubicBezTo>
                    <a:pt x="3769" y="2766"/>
                    <a:pt x="3877" y="2828"/>
                    <a:pt x="4002" y="2828"/>
                  </a:cubicBezTo>
                  <a:cubicBezTo>
                    <a:pt x="4087" y="2828"/>
                    <a:pt x="4179" y="2800"/>
                    <a:pt x="4223" y="2745"/>
                  </a:cubicBezTo>
                  <a:cubicBezTo>
                    <a:pt x="4449" y="2460"/>
                    <a:pt x="4723" y="2195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7"/>
                    <a:pt x="5715" y="1841"/>
                  </a:cubicBezTo>
                  <a:cubicBezTo>
                    <a:pt x="5931" y="1920"/>
                    <a:pt x="6216" y="2234"/>
                    <a:pt x="6206" y="2479"/>
                  </a:cubicBezTo>
                  <a:cubicBezTo>
                    <a:pt x="6187" y="2882"/>
                    <a:pt x="5440" y="3000"/>
                    <a:pt x="5146" y="304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1" y="3196"/>
                    <a:pt x="3854" y="3462"/>
                    <a:pt x="4138" y="3462"/>
                  </a:cubicBezTo>
                  <a:cubicBezTo>
                    <a:pt x="4143" y="3462"/>
                    <a:pt x="4149" y="3462"/>
                    <a:pt x="4154" y="3461"/>
                  </a:cubicBezTo>
                  <a:cubicBezTo>
                    <a:pt x="4317" y="3447"/>
                    <a:pt x="4506" y="3436"/>
                    <a:pt x="4703" y="3436"/>
                  </a:cubicBezTo>
                  <a:cubicBezTo>
                    <a:pt x="5194" y="3436"/>
                    <a:pt x="5737" y="3508"/>
                    <a:pt x="6059" y="3795"/>
                  </a:cubicBezTo>
                  <a:cubicBezTo>
                    <a:pt x="6334" y="4041"/>
                    <a:pt x="6265" y="4669"/>
                    <a:pt x="5892" y="4787"/>
                  </a:cubicBezTo>
                  <a:cubicBezTo>
                    <a:pt x="5845" y="4801"/>
                    <a:pt x="5795" y="4808"/>
                    <a:pt x="5743" y="4808"/>
                  </a:cubicBezTo>
                  <a:cubicBezTo>
                    <a:pt x="5377" y="4808"/>
                    <a:pt x="4924" y="4477"/>
                    <a:pt x="4674" y="4296"/>
                  </a:cubicBezTo>
                  <a:cubicBezTo>
                    <a:pt x="4390" y="4090"/>
                    <a:pt x="4115" y="3864"/>
                    <a:pt x="3869" y="3609"/>
                  </a:cubicBezTo>
                  <a:cubicBezTo>
                    <a:pt x="3839" y="3579"/>
                    <a:pt x="3790" y="3566"/>
                    <a:pt x="3735" y="3566"/>
                  </a:cubicBezTo>
                  <a:cubicBezTo>
                    <a:pt x="3574" y="3566"/>
                    <a:pt x="3364" y="3678"/>
                    <a:pt x="3467" y="3795"/>
                  </a:cubicBezTo>
                  <a:cubicBezTo>
                    <a:pt x="3643" y="4001"/>
                    <a:pt x="3801" y="4227"/>
                    <a:pt x="3948" y="4453"/>
                  </a:cubicBezTo>
                  <a:cubicBezTo>
                    <a:pt x="4115" y="4757"/>
                    <a:pt x="4399" y="5278"/>
                    <a:pt x="4164" y="5612"/>
                  </a:cubicBezTo>
                  <a:cubicBezTo>
                    <a:pt x="4049" y="5770"/>
                    <a:pt x="3868" y="5842"/>
                    <a:pt x="3684" y="5842"/>
                  </a:cubicBezTo>
                  <a:cubicBezTo>
                    <a:pt x="3458" y="5842"/>
                    <a:pt x="3227" y="5733"/>
                    <a:pt x="3113" y="5543"/>
                  </a:cubicBezTo>
                  <a:cubicBezTo>
                    <a:pt x="2907" y="5209"/>
                    <a:pt x="2907" y="4767"/>
                    <a:pt x="2936" y="4394"/>
                  </a:cubicBezTo>
                  <a:cubicBezTo>
                    <a:pt x="2946" y="4119"/>
                    <a:pt x="2986" y="3844"/>
                    <a:pt x="3044" y="3579"/>
                  </a:cubicBezTo>
                  <a:cubicBezTo>
                    <a:pt x="3065" y="3491"/>
                    <a:pt x="3002" y="3459"/>
                    <a:pt x="2918" y="3459"/>
                  </a:cubicBezTo>
                  <a:cubicBezTo>
                    <a:pt x="2806" y="3459"/>
                    <a:pt x="2656" y="3517"/>
                    <a:pt x="2622" y="3579"/>
                  </a:cubicBezTo>
                  <a:cubicBezTo>
                    <a:pt x="2446" y="3913"/>
                    <a:pt x="2210" y="4227"/>
                    <a:pt x="1925" y="4473"/>
                  </a:cubicBezTo>
                  <a:cubicBezTo>
                    <a:pt x="1782" y="4600"/>
                    <a:pt x="1608" y="4733"/>
                    <a:pt x="1416" y="4733"/>
                  </a:cubicBezTo>
                  <a:cubicBezTo>
                    <a:pt x="1371" y="4733"/>
                    <a:pt x="1324" y="4725"/>
                    <a:pt x="1277" y="4708"/>
                  </a:cubicBezTo>
                  <a:cubicBezTo>
                    <a:pt x="1032" y="4620"/>
                    <a:pt x="776" y="4316"/>
                    <a:pt x="737" y="4060"/>
                  </a:cubicBezTo>
                  <a:cubicBezTo>
                    <a:pt x="649" y="3393"/>
                    <a:pt x="2043" y="3265"/>
                    <a:pt x="2485" y="3226"/>
                  </a:cubicBezTo>
                  <a:cubicBezTo>
                    <a:pt x="2703" y="3207"/>
                    <a:pt x="2820" y="2940"/>
                    <a:pt x="2562" y="2940"/>
                  </a:cubicBezTo>
                  <a:cubicBezTo>
                    <a:pt x="2553" y="2940"/>
                    <a:pt x="2544" y="2940"/>
                    <a:pt x="2534" y="2941"/>
                  </a:cubicBezTo>
                  <a:cubicBezTo>
                    <a:pt x="2436" y="2951"/>
                    <a:pt x="2318" y="2961"/>
                    <a:pt x="2210" y="2980"/>
                  </a:cubicBezTo>
                  <a:cubicBezTo>
                    <a:pt x="2104" y="2987"/>
                    <a:pt x="1987" y="2992"/>
                    <a:pt x="1867" y="2992"/>
                  </a:cubicBezTo>
                  <a:cubicBezTo>
                    <a:pt x="1277" y="2992"/>
                    <a:pt x="596" y="2879"/>
                    <a:pt x="580" y="2332"/>
                  </a:cubicBezTo>
                  <a:cubicBezTo>
                    <a:pt x="580" y="2146"/>
                    <a:pt x="658" y="1822"/>
                    <a:pt x="874" y="1782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2" y="1777"/>
                    <a:pt x="1392" y="1940"/>
                    <a:pt x="1552" y="203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7"/>
                    <a:pt x="2487" y="2760"/>
                    <a:pt x="2539" y="2760"/>
                  </a:cubicBezTo>
                  <a:cubicBezTo>
                    <a:pt x="2649" y="2760"/>
                    <a:pt x="2779" y="2703"/>
                    <a:pt x="2819" y="2637"/>
                  </a:cubicBezTo>
                  <a:cubicBezTo>
                    <a:pt x="2838" y="2607"/>
                    <a:pt x="2838" y="2568"/>
                    <a:pt x="2809" y="2538"/>
                  </a:cubicBezTo>
                  <a:cubicBezTo>
                    <a:pt x="2603" y="2332"/>
                    <a:pt x="2416" y="2116"/>
                    <a:pt x="225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6" y="748"/>
                    <a:pt x="2168" y="718"/>
                    <a:pt x="2301" y="718"/>
                  </a:cubicBezTo>
                  <a:cubicBezTo>
                    <a:pt x="2440" y="718"/>
                    <a:pt x="2581" y="750"/>
                    <a:pt x="2671" y="800"/>
                  </a:cubicBezTo>
                  <a:cubicBezTo>
                    <a:pt x="2848" y="889"/>
                    <a:pt x="2946" y="1075"/>
                    <a:pt x="2986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63"/>
                    <a:pt x="2986" y="1900"/>
                    <a:pt x="2986" y="2028"/>
                  </a:cubicBezTo>
                  <a:cubicBezTo>
                    <a:pt x="2981" y="2119"/>
                    <a:pt x="3052" y="2156"/>
                    <a:pt x="3137" y="2156"/>
                  </a:cubicBezTo>
                  <a:cubicBezTo>
                    <a:pt x="3255" y="2156"/>
                    <a:pt x="3400" y="2085"/>
                    <a:pt x="3418" y="1989"/>
                  </a:cubicBezTo>
                  <a:cubicBezTo>
                    <a:pt x="3447" y="1851"/>
                    <a:pt x="3467" y="1714"/>
                    <a:pt x="3467" y="1566"/>
                  </a:cubicBezTo>
                  <a:cubicBezTo>
                    <a:pt x="3547" y="1026"/>
                    <a:pt x="3747" y="281"/>
                    <a:pt x="4169" y="281"/>
                  </a:cubicBezTo>
                  <a:close/>
                  <a:moveTo>
                    <a:pt x="4242" y="1"/>
                  </a:moveTo>
                  <a:cubicBezTo>
                    <a:pt x="4168" y="1"/>
                    <a:pt x="4096" y="9"/>
                    <a:pt x="4026" y="25"/>
                  </a:cubicBezTo>
                  <a:cubicBezTo>
                    <a:pt x="3624" y="113"/>
                    <a:pt x="3398" y="437"/>
                    <a:pt x="3241" y="791"/>
                  </a:cubicBezTo>
                  <a:cubicBezTo>
                    <a:pt x="3123" y="634"/>
                    <a:pt x="2956" y="506"/>
                    <a:pt x="2711" y="457"/>
                  </a:cubicBezTo>
                  <a:cubicBezTo>
                    <a:pt x="2629" y="443"/>
                    <a:pt x="2537" y="435"/>
                    <a:pt x="2442" y="435"/>
                  </a:cubicBezTo>
                  <a:cubicBezTo>
                    <a:pt x="2076" y="435"/>
                    <a:pt x="1649" y="550"/>
                    <a:pt x="1493" y="869"/>
                  </a:cubicBezTo>
                  <a:cubicBezTo>
                    <a:pt x="1365" y="1105"/>
                    <a:pt x="1454" y="1380"/>
                    <a:pt x="1572" y="1615"/>
                  </a:cubicBezTo>
                  <a:cubicBezTo>
                    <a:pt x="1391" y="1540"/>
                    <a:pt x="1207" y="1492"/>
                    <a:pt x="1024" y="1492"/>
                  </a:cubicBezTo>
                  <a:cubicBezTo>
                    <a:pt x="898" y="1492"/>
                    <a:pt x="773" y="1514"/>
                    <a:pt x="649" y="1566"/>
                  </a:cubicBezTo>
                  <a:cubicBezTo>
                    <a:pt x="246" y="1733"/>
                    <a:pt x="1" y="2322"/>
                    <a:pt x="236" y="2725"/>
                  </a:cubicBezTo>
                  <a:cubicBezTo>
                    <a:pt x="413" y="3039"/>
                    <a:pt x="796" y="3157"/>
                    <a:pt x="1149" y="3216"/>
                  </a:cubicBezTo>
                  <a:cubicBezTo>
                    <a:pt x="865" y="3324"/>
                    <a:pt x="609" y="3471"/>
                    <a:pt x="442" y="3687"/>
                  </a:cubicBezTo>
                  <a:cubicBezTo>
                    <a:pt x="128" y="4090"/>
                    <a:pt x="423" y="4600"/>
                    <a:pt x="786" y="4856"/>
                  </a:cubicBezTo>
                  <a:cubicBezTo>
                    <a:pt x="949" y="4970"/>
                    <a:pt x="1125" y="5018"/>
                    <a:pt x="1302" y="5018"/>
                  </a:cubicBezTo>
                  <a:cubicBezTo>
                    <a:pt x="1627" y="5018"/>
                    <a:pt x="1956" y="4856"/>
                    <a:pt x="2210" y="4640"/>
                  </a:cubicBezTo>
                  <a:cubicBezTo>
                    <a:pt x="2308" y="4561"/>
                    <a:pt x="2396" y="4473"/>
                    <a:pt x="2485" y="4375"/>
                  </a:cubicBezTo>
                  <a:lnTo>
                    <a:pt x="2485" y="4375"/>
                  </a:lnTo>
                  <a:cubicBezTo>
                    <a:pt x="2436" y="4905"/>
                    <a:pt x="2475" y="5474"/>
                    <a:pt x="2799" y="5838"/>
                  </a:cubicBezTo>
                  <a:cubicBezTo>
                    <a:pt x="2980" y="6043"/>
                    <a:pt x="3245" y="6126"/>
                    <a:pt x="3520" y="6126"/>
                  </a:cubicBezTo>
                  <a:cubicBezTo>
                    <a:pt x="3781" y="6126"/>
                    <a:pt x="4051" y="6051"/>
                    <a:pt x="4262" y="5936"/>
                  </a:cubicBezTo>
                  <a:cubicBezTo>
                    <a:pt x="4733" y="5661"/>
                    <a:pt x="4743" y="5160"/>
                    <a:pt x="4557" y="4708"/>
                  </a:cubicBezTo>
                  <a:cubicBezTo>
                    <a:pt x="4557" y="468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9" y="4889"/>
                    <a:pt x="5275" y="5089"/>
                    <a:pt x="5675" y="5089"/>
                  </a:cubicBezTo>
                  <a:cubicBezTo>
                    <a:pt x="5757" y="5089"/>
                    <a:pt x="5839" y="5080"/>
                    <a:pt x="5921" y="5062"/>
                  </a:cubicBezTo>
                  <a:cubicBezTo>
                    <a:pt x="6403" y="4944"/>
                    <a:pt x="6805" y="4394"/>
                    <a:pt x="6638" y="3893"/>
                  </a:cubicBezTo>
                  <a:cubicBezTo>
                    <a:pt x="6501" y="3461"/>
                    <a:pt x="5970" y="3314"/>
                    <a:pt x="5558" y="3236"/>
                  </a:cubicBezTo>
                  <a:cubicBezTo>
                    <a:pt x="5872" y="3157"/>
                    <a:pt x="6187" y="3039"/>
                    <a:pt x="6422" y="2833"/>
                  </a:cubicBezTo>
                  <a:cubicBezTo>
                    <a:pt x="6805" y="2479"/>
                    <a:pt x="6599" y="2008"/>
                    <a:pt x="6245" y="1723"/>
                  </a:cubicBezTo>
                  <a:cubicBezTo>
                    <a:pt x="6064" y="1580"/>
                    <a:pt x="5858" y="1521"/>
                    <a:pt x="5649" y="1521"/>
                  </a:cubicBezTo>
                  <a:cubicBezTo>
                    <a:pt x="5373" y="1521"/>
                    <a:pt x="5091" y="1623"/>
                    <a:pt x="4851" y="1763"/>
                  </a:cubicBezTo>
                  <a:cubicBezTo>
                    <a:pt x="5038" y="1409"/>
                    <a:pt x="5205" y="977"/>
                    <a:pt x="5106" y="584"/>
                  </a:cubicBezTo>
                  <a:cubicBezTo>
                    <a:pt x="5016" y="207"/>
                    <a:pt x="4617" y="1"/>
                    <a:pt x="42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3" name="Google Shape;4893;p23"/>
            <p:cNvSpPr/>
            <p:nvPr/>
          </p:nvSpPr>
          <p:spPr>
            <a:xfrm>
              <a:off x="7572691" y="9940880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19" y="288"/>
                  </a:moveTo>
                  <a:cubicBezTo>
                    <a:pt x="3349" y="288"/>
                    <a:pt x="3587" y="400"/>
                    <a:pt x="3702" y="592"/>
                  </a:cubicBezTo>
                  <a:cubicBezTo>
                    <a:pt x="3899" y="916"/>
                    <a:pt x="3899" y="1368"/>
                    <a:pt x="3879" y="1731"/>
                  </a:cubicBezTo>
                  <a:cubicBezTo>
                    <a:pt x="3859" y="2006"/>
                    <a:pt x="383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4000" y="2667"/>
                    <a:pt x="4150" y="2608"/>
                    <a:pt x="4183" y="2546"/>
                  </a:cubicBezTo>
                  <a:cubicBezTo>
                    <a:pt x="4370" y="2222"/>
                    <a:pt x="4596" y="1898"/>
                    <a:pt x="4881" y="1653"/>
                  </a:cubicBezTo>
                  <a:cubicBezTo>
                    <a:pt x="5022" y="1527"/>
                    <a:pt x="5195" y="1401"/>
                    <a:pt x="5389" y="1401"/>
                  </a:cubicBezTo>
                  <a:cubicBezTo>
                    <a:pt x="5438" y="1401"/>
                    <a:pt x="5487" y="1409"/>
                    <a:pt x="5538" y="1427"/>
                  </a:cubicBezTo>
                  <a:cubicBezTo>
                    <a:pt x="5774" y="1505"/>
                    <a:pt x="6039" y="1810"/>
                    <a:pt x="6069" y="2075"/>
                  </a:cubicBezTo>
                  <a:cubicBezTo>
                    <a:pt x="6157" y="2743"/>
                    <a:pt x="4773" y="2860"/>
                    <a:pt x="4321" y="2900"/>
                  </a:cubicBezTo>
                  <a:cubicBezTo>
                    <a:pt x="4103" y="2928"/>
                    <a:pt x="3985" y="3186"/>
                    <a:pt x="4252" y="3186"/>
                  </a:cubicBezTo>
                  <a:cubicBezTo>
                    <a:pt x="4261" y="3186"/>
                    <a:pt x="4271" y="3185"/>
                    <a:pt x="4282" y="3185"/>
                  </a:cubicBezTo>
                  <a:cubicBezTo>
                    <a:pt x="4380" y="3175"/>
                    <a:pt x="4488" y="3165"/>
                    <a:pt x="4606" y="3155"/>
                  </a:cubicBezTo>
                  <a:cubicBezTo>
                    <a:pt x="4718" y="3146"/>
                    <a:pt x="4842" y="3140"/>
                    <a:pt x="4970" y="3140"/>
                  </a:cubicBezTo>
                  <a:cubicBezTo>
                    <a:pt x="5548" y="3140"/>
                    <a:pt x="6210" y="3263"/>
                    <a:pt x="6226" y="3793"/>
                  </a:cubicBezTo>
                  <a:cubicBezTo>
                    <a:pt x="6236" y="3980"/>
                    <a:pt x="6147" y="4304"/>
                    <a:pt x="5931" y="4343"/>
                  </a:cubicBezTo>
                  <a:cubicBezTo>
                    <a:pt x="5911" y="4347"/>
                    <a:pt x="5891" y="4348"/>
                    <a:pt x="5869" y="4348"/>
                  </a:cubicBezTo>
                  <a:cubicBezTo>
                    <a:pt x="5663" y="4348"/>
                    <a:pt x="5415" y="4186"/>
                    <a:pt x="5264" y="4088"/>
                  </a:cubicBezTo>
                  <a:cubicBezTo>
                    <a:pt x="4949" y="3901"/>
                    <a:pt x="4655" y="3666"/>
                    <a:pt x="4399" y="3410"/>
                  </a:cubicBezTo>
                  <a:cubicBezTo>
                    <a:pt x="4371" y="3382"/>
                    <a:pt x="4325" y="3370"/>
                    <a:pt x="4273" y="3370"/>
                  </a:cubicBezTo>
                  <a:cubicBezTo>
                    <a:pt x="4165" y="3370"/>
                    <a:pt x="4034" y="3423"/>
                    <a:pt x="3987" y="3489"/>
                  </a:cubicBezTo>
                  <a:cubicBezTo>
                    <a:pt x="3967" y="3518"/>
                    <a:pt x="3967" y="3558"/>
                    <a:pt x="4007" y="3597"/>
                  </a:cubicBezTo>
                  <a:cubicBezTo>
                    <a:pt x="4203" y="3793"/>
                    <a:pt x="4390" y="4009"/>
                    <a:pt x="4557" y="4235"/>
                  </a:cubicBezTo>
                  <a:cubicBezTo>
                    <a:pt x="4714" y="4461"/>
                    <a:pt x="5146" y="5050"/>
                    <a:pt x="4851" y="5305"/>
                  </a:cubicBezTo>
                  <a:cubicBezTo>
                    <a:pt x="4766" y="5381"/>
                    <a:pt x="4630" y="5412"/>
                    <a:pt x="4492" y="5412"/>
                  </a:cubicBezTo>
                  <a:cubicBezTo>
                    <a:pt x="4360" y="5412"/>
                    <a:pt x="4226" y="5383"/>
                    <a:pt x="4134" y="5335"/>
                  </a:cubicBezTo>
                  <a:cubicBezTo>
                    <a:pt x="3958" y="5237"/>
                    <a:pt x="3869" y="5060"/>
                    <a:pt x="3820" y="4864"/>
                  </a:cubicBezTo>
                  <a:cubicBezTo>
                    <a:pt x="3791" y="4746"/>
                    <a:pt x="3781" y="4618"/>
                    <a:pt x="3781" y="4490"/>
                  </a:cubicBezTo>
                  <a:cubicBezTo>
                    <a:pt x="3801" y="4363"/>
                    <a:pt x="3820" y="4225"/>
                    <a:pt x="3830" y="4098"/>
                  </a:cubicBezTo>
                  <a:cubicBezTo>
                    <a:pt x="3834" y="4007"/>
                    <a:pt x="3764" y="3970"/>
                    <a:pt x="3678" y="3970"/>
                  </a:cubicBezTo>
                  <a:cubicBezTo>
                    <a:pt x="3559" y="3970"/>
                    <a:pt x="3411" y="4040"/>
                    <a:pt x="3388" y="4137"/>
                  </a:cubicBezTo>
                  <a:cubicBezTo>
                    <a:pt x="3359" y="4274"/>
                    <a:pt x="3349" y="4422"/>
                    <a:pt x="3349" y="4559"/>
                  </a:cubicBezTo>
                  <a:cubicBezTo>
                    <a:pt x="3268" y="5099"/>
                    <a:pt x="3069" y="5844"/>
                    <a:pt x="2647" y="5844"/>
                  </a:cubicBezTo>
                  <a:cubicBezTo>
                    <a:pt x="2555" y="5844"/>
                    <a:pt x="2452" y="5809"/>
                    <a:pt x="2337" y="5728"/>
                  </a:cubicBezTo>
                  <a:cubicBezTo>
                    <a:pt x="1650" y="5237"/>
                    <a:pt x="2593" y="3931"/>
                    <a:pt x="2936" y="3489"/>
                  </a:cubicBezTo>
                  <a:cubicBezTo>
                    <a:pt x="3038" y="3364"/>
                    <a:pt x="2926" y="3300"/>
                    <a:pt x="2798" y="3300"/>
                  </a:cubicBezTo>
                  <a:cubicBezTo>
                    <a:pt x="2715" y="3300"/>
                    <a:pt x="2625" y="3327"/>
                    <a:pt x="2583" y="3381"/>
                  </a:cubicBezTo>
                  <a:cubicBezTo>
                    <a:pt x="2357" y="3666"/>
                    <a:pt x="2092" y="3931"/>
                    <a:pt x="1788" y="4127"/>
                  </a:cubicBezTo>
                  <a:cubicBezTo>
                    <a:pt x="1631" y="4232"/>
                    <a:pt x="1452" y="4325"/>
                    <a:pt x="1271" y="4325"/>
                  </a:cubicBezTo>
                  <a:cubicBezTo>
                    <a:pt x="1214" y="4325"/>
                    <a:pt x="1157" y="4315"/>
                    <a:pt x="1100" y="4294"/>
                  </a:cubicBezTo>
                  <a:cubicBezTo>
                    <a:pt x="884" y="4206"/>
                    <a:pt x="590" y="3891"/>
                    <a:pt x="600" y="3646"/>
                  </a:cubicBezTo>
                  <a:cubicBezTo>
                    <a:pt x="619" y="3243"/>
                    <a:pt x="1375" y="3135"/>
                    <a:pt x="1660" y="3076"/>
                  </a:cubicBezTo>
                  <a:cubicBezTo>
                    <a:pt x="1974" y="3008"/>
                    <a:pt x="2298" y="2968"/>
                    <a:pt x="2612" y="2949"/>
                  </a:cubicBezTo>
                  <a:cubicBezTo>
                    <a:pt x="2844" y="2939"/>
                    <a:pt x="2952" y="2664"/>
                    <a:pt x="2676" y="2664"/>
                  </a:cubicBezTo>
                  <a:cubicBezTo>
                    <a:pt x="2671" y="2664"/>
                    <a:pt x="2667" y="2664"/>
                    <a:pt x="2662" y="2664"/>
                  </a:cubicBezTo>
                  <a:cubicBezTo>
                    <a:pt x="2489" y="2679"/>
                    <a:pt x="2291" y="2692"/>
                    <a:pt x="2085" y="2692"/>
                  </a:cubicBezTo>
                  <a:cubicBezTo>
                    <a:pt x="1599" y="2692"/>
                    <a:pt x="1071" y="2620"/>
                    <a:pt x="747" y="2330"/>
                  </a:cubicBezTo>
                  <a:cubicBezTo>
                    <a:pt x="482" y="2085"/>
                    <a:pt x="541" y="1466"/>
                    <a:pt x="924" y="1348"/>
                  </a:cubicBezTo>
                  <a:cubicBezTo>
                    <a:pt x="974" y="1331"/>
                    <a:pt x="1028" y="1324"/>
                    <a:pt x="1083" y="1324"/>
                  </a:cubicBezTo>
                  <a:cubicBezTo>
                    <a:pt x="1445" y="1324"/>
                    <a:pt x="1884" y="1652"/>
                    <a:pt x="2131" y="1839"/>
                  </a:cubicBezTo>
                  <a:cubicBezTo>
                    <a:pt x="2426" y="2036"/>
                    <a:pt x="2701" y="2271"/>
                    <a:pt x="2946" y="2517"/>
                  </a:cubicBezTo>
                  <a:cubicBezTo>
                    <a:pt x="2976" y="2547"/>
                    <a:pt x="3025" y="2560"/>
                    <a:pt x="3080" y="2560"/>
                  </a:cubicBezTo>
                  <a:cubicBezTo>
                    <a:pt x="3238" y="2560"/>
                    <a:pt x="3441" y="2450"/>
                    <a:pt x="3339" y="2340"/>
                  </a:cubicBezTo>
                  <a:cubicBezTo>
                    <a:pt x="3162" y="2134"/>
                    <a:pt x="3005" y="1908"/>
                    <a:pt x="2868" y="1672"/>
                  </a:cubicBezTo>
                  <a:cubicBezTo>
                    <a:pt x="2691" y="1378"/>
                    <a:pt x="2416" y="848"/>
                    <a:pt x="2652" y="514"/>
                  </a:cubicBezTo>
                  <a:cubicBezTo>
                    <a:pt x="2760" y="358"/>
                    <a:pt x="2937" y="288"/>
                    <a:pt x="3119" y="288"/>
                  </a:cubicBezTo>
                  <a:close/>
                  <a:moveTo>
                    <a:pt x="3299" y="1"/>
                  </a:moveTo>
                  <a:cubicBezTo>
                    <a:pt x="3036" y="1"/>
                    <a:pt x="2766" y="79"/>
                    <a:pt x="2554" y="200"/>
                  </a:cubicBezTo>
                  <a:cubicBezTo>
                    <a:pt x="2082" y="465"/>
                    <a:pt x="2063" y="965"/>
                    <a:pt x="2249" y="1427"/>
                  </a:cubicBezTo>
                  <a:cubicBezTo>
                    <a:pt x="2259" y="1437"/>
                    <a:pt x="2269" y="1447"/>
                    <a:pt x="2269" y="1466"/>
                  </a:cubicBezTo>
                  <a:cubicBezTo>
                    <a:pt x="1937" y="1248"/>
                    <a:pt x="1540" y="1043"/>
                    <a:pt x="1141" y="1043"/>
                  </a:cubicBezTo>
                  <a:cubicBezTo>
                    <a:pt x="1055" y="1043"/>
                    <a:pt x="969" y="1053"/>
                    <a:pt x="884" y="1073"/>
                  </a:cubicBezTo>
                  <a:cubicBezTo>
                    <a:pt x="413" y="1181"/>
                    <a:pt x="10" y="1741"/>
                    <a:pt x="168" y="2232"/>
                  </a:cubicBezTo>
                  <a:cubicBezTo>
                    <a:pt x="305" y="2664"/>
                    <a:pt x="835" y="2821"/>
                    <a:pt x="1248" y="2890"/>
                  </a:cubicBezTo>
                  <a:cubicBezTo>
                    <a:pt x="933" y="2968"/>
                    <a:pt x="619" y="3086"/>
                    <a:pt x="384" y="3293"/>
                  </a:cubicBezTo>
                  <a:cubicBezTo>
                    <a:pt x="1" y="3646"/>
                    <a:pt x="207" y="4117"/>
                    <a:pt x="570" y="4412"/>
                  </a:cubicBezTo>
                  <a:cubicBezTo>
                    <a:pt x="746" y="4550"/>
                    <a:pt x="946" y="4606"/>
                    <a:pt x="1151" y="4606"/>
                  </a:cubicBezTo>
                  <a:cubicBezTo>
                    <a:pt x="1427" y="4606"/>
                    <a:pt x="1712" y="4504"/>
                    <a:pt x="1955" y="4363"/>
                  </a:cubicBezTo>
                  <a:lnTo>
                    <a:pt x="1955" y="4363"/>
                  </a:lnTo>
                  <a:cubicBezTo>
                    <a:pt x="1778" y="4726"/>
                    <a:pt x="1601" y="5158"/>
                    <a:pt x="1699" y="5541"/>
                  </a:cubicBezTo>
                  <a:cubicBezTo>
                    <a:pt x="1797" y="5925"/>
                    <a:pt x="2188" y="6125"/>
                    <a:pt x="2565" y="6125"/>
                  </a:cubicBezTo>
                  <a:cubicBezTo>
                    <a:pt x="2641" y="6125"/>
                    <a:pt x="2717" y="6117"/>
                    <a:pt x="2789" y="6101"/>
                  </a:cubicBezTo>
                  <a:cubicBezTo>
                    <a:pt x="3182" y="6012"/>
                    <a:pt x="3418" y="5688"/>
                    <a:pt x="3565" y="5335"/>
                  </a:cubicBezTo>
                  <a:cubicBezTo>
                    <a:pt x="3683" y="5502"/>
                    <a:pt x="3859" y="5620"/>
                    <a:pt x="4105" y="5669"/>
                  </a:cubicBezTo>
                  <a:cubicBezTo>
                    <a:pt x="4184" y="5683"/>
                    <a:pt x="4274" y="5691"/>
                    <a:pt x="4369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1"/>
                    <a:pt x="5362" y="4746"/>
                    <a:pt x="5234" y="4510"/>
                  </a:cubicBezTo>
                  <a:lnTo>
                    <a:pt x="5234" y="4510"/>
                  </a:lnTo>
                  <a:cubicBezTo>
                    <a:pt x="5415" y="4586"/>
                    <a:pt x="5602" y="4634"/>
                    <a:pt x="5786" y="4634"/>
                  </a:cubicBezTo>
                  <a:cubicBezTo>
                    <a:pt x="5912" y="4634"/>
                    <a:pt x="6037" y="4611"/>
                    <a:pt x="6157" y="4559"/>
                  </a:cubicBezTo>
                  <a:cubicBezTo>
                    <a:pt x="6569" y="4392"/>
                    <a:pt x="6805" y="3803"/>
                    <a:pt x="6579" y="3401"/>
                  </a:cubicBezTo>
                  <a:cubicBezTo>
                    <a:pt x="6403" y="3086"/>
                    <a:pt x="6020" y="2968"/>
                    <a:pt x="5666" y="2919"/>
                  </a:cubicBezTo>
                  <a:cubicBezTo>
                    <a:pt x="5951" y="2811"/>
                    <a:pt x="6196" y="2654"/>
                    <a:pt x="6373" y="2438"/>
                  </a:cubicBezTo>
                  <a:cubicBezTo>
                    <a:pt x="6687" y="2036"/>
                    <a:pt x="6393" y="1535"/>
                    <a:pt x="6029" y="1280"/>
                  </a:cubicBezTo>
                  <a:cubicBezTo>
                    <a:pt x="5864" y="1160"/>
                    <a:pt x="5685" y="1110"/>
                    <a:pt x="5505" y="1110"/>
                  </a:cubicBezTo>
                  <a:cubicBezTo>
                    <a:pt x="5183" y="1110"/>
                    <a:pt x="4858" y="1272"/>
                    <a:pt x="4606" y="1486"/>
                  </a:cubicBezTo>
                  <a:cubicBezTo>
                    <a:pt x="4507" y="1564"/>
                    <a:pt x="4419" y="1653"/>
                    <a:pt x="4331" y="1751"/>
                  </a:cubicBezTo>
                  <a:cubicBezTo>
                    <a:pt x="4380" y="1221"/>
                    <a:pt x="4331" y="651"/>
                    <a:pt x="4017" y="288"/>
                  </a:cubicBezTo>
                  <a:cubicBezTo>
                    <a:pt x="3832" y="84"/>
                    <a:pt x="3569" y="1"/>
                    <a:pt x="3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4" name="Google Shape;4894;p23"/>
            <p:cNvSpPr/>
            <p:nvPr/>
          </p:nvSpPr>
          <p:spPr>
            <a:xfrm>
              <a:off x="7912291" y="9949394"/>
              <a:ext cx="211950" cy="191086"/>
            </a:xfrm>
            <a:custGeom>
              <a:avLst/>
              <a:gdLst/>
              <a:ahLst/>
              <a:cxnLst/>
              <a:rect l="l" t="t" r="r" b="b"/>
              <a:pathLst>
                <a:path w="6796" h="6127" extrusionOk="0">
                  <a:moveTo>
                    <a:pt x="4159" y="281"/>
                  </a:moveTo>
                  <a:cubicBezTo>
                    <a:pt x="4251" y="281"/>
                    <a:pt x="4354" y="317"/>
                    <a:pt x="4468" y="398"/>
                  </a:cubicBezTo>
                  <a:cubicBezTo>
                    <a:pt x="5146" y="889"/>
                    <a:pt x="4213" y="2195"/>
                    <a:pt x="3869" y="2637"/>
                  </a:cubicBezTo>
                  <a:cubicBezTo>
                    <a:pt x="3770" y="2766"/>
                    <a:pt x="3877" y="2828"/>
                    <a:pt x="4002" y="2828"/>
                  </a:cubicBezTo>
                  <a:cubicBezTo>
                    <a:pt x="4087" y="2828"/>
                    <a:pt x="4179" y="2800"/>
                    <a:pt x="4223" y="2745"/>
                  </a:cubicBezTo>
                  <a:cubicBezTo>
                    <a:pt x="4439" y="2460"/>
                    <a:pt x="4714" y="2195"/>
                    <a:pt x="5018" y="1998"/>
                  </a:cubicBezTo>
                  <a:cubicBezTo>
                    <a:pt x="5166" y="1902"/>
                    <a:pt x="5347" y="1806"/>
                    <a:pt x="5528" y="1806"/>
                  </a:cubicBezTo>
                  <a:cubicBezTo>
                    <a:pt x="5587" y="1806"/>
                    <a:pt x="5647" y="1817"/>
                    <a:pt x="5706" y="1841"/>
                  </a:cubicBezTo>
                  <a:cubicBezTo>
                    <a:pt x="5922" y="1920"/>
                    <a:pt x="6216" y="2234"/>
                    <a:pt x="6206" y="2479"/>
                  </a:cubicBezTo>
                  <a:cubicBezTo>
                    <a:pt x="6187" y="2882"/>
                    <a:pt x="5431" y="3000"/>
                    <a:pt x="5146" y="3049"/>
                  </a:cubicBezTo>
                  <a:cubicBezTo>
                    <a:pt x="4832" y="3118"/>
                    <a:pt x="4508" y="3157"/>
                    <a:pt x="4193" y="3177"/>
                  </a:cubicBezTo>
                  <a:cubicBezTo>
                    <a:pt x="3962" y="3196"/>
                    <a:pt x="3854" y="3462"/>
                    <a:pt x="4129" y="3462"/>
                  </a:cubicBezTo>
                  <a:cubicBezTo>
                    <a:pt x="4134" y="3462"/>
                    <a:pt x="4139" y="3462"/>
                    <a:pt x="4144" y="3461"/>
                  </a:cubicBezTo>
                  <a:cubicBezTo>
                    <a:pt x="4307" y="3447"/>
                    <a:pt x="4496" y="3436"/>
                    <a:pt x="4694" y="3436"/>
                  </a:cubicBezTo>
                  <a:cubicBezTo>
                    <a:pt x="5185" y="3436"/>
                    <a:pt x="5730" y="3508"/>
                    <a:pt x="6059" y="3795"/>
                  </a:cubicBezTo>
                  <a:cubicBezTo>
                    <a:pt x="6324" y="4041"/>
                    <a:pt x="6265" y="4669"/>
                    <a:pt x="5882" y="4787"/>
                  </a:cubicBezTo>
                  <a:cubicBezTo>
                    <a:pt x="5835" y="4801"/>
                    <a:pt x="5785" y="4808"/>
                    <a:pt x="5734" y="4808"/>
                  </a:cubicBezTo>
                  <a:cubicBezTo>
                    <a:pt x="5369" y="4808"/>
                    <a:pt x="4923" y="4477"/>
                    <a:pt x="4665" y="4296"/>
                  </a:cubicBezTo>
                  <a:cubicBezTo>
                    <a:pt x="4380" y="4090"/>
                    <a:pt x="4105" y="3864"/>
                    <a:pt x="3860" y="3609"/>
                  </a:cubicBezTo>
                  <a:cubicBezTo>
                    <a:pt x="3830" y="3579"/>
                    <a:pt x="3781" y="3566"/>
                    <a:pt x="3727" y="3566"/>
                  </a:cubicBezTo>
                  <a:cubicBezTo>
                    <a:pt x="3568" y="3566"/>
                    <a:pt x="3362" y="3678"/>
                    <a:pt x="3457" y="3795"/>
                  </a:cubicBezTo>
                  <a:cubicBezTo>
                    <a:pt x="3644" y="4001"/>
                    <a:pt x="3801" y="4227"/>
                    <a:pt x="3938" y="4453"/>
                  </a:cubicBezTo>
                  <a:cubicBezTo>
                    <a:pt x="4115" y="4757"/>
                    <a:pt x="4390" y="5278"/>
                    <a:pt x="4154" y="5612"/>
                  </a:cubicBezTo>
                  <a:cubicBezTo>
                    <a:pt x="4044" y="5770"/>
                    <a:pt x="3863" y="5842"/>
                    <a:pt x="3679" y="5842"/>
                  </a:cubicBezTo>
                  <a:cubicBezTo>
                    <a:pt x="3451" y="5842"/>
                    <a:pt x="3217" y="5733"/>
                    <a:pt x="3104" y="5543"/>
                  </a:cubicBezTo>
                  <a:cubicBezTo>
                    <a:pt x="2897" y="5209"/>
                    <a:pt x="2907" y="4767"/>
                    <a:pt x="2927" y="4394"/>
                  </a:cubicBezTo>
                  <a:cubicBezTo>
                    <a:pt x="2946" y="4119"/>
                    <a:pt x="2976" y="3844"/>
                    <a:pt x="3045" y="3579"/>
                  </a:cubicBezTo>
                  <a:cubicBezTo>
                    <a:pt x="3061" y="3491"/>
                    <a:pt x="2998" y="3459"/>
                    <a:pt x="2914" y="3459"/>
                  </a:cubicBezTo>
                  <a:cubicBezTo>
                    <a:pt x="2801" y="3459"/>
                    <a:pt x="2652" y="3517"/>
                    <a:pt x="2613" y="3579"/>
                  </a:cubicBezTo>
                  <a:cubicBezTo>
                    <a:pt x="2436" y="3913"/>
                    <a:pt x="2200" y="4227"/>
                    <a:pt x="1925" y="4473"/>
                  </a:cubicBezTo>
                  <a:cubicBezTo>
                    <a:pt x="1783" y="4600"/>
                    <a:pt x="1601" y="4733"/>
                    <a:pt x="1408" y="4733"/>
                  </a:cubicBezTo>
                  <a:cubicBezTo>
                    <a:pt x="1361" y="4733"/>
                    <a:pt x="1315" y="4725"/>
                    <a:pt x="1267" y="4708"/>
                  </a:cubicBezTo>
                  <a:cubicBezTo>
                    <a:pt x="1032" y="4620"/>
                    <a:pt x="767" y="4316"/>
                    <a:pt x="737" y="4060"/>
                  </a:cubicBezTo>
                  <a:cubicBezTo>
                    <a:pt x="649" y="3393"/>
                    <a:pt x="2033" y="3265"/>
                    <a:pt x="2475" y="3226"/>
                  </a:cubicBezTo>
                  <a:cubicBezTo>
                    <a:pt x="2693" y="3207"/>
                    <a:pt x="2820" y="2940"/>
                    <a:pt x="2553" y="2940"/>
                  </a:cubicBezTo>
                  <a:cubicBezTo>
                    <a:pt x="2544" y="2940"/>
                    <a:pt x="2534" y="2940"/>
                    <a:pt x="2524" y="2941"/>
                  </a:cubicBezTo>
                  <a:cubicBezTo>
                    <a:pt x="2426" y="2951"/>
                    <a:pt x="2318" y="2961"/>
                    <a:pt x="2200" y="2980"/>
                  </a:cubicBezTo>
                  <a:cubicBezTo>
                    <a:pt x="2094" y="2987"/>
                    <a:pt x="1978" y="2992"/>
                    <a:pt x="1858" y="2992"/>
                  </a:cubicBezTo>
                  <a:cubicBezTo>
                    <a:pt x="1270" y="2992"/>
                    <a:pt x="596" y="2879"/>
                    <a:pt x="580" y="2332"/>
                  </a:cubicBezTo>
                  <a:cubicBezTo>
                    <a:pt x="570" y="2146"/>
                    <a:pt x="649" y="1822"/>
                    <a:pt x="875" y="1782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42" y="2038"/>
                  </a:cubicBezTo>
                  <a:cubicBezTo>
                    <a:pt x="1857" y="2224"/>
                    <a:pt x="2141" y="2460"/>
                    <a:pt x="2406" y="2715"/>
                  </a:cubicBezTo>
                  <a:cubicBezTo>
                    <a:pt x="2435" y="2747"/>
                    <a:pt x="2481" y="2760"/>
                    <a:pt x="2533" y="2760"/>
                  </a:cubicBezTo>
                  <a:cubicBezTo>
                    <a:pt x="2641" y="2760"/>
                    <a:pt x="2772" y="2703"/>
                    <a:pt x="2819" y="2637"/>
                  </a:cubicBezTo>
                  <a:cubicBezTo>
                    <a:pt x="2838" y="2607"/>
                    <a:pt x="2838" y="2568"/>
                    <a:pt x="2799" y="253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7" y="748"/>
                    <a:pt x="2165" y="718"/>
                    <a:pt x="2298" y="718"/>
                  </a:cubicBezTo>
                  <a:cubicBezTo>
                    <a:pt x="2435" y="718"/>
                    <a:pt x="2576" y="750"/>
                    <a:pt x="2672" y="800"/>
                  </a:cubicBezTo>
                  <a:cubicBezTo>
                    <a:pt x="2848" y="889"/>
                    <a:pt x="2937" y="1075"/>
                    <a:pt x="2986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63"/>
                    <a:pt x="2986" y="1900"/>
                    <a:pt x="2976" y="2028"/>
                  </a:cubicBezTo>
                  <a:cubicBezTo>
                    <a:pt x="2972" y="2119"/>
                    <a:pt x="3042" y="2156"/>
                    <a:pt x="3128" y="2156"/>
                  </a:cubicBezTo>
                  <a:cubicBezTo>
                    <a:pt x="3247" y="2156"/>
                    <a:pt x="3395" y="2085"/>
                    <a:pt x="3418" y="1989"/>
                  </a:cubicBezTo>
                  <a:cubicBezTo>
                    <a:pt x="3447" y="1851"/>
                    <a:pt x="3457" y="1714"/>
                    <a:pt x="3457" y="1566"/>
                  </a:cubicBezTo>
                  <a:cubicBezTo>
                    <a:pt x="3538" y="1026"/>
                    <a:pt x="3737" y="281"/>
                    <a:pt x="4159" y="281"/>
                  </a:cubicBezTo>
                  <a:close/>
                  <a:moveTo>
                    <a:pt x="4232" y="1"/>
                  </a:moveTo>
                  <a:cubicBezTo>
                    <a:pt x="4159" y="1"/>
                    <a:pt x="4086" y="9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34"/>
                    <a:pt x="2946" y="506"/>
                    <a:pt x="2701" y="457"/>
                  </a:cubicBezTo>
                  <a:cubicBezTo>
                    <a:pt x="2619" y="443"/>
                    <a:pt x="2528" y="435"/>
                    <a:pt x="2432" y="435"/>
                  </a:cubicBezTo>
                  <a:cubicBezTo>
                    <a:pt x="2066" y="435"/>
                    <a:pt x="1639" y="550"/>
                    <a:pt x="1483" y="869"/>
                  </a:cubicBezTo>
                  <a:cubicBezTo>
                    <a:pt x="1366" y="1105"/>
                    <a:pt x="1444" y="1380"/>
                    <a:pt x="1562" y="1615"/>
                  </a:cubicBezTo>
                  <a:cubicBezTo>
                    <a:pt x="1382" y="1540"/>
                    <a:pt x="1198" y="1492"/>
                    <a:pt x="1016" y="1492"/>
                  </a:cubicBezTo>
                  <a:cubicBezTo>
                    <a:pt x="892" y="1492"/>
                    <a:pt x="769" y="1514"/>
                    <a:pt x="649" y="1566"/>
                  </a:cubicBezTo>
                  <a:cubicBezTo>
                    <a:pt x="236" y="1733"/>
                    <a:pt x="1" y="2322"/>
                    <a:pt x="227" y="2725"/>
                  </a:cubicBezTo>
                  <a:cubicBezTo>
                    <a:pt x="403" y="3039"/>
                    <a:pt x="786" y="3157"/>
                    <a:pt x="1140" y="3216"/>
                  </a:cubicBezTo>
                  <a:cubicBezTo>
                    <a:pt x="855" y="3324"/>
                    <a:pt x="600" y="3471"/>
                    <a:pt x="433" y="3687"/>
                  </a:cubicBezTo>
                  <a:cubicBezTo>
                    <a:pt x="119" y="4090"/>
                    <a:pt x="413" y="4600"/>
                    <a:pt x="776" y="4856"/>
                  </a:cubicBezTo>
                  <a:cubicBezTo>
                    <a:pt x="939" y="4970"/>
                    <a:pt x="1116" y="5018"/>
                    <a:pt x="1293" y="5018"/>
                  </a:cubicBezTo>
                  <a:cubicBezTo>
                    <a:pt x="1618" y="5018"/>
                    <a:pt x="1946" y="4856"/>
                    <a:pt x="2200" y="4640"/>
                  </a:cubicBezTo>
                  <a:cubicBezTo>
                    <a:pt x="2298" y="4561"/>
                    <a:pt x="2387" y="447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4"/>
                    <a:pt x="2789" y="5838"/>
                  </a:cubicBezTo>
                  <a:cubicBezTo>
                    <a:pt x="2970" y="6043"/>
                    <a:pt x="3236" y="6126"/>
                    <a:pt x="3510" y="6126"/>
                  </a:cubicBezTo>
                  <a:cubicBezTo>
                    <a:pt x="3772" y="6126"/>
                    <a:pt x="4041" y="6051"/>
                    <a:pt x="4252" y="5936"/>
                  </a:cubicBezTo>
                  <a:cubicBezTo>
                    <a:pt x="4724" y="5661"/>
                    <a:pt x="4743" y="5160"/>
                    <a:pt x="4547" y="4708"/>
                  </a:cubicBezTo>
                  <a:cubicBezTo>
                    <a:pt x="4547" y="4689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66" y="5089"/>
                    <a:pt x="5665" y="5089"/>
                  </a:cubicBezTo>
                  <a:cubicBezTo>
                    <a:pt x="5747" y="5089"/>
                    <a:pt x="5830" y="5080"/>
                    <a:pt x="5912" y="5062"/>
                  </a:cubicBezTo>
                  <a:cubicBezTo>
                    <a:pt x="6393" y="4944"/>
                    <a:pt x="6795" y="4394"/>
                    <a:pt x="6638" y="3893"/>
                  </a:cubicBezTo>
                  <a:cubicBezTo>
                    <a:pt x="6501" y="3461"/>
                    <a:pt x="5961" y="3314"/>
                    <a:pt x="5548" y="3236"/>
                  </a:cubicBezTo>
                  <a:cubicBezTo>
                    <a:pt x="5872" y="3157"/>
                    <a:pt x="6187" y="3039"/>
                    <a:pt x="6413" y="2833"/>
                  </a:cubicBezTo>
                  <a:cubicBezTo>
                    <a:pt x="6795" y="2479"/>
                    <a:pt x="6599" y="2008"/>
                    <a:pt x="6236" y="1723"/>
                  </a:cubicBezTo>
                  <a:cubicBezTo>
                    <a:pt x="6054" y="1580"/>
                    <a:pt x="5848" y="1521"/>
                    <a:pt x="5639" y="1521"/>
                  </a:cubicBezTo>
                  <a:cubicBezTo>
                    <a:pt x="5363" y="1521"/>
                    <a:pt x="5082" y="1623"/>
                    <a:pt x="4841" y="1763"/>
                  </a:cubicBezTo>
                  <a:cubicBezTo>
                    <a:pt x="5028" y="1409"/>
                    <a:pt x="5195" y="977"/>
                    <a:pt x="5097" y="584"/>
                  </a:cubicBezTo>
                  <a:cubicBezTo>
                    <a:pt x="5006" y="207"/>
                    <a:pt x="4607" y="1"/>
                    <a:pt x="4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5" name="Google Shape;4895;p23"/>
            <p:cNvSpPr/>
            <p:nvPr/>
          </p:nvSpPr>
          <p:spPr>
            <a:xfrm>
              <a:off x="8252204" y="9940880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3109" y="288"/>
                  </a:moveTo>
                  <a:cubicBezTo>
                    <a:pt x="3339" y="288"/>
                    <a:pt x="3577" y="400"/>
                    <a:pt x="3693" y="592"/>
                  </a:cubicBezTo>
                  <a:cubicBezTo>
                    <a:pt x="3899" y="916"/>
                    <a:pt x="3889" y="1368"/>
                    <a:pt x="3869" y="1731"/>
                  </a:cubicBezTo>
                  <a:cubicBezTo>
                    <a:pt x="3850" y="2006"/>
                    <a:pt x="3820" y="2281"/>
                    <a:pt x="3761" y="2546"/>
                  </a:cubicBezTo>
                  <a:cubicBezTo>
                    <a:pt x="3740" y="2634"/>
                    <a:pt x="3802" y="2667"/>
                    <a:pt x="3884" y="2667"/>
                  </a:cubicBezTo>
                  <a:cubicBezTo>
                    <a:pt x="3995" y="2667"/>
                    <a:pt x="4144" y="2608"/>
                    <a:pt x="4184" y="2546"/>
                  </a:cubicBezTo>
                  <a:cubicBezTo>
                    <a:pt x="4360" y="2222"/>
                    <a:pt x="4596" y="1898"/>
                    <a:pt x="4871" y="1653"/>
                  </a:cubicBezTo>
                  <a:cubicBezTo>
                    <a:pt x="5012" y="1527"/>
                    <a:pt x="5191" y="1401"/>
                    <a:pt x="5383" y="1401"/>
                  </a:cubicBezTo>
                  <a:cubicBezTo>
                    <a:pt x="5431" y="1401"/>
                    <a:pt x="5480" y="1409"/>
                    <a:pt x="5529" y="1427"/>
                  </a:cubicBezTo>
                  <a:cubicBezTo>
                    <a:pt x="5764" y="1505"/>
                    <a:pt x="6030" y="1810"/>
                    <a:pt x="6059" y="2075"/>
                  </a:cubicBezTo>
                  <a:cubicBezTo>
                    <a:pt x="6147" y="2743"/>
                    <a:pt x="4763" y="2860"/>
                    <a:pt x="4321" y="2900"/>
                  </a:cubicBezTo>
                  <a:cubicBezTo>
                    <a:pt x="4103" y="2928"/>
                    <a:pt x="3977" y="3186"/>
                    <a:pt x="4242" y="3186"/>
                  </a:cubicBezTo>
                  <a:cubicBezTo>
                    <a:pt x="4252" y="3186"/>
                    <a:pt x="4262" y="3185"/>
                    <a:pt x="4272" y="3185"/>
                  </a:cubicBezTo>
                  <a:cubicBezTo>
                    <a:pt x="4370" y="3175"/>
                    <a:pt x="4478" y="3165"/>
                    <a:pt x="4596" y="3155"/>
                  </a:cubicBezTo>
                  <a:cubicBezTo>
                    <a:pt x="4710" y="3146"/>
                    <a:pt x="4835" y="3140"/>
                    <a:pt x="4964" y="3140"/>
                  </a:cubicBezTo>
                  <a:cubicBezTo>
                    <a:pt x="5545" y="3140"/>
                    <a:pt x="6200" y="3263"/>
                    <a:pt x="6216" y="3793"/>
                  </a:cubicBezTo>
                  <a:cubicBezTo>
                    <a:pt x="6226" y="3980"/>
                    <a:pt x="6147" y="4304"/>
                    <a:pt x="5922" y="4343"/>
                  </a:cubicBezTo>
                  <a:cubicBezTo>
                    <a:pt x="5902" y="4347"/>
                    <a:pt x="5881" y="4348"/>
                    <a:pt x="5860" y="4348"/>
                  </a:cubicBezTo>
                  <a:cubicBezTo>
                    <a:pt x="5654" y="4348"/>
                    <a:pt x="5405" y="4186"/>
                    <a:pt x="5254" y="4088"/>
                  </a:cubicBezTo>
                  <a:cubicBezTo>
                    <a:pt x="4940" y="3901"/>
                    <a:pt x="4655" y="3666"/>
                    <a:pt x="4390" y="3410"/>
                  </a:cubicBezTo>
                  <a:cubicBezTo>
                    <a:pt x="4361" y="3382"/>
                    <a:pt x="4315" y="3370"/>
                    <a:pt x="4263" y="3370"/>
                  </a:cubicBezTo>
                  <a:cubicBezTo>
                    <a:pt x="4156" y="3370"/>
                    <a:pt x="4024" y="3423"/>
                    <a:pt x="3977" y="3489"/>
                  </a:cubicBezTo>
                  <a:cubicBezTo>
                    <a:pt x="3958" y="3518"/>
                    <a:pt x="3958" y="3558"/>
                    <a:pt x="3997" y="3597"/>
                  </a:cubicBezTo>
                  <a:cubicBezTo>
                    <a:pt x="4193" y="3793"/>
                    <a:pt x="4380" y="4009"/>
                    <a:pt x="4547" y="4235"/>
                  </a:cubicBezTo>
                  <a:cubicBezTo>
                    <a:pt x="4704" y="4461"/>
                    <a:pt x="5136" y="5050"/>
                    <a:pt x="4841" y="5305"/>
                  </a:cubicBezTo>
                  <a:cubicBezTo>
                    <a:pt x="4761" y="5381"/>
                    <a:pt x="4625" y="5412"/>
                    <a:pt x="4486" y="5412"/>
                  </a:cubicBezTo>
                  <a:cubicBezTo>
                    <a:pt x="4352" y="5412"/>
                    <a:pt x="4216" y="5383"/>
                    <a:pt x="4125" y="5335"/>
                  </a:cubicBezTo>
                  <a:cubicBezTo>
                    <a:pt x="3948" y="5237"/>
                    <a:pt x="3860" y="5060"/>
                    <a:pt x="3810" y="4864"/>
                  </a:cubicBezTo>
                  <a:cubicBezTo>
                    <a:pt x="3791" y="4746"/>
                    <a:pt x="3771" y="4618"/>
                    <a:pt x="3771" y="4490"/>
                  </a:cubicBezTo>
                  <a:cubicBezTo>
                    <a:pt x="3791" y="4363"/>
                    <a:pt x="3810" y="4225"/>
                    <a:pt x="3820" y="4098"/>
                  </a:cubicBezTo>
                  <a:cubicBezTo>
                    <a:pt x="3824" y="4007"/>
                    <a:pt x="3754" y="3970"/>
                    <a:pt x="3668" y="3970"/>
                  </a:cubicBezTo>
                  <a:cubicBezTo>
                    <a:pt x="3549" y="3970"/>
                    <a:pt x="3401" y="4040"/>
                    <a:pt x="3378" y="4137"/>
                  </a:cubicBezTo>
                  <a:cubicBezTo>
                    <a:pt x="3349" y="4274"/>
                    <a:pt x="3339" y="4422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9"/>
                    <a:pt x="2328" y="5728"/>
                  </a:cubicBezTo>
                  <a:cubicBezTo>
                    <a:pt x="1650" y="5246"/>
                    <a:pt x="2583" y="3931"/>
                    <a:pt x="2937" y="3489"/>
                  </a:cubicBezTo>
                  <a:cubicBezTo>
                    <a:pt x="3032" y="3364"/>
                    <a:pt x="2918" y="3300"/>
                    <a:pt x="2789" y="3300"/>
                  </a:cubicBezTo>
                  <a:cubicBezTo>
                    <a:pt x="2705" y="3300"/>
                    <a:pt x="2616" y="3327"/>
                    <a:pt x="2573" y="3381"/>
                  </a:cubicBezTo>
                  <a:cubicBezTo>
                    <a:pt x="2357" y="3666"/>
                    <a:pt x="2082" y="3931"/>
                    <a:pt x="1778" y="4127"/>
                  </a:cubicBezTo>
                  <a:cubicBezTo>
                    <a:pt x="1629" y="4232"/>
                    <a:pt x="1446" y="4325"/>
                    <a:pt x="1263" y="4325"/>
                  </a:cubicBezTo>
                  <a:cubicBezTo>
                    <a:pt x="1205" y="4325"/>
                    <a:pt x="1147" y="4315"/>
                    <a:pt x="1091" y="4294"/>
                  </a:cubicBezTo>
                  <a:cubicBezTo>
                    <a:pt x="875" y="4206"/>
                    <a:pt x="580" y="3891"/>
                    <a:pt x="600" y="3646"/>
                  </a:cubicBezTo>
                  <a:cubicBezTo>
                    <a:pt x="610" y="3243"/>
                    <a:pt x="1366" y="3135"/>
                    <a:pt x="1650" y="3076"/>
                  </a:cubicBezTo>
                  <a:cubicBezTo>
                    <a:pt x="1965" y="3008"/>
                    <a:pt x="2289" y="2968"/>
                    <a:pt x="2603" y="2949"/>
                  </a:cubicBezTo>
                  <a:cubicBezTo>
                    <a:pt x="2831" y="2939"/>
                    <a:pt x="2939" y="2673"/>
                    <a:pt x="2680" y="2673"/>
                  </a:cubicBezTo>
                  <a:cubicBezTo>
                    <a:pt x="2671" y="2673"/>
                    <a:pt x="2662" y="2673"/>
                    <a:pt x="2652" y="2674"/>
                  </a:cubicBezTo>
                  <a:cubicBezTo>
                    <a:pt x="2493" y="2685"/>
                    <a:pt x="2309" y="2695"/>
                    <a:pt x="2116" y="2695"/>
                  </a:cubicBezTo>
                  <a:cubicBezTo>
                    <a:pt x="1621" y="2695"/>
                    <a:pt x="1070" y="2627"/>
                    <a:pt x="737" y="2330"/>
                  </a:cubicBezTo>
                  <a:cubicBezTo>
                    <a:pt x="472" y="2085"/>
                    <a:pt x="531" y="1466"/>
                    <a:pt x="914" y="1348"/>
                  </a:cubicBezTo>
                  <a:cubicBezTo>
                    <a:pt x="965" y="1331"/>
                    <a:pt x="1018" y="1324"/>
                    <a:pt x="1073" y="1324"/>
                  </a:cubicBezTo>
                  <a:cubicBezTo>
                    <a:pt x="1435" y="1324"/>
                    <a:pt x="1876" y="1652"/>
                    <a:pt x="2131" y="1839"/>
                  </a:cubicBezTo>
                  <a:cubicBezTo>
                    <a:pt x="2416" y="2036"/>
                    <a:pt x="2691" y="2271"/>
                    <a:pt x="2937" y="2517"/>
                  </a:cubicBezTo>
                  <a:cubicBezTo>
                    <a:pt x="2967" y="2547"/>
                    <a:pt x="3016" y="2560"/>
                    <a:pt x="3070" y="2560"/>
                  </a:cubicBezTo>
                  <a:cubicBezTo>
                    <a:pt x="3229" y="2560"/>
                    <a:pt x="3434" y="2450"/>
                    <a:pt x="3339" y="2340"/>
                  </a:cubicBezTo>
                  <a:cubicBezTo>
                    <a:pt x="3153" y="2134"/>
                    <a:pt x="2996" y="1908"/>
                    <a:pt x="2858" y="1672"/>
                  </a:cubicBezTo>
                  <a:cubicBezTo>
                    <a:pt x="2681" y="1378"/>
                    <a:pt x="2406" y="848"/>
                    <a:pt x="2642" y="514"/>
                  </a:cubicBezTo>
                  <a:cubicBezTo>
                    <a:pt x="2750" y="358"/>
                    <a:pt x="2927" y="288"/>
                    <a:pt x="3109" y="288"/>
                  </a:cubicBezTo>
                  <a:close/>
                  <a:moveTo>
                    <a:pt x="3293" y="1"/>
                  </a:moveTo>
                  <a:cubicBezTo>
                    <a:pt x="3029" y="1"/>
                    <a:pt x="2757" y="79"/>
                    <a:pt x="2544" y="200"/>
                  </a:cubicBezTo>
                  <a:cubicBezTo>
                    <a:pt x="2073" y="465"/>
                    <a:pt x="2053" y="965"/>
                    <a:pt x="2249" y="1427"/>
                  </a:cubicBezTo>
                  <a:cubicBezTo>
                    <a:pt x="2249" y="1437"/>
                    <a:pt x="2259" y="1447"/>
                    <a:pt x="2259" y="1466"/>
                  </a:cubicBezTo>
                  <a:cubicBezTo>
                    <a:pt x="1928" y="1248"/>
                    <a:pt x="1537" y="1043"/>
                    <a:pt x="1140" y="1043"/>
                  </a:cubicBezTo>
                  <a:cubicBezTo>
                    <a:pt x="1055" y="1043"/>
                    <a:pt x="970" y="1053"/>
                    <a:pt x="884" y="1073"/>
                  </a:cubicBezTo>
                  <a:cubicBezTo>
                    <a:pt x="403" y="1181"/>
                    <a:pt x="1" y="1741"/>
                    <a:pt x="158" y="2232"/>
                  </a:cubicBezTo>
                  <a:cubicBezTo>
                    <a:pt x="305" y="2664"/>
                    <a:pt x="835" y="2821"/>
                    <a:pt x="1248" y="2890"/>
                  </a:cubicBezTo>
                  <a:cubicBezTo>
                    <a:pt x="924" y="2968"/>
                    <a:pt x="610" y="3086"/>
                    <a:pt x="384" y="3293"/>
                  </a:cubicBezTo>
                  <a:cubicBezTo>
                    <a:pt x="1" y="3646"/>
                    <a:pt x="197" y="4117"/>
                    <a:pt x="560" y="4412"/>
                  </a:cubicBezTo>
                  <a:cubicBezTo>
                    <a:pt x="740" y="4550"/>
                    <a:pt x="943" y="4606"/>
                    <a:pt x="1149" y="4606"/>
                  </a:cubicBezTo>
                  <a:cubicBezTo>
                    <a:pt x="1428" y="4606"/>
                    <a:pt x="1712" y="4504"/>
                    <a:pt x="1955" y="4363"/>
                  </a:cubicBezTo>
                  <a:lnTo>
                    <a:pt x="1955" y="4363"/>
                  </a:lnTo>
                  <a:cubicBezTo>
                    <a:pt x="1768" y="4726"/>
                    <a:pt x="1601" y="5158"/>
                    <a:pt x="1699" y="5541"/>
                  </a:cubicBezTo>
                  <a:cubicBezTo>
                    <a:pt x="1789" y="5925"/>
                    <a:pt x="2185" y="6125"/>
                    <a:pt x="2559" y="6125"/>
                  </a:cubicBezTo>
                  <a:cubicBezTo>
                    <a:pt x="2634" y="6125"/>
                    <a:pt x="2709" y="6117"/>
                    <a:pt x="2780" y="6101"/>
                  </a:cubicBezTo>
                  <a:cubicBezTo>
                    <a:pt x="3172" y="6012"/>
                    <a:pt x="3408" y="5688"/>
                    <a:pt x="3555" y="5335"/>
                  </a:cubicBezTo>
                  <a:cubicBezTo>
                    <a:pt x="3673" y="5502"/>
                    <a:pt x="3850" y="5620"/>
                    <a:pt x="4095" y="5669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0" y="5691"/>
                    <a:pt x="5157" y="5575"/>
                    <a:pt x="5313" y="5256"/>
                  </a:cubicBezTo>
                  <a:cubicBezTo>
                    <a:pt x="5431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5" y="4586"/>
                    <a:pt x="5599" y="4634"/>
                    <a:pt x="5780" y="4634"/>
                  </a:cubicBezTo>
                  <a:cubicBezTo>
                    <a:pt x="5904" y="4634"/>
                    <a:pt x="6027" y="4611"/>
                    <a:pt x="6147" y="4559"/>
                  </a:cubicBezTo>
                  <a:cubicBezTo>
                    <a:pt x="6560" y="4392"/>
                    <a:pt x="6795" y="3803"/>
                    <a:pt x="6570" y="3401"/>
                  </a:cubicBezTo>
                  <a:cubicBezTo>
                    <a:pt x="6393" y="3086"/>
                    <a:pt x="6010" y="2968"/>
                    <a:pt x="5656" y="2919"/>
                  </a:cubicBezTo>
                  <a:cubicBezTo>
                    <a:pt x="5941" y="2811"/>
                    <a:pt x="6196" y="2654"/>
                    <a:pt x="6363" y="2438"/>
                  </a:cubicBezTo>
                  <a:cubicBezTo>
                    <a:pt x="6678" y="2036"/>
                    <a:pt x="6383" y="1535"/>
                    <a:pt x="6020" y="1280"/>
                  </a:cubicBezTo>
                  <a:cubicBezTo>
                    <a:pt x="5855" y="1160"/>
                    <a:pt x="5675" y="1110"/>
                    <a:pt x="5496" y="1110"/>
                  </a:cubicBezTo>
                  <a:cubicBezTo>
                    <a:pt x="5173" y="1110"/>
                    <a:pt x="4848" y="1272"/>
                    <a:pt x="4596" y="1486"/>
                  </a:cubicBezTo>
                  <a:cubicBezTo>
                    <a:pt x="4498" y="1564"/>
                    <a:pt x="4409" y="1653"/>
                    <a:pt x="4321" y="1751"/>
                  </a:cubicBezTo>
                  <a:cubicBezTo>
                    <a:pt x="4370" y="1221"/>
                    <a:pt x="4331" y="651"/>
                    <a:pt x="4007" y="288"/>
                  </a:cubicBezTo>
                  <a:cubicBezTo>
                    <a:pt x="3827" y="84"/>
                    <a:pt x="3565" y="1"/>
                    <a:pt x="3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6" name="Google Shape;4896;p23"/>
            <p:cNvSpPr/>
            <p:nvPr/>
          </p:nvSpPr>
          <p:spPr>
            <a:xfrm>
              <a:off x="8591524" y="9949394"/>
              <a:ext cx="212231" cy="191086"/>
            </a:xfrm>
            <a:custGeom>
              <a:avLst/>
              <a:gdLst/>
              <a:ahLst/>
              <a:cxnLst/>
              <a:rect l="l" t="t" r="r" b="b"/>
              <a:pathLst>
                <a:path w="6805" h="6127" extrusionOk="0">
                  <a:moveTo>
                    <a:pt x="4158" y="281"/>
                  </a:moveTo>
                  <a:cubicBezTo>
                    <a:pt x="4251" y="281"/>
                    <a:pt x="4353" y="317"/>
                    <a:pt x="4468" y="398"/>
                  </a:cubicBezTo>
                  <a:cubicBezTo>
                    <a:pt x="5155" y="889"/>
                    <a:pt x="4212" y="2195"/>
                    <a:pt x="3869" y="2637"/>
                  </a:cubicBezTo>
                  <a:cubicBezTo>
                    <a:pt x="3769" y="2766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5"/>
                  </a:cubicBezTo>
                  <a:cubicBezTo>
                    <a:pt x="4448" y="2460"/>
                    <a:pt x="4713" y="2195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7"/>
                    <a:pt x="5715" y="1841"/>
                  </a:cubicBezTo>
                  <a:cubicBezTo>
                    <a:pt x="5931" y="1920"/>
                    <a:pt x="6215" y="2234"/>
                    <a:pt x="6206" y="2479"/>
                  </a:cubicBezTo>
                  <a:cubicBezTo>
                    <a:pt x="6186" y="2882"/>
                    <a:pt x="5430" y="3000"/>
                    <a:pt x="5145" y="3049"/>
                  </a:cubicBezTo>
                  <a:cubicBezTo>
                    <a:pt x="4831" y="3118"/>
                    <a:pt x="4507" y="3157"/>
                    <a:pt x="4193" y="3177"/>
                  </a:cubicBezTo>
                  <a:cubicBezTo>
                    <a:pt x="3971" y="3196"/>
                    <a:pt x="3853" y="3462"/>
                    <a:pt x="4129" y="3462"/>
                  </a:cubicBezTo>
                  <a:cubicBezTo>
                    <a:pt x="4133" y="3462"/>
                    <a:pt x="4139" y="3462"/>
                    <a:pt x="4144" y="3461"/>
                  </a:cubicBezTo>
                  <a:cubicBezTo>
                    <a:pt x="4310" y="3447"/>
                    <a:pt x="4500" y="3436"/>
                    <a:pt x="4697" y="3436"/>
                  </a:cubicBezTo>
                  <a:cubicBezTo>
                    <a:pt x="5190" y="3436"/>
                    <a:pt x="5729" y="3508"/>
                    <a:pt x="6058" y="3795"/>
                  </a:cubicBezTo>
                  <a:cubicBezTo>
                    <a:pt x="6333" y="4041"/>
                    <a:pt x="6265" y="4669"/>
                    <a:pt x="5882" y="4787"/>
                  </a:cubicBezTo>
                  <a:cubicBezTo>
                    <a:pt x="5834" y="4801"/>
                    <a:pt x="5784" y="4808"/>
                    <a:pt x="5733" y="4808"/>
                  </a:cubicBezTo>
                  <a:cubicBezTo>
                    <a:pt x="5369" y="4808"/>
                    <a:pt x="4923" y="4477"/>
                    <a:pt x="4674" y="4296"/>
                  </a:cubicBezTo>
                  <a:cubicBezTo>
                    <a:pt x="4379" y="4090"/>
                    <a:pt x="4104" y="3864"/>
                    <a:pt x="3859" y="3609"/>
                  </a:cubicBezTo>
                  <a:cubicBezTo>
                    <a:pt x="3829" y="3579"/>
                    <a:pt x="3780" y="3566"/>
                    <a:pt x="3727" y="3566"/>
                  </a:cubicBezTo>
                  <a:cubicBezTo>
                    <a:pt x="3568" y="3566"/>
                    <a:pt x="3364" y="3678"/>
                    <a:pt x="3466" y="3795"/>
                  </a:cubicBezTo>
                  <a:cubicBezTo>
                    <a:pt x="3643" y="4001"/>
                    <a:pt x="3800" y="4227"/>
                    <a:pt x="3937" y="4453"/>
                  </a:cubicBezTo>
                  <a:cubicBezTo>
                    <a:pt x="4114" y="4757"/>
                    <a:pt x="4389" y="5278"/>
                    <a:pt x="4154" y="5612"/>
                  </a:cubicBezTo>
                  <a:cubicBezTo>
                    <a:pt x="4044" y="5770"/>
                    <a:pt x="3863" y="5842"/>
                    <a:pt x="3678" y="5842"/>
                  </a:cubicBezTo>
                  <a:cubicBezTo>
                    <a:pt x="3450" y="5842"/>
                    <a:pt x="3217" y="5733"/>
                    <a:pt x="3103" y="5543"/>
                  </a:cubicBezTo>
                  <a:cubicBezTo>
                    <a:pt x="2907" y="5209"/>
                    <a:pt x="2907" y="4767"/>
                    <a:pt x="2926" y="4394"/>
                  </a:cubicBezTo>
                  <a:cubicBezTo>
                    <a:pt x="2946" y="4119"/>
                    <a:pt x="2975" y="3844"/>
                    <a:pt x="3044" y="3579"/>
                  </a:cubicBezTo>
                  <a:cubicBezTo>
                    <a:pt x="3065" y="3491"/>
                    <a:pt x="3002" y="3459"/>
                    <a:pt x="2918" y="3459"/>
                  </a:cubicBezTo>
                  <a:cubicBezTo>
                    <a:pt x="2805" y="3459"/>
                    <a:pt x="2656" y="3517"/>
                    <a:pt x="2622" y="3579"/>
                  </a:cubicBezTo>
                  <a:cubicBezTo>
                    <a:pt x="2435" y="3913"/>
                    <a:pt x="2209" y="4227"/>
                    <a:pt x="1925" y="4473"/>
                  </a:cubicBezTo>
                  <a:cubicBezTo>
                    <a:pt x="1782" y="4600"/>
                    <a:pt x="1607" y="4733"/>
                    <a:pt x="1411" y="4733"/>
                  </a:cubicBezTo>
                  <a:cubicBezTo>
                    <a:pt x="1364" y="4733"/>
                    <a:pt x="1316" y="4725"/>
                    <a:pt x="1267" y="4708"/>
                  </a:cubicBezTo>
                  <a:cubicBezTo>
                    <a:pt x="1031" y="4620"/>
                    <a:pt x="766" y="4316"/>
                    <a:pt x="737" y="4060"/>
                  </a:cubicBezTo>
                  <a:cubicBezTo>
                    <a:pt x="648" y="3393"/>
                    <a:pt x="2033" y="3265"/>
                    <a:pt x="2484" y="3226"/>
                  </a:cubicBezTo>
                  <a:cubicBezTo>
                    <a:pt x="2703" y="3207"/>
                    <a:pt x="2820" y="2940"/>
                    <a:pt x="2553" y="2940"/>
                  </a:cubicBezTo>
                  <a:cubicBezTo>
                    <a:pt x="2543" y="2940"/>
                    <a:pt x="2534" y="2940"/>
                    <a:pt x="2524" y="2941"/>
                  </a:cubicBezTo>
                  <a:cubicBezTo>
                    <a:pt x="2425" y="2951"/>
                    <a:pt x="2317" y="2961"/>
                    <a:pt x="2209" y="2980"/>
                  </a:cubicBezTo>
                  <a:cubicBezTo>
                    <a:pt x="2103" y="2987"/>
                    <a:pt x="1987" y="2992"/>
                    <a:pt x="1866" y="2992"/>
                  </a:cubicBezTo>
                  <a:cubicBezTo>
                    <a:pt x="1276" y="2992"/>
                    <a:pt x="596" y="2879"/>
                    <a:pt x="579" y="2332"/>
                  </a:cubicBezTo>
                  <a:cubicBezTo>
                    <a:pt x="570" y="2146"/>
                    <a:pt x="658" y="182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52" y="2038"/>
                  </a:cubicBezTo>
                  <a:cubicBezTo>
                    <a:pt x="1856" y="2224"/>
                    <a:pt x="2150" y="2460"/>
                    <a:pt x="2406" y="2715"/>
                  </a:cubicBezTo>
                  <a:cubicBezTo>
                    <a:pt x="2438" y="2747"/>
                    <a:pt x="2485" y="2760"/>
                    <a:pt x="2537" y="2760"/>
                  </a:cubicBezTo>
                  <a:cubicBezTo>
                    <a:pt x="2645" y="2760"/>
                    <a:pt x="2772" y="2703"/>
                    <a:pt x="2818" y="2637"/>
                  </a:cubicBezTo>
                  <a:cubicBezTo>
                    <a:pt x="2838" y="2607"/>
                    <a:pt x="2838" y="2568"/>
                    <a:pt x="2808" y="2538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6" y="748"/>
                    <a:pt x="2165" y="718"/>
                    <a:pt x="2297" y="718"/>
                  </a:cubicBezTo>
                  <a:cubicBezTo>
                    <a:pt x="2435" y="718"/>
                    <a:pt x="2576" y="750"/>
                    <a:pt x="2671" y="800"/>
                  </a:cubicBezTo>
                  <a:cubicBezTo>
                    <a:pt x="2848" y="889"/>
                    <a:pt x="2936" y="1075"/>
                    <a:pt x="2985" y="1262"/>
                  </a:cubicBezTo>
                  <a:cubicBezTo>
                    <a:pt x="3015" y="1380"/>
                    <a:pt x="3024" y="1507"/>
                    <a:pt x="3024" y="1635"/>
                  </a:cubicBezTo>
                  <a:cubicBezTo>
                    <a:pt x="3005" y="1763"/>
                    <a:pt x="2985" y="1900"/>
                    <a:pt x="2975" y="2028"/>
                  </a:cubicBezTo>
                  <a:cubicBezTo>
                    <a:pt x="2975" y="2119"/>
                    <a:pt x="3046" y="2156"/>
                    <a:pt x="3132" y="2156"/>
                  </a:cubicBezTo>
                  <a:cubicBezTo>
                    <a:pt x="3250" y="2156"/>
                    <a:pt x="3394" y="2085"/>
                    <a:pt x="3417" y="1989"/>
                  </a:cubicBezTo>
                  <a:cubicBezTo>
                    <a:pt x="3447" y="1851"/>
                    <a:pt x="3456" y="1714"/>
                    <a:pt x="3456" y="1566"/>
                  </a:cubicBezTo>
                  <a:cubicBezTo>
                    <a:pt x="3537" y="1026"/>
                    <a:pt x="3737" y="281"/>
                    <a:pt x="4158" y="281"/>
                  </a:cubicBezTo>
                  <a:close/>
                  <a:moveTo>
                    <a:pt x="4235" y="1"/>
                  </a:moveTo>
                  <a:cubicBezTo>
                    <a:pt x="4161" y="1"/>
                    <a:pt x="4087" y="9"/>
                    <a:pt x="4016" y="25"/>
                  </a:cubicBezTo>
                  <a:cubicBezTo>
                    <a:pt x="3623" y="113"/>
                    <a:pt x="3388" y="437"/>
                    <a:pt x="3240" y="791"/>
                  </a:cubicBezTo>
                  <a:cubicBezTo>
                    <a:pt x="3123" y="634"/>
                    <a:pt x="2946" y="506"/>
                    <a:pt x="2700" y="457"/>
                  </a:cubicBezTo>
                  <a:cubicBezTo>
                    <a:pt x="2621" y="443"/>
                    <a:pt x="2531" y="435"/>
                    <a:pt x="2436" y="435"/>
                  </a:cubicBezTo>
                  <a:cubicBezTo>
                    <a:pt x="2075" y="435"/>
                    <a:pt x="1646" y="550"/>
                    <a:pt x="1483" y="869"/>
                  </a:cubicBezTo>
                  <a:cubicBezTo>
                    <a:pt x="1365" y="1105"/>
                    <a:pt x="1443" y="1380"/>
                    <a:pt x="1571" y="1615"/>
                  </a:cubicBezTo>
                  <a:cubicBezTo>
                    <a:pt x="1391" y="1540"/>
                    <a:pt x="1203" y="1492"/>
                    <a:pt x="1019" y="1492"/>
                  </a:cubicBezTo>
                  <a:cubicBezTo>
                    <a:pt x="893" y="1492"/>
                    <a:pt x="768" y="1514"/>
                    <a:pt x="648" y="1566"/>
                  </a:cubicBezTo>
                  <a:cubicBezTo>
                    <a:pt x="236" y="1733"/>
                    <a:pt x="0" y="2322"/>
                    <a:pt x="226" y="2725"/>
                  </a:cubicBezTo>
                  <a:cubicBezTo>
                    <a:pt x="403" y="3039"/>
                    <a:pt x="786" y="3157"/>
                    <a:pt x="1139" y="3216"/>
                  </a:cubicBezTo>
                  <a:cubicBezTo>
                    <a:pt x="854" y="3324"/>
                    <a:pt x="609" y="3471"/>
                    <a:pt x="432" y="3687"/>
                  </a:cubicBezTo>
                  <a:cubicBezTo>
                    <a:pt x="118" y="4090"/>
                    <a:pt x="413" y="4600"/>
                    <a:pt x="776" y="4856"/>
                  </a:cubicBezTo>
                  <a:cubicBezTo>
                    <a:pt x="939" y="4970"/>
                    <a:pt x="1115" y="5018"/>
                    <a:pt x="1292" y="5018"/>
                  </a:cubicBezTo>
                  <a:cubicBezTo>
                    <a:pt x="1617" y="5018"/>
                    <a:pt x="1945" y="4856"/>
                    <a:pt x="2200" y="4640"/>
                  </a:cubicBezTo>
                  <a:cubicBezTo>
                    <a:pt x="2298" y="4561"/>
                    <a:pt x="2396" y="4473"/>
                    <a:pt x="2474" y="4375"/>
                  </a:cubicBezTo>
                  <a:lnTo>
                    <a:pt x="2474" y="4375"/>
                  </a:lnTo>
                  <a:cubicBezTo>
                    <a:pt x="2425" y="4905"/>
                    <a:pt x="2474" y="5474"/>
                    <a:pt x="2789" y="5838"/>
                  </a:cubicBezTo>
                  <a:cubicBezTo>
                    <a:pt x="2975" y="6043"/>
                    <a:pt x="3240" y="6126"/>
                    <a:pt x="3513" y="6126"/>
                  </a:cubicBezTo>
                  <a:cubicBezTo>
                    <a:pt x="3773" y="6126"/>
                    <a:pt x="4041" y="6051"/>
                    <a:pt x="4252" y="5936"/>
                  </a:cubicBezTo>
                  <a:cubicBezTo>
                    <a:pt x="4723" y="5661"/>
                    <a:pt x="4743" y="5160"/>
                    <a:pt x="4556" y="4708"/>
                  </a:cubicBezTo>
                  <a:cubicBezTo>
                    <a:pt x="4546" y="4689"/>
                    <a:pt x="4546" y="4679"/>
                    <a:pt x="4536" y="4669"/>
                  </a:cubicBezTo>
                  <a:lnTo>
                    <a:pt x="4536" y="4669"/>
                  </a:lnTo>
                  <a:cubicBezTo>
                    <a:pt x="4870" y="4889"/>
                    <a:pt x="5272" y="5089"/>
                    <a:pt x="5674" y="5089"/>
                  </a:cubicBezTo>
                  <a:cubicBezTo>
                    <a:pt x="5756" y="5089"/>
                    <a:pt x="5839" y="5080"/>
                    <a:pt x="5921" y="5062"/>
                  </a:cubicBezTo>
                  <a:cubicBezTo>
                    <a:pt x="6392" y="4944"/>
                    <a:pt x="6795" y="4394"/>
                    <a:pt x="6638" y="3893"/>
                  </a:cubicBezTo>
                  <a:cubicBezTo>
                    <a:pt x="6500" y="3461"/>
                    <a:pt x="5970" y="3314"/>
                    <a:pt x="5558" y="3236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79"/>
                    <a:pt x="6598" y="2008"/>
                    <a:pt x="6235" y="1723"/>
                  </a:cubicBezTo>
                  <a:cubicBezTo>
                    <a:pt x="6057" y="1580"/>
                    <a:pt x="5854" y="1521"/>
                    <a:pt x="5647" y="1521"/>
                  </a:cubicBezTo>
                  <a:cubicBezTo>
                    <a:pt x="5373" y="1521"/>
                    <a:pt x="5091" y="1623"/>
                    <a:pt x="4851" y="1763"/>
                  </a:cubicBezTo>
                  <a:cubicBezTo>
                    <a:pt x="5027" y="1409"/>
                    <a:pt x="5204" y="977"/>
                    <a:pt x="5106" y="584"/>
                  </a:cubicBezTo>
                  <a:cubicBezTo>
                    <a:pt x="5007" y="207"/>
                    <a:pt x="4614" y="1"/>
                    <a:pt x="4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7" name="Google Shape;4897;p23"/>
            <p:cNvSpPr/>
            <p:nvPr/>
          </p:nvSpPr>
          <p:spPr>
            <a:xfrm>
              <a:off x="8931437" y="9940880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13" y="288"/>
                  </a:moveTo>
                  <a:cubicBezTo>
                    <a:pt x="3344" y="288"/>
                    <a:pt x="3581" y="400"/>
                    <a:pt x="3702" y="592"/>
                  </a:cubicBezTo>
                  <a:cubicBezTo>
                    <a:pt x="3898" y="916"/>
                    <a:pt x="3898" y="1368"/>
                    <a:pt x="386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3999" y="2667"/>
                    <a:pt x="4149" y="2608"/>
                    <a:pt x="4183" y="2546"/>
                  </a:cubicBezTo>
                  <a:cubicBezTo>
                    <a:pt x="4360" y="2222"/>
                    <a:pt x="4595" y="1898"/>
                    <a:pt x="4880" y="1653"/>
                  </a:cubicBezTo>
                  <a:cubicBezTo>
                    <a:pt x="5022" y="1527"/>
                    <a:pt x="5194" y="1401"/>
                    <a:pt x="5383" y="1401"/>
                  </a:cubicBezTo>
                  <a:cubicBezTo>
                    <a:pt x="5431" y="1401"/>
                    <a:pt x="5479" y="1409"/>
                    <a:pt x="5528" y="1427"/>
                  </a:cubicBezTo>
                  <a:cubicBezTo>
                    <a:pt x="5774" y="1505"/>
                    <a:pt x="6029" y="1810"/>
                    <a:pt x="6068" y="2075"/>
                  </a:cubicBezTo>
                  <a:cubicBezTo>
                    <a:pt x="6157" y="2743"/>
                    <a:pt x="4762" y="2860"/>
                    <a:pt x="4320" y="2900"/>
                  </a:cubicBezTo>
                  <a:cubicBezTo>
                    <a:pt x="4102" y="2928"/>
                    <a:pt x="3985" y="3186"/>
                    <a:pt x="4242" y="3186"/>
                  </a:cubicBezTo>
                  <a:cubicBezTo>
                    <a:pt x="4252" y="3186"/>
                    <a:pt x="4261" y="3185"/>
                    <a:pt x="4271" y="3185"/>
                  </a:cubicBezTo>
                  <a:cubicBezTo>
                    <a:pt x="4370" y="3175"/>
                    <a:pt x="4487" y="3165"/>
                    <a:pt x="4595" y="3155"/>
                  </a:cubicBezTo>
                  <a:cubicBezTo>
                    <a:pt x="4709" y="3146"/>
                    <a:pt x="4835" y="3140"/>
                    <a:pt x="4964" y="3140"/>
                  </a:cubicBezTo>
                  <a:cubicBezTo>
                    <a:pt x="5548" y="3140"/>
                    <a:pt x="6209" y="3263"/>
                    <a:pt x="6225" y="3793"/>
                  </a:cubicBezTo>
                  <a:cubicBezTo>
                    <a:pt x="6225" y="3980"/>
                    <a:pt x="6147" y="4304"/>
                    <a:pt x="5931" y="4343"/>
                  </a:cubicBezTo>
                  <a:cubicBezTo>
                    <a:pt x="5911" y="4347"/>
                    <a:pt x="5890" y="4348"/>
                    <a:pt x="5869" y="4348"/>
                  </a:cubicBezTo>
                  <a:cubicBezTo>
                    <a:pt x="5663" y="4348"/>
                    <a:pt x="5414" y="4186"/>
                    <a:pt x="5253" y="4088"/>
                  </a:cubicBezTo>
                  <a:cubicBezTo>
                    <a:pt x="4949" y="3901"/>
                    <a:pt x="4654" y="3666"/>
                    <a:pt x="4399" y="3410"/>
                  </a:cubicBezTo>
                  <a:cubicBezTo>
                    <a:pt x="4367" y="3382"/>
                    <a:pt x="4319" y="3370"/>
                    <a:pt x="4266" y="3370"/>
                  </a:cubicBezTo>
                  <a:cubicBezTo>
                    <a:pt x="4156" y="3370"/>
                    <a:pt x="4026" y="3423"/>
                    <a:pt x="3987" y="3489"/>
                  </a:cubicBezTo>
                  <a:cubicBezTo>
                    <a:pt x="3967" y="3518"/>
                    <a:pt x="3967" y="3558"/>
                    <a:pt x="3996" y="3597"/>
                  </a:cubicBezTo>
                  <a:cubicBezTo>
                    <a:pt x="4203" y="3793"/>
                    <a:pt x="4389" y="4009"/>
                    <a:pt x="4546" y="4235"/>
                  </a:cubicBezTo>
                  <a:cubicBezTo>
                    <a:pt x="4713" y="4461"/>
                    <a:pt x="5145" y="5050"/>
                    <a:pt x="4851" y="5305"/>
                  </a:cubicBezTo>
                  <a:cubicBezTo>
                    <a:pt x="4766" y="5381"/>
                    <a:pt x="4627" y="5412"/>
                    <a:pt x="4488" y="5412"/>
                  </a:cubicBezTo>
                  <a:cubicBezTo>
                    <a:pt x="4354" y="5412"/>
                    <a:pt x="4220" y="5383"/>
                    <a:pt x="4134" y="5335"/>
                  </a:cubicBezTo>
                  <a:cubicBezTo>
                    <a:pt x="3957" y="5237"/>
                    <a:pt x="3859" y="5060"/>
                    <a:pt x="3820" y="4864"/>
                  </a:cubicBezTo>
                  <a:cubicBezTo>
                    <a:pt x="3790" y="4746"/>
                    <a:pt x="3780" y="4618"/>
                    <a:pt x="3780" y="4490"/>
                  </a:cubicBezTo>
                  <a:cubicBezTo>
                    <a:pt x="3800" y="4363"/>
                    <a:pt x="3820" y="4225"/>
                    <a:pt x="3820" y="4098"/>
                  </a:cubicBezTo>
                  <a:cubicBezTo>
                    <a:pt x="3824" y="4008"/>
                    <a:pt x="3756" y="3973"/>
                    <a:pt x="3672" y="3973"/>
                  </a:cubicBezTo>
                  <a:cubicBezTo>
                    <a:pt x="3554" y="3973"/>
                    <a:pt x="3405" y="4045"/>
                    <a:pt x="3388" y="4137"/>
                  </a:cubicBezTo>
                  <a:cubicBezTo>
                    <a:pt x="3358" y="4274"/>
                    <a:pt x="3339" y="4422"/>
                    <a:pt x="3339" y="4569"/>
                  </a:cubicBezTo>
                  <a:cubicBezTo>
                    <a:pt x="3258" y="5101"/>
                    <a:pt x="3058" y="5844"/>
                    <a:pt x="2637" y="5844"/>
                  </a:cubicBezTo>
                  <a:cubicBezTo>
                    <a:pt x="2544" y="5844"/>
                    <a:pt x="2442" y="5809"/>
                    <a:pt x="2327" y="5728"/>
                  </a:cubicBezTo>
                  <a:cubicBezTo>
                    <a:pt x="1650" y="5246"/>
                    <a:pt x="2582" y="3931"/>
                    <a:pt x="2936" y="3489"/>
                  </a:cubicBezTo>
                  <a:cubicBezTo>
                    <a:pt x="3037" y="3364"/>
                    <a:pt x="2925" y="3300"/>
                    <a:pt x="2797" y="3300"/>
                  </a:cubicBezTo>
                  <a:cubicBezTo>
                    <a:pt x="2714" y="3300"/>
                    <a:pt x="2625" y="3327"/>
                    <a:pt x="2582" y="3381"/>
                  </a:cubicBezTo>
                  <a:cubicBezTo>
                    <a:pt x="2357" y="3666"/>
                    <a:pt x="2082" y="3931"/>
                    <a:pt x="1777" y="4127"/>
                  </a:cubicBezTo>
                  <a:cubicBezTo>
                    <a:pt x="1628" y="4232"/>
                    <a:pt x="1451" y="4325"/>
                    <a:pt x="1266" y="4325"/>
                  </a:cubicBezTo>
                  <a:cubicBezTo>
                    <a:pt x="1208" y="4325"/>
                    <a:pt x="1149" y="4315"/>
                    <a:pt x="1090" y="4294"/>
                  </a:cubicBezTo>
                  <a:cubicBezTo>
                    <a:pt x="874" y="4206"/>
                    <a:pt x="589" y="3891"/>
                    <a:pt x="599" y="3646"/>
                  </a:cubicBezTo>
                  <a:cubicBezTo>
                    <a:pt x="619" y="3243"/>
                    <a:pt x="1365" y="3135"/>
                    <a:pt x="1660" y="3076"/>
                  </a:cubicBezTo>
                  <a:cubicBezTo>
                    <a:pt x="1974" y="3008"/>
                    <a:pt x="2288" y="2968"/>
                    <a:pt x="2612" y="2949"/>
                  </a:cubicBezTo>
                  <a:cubicBezTo>
                    <a:pt x="2830" y="2939"/>
                    <a:pt x="2948" y="2673"/>
                    <a:pt x="2680" y="2673"/>
                  </a:cubicBezTo>
                  <a:cubicBezTo>
                    <a:pt x="2671" y="2673"/>
                    <a:pt x="2661" y="2673"/>
                    <a:pt x="2651" y="2674"/>
                  </a:cubicBezTo>
                  <a:cubicBezTo>
                    <a:pt x="2492" y="2685"/>
                    <a:pt x="2308" y="2695"/>
                    <a:pt x="2116" y="2695"/>
                  </a:cubicBezTo>
                  <a:cubicBezTo>
                    <a:pt x="1621" y="2695"/>
                    <a:pt x="1072" y="2627"/>
                    <a:pt x="746" y="2330"/>
                  </a:cubicBezTo>
                  <a:cubicBezTo>
                    <a:pt x="471" y="2085"/>
                    <a:pt x="540" y="1466"/>
                    <a:pt x="913" y="1348"/>
                  </a:cubicBezTo>
                  <a:cubicBezTo>
                    <a:pt x="964" y="1331"/>
                    <a:pt x="1017" y="1324"/>
                    <a:pt x="1073" y="1324"/>
                  </a:cubicBezTo>
                  <a:cubicBezTo>
                    <a:pt x="1437" y="1324"/>
                    <a:pt x="1884" y="1652"/>
                    <a:pt x="2131" y="1839"/>
                  </a:cubicBezTo>
                  <a:cubicBezTo>
                    <a:pt x="2416" y="2036"/>
                    <a:pt x="2690" y="2271"/>
                    <a:pt x="2936" y="2517"/>
                  </a:cubicBezTo>
                  <a:cubicBezTo>
                    <a:pt x="2966" y="2547"/>
                    <a:pt x="3016" y="2560"/>
                    <a:pt x="3071" y="2560"/>
                  </a:cubicBezTo>
                  <a:cubicBezTo>
                    <a:pt x="3233" y="2560"/>
                    <a:pt x="3441" y="2450"/>
                    <a:pt x="3339" y="2340"/>
                  </a:cubicBezTo>
                  <a:cubicBezTo>
                    <a:pt x="3162" y="2134"/>
                    <a:pt x="3005" y="1908"/>
                    <a:pt x="2867" y="1672"/>
                  </a:cubicBezTo>
                  <a:cubicBezTo>
                    <a:pt x="2690" y="1378"/>
                    <a:pt x="2406" y="848"/>
                    <a:pt x="2641" y="514"/>
                  </a:cubicBezTo>
                  <a:cubicBezTo>
                    <a:pt x="2754" y="358"/>
                    <a:pt x="2932" y="288"/>
                    <a:pt x="3113" y="288"/>
                  </a:cubicBezTo>
                  <a:close/>
                  <a:moveTo>
                    <a:pt x="3293" y="1"/>
                  </a:moveTo>
                  <a:cubicBezTo>
                    <a:pt x="3031" y="1"/>
                    <a:pt x="2761" y="79"/>
                    <a:pt x="2553" y="200"/>
                  </a:cubicBezTo>
                  <a:cubicBezTo>
                    <a:pt x="2072" y="465"/>
                    <a:pt x="2062" y="965"/>
                    <a:pt x="2249" y="1427"/>
                  </a:cubicBezTo>
                  <a:cubicBezTo>
                    <a:pt x="2249" y="1437"/>
                    <a:pt x="2258" y="1447"/>
                    <a:pt x="2268" y="1466"/>
                  </a:cubicBezTo>
                  <a:cubicBezTo>
                    <a:pt x="1929" y="1248"/>
                    <a:pt x="1536" y="1043"/>
                    <a:pt x="1140" y="1043"/>
                  </a:cubicBezTo>
                  <a:cubicBezTo>
                    <a:pt x="1054" y="1043"/>
                    <a:pt x="969" y="1053"/>
                    <a:pt x="884" y="1073"/>
                  </a:cubicBezTo>
                  <a:cubicBezTo>
                    <a:pt x="403" y="1181"/>
                    <a:pt x="0" y="1741"/>
                    <a:pt x="167" y="2232"/>
                  </a:cubicBezTo>
                  <a:cubicBezTo>
                    <a:pt x="304" y="2664"/>
                    <a:pt x="835" y="2821"/>
                    <a:pt x="1247" y="2890"/>
                  </a:cubicBezTo>
                  <a:cubicBezTo>
                    <a:pt x="933" y="2968"/>
                    <a:pt x="619" y="3086"/>
                    <a:pt x="383" y="3293"/>
                  </a:cubicBezTo>
                  <a:cubicBezTo>
                    <a:pt x="0" y="3646"/>
                    <a:pt x="206" y="4117"/>
                    <a:pt x="570" y="4412"/>
                  </a:cubicBezTo>
                  <a:cubicBezTo>
                    <a:pt x="745" y="4550"/>
                    <a:pt x="946" y="4606"/>
                    <a:pt x="1150" y="4606"/>
                  </a:cubicBezTo>
                  <a:cubicBezTo>
                    <a:pt x="1427" y="4606"/>
                    <a:pt x="1712" y="4504"/>
                    <a:pt x="1954" y="4363"/>
                  </a:cubicBezTo>
                  <a:lnTo>
                    <a:pt x="1954" y="4363"/>
                  </a:lnTo>
                  <a:cubicBezTo>
                    <a:pt x="1768" y="4726"/>
                    <a:pt x="1601" y="5158"/>
                    <a:pt x="1699" y="5541"/>
                  </a:cubicBezTo>
                  <a:cubicBezTo>
                    <a:pt x="1789" y="5925"/>
                    <a:pt x="2184" y="6125"/>
                    <a:pt x="2558" y="6125"/>
                  </a:cubicBezTo>
                  <a:cubicBezTo>
                    <a:pt x="2633" y="6125"/>
                    <a:pt x="2708" y="6117"/>
                    <a:pt x="2779" y="6101"/>
                  </a:cubicBezTo>
                  <a:cubicBezTo>
                    <a:pt x="3181" y="6012"/>
                    <a:pt x="3417" y="5688"/>
                    <a:pt x="3564" y="5335"/>
                  </a:cubicBezTo>
                  <a:cubicBezTo>
                    <a:pt x="3682" y="5502"/>
                    <a:pt x="3849" y="5620"/>
                    <a:pt x="4095" y="5669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1"/>
                    <a:pt x="5351" y="4746"/>
                    <a:pt x="5234" y="4510"/>
                  </a:cubicBezTo>
                  <a:lnTo>
                    <a:pt x="5234" y="4510"/>
                  </a:lnTo>
                  <a:cubicBezTo>
                    <a:pt x="5414" y="4586"/>
                    <a:pt x="5598" y="4634"/>
                    <a:pt x="5781" y="4634"/>
                  </a:cubicBezTo>
                  <a:cubicBezTo>
                    <a:pt x="5907" y="4634"/>
                    <a:pt x="6033" y="4611"/>
                    <a:pt x="6157" y="4559"/>
                  </a:cubicBezTo>
                  <a:cubicBezTo>
                    <a:pt x="6559" y="4392"/>
                    <a:pt x="6805" y="3803"/>
                    <a:pt x="6579" y="3401"/>
                  </a:cubicBezTo>
                  <a:cubicBezTo>
                    <a:pt x="6392" y="3086"/>
                    <a:pt x="6009" y="2968"/>
                    <a:pt x="5656" y="2919"/>
                  </a:cubicBezTo>
                  <a:cubicBezTo>
                    <a:pt x="5941" y="2811"/>
                    <a:pt x="6196" y="2654"/>
                    <a:pt x="6363" y="2438"/>
                  </a:cubicBezTo>
                  <a:cubicBezTo>
                    <a:pt x="6677" y="2036"/>
                    <a:pt x="6382" y="1535"/>
                    <a:pt x="6019" y="1280"/>
                  </a:cubicBezTo>
                  <a:cubicBezTo>
                    <a:pt x="5854" y="1160"/>
                    <a:pt x="5675" y="1110"/>
                    <a:pt x="5495" y="1110"/>
                  </a:cubicBezTo>
                  <a:cubicBezTo>
                    <a:pt x="5172" y="1110"/>
                    <a:pt x="4847" y="1272"/>
                    <a:pt x="4595" y="1486"/>
                  </a:cubicBezTo>
                  <a:cubicBezTo>
                    <a:pt x="4497" y="1564"/>
                    <a:pt x="4409" y="1653"/>
                    <a:pt x="4320" y="1751"/>
                  </a:cubicBezTo>
                  <a:cubicBezTo>
                    <a:pt x="4370" y="1221"/>
                    <a:pt x="4330" y="651"/>
                    <a:pt x="4006" y="288"/>
                  </a:cubicBezTo>
                  <a:cubicBezTo>
                    <a:pt x="3827" y="84"/>
                    <a:pt x="3564" y="1"/>
                    <a:pt x="3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8" name="Google Shape;4898;p23"/>
            <p:cNvSpPr/>
            <p:nvPr/>
          </p:nvSpPr>
          <p:spPr>
            <a:xfrm>
              <a:off x="6367387" y="10148745"/>
              <a:ext cx="212231" cy="191179"/>
            </a:xfrm>
            <a:custGeom>
              <a:avLst/>
              <a:gdLst/>
              <a:ahLst/>
              <a:cxnLst/>
              <a:rect l="l" t="t" r="r" b="b"/>
              <a:pathLst>
                <a:path w="6805" h="6130" extrusionOk="0">
                  <a:moveTo>
                    <a:pt x="4166" y="290"/>
                  </a:moveTo>
                  <a:cubicBezTo>
                    <a:pt x="4259" y="290"/>
                    <a:pt x="4363" y="326"/>
                    <a:pt x="4478" y="408"/>
                  </a:cubicBezTo>
                  <a:cubicBezTo>
                    <a:pt x="5155" y="889"/>
                    <a:pt x="4222" y="2205"/>
                    <a:pt x="3869" y="2647"/>
                  </a:cubicBezTo>
                  <a:cubicBezTo>
                    <a:pt x="3770" y="2769"/>
                    <a:pt x="3875" y="2829"/>
                    <a:pt x="3999" y="2829"/>
                  </a:cubicBezTo>
                  <a:cubicBezTo>
                    <a:pt x="4084" y="2829"/>
                    <a:pt x="4179" y="2801"/>
                    <a:pt x="4222" y="2745"/>
                  </a:cubicBezTo>
                  <a:cubicBezTo>
                    <a:pt x="4448" y="2460"/>
                    <a:pt x="4723" y="2195"/>
                    <a:pt x="5028" y="1998"/>
                  </a:cubicBezTo>
                  <a:cubicBezTo>
                    <a:pt x="5176" y="1902"/>
                    <a:pt x="5353" y="1811"/>
                    <a:pt x="5537" y="1811"/>
                  </a:cubicBezTo>
                  <a:cubicBezTo>
                    <a:pt x="5596" y="1811"/>
                    <a:pt x="5655" y="1820"/>
                    <a:pt x="5715" y="1841"/>
                  </a:cubicBezTo>
                  <a:cubicBezTo>
                    <a:pt x="5931" y="1920"/>
                    <a:pt x="6216" y="2234"/>
                    <a:pt x="6206" y="2489"/>
                  </a:cubicBezTo>
                  <a:cubicBezTo>
                    <a:pt x="6186" y="2892"/>
                    <a:pt x="5440" y="3000"/>
                    <a:pt x="5145" y="305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5" y="3196"/>
                    <a:pt x="3857" y="3462"/>
                    <a:pt x="4125" y="3462"/>
                  </a:cubicBezTo>
                  <a:cubicBezTo>
                    <a:pt x="4134" y="3462"/>
                    <a:pt x="4144" y="3462"/>
                    <a:pt x="4154" y="3461"/>
                  </a:cubicBezTo>
                  <a:cubicBezTo>
                    <a:pt x="4313" y="3450"/>
                    <a:pt x="4497" y="3440"/>
                    <a:pt x="4689" y="3440"/>
                  </a:cubicBezTo>
                  <a:cubicBezTo>
                    <a:pt x="5184" y="3440"/>
                    <a:pt x="5733" y="3508"/>
                    <a:pt x="6059" y="3805"/>
                  </a:cubicBezTo>
                  <a:cubicBezTo>
                    <a:pt x="6334" y="4041"/>
                    <a:pt x="6265" y="4669"/>
                    <a:pt x="5892" y="4787"/>
                  </a:cubicBezTo>
                  <a:cubicBezTo>
                    <a:pt x="5842" y="4804"/>
                    <a:pt x="5789" y="4811"/>
                    <a:pt x="5735" y="4811"/>
                  </a:cubicBezTo>
                  <a:cubicBezTo>
                    <a:pt x="5370" y="4811"/>
                    <a:pt x="4922" y="4476"/>
                    <a:pt x="4674" y="4296"/>
                  </a:cubicBezTo>
                  <a:cubicBezTo>
                    <a:pt x="4389" y="4090"/>
                    <a:pt x="4114" y="3864"/>
                    <a:pt x="3869" y="3619"/>
                  </a:cubicBezTo>
                  <a:cubicBezTo>
                    <a:pt x="3838" y="3585"/>
                    <a:pt x="3785" y="3570"/>
                    <a:pt x="3726" y="3570"/>
                  </a:cubicBezTo>
                  <a:cubicBezTo>
                    <a:pt x="3566" y="3570"/>
                    <a:pt x="3366" y="3680"/>
                    <a:pt x="3466" y="3795"/>
                  </a:cubicBezTo>
                  <a:cubicBezTo>
                    <a:pt x="3643" y="4002"/>
                    <a:pt x="3810" y="4227"/>
                    <a:pt x="3948" y="4463"/>
                  </a:cubicBezTo>
                  <a:cubicBezTo>
                    <a:pt x="4114" y="4758"/>
                    <a:pt x="4399" y="5278"/>
                    <a:pt x="4164" y="5612"/>
                  </a:cubicBezTo>
                  <a:cubicBezTo>
                    <a:pt x="4050" y="5774"/>
                    <a:pt x="3870" y="5846"/>
                    <a:pt x="3687" y="5846"/>
                  </a:cubicBezTo>
                  <a:cubicBezTo>
                    <a:pt x="3460" y="5846"/>
                    <a:pt x="3227" y="5734"/>
                    <a:pt x="3113" y="5543"/>
                  </a:cubicBezTo>
                  <a:cubicBezTo>
                    <a:pt x="2907" y="5209"/>
                    <a:pt x="2907" y="4767"/>
                    <a:pt x="293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7"/>
                    <a:pt x="3005" y="3467"/>
                    <a:pt x="2924" y="3467"/>
                  </a:cubicBezTo>
                  <a:cubicBezTo>
                    <a:pt x="2810" y="3467"/>
                    <a:pt x="2656" y="3526"/>
                    <a:pt x="2622" y="3589"/>
                  </a:cubicBezTo>
                  <a:cubicBezTo>
                    <a:pt x="2445" y="3913"/>
                    <a:pt x="2210" y="4227"/>
                    <a:pt x="1935" y="4473"/>
                  </a:cubicBezTo>
                  <a:cubicBezTo>
                    <a:pt x="1784" y="4600"/>
                    <a:pt x="1608" y="4733"/>
                    <a:pt x="1416" y="4733"/>
                  </a:cubicBezTo>
                  <a:cubicBezTo>
                    <a:pt x="1370" y="4733"/>
                    <a:pt x="1324" y="4725"/>
                    <a:pt x="1277" y="4708"/>
                  </a:cubicBezTo>
                  <a:cubicBezTo>
                    <a:pt x="1031" y="4620"/>
                    <a:pt x="776" y="4316"/>
                    <a:pt x="737" y="4060"/>
                  </a:cubicBezTo>
                  <a:cubicBezTo>
                    <a:pt x="648" y="3393"/>
                    <a:pt x="2043" y="3265"/>
                    <a:pt x="2485" y="3236"/>
                  </a:cubicBezTo>
                  <a:cubicBezTo>
                    <a:pt x="2699" y="3208"/>
                    <a:pt x="2825" y="2949"/>
                    <a:pt x="2575" y="2949"/>
                  </a:cubicBezTo>
                  <a:cubicBezTo>
                    <a:pt x="2562" y="2949"/>
                    <a:pt x="2549" y="2949"/>
                    <a:pt x="2534" y="2951"/>
                  </a:cubicBezTo>
                  <a:cubicBezTo>
                    <a:pt x="2435" y="2961"/>
                    <a:pt x="2318" y="2971"/>
                    <a:pt x="2210" y="2980"/>
                  </a:cubicBezTo>
                  <a:cubicBezTo>
                    <a:pt x="2103" y="2987"/>
                    <a:pt x="1986" y="2992"/>
                    <a:pt x="1865" y="2992"/>
                  </a:cubicBezTo>
                  <a:cubicBezTo>
                    <a:pt x="1275" y="2992"/>
                    <a:pt x="596" y="2880"/>
                    <a:pt x="580" y="2342"/>
                  </a:cubicBezTo>
                  <a:cubicBezTo>
                    <a:pt x="580" y="2146"/>
                    <a:pt x="658" y="1822"/>
                    <a:pt x="874" y="1782"/>
                  </a:cubicBezTo>
                  <a:cubicBezTo>
                    <a:pt x="890" y="1780"/>
                    <a:pt x="906" y="1779"/>
                    <a:pt x="922" y="1779"/>
                  </a:cubicBezTo>
                  <a:cubicBezTo>
                    <a:pt x="1131" y="1779"/>
                    <a:pt x="1388" y="1947"/>
                    <a:pt x="1552" y="2038"/>
                  </a:cubicBezTo>
                  <a:cubicBezTo>
                    <a:pt x="1866" y="2234"/>
                    <a:pt x="2151" y="2460"/>
                    <a:pt x="2406" y="2725"/>
                  </a:cubicBezTo>
                  <a:cubicBezTo>
                    <a:pt x="2438" y="2754"/>
                    <a:pt x="2486" y="2766"/>
                    <a:pt x="2539" y="2766"/>
                  </a:cubicBezTo>
                  <a:cubicBezTo>
                    <a:pt x="2649" y="2766"/>
                    <a:pt x="2779" y="2713"/>
                    <a:pt x="2818" y="2647"/>
                  </a:cubicBezTo>
                  <a:cubicBezTo>
                    <a:pt x="2838" y="2607"/>
                    <a:pt x="2838" y="2578"/>
                    <a:pt x="2809" y="2538"/>
                  </a:cubicBezTo>
                  <a:cubicBezTo>
                    <a:pt x="2602" y="2342"/>
                    <a:pt x="2426" y="2116"/>
                    <a:pt x="2259" y="1890"/>
                  </a:cubicBezTo>
                  <a:cubicBezTo>
                    <a:pt x="2092" y="1674"/>
                    <a:pt x="1660" y="1085"/>
                    <a:pt x="1954" y="830"/>
                  </a:cubicBezTo>
                  <a:cubicBezTo>
                    <a:pt x="2039" y="755"/>
                    <a:pt x="2178" y="723"/>
                    <a:pt x="2317" y="723"/>
                  </a:cubicBezTo>
                  <a:cubicBezTo>
                    <a:pt x="2451" y="723"/>
                    <a:pt x="2584" y="752"/>
                    <a:pt x="2671" y="801"/>
                  </a:cubicBezTo>
                  <a:cubicBezTo>
                    <a:pt x="2848" y="899"/>
                    <a:pt x="2946" y="1075"/>
                    <a:pt x="2985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73"/>
                    <a:pt x="2985" y="1900"/>
                    <a:pt x="2985" y="2038"/>
                  </a:cubicBezTo>
                  <a:cubicBezTo>
                    <a:pt x="2981" y="2123"/>
                    <a:pt x="3049" y="2158"/>
                    <a:pt x="3132" y="2158"/>
                  </a:cubicBezTo>
                  <a:cubicBezTo>
                    <a:pt x="3250" y="2158"/>
                    <a:pt x="3400" y="2087"/>
                    <a:pt x="3417" y="1989"/>
                  </a:cubicBezTo>
                  <a:cubicBezTo>
                    <a:pt x="3447" y="1861"/>
                    <a:pt x="3466" y="1714"/>
                    <a:pt x="3466" y="1566"/>
                  </a:cubicBezTo>
                  <a:cubicBezTo>
                    <a:pt x="3547" y="1027"/>
                    <a:pt x="3746" y="290"/>
                    <a:pt x="4166" y="290"/>
                  </a:cubicBezTo>
                  <a:close/>
                  <a:moveTo>
                    <a:pt x="4241" y="1"/>
                  </a:moveTo>
                  <a:cubicBezTo>
                    <a:pt x="4168" y="1"/>
                    <a:pt x="4095" y="9"/>
                    <a:pt x="4026" y="25"/>
                  </a:cubicBezTo>
                  <a:cubicBezTo>
                    <a:pt x="3624" y="123"/>
                    <a:pt x="3398" y="447"/>
                    <a:pt x="3250" y="801"/>
                  </a:cubicBezTo>
                  <a:cubicBezTo>
                    <a:pt x="3123" y="634"/>
                    <a:pt x="2956" y="506"/>
                    <a:pt x="2710" y="467"/>
                  </a:cubicBezTo>
                  <a:cubicBezTo>
                    <a:pt x="2625" y="452"/>
                    <a:pt x="2529" y="443"/>
                    <a:pt x="2429" y="443"/>
                  </a:cubicBezTo>
                  <a:cubicBezTo>
                    <a:pt x="2066" y="443"/>
                    <a:pt x="1647" y="554"/>
                    <a:pt x="1493" y="869"/>
                  </a:cubicBezTo>
                  <a:cubicBezTo>
                    <a:pt x="1365" y="1115"/>
                    <a:pt x="1454" y="1380"/>
                    <a:pt x="1571" y="1625"/>
                  </a:cubicBezTo>
                  <a:cubicBezTo>
                    <a:pt x="1389" y="1543"/>
                    <a:pt x="1203" y="1492"/>
                    <a:pt x="1018" y="1492"/>
                  </a:cubicBezTo>
                  <a:cubicBezTo>
                    <a:pt x="894" y="1492"/>
                    <a:pt x="771" y="1515"/>
                    <a:pt x="648" y="1566"/>
                  </a:cubicBezTo>
                  <a:cubicBezTo>
                    <a:pt x="246" y="1743"/>
                    <a:pt x="0" y="2332"/>
                    <a:pt x="236" y="2725"/>
                  </a:cubicBezTo>
                  <a:cubicBezTo>
                    <a:pt x="413" y="3039"/>
                    <a:pt x="796" y="3157"/>
                    <a:pt x="1149" y="3216"/>
                  </a:cubicBezTo>
                  <a:cubicBezTo>
                    <a:pt x="864" y="3324"/>
                    <a:pt x="609" y="3471"/>
                    <a:pt x="442" y="3697"/>
                  </a:cubicBezTo>
                  <a:cubicBezTo>
                    <a:pt x="128" y="4100"/>
                    <a:pt x="423" y="4600"/>
                    <a:pt x="786" y="4856"/>
                  </a:cubicBezTo>
                  <a:cubicBezTo>
                    <a:pt x="949" y="4971"/>
                    <a:pt x="1127" y="5019"/>
                    <a:pt x="1305" y="5019"/>
                  </a:cubicBezTo>
                  <a:cubicBezTo>
                    <a:pt x="1629" y="5019"/>
                    <a:pt x="1956" y="4859"/>
                    <a:pt x="2210" y="4650"/>
                  </a:cubicBezTo>
                  <a:cubicBezTo>
                    <a:pt x="2308" y="4561"/>
                    <a:pt x="2396" y="4473"/>
                    <a:pt x="2485" y="4384"/>
                  </a:cubicBezTo>
                  <a:lnTo>
                    <a:pt x="2485" y="4384"/>
                  </a:lnTo>
                  <a:cubicBezTo>
                    <a:pt x="2435" y="4915"/>
                    <a:pt x="2475" y="5484"/>
                    <a:pt x="2799" y="5838"/>
                  </a:cubicBezTo>
                  <a:cubicBezTo>
                    <a:pt x="2981" y="6045"/>
                    <a:pt x="3249" y="6130"/>
                    <a:pt x="3525" y="6130"/>
                  </a:cubicBezTo>
                  <a:cubicBezTo>
                    <a:pt x="3785" y="6130"/>
                    <a:pt x="4052" y="6055"/>
                    <a:pt x="4262" y="5936"/>
                  </a:cubicBezTo>
                  <a:cubicBezTo>
                    <a:pt x="4733" y="5671"/>
                    <a:pt x="4743" y="5170"/>
                    <a:pt x="4556" y="4708"/>
                  </a:cubicBezTo>
                  <a:cubicBezTo>
                    <a:pt x="4556" y="469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9" y="4889"/>
                    <a:pt x="5275" y="5089"/>
                    <a:pt x="5675" y="5089"/>
                  </a:cubicBezTo>
                  <a:cubicBezTo>
                    <a:pt x="5757" y="5089"/>
                    <a:pt x="5839" y="5080"/>
                    <a:pt x="5921" y="5062"/>
                  </a:cubicBezTo>
                  <a:cubicBezTo>
                    <a:pt x="6402" y="4954"/>
                    <a:pt x="6805" y="4394"/>
                    <a:pt x="6638" y="3894"/>
                  </a:cubicBezTo>
                  <a:cubicBezTo>
                    <a:pt x="6500" y="3461"/>
                    <a:pt x="5970" y="3314"/>
                    <a:pt x="5558" y="3245"/>
                  </a:cubicBezTo>
                  <a:cubicBezTo>
                    <a:pt x="5872" y="3157"/>
                    <a:pt x="6186" y="3049"/>
                    <a:pt x="6422" y="2833"/>
                  </a:cubicBezTo>
                  <a:cubicBezTo>
                    <a:pt x="6805" y="2489"/>
                    <a:pt x="6599" y="2018"/>
                    <a:pt x="6245" y="1724"/>
                  </a:cubicBezTo>
                  <a:cubicBezTo>
                    <a:pt x="6066" y="1582"/>
                    <a:pt x="5865" y="1525"/>
                    <a:pt x="5660" y="1525"/>
                  </a:cubicBezTo>
                  <a:cubicBezTo>
                    <a:pt x="5380" y="1525"/>
                    <a:pt x="5094" y="1631"/>
                    <a:pt x="4851" y="1773"/>
                  </a:cubicBezTo>
                  <a:cubicBezTo>
                    <a:pt x="5037" y="1409"/>
                    <a:pt x="5204" y="977"/>
                    <a:pt x="5106" y="585"/>
                  </a:cubicBezTo>
                  <a:cubicBezTo>
                    <a:pt x="5016" y="207"/>
                    <a:pt x="4617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9" name="Google Shape;4899;p23"/>
            <p:cNvSpPr/>
            <p:nvPr/>
          </p:nvSpPr>
          <p:spPr>
            <a:xfrm>
              <a:off x="6707300" y="10140386"/>
              <a:ext cx="212231" cy="191086"/>
            </a:xfrm>
            <a:custGeom>
              <a:avLst/>
              <a:gdLst/>
              <a:ahLst/>
              <a:cxnLst/>
              <a:rect l="l" t="t" r="r" b="b"/>
              <a:pathLst>
                <a:path w="6805" h="6127" extrusionOk="0">
                  <a:moveTo>
                    <a:pt x="3124" y="285"/>
                  </a:moveTo>
                  <a:cubicBezTo>
                    <a:pt x="3352" y="285"/>
                    <a:pt x="3588" y="397"/>
                    <a:pt x="3702" y="587"/>
                  </a:cubicBezTo>
                  <a:cubicBezTo>
                    <a:pt x="3898" y="921"/>
                    <a:pt x="3898" y="1363"/>
                    <a:pt x="3879" y="1736"/>
                  </a:cubicBezTo>
                  <a:cubicBezTo>
                    <a:pt x="3859" y="2011"/>
                    <a:pt x="3830" y="2286"/>
                    <a:pt x="3761" y="2551"/>
                  </a:cubicBezTo>
                  <a:cubicBezTo>
                    <a:pt x="3740" y="2633"/>
                    <a:pt x="3800" y="2664"/>
                    <a:pt x="3882" y="2664"/>
                  </a:cubicBezTo>
                  <a:cubicBezTo>
                    <a:pt x="3995" y="2664"/>
                    <a:pt x="4149" y="2604"/>
                    <a:pt x="4183" y="2541"/>
                  </a:cubicBezTo>
                  <a:cubicBezTo>
                    <a:pt x="4370" y="2217"/>
                    <a:pt x="4596" y="1903"/>
                    <a:pt x="4880" y="1658"/>
                  </a:cubicBezTo>
                  <a:cubicBezTo>
                    <a:pt x="5023" y="1531"/>
                    <a:pt x="5198" y="1397"/>
                    <a:pt x="5394" y="1397"/>
                  </a:cubicBezTo>
                  <a:cubicBezTo>
                    <a:pt x="5441" y="1397"/>
                    <a:pt x="5489" y="1405"/>
                    <a:pt x="5538" y="1422"/>
                  </a:cubicBezTo>
                  <a:cubicBezTo>
                    <a:pt x="5774" y="1510"/>
                    <a:pt x="6039" y="1815"/>
                    <a:pt x="6068" y="2070"/>
                  </a:cubicBezTo>
                  <a:cubicBezTo>
                    <a:pt x="6157" y="2738"/>
                    <a:pt x="4772" y="2865"/>
                    <a:pt x="4321" y="2895"/>
                  </a:cubicBezTo>
                  <a:cubicBezTo>
                    <a:pt x="4106" y="2923"/>
                    <a:pt x="3989" y="3182"/>
                    <a:pt x="4240" y="3182"/>
                  </a:cubicBezTo>
                  <a:cubicBezTo>
                    <a:pt x="4253" y="3182"/>
                    <a:pt x="4266" y="3181"/>
                    <a:pt x="4281" y="3180"/>
                  </a:cubicBezTo>
                  <a:cubicBezTo>
                    <a:pt x="4380" y="3170"/>
                    <a:pt x="4488" y="3160"/>
                    <a:pt x="4605" y="3150"/>
                  </a:cubicBezTo>
                  <a:cubicBezTo>
                    <a:pt x="4711" y="3143"/>
                    <a:pt x="4826" y="3139"/>
                    <a:pt x="4946" y="3139"/>
                  </a:cubicBezTo>
                  <a:cubicBezTo>
                    <a:pt x="5530" y="3139"/>
                    <a:pt x="6209" y="3251"/>
                    <a:pt x="6226" y="3788"/>
                  </a:cubicBezTo>
                  <a:cubicBezTo>
                    <a:pt x="6235" y="3985"/>
                    <a:pt x="6147" y="4309"/>
                    <a:pt x="5931" y="4348"/>
                  </a:cubicBezTo>
                  <a:cubicBezTo>
                    <a:pt x="5915" y="4350"/>
                    <a:pt x="5900" y="4351"/>
                    <a:pt x="5883" y="4351"/>
                  </a:cubicBezTo>
                  <a:cubicBezTo>
                    <a:pt x="5675" y="4351"/>
                    <a:pt x="5418" y="4184"/>
                    <a:pt x="5263" y="4093"/>
                  </a:cubicBezTo>
                  <a:cubicBezTo>
                    <a:pt x="4949" y="3896"/>
                    <a:pt x="4655" y="3671"/>
                    <a:pt x="4399" y="3405"/>
                  </a:cubicBezTo>
                  <a:cubicBezTo>
                    <a:pt x="4371" y="3377"/>
                    <a:pt x="4324" y="3365"/>
                    <a:pt x="4273" y="3365"/>
                  </a:cubicBezTo>
                  <a:cubicBezTo>
                    <a:pt x="4165" y="3365"/>
                    <a:pt x="4033" y="3418"/>
                    <a:pt x="3987" y="3484"/>
                  </a:cubicBezTo>
                  <a:cubicBezTo>
                    <a:pt x="3967" y="3523"/>
                    <a:pt x="3967" y="3553"/>
                    <a:pt x="4006" y="3592"/>
                  </a:cubicBezTo>
                  <a:cubicBezTo>
                    <a:pt x="4203" y="3788"/>
                    <a:pt x="4389" y="4014"/>
                    <a:pt x="4556" y="4240"/>
                  </a:cubicBezTo>
                  <a:cubicBezTo>
                    <a:pt x="4713" y="4456"/>
                    <a:pt x="5145" y="5045"/>
                    <a:pt x="4851" y="5300"/>
                  </a:cubicBezTo>
                  <a:cubicBezTo>
                    <a:pt x="4766" y="5376"/>
                    <a:pt x="4630" y="5407"/>
                    <a:pt x="4492" y="5407"/>
                  </a:cubicBezTo>
                  <a:cubicBezTo>
                    <a:pt x="4359" y="5407"/>
                    <a:pt x="4226" y="5378"/>
                    <a:pt x="4134" y="5330"/>
                  </a:cubicBezTo>
                  <a:cubicBezTo>
                    <a:pt x="3957" y="5232"/>
                    <a:pt x="3869" y="5055"/>
                    <a:pt x="3820" y="4868"/>
                  </a:cubicBezTo>
                  <a:cubicBezTo>
                    <a:pt x="3790" y="4751"/>
                    <a:pt x="3781" y="4623"/>
                    <a:pt x="3781" y="4495"/>
                  </a:cubicBezTo>
                  <a:cubicBezTo>
                    <a:pt x="3800" y="4358"/>
                    <a:pt x="3820" y="4230"/>
                    <a:pt x="3830" y="4093"/>
                  </a:cubicBezTo>
                  <a:cubicBezTo>
                    <a:pt x="3834" y="4007"/>
                    <a:pt x="3765" y="3972"/>
                    <a:pt x="3680" y="3972"/>
                  </a:cubicBezTo>
                  <a:cubicBezTo>
                    <a:pt x="3561" y="3972"/>
                    <a:pt x="3411" y="4040"/>
                    <a:pt x="3388" y="4132"/>
                  </a:cubicBezTo>
                  <a:cubicBezTo>
                    <a:pt x="3358" y="4270"/>
                    <a:pt x="3349" y="4417"/>
                    <a:pt x="3349" y="4564"/>
                  </a:cubicBezTo>
                  <a:cubicBezTo>
                    <a:pt x="3268" y="5103"/>
                    <a:pt x="3069" y="5840"/>
                    <a:pt x="2649" y="5840"/>
                  </a:cubicBezTo>
                  <a:cubicBezTo>
                    <a:pt x="2556" y="5840"/>
                    <a:pt x="2452" y="5804"/>
                    <a:pt x="2337" y="5723"/>
                  </a:cubicBezTo>
                  <a:cubicBezTo>
                    <a:pt x="1650" y="5242"/>
                    <a:pt x="2593" y="3926"/>
                    <a:pt x="2936" y="3484"/>
                  </a:cubicBezTo>
                  <a:cubicBezTo>
                    <a:pt x="3035" y="3362"/>
                    <a:pt x="2930" y="3302"/>
                    <a:pt x="2806" y="3302"/>
                  </a:cubicBezTo>
                  <a:cubicBezTo>
                    <a:pt x="2721" y="3302"/>
                    <a:pt x="2627" y="3330"/>
                    <a:pt x="2583" y="3386"/>
                  </a:cubicBezTo>
                  <a:cubicBezTo>
                    <a:pt x="2357" y="3671"/>
                    <a:pt x="2092" y="3936"/>
                    <a:pt x="1787" y="4132"/>
                  </a:cubicBezTo>
                  <a:cubicBezTo>
                    <a:pt x="1631" y="4229"/>
                    <a:pt x="1452" y="4320"/>
                    <a:pt x="1272" y="4320"/>
                  </a:cubicBezTo>
                  <a:cubicBezTo>
                    <a:pt x="1215" y="4320"/>
                    <a:pt x="1157" y="4311"/>
                    <a:pt x="1100" y="4289"/>
                  </a:cubicBezTo>
                  <a:cubicBezTo>
                    <a:pt x="884" y="4211"/>
                    <a:pt x="589" y="3896"/>
                    <a:pt x="599" y="3641"/>
                  </a:cubicBezTo>
                  <a:cubicBezTo>
                    <a:pt x="619" y="3239"/>
                    <a:pt x="1375" y="3131"/>
                    <a:pt x="1660" y="3072"/>
                  </a:cubicBezTo>
                  <a:cubicBezTo>
                    <a:pt x="1974" y="3013"/>
                    <a:pt x="2298" y="2973"/>
                    <a:pt x="2612" y="2954"/>
                  </a:cubicBezTo>
                  <a:cubicBezTo>
                    <a:pt x="2840" y="2935"/>
                    <a:pt x="2948" y="2668"/>
                    <a:pt x="2689" y="2668"/>
                  </a:cubicBezTo>
                  <a:cubicBezTo>
                    <a:pt x="2680" y="2668"/>
                    <a:pt x="2671" y="2668"/>
                    <a:pt x="2661" y="2669"/>
                  </a:cubicBezTo>
                  <a:cubicBezTo>
                    <a:pt x="2499" y="2680"/>
                    <a:pt x="2314" y="2690"/>
                    <a:pt x="2122" y="2690"/>
                  </a:cubicBezTo>
                  <a:cubicBezTo>
                    <a:pt x="1625" y="2690"/>
                    <a:pt x="1079" y="2622"/>
                    <a:pt x="747" y="2325"/>
                  </a:cubicBezTo>
                  <a:cubicBezTo>
                    <a:pt x="481" y="2090"/>
                    <a:pt x="540" y="1461"/>
                    <a:pt x="923" y="1343"/>
                  </a:cubicBezTo>
                  <a:cubicBezTo>
                    <a:pt x="973" y="1327"/>
                    <a:pt x="1025" y="1319"/>
                    <a:pt x="1080" y="1319"/>
                  </a:cubicBezTo>
                  <a:cubicBezTo>
                    <a:pt x="1442" y="1319"/>
                    <a:pt x="1885" y="1655"/>
                    <a:pt x="2141" y="1834"/>
                  </a:cubicBezTo>
                  <a:cubicBezTo>
                    <a:pt x="2426" y="2041"/>
                    <a:pt x="2701" y="2266"/>
                    <a:pt x="2946" y="2512"/>
                  </a:cubicBezTo>
                  <a:cubicBezTo>
                    <a:pt x="2977" y="2546"/>
                    <a:pt x="3030" y="2560"/>
                    <a:pt x="3087" y="2560"/>
                  </a:cubicBezTo>
                  <a:cubicBezTo>
                    <a:pt x="3245" y="2560"/>
                    <a:pt x="3440" y="2450"/>
                    <a:pt x="3339" y="2335"/>
                  </a:cubicBezTo>
                  <a:cubicBezTo>
                    <a:pt x="3162" y="2129"/>
                    <a:pt x="3005" y="1903"/>
                    <a:pt x="2867" y="1668"/>
                  </a:cubicBezTo>
                  <a:cubicBezTo>
                    <a:pt x="2691" y="1373"/>
                    <a:pt x="2416" y="853"/>
                    <a:pt x="2651" y="519"/>
                  </a:cubicBezTo>
                  <a:cubicBezTo>
                    <a:pt x="2761" y="357"/>
                    <a:pt x="2940" y="285"/>
                    <a:pt x="3124" y="285"/>
                  </a:cubicBezTo>
                  <a:close/>
                  <a:moveTo>
                    <a:pt x="3286" y="1"/>
                  </a:moveTo>
                  <a:cubicBezTo>
                    <a:pt x="3027" y="1"/>
                    <a:pt x="2763" y="76"/>
                    <a:pt x="2553" y="195"/>
                  </a:cubicBezTo>
                  <a:cubicBezTo>
                    <a:pt x="2082" y="460"/>
                    <a:pt x="2062" y="961"/>
                    <a:pt x="2249" y="1422"/>
                  </a:cubicBezTo>
                  <a:cubicBezTo>
                    <a:pt x="2259" y="1432"/>
                    <a:pt x="2269" y="1451"/>
                    <a:pt x="2269" y="1461"/>
                  </a:cubicBezTo>
                  <a:cubicBezTo>
                    <a:pt x="1935" y="1241"/>
                    <a:pt x="1533" y="1042"/>
                    <a:pt x="1131" y="1042"/>
                  </a:cubicBezTo>
                  <a:cubicBezTo>
                    <a:pt x="1049" y="1042"/>
                    <a:pt x="966" y="1050"/>
                    <a:pt x="884" y="1069"/>
                  </a:cubicBezTo>
                  <a:cubicBezTo>
                    <a:pt x="413" y="1177"/>
                    <a:pt x="10" y="1736"/>
                    <a:pt x="167" y="2227"/>
                  </a:cubicBezTo>
                  <a:cubicBezTo>
                    <a:pt x="305" y="2669"/>
                    <a:pt x="845" y="2816"/>
                    <a:pt x="1247" y="2885"/>
                  </a:cubicBezTo>
                  <a:cubicBezTo>
                    <a:pt x="933" y="2973"/>
                    <a:pt x="619" y="3081"/>
                    <a:pt x="383" y="3297"/>
                  </a:cubicBezTo>
                  <a:cubicBezTo>
                    <a:pt x="0" y="3641"/>
                    <a:pt x="207" y="4112"/>
                    <a:pt x="570" y="4407"/>
                  </a:cubicBezTo>
                  <a:cubicBezTo>
                    <a:pt x="744" y="4548"/>
                    <a:pt x="943" y="4605"/>
                    <a:pt x="1148" y="4605"/>
                  </a:cubicBezTo>
                  <a:cubicBezTo>
                    <a:pt x="1427" y="4605"/>
                    <a:pt x="1715" y="4499"/>
                    <a:pt x="1964" y="4358"/>
                  </a:cubicBezTo>
                  <a:lnTo>
                    <a:pt x="1964" y="4358"/>
                  </a:lnTo>
                  <a:cubicBezTo>
                    <a:pt x="1778" y="4721"/>
                    <a:pt x="1601" y="5153"/>
                    <a:pt x="1699" y="5546"/>
                  </a:cubicBezTo>
                  <a:cubicBezTo>
                    <a:pt x="1798" y="5927"/>
                    <a:pt x="2198" y="6126"/>
                    <a:pt x="2580" y="6126"/>
                  </a:cubicBezTo>
                  <a:cubicBezTo>
                    <a:pt x="2651" y="6126"/>
                    <a:pt x="2721" y="6119"/>
                    <a:pt x="2789" y="6106"/>
                  </a:cubicBezTo>
                  <a:cubicBezTo>
                    <a:pt x="3182" y="6007"/>
                    <a:pt x="3417" y="5683"/>
                    <a:pt x="3565" y="5330"/>
                  </a:cubicBezTo>
                  <a:cubicBezTo>
                    <a:pt x="3682" y="5497"/>
                    <a:pt x="3859" y="5625"/>
                    <a:pt x="4105" y="5664"/>
                  </a:cubicBezTo>
                  <a:cubicBezTo>
                    <a:pt x="4188" y="5679"/>
                    <a:pt x="4282" y="5687"/>
                    <a:pt x="4381" y="5687"/>
                  </a:cubicBezTo>
                  <a:cubicBezTo>
                    <a:pt x="4740" y="5687"/>
                    <a:pt x="5161" y="5577"/>
                    <a:pt x="5322" y="5261"/>
                  </a:cubicBezTo>
                  <a:cubicBezTo>
                    <a:pt x="5440" y="5016"/>
                    <a:pt x="5361" y="4751"/>
                    <a:pt x="5234" y="4505"/>
                  </a:cubicBezTo>
                  <a:lnTo>
                    <a:pt x="5234" y="4505"/>
                  </a:lnTo>
                  <a:cubicBezTo>
                    <a:pt x="5422" y="4587"/>
                    <a:pt x="5610" y="4638"/>
                    <a:pt x="5794" y="4638"/>
                  </a:cubicBezTo>
                  <a:cubicBezTo>
                    <a:pt x="5917" y="4638"/>
                    <a:pt x="6039" y="4615"/>
                    <a:pt x="6157" y="4564"/>
                  </a:cubicBezTo>
                  <a:cubicBezTo>
                    <a:pt x="6569" y="4387"/>
                    <a:pt x="6805" y="3798"/>
                    <a:pt x="6579" y="3405"/>
                  </a:cubicBezTo>
                  <a:cubicBezTo>
                    <a:pt x="6402" y="3091"/>
                    <a:pt x="6019" y="2973"/>
                    <a:pt x="5666" y="2915"/>
                  </a:cubicBezTo>
                  <a:cubicBezTo>
                    <a:pt x="5951" y="2806"/>
                    <a:pt x="6196" y="2659"/>
                    <a:pt x="6373" y="2433"/>
                  </a:cubicBezTo>
                  <a:cubicBezTo>
                    <a:pt x="6687" y="2031"/>
                    <a:pt x="6392" y="1530"/>
                    <a:pt x="6029" y="1275"/>
                  </a:cubicBezTo>
                  <a:cubicBezTo>
                    <a:pt x="5866" y="1160"/>
                    <a:pt x="5688" y="1112"/>
                    <a:pt x="5510" y="1112"/>
                  </a:cubicBezTo>
                  <a:cubicBezTo>
                    <a:pt x="5186" y="1112"/>
                    <a:pt x="4859" y="1272"/>
                    <a:pt x="4605" y="1481"/>
                  </a:cubicBezTo>
                  <a:cubicBezTo>
                    <a:pt x="4507" y="1569"/>
                    <a:pt x="4419" y="1658"/>
                    <a:pt x="4330" y="1746"/>
                  </a:cubicBezTo>
                  <a:cubicBezTo>
                    <a:pt x="4380" y="1216"/>
                    <a:pt x="4330" y="646"/>
                    <a:pt x="4016" y="293"/>
                  </a:cubicBezTo>
                  <a:cubicBezTo>
                    <a:pt x="3829" y="85"/>
                    <a:pt x="3561" y="1"/>
                    <a:pt x="3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0" name="Google Shape;4900;p23"/>
            <p:cNvSpPr/>
            <p:nvPr/>
          </p:nvSpPr>
          <p:spPr>
            <a:xfrm>
              <a:off x="7046901" y="10148745"/>
              <a:ext cx="211950" cy="191179"/>
            </a:xfrm>
            <a:custGeom>
              <a:avLst/>
              <a:gdLst/>
              <a:ahLst/>
              <a:cxnLst/>
              <a:rect l="l" t="t" r="r" b="b"/>
              <a:pathLst>
                <a:path w="6796" h="6130" extrusionOk="0">
                  <a:moveTo>
                    <a:pt x="4157" y="290"/>
                  </a:moveTo>
                  <a:cubicBezTo>
                    <a:pt x="4249" y="290"/>
                    <a:pt x="4353" y="326"/>
                    <a:pt x="4468" y="408"/>
                  </a:cubicBezTo>
                  <a:cubicBezTo>
                    <a:pt x="5146" y="889"/>
                    <a:pt x="4213" y="2205"/>
                    <a:pt x="3869" y="2647"/>
                  </a:cubicBezTo>
                  <a:cubicBezTo>
                    <a:pt x="3770" y="2769"/>
                    <a:pt x="3875" y="2829"/>
                    <a:pt x="3999" y="2829"/>
                  </a:cubicBezTo>
                  <a:cubicBezTo>
                    <a:pt x="4084" y="2829"/>
                    <a:pt x="4179" y="2801"/>
                    <a:pt x="4223" y="2745"/>
                  </a:cubicBezTo>
                  <a:cubicBezTo>
                    <a:pt x="4439" y="2460"/>
                    <a:pt x="4714" y="2195"/>
                    <a:pt x="5018" y="1998"/>
                  </a:cubicBezTo>
                  <a:cubicBezTo>
                    <a:pt x="5167" y="1902"/>
                    <a:pt x="5349" y="1811"/>
                    <a:pt x="5532" y="1811"/>
                  </a:cubicBezTo>
                  <a:cubicBezTo>
                    <a:pt x="5590" y="1811"/>
                    <a:pt x="5648" y="1820"/>
                    <a:pt x="5705" y="1841"/>
                  </a:cubicBezTo>
                  <a:cubicBezTo>
                    <a:pt x="5921" y="1920"/>
                    <a:pt x="6216" y="2234"/>
                    <a:pt x="6206" y="2489"/>
                  </a:cubicBezTo>
                  <a:cubicBezTo>
                    <a:pt x="6186" y="2892"/>
                    <a:pt x="5430" y="3000"/>
                    <a:pt x="5146" y="3059"/>
                  </a:cubicBezTo>
                  <a:cubicBezTo>
                    <a:pt x="4831" y="3118"/>
                    <a:pt x="4507" y="3157"/>
                    <a:pt x="4193" y="3177"/>
                  </a:cubicBezTo>
                  <a:cubicBezTo>
                    <a:pt x="3965" y="3196"/>
                    <a:pt x="3857" y="3462"/>
                    <a:pt x="4116" y="3462"/>
                  </a:cubicBezTo>
                  <a:cubicBezTo>
                    <a:pt x="4125" y="3462"/>
                    <a:pt x="4134" y="3462"/>
                    <a:pt x="4144" y="3461"/>
                  </a:cubicBezTo>
                  <a:cubicBezTo>
                    <a:pt x="4303" y="3450"/>
                    <a:pt x="4487" y="3440"/>
                    <a:pt x="4679" y="3440"/>
                  </a:cubicBezTo>
                  <a:cubicBezTo>
                    <a:pt x="5175" y="3440"/>
                    <a:pt x="5726" y="3508"/>
                    <a:pt x="6059" y="3805"/>
                  </a:cubicBezTo>
                  <a:cubicBezTo>
                    <a:pt x="6324" y="4041"/>
                    <a:pt x="6265" y="4669"/>
                    <a:pt x="5882" y="4787"/>
                  </a:cubicBezTo>
                  <a:cubicBezTo>
                    <a:pt x="5832" y="4804"/>
                    <a:pt x="5780" y="4811"/>
                    <a:pt x="5726" y="4811"/>
                  </a:cubicBezTo>
                  <a:cubicBezTo>
                    <a:pt x="5363" y="4811"/>
                    <a:pt x="4921" y="4476"/>
                    <a:pt x="4664" y="4296"/>
                  </a:cubicBezTo>
                  <a:cubicBezTo>
                    <a:pt x="4380" y="4090"/>
                    <a:pt x="4105" y="3864"/>
                    <a:pt x="3859" y="3619"/>
                  </a:cubicBezTo>
                  <a:cubicBezTo>
                    <a:pt x="3828" y="3585"/>
                    <a:pt x="3776" y="3570"/>
                    <a:pt x="3718" y="3570"/>
                  </a:cubicBezTo>
                  <a:cubicBezTo>
                    <a:pt x="3560" y="3570"/>
                    <a:pt x="3363" y="3680"/>
                    <a:pt x="3457" y="3795"/>
                  </a:cubicBezTo>
                  <a:cubicBezTo>
                    <a:pt x="3643" y="4002"/>
                    <a:pt x="3800" y="4227"/>
                    <a:pt x="3938" y="4463"/>
                  </a:cubicBezTo>
                  <a:cubicBezTo>
                    <a:pt x="4115" y="4758"/>
                    <a:pt x="4390" y="5278"/>
                    <a:pt x="4154" y="5612"/>
                  </a:cubicBezTo>
                  <a:cubicBezTo>
                    <a:pt x="4045" y="5774"/>
                    <a:pt x="3865" y="5846"/>
                    <a:pt x="3682" y="5846"/>
                  </a:cubicBezTo>
                  <a:cubicBezTo>
                    <a:pt x="3453" y="5846"/>
                    <a:pt x="3218" y="5734"/>
                    <a:pt x="3103" y="554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76" y="3844"/>
                    <a:pt x="3044" y="3579"/>
                  </a:cubicBezTo>
                  <a:cubicBezTo>
                    <a:pt x="3061" y="3497"/>
                    <a:pt x="3000" y="3467"/>
                    <a:pt x="2919" y="3467"/>
                  </a:cubicBezTo>
                  <a:cubicBezTo>
                    <a:pt x="2806" y="3467"/>
                    <a:pt x="2652" y="3526"/>
                    <a:pt x="2612" y="3589"/>
                  </a:cubicBezTo>
                  <a:cubicBezTo>
                    <a:pt x="2436" y="3913"/>
                    <a:pt x="2200" y="4227"/>
                    <a:pt x="1925" y="4473"/>
                  </a:cubicBezTo>
                  <a:cubicBezTo>
                    <a:pt x="1782" y="4600"/>
                    <a:pt x="1601" y="4733"/>
                    <a:pt x="1407" y="4733"/>
                  </a:cubicBezTo>
                  <a:cubicBezTo>
                    <a:pt x="1361" y="4733"/>
                    <a:pt x="1314" y="4725"/>
                    <a:pt x="1267" y="4708"/>
                  </a:cubicBezTo>
                  <a:cubicBezTo>
                    <a:pt x="1031" y="4620"/>
                    <a:pt x="766" y="4316"/>
                    <a:pt x="737" y="4060"/>
                  </a:cubicBezTo>
                  <a:cubicBezTo>
                    <a:pt x="649" y="3393"/>
                    <a:pt x="2033" y="3265"/>
                    <a:pt x="2475" y="3236"/>
                  </a:cubicBezTo>
                  <a:cubicBezTo>
                    <a:pt x="2690" y="3208"/>
                    <a:pt x="2816" y="2949"/>
                    <a:pt x="2566" y="2949"/>
                  </a:cubicBezTo>
                  <a:cubicBezTo>
                    <a:pt x="2553" y="2949"/>
                    <a:pt x="2539" y="2949"/>
                    <a:pt x="2524" y="2951"/>
                  </a:cubicBezTo>
                  <a:cubicBezTo>
                    <a:pt x="2426" y="2961"/>
                    <a:pt x="2318" y="2971"/>
                    <a:pt x="2200" y="2980"/>
                  </a:cubicBezTo>
                  <a:cubicBezTo>
                    <a:pt x="2093" y="2987"/>
                    <a:pt x="1976" y="2992"/>
                    <a:pt x="1856" y="2992"/>
                  </a:cubicBezTo>
                  <a:cubicBezTo>
                    <a:pt x="1268" y="2992"/>
                    <a:pt x="596" y="2880"/>
                    <a:pt x="580" y="2342"/>
                  </a:cubicBezTo>
                  <a:cubicBezTo>
                    <a:pt x="570" y="2146"/>
                    <a:pt x="649" y="1822"/>
                    <a:pt x="874" y="1782"/>
                  </a:cubicBezTo>
                  <a:cubicBezTo>
                    <a:pt x="890" y="1780"/>
                    <a:pt x="906" y="1779"/>
                    <a:pt x="922" y="1779"/>
                  </a:cubicBezTo>
                  <a:cubicBezTo>
                    <a:pt x="1131" y="1779"/>
                    <a:pt x="1387" y="1947"/>
                    <a:pt x="1542" y="2038"/>
                  </a:cubicBezTo>
                  <a:cubicBezTo>
                    <a:pt x="1856" y="2234"/>
                    <a:pt x="2141" y="2460"/>
                    <a:pt x="2406" y="2725"/>
                  </a:cubicBezTo>
                  <a:cubicBezTo>
                    <a:pt x="2435" y="2754"/>
                    <a:pt x="2481" y="2766"/>
                    <a:pt x="2533" y="2766"/>
                  </a:cubicBezTo>
                  <a:cubicBezTo>
                    <a:pt x="2640" y="2766"/>
                    <a:pt x="2772" y="2713"/>
                    <a:pt x="2819" y="2647"/>
                  </a:cubicBezTo>
                  <a:cubicBezTo>
                    <a:pt x="2838" y="2607"/>
                    <a:pt x="2838" y="2578"/>
                    <a:pt x="2799" y="2538"/>
                  </a:cubicBezTo>
                  <a:cubicBezTo>
                    <a:pt x="2603" y="234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30"/>
                  </a:cubicBezTo>
                  <a:cubicBezTo>
                    <a:pt x="2035" y="755"/>
                    <a:pt x="2171" y="723"/>
                    <a:pt x="2310" y="723"/>
                  </a:cubicBezTo>
                  <a:cubicBezTo>
                    <a:pt x="2444" y="723"/>
                    <a:pt x="2580" y="752"/>
                    <a:pt x="2671" y="801"/>
                  </a:cubicBezTo>
                  <a:cubicBezTo>
                    <a:pt x="2848" y="899"/>
                    <a:pt x="2936" y="1075"/>
                    <a:pt x="2985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73"/>
                    <a:pt x="2985" y="1900"/>
                    <a:pt x="2976" y="2038"/>
                  </a:cubicBezTo>
                  <a:cubicBezTo>
                    <a:pt x="2972" y="2123"/>
                    <a:pt x="3039" y="2158"/>
                    <a:pt x="3123" y="2158"/>
                  </a:cubicBezTo>
                  <a:cubicBezTo>
                    <a:pt x="3242" y="2158"/>
                    <a:pt x="3394" y="2087"/>
                    <a:pt x="3417" y="1989"/>
                  </a:cubicBezTo>
                  <a:cubicBezTo>
                    <a:pt x="3447" y="1861"/>
                    <a:pt x="3457" y="1714"/>
                    <a:pt x="3457" y="1566"/>
                  </a:cubicBezTo>
                  <a:cubicBezTo>
                    <a:pt x="3537" y="1027"/>
                    <a:pt x="3736" y="290"/>
                    <a:pt x="4157" y="290"/>
                  </a:cubicBezTo>
                  <a:close/>
                  <a:moveTo>
                    <a:pt x="4232" y="1"/>
                  </a:moveTo>
                  <a:cubicBezTo>
                    <a:pt x="4158" y="1"/>
                    <a:pt x="4086" y="9"/>
                    <a:pt x="4016" y="25"/>
                  </a:cubicBezTo>
                  <a:cubicBezTo>
                    <a:pt x="3624" y="123"/>
                    <a:pt x="3388" y="447"/>
                    <a:pt x="3241" y="801"/>
                  </a:cubicBezTo>
                  <a:cubicBezTo>
                    <a:pt x="3123" y="634"/>
                    <a:pt x="2946" y="506"/>
                    <a:pt x="2701" y="467"/>
                  </a:cubicBezTo>
                  <a:cubicBezTo>
                    <a:pt x="2616" y="452"/>
                    <a:pt x="2520" y="443"/>
                    <a:pt x="2419" y="443"/>
                  </a:cubicBezTo>
                  <a:cubicBezTo>
                    <a:pt x="2056" y="443"/>
                    <a:pt x="1637" y="554"/>
                    <a:pt x="1483" y="869"/>
                  </a:cubicBezTo>
                  <a:cubicBezTo>
                    <a:pt x="1365" y="1115"/>
                    <a:pt x="1444" y="1380"/>
                    <a:pt x="1572" y="1625"/>
                  </a:cubicBezTo>
                  <a:cubicBezTo>
                    <a:pt x="1383" y="1543"/>
                    <a:pt x="1195" y="1492"/>
                    <a:pt x="1011" y="1492"/>
                  </a:cubicBezTo>
                  <a:cubicBezTo>
                    <a:pt x="888" y="1492"/>
                    <a:pt x="767" y="1515"/>
                    <a:pt x="649" y="1566"/>
                  </a:cubicBezTo>
                  <a:cubicBezTo>
                    <a:pt x="236" y="1743"/>
                    <a:pt x="1" y="2332"/>
                    <a:pt x="226" y="2725"/>
                  </a:cubicBezTo>
                  <a:cubicBezTo>
                    <a:pt x="403" y="3039"/>
                    <a:pt x="786" y="3157"/>
                    <a:pt x="1140" y="3216"/>
                  </a:cubicBezTo>
                  <a:cubicBezTo>
                    <a:pt x="855" y="3324"/>
                    <a:pt x="599" y="3471"/>
                    <a:pt x="433" y="3697"/>
                  </a:cubicBezTo>
                  <a:cubicBezTo>
                    <a:pt x="118" y="4100"/>
                    <a:pt x="413" y="4600"/>
                    <a:pt x="776" y="4856"/>
                  </a:cubicBezTo>
                  <a:cubicBezTo>
                    <a:pt x="940" y="4971"/>
                    <a:pt x="1117" y="5019"/>
                    <a:pt x="1295" y="5019"/>
                  </a:cubicBezTo>
                  <a:cubicBezTo>
                    <a:pt x="1619" y="5019"/>
                    <a:pt x="1946" y="4859"/>
                    <a:pt x="2200" y="4650"/>
                  </a:cubicBezTo>
                  <a:cubicBezTo>
                    <a:pt x="2298" y="4561"/>
                    <a:pt x="2387" y="4473"/>
                    <a:pt x="2475" y="4384"/>
                  </a:cubicBezTo>
                  <a:lnTo>
                    <a:pt x="2475" y="4384"/>
                  </a:lnTo>
                  <a:cubicBezTo>
                    <a:pt x="2426" y="4915"/>
                    <a:pt x="2465" y="5484"/>
                    <a:pt x="2789" y="5838"/>
                  </a:cubicBezTo>
                  <a:cubicBezTo>
                    <a:pt x="2971" y="6045"/>
                    <a:pt x="3239" y="6130"/>
                    <a:pt x="3516" y="6130"/>
                  </a:cubicBezTo>
                  <a:cubicBezTo>
                    <a:pt x="3776" y="6130"/>
                    <a:pt x="4043" y="6055"/>
                    <a:pt x="4252" y="5936"/>
                  </a:cubicBezTo>
                  <a:cubicBezTo>
                    <a:pt x="4723" y="5671"/>
                    <a:pt x="4743" y="5170"/>
                    <a:pt x="4556" y="4708"/>
                  </a:cubicBezTo>
                  <a:cubicBezTo>
                    <a:pt x="4547" y="4699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66" y="5089"/>
                    <a:pt x="5665" y="5089"/>
                  </a:cubicBezTo>
                  <a:cubicBezTo>
                    <a:pt x="5747" y="5089"/>
                    <a:pt x="5830" y="5080"/>
                    <a:pt x="5911" y="5062"/>
                  </a:cubicBezTo>
                  <a:cubicBezTo>
                    <a:pt x="6393" y="4954"/>
                    <a:pt x="6795" y="4394"/>
                    <a:pt x="6638" y="3894"/>
                  </a:cubicBezTo>
                  <a:cubicBezTo>
                    <a:pt x="6501" y="3461"/>
                    <a:pt x="5961" y="3314"/>
                    <a:pt x="5548" y="3245"/>
                  </a:cubicBezTo>
                  <a:cubicBezTo>
                    <a:pt x="5872" y="3157"/>
                    <a:pt x="6186" y="3049"/>
                    <a:pt x="6412" y="2833"/>
                  </a:cubicBezTo>
                  <a:cubicBezTo>
                    <a:pt x="6795" y="2489"/>
                    <a:pt x="6599" y="2018"/>
                    <a:pt x="6236" y="1724"/>
                  </a:cubicBezTo>
                  <a:cubicBezTo>
                    <a:pt x="6057" y="1582"/>
                    <a:pt x="5857" y="1525"/>
                    <a:pt x="5653" y="1525"/>
                  </a:cubicBezTo>
                  <a:cubicBezTo>
                    <a:pt x="5376" y="1525"/>
                    <a:pt x="5090" y="1631"/>
                    <a:pt x="4841" y="1773"/>
                  </a:cubicBezTo>
                  <a:cubicBezTo>
                    <a:pt x="5028" y="1409"/>
                    <a:pt x="5195" y="977"/>
                    <a:pt x="5106" y="585"/>
                  </a:cubicBezTo>
                  <a:cubicBezTo>
                    <a:pt x="5008" y="207"/>
                    <a:pt x="4607" y="1"/>
                    <a:pt x="4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1" name="Google Shape;4901;p23"/>
            <p:cNvSpPr/>
            <p:nvPr/>
          </p:nvSpPr>
          <p:spPr>
            <a:xfrm>
              <a:off x="7386813" y="10140386"/>
              <a:ext cx="211950" cy="191086"/>
            </a:xfrm>
            <a:custGeom>
              <a:avLst/>
              <a:gdLst/>
              <a:ahLst/>
              <a:cxnLst/>
              <a:rect l="l" t="t" r="r" b="b"/>
              <a:pathLst>
                <a:path w="6796" h="6127" extrusionOk="0">
                  <a:moveTo>
                    <a:pt x="3114" y="285"/>
                  </a:moveTo>
                  <a:cubicBezTo>
                    <a:pt x="3343" y="285"/>
                    <a:pt x="3578" y="397"/>
                    <a:pt x="3692" y="587"/>
                  </a:cubicBezTo>
                  <a:cubicBezTo>
                    <a:pt x="3899" y="921"/>
                    <a:pt x="3899" y="1363"/>
                    <a:pt x="3869" y="1736"/>
                  </a:cubicBezTo>
                  <a:cubicBezTo>
                    <a:pt x="3859" y="2011"/>
                    <a:pt x="3820" y="2286"/>
                    <a:pt x="3761" y="2551"/>
                  </a:cubicBezTo>
                  <a:cubicBezTo>
                    <a:pt x="3741" y="2633"/>
                    <a:pt x="3801" y="2664"/>
                    <a:pt x="3882" y="2664"/>
                  </a:cubicBezTo>
                  <a:cubicBezTo>
                    <a:pt x="3995" y="2664"/>
                    <a:pt x="4149" y="2604"/>
                    <a:pt x="4183" y="2541"/>
                  </a:cubicBezTo>
                  <a:cubicBezTo>
                    <a:pt x="4360" y="2217"/>
                    <a:pt x="4596" y="1903"/>
                    <a:pt x="4871" y="1658"/>
                  </a:cubicBezTo>
                  <a:cubicBezTo>
                    <a:pt x="5021" y="1531"/>
                    <a:pt x="5198" y="1397"/>
                    <a:pt x="5389" y="1397"/>
                  </a:cubicBezTo>
                  <a:cubicBezTo>
                    <a:pt x="5435" y="1397"/>
                    <a:pt x="5481" y="1405"/>
                    <a:pt x="5529" y="1422"/>
                  </a:cubicBezTo>
                  <a:cubicBezTo>
                    <a:pt x="5764" y="1510"/>
                    <a:pt x="6029" y="1815"/>
                    <a:pt x="6059" y="2070"/>
                  </a:cubicBezTo>
                  <a:cubicBezTo>
                    <a:pt x="6147" y="2738"/>
                    <a:pt x="4763" y="2865"/>
                    <a:pt x="4321" y="2895"/>
                  </a:cubicBezTo>
                  <a:cubicBezTo>
                    <a:pt x="4106" y="2923"/>
                    <a:pt x="3980" y="3182"/>
                    <a:pt x="4230" y="3182"/>
                  </a:cubicBezTo>
                  <a:cubicBezTo>
                    <a:pt x="4243" y="3182"/>
                    <a:pt x="4257" y="3181"/>
                    <a:pt x="4272" y="3180"/>
                  </a:cubicBezTo>
                  <a:cubicBezTo>
                    <a:pt x="4370" y="3170"/>
                    <a:pt x="4478" y="3160"/>
                    <a:pt x="4596" y="3150"/>
                  </a:cubicBezTo>
                  <a:cubicBezTo>
                    <a:pt x="4703" y="3143"/>
                    <a:pt x="4819" y="3139"/>
                    <a:pt x="4940" y="3139"/>
                  </a:cubicBezTo>
                  <a:cubicBezTo>
                    <a:pt x="5527" y="3139"/>
                    <a:pt x="6200" y="3251"/>
                    <a:pt x="6216" y="3788"/>
                  </a:cubicBezTo>
                  <a:cubicBezTo>
                    <a:pt x="6226" y="3985"/>
                    <a:pt x="6147" y="4309"/>
                    <a:pt x="5921" y="4348"/>
                  </a:cubicBezTo>
                  <a:cubicBezTo>
                    <a:pt x="5906" y="4350"/>
                    <a:pt x="5890" y="4351"/>
                    <a:pt x="5874" y="4351"/>
                  </a:cubicBezTo>
                  <a:cubicBezTo>
                    <a:pt x="5665" y="4351"/>
                    <a:pt x="5409" y="4184"/>
                    <a:pt x="5254" y="4093"/>
                  </a:cubicBezTo>
                  <a:cubicBezTo>
                    <a:pt x="4939" y="3896"/>
                    <a:pt x="4655" y="3671"/>
                    <a:pt x="4390" y="3405"/>
                  </a:cubicBezTo>
                  <a:cubicBezTo>
                    <a:pt x="4361" y="3377"/>
                    <a:pt x="4315" y="3365"/>
                    <a:pt x="4263" y="3365"/>
                  </a:cubicBezTo>
                  <a:cubicBezTo>
                    <a:pt x="4155" y="3365"/>
                    <a:pt x="4024" y="3418"/>
                    <a:pt x="3977" y="3484"/>
                  </a:cubicBezTo>
                  <a:cubicBezTo>
                    <a:pt x="3958" y="3523"/>
                    <a:pt x="3958" y="3553"/>
                    <a:pt x="3997" y="3592"/>
                  </a:cubicBezTo>
                  <a:cubicBezTo>
                    <a:pt x="4193" y="3788"/>
                    <a:pt x="4380" y="4014"/>
                    <a:pt x="4547" y="4240"/>
                  </a:cubicBezTo>
                  <a:cubicBezTo>
                    <a:pt x="4704" y="4456"/>
                    <a:pt x="5136" y="5045"/>
                    <a:pt x="4841" y="5300"/>
                  </a:cubicBezTo>
                  <a:cubicBezTo>
                    <a:pt x="4761" y="5376"/>
                    <a:pt x="4625" y="5407"/>
                    <a:pt x="4486" y="5407"/>
                  </a:cubicBezTo>
                  <a:cubicBezTo>
                    <a:pt x="4352" y="5407"/>
                    <a:pt x="4216" y="5378"/>
                    <a:pt x="4124" y="5330"/>
                  </a:cubicBezTo>
                  <a:cubicBezTo>
                    <a:pt x="3948" y="5232"/>
                    <a:pt x="3859" y="5055"/>
                    <a:pt x="3820" y="4868"/>
                  </a:cubicBezTo>
                  <a:cubicBezTo>
                    <a:pt x="3791" y="4751"/>
                    <a:pt x="3771" y="4623"/>
                    <a:pt x="3771" y="4495"/>
                  </a:cubicBezTo>
                  <a:cubicBezTo>
                    <a:pt x="3791" y="4358"/>
                    <a:pt x="3810" y="4230"/>
                    <a:pt x="3820" y="4093"/>
                  </a:cubicBezTo>
                  <a:cubicBezTo>
                    <a:pt x="3824" y="4007"/>
                    <a:pt x="3755" y="3972"/>
                    <a:pt x="3671" y="3972"/>
                  </a:cubicBezTo>
                  <a:cubicBezTo>
                    <a:pt x="3553" y="3972"/>
                    <a:pt x="3405" y="4040"/>
                    <a:pt x="3388" y="4132"/>
                  </a:cubicBezTo>
                  <a:cubicBezTo>
                    <a:pt x="3359" y="4270"/>
                    <a:pt x="3339" y="4417"/>
                    <a:pt x="3339" y="4564"/>
                  </a:cubicBezTo>
                  <a:cubicBezTo>
                    <a:pt x="3258" y="5103"/>
                    <a:pt x="3059" y="5840"/>
                    <a:pt x="2639" y="5840"/>
                  </a:cubicBezTo>
                  <a:cubicBezTo>
                    <a:pt x="2546" y="5840"/>
                    <a:pt x="2443" y="5804"/>
                    <a:pt x="2328" y="5723"/>
                  </a:cubicBezTo>
                  <a:cubicBezTo>
                    <a:pt x="1650" y="5242"/>
                    <a:pt x="2583" y="3926"/>
                    <a:pt x="2936" y="3484"/>
                  </a:cubicBezTo>
                  <a:cubicBezTo>
                    <a:pt x="3030" y="3362"/>
                    <a:pt x="2922" y="3302"/>
                    <a:pt x="2797" y="3302"/>
                  </a:cubicBezTo>
                  <a:cubicBezTo>
                    <a:pt x="2711" y="3302"/>
                    <a:pt x="2617" y="3330"/>
                    <a:pt x="2573" y="3386"/>
                  </a:cubicBezTo>
                  <a:cubicBezTo>
                    <a:pt x="2357" y="3671"/>
                    <a:pt x="2082" y="3936"/>
                    <a:pt x="1778" y="4132"/>
                  </a:cubicBezTo>
                  <a:cubicBezTo>
                    <a:pt x="1629" y="4229"/>
                    <a:pt x="1446" y="4320"/>
                    <a:pt x="1264" y="4320"/>
                  </a:cubicBezTo>
                  <a:cubicBezTo>
                    <a:pt x="1206" y="4320"/>
                    <a:pt x="1147" y="4311"/>
                    <a:pt x="1090" y="4289"/>
                  </a:cubicBezTo>
                  <a:cubicBezTo>
                    <a:pt x="874" y="4211"/>
                    <a:pt x="580" y="3896"/>
                    <a:pt x="599" y="3641"/>
                  </a:cubicBezTo>
                  <a:cubicBezTo>
                    <a:pt x="609" y="3239"/>
                    <a:pt x="1365" y="3131"/>
                    <a:pt x="1650" y="3072"/>
                  </a:cubicBezTo>
                  <a:cubicBezTo>
                    <a:pt x="1964" y="3013"/>
                    <a:pt x="2288" y="2973"/>
                    <a:pt x="2603" y="2954"/>
                  </a:cubicBezTo>
                  <a:cubicBezTo>
                    <a:pt x="2830" y="2935"/>
                    <a:pt x="2939" y="2668"/>
                    <a:pt x="2680" y="2668"/>
                  </a:cubicBezTo>
                  <a:cubicBezTo>
                    <a:pt x="2671" y="2668"/>
                    <a:pt x="2661" y="2668"/>
                    <a:pt x="2652" y="2669"/>
                  </a:cubicBezTo>
                  <a:cubicBezTo>
                    <a:pt x="2492" y="2680"/>
                    <a:pt x="2309" y="2690"/>
                    <a:pt x="2116" y="2690"/>
                  </a:cubicBezTo>
                  <a:cubicBezTo>
                    <a:pt x="1621" y="2690"/>
                    <a:pt x="1069" y="2622"/>
                    <a:pt x="737" y="2325"/>
                  </a:cubicBezTo>
                  <a:cubicBezTo>
                    <a:pt x="472" y="2090"/>
                    <a:pt x="531" y="1461"/>
                    <a:pt x="914" y="1343"/>
                  </a:cubicBezTo>
                  <a:cubicBezTo>
                    <a:pt x="963" y="1327"/>
                    <a:pt x="1016" y="1319"/>
                    <a:pt x="1070" y="1319"/>
                  </a:cubicBezTo>
                  <a:cubicBezTo>
                    <a:pt x="1433" y="1319"/>
                    <a:pt x="1875" y="1655"/>
                    <a:pt x="2131" y="1834"/>
                  </a:cubicBezTo>
                  <a:cubicBezTo>
                    <a:pt x="2416" y="2041"/>
                    <a:pt x="2691" y="2266"/>
                    <a:pt x="2936" y="2512"/>
                  </a:cubicBezTo>
                  <a:cubicBezTo>
                    <a:pt x="2968" y="2546"/>
                    <a:pt x="3020" y="2560"/>
                    <a:pt x="3077" y="2560"/>
                  </a:cubicBezTo>
                  <a:cubicBezTo>
                    <a:pt x="3236" y="2560"/>
                    <a:pt x="3433" y="2450"/>
                    <a:pt x="3339" y="2335"/>
                  </a:cubicBezTo>
                  <a:cubicBezTo>
                    <a:pt x="3162" y="2129"/>
                    <a:pt x="2995" y="1903"/>
                    <a:pt x="2858" y="1668"/>
                  </a:cubicBezTo>
                  <a:cubicBezTo>
                    <a:pt x="2681" y="1373"/>
                    <a:pt x="2406" y="853"/>
                    <a:pt x="2642" y="519"/>
                  </a:cubicBezTo>
                  <a:cubicBezTo>
                    <a:pt x="2751" y="357"/>
                    <a:pt x="2930" y="285"/>
                    <a:pt x="3114" y="285"/>
                  </a:cubicBezTo>
                  <a:close/>
                  <a:moveTo>
                    <a:pt x="3280" y="1"/>
                  </a:moveTo>
                  <a:cubicBezTo>
                    <a:pt x="3020" y="1"/>
                    <a:pt x="2753" y="76"/>
                    <a:pt x="2544" y="195"/>
                  </a:cubicBezTo>
                  <a:cubicBezTo>
                    <a:pt x="2072" y="460"/>
                    <a:pt x="2062" y="961"/>
                    <a:pt x="2249" y="1422"/>
                  </a:cubicBezTo>
                  <a:cubicBezTo>
                    <a:pt x="2249" y="1432"/>
                    <a:pt x="2259" y="1451"/>
                    <a:pt x="2259" y="1461"/>
                  </a:cubicBezTo>
                  <a:cubicBezTo>
                    <a:pt x="1925" y="1241"/>
                    <a:pt x="1530" y="1042"/>
                    <a:pt x="1131" y="1042"/>
                  </a:cubicBezTo>
                  <a:cubicBezTo>
                    <a:pt x="1048" y="1042"/>
                    <a:pt x="966" y="1050"/>
                    <a:pt x="884" y="1069"/>
                  </a:cubicBezTo>
                  <a:cubicBezTo>
                    <a:pt x="403" y="1177"/>
                    <a:pt x="1" y="1736"/>
                    <a:pt x="158" y="2227"/>
                  </a:cubicBezTo>
                  <a:cubicBezTo>
                    <a:pt x="305" y="2669"/>
                    <a:pt x="835" y="2816"/>
                    <a:pt x="1248" y="2885"/>
                  </a:cubicBezTo>
                  <a:cubicBezTo>
                    <a:pt x="923" y="2973"/>
                    <a:pt x="609" y="3081"/>
                    <a:pt x="383" y="3297"/>
                  </a:cubicBezTo>
                  <a:cubicBezTo>
                    <a:pt x="1" y="3641"/>
                    <a:pt x="197" y="4112"/>
                    <a:pt x="560" y="4407"/>
                  </a:cubicBezTo>
                  <a:cubicBezTo>
                    <a:pt x="739" y="4548"/>
                    <a:pt x="940" y="4605"/>
                    <a:pt x="1145" y="4605"/>
                  </a:cubicBezTo>
                  <a:cubicBezTo>
                    <a:pt x="1425" y="4605"/>
                    <a:pt x="1711" y="4499"/>
                    <a:pt x="1954" y="4358"/>
                  </a:cubicBezTo>
                  <a:lnTo>
                    <a:pt x="1954" y="4358"/>
                  </a:lnTo>
                  <a:cubicBezTo>
                    <a:pt x="1768" y="4721"/>
                    <a:pt x="1601" y="5153"/>
                    <a:pt x="1699" y="5546"/>
                  </a:cubicBezTo>
                  <a:cubicBezTo>
                    <a:pt x="1790" y="5927"/>
                    <a:pt x="2196" y="6126"/>
                    <a:pt x="2574" y="6126"/>
                  </a:cubicBezTo>
                  <a:cubicBezTo>
                    <a:pt x="2644" y="6126"/>
                    <a:pt x="2713" y="6119"/>
                    <a:pt x="2779" y="6106"/>
                  </a:cubicBezTo>
                  <a:cubicBezTo>
                    <a:pt x="3172" y="6007"/>
                    <a:pt x="3408" y="5683"/>
                    <a:pt x="3555" y="5330"/>
                  </a:cubicBezTo>
                  <a:cubicBezTo>
                    <a:pt x="3683" y="5497"/>
                    <a:pt x="3850" y="5625"/>
                    <a:pt x="4095" y="5664"/>
                  </a:cubicBezTo>
                  <a:cubicBezTo>
                    <a:pt x="4180" y="5679"/>
                    <a:pt x="4276" y="5687"/>
                    <a:pt x="4376" y="5687"/>
                  </a:cubicBezTo>
                  <a:cubicBezTo>
                    <a:pt x="4740" y="5687"/>
                    <a:pt x="5159" y="5577"/>
                    <a:pt x="5313" y="5261"/>
                  </a:cubicBezTo>
                  <a:cubicBezTo>
                    <a:pt x="5430" y="5016"/>
                    <a:pt x="5352" y="4751"/>
                    <a:pt x="5234" y="4505"/>
                  </a:cubicBezTo>
                  <a:lnTo>
                    <a:pt x="5234" y="4505"/>
                  </a:lnTo>
                  <a:cubicBezTo>
                    <a:pt x="5416" y="4587"/>
                    <a:pt x="5602" y="4638"/>
                    <a:pt x="5785" y="4638"/>
                  </a:cubicBezTo>
                  <a:cubicBezTo>
                    <a:pt x="5908" y="4638"/>
                    <a:pt x="6029" y="4615"/>
                    <a:pt x="6147" y="4564"/>
                  </a:cubicBezTo>
                  <a:cubicBezTo>
                    <a:pt x="6560" y="4387"/>
                    <a:pt x="6795" y="3798"/>
                    <a:pt x="6569" y="3405"/>
                  </a:cubicBezTo>
                  <a:cubicBezTo>
                    <a:pt x="6393" y="3091"/>
                    <a:pt x="6010" y="2973"/>
                    <a:pt x="5656" y="2915"/>
                  </a:cubicBezTo>
                  <a:cubicBezTo>
                    <a:pt x="5941" y="2806"/>
                    <a:pt x="6196" y="2659"/>
                    <a:pt x="6363" y="2433"/>
                  </a:cubicBezTo>
                  <a:cubicBezTo>
                    <a:pt x="6677" y="2031"/>
                    <a:pt x="6383" y="1530"/>
                    <a:pt x="6019" y="1275"/>
                  </a:cubicBezTo>
                  <a:cubicBezTo>
                    <a:pt x="5856" y="1160"/>
                    <a:pt x="5679" y="1112"/>
                    <a:pt x="5501" y="1112"/>
                  </a:cubicBezTo>
                  <a:cubicBezTo>
                    <a:pt x="5177" y="1112"/>
                    <a:pt x="4849" y="1272"/>
                    <a:pt x="4596" y="1481"/>
                  </a:cubicBezTo>
                  <a:cubicBezTo>
                    <a:pt x="4498" y="1569"/>
                    <a:pt x="4409" y="1658"/>
                    <a:pt x="4321" y="1746"/>
                  </a:cubicBezTo>
                  <a:cubicBezTo>
                    <a:pt x="4370" y="1216"/>
                    <a:pt x="4331" y="646"/>
                    <a:pt x="4007" y="293"/>
                  </a:cubicBezTo>
                  <a:cubicBezTo>
                    <a:pt x="3824" y="85"/>
                    <a:pt x="3556" y="1"/>
                    <a:pt x="32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2" name="Google Shape;4902;p23"/>
            <p:cNvSpPr/>
            <p:nvPr/>
          </p:nvSpPr>
          <p:spPr>
            <a:xfrm>
              <a:off x="7726102" y="10148745"/>
              <a:ext cx="212262" cy="191179"/>
            </a:xfrm>
            <a:custGeom>
              <a:avLst/>
              <a:gdLst/>
              <a:ahLst/>
              <a:cxnLst/>
              <a:rect l="l" t="t" r="r" b="b"/>
              <a:pathLst>
                <a:path w="6806" h="6130" extrusionOk="0">
                  <a:moveTo>
                    <a:pt x="4157" y="290"/>
                  </a:moveTo>
                  <a:cubicBezTo>
                    <a:pt x="4250" y="290"/>
                    <a:pt x="4353" y="326"/>
                    <a:pt x="4468" y="408"/>
                  </a:cubicBezTo>
                  <a:cubicBezTo>
                    <a:pt x="5156" y="889"/>
                    <a:pt x="4213" y="2205"/>
                    <a:pt x="3870" y="2647"/>
                  </a:cubicBezTo>
                  <a:cubicBezTo>
                    <a:pt x="3771" y="2769"/>
                    <a:pt x="3875" y="2829"/>
                    <a:pt x="3999" y="2829"/>
                  </a:cubicBezTo>
                  <a:cubicBezTo>
                    <a:pt x="4085" y="2829"/>
                    <a:pt x="4179" y="2801"/>
                    <a:pt x="4223" y="2745"/>
                  </a:cubicBezTo>
                  <a:cubicBezTo>
                    <a:pt x="4449" y="2460"/>
                    <a:pt x="4714" y="2195"/>
                    <a:pt x="5018" y="1998"/>
                  </a:cubicBezTo>
                  <a:cubicBezTo>
                    <a:pt x="5175" y="1902"/>
                    <a:pt x="5353" y="1811"/>
                    <a:pt x="5538" y="1811"/>
                  </a:cubicBezTo>
                  <a:cubicBezTo>
                    <a:pt x="5597" y="1811"/>
                    <a:pt x="5656" y="1820"/>
                    <a:pt x="5715" y="1841"/>
                  </a:cubicBezTo>
                  <a:cubicBezTo>
                    <a:pt x="5931" y="1920"/>
                    <a:pt x="6216" y="2234"/>
                    <a:pt x="6206" y="2489"/>
                  </a:cubicBezTo>
                  <a:cubicBezTo>
                    <a:pt x="6187" y="2892"/>
                    <a:pt x="5431" y="3000"/>
                    <a:pt x="5146" y="3059"/>
                  </a:cubicBezTo>
                  <a:cubicBezTo>
                    <a:pt x="4832" y="3118"/>
                    <a:pt x="4508" y="3157"/>
                    <a:pt x="4194" y="3177"/>
                  </a:cubicBezTo>
                  <a:cubicBezTo>
                    <a:pt x="3975" y="3196"/>
                    <a:pt x="3858" y="3462"/>
                    <a:pt x="4116" y="3462"/>
                  </a:cubicBezTo>
                  <a:cubicBezTo>
                    <a:pt x="4125" y="3462"/>
                    <a:pt x="4135" y="3462"/>
                    <a:pt x="4144" y="3461"/>
                  </a:cubicBezTo>
                  <a:cubicBezTo>
                    <a:pt x="4306" y="3450"/>
                    <a:pt x="4492" y="3440"/>
                    <a:pt x="4686" y="3440"/>
                  </a:cubicBezTo>
                  <a:cubicBezTo>
                    <a:pt x="5184" y="3440"/>
                    <a:pt x="5734" y="3508"/>
                    <a:pt x="6059" y="3805"/>
                  </a:cubicBezTo>
                  <a:cubicBezTo>
                    <a:pt x="6334" y="4041"/>
                    <a:pt x="6265" y="4669"/>
                    <a:pt x="5892" y="4787"/>
                  </a:cubicBezTo>
                  <a:cubicBezTo>
                    <a:pt x="5841" y="4804"/>
                    <a:pt x="5788" y="4811"/>
                    <a:pt x="5733" y="4811"/>
                  </a:cubicBezTo>
                  <a:cubicBezTo>
                    <a:pt x="5364" y="4811"/>
                    <a:pt x="4922" y="4476"/>
                    <a:pt x="4675" y="4296"/>
                  </a:cubicBezTo>
                  <a:cubicBezTo>
                    <a:pt x="4380" y="4090"/>
                    <a:pt x="4105" y="3864"/>
                    <a:pt x="3860" y="3619"/>
                  </a:cubicBezTo>
                  <a:cubicBezTo>
                    <a:pt x="3828" y="3585"/>
                    <a:pt x="3776" y="3570"/>
                    <a:pt x="3719" y="3570"/>
                  </a:cubicBezTo>
                  <a:cubicBezTo>
                    <a:pt x="3561" y="3570"/>
                    <a:pt x="3366" y="3680"/>
                    <a:pt x="3467" y="3795"/>
                  </a:cubicBezTo>
                  <a:cubicBezTo>
                    <a:pt x="3644" y="4002"/>
                    <a:pt x="3801" y="4227"/>
                    <a:pt x="3938" y="4463"/>
                  </a:cubicBezTo>
                  <a:cubicBezTo>
                    <a:pt x="4115" y="4758"/>
                    <a:pt x="4390" y="5278"/>
                    <a:pt x="4154" y="5612"/>
                  </a:cubicBezTo>
                  <a:cubicBezTo>
                    <a:pt x="4045" y="5774"/>
                    <a:pt x="3866" y="5846"/>
                    <a:pt x="3682" y="5846"/>
                  </a:cubicBezTo>
                  <a:cubicBezTo>
                    <a:pt x="3453" y="5846"/>
                    <a:pt x="3218" y="5734"/>
                    <a:pt x="3104" y="554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7" y="4119"/>
                    <a:pt x="2976" y="3844"/>
                    <a:pt x="3045" y="3579"/>
                  </a:cubicBezTo>
                  <a:cubicBezTo>
                    <a:pt x="3065" y="3497"/>
                    <a:pt x="3005" y="3467"/>
                    <a:pt x="2924" y="3467"/>
                  </a:cubicBezTo>
                  <a:cubicBezTo>
                    <a:pt x="2811" y="3467"/>
                    <a:pt x="2657" y="3526"/>
                    <a:pt x="2623" y="3589"/>
                  </a:cubicBezTo>
                  <a:cubicBezTo>
                    <a:pt x="2436" y="3913"/>
                    <a:pt x="2210" y="4227"/>
                    <a:pt x="1925" y="4473"/>
                  </a:cubicBezTo>
                  <a:cubicBezTo>
                    <a:pt x="1783" y="4600"/>
                    <a:pt x="1608" y="4733"/>
                    <a:pt x="1411" y="4733"/>
                  </a:cubicBezTo>
                  <a:cubicBezTo>
                    <a:pt x="1365" y="4733"/>
                    <a:pt x="1317" y="4725"/>
                    <a:pt x="1267" y="4708"/>
                  </a:cubicBezTo>
                  <a:cubicBezTo>
                    <a:pt x="1032" y="4620"/>
                    <a:pt x="767" y="4316"/>
                    <a:pt x="737" y="4060"/>
                  </a:cubicBezTo>
                  <a:cubicBezTo>
                    <a:pt x="649" y="3393"/>
                    <a:pt x="2033" y="3265"/>
                    <a:pt x="2485" y="3236"/>
                  </a:cubicBezTo>
                  <a:cubicBezTo>
                    <a:pt x="2700" y="3208"/>
                    <a:pt x="2817" y="2949"/>
                    <a:pt x="2566" y="2949"/>
                  </a:cubicBezTo>
                  <a:cubicBezTo>
                    <a:pt x="2553" y="2949"/>
                    <a:pt x="2539" y="2949"/>
                    <a:pt x="2524" y="2951"/>
                  </a:cubicBezTo>
                  <a:cubicBezTo>
                    <a:pt x="2426" y="2961"/>
                    <a:pt x="2318" y="2971"/>
                    <a:pt x="2200" y="2980"/>
                  </a:cubicBezTo>
                  <a:cubicBezTo>
                    <a:pt x="2095" y="2987"/>
                    <a:pt x="1979" y="2992"/>
                    <a:pt x="1860" y="2992"/>
                  </a:cubicBezTo>
                  <a:cubicBezTo>
                    <a:pt x="1276" y="2992"/>
                    <a:pt x="596" y="2880"/>
                    <a:pt x="580" y="2342"/>
                  </a:cubicBezTo>
                  <a:cubicBezTo>
                    <a:pt x="570" y="2146"/>
                    <a:pt x="659" y="1822"/>
                    <a:pt x="875" y="1782"/>
                  </a:cubicBezTo>
                  <a:cubicBezTo>
                    <a:pt x="890" y="1780"/>
                    <a:pt x="906" y="1779"/>
                    <a:pt x="922" y="1779"/>
                  </a:cubicBezTo>
                  <a:cubicBezTo>
                    <a:pt x="1131" y="1779"/>
                    <a:pt x="1388" y="1947"/>
                    <a:pt x="1552" y="2038"/>
                  </a:cubicBezTo>
                  <a:cubicBezTo>
                    <a:pt x="1857" y="2234"/>
                    <a:pt x="2151" y="2460"/>
                    <a:pt x="2406" y="2725"/>
                  </a:cubicBezTo>
                  <a:cubicBezTo>
                    <a:pt x="2438" y="2754"/>
                    <a:pt x="2486" y="2766"/>
                    <a:pt x="2537" y="2766"/>
                  </a:cubicBezTo>
                  <a:cubicBezTo>
                    <a:pt x="2645" y="2766"/>
                    <a:pt x="2772" y="2713"/>
                    <a:pt x="2819" y="2647"/>
                  </a:cubicBezTo>
                  <a:cubicBezTo>
                    <a:pt x="2839" y="2607"/>
                    <a:pt x="2839" y="2578"/>
                    <a:pt x="2809" y="2538"/>
                  </a:cubicBezTo>
                  <a:cubicBezTo>
                    <a:pt x="2603" y="234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30"/>
                  </a:cubicBezTo>
                  <a:cubicBezTo>
                    <a:pt x="2040" y="755"/>
                    <a:pt x="2179" y="723"/>
                    <a:pt x="2318" y="723"/>
                  </a:cubicBezTo>
                  <a:cubicBezTo>
                    <a:pt x="2451" y="723"/>
                    <a:pt x="2585" y="752"/>
                    <a:pt x="2672" y="801"/>
                  </a:cubicBezTo>
                  <a:cubicBezTo>
                    <a:pt x="2848" y="899"/>
                    <a:pt x="2937" y="1075"/>
                    <a:pt x="2986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73"/>
                    <a:pt x="2986" y="1900"/>
                    <a:pt x="2976" y="2038"/>
                  </a:cubicBezTo>
                  <a:cubicBezTo>
                    <a:pt x="2976" y="2123"/>
                    <a:pt x="3044" y="2158"/>
                    <a:pt x="3128" y="2158"/>
                  </a:cubicBezTo>
                  <a:cubicBezTo>
                    <a:pt x="3246" y="2158"/>
                    <a:pt x="3395" y="2087"/>
                    <a:pt x="3418" y="1989"/>
                  </a:cubicBezTo>
                  <a:cubicBezTo>
                    <a:pt x="3447" y="1861"/>
                    <a:pt x="3457" y="1714"/>
                    <a:pt x="3457" y="1566"/>
                  </a:cubicBezTo>
                  <a:cubicBezTo>
                    <a:pt x="3538" y="1027"/>
                    <a:pt x="3737" y="290"/>
                    <a:pt x="4157" y="290"/>
                  </a:cubicBezTo>
                  <a:close/>
                  <a:moveTo>
                    <a:pt x="4236" y="1"/>
                  </a:moveTo>
                  <a:cubicBezTo>
                    <a:pt x="4161" y="1"/>
                    <a:pt x="4088" y="9"/>
                    <a:pt x="4017" y="25"/>
                  </a:cubicBezTo>
                  <a:cubicBezTo>
                    <a:pt x="3624" y="123"/>
                    <a:pt x="3388" y="447"/>
                    <a:pt x="3241" y="801"/>
                  </a:cubicBezTo>
                  <a:cubicBezTo>
                    <a:pt x="3123" y="634"/>
                    <a:pt x="2947" y="506"/>
                    <a:pt x="2711" y="467"/>
                  </a:cubicBezTo>
                  <a:cubicBezTo>
                    <a:pt x="2626" y="452"/>
                    <a:pt x="2530" y="443"/>
                    <a:pt x="2429" y="443"/>
                  </a:cubicBezTo>
                  <a:cubicBezTo>
                    <a:pt x="2066" y="443"/>
                    <a:pt x="1645" y="554"/>
                    <a:pt x="1484" y="869"/>
                  </a:cubicBezTo>
                  <a:cubicBezTo>
                    <a:pt x="1366" y="1115"/>
                    <a:pt x="1444" y="1380"/>
                    <a:pt x="1572" y="1625"/>
                  </a:cubicBezTo>
                  <a:cubicBezTo>
                    <a:pt x="1390" y="1543"/>
                    <a:pt x="1200" y="1492"/>
                    <a:pt x="1015" y="1492"/>
                  </a:cubicBezTo>
                  <a:cubicBezTo>
                    <a:pt x="890" y="1492"/>
                    <a:pt x="767" y="1515"/>
                    <a:pt x="649" y="1566"/>
                  </a:cubicBezTo>
                  <a:cubicBezTo>
                    <a:pt x="237" y="1743"/>
                    <a:pt x="1" y="2332"/>
                    <a:pt x="227" y="2725"/>
                  </a:cubicBezTo>
                  <a:cubicBezTo>
                    <a:pt x="403" y="3039"/>
                    <a:pt x="786" y="3157"/>
                    <a:pt x="1140" y="3216"/>
                  </a:cubicBezTo>
                  <a:cubicBezTo>
                    <a:pt x="855" y="3324"/>
                    <a:pt x="610" y="3471"/>
                    <a:pt x="433" y="3697"/>
                  </a:cubicBezTo>
                  <a:cubicBezTo>
                    <a:pt x="119" y="4100"/>
                    <a:pt x="413" y="4600"/>
                    <a:pt x="777" y="4856"/>
                  </a:cubicBezTo>
                  <a:cubicBezTo>
                    <a:pt x="940" y="4971"/>
                    <a:pt x="1117" y="5019"/>
                    <a:pt x="1295" y="5019"/>
                  </a:cubicBezTo>
                  <a:cubicBezTo>
                    <a:pt x="1620" y="5019"/>
                    <a:pt x="1947" y="4859"/>
                    <a:pt x="2200" y="4650"/>
                  </a:cubicBezTo>
                  <a:cubicBezTo>
                    <a:pt x="2298" y="4561"/>
                    <a:pt x="2397" y="4473"/>
                    <a:pt x="2485" y="4384"/>
                  </a:cubicBezTo>
                  <a:lnTo>
                    <a:pt x="2485" y="4384"/>
                  </a:lnTo>
                  <a:cubicBezTo>
                    <a:pt x="2426" y="4915"/>
                    <a:pt x="2475" y="5484"/>
                    <a:pt x="2789" y="5838"/>
                  </a:cubicBezTo>
                  <a:cubicBezTo>
                    <a:pt x="2977" y="6045"/>
                    <a:pt x="3245" y="6130"/>
                    <a:pt x="3520" y="6130"/>
                  </a:cubicBezTo>
                  <a:cubicBezTo>
                    <a:pt x="3778" y="6130"/>
                    <a:pt x="4043" y="6055"/>
                    <a:pt x="4252" y="5936"/>
                  </a:cubicBezTo>
                  <a:cubicBezTo>
                    <a:pt x="4734" y="5671"/>
                    <a:pt x="4743" y="5170"/>
                    <a:pt x="4557" y="4708"/>
                  </a:cubicBezTo>
                  <a:cubicBezTo>
                    <a:pt x="4547" y="469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73" y="5089"/>
                    <a:pt x="5675" y="5089"/>
                  </a:cubicBezTo>
                  <a:cubicBezTo>
                    <a:pt x="5757" y="5089"/>
                    <a:pt x="5840" y="5080"/>
                    <a:pt x="5922" y="5062"/>
                  </a:cubicBezTo>
                  <a:cubicBezTo>
                    <a:pt x="6393" y="4954"/>
                    <a:pt x="6796" y="4394"/>
                    <a:pt x="6638" y="3894"/>
                  </a:cubicBezTo>
                  <a:cubicBezTo>
                    <a:pt x="6501" y="3461"/>
                    <a:pt x="5971" y="3314"/>
                    <a:pt x="5558" y="3245"/>
                  </a:cubicBezTo>
                  <a:cubicBezTo>
                    <a:pt x="5873" y="3157"/>
                    <a:pt x="6187" y="3049"/>
                    <a:pt x="6422" y="2833"/>
                  </a:cubicBezTo>
                  <a:cubicBezTo>
                    <a:pt x="6805" y="2489"/>
                    <a:pt x="6599" y="2018"/>
                    <a:pt x="6236" y="1724"/>
                  </a:cubicBezTo>
                  <a:cubicBezTo>
                    <a:pt x="6061" y="1582"/>
                    <a:pt x="5862" y="1525"/>
                    <a:pt x="5659" y="1525"/>
                  </a:cubicBezTo>
                  <a:cubicBezTo>
                    <a:pt x="5381" y="1525"/>
                    <a:pt x="5095" y="1631"/>
                    <a:pt x="4851" y="1773"/>
                  </a:cubicBezTo>
                  <a:cubicBezTo>
                    <a:pt x="5028" y="1409"/>
                    <a:pt x="5205" y="977"/>
                    <a:pt x="5107" y="585"/>
                  </a:cubicBezTo>
                  <a:cubicBezTo>
                    <a:pt x="5008" y="207"/>
                    <a:pt x="4615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3" name="Google Shape;4903;p23"/>
            <p:cNvSpPr/>
            <p:nvPr/>
          </p:nvSpPr>
          <p:spPr>
            <a:xfrm>
              <a:off x="8066015" y="10140386"/>
              <a:ext cx="212262" cy="191086"/>
            </a:xfrm>
            <a:custGeom>
              <a:avLst/>
              <a:gdLst/>
              <a:ahLst/>
              <a:cxnLst/>
              <a:rect l="l" t="t" r="r" b="b"/>
              <a:pathLst>
                <a:path w="6806" h="6127" extrusionOk="0">
                  <a:moveTo>
                    <a:pt x="3119" y="285"/>
                  </a:moveTo>
                  <a:cubicBezTo>
                    <a:pt x="3348" y="285"/>
                    <a:pt x="3583" y="397"/>
                    <a:pt x="3703" y="587"/>
                  </a:cubicBezTo>
                  <a:cubicBezTo>
                    <a:pt x="3899" y="921"/>
                    <a:pt x="3899" y="1363"/>
                    <a:pt x="3879" y="1736"/>
                  </a:cubicBezTo>
                  <a:cubicBezTo>
                    <a:pt x="3860" y="2011"/>
                    <a:pt x="3820" y="2286"/>
                    <a:pt x="3762" y="2551"/>
                  </a:cubicBezTo>
                  <a:cubicBezTo>
                    <a:pt x="3741" y="2633"/>
                    <a:pt x="3801" y="2664"/>
                    <a:pt x="3882" y="2664"/>
                  </a:cubicBezTo>
                  <a:cubicBezTo>
                    <a:pt x="3995" y="2664"/>
                    <a:pt x="4149" y="2604"/>
                    <a:pt x="4184" y="2541"/>
                  </a:cubicBezTo>
                  <a:cubicBezTo>
                    <a:pt x="4360" y="2217"/>
                    <a:pt x="4596" y="1903"/>
                    <a:pt x="4881" y="1658"/>
                  </a:cubicBezTo>
                  <a:cubicBezTo>
                    <a:pt x="5024" y="1531"/>
                    <a:pt x="5198" y="1397"/>
                    <a:pt x="5390" y="1397"/>
                  </a:cubicBezTo>
                  <a:cubicBezTo>
                    <a:pt x="5435" y="1397"/>
                    <a:pt x="5482" y="1405"/>
                    <a:pt x="5529" y="1422"/>
                  </a:cubicBezTo>
                  <a:cubicBezTo>
                    <a:pt x="5774" y="1510"/>
                    <a:pt x="6030" y="1815"/>
                    <a:pt x="6069" y="2070"/>
                  </a:cubicBezTo>
                  <a:cubicBezTo>
                    <a:pt x="6157" y="2738"/>
                    <a:pt x="4763" y="2865"/>
                    <a:pt x="4321" y="2895"/>
                  </a:cubicBezTo>
                  <a:cubicBezTo>
                    <a:pt x="4106" y="2923"/>
                    <a:pt x="3989" y="3182"/>
                    <a:pt x="4232" y="3182"/>
                  </a:cubicBezTo>
                  <a:cubicBezTo>
                    <a:pt x="4244" y="3182"/>
                    <a:pt x="4258" y="3181"/>
                    <a:pt x="4272" y="3180"/>
                  </a:cubicBezTo>
                  <a:cubicBezTo>
                    <a:pt x="4370" y="3170"/>
                    <a:pt x="4488" y="3160"/>
                    <a:pt x="4596" y="3150"/>
                  </a:cubicBezTo>
                  <a:cubicBezTo>
                    <a:pt x="4703" y="3143"/>
                    <a:pt x="4820" y="3139"/>
                    <a:pt x="4941" y="3139"/>
                  </a:cubicBezTo>
                  <a:cubicBezTo>
                    <a:pt x="5531" y="3139"/>
                    <a:pt x="6210" y="3251"/>
                    <a:pt x="6226" y="3788"/>
                  </a:cubicBezTo>
                  <a:cubicBezTo>
                    <a:pt x="6226" y="3985"/>
                    <a:pt x="6148" y="4309"/>
                    <a:pt x="5931" y="4348"/>
                  </a:cubicBezTo>
                  <a:cubicBezTo>
                    <a:pt x="5916" y="4350"/>
                    <a:pt x="5900" y="4351"/>
                    <a:pt x="5884" y="4351"/>
                  </a:cubicBezTo>
                  <a:cubicBezTo>
                    <a:pt x="5675" y="4351"/>
                    <a:pt x="5418" y="4184"/>
                    <a:pt x="5254" y="4093"/>
                  </a:cubicBezTo>
                  <a:cubicBezTo>
                    <a:pt x="4950" y="3896"/>
                    <a:pt x="4655" y="3671"/>
                    <a:pt x="4400" y="3405"/>
                  </a:cubicBezTo>
                  <a:cubicBezTo>
                    <a:pt x="4368" y="3377"/>
                    <a:pt x="4320" y="3365"/>
                    <a:pt x="4267" y="3365"/>
                  </a:cubicBezTo>
                  <a:cubicBezTo>
                    <a:pt x="4157" y="3365"/>
                    <a:pt x="4027" y="3418"/>
                    <a:pt x="3987" y="3484"/>
                  </a:cubicBezTo>
                  <a:cubicBezTo>
                    <a:pt x="3968" y="3523"/>
                    <a:pt x="3968" y="3553"/>
                    <a:pt x="3997" y="3592"/>
                  </a:cubicBezTo>
                  <a:cubicBezTo>
                    <a:pt x="4203" y="3788"/>
                    <a:pt x="4390" y="4014"/>
                    <a:pt x="4547" y="4240"/>
                  </a:cubicBezTo>
                  <a:cubicBezTo>
                    <a:pt x="4714" y="4456"/>
                    <a:pt x="5146" y="5045"/>
                    <a:pt x="4851" y="5300"/>
                  </a:cubicBezTo>
                  <a:cubicBezTo>
                    <a:pt x="4766" y="5376"/>
                    <a:pt x="4627" y="5407"/>
                    <a:pt x="4488" y="5407"/>
                  </a:cubicBezTo>
                  <a:cubicBezTo>
                    <a:pt x="4355" y="5407"/>
                    <a:pt x="4221" y="5378"/>
                    <a:pt x="4135" y="5330"/>
                  </a:cubicBezTo>
                  <a:cubicBezTo>
                    <a:pt x="3958" y="5232"/>
                    <a:pt x="3860" y="5055"/>
                    <a:pt x="3820" y="4868"/>
                  </a:cubicBezTo>
                  <a:cubicBezTo>
                    <a:pt x="3791" y="4751"/>
                    <a:pt x="3781" y="4623"/>
                    <a:pt x="3781" y="4495"/>
                  </a:cubicBezTo>
                  <a:cubicBezTo>
                    <a:pt x="3801" y="4358"/>
                    <a:pt x="3820" y="4230"/>
                    <a:pt x="3820" y="4093"/>
                  </a:cubicBezTo>
                  <a:cubicBezTo>
                    <a:pt x="3825" y="4007"/>
                    <a:pt x="3755" y="3972"/>
                    <a:pt x="3671" y="3972"/>
                  </a:cubicBezTo>
                  <a:cubicBezTo>
                    <a:pt x="3553" y="3972"/>
                    <a:pt x="3406" y="4040"/>
                    <a:pt x="3388" y="4132"/>
                  </a:cubicBezTo>
                  <a:cubicBezTo>
                    <a:pt x="3359" y="4270"/>
                    <a:pt x="3339" y="4417"/>
                    <a:pt x="3339" y="4564"/>
                  </a:cubicBezTo>
                  <a:cubicBezTo>
                    <a:pt x="3259" y="5103"/>
                    <a:pt x="3060" y="5840"/>
                    <a:pt x="2639" y="5840"/>
                  </a:cubicBezTo>
                  <a:cubicBezTo>
                    <a:pt x="2547" y="5840"/>
                    <a:pt x="2443" y="5804"/>
                    <a:pt x="2328" y="5723"/>
                  </a:cubicBezTo>
                  <a:cubicBezTo>
                    <a:pt x="1650" y="5242"/>
                    <a:pt x="2583" y="3926"/>
                    <a:pt x="2937" y="3484"/>
                  </a:cubicBezTo>
                  <a:cubicBezTo>
                    <a:pt x="3036" y="3362"/>
                    <a:pt x="2931" y="3302"/>
                    <a:pt x="2807" y="3302"/>
                  </a:cubicBezTo>
                  <a:cubicBezTo>
                    <a:pt x="2722" y="3302"/>
                    <a:pt x="2627" y="3330"/>
                    <a:pt x="2583" y="3386"/>
                  </a:cubicBezTo>
                  <a:cubicBezTo>
                    <a:pt x="2357" y="3671"/>
                    <a:pt x="2082" y="3936"/>
                    <a:pt x="1788" y="4132"/>
                  </a:cubicBezTo>
                  <a:cubicBezTo>
                    <a:pt x="1632" y="4229"/>
                    <a:pt x="1453" y="4320"/>
                    <a:pt x="1269" y="4320"/>
                  </a:cubicBezTo>
                  <a:cubicBezTo>
                    <a:pt x="1210" y="4320"/>
                    <a:pt x="1150" y="4311"/>
                    <a:pt x="1091" y="4289"/>
                  </a:cubicBezTo>
                  <a:cubicBezTo>
                    <a:pt x="875" y="4211"/>
                    <a:pt x="590" y="3896"/>
                    <a:pt x="600" y="3641"/>
                  </a:cubicBezTo>
                  <a:cubicBezTo>
                    <a:pt x="619" y="3239"/>
                    <a:pt x="1366" y="3131"/>
                    <a:pt x="1660" y="3072"/>
                  </a:cubicBezTo>
                  <a:cubicBezTo>
                    <a:pt x="1974" y="3013"/>
                    <a:pt x="2289" y="2973"/>
                    <a:pt x="2613" y="2954"/>
                  </a:cubicBezTo>
                  <a:cubicBezTo>
                    <a:pt x="2831" y="2935"/>
                    <a:pt x="2948" y="2668"/>
                    <a:pt x="2681" y="2668"/>
                  </a:cubicBezTo>
                  <a:cubicBezTo>
                    <a:pt x="2672" y="2668"/>
                    <a:pt x="2662" y="2668"/>
                    <a:pt x="2652" y="2669"/>
                  </a:cubicBezTo>
                  <a:cubicBezTo>
                    <a:pt x="2493" y="2680"/>
                    <a:pt x="2309" y="2690"/>
                    <a:pt x="2117" y="2690"/>
                  </a:cubicBezTo>
                  <a:cubicBezTo>
                    <a:pt x="1622" y="2690"/>
                    <a:pt x="1072" y="2622"/>
                    <a:pt x="747" y="2325"/>
                  </a:cubicBezTo>
                  <a:cubicBezTo>
                    <a:pt x="472" y="2090"/>
                    <a:pt x="541" y="1461"/>
                    <a:pt x="914" y="1343"/>
                  </a:cubicBezTo>
                  <a:cubicBezTo>
                    <a:pt x="964" y="1327"/>
                    <a:pt x="1016" y="1319"/>
                    <a:pt x="1071" y="1319"/>
                  </a:cubicBezTo>
                  <a:cubicBezTo>
                    <a:pt x="1435" y="1319"/>
                    <a:pt x="1884" y="1655"/>
                    <a:pt x="2132" y="1834"/>
                  </a:cubicBezTo>
                  <a:cubicBezTo>
                    <a:pt x="2416" y="2041"/>
                    <a:pt x="2691" y="2266"/>
                    <a:pt x="2937" y="2512"/>
                  </a:cubicBezTo>
                  <a:cubicBezTo>
                    <a:pt x="2971" y="2546"/>
                    <a:pt x="3025" y="2560"/>
                    <a:pt x="3084" y="2560"/>
                  </a:cubicBezTo>
                  <a:cubicBezTo>
                    <a:pt x="3245" y="2560"/>
                    <a:pt x="3440" y="2450"/>
                    <a:pt x="3339" y="2335"/>
                  </a:cubicBezTo>
                  <a:cubicBezTo>
                    <a:pt x="3163" y="2129"/>
                    <a:pt x="3005" y="1903"/>
                    <a:pt x="2868" y="1668"/>
                  </a:cubicBezTo>
                  <a:cubicBezTo>
                    <a:pt x="2691" y="1373"/>
                    <a:pt x="2406" y="853"/>
                    <a:pt x="2642" y="519"/>
                  </a:cubicBezTo>
                  <a:cubicBezTo>
                    <a:pt x="2756" y="357"/>
                    <a:pt x="2936" y="285"/>
                    <a:pt x="3119" y="285"/>
                  </a:cubicBezTo>
                  <a:close/>
                  <a:moveTo>
                    <a:pt x="3282" y="1"/>
                  </a:moveTo>
                  <a:cubicBezTo>
                    <a:pt x="3023" y="1"/>
                    <a:pt x="2758" y="76"/>
                    <a:pt x="2554" y="195"/>
                  </a:cubicBezTo>
                  <a:cubicBezTo>
                    <a:pt x="2073" y="460"/>
                    <a:pt x="2063" y="961"/>
                    <a:pt x="2249" y="1422"/>
                  </a:cubicBezTo>
                  <a:cubicBezTo>
                    <a:pt x="2249" y="1432"/>
                    <a:pt x="2259" y="1451"/>
                    <a:pt x="2269" y="1461"/>
                  </a:cubicBezTo>
                  <a:cubicBezTo>
                    <a:pt x="1927" y="1241"/>
                    <a:pt x="1531" y="1042"/>
                    <a:pt x="1131" y="1042"/>
                  </a:cubicBezTo>
                  <a:cubicBezTo>
                    <a:pt x="1049" y="1042"/>
                    <a:pt x="967" y="1050"/>
                    <a:pt x="885" y="1069"/>
                  </a:cubicBezTo>
                  <a:cubicBezTo>
                    <a:pt x="413" y="1177"/>
                    <a:pt x="11" y="1736"/>
                    <a:pt x="168" y="2227"/>
                  </a:cubicBezTo>
                  <a:cubicBezTo>
                    <a:pt x="305" y="2669"/>
                    <a:pt x="835" y="2816"/>
                    <a:pt x="1248" y="2885"/>
                  </a:cubicBezTo>
                  <a:cubicBezTo>
                    <a:pt x="934" y="2973"/>
                    <a:pt x="619" y="3081"/>
                    <a:pt x="384" y="3297"/>
                  </a:cubicBezTo>
                  <a:cubicBezTo>
                    <a:pt x="1" y="3641"/>
                    <a:pt x="207" y="4112"/>
                    <a:pt x="570" y="4407"/>
                  </a:cubicBezTo>
                  <a:cubicBezTo>
                    <a:pt x="745" y="4548"/>
                    <a:pt x="944" y="4605"/>
                    <a:pt x="1148" y="4605"/>
                  </a:cubicBezTo>
                  <a:cubicBezTo>
                    <a:pt x="1425" y="4605"/>
                    <a:pt x="1711" y="4499"/>
                    <a:pt x="1955" y="4358"/>
                  </a:cubicBezTo>
                  <a:lnTo>
                    <a:pt x="1955" y="4358"/>
                  </a:lnTo>
                  <a:cubicBezTo>
                    <a:pt x="1768" y="4721"/>
                    <a:pt x="1601" y="5153"/>
                    <a:pt x="1700" y="5546"/>
                  </a:cubicBezTo>
                  <a:cubicBezTo>
                    <a:pt x="1791" y="5927"/>
                    <a:pt x="2196" y="6126"/>
                    <a:pt x="2574" y="6126"/>
                  </a:cubicBezTo>
                  <a:cubicBezTo>
                    <a:pt x="2644" y="6126"/>
                    <a:pt x="2714" y="6119"/>
                    <a:pt x="2780" y="6106"/>
                  </a:cubicBezTo>
                  <a:cubicBezTo>
                    <a:pt x="3182" y="6007"/>
                    <a:pt x="3418" y="5683"/>
                    <a:pt x="3565" y="5330"/>
                  </a:cubicBezTo>
                  <a:cubicBezTo>
                    <a:pt x="3683" y="5497"/>
                    <a:pt x="3850" y="5625"/>
                    <a:pt x="4095" y="5664"/>
                  </a:cubicBezTo>
                  <a:cubicBezTo>
                    <a:pt x="4180" y="5679"/>
                    <a:pt x="4276" y="5687"/>
                    <a:pt x="4377" y="5687"/>
                  </a:cubicBezTo>
                  <a:cubicBezTo>
                    <a:pt x="4740" y="5687"/>
                    <a:pt x="5161" y="5577"/>
                    <a:pt x="5323" y="5261"/>
                  </a:cubicBezTo>
                  <a:cubicBezTo>
                    <a:pt x="5441" y="5016"/>
                    <a:pt x="5352" y="4751"/>
                    <a:pt x="5234" y="4505"/>
                  </a:cubicBezTo>
                  <a:lnTo>
                    <a:pt x="5234" y="4505"/>
                  </a:lnTo>
                  <a:cubicBezTo>
                    <a:pt x="5417" y="4587"/>
                    <a:pt x="5602" y="4638"/>
                    <a:pt x="5787" y="4638"/>
                  </a:cubicBezTo>
                  <a:cubicBezTo>
                    <a:pt x="5911" y="4638"/>
                    <a:pt x="6035" y="4615"/>
                    <a:pt x="6157" y="4564"/>
                  </a:cubicBezTo>
                  <a:cubicBezTo>
                    <a:pt x="6560" y="4387"/>
                    <a:pt x="6805" y="3798"/>
                    <a:pt x="6580" y="3405"/>
                  </a:cubicBezTo>
                  <a:cubicBezTo>
                    <a:pt x="6393" y="3091"/>
                    <a:pt x="6010" y="2973"/>
                    <a:pt x="5657" y="2915"/>
                  </a:cubicBezTo>
                  <a:cubicBezTo>
                    <a:pt x="5941" y="2806"/>
                    <a:pt x="6197" y="2659"/>
                    <a:pt x="6364" y="2433"/>
                  </a:cubicBezTo>
                  <a:cubicBezTo>
                    <a:pt x="6678" y="2031"/>
                    <a:pt x="6383" y="1530"/>
                    <a:pt x="6020" y="1275"/>
                  </a:cubicBezTo>
                  <a:cubicBezTo>
                    <a:pt x="5856" y="1160"/>
                    <a:pt x="5680" y="1112"/>
                    <a:pt x="5504" y="1112"/>
                  </a:cubicBezTo>
                  <a:cubicBezTo>
                    <a:pt x="5181" y="1112"/>
                    <a:pt x="4856" y="1272"/>
                    <a:pt x="4596" y="1481"/>
                  </a:cubicBezTo>
                  <a:cubicBezTo>
                    <a:pt x="4498" y="1569"/>
                    <a:pt x="4410" y="1658"/>
                    <a:pt x="4321" y="1746"/>
                  </a:cubicBezTo>
                  <a:cubicBezTo>
                    <a:pt x="4370" y="1216"/>
                    <a:pt x="4331" y="646"/>
                    <a:pt x="4007" y="293"/>
                  </a:cubicBezTo>
                  <a:cubicBezTo>
                    <a:pt x="3825" y="85"/>
                    <a:pt x="3557" y="1"/>
                    <a:pt x="3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4" name="Google Shape;4904;p23"/>
            <p:cNvSpPr/>
            <p:nvPr/>
          </p:nvSpPr>
          <p:spPr>
            <a:xfrm>
              <a:off x="8405335" y="10148745"/>
              <a:ext cx="212231" cy="191179"/>
            </a:xfrm>
            <a:custGeom>
              <a:avLst/>
              <a:gdLst/>
              <a:ahLst/>
              <a:cxnLst/>
              <a:rect l="l" t="t" r="r" b="b"/>
              <a:pathLst>
                <a:path w="6805" h="6130" extrusionOk="0">
                  <a:moveTo>
                    <a:pt x="4166" y="290"/>
                  </a:moveTo>
                  <a:cubicBezTo>
                    <a:pt x="4259" y="290"/>
                    <a:pt x="4362" y="326"/>
                    <a:pt x="4478" y="408"/>
                  </a:cubicBezTo>
                  <a:cubicBezTo>
                    <a:pt x="5155" y="889"/>
                    <a:pt x="4222" y="2205"/>
                    <a:pt x="3869" y="2647"/>
                  </a:cubicBezTo>
                  <a:cubicBezTo>
                    <a:pt x="3770" y="2769"/>
                    <a:pt x="3875" y="2829"/>
                    <a:pt x="3999" y="2829"/>
                  </a:cubicBezTo>
                  <a:cubicBezTo>
                    <a:pt x="4084" y="2829"/>
                    <a:pt x="4178" y="2801"/>
                    <a:pt x="4222" y="2745"/>
                  </a:cubicBezTo>
                  <a:cubicBezTo>
                    <a:pt x="4448" y="2460"/>
                    <a:pt x="4723" y="2195"/>
                    <a:pt x="5018" y="1998"/>
                  </a:cubicBezTo>
                  <a:cubicBezTo>
                    <a:pt x="5174" y="1902"/>
                    <a:pt x="5353" y="1811"/>
                    <a:pt x="5537" y="1811"/>
                  </a:cubicBezTo>
                  <a:cubicBezTo>
                    <a:pt x="5596" y="1811"/>
                    <a:pt x="5655" y="1820"/>
                    <a:pt x="5715" y="1841"/>
                  </a:cubicBezTo>
                  <a:cubicBezTo>
                    <a:pt x="5931" y="1920"/>
                    <a:pt x="6216" y="2234"/>
                    <a:pt x="6206" y="2489"/>
                  </a:cubicBezTo>
                  <a:cubicBezTo>
                    <a:pt x="6186" y="2892"/>
                    <a:pt x="5440" y="3000"/>
                    <a:pt x="5145" y="305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5" y="3196"/>
                    <a:pt x="3857" y="3462"/>
                    <a:pt x="4125" y="3462"/>
                  </a:cubicBezTo>
                  <a:cubicBezTo>
                    <a:pt x="4134" y="3462"/>
                    <a:pt x="4143" y="3462"/>
                    <a:pt x="4154" y="3461"/>
                  </a:cubicBezTo>
                  <a:cubicBezTo>
                    <a:pt x="4313" y="3450"/>
                    <a:pt x="4497" y="3440"/>
                    <a:pt x="4689" y="3440"/>
                  </a:cubicBezTo>
                  <a:cubicBezTo>
                    <a:pt x="5184" y="3440"/>
                    <a:pt x="5733" y="3508"/>
                    <a:pt x="6058" y="3805"/>
                  </a:cubicBezTo>
                  <a:cubicBezTo>
                    <a:pt x="6333" y="4041"/>
                    <a:pt x="6265" y="4669"/>
                    <a:pt x="5892" y="4787"/>
                  </a:cubicBezTo>
                  <a:cubicBezTo>
                    <a:pt x="5841" y="4804"/>
                    <a:pt x="5787" y="4811"/>
                    <a:pt x="5732" y="4811"/>
                  </a:cubicBezTo>
                  <a:cubicBezTo>
                    <a:pt x="5363" y="4811"/>
                    <a:pt x="4922" y="4476"/>
                    <a:pt x="4674" y="4296"/>
                  </a:cubicBezTo>
                  <a:cubicBezTo>
                    <a:pt x="4389" y="4090"/>
                    <a:pt x="4114" y="3864"/>
                    <a:pt x="3869" y="3619"/>
                  </a:cubicBezTo>
                  <a:cubicBezTo>
                    <a:pt x="3835" y="3585"/>
                    <a:pt x="3781" y="3570"/>
                    <a:pt x="3722" y="3570"/>
                  </a:cubicBezTo>
                  <a:cubicBezTo>
                    <a:pt x="3561" y="3570"/>
                    <a:pt x="3365" y="3680"/>
                    <a:pt x="3466" y="3795"/>
                  </a:cubicBezTo>
                  <a:cubicBezTo>
                    <a:pt x="3643" y="4002"/>
                    <a:pt x="3800" y="4227"/>
                    <a:pt x="3938" y="4463"/>
                  </a:cubicBezTo>
                  <a:cubicBezTo>
                    <a:pt x="4114" y="4758"/>
                    <a:pt x="4399" y="5278"/>
                    <a:pt x="4163" y="5612"/>
                  </a:cubicBezTo>
                  <a:cubicBezTo>
                    <a:pt x="4050" y="5774"/>
                    <a:pt x="3870" y="5846"/>
                    <a:pt x="3686" y="5846"/>
                  </a:cubicBezTo>
                  <a:cubicBezTo>
                    <a:pt x="3457" y="5846"/>
                    <a:pt x="3223" y="5734"/>
                    <a:pt x="3103" y="5543"/>
                  </a:cubicBezTo>
                  <a:cubicBezTo>
                    <a:pt x="2907" y="5209"/>
                    <a:pt x="2907" y="4767"/>
                    <a:pt x="292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7"/>
                    <a:pt x="3005" y="3467"/>
                    <a:pt x="2923" y="3467"/>
                  </a:cubicBezTo>
                  <a:cubicBezTo>
                    <a:pt x="2810" y="3467"/>
                    <a:pt x="2656" y="3526"/>
                    <a:pt x="2622" y="3589"/>
                  </a:cubicBezTo>
                  <a:cubicBezTo>
                    <a:pt x="2445" y="3913"/>
                    <a:pt x="2209" y="4227"/>
                    <a:pt x="1925" y="4473"/>
                  </a:cubicBezTo>
                  <a:cubicBezTo>
                    <a:pt x="1782" y="4600"/>
                    <a:pt x="1607" y="4733"/>
                    <a:pt x="1416" y="4733"/>
                  </a:cubicBezTo>
                  <a:cubicBezTo>
                    <a:pt x="1370" y="4733"/>
                    <a:pt x="1324" y="4725"/>
                    <a:pt x="1277" y="4708"/>
                  </a:cubicBezTo>
                  <a:cubicBezTo>
                    <a:pt x="1031" y="4620"/>
                    <a:pt x="776" y="4316"/>
                    <a:pt x="737" y="4060"/>
                  </a:cubicBezTo>
                  <a:cubicBezTo>
                    <a:pt x="648" y="3393"/>
                    <a:pt x="2043" y="3265"/>
                    <a:pt x="2484" y="3236"/>
                  </a:cubicBezTo>
                  <a:cubicBezTo>
                    <a:pt x="2699" y="3208"/>
                    <a:pt x="2816" y="2949"/>
                    <a:pt x="2574" y="2949"/>
                  </a:cubicBezTo>
                  <a:cubicBezTo>
                    <a:pt x="2561" y="2949"/>
                    <a:pt x="2548" y="2949"/>
                    <a:pt x="2533" y="2951"/>
                  </a:cubicBezTo>
                  <a:cubicBezTo>
                    <a:pt x="2435" y="2961"/>
                    <a:pt x="2317" y="2971"/>
                    <a:pt x="2209" y="2980"/>
                  </a:cubicBezTo>
                  <a:cubicBezTo>
                    <a:pt x="2103" y="2987"/>
                    <a:pt x="1986" y="2992"/>
                    <a:pt x="1865" y="2992"/>
                  </a:cubicBezTo>
                  <a:cubicBezTo>
                    <a:pt x="1275" y="2992"/>
                    <a:pt x="596" y="2880"/>
                    <a:pt x="580" y="2342"/>
                  </a:cubicBezTo>
                  <a:cubicBezTo>
                    <a:pt x="580" y="2146"/>
                    <a:pt x="658" y="1822"/>
                    <a:pt x="874" y="1782"/>
                  </a:cubicBezTo>
                  <a:cubicBezTo>
                    <a:pt x="890" y="1780"/>
                    <a:pt x="905" y="1779"/>
                    <a:pt x="922" y="1779"/>
                  </a:cubicBezTo>
                  <a:cubicBezTo>
                    <a:pt x="1130" y="1779"/>
                    <a:pt x="1388" y="1947"/>
                    <a:pt x="1552" y="2038"/>
                  </a:cubicBezTo>
                  <a:cubicBezTo>
                    <a:pt x="1856" y="2234"/>
                    <a:pt x="2151" y="2460"/>
                    <a:pt x="2406" y="2725"/>
                  </a:cubicBezTo>
                  <a:cubicBezTo>
                    <a:pt x="2438" y="2754"/>
                    <a:pt x="2486" y="2766"/>
                    <a:pt x="2539" y="2766"/>
                  </a:cubicBezTo>
                  <a:cubicBezTo>
                    <a:pt x="2649" y="2766"/>
                    <a:pt x="2778" y="2713"/>
                    <a:pt x="2818" y="2647"/>
                  </a:cubicBezTo>
                  <a:cubicBezTo>
                    <a:pt x="2838" y="2607"/>
                    <a:pt x="2838" y="2578"/>
                    <a:pt x="2808" y="2538"/>
                  </a:cubicBezTo>
                  <a:cubicBezTo>
                    <a:pt x="2602" y="234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30"/>
                  </a:cubicBezTo>
                  <a:cubicBezTo>
                    <a:pt x="2039" y="755"/>
                    <a:pt x="2178" y="723"/>
                    <a:pt x="2317" y="723"/>
                  </a:cubicBezTo>
                  <a:cubicBezTo>
                    <a:pt x="2451" y="723"/>
                    <a:pt x="2584" y="752"/>
                    <a:pt x="2671" y="801"/>
                  </a:cubicBezTo>
                  <a:cubicBezTo>
                    <a:pt x="2848" y="899"/>
                    <a:pt x="2946" y="1075"/>
                    <a:pt x="2985" y="1262"/>
                  </a:cubicBezTo>
                  <a:cubicBezTo>
                    <a:pt x="3015" y="1380"/>
                    <a:pt x="3024" y="1508"/>
                    <a:pt x="3024" y="1635"/>
                  </a:cubicBezTo>
                  <a:cubicBezTo>
                    <a:pt x="3005" y="1773"/>
                    <a:pt x="2985" y="1900"/>
                    <a:pt x="2985" y="2038"/>
                  </a:cubicBezTo>
                  <a:cubicBezTo>
                    <a:pt x="2981" y="2123"/>
                    <a:pt x="3049" y="2158"/>
                    <a:pt x="3132" y="2158"/>
                  </a:cubicBezTo>
                  <a:cubicBezTo>
                    <a:pt x="3250" y="2158"/>
                    <a:pt x="3400" y="2087"/>
                    <a:pt x="3417" y="1989"/>
                  </a:cubicBezTo>
                  <a:cubicBezTo>
                    <a:pt x="3447" y="1861"/>
                    <a:pt x="3466" y="1714"/>
                    <a:pt x="3466" y="1566"/>
                  </a:cubicBezTo>
                  <a:cubicBezTo>
                    <a:pt x="3547" y="1027"/>
                    <a:pt x="3746" y="290"/>
                    <a:pt x="4166" y="290"/>
                  </a:cubicBezTo>
                  <a:close/>
                  <a:moveTo>
                    <a:pt x="4241" y="1"/>
                  </a:moveTo>
                  <a:cubicBezTo>
                    <a:pt x="4168" y="1"/>
                    <a:pt x="4095" y="9"/>
                    <a:pt x="4026" y="25"/>
                  </a:cubicBezTo>
                  <a:cubicBezTo>
                    <a:pt x="3623" y="123"/>
                    <a:pt x="3388" y="447"/>
                    <a:pt x="3240" y="801"/>
                  </a:cubicBezTo>
                  <a:cubicBezTo>
                    <a:pt x="3123" y="634"/>
                    <a:pt x="2956" y="506"/>
                    <a:pt x="2710" y="467"/>
                  </a:cubicBezTo>
                  <a:cubicBezTo>
                    <a:pt x="2625" y="452"/>
                    <a:pt x="2529" y="443"/>
                    <a:pt x="2429" y="443"/>
                  </a:cubicBezTo>
                  <a:cubicBezTo>
                    <a:pt x="2065" y="443"/>
                    <a:pt x="1644" y="554"/>
                    <a:pt x="1483" y="869"/>
                  </a:cubicBezTo>
                  <a:cubicBezTo>
                    <a:pt x="1365" y="1115"/>
                    <a:pt x="1453" y="1380"/>
                    <a:pt x="1571" y="1625"/>
                  </a:cubicBezTo>
                  <a:cubicBezTo>
                    <a:pt x="1389" y="1543"/>
                    <a:pt x="1203" y="1492"/>
                    <a:pt x="1018" y="1492"/>
                  </a:cubicBezTo>
                  <a:cubicBezTo>
                    <a:pt x="894" y="1492"/>
                    <a:pt x="770" y="1515"/>
                    <a:pt x="648" y="1566"/>
                  </a:cubicBezTo>
                  <a:cubicBezTo>
                    <a:pt x="236" y="1743"/>
                    <a:pt x="0" y="2332"/>
                    <a:pt x="226" y="2725"/>
                  </a:cubicBezTo>
                  <a:cubicBezTo>
                    <a:pt x="413" y="3039"/>
                    <a:pt x="796" y="3157"/>
                    <a:pt x="1149" y="3216"/>
                  </a:cubicBezTo>
                  <a:cubicBezTo>
                    <a:pt x="864" y="3324"/>
                    <a:pt x="609" y="3471"/>
                    <a:pt x="442" y="3697"/>
                  </a:cubicBezTo>
                  <a:cubicBezTo>
                    <a:pt x="128" y="4100"/>
                    <a:pt x="422" y="4600"/>
                    <a:pt x="786" y="4856"/>
                  </a:cubicBezTo>
                  <a:cubicBezTo>
                    <a:pt x="949" y="4971"/>
                    <a:pt x="1125" y="5019"/>
                    <a:pt x="1302" y="5019"/>
                  </a:cubicBezTo>
                  <a:cubicBezTo>
                    <a:pt x="1624" y="5019"/>
                    <a:pt x="1950" y="4859"/>
                    <a:pt x="2209" y="4650"/>
                  </a:cubicBezTo>
                  <a:cubicBezTo>
                    <a:pt x="2308" y="4561"/>
                    <a:pt x="2396" y="4473"/>
                    <a:pt x="2484" y="4384"/>
                  </a:cubicBezTo>
                  <a:lnTo>
                    <a:pt x="2484" y="4384"/>
                  </a:lnTo>
                  <a:cubicBezTo>
                    <a:pt x="2435" y="4915"/>
                    <a:pt x="2475" y="5484"/>
                    <a:pt x="2789" y="5838"/>
                  </a:cubicBezTo>
                  <a:cubicBezTo>
                    <a:pt x="2976" y="6045"/>
                    <a:pt x="3247" y="6130"/>
                    <a:pt x="3523" y="6130"/>
                  </a:cubicBezTo>
                  <a:cubicBezTo>
                    <a:pt x="3782" y="6130"/>
                    <a:pt x="4047" y="6055"/>
                    <a:pt x="4252" y="5936"/>
                  </a:cubicBezTo>
                  <a:cubicBezTo>
                    <a:pt x="4733" y="5671"/>
                    <a:pt x="4743" y="5170"/>
                    <a:pt x="4556" y="4708"/>
                  </a:cubicBezTo>
                  <a:cubicBezTo>
                    <a:pt x="4556" y="4699"/>
                    <a:pt x="4546" y="4679"/>
                    <a:pt x="4537" y="4669"/>
                  </a:cubicBezTo>
                  <a:lnTo>
                    <a:pt x="4537" y="4669"/>
                  </a:lnTo>
                  <a:cubicBezTo>
                    <a:pt x="4879" y="4889"/>
                    <a:pt x="5275" y="5089"/>
                    <a:pt x="5675" y="5089"/>
                  </a:cubicBezTo>
                  <a:cubicBezTo>
                    <a:pt x="5757" y="5089"/>
                    <a:pt x="5839" y="5080"/>
                    <a:pt x="5921" y="5062"/>
                  </a:cubicBezTo>
                  <a:cubicBezTo>
                    <a:pt x="6392" y="4954"/>
                    <a:pt x="6795" y="4394"/>
                    <a:pt x="6638" y="3894"/>
                  </a:cubicBezTo>
                  <a:cubicBezTo>
                    <a:pt x="6500" y="3461"/>
                    <a:pt x="5970" y="3314"/>
                    <a:pt x="5558" y="3245"/>
                  </a:cubicBezTo>
                  <a:cubicBezTo>
                    <a:pt x="5872" y="3157"/>
                    <a:pt x="6186" y="3049"/>
                    <a:pt x="6422" y="2833"/>
                  </a:cubicBezTo>
                  <a:cubicBezTo>
                    <a:pt x="6805" y="2489"/>
                    <a:pt x="6599" y="2018"/>
                    <a:pt x="6235" y="1724"/>
                  </a:cubicBezTo>
                  <a:cubicBezTo>
                    <a:pt x="6061" y="1582"/>
                    <a:pt x="5862" y="1525"/>
                    <a:pt x="5658" y="1525"/>
                  </a:cubicBezTo>
                  <a:cubicBezTo>
                    <a:pt x="5380" y="1525"/>
                    <a:pt x="5094" y="1631"/>
                    <a:pt x="4851" y="1773"/>
                  </a:cubicBezTo>
                  <a:cubicBezTo>
                    <a:pt x="5037" y="1409"/>
                    <a:pt x="5204" y="977"/>
                    <a:pt x="5106" y="585"/>
                  </a:cubicBezTo>
                  <a:cubicBezTo>
                    <a:pt x="5008" y="207"/>
                    <a:pt x="4614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5" name="Google Shape;4905;p23"/>
            <p:cNvSpPr/>
            <p:nvPr/>
          </p:nvSpPr>
          <p:spPr>
            <a:xfrm>
              <a:off x="8745247" y="10140386"/>
              <a:ext cx="212231" cy="191086"/>
            </a:xfrm>
            <a:custGeom>
              <a:avLst/>
              <a:gdLst/>
              <a:ahLst/>
              <a:cxnLst/>
              <a:rect l="l" t="t" r="r" b="b"/>
              <a:pathLst>
                <a:path w="6805" h="6127" extrusionOk="0">
                  <a:moveTo>
                    <a:pt x="3122" y="285"/>
                  </a:moveTo>
                  <a:cubicBezTo>
                    <a:pt x="3352" y="285"/>
                    <a:pt x="3588" y="397"/>
                    <a:pt x="3702" y="587"/>
                  </a:cubicBezTo>
                  <a:cubicBezTo>
                    <a:pt x="3898" y="921"/>
                    <a:pt x="3898" y="1363"/>
                    <a:pt x="3879" y="1736"/>
                  </a:cubicBezTo>
                  <a:cubicBezTo>
                    <a:pt x="3859" y="2011"/>
                    <a:pt x="3820" y="2286"/>
                    <a:pt x="3761" y="2551"/>
                  </a:cubicBezTo>
                  <a:cubicBezTo>
                    <a:pt x="3740" y="2633"/>
                    <a:pt x="3800" y="2664"/>
                    <a:pt x="3881" y="2664"/>
                  </a:cubicBezTo>
                  <a:cubicBezTo>
                    <a:pt x="3995" y="2664"/>
                    <a:pt x="4149" y="2604"/>
                    <a:pt x="4183" y="2541"/>
                  </a:cubicBezTo>
                  <a:cubicBezTo>
                    <a:pt x="4370" y="2217"/>
                    <a:pt x="4595" y="1903"/>
                    <a:pt x="4880" y="1658"/>
                  </a:cubicBezTo>
                  <a:cubicBezTo>
                    <a:pt x="5023" y="1531"/>
                    <a:pt x="5198" y="1397"/>
                    <a:pt x="5394" y="1397"/>
                  </a:cubicBezTo>
                  <a:cubicBezTo>
                    <a:pt x="5441" y="1397"/>
                    <a:pt x="5489" y="1405"/>
                    <a:pt x="5538" y="1422"/>
                  </a:cubicBezTo>
                  <a:cubicBezTo>
                    <a:pt x="5774" y="1510"/>
                    <a:pt x="6039" y="1815"/>
                    <a:pt x="6068" y="2070"/>
                  </a:cubicBezTo>
                  <a:cubicBezTo>
                    <a:pt x="6157" y="2738"/>
                    <a:pt x="4772" y="2865"/>
                    <a:pt x="4321" y="2895"/>
                  </a:cubicBezTo>
                  <a:cubicBezTo>
                    <a:pt x="4106" y="2923"/>
                    <a:pt x="3989" y="3182"/>
                    <a:pt x="4231" y="3182"/>
                  </a:cubicBezTo>
                  <a:cubicBezTo>
                    <a:pt x="4244" y="3182"/>
                    <a:pt x="4257" y="3181"/>
                    <a:pt x="4271" y="3180"/>
                  </a:cubicBezTo>
                  <a:cubicBezTo>
                    <a:pt x="4379" y="3170"/>
                    <a:pt x="4487" y="3160"/>
                    <a:pt x="4595" y="3150"/>
                  </a:cubicBezTo>
                  <a:cubicBezTo>
                    <a:pt x="4702" y="3143"/>
                    <a:pt x="4819" y="3139"/>
                    <a:pt x="4940" y="3139"/>
                  </a:cubicBezTo>
                  <a:cubicBezTo>
                    <a:pt x="5530" y="3139"/>
                    <a:pt x="6209" y="3251"/>
                    <a:pt x="6225" y="3788"/>
                  </a:cubicBezTo>
                  <a:cubicBezTo>
                    <a:pt x="6235" y="3985"/>
                    <a:pt x="6147" y="4309"/>
                    <a:pt x="5931" y="4348"/>
                  </a:cubicBezTo>
                  <a:cubicBezTo>
                    <a:pt x="5915" y="4350"/>
                    <a:pt x="5899" y="4351"/>
                    <a:pt x="5883" y="4351"/>
                  </a:cubicBezTo>
                  <a:cubicBezTo>
                    <a:pt x="5674" y="4351"/>
                    <a:pt x="5417" y="4184"/>
                    <a:pt x="5253" y="4093"/>
                  </a:cubicBezTo>
                  <a:cubicBezTo>
                    <a:pt x="4949" y="3896"/>
                    <a:pt x="4654" y="3671"/>
                    <a:pt x="4399" y="3405"/>
                  </a:cubicBezTo>
                  <a:cubicBezTo>
                    <a:pt x="4367" y="3377"/>
                    <a:pt x="4319" y="3365"/>
                    <a:pt x="4266" y="3365"/>
                  </a:cubicBezTo>
                  <a:cubicBezTo>
                    <a:pt x="4156" y="3365"/>
                    <a:pt x="4027" y="3418"/>
                    <a:pt x="3987" y="3484"/>
                  </a:cubicBezTo>
                  <a:cubicBezTo>
                    <a:pt x="3967" y="3523"/>
                    <a:pt x="3967" y="3553"/>
                    <a:pt x="3997" y="3592"/>
                  </a:cubicBezTo>
                  <a:cubicBezTo>
                    <a:pt x="4203" y="3788"/>
                    <a:pt x="4389" y="4014"/>
                    <a:pt x="4556" y="4240"/>
                  </a:cubicBezTo>
                  <a:cubicBezTo>
                    <a:pt x="4713" y="4456"/>
                    <a:pt x="5145" y="5045"/>
                    <a:pt x="4851" y="5300"/>
                  </a:cubicBezTo>
                  <a:cubicBezTo>
                    <a:pt x="4766" y="5376"/>
                    <a:pt x="4627" y="5407"/>
                    <a:pt x="4488" y="5407"/>
                  </a:cubicBezTo>
                  <a:cubicBezTo>
                    <a:pt x="4354" y="5407"/>
                    <a:pt x="4221" y="5378"/>
                    <a:pt x="4134" y="5330"/>
                  </a:cubicBezTo>
                  <a:cubicBezTo>
                    <a:pt x="3957" y="5232"/>
                    <a:pt x="3869" y="5055"/>
                    <a:pt x="3820" y="4868"/>
                  </a:cubicBezTo>
                  <a:cubicBezTo>
                    <a:pt x="3790" y="4751"/>
                    <a:pt x="3780" y="4623"/>
                    <a:pt x="3780" y="4495"/>
                  </a:cubicBezTo>
                  <a:cubicBezTo>
                    <a:pt x="3800" y="4358"/>
                    <a:pt x="3820" y="4230"/>
                    <a:pt x="3820" y="4093"/>
                  </a:cubicBezTo>
                  <a:cubicBezTo>
                    <a:pt x="3824" y="4008"/>
                    <a:pt x="3758" y="3973"/>
                    <a:pt x="3676" y="3973"/>
                  </a:cubicBezTo>
                  <a:cubicBezTo>
                    <a:pt x="3559" y="3973"/>
                    <a:pt x="3411" y="4044"/>
                    <a:pt x="3388" y="4142"/>
                  </a:cubicBezTo>
                  <a:cubicBezTo>
                    <a:pt x="3358" y="4270"/>
                    <a:pt x="3348" y="4417"/>
                    <a:pt x="3348" y="4564"/>
                  </a:cubicBezTo>
                  <a:cubicBezTo>
                    <a:pt x="3268" y="5103"/>
                    <a:pt x="3062" y="5840"/>
                    <a:pt x="2645" y="5840"/>
                  </a:cubicBezTo>
                  <a:cubicBezTo>
                    <a:pt x="2553" y="5840"/>
                    <a:pt x="2451" y="5804"/>
                    <a:pt x="2337" y="5723"/>
                  </a:cubicBezTo>
                  <a:cubicBezTo>
                    <a:pt x="1650" y="5242"/>
                    <a:pt x="2592" y="3926"/>
                    <a:pt x="2936" y="3484"/>
                  </a:cubicBezTo>
                  <a:cubicBezTo>
                    <a:pt x="3035" y="3362"/>
                    <a:pt x="2930" y="3302"/>
                    <a:pt x="2806" y="3302"/>
                  </a:cubicBezTo>
                  <a:cubicBezTo>
                    <a:pt x="2721" y="3302"/>
                    <a:pt x="2627" y="3330"/>
                    <a:pt x="2583" y="3386"/>
                  </a:cubicBezTo>
                  <a:cubicBezTo>
                    <a:pt x="2357" y="3671"/>
                    <a:pt x="2092" y="3936"/>
                    <a:pt x="1787" y="4132"/>
                  </a:cubicBezTo>
                  <a:cubicBezTo>
                    <a:pt x="1631" y="4229"/>
                    <a:pt x="1452" y="4320"/>
                    <a:pt x="1268" y="4320"/>
                  </a:cubicBezTo>
                  <a:cubicBezTo>
                    <a:pt x="1209" y="4320"/>
                    <a:pt x="1150" y="4311"/>
                    <a:pt x="1090" y="4289"/>
                  </a:cubicBezTo>
                  <a:cubicBezTo>
                    <a:pt x="874" y="4211"/>
                    <a:pt x="589" y="3896"/>
                    <a:pt x="599" y="3641"/>
                  </a:cubicBezTo>
                  <a:cubicBezTo>
                    <a:pt x="619" y="3239"/>
                    <a:pt x="1375" y="3131"/>
                    <a:pt x="1660" y="3072"/>
                  </a:cubicBezTo>
                  <a:cubicBezTo>
                    <a:pt x="1974" y="3013"/>
                    <a:pt x="2288" y="2973"/>
                    <a:pt x="2612" y="2954"/>
                  </a:cubicBezTo>
                  <a:cubicBezTo>
                    <a:pt x="2830" y="2935"/>
                    <a:pt x="2948" y="2668"/>
                    <a:pt x="2689" y="2668"/>
                  </a:cubicBezTo>
                  <a:cubicBezTo>
                    <a:pt x="2680" y="2668"/>
                    <a:pt x="2671" y="2668"/>
                    <a:pt x="2661" y="2669"/>
                  </a:cubicBezTo>
                  <a:cubicBezTo>
                    <a:pt x="2497" y="2680"/>
                    <a:pt x="2309" y="2690"/>
                    <a:pt x="2114" y="2690"/>
                  </a:cubicBezTo>
                  <a:cubicBezTo>
                    <a:pt x="1617" y="2690"/>
                    <a:pt x="1070" y="2624"/>
                    <a:pt x="746" y="2335"/>
                  </a:cubicBezTo>
                  <a:cubicBezTo>
                    <a:pt x="472" y="2090"/>
                    <a:pt x="540" y="1461"/>
                    <a:pt x="913" y="1343"/>
                  </a:cubicBezTo>
                  <a:cubicBezTo>
                    <a:pt x="964" y="1327"/>
                    <a:pt x="1018" y="1319"/>
                    <a:pt x="1073" y="1319"/>
                  </a:cubicBezTo>
                  <a:cubicBezTo>
                    <a:pt x="1442" y="1319"/>
                    <a:pt x="1883" y="1655"/>
                    <a:pt x="2131" y="1834"/>
                  </a:cubicBezTo>
                  <a:cubicBezTo>
                    <a:pt x="2425" y="2041"/>
                    <a:pt x="2691" y="2266"/>
                    <a:pt x="2946" y="2512"/>
                  </a:cubicBezTo>
                  <a:cubicBezTo>
                    <a:pt x="2977" y="2546"/>
                    <a:pt x="3030" y="2560"/>
                    <a:pt x="3087" y="2560"/>
                  </a:cubicBezTo>
                  <a:cubicBezTo>
                    <a:pt x="3244" y="2560"/>
                    <a:pt x="3439" y="2450"/>
                    <a:pt x="3339" y="2335"/>
                  </a:cubicBezTo>
                  <a:cubicBezTo>
                    <a:pt x="3162" y="2129"/>
                    <a:pt x="3005" y="1903"/>
                    <a:pt x="2867" y="1668"/>
                  </a:cubicBezTo>
                  <a:cubicBezTo>
                    <a:pt x="2691" y="1373"/>
                    <a:pt x="2416" y="853"/>
                    <a:pt x="2641" y="519"/>
                  </a:cubicBezTo>
                  <a:cubicBezTo>
                    <a:pt x="2755" y="357"/>
                    <a:pt x="2937" y="285"/>
                    <a:pt x="3122" y="285"/>
                  </a:cubicBezTo>
                  <a:close/>
                  <a:moveTo>
                    <a:pt x="3286" y="1"/>
                  </a:moveTo>
                  <a:cubicBezTo>
                    <a:pt x="3027" y="1"/>
                    <a:pt x="2763" y="76"/>
                    <a:pt x="2553" y="195"/>
                  </a:cubicBezTo>
                  <a:cubicBezTo>
                    <a:pt x="2072" y="460"/>
                    <a:pt x="2062" y="961"/>
                    <a:pt x="2249" y="1422"/>
                  </a:cubicBezTo>
                  <a:cubicBezTo>
                    <a:pt x="2259" y="1432"/>
                    <a:pt x="2259" y="1451"/>
                    <a:pt x="2268" y="1461"/>
                  </a:cubicBezTo>
                  <a:cubicBezTo>
                    <a:pt x="1934" y="1241"/>
                    <a:pt x="1533" y="1042"/>
                    <a:pt x="1131" y="1042"/>
                  </a:cubicBezTo>
                  <a:cubicBezTo>
                    <a:pt x="1048" y="1042"/>
                    <a:pt x="966" y="1050"/>
                    <a:pt x="884" y="1069"/>
                  </a:cubicBezTo>
                  <a:cubicBezTo>
                    <a:pt x="413" y="1177"/>
                    <a:pt x="10" y="1736"/>
                    <a:pt x="167" y="2227"/>
                  </a:cubicBezTo>
                  <a:cubicBezTo>
                    <a:pt x="305" y="2669"/>
                    <a:pt x="835" y="2816"/>
                    <a:pt x="1247" y="2885"/>
                  </a:cubicBezTo>
                  <a:cubicBezTo>
                    <a:pt x="933" y="2973"/>
                    <a:pt x="619" y="3081"/>
                    <a:pt x="383" y="3297"/>
                  </a:cubicBezTo>
                  <a:cubicBezTo>
                    <a:pt x="0" y="3641"/>
                    <a:pt x="206" y="4112"/>
                    <a:pt x="570" y="4407"/>
                  </a:cubicBezTo>
                  <a:cubicBezTo>
                    <a:pt x="744" y="4548"/>
                    <a:pt x="943" y="4605"/>
                    <a:pt x="1147" y="4605"/>
                  </a:cubicBezTo>
                  <a:cubicBezTo>
                    <a:pt x="1425" y="4605"/>
                    <a:pt x="1711" y="4499"/>
                    <a:pt x="1954" y="4358"/>
                  </a:cubicBezTo>
                  <a:lnTo>
                    <a:pt x="1954" y="4358"/>
                  </a:lnTo>
                  <a:cubicBezTo>
                    <a:pt x="1777" y="4721"/>
                    <a:pt x="1601" y="5153"/>
                    <a:pt x="1699" y="5546"/>
                  </a:cubicBezTo>
                  <a:cubicBezTo>
                    <a:pt x="1798" y="5927"/>
                    <a:pt x="2198" y="6126"/>
                    <a:pt x="2580" y="6126"/>
                  </a:cubicBezTo>
                  <a:cubicBezTo>
                    <a:pt x="2651" y="6126"/>
                    <a:pt x="2721" y="6119"/>
                    <a:pt x="2789" y="6106"/>
                  </a:cubicBezTo>
                  <a:cubicBezTo>
                    <a:pt x="3182" y="6007"/>
                    <a:pt x="3417" y="5683"/>
                    <a:pt x="3564" y="5330"/>
                  </a:cubicBezTo>
                  <a:cubicBezTo>
                    <a:pt x="3682" y="5497"/>
                    <a:pt x="3859" y="5625"/>
                    <a:pt x="4095" y="5664"/>
                  </a:cubicBezTo>
                  <a:cubicBezTo>
                    <a:pt x="4180" y="5679"/>
                    <a:pt x="4276" y="5687"/>
                    <a:pt x="4376" y="5687"/>
                  </a:cubicBezTo>
                  <a:cubicBezTo>
                    <a:pt x="4740" y="5687"/>
                    <a:pt x="5161" y="5577"/>
                    <a:pt x="5322" y="5261"/>
                  </a:cubicBezTo>
                  <a:cubicBezTo>
                    <a:pt x="5440" y="5016"/>
                    <a:pt x="5361" y="4751"/>
                    <a:pt x="5234" y="4505"/>
                  </a:cubicBezTo>
                  <a:lnTo>
                    <a:pt x="5234" y="4505"/>
                  </a:lnTo>
                  <a:cubicBezTo>
                    <a:pt x="5416" y="4587"/>
                    <a:pt x="5605" y="4638"/>
                    <a:pt x="5791" y="4638"/>
                  </a:cubicBezTo>
                  <a:cubicBezTo>
                    <a:pt x="5915" y="4638"/>
                    <a:pt x="6038" y="4615"/>
                    <a:pt x="6157" y="4564"/>
                  </a:cubicBezTo>
                  <a:cubicBezTo>
                    <a:pt x="6569" y="4387"/>
                    <a:pt x="6805" y="3798"/>
                    <a:pt x="6579" y="3405"/>
                  </a:cubicBezTo>
                  <a:cubicBezTo>
                    <a:pt x="6402" y="3091"/>
                    <a:pt x="6019" y="2973"/>
                    <a:pt x="5666" y="2915"/>
                  </a:cubicBezTo>
                  <a:cubicBezTo>
                    <a:pt x="5950" y="2806"/>
                    <a:pt x="6196" y="2659"/>
                    <a:pt x="6373" y="2433"/>
                  </a:cubicBezTo>
                  <a:cubicBezTo>
                    <a:pt x="6687" y="2031"/>
                    <a:pt x="6392" y="1530"/>
                    <a:pt x="6029" y="1275"/>
                  </a:cubicBezTo>
                  <a:cubicBezTo>
                    <a:pt x="5862" y="1160"/>
                    <a:pt x="5684" y="1112"/>
                    <a:pt x="5506" y="1112"/>
                  </a:cubicBezTo>
                  <a:cubicBezTo>
                    <a:pt x="5182" y="1112"/>
                    <a:pt x="4859" y="1272"/>
                    <a:pt x="4605" y="1481"/>
                  </a:cubicBezTo>
                  <a:cubicBezTo>
                    <a:pt x="4507" y="1569"/>
                    <a:pt x="4409" y="1658"/>
                    <a:pt x="4321" y="1746"/>
                  </a:cubicBezTo>
                  <a:cubicBezTo>
                    <a:pt x="4379" y="1216"/>
                    <a:pt x="4330" y="646"/>
                    <a:pt x="4016" y="293"/>
                  </a:cubicBezTo>
                  <a:cubicBezTo>
                    <a:pt x="3829" y="85"/>
                    <a:pt x="3561" y="1"/>
                    <a:pt x="3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6" name="Google Shape;4906;p23"/>
            <p:cNvSpPr/>
            <p:nvPr/>
          </p:nvSpPr>
          <p:spPr>
            <a:xfrm>
              <a:off x="3106984" y="5185722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4157" y="281"/>
                  </a:moveTo>
                  <a:cubicBezTo>
                    <a:pt x="4249" y="281"/>
                    <a:pt x="4353" y="316"/>
                    <a:pt x="4468" y="398"/>
                  </a:cubicBezTo>
                  <a:cubicBezTo>
                    <a:pt x="5145" y="879"/>
                    <a:pt x="4213" y="2195"/>
                    <a:pt x="3869" y="2637"/>
                  </a:cubicBezTo>
                  <a:cubicBezTo>
                    <a:pt x="3770" y="2759"/>
                    <a:pt x="3875" y="2819"/>
                    <a:pt x="3999" y="2819"/>
                  </a:cubicBezTo>
                  <a:cubicBezTo>
                    <a:pt x="4084" y="2819"/>
                    <a:pt x="4179" y="2791"/>
                    <a:pt x="4223" y="2735"/>
                  </a:cubicBezTo>
                  <a:cubicBezTo>
                    <a:pt x="4439" y="2450"/>
                    <a:pt x="4713" y="2185"/>
                    <a:pt x="5018" y="1989"/>
                  </a:cubicBezTo>
                  <a:cubicBezTo>
                    <a:pt x="5174" y="1892"/>
                    <a:pt x="5353" y="1801"/>
                    <a:pt x="5533" y="1801"/>
                  </a:cubicBezTo>
                  <a:cubicBezTo>
                    <a:pt x="5590" y="1801"/>
                    <a:pt x="5648" y="1810"/>
                    <a:pt x="5705" y="1831"/>
                  </a:cubicBezTo>
                  <a:cubicBezTo>
                    <a:pt x="5921" y="1910"/>
                    <a:pt x="6216" y="2234"/>
                    <a:pt x="6206" y="2479"/>
                  </a:cubicBezTo>
                  <a:cubicBezTo>
                    <a:pt x="6186" y="2882"/>
                    <a:pt x="5430" y="2990"/>
                    <a:pt x="5145" y="3049"/>
                  </a:cubicBezTo>
                  <a:cubicBezTo>
                    <a:pt x="4831" y="3108"/>
                    <a:pt x="4507" y="3147"/>
                    <a:pt x="4193" y="3167"/>
                  </a:cubicBezTo>
                  <a:cubicBezTo>
                    <a:pt x="3965" y="3186"/>
                    <a:pt x="3857" y="3453"/>
                    <a:pt x="4116" y="3453"/>
                  </a:cubicBezTo>
                  <a:cubicBezTo>
                    <a:pt x="4125" y="3453"/>
                    <a:pt x="4134" y="3452"/>
                    <a:pt x="4144" y="3452"/>
                  </a:cubicBezTo>
                  <a:cubicBezTo>
                    <a:pt x="4306" y="3441"/>
                    <a:pt x="4491" y="3430"/>
                    <a:pt x="4684" y="3430"/>
                  </a:cubicBezTo>
                  <a:cubicBezTo>
                    <a:pt x="5180" y="3430"/>
                    <a:pt x="5726" y="3498"/>
                    <a:pt x="6059" y="3795"/>
                  </a:cubicBezTo>
                  <a:cubicBezTo>
                    <a:pt x="6324" y="4031"/>
                    <a:pt x="6265" y="4659"/>
                    <a:pt x="5882" y="4777"/>
                  </a:cubicBezTo>
                  <a:cubicBezTo>
                    <a:pt x="5832" y="4794"/>
                    <a:pt x="5780" y="4801"/>
                    <a:pt x="5726" y="4801"/>
                  </a:cubicBezTo>
                  <a:cubicBezTo>
                    <a:pt x="5363" y="4801"/>
                    <a:pt x="4921" y="4466"/>
                    <a:pt x="4664" y="4286"/>
                  </a:cubicBezTo>
                  <a:cubicBezTo>
                    <a:pt x="4380" y="4080"/>
                    <a:pt x="4105" y="3854"/>
                    <a:pt x="3859" y="3609"/>
                  </a:cubicBezTo>
                  <a:cubicBezTo>
                    <a:pt x="3828" y="3575"/>
                    <a:pt x="3776" y="3560"/>
                    <a:pt x="3718" y="3560"/>
                  </a:cubicBezTo>
                  <a:cubicBezTo>
                    <a:pt x="3560" y="3560"/>
                    <a:pt x="3363" y="3670"/>
                    <a:pt x="3457" y="3785"/>
                  </a:cubicBezTo>
                  <a:cubicBezTo>
                    <a:pt x="3643" y="3992"/>
                    <a:pt x="3800" y="4217"/>
                    <a:pt x="3938" y="4453"/>
                  </a:cubicBezTo>
                  <a:cubicBezTo>
                    <a:pt x="4114" y="4748"/>
                    <a:pt x="4389" y="5278"/>
                    <a:pt x="4154" y="5612"/>
                  </a:cubicBezTo>
                  <a:cubicBezTo>
                    <a:pt x="4046" y="5768"/>
                    <a:pt x="3868" y="5838"/>
                    <a:pt x="3687" y="5838"/>
                  </a:cubicBezTo>
                  <a:cubicBezTo>
                    <a:pt x="3456" y="5838"/>
                    <a:pt x="3218" y="5725"/>
                    <a:pt x="3103" y="5533"/>
                  </a:cubicBezTo>
                  <a:cubicBezTo>
                    <a:pt x="2907" y="5199"/>
                    <a:pt x="2907" y="4757"/>
                    <a:pt x="2926" y="4384"/>
                  </a:cubicBezTo>
                  <a:cubicBezTo>
                    <a:pt x="2946" y="4119"/>
                    <a:pt x="2976" y="3835"/>
                    <a:pt x="3044" y="3569"/>
                  </a:cubicBezTo>
                  <a:cubicBezTo>
                    <a:pt x="3061" y="3487"/>
                    <a:pt x="3000" y="3457"/>
                    <a:pt x="2919" y="3457"/>
                  </a:cubicBezTo>
                  <a:cubicBezTo>
                    <a:pt x="2807" y="3457"/>
                    <a:pt x="2656" y="3516"/>
                    <a:pt x="2622" y="3579"/>
                  </a:cubicBezTo>
                  <a:cubicBezTo>
                    <a:pt x="2435" y="3903"/>
                    <a:pt x="2200" y="4217"/>
                    <a:pt x="1925" y="4463"/>
                  </a:cubicBezTo>
                  <a:cubicBezTo>
                    <a:pt x="1782" y="4590"/>
                    <a:pt x="1601" y="4723"/>
                    <a:pt x="1407" y="4723"/>
                  </a:cubicBezTo>
                  <a:cubicBezTo>
                    <a:pt x="1361" y="4723"/>
                    <a:pt x="1314" y="4716"/>
                    <a:pt x="1267" y="4699"/>
                  </a:cubicBezTo>
                  <a:cubicBezTo>
                    <a:pt x="1031" y="4620"/>
                    <a:pt x="766" y="4306"/>
                    <a:pt x="737" y="4051"/>
                  </a:cubicBezTo>
                  <a:cubicBezTo>
                    <a:pt x="648" y="3383"/>
                    <a:pt x="2033" y="3255"/>
                    <a:pt x="2475" y="3226"/>
                  </a:cubicBezTo>
                  <a:cubicBezTo>
                    <a:pt x="2693" y="3197"/>
                    <a:pt x="2819" y="2940"/>
                    <a:pt x="2554" y="2940"/>
                  </a:cubicBezTo>
                  <a:cubicBezTo>
                    <a:pt x="2544" y="2940"/>
                    <a:pt x="2534" y="2940"/>
                    <a:pt x="2524" y="2941"/>
                  </a:cubicBezTo>
                  <a:cubicBezTo>
                    <a:pt x="2426" y="2951"/>
                    <a:pt x="2318" y="2961"/>
                    <a:pt x="2200" y="2970"/>
                  </a:cubicBezTo>
                  <a:cubicBezTo>
                    <a:pt x="2088" y="2979"/>
                    <a:pt x="1964" y="2985"/>
                    <a:pt x="1836" y="2985"/>
                  </a:cubicBezTo>
                  <a:cubicBezTo>
                    <a:pt x="1257" y="2985"/>
                    <a:pt x="596" y="2863"/>
                    <a:pt x="580" y="2332"/>
                  </a:cubicBezTo>
                  <a:cubicBezTo>
                    <a:pt x="570" y="2136"/>
                    <a:pt x="658" y="181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42" y="202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5" y="2744"/>
                    <a:pt x="2481" y="2756"/>
                    <a:pt x="2532" y="2756"/>
                  </a:cubicBezTo>
                  <a:cubicBezTo>
                    <a:pt x="2640" y="2756"/>
                    <a:pt x="2772" y="2703"/>
                    <a:pt x="2818" y="2637"/>
                  </a:cubicBezTo>
                  <a:cubicBezTo>
                    <a:pt x="2838" y="2597"/>
                    <a:pt x="2838" y="2568"/>
                    <a:pt x="2799" y="2529"/>
                  </a:cubicBezTo>
                  <a:cubicBezTo>
                    <a:pt x="2602" y="2332"/>
                    <a:pt x="2416" y="2116"/>
                    <a:pt x="2249" y="1881"/>
                  </a:cubicBezTo>
                  <a:cubicBezTo>
                    <a:pt x="2092" y="1665"/>
                    <a:pt x="1660" y="1075"/>
                    <a:pt x="1954" y="820"/>
                  </a:cubicBezTo>
                  <a:cubicBezTo>
                    <a:pt x="2039" y="745"/>
                    <a:pt x="2176" y="713"/>
                    <a:pt x="2313" y="713"/>
                  </a:cubicBezTo>
                  <a:cubicBezTo>
                    <a:pt x="2446" y="713"/>
                    <a:pt x="2580" y="743"/>
                    <a:pt x="2671" y="791"/>
                  </a:cubicBezTo>
                  <a:cubicBezTo>
                    <a:pt x="2848" y="889"/>
                    <a:pt x="2936" y="1066"/>
                    <a:pt x="2985" y="1252"/>
                  </a:cubicBezTo>
                  <a:cubicBezTo>
                    <a:pt x="3015" y="1380"/>
                    <a:pt x="3025" y="1498"/>
                    <a:pt x="3025" y="1625"/>
                  </a:cubicBezTo>
                  <a:cubicBezTo>
                    <a:pt x="3005" y="1763"/>
                    <a:pt x="2985" y="1890"/>
                    <a:pt x="2976" y="2028"/>
                  </a:cubicBezTo>
                  <a:cubicBezTo>
                    <a:pt x="2971" y="2114"/>
                    <a:pt x="3041" y="2148"/>
                    <a:pt x="3125" y="2148"/>
                  </a:cubicBezTo>
                  <a:cubicBezTo>
                    <a:pt x="3244" y="2148"/>
                    <a:pt x="3394" y="2080"/>
                    <a:pt x="3417" y="1989"/>
                  </a:cubicBezTo>
                  <a:cubicBezTo>
                    <a:pt x="3447" y="1851"/>
                    <a:pt x="3457" y="1704"/>
                    <a:pt x="3457" y="1557"/>
                  </a:cubicBezTo>
                  <a:cubicBezTo>
                    <a:pt x="3537" y="1017"/>
                    <a:pt x="3736" y="281"/>
                    <a:pt x="4157" y="281"/>
                  </a:cubicBezTo>
                  <a:close/>
                  <a:moveTo>
                    <a:pt x="4238" y="0"/>
                  </a:moveTo>
                  <a:cubicBezTo>
                    <a:pt x="4162" y="0"/>
                    <a:pt x="4087" y="8"/>
                    <a:pt x="4016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46" y="496"/>
                    <a:pt x="2701" y="457"/>
                  </a:cubicBezTo>
                  <a:cubicBezTo>
                    <a:pt x="2616" y="442"/>
                    <a:pt x="2519" y="433"/>
                    <a:pt x="2419" y="433"/>
                  </a:cubicBezTo>
                  <a:cubicBezTo>
                    <a:pt x="2056" y="433"/>
                    <a:pt x="1637" y="544"/>
                    <a:pt x="1483" y="859"/>
                  </a:cubicBezTo>
                  <a:cubicBezTo>
                    <a:pt x="1365" y="1105"/>
                    <a:pt x="1444" y="1370"/>
                    <a:pt x="1571" y="1615"/>
                  </a:cubicBezTo>
                  <a:cubicBezTo>
                    <a:pt x="1385" y="1534"/>
                    <a:pt x="1198" y="1487"/>
                    <a:pt x="1016" y="1487"/>
                  </a:cubicBezTo>
                  <a:cubicBezTo>
                    <a:pt x="891" y="1487"/>
                    <a:pt x="768" y="1509"/>
                    <a:pt x="648" y="1557"/>
                  </a:cubicBezTo>
                  <a:cubicBezTo>
                    <a:pt x="236" y="1733"/>
                    <a:pt x="0" y="2322"/>
                    <a:pt x="226" y="2725"/>
                  </a:cubicBezTo>
                  <a:cubicBezTo>
                    <a:pt x="403" y="3029"/>
                    <a:pt x="786" y="3147"/>
                    <a:pt x="1139" y="3206"/>
                  </a:cubicBezTo>
                  <a:cubicBezTo>
                    <a:pt x="855" y="3314"/>
                    <a:pt x="599" y="3471"/>
                    <a:pt x="432" y="3687"/>
                  </a:cubicBezTo>
                  <a:cubicBezTo>
                    <a:pt x="118" y="4090"/>
                    <a:pt x="413" y="4591"/>
                    <a:pt x="776" y="4846"/>
                  </a:cubicBezTo>
                  <a:cubicBezTo>
                    <a:pt x="942" y="4962"/>
                    <a:pt x="1121" y="5011"/>
                    <a:pt x="1301" y="5011"/>
                  </a:cubicBezTo>
                  <a:cubicBezTo>
                    <a:pt x="1623" y="5011"/>
                    <a:pt x="1948" y="4854"/>
                    <a:pt x="2200" y="4640"/>
                  </a:cubicBezTo>
                  <a:cubicBezTo>
                    <a:pt x="2298" y="4561"/>
                    <a:pt x="2386" y="446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4"/>
                    <a:pt x="2789" y="5828"/>
                  </a:cubicBezTo>
                  <a:cubicBezTo>
                    <a:pt x="2971" y="6035"/>
                    <a:pt x="3239" y="6120"/>
                    <a:pt x="3516" y="6120"/>
                  </a:cubicBezTo>
                  <a:cubicBezTo>
                    <a:pt x="3775" y="6120"/>
                    <a:pt x="4043" y="6045"/>
                    <a:pt x="4252" y="5926"/>
                  </a:cubicBezTo>
                  <a:cubicBezTo>
                    <a:pt x="4723" y="5661"/>
                    <a:pt x="4743" y="5160"/>
                    <a:pt x="4556" y="4699"/>
                  </a:cubicBezTo>
                  <a:cubicBezTo>
                    <a:pt x="4547" y="4689"/>
                    <a:pt x="4537" y="4669"/>
                    <a:pt x="4537" y="4659"/>
                  </a:cubicBezTo>
                  <a:lnTo>
                    <a:pt x="4537" y="4659"/>
                  </a:lnTo>
                  <a:cubicBezTo>
                    <a:pt x="4871" y="4879"/>
                    <a:pt x="5265" y="5079"/>
                    <a:pt x="5665" y="5079"/>
                  </a:cubicBezTo>
                  <a:cubicBezTo>
                    <a:pt x="5747" y="5079"/>
                    <a:pt x="5829" y="5070"/>
                    <a:pt x="5911" y="5052"/>
                  </a:cubicBezTo>
                  <a:cubicBezTo>
                    <a:pt x="6392" y="4944"/>
                    <a:pt x="6795" y="4384"/>
                    <a:pt x="6638" y="3893"/>
                  </a:cubicBezTo>
                  <a:cubicBezTo>
                    <a:pt x="6500" y="3452"/>
                    <a:pt x="5960" y="3304"/>
                    <a:pt x="5558" y="3236"/>
                  </a:cubicBezTo>
                  <a:cubicBezTo>
                    <a:pt x="5872" y="3157"/>
                    <a:pt x="6186" y="3039"/>
                    <a:pt x="6422" y="2823"/>
                  </a:cubicBezTo>
                  <a:cubicBezTo>
                    <a:pt x="6805" y="2479"/>
                    <a:pt x="6599" y="2008"/>
                    <a:pt x="6235" y="1714"/>
                  </a:cubicBezTo>
                  <a:cubicBezTo>
                    <a:pt x="6057" y="1572"/>
                    <a:pt x="5857" y="1515"/>
                    <a:pt x="5653" y="1515"/>
                  </a:cubicBezTo>
                  <a:cubicBezTo>
                    <a:pt x="5375" y="1515"/>
                    <a:pt x="5090" y="1621"/>
                    <a:pt x="4841" y="1763"/>
                  </a:cubicBezTo>
                  <a:cubicBezTo>
                    <a:pt x="5028" y="1399"/>
                    <a:pt x="5204" y="967"/>
                    <a:pt x="5106" y="575"/>
                  </a:cubicBezTo>
                  <a:cubicBezTo>
                    <a:pt x="5008" y="199"/>
                    <a:pt x="4612" y="0"/>
                    <a:pt x="4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7" name="Google Shape;4907;p23"/>
            <p:cNvSpPr/>
            <p:nvPr/>
          </p:nvSpPr>
          <p:spPr>
            <a:xfrm>
              <a:off x="3446896" y="5177176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14" y="281"/>
                  </a:moveTo>
                  <a:cubicBezTo>
                    <a:pt x="3343" y="281"/>
                    <a:pt x="3578" y="393"/>
                    <a:pt x="3692" y="584"/>
                  </a:cubicBezTo>
                  <a:cubicBezTo>
                    <a:pt x="3898" y="917"/>
                    <a:pt x="3898" y="1359"/>
                    <a:pt x="3869" y="1732"/>
                  </a:cubicBezTo>
                  <a:cubicBezTo>
                    <a:pt x="3859" y="2007"/>
                    <a:pt x="3820" y="2282"/>
                    <a:pt x="3761" y="2547"/>
                  </a:cubicBezTo>
                  <a:cubicBezTo>
                    <a:pt x="3741" y="2629"/>
                    <a:pt x="3800" y="2660"/>
                    <a:pt x="3882" y="2660"/>
                  </a:cubicBezTo>
                  <a:cubicBezTo>
                    <a:pt x="3995" y="2660"/>
                    <a:pt x="4149" y="2600"/>
                    <a:pt x="4183" y="2537"/>
                  </a:cubicBezTo>
                  <a:cubicBezTo>
                    <a:pt x="4360" y="2213"/>
                    <a:pt x="4596" y="1899"/>
                    <a:pt x="4871" y="1654"/>
                  </a:cubicBezTo>
                  <a:cubicBezTo>
                    <a:pt x="5021" y="1527"/>
                    <a:pt x="5198" y="1394"/>
                    <a:pt x="5389" y="1394"/>
                  </a:cubicBezTo>
                  <a:cubicBezTo>
                    <a:pt x="5435" y="1394"/>
                    <a:pt x="5481" y="1401"/>
                    <a:pt x="5528" y="1418"/>
                  </a:cubicBezTo>
                  <a:cubicBezTo>
                    <a:pt x="5774" y="1506"/>
                    <a:pt x="6029" y="1811"/>
                    <a:pt x="6068" y="2066"/>
                  </a:cubicBezTo>
                  <a:cubicBezTo>
                    <a:pt x="6147" y="2734"/>
                    <a:pt x="4763" y="2862"/>
                    <a:pt x="4321" y="2891"/>
                  </a:cubicBezTo>
                  <a:cubicBezTo>
                    <a:pt x="4106" y="2919"/>
                    <a:pt x="3980" y="3178"/>
                    <a:pt x="4230" y="3178"/>
                  </a:cubicBezTo>
                  <a:cubicBezTo>
                    <a:pt x="4243" y="3178"/>
                    <a:pt x="4257" y="3177"/>
                    <a:pt x="4272" y="3176"/>
                  </a:cubicBezTo>
                  <a:cubicBezTo>
                    <a:pt x="4370" y="3176"/>
                    <a:pt x="4478" y="3156"/>
                    <a:pt x="4596" y="3146"/>
                  </a:cubicBezTo>
                  <a:cubicBezTo>
                    <a:pt x="4702" y="3140"/>
                    <a:pt x="4820" y="3135"/>
                    <a:pt x="4940" y="3135"/>
                  </a:cubicBezTo>
                  <a:cubicBezTo>
                    <a:pt x="5530" y="3135"/>
                    <a:pt x="6209" y="3247"/>
                    <a:pt x="6226" y="3784"/>
                  </a:cubicBezTo>
                  <a:cubicBezTo>
                    <a:pt x="6226" y="3981"/>
                    <a:pt x="6147" y="4305"/>
                    <a:pt x="5931" y="4344"/>
                  </a:cubicBezTo>
                  <a:cubicBezTo>
                    <a:pt x="5915" y="4346"/>
                    <a:pt x="5898" y="4347"/>
                    <a:pt x="5881" y="4347"/>
                  </a:cubicBezTo>
                  <a:cubicBezTo>
                    <a:pt x="5665" y="4347"/>
                    <a:pt x="5408" y="4180"/>
                    <a:pt x="5253" y="4089"/>
                  </a:cubicBezTo>
                  <a:cubicBezTo>
                    <a:pt x="4939" y="3892"/>
                    <a:pt x="4655" y="3667"/>
                    <a:pt x="4389" y="3411"/>
                  </a:cubicBezTo>
                  <a:cubicBezTo>
                    <a:pt x="4360" y="3378"/>
                    <a:pt x="4311" y="3364"/>
                    <a:pt x="4257" y="3364"/>
                  </a:cubicBezTo>
                  <a:cubicBezTo>
                    <a:pt x="4151" y="3364"/>
                    <a:pt x="4026" y="3418"/>
                    <a:pt x="3987" y="3490"/>
                  </a:cubicBezTo>
                  <a:cubicBezTo>
                    <a:pt x="3957" y="3519"/>
                    <a:pt x="3957" y="3559"/>
                    <a:pt x="3997" y="3588"/>
                  </a:cubicBezTo>
                  <a:cubicBezTo>
                    <a:pt x="4193" y="3784"/>
                    <a:pt x="4380" y="4010"/>
                    <a:pt x="4547" y="4236"/>
                  </a:cubicBezTo>
                  <a:cubicBezTo>
                    <a:pt x="4704" y="4452"/>
                    <a:pt x="5145" y="5041"/>
                    <a:pt x="4851" y="5306"/>
                  </a:cubicBezTo>
                  <a:cubicBezTo>
                    <a:pt x="4767" y="5375"/>
                    <a:pt x="4632" y="5405"/>
                    <a:pt x="4496" y="5405"/>
                  </a:cubicBezTo>
                  <a:cubicBezTo>
                    <a:pt x="4360" y="5405"/>
                    <a:pt x="4223" y="5375"/>
                    <a:pt x="4134" y="5326"/>
                  </a:cubicBezTo>
                  <a:cubicBezTo>
                    <a:pt x="3957" y="5228"/>
                    <a:pt x="3859" y="5051"/>
                    <a:pt x="3820" y="4865"/>
                  </a:cubicBezTo>
                  <a:cubicBezTo>
                    <a:pt x="3790" y="4747"/>
                    <a:pt x="3771" y="4619"/>
                    <a:pt x="3781" y="4491"/>
                  </a:cubicBezTo>
                  <a:cubicBezTo>
                    <a:pt x="3790" y="4354"/>
                    <a:pt x="3810" y="4226"/>
                    <a:pt x="3820" y="4089"/>
                  </a:cubicBezTo>
                  <a:cubicBezTo>
                    <a:pt x="3824" y="4004"/>
                    <a:pt x="3756" y="3969"/>
                    <a:pt x="3673" y="3969"/>
                  </a:cubicBezTo>
                  <a:cubicBezTo>
                    <a:pt x="3555" y="3969"/>
                    <a:pt x="3405" y="4040"/>
                    <a:pt x="3388" y="4138"/>
                  </a:cubicBezTo>
                  <a:cubicBezTo>
                    <a:pt x="3358" y="4266"/>
                    <a:pt x="3339" y="4413"/>
                    <a:pt x="3339" y="4560"/>
                  </a:cubicBezTo>
                  <a:cubicBezTo>
                    <a:pt x="3258" y="5099"/>
                    <a:pt x="3059" y="5836"/>
                    <a:pt x="2639" y="5836"/>
                  </a:cubicBezTo>
                  <a:cubicBezTo>
                    <a:pt x="2546" y="5836"/>
                    <a:pt x="2443" y="5800"/>
                    <a:pt x="2327" y="5719"/>
                  </a:cubicBezTo>
                  <a:cubicBezTo>
                    <a:pt x="1650" y="5238"/>
                    <a:pt x="2583" y="3932"/>
                    <a:pt x="2936" y="3480"/>
                  </a:cubicBezTo>
                  <a:cubicBezTo>
                    <a:pt x="3029" y="3358"/>
                    <a:pt x="2922" y="3298"/>
                    <a:pt x="2797" y="3298"/>
                  </a:cubicBezTo>
                  <a:cubicBezTo>
                    <a:pt x="2711" y="3298"/>
                    <a:pt x="2617" y="3326"/>
                    <a:pt x="2573" y="3382"/>
                  </a:cubicBezTo>
                  <a:cubicBezTo>
                    <a:pt x="2357" y="3667"/>
                    <a:pt x="2082" y="3932"/>
                    <a:pt x="1778" y="4128"/>
                  </a:cubicBezTo>
                  <a:cubicBezTo>
                    <a:pt x="1629" y="4225"/>
                    <a:pt x="1452" y="4316"/>
                    <a:pt x="1268" y="4316"/>
                  </a:cubicBezTo>
                  <a:cubicBezTo>
                    <a:pt x="1209" y="4316"/>
                    <a:pt x="1150" y="4307"/>
                    <a:pt x="1090" y="4285"/>
                  </a:cubicBezTo>
                  <a:cubicBezTo>
                    <a:pt x="874" y="4207"/>
                    <a:pt x="590" y="3892"/>
                    <a:pt x="599" y="3637"/>
                  </a:cubicBezTo>
                  <a:cubicBezTo>
                    <a:pt x="609" y="3235"/>
                    <a:pt x="1365" y="3127"/>
                    <a:pt x="1660" y="3068"/>
                  </a:cubicBezTo>
                  <a:cubicBezTo>
                    <a:pt x="1964" y="3009"/>
                    <a:pt x="2288" y="2970"/>
                    <a:pt x="2602" y="2950"/>
                  </a:cubicBezTo>
                  <a:cubicBezTo>
                    <a:pt x="2830" y="2931"/>
                    <a:pt x="2948" y="2664"/>
                    <a:pt x="2680" y="2664"/>
                  </a:cubicBezTo>
                  <a:cubicBezTo>
                    <a:pt x="2671" y="2664"/>
                    <a:pt x="2662" y="2664"/>
                    <a:pt x="2651" y="2665"/>
                  </a:cubicBezTo>
                  <a:cubicBezTo>
                    <a:pt x="2491" y="2676"/>
                    <a:pt x="2304" y="2687"/>
                    <a:pt x="2110" y="2687"/>
                  </a:cubicBezTo>
                  <a:cubicBezTo>
                    <a:pt x="1617" y="2687"/>
                    <a:pt x="1071" y="2620"/>
                    <a:pt x="747" y="2331"/>
                  </a:cubicBezTo>
                  <a:cubicBezTo>
                    <a:pt x="472" y="2086"/>
                    <a:pt x="540" y="1457"/>
                    <a:pt x="914" y="1340"/>
                  </a:cubicBezTo>
                  <a:cubicBezTo>
                    <a:pt x="961" y="1325"/>
                    <a:pt x="1011" y="1318"/>
                    <a:pt x="1062" y="1318"/>
                  </a:cubicBezTo>
                  <a:cubicBezTo>
                    <a:pt x="1426" y="1318"/>
                    <a:pt x="1873" y="1650"/>
                    <a:pt x="2131" y="1831"/>
                  </a:cubicBezTo>
                  <a:cubicBezTo>
                    <a:pt x="2416" y="2037"/>
                    <a:pt x="2691" y="2263"/>
                    <a:pt x="2936" y="2518"/>
                  </a:cubicBezTo>
                  <a:cubicBezTo>
                    <a:pt x="2966" y="2548"/>
                    <a:pt x="3015" y="2560"/>
                    <a:pt x="3069" y="2560"/>
                  </a:cubicBezTo>
                  <a:cubicBezTo>
                    <a:pt x="3228" y="2560"/>
                    <a:pt x="3434" y="2449"/>
                    <a:pt x="3339" y="2331"/>
                  </a:cubicBezTo>
                  <a:cubicBezTo>
                    <a:pt x="3162" y="2125"/>
                    <a:pt x="2995" y="1899"/>
                    <a:pt x="2858" y="1664"/>
                  </a:cubicBezTo>
                  <a:cubicBezTo>
                    <a:pt x="2691" y="1369"/>
                    <a:pt x="2406" y="849"/>
                    <a:pt x="2642" y="515"/>
                  </a:cubicBezTo>
                  <a:cubicBezTo>
                    <a:pt x="2751" y="353"/>
                    <a:pt x="2930" y="281"/>
                    <a:pt x="3114" y="281"/>
                  </a:cubicBezTo>
                  <a:close/>
                  <a:moveTo>
                    <a:pt x="3286" y="0"/>
                  </a:moveTo>
                  <a:cubicBezTo>
                    <a:pt x="3024" y="0"/>
                    <a:pt x="2754" y="76"/>
                    <a:pt x="2543" y="191"/>
                  </a:cubicBezTo>
                  <a:cubicBezTo>
                    <a:pt x="2072" y="456"/>
                    <a:pt x="2062" y="957"/>
                    <a:pt x="2249" y="1418"/>
                  </a:cubicBezTo>
                  <a:cubicBezTo>
                    <a:pt x="2249" y="1438"/>
                    <a:pt x="2259" y="1448"/>
                    <a:pt x="2269" y="1457"/>
                  </a:cubicBezTo>
                  <a:cubicBezTo>
                    <a:pt x="1926" y="1237"/>
                    <a:pt x="1530" y="1038"/>
                    <a:pt x="1130" y="1038"/>
                  </a:cubicBezTo>
                  <a:cubicBezTo>
                    <a:pt x="1048" y="1038"/>
                    <a:pt x="966" y="1046"/>
                    <a:pt x="884" y="1065"/>
                  </a:cubicBezTo>
                  <a:cubicBezTo>
                    <a:pt x="403" y="1182"/>
                    <a:pt x="0" y="1732"/>
                    <a:pt x="167" y="2233"/>
                  </a:cubicBezTo>
                  <a:cubicBezTo>
                    <a:pt x="305" y="2665"/>
                    <a:pt x="835" y="2812"/>
                    <a:pt x="1247" y="2881"/>
                  </a:cubicBezTo>
                  <a:cubicBezTo>
                    <a:pt x="923" y="2970"/>
                    <a:pt x="609" y="3078"/>
                    <a:pt x="383" y="3294"/>
                  </a:cubicBezTo>
                  <a:cubicBezTo>
                    <a:pt x="0" y="3637"/>
                    <a:pt x="207" y="4118"/>
                    <a:pt x="560" y="4403"/>
                  </a:cubicBezTo>
                  <a:cubicBezTo>
                    <a:pt x="741" y="4546"/>
                    <a:pt x="945" y="4604"/>
                    <a:pt x="1152" y="4604"/>
                  </a:cubicBezTo>
                  <a:cubicBezTo>
                    <a:pt x="1429" y="4604"/>
                    <a:pt x="1713" y="4500"/>
                    <a:pt x="1954" y="4354"/>
                  </a:cubicBezTo>
                  <a:lnTo>
                    <a:pt x="1954" y="4354"/>
                  </a:lnTo>
                  <a:cubicBezTo>
                    <a:pt x="1768" y="4717"/>
                    <a:pt x="1601" y="5149"/>
                    <a:pt x="1699" y="5542"/>
                  </a:cubicBezTo>
                  <a:cubicBezTo>
                    <a:pt x="1789" y="5920"/>
                    <a:pt x="2189" y="6126"/>
                    <a:pt x="2564" y="6126"/>
                  </a:cubicBezTo>
                  <a:cubicBezTo>
                    <a:pt x="2637" y="6126"/>
                    <a:pt x="2710" y="6118"/>
                    <a:pt x="2779" y="6102"/>
                  </a:cubicBezTo>
                  <a:cubicBezTo>
                    <a:pt x="3172" y="6004"/>
                    <a:pt x="3408" y="5689"/>
                    <a:pt x="3555" y="5326"/>
                  </a:cubicBezTo>
                  <a:cubicBezTo>
                    <a:pt x="3682" y="5493"/>
                    <a:pt x="3849" y="5621"/>
                    <a:pt x="4095" y="5660"/>
                  </a:cubicBezTo>
                  <a:cubicBezTo>
                    <a:pt x="4180" y="5675"/>
                    <a:pt x="4276" y="5683"/>
                    <a:pt x="4376" y="5683"/>
                  </a:cubicBezTo>
                  <a:cubicBezTo>
                    <a:pt x="4739" y="5683"/>
                    <a:pt x="5159" y="5573"/>
                    <a:pt x="5312" y="5257"/>
                  </a:cubicBezTo>
                  <a:cubicBezTo>
                    <a:pt x="5430" y="5022"/>
                    <a:pt x="5352" y="4747"/>
                    <a:pt x="5234" y="4501"/>
                  </a:cubicBezTo>
                  <a:lnTo>
                    <a:pt x="5234" y="4501"/>
                  </a:lnTo>
                  <a:cubicBezTo>
                    <a:pt x="5416" y="4584"/>
                    <a:pt x="5602" y="4634"/>
                    <a:pt x="5785" y="4634"/>
                  </a:cubicBezTo>
                  <a:cubicBezTo>
                    <a:pt x="5907" y="4634"/>
                    <a:pt x="6029" y="4611"/>
                    <a:pt x="6147" y="4560"/>
                  </a:cubicBezTo>
                  <a:cubicBezTo>
                    <a:pt x="6559" y="4383"/>
                    <a:pt x="6805" y="3794"/>
                    <a:pt x="6569" y="3402"/>
                  </a:cubicBezTo>
                  <a:cubicBezTo>
                    <a:pt x="6392" y="3087"/>
                    <a:pt x="6010" y="2970"/>
                    <a:pt x="5656" y="2911"/>
                  </a:cubicBezTo>
                  <a:cubicBezTo>
                    <a:pt x="5941" y="2803"/>
                    <a:pt x="6196" y="2655"/>
                    <a:pt x="6363" y="2429"/>
                  </a:cubicBezTo>
                  <a:cubicBezTo>
                    <a:pt x="6677" y="2037"/>
                    <a:pt x="6383" y="1526"/>
                    <a:pt x="6019" y="1271"/>
                  </a:cubicBezTo>
                  <a:cubicBezTo>
                    <a:pt x="5856" y="1156"/>
                    <a:pt x="5679" y="1108"/>
                    <a:pt x="5501" y="1108"/>
                  </a:cubicBezTo>
                  <a:cubicBezTo>
                    <a:pt x="5176" y="1108"/>
                    <a:pt x="4849" y="1268"/>
                    <a:pt x="4596" y="1477"/>
                  </a:cubicBezTo>
                  <a:cubicBezTo>
                    <a:pt x="4497" y="1565"/>
                    <a:pt x="4409" y="1654"/>
                    <a:pt x="4321" y="1752"/>
                  </a:cubicBezTo>
                  <a:cubicBezTo>
                    <a:pt x="4370" y="1212"/>
                    <a:pt x="4331" y="652"/>
                    <a:pt x="4006" y="289"/>
                  </a:cubicBezTo>
                  <a:cubicBezTo>
                    <a:pt x="3826" y="83"/>
                    <a:pt x="3560" y="0"/>
                    <a:pt x="3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8" name="Google Shape;4908;p23"/>
            <p:cNvSpPr/>
            <p:nvPr/>
          </p:nvSpPr>
          <p:spPr>
            <a:xfrm>
              <a:off x="3786185" y="5185722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4161" y="281"/>
                  </a:moveTo>
                  <a:cubicBezTo>
                    <a:pt x="4253" y="281"/>
                    <a:pt x="4355" y="316"/>
                    <a:pt x="4468" y="398"/>
                  </a:cubicBezTo>
                  <a:cubicBezTo>
                    <a:pt x="5156" y="879"/>
                    <a:pt x="4213" y="2195"/>
                    <a:pt x="3869" y="2637"/>
                  </a:cubicBezTo>
                  <a:cubicBezTo>
                    <a:pt x="3770" y="2759"/>
                    <a:pt x="3875" y="2819"/>
                    <a:pt x="3999" y="2819"/>
                  </a:cubicBezTo>
                  <a:cubicBezTo>
                    <a:pt x="4085" y="2819"/>
                    <a:pt x="4179" y="2791"/>
                    <a:pt x="4223" y="2735"/>
                  </a:cubicBezTo>
                  <a:cubicBezTo>
                    <a:pt x="4449" y="2450"/>
                    <a:pt x="4714" y="2185"/>
                    <a:pt x="5018" y="1989"/>
                  </a:cubicBezTo>
                  <a:cubicBezTo>
                    <a:pt x="5174" y="1892"/>
                    <a:pt x="5353" y="1801"/>
                    <a:pt x="5538" y="1801"/>
                  </a:cubicBezTo>
                  <a:cubicBezTo>
                    <a:pt x="5596" y="1801"/>
                    <a:pt x="5656" y="1810"/>
                    <a:pt x="5715" y="1831"/>
                  </a:cubicBezTo>
                  <a:cubicBezTo>
                    <a:pt x="5931" y="1910"/>
                    <a:pt x="6216" y="2234"/>
                    <a:pt x="6206" y="2479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08"/>
                    <a:pt x="4517" y="3147"/>
                    <a:pt x="4193" y="3167"/>
                  </a:cubicBezTo>
                  <a:cubicBezTo>
                    <a:pt x="3975" y="3186"/>
                    <a:pt x="3858" y="3453"/>
                    <a:pt x="4116" y="3453"/>
                  </a:cubicBezTo>
                  <a:cubicBezTo>
                    <a:pt x="4125" y="3453"/>
                    <a:pt x="4135" y="3452"/>
                    <a:pt x="4144" y="3452"/>
                  </a:cubicBezTo>
                  <a:cubicBezTo>
                    <a:pt x="4306" y="3441"/>
                    <a:pt x="4492" y="3430"/>
                    <a:pt x="4686" y="3430"/>
                  </a:cubicBezTo>
                  <a:cubicBezTo>
                    <a:pt x="5184" y="3430"/>
                    <a:pt x="5734" y="3498"/>
                    <a:pt x="6059" y="3795"/>
                  </a:cubicBezTo>
                  <a:cubicBezTo>
                    <a:pt x="6334" y="4031"/>
                    <a:pt x="6265" y="4659"/>
                    <a:pt x="5892" y="4777"/>
                  </a:cubicBezTo>
                  <a:cubicBezTo>
                    <a:pt x="5841" y="4794"/>
                    <a:pt x="5788" y="4801"/>
                    <a:pt x="5733" y="4801"/>
                  </a:cubicBezTo>
                  <a:cubicBezTo>
                    <a:pt x="5363" y="4801"/>
                    <a:pt x="4922" y="4466"/>
                    <a:pt x="4675" y="4286"/>
                  </a:cubicBezTo>
                  <a:cubicBezTo>
                    <a:pt x="4390" y="4080"/>
                    <a:pt x="4115" y="3854"/>
                    <a:pt x="3860" y="3609"/>
                  </a:cubicBezTo>
                  <a:cubicBezTo>
                    <a:pt x="3828" y="3575"/>
                    <a:pt x="3776" y="3560"/>
                    <a:pt x="3719" y="3560"/>
                  </a:cubicBezTo>
                  <a:cubicBezTo>
                    <a:pt x="3561" y="3560"/>
                    <a:pt x="3366" y="3670"/>
                    <a:pt x="3467" y="3785"/>
                  </a:cubicBezTo>
                  <a:cubicBezTo>
                    <a:pt x="3644" y="3992"/>
                    <a:pt x="3801" y="4217"/>
                    <a:pt x="3938" y="4453"/>
                  </a:cubicBezTo>
                  <a:cubicBezTo>
                    <a:pt x="4115" y="4748"/>
                    <a:pt x="4390" y="5278"/>
                    <a:pt x="4164" y="5612"/>
                  </a:cubicBezTo>
                  <a:cubicBezTo>
                    <a:pt x="4051" y="5768"/>
                    <a:pt x="3872" y="5838"/>
                    <a:pt x="3689" y="5838"/>
                  </a:cubicBezTo>
                  <a:cubicBezTo>
                    <a:pt x="3457" y="5838"/>
                    <a:pt x="3219" y="5725"/>
                    <a:pt x="3104" y="5533"/>
                  </a:cubicBezTo>
                  <a:cubicBezTo>
                    <a:pt x="2907" y="5199"/>
                    <a:pt x="2907" y="4757"/>
                    <a:pt x="2927" y="4384"/>
                  </a:cubicBezTo>
                  <a:cubicBezTo>
                    <a:pt x="2946" y="4119"/>
                    <a:pt x="2986" y="3835"/>
                    <a:pt x="3045" y="3569"/>
                  </a:cubicBezTo>
                  <a:cubicBezTo>
                    <a:pt x="3065" y="3487"/>
                    <a:pt x="3005" y="3457"/>
                    <a:pt x="2924" y="3457"/>
                  </a:cubicBezTo>
                  <a:cubicBezTo>
                    <a:pt x="2811" y="3457"/>
                    <a:pt x="2657" y="3516"/>
                    <a:pt x="2622" y="3579"/>
                  </a:cubicBezTo>
                  <a:cubicBezTo>
                    <a:pt x="2436" y="3903"/>
                    <a:pt x="2210" y="4217"/>
                    <a:pt x="1925" y="4463"/>
                  </a:cubicBezTo>
                  <a:cubicBezTo>
                    <a:pt x="1782" y="4590"/>
                    <a:pt x="1608" y="4723"/>
                    <a:pt x="1411" y="4723"/>
                  </a:cubicBezTo>
                  <a:cubicBezTo>
                    <a:pt x="1364" y="4723"/>
                    <a:pt x="1316" y="4716"/>
                    <a:pt x="1267" y="4699"/>
                  </a:cubicBezTo>
                  <a:cubicBezTo>
                    <a:pt x="1032" y="4620"/>
                    <a:pt x="776" y="4306"/>
                    <a:pt x="737" y="4051"/>
                  </a:cubicBezTo>
                  <a:cubicBezTo>
                    <a:pt x="649" y="3383"/>
                    <a:pt x="2033" y="3255"/>
                    <a:pt x="2485" y="3226"/>
                  </a:cubicBezTo>
                  <a:cubicBezTo>
                    <a:pt x="2703" y="3197"/>
                    <a:pt x="2820" y="2940"/>
                    <a:pt x="2563" y="2940"/>
                  </a:cubicBezTo>
                  <a:cubicBezTo>
                    <a:pt x="2554" y="2940"/>
                    <a:pt x="2544" y="2940"/>
                    <a:pt x="2534" y="2941"/>
                  </a:cubicBezTo>
                  <a:cubicBezTo>
                    <a:pt x="2426" y="2951"/>
                    <a:pt x="2318" y="2961"/>
                    <a:pt x="2210" y="2970"/>
                  </a:cubicBezTo>
                  <a:cubicBezTo>
                    <a:pt x="2096" y="2979"/>
                    <a:pt x="1971" y="2985"/>
                    <a:pt x="1841" y="2985"/>
                  </a:cubicBezTo>
                  <a:cubicBezTo>
                    <a:pt x="1257" y="2985"/>
                    <a:pt x="596" y="2863"/>
                    <a:pt x="580" y="2332"/>
                  </a:cubicBezTo>
                  <a:cubicBezTo>
                    <a:pt x="570" y="2136"/>
                    <a:pt x="659" y="1812"/>
                    <a:pt x="875" y="1782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3" y="1777"/>
                    <a:pt x="1392" y="1939"/>
                    <a:pt x="1552" y="202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4"/>
                    <a:pt x="2486" y="2756"/>
                    <a:pt x="2539" y="2756"/>
                  </a:cubicBezTo>
                  <a:cubicBezTo>
                    <a:pt x="2649" y="2756"/>
                    <a:pt x="2779" y="2703"/>
                    <a:pt x="2819" y="2637"/>
                  </a:cubicBezTo>
                  <a:cubicBezTo>
                    <a:pt x="2838" y="2597"/>
                    <a:pt x="2838" y="2568"/>
                    <a:pt x="2809" y="2529"/>
                  </a:cubicBezTo>
                  <a:cubicBezTo>
                    <a:pt x="2603" y="2332"/>
                    <a:pt x="2416" y="2116"/>
                    <a:pt x="2249" y="1881"/>
                  </a:cubicBezTo>
                  <a:cubicBezTo>
                    <a:pt x="2092" y="1665"/>
                    <a:pt x="1660" y="1075"/>
                    <a:pt x="1955" y="820"/>
                  </a:cubicBezTo>
                  <a:cubicBezTo>
                    <a:pt x="2040" y="745"/>
                    <a:pt x="2179" y="713"/>
                    <a:pt x="2318" y="713"/>
                  </a:cubicBezTo>
                  <a:cubicBezTo>
                    <a:pt x="2451" y="713"/>
                    <a:pt x="2585" y="743"/>
                    <a:pt x="2671" y="791"/>
                  </a:cubicBezTo>
                  <a:cubicBezTo>
                    <a:pt x="2848" y="889"/>
                    <a:pt x="2937" y="1066"/>
                    <a:pt x="2986" y="1252"/>
                  </a:cubicBezTo>
                  <a:cubicBezTo>
                    <a:pt x="3015" y="1380"/>
                    <a:pt x="3025" y="1498"/>
                    <a:pt x="3025" y="1625"/>
                  </a:cubicBezTo>
                  <a:cubicBezTo>
                    <a:pt x="3005" y="1763"/>
                    <a:pt x="2986" y="1890"/>
                    <a:pt x="2986" y="2028"/>
                  </a:cubicBezTo>
                  <a:cubicBezTo>
                    <a:pt x="2982" y="2114"/>
                    <a:pt x="3049" y="2148"/>
                    <a:pt x="3132" y="2148"/>
                  </a:cubicBezTo>
                  <a:cubicBezTo>
                    <a:pt x="3248" y="2148"/>
                    <a:pt x="3395" y="2080"/>
                    <a:pt x="3418" y="1989"/>
                  </a:cubicBezTo>
                  <a:cubicBezTo>
                    <a:pt x="3447" y="1851"/>
                    <a:pt x="3457" y="1704"/>
                    <a:pt x="3457" y="1557"/>
                  </a:cubicBezTo>
                  <a:cubicBezTo>
                    <a:pt x="3537" y="1017"/>
                    <a:pt x="3743" y="281"/>
                    <a:pt x="4161" y="281"/>
                  </a:cubicBezTo>
                  <a:close/>
                  <a:moveTo>
                    <a:pt x="4242" y="0"/>
                  </a:moveTo>
                  <a:cubicBezTo>
                    <a:pt x="4165" y="0"/>
                    <a:pt x="4089" y="8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56" y="496"/>
                    <a:pt x="2711" y="457"/>
                  </a:cubicBezTo>
                  <a:cubicBezTo>
                    <a:pt x="2626" y="442"/>
                    <a:pt x="2530" y="433"/>
                    <a:pt x="2429" y="433"/>
                  </a:cubicBezTo>
                  <a:cubicBezTo>
                    <a:pt x="2066" y="433"/>
                    <a:pt x="1645" y="544"/>
                    <a:pt x="1483" y="859"/>
                  </a:cubicBezTo>
                  <a:cubicBezTo>
                    <a:pt x="1366" y="1105"/>
                    <a:pt x="1444" y="1370"/>
                    <a:pt x="1572" y="1615"/>
                  </a:cubicBezTo>
                  <a:cubicBezTo>
                    <a:pt x="1391" y="1534"/>
                    <a:pt x="1203" y="1487"/>
                    <a:pt x="1019" y="1487"/>
                  </a:cubicBezTo>
                  <a:cubicBezTo>
                    <a:pt x="893" y="1487"/>
                    <a:pt x="768" y="1509"/>
                    <a:pt x="649" y="1557"/>
                  </a:cubicBezTo>
                  <a:cubicBezTo>
                    <a:pt x="236" y="1733"/>
                    <a:pt x="1" y="2322"/>
                    <a:pt x="227" y="2725"/>
                  </a:cubicBezTo>
                  <a:cubicBezTo>
                    <a:pt x="403" y="3029"/>
                    <a:pt x="796" y="3147"/>
                    <a:pt x="1140" y="3206"/>
                  </a:cubicBezTo>
                  <a:cubicBezTo>
                    <a:pt x="865" y="3314"/>
                    <a:pt x="609" y="3471"/>
                    <a:pt x="433" y="3687"/>
                  </a:cubicBezTo>
                  <a:cubicBezTo>
                    <a:pt x="128" y="4090"/>
                    <a:pt x="423" y="4591"/>
                    <a:pt x="786" y="4846"/>
                  </a:cubicBezTo>
                  <a:cubicBezTo>
                    <a:pt x="952" y="4962"/>
                    <a:pt x="1130" y="5011"/>
                    <a:pt x="1308" y="5011"/>
                  </a:cubicBezTo>
                  <a:cubicBezTo>
                    <a:pt x="1628" y="5011"/>
                    <a:pt x="1948" y="4854"/>
                    <a:pt x="2200" y="4640"/>
                  </a:cubicBezTo>
                  <a:cubicBezTo>
                    <a:pt x="2298" y="4561"/>
                    <a:pt x="2397" y="4463"/>
                    <a:pt x="2485" y="4375"/>
                  </a:cubicBezTo>
                  <a:lnTo>
                    <a:pt x="2485" y="4375"/>
                  </a:lnTo>
                  <a:cubicBezTo>
                    <a:pt x="2426" y="4905"/>
                    <a:pt x="2475" y="5474"/>
                    <a:pt x="2789" y="5828"/>
                  </a:cubicBezTo>
                  <a:cubicBezTo>
                    <a:pt x="2976" y="6035"/>
                    <a:pt x="3244" y="6120"/>
                    <a:pt x="3519" y="6120"/>
                  </a:cubicBezTo>
                  <a:cubicBezTo>
                    <a:pt x="3778" y="6120"/>
                    <a:pt x="4043" y="6045"/>
                    <a:pt x="4252" y="5926"/>
                  </a:cubicBezTo>
                  <a:cubicBezTo>
                    <a:pt x="4733" y="5661"/>
                    <a:pt x="4743" y="5160"/>
                    <a:pt x="4557" y="4699"/>
                  </a:cubicBezTo>
                  <a:cubicBezTo>
                    <a:pt x="4547" y="4689"/>
                    <a:pt x="4547" y="4669"/>
                    <a:pt x="4537" y="4659"/>
                  </a:cubicBezTo>
                  <a:lnTo>
                    <a:pt x="4537" y="4659"/>
                  </a:lnTo>
                  <a:cubicBezTo>
                    <a:pt x="4871" y="4879"/>
                    <a:pt x="5273" y="5079"/>
                    <a:pt x="5674" y="5079"/>
                  </a:cubicBezTo>
                  <a:cubicBezTo>
                    <a:pt x="5757" y="5079"/>
                    <a:pt x="5840" y="5070"/>
                    <a:pt x="5922" y="5052"/>
                  </a:cubicBezTo>
                  <a:cubicBezTo>
                    <a:pt x="6393" y="4944"/>
                    <a:pt x="6795" y="4384"/>
                    <a:pt x="6638" y="3893"/>
                  </a:cubicBezTo>
                  <a:cubicBezTo>
                    <a:pt x="6501" y="3452"/>
                    <a:pt x="5971" y="3304"/>
                    <a:pt x="5558" y="3236"/>
                  </a:cubicBezTo>
                  <a:cubicBezTo>
                    <a:pt x="5872" y="3157"/>
                    <a:pt x="6187" y="3039"/>
                    <a:pt x="6422" y="2823"/>
                  </a:cubicBezTo>
                  <a:cubicBezTo>
                    <a:pt x="6805" y="2479"/>
                    <a:pt x="6599" y="2008"/>
                    <a:pt x="6236" y="1714"/>
                  </a:cubicBezTo>
                  <a:cubicBezTo>
                    <a:pt x="6061" y="1572"/>
                    <a:pt x="5862" y="1515"/>
                    <a:pt x="5658" y="1515"/>
                  </a:cubicBezTo>
                  <a:cubicBezTo>
                    <a:pt x="5381" y="1515"/>
                    <a:pt x="5095" y="1621"/>
                    <a:pt x="4851" y="1763"/>
                  </a:cubicBezTo>
                  <a:cubicBezTo>
                    <a:pt x="5028" y="1399"/>
                    <a:pt x="5205" y="967"/>
                    <a:pt x="5107" y="575"/>
                  </a:cubicBezTo>
                  <a:cubicBezTo>
                    <a:pt x="5009" y="199"/>
                    <a:pt x="4619" y="0"/>
                    <a:pt x="4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9" name="Google Shape;4909;p23"/>
            <p:cNvSpPr/>
            <p:nvPr/>
          </p:nvSpPr>
          <p:spPr>
            <a:xfrm>
              <a:off x="4126098" y="5177176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22" y="281"/>
                  </a:moveTo>
                  <a:cubicBezTo>
                    <a:pt x="3353" y="281"/>
                    <a:pt x="3588" y="393"/>
                    <a:pt x="3702" y="584"/>
                  </a:cubicBezTo>
                  <a:cubicBezTo>
                    <a:pt x="3899" y="917"/>
                    <a:pt x="3899" y="1359"/>
                    <a:pt x="3879" y="1732"/>
                  </a:cubicBezTo>
                  <a:cubicBezTo>
                    <a:pt x="3860" y="2007"/>
                    <a:pt x="3820" y="2282"/>
                    <a:pt x="3761" y="2547"/>
                  </a:cubicBezTo>
                  <a:cubicBezTo>
                    <a:pt x="3741" y="2629"/>
                    <a:pt x="3801" y="2660"/>
                    <a:pt x="3882" y="2660"/>
                  </a:cubicBezTo>
                  <a:cubicBezTo>
                    <a:pt x="3995" y="2660"/>
                    <a:pt x="4149" y="2600"/>
                    <a:pt x="4184" y="2537"/>
                  </a:cubicBezTo>
                  <a:cubicBezTo>
                    <a:pt x="4360" y="2213"/>
                    <a:pt x="4596" y="1899"/>
                    <a:pt x="4881" y="1654"/>
                  </a:cubicBezTo>
                  <a:cubicBezTo>
                    <a:pt x="5023" y="1527"/>
                    <a:pt x="5198" y="1394"/>
                    <a:pt x="5390" y="1394"/>
                  </a:cubicBezTo>
                  <a:cubicBezTo>
                    <a:pt x="5435" y="1394"/>
                    <a:pt x="5482" y="1401"/>
                    <a:pt x="5529" y="1418"/>
                  </a:cubicBezTo>
                  <a:cubicBezTo>
                    <a:pt x="5774" y="1506"/>
                    <a:pt x="6030" y="1811"/>
                    <a:pt x="6069" y="2066"/>
                  </a:cubicBezTo>
                  <a:cubicBezTo>
                    <a:pt x="6157" y="2734"/>
                    <a:pt x="4773" y="2862"/>
                    <a:pt x="4321" y="2891"/>
                  </a:cubicBezTo>
                  <a:cubicBezTo>
                    <a:pt x="4106" y="2919"/>
                    <a:pt x="3989" y="3178"/>
                    <a:pt x="4232" y="3178"/>
                  </a:cubicBezTo>
                  <a:cubicBezTo>
                    <a:pt x="4244" y="3178"/>
                    <a:pt x="4257" y="3177"/>
                    <a:pt x="4272" y="3176"/>
                  </a:cubicBezTo>
                  <a:cubicBezTo>
                    <a:pt x="4380" y="3176"/>
                    <a:pt x="4488" y="3156"/>
                    <a:pt x="4596" y="3146"/>
                  </a:cubicBezTo>
                  <a:cubicBezTo>
                    <a:pt x="4703" y="3140"/>
                    <a:pt x="4820" y="3135"/>
                    <a:pt x="4941" y="3135"/>
                  </a:cubicBezTo>
                  <a:cubicBezTo>
                    <a:pt x="5530" y="3135"/>
                    <a:pt x="6210" y="3247"/>
                    <a:pt x="6226" y="3784"/>
                  </a:cubicBezTo>
                  <a:cubicBezTo>
                    <a:pt x="6226" y="3981"/>
                    <a:pt x="6147" y="4305"/>
                    <a:pt x="5931" y="4344"/>
                  </a:cubicBezTo>
                  <a:cubicBezTo>
                    <a:pt x="5916" y="4346"/>
                    <a:pt x="5900" y="4347"/>
                    <a:pt x="5884" y="4347"/>
                  </a:cubicBezTo>
                  <a:cubicBezTo>
                    <a:pt x="5675" y="4347"/>
                    <a:pt x="5418" y="4180"/>
                    <a:pt x="5254" y="4089"/>
                  </a:cubicBezTo>
                  <a:cubicBezTo>
                    <a:pt x="4949" y="3892"/>
                    <a:pt x="4655" y="3667"/>
                    <a:pt x="4400" y="3411"/>
                  </a:cubicBezTo>
                  <a:cubicBezTo>
                    <a:pt x="4366" y="3378"/>
                    <a:pt x="4315" y="3364"/>
                    <a:pt x="4260" y="3364"/>
                  </a:cubicBezTo>
                  <a:cubicBezTo>
                    <a:pt x="4151" y="3364"/>
                    <a:pt x="4026" y="3418"/>
                    <a:pt x="3987" y="3490"/>
                  </a:cubicBezTo>
                  <a:cubicBezTo>
                    <a:pt x="3968" y="3519"/>
                    <a:pt x="3968" y="3559"/>
                    <a:pt x="3997" y="3588"/>
                  </a:cubicBezTo>
                  <a:cubicBezTo>
                    <a:pt x="4203" y="3784"/>
                    <a:pt x="4390" y="4010"/>
                    <a:pt x="4557" y="4236"/>
                  </a:cubicBezTo>
                  <a:cubicBezTo>
                    <a:pt x="4714" y="4452"/>
                    <a:pt x="5146" y="5041"/>
                    <a:pt x="4851" y="5306"/>
                  </a:cubicBezTo>
                  <a:cubicBezTo>
                    <a:pt x="4768" y="5375"/>
                    <a:pt x="4633" y="5405"/>
                    <a:pt x="4497" y="5405"/>
                  </a:cubicBezTo>
                  <a:cubicBezTo>
                    <a:pt x="4360" y="5405"/>
                    <a:pt x="4223" y="5375"/>
                    <a:pt x="4134" y="5326"/>
                  </a:cubicBezTo>
                  <a:cubicBezTo>
                    <a:pt x="3958" y="5228"/>
                    <a:pt x="3869" y="5051"/>
                    <a:pt x="3820" y="4865"/>
                  </a:cubicBezTo>
                  <a:cubicBezTo>
                    <a:pt x="3791" y="4747"/>
                    <a:pt x="3781" y="4619"/>
                    <a:pt x="3781" y="4491"/>
                  </a:cubicBezTo>
                  <a:cubicBezTo>
                    <a:pt x="3801" y="4354"/>
                    <a:pt x="3820" y="4226"/>
                    <a:pt x="3820" y="4089"/>
                  </a:cubicBezTo>
                  <a:cubicBezTo>
                    <a:pt x="3824" y="4004"/>
                    <a:pt x="3758" y="3969"/>
                    <a:pt x="3676" y="3969"/>
                  </a:cubicBezTo>
                  <a:cubicBezTo>
                    <a:pt x="3560" y="3969"/>
                    <a:pt x="3411" y="4040"/>
                    <a:pt x="3388" y="4138"/>
                  </a:cubicBezTo>
                  <a:cubicBezTo>
                    <a:pt x="3359" y="4266"/>
                    <a:pt x="3339" y="4413"/>
                    <a:pt x="3339" y="4560"/>
                  </a:cubicBezTo>
                  <a:cubicBezTo>
                    <a:pt x="3259" y="5099"/>
                    <a:pt x="3060" y="5836"/>
                    <a:pt x="2639" y="5836"/>
                  </a:cubicBezTo>
                  <a:cubicBezTo>
                    <a:pt x="2546" y="5836"/>
                    <a:pt x="2443" y="5800"/>
                    <a:pt x="2328" y="5719"/>
                  </a:cubicBezTo>
                  <a:cubicBezTo>
                    <a:pt x="1650" y="5238"/>
                    <a:pt x="2583" y="3932"/>
                    <a:pt x="2937" y="3480"/>
                  </a:cubicBezTo>
                  <a:cubicBezTo>
                    <a:pt x="3036" y="3358"/>
                    <a:pt x="2931" y="3298"/>
                    <a:pt x="2807" y="3298"/>
                  </a:cubicBezTo>
                  <a:cubicBezTo>
                    <a:pt x="2721" y="3298"/>
                    <a:pt x="2627" y="3326"/>
                    <a:pt x="2583" y="3382"/>
                  </a:cubicBezTo>
                  <a:cubicBezTo>
                    <a:pt x="2357" y="3667"/>
                    <a:pt x="2092" y="3932"/>
                    <a:pt x="1788" y="4128"/>
                  </a:cubicBezTo>
                  <a:cubicBezTo>
                    <a:pt x="1632" y="4225"/>
                    <a:pt x="1453" y="4316"/>
                    <a:pt x="1268" y="4316"/>
                  </a:cubicBezTo>
                  <a:cubicBezTo>
                    <a:pt x="1210" y="4316"/>
                    <a:pt x="1150" y="4307"/>
                    <a:pt x="1091" y="4285"/>
                  </a:cubicBezTo>
                  <a:cubicBezTo>
                    <a:pt x="875" y="4207"/>
                    <a:pt x="590" y="3892"/>
                    <a:pt x="600" y="3637"/>
                  </a:cubicBezTo>
                  <a:cubicBezTo>
                    <a:pt x="619" y="3235"/>
                    <a:pt x="1366" y="3127"/>
                    <a:pt x="1660" y="3068"/>
                  </a:cubicBezTo>
                  <a:cubicBezTo>
                    <a:pt x="1974" y="3009"/>
                    <a:pt x="2289" y="2970"/>
                    <a:pt x="2613" y="2950"/>
                  </a:cubicBezTo>
                  <a:cubicBezTo>
                    <a:pt x="2831" y="2931"/>
                    <a:pt x="2948" y="2664"/>
                    <a:pt x="2681" y="2664"/>
                  </a:cubicBezTo>
                  <a:cubicBezTo>
                    <a:pt x="2672" y="2664"/>
                    <a:pt x="2662" y="2664"/>
                    <a:pt x="2652" y="2665"/>
                  </a:cubicBezTo>
                  <a:cubicBezTo>
                    <a:pt x="2491" y="2676"/>
                    <a:pt x="2305" y="2687"/>
                    <a:pt x="2111" y="2687"/>
                  </a:cubicBezTo>
                  <a:cubicBezTo>
                    <a:pt x="1617" y="2687"/>
                    <a:pt x="1071" y="2620"/>
                    <a:pt x="747" y="2331"/>
                  </a:cubicBezTo>
                  <a:cubicBezTo>
                    <a:pt x="472" y="2086"/>
                    <a:pt x="541" y="1457"/>
                    <a:pt x="914" y="1340"/>
                  </a:cubicBezTo>
                  <a:cubicBezTo>
                    <a:pt x="962" y="1325"/>
                    <a:pt x="1013" y="1318"/>
                    <a:pt x="1066" y="1318"/>
                  </a:cubicBezTo>
                  <a:cubicBezTo>
                    <a:pt x="1436" y="1318"/>
                    <a:pt x="1882" y="1650"/>
                    <a:pt x="2131" y="1831"/>
                  </a:cubicBezTo>
                  <a:cubicBezTo>
                    <a:pt x="2416" y="2037"/>
                    <a:pt x="2691" y="2263"/>
                    <a:pt x="2946" y="2518"/>
                  </a:cubicBezTo>
                  <a:cubicBezTo>
                    <a:pt x="2976" y="2548"/>
                    <a:pt x="3025" y="2560"/>
                    <a:pt x="3079" y="2560"/>
                  </a:cubicBezTo>
                  <a:cubicBezTo>
                    <a:pt x="3238" y="2560"/>
                    <a:pt x="3442" y="2449"/>
                    <a:pt x="3339" y="2331"/>
                  </a:cubicBezTo>
                  <a:cubicBezTo>
                    <a:pt x="3162" y="2125"/>
                    <a:pt x="3005" y="1899"/>
                    <a:pt x="2868" y="1664"/>
                  </a:cubicBezTo>
                  <a:cubicBezTo>
                    <a:pt x="2691" y="1369"/>
                    <a:pt x="2406" y="849"/>
                    <a:pt x="2642" y="515"/>
                  </a:cubicBezTo>
                  <a:cubicBezTo>
                    <a:pt x="2756" y="353"/>
                    <a:pt x="2937" y="281"/>
                    <a:pt x="3122" y="281"/>
                  </a:cubicBezTo>
                  <a:close/>
                  <a:moveTo>
                    <a:pt x="3289" y="0"/>
                  </a:moveTo>
                  <a:cubicBezTo>
                    <a:pt x="3027" y="0"/>
                    <a:pt x="2760" y="76"/>
                    <a:pt x="2554" y="191"/>
                  </a:cubicBezTo>
                  <a:cubicBezTo>
                    <a:pt x="2073" y="456"/>
                    <a:pt x="2063" y="957"/>
                    <a:pt x="2249" y="1418"/>
                  </a:cubicBezTo>
                  <a:cubicBezTo>
                    <a:pt x="2259" y="1438"/>
                    <a:pt x="2259" y="1448"/>
                    <a:pt x="2269" y="1457"/>
                  </a:cubicBezTo>
                  <a:cubicBezTo>
                    <a:pt x="1927" y="1237"/>
                    <a:pt x="1531" y="1038"/>
                    <a:pt x="1131" y="1038"/>
                  </a:cubicBezTo>
                  <a:cubicBezTo>
                    <a:pt x="1049" y="1038"/>
                    <a:pt x="966" y="1046"/>
                    <a:pt x="884" y="1065"/>
                  </a:cubicBezTo>
                  <a:cubicBezTo>
                    <a:pt x="413" y="1182"/>
                    <a:pt x="11" y="1732"/>
                    <a:pt x="168" y="2233"/>
                  </a:cubicBezTo>
                  <a:cubicBezTo>
                    <a:pt x="305" y="2665"/>
                    <a:pt x="835" y="2812"/>
                    <a:pt x="1248" y="2881"/>
                  </a:cubicBezTo>
                  <a:cubicBezTo>
                    <a:pt x="934" y="2970"/>
                    <a:pt x="619" y="3078"/>
                    <a:pt x="384" y="3294"/>
                  </a:cubicBezTo>
                  <a:cubicBezTo>
                    <a:pt x="1" y="3637"/>
                    <a:pt x="207" y="4118"/>
                    <a:pt x="570" y="4403"/>
                  </a:cubicBezTo>
                  <a:cubicBezTo>
                    <a:pt x="747" y="4546"/>
                    <a:pt x="948" y="4604"/>
                    <a:pt x="1154" y="4604"/>
                  </a:cubicBezTo>
                  <a:cubicBezTo>
                    <a:pt x="1430" y="4604"/>
                    <a:pt x="1713" y="4500"/>
                    <a:pt x="1955" y="4354"/>
                  </a:cubicBezTo>
                  <a:lnTo>
                    <a:pt x="1955" y="4354"/>
                  </a:lnTo>
                  <a:cubicBezTo>
                    <a:pt x="1768" y="4717"/>
                    <a:pt x="1601" y="5149"/>
                    <a:pt x="1699" y="5542"/>
                  </a:cubicBezTo>
                  <a:cubicBezTo>
                    <a:pt x="1798" y="5920"/>
                    <a:pt x="2192" y="6126"/>
                    <a:pt x="2565" y="6126"/>
                  </a:cubicBezTo>
                  <a:cubicBezTo>
                    <a:pt x="2638" y="6126"/>
                    <a:pt x="2710" y="6118"/>
                    <a:pt x="2779" y="6102"/>
                  </a:cubicBezTo>
                  <a:cubicBezTo>
                    <a:pt x="3182" y="6004"/>
                    <a:pt x="3418" y="5689"/>
                    <a:pt x="3565" y="5326"/>
                  </a:cubicBezTo>
                  <a:cubicBezTo>
                    <a:pt x="3683" y="5493"/>
                    <a:pt x="3850" y="5621"/>
                    <a:pt x="4095" y="5660"/>
                  </a:cubicBezTo>
                  <a:cubicBezTo>
                    <a:pt x="4180" y="5675"/>
                    <a:pt x="4276" y="5683"/>
                    <a:pt x="4377" y="5683"/>
                  </a:cubicBezTo>
                  <a:cubicBezTo>
                    <a:pt x="4740" y="5683"/>
                    <a:pt x="5161" y="5573"/>
                    <a:pt x="5323" y="5257"/>
                  </a:cubicBezTo>
                  <a:cubicBezTo>
                    <a:pt x="5440" y="5022"/>
                    <a:pt x="5352" y="4747"/>
                    <a:pt x="5234" y="4501"/>
                  </a:cubicBezTo>
                  <a:lnTo>
                    <a:pt x="5234" y="4501"/>
                  </a:lnTo>
                  <a:cubicBezTo>
                    <a:pt x="5416" y="4584"/>
                    <a:pt x="5602" y="4634"/>
                    <a:pt x="5787" y="4634"/>
                  </a:cubicBezTo>
                  <a:cubicBezTo>
                    <a:pt x="5911" y="4634"/>
                    <a:pt x="6035" y="4611"/>
                    <a:pt x="6157" y="4560"/>
                  </a:cubicBezTo>
                  <a:cubicBezTo>
                    <a:pt x="6570" y="4383"/>
                    <a:pt x="6805" y="3794"/>
                    <a:pt x="6579" y="3402"/>
                  </a:cubicBezTo>
                  <a:cubicBezTo>
                    <a:pt x="6403" y="3087"/>
                    <a:pt x="6010" y="2970"/>
                    <a:pt x="5656" y="2911"/>
                  </a:cubicBezTo>
                  <a:cubicBezTo>
                    <a:pt x="5941" y="2803"/>
                    <a:pt x="6196" y="2655"/>
                    <a:pt x="6363" y="2429"/>
                  </a:cubicBezTo>
                  <a:cubicBezTo>
                    <a:pt x="6678" y="2037"/>
                    <a:pt x="6383" y="1526"/>
                    <a:pt x="6020" y="1271"/>
                  </a:cubicBezTo>
                  <a:cubicBezTo>
                    <a:pt x="5856" y="1156"/>
                    <a:pt x="5680" y="1108"/>
                    <a:pt x="5503" y="1108"/>
                  </a:cubicBezTo>
                  <a:cubicBezTo>
                    <a:pt x="5181" y="1108"/>
                    <a:pt x="4856" y="1268"/>
                    <a:pt x="4596" y="1477"/>
                  </a:cubicBezTo>
                  <a:cubicBezTo>
                    <a:pt x="4508" y="1565"/>
                    <a:pt x="4409" y="1654"/>
                    <a:pt x="4321" y="1752"/>
                  </a:cubicBezTo>
                  <a:cubicBezTo>
                    <a:pt x="4370" y="1212"/>
                    <a:pt x="4331" y="652"/>
                    <a:pt x="4017" y="289"/>
                  </a:cubicBezTo>
                  <a:cubicBezTo>
                    <a:pt x="3831" y="83"/>
                    <a:pt x="3563" y="0"/>
                    <a:pt x="3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0" name="Google Shape;4910;p23"/>
            <p:cNvSpPr/>
            <p:nvPr/>
          </p:nvSpPr>
          <p:spPr>
            <a:xfrm>
              <a:off x="4465418" y="5185722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4166" y="281"/>
                  </a:moveTo>
                  <a:cubicBezTo>
                    <a:pt x="4259" y="281"/>
                    <a:pt x="4362" y="316"/>
                    <a:pt x="4478" y="398"/>
                  </a:cubicBezTo>
                  <a:cubicBezTo>
                    <a:pt x="5155" y="879"/>
                    <a:pt x="4222" y="2195"/>
                    <a:pt x="3869" y="2637"/>
                  </a:cubicBezTo>
                  <a:cubicBezTo>
                    <a:pt x="3770" y="2759"/>
                    <a:pt x="3875" y="2819"/>
                    <a:pt x="3999" y="2819"/>
                  </a:cubicBezTo>
                  <a:cubicBezTo>
                    <a:pt x="4084" y="2819"/>
                    <a:pt x="4178" y="2791"/>
                    <a:pt x="4222" y="2735"/>
                  </a:cubicBezTo>
                  <a:cubicBezTo>
                    <a:pt x="4448" y="2450"/>
                    <a:pt x="4723" y="2185"/>
                    <a:pt x="5027" y="1989"/>
                  </a:cubicBezTo>
                  <a:cubicBezTo>
                    <a:pt x="5176" y="1892"/>
                    <a:pt x="5353" y="1801"/>
                    <a:pt x="5537" y="1801"/>
                  </a:cubicBezTo>
                  <a:cubicBezTo>
                    <a:pt x="5596" y="1801"/>
                    <a:pt x="5655" y="1810"/>
                    <a:pt x="5715" y="1831"/>
                  </a:cubicBezTo>
                  <a:cubicBezTo>
                    <a:pt x="5931" y="1910"/>
                    <a:pt x="6215" y="2234"/>
                    <a:pt x="6206" y="2479"/>
                  </a:cubicBezTo>
                  <a:cubicBezTo>
                    <a:pt x="6186" y="2882"/>
                    <a:pt x="5440" y="2990"/>
                    <a:pt x="5145" y="3049"/>
                  </a:cubicBezTo>
                  <a:cubicBezTo>
                    <a:pt x="4831" y="3108"/>
                    <a:pt x="4517" y="3147"/>
                    <a:pt x="4193" y="3167"/>
                  </a:cubicBezTo>
                  <a:cubicBezTo>
                    <a:pt x="3974" y="3186"/>
                    <a:pt x="3857" y="3453"/>
                    <a:pt x="4124" y="3453"/>
                  </a:cubicBezTo>
                  <a:cubicBezTo>
                    <a:pt x="4134" y="3453"/>
                    <a:pt x="4143" y="3452"/>
                    <a:pt x="4153" y="3452"/>
                  </a:cubicBezTo>
                  <a:cubicBezTo>
                    <a:pt x="4313" y="3441"/>
                    <a:pt x="4497" y="3430"/>
                    <a:pt x="4689" y="3430"/>
                  </a:cubicBezTo>
                  <a:cubicBezTo>
                    <a:pt x="5183" y="3430"/>
                    <a:pt x="5733" y="3498"/>
                    <a:pt x="6058" y="3795"/>
                  </a:cubicBezTo>
                  <a:cubicBezTo>
                    <a:pt x="6333" y="4031"/>
                    <a:pt x="6265" y="4659"/>
                    <a:pt x="5891" y="4777"/>
                  </a:cubicBezTo>
                  <a:cubicBezTo>
                    <a:pt x="5842" y="4794"/>
                    <a:pt x="5789" y="4801"/>
                    <a:pt x="5735" y="4801"/>
                  </a:cubicBezTo>
                  <a:cubicBezTo>
                    <a:pt x="5370" y="4801"/>
                    <a:pt x="4922" y="4466"/>
                    <a:pt x="4674" y="4286"/>
                  </a:cubicBezTo>
                  <a:cubicBezTo>
                    <a:pt x="4389" y="4080"/>
                    <a:pt x="4114" y="3854"/>
                    <a:pt x="3869" y="3609"/>
                  </a:cubicBezTo>
                  <a:cubicBezTo>
                    <a:pt x="3837" y="3575"/>
                    <a:pt x="3784" y="3560"/>
                    <a:pt x="3726" y="3560"/>
                  </a:cubicBezTo>
                  <a:cubicBezTo>
                    <a:pt x="3566" y="3560"/>
                    <a:pt x="3365" y="3670"/>
                    <a:pt x="3466" y="3785"/>
                  </a:cubicBezTo>
                  <a:cubicBezTo>
                    <a:pt x="3643" y="3992"/>
                    <a:pt x="3800" y="4217"/>
                    <a:pt x="3947" y="4453"/>
                  </a:cubicBezTo>
                  <a:cubicBezTo>
                    <a:pt x="4114" y="4748"/>
                    <a:pt x="4399" y="5278"/>
                    <a:pt x="4163" y="5612"/>
                  </a:cubicBezTo>
                  <a:cubicBezTo>
                    <a:pt x="4051" y="5768"/>
                    <a:pt x="3873" y="5838"/>
                    <a:pt x="3692" y="5838"/>
                  </a:cubicBezTo>
                  <a:cubicBezTo>
                    <a:pt x="3463" y="5838"/>
                    <a:pt x="3228" y="5725"/>
                    <a:pt x="3113" y="5533"/>
                  </a:cubicBezTo>
                  <a:cubicBezTo>
                    <a:pt x="2906" y="5199"/>
                    <a:pt x="2906" y="4757"/>
                    <a:pt x="2936" y="4384"/>
                  </a:cubicBezTo>
                  <a:cubicBezTo>
                    <a:pt x="2946" y="4119"/>
                    <a:pt x="2985" y="3835"/>
                    <a:pt x="3044" y="3569"/>
                  </a:cubicBezTo>
                  <a:cubicBezTo>
                    <a:pt x="3064" y="3487"/>
                    <a:pt x="3004" y="3457"/>
                    <a:pt x="2923" y="3457"/>
                  </a:cubicBezTo>
                  <a:cubicBezTo>
                    <a:pt x="2810" y="3457"/>
                    <a:pt x="2656" y="3516"/>
                    <a:pt x="2622" y="3579"/>
                  </a:cubicBezTo>
                  <a:cubicBezTo>
                    <a:pt x="2445" y="3903"/>
                    <a:pt x="2209" y="4217"/>
                    <a:pt x="1934" y="4463"/>
                  </a:cubicBezTo>
                  <a:cubicBezTo>
                    <a:pt x="1784" y="4590"/>
                    <a:pt x="1607" y="4723"/>
                    <a:pt x="1416" y="4723"/>
                  </a:cubicBezTo>
                  <a:cubicBezTo>
                    <a:pt x="1370" y="4723"/>
                    <a:pt x="1324" y="4716"/>
                    <a:pt x="1277" y="4699"/>
                  </a:cubicBezTo>
                  <a:cubicBezTo>
                    <a:pt x="1031" y="4620"/>
                    <a:pt x="776" y="4306"/>
                    <a:pt x="736" y="4051"/>
                  </a:cubicBezTo>
                  <a:cubicBezTo>
                    <a:pt x="648" y="3383"/>
                    <a:pt x="2042" y="3255"/>
                    <a:pt x="2484" y="3226"/>
                  </a:cubicBezTo>
                  <a:cubicBezTo>
                    <a:pt x="2702" y="3197"/>
                    <a:pt x="2829" y="2940"/>
                    <a:pt x="2563" y="2940"/>
                  </a:cubicBezTo>
                  <a:cubicBezTo>
                    <a:pt x="2554" y="2940"/>
                    <a:pt x="2544" y="2940"/>
                    <a:pt x="2533" y="2941"/>
                  </a:cubicBezTo>
                  <a:cubicBezTo>
                    <a:pt x="2435" y="2951"/>
                    <a:pt x="2317" y="2961"/>
                    <a:pt x="2209" y="2970"/>
                  </a:cubicBezTo>
                  <a:cubicBezTo>
                    <a:pt x="2095" y="2979"/>
                    <a:pt x="1970" y="2985"/>
                    <a:pt x="1841" y="2985"/>
                  </a:cubicBezTo>
                  <a:cubicBezTo>
                    <a:pt x="1257" y="2985"/>
                    <a:pt x="595" y="2863"/>
                    <a:pt x="579" y="2332"/>
                  </a:cubicBezTo>
                  <a:cubicBezTo>
                    <a:pt x="579" y="2136"/>
                    <a:pt x="658" y="181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51" y="2028"/>
                  </a:cubicBezTo>
                  <a:cubicBezTo>
                    <a:pt x="1866" y="2224"/>
                    <a:pt x="2150" y="2460"/>
                    <a:pt x="2406" y="2715"/>
                  </a:cubicBezTo>
                  <a:cubicBezTo>
                    <a:pt x="2438" y="2744"/>
                    <a:pt x="2486" y="2756"/>
                    <a:pt x="2539" y="2756"/>
                  </a:cubicBezTo>
                  <a:cubicBezTo>
                    <a:pt x="2649" y="2756"/>
                    <a:pt x="2778" y="2703"/>
                    <a:pt x="2818" y="2637"/>
                  </a:cubicBezTo>
                  <a:cubicBezTo>
                    <a:pt x="2838" y="2597"/>
                    <a:pt x="2838" y="2568"/>
                    <a:pt x="2808" y="2529"/>
                  </a:cubicBezTo>
                  <a:cubicBezTo>
                    <a:pt x="2602" y="2332"/>
                    <a:pt x="2416" y="2116"/>
                    <a:pt x="2258" y="1881"/>
                  </a:cubicBezTo>
                  <a:cubicBezTo>
                    <a:pt x="2092" y="1665"/>
                    <a:pt x="1659" y="1075"/>
                    <a:pt x="1954" y="820"/>
                  </a:cubicBezTo>
                  <a:cubicBezTo>
                    <a:pt x="2039" y="745"/>
                    <a:pt x="2178" y="713"/>
                    <a:pt x="2317" y="713"/>
                  </a:cubicBezTo>
                  <a:cubicBezTo>
                    <a:pt x="2450" y="713"/>
                    <a:pt x="2584" y="743"/>
                    <a:pt x="2671" y="791"/>
                  </a:cubicBezTo>
                  <a:cubicBezTo>
                    <a:pt x="2848" y="889"/>
                    <a:pt x="2946" y="1066"/>
                    <a:pt x="2985" y="1252"/>
                  </a:cubicBezTo>
                  <a:cubicBezTo>
                    <a:pt x="3014" y="1380"/>
                    <a:pt x="3024" y="1498"/>
                    <a:pt x="3024" y="1625"/>
                  </a:cubicBezTo>
                  <a:cubicBezTo>
                    <a:pt x="3005" y="1763"/>
                    <a:pt x="2985" y="1890"/>
                    <a:pt x="2985" y="2028"/>
                  </a:cubicBezTo>
                  <a:cubicBezTo>
                    <a:pt x="2981" y="2114"/>
                    <a:pt x="3050" y="2148"/>
                    <a:pt x="3134" y="2148"/>
                  </a:cubicBezTo>
                  <a:cubicBezTo>
                    <a:pt x="3252" y="2148"/>
                    <a:pt x="3400" y="2080"/>
                    <a:pt x="3417" y="1989"/>
                  </a:cubicBezTo>
                  <a:cubicBezTo>
                    <a:pt x="3447" y="1851"/>
                    <a:pt x="3466" y="1704"/>
                    <a:pt x="3466" y="1557"/>
                  </a:cubicBezTo>
                  <a:cubicBezTo>
                    <a:pt x="3547" y="1017"/>
                    <a:pt x="3746" y="281"/>
                    <a:pt x="4166" y="281"/>
                  </a:cubicBezTo>
                  <a:close/>
                  <a:moveTo>
                    <a:pt x="4247" y="0"/>
                  </a:moveTo>
                  <a:cubicBezTo>
                    <a:pt x="4172" y="0"/>
                    <a:pt x="4097" y="8"/>
                    <a:pt x="4026" y="25"/>
                  </a:cubicBezTo>
                  <a:cubicBezTo>
                    <a:pt x="3623" y="113"/>
                    <a:pt x="3397" y="437"/>
                    <a:pt x="3240" y="791"/>
                  </a:cubicBezTo>
                  <a:cubicBezTo>
                    <a:pt x="3122" y="624"/>
                    <a:pt x="2956" y="496"/>
                    <a:pt x="2710" y="457"/>
                  </a:cubicBezTo>
                  <a:cubicBezTo>
                    <a:pt x="2625" y="442"/>
                    <a:pt x="2529" y="433"/>
                    <a:pt x="2429" y="433"/>
                  </a:cubicBezTo>
                  <a:cubicBezTo>
                    <a:pt x="2065" y="433"/>
                    <a:pt x="1646" y="544"/>
                    <a:pt x="1493" y="859"/>
                  </a:cubicBezTo>
                  <a:cubicBezTo>
                    <a:pt x="1365" y="1105"/>
                    <a:pt x="1453" y="1370"/>
                    <a:pt x="1571" y="1615"/>
                  </a:cubicBezTo>
                  <a:cubicBezTo>
                    <a:pt x="1390" y="1534"/>
                    <a:pt x="1206" y="1487"/>
                    <a:pt x="1022" y="1487"/>
                  </a:cubicBezTo>
                  <a:cubicBezTo>
                    <a:pt x="897" y="1487"/>
                    <a:pt x="772" y="1509"/>
                    <a:pt x="648" y="1557"/>
                  </a:cubicBezTo>
                  <a:cubicBezTo>
                    <a:pt x="246" y="1733"/>
                    <a:pt x="0" y="2322"/>
                    <a:pt x="236" y="2725"/>
                  </a:cubicBezTo>
                  <a:cubicBezTo>
                    <a:pt x="412" y="3029"/>
                    <a:pt x="795" y="3147"/>
                    <a:pt x="1149" y="3206"/>
                  </a:cubicBezTo>
                  <a:cubicBezTo>
                    <a:pt x="864" y="3314"/>
                    <a:pt x="609" y="3471"/>
                    <a:pt x="442" y="3687"/>
                  </a:cubicBezTo>
                  <a:cubicBezTo>
                    <a:pt x="128" y="4090"/>
                    <a:pt x="422" y="4591"/>
                    <a:pt x="786" y="4846"/>
                  </a:cubicBezTo>
                  <a:cubicBezTo>
                    <a:pt x="951" y="4962"/>
                    <a:pt x="1131" y="5011"/>
                    <a:pt x="1311" y="5011"/>
                  </a:cubicBezTo>
                  <a:cubicBezTo>
                    <a:pt x="1633" y="5011"/>
                    <a:pt x="1957" y="4854"/>
                    <a:pt x="2209" y="4640"/>
                  </a:cubicBezTo>
                  <a:cubicBezTo>
                    <a:pt x="2308" y="4561"/>
                    <a:pt x="2396" y="4463"/>
                    <a:pt x="2484" y="4375"/>
                  </a:cubicBezTo>
                  <a:lnTo>
                    <a:pt x="2484" y="4375"/>
                  </a:lnTo>
                  <a:cubicBezTo>
                    <a:pt x="2435" y="4905"/>
                    <a:pt x="2474" y="5474"/>
                    <a:pt x="2798" y="5828"/>
                  </a:cubicBezTo>
                  <a:cubicBezTo>
                    <a:pt x="2981" y="6035"/>
                    <a:pt x="3249" y="6120"/>
                    <a:pt x="3525" y="6120"/>
                  </a:cubicBezTo>
                  <a:cubicBezTo>
                    <a:pt x="3785" y="6120"/>
                    <a:pt x="4052" y="6045"/>
                    <a:pt x="4261" y="5926"/>
                  </a:cubicBezTo>
                  <a:cubicBezTo>
                    <a:pt x="4733" y="5661"/>
                    <a:pt x="4743" y="5160"/>
                    <a:pt x="4556" y="4699"/>
                  </a:cubicBezTo>
                  <a:cubicBezTo>
                    <a:pt x="4556" y="4689"/>
                    <a:pt x="4546" y="4669"/>
                    <a:pt x="4536" y="4659"/>
                  </a:cubicBezTo>
                  <a:lnTo>
                    <a:pt x="4536" y="4659"/>
                  </a:lnTo>
                  <a:cubicBezTo>
                    <a:pt x="4879" y="4879"/>
                    <a:pt x="5275" y="5079"/>
                    <a:pt x="5674" y="5079"/>
                  </a:cubicBezTo>
                  <a:cubicBezTo>
                    <a:pt x="5757" y="5079"/>
                    <a:pt x="5839" y="5070"/>
                    <a:pt x="5921" y="5052"/>
                  </a:cubicBezTo>
                  <a:cubicBezTo>
                    <a:pt x="6402" y="4944"/>
                    <a:pt x="6805" y="4384"/>
                    <a:pt x="6638" y="3893"/>
                  </a:cubicBezTo>
                  <a:cubicBezTo>
                    <a:pt x="6500" y="3452"/>
                    <a:pt x="5970" y="3304"/>
                    <a:pt x="5558" y="3236"/>
                  </a:cubicBezTo>
                  <a:cubicBezTo>
                    <a:pt x="5872" y="3157"/>
                    <a:pt x="6186" y="3039"/>
                    <a:pt x="6422" y="2823"/>
                  </a:cubicBezTo>
                  <a:cubicBezTo>
                    <a:pt x="6805" y="2479"/>
                    <a:pt x="6598" y="2008"/>
                    <a:pt x="6235" y="1714"/>
                  </a:cubicBezTo>
                  <a:cubicBezTo>
                    <a:pt x="6061" y="1572"/>
                    <a:pt x="5861" y="1515"/>
                    <a:pt x="5658" y="1515"/>
                  </a:cubicBezTo>
                  <a:cubicBezTo>
                    <a:pt x="5380" y="1515"/>
                    <a:pt x="5094" y="1621"/>
                    <a:pt x="4851" y="1763"/>
                  </a:cubicBezTo>
                  <a:cubicBezTo>
                    <a:pt x="5037" y="1399"/>
                    <a:pt x="5204" y="967"/>
                    <a:pt x="5106" y="575"/>
                  </a:cubicBezTo>
                  <a:cubicBezTo>
                    <a:pt x="5016" y="199"/>
                    <a:pt x="4621" y="0"/>
                    <a:pt x="42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1" name="Google Shape;4911;p23"/>
            <p:cNvSpPr/>
            <p:nvPr/>
          </p:nvSpPr>
          <p:spPr>
            <a:xfrm>
              <a:off x="4805330" y="5177176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27" y="285"/>
                  </a:moveTo>
                  <a:cubicBezTo>
                    <a:pt x="3354" y="285"/>
                    <a:pt x="3588" y="394"/>
                    <a:pt x="3702" y="584"/>
                  </a:cubicBezTo>
                  <a:cubicBezTo>
                    <a:pt x="3898" y="917"/>
                    <a:pt x="3898" y="1359"/>
                    <a:pt x="3879" y="1732"/>
                  </a:cubicBezTo>
                  <a:cubicBezTo>
                    <a:pt x="3859" y="2007"/>
                    <a:pt x="3829" y="2282"/>
                    <a:pt x="3761" y="2547"/>
                  </a:cubicBezTo>
                  <a:cubicBezTo>
                    <a:pt x="3740" y="2629"/>
                    <a:pt x="3800" y="2660"/>
                    <a:pt x="3881" y="2660"/>
                  </a:cubicBezTo>
                  <a:cubicBezTo>
                    <a:pt x="3994" y="2660"/>
                    <a:pt x="4149" y="2600"/>
                    <a:pt x="4183" y="2537"/>
                  </a:cubicBezTo>
                  <a:cubicBezTo>
                    <a:pt x="4369" y="2213"/>
                    <a:pt x="4595" y="1899"/>
                    <a:pt x="4880" y="1654"/>
                  </a:cubicBezTo>
                  <a:cubicBezTo>
                    <a:pt x="5023" y="1527"/>
                    <a:pt x="5198" y="1394"/>
                    <a:pt x="5394" y="1394"/>
                  </a:cubicBezTo>
                  <a:cubicBezTo>
                    <a:pt x="5441" y="1394"/>
                    <a:pt x="5489" y="1401"/>
                    <a:pt x="5538" y="1418"/>
                  </a:cubicBezTo>
                  <a:cubicBezTo>
                    <a:pt x="5774" y="1506"/>
                    <a:pt x="6039" y="1811"/>
                    <a:pt x="6068" y="2066"/>
                  </a:cubicBezTo>
                  <a:cubicBezTo>
                    <a:pt x="6157" y="2734"/>
                    <a:pt x="4772" y="2862"/>
                    <a:pt x="4320" y="2891"/>
                  </a:cubicBezTo>
                  <a:cubicBezTo>
                    <a:pt x="4106" y="2919"/>
                    <a:pt x="3989" y="3178"/>
                    <a:pt x="4239" y="3178"/>
                  </a:cubicBezTo>
                  <a:cubicBezTo>
                    <a:pt x="4252" y="3178"/>
                    <a:pt x="4266" y="3177"/>
                    <a:pt x="4281" y="3176"/>
                  </a:cubicBezTo>
                  <a:cubicBezTo>
                    <a:pt x="4379" y="3176"/>
                    <a:pt x="4487" y="3156"/>
                    <a:pt x="4605" y="3146"/>
                  </a:cubicBezTo>
                  <a:cubicBezTo>
                    <a:pt x="4710" y="3140"/>
                    <a:pt x="4826" y="3135"/>
                    <a:pt x="4946" y="3135"/>
                  </a:cubicBezTo>
                  <a:cubicBezTo>
                    <a:pt x="5530" y="3135"/>
                    <a:pt x="6209" y="3247"/>
                    <a:pt x="6225" y="3784"/>
                  </a:cubicBezTo>
                  <a:cubicBezTo>
                    <a:pt x="6235" y="3981"/>
                    <a:pt x="6147" y="4305"/>
                    <a:pt x="5931" y="4344"/>
                  </a:cubicBezTo>
                  <a:cubicBezTo>
                    <a:pt x="5915" y="4346"/>
                    <a:pt x="5899" y="4347"/>
                    <a:pt x="5883" y="4347"/>
                  </a:cubicBezTo>
                  <a:cubicBezTo>
                    <a:pt x="5674" y="4347"/>
                    <a:pt x="5418" y="4180"/>
                    <a:pt x="5263" y="4089"/>
                  </a:cubicBezTo>
                  <a:cubicBezTo>
                    <a:pt x="4949" y="3892"/>
                    <a:pt x="4654" y="3667"/>
                    <a:pt x="4399" y="3411"/>
                  </a:cubicBezTo>
                  <a:cubicBezTo>
                    <a:pt x="4369" y="3378"/>
                    <a:pt x="4320" y="3364"/>
                    <a:pt x="4266" y="3364"/>
                  </a:cubicBezTo>
                  <a:cubicBezTo>
                    <a:pt x="4159" y="3364"/>
                    <a:pt x="4032" y="3418"/>
                    <a:pt x="3987" y="3490"/>
                  </a:cubicBezTo>
                  <a:cubicBezTo>
                    <a:pt x="3967" y="3519"/>
                    <a:pt x="3967" y="3559"/>
                    <a:pt x="3996" y="3588"/>
                  </a:cubicBezTo>
                  <a:cubicBezTo>
                    <a:pt x="4203" y="3784"/>
                    <a:pt x="4389" y="4010"/>
                    <a:pt x="4556" y="4236"/>
                  </a:cubicBezTo>
                  <a:cubicBezTo>
                    <a:pt x="4713" y="4452"/>
                    <a:pt x="5145" y="5041"/>
                    <a:pt x="4851" y="5306"/>
                  </a:cubicBezTo>
                  <a:cubicBezTo>
                    <a:pt x="4767" y="5375"/>
                    <a:pt x="4635" y="5405"/>
                    <a:pt x="4500" y="5405"/>
                  </a:cubicBezTo>
                  <a:cubicBezTo>
                    <a:pt x="4365" y="5405"/>
                    <a:pt x="4227" y="5375"/>
                    <a:pt x="4134" y="5326"/>
                  </a:cubicBezTo>
                  <a:cubicBezTo>
                    <a:pt x="3957" y="5228"/>
                    <a:pt x="3869" y="5051"/>
                    <a:pt x="3820" y="4865"/>
                  </a:cubicBezTo>
                  <a:cubicBezTo>
                    <a:pt x="3790" y="4747"/>
                    <a:pt x="3780" y="4619"/>
                    <a:pt x="3780" y="4491"/>
                  </a:cubicBezTo>
                  <a:cubicBezTo>
                    <a:pt x="3800" y="4354"/>
                    <a:pt x="3820" y="4226"/>
                    <a:pt x="3829" y="4089"/>
                  </a:cubicBezTo>
                  <a:cubicBezTo>
                    <a:pt x="3833" y="4004"/>
                    <a:pt x="3766" y="3969"/>
                    <a:pt x="3682" y="3969"/>
                  </a:cubicBezTo>
                  <a:cubicBezTo>
                    <a:pt x="3563" y="3969"/>
                    <a:pt x="3411" y="4040"/>
                    <a:pt x="3388" y="4138"/>
                  </a:cubicBezTo>
                  <a:cubicBezTo>
                    <a:pt x="3358" y="4266"/>
                    <a:pt x="3348" y="4413"/>
                    <a:pt x="3348" y="4560"/>
                  </a:cubicBezTo>
                  <a:cubicBezTo>
                    <a:pt x="3268" y="5099"/>
                    <a:pt x="3069" y="5836"/>
                    <a:pt x="2648" y="5836"/>
                  </a:cubicBezTo>
                  <a:cubicBezTo>
                    <a:pt x="2556" y="5836"/>
                    <a:pt x="2452" y="5800"/>
                    <a:pt x="2337" y="5719"/>
                  </a:cubicBezTo>
                  <a:cubicBezTo>
                    <a:pt x="1650" y="5238"/>
                    <a:pt x="2592" y="3932"/>
                    <a:pt x="2936" y="3480"/>
                  </a:cubicBezTo>
                  <a:cubicBezTo>
                    <a:pt x="3035" y="3358"/>
                    <a:pt x="2930" y="3298"/>
                    <a:pt x="2806" y="3298"/>
                  </a:cubicBezTo>
                  <a:cubicBezTo>
                    <a:pt x="2721" y="3298"/>
                    <a:pt x="2626" y="3326"/>
                    <a:pt x="2582" y="3382"/>
                  </a:cubicBezTo>
                  <a:cubicBezTo>
                    <a:pt x="2357" y="3667"/>
                    <a:pt x="2091" y="3932"/>
                    <a:pt x="1787" y="4128"/>
                  </a:cubicBezTo>
                  <a:cubicBezTo>
                    <a:pt x="1631" y="4225"/>
                    <a:pt x="1452" y="4316"/>
                    <a:pt x="1268" y="4316"/>
                  </a:cubicBezTo>
                  <a:cubicBezTo>
                    <a:pt x="1209" y="4316"/>
                    <a:pt x="1149" y="4307"/>
                    <a:pt x="1090" y="4285"/>
                  </a:cubicBezTo>
                  <a:cubicBezTo>
                    <a:pt x="874" y="4207"/>
                    <a:pt x="589" y="3892"/>
                    <a:pt x="599" y="3637"/>
                  </a:cubicBezTo>
                  <a:cubicBezTo>
                    <a:pt x="619" y="3235"/>
                    <a:pt x="1375" y="3127"/>
                    <a:pt x="1659" y="3068"/>
                  </a:cubicBezTo>
                  <a:cubicBezTo>
                    <a:pt x="1974" y="3009"/>
                    <a:pt x="2298" y="2970"/>
                    <a:pt x="2612" y="2950"/>
                  </a:cubicBezTo>
                  <a:cubicBezTo>
                    <a:pt x="2830" y="2931"/>
                    <a:pt x="2948" y="2664"/>
                    <a:pt x="2689" y="2664"/>
                  </a:cubicBezTo>
                  <a:cubicBezTo>
                    <a:pt x="2680" y="2664"/>
                    <a:pt x="2671" y="2664"/>
                    <a:pt x="2661" y="2665"/>
                  </a:cubicBezTo>
                  <a:cubicBezTo>
                    <a:pt x="2497" y="2676"/>
                    <a:pt x="2310" y="2687"/>
                    <a:pt x="2115" y="2687"/>
                  </a:cubicBezTo>
                  <a:cubicBezTo>
                    <a:pt x="1621" y="2687"/>
                    <a:pt x="1077" y="2620"/>
                    <a:pt x="746" y="2331"/>
                  </a:cubicBezTo>
                  <a:cubicBezTo>
                    <a:pt x="471" y="2086"/>
                    <a:pt x="540" y="1457"/>
                    <a:pt x="923" y="1340"/>
                  </a:cubicBezTo>
                  <a:cubicBezTo>
                    <a:pt x="970" y="1325"/>
                    <a:pt x="1020" y="1318"/>
                    <a:pt x="1072" y="1318"/>
                  </a:cubicBezTo>
                  <a:cubicBezTo>
                    <a:pt x="1436" y="1318"/>
                    <a:pt x="1881" y="1650"/>
                    <a:pt x="2131" y="1831"/>
                  </a:cubicBezTo>
                  <a:cubicBezTo>
                    <a:pt x="2425" y="2037"/>
                    <a:pt x="2700" y="2263"/>
                    <a:pt x="2946" y="2518"/>
                  </a:cubicBezTo>
                  <a:cubicBezTo>
                    <a:pt x="2976" y="2548"/>
                    <a:pt x="3024" y="2560"/>
                    <a:pt x="3078" y="2560"/>
                  </a:cubicBezTo>
                  <a:cubicBezTo>
                    <a:pt x="3237" y="2560"/>
                    <a:pt x="3441" y="2449"/>
                    <a:pt x="3338" y="2331"/>
                  </a:cubicBezTo>
                  <a:cubicBezTo>
                    <a:pt x="3162" y="2125"/>
                    <a:pt x="3005" y="1899"/>
                    <a:pt x="2867" y="1664"/>
                  </a:cubicBezTo>
                  <a:cubicBezTo>
                    <a:pt x="2690" y="1369"/>
                    <a:pt x="2416" y="849"/>
                    <a:pt x="2651" y="515"/>
                  </a:cubicBezTo>
                  <a:cubicBezTo>
                    <a:pt x="2761" y="356"/>
                    <a:pt x="2942" y="285"/>
                    <a:pt x="3127" y="285"/>
                  </a:cubicBezTo>
                  <a:close/>
                  <a:moveTo>
                    <a:pt x="3292" y="0"/>
                  </a:moveTo>
                  <a:cubicBezTo>
                    <a:pt x="3031" y="0"/>
                    <a:pt x="2764" y="76"/>
                    <a:pt x="2553" y="191"/>
                  </a:cubicBezTo>
                  <a:cubicBezTo>
                    <a:pt x="2082" y="456"/>
                    <a:pt x="2062" y="957"/>
                    <a:pt x="2249" y="1418"/>
                  </a:cubicBezTo>
                  <a:cubicBezTo>
                    <a:pt x="2258" y="1438"/>
                    <a:pt x="2268" y="1448"/>
                    <a:pt x="2268" y="1457"/>
                  </a:cubicBezTo>
                  <a:cubicBezTo>
                    <a:pt x="1934" y="1237"/>
                    <a:pt x="1533" y="1038"/>
                    <a:pt x="1131" y="1038"/>
                  </a:cubicBezTo>
                  <a:cubicBezTo>
                    <a:pt x="1048" y="1038"/>
                    <a:pt x="966" y="1046"/>
                    <a:pt x="884" y="1065"/>
                  </a:cubicBezTo>
                  <a:cubicBezTo>
                    <a:pt x="412" y="1182"/>
                    <a:pt x="10" y="1732"/>
                    <a:pt x="167" y="2233"/>
                  </a:cubicBezTo>
                  <a:cubicBezTo>
                    <a:pt x="304" y="2665"/>
                    <a:pt x="835" y="2812"/>
                    <a:pt x="1247" y="2881"/>
                  </a:cubicBezTo>
                  <a:cubicBezTo>
                    <a:pt x="933" y="2970"/>
                    <a:pt x="619" y="3078"/>
                    <a:pt x="383" y="3294"/>
                  </a:cubicBezTo>
                  <a:cubicBezTo>
                    <a:pt x="0" y="3637"/>
                    <a:pt x="206" y="4118"/>
                    <a:pt x="570" y="4403"/>
                  </a:cubicBezTo>
                  <a:cubicBezTo>
                    <a:pt x="746" y="4546"/>
                    <a:pt x="948" y="4604"/>
                    <a:pt x="1154" y="4604"/>
                  </a:cubicBezTo>
                  <a:cubicBezTo>
                    <a:pt x="1429" y="4604"/>
                    <a:pt x="1713" y="4500"/>
                    <a:pt x="1954" y="4354"/>
                  </a:cubicBezTo>
                  <a:lnTo>
                    <a:pt x="1954" y="4354"/>
                  </a:lnTo>
                  <a:cubicBezTo>
                    <a:pt x="1777" y="4717"/>
                    <a:pt x="1601" y="5149"/>
                    <a:pt x="1699" y="5542"/>
                  </a:cubicBezTo>
                  <a:cubicBezTo>
                    <a:pt x="1797" y="5920"/>
                    <a:pt x="2191" y="6126"/>
                    <a:pt x="2570" y="6126"/>
                  </a:cubicBezTo>
                  <a:cubicBezTo>
                    <a:pt x="2644" y="6126"/>
                    <a:pt x="2718" y="6118"/>
                    <a:pt x="2789" y="6102"/>
                  </a:cubicBezTo>
                  <a:cubicBezTo>
                    <a:pt x="3181" y="6004"/>
                    <a:pt x="3417" y="5689"/>
                    <a:pt x="3564" y="5326"/>
                  </a:cubicBezTo>
                  <a:cubicBezTo>
                    <a:pt x="3682" y="5493"/>
                    <a:pt x="3859" y="5621"/>
                    <a:pt x="4104" y="5660"/>
                  </a:cubicBezTo>
                  <a:cubicBezTo>
                    <a:pt x="4187" y="5675"/>
                    <a:pt x="4282" y="5683"/>
                    <a:pt x="4381" y="5683"/>
                  </a:cubicBezTo>
                  <a:cubicBezTo>
                    <a:pt x="4740" y="5683"/>
                    <a:pt x="5160" y="5573"/>
                    <a:pt x="5322" y="5257"/>
                  </a:cubicBezTo>
                  <a:cubicBezTo>
                    <a:pt x="5440" y="5022"/>
                    <a:pt x="5361" y="4747"/>
                    <a:pt x="5234" y="4501"/>
                  </a:cubicBezTo>
                  <a:lnTo>
                    <a:pt x="5234" y="4501"/>
                  </a:lnTo>
                  <a:cubicBezTo>
                    <a:pt x="5416" y="4584"/>
                    <a:pt x="5605" y="4634"/>
                    <a:pt x="5791" y="4634"/>
                  </a:cubicBezTo>
                  <a:cubicBezTo>
                    <a:pt x="5915" y="4634"/>
                    <a:pt x="6038" y="4611"/>
                    <a:pt x="6157" y="4560"/>
                  </a:cubicBezTo>
                  <a:cubicBezTo>
                    <a:pt x="6569" y="4383"/>
                    <a:pt x="6805" y="3794"/>
                    <a:pt x="6579" y="3402"/>
                  </a:cubicBezTo>
                  <a:cubicBezTo>
                    <a:pt x="6402" y="3087"/>
                    <a:pt x="6019" y="2970"/>
                    <a:pt x="5666" y="2911"/>
                  </a:cubicBezTo>
                  <a:cubicBezTo>
                    <a:pt x="5950" y="2803"/>
                    <a:pt x="6196" y="2655"/>
                    <a:pt x="6373" y="2429"/>
                  </a:cubicBezTo>
                  <a:cubicBezTo>
                    <a:pt x="6687" y="2037"/>
                    <a:pt x="6392" y="1526"/>
                    <a:pt x="6029" y="1271"/>
                  </a:cubicBezTo>
                  <a:cubicBezTo>
                    <a:pt x="5865" y="1156"/>
                    <a:pt x="5688" y="1108"/>
                    <a:pt x="5510" y="1108"/>
                  </a:cubicBezTo>
                  <a:cubicBezTo>
                    <a:pt x="5186" y="1108"/>
                    <a:pt x="4859" y="1268"/>
                    <a:pt x="4605" y="1477"/>
                  </a:cubicBezTo>
                  <a:cubicBezTo>
                    <a:pt x="4507" y="1565"/>
                    <a:pt x="4419" y="1654"/>
                    <a:pt x="4330" y="1752"/>
                  </a:cubicBezTo>
                  <a:cubicBezTo>
                    <a:pt x="4379" y="1212"/>
                    <a:pt x="4330" y="652"/>
                    <a:pt x="4016" y="289"/>
                  </a:cubicBezTo>
                  <a:cubicBezTo>
                    <a:pt x="3830" y="83"/>
                    <a:pt x="3565" y="0"/>
                    <a:pt x="3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2" name="Google Shape;4912;p23"/>
            <p:cNvSpPr/>
            <p:nvPr/>
          </p:nvSpPr>
          <p:spPr>
            <a:xfrm>
              <a:off x="5144931" y="5185722"/>
              <a:ext cx="211919" cy="190899"/>
            </a:xfrm>
            <a:custGeom>
              <a:avLst/>
              <a:gdLst/>
              <a:ahLst/>
              <a:cxnLst/>
              <a:rect l="l" t="t" r="r" b="b"/>
              <a:pathLst>
                <a:path w="6795" h="6121" extrusionOk="0">
                  <a:moveTo>
                    <a:pt x="4157" y="281"/>
                  </a:moveTo>
                  <a:cubicBezTo>
                    <a:pt x="4249" y="281"/>
                    <a:pt x="4353" y="316"/>
                    <a:pt x="4468" y="398"/>
                  </a:cubicBezTo>
                  <a:cubicBezTo>
                    <a:pt x="5145" y="879"/>
                    <a:pt x="4213" y="2195"/>
                    <a:pt x="3859" y="2637"/>
                  </a:cubicBezTo>
                  <a:cubicBezTo>
                    <a:pt x="3766" y="2759"/>
                    <a:pt x="3873" y="2819"/>
                    <a:pt x="3998" y="2819"/>
                  </a:cubicBezTo>
                  <a:cubicBezTo>
                    <a:pt x="4084" y="2819"/>
                    <a:pt x="4178" y="2791"/>
                    <a:pt x="4222" y="2735"/>
                  </a:cubicBezTo>
                  <a:cubicBezTo>
                    <a:pt x="4438" y="2450"/>
                    <a:pt x="4713" y="2185"/>
                    <a:pt x="5018" y="1989"/>
                  </a:cubicBezTo>
                  <a:cubicBezTo>
                    <a:pt x="5167" y="1892"/>
                    <a:pt x="5349" y="1801"/>
                    <a:pt x="5531" y="1801"/>
                  </a:cubicBezTo>
                  <a:cubicBezTo>
                    <a:pt x="5590" y="1801"/>
                    <a:pt x="5648" y="1810"/>
                    <a:pt x="5705" y="1831"/>
                  </a:cubicBezTo>
                  <a:cubicBezTo>
                    <a:pt x="5921" y="1910"/>
                    <a:pt x="6216" y="2234"/>
                    <a:pt x="6196" y="2479"/>
                  </a:cubicBezTo>
                  <a:cubicBezTo>
                    <a:pt x="6186" y="2882"/>
                    <a:pt x="5430" y="2990"/>
                    <a:pt x="5145" y="3049"/>
                  </a:cubicBezTo>
                  <a:cubicBezTo>
                    <a:pt x="4831" y="3108"/>
                    <a:pt x="4507" y="3147"/>
                    <a:pt x="4193" y="3167"/>
                  </a:cubicBezTo>
                  <a:cubicBezTo>
                    <a:pt x="3965" y="3186"/>
                    <a:pt x="3857" y="3453"/>
                    <a:pt x="4116" y="3453"/>
                  </a:cubicBezTo>
                  <a:cubicBezTo>
                    <a:pt x="4125" y="3453"/>
                    <a:pt x="4134" y="3452"/>
                    <a:pt x="4144" y="3452"/>
                  </a:cubicBezTo>
                  <a:cubicBezTo>
                    <a:pt x="4303" y="3441"/>
                    <a:pt x="4487" y="3430"/>
                    <a:pt x="4679" y="3430"/>
                  </a:cubicBezTo>
                  <a:cubicBezTo>
                    <a:pt x="5175" y="3430"/>
                    <a:pt x="5726" y="3498"/>
                    <a:pt x="6059" y="3795"/>
                  </a:cubicBezTo>
                  <a:cubicBezTo>
                    <a:pt x="6324" y="4031"/>
                    <a:pt x="6265" y="4659"/>
                    <a:pt x="5882" y="4777"/>
                  </a:cubicBezTo>
                  <a:cubicBezTo>
                    <a:pt x="5832" y="4794"/>
                    <a:pt x="5780" y="4801"/>
                    <a:pt x="5726" y="4801"/>
                  </a:cubicBezTo>
                  <a:cubicBezTo>
                    <a:pt x="5363" y="4801"/>
                    <a:pt x="4921" y="4466"/>
                    <a:pt x="4664" y="4286"/>
                  </a:cubicBezTo>
                  <a:cubicBezTo>
                    <a:pt x="4379" y="4080"/>
                    <a:pt x="4105" y="3854"/>
                    <a:pt x="3859" y="3609"/>
                  </a:cubicBezTo>
                  <a:cubicBezTo>
                    <a:pt x="3828" y="3575"/>
                    <a:pt x="3775" y="3560"/>
                    <a:pt x="3718" y="3560"/>
                  </a:cubicBezTo>
                  <a:cubicBezTo>
                    <a:pt x="3560" y="3560"/>
                    <a:pt x="3363" y="3670"/>
                    <a:pt x="3457" y="3785"/>
                  </a:cubicBezTo>
                  <a:cubicBezTo>
                    <a:pt x="3643" y="3992"/>
                    <a:pt x="3800" y="4217"/>
                    <a:pt x="3938" y="4453"/>
                  </a:cubicBezTo>
                  <a:cubicBezTo>
                    <a:pt x="4114" y="4748"/>
                    <a:pt x="4389" y="5278"/>
                    <a:pt x="4154" y="5612"/>
                  </a:cubicBezTo>
                  <a:cubicBezTo>
                    <a:pt x="4045" y="5768"/>
                    <a:pt x="3868" y="5838"/>
                    <a:pt x="3687" y="5838"/>
                  </a:cubicBezTo>
                  <a:cubicBezTo>
                    <a:pt x="3456" y="5838"/>
                    <a:pt x="3218" y="5725"/>
                    <a:pt x="3103" y="5533"/>
                  </a:cubicBezTo>
                  <a:cubicBezTo>
                    <a:pt x="2897" y="5199"/>
                    <a:pt x="2907" y="4757"/>
                    <a:pt x="2926" y="4384"/>
                  </a:cubicBezTo>
                  <a:cubicBezTo>
                    <a:pt x="2946" y="4119"/>
                    <a:pt x="2975" y="3835"/>
                    <a:pt x="3034" y="3569"/>
                  </a:cubicBezTo>
                  <a:cubicBezTo>
                    <a:pt x="3055" y="3487"/>
                    <a:pt x="2997" y="3457"/>
                    <a:pt x="2917" y="3457"/>
                  </a:cubicBezTo>
                  <a:cubicBezTo>
                    <a:pt x="2805" y="3457"/>
                    <a:pt x="2652" y="3516"/>
                    <a:pt x="2612" y="3579"/>
                  </a:cubicBezTo>
                  <a:cubicBezTo>
                    <a:pt x="2435" y="3903"/>
                    <a:pt x="2200" y="4217"/>
                    <a:pt x="1925" y="4463"/>
                  </a:cubicBezTo>
                  <a:cubicBezTo>
                    <a:pt x="1782" y="4590"/>
                    <a:pt x="1601" y="4723"/>
                    <a:pt x="1407" y="4723"/>
                  </a:cubicBezTo>
                  <a:cubicBezTo>
                    <a:pt x="1361" y="4723"/>
                    <a:pt x="1314" y="4716"/>
                    <a:pt x="1267" y="4699"/>
                  </a:cubicBezTo>
                  <a:cubicBezTo>
                    <a:pt x="1031" y="4620"/>
                    <a:pt x="766" y="4306"/>
                    <a:pt x="737" y="4051"/>
                  </a:cubicBezTo>
                  <a:cubicBezTo>
                    <a:pt x="648" y="3383"/>
                    <a:pt x="2033" y="3255"/>
                    <a:pt x="2475" y="3226"/>
                  </a:cubicBezTo>
                  <a:cubicBezTo>
                    <a:pt x="2693" y="3197"/>
                    <a:pt x="2819" y="2940"/>
                    <a:pt x="2554" y="2940"/>
                  </a:cubicBezTo>
                  <a:cubicBezTo>
                    <a:pt x="2544" y="2940"/>
                    <a:pt x="2534" y="2940"/>
                    <a:pt x="2524" y="2941"/>
                  </a:cubicBezTo>
                  <a:cubicBezTo>
                    <a:pt x="2426" y="2951"/>
                    <a:pt x="2318" y="2961"/>
                    <a:pt x="2200" y="2970"/>
                  </a:cubicBezTo>
                  <a:cubicBezTo>
                    <a:pt x="2086" y="2979"/>
                    <a:pt x="1961" y="2985"/>
                    <a:pt x="1832" y="2985"/>
                  </a:cubicBezTo>
                  <a:cubicBezTo>
                    <a:pt x="1250" y="2985"/>
                    <a:pt x="596" y="2863"/>
                    <a:pt x="580" y="2332"/>
                  </a:cubicBezTo>
                  <a:cubicBezTo>
                    <a:pt x="570" y="2136"/>
                    <a:pt x="648" y="181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0" y="1939"/>
                    <a:pt x="1542" y="2028"/>
                  </a:cubicBezTo>
                  <a:cubicBezTo>
                    <a:pt x="1856" y="2224"/>
                    <a:pt x="2141" y="2460"/>
                    <a:pt x="2406" y="2715"/>
                  </a:cubicBezTo>
                  <a:cubicBezTo>
                    <a:pt x="2434" y="2744"/>
                    <a:pt x="2481" y="2756"/>
                    <a:pt x="2532" y="2756"/>
                  </a:cubicBezTo>
                  <a:cubicBezTo>
                    <a:pt x="2640" y="2756"/>
                    <a:pt x="2772" y="2703"/>
                    <a:pt x="2818" y="2637"/>
                  </a:cubicBezTo>
                  <a:cubicBezTo>
                    <a:pt x="2838" y="2597"/>
                    <a:pt x="2838" y="2568"/>
                    <a:pt x="2799" y="2529"/>
                  </a:cubicBezTo>
                  <a:cubicBezTo>
                    <a:pt x="2602" y="2332"/>
                    <a:pt x="2416" y="2116"/>
                    <a:pt x="2249" y="1881"/>
                  </a:cubicBezTo>
                  <a:cubicBezTo>
                    <a:pt x="2092" y="1665"/>
                    <a:pt x="1660" y="1075"/>
                    <a:pt x="1954" y="820"/>
                  </a:cubicBezTo>
                  <a:cubicBezTo>
                    <a:pt x="2034" y="745"/>
                    <a:pt x="2171" y="713"/>
                    <a:pt x="2310" y="713"/>
                  </a:cubicBezTo>
                  <a:cubicBezTo>
                    <a:pt x="2443" y="713"/>
                    <a:pt x="2580" y="743"/>
                    <a:pt x="2671" y="791"/>
                  </a:cubicBezTo>
                  <a:cubicBezTo>
                    <a:pt x="2848" y="889"/>
                    <a:pt x="2936" y="1066"/>
                    <a:pt x="2985" y="1252"/>
                  </a:cubicBezTo>
                  <a:cubicBezTo>
                    <a:pt x="3005" y="1380"/>
                    <a:pt x="3024" y="1498"/>
                    <a:pt x="3024" y="1625"/>
                  </a:cubicBezTo>
                  <a:cubicBezTo>
                    <a:pt x="3005" y="1763"/>
                    <a:pt x="2985" y="1890"/>
                    <a:pt x="2975" y="2028"/>
                  </a:cubicBezTo>
                  <a:cubicBezTo>
                    <a:pt x="2971" y="2114"/>
                    <a:pt x="3040" y="2148"/>
                    <a:pt x="3125" y="2148"/>
                  </a:cubicBezTo>
                  <a:cubicBezTo>
                    <a:pt x="3244" y="2148"/>
                    <a:pt x="3394" y="2080"/>
                    <a:pt x="3417" y="1989"/>
                  </a:cubicBezTo>
                  <a:cubicBezTo>
                    <a:pt x="3447" y="1851"/>
                    <a:pt x="3457" y="1704"/>
                    <a:pt x="3457" y="1557"/>
                  </a:cubicBezTo>
                  <a:cubicBezTo>
                    <a:pt x="3537" y="1017"/>
                    <a:pt x="3736" y="281"/>
                    <a:pt x="4157" y="281"/>
                  </a:cubicBezTo>
                  <a:close/>
                  <a:moveTo>
                    <a:pt x="4238" y="0"/>
                  </a:moveTo>
                  <a:cubicBezTo>
                    <a:pt x="4162" y="0"/>
                    <a:pt x="4087" y="8"/>
                    <a:pt x="4016" y="25"/>
                  </a:cubicBezTo>
                  <a:cubicBezTo>
                    <a:pt x="3623" y="113"/>
                    <a:pt x="3388" y="437"/>
                    <a:pt x="3240" y="791"/>
                  </a:cubicBezTo>
                  <a:cubicBezTo>
                    <a:pt x="3123" y="624"/>
                    <a:pt x="2946" y="496"/>
                    <a:pt x="2700" y="457"/>
                  </a:cubicBezTo>
                  <a:cubicBezTo>
                    <a:pt x="2615" y="442"/>
                    <a:pt x="2519" y="433"/>
                    <a:pt x="2419" y="433"/>
                  </a:cubicBezTo>
                  <a:cubicBezTo>
                    <a:pt x="2056" y="433"/>
                    <a:pt x="1637" y="544"/>
                    <a:pt x="1483" y="859"/>
                  </a:cubicBezTo>
                  <a:cubicBezTo>
                    <a:pt x="1365" y="1105"/>
                    <a:pt x="1444" y="1370"/>
                    <a:pt x="1561" y="1615"/>
                  </a:cubicBezTo>
                  <a:cubicBezTo>
                    <a:pt x="1381" y="1534"/>
                    <a:pt x="1196" y="1487"/>
                    <a:pt x="1015" y="1487"/>
                  </a:cubicBezTo>
                  <a:cubicBezTo>
                    <a:pt x="891" y="1487"/>
                    <a:pt x="768" y="1509"/>
                    <a:pt x="648" y="1557"/>
                  </a:cubicBezTo>
                  <a:cubicBezTo>
                    <a:pt x="236" y="1733"/>
                    <a:pt x="0" y="2322"/>
                    <a:pt x="226" y="2725"/>
                  </a:cubicBezTo>
                  <a:cubicBezTo>
                    <a:pt x="403" y="3029"/>
                    <a:pt x="786" y="3147"/>
                    <a:pt x="1139" y="3206"/>
                  </a:cubicBezTo>
                  <a:cubicBezTo>
                    <a:pt x="854" y="3314"/>
                    <a:pt x="599" y="3471"/>
                    <a:pt x="432" y="3687"/>
                  </a:cubicBezTo>
                  <a:cubicBezTo>
                    <a:pt x="118" y="4090"/>
                    <a:pt x="413" y="4591"/>
                    <a:pt x="776" y="4846"/>
                  </a:cubicBezTo>
                  <a:cubicBezTo>
                    <a:pt x="941" y="4962"/>
                    <a:pt x="1121" y="5011"/>
                    <a:pt x="1301" y="5011"/>
                  </a:cubicBezTo>
                  <a:cubicBezTo>
                    <a:pt x="1623" y="5011"/>
                    <a:pt x="1948" y="4854"/>
                    <a:pt x="2200" y="4640"/>
                  </a:cubicBezTo>
                  <a:cubicBezTo>
                    <a:pt x="2298" y="4561"/>
                    <a:pt x="2386" y="446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4"/>
                    <a:pt x="2789" y="5828"/>
                  </a:cubicBezTo>
                  <a:cubicBezTo>
                    <a:pt x="2971" y="6035"/>
                    <a:pt x="3239" y="6120"/>
                    <a:pt x="3515" y="6120"/>
                  </a:cubicBezTo>
                  <a:cubicBezTo>
                    <a:pt x="3775" y="6120"/>
                    <a:pt x="4042" y="6045"/>
                    <a:pt x="4252" y="5926"/>
                  </a:cubicBezTo>
                  <a:cubicBezTo>
                    <a:pt x="4723" y="5661"/>
                    <a:pt x="4743" y="5160"/>
                    <a:pt x="4546" y="4699"/>
                  </a:cubicBezTo>
                  <a:cubicBezTo>
                    <a:pt x="4546" y="4689"/>
                    <a:pt x="4537" y="4669"/>
                    <a:pt x="4537" y="4659"/>
                  </a:cubicBezTo>
                  <a:lnTo>
                    <a:pt x="4537" y="4659"/>
                  </a:lnTo>
                  <a:cubicBezTo>
                    <a:pt x="4871" y="4879"/>
                    <a:pt x="5265" y="5079"/>
                    <a:pt x="5665" y="5079"/>
                  </a:cubicBezTo>
                  <a:cubicBezTo>
                    <a:pt x="5747" y="5079"/>
                    <a:pt x="5829" y="5070"/>
                    <a:pt x="5911" y="5052"/>
                  </a:cubicBezTo>
                  <a:cubicBezTo>
                    <a:pt x="6392" y="4944"/>
                    <a:pt x="6795" y="4384"/>
                    <a:pt x="6638" y="3893"/>
                  </a:cubicBezTo>
                  <a:cubicBezTo>
                    <a:pt x="6500" y="3452"/>
                    <a:pt x="5960" y="3304"/>
                    <a:pt x="5548" y="3236"/>
                  </a:cubicBezTo>
                  <a:cubicBezTo>
                    <a:pt x="5872" y="3157"/>
                    <a:pt x="6186" y="3039"/>
                    <a:pt x="6412" y="2823"/>
                  </a:cubicBezTo>
                  <a:cubicBezTo>
                    <a:pt x="6795" y="2479"/>
                    <a:pt x="6599" y="2008"/>
                    <a:pt x="6235" y="1714"/>
                  </a:cubicBezTo>
                  <a:cubicBezTo>
                    <a:pt x="6057" y="1572"/>
                    <a:pt x="5855" y="1515"/>
                    <a:pt x="5650" y="1515"/>
                  </a:cubicBezTo>
                  <a:cubicBezTo>
                    <a:pt x="5371" y="1515"/>
                    <a:pt x="5085" y="1621"/>
                    <a:pt x="4841" y="1763"/>
                  </a:cubicBezTo>
                  <a:cubicBezTo>
                    <a:pt x="5028" y="1399"/>
                    <a:pt x="5194" y="967"/>
                    <a:pt x="5096" y="575"/>
                  </a:cubicBezTo>
                  <a:cubicBezTo>
                    <a:pt x="5006" y="199"/>
                    <a:pt x="4611" y="0"/>
                    <a:pt x="4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3" name="Google Shape;4913;p23"/>
            <p:cNvSpPr/>
            <p:nvPr/>
          </p:nvSpPr>
          <p:spPr>
            <a:xfrm>
              <a:off x="5484844" y="5177176"/>
              <a:ext cx="211919" cy="191055"/>
            </a:xfrm>
            <a:custGeom>
              <a:avLst/>
              <a:gdLst/>
              <a:ahLst/>
              <a:cxnLst/>
              <a:rect l="l" t="t" r="r" b="b"/>
              <a:pathLst>
                <a:path w="6795" h="6126" extrusionOk="0">
                  <a:moveTo>
                    <a:pt x="3117" y="285"/>
                  </a:moveTo>
                  <a:cubicBezTo>
                    <a:pt x="3345" y="285"/>
                    <a:pt x="3578" y="394"/>
                    <a:pt x="3692" y="584"/>
                  </a:cubicBezTo>
                  <a:cubicBezTo>
                    <a:pt x="3898" y="917"/>
                    <a:pt x="3898" y="1359"/>
                    <a:pt x="3869" y="1732"/>
                  </a:cubicBezTo>
                  <a:cubicBezTo>
                    <a:pt x="3859" y="2007"/>
                    <a:pt x="3820" y="2282"/>
                    <a:pt x="3761" y="2547"/>
                  </a:cubicBezTo>
                  <a:cubicBezTo>
                    <a:pt x="3740" y="2629"/>
                    <a:pt x="3800" y="2660"/>
                    <a:pt x="3881" y="2660"/>
                  </a:cubicBezTo>
                  <a:cubicBezTo>
                    <a:pt x="3995" y="2660"/>
                    <a:pt x="4149" y="2600"/>
                    <a:pt x="4183" y="2537"/>
                  </a:cubicBezTo>
                  <a:cubicBezTo>
                    <a:pt x="4360" y="2213"/>
                    <a:pt x="4595" y="1899"/>
                    <a:pt x="4870" y="1654"/>
                  </a:cubicBezTo>
                  <a:cubicBezTo>
                    <a:pt x="5021" y="1527"/>
                    <a:pt x="5197" y="1394"/>
                    <a:pt x="5389" y="1394"/>
                  </a:cubicBezTo>
                  <a:cubicBezTo>
                    <a:pt x="5435" y="1394"/>
                    <a:pt x="5481" y="1401"/>
                    <a:pt x="5528" y="1418"/>
                  </a:cubicBezTo>
                  <a:cubicBezTo>
                    <a:pt x="5764" y="1506"/>
                    <a:pt x="6029" y="1811"/>
                    <a:pt x="6059" y="2066"/>
                  </a:cubicBezTo>
                  <a:cubicBezTo>
                    <a:pt x="6147" y="2734"/>
                    <a:pt x="4762" y="2862"/>
                    <a:pt x="4321" y="2891"/>
                  </a:cubicBezTo>
                  <a:cubicBezTo>
                    <a:pt x="4106" y="2919"/>
                    <a:pt x="3980" y="3178"/>
                    <a:pt x="4230" y="3178"/>
                  </a:cubicBezTo>
                  <a:cubicBezTo>
                    <a:pt x="4243" y="3178"/>
                    <a:pt x="4257" y="3177"/>
                    <a:pt x="4271" y="3176"/>
                  </a:cubicBezTo>
                  <a:cubicBezTo>
                    <a:pt x="4370" y="3176"/>
                    <a:pt x="4478" y="3156"/>
                    <a:pt x="4595" y="3146"/>
                  </a:cubicBezTo>
                  <a:cubicBezTo>
                    <a:pt x="4702" y="3140"/>
                    <a:pt x="4819" y="3135"/>
                    <a:pt x="4940" y="3135"/>
                  </a:cubicBezTo>
                  <a:cubicBezTo>
                    <a:pt x="5527" y="3135"/>
                    <a:pt x="6199" y="3247"/>
                    <a:pt x="6216" y="3784"/>
                  </a:cubicBezTo>
                  <a:cubicBezTo>
                    <a:pt x="6225" y="3981"/>
                    <a:pt x="6147" y="4305"/>
                    <a:pt x="5921" y="4344"/>
                  </a:cubicBezTo>
                  <a:cubicBezTo>
                    <a:pt x="5906" y="4346"/>
                    <a:pt x="5890" y="4347"/>
                    <a:pt x="5874" y="4347"/>
                  </a:cubicBezTo>
                  <a:cubicBezTo>
                    <a:pt x="5665" y="4347"/>
                    <a:pt x="5408" y="4180"/>
                    <a:pt x="5253" y="4089"/>
                  </a:cubicBezTo>
                  <a:cubicBezTo>
                    <a:pt x="4939" y="3892"/>
                    <a:pt x="4654" y="3667"/>
                    <a:pt x="4389" y="3411"/>
                  </a:cubicBezTo>
                  <a:cubicBezTo>
                    <a:pt x="4359" y="3378"/>
                    <a:pt x="4311" y="3364"/>
                    <a:pt x="4256" y="3364"/>
                  </a:cubicBezTo>
                  <a:cubicBezTo>
                    <a:pt x="4150" y="3364"/>
                    <a:pt x="4022" y="3418"/>
                    <a:pt x="3977" y="3490"/>
                  </a:cubicBezTo>
                  <a:cubicBezTo>
                    <a:pt x="3957" y="3519"/>
                    <a:pt x="3957" y="3559"/>
                    <a:pt x="3997" y="3588"/>
                  </a:cubicBezTo>
                  <a:cubicBezTo>
                    <a:pt x="4193" y="3784"/>
                    <a:pt x="4379" y="4010"/>
                    <a:pt x="4546" y="4236"/>
                  </a:cubicBezTo>
                  <a:cubicBezTo>
                    <a:pt x="4703" y="4452"/>
                    <a:pt x="5136" y="5041"/>
                    <a:pt x="4841" y="5306"/>
                  </a:cubicBezTo>
                  <a:cubicBezTo>
                    <a:pt x="4762" y="5375"/>
                    <a:pt x="4630" y="5405"/>
                    <a:pt x="4494" y="5405"/>
                  </a:cubicBezTo>
                  <a:cubicBezTo>
                    <a:pt x="4357" y="5405"/>
                    <a:pt x="4217" y="5375"/>
                    <a:pt x="4124" y="5326"/>
                  </a:cubicBezTo>
                  <a:cubicBezTo>
                    <a:pt x="3947" y="5228"/>
                    <a:pt x="3859" y="5051"/>
                    <a:pt x="3810" y="4865"/>
                  </a:cubicBezTo>
                  <a:cubicBezTo>
                    <a:pt x="3790" y="4747"/>
                    <a:pt x="3771" y="4619"/>
                    <a:pt x="3771" y="4491"/>
                  </a:cubicBezTo>
                  <a:cubicBezTo>
                    <a:pt x="3790" y="4354"/>
                    <a:pt x="3810" y="4226"/>
                    <a:pt x="3820" y="4089"/>
                  </a:cubicBezTo>
                  <a:cubicBezTo>
                    <a:pt x="3824" y="4004"/>
                    <a:pt x="3756" y="3969"/>
                    <a:pt x="3672" y="3969"/>
                  </a:cubicBezTo>
                  <a:cubicBezTo>
                    <a:pt x="3553" y="3969"/>
                    <a:pt x="3401" y="4040"/>
                    <a:pt x="3378" y="4138"/>
                  </a:cubicBezTo>
                  <a:cubicBezTo>
                    <a:pt x="3348" y="4266"/>
                    <a:pt x="3339" y="4413"/>
                    <a:pt x="3339" y="4560"/>
                  </a:cubicBezTo>
                  <a:cubicBezTo>
                    <a:pt x="3258" y="5099"/>
                    <a:pt x="3059" y="5836"/>
                    <a:pt x="2639" y="5836"/>
                  </a:cubicBezTo>
                  <a:cubicBezTo>
                    <a:pt x="2546" y="5836"/>
                    <a:pt x="2443" y="5800"/>
                    <a:pt x="2327" y="5719"/>
                  </a:cubicBezTo>
                  <a:cubicBezTo>
                    <a:pt x="1650" y="5238"/>
                    <a:pt x="2583" y="3932"/>
                    <a:pt x="2936" y="3480"/>
                  </a:cubicBezTo>
                  <a:cubicBezTo>
                    <a:pt x="3029" y="3358"/>
                    <a:pt x="2922" y="3298"/>
                    <a:pt x="2797" y="3298"/>
                  </a:cubicBezTo>
                  <a:cubicBezTo>
                    <a:pt x="2711" y="3298"/>
                    <a:pt x="2617" y="3326"/>
                    <a:pt x="2573" y="3382"/>
                  </a:cubicBezTo>
                  <a:cubicBezTo>
                    <a:pt x="2357" y="3667"/>
                    <a:pt x="2082" y="3932"/>
                    <a:pt x="1777" y="4128"/>
                  </a:cubicBezTo>
                  <a:cubicBezTo>
                    <a:pt x="1629" y="4225"/>
                    <a:pt x="1446" y="4316"/>
                    <a:pt x="1264" y="4316"/>
                  </a:cubicBezTo>
                  <a:cubicBezTo>
                    <a:pt x="1205" y="4316"/>
                    <a:pt x="1147" y="4307"/>
                    <a:pt x="1090" y="4285"/>
                  </a:cubicBezTo>
                  <a:cubicBezTo>
                    <a:pt x="874" y="4207"/>
                    <a:pt x="580" y="3892"/>
                    <a:pt x="599" y="3637"/>
                  </a:cubicBezTo>
                  <a:cubicBezTo>
                    <a:pt x="609" y="3235"/>
                    <a:pt x="1365" y="3127"/>
                    <a:pt x="1650" y="3068"/>
                  </a:cubicBezTo>
                  <a:cubicBezTo>
                    <a:pt x="1964" y="3009"/>
                    <a:pt x="2288" y="2970"/>
                    <a:pt x="2602" y="2950"/>
                  </a:cubicBezTo>
                  <a:cubicBezTo>
                    <a:pt x="2830" y="2931"/>
                    <a:pt x="2939" y="2664"/>
                    <a:pt x="2679" y="2664"/>
                  </a:cubicBezTo>
                  <a:cubicBezTo>
                    <a:pt x="2671" y="2664"/>
                    <a:pt x="2661" y="2664"/>
                    <a:pt x="2651" y="2665"/>
                  </a:cubicBezTo>
                  <a:cubicBezTo>
                    <a:pt x="2490" y="2676"/>
                    <a:pt x="2304" y="2687"/>
                    <a:pt x="2110" y="2687"/>
                  </a:cubicBezTo>
                  <a:cubicBezTo>
                    <a:pt x="1616" y="2687"/>
                    <a:pt x="1068" y="2620"/>
                    <a:pt x="737" y="2331"/>
                  </a:cubicBezTo>
                  <a:cubicBezTo>
                    <a:pt x="472" y="2086"/>
                    <a:pt x="530" y="1457"/>
                    <a:pt x="913" y="1340"/>
                  </a:cubicBezTo>
                  <a:cubicBezTo>
                    <a:pt x="961" y="1325"/>
                    <a:pt x="1011" y="1318"/>
                    <a:pt x="1062" y="1318"/>
                  </a:cubicBezTo>
                  <a:cubicBezTo>
                    <a:pt x="1426" y="1318"/>
                    <a:pt x="1873" y="1650"/>
                    <a:pt x="2131" y="1831"/>
                  </a:cubicBezTo>
                  <a:cubicBezTo>
                    <a:pt x="2416" y="2037"/>
                    <a:pt x="2691" y="2263"/>
                    <a:pt x="2936" y="2518"/>
                  </a:cubicBezTo>
                  <a:cubicBezTo>
                    <a:pt x="2966" y="2548"/>
                    <a:pt x="3015" y="2560"/>
                    <a:pt x="3069" y="2560"/>
                  </a:cubicBezTo>
                  <a:cubicBezTo>
                    <a:pt x="3228" y="2560"/>
                    <a:pt x="3434" y="2449"/>
                    <a:pt x="3339" y="2331"/>
                  </a:cubicBezTo>
                  <a:cubicBezTo>
                    <a:pt x="3162" y="2125"/>
                    <a:pt x="2995" y="1899"/>
                    <a:pt x="2858" y="1664"/>
                  </a:cubicBezTo>
                  <a:cubicBezTo>
                    <a:pt x="2681" y="1369"/>
                    <a:pt x="2406" y="849"/>
                    <a:pt x="2642" y="515"/>
                  </a:cubicBezTo>
                  <a:cubicBezTo>
                    <a:pt x="2751" y="356"/>
                    <a:pt x="2932" y="285"/>
                    <a:pt x="3117" y="285"/>
                  </a:cubicBezTo>
                  <a:close/>
                  <a:moveTo>
                    <a:pt x="3286" y="0"/>
                  </a:moveTo>
                  <a:cubicBezTo>
                    <a:pt x="3024" y="0"/>
                    <a:pt x="2754" y="76"/>
                    <a:pt x="2543" y="191"/>
                  </a:cubicBezTo>
                  <a:cubicBezTo>
                    <a:pt x="2072" y="456"/>
                    <a:pt x="2062" y="957"/>
                    <a:pt x="2249" y="1418"/>
                  </a:cubicBezTo>
                  <a:cubicBezTo>
                    <a:pt x="2249" y="1438"/>
                    <a:pt x="2259" y="1448"/>
                    <a:pt x="2259" y="1457"/>
                  </a:cubicBezTo>
                  <a:cubicBezTo>
                    <a:pt x="1925" y="1237"/>
                    <a:pt x="1530" y="1038"/>
                    <a:pt x="1130" y="1038"/>
                  </a:cubicBezTo>
                  <a:cubicBezTo>
                    <a:pt x="1048" y="1038"/>
                    <a:pt x="966" y="1046"/>
                    <a:pt x="884" y="1065"/>
                  </a:cubicBezTo>
                  <a:cubicBezTo>
                    <a:pt x="403" y="1182"/>
                    <a:pt x="0" y="1732"/>
                    <a:pt x="157" y="2233"/>
                  </a:cubicBezTo>
                  <a:cubicBezTo>
                    <a:pt x="305" y="2665"/>
                    <a:pt x="835" y="2812"/>
                    <a:pt x="1247" y="2881"/>
                  </a:cubicBezTo>
                  <a:cubicBezTo>
                    <a:pt x="923" y="2970"/>
                    <a:pt x="609" y="3078"/>
                    <a:pt x="383" y="3294"/>
                  </a:cubicBezTo>
                  <a:cubicBezTo>
                    <a:pt x="0" y="3637"/>
                    <a:pt x="197" y="4118"/>
                    <a:pt x="560" y="4403"/>
                  </a:cubicBezTo>
                  <a:cubicBezTo>
                    <a:pt x="741" y="4546"/>
                    <a:pt x="945" y="4604"/>
                    <a:pt x="1152" y="4604"/>
                  </a:cubicBezTo>
                  <a:cubicBezTo>
                    <a:pt x="1429" y="4604"/>
                    <a:pt x="1713" y="4500"/>
                    <a:pt x="1954" y="4354"/>
                  </a:cubicBezTo>
                  <a:lnTo>
                    <a:pt x="1954" y="4354"/>
                  </a:lnTo>
                  <a:cubicBezTo>
                    <a:pt x="1768" y="4717"/>
                    <a:pt x="1601" y="5149"/>
                    <a:pt x="1699" y="5542"/>
                  </a:cubicBezTo>
                  <a:cubicBezTo>
                    <a:pt x="1789" y="5920"/>
                    <a:pt x="2188" y="6126"/>
                    <a:pt x="2564" y="6126"/>
                  </a:cubicBezTo>
                  <a:cubicBezTo>
                    <a:pt x="2637" y="6126"/>
                    <a:pt x="2710" y="6118"/>
                    <a:pt x="2779" y="6102"/>
                  </a:cubicBezTo>
                  <a:cubicBezTo>
                    <a:pt x="3172" y="6004"/>
                    <a:pt x="3407" y="5689"/>
                    <a:pt x="3555" y="5326"/>
                  </a:cubicBezTo>
                  <a:cubicBezTo>
                    <a:pt x="3682" y="5493"/>
                    <a:pt x="3849" y="5621"/>
                    <a:pt x="4095" y="5660"/>
                  </a:cubicBezTo>
                  <a:cubicBezTo>
                    <a:pt x="4180" y="5675"/>
                    <a:pt x="4276" y="5683"/>
                    <a:pt x="4376" y="5683"/>
                  </a:cubicBezTo>
                  <a:cubicBezTo>
                    <a:pt x="4739" y="5683"/>
                    <a:pt x="5158" y="5573"/>
                    <a:pt x="5312" y="5257"/>
                  </a:cubicBezTo>
                  <a:cubicBezTo>
                    <a:pt x="5430" y="5022"/>
                    <a:pt x="5352" y="4747"/>
                    <a:pt x="5234" y="4501"/>
                  </a:cubicBezTo>
                  <a:lnTo>
                    <a:pt x="5234" y="4501"/>
                  </a:lnTo>
                  <a:cubicBezTo>
                    <a:pt x="5416" y="4584"/>
                    <a:pt x="5602" y="4634"/>
                    <a:pt x="5785" y="4634"/>
                  </a:cubicBezTo>
                  <a:cubicBezTo>
                    <a:pt x="5907" y="4634"/>
                    <a:pt x="6029" y="4611"/>
                    <a:pt x="6147" y="4560"/>
                  </a:cubicBezTo>
                  <a:cubicBezTo>
                    <a:pt x="6559" y="4383"/>
                    <a:pt x="6795" y="3794"/>
                    <a:pt x="6569" y="3402"/>
                  </a:cubicBezTo>
                  <a:cubicBezTo>
                    <a:pt x="6392" y="3087"/>
                    <a:pt x="6009" y="2970"/>
                    <a:pt x="5656" y="2911"/>
                  </a:cubicBezTo>
                  <a:cubicBezTo>
                    <a:pt x="5941" y="2803"/>
                    <a:pt x="6196" y="2655"/>
                    <a:pt x="6363" y="2429"/>
                  </a:cubicBezTo>
                  <a:cubicBezTo>
                    <a:pt x="6677" y="2037"/>
                    <a:pt x="6383" y="1526"/>
                    <a:pt x="6019" y="1271"/>
                  </a:cubicBezTo>
                  <a:cubicBezTo>
                    <a:pt x="5856" y="1156"/>
                    <a:pt x="5679" y="1108"/>
                    <a:pt x="5501" y="1108"/>
                  </a:cubicBezTo>
                  <a:cubicBezTo>
                    <a:pt x="5176" y="1108"/>
                    <a:pt x="4849" y="1268"/>
                    <a:pt x="4595" y="1477"/>
                  </a:cubicBezTo>
                  <a:cubicBezTo>
                    <a:pt x="4497" y="1565"/>
                    <a:pt x="4409" y="1654"/>
                    <a:pt x="4321" y="1752"/>
                  </a:cubicBezTo>
                  <a:cubicBezTo>
                    <a:pt x="4370" y="1212"/>
                    <a:pt x="4330" y="652"/>
                    <a:pt x="4006" y="289"/>
                  </a:cubicBezTo>
                  <a:cubicBezTo>
                    <a:pt x="3826" y="83"/>
                    <a:pt x="3560" y="0"/>
                    <a:pt x="3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4" name="Google Shape;4914;p23"/>
            <p:cNvSpPr/>
            <p:nvPr/>
          </p:nvSpPr>
          <p:spPr>
            <a:xfrm>
              <a:off x="5824132" y="5185722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4157" y="281"/>
                  </a:moveTo>
                  <a:cubicBezTo>
                    <a:pt x="4250" y="281"/>
                    <a:pt x="4353" y="316"/>
                    <a:pt x="4468" y="398"/>
                  </a:cubicBezTo>
                  <a:cubicBezTo>
                    <a:pt x="5156" y="879"/>
                    <a:pt x="4213" y="2195"/>
                    <a:pt x="3869" y="2637"/>
                  </a:cubicBezTo>
                  <a:cubicBezTo>
                    <a:pt x="3770" y="2759"/>
                    <a:pt x="3875" y="2819"/>
                    <a:pt x="3999" y="2819"/>
                  </a:cubicBezTo>
                  <a:cubicBezTo>
                    <a:pt x="4084" y="2819"/>
                    <a:pt x="4179" y="2791"/>
                    <a:pt x="4223" y="2735"/>
                  </a:cubicBezTo>
                  <a:cubicBezTo>
                    <a:pt x="4449" y="2450"/>
                    <a:pt x="4714" y="2185"/>
                    <a:pt x="5018" y="1989"/>
                  </a:cubicBezTo>
                  <a:cubicBezTo>
                    <a:pt x="5174" y="1892"/>
                    <a:pt x="5353" y="1801"/>
                    <a:pt x="5533" y="1801"/>
                  </a:cubicBezTo>
                  <a:cubicBezTo>
                    <a:pt x="5591" y="1801"/>
                    <a:pt x="5648" y="1810"/>
                    <a:pt x="5705" y="1831"/>
                  </a:cubicBezTo>
                  <a:cubicBezTo>
                    <a:pt x="5921" y="1910"/>
                    <a:pt x="6216" y="2234"/>
                    <a:pt x="6206" y="2479"/>
                  </a:cubicBezTo>
                  <a:cubicBezTo>
                    <a:pt x="6187" y="2882"/>
                    <a:pt x="5430" y="2990"/>
                    <a:pt x="5146" y="3049"/>
                  </a:cubicBezTo>
                  <a:cubicBezTo>
                    <a:pt x="4831" y="3108"/>
                    <a:pt x="4507" y="3147"/>
                    <a:pt x="4193" y="3167"/>
                  </a:cubicBezTo>
                  <a:cubicBezTo>
                    <a:pt x="3965" y="3186"/>
                    <a:pt x="3857" y="3453"/>
                    <a:pt x="4116" y="3453"/>
                  </a:cubicBezTo>
                  <a:cubicBezTo>
                    <a:pt x="4125" y="3453"/>
                    <a:pt x="4134" y="3452"/>
                    <a:pt x="4144" y="3452"/>
                  </a:cubicBezTo>
                  <a:cubicBezTo>
                    <a:pt x="4306" y="3441"/>
                    <a:pt x="4491" y="3430"/>
                    <a:pt x="4684" y="3430"/>
                  </a:cubicBezTo>
                  <a:cubicBezTo>
                    <a:pt x="5180" y="3430"/>
                    <a:pt x="5726" y="3498"/>
                    <a:pt x="6059" y="3795"/>
                  </a:cubicBezTo>
                  <a:cubicBezTo>
                    <a:pt x="6334" y="4031"/>
                    <a:pt x="6265" y="4659"/>
                    <a:pt x="5882" y="4777"/>
                  </a:cubicBezTo>
                  <a:cubicBezTo>
                    <a:pt x="5832" y="4794"/>
                    <a:pt x="5780" y="4801"/>
                    <a:pt x="5726" y="4801"/>
                  </a:cubicBezTo>
                  <a:cubicBezTo>
                    <a:pt x="5363" y="4801"/>
                    <a:pt x="4922" y="4466"/>
                    <a:pt x="4674" y="4286"/>
                  </a:cubicBezTo>
                  <a:cubicBezTo>
                    <a:pt x="4380" y="4080"/>
                    <a:pt x="4105" y="3854"/>
                    <a:pt x="3859" y="3609"/>
                  </a:cubicBezTo>
                  <a:cubicBezTo>
                    <a:pt x="3828" y="3575"/>
                    <a:pt x="3776" y="3560"/>
                    <a:pt x="3719" y="3560"/>
                  </a:cubicBezTo>
                  <a:cubicBezTo>
                    <a:pt x="3561" y="3560"/>
                    <a:pt x="3366" y="3670"/>
                    <a:pt x="3467" y="3785"/>
                  </a:cubicBezTo>
                  <a:cubicBezTo>
                    <a:pt x="3643" y="3992"/>
                    <a:pt x="3801" y="4217"/>
                    <a:pt x="3938" y="4453"/>
                  </a:cubicBezTo>
                  <a:cubicBezTo>
                    <a:pt x="4115" y="4748"/>
                    <a:pt x="4390" y="5278"/>
                    <a:pt x="4154" y="5612"/>
                  </a:cubicBezTo>
                  <a:cubicBezTo>
                    <a:pt x="4046" y="5768"/>
                    <a:pt x="3869" y="5838"/>
                    <a:pt x="3687" y="5838"/>
                  </a:cubicBezTo>
                  <a:cubicBezTo>
                    <a:pt x="3457" y="5838"/>
                    <a:pt x="3219" y="5725"/>
                    <a:pt x="3103" y="5533"/>
                  </a:cubicBezTo>
                  <a:cubicBezTo>
                    <a:pt x="2907" y="5199"/>
                    <a:pt x="2907" y="4757"/>
                    <a:pt x="2927" y="4384"/>
                  </a:cubicBezTo>
                  <a:cubicBezTo>
                    <a:pt x="2946" y="4119"/>
                    <a:pt x="2976" y="3835"/>
                    <a:pt x="3044" y="3569"/>
                  </a:cubicBezTo>
                  <a:cubicBezTo>
                    <a:pt x="3065" y="3487"/>
                    <a:pt x="3005" y="3457"/>
                    <a:pt x="2924" y="3457"/>
                  </a:cubicBezTo>
                  <a:cubicBezTo>
                    <a:pt x="2811" y="3457"/>
                    <a:pt x="2657" y="3516"/>
                    <a:pt x="2622" y="3579"/>
                  </a:cubicBezTo>
                  <a:cubicBezTo>
                    <a:pt x="2436" y="3903"/>
                    <a:pt x="2210" y="4217"/>
                    <a:pt x="1925" y="4463"/>
                  </a:cubicBezTo>
                  <a:cubicBezTo>
                    <a:pt x="1782" y="4590"/>
                    <a:pt x="1608" y="4723"/>
                    <a:pt x="1411" y="4723"/>
                  </a:cubicBezTo>
                  <a:cubicBezTo>
                    <a:pt x="1364" y="4723"/>
                    <a:pt x="1316" y="4716"/>
                    <a:pt x="1267" y="4699"/>
                  </a:cubicBezTo>
                  <a:cubicBezTo>
                    <a:pt x="1032" y="4620"/>
                    <a:pt x="766" y="4306"/>
                    <a:pt x="737" y="4051"/>
                  </a:cubicBezTo>
                  <a:cubicBezTo>
                    <a:pt x="649" y="3383"/>
                    <a:pt x="2033" y="3255"/>
                    <a:pt x="2485" y="3226"/>
                  </a:cubicBezTo>
                  <a:cubicBezTo>
                    <a:pt x="2703" y="3197"/>
                    <a:pt x="2820" y="2940"/>
                    <a:pt x="2554" y="2940"/>
                  </a:cubicBezTo>
                  <a:cubicBezTo>
                    <a:pt x="2545" y="2940"/>
                    <a:pt x="2535" y="2940"/>
                    <a:pt x="2524" y="2941"/>
                  </a:cubicBezTo>
                  <a:cubicBezTo>
                    <a:pt x="2426" y="2951"/>
                    <a:pt x="2318" y="2961"/>
                    <a:pt x="2210" y="2970"/>
                  </a:cubicBezTo>
                  <a:cubicBezTo>
                    <a:pt x="2096" y="2979"/>
                    <a:pt x="1971" y="2985"/>
                    <a:pt x="1841" y="2985"/>
                  </a:cubicBezTo>
                  <a:cubicBezTo>
                    <a:pt x="1257" y="2985"/>
                    <a:pt x="596" y="2863"/>
                    <a:pt x="580" y="2332"/>
                  </a:cubicBezTo>
                  <a:cubicBezTo>
                    <a:pt x="570" y="2136"/>
                    <a:pt x="658" y="1812"/>
                    <a:pt x="874" y="1782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3" y="1777"/>
                    <a:pt x="1392" y="1939"/>
                    <a:pt x="1552" y="202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4"/>
                    <a:pt x="2485" y="2756"/>
                    <a:pt x="2537" y="2756"/>
                  </a:cubicBezTo>
                  <a:cubicBezTo>
                    <a:pt x="2645" y="2756"/>
                    <a:pt x="2772" y="2703"/>
                    <a:pt x="2819" y="2637"/>
                  </a:cubicBezTo>
                  <a:cubicBezTo>
                    <a:pt x="2838" y="2597"/>
                    <a:pt x="2838" y="2568"/>
                    <a:pt x="2809" y="2529"/>
                  </a:cubicBezTo>
                  <a:cubicBezTo>
                    <a:pt x="2603" y="2332"/>
                    <a:pt x="2416" y="2116"/>
                    <a:pt x="2249" y="1881"/>
                  </a:cubicBezTo>
                  <a:cubicBezTo>
                    <a:pt x="2092" y="1665"/>
                    <a:pt x="1660" y="1075"/>
                    <a:pt x="1955" y="820"/>
                  </a:cubicBezTo>
                  <a:cubicBezTo>
                    <a:pt x="2040" y="745"/>
                    <a:pt x="2176" y="713"/>
                    <a:pt x="2314" y="713"/>
                  </a:cubicBezTo>
                  <a:cubicBezTo>
                    <a:pt x="2446" y="713"/>
                    <a:pt x="2580" y="743"/>
                    <a:pt x="2671" y="791"/>
                  </a:cubicBezTo>
                  <a:cubicBezTo>
                    <a:pt x="2848" y="889"/>
                    <a:pt x="2936" y="1066"/>
                    <a:pt x="2986" y="1252"/>
                  </a:cubicBezTo>
                  <a:cubicBezTo>
                    <a:pt x="3015" y="1380"/>
                    <a:pt x="3025" y="1498"/>
                    <a:pt x="3025" y="1625"/>
                  </a:cubicBezTo>
                  <a:cubicBezTo>
                    <a:pt x="3005" y="1763"/>
                    <a:pt x="2986" y="1890"/>
                    <a:pt x="2976" y="2028"/>
                  </a:cubicBezTo>
                  <a:cubicBezTo>
                    <a:pt x="2976" y="2114"/>
                    <a:pt x="3046" y="2148"/>
                    <a:pt x="3130" y="2148"/>
                  </a:cubicBezTo>
                  <a:cubicBezTo>
                    <a:pt x="3248" y="2148"/>
                    <a:pt x="3395" y="2080"/>
                    <a:pt x="3418" y="1989"/>
                  </a:cubicBezTo>
                  <a:cubicBezTo>
                    <a:pt x="3447" y="1851"/>
                    <a:pt x="3457" y="1704"/>
                    <a:pt x="3457" y="1557"/>
                  </a:cubicBezTo>
                  <a:cubicBezTo>
                    <a:pt x="3537" y="1017"/>
                    <a:pt x="3736" y="281"/>
                    <a:pt x="4157" y="281"/>
                  </a:cubicBezTo>
                  <a:close/>
                  <a:moveTo>
                    <a:pt x="4242" y="0"/>
                  </a:moveTo>
                  <a:cubicBezTo>
                    <a:pt x="4165" y="0"/>
                    <a:pt x="4089" y="8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46" y="496"/>
                    <a:pt x="2701" y="457"/>
                  </a:cubicBezTo>
                  <a:cubicBezTo>
                    <a:pt x="2618" y="442"/>
                    <a:pt x="2523" y="433"/>
                    <a:pt x="2424" y="433"/>
                  </a:cubicBezTo>
                  <a:cubicBezTo>
                    <a:pt x="2066" y="433"/>
                    <a:pt x="1645" y="544"/>
                    <a:pt x="1483" y="859"/>
                  </a:cubicBezTo>
                  <a:cubicBezTo>
                    <a:pt x="1365" y="1105"/>
                    <a:pt x="1444" y="1370"/>
                    <a:pt x="1572" y="1615"/>
                  </a:cubicBezTo>
                  <a:cubicBezTo>
                    <a:pt x="1391" y="1534"/>
                    <a:pt x="1203" y="1487"/>
                    <a:pt x="1019" y="1487"/>
                  </a:cubicBezTo>
                  <a:cubicBezTo>
                    <a:pt x="893" y="1487"/>
                    <a:pt x="768" y="1509"/>
                    <a:pt x="649" y="1557"/>
                  </a:cubicBezTo>
                  <a:cubicBezTo>
                    <a:pt x="236" y="1733"/>
                    <a:pt x="1" y="2322"/>
                    <a:pt x="226" y="2725"/>
                  </a:cubicBezTo>
                  <a:cubicBezTo>
                    <a:pt x="403" y="3029"/>
                    <a:pt x="786" y="3147"/>
                    <a:pt x="1140" y="3206"/>
                  </a:cubicBezTo>
                  <a:cubicBezTo>
                    <a:pt x="855" y="3314"/>
                    <a:pt x="609" y="3471"/>
                    <a:pt x="433" y="3687"/>
                  </a:cubicBezTo>
                  <a:cubicBezTo>
                    <a:pt x="118" y="4090"/>
                    <a:pt x="413" y="4591"/>
                    <a:pt x="776" y="4846"/>
                  </a:cubicBezTo>
                  <a:cubicBezTo>
                    <a:pt x="942" y="4962"/>
                    <a:pt x="1121" y="5011"/>
                    <a:pt x="1301" y="5011"/>
                  </a:cubicBezTo>
                  <a:cubicBezTo>
                    <a:pt x="1624" y="5011"/>
                    <a:pt x="1948" y="4854"/>
                    <a:pt x="2200" y="4640"/>
                  </a:cubicBezTo>
                  <a:cubicBezTo>
                    <a:pt x="2298" y="4561"/>
                    <a:pt x="2396" y="4463"/>
                    <a:pt x="2485" y="4375"/>
                  </a:cubicBezTo>
                  <a:lnTo>
                    <a:pt x="2485" y="4375"/>
                  </a:lnTo>
                  <a:cubicBezTo>
                    <a:pt x="2426" y="4905"/>
                    <a:pt x="2475" y="5474"/>
                    <a:pt x="2789" y="5828"/>
                  </a:cubicBezTo>
                  <a:cubicBezTo>
                    <a:pt x="2976" y="6035"/>
                    <a:pt x="3244" y="6120"/>
                    <a:pt x="3519" y="6120"/>
                  </a:cubicBezTo>
                  <a:cubicBezTo>
                    <a:pt x="3778" y="6120"/>
                    <a:pt x="4043" y="6045"/>
                    <a:pt x="4252" y="5926"/>
                  </a:cubicBezTo>
                  <a:cubicBezTo>
                    <a:pt x="4723" y="5661"/>
                    <a:pt x="4743" y="5160"/>
                    <a:pt x="4557" y="4699"/>
                  </a:cubicBezTo>
                  <a:cubicBezTo>
                    <a:pt x="4547" y="4689"/>
                    <a:pt x="4547" y="4669"/>
                    <a:pt x="4537" y="4659"/>
                  </a:cubicBezTo>
                  <a:lnTo>
                    <a:pt x="4537" y="4659"/>
                  </a:lnTo>
                  <a:cubicBezTo>
                    <a:pt x="4871" y="4879"/>
                    <a:pt x="5272" y="5079"/>
                    <a:pt x="5674" y="5079"/>
                  </a:cubicBezTo>
                  <a:cubicBezTo>
                    <a:pt x="5757" y="5079"/>
                    <a:pt x="5839" y="5070"/>
                    <a:pt x="5921" y="5052"/>
                  </a:cubicBezTo>
                  <a:cubicBezTo>
                    <a:pt x="6393" y="4944"/>
                    <a:pt x="6795" y="4384"/>
                    <a:pt x="6638" y="3893"/>
                  </a:cubicBezTo>
                  <a:cubicBezTo>
                    <a:pt x="6501" y="3452"/>
                    <a:pt x="5970" y="3304"/>
                    <a:pt x="5558" y="3236"/>
                  </a:cubicBezTo>
                  <a:cubicBezTo>
                    <a:pt x="5872" y="3157"/>
                    <a:pt x="6187" y="3039"/>
                    <a:pt x="6422" y="2823"/>
                  </a:cubicBezTo>
                  <a:cubicBezTo>
                    <a:pt x="6805" y="2479"/>
                    <a:pt x="6599" y="2008"/>
                    <a:pt x="6236" y="1714"/>
                  </a:cubicBezTo>
                  <a:cubicBezTo>
                    <a:pt x="6061" y="1572"/>
                    <a:pt x="5862" y="1515"/>
                    <a:pt x="5658" y="1515"/>
                  </a:cubicBezTo>
                  <a:cubicBezTo>
                    <a:pt x="5381" y="1515"/>
                    <a:pt x="5095" y="1621"/>
                    <a:pt x="4851" y="1763"/>
                  </a:cubicBezTo>
                  <a:cubicBezTo>
                    <a:pt x="5028" y="1399"/>
                    <a:pt x="5205" y="967"/>
                    <a:pt x="5106" y="575"/>
                  </a:cubicBezTo>
                  <a:cubicBezTo>
                    <a:pt x="5008" y="199"/>
                    <a:pt x="4619" y="0"/>
                    <a:pt x="4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5" name="Google Shape;4915;p23"/>
            <p:cNvSpPr/>
            <p:nvPr/>
          </p:nvSpPr>
          <p:spPr>
            <a:xfrm>
              <a:off x="6164045" y="5177176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19" y="281"/>
                  </a:moveTo>
                  <a:cubicBezTo>
                    <a:pt x="3348" y="281"/>
                    <a:pt x="3582" y="393"/>
                    <a:pt x="3702" y="584"/>
                  </a:cubicBezTo>
                  <a:cubicBezTo>
                    <a:pt x="3899" y="917"/>
                    <a:pt x="3899" y="1359"/>
                    <a:pt x="3879" y="1732"/>
                  </a:cubicBezTo>
                  <a:cubicBezTo>
                    <a:pt x="3859" y="2007"/>
                    <a:pt x="3820" y="2282"/>
                    <a:pt x="3761" y="2547"/>
                  </a:cubicBezTo>
                  <a:cubicBezTo>
                    <a:pt x="3741" y="2629"/>
                    <a:pt x="3801" y="2660"/>
                    <a:pt x="3882" y="2660"/>
                  </a:cubicBezTo>
                  <a:cubicBezTo>
                    <a:pt x="3995" y="2660"/>
                    <a:pt x="4149" y="2600"/>
                    <a:pt x="4183" y="2537"/>
                  </a:cubicBezTo>
                  <a:cubicBezTo>
                    <a:pt x="4360" y="2213"/>
                    <a:pt x="4596" y="1899"/>
                    <a:pt x="4881" y="1654"/>
                  </a:cubicBezTo>
                  <a:cubicBezTo>
                    <a:pt x="5023" y="1527"/>
                    <a:pt x="5198" y="1394"/>
                    <a:pt x="5389" y="1394"/>
                  </a:cubicBezTo>
                  <a:cubicBezTo>
                    <a:pt x="5435" y="1394"/>
                    <a:pt x="5481" y="1401"/>
                    <a:pt x="5529" y="1418"/>
                  </a:cubicBezTo>
                  <a:cubicBezTo>
                    <a:pt x="5774" y="1506"/>
                    <a:pt x="6029" y="1811"/>
                    <a:pt x="6069" y="2066"/>
                  </a:cubicBezTo>
                  <a:cubicBezTo>
                    <a:pt x="6157" y="2734"/>
                    <a:pt x="4763" y="2862"/>
                    <a:pt x="4321" y="2891"/>
                  </a:cubicBezTo>
                  <a:cubicBezTo>
                    <a:pt x="4106" y="2919"/>
                    <a:pt x="3989" y="3178"/>
                    <a:pt x="4231" y="3178"/>
                  </a:cubicBezTo>
                  <a:cubicBezTo>
                    <a:pt x="4244" y="3178"/>
                    <a:pt x="4257" y="3177"/>
                    <a:pt x="4272" y="3176"/>
                  </a:cubicBezTo>
                  <a:cubicBezTo>
                    <a:pt x="4370" y="3176"/>
                    <a:pt x="4488" y="3156"/>
                    <a:pt x="4596" y="3146"/>
                  </a:cubicBezTo>
                  <a:cubicBezTo>
                    <a:pt x="4703" y="3140"/>
                    <a:pt x="4820" y="3135"/>
                    <a:pt x="4941" y="3135"/>
                  </a:cubicBezTo>
                  <a:cubicBezTo>
                    <a:pt x="5530" y="3135"/>
                    <a:pt x="6209" y="3247"/>
                    <a:pt x="6226" y="3784"/>
                  </a:cubicBezTo>
                  <a:cubicBezTo>
                    <a:pt x="6226" y="3981"/>
                    <a:pt x="6147" y="4305"/>
                    <a:pt x="5931" y="4344"/>
                  </a:cubicBezTo>
                  <a:cubicBezTo>
                    <a:pt x="5916" y="4346"/>
                    <a:pt x="5900" y="4347"/>
                    <a:pt x="5884" y="4347"/>
                  </a:cubicBezTo>
                  <a:cubicBezTo>
                    <a:pt x="5675" y="4347"/>
                    <a:pt x="5418" y="4180"/>
                    <a:pt x="5254" y="4089"/>
                  </a:cubicBezTo>
                  <a:cubicBezTo>
                    <a:pt x="4949" y="3892"/>
                    <a:pt x="4655" y="3667"/>
                    <a:pt x="4399" y="3411"/>
                  </a:cubicBezTo>
                  <a:cubicBezTo>
                    <a:pt x="4366" y="3378"/>
                    <a:pt x="4315" y="3364"/>
                    <a:pt x="4260" y="3364"/>
                  </a:cubicBezTo>
                  <a:cubicBezTo>
                    <a:pt x="4151" y="3364"/>
                    <a:pt x="4026" y="3418"/>
                    <a:pt x="3987" y="3490"/>
                  </a:cubicBezTo>
                  <a:cubicBezTo>
                    <a:pt x="3967" y="3519"/>
                    <a:pt x="3967" y="3559"/>
                    <a:pt x="3997" y="3588"/>
                  </a:cubicBezTo>
                  <a:cubicBezTo>
                    <a:pt x="4203" y="3784"/>
                    <a:pt x="4390" y="4010"/>
                    <a:pt x="4547" y="4236"/>
                  </a:cubicBezTo>
                  <a:cubicBezTo>
                    <a:pt x="4714" y="4452"/>
                    <a:pt x="5146" y="5041"/>
                    <a:pt x="4851" y="5306"/>
                  </a:cubicBezTo>
                  <a:cubicBezTo>
                    <a:pt x="4768" y="5375"/>
                    <a:pt x="4633" y="5405"/>
                    <a:pt x="4496" y="5405"/>
                  </a:cubicBezTo>
                  <a:cubicBezTo>
                    <a:pt x="4360" y="5405"/>
                    <a:pt x="4223" y="5375"/>
                    <a:pt x="4134" y="5326"/>
                  </a:cubicBezTo>
                  <a:cubicBezTo>
                    <a:pt x="3958" y="5228"/>
                    <a:pt x="3859" y="5051"/>
                    <a:pt x="3820" y="4865"/>
                  </a:cubicBezTo>
                  <a:cubicBezTo>
                    <a:pt x="3791" y="4747"/>
                    <a:pt x="3781" y="4619"/>
                    <a:pt x="3781" y="4491"/>
                  </a:cubicBezTo>
                  <a:cubicBezTo>
                    <a:pt x="3801" y="4354"/>
                    <a:pt x="3820" y="4226"/>
                    <a:pt x="3820" y="4089"/>
                  </a:cubicBezTo>
                  <a:cubicBezTo>
                    <a:pt x="3824" y="4004"/>
                    <a:pt x="3756" y="3969"/>
                    <a:pt x="3673" y="3969"/>
                  </a:cubicBezTo>
                  <a:cubicBezTo>
                    <a:pt x="3555" y="3969"/>
                    <a:pt x="3405" y="4040"/>
                    <a:pt x="3388" y="4138"/>
                  </a:cubicBezTo>
                  <a:cubicBezTo>
                    <a:pt x="3359" y="4266"/>
                    <a:pt x="3339" y="4413"/>
                    <a:pt x="3339" y="4560"/>
                  </a:cubicBezTo>
                  <a:cubicBezTo>
                    <a:pt x="3259" y="5099"/>
                    <a:pt x="3059" y="5836"/>
                    <a:pt x="2639" y="5836"/>
                  </a:cubicBezTo>
                  <a:cubicBezTo>
                    <a:pt x="2546" y="5836"/>
                    <a:pt x="2443" y="5800"/>
                    <a:pt x="2328" y="5719"/>
                  </a:cubicBezTo>
                  <a:cubicBezTo>
                    <a:pt x="1650" y="5238"/>
                    <a:pt x="2583" y="3932"/>
                    <a:pt x="2936" y="3480"/>
                  </a:cubicBezTo>
                  <a:cubicBezTo>
                    <a:pt x="3035" y="3358"/>
                    <a:pt x="2931" y="3298"/>
                    <a:pt x="2806" y="3298"/>
                  </a:cubicBezTo>
                  <a:cubicBezTo>
                    <a:pt x="2721" y="3298"/>
                    <a:pt x="2627" y="3326"/>
                    <a:pt x="2583" y="3382"/>
                  </a:cubicBezTo>
                  <a:cubicBezTo>
                    <a:pt x="2357" y="3667"/>
                    <a:pt x="2082" y="3932"/>
                    <a:pt x="1788" y="4128"/>
                  </a:cubicBezTo>
                  <a:cubicBezTo>
                    <a:pt x="1631" y="4225"/>
                    <a:pt x="1453" y="4316"/>
                    <a:pt x="1268" y="4316"/>
                  </a:cubicBezTo>
                  <a:cubicBezTo>
                    <a:pt x="1209" y="4316"/>
                    <a:pt x="1150" y="4307"/>
                    <a:pt x="1090" y="4285"/>
                  </a:cubicBezTo>
                  <a:cubicBezTo>
                    <a:pt x="874" y="4207"/>
                    <a:pt x="590" y="3892"/>
                    <a:pt x="600" y="3637"/>
                  </a:cubicBezTo>
                  <a:cubicBezTo>
                    <a:pt x="619" y="3235"/>
                    <a:pt x="1365" y="3127"/>
                    <a:pt x="1660" y="3068"/>
                  </a:cubicBezTo>
                  <a:cubicBezTo>
                    <a:pt x="1974" y="3009"/>
                    <a:pt x="2288" y="2970"/>
                    <a:pt x="2612" y="2950"/>
                  </a:cubicBezTo>
                  <a:cubicBezTo>
                    <a:pt x="2831" y="2931"/>
                    <a:pt x="2948" y="2664"/>
                    <a:pt x="2681" y="2664"/>
                  </a:cubicBezTo>
                  <a:cubicBezTo>
                    <a:pt x="2671" y="2664"/>
                    <a:pt x="2662" y="2664"/>
                    <a:pt x="2652" y="2665"/>
                  </a:cubicBezTo>
                  <a:cubicBezTo>
                    <a:pt x="2491" y="2676"/>
                    <a:pt x="2305" y="2687"/>
                    <a:pt x="2110" y="2687"/>
                  </a:cubicBezTo>
                  <a:cubicBezTo>
                    <a:pt x="1617" y="2687"/>
                    <a:pt x="1071" y="2620"/>
                    <a:pt x="747" y="2331"/>
                  </a:cubicBezTo>
                  <a:cubicBezTo>
                    <a:pt x="472" y="2086"/>
                    <a:pt x="541" y="1457"/>
                    <a:pt x="914" y="1340"/>
                  </a:cubicBezTo>
                  <a:cubicBezTo>
                    <a:pt x="961" y="1325"/>
                    <a:pt x="1011" y="1318"/>
                    <a:pt x="1063" y="1318"/>
                  </a:cubicBezTo>
                  <a:cubicBezTo>
                    <a:pt x="1429" y="1318"/>
                    <a:pt x="1882" y="1650"/>
                    <a:pt x="2131" y="1831"/>
                  </a:cubicBezTo>
                  <a:cubicBezTo>
                    <a:pt x="2416" y="2037"/>
                    <a:pt x="2691" y="2263"/>
                    <a:pt x="2936" y="2518"/>
                  </a:cubicBezTo>
                  <a:cubicBezTo>
                    <a:pt x="2969" y="2548"/>
                    <a:pt x="3019" y="2560"/>
                    <a:pt x="3075" y="2560"/>
                  </a:cubicBezTo>
                  <a:cubicBezTo>
                    <a:pt x="3238" y="2560"/>
                    <a:pt x="3442" y="2449"/>
                    <a:pt x="3339" y="2331"/>
                  </a:cubicBezTo>
                  <a:cubicBezTo>
                    <a:pt x="3162" y="2125"/>
                    <a:pt x="3005" y="1899"/>
                    <a:pt x="2868" y="1664"/>
                  </a:cubicBezTo>
                  <a:cubicBezTo>
                    <a:pt x="2691" y="1369"/>
                    <a:pt x="2406" y="849"/>
                    <a:pt x="2642" y="515"/>
                  </a:cubicBezTo>
                  <a:cubicBezTo>
                    <a:pt x="2756" y="353"/>
                    <a:pt x="2935" y="281"/>
                    <a:pt x="3119" y="281"/>
                  </a:cubicBezTo>
                  <a:close/>
                  <a:moveTo>
                    <a:pt x="3287" y="0"/>
                  </a:moveTo>
                  <a:cubicBezTo>
                    <a:pt x="3027" y="0"/>
                    <a:pt x="2760" y="76"/>
                    <a:pt x="2554" y="191"/>
                  </a:cubicBezTo>
                  <a:cubicBezTo>
                    <a:pt x="2072" y="456"/>
                    <a:pt x="2063" y="957"/>
                    <a:pt x="2249" y="1418"/>
                  </a:cubicBezTo>
                  <a:cubicBezTo>
                    <a:pt x="2249" y="1438"/>
                    <a:pt x="2259" y="1448"/>
                    <a:pt x="2269" y="1457"/>
                  </a:cubicBezTo>
                  <a:cubicBezTo>
                    <a:pt x="1927" y="1237"/>
                    <a:pt x="1530" y="1038"/>
                    <a:pt x="1131" y="1038"/>
                  </a:cubicBezTo>
                  <a:cubicBezTo>
                    <a:pt x="1049" y="1038"/>
                    <a:pt x="966" y="1046"/>
                    <a:pt x="884" y="1065"/>
                  </a:cubicBezTo>
                  <a:cubicBezTo>
                    <a:pt x="403" y="1182"/>
                    <a:pt x="1" y="1732"/>
                    <a:pt x="168" y="2233"/>
                  </a:cubicBezTo>
                  <a:cubicBezTo>
                    <a:pt x="305" y="2665"/>
                    <a:pt x="835" y="2812"/>
                    <a:pt x="1248" y="2881"/>
                  </a:cubicBezTo>
                  <a:cubicBezTo>
                    <a:pt x="933" y="2970"/>
                    <a:pt x="619" y="3078"/>
                    <a:pt x="384" y="3294"/>
                  </a:cubicBezTo>
                  <a:cubicBezTo>
                    <a:pt x="1" y="3637"/>
                    <a:pt x="207" y="4118"/>
                    <a:pt x="570" y="4403"/>
                  </a:cubicBezTo>
                  <a:cubicBezTo>
                    <a:pt x="747" y="4546"/>
                    <a:pt x="948" y="4604"/>
                    <a:pt x="1154" y="4604"/>
                  </a:cubicBezTo>
                  <a:cubicBezTo>
                    <a:pt x="1430" y="4604"/>
                    <a:pt x="1713" y="4500"/>
                    <a:pt x="1955" y="4354"/>
                  </a:cubicBezTo>
                  <a:lnTo>
                    <a:pt x="1955" y="4354"/>
                  </a:lnTo>
                  <a:cubicBezTo>
                    <a:pt x="1768" y="4717"/>
                    <a:pt x="1601" y="5149"/>
                    <a:pt x="1699" y="5542"/>
                  </a:cubicBezTo>
                  <a:cubicBezTo>
                    <a:pt x="1790" y="5920"/>
                    <a:pt x="2189" y="6126"/>
                    <a:pt x="2564" y="6126"/>
                  </a:cubicBezTo>
                  <a:cubicBezTo>
                    <a:pt x="2638" y="6126"/>
                    <a:pt x="2710" y="6118"/>
                    <a:pt x="2779" y="6102"/>
                  </a:cubicBezTo>
                  <a:cubicBezTo>
                    <a:pt x="3182" y="6004"/>
                    <a:pt x="3418" y="5689"/>
                    <a:pt x="3565" y="5326"/>
                  </a:cubicBezTo>
                  <a:cubicBezTo>
                    <a:pt x="3683" y="5493"/>
                    <a:pt x="3850" y="5621"/>
                    <a:pt x="4095" y="5660"/>
                  </a:cubicBezTo>
                  <a:cubicBezTo>
                    <a:pt x="4180" y="5675"/>
                    <a:pt x="4276" y="5683"/>
                    <a:pt x="4377" y="5683"/>
                  </a:cubicBezTo>
                  <a:cubicBezTo>
                    <a:pt x="4740" y="5683"/>
                    <a:pt x="5161" y="5573"/>
                    <a:pt x="5322" y="5257"/>
                  </a:cubicBezTo>
                  <a:cubicBezTo>
                    <a:pt x="5440" y="5022"/>
                    <a:pt x="5352" y="4747"/>
                    <a:pt x="5234" y="4501"/>
                  </a:cubicBezTo>
                  <a:lnTo>
                    <a:pt x="5234" y="4501"/>
                  </a:lnTo>
                  <a:cubicBezTo>
                    <a:pt x="5416" y="4584"/>
                    <a:pt x="5602" y="4634"/>
                    <a:pt x="5787" y="4634"/>
                  </a:cubicBezTo>
                  <a:cubicBezTo>
                    <a:pt x="5911" y="4634"/>
                    <a:pt x="6035" y="4611"/>
                    <a:pt x="6157" y="4560"/>
                  </a:cubicBezTo>
                  <a:cubicBezTo>
                    <a:pt x="6560" y="4383"/>
                    <a:pt x="6805" y="3794"/>
                    <a:pt x="6569" y="3402"/>
                  </a:cubicBezTo>
                  <a:cubicBezTo>
                    <a:pt x="6393" y="3087"/>
                    <a:pt x="6010" y="2970"/>
                    <a:pt x="5656" y="2911"/>
                  </a:cubicBezTo>
                  <a:cubicBezTo>
                    <a:pt x="5941" y="2803"/>
                    <a:pt x="6196" y="2655"/>
                    <a:pt x="6363" y="2429"/>
                  </a:cubicBezTo>
                  <a:cubicBezTo>
                    <a:pt x="6677" y="2037"/>
                    <a:pt x="6383" y="1526"/>
                    <a:pt x="6020" y="1271"/>
                  </a:cubicBezTo>
                  <a:cubicBezTo>
                    <a:pt x="5856" y="1156"/>
                    <a:pt x="5679" y="1108"/>
                    <a:pt x="5501" y="1108"/>
                  </a:cubicBezTo>
                  <a:cubicBezTo>
                    <a:pt x="5177" y="1108"/>
                    <a:pt x="4849" y="1268"/>
                    <a:pt x="4596" y="1477"/>
                  </a:cubicBezTo>
                  <a:cubicBezTo>
                    <a:pt x="4498" y="1565"/>
                    <a:pt x="4409" y="1654"/>
                    <a:pt x="4321" y="1752"/>
                  </a:cubicBezTo>
                  <a:cubicBezTo>
                    <a:pt x="4370" y="1212"/>
                    <a:pt x="4331" y="652"/>
                    <a:pt x="4007" y="289"/>
                  </a:cubicBezTo>
                  <a:cubicBezTo>
                    <a:pt x="3826" y="83"/>
                    <a:pt x="3560" y="0"/>
                    <a:pt x="3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6" name="Google Shape;4916;p23"/>
            <p:cNvSpPr/>
            <p:nvPr/>
          </p:nvSpPr>
          <p:spPr>
            <a:xfrm>
              <a:off x="2920794" y="5385072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4162" y="282"/>
                  </a:moveTo>
                  <a:cubicBezTo>
                    <a:pt x="4254" y="282"/>
                    <a:pt x="4355" y="317"/>
                    <a:pt x="4468" y="398"/>
                  </a:cubicBezTo>
                  <a:cubicBezTo>
                    <a:pt x="5155" y="889"/>
                    <a:pt x="4213" y="2195"/>
                    <a:pt x="3869" y="2637"/>
                  </a:cubicBezTo>
                  <a:cubicBezTo>
                    <a:pt x="3769" y="2766"/>
                    <a:pt x="3877" y="2828"/>
                    <a:pt x="4002" y="2828"/>
                  </a:cubicBezTo>
                  <a:cubicBezTo>
                    <a:pt x="4086" y="2828"/>
                    <a:pt x="4179" y="2800"/>
                    <a:pt x="4223" y="2745"/>
                  </a:cubicBezTo>
                  <a:cubicBezTo>
                    <a:pt x="4448" y="2460"/>
                    <a:pt x="4714" y="2195"/>
                    <a:pt x="5018" y="1998"/>
                  </a:cubicBezTo>
                  <a:cubicBezTo>
                    <a:pt x="5176" y="1900"/>
                    <a:pt x="5358" y="1802"/>
                    <a:pt x="5545" y="1802"/>
                  </a:cubicBezTo>
                  <a:cubicBezTo>
                    <a:pt x="5602" y="1802"/>
                    <a:pt x="5658" y="1811"/>
                    <a:pt x="5715" y="1832"/>
                  </a:cubicBezTo>
                  <a:cubicBezTo>
                    <a:pt x="5931" y="1920"/>
                    <a:pt x="6216" y="2234"/>
                    <a:pt x="6206" y="2480"/>
                  </a:cubicBezTo>
                  <a:cubicBezTo>
                    <a:pt x="6186" y="2882"/>
                    <a:pt x="5430" y="2990"/>
                    <a:pt x="5146" y="304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1" y="3186"/>
                    <a:pt x="3854" y="3462"/>
                    <a:pt x="4129" y="3462"/>
                  </a:cubicBezTo>
                  <a:cubicBezTo>
                    <a:pt x="4134" y="3462"/>
                    <a:pt x="4139" y="3462"/>
                    <a:pt x="4144" y="3461"/>
                  </a:cubicBezTo>
                  <a:cubicBezTo>
                    <a:pt x="4316" y="3447"/>
                    <a:pt x="4516" y="3434"/>
                    <a:pt x="4723" y="3434"/>
                  </a:cubicBezTo>
                  <a:cubicBezTo>
                    <a:pt x="5211" y="3434"/>
                    <a:pt x="5742" y="3506"/>
                    <a:pt x="6059" y="3795"/>
                  </a:cubicBezTo>
                  <a:cubicBezTo>
                    <a:pt x="6334" y="4041"/>
                    <a:pt x="6265" y="4659"/>
                    <a:pt x="5892" y="4787"/>
                  </a:cubicBezTo>
                  <a:cubicBezTo>
                    <a:pt x="5843" y="4802"/>
                    <a:pt x="5792" y="4808"/>
                    <a:pt x="5740" y="4808"/>
                  </a:cubicBezTo>
                  <a:cubicBezTo>
                    <a:pt x="5369" y="4808"/>
                    <a:pt x="4924" y="4477"/>
                    <a:pt x="4674" y="4296"/>
                  </a:cubicBezTo>
                  <a:cubicBezTo>
                    <a:pt x="4390" y="4090"/>
                    <a:pt x="4115" y="3854"/>
                    <a:pt x="3859" y="3609"/>
                  </a:cubicBezTo>
                  <a:cubicBezTo>
                    <a:pt x="3829" y="3579"/>
                    <a:pt x="3780" y="3566"/>
                    <a:pt x="3726" y="3566"/>
                  </a:cubicBezTo>
                  <a:cubicBezTo>
                    <a:pt x="3567" y="3566"/>
                    <a:pt x="3364" y="3676"/>
                    <a:pt x="3467" y="3786"/>
                  </a:cubicBezTo>
                  <a:cubicBezTo>
                    <a:pt x="3643" y="3992"/>
                    <a:pt x="3800" y="4218"/>
                    <a:pt x="3938" y="4453"/>
                  </a:cubicBezTo>
                  <a:cubicBezTo>
                    <a:pt x="4115" y="4748"/>
                    <a:pt x="4390" y="5278"/>
                    <a:pt x="4164" y="5612"/>
                  </a:cubicBezTo>
                  <a:cubicBezTo>
                    <a:pt x="4051" y="5768"/>
                    <a:pt x="3872" y="5838"/>
                    <a:pt x="3689" y="5838"/>
                  </a:cubicBezTo>
                  <a:cubicBezTo>
                    <a:pt x="3456" y="5838"/>
                    <a:pt x="3219" y="5725"/>
                    <a:pt x="3103" y="553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1"/>
                    <a:pt x="3002" y="3459"/>
                    <a:pt x="2918" y="3459"/>
                  </a:cubicBezTo>
                  <a:cubicBezTo>
                    <a:pt x="2806" y="3459"/>
                    <a:pt x="2656" y="3517"/>
                    <a:pt x="2622" y="3579"/>
                  </a:cubicBezTo>
                  <a:cubicBezTo>
                    <a:pt x="2445" y="3903"/>
                    <a:pt x="2210" y="4227"/>
                    <a:pt x="1925" y="4473"/>
                  </a:cubicBezTo>
                  <a:cubicBezTo>
                    <a:pt x="1781" y="4601"/>
                    <a:pt x="1604" y="4729"/>
                    <a:pt x="1405" y="4729"/>
                  </a:cubicBezTo>
                  <a:cubicBezTo>
                    <a:pt x="1360" y="4729"/>
                    <a:pt x="1314" y="4723"/>
                    <a:pt x="1267" y="4708"/>
                  </a:cubicBezTo>
                  <a:cubicBezTo>
                    <a:pt x="1031" y="4620"/>
                    <a:pt x="776" y="4316"/>
                    <a:pt x="737" y="4051"/>
                  </a:cubicBezTo>
                  <a:cubicBezTo>
                    <a:pt x="649" y="3393"/>
                    <a:pt x="2033" y="3265"/>
                    <a:pt x="2485" y="3226"/>
                  </a:cubicBezTo>
                  <a:cubicBezTo>
                    <a:pt x="2703" y="3197"/>
                    <a:pt x="2820" y="2940"/>
                    <a:pt x="2563" y="2940"/>
                  </a:cubicBezTo>
                  <a:cubicBezTo>
                    <a:pt x="2554" y="2940"/>
                    <a:pt x="2544" y="2940"/>
                    <a:pt x="2534" y="2941"/>
                  </a:cubicBezTo>
                  <a:cubicBezTo>
                    <a:pt x="2426" y="2951"/>
                    <a:pt x="2318" y="2961"/>
                    <a:pt x="2210" y="2971"/>
                  </a:cubicBezTo>
                  <a:cubicBezTo>
                    <a:pt x="2091" y="2980"/>
                    <a:pt x="1960" y="2986"/>
                    <a:pt x="1826" y="2986"/>
                  </a:cubicBezTo>
                  <a:cubicBezTo>
                    <a:pt x="1246" y="2986"/>
                    <a:pt x="596" y="2866"/>
                    <a:pt x="580" y="2332"/>
                  </a:cubicBezTo>
                  <a:cubicBezTo>
                    <a:pt x="570" y="2146"/>
                    <a:pt x="658" y="182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2" y="1940"/>
                    <a:pt x="1552" y="203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7"/>
                    <a:pt x="2486" y="2760"/>
                    <a:pt x="2539" y="2760"/>
                  </a:cubicBezTo>
                  <a:cubicBezTo>
                    <a:pt x="2649" y="2760"/>
                    <a:pt x="2779" y="2703"/>
                    <a:pt x="2819" y="2637"/>
                  </a:cubicBezTo>
                  <a:cubicBezTo>
                    <a:pt x="2838" y="2607"/>
                    <a:pt x="2838" y="2568"/>
                    <a:pt x="2809" y="2539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65"/>
                    <a:pt x="1660" y="1075"/>
                    <a:pt x="1954" y="820"/>
                  </a:cubicBezTo>
                  <a:cubicBezTo>
                    <a:pt x="2036" y="748"/>
                    <a:pt x="2168" y="718"/>
                    <a:pt x="2301" y="718"/>
                  </a:cubicBezTo>
                  <a:cubicBezTo>
                    <a:pt x="2440" y="718"/>
                    <a:pt x="2581" y="750"/>
                    <a:pt x="2671" y="801"/>
                  </a:cubicBezTo>
                  <a:cubicBezTo>
                    <a:pt x="2848" y="889"/>
                    <a:pt x="2936" y="1075"/>
                    <a:pt x="2985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5" y="1900"/>
                    <a:pt x="2985" y="2028"/>
                  </a:cubicBezTo>
                  <a:cubicBezTo>
                    <a:pt x="2981" y="2119"/>
                    <a:pt x="3050" y="2156"/>
                    <a:pt x="3134" y="2156"/>
                  </a:cubicBezTo>
                  <a:cubicBezTo>
                    <a:pt x="3250" y="2156"/>
                    <a:pt x="3395" y="2085"/>
                    <a:pt x="3417" y="1989"/>
                  </a:cubicBezTo>
                  <a:cubicBezTo>
                    <a:pt x="3447" y="1851"/>
                    <a:pt x="3457" y="1704"/>
                    <a:pt x="3457" y="1566"/>
                  </a:cubicBezTo>
                  <a:cubicBezTo>
                    <a:pt x="3537" y="1026"/>
                    <a:pt x="3744" y="282"/>
                    <a:pt x="4162" y="282"/>
                  </a:cubicBezTo>
                  <a:close/>
                  <a:moveTo>
                    <a:pt x="4235" y="1"/>
                  </a:moveTo>
                  <a:cubicBezTo>
                    <a:pt x="4161" y="1"/>
                    <a:pt x="4087" y="9"/>
                    <a:pt x="4016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56" y="506"/>
                    <a:pt x="2710" y="457"/>
                  </a:cubicBezTo>
                  <a:cubicBezTo>
                    <a:pt x="2629" y="443"/>
                    <a:pt x="2537" y="435"/>
                    <a:pt x="2441" y="435"/>
                  </a:cubicBezTo>
                  <a:cubicBezTo>
                    <a:pt x="2075" y="435"/>
                    <a:pt x="1647" y="550"/>
                    <a:pt x="1483" y="869"/>
                  </a:cubicBezTo>
                  <a:cubicBezTo>
                    <a:pt x="1365" y="1105"/>
                    <a:pt x="1444" y="1380"/>
                    <a:pt x="1572" y="1616"/>
                  </a:cubicBezTo>
                  <a:cubicBezTo>
                    <a:pt x="1391" y="1540"/>
                    <a:pt x="1204" y="1492"/>
                    <a:pt x="1020" y="1492"/>
                  </a:cubicBezTo>
                  <a:cubicBezTo>
                    <a:pt x="893" y="1492"/>
                    <a:pt x="768" y="1514"/>
                    <a:pt x="649" y="1566"/>
                  </a:cubicBezTo>
                  <a:cubicBezTo>
                    <a:pt x="236" y="1733"/>
                    <a:pt x="0" y="2323"/>
                    <a:pt x="226" y="2725"/>
                  </a:cubicBezTo>
                  <a:cubicBezTo>
                    <a:pt x="403" y="3039"/>
                    <a:pt x="796" y="3157"/>
                    <a:pt x="1139" y="3206"/>
                  </a:cubicBezTo>
                  <a:cubicBezTo>
                    <a:pt x="865" y="3314"/>
                    <a:pt x="609" y="3471"/>
                    <a:pt x="433" y="3687"/>
                  </a:cubicBezTo>
                  <a:cubicBezTo>
                    <a:pt x="128" y="4090"/>
                    <a:pt x="423" y="4600"/>
                    <a:pt x="786" y="4856"/>
                  </a:cubicBezTo>
                  <a:cubicBezTo>
                    <a:pt x="949" y="4970"/>
                    <a:pt x="1124" y="5018"/>
                    <a:pt x="1299" y="5018"/>
                  </a:cubicBezTo>
                  <a:cubicBezTo>
                    <a:pt x="1622" y="5018"/>
                    <a:pt x="1946" y="4856"/>
                    <a:pt x="2200" y="4640"/>
                  </a:cubicBezTo>
                  <a:cubicBezTo>
                    <a:pt x="2298" y="4561"/>
                    <a:pt x="2396" y="4473"/>
                    <a:pt x="2485" y="4375"/>
                  </a:cubicBezTo>
                  <a:lnTo>
                    <a:pt x="2485" y="4375"/>
                  </a:lnTo>
                  <a:cubicBezTo>
                    <a:pt x="2426" y="4905"/>
                    <a:pt x="2475" y="5474"/>
                    <a:pt x="2789" y="5838"/>
                  </a:cubicBezTo>
                  <a:cubicBezTo>
                    <a:pt x="2973" y="6042"/>
                    <a:pt x="3236" y="6125"/>
                    <a:pt x="3507" y="6125"/>
                  </a:cubicBezTo>
                  <a:cubicBezTo>
                    <a:pt x="3769" y="6125"/>
                    <a:pt x="4039" y="6047"/>
                    <a:pt x="4252" y="5926"/>
                  </a:cubicBezTo>
                  <a:cubicBezTo>
                    <a:pt x="4733" y="5661"/>
                    <a:pt x="4743" y="5160"/>
                    <a:pt x="4556" y="4699"/>
                  </a:cubicBezTo>
                  <a:cubicBezTo>
                    <a:pt x="4547" y="468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4" y="4886"/>
                    <a:pt x="5264" y="5083"/>
                    <a:pt x="5658" y="5083"/>
                  </a:cubicBezTo>
                  <a:cubicBezTo>
                    <a:pt x="5746" y="5083"/>
                    <a:pt x="5834" y="5074"/>
                    <a:pt x="5921" y="5052"/>
                  </a:cubicBezTo>
                  <a:cubicBezTo>
                    <a:pt x="6393" y="4944"/>
                    <a:pt x="6795" y="4384"/>
                    <a:pt x="6638" y="3894"/>
                  </a:cubicBezTo>
                  <a:cubicBezTo>
                    <a:pt x="6501" y="3461"/>
                    <a:pt x="5970" y="3314"/>
                    <a:pt x="5558" y="3236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80"/>
                    <a:pt x="6599" y="2008"/>
                    <a:pt x="6235" y="1724"/>
                  </a:cubicBezTo>
                  <a:cubicBezTo>
                    <a:pt x="6058" y="1580"/>
                    <a:pt x="5855" y="1522"/>
                    <a:pt x="5647" y="1522"/>
                  </a:cubicBezTo>
                  <a:cubicBezTo>
                    <a:pt x="5373" y="1522"/>
                    <a:pt x="5091" y="1623"/>
                    <a:pt x="4851" y="1763"/>
                  </a:cubicBezTo>
                  <a:cubicBezTo>
                    <a:pt x="5038" y="1409"/>
                    <a:pt x="5205" y="967"/>
                    <a:pt x="5106" y="585"/>
                  </a:cubicBezTo>
                  <a:cubicBezTo>
                    <a:pt x="5008" y="207"/>
                    <a:pt x="4614" y="1"/>
                    <a:pt x="4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7" name="Google Shape;4917;p23"/>
            <p:cNvSpPr/>
            <p:nvPr/>
          </p:nvSpPr>
          <p:spPr>
            <a:xfrm>
              <a:off x="3260707" y="5376558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20" y="287"/>
                  </a:moveTo>
                  <a:cubicBezTo>
                    <a:pt x="3351" y="287"/>
                    <a:pt x="3588" y="397"/>
                    <a:pt x="3702" y="583"/>
                  </a:cubicBezTo>
                  <a:cubicBezTo>
                    <a:pt x="3899" y="916"/>
                    <a:pt x="3899" y="1358"/>
                    <a:pt x="387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4000" y="2667"/>
                    <a:pt x="4150" y="2608"/>
                    <a:pt x="4183" y="2546"/>
                  </a:cubicBezTo>
                  <a:cubicBezTo>
                    <a:pt x="4360" y="2222"/>
                    <a:pt x="4596" y="1898"/>
                    <a:pt x="4880" y="1653"/>
                  </a:cubicBezTo>
                  <a:cubicBezTo>
                    <a:pt x="5023" y="1526"/>
                    <a:pt x="5198" y="1393"/>
                    <a:pt x="5389" y="1393"/>
                  </a:cubicBezTo>
                  <a:cubicBezTo>
                    <a:pt x="5435" y="1393"/>
                    <a:pt x="5481" y="1400"/>
                    <a:pt x="5529" y="1417"/>
                  </a:cubicBezTo>
                  <a:cubicBezTo>
                    <a:pt x="5774" y="1506"/>
                    <a:pt x="6029" y="1810"/>
                    <a:pt x="6069" y="2065"/>
                  </a:cubicBezTo>
                  <a:cubicBezTo>
                    <a:pt x="6157" y="2733"/>
                    <a:pt x="4772" y="2861"/>
                    <a:pt x="4321" y="2900"/>
                  </a:cubicBezTo>
                  <a:cubicBezTo>
                    <a:pt x="4103" y="2928"/>
                    <a:pt x="3985" y="3186"/>
                    <a:pt x="4243" y="3186"/>
                  </a:cubicBezTo>
                  <a:cubicBezTo>
                    <a:pt x="4252" y="3186"/>
                    <a:pt x="4262" y="3185"/>
                    <a:pt x="4272" y="3185"/>
                  </a:cubicBezTo>
                  <a:cubicBezTo>
                    <a:pt x="4380" y="3175"/>
                    <a:pt x="4488" y="3165"/>
                    <a:pt x="4596" y="3145"/>
                  </a:cubicBezTo>
                  <a:cubicBezTo>
                    <a:pt x="4702" y="3139"/>
                    <a:pt x="4818" y="3134"/>
                    <a:pt x="4939" y="3134"/>
                  </a:cubicBezTo>
                  <a:cubicBezTo>
                    <a:pt x="5529" y="3134"/>
                    <a:pt x="6209" y="3247"/>
                    <a:pt x="6226" y="3793"/>
                  </a:cubicBezTo>
                  <a:cubicBezTo>
                    <a:pt x="6226" y="3980"/>
                    <a:pt x="6147" y="4304"/>
                    <a:pt x="5931" y="4343"/>
                  </a:cubicBezTo>
                  <a:cubicBezTo>
                    <a:pt x="5911" y="4347"/>
                    <a:pt x="5890" y="4349"/>
                    <a:pt x="5869" y="4349"/>
                  </a:cubicBezTo>
                  <a:cubicBezTo>
                    <a:pt x="5663" y="4349"/>
                    <a:pt x="5414" y="4186"/>
                    <a:pt x="5254" y="4088"/>
                  </a:cubicBezTo>
                  <a:cubicBezTo>
                    <a:pt x="4949" y="3901"/>
                    <a:pt x="4655" y="3666"/>
                    <a:pt x="4399" y="3410"/>
                  </a:cubicBezTo>
                  <a:cubicBezTo>
                    <a:pt x="4367" y="3379"/>
                    <a:pt x="4319" y="3365"/>
                    <a:pt x="4266" y="3365"/>
                  </a:cubicBezTo>
                  <a:cubicBezTo>
                    <a:pt x="4156" y="3365"/>
                    <a:pt x="4027" y="3423"/>
                    <a:pt x="3987" y="3489"/>
                  </a:cubicBezTo>
                  <a:cubicBezTo>
                    <a:pt x="3967" y="3518"/>
                    <a:pt x="3967" y="3558"/>
                    <a:pt x="3997" y="3587"/>
                  </a:cubicBezTo>
                  <a:cubicBezTo>
                    <a:pt x="4203" y="3793"/>
                    <a:pt x="4390" y="4009"/>
                    <a:pt x="4556" y="4235"/>
                  </a:cubicBezTo>
                  <a:cubicBezTo>
                    <a:pt x="4714" y="4461"/>
                    <a:pt x="5146" y="5050"/>
                    <a:pt x="4851" y="5306"/>
                  </a:cubicBezTo>
                  <a:cubicBezTo>
                    <a:pt x="4769" y="5378"/>
                    <a:pt x="4638" y="5407"/>
                    <a:pt x="4504" y="5407"/>
                  </a:cubicBezTo>
                  <a:cubicBezTo>
                    <a:pt x="4366" y="5407"/>
                    <a:pt x="4224" y="5375"/>
                    <a:pt x="4134" y="5325"/>
                  </a:cubicBezTo>
                  <a:cubicBezTo>
                    <a:pt x="3957" y="5237"/>
                    <a:pt x="3869" y="5050"/>
                    <a:pt x="3820" y="4864"/>
                  </a:cubicBezTo>
                  <a:cubicBezTo>
                    <a:pt x="3791" y="4746"/>
                    <a:pt x="3781" y="4618"/>
                    <a:pt x="3781" y="4491"/>
                  </a:cubicBezTo>
                  <a:cubicBezTo>
                    <a:pt x="3800" y="4363"/>
                    <a:pt x="3820" y="4225"/>
                    <a:pt x="3820" y="4098"/>
                  </a:cubicBezTo>
                  <a:cubicBezTo>
                    <a:pt x="3824" y="4007"/>
                    <a:pt x="3755" y="3970"/>
                    <a:pt x="3671" y="3970"/>
                  </a:cubicBezTo>
                  <a:cubicBezTo>
                    <a:pt x="3556" y="3970"/>
                    <a:pt x="3411" y="4040"/>
                    <a:pt x="3388" y="4137"/>
                  </a:cubicBezTo>
                  <a:cubicBezTo>
                    <a:pt x="3359" y="4275"/>
                    <a:pt x="3339" y="4422"/>
                    <a:pt x="3339" y="4559"/>
                  </a:cubicBezTo>
                  <a:cubicBezTo>
                    <a:pt x="3258" y="5099"/>
                    <a:pt x="3059" y="5844"/>
                    <a:pt x="2642" y="5844"/>
                  </a:cubicBezTo>
                  <a:cubicBezTo>
                    <a:pt x="2551" y="5844"/>
                    <a:pt x="2450" y="5809"/>
                    <a:pt x="2337" y="5728"/>
                  </a:cubicBezTo>
                  <a:cubicBezTo>
                    <a:pt x="1650" y="5237"/>
                    <a:pt x="2583" y="3931"/>
                    <a:pt x="2936" y="3489"/>
                  </a:cubicBezTo>
                  <a:cubicBezTo>
                    <a:pt x="3036" y="3360"/>
                    <a:pt x="2929" y="3297"/>
                    <a:pt x="2803" y="3297"/>
                  </a:cubicBezTo>
                  <a:cubicBezTo>
                    <a:pt x="2719" y="3297"/>
                    <a:pt x="2626" y="3326"/>
                    <a:pt x="2583" y="3381"/>
                  </a:cubicBezTo>
                  <a:cubicBezTo>
                    <a:pt x="2357" y="3666"/>
                    <a:pt x="2092" y="3931"/>
                    <a:pt x="1788" y="4127"/>
                  </a:cubicBezTo>
                  <a:cubicBezTo>
                    <a:pt x="1632" y="4223"/>
                    <a:pt x="1455" y="4319"/>
                    <a:pt x="1273" y="4319"/>
                  </a:cubicBezTo>
                  <a:cubicBezTo>
                    <a:pt x="1212" y="4319"/>
                    <a:pt x="1151" y="4309"/>
                    <a:pt x="1090" y="4284"/>
                  </a:cubicBezTo>
                  <a:cubicBezTo>
                    <a:pt x="874" y="4206"/>
                    <a:pt x="590" y="3892"/>
                    <a:pt x="599" y="3646"/>
                  </a:cubicBezTo>
                  <a:cubicBezTo>
                    <a:pt x="619" y="3244"/>
                    <a:pt x="1365" y="3126"/>
                    <a:pt x="1660" y="3077"/>
                  </a:cubicBezTo>
                  <a:cubicBezTo>
                    <a:pt x="1974" y="3008"/>
                    <a:pt x="2288" y="2969"/>
                    <a:pt x="2612" y="2949"/>
                  </a:cubicBezTo>
                  <a:cubicBezTo>
                    <a:pt x="2834" y="2939"/>
                    <a:pt x="2952" y="2664"/>
                    <a:pt x="2676" y="2664"/>
                  </a:cubicBezTo>
                  <a:cubicBezTo>
                    <a:pt x="2671" y="2664"/>
                    <a:pt x="2666" y="2664"/>
                    <a:pt x="2661" y="2664"/>
                  </a:cubicBezTo>
                  <a:cubicBezTo>
                    <a:pt x="2489" y="2679"/>
                    <a:pt x="2290" y="2692"/>
                    <a:pt x="2083" y="2692"/>
                  </a:cubicBezTo>
                  <a:cubicBezTo>
                    <a:pt x="1594" y="2692"/>
                    <a:pt x="1064" y="2620"/>
                    <a:pt x="747" y="2330"/>
                  </a:cubicBezTo>
                  <a:cubicBezTo>
                    <a:pt x="472" y="2085"/>
                    <a:pt x="541" y="1466"/>
                    <a:pt x="914" y="1339"/>
                  </a:cubicBezTo>
                  <a:cubicBezTo>
                    <a:pt x="962" y="1324"/>
                    <a:pt x="1013" y="1317"/>
                    <a:pt x="1065" y="1317"/>
                  </a:cubicBezTo>
                  <a:cubicBezTo>
                    <a:pt x="1436" y="1317"/>
                    <a:pt x="1882" y="1649"/>
                    <a:pt x="2131" y="1830"/>
                  </a:cubicBezTo>
                  <a:cubicBezTo>
                    <a:pt x="2416" y="2036"/>
                    <a:pt x="2691" y="2262"/>
                    <a:pt x="2946" y="2517"/>
                  </a:cubicBezTo>
                  <a:cubicBezTo>
                    <a:pt x="2976" y="2547"/>
                    <a:pt x="3025" y="2560"/>
                    <a:pt x="3078" y="2560"/>
                  </a:cubicBezTo>
                  <a:cubicBezTo>
                    <a:pt x="3237" y="2560"/>
                    <a:pt x="3442" y="2448"/>
                    <a:pt x="3339" y="2330"/>
                  </a:cubicBezTo>
                  <a:cubicBezTo>
                    <a:pt x="3162" y="2134"/>
                    <a:pt x="3005" y="1898"/>
                    <a:pt x="2868" y="1673"/>
                  </a:cubicBezTo>
                  <a:cubicBezTo>
                    <a:pt x="2691" y="1378"/>
                    <a:pt x="2406" y="848"/>
                    <a:pt x="2642" y="514"/>
                  </a:cubicBezTo>
                  <a:cubicBezTo>
                    <a:pt x="2755" y="357"/>
                    <a:pt x="2936" y="287"/>
                    <a:pt x="3120" y="287"/>
                  </a:cubicBezTo>
                  <a:close/>
                  <a:moveTo>
                    <a:pt x="3295" y="1"/>
                  </a:moveTo>
                  <a:cubicBezTo>
                    <a:pt x="3031" y="1"/>
                    <a:pt x="2761" y="79"/>
                    <a:pt x="2553" y="200"/>
                  </a:cubicBezTo>
                  <a:cubicBezTo>
                    <a:pt x="2072" y="465"/>
                    <a:pt x="2062" y="966"/>
                    <a:pt x="2249" y="1427"/>
                  </a:cubicBezTo>
                  <a:cubicBezTo>
                    <a:pt x="2259" y="1437"/>
                    <a:pt x="2259" y="1447"/>
                    <a:pt x="2269" y="1457"/>
                  </a:cubicBezTo>
                  <a:cubicBezTo>
                    <a:pt x="1931" y="1240"/>
                    <a:pt x="1541" y="1042"/>
                    <a:pt x="1147" y="1042"/>
                  </a:cubicBezTo>
                  <a:cubicBezTo>
                    <a:pt x="1059" y="1042"/>
                    <a:pt x="972" y="1052"/>
                    <a:pt x="884" y="1074"/>
                  </a:cubicBezTo>
                  <a:cubicBezTo>
                    <a:pt x="413" y="1182"/>
                    <a:pt x="10" y="1741"/>
                    <a:pt x="167" y="2232"/>
                  </a:cubicBezTo>
                  <a:cubicBezTo>
                    <a:pt x="305" y="2664"/>
                    <a:pt x="835" y="2812"/>
                    <a:pt x="1247" y="2890"/>
                  </a:cubicBezTo>
                  <a:cubicBezTo>
                    <a:pt x="933" y="2969"/>
                    <a:pt x="619" y="3086"/>
                    <a:pt x="383" y="3293"/>
                  </a:cubicBezTo>
                  <a:cubicBezTo>
                    <a:pt x="0" y="3646"/>
                    <a:pt x="207" y="4117"/>
                    <a:pt x="570" y="4402"/>
                  </a:cubicBezTo>
                  <a:cubicBezTo>
                    <a:pt x="748" y="4546"/>
                    <a:pt x="951" y="4604"/>
                    <a:pt x="1158" y="4604"/>
                  </a:cubicBezTo>
                  <a:cubicBezTo>
                    <a:pt x="1432" y="4604"/>
                    <a:pt x="1714" y="4503"/>
                    <a:pt x="1954" y="4363"/>
                  </a:cubicBezTo>
                  <a:lnTo>
                    <a:pt x="1954" y="4363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98" y="5919"/>
                    <a:pt x="2191" y="6125"/>
                    <a:pt x="2565" y="6125"/>
                  </a:cubicBezTo>
                  <a:cubicBezTo>
                    <a:pt x="2638" y="6125"/>
                    <a:pt x="2710" y="6117"/>
                    <a:pt x="2779" y="6101"/>
                  </a:cubicBezTo>
                  <a:cubicBezTo>
                    <a:pt x="3182" y="6012"/>
                    <a:pt x="3417" y="5688"/>
                    <a:pt x="3565" y="5335"/>
                  </a:cubicBezTo>
                  <a:cubicBezTo>
                    <a:pt x="3683" y="5502"/>
                    <a:pt x="3849" y="5620"/>
                    <a:pt x="4095" y="5669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4" y="4586"/>
                    <a:pt x="5602" y="4634"/>
                    <a:pt x="5786" y="4634"/>
                  </a:cubicBezTo>
                  <a:cubicBezTo>
                    <a:pt x="5912" y="4634"/>
                    <a:pt x="6037" y="4611"/>
                    <a:pt x="6157" y="4559"/>
                  </a:cubicBezTo>
                  <a:cubicBezTo>
                    <a:pt x="6569" y="4392"/>
                    <a:pt x="6805" y="3803"/>
                    <a:pt x="6579" y="3401"/>
                  </a:cubicBezTo>
                  <a:cubicBezTo>
                    <a:pt x="6402" y="3086"/>
                    <a:pt x="6010" y="2969"/>
                    <a:pt x="5656" y="2920"/>
                  </a:cubicBezTo>
                  <a:cubicBezTo>
                    <a:pt x="5941" y="2812"/>
                    <a:pt x="6196" y="2654"/>
                    <a:pt x="6363" y="2438"/>
                  </a:cubicBezTo>
                  <a:cubicBezTo>
                    <a:pt x="6677" y="2036"/>
                    <a:pt x="6383" y="1525"/>
                    <a:pt x="6019" y="1270"/>
                  </a:cubicBezTo>
                  <a:cubicBezTo>
                    <a:pt x="5857" y="1156"/>
                    <a:pt x="5682" y="1107"/>
                    <a:pt x="5506" y="1107"/>
                  </a:cubicBezTo>
                  <a:cubicBezTo>
                    <a:pt x="5184" y="1107"/>
                    <a:pt x="4860" y="1270"/>
                    <a:pt x="4606" y="1486"/>
                  </a:cubicBezTo>
                  <a:cubicBezTo>
                    <a:pt x="4507" y="1565"/>
                    <a:pt x="4409" y="1653"/>
                    <a:pt x="4321" y="1751"/>
                  </a:cubicBezTo>
                  <a:cubicBezTo>
                    <a:pt x="4370" y="1221"/>
                    <a:pt x="4331" y="651"/>
                    <a:pt x="4016" y="288"/>
                  </a:cubicBezTo>
                  <a:cubicBezTo>
                    <a:pt x="3832" y="84"/>
                    <a:pt x="3567" y="1"/>
                    <a:pt x="32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8" name="Google Shape;4918;p23"/>
            <p:cNvSpPr/>
            <p:nvPr/>
          </p:nvSpPr>
          <p:spPr>
            <a:xfrm>
              <a:off x="3599996" y="5385072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4169" y="282"/>
                  </a:moveTo>
                  <a:cubicBezTo>
                    <a:pt x="4261" y="282"/>
                    <a:pt x="4364" y="317"/>
                    <a:pt x="4478" y="398"/>
                  </a:cubicBezTo>
                  <a:cubicBezTo>
                    <a:pt x="5156" y="889"/>
                    <a:pt x="4223" y="2195"/>
                    <a:pt x="3869" y="2637"/>
                  </a:cubicBezTo>
                  <a:cubicBezTo>
                    <a:pt x="3770" y="2766"/>
                    <a:pt x="3877" y="2828"/>
                    <a:pt x="4002" y="2828"/>
                  </a:cubicBezTo>
                  <a:cubicBezTo>
                    <a:pt x="4087" y="2828"/>
                    <a:pt x="4180" y="2800"/>
                    <a:pt x="4223" y="2745"/>
                  </a:cubicBezTo>
                  <a:cubicBezTo>
                    <a:pt x="4449" y="2460"/>
                    <a:pt x="4724" y="2195"/>
                    <a:pt x="5028" y="1998"/>
                  </a:cubicBezTo>
                  <a:cubicBezTo>
                    <a:pt x="5177" y="1894"/>
                    <a:pt x="5355" y="1801"/>
                    <a:pt x="5539" y="1801"/>
                  </a:cubicBezTo>
                  <a:cubicBezTo>
                    <a:pt x="5597" y="1801"/>
                    <a:pt x="5656" y="1810"/>
                    <a:pt x="5715" y="1832"/>
                  </a:cubicBezTo>
                  <a:cubicBezTo>
                    <a:pt x="5931" y="1920"/>
                    <a:pt x="6216" y="2234"/>
                    <a:pt x="6206" y="2480"/>
                  </a:cubicBezTo>
                  <a:cubicBezTo>
                    <a:pt x="6187" y="2882"/>
                    <a:pt x="5441" y="2990"/>
                    <a:pt x="5146" y="3049"/>
                  </a:cubicBezTo>
                  <a:cubicBezTo>
                    <a:pt x="4832" y="3118"/>
                    <a:pt x="4518" y="3157"/>
                    <a:pt x="4194" y="3177"/>
                  </a:cubicBezTo>
                  <a:cubicBezTo>
                    <a:pt x="3971" y="3186"/>
                    <a:pt x="3854" y="3462"/>
                    <a:pt x="4139" y="3462"/>
                  </a:cubicBezTo>
                  <a:cubicBezTo>
                    <a:pt x="4144" y="3462"/>
                    <a:pt x="4149" y="3462"/>
                    <a:pt x="4154" y="3461"/>
                  </a:cubicBezTo>
                  <a:cubicBezTo>
                    <a:pt x="4324" y="3447"/>
                    <a:pt x="4521" y="3434"/>
                    <a:pt x="4727" y="3434"/>
                  </a:cubicBezTo>
                  <a:cubicBezTo>
                    <a:pt x="5212" y="3434"/>
                    <a:pt x="5742" y="3506"/>
                    <a:pt x="6059" y="3795"/>
                  </a:cubicBezTo>
                  <a:cubicBezTo>
                    <a:pt x="6334" y="4041"/>
                    <a:pt x="6265" y="4659"/>
                    <a:pt x="5892" y="4787"/>
                  </a:cubicBezTo>
                  <a:cubicBezTo>
                    <a:pt x="5845" y="4802"/>
                    <a:pt x="5795" y="4808"/>
                    <a:pt x="5743" y="4808"/>
                  </a:cubicBezTo>
                  <a:cubicBezTo>
                    <a:pt x="5377" y="4808"/>
                    <a:pt x="4924" y="4477"/>
                    <a:pt x="4675" y="4296"/>
                  </a:cubicBezTo>
                  <a:cubicBezTo>
                    <a:pt x="4390" y="4090"/>
                    <a:pt x="4115" y="3854"/>
                    <a:pt x="3869" y="3609"/>
                  </a:cubicBezTo>
                  <a:cubicBezTo>
                    <a:pt x="3839" y="3579"/>
                    <a:pt x="3790" y="3566"/>
                    <a:pt x="3735" y="3566"/>
                  </a:cubicBezTo>
                  <a:cubicBezTo>
                    <a:pt x="3573" y="3566"/>
                    <a:pt x="3364" y="3676"/>
                    <a:pt x="3467" y="3786"/>
                  </a:cubicBezTo>
                  <a:cubicBezTo>
                    <a:pt x="3644" y="3992"/>
                    <a:pt x="3801" y="4218"/>
                    <a:pt x="3948" y="4453"/>
                  </a:cubicBezTo>
                  <a:cubicBezTo>
                    <a:pt x="4115" y="4748"/>
                    <a:pt x="4400" y="5278"/>
                    <a:pt x="4164" y="5612"/>
                  </a:cubicBezTo>
                  <a:cubicBezTo>
                    <a:pt x="4051" y="5768"/>
                    <a:pt x="3874" y="5838"/>
                    <a:pt x="3693" y="5838"/>
                  </a:cubicBezTo>
                  <a:cubicBezTo>
                    <a:pt x="3464" y="5838"/>
                    <a:pt x="3229" y="5725"/>
                    <a:pt x="3113" y="5533"/>
                  </a:cubicBezTo>
                  <a:cubicBezTo>
                    <a:pt x="2907" y="5209"/>
                    <a:pt x="2907" y="4767"/>
                    <a:pt x="2937" y="4394"/>
                  </a:cubicBezTo>
                  <a:cubicBezTo>
                    <a:pt x="2946" y="4119"/>
                    <a:pt x="2986" y="3844"/>
                    <a:pt x="3045" y="3579"/>
                  </a:cubicBezTo>
                  <a:cubicBezTo>
                    <a:pt x="3066" y="3491"/>
                    <a:pt x="3003" y="3459"/>
                    <a:pt x="2919" y="3459"/>
                  </a:cubicBezTo>
                  <a:cubicBezTo>
                    <a:pt x="2806" y="3459"/>
                    <a:pt x="2656" y="3517"/>
                    <a:pt x="2622" y="3579"/>
                  </a:cubicBezTo>
                  <a:cubicBezTo>
                    <a:pt x="2446" y="3903"/>
                    <a:pt x="2210" y="4227"/>
                    <a:pt x="1935" y="4473"/>
                  </a:cubicBezTo>
                  <a:cubicBezTo>
                    <a:pt x="1783" y="4601"/>
                    <a:pt x="1604" y="4729"/>
                    <a:pt x="1410" y="4729"/>
                  </a:cubicBezTo>
                  <a:cubicBezTo>
                    <a:pt x="1367" y="4729"/>
                    <a:pt x="1322" y="4723"/>
                    <a:pt x="1277" y="4708"/>
                  </a:cubicBezTo>
                  <a:cubicBezTo>
                    <a:pt x="1032" y="4620"/>
                    <a:pt x="777" y="4316"/>
                    <a:pt x="737" y="4051"/>
                  </a:cubicBezTo>
                  <a:cubicBezTo>
                    <a:pt x="659" y="3393"/>
                    <a:pt x="2043" y="3265"/>
                    <a:pt x="2485" y="3226"/>
                  </a:cubicBezTo>
                  <a:cubicBezTo>
                    <a:pt x="2703" y="3197"/>
                    <a:pt x="2830" y="2940"/>
                    <a:pt x="2564" y="2940"/>
                  </a:cubicBezTo>
                  <a:cubicBezTo>
                    <a:pt x="2555" y="2940"/>
                    <a:pt x="2545" y="2940"/>
                    <a:pt x="2534" y="2941"/>
                  </a:cubicBezTo>
                  <a:cubicBezTo>
                    <a:pt x="2436" y="2951"/>
                    <a:pt x="2318" y="2961"/>
                    <a:pt x="2210" y="2971"/>
                  </a:cubicBezTo>
                  <a:cubicBezTo>
                    <a:pt x="2092" y="2980"/>
                    <a:pt x="1961" y="2986"/>
                    <a:pt x="1826" y="2986"/>
                  </a:cubicBezTo>
                  <a:cubicBezTo>
                    <a:pt x="1246" y="2986"/>
                    <a:pt x="596" y="2866"/>
                    <a:pt x="580" y="2332"/>
                  </a:cubicBezTo>
                  <a:cubicBezTo>
                    <a:pt x="580" y="2146"/>
                    <a:pt x="659" y="1822"/>
                    <a:pt x="875" y="1782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3" y="1777"/>
                    <a:pt x="1392" y="1940"/>
                    <a:pt x="1552" y="2038"/>
                  </a:cubicBezTo>
                  <a:cubicBezTo>
                    <a:pt x="1866" y="2224"/>
                    <a:pt x="2151" y="2460"/>
                    <a:pt x="2406" y="2715"/>
                  </a:cubicBezTo>
                  <a:cubicBezTo>
                    <a:pt x="2438" y="2747"/>
                    <a:pt x="2487" y="2760"/>
                    <a:pt x="2540" y="2760"/>
                  </a:cubicBezTo>
                  <a:cubicBezTo>
                    <a:pt x="2650" y="2760"/>
                    <a:pt x="2779" y="2703"/>
                    <a:pt x="2819" y="2637"/>
                  </a:cubicBezTo>
                  <a:cubicBezTo>
                    <a:pt x="2838" y="2607"/>
                    <a:pt x="2838" y="2568"/>
                    <a:pt x="2809" y="2539"/>
                  </a:cubicBezTo>
                  <a:cubicBezTo>
                    <a:pt x="2603" y="2332"/>
                    <a:pt x="2426" y="2116"/>
                    <a:pt x="2259" y="1890"/>
                  </a:cubicBezTo>
                  <a:cubicBezTo>
                    <a:pt x="2092" y="1665"/>
                    <a:pt x="1660" y="1075"/>
                    <a:pt x="1955" y="820"/>
                  </a:cubicBezTo>
                  <a:cubicBezTo>
                    <a:pt x="2037" y="748"/>
                    <a:pt x="2168" y="718"/>
                    <a:pt x="2301" y="718"/>
                  </a:cubicBezTo>
                  <a:cubicBezTo>
                    <a:pt x="2440" y="718"/>
                    <a:pt x="2581" y="750"/>
                    <a:pt x="2672" y="801"/>
                  </a:cubicBezTo>
                  <a:cubicBezTo>
                    <a:pt x="2848" y="889"/>
                    <a:pt x="2946" y="1075"/>
                    <a:pt x="2986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6" y="1900"/>
                    <a:pt x="2986" y="2028"/>
                  </a:cubicBezTo>
                  <a:cubicBezTo>
                    <a:pt x="2982" y="2119"/>
                    <a:pt x="3052" y="2156"/>
                    <a:pt x="3137" y="2156"/>
                  </a:cubicBezTo>
                  <a:cubicBezTo>
                    <a:pt x="3255" y="2156"/>
                    <a:pt x="3401" y="2085"/>
                    <a:pt x="3418" y="1989"/>
                  </a:cubicBezTo>
                  <a:cubicBezTo>
                    <a:pt x="3447" y="1851"/>
                    <a:pt x="3467" y="1704"/>
                    <a:pt x="3467" y="1566"/>
                  </a:cubicBezTo>
                  <a:cubicBezTo>
                    <a:pt x="3547" y="1026"/>
                    <a:pt x="3747" y="282"/>
                    <a:pt x="4169" y="282"/>
                  </a:cubicBezTo>
                  <a:close/>
                  <a:moveTo>
                    <a:pt x="4242" y="1"/>
                  </a:moveTo>
                  <a:cubicBezTo>
                    <a:pt x="4168" y="1"/>
                    <a:pt x="4096" y="9"/>
                    <a:pt x="4027" y="25"/>
                  </a:cubicBezTo>
                  <a:cubicBezTo>
                    <a:pt x="3624" y="113"/>
                    <a:pt x="3398" y="437"/>
                    <a:pt x="3251" y="791"/>
                  </a:cubicBezTo>
                  <a:cubicBezTo>
                    <a:pt x="3123" y="624"/>
                    <a:pt x="2956" y="506"/>
                    <a:pt x="2711" y="457"/>
                  </a:cubicBezTo>
                  <a:cubicBezTo>
                    <a:pt x="2629" y="443"/>
                    <a:pt x="2538" y="435"/>
                    <a:pt x="2442" y="435"/>
                  </a:cubicBezTo>
                  <a:cubicBezTo>
                    <a:pt x="2076" y="435"/>
                    <a:pt x="1649" y="550"/>
                    <a:pt x="1493" y="869"/>
                  </a:cubicBezTo>
                  <a:cubicBezTo>
                    <a:pt x="1366" y="1105"/>
                    <a:pt x="1454" y="1380"/>
                    <a:pt x="1572" y="1616"/>
                  </a:cubicBezTo>
                  <a:cubicBezTo>
                    <a:pt x="1391" y="1540"/>
                    <a:pt x="1207" y="1492"/>
                    <a:pt x="1024" y="1492"/>
                  </a:cubicBezTo>
                  <a:cubicBezTo>
                    <a:pt x="898" y="1492"/>
                    <a:pt x="773" y="1514"/>
                    <a:pt x="649" y="1566"/>
                  </a:cubicBezTo>
                  <a:cubicBezTo>
                    <a:pt x="246" y="1733"/>
                    <a:pt x="1" y="2323"/>
                    <a:pt x="236" y="2725"/>
                  </a:cubicBezTo>
                  <a:cubicBezTo>
                    <a:pt x="413" y="3039"/>
                    <a:pt x="796" y="3157"/>
                    <a:pt x="1150" y="3206"/>
                  </a:cubicBezTo>
                  <a:cubicBezTo>
                    <a:pt x="865" y="3314"/>
                    <a:pt x="610" y="3471"/>
                    <a:pt x="443" y="3687"/>
                  </a:cubicBezTo>
                  <a:cubicBezTo>
                    <a:pt x="128" y="4090"/>
                    <a:pt x="423" y="4600"/>
                    <a:pt x="786" y="4856"/>
                  </a:cubicBezTo>
                  <a:cubicBezTo>
                    <a:pt x="949" y="4970"/>
                    <a:pt x="1125" y="5018"/>
                    <a:pt x="1303" y="5018"/>
                  </a:cubicBezTo>
                  <a:cubicBezTo>
                    <a:pt x="1628" y="5018"/>
                    <a:pt x="1956" y="4856"/>
                    <a:pt x="2210" y="4640"/>
                  </a:cubicBezTo>
                  <a:cubicBezTo>
                    <a:pt x="2308" y="4561"/>
                    <a:pt x="2397" y="4473"/>
                    <a:pt x="2485" y="4375"/>
                  </a:cubicBezTo>
                  <a:lnTo>
                    <a:pt x="2485" y="4375"/>
                  </a:lnTo>
                  <a:cubicBezTo>
                    <a:pt x="2436" y="4905"/>
                    <a:pt x="2475" y="5474"/>
                    <a:pt x="2799" y="5838"/>
                  </a:cubicBezTo>
                  <a:cubicBezTo>
                    <a:pt x="2979" y="6042"/>
                    <a:pt x="3242" y="6125"/>
                    <a:pt x="3513" y="6125"/>
                  </a:cubicBezTo>
                  <a:cubicBezTo>
                    <a:pt x="3777" y="6125"/>
                    <a:pt x="4050" y="6047"/>
                    <a:pt x="4262" y="5926"/>
                  </a:cubicBezTo>
                  <a:cubicBezTo>
                    <a:pt x="4734" y="5661"/>
                    <a:pt x="4743" y="5160"/>
                    <a:pt x="4557" y="4699"/>
                  </a:cubicBezTo>
                  <a:cubicBezTo>
                    <a:pt x="4557" y="468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5" y="4886"/>
                    <a:pt x="5265" y="5083"/>
                    <a:pt x="5659" y="5083"/>
                  </a:cubicBezTo>
                  <a:cubicBezTo>
                    <a:pt x="5746" y="5083"/>
                    <a:pt x="5834" y="5074"/>
                    <a:pt x="5922" y="5052"/>
                  </a:cubicBezTo>
                  <a:cubicBezTo>
                    <a:pt x="6403" y="4944"/>
                    <a:pt x="6805" y="4384"/>
                    <a:pt x="6638" y="3894"/>
                  </a:cubicBezTo>
                  <a:cubicBezTo>
                    <a:pt x="6501" y="3461"/>
                    <a:pt x="5971" y="3314"/>
                    <a:pt x="5558" y="3236"/>
                  </a:cubicBezTo>
                  <a:cubicBezTo>
                    <a:pt x="5873" y="3157"/>
                    <a:pt x="6187" y="3039"/>
                    <a:pt x="6422" y="2833"/>
                  </a:cubicBezTo>
                  <a:cubicBezTo>
                    <a:pt x="6805" y="2480"/>
                    <a:pt x="6599" y="2008"/>
                    <a:pt x="6246" y="1724"/>
                  </a:cubicBezTo>
                  <a:cubicBezTo>
                    <a:pt x="6064" y="1580"/>
                    <a:pt x="5858" y="1522"/>
                    <a:pt x="5649" y="1522"/>
                  </a:cubicBezTo>
                  <a:cubicBezTo>
                    <a:pt x="5373" y="1522"/>
                    <a:pt x="5092" y="1623"/>
                    <a:pt x="4851" y="1763"/>
                  </a:cubicBezTo>
                  <a:cubicBezTo>
                    <a:pt x="5038" y="1400"/>
                    <a:pt x="5205" y="967"/>
                    <a:pt x="5107" y="585"/>
                  </a:cubicBezTo>
                  <a:cubicBezTo>
                    <a:pt x="5016" y="207"/>
                    <a:pt x="4617" y="1"/>
                    <a:pt x="42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9" name="Google Shape;4919;p23"/>
            <p:cNvSpPr/>
            <p:nvPr/>
          </p:nvSpPr>
          <p:spPr>
            <a:xfrm>
              <a:off x="3939908" y="5376558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22" y="287"/>
                  </a:moveTo>
                  <a:cubicBezTo>
                    <a:pt x="3352" y="287"/>
                    <a:pt x="3588" y="397"/>
                    <a:pt x="3703" y="583"/>
                  </a:cubicBezTo>
                  <a:cubicBezTo>
                    <a:pt x="3899" y="916"/>
                    <a:pt x="3899" y="1358"/>
                    <a:pt x="3879" y="1731"/>
                  </a:cubicBezTo>
                  <a:cubicBezTo>
                    <a:pt x="3860" y="2006"/>
                    <a:pt x="3830" y="2281"/>
                    <a:pt x="3761" y="2546"/>
                  </a:cubicBezTo>
                  <a:cubicBezTo>
                    <a:pt x="3741" y="2634"/>
                    <a:pt x="3804" y="2667"/>
                    <a:pt x="3887" y="2667"/>
                  </a:cubicBezTo>
                  <a:cubicBezTo>
                    <a:pt x="4000" y="2667"/>
                    <a:pt x="4150" y="2608"/>
                    <a:pt x="4184" y="2546"/>
                  </a:cubicBezTo>
                  <a:cubicBezTo>
                    <a:pt x="4370" y="2222"/>
                    <a:pt x="4596" y="1898"/>
                    <a:pt x="4881" y="1653"/>
                  </a:cubicBezTo>
                  <a:cubicBezTo>
                    <a:pt x="5024" y="1526"/>
                    <a:pt x="5198" y="1393"/>
                    <a:pt x="5395" y="1393"/>
                  </a:cubicBezTo>
                  <a:cubicBezTo>
                    <a:pt x="5442" y="1393"/>
                    <a:pt x="5490" y="1400"/>
                    <a:pt x="5539" y="1417"/>
                  </a:cubicBezTo>
                  <a:cubicBezTo>
                    <a:pt x="5774" y="1506"/>
                    <a:pt x="6039" y="1810"/>
                    <a:pt x="6069" y="2065"/>
                  </a:cubicBezTo>
                  <a:cubicBezTo>
                    <a:pt x="6157" y="2733"/>
                    <a:pt x="4773" y="2861"/>
                    <a:pt x="4321" y="2900"/>
                  </a:cubicBezTo>
                  <a:cubicBezTo>
                    <a:pt x="4103" y="2928"/>
                    <a:pt x="3986" y="3186"/>
                    <a:pt x="4252" y="3186"/>
                  </a:cubicBezTo>
                  <a:cubicBezTo>
                    <a:pt x="4261" y="3186"/>
                    <a:pt x="4271" y="3185"/>
                    <a:pt x="4282" y="3185"/>
                  </a:cubicBezTo>
                  <a:cubicBezTo>
                    <a:pt x="4380" y="3175"/>
                    <a:pt x="4488" y="3165"/>
                    <a:pt x="4606" y="3145"/>
                  </a:cubicBezTo>
                  <a:cubicBezTo>
                    <a:pt x="4711" y="3139"/>
                    <a:pt x="4826" y="3134"/>
                    <a:pt x="4945" y="3134"/>
                  </a:cubicBezTo>
                  <a:cubicBezTo>
                    <a:pt x="5529" y="3134"/>
                    <a:pt x="6210" y="3247"/>
                    <a:pt x="6226" y="3793"/>
                  </a:cubicBezTo>
                  <a:cubicBezTo>
                    <a:pt x="6236" y="3980"/>
                    <a:pt x="6147" y="4304"/>
                    <a:pt x="5931" y="4343"/>
                  </a:cubicBezTo>
                  <a:cubicBezTo>
                    <a:pt x="5911" y="4347"/>
                    <a:pt x="5891" y="4349"/>
                    <a:pt x="5870" y="4349"/>
                  </a:cubicBezTo>
                  <a:cubicBezTo>
                    <a:pt x="5664" y="4349"/>
                    <a:pt x="5415" y="4186"/>
                    <a:pt x="5264" y="4088"/>
                  </a:cubicBezTo>
                  <a:cubicBezTo>
                    <a:pt x="4950" y="3901"/>
                    <a:pt x="4655" y="3666"/>
                    <a:pt x="4400" y="3410"/>
                  </a:cubicBezTo>
                  <a:cubicBezTo>
                    <a:pt x="4371" y="3379"/>
                    <a:pt x="4325" y="3365"/>
                    <a:pt x="4273" y="3365"/>
                  </a:cubicBezTo>
                  <a:cubicBezTo>
                    <a:pt x="4165" y="3365"/>
                    <a:pt x="4034" y="3423"/>
                    <a:pt x="3987" y="3489"/>
                  </a:cubicBezTo>
                  <a:cubicBezTo>
                    <a:pt x="3968" y="3518"/>
                    <a:pt x="3968" y="3558"/>
                    <a:pt x="4007" y="3587"/>
                  </a:cubicBezTo>
                  <a:cubicBezTo>
                    <a:pt x="4203" y="3793"/>
                    <a:pt x="4390" y="4009"/>
                    <a:pt x="4557" y="4235"/>
                  </a:cubicBezTo>
                  <a:cubicBezTo>
                    <a:pt x="4714" y="4461"/>
                    <a:pt x="5146" y="5050"/>
                    <a:pt x="4851" y="5306"/>
                  </a:cubicBezTo>
                  <a:cubicBezTo>
                    <a:pt x="4770" y="5378"/>
                    <a:pt x="4641" y="5407"/>
                    <a:pt x="4508" y="5407"/>
                  </a:cubicBezTo>
                  <a:cubicBezTo>
                    <a:pt x="4371" y="5407"/>
                    <a:pt x="4230" y="5375"/>
                    <a:pt x="4135" y="5325"/>
                  </a:cubicBezTo>
                  <a:cubicBezTo>
                    <a:pt x="3958" y="5237"/>
                    <a:pt x="3869" y="5050"/>
                    <a:pt x="3820" y="4864"/>
                  </a:cubicBezTo>
                  <a:cubicBezTo>
                    <a:pt x="3791" y="4746"/>
                    <a:pt x="3781" y="4618"/>
                    <a:pt x="3781" y="4491"/>
                  </a:cubicBezTo>
                  <a:cubicBezTo>
                    <a:pt x="3801" y="4363"/>
                    <a:pt x="3820" y="4225"/>
                    <a:pt x="3830" y="4098"/>
                  </a:cubicBezTo>
                  <a:cubicBezTo>
                    <a:pt x="3834" y="4007"/>
                    <a:pt x="3764" y="3970"/>
                    <a:pt x="3678" y="3970"/>
                  </a:cubicBezTo>
                  <a:cubicBezTo>
                    <a:pt x="3559" y="3970"/>
                    <a:pt x="3411" y="4040"/>
                    <a:pt x="3388" y="4137"/>
                  </a:cubicBezTo>
                  <a:cubicBezTo>
                    <a:pt x="3359" y="4275"/>
                    <a:pt x="3349" y="4422"/>
                    <a:pt x="3349" y="4559"/>
                  </a:cubicBezTo>
                  <a:cubicBezTo>
                    <a:pt x="3268" y="5099"/>
                    <a:pt x="3069" y="5844"/>
                    <a:pt x="2647" y="5844"/>
                  </a:cubicBezTo>
                  <a:cubicBezTo>
                    <a:pt x="2555" y="5844"/>
                    <a:pt x="2452" y="5809"/>
                    <a:pt x="2338" y="5728"/>
                  </a:cubicBezTo>
                  <a:cubicBezTo>
                    <a:pt x="1650" y="5237"/>
                    <a:pt x="2593" y="3931"/>
                    <a:pt x="2937" y="3489"/>
                  </a:cubicBezTo>
                  <a:cubicBezTo>
                    <a:pt x="3036" y="3360"/>
                    <a:pt x="2929" y="3297"/>
                    <a:pt x="2804" y="3297"/>
                  </a:cubicBezTo>
                  <a:cubicBezTo>
                    <a:pt x="2719" y="3297"/>
                    <a:pt x="2627" y="3326"/>
                    <a:pt x="2583" y="3381"/>
                  </a:cubicBezTo>
                  <a:cubicBezTo>
                    <a:pt x="2357" y="3666"/>
                    <a:pt x="2092" y="3931"/>
                    <a:pt x="1788" y="4127"/>
                  </a:cubicBezTo>
                  <a:cubicBezTo>
                    <a:pt x="1633" y="4223"/>
                    <a:pt x="1456" y="4319"/>
                    <a:pt x="1277" y="4319"/>
                  </a:cubicBezTo>
                  <a:cubicBezTo>
                    <a:pt x="1218" y="4319"/>
                    <a:pt x="1159" y="4309"/>
                    <a:pt x="1101" y="4284"/>
                  </a:cubicBezTo>
                  <a:cubicBezTo>
                    <a:pt x="885" y="4206"/>
                    <a:pt x="590" y="3892"/>
                    <a:pt x="600" y="3646"/>
                  </a:cubicBezTo>
                  <a:cubicBezTo>
                    <a:pt x="619" y="3244"/>
                    <a:pt x="1375" y="3126"/>
                    <a:pt x="1660" y="3077"/>
                  </a:cubicBezTo>
                  <a:cubicBezTo>
                    <a:pt x="1974" y="3008"/>
                    <a:pt x="2298" y="2969"/>
                    <a:pt x="2613" y="2949"/>
                  </a:cubicBezTo>
                  <a:cubicBezTo>
                    <a:pt x="2844" y="2939"/>
                    <a:pt x="2953" y="2664"/>
                    <a:pt x="2676" y="2664"/>
                  </a:cubicBezTo>
                  <a:cubicBezTo>
                    <a:pt x="2672" y="2664"/>
                    <a:pt x="2667" y="2664"/>
                    <a:pt x="2662" y="2664"/>
                  </a:cubicBezTo>
                  <a:cubicBezTo>
                    <a:pt x="2489" y="2679"/>
                    <a:pt x="2291" y="2692"/>
                    <a:pt x="2085" y="2692"/>
                  </a:cubicBezTo>
                  <a:cubicBezTo>
                    <a:pt x="1599" y="2692"/>
                    <a:pt x="1071" y="2620"/>
                    <a:pt x="747" y="2330"/>
                  </a:cubicBezTo>
                  <a:cubicBezTo>
                    <a:pt x="482" y="2085"/>
                    <a:pt x="541" y="1466"/>
                    <a:pt x="924" y="1339"/>
                  </a:cubicBezTo>
                  <a:cubicBezTo>
                    <a:pt x="971" y="1324"/>
                    <a:pt x="1021" y="1317"/>
                    <a:pt x="1072" y="1317"/>
                  </a:cubicBezTo>
                  <a:cubicBezTo>
                    <a:pt x="1437" y="1317"/>
                    <a:pt x="1883" y="1649"/>
                    <a:pt x="2141" y="1830"/>
                  </a:cubicBezTo>
                  <a:cubicBezTo>
                    <a:pt x="2426" y="2036"/>
                    <a:pt x="2701" y="2262"/>
                    <a:pt x="2946" y="2517"/>
                  </a:cubicBezTo>
                  <a:cubicBezTo>
                    <a:pt x="2976" y="2547"/>
                    <a:pt x="3025" y="2560"/>
                    <a:pt x="3079" y="2560"/>
                  </a:cubicBezTo>
                  <a:cubicBezTo>
                    <a:pt x="3238" y="2560"/>
                    <a:pt x="3442" y="2448"/>
                    <a:pt x="3339" y="2330"/>
                  </a:cubicBezTo>
                  <a:cubicBezTo>
                    <a:pt x="3163" y="2134"/>
                    <a:pt x="3005" y="1898"/>
                    <a:pt x="2868" y="1673"/>
                  </a:cubicBezTo>
                  <a:cubicBezTo>
                    <a:pt x="2691" y="1378"/>
                    <a:pt x="2416" y="848"/>
                    <a:pt x="2652" y="514"/>
                  </a:cubicBezTo>
                  <a:cubicBezTo>
                    <a:pt x="2761" y="357"/>
                    <a:pt x="2939" y="287"/>
                    <a:pt x="3122" y="287"/>
                  </a:cubicBezTo>
                  <a:close/>
                  <a:moveTo>
                    <a:pt x="3299" y="1"/>
                  </a:moveTo>
                  <a:cubicBezTo>
                    <a:pt x="3036" y="1"/>
                    <a:pt x="2766" y="79"/>
                    <a:pt x="2554" y="200"/>
                  </a:cubicBezTo>
                  <a:cubicBezTo>
                    <a:pt x="2082" y="465"/>
                    <a:pt x="2063" y="966"/>
                    <a:pt x="2249" y="1427"/>
                  </a:cubicBezTo>
                  <a:cubicBezTo>
                    <a:pt x="2259" y="1437"/>
                    <a:pt x="2269" y="1447"/>
                    <a:pt x="2269" y="1457"/>
                  </a:cubicBezTo>
                  <a:cubicBezTo>
                    <a:pt x="1940" y="1240"/>
                    <a:pt x="1545" y="1042"/>
                    <a:pt x="1148" y="1042"/>
                  </a:cubicBezTo>
                  <a:cubicBezTo>
                    <a:pt x="1060" y="1042"/>
                    <a:pt x="972" y="1052"/>
                    <a:pt x="885" y="1074"/>
                  </a:cubicBezTo>
                  <a:cubicBezTo>
                    <a:pt x="413" y="1182"/>
                    <a:pt x="11" y="1741"/>
                    <a:pt x="168" y="2232"/>
                  </a:cubicBezTo>
                  <a:cubicBezTo>
                    <a:pt x="305" y="2664"/>
                    <a:pt x="845" y="2812"/>
                    <a:pt x="1248" y="2890"/>
                  </a:cubicBezTo>
                  <a:cubicBezTo>
                    <a:pt x="934" y="2969"/>
                    <a:pt x="619" y="3086"/>
                    <a:pt x="384" y="3293"/>
                  </a:cubicBezTo>
                  <a:cubicBezTo>
                    <a:pt x="1" y="3646"/>
                    <a:pt x="207" y="4117"/>
                    <a:pt x="570" y="4402"/>
                  </a:cubicBezTo>
                  <a:cubicBezTo>
                    <a:pt x="748" y="4546"/>
                    <a:pt x="951" y="4604"/>
                    <a:pt x="1159" y="4604"/>
                  </a:cubicBezTo>
                  <a:cubicBezTo>
                    <a:pt x="1435" y="4604"/>
                    <a:pt x="1719" y="4503"/>
                    <a:pt x="1965" y="4363"/>
                  </a:cubicBezTo>
                  <a:lnTo>
                    <a:pt x="1965" y="4363"/>
                  </a:lnTo>
                  <a:cubicBezTo>
                    <a:pt x="1778" y="4716"/>
                    <a:pt x="1601" y="5148"/>
                    <a:pt x="1699" y="5541"/>
                  </a:cubicBezTo>
                  <a:cubicBezTo>
                    <a:pt x="1798" y="5919"/>
                    <a:pt x="2192" y="6125"/>
                    <a:pt x="2571" y="6125"/>
                  </a:cubicBezTo>
                  <a:cubicBezTo>
                    <a:pt x="2645" y="6125"/>
                    <a:pt x="2719" y="6117"/>
                    <a:pt x="2789" y="6101"/>
                  </a:cubicBezTo>
                  <a:cubicBezTo>
                    <a:pt x="3182" y="6012"/>
                    <a:pt x="3418" y="5688"/>
                    <a:pt x="3565" y="5335"/>
                  </a:cubicBezTo>
                  <a:cubicBezTo>
                    <a:pt x="3683" y="5502"/>
                    <a:pt x="3860" y="5620"/>
                    <a:pt x="4105" y="5669"/>
                  </a:cubicBezTo>
                  <a:cubicBezTo>
                    <a:pt x="4185" y="5683"/>
                    <a:pt x="4275" y="5691"/>
                    <a:pt x="4369" y="5691"/>
                  </a:cubicBezTo>
                  <a:cubicBezTo>
                    <a:pt x="4731" y="5691"/>
                    <a:pt x="5159" y="5575"/>
                    <a:pt x="5323" y="5256"/>
                  </a:cubicBezTo>
                  <a:cubicBezTo>
                    <a:pt x="5440" y="5021"/>
                    <a:pt x="5362" y="4746"/>
                    <a:pt x="5234" y="4510"/>
                  </a:cubicBezTo>
                  <a:lnTo>
                    <a:pt x="5234" y="4510"/>
                  </a:lnTo>
                  <a:cubicBezTo>
                    <a:pt x="5421" y="4586"/>
                    <a:pt x="5607" y="4634"/>
                    <a:pt x="5789" y="4634"/>
                  </a:cubicBezTo>
                  <a:cubicBezTo>
                    <a:pt x="5914" y="4634"/>
                    <a:pt x="6037" y="4611"/>
                    <a:pt x="6157" y="4559"/>
                  </a:cubicBezTo>
                  <a:cubicBezTo>
                    <a:pt x="6570" y="4392"/>
                    <a:pt x="6805" y="3803"/>
                    <a:pt x="6579" y="3401"/>
                  </a:cubicBezTo>
                  <a:cubicBezTo>
                    <a:pt x="6403" y="3086"/>
                    <a:pt x="6020" y="2969"/>
                    <a:pt x="5666" y="2920"/>
                  </a:cubicBezTo>
                  <a:cubicBezTo>
                    <a:pt x="5951" y="2812"/>
                    <a:pt x="6197" y="2654"/>
                    <a:pt x="6373" y="2438"/>
                  </a:cubicBezTo>
                  <a:cubicBezTo>
                    <a:pt x="6688" y="2036"/>
                    <a:pt x="6393" y="1525"/>
                    <a:pt x="6030" y="1270"/>
                  </a:cubicBezTo>
                  <a:cubicBezTo>
                    <a:pt x="5867" y="1156"/>
                    <a:pt x="5691" y="1107"/>
                    <a:pt x="5513" y="1107"/>
                  </a:cubicBezTo>
                  <a:cubicBezTo>
                    <a:pt x="5188" y="1107"/>
                    <a:pt x="4860" y="1270"/>
                    <a:pt x="4606" y="1486"/>
                  </a:cubicBezTo>
                  <a:cubicBezTo>
                    <a:pt x="4508" y="1565"/>
                    <a:pt x="4419" y="1653"/>
                    <a:pt x="4331" y="1751"/>
                  </a:cubicBezTo>
                  <a:cubicBezTo>
                    <a:pt x="4380" y="1221"/>
                    <a:pt x="4331" y="651"/>
                    <a:pt x="4017" y="288"/>
                  </a:cubicBezTo>
                  <a:cubicBezTo>
                    <a:pt x="3832" y="84"/>
                    <a:pt x="3570" y="1"/>
                    <a:pt x="3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0" name="Google Shape;4920;p23"/>
            <p:cNvSpPr/>
            <p:nvPr/>
          </p:nvSpPr>
          <p:spPr>
            <a:xfrm>
              <a:off x="4279509" y="5385072"/>
              <a:ext cx="211950" cy="191023"/>
            </a:xfrm>
            <a:custGeom>
              <a:avLst/>
              <a:gdLst/>
              <a:ahLst/>
              <a:cxnLst/>
              <a:rect l="l" t="t" r="r" b="b"/>
              <a:pathLst>
                <a:path w="6796" h="6125" extrusionOk="0">
                  <a:moveTo>
                    <a:pt x="4159" y="282"/>
                  </a:moveTo>
                  <a:cubicBezTo>
                    <a:pt x="4251" y="282"/>
                    <a:pt x="4354" y="317"/>
                    <a:pt x="4469" y="398"/>
                  </a:cubicBezTo>
                  <a:cubicBezTo>
                    <a:pt x="5146" y="889"/>
                    <a:pt x="4213" y="2195"/>
                    <a:pt x="3870" y="2637"/>
                  </a:cubicBezTo>
                  <a:cubicBezTo>
                    <a:pt x="3770" y="2766"/>
                    <a:pt x="3877" y="2828"/>
                    <a:pt x="4003" y="2828"/>
                  </a:cubicBezTo>
                  <a:cubicBezTo>
                    <a:pt x="4087" y="2828"/>
                    <a:pt x="4180" y="2800"/>
                    <a:pt x="4223" y="2745"/>
                  </a:cubicBezTo>
                  <a:cubicBezTo>
                    <a:pt x="4439" y="2460"/>
                    <a:pt x="4714" y="2195"/>
                    <a:pt x="5018" y="1998"/>
                  </a:cubicBezTo>
                  <a:cubicBezTo>
                    <a:pt x="5169" y="1900"/>
                    <a:pt x="5355" y="1802"/>
                    <a:pt x="5540" y="1802"/>
                  </a:cubicBezTo>
                  <a:cubicBezTo>
                    <a:pt x="5596" y="1802"/>
                    <a:pt x="5651" y="1811"/>
                    <a:pt x="5706" y="1832"/>
                  </a:cubicBezTo>
                  <a:cubicBezTo>
                    <a:pt x="5922" y="1920"/>
                    <a:pt x="6216" y="2234"/>
                    <a:pt x="6197" y="2480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18"/>
                    <a:pt x="4508" y="3157"/>
                    <a:pt x="4194" y="3177"/>
                  </a:cubicBezTo>
                  <a:cubicBezTo>
                    <a:pt x="3962" y="3186"/>
                    <a:pt x="3854" y="3462"/>
                    <a:pt x="4130" y="3462"/>
                  </a:cubicBezTo>
                  <a:cubicBezTo>
                    <a:pt x="4135" y="3462"/>
                    <a:pt x="4140" y="3462"/>
                    <a:pt x="4145" y="3461"/>
                  </a:cubicBezTo>
                  <a:cubicBezTo>
                    <a:pt x="4314" y="3447"/>
                    <a:pt x="4511" y="3434"/>
                    <a:pt x="4717" y="3434"/>
                  </a:cubicBezTo>
                  <a:cubicBezTo>
                    <a:pt x="5203" y="3434"/>
                    <a:pt x="5735" y="3506"/>
                    <a:pt x="6059" y="3795"/>
                  </a:cubicBezTo>
                  <a:cubicBezTo>
                    <a:pt x="6324" y="4041"/>
                    <a:pt x="6265" y="4659"/>
                    <a:pt x="5883" y="4787"/>
                  </a:cubicBezTo>
                  <a:cubicBezTo>
                    <a:pt x="5835" y="4802"/>
                    <a:pt x="5785" y="4808"/>
                    <a:pt x="5734" y="4808"/>
                  </a:cubicBezTo>
                  <a:cubicBezTo>
                    <a:pt x="5370" y="4808"/>
                    <a:pt x="4923" y="4477"/>
                    <a:pt x="4665" y="4296"/>
                  </a:cubicBezTo>
                  <a:cubicBezTo>
                    <a:pt x="4380" y="4090"/>
                    <a:pt x="4105" y="3854"/>
                    <a:pt x="3860" y="3609"/>
                  </a:cubicBezTo>
                  <a:cubicBezTo>
                    <a:pt x="3830" y="3579"/>
                    <a:pt x="3781" y="3566"/>
                    <a:pt x="3726" y="3566"/>
                  </a:cubicBezTo>
                  <a:cubicBezTo>
                    <a:pt x="3567" y="3566"/>
                    <a:pt x="3362" y="3676"/>
                    <a:pt x="3457" y="3786"/>
                  </a:cubicBezTo>
                  <a:cubicBezTo>
                    <a:pt x="3644" y="3992"/>
                    <a:pt x="3801" y="4218"/>
                    <a:pt x="3938" y="4453"/>
                  </a:cubicBezTo>
                  <a:cubicBezTo>
                    <a:pt x="4115" y="4748"/>
                    <a:pt x="4390" y="5278"/>
                    <a:pt x="4154" y="5612"/>
                  </a:cubicBezTo>
                  <a:cubicBezTo>
                    <a:pt x="4046" y="5768"/>
                    <a:pt x="3869" y="5838"/>
                    <a:pt x="3687" y="5838"/>
                  </a:cubicBezTo>
                  <a:cubicBezTo>
                    <a:pt x="3457" y="5838"/>
                    <a:pt x="3219" y="5725"/>
                    <a:pt x="3104" y="5533"/>
                  </a:cubicBezTo>
                  <a:cubicBezTo>
                    <a:pt x="2898" y="5209"/>
                    <a:pt x="2907" y="4767"/>
                    <a:pt x="2927" y="4394"/>
                  </a:cubicBezTo>
                  <a:cubicBezTo>
                    <a:pt x="2947" y="4119"/>
                    <a:pt x="2976" y="3844"/>
                    <a:pt x="3035" y="3579"/>
                  </a:cubicBezTo>
                  <a:cubicBezTo>
                    <a:pt x="3056" y="3491"/>
                    <a:pt x="2995" y="3459"/>
                    <a:pt x="2912" y="3459"/>
                  </a:cubicBezTo>
                  <a:cubicBezTo>
                    <a:pt x="2801" y="3459"/>
                    <a:pt x="2652" y="3517"/>
                    <a:pt x="2613" y="3579"/>
                  </a:cubicBezTo>
                  <a:cubicBezTo>
                    <a:pt x="2436" y="3903"/>
                    <a:pt x="2200" y="4227"/>
                    <a:pt x="1926" y="4473"/>
                  </a:cubicBezTo>
                  <a:cubicBezTo>
                    <a:pt x="1773" y="4601"/>
                    <a:pt x="1595" y="4729"/>
                    <a:pt x="1401" y="4729"/>
                  </a:cubicBezTo>
                  <a:cubicBezTo>
                    <a:pt x="1357" y="4729"/>
                    <a:pt x="1313" y="4723"/>
                    <a:pt x="1268" y="4708"/>
                  </a:cubicBezTo>
                  <a:cubicBezTo>
                    <a:pt x="1032" y="4620"/>
                    <a:pt x="767" y="4316"/>
                    <a:pt x="737" y="4051"/>
                  </a:cubicBezTo>
                  <a:cubicBezTo>
                    <a:pt x="649" y="3393"/>
                    <a:pt x="2034" y="3265"/>
                    <a:pt x="2475" y="3226"/>
                  </a:cubicBezTo>
                  <a:cubicBezTo>
                    <a:pt x="2693" y="3197"/>
                    <a:pt x="2820" y="2940"/>
                    <a:pt x="2554" y="2940"/>
                  </a:cubicBezTo>
                  <a:cubicBezTo>
                    <a:pt x="2545" y="2940"/>
                    <a:pt x="2535" y="2940"/>
                    <a:pt x="2524" y="2941"/>
                  </a:cubicBezTo>
                  <a:cubicBezTo>
                    <a:pt x="2426" y="2951"/>
                    <a:pt x="2318" y="2961"/>
                    <a:pt x="2200" y="2971"/>
                  </a:cubicBezTo>
                  <a:cubicBezTo>
                    <a:pt x="2082" y="2980"/>
                    <a:pt x="1952" y="2986"/>
                    <a:pt x="1817" y="2986"/>
                  </a:cubicBezTo>
                  <a:cubicBezTo>
                    <a:pt x="1240" y="2986"/>
                    <a:pt x="596" y="2866"/>
                    <a:pt x="580" y="2332"/>
                  </a:cubicBezTo>
                  <a:cubicBezTo>
                    <a:pt x="570" y="2146"/>
                    <a:pt x="649" y="1822"/>
                    <a:pt x="875" y="1782"/>
                  </a:cubicBezTo>
                  <a:cubicBezTo>
                    <a:pt x="895" y="1779"/>
                    <a:pt x="916" y="1777"/>
                    <a:pt x="937" y="1777"/>
                  </a:cubicBezTo>
                  <a:cubicBezTo>
                    <a:pt x="1143" y="1777"/>
                    <a:pt x="1391" y="1940"/>
                    <a:pt x="1543" y="2038"/>
                  </a:cubicBezTo>
                  <a:cubicBezTo>
                    <a:pt x="1857" y="2224"/>
                    <a:pt x="2142" y="2460"/>
                    <a:pt x="2407" y="2715"/>
                  </a:cubicBezTo>
                  <a:cubicBezTo>
                    <a:pt x="2435" y="2747"/>
                    <a:pt x="2482" y="2760"/>
                    <a:pt x="2533" y="2760"/>
                  </a:cubicBezTo>
                  <a:cubicBezTo>
                    <a:pt x="2641" y="2760"/>
                    <a:pt x="2773" y="2703"/>
                    <a:pt x="2819" y="2637"/>
                  </a:cubicBezTo>
                  <a:cubicBezTo>
                    <a:pt x="2839" y="2607"/>
                    <a:pt x="2839" y="2568"/>
                    <a:pt x="2799" y="2539"/>
                  </a:cubicBezTo>
                  <a:cubicBezTo>
                    <a:pt x="2603" y="2332"/>
                    <a:pt x="2416" y="2116"/>
                    <a:pt x="2250" y="1890"/>
                  </a:cubicBezTo>
                  <a:cubicBezTo>
                    <a:pt x="2092" y="1665"/>
                    <a:pt x="1660" y="1075"/>
                    <a:pt x="1955" y="820"/>
                  </a:cubicBezTo>
                  <a:cubicBezTo>
                    <a:pt x="2032" y="748"/>
                    <a:pt x="2161" y="718"/>
                    <a:pt x="2294" y="718"/>
                  </a:cubicBezTo>
                  <a:cubicBezTo>
                    <a:pt x="2433" y="718"/>
                    <a:pt x="2577" y="750"/>
                    <a:pt x="2672" y="801"/>
                  </a:cubicBezTo>
                  <a:cubicBezTo>
                    <a:pt x="2848" y="889"/>
                    <a:pt x="2937" y="1075"/>
                    <a:pt x="2986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6" y="1763"/>
                    <a:pt x="2986" y="1900"/>
                    <a:pt x="2976" y="2028"/>
                  </a:cubicBezTo>
                  <a:cubicBezTo>
                    <a:pt x="2972" y="2119"/>
                    <a:pt x="3042" y="2156"/>
                    <a:pt x="3129" y="2156"/>
                  </a:cubicBezTo>
                  <a:cubicBezTo>
                    <a:pt x="3247" y="2156"/>
                    <a:pt x="3395" y="2085"/>
                    <a:pt x="3418" y="1989"/>
                  </a:cubicBezTo>
                  <a:cubicBezTo>
                    <a:pt x="3447" y="1851"/>
                    <a:pt x="3457" y="1704"/>
                    <a:pt x="3457" y="1566"/>
                  </a:cubicBezTo>
                  <a:cubicBezTo>
                    <a:pt x="3538" y="1026"/>
                    <a:pt x="3737" y="282"/>
                    <a:pt x="4159" y="282"/>
                  </a:cubicBezTo>
                  <a:close/>
                  <a:moveTo>
                    <a:pt x="4232" y="1"/>
                  </a:moveTo>
                  <a:cubicBezTo>
                    <a:pt x="4159" y="1"/>
                    <a:pt x="4086" y="9"/>
                    <a:pt x="4017" y="25"/>
                  </a:cubicBezTo>
                  <a:cubicBezTo>
                    <a:pt x="3624" y="113"/>
                    <a:pt x="3389" y="437"/>
                    <a:pt x="3241" y="791"/>
                  </a:cubicBezTo>
                  <a:cubicBezTo>
                    <a:pt x="3123" y="624"/>
                    <a:pt x="2947" y="506"/>
                    <a:pt x="2701" y="457"/>
                  </a:cubicBezTo>
                  <a:cubicBezTo>
                    <a:pt x="2620" y="443"/>
                    <a:pt x="2528" y="435"/>
                    <a:pt x="2432" y="435"/>
                  </a:cubicBezTo>
                  <a:cubicBezTo>
                    <a:pt x="2066" y="435"/>
                    <a:pt x="1639" y="550"/>
                    <a:pt x="1484" y="869"/>
                  </a:cubicBezTo>
                  <a:cubicBezTo>
                    <a:pt x="1366" y="1105"/>
                    <a:pt x="1444" y="1380"/>
                    <a:pt x="1562" y="1616"/>
                  </a:cubicBezTo>
                  <a:cubicBezTo>
                    <a:pt x="1382" y="1540"/>
                    <a:pt x="1198" y="1492"/>
                    <a:pt x="1017" y="1492"/>
                  </a:cubicBezTo>
                  <a:cubicBezTo>
                    <a:pt x="892" y="1492"/>
                    <a:pt x="769" y="1514"/>
                    <a:pt x="649" y="1566"/>
                  </a:cubicBezTo>
                  <a:cubicBezTo>
                    <a:pt x="237" y="1733"/>
                    <a:pt x="1" y="2323"/>
                    <a:pt x="227" y="2725"/>
                  </a:cubicBezTo>
                  <a:cubicBezTo>
                    <a:pt x="404" y="3039"/>
                    <a:pt x="787" y="3157"/>
                    <a:pt x="1140" y="3206"/>
                  </a:cubicBezTo>
                  <a:cubicBezTo>
                    <a:pt x="855" y="3314"/>
                    <a:pt x="600" y="3471"/>
                    <a:pt x="433" y="3687"/>
                  </a:cubicBezTo>
                  <a:cubicBezTo>
                    <a:pt x="119" y="4090"/>
                    <a:pt x="413" y="4600"/>
                    <a:pt x="777" y="4856"/>
                  </a:cubicBezTo>
                  <a:cubicBezTo>
                    <a:pt x="940" y="4970"/>
                    <a:pt x="1116" y="5018"/>
                    <a:pt x="1293" y="5018"/>
                  </a:cubicBezTo>
                  <a:cubicBezTo>
                    <a:pt x="1618" y="5018"/>
                    <a:pt x="1946" y="4856"/>
                    <a:pt x="2200" y="4640"/>
                  </a:cubicBezTo>
                  <a:cubicBezTo>
                    <a:pt x="2299" y="4561"/>
                    <a:pt x="2387" y="447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6" y="5474"/>
                    <a:pt x="2790" y="5838"/>
                  </a:cubicBezTo>
                  <a:cubicBezTo>
                    <a:pt x="2969" y="6042"/>
                    <a:pt x="3232" y="6125"/>
                    <a:pt x="3504" y="6125"/>
                  </a:cubicBezTo>
                  <a:cubicBezTo>
                    <a:pt x="3768" y="6125"/>
                    <a:pt x="4040" y="6047"/>
                    <a:pt x="4253" y="5926"/>
                  </a:cubicBezTo>
                  <a:cubicBezTo>
                    <a:pt x="4724" y="5661"/>
                    <a:pt x="4744" y="5160"/>
                    <a:pt x="4547" y="4699"/>
                  </a:cubicBezTo>
                  <a:cubicBezTo>
                    <a:pt x="4547" y="4689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67" y="4886"/>
                    <a:pt x="5255" y="5083"/>
                    <a:pt x="5649" y="5083"/>
                  </a:cubicBezTo>
                  <a:cubicBezTo>
                    <a:pt x="5737" y="5083"/>
                    <a:pt x="5825" y="5074"/>
                    <a:pt x="5912" y="5052"/>
                  </a:cubicBezTo>
                  <a:cubicBezTo>
                    <a:pt x="6393" y="4944"/>
                    <a:pt x="6796" y="4384"/>
                    <a:pt x="6639" y="3894"/>
                  </a:cubicBezTo>
                  <a:cubicBezTo>
                    <a:pt x="6501" y="3461"/>
                    <a:pt x="5961" y="3314"/>
                    <a:pt x="5549" y="3236"/>
                  </a:cubicBezTo>
                  <a:cubicBezTo>
                    <a:pt x="5873" y="3157"/>
                    <a:pt x="6187" y="3039"/>
                    <a:pt x="6413" y="2833"/>
                  </a:cubicBezTo>
                  <a:cubicBezTo>
                    <a:pt x="6796" y="2480"/>
                    <a:pt x="6599" y="2008"/>
                    <a:pt x="6236" y="1724"/>
                  </a:cubicBezTo>
                  <a:cubicBezTo>
                    <a:pt x="6054" y="1580"/>
                    <a:pt x="5849" y="1522"/>
                    <a:pt x="5640" y="1522"/>
                  </a:cubicBezTo>
                  <a:cubicBezTo>
                    <a:pt x="5364" y="1522"/>
                    <a:pt x="5082" y="1623"/>
                    <a:pt x="4842" y="1763"/>
                  </a:cubicBezTo>
                  <a:cubicBezTo>
                    <a:pt x="5028" y="1409"/>
                    <a:pt x="5195" y="967"/>
                    <a:pt x="5097" y="585"/>
                  </a:cubicBezTo>
                  <a:cubicBezTo>
                    <a:pt x="5007" y="207"/>
                    <a:pt x="4608" y="1"/>
                    <a:pt x="4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1" name="Google Shape;4921;p23"/>
            <p:cNvSpPr/>
            <p:nvPr/>
          </p:nvSpPr>
          <p:spPr>
            <a:xfrm>
              <a:off x="4619422" y="5376558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13" y="287"/>
                  </a:moveTo>
                  <a:cubicBezTo>
                    <a:pt x="3342" y="287"/>
                    <a:pt x="3578" y="397"/>
                    <a:pt x="3693" y="583"/>
                  </a:cubicBezTo>
                  <a:cubicBezTo>
                    <a:pt x="3899" y="916"/>
                    <a:pt x="3899" y="1358"/>
                    <a:pt x="3870" y="1731"/>
                  </a:cubicBezTo>
                  <a:cubicBezTo>
                    <a:pt x="3860" y="2006"/>
                    <a:pt x="3821" y="2281"/>
                    <a:pt x="3762" y="2546"/>
                  </a:cubicBezTo>
                  <a:cubicBezTo>
                    <a:pt x="3741" y="2634"/>
                    <a:pt x="3804" y="2667"/>
                    <a:pt x="3888" y="2667"/>
                  </a:cubicBezTo>
                  <a:cubicBezTo>
                    <a:pt x="4000" y="2667"/>
                    <a:pt x="4150" y="2608"/>
                    <a:pt x="4184" y="2546"/>
                  </a:cubicBezTo>
                  <a:cubicBezTo>
                    <a:pt x="4361" y="2222"/>
                    <a:pt x="4596" y="1898"/>
                    <a:pt x="4871" y="1653"/>
                  </a:cubicBezTo>
                  <a:cubicBezTo>
                    <a:pt x="5022" y="1526"/>
                    <a:pt x="5198" y="1393"/>
                    <a:pt x="5390" y="1393"/>
                  </a:cubicBezTo>
                  <a:cubicBezTo>
                    <a:pt x="5435" y="1393"/>
                    <a:pt x="5482" y="1400"/>
                    <a:pt x="5529" y="1417"/>
                  </a:cubicBezTo>
                  <a:cubicBezTo>
                    <a:pt x="5765" y="1506"/>
                    <a:pt x="6030" y="1810"/>
                    <a:pt x="6059" y="2065"/>
                  </a:cubicBezTo>
                  <a:cubicBezTo>
                    <a:pt x="6148" y="2733"/>
                    <a:pt x="4763" y="2861"/>
                    <a:pt x="4321" y="2900"/>
                  </a:cubicBezTo>
                  <a:cubicBezTo>
                    <a:pt x="4103" y="2928"/>
                    <a:pt x="3977" y="3186"/>
                    <a:pt x="4242" y="3186"/>
                  </a:cubicBezTo>
                  <a:cubicBezTo>
                    <a:pt x="4252" y="3186"/>
                    <a:pt x="4262" y="3185"/>
                    <a:pt x="4272" y="3185"/>
                  </a:cubicBezTo>
                  <a:cubicBezTo>
                    <a:pt x="4370" y="3175"/>
                    <a:pt x="4478" y="3165"/>
                    <a:pt x="4596" y="3145"/>
                  </a:cubicBezTo>
                  <a:cubicBezTo>
                    <a:pt x="4703" y="3139"/>
                    <a:pt x="4819" y="3134"/>
                    <a:pt x="4938" y="3134"/>
                  </a:cubicBezTo>
                  <a:cubicBezTo>
                    <a:pt x="5526" y="3134"/>
                    <a:pt x="6200" y="3247"/>
                    <a:pt x="6216" y="3793"/>
                  </a:cubicBezTo>
                  <a:cubicBezTo>
                    <a:pt x="6226" y="3980"/>
                    <a:pt x="6148" y="4304"/>
                    <a:pt x="5922" y="4343"/>
                  </a:cubicBezTo>
                  <a:cubicBezTo>
                    <a:pt x="5902" y="4347"/>
                    <a:pt x="5881" y="4349"/>
                    <a:pt x="5860" y="4349"/>
                  </a:cubicBezTo>
                  <a:cubicBezTo>
                    <a:pt x="5654" y="4349"/>
                    <a:pt x="5406" y="4186"/>
                    <a:pt x="5254" y="4088"/>
                  </a:cubicBezTo>
                  <a:cubicBezTo>
                    <a:pt x="4940" y="3901"/>
                    <a:pt x="4655" y="3666"/>
                    <a:pt x="4390" y="3410"/>
                  </a:cubicBezTo>
                  <a:cubicBezTo>
                    <a:pt x="4361" y="3379"/>
                    <a:pt x="4315" y="3365"/>
                    <a:pt x="4263" y="3365"/>
                  </a:cubicBezTo>
                  <a:cubicBezTo>
                    <a:pt x="4156" y="3365"/>
                    <a:pt x="4024" y="3423"/>
                    <a:pt x="3978" y="3489"/>
                  </a:cubicBezTo>
                  <a:cubicBezTo>
                    <a:pt x="3958" y="3518"/>
                    <a:pt x="3958" y="3558"/>
                    <a:pt x="3997" y="3587"/>
                  </a:cubicBezTo>
                  <a:cubicBezTo>
                    <a:pt x="4194" y="3793"/>
                    <a:pt x="4380" y="4009"/>
                    <a:pt x="4547" y="4235"/>
                  </a:cubicBezTo>
                  <a:cubicBezTo>
                    <a:pt x="4704" y="4461"/>
                    <a:pt x="5136" y="5050"/>
                    <a:pt x="4842" y="5306"/>
                  </a:cubicBezTo>
                  <a:cubicBezTo>
                    <a:pt x="4765" y="5378"/>
                    <a:pt x="4636" y="5407"/>
                    <a:pt x="4503" y="5407"/>
                  </a:cubicBezTo>
                  <a:cubicBezTo>
                    <a:pt x="4364" y="5407"/>
                    <a:pt x="4220" y="5375"/>
                    <a:pt x="4125" y="5325"/>
                  </a:cubicBezTo>
                  <a:cubicBezTo>
                    <a:pt x="3948" y="5237"/>
                    <a:pt x="3860" y="5050"/>
                    <a:pt x="3821" y="4864"/>
                  </a:cubicBezTo>
                  <a:cubicBezTo>
                    <a:pt x="3791" y="4746"/>
                    <a:pt x="3771" y="4618"/>
                    <a:pt x="3771" y="4491"/>
                  </a:cubicBezTo>
                  <a:cubicBezTo>
                    <a:pt x="3791" y="4363"/>
                    <a:pt x="3811" y="4225"/>
                    <a:pt x="3821" y="4098"/>
                  </a:cubicBezTo>
                  <a:cubicBezTo>
                    <a:pt x="3825" y="4007"/>
                    <a:pt x="3754" y="3970"/>
                    <a:pt x="3669" y="3970"/>
                  </a:cubicBezTo>
                  <a:cubicBezTo>
                    <a:pt x="3551" y="3970"/>
                    <a:pt x="3406" y="4040"/>
                    <a:pt x="3389" y="4137"/>
                  </a:cubicBezTo>
                  <a:cubicBezTo>
                    <a:pt x="3359" y="4275"/>
                    <a:pt x="3339" y="4422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9"/>
                    <a:pt x="2328" y="5728"/>
                  </a:cubicBezTo>
                  <a:cubicBezTo>
                    <a:pt x="1651" y="5237"/>
                    <a:pt x="2583" y="3931"/>
                    <a:pt x="2937" y="3489"/>
                  </a:cubicBezTo>
                  <a:cubicBezTo>
                    <a:pt x="3031" y="3360"/>
                    <a:pt x="2921" y="3297"/>
                    <a:pt x="2795" y="3297"/>
                  </a:cubicBezTo>
                  <a:cubicBezTo>
                    <a:pt x="2710" y="3297"/>
                    <a:pt x="2617" y="3326"/>
                    <a:pt x="2574" y="3381"/>
                  </a:cubicBezTo>
                  <a:cubicBezTo>
                    <a:pt x="2358" y="3666"/>
                    <a:pt x="2083" y="3931"/>
                    <a:pt x="1778" y="4127"/>
                  </a:cubicBezTo>
                  <a:cubicBezTo>
                    <a:pt x="1627" y="4225"/>
                    <a:pt x="1447" y="4323"/>
                    <a:pt x="1261" y="4323"/>
                  </a:cubicBezTo>
                  <a:cubicBezTo>
                    <a:pt x="1204" y="4323"/>
                    <a:pt x="1148" y="4315"/>
                    <a:pt x="1091" y="4294"/>
                  </a:cubicBezTo>
                  <a:cubicBezTo>
                    <a:pt x="875" y="4206"/>
                    <a:pt x="590" y="3892"/>
                    <a:pt x="600" y="3646"/>
                  </a:cubicBezTo>
                  <a:cubicBezTo>
                    <a:pt x="610" y="3244"/>
                    <a:pt x="1366" y="3126"/>
                    <a:pt x="1651" y="3077"/>
                  </a:cubicBezTo>
                  <a:cubicBezTo>
                    <a:pt x="1965" y="3008"/>
                    <a:pt x="2289" y="2969"/>
                    <a:pt x="2603" y="2949"/>
                  </a:cubicBezTo>
                  <a:cubicBezTo>
                    <a:pt x="2835" y="2939"/>
                    <a:pt x="2943" y="2664"/>
                    <a:pt x="2667" y="2664"/>
                  </a:cubicBezTo>
                  <a:cubicBezTo>
                    <a:pt x="2662" y="2664"/>
                    <a:pt x="2657" y="2664"/>
                    <a:pt x="2652" y="2664"/>
                  </a:cubicBezTo>
                  <a:cubicBezTo>
                    <a:pt x="2483" y="2679"/>
                    <a:pt x="2285" y="2692"/>
                    <a:pt x="2080" y="2692"/>
                  </a:cubicBezTo>
                  <a:cubicBezTo>
                    <a:pt x="1595" y="2692"/>
                    <a:pt x="1064" y="2620"/>
                    <a:pt x="747" y="2330"/>
                  </a:cubicBezTo>
                  <a:cubicBezTo>
                    <a:pt x="472" y="2085"/>
                    <a:pt x="531" y="1466"/>
                    <a:pt x="914" y="1339"/>
                  </a:cubicBezTo>
                  <a:cubicBezTo>
                    <a:pt x="962" y="1324"/>
                    <a:pt x="1011" y="1317"/>
                    <a:pt x="1063" y="1317"/>
                  </a:cubicBezTo>
                  <a:cubicBezTo>
                    <a:pt x="1427" y="1317"/>
                    <a:pt x="1874" y="1649"/>
                    <a:pt x="2132" y="1830"/>
                  </a:cubicBezTo>
                  <a:cubicBezTo>
                    <a:pt x="2416" y="2036"/>
                    <a:pt x="2691" y="2262"/>
                    <a:pt x="2937" y="2517"/>
                  </a:cubicBezTo>
                  <a:cubicBezTo>
                    <a:pt x="2967" y="2547"/>
                    <a:pt x="3015" y="2560"/>
                    <a:pt x="3069" y="2560"/>
                  </a:cubicBezTo>
                  <a:cubicBezTo>
                    <a:pt x="3229" y="2560"/>
                    <a:pt x="3435" y="2448"/>
                    <a:pt x="3339" y="2330"/>
                  </a:cubicBezTo>
                  <a:cubicBezTo>
                    <a:pt x="3163" y="2134"/>
                    <a:pt x="2996" y="1898"/>
                    <a:pt x="2858" y="1673"/>
                  </a:cubicBezTo>
                  <a:cubicBezTo>
                    <a:pt x="2682" y="1378"/>
                    <a:pt x="2407" y="848"/>
                    <a:pt x="2642" y="514"/>
                  </a:cubicBezTo>
                  <a:cubicBezTo>
                    <a:pt x="2751" y="357"/>
                    <a:pt x="2930" y="287"/>
                    <a:pt x="3113" y="287"/>
                  </a:cubicBezTo>
                  <a:close/>
                  <a:moveTo>
                    <a:pt x="3293" y="1"/>
                  </a:moveTo>
                  <a:cubicBezTo>
                    <a:pt x="3029" y="1"/>
                    <a:pt x="2757" y="79"/>
                    <a:pt x="2544" y="200"/>
                  </a:cubicBezTo>
                  <a:cubicBezTo>
                    <a:pt x="2073" y="465"/>
                    <a:pt x="2063" y="966"/>
                    <a:pt x="2250" y="1427"/>
                  </a:cubicBezTo>
                  <a:cubicBezTo>
                    <a:pt x="2250" y="1437"/>
                    <a:pt x="2259" y="1447"/>
                    <a:pt x="2259" y="1457"/>
                  </a:cubicBezTo>
                  <a:cubicBezTo>
                    <a:pt x="1930" y="1240"/>
                    <a:pt x="1541" y="1042"/>
                    <a:pt x="1148" y="1042"/>
                  </a:cubicBezTo>
                  <a:cubicBezTo>
                    <a:pt x="1060" y="1042"/>
                    <a:pt x="972" y="1052"/>
                    <a:pt x="885" y="1074"/>
                  </a:cubicBezTo>
                  <a:cubicBezTo>
                    <a:pt x="404" y="1182"/>
                    <a:pt x="1" y="1741"/>
                    <a:pt x="158" y="2232"/>
                  </a:cubicBezTo>
                  <a:cubicBezTo>
                    <a:pt x="305" y="2664"/>
                    <a:pt x="836" y="2812"/>
                    <a:pt x="1248" y="2890"/>
                  </a:cubicBezTo>
                  <a:cubicBezTo>
                    <a:pt x="924" y="2969"/>
                    <a:pt x="610" y="3086"/>
                    <a:pt x="384" y="3293"/>
                  </a:cubicBezTo>
                  <a:cubicBezTo>
                    <a:pt x="1" y="3646"/>
                    <a:pt x="197" y="4117"/>
                    <a:pt x="561" y="4402"/>
                  </a:cubicBezTo>
                  <a:cubicBezTo>
                    <a:pt x="743" y="4546"/>
                    <a:pt x="948" y="4604"/>
                    <a:pt x="1157" y="4604"/>
                  </a:cubicBezTo>
                  <a:cubicBezTo>
                    <a:pt x="1433" y="4604"/>
                    <a:pt x="1715" y="4503"/>
                    <a:pt x="1955" y="4363"/>
                  </a:cubicBezTo>
                  <a:lnTo>
                    <a:pt x="1955" y="4363"/>
                  </a:lnTo>
                  <a:cubicBezTo>
                    <a:pt x="1768" y="4716"/>
                    <a:pt x="1601" y="5148"/>
                    <a:pt x="1700" y="5541"/>
                  </a:cubicBezTo>
                  <a:cubicBezTo>
                    <a:pt x="1790" y="5919"/>
                    <a:pt x="2189" y="6125"/>
                    <a:pt x="2564" y="6125"/>
                  </a:cubicBezTo>
                  <a:cubicBezTo>
                    <a:pt x="2638" y="6125"/>
                    <a:pt x="2711" y="6117"/>
                    <a:pt x="2780" y="6101"/>
                  </a:cubicBezTo>
                  <a:cubicBezTo>
                    <a:pt x="3172" y="6012"/>
                    <a:pt x="3408" y="5688"/>
                    <a:pt x="3555" y="5335"/>
                  </a:cubicBezTo>
                  <a:cubicBezTo>
                    <a:pt x="3683" y="5502"/>
                    <a:pt x="3850" y="5620"/>
                    <a:pt x="4095" y="5669"/>
                  </a:cubicBezTo>
                  <a:cubicBezTo>
                    <a:pt x="4177" y="5683"/>
                    <a:pt x="4269" y="5691"/>
                    <a:pt x="4364" y="5691"/>
                  </a:cubicBezTo>
                  <a:cubicBezTo>
                    <a:pt x="4730" y="5691"/>
                    <a:pt x="5157" y="5575"/>
                    <a:pt x="5313" y="5256"/>
                  </a:cubicBezTo>
                  <a:cubicBezTo>
                    <a:pt x="5431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5" y="4586"/>
                    <a:pt x="5599" y="4634"/>
                    <a:pt x="5780" y="4634"/>
                  </a:cubicBezTo>
                  <a:cubicBezTo>
                    <a:pt x="5905" y="4634"/>
                    <a:pt x="6028" y="4611"/>
                    <a:pt x="6148" y="4559"/>
                  </a:cubicBezTo>
                  <a:cubicBezTo>
                    <a:pt x="6560" y="4392"/>
                    <a:pt x="6805" y="3803"/>
                    <a:pt x="6570" y="3401"/>
                  </a:cubicBezTo>
                  <a:cubicBezTo>
                    <a:pt x="6393" y="3086"/>
                    <a:pt x="6010" y="2969"/>
                    <a:pt x="5657" y="2920"/>
                  </a:cubicBezTo>
                  <a:cubicBezTo>
                    <a:pt x="5941" y="2802"/>
                    <a:pt x="6197" y="2654"/>
                    <a:pt x="6364" y="2438"/>
                  </a:cubicBezTo>
                  <a:cubicBezTo>
                    <a:pt x="6678" y="2036"/>
                    <a:pt x="6383" y="1525"/>
                    <a:pt x="6020" y="1270"/>
                  </a:cubicBezTo>
                  <a:cubicBezTo>
                    <a:pt x="5857" y="1156"/>
                    <a:pt x="5681" y="1107"/>
                    <a:pt x="5504" y="1107"/>
                  </a:cubicBezTo>
                  <a:cubicBezTo>
                    <a:pt x="5179" y="1107"/>
                    <a:pt x="4850" y="1270"/>
                    <a:pt x="4596" y="1486"/>
                  </a:cubicBezTo>
                  <a:cubicBezTo>
                    <a:pt x="4498" y="1565"/>
                    <a:pt x="4410" y="1653"/>
                    <a:pt x="4321" y="1751"/>
                  </a:cubicBezTo>
                  <a:cubicBezTo>
                    <a:pt x="4370" y="1221"/>
                    <a:pt x="4331" y="651"/>
                    <a:pt x="4007" y="288"/>
                  </a:cubicBezTo>
                  <a:cubicBezTo>
                    <a:pt x="3828" y="84"/>
                    <a:pt x="3565" y="1"/>
                    <a:pt x="3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2" name="Google Shape;4922;p23"/>
            <p:cNvSpPr/>
            <p:nvPr/>
          </p:nvSpPr>
          <p:spPr>
            <a:xfrm>
              <a:off x="4958742" y="5385072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4162" y="282"/>
                  </a:moveTo>
                  <a:cubicBezTo>
                    <a:pt x="4254" y="282"/>
                    <a:pt x="4355" y="317"/>
                    <a:pt x="4468" y="398"/>
                  </a:cubicBezTo>
                  <a:cubicBezTo>
                    <a:pt x="5155" y="889"/>
                    <a:pt x="4213" y="2195"/>
                    <a:pt x="3869" y="2637"/>
                  </a:cubicBezTo>
                  <a:cubicBezTo>
                    <a:pt x="3769" y="2766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5"/>
                  </a:cubicBezTo>
                  <a:cubicBezTo>
                    <a:pt x="4448" y="2460"/>
                    <a:pt x="4713" y="2195"/>
                    <a:pt x="5018" y="1998"/>
                  </a:cubicBezTo>
                  <a:cubicBezTo>
                    <a:pt x="5176" y="1900"/>
                    <a:pt x="5358" y="1802"/>
                    <a:pt x="5545" y="1802"/>
                  </a:cubicBezTo>
                  <a:cubicBezTo>
                    <a:pt x="5601" y="1802"/>
                    <a:pt x="5658" y="1811"/>
                    <a:pt x="5715" y="1832"/>
                  </a:cubicBezTo>
                  <a:cubicBezTo>
                    <a:pt x="5931" y="1920"/>
                    <a:pt x="6216" y="2234"/>
                    <a:pt x="6206" y="2480"/>
                  </a:cubicBezTo>
                  <a:cubicBezTo>
                    <a:pt x="6186" y="2882"/>
                    <a:pt x="5430" y="2990"/>
                    <a:pt x="5145" y="304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1" y="3186"/>
                    <a:pt x="3853" y="3462"/>
                    <a:pt x="4129" y="3462"/>
                  </a:cubicBezTo>
                  <a:cubicBezTo>
                    <a:pt x="4134" y="3462"/>
                    <a:pt x="4139" y="3462"/>
                    <a:pt x="4144" y="3461"/>
                  </a:cubicBezTo>
                  <a:cubicBezTo>
                    <a:pt x="4316" y="3447"/>
                    <a:pt x="4516" y="3434"/>
                    <a:pt x="4723" y="3434"/>
                  </a:cubicBezTo>
                  <a:cubicBezTo>
                    <a:pt x="5211" y="3434"/>
                    <a:pt x="5741" y="3506"/>
                    <a:pt x="6059" y="3795"/>
                  </a:cubicBezTo>
                  <a:cubicBezTo>
                    <a:pt x="6334" y="4041"/>
                    <a:pt x="6265" y="4659"/>
                    <a:pt x="5892" y="4787"/>
                  </a:cubicBezTo>
                  <a:cubicBezTo>
                    <a:pt x="5843" y="4802"/>
                    <a:pt x="5792" y="4808"/>
                    <a:pt x="5740" y="4808"/>
                  </a:cubicBezTo>
                  <a:cubicBezTo>
                    <a:pt x="5369" y="4808"/>
                    <a:pt x="4924" y="4477"/>
                    <a:pt x="4674" y="4296"/>
                  </a:cubicBezTo>
                  <a:cubicBezTo>
                    <a:pt x="4380" y="4090"/>
                    <a:pt x="4105" y="3854"/>
                    <a:pt x="3859" y="3609"/>
                  </a:cubicBezTo>
                  <a:cubicBezTo>
                    <a:pt x="3829" y="3579"/>
                    <a:pt x="3780" y="3566"/>
                    <a:pt x="3726" y="3566"/>
                  </a:cubicBezTo>
                  <a:cubicBezTo>
                    <a:pt x="3567" y="3566"/>
                    <a:pt x="3364" y="3676"/>
                    <a:pt x="3466" y="3786"/>
                  </a:cubicBezTo>
                  <a:cubicBezTo>
                    <a:pt x="3643" y="3992"/>
                    <a:pt x="3800" y="4218"/>
                    <a:pt x="3938" y="4453"/>
                  </a:cubicBezTo>
                  <a:cubicBezTo>
                    <a:pt x="4114" y="4748"/>
                    <a:pt x="4389" y="5278"/>
                    <a:pt x="4154" y="5612"/>
                  </a:cubicBezTo>
                  <a:cubicBezTo>
                    <a:pt x="4045" y="5768"/>
                    <a:pt x="3868" y="5838"/>
                    <a:pt x="3687" y="5838"/>
                  </a:cubicBezTo>
                  <a:cubicBezTo>
                    <a:pt x="3456" y="5838"/>
                    <a:pt x="3218" y="5725"/>
                    <a:pt x="3103" y="5533"/>
                  </a:cubicBezTo>
                  <a:cubicBezTo>
                    <a:pt x="2907" y="5209"/>
                    <a:pt x="2907" y="4767"/>
                    <a:pt x="2926" y="4394"/>
                  </a:cubicBezTo>
                  <a:cubicBezTo>
                    <a:pt x="2946" y="4119"/>
                    <a:pt x="2975" y="3844"/>
                    <a:pt x="3044" y="3579"/>
                  </a:cubicBezTo>
                  <a:cubicBezTo>
                    <a:pt x="3065" y="3491"/>
                    <a:pt x="3002" y="3459"/>
                    <a:pt x="2918" y="3459"/>
                  </a:cubicBezTo>
                  <a:cubicBezTo>
                    <a:pt x="2806" y="3459"/>
                    <a:pt x="2656" y="3517"/>
                    <a:pt x="2622" y="3579"/>
                  </a:cubicBezTo>
                  <a:cubicBezTo>
                    <a:pt x="2435" y="3903"/>
                    <a:pt x="2210" y="4227"/>
                    <a:pt x="1925" y="4473"/>
                  </a:cubicBezTo>
                  <a:cubicBezTo>
                    <a:pt x="1781" y="4601"/>
                    <a:pt x="1604" y="4729"/>
                    <a:pt x="1404" y="4729"/>
                  </a:cubicBezTo>
                  <a:cubicBezTo>
                    <a:pt x="1360" y="4729"/>
                    <a:pt x="1314" y="4723"/>
                    <a:pt x="1267" y="4708"/>
                  </a:cubicBezTo>
                  <a:cubicBezTo>
                    <a:pt x="1031" y="4620"/>
                    <a:pt x="766" y="4316"/>
                    <a:pt x="737" y="4051"/>
                  </a:cubicBezTo>
                  <a:cubicBezTo>
                    <a:pt x="648" y="3393"/>
                    <a:pt x="2033" y="3265"/>
                    <a:pt x="2485" y="3226"/>
                  </a:cubicBezTo>
                  <a:cubicBezTo>
                    <a:pt x="2703" y="3197"/>
                    <a:pt x="2820" y="2940"/>
                    <a:pt x="2554" y="2940"/>
                  </a:cubicBezTo>
                  <a:cubicBezTo>
                    <a:pt x="2544" y="2940"/>
                    <a:pt x="2534" y="2940"/>
                    <a:pt x="2524" y="2941"/>
                  </a:cubicBezTo>
                  <a:cubicBezTo>
                    <a:pt x="2426" y="2951"/>
                    <a:pt x="2318" y="2961"/>
                    <a:pt x="2210" y="2971"/>
                  </a:cubicBezTo>
                  <a:cubicBezTo>
                    <a:pt x="2091" y="2980"/>
                    <a:pt x="1960" y="2986"/>
                    <a:pt x="1826" y="2986"/>
                  </a:cubicBezTo>
                  <a:cubicBezTo>
                    <a:pt x="1245" y="2986"/>
                    <a:pt x="596" y="2866"/>
                    <a:pt x="580" y="2332"/>
                  </a:cubicBezTo>
                  <a:cubicBezTo>
                    <a:pt x="570" y="2146"/>
                    <a:pt x="658" y="182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52" y="203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7"/>
                    <a:pt x="2485" y="2760"/>
                    <a:pt x="2537" y="2760"/>
                  </a:cubicBezTo>
                  <a:cubicBezTo>
                    <a:pt x="2645" y="2760"/>
                    <a:pt x="2772" y="2703"/>
                    <a:pt x="2818" y="2637"/>
                  </a:cubicBezTo>
                  <a:cubicBezTo>
                    <a:pt x="2838" y="2607"/>
                    <a:pt x="2838" y="2568"/>
                    <a:pt x="2809" y="2539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65"/>
                    <a:pt x="1660" y="1075"/>
                    <a:pt x="1954" y="820"/>
                  </a:cubicBezTo>
                  <a:cubicBezTo>
                    <a:pt x="2036" y="748"/>
                    <a:pt x="2167" y="718"/>
                    <a:pt x="2301" y="718"/>
                  </a:cubicBezTo>
                  <a:cubicBezTo>
                    <a:pt x="2440" y="718"/>
                    <a:pt x="2581" y="750"/>
                    <a:pt x="2671" y="801"/>
                  </a:cubicBezTo>
                  <a:cubicBezTo>
                    <a:pt x="2848" y="889"/>
                    <a:pt x="2936" y="1075"/>
                    <a:pt x="2985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5" y="1900"/>
                    <a:pt x="2975" y="2028"/>
                  </a:cubicBezTo>
                  <a:cubicBezTo>
                    <a:pt x="2975" y="2119"/>
                    <a:pt x="3047" y="2156"/>
                    <a:pt x="3132" y="2156"/>
                  </a:cubicBezTo>
                  <a:cubicBezTo>
                    <a:pt x="3250" y="2156"/>
                    <a:pt x="3395" y="2085"/>
                    <a:pt x="3417" y="1989"/>
                  </a:cubicBezTo>
                  <a:cubicBezTo>
                    <a:pt x="3447" y="1851"/>
                    <a:pt x="3457" y="1704"/>
                    <a:pt x="3457" y="1566"/>
                  </a:cubicBezTo>
                  <a:cubicBezTo>
                    <a:pt x="3537" y="1026"/>
                    <a:pt x="3743" y="282"/>
                    <a:pt x="4162" y="282"/>
                  </a:cubicBezTo>
                  <a:close/>
                  <a:moveTo>
                    <a:pt x="4235" y="1"/>
                  </a:moveTo>
                  <a:cubicBezTo>
                    <a:pt x="4161" y="1"/>
                    <a:pt x="4087" y="9"/>
                    <a:pt x="4016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46" y="506"/>
                    <a:pt x="2701" y="457"/>
                  </a:cubicBezTo>
                  <a:cubicBezTo>
                    <a:pt x="2621" y="443"/>
                    <a:pt x="2531" y="435"/>
                    <a:pt x="2436" y="435"/>
                  </a:cubicBezTo>
                  <a:cubicBezTo>
                    <a:pt x="2075" y="435"/>
                    <a:pt x="1646" y="550"/>
                    <a:pt x="1483" y="869"/>
                  </a:cubicBezTo>
                  <a:cubicBezTo>
                    <a:pt x="1365" y="1105"/>
                    <a:pt x="1444" y="1380"/>
                    <a:pt x="1571" y="1616"/>
                  </a:cubicBezTo>
                  <a:cubicBezTo>
                    <a:pt x="1391" y="1540"/>
                    <a:pt x="1204" y="1492"/>
                    <a:pt x="1020" y="1492"/>
                  </a:cubicBezTo>
                  <a:cubicBezTo>
                    <a:pt x="893" y="1492"/>
                    <a:pt x="768" y="1514"/>
                    <a:pt x="648" y="1566"/>
                  </a:cubicBezTo>
                  <a:cubicBezTo>
                    <a:pt x="236" y="1733"/>
                    <a:pt x="0" y="2323"/>
                    <a:pt x="226" y="2725"/>
                  </a:cubicBezTo>
                  <a:cubicBezTo>
                    <a:pt x="403" y="3039"/>
                    <a:pt x="786" y="3157"/>
                    <a:pt x="1139" y="3206"/>
                  </a:cubicBezTo>
                  <a:cubicBezTo>
                    <a:pt x="855" y="3314"/>
                    <a:pt x="609" y="3471"/>
                    <a:pt x="432" y="3687"/>
                  </a:cubicBezTo>
                  <a:cubicBezTo>
                    <a:pt x="118" y="4090"/>
                    <a:pt x="413" y="4600"/>
                    <a:pt x="776" y="4856"/>
                  </a:cubicBezTo>
                  <a:cubicBezTo>
                    <a:pt x="939" y="4970"/>
                    <a:pt x="1115" y="5018"/>
                    <a:pt x="1292" y="5018"/>
                  </a:cubicBezTo>
                  <a:cubicBezTo>
                    <a:pt x="1617" y="5018"/>
                    <a:pt x="1946" y="4856"/>
                    <a:pt x="2200" y="4640"/>
                  </a:cubicBezTo>
                  <a:cubicBezTo>
                    <a:pt x="2298" y="4561"/>
                    <a:pt x="2396" y="4473"/>
                    <a:pt x="2485" y="4375"/>
                  </a:cubicBezTo>
                  <a:lnTo>
                    <a:pt x="2485" y="4375"/>
                  </a:lnTo>
                  <a:cubicBezTo>
                    <a:pt x="2426" y="4905"/>
                    <a:pt x="2475" y="5474"/>
                    <a:pt x="2789" y="5838"/>
                  </a:cubicBezTo>
                  <a:cubicBezTo>
                    <a:pt x="2973" y="6042"/>
                    <a:pt x="3236" y="6125"/>
                    <a:pt x="3507" y="6125"/>
                  </a:cubicBezTo>
                  <a:cubicBezTo>
                    <a:pt x="3769" y="6125"/>
                    <a:pt x="4039" y="6047"/>
                    <a:pt x="4252" y="5926"/>
                  </a:cubicBezTo>
                  <a:cubicBezTo>
                    <a:pt x="4723" y="5661"/>
                    <a:pt x="4743" y="5160"/>
                    <a:pt x="4556" y="4699"/>
                  </a:cubicBezTo>
                  <a:cubicBezTo>
                    <a:pt x="4547" y="468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66" y="4886"/>
                    <a:pt x="5261" y="5083"/>
                    <a:pt x="5657" y="5083"/>
                  </a:cubicBezTo>
                  <a:cubicBezTo>
                    <a:pt x="5746" y="5083"/>
                    <a:pt x="5834" y="5074"/>
                    <a:pt x="5921" y="5052"/>
                  </a:cubicBezTo>
                  <a:cubicBezTo>
                    <a:pt x="6392" y="4944"/>
                    <a:pt x="6795" y="4384"/>
                    <a:pt x="6638" y="3894"/>
                  </a:cubicBezTo>
                  <a:cubicBezTo>
                    <a:pt x="6500" y="3461"/>
                    <a:pt x="5970" y="3314"/>
                    <a:pt x="5558" y="3236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80"/>
                    <a:pt x="6599" y="2008"/>
                    <a:pt x="6235" y="1724"/>
                  </a:cubicBezTo>
                  <a:cubicBezTo>
                    <a:pt x="6058" y="1580"/>
                    <a:pt x="5855" y="1522"/>
                    <a:pt x="5647" y="1522"/>
                  </a:cubicBezTo>
                  <a:cubicBezTo>
                    <a:pt x="5373" y="1522"/>
                    <a:pt x="5091" y="1623"/>
                    <a:pt x="4851" y="1763"/>
                  </a:cubicBezTo>
                  <a:cubicBezTo>
                    <a:pt x="5028" y="1409"/>
                    <a:pt x="5204" y="967"/>
                    <a:pt x="5106" y="585"/>
                  </a:cubicBezTo>
                  <a:cubicBezTo>
                    <a:pt x="5008" y="207"/>
                    <a:pt x="4614" y="1"/>
                    <a:pt x="4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3" name="Google Shape;4923;p23"/>
            <p:cNvSpPr/>
            <p:nvPr/>
          </p:nvSpPr>
          <p:spPr>
            <a:xfrm>
              <a:off x="5298654" y="5376558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17" y="287"/>
                  </a:moveTo>
                  <a:cubicBezTo>
                    <a:pt x="3346" y="287"/>
                    <a:pt x="3582" y="397"/>
                    <a:pt x="3702" y="583"/>
                  </a:cubicBezTo>
                  <a:cubicBezTo>
                    <a:pt x="3898" y="916"/>
                    <a:pt x="3898" y="1358"/>
                    <a:pt x="387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4000" y="2667"/>
                    <a:pt x="4149" y="2608"/>
                    <a:pt x="4183" y="2546"/>
                  </a:cubicBezTo>
                  <a:cubicBezTo>
                    <a:pt x="4360" y="2222"/>
                    <a:pt x="4596" y="1898"/>
                    <a:pt x="4880" y="1653"/>
                  </a:cubicBezTo>
                  <a:cubicBezTo>
                    <a:pt x="5023" y="1526"/>
                    <a:pt x="5198" y="1393"/>
                    <a:pt x="5389" y="1393"/>
                  </a:cubicBezTo>
                  <a:cubicBezTo>
                    <a:pt x="5435" y="1393"/>
                    <a:pt x="5481" y="1400"/>
                    <a:pt x="5528" y="1417"/>
                  </a:cubicBezTo>
                  <a:cubicBezTo>
                    <a:pt x="5774" y="1506"/>
                    <a:pt x="6029" y="1810"/>
                    <a:pt x="6068" y="2065"/>
                  </a:cubicBezTo>
                  <a:cubicBezTo>
                    <a:pt x="6157" y="2733"/>
                    <a:pt x="4763" y="2861"/>
                    <a:pt x="4321" y="2900"/>
                  </a:cubicBezTo>
                  <a:cubicBezTo>
                    <a:pt x="4103" y="2928"/>
                    <a:pt x="3985" y="3186"/>
                    <a:pt x="4243" y="3186"/>
                  </a:cubicBezTo>
                  <a:cubicBezTo>
                    <a:pt x="4252" y="3186"/>
                    <a:pt x="4261" y="3185"/>
                    <a:pt x="4272" y="3185"/>
                  </a:cubicBezTo>
                  <a:cubicBezTo>
                    <a:pt x="4380" y="3175"/>
                    <a:pt x="4488" y="3165"/>
                    <a:pt x="4596" y="3145"/>
                  </a:cubicBezTo>
                  <a:cubicBezTo>
                    <a:pt x="4702" y="3139"/>
                    <a:pt x="4818" y="3134"/>
                    <a:pt x="4939" y="3134"/>
                  </a:cubicBezTo>
                  <a:cubicBezTo>
                    <a:pt x="5529" y="3134"/>
                    <a:pt x="6209" y="3247"/>
                    <a:pt x="6226" y="3793"/>
                  </a:cubicBezTo>
                  <a:cubicBezTo>
                    <a:pt x="6226" y="3980"/>
                    <a:pt x="6147" y="4304"/>
                    <a:pt x="5931" y="4343"/>
                  </a:cubicBezTo>
                  <a:cubicBezTo>
                    <a:pt x="5911" y="4347"/>
                    <a:pt x="5890" y="4349"/>
                    <a:pt x="5869" y="4349"/>
                  </a:cubicBezTo>
                  <a:cubicBezTo>
                    <a:pt x="5663" y="4349"/>
                    <a:pt x="5414" y="4186"/>
                    <a:pt x="5253" y="4088"/>
                  </a:cubicBezTo>
                  <a:cubicBezTo>
                    <a:pt x="4949" y="3901"/>
                    <a:pt x="4655" y="3666"/>
                    <a:pt x="4399" y="3410"/>
                  </a:cubicBezTo>
                  <a:cubicBezTo>
                    <a:pt x="4367" y="3379"/>
                    <a:pt x="4319" y="3365"/>
                    <a:pt x="4266" y="3365"/>
                  </a:cubicBezTo>
                  <a:cubicBezTo>
                    <a:pt x="4156" y="3365"/>
                    <a:pt x="4027" y="3423"/>
                    <a:pt x="3987" y="3489"/>
                  </a:cubicBezTo>
                  <a:cubicBezTo>
                    <a:pt x="3967" y="3518"/>
                    <a:pt x="3967" y="3558"/>
                    <a:pt x="3997" y="3587"/>
                  </a:cubicBezTo>
                  <a:cubicBezTo>
                    <a:pt x="4203" y="3793"/>
                    <a:pt x="4389" y="4009"/>
                    <a:pt x="4556" y="4235"/>
                  </a:cubicBezTo>
                  <a:cubicBezTo>
                    <a:pt x="4713" y="4461"/>
                    <a:pt x="5145" y="5050"/>
                    <a:pt x="4851" y="5306"/>
                  </a:cubicBezTo>
                  <a:cubicBezTo>
                    <a:pt x="4769" y="5378"/>
                    <a:pt x="4638" y="5407"/>
                    <a:pt x="4504" y="5407"/>
                  </a:cubicBezTo>
                  <a:cubicBezTo>
                    <a:pt x="4365" y="5407"/>
                    <a:pt x="4224" y="5375"/>
                    <a:pt x="4134" y="5325"/>
                  </a:cubicBezTo>
                  <a:cubicBezTo>
                    <a:pt x="3957" y="5237"/>
                    <a:pt x="3859" y="5050"/>
                    <a:pt x="3820" y="4864"/>
                  </a:cubicBezTo>
                  <a:cubicBezTo>
                    <a:pt x="3790" y="4746"/>
                    <a:pt x="3781" y="4618"/>
                    <a:pt x="3781" y="4491"/>
                  </a:cubicBezTo>
                  <a:cubicBezTo>
                    <a:pt x="3800" y="4363"/>
                    <a:pt x="3820" y="4225"/>
                    <a:pt x="3820" y="4098"/>
                  </a:cubicBezTo>
                  <a:cubicBezTo>
                    <a:pt x="3824" y="4007"/>
                    <a:pt x="3754" y="3970"/>
                    <a:pt x="3668" y="3970"/>
                  </a:cubicBezTo>
                  <a:cubicBezTo>
                    <a:pt x="3551" y="3970"/>
                    <a:pt x="3405" y="4040"/>
                    <a:pt x="3388" y="4137"/>
                  </a:cubicBezTo>
                  <a:cubicBezTo>
                    <a:pt x="3358" y="4275"/>
                    <a:pt x="3339" y="4422"/>
                    <a:pt x="3339" y="4559"/>
                  </a:cubicBezTo>
                  <a:cubicBezTo>
                    <a:pt x="3258" y="5099"/>
                    <a:pt x="3059" y="5844"/>
                    <a:pt x="2637" y="5844"/>
                  </a:cubicBezTo>
                  <a:cubicBezTo>
                    <a:pt x="2545" y="5844"/>
                    <a:pt x="2442" y="5809"/>
                    <a:pt x="2327" y="5728"/>
                  </a:cubicBezTo>
                  <a:cubicBezTo>
                    <a:pt x="1650" y="5237"/>
                    <a:pt x="2583" y="3931"/>
                    <a:pt x="2936" y="3489"/>
                  </a:cubicBezTo>
                  <a:cubicBezTo>
                    <a:pt x="3036" y="3360"/>
                    <a:pt x="2929" y="3297"/>
                    <a:pt x="2803" y="3297"/>
                  </a:cubicBezTo>
                  <a:cubicBezTo>
                    <a:pt x="2719" y="3297"/>
                    <a:pt x="2626" y="3326"/>
                    <a:pt x="2583" y="3381"/>
                  </a:cubicBezTo>
                  <a:cubicBezTo>
                    <a:pt x="2357" y="3666"/>
                    <a:pt x="2082" y="3931"/>
                    <a:pt x="1787" y="4127"/>
                  </a:cubicBezTo>
                  <a:cubicBezTo>
                    <a:pt x="1632" y="4223"/>
                    <a:pt x="1455" y="4319"/>
                    <a:pt x="1272" y="4319"/>
                  </a:cubicBezTo>
                  <a:cubicBezTo>
                    <a:pt x="1212" y="4319"/>
                    <a:pt x="1151" y="4309"/>
                    <a:pt x="1090" y="4284"/>
                  </a:cubicBezTo>
                  <a:cubicBezTo>
                    <a:pt x="874" y="4206"/>
                    <a:pt x="589" y="3892"/>
                    <a:pt x="599" y="3646"/>
                  </a:cubicBezTo>
                  <a:cubicBezTo>
                    <a:pt x="619" y="3244"/>
                    <a:pt x="1365" y="3126"/>
                    <a:pt x="1660" y="3077"/>
                  </a:cubicBezTo>
                  <a:cubicBezTo>
                    <a:pt x="1974" y="3008"/>
                    <a:pt x="2288" y="2969"/>
                    <a:pt x="2612" y="2949"/>
                  </a:cubicBezTo>
                  <a:cubicBezTo>
                    <a:pt x="2834" y="2939"/>
                    <a:pt x="2952" y="2664"/>
                    <a:pt x="2667" y="2664"/>
                  </a:cubicBezTo>
                  <a:cubicBezTo>
                    <a:pt x="2662" y="2664"/>
                    <a:pt x="2657" y="2664"/>
                    <a:pt x="2651" y="2664"/>
                  </a:cubicBezTo>
                  <a:cubicBezTo>
                    <a:pt x="2482" y="2679"/>
                    <a:pt x="2285" y="2692"/>
                    <a:pt x="2079" y="2692"/>
                  </a:cubicBezTo>
                  <a:cubicBezTo>
                    <a:pt x="1594" y="2692"/>
                    <a:pt x="1064" y="2620"/>
                    <a:pt x="747" y="2330"/>
                  </a:cubicBezTo>
                  <a:cubicBezTo>
                    <a:pt x="472" y="2085"/>
                    <a:pt x="540" y="1466"/>
                    <a:pt x="913" y="1339"/>
                  </a:cubicBezTo>
                  <a:cubicBezTo>
                    <a:pt x="961" y="1324"/>
                    <a:pt x="1011" y="1317"/>
                    <a:pt x="1063" y="1317"/>
                  </a:cubicBezTo>
                  <a:cubicBezTo>
                    <a:pt x="1428" y="1317"/>
                    <a:pt x="1882" y="1649"/>
                    <a:pt x="2131" y="1830"/>
                  </a:cubicBezTo>
                  <a:cubicBezTo>
                    <a:pt x="2416" y="2036"/>
                    <a:pt x="2691" y="2262"/>
                    <a:pt x="2936" y="2517"/>
                  </a:cubicBezTo>
                  <a:cubicBezTo>
                    <a:pt x="2968" y="2547"/>
                    <a:pt x="3019" y="2560"/>
                    <a:pt x="3074" y="2560"/>
                  </a:cubicBezTo>
                  <a:cubicBezTo>
                    <a:pt x="3237" y="2560"/>
                    <a:pt x="3441" y="2448"/>
                    <a:pt x="3339" y="2330"/>
                  </a:cubicBezTo>
                  <a:cubicBezTo>
                    <a:pt x="3162" y="2134"/>
                    <a:pt x="3005" y="1898"/>
                    <a:pt x="2867" y="1673"/>
                  </a:cubicBezTo>
                  <a:cubicBezTo>
                    <a:pt x="2691" y="1378"/>
                    <a:pt x="2406" y="848"/>
                    <a:pt x="2642" y="514"/>
                  </a:cubicBezTo>
                  <a:cubicBezTo>
                    <a:pt x="2755" y="357"/>
                    <a:pt x="2934" y="287"/>
                    <a:pt x="3117" y="287"/>
                  </a:cubicBezTo>
                  <a:close/>
                  <a:moveTo>
                    <a:pt x="3293" y="1"/>
                  </a:moveTo>
                  <a:cubicBezTo>
                    <a:pt x="3031" y="1"/>
                    <a:pt x="2761" y="79"/>
                    <a:pt x="2553" y="200"/>
                  </a:cubicBezTo>
                  <a:cubicBezTo>
                    <a:pt x="2072" y="465"/>
                    <a:pt x="2062" y="966"/>
                    <a:pt x="2249" y="1427"/>
                  </a:cubicBezTo>
                  <a:cubicBezTo>
                    <a:pt x="2249" y="1437"/>
                    <a:pt x="2259" y="1447"/>
                    <a:pt x="2269" y="1457"/>
                  </a:cubicBezTo>
                  <a:cubicBezTo>
                    <a:pt x="1931" y="1240"/>
                    <a:pt x="1541" y="1042"/>
                    <a:pt x="1147" y="1042"/>
                  </a:cubicBezTo>
                  <a:cubicBezTo>
                    <a:pt x="1059" y="1042"/>
                    <a:pt x="972" y="1052"/>
                    <a:pt x="884" y="1074"/>
                  </a:cubicBezTo>
                  <a:cubicBezTo>
                    <a:pt x="413" y="1182"/>
                    <a:pt x="0" y="1741"/>
                    <a:pt x="167" y="2232"/>
                  </a:cubicBezTo>
                  <a:cubicBezTo>
                    <a:pt x="305" y="2664"/>
                    <a:pt x="835" y="2812"/>
                    <a:pt x="1247" y="2890"/>
                  </a:cubicBezTo>
                  <a:cubicBezTo>
                    <a:pt x="933" y="2969"/>
                    <a:pt x="619" y="3086"/>
                    <a:pt x="383" y="3293"/>
                  </a:cubicBezTo>
                  <a:cubicBezTo>
                    <a:pt x="0" y="3646"/>
                    <a:pt x="207" y="4117"/>
                    <a:pt x="570" y="4402"/>
                  </a:cubicBezTo>
                  <a:cubicBezTo>
                    <a:pt x="747" y="4546"/>
                    <a:pt x="951" y="4604"/>
                    <a:pt x="1158" y="4604"/>
                  </a:cubicBezTo>
                  <a:cubicBezTo>
                    <a:pt x="1432" y="4604"/>
                    <a:pt x="1714" y="4503"/>
                    <a:pt x="1954" y="4363"/>
                  </a:cubicBezTo>
                  <a:lnTo>
                    <a:pt x="1954" y="4363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89" y="5919"/>
                    <a:pt x="2189" y="6125"/>
                    <a:pt x="2564" y="6125"/>
                  </a:cubicBezTo>
                  <a:cubicBezTo>
                    <a:pt x="2637" y="6125"/>
                    <a:pt x="2710" y="6117"/>
                    <a:pt x="2779" y="6101"/>
                  </a:cubicBezTo>
                  <a:cubicBezTo>
                    <a:pt x="3182" y="6012"/>
                    <a:pt x="3417" y="5688"/>
                    <a:pt x="3565" y="5335"/>
                  </a:cubicBezTo>
                  <a:cubicBezTo>
                    <a:pt x="3682" y="5502"/>
                    <a:pt x="3849" y="5620"/>
                    <a:pt x="4095" y="5669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4" y="4586"/>
                    <a:pt x="5598" y="4634"/>
                    <a:pt x="5781" y="4634"/>
                  </a:cubicBezTo>
                  <a:cubicBezTo>
                    <a:pt x="5907" y="4634"/>
                    <a:pt x="6033" y="4611"/>
                    <a:pt x="6157" y="4559"/>
                  </a:cubicBezTo>
                  <a:cubicBezTo>
                    <a:pt x="6559" y="4392"/>
                    <a:pt x="6805" y="3803"/>
                    <a:pt x="6579" y="3401"/>
                  </a:cubicBezTo>
                  <a:cubicBezTo>
                    <a:pt x="6392" y="3086"/>
                    <a:pt x="6010" y="2969"/>
                    <a:pt x="5656" y="2920"/>
                  </a:cubicBezTo>
                  <a:cubicBezTo>
                    <a:pt x="5941" y="2802"/>
                    <a:pt x="6196" y="2654"/>
                    <a:pt x="6363" y="2438"/>
                  </a:cubicBezTo>
                  <a:cubicBezTo>
                    <a:pt x="6677" y="2036"/>
                    <a:pt x="6383" y="1525"/>
                    <a:pt x="6019" y="1270"/>
                  </a:cubicBezTo>
                  <a:cubicBezTo>
                    <a:pt x="5857" y="1156"/>
                    <a:pt x="5680" y="1107"/>
                    <a:pt x="5503" y="1107"/>
                  </a:cubicBezTo>
                  <a:cubicBezTo>
                    <a:pt x="5178" y="1107"/>
                    <a:pt x="4850" y="1270"/>
                    <a:pt x="4596" y="1486"/>
                  </a:cubicBezTo>
                  <a:cubicBezTo>
                    <a:pt x="4497" y="1565"/>
                    <a:pt x="4409" y="1653"/>
                    <a:pt x="4321" y="1751"/>
                  </a:cubicBezTo>
                  <a:cubicBezTo>
                    <a:pt x="4370" y="1221"/>
                    <a:pt x="4330" y="651"/>
                    <a:pt x="4006" y="288"/>
                  </a:cubicBezTo>
                  <a:cubicBezTo>
                    <a:pt x="3827" y="84"/>
                    <a:pt x="3564" y="1"/>
                    <a:pt x="3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4" name="Google Shape;4924;p23"/>
            <p:cNvSpPr/>
            <p:nvPr/>
          </p:nvSpPr>
          <p:spPr>
            <a:xfrm>
              <a:off x="5637943" y="5385072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4169" y="282"/>
                  </a:moveTo>
                  <a:cubicBezTo>
                    <a:pt x="4261" y="282"/>
                    <a:pt x="4364" y="317"/>
                    <a:pt x="4478" y="398"/>
                  </a:cubicBezTo>
                  <a:cubicBezTo>
                    <a:pt x="5156" y="889"/>
                    <a:pt x="4223" y="2195"/>
                    <a:pt x="3869" y="2637"/>
                  </a:cubicBezTo>
                  <a:cubicBezTo>
                    <a:pt x="3770" y="2766"/>
                    <a:pt x="3877" y="2828"/>
                    <a:pt x="4002" y="2828"/>
                  </a:cubicBezTo>
                  <a:cubicBezTo>
                    <a:pt x="4087" y="2828"/>
                    <a:pt x="4179" y="2800"/>
                    <a:pt x="4223" y="2745"/>
                  </a:cubicBezTo>
                  <a:cubicBezTo>
                    <a:pt x="4449" y="2460"/>
                    <a:pt x="4724" y="2195"/>
                    <a:pt x="5018" y="1998"/>
                  </a:cubicBezTo>
                  <a:cubicBezTo>
                    <a:pt x="5177" y="1900"/>
                    <a:pt x="5358" y="1802"/>
                    <a:pt x="5545" y="1802"/>
                  </a:cubicBezTo>
                  <a:cubicBezTo>
                    <a:pt x="5602" y="1802"/>
                    <a:pt x="5659" y="1811"/>
                    <a:pt x="5715" y="1832"/>
                  </a:cubicBezTo>
                  <a:cubicBezTo>
                    <a:pt x="5931" y="1920"/>
                    <a:pt x="6216" y="2234"/>
                    <a:pt x="6206" y="2480"/>
                  </a:cubicBezTo>
                  <a:cubicBezTo>
                    <a:pt x="6187" y="2882"/>
                    <a:pt x="5440" y="2990"/>
                    <a:pt x="5146" y="3049"/>
                  </a:cubicBezTo>
                  <a:cubicBezTo>
                    <a:pt x="4832" y="3118"/>
                    <a:pt x="4517" y="3157"/>
                    <a:pt x="4193" y="3177"/>
                  </a:cubicBezTo>
                  <a:cubicBezTo>
                    <a:pt x="3971" y="3186"/>
                    <a:pt x="3854" y="3462"/>
                    <a:pt x="4139" y="3462"/>
                  </a:cubicBezTo>
                  <a:cubicBezTo>
                    <a:pt x="4144" y="3462"/>
                    <a:pt x="4149" y="3462"/>
                    <a:pt x="4154" y="3461"/>
                  </a:cubicBezTo>
                  <a:cubicBezTo>
                    <a:pt x="4324" y="3447"/>
                    <a:pt x="4521" y="3434"/>
                    <a:pt x="4726" y="3434"/>
                  </a:cubicBezTo>
                  <a:cubicBezTo>
                    <a:pt x="5211" y="3434"/>
                    <a:pt x="5742" y="3506"/>
                    <a:pt x="6059" y="3795"/>
                  </a:cubicBezTo>
                  <a:cubicBezTo>
                    <a:pt x="6334" y="4041"/>
                    <a:pt x="6265" y="4659"/>
                    <a:pt x="5892" y="4787"/>
                  </a:cubicBezTo>
                  <a:cubicBezTo>
                    <a:pt x="5843" y="4802"/>
                    <a:pt x="5793" y="4808"/>
                    <a:pt x="5740" y="4808"/>
                  </a:cubicBezTo>
                  <a:cubicBezTo>
                    <a:pt x="5370" y="4808"/>
                    <a:pt x="4924" y="4477"/>
                    <a:pt x="4674" y="4296"/>
                  </a:cubicBezTo>
                  <a:cubicBezTo>
                    <a:pt x="4390" y="4090"/>
                    <a:pt x="4115" y="3854"/>
                    <a:pt x="3869" y="3609"/>
                  </a:cubicBezTo>
                  <a:cubicBezTo>
                    <a:pt x="3837" y="3579"/>
                    <a:pt x="3786" y="3566"/>
                    <a:pt x="3730" y="3566"/>
                  </a:cubicBezTo>
                  <a:cubicBezTo>
                    <a:pt x="3567" y="3566"/>
                    <a:pt x="3364" y="3676"/>
                    <a:pt x="3467" y="3786"/>
                  </a:cubicBezTo>
                  <a:cubicBezTo>
                    <a:pt x="3644" y="3992"/>
                    <a:pt x="3801" y="4218"/>
                    <a:pt x="3938" y="4453"/>
                  </a:cubicBezTo>
                  <a:cubicBezTo>
                    <a:pt x="4115" y="4748"/>
                    <a:pt x="4400" y="5278"/>
                    <a:pt x="4164" y="5612"/>
                  </a:cubicBezTo>
                  <a:cubicBezTo>
                    <a:pt x="4051" y="5768"/>
                    <a:pt x="3874" y="5838"/>
                    <a:pt x="3692" y="5838"/>
                  </a:cubicBezTo>
                  <a:cubicBezTo>
                    <a:pt x="3462" y="5838"/>
                    <a:pt x="3224" y="5725"/>
                    <a:pt x="3103" y="553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86" y="3844"/>
                    <a:pt x="3045" y="3579"/>
                  </a:cubicBezTo>
                  <a:cubicBezTo>
                    <a:pt x="3066" y="3491"/>
                    <a:pt x="3002" y="3459"/>
                    <a:pt x="2919" y="3459"/>
                  </a:cubicBezTo>
                  <a:cubicBezTo>
                    <a:pt x="2806" y="3459"/>
                    <a:pt x="2656" y="3517"/>
                    <a:pt x="2622" y="3579"/>
                  </a:cubicBezTo>
                  <a:cubicBezTo>
                    <a:pt x="2446" y="3903"/>
                    <a:pt x="2210" y="4227"/>
                    <a:pt x="1925" y="4473"/>
                  </a:cubicBezTo>
                  <a:cubicBezTo>
                    <a:pt x="1781" y="4601"/>
                    <a:pt x="1604" y="4729"/>
                    <a:pt x="1410" y="4729"/>
                  </a:cubicBezTo>
                  <a:cubicBezTo>
                    <a:pt x="1367" y="4729"/>
                    <a:pt x="1322" y="4723"/>
                    <a:pt x="1277" y="4708"/>
                  </a:cubicBezTo>
                  <a:cubicBezTo>
                    <a:pt x="1032" y="4620"/>
                    <a:pt x="776" y="4316"/>
                    <a:pt x="737" y="4051"/>
                  </a:cubicBezTo>
                  <a:cubicBezTo>
                    <a:pt x="649" y="3393"/>
                    <a:pt x="2043" y="3265"/>
                    <a:pt x="2485" y="3226"/>
                  </a:cubicBezTo>
                  <a:cubicBezTo>
                    <a:pt x="2703" y="3197"/>
                    <a:pt x="2820" y="2940"/>
                    <a:pt x="2563" y="2940"/>
                  </a:cubicBezTo>
                  <a:cubicBezTo>
                    <a:pt x="2554" y="2940"/>
                    <a:pt x="2544" y="2940"/>
                    <a:pt x="2534" y="2941"/>
                  </a:cubicBezTo>
                  <a:cubicBezTo>
                    <a:pt x="2436" y="2951"/>
                    <a:pt x="2318" y="2961"/>
                    <a:pt x="2210" y="2971"/>
                  </a:cubicBezTo>
                  <a:cubicBezTo>
                    <a:pt x="2092" y="2980"/>
                    <a:pt x="1961" y="2986"/>
                    <a:pt x="1826" y="2986"/>
                  </a:cubicBezTo>
                  <a:cubicBezTo>
                    <a:pt x="1246" y="2986"/>
                    <a:pt x="596" y="2866"/>
                    <a:pt x="580" y="2332"/>
                  </a:cubicBezTo>
                  <a:cubicBezTo>
                    <a:pt x="580" y="2146"/>
                    <a:pt x="659" y="1822"/>
                    <a:pt x="875" y="1782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2" y="1777"/>
                    <a:pt x="1392" y="1940"/>
                    <a:pt x="1552" y="203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7"/>
                    <a:pt x="2487" y="2760"/>
                    <a:pt x="2540" y="2760"/>
                  </a:cubicBezTo>
                  <a:cubicBezTo>
                    <a:pt x="2650" y="2760"/>
                    <a:pt x="2779" y="2703"/>
                    <a:pt x="2819" y="2637"/>
                  </a:cubicBezTo>
                  <a:cubicBezTo>
                    <a:pt x="2838" y="2607"/>
                    <a:pt x="2838" y="2568"/>
                    <a:pt x="2809" y="2539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65"/>
                    <a:pt x="1660" y="1075"/>
                    <a:pt x="1955" y="820"/>
                  </a:cubicBezTo>
                  <a:cubicBezTo>
                    <a:pt x="2036" y="748"/>
                    <a:pt x="2168" y="718"/>
                    <a:pt x="2301" y="718"/>
                  </a:cubicBezTo>
                  <a:cubicBezTo>
                    <a:pt x="2440" y="718"/>
                    <a:pt x="2581" y="750"/>
                    <a:pt x="2671" y="801"/>
                  </a:cubicBezTo>
                  <a:cubicBezTo>
                    <a:pt x="2848" y="889"/>
                    <a:pt x="2946" y="1075"/>
                    <a:pt x="2986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6" y="1900"/>
                    <a:pt x="2986" y="2028"/>
                  </a:cubicBezTo>
                  <a:cubicBezTo>
                    <a:pt x="2982" y="2119"/>
                    <a:pt x="3052" y="2156"/>
                    <a:pt x="3137" y="2156"/>
                  </a:cubicBezTo>
                  <a:cubicBezTo>
                    <a:pt x="3255" y="2156"/>
                    <a:pt x="3401" y="2085"/>
                    <a:pt x="3418" y="1989"/>
                  </a:cubicBezTo>
                  <a:cubicBezTo>
                    <a:pt x="3447" y="1851"/>
                    <a:pt x="3467" y="1704"/>
                    <a:pt x="3467" y="1566"/>
                  </a:cubicBezTo>
                  <a:cubicBezTo>
                    <a:pt x="3547" y="1026"/>
                    <a:pt x="3747" y="282"/>
                    <a:pt x="4169" y="282"/>
                  </a:cubicBezTo>
                  <a:close/>
                  <a:moveTo>
                    <a:pt x="4242" y="1"/>
                  </a:moveTo>
                  <a:cubicBezTo>
                    <a:pt x="4168" y="1"/>
                    <a:pt x="4096" y="9"/>
                    <a:pt x="4026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56" y="506"/>
                    <a:pt x="2711" y="457"/>
                  </a:cubicBezTo>
                  <a:cubicBezTo>
                    <a:pt x="2629" y="443"/>
                    <a:pt x="2538" y="435"/>
                    <a:pt x="2442" y="435"/>
                  </a:cubicBezTo>
                  <a:cubicBezTo>
                    <a:pt x="2075" y="435"/>
                    <a:pt x="1647" y="550"/>
                    <a:pt x="1483" y="869"/>
                  </a:cubicBezTo>
                  <a:cubicBezTo>
                    <a:pt x="1366" y="1105"/>
                    <a:pt x="1454" y="1380"/>
                    <a:pt x="1572" y="1616"/>
                  </a:cubicBezTo>
                  <a:cubicBezTo>
                    <a:pt x="1391" y="1540"/>
                    <a:pt x="1207" y="1492"/>
                    <a:pt x="1024" y="1492"/>
                  </a:cubicBezTo>
                  <a:cubicBezTo>
                    <a:pt x="898" y="1492"/>
                    <a:pt x="773" y="1514"/>
                    <a:pt x="649" y="1566"/>
                  </a:cubicBezTo>
                  <a:cubicBezTo>
                    <a:pt x="246" y="1733"/>
                    <a:pt x="1" y="2323"/>
                    <a:pt x="227" y="2725"/>
                  </a:cubicBezTo>
                  <a:cubicBezTo>
                    <a:pt x="413" y="3039"/>
                    <a:pt x="796" y="3157"/>
                    <a:pt x="1150" y="3206"/>
                  </a:cubicBezTo>
                  <a:cubicBezTo>
                    <a:pt x="865" y="3314"/>
                    <a:pt x="609" y="3471"/>
                    <a:pt x="443" y="3687"/>
                  </a:cubicBezTo>
                  <a:cubicBezTo>
                    <a:pt x="128" y="4090"/>
                    <a:pt x="423" y="4600"/>
                    <a:pt x="786" y="4856"/>
                  </a:cubicBezTo>
                  <a:cubicBezTo>
                    <a:pt x="949" y="4970"/>
                    <a:pt x="1124" y="5018"/>
                    <a:pt x="1300" y="5018"/>
                  </a:cubicBezTo>
                  <a:cubicBezTo>
                    <a:pt x="1623" y="5018"/>
                    <a:pt x="1949" y="4856"/>
                    <a:pt x="2210" y="4640"/>
                  </a:cubicBezTo>
                  <a:cubicBezTo>
                    <a:pt x="2308" y="4561"/>
                    <a:pt x="2397" y="4473"/>
                    <a:pt x="2485" y="4375"/>
                  </a:cubicBezTo>
                  <a:lnTo>
                    <a:pt x="2485" y="4375"/>
                  </a:lnTo>
                  <a:cubicBezTo>
                    <a:pt x="2436" y="4905"/>
                    <a:pt x="2475" y="5474"/>
                    <a:pt x="2789" y="5838"/>
                  </a:cubicBezTo>
                  <a:cubicBezTo>
                    <a:pt x="2974" y="6042"/>
                    <a:pt x="3239" y="6125"/>
                    <a:pt x="3511" y="6125"/>
                  </a:cubicBezTo>
                  <a:cubicBezTo>
                    <a:pt x="3775" y="6125"/>
                    <a:pt x="4044" y="6047"/>
                    <a:pt x="4252" y="5926"/>
                  </a:cubicBezTo>
                  <a:cubicBezTo>
                    <a:pt x="4733" y="5661"/>
                    <a:pt x="4743" y="5160"/>
                    <a:pt x="4557" y="4699"/>
                  </a:cubicBezTo>
                  <a:cubicBezTo>
                    <a:pt x="4557" y="468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4" y="4886"/>
                    <a:pt x="5264" y="5083"/>
                    <a:pt x="5659" y="5083"/>
                  </a:cubicBezTo>
                  <a:cubicBezTo>
                    <a:pt x="5746" y="5083"/>
                    <a:pt x="5834" y="5074"/>
                    <a:pt x="5921" y="5052"/>
                  </a:cubicBezTo>
                  <a:cubicBezTo>
                    <a:pt x="6393" y="4944"/>
                    <a:pt x="6795" y="4384"/>
                    <a:pt x="6638" y="3894"/>
                  </a:cubicBezTo>
                  <a:cubicBezTo>
                    <a:pt x="6501" y="3461"/>
                    <a:pt x="5971" y="3314"/>
                    <a:pt x="5558" y="3236"/>
                  </a:cubicBezTo>
                  <a:cubicBezTo>
                    <a:pt x="5872" y="3157"/>
                    <a:pt x="6187" y="3039"/>
                    <a:pt x="6422" y="2833"/>
                  </a:cubicBezTo>
                  <a:cubicBezTo>
                    <a:pt x="6805" y="2480"/>
                    <a:pt x="6599" y="2008"/>
                    <a:pt x="6236" y="1724"/>
                  </a:cubicBezTo>
                  <a:cubicBezTo>
                    <a:pt x="6058" y="1580"/>
                    <a:pt x="5855" y="1522"/>
                    <a:pt x="5647" y="1522"/>
                  </a:cubicBezTo>
                  <a:cubicBezTo>
                    <a:pt x="5373" y="1522"/>
                    <a:pt x="5092" y="1623"/>
                    <a:pt x="4851" y="1763"/>
                  </a:cubicBezTo>
                  <a:cubicBezTo>
                    <a:pt x="5038" y="1400"/>
                    <a:pt x="5205" y="967"/>
                    <a:pt x="5107" y="585"/>
                  </a:cubicBezTo>
                  <a:cubicBezTo>
                    <a:pt x="5016" y="207"/>
                    <a:pt x="4617" y="1"/>
                    <a:pt x="42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5" name="Google Shape;4925;p23"/>
            <p:cNvSpPr/>
            <p:nvPr/>
          </p:nvSpPr>
          <p:spPr>
            <a:xfrm>
              <a:off x="5977856" y="5376558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21" y="287"/>
                  </a:moveTo>
                  <a:cubicBezTo>
                    <a:pt x="3352" y="287"/>
                    <a:pt x="3588" y="397"/>
                    <a:pt x="3702" y="583"/>
                  </a:cubicBezTo>
                  <a:cubicBezTo>
                    <a:pt x="3899" y="916"/>
                    <a:pt x="3899" y="1358"/>
                    <a:pt x="3879" y="1731"/>
                  </a:cubicBezTo>
                  <a:cubicBezTo>
                    <a:pt x="3860" y="2006"/>
                    <a:pt x="3830" y="2281"/>
                    <a:pt x="3761" y="2546"/>
                  </a:cubicBezTo>
                  <a:cubicBezTo>
                    <a:pt x="3740" y="2634"/>
                    <a:pt x="3804" y="2667"/>
                    <a:pt x="3887" y="2667"/>
                  </a:cubicBezTo>
                  <a:cubicBezTo>
                    <a:pt x="4000" y="2667"/>
                    <a:pt x="4150" y="2608"/>
                    <a:pt x="4184" y="2546"/>
                  </a:cubicBezTo>
                  <a:cubicBezTo>
                    <a:pt x="4370" y="2222"/>
                    <a:pt x="4596" y="1898"/>
                    <a:pt x="4881" y="1653"/>
                  </a:cubicBezTo>
                  <a:cubicBezTo>
                    <a:pt x="5023" y="1526"/>
                    <a:pt x="5198" y="1393"/>
                    <a:pt x="5395" y="1393"/>
                  </a:cubicBezTo>
                  <a:cubicBezTo>
                    <a:pt x="5441" y="1393"/>
                    <a:pt x="5489" y="1400"/>
                    <a:pt x="5539" y="1417"/>
                  </a:cubicBezTo>
                  <a:cubicBezTo>
                    <a:pt x="5774" y="1506"/>
                    <a:pt x="6039" y="1810"/>
                    <a:pt x="6069" y="2065"/>
                  </a:cubicBezTo>
                  <a:cubicBezTo>
                    <a:pt x="6157" y="2733"/>
                    <a:pt x="4773" y="2861"/>
                    <a:pt x="4321" y="2900"/>
                  </a:cubicBezTo>
                  <a:cubicBezTo>
                    <a:pt x="4103" y="2928"/>
                    <a:pt x="3986" y="3186"/>
                    <a:pt x="4243" y="3186"/>
                  </a:cubicBezTo>
                  <a:cubicBezTo>
                    <a:pt x="4252" y="3186"/>
                    <a:pt x="4262" y="3185"/>
                    <a:pt x="4272" y="3185"/>
                  </a:cubicBezTo>
                  <a:cubicBezTo>
                    <a:pt x="4380" y="3175"/>
                    <a:pt x="4488" y="3165"/>
                    <a:pt x="4606" y="3145"/>
                  </a:cubicBezTo>
                  <a:cubicBezTo>
                    <a:pt x="4710" y="3139"/>
                    <a:pt x="4825" y="3134"/>
                    <a:pt x="4944" y="3134"/>
                  </a:cubicBezTo>
                  <a:cubicBezTo>
                    <a:pt x="5529" y="3134"/>
                    <a:pt x="6210" y="3247"/>
                    <a:pt x="6226" y="3793"/>
                  </a:cubicBezTo>
                  <a:cubicBezTo>
                    <a:pt x="6236" y="3980"/>
                    <a:pt x="6147" y="4304"/>
                    <a:pt x="5931" y="4343"/>
                  </a:cubicBezTo>
                  <a:cubicBezTo>
                    <a:pt x="5911" y="4347"/>
                    <a:pt x="5891" y="4349"/>
                    <a:pt x="5870" y="4349"/>
                  </a:cubicBezTo>
                  <a:cubicBezTo>
                    <a:pt x="5663" y="4349"/>
                    <a:pt x="5414" y="4186"/>
                    <a:pt x="5254" y="4088"/>
                  </a:cubicBezTo>
                  <a:cubicBezTo>
                    <a:pt x="4949" y="3901"/>
                    <a:pt x="4655" y="3666"/>
                    <a:pt x="4400" y="3410"/>
                  </a:cubicBezTo>
                  <a:cubicBezTo>
                    <a:pt x="4368" y="3379"/>
                    <a:pt x="4320" y="3365"/>
                    <a:pt x="4268" y="3365"/>
                  </a:cubicBezTo>
                  <a:cubicBezTo>
                    <a:pt x="4161" y="3365"/>
                    <a:pt x="4034" y="3423"/>
                    <a:pt x="3987" y="3489"/>
                  </a:cubicBezTo>
                  <a:cubicBezTo>
                    <a:pt x="3968" y="3518"/>
                    <a:pt x="3968" y="3558"/>
                    <a:pt x="3997" y="3587"/>
                  </a:cubicBezTo>
                  <a:cubicBezTo>
                    <a:pt x="4203" y="3793"/>
                    <a:pt x="4390" y="4009"/>
                    <a:pt x="4557" y="4235"/>
                  </a:cubicBezTo>
                  <a:cubicBezTo>
                    <a:pt x="4714" y="4461"/>
                    <a:pt x="5146" y="5050"/>
                    <a:pt x="4851" y="5306"/>
                  </a:cubicBezTo>
                  <a:cubicBezTo>
                    <a:pt x="4769" y="5378"/>
                    <a:pt x="4638" y="5407"/>
                    <a:pt x="4505" y="5407"/>
                  </a:cubicBezTo>
                  <a:cubicBezTo>
                    <a:pt x="4366" y="5407"/>
                    <a:pt x="4225" y="5375"/>
                    <a:pt x="4134" y="5325"/>
                  </a:cubicBezTo>
                  <a:cubicBezTo>
                    <a:pt x="3958" y="5237"/>
                    <a:pt x="3869" y="5050"/>
                    <a:pt x="3820" y="4864"/>
                  </a:cubicBezTo>
                  <a:cubicBezTo>
                    <a:pt x="3791" y="4746"/>
                    <a:pt x="3781" y="4618"/>
                    <a:pt x="3781" y="4491"/>
                  </a:cubicBezTo>
                  <a:cubicBezTo>
                    <a:pt x="3801" y="4363"/>
                    <a:pt x="3820" y="4225"/>
                    <a:pt x="3830" y="4098"/>
                  </a:cubicBezTo>
                  <a:cubicBezTo>
                    <a:pt x="3830" y="4007"/>
                    <a:pt x="3759" y="3970"/>
                    <a:pt x="3674" y="3970"/>
                  </a:cubicBezTo>
                  <a:cubicBezTo>
                    <a:pt x="3556" y="3970"/>
                    <a:pt x="3411" y="4040"/>
                    <a:pt x="3388" y="4137"/>
                  </a:cubicBezTo>
                  <a:cubicBezTo>
                    <a:pt x="3359" y="4275"/>
                    <a:pt x="3349" y="4422"/>
                    <a:pt x="3349" y="4559"/>
                  </a:cubicBezTo>
                  <a:cubicBezTo>
                    <a:pt x="3268" y="5099"/>
                    <a:pt x="3062" y="5844"/>
                    <a:pt x="2643" y="5844"/>
                  </a:cubicBezTo>
                  <a:cubicBezTo>
                    <a:pt x="2552" y="5844"/>
                    <a:pt x="2450" y="5809"/>
                    <a:pt x="2338" y="5728"/>
                  </a:cubicBezTo>
                  <a:cubicBezTo>
                    <a:pt x="1650" y="5237"/>
                    <a:pt x="2593" y="3931"/>
                    <a:pt x="2937" y="3489"/>
                  </a:cubicBezTo>
                  <a:cubicBezTo>
                    <a:pt x="3036" y="3360"/>
                    <a:pt x="2929" y="3297"/>
                    <a:pt x="2804" y="3297"/>
                  </a:cubicBezTo>
                  <a:cubicBezTo>
                    <a:pt x="2719" y="3297"/>
                    <a:pt x="2627" y="3326"/>
                    <a:pt x="2583" y="3381"/>
                  </a:cubicBezTo>
                  <a:cubicBezTo>
                    <a:pt x="2357" y="3666"/>
                    <a:pt x="2092" y="3931"/>
                    <a:pt x="1788" y="4127"/>
                  </a:cubicBezTo>
                  <a:cubicBezTo>
                    <a:pt x="1633" y="4223"/>
                    <a:pt x="1455" y="4319"/>
                    <a:pt x="1273" y="4319"/>
                  </a:cubicBezTo>
                  <a:cubicBezTo>
                    <a:pt x="1212" y="4319"/>
                    <a:pt x="1152" y="4309"/>
                    <a:pt x="1091" y="4284"/>
                  </a:cubicBezTo>
                  <a:cubicBezTo>
                    <a:pt x="875" y="4206"/>
                    <a:pt x="590" y="3892"/>
                    <a:pt x="600" y="3646"/>
                  </a:cubicBezTo>
                  <a:cubicBezTo>
                    <a:pt x="619" y="3244"/>
                    <a:pt x="1375" y="3126"/>
                    <a:pt x="1660" y="3077"/>
                  </a:cubicBezTo>
                  <a:cubicBezTo>
                    <a:pt x="1974" y="3008"/>
                    <a:pt x="2288" y="2969"/>
                    <a:pt x="2613" y="2949"/>
                  </a:cubicBezTo>
                  <a:cubicBezTo>
                    <a:pt x="2835" y="2939"/>
                    <a:pt x="2952" y="2664"/>
                    <a:pt x="2676" y="2664"/>
                  </a:cubicBezTo>
                  <a:cubicBezTo>
                    <a:pt x="2671" y="2664"/>
                    <a:pt x="2667" y="2664"/>
                    <a:pt x="2662" y="2664"/>
                  </a:cubicBezTo>
                  <a:cubicBezTo>
                    <a:pt x="2489" y="2679"/>
                    <a:pt x="2290" y="2692"/>
                    <a:pt x="2083" y="2692"/>
                  </a:cubicBezTo>
                  <a:cubicBezTo>
                    <a:pt x="1595" y="2692"/>
                    <a:pt x="1064" y="2620"/>
                    <a:pt x="747" y="2330"/>
                  </a:cubicBezTo>
                  <a:cubicBezTo>
                    <a:pt x="472" y="2085"/>
                    <a:pt x="541" y="1466"/>
                    <a:pt x="914" y="1339"/>
                  </a:cubicBezTo>
                  <a:cubicBezTo>
                    <a:pt x="962" y="1324"/>
                    <a:pt x="1013" y="1317"/>
                    <a:pt x="1066" y="1317"/>
                  </a:cubicBezTo>
                  <a:cubicBezTo>
                    <a:pt x="1436" y="1317"/>
                    <a:pt x="1882" y="1649"/>
                    <a:pt x="2131" y="1830"/>
                  </a:cubicBezTo>
                  <a:cubicBezTo>
                    <a:pt x="2426" y="2036"/>
                    <a:pt x="2691" y="2262"/>
                    <a:pt x="2946" y="2517"/>
                  </a:cubicBezTo>
                  <a:cubicBezTo>
                    <a:pt x="2976" y="2547"/>
                    <a:pt x="3025" y="2560"/>
                    <a:pt x="3079" y="2560"/>
                  </a:cubicBezTo>
                  <a:cubicBezTo>
                    <a:pt x="3238" y="2560"/>
                    <a:pt x="3442" y="2448"/>
                    <a:pt x="3339" y="2330"/>
                  </a:cubicBezTo>
                  <a:cubicBezTo>
                    <a:pt x="3162" y="2134"/>
                    <a:pt x="3005" y="1898"/>
                    <a:pt x="2868" y="1673"/>
                  </a:cubicBezTo>
                  <a:cubicBezTo>
                    <a:pt x="2691" y="1378"/>
                    <a:pt x="2416" y="848"/>
                    <a:pt x="2642" y="514"/>
                  </a:cubicBezTo>
                  <a:cubicBezTo>
                    <a:pt x="2755" y="357"/>
                    <a:pt x="2936" y="287"/>
                    <a:pt x="3121" y="287"/>
                  </a:cubicBezTo>
                  <a:close/>
                  <a:moveTo>
                    <a:pt x="3299" y="1"/>
                  </a:moveTo>
                  <a:cubicBezTo>
                    <a:pt x="3036" y="1"/>
                    <a:pt x="2766" y="79"/>
                    <a:pt x="2554" y="200"/>
                  </a:cubicBezTo>
                  <a:cubicBezTo>
                    <a:pt x="2072" y="465"/>
                    <a:pt x="2063" y="966"/>
                    <a:pt x="2249" y="1427"/>
                  </a:cubicBezTo>
                  <a:cubicBezTo>
                    <a:pt x="2259" y="1437"/>
                    <a:pt x="2259" y="1447"/>
                    <a:pt x="2269" y="1457"/>
                  </a:cubicBezTo>
                  <a:cubicBezTo>
                    <a:pt x="1939" y="1240"/>
                    <a:pt x="1544" y="1042"/>
                    <a:pt x="1148" y="1042"/>
                  </a:cubicBezTo>
                  <a:cubicBezTo>
                    <a:pt x="1060" y="1042"/>
                    <a:pt x="972" y="1052"/>
                    <a:pt x="884" y="1074"/>
                  </a:cubicBezTo>
                  <a:cubicBezTo>
                    <a:pt x="413" y="1182"/>
                    <a:pt x="11" y="1741"/>
                    <a:pt x="168" y="2232"/>
                  </a:cubicBezTo>
                  <a:cubicBezTo>
                    <a:pt x="305" y="2664"/>
                    <a:pt x="835" y="2812"/>
                    <a:pt x="1248" y="2890"/>
                  </a:cubicBezTo>
                  <a:cubicBezTo>
                    <a:pt x="933" y="2969"/>
                    <a:pt x="619" y="3086"/>
                    <a:pt x="384" y="3293"/>
                  </a:cubicBezTo>
                  <a:cubicBezTo>
                    <a:pt x="1" y="3646"/>
                    <a:pt x="207" y="4117"/>
                    <a:pt x="570" y="4402"/>
                  </a:cubicBezTo>
                  <a:cubicBezTo>
                    <a:pt x="748" y="4546"/>
                    <a:pt x="951" y="4604"/>
                    <a:pt x="1159" y="4604"/>
                  </a:cubicBezTo>
                  <a:cubicBezTo>
                    <a:pt x="1433" y="4604"/>
                    <a:pt x="1714" y="4503"/>
                    <a:pt x="1955" y="4363"/>
                  </a:cubicBezTo>
                  <a:lnTo>
                    <a:pt x="1955" y="4363"/>
                  </a:lnTo>
                  <a:cubicBezTo>
                    <a:pt x="1778" y="4716"/>
                    <a:pt x="1601" y="5148"/>
                    <a:pt x="1699" y="5541"/>
                  </a:cubicBezTo>
                  <a:cubicBezTo>
                    <a:pt x="1798" y="5919"/>
                    <a:pt x="2192" y="6125"/>
                    <a:pt x="2570" y="6125"/>
                  </a:cubicBezTo>
                  <a:cubicBezTo>
                    <a:pt x="2645" y="6125"/>
                    <a:pt x="2718" y="6117"/>
                    <a:pt x="2789" y="6101"/>
                  </a:cubicBezTo>
                  <a:cubicBezTo>
                    <a:pt x="3182" y="6012"/>
                    <a:pt x="3418" y="5688"/>
                    <a:pt x="3565" y="5335"/>
                  </a:cubicBezTo>
                  <a:cubicBezTo>
                    <a:pt x="3683" y="5502"/>
                    <a:pt x="3860" y="5620"/>
                    <a:pt x="4095" y="5669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1" y="5691"/>
                    <a:pt x="5159" y="5575"/>
                    <a:pt x="5323" y="5256"/>
                  </a:cubicBezTo>
                  <a:cubicBezTo>
                    <a:pt x="5440" y="5021"/>
                    <a:pt x="5362" y="4746"/>
                    <a:pt x="5234" y="4510"/>
                  </a:cubicBezTo>
                  <a:lnTo>
                    <a:pt x="5234" y="4510"/>
                  </a:lnTo>
                  <a:cubicBezTo>
                    <a:pt x="5415" y="4586"/>
                    <a:pt x="5602" y="4634"/>
                    <a:pt x="5786" y="4634"/>
                  </a:cubicBezTo>
                  <a:cubicBezTo>
                    <a:pt x="5912" y="4634"/>
                    <a:pt x="6037" y="4611"/>
                    <a:pt x="6157" y="4559"/>
                  </a:cubicBezTo>
                  <a:cubicBezTo>
                    <a:pt x="6570" y="4392"/>
                    <a:pt x="6805" y="3803"/>
                    <a:pt x="6579" y="3401"/>
                  </a:cubicBezTo>
                  <a:cubicBezTo>
                    <a:pt x="6403" y="3086"/>
                    <a:pt x="6020" y="2969"/>
                    <a:pt x="5666" y="2920"/>
                  </a:cubicBezTo>
                  <a:cubicBezTo>
                    <a:pt x="5951" y="2802"/>
                    <a:pt x="6196" y="2654"/>
                    <a:pt x="6373" y="2438"/>
                  </a:cubicBezTo>
                  <a:cubicBezTo>
                    <a:pt x="6687" y="2036"/>
                    <a:pt x="6393" y="1525"/>
                    <a:pt x="6029" y="1270"/>
                  </a:cubicBezTo>
                  <a:cubicBezTo>
                    <a:pt x="5863" y="1156"/>
                    <a:pt x="5686" y="1107"/>
                    <a:pt x="5509" y="1107"/>
                  </a:cubicBezTo>
                  <a:cubicBezTo>
                    <a:pt x="5184" y="1107"/>
                    <a:pt x="4860" y="1270"/>
                    <a:pt x="4606" y="1486"/>
                  </a:cubicBezTo>
                  <a:cubicBezTo>
                    <a:pt x="4508" y="1565"/>
                    <a:pt x="4409" y="1653"/>
                    <a:pt x="4321" y="1751"/>
                  </a:cubicBezTo>
                  <a:cubicBezTo>
                    <a:pt x="4380" y="1221"/>
                    <a:pt x="4331" y="651"/>
                    <a:pt x="4017" y="288"/>
                  </a:cubicBezTo>
                  <a:cubicBezTo>
                    <a:pt x="3832" y="84"/>
                    <a:pt x="3569" y="1"/>
                    <a:pt x="3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6" name="Google Shape;4926;p23"/>
            <p:cNvSpPr/>
            <p:nvPr/>
          </p:nvSpPr>
          <p:spPr>
            <a:xfrm>
              <a:off x="3106984" y="5636194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4159" y="281"/>
                  </a:moveTo>
                  <a:cubicBezTo>
                    <a:pt x="4251" y="281"/>
                    <a:pt x="4354" y="317"/>
                    <a:pt x="4468" y="398"/>
                  </a:cubicBezTo>
                  <a:cubicBezTo>
                    <a:pt x="5145" y="888"/>
                    <a:pt x="4213" y="2194"/>
                    <a:pt x="3869" y="2636"/>
                  </a:cubicBezTo>
                  <a:cubicBezTo>
                    <a:pt x="3769" y="2765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3" y="2744"/>
                  </a:cubicBezTo>
                  <a:cubicBezTo>
                    <a:pt x="4439" y="2459"/>
                    <a:pt x="4713" y="2194"/>
                    <a:pt x="5018" y="1998"/>
                  </a:cubicBezTo>
                  <a:cubicBezTo>
                    <a:pt x="5174" y="1894"/>
                    <a:pt x="5354" y="1800"/>
                    <a:pt x="5534" y="1800"/>
                  </a:cubicBezTo>
                  <a:cubicBezTo>
                    <a:pt x="5591" y="1800"/>
                    <a:pt x="5649" y="1810"/>
                    <a:pt x="5705" y="1831"/>
                  </a:cubicBezTo>
                  <a:cubicBezTo>
                    <a:pt x="5921" y="1919"/>
                    <a:pt x="6216" y="2234"/>
                    <a:pt x="6206" y="2479"/>
                  </a:cubicBezTo>
                  <a:cubicBezTo>
                    <a:pt x="6186" y="2882"/>
                    <a:pt x="5430" y="2990"/>
                    <a:pt x="5145" y="3049"/>
                  </a:cubicBezTo>
                  <a:cubicBezTo>
                    <a:pt x="4831" y="3117"/>
                    <a:pt x="4507" y="3157"/>
                    <a:pt x="4193" y="3176"/>
                  </a:cubicBezTo>
                  <a:cubicBezTo>
                    <a:pt x="3961" y="3186"/>
                    <a:pt x="3853" y="3461"/>
                    <a:pt x="4129" y="3461"/>
                  </a:cubicBezTo>
                  <a:cubicBezTo>
                    <a:pt x="4134" y="3461"/>
                    <a:pt x="4139" y="3461"/>
                    <a:pt x="4144" y="3461"/>
                  </a:cubicBezTo>
                  <a:cubicBezTo>
                    <a:pt x="4316" y="3446"/>
                    <a:pt x="4515" y="3434"/>
                    <a:pt x="4721" y="3434"/>
                  </a:cubicBezTo>
                  <a:cubicBezTo>
                    <a:pt x="5207" y="3434"/>
                    <a:pt x="5735" y="3505"/>
                    <a:pt x="6059" y="3795"/>
                  </a:cubicBezTo>
                  <a:cubicBezTo>
                    <a:pt x="6324" y="4040"/>
                    <a:pt x="6265" y="4659"/>
                    <a:pt x="5882" y="4787"/>
                  </a:cubicBezTo>
                  <a:cubicBezTo>
                    <a:pt x="5835" y="4801"/>
                    <a:pt x="5785" y="4808"/>
                    <a:pt x="5733" y="4808"/>
                  </a:cubicBezTo>
                  <a:cubicBezTo>
                    <a:pt x="5369" y="4808"/>
                    <a:pt x="4922" y="4476"/>
                    <a:pt x="4664" y="4296"/>
                  </a:cubicBezTo>
                  <a:cubicBezTo>
                    <a:pt x="4380" y="4089"/>
                    <a:pt x="4105" y="3854"/>
                    <a:pt x="3859" y="3608"/>
                  </a:cubicBezTo>
                  <a:cubicBezTo>
                    <a:pt x="3829" y="3578"/>
                    <a:pt x="3780" y="3565"/>
                    <a:pt x="3726" y="3565"/>
                  </a:cubicBezTo>
                  <a:cubicBezTo>
                    <a:pt x="3566" y="3565"/>
                    <a:pt x="3361" y="3675"/>
                    <a:pt x="3457" y="3785"/>
                  </a:cubicBezTo>
                  <a:cubicBezTo>
                    <a:pt x="3643" y="3991"/>
                    <a:pt x="3800" y="4217"/>
                    <a:pt x="3938" y="4453"/>
                  </a:cubicBezTo>
                  <a:cubicBezTo>
                    <a:pt x="4114" y="4747"/>
                    <a:pt x="4389" y="5278"/>
                    <a:pt x="4154" y="5611"/>
                  </a:cubicBezTo>
                  <a:cubicBezTo>
                    <a:pt x="4046" y="5767"/>
                    <a:pt x="3868" y="5837"/>
                    <a:pt x="3687" y="5837"/>
                  </a:cubicBezTo>
                  <a:cubicBezTo>
                    <a:pt x="3456" y="5837"/>
                    <a:pt x="3218" y="5725"/>
                    <a:pt x="3103" y="5533"/>
                  </a:cubicBezTo>
                  <a:cubicBezTo>
                    <a:pt x="2907" y="5209"/>
                    <a:pt x="2907" y="4757"/>
                    <a:pt x="2926" y="4394"/>
                  </a:cubicBezTo>
                  <a:cubicBezTo>
                    <a:pt x="2946" y="4119"/>
                    <a:pt x="2976" y="3844"/>
                    <a:pt x="3044" y="3579"/>
                  </a:cubicBezTo>
                  <a:cubicBezTo>
                    <a:pt x="3061" y="3491"/>
                    <a:pt x="2997" y="3458"/>
                    <a:pt x="2914" y="3458"/>
                  </a:cubicBezTo>
                  <a:cubicBezTo>
                    <a:pt x="2802" y="3458"/>
                    <a:pt x="2656" y="3517"/>
                    <a:pt x="2622" y="3579"/>
                  </a:cubicBezTo>
                  <a:cubicBezTo>
                    <a:pt x="2435" y="3903"/>
                    <a:pt x="2200" y="4227"/>
                    <a:pt x="1925" y="4472"/>
                  </a:cubicBezTo>
                  <a:cubicBezTo>
                    <a:pt x="1783" y="4598"/>
                    <a:pt x="1604" y="4724"/>
                    <a:pt x="1413" y="4724"/>
                  </a:cubicBezTo>
                  <a:cubicBezTo>
                    <a:pt x="1365" y="4724"/>
                    <a:pt x="1316" y="4716"/>
                    <a:pt x="1267" y="4698"/>
                  </a:cubicBezTo>
                  <a:cubicBezTo>
                    <a:pt x="1031" y="4620"/>
                    <a:pt x="766" y="4315"/>
                    <a:pt x="737" y="4050"/>
                  </a:cubicBezTo>
                  <a:cubicBezTo>
                    <a:pt x="648" y="3382"/>
                    <a:pt x="2033" y="3265"/>
                    <a:pt x="2475" y="3225"/>
                  </a:cubicBezTo>
                  <a:cubicBezTo>
                    <a:pt x="2693" y="3197"/>
                    <a:pt x="2819" y="2940"/>
                    <a:pt x="2554" y="2940"/>
                  </a:cubicBezTo>
                  <a:cubicBezTo>
                    <a:pt x="2544" y="2940"/>
                    <a:pt x="2534" y="2940"/>
                    <a:pt x="2524" y="2941"/>
                  </a:cubicBezTo>
                  <a:cubicBezTo>
                    <a:pt x="2426" y="2950"/>
                    <a:pt x="2318" y="2960"/>
                    <a:pt x="2200" y="2970"/>
                  </a:cubicBezTo>
                  <a:cubicBezTo>
                    <a:pt x="2086" y="2979"/>
                    <a:pt x="1961" y="2985"/>
                    <a:pt x="1832" y="2985"/>
                  </a:cubicBezTo>
                  <a:cubicBezTo>
                    <a:pt x="1250" y="2985"/>
                    <a:pt x="596" y="2862"/>
                    <a:pt x="580" y="2332"/>
                  </a:cubicBezTo>
                  <a:cubicBezTo>
                    <a:pt x="570" y="2145"/>
                    <a:pt x="658" y="1821"/>
                    <a:pt x="874" y="1782"/>
                  </a:cubicBezTo>
                  <a:cubicBezTo>
                    <a:pt x="894" y="1778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42" y="2037"/>
                  </a:cubicBezTo>
                  <a:cubicBezTo>
                    <a:pt x="1856" y="2224"/>
                    <a:pt x="2151" y="2459"/>
                    <a:pt x="2406" y="2715"/>
                  </a:cubicBezTo>
                  <a:cubicBezTo>
                    <a:pt x="2435" y="2747"/>
                    <a:pt x="2481" y="2760"/>
                    <a:pt x="2533" y="2760"/>
                  </a:cubicBezTo>
                  <a:cubicBezTo>
                    <a:pt x="2640" y="2760"/>
                    <a:pt x="2772" y="2703"/>
                    <a:pt x="2818" y="2636"/>
                  </a:cubicBezTo>
                  <a:cubicBezTo>
                    <a:pt x="2838" y="2607"/>
                    <a:pt x="2838" y="2567"/>
                    <a:pt x="2799" y="2538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64"/>
                    <a:pt x="1660" y="1075"/>
                    <a:pt x="1954" y="820"/>
                  </a:cubicBezTo>
                  <a:cubicBezTo>
                    <a:pt x="2038" y="746"/>
                    <a:pt x="2170" y="717"/>
                    <a:pt x="2305" y="717"/>
                  </a:cubicBezTo>
                  <a:cubicBezTo>
                    <a:pt x="2440" y="717"/>
                    <a:pt x="2578" y="746"/>
                    <a:pt x="2671" y="790"/>
                  </a:cubicBezTo>
                  <a:cubicBezTo>
                    <a:pt x="2848" y="888"/>
                    <a:pt x="2936" y="1075"/>
                    <a:pt x="2985" y="1262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5" y="1900"/>
                    <a:pt x="2976" y="2027"/>
                  </a:cubicBezTo>
                  <a:cubicBezTo>
                    <a:pt x="2971" y="2118"/>
                    <a:pt x="3042" y="2155"/>
                    <a:pt x="3128" y="2155"/>
                  </a:cubicBezTo>
                  <a:cubicBezTo>
                    <a:pt x="3246" y="2155"/>
                    <a:pt x="3395" y="2085"/>
                    <a:pt x="3417" y="1988"/>
                  </a:cubicBezTo>
                  <a:cubicBezTo>
                    <a:pt x="3447" y="1851"/>
                    <a:pt x="3457" y="1703"/>
                    <a:pt x="3457" y="1566"/>
                  </a:cubicBezTo>
                  <a:cubicBezTo>
                    <a:pt x="3537" y="1026"/>
                    <a:pt x="3737" y="281"/>
                    <a:pt x="4159" y="281"/>
                  </a:cubicBezTo>
                  <a:close/>
                  <a:moveTo>
                    <a:pt x="4232" y="0"/>
                  </a:moveTo>
                  <a:cubicBezTo>
                    <a:pt x="4158" y="0"/>
                    <a:pt x="4086" y="8"/>
                    <a:pt x="4016" y="24"/>
                  </a:cubicBezTo>
                  <a:cubicBezTo>
                    <a:pt x="3624" y="113"/>
                    <a:pt x="3388" y="437"/>
                    <a:pt x="3241" y="790"/>
                  </a:cubicBezTo>
                  <a:cubicBezTo>
                    <a:pt x="3123" y="623"/>
                    <a:pt x="2946" y="506"/>
                    <a:pt x="2701" y="456"/>
                  </a:cubicBezTo>
                  <a:cubicBezTo>
                    <a:pt x="2619" y="442"/>
                    <a:pt x="2527" y="434"/>
                    <a:pt x="2432" y="434"/>
                  </a:cubicBezTo>
                  <a:cubicBezTo>
                    <a:pt x="2066" y="434"/>
                    <a:pt x="1639" y="550"/>
                    <a:pt x="1483" y="869"/>
                  </a:cubicBezTo>
                  <a:cubicBezTo>
                    <a:pt x="1365" y="1104"/>
                    <a:pt x="1444" y="1379"/>
                    <a:pt x="1571" y="1615"/>
                  </a:cubicBezTo>
                  <a:cubicBezTo>
                    <a:pt x="1385" y="1539"/>
                    <a:pt x="1199" y="1491"/>
                    <a:pt x="1017" y="1491"/>
                  </a:cubicBezTo>
                  <a:cubicBezTo>
                    <a:pt x="892" y="1491"/>
                    <a:pt x="768" y="1514"/>
                    <a:pt x="648" y="1566"/>
                  </a:cubicBezTo>
                  <a:cubicBezTo>
                    <a:pt x="236" y="1733"/>
                    <a:pt x="0" y="2322"/>
                    <a:pt x="226" y="2725"/>
                  </a:cubicBezTo>
                  <a:cubicBezTo>
                    <a:pt x="403" y="3039"/>
                    <a:pt x="786" y="3157"/>
                    <a:pt x="1139" y="3206"/>
                  </a:cubicBezTo>
                  <a:cubicBezTo>
                    <a:pt x="855" y="3314"/>
                    <a:pt x="599" y="3471"/>
                    <a:pt x="432" y="3687"/>
                  </a:cubicBezTo>
                  <a:cubicBezTo>
                    <a:pt x="118" y="4089"/>
                    <a:pt x="413" y="4600"/>
                    <a:pt x="776" y="4855"/>
                  </a:cubicBezTo>
                  <a:cubicBezTo>
                    <a:pt x="939" y="4970"/>
                    <a:pt x="1115" y="5018"/>
                    <a:pt x="1292" y="5018"/>
                  </a:cubicBezTo>
                  <a:cubicBezTo>
                    <a:pt x="1617" y="5018"/>
                    <a:pt x="1946" y="4855"/>
                    <a:pt x="2200" y="4639"/>
                  </a:cubicBezTo>
                  <a:cubicBezTo>
                    <a:pt x="2298" y="4561"/>
                    <a:pt x="2386" y="4472"/>
                    <a:pt x="2475" y="4374"/>
                  </a:cubicBezTo>
                  <a:lnTo>
                    <a:pt x="2475" y="4374"/>
                  </a:lnTo>
                  <a:cubicBezTo>
                    <a:pt x="2426" y="4904"/>
                    <a:pt x="2465" y="5474"/>
                    <a:pt x="2789" y="5837"/>
                  </a:cubicBezTo>
                  <a:cubicBezTo>
                    <a:pt x="2968" y="6042"/>
                    <a:pt x="3231" y="6124"/>
                    <a:pt x="3503" y="6124"/>
                  </a:cubicBezTo>
                  <a:cubicBezTo>
                    <a:pt x="3767" y="6124"/>
                    <a:pt x="4039" y="6046"/>
                    <a:pt x="4252" y="5926"/>
                  </a:cubicBezTo>
                  <a:cubicBezTo>
                    <a:pt x="4723" y="5660"/>
                    <a:pt x="4743" y="5160"/>
                    <a:pt x="4556" y="4698"/>
                  </a:cubicBezTo>
                  <a:cubicBezTo>
                    <a:pt x="4547" y="4688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66" y="4886"/>
                    <a:pt x="5255" y="5083"/>
                    <a:pt x="5649" y="5083"/>
                  </a:cubicBezTo>
                  <a:cubicBezTo>
                    <a:pt x="5736" y="5083"/>
                    <a:pt x="5824" y="5073"/>
                    <a:pt x="5911" y="5052"/>
                  </a:cubicBezTo>
                  <a:cubicBezTo>
                    <a:pt x="6392" y="4944"/>
                    <a:pt x="6795" y="4384"/>
                    <a:pt x="6638" y="3893"/>
                  </a:cubicBezTo>
                  <a:cubicBezTo>
                    <a:pt x="6500" y="3461"/>
                    <a:pt x="5960" y="3314"/>
                    <a:pt x="5558" y="3235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79"/>
                    <a:pt x="6599" y="2008"/>
                    <a:pt x="6235" y="1723"/>
                  </a:cubicBezTo>
                  <a:cubicBezTo>
                    <a:pt x="6053" y="1579"/>
                    <a:pt x="5850" y="1521"/>
                    <a:pt x="5642" y="1521"/>
                  </a:cubicBezTo>
                  <a:cubicBezTo>
                    <a:pt x="5368" y="1521"/>
                    <a:pt x="5087" y="1623"/>
                    <a:pt x="4841" y="1762"/>
                  </a:cubicBezTo>
                  <a:cubicBezTo>
                    <a:pt x="5028" y="1399"/>
                    <a:pt x="5204" y="967"/>
                    <a:pt x="5106" y="584"/>
                  </a:cubicBezTo>
                  <a:cubicBezTo>
                    <a:pt x="5008" y="206"/>
                    <a:pt x="4607" y="0"/>
                    <a:pt x="4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7" name="Google Shape;4927;p23"/>
            <p:cNvSpPr/>
            <p:nvPr/>
          </p:nvSpPr>
          <p:spPr>
            <a:xfrm>
              <a:off x="3446896" y="5627680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12" y="287"/>
                  </a:moveTo>
                  <a:cubicBezTo>
                    <a:pt x="3341" y="287"/>
                    <a:pt x="3578" y="396"/>
                    <a:pt x="3692" y="582"/>
                  </a:cubicBezTo>
                  <a:cubicBezTo>
                    <a:pt x="3898" y="916"/>
                    <a:pt x="3898" y="1358"/>
                    <a:pt x="386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6"/>
                    <a:pt x="3887" y="2666"/>
                  </a:cubicBezTo>
                  <a:cubicBezTo>
                    <a:pt x="4000" y="2666"/>
                    <a:pt x="4149" y="2608"/>
                    <a:pt x="4183" y="2546"/>
                  </a:cubicBezTo>
                  <a:cubicBezTo>
                    <a:pt x="4360" y="2222"/>
                    <a:pt x="4596" y="1898"/>
                    <a:pt x="4871" y="1652"/>
                  </a:cubicBezTo>
                  <a:cubicBezTo>
                    <a:pt x="5021" y="1525"/>
                    <a:pt x="5198" y="1392"/>
                    <a:pt x="5389" y="1392"/>
                  </a:cubicBezTo>
                  <a:cubicBezTo>
                    <a:pt x="5435" y="1392"/>
                    <a:pt x="5481" y="1400"/>
                    <a:pt x="5528" y="1417"/>
                  </a:cubicBezTo>
                  <a:cubicBezTo>
                    <a:pt x="5774" y="1505"/>
                    <a:pt x="6029" y="1809"/>
                    <a:pt x="6059" y="2075"/>
                  </a:cubicBezTo>
                  <a:cubicBezTo>
                    <a:pt x="6147" y="2732"/>
                    <a:pt x="4763" y="2860"/>
                    <a:pt x="4321" y="2899"/>
                  </a:cubicBezTo>
                  <a:cubicBezTo>
                    <a:pt x="4103" y="2928"/>
                    <a:pt x="3976" y="3185"/>
                    <a:pt x="4242" y="3185"/>
                  </a:cubicBezTo>
                  <a:cubicBezTo>
                    <a:pt x="4251" y="3185"/>
                    <a:pt x="4261" y="3185"/>
                    <a:pt x="4272" y="3184"/>
                  </a:cubicBezTo>
                  <a:cubicBezTo>
                    <a:pt x="4370" y="3174"/>
                    <a:pt x="4478" y="3165"/>
                    <a:pt x="4596" y="3145"/>
                  </a:cubicBezTo>
                  <a:cubicBezTo>
                    <a:pt x="4702" y="3138"/>
                    <a:pt x="4818" y="3134"/>
                    <a:pt x="4939" y="3134"/>
                  </a:cubicBezTo>
                  <a:cubicBezTo>
                    <a:pt x="5529" y="3134"/>
                    <a:pt x="6209" y="3246"/>
                    <a:pt x="6226" y="3793"/>
                  </a:cubicBezTo>
                  <a:cubicBezTo>
                    <a:pt x="6226" y="3979"/>
                    <a:pt x="6147" y="4303"/>
                    <a:pt x="5931" y="4343"/>
                  </a:cubicBezTo>
                  <a:cubicBezTo>
                    <a:pt x="5910" y="4346"/>
                    <a:pt x="5889" y="4348"/>
                    <a:pt x="5867" y="4348"/>
                  </a:cubicBezTo>
                  <a:cubicBezTo>
                    <a:pt x="5653" y="4348"/>
                    <a:pt x="5405" y="4185"/>
                    <a:pt x="5253" y="4087"/>
                  </a:cubicBezTo>
                  <a:cubicBezTo>
                    <a:pt x="4939" y="3901"/>
                    <a:pt x="4655" y="3665"/>
                    <a:pt x="4399" y="3410"/>
                  </a:cubicBezTo>
                  <a:cubicBezTo>
                    <a:pt x="4367" y="3378"/>
                    <a:pt x="4319" y="3365"/>
                    <a:pt x="4266" y="3365"/>
                  </a:cubicBezTo>
                  <a:cubicBezTo>
                    <a:pt x="4156" y="3365"/>
                    <a:pt x="4027" y="3422"/>
                    <a:pt x="3987" y="3489"/>
                  </a:cubicBezTo>
                  <a:cubicBezTo>
                    <a:pt x="3957" y="3518"/>
                    <a:pt x="3957" y="3557"/>
                    <a:pt x="3997" y="3587"/>
                  </a:cubicBezTo>
                  <a:cubicBezTo>
                    <a:pt x="4193" y="3793"/>
                    <a:pt x="4380" y="4009"/>
                    <a:pt x="4547" y="4235"/>
                  </a:cubicBezTo>
                  <a:cubicBezTo>
                    <a:pt x="4704" y="4461"/>
                    <a:pt x="5145" y="5050"/>
                    <a:pt x="4851" y="5305"/>
                  </a:cubicBezTo>
                  <a:cubicBezTo>
                    <a:pt x="4769" y="5377"/>
                    <a:pt x="4638" y="5407"/>
                    <a:pt x="4504" y="5407"/>
                  </a:cubicBezTo>
                  <a:cubicBezTo>
                    <a:pt x="4365" y="5407"/>
                    <a:pt x="4224" y="5375"/>
                    <a:pt x="4134" y="5325"/>
                  </a:cubicBezTo>
                  <a:cubicBezTo>
                    <a:pt x="3957" y="5236"/>
                    <a:pt x="3859" y="5050"/>
                    <a:pt x="3820" y="4863"/>
                  </a:cubicBezTo>
                  <a:cubicBezTo>
                    <a:pt x="3790" y="4745"/>
                    <a:pt x="3781" y="4618"/>
                    <a:pt x="3781" y="4490"/>
                  </a:cubicBezTo>
                  <a:cubicBezTo>
                    <a:pt x="3800" y="4362"/>
                    <a:pt x="3820" y="4225"/>
                    <a:pt x="3820" y="4097"/>
                  </a:cubicBezTo>
                  <a:cubicBezTo>
                    <a:pt x="3824" y="4006"/>
                    <a:pt x="3754" y="3969"/>
                    <a:pt x="3668" y="3969"/>
                  </a:cubicBezTo>
                  <a:cubicBezTo>
                    <a:pt x="3551" y="3969"/>
                    <a:pt x="3405" y="4040"/>
                    <a:pt x="3388" y="4137"/>
                  </a:cubicBezTo>
                  <a:cubicBezTo>
                    <a:pt x="3358" y="4274"/>
                    <a:pt x="3339" y="4421"/>
                    <a:pt x="3339" y="4559"/>
                  </a:cubicBezTo>
                  <a:cubicBezTo>
                    <a:pt x="3258" y="5099"/>
                    <a:pt x="3059" y="5844"/>
                    <a:pt x="2637" y="5844"/>
                  </a:cubicBezTo>
                  <a:cubicBezTo>
                    <a:pt x="2545" y="5844"/>
                    <a:pt x="2442" y="5808"/>
                    <a:pt x="2327" y="5727"/>
                  </a:cubicBezTo>
                  <a:cubicBezTo>
                    <a:pt x="1650" y="5236"/>
                    <a:pt x="2583" y="3930"/>
                    <a:pt x="2936" y="3489"/>
                  </a:cubicBezTo>
                  <a:cubicBezTo>
                    <a:pt x="3030" y="3359"/>
                    <a:pt x="2924" y="3297"/>
                    <a:pt x="2798" y="3297"/>
                  </a:cubicBezTo>
                  <a:cubicBezTo>
                    <a:pt x="2714" y="3297"/>
                    <a:pt x="2620" y="3325"/>
                    <a:pt x="2573" y="3381"/>
                  </a:cubicBezTo>
                  <a:cubicBezTo>
                    <a:pt x="2357" y="3665"/>
                    <a:pt x="2082" y="3930"/>
                    <a:pt x="1778" y="4127"/>
                  </a:cubicBezTo>
                  <a:cubicBezTo>
                    <a:pt x="1630" y="4223"/>
                    <a:pt x="1455" y="4319"/>
                    <a:pt x="1272" y="4319"/>
                  </a:cubicBezTo>
                  <a:cubicBezTo>
                    <a:pt x="1212" y="4319"/>
                    <a:pt x="1151" y="4308"/>
                    <a:pt x="1090" y="4284"/>
                  </a:cubicBezTo>
                  <a:cubicBezTo>
                    <a:pt x="874" y="4205"/>
                    <a:pt x="590" y="3891"/>
                    <a:pt x="599" y="3646"/>
                  </a:cubicBezTo>
                  <a:cubicBezTo>
                    <a:pt x="609" y="3243"/>
                    <a:pt x="1365" y="3125"/>
                    <a:pt x="1660" y="3076"/>
                  </a:cubicBezTo>
                  <a:cubicBezTo>
                    <a:pt x="1964" y="3007"/>
                    <a:pt x="2288" y="2968"/>
                    <a:pt x="2602" y="2948"/>
                  </a:cubicBezTo>
                  <a:cubicBezTo>
                    <a:pt x="2834" y="2939"/>
                    <a:pt x="2952" y="2663"/>
                    <a:pt x="2667" y="2663"/>
                  </a:cubicBezTo>
                  <a:cubicBezTo>
                    <a:pt x="2662" y="2663"/>
                    <a:pt x="2657" y="2664"/>
                    <a:pt x="2651" y="2664"/>
                  </a:cubicBezTo>
                  <a:cubicBezTo>
                    <a:pt x="2482" y="2678"/>
                    <a:pt x="2285" y="2691"/>
                    <a:pt x="2079" y="2691"/>
                  </a:cubicBezTo>
                  <a:cubicBezTo>
                    <a:pt x="1594" y="2691"/>
                    <a:pt x="1064" y="2620"/>
                    <a:pt x="747" y="2330"/>
                  </a:cubicBezTo>
                  <a:cubicBezTo>
                    <a:pt x="472" y="2084"/>
                    <a:pt x="540" y="1456"/>
                    <a:pt x="914" y="1338"/>
                  </a:cubicBezTo>
                  <a:cubicBezTo>
                    <a:pt x="961" y="1324"/>
                    <a:pt x="1011" y="1317"/>
                    <a:pt x="1062" y="1317"/>
                  </a:cubicBezTo>
                  <a:cubicBezTo>
                    <a:pt x="1426" y="1317"/>
                    <a:pt x="1873" y="1648"/>
                    <a:pt x="2131" y="1829"/>
                  </a:cubicBezTo>
                  <a:cubicBezTo>
                    <a:pt x="2416" y="2035"/>
                    <a:pt x="2691" y="2261"/>
                    <a:pt x="2936" y="2516"/>
                  </a:cubicBezTo>
                  <a:cubicBezTo>
                    <a:pt x="2966" y="2546"/>
                    <a:pt x="3015" y="2559"/>
                    <a:pt x="3069" y="2559"/>
                  </a:cubicBezTo>
                  <a:cubicBezTo>
                    <a:pt x="3228" y="2559"/>
                    <a:pt x="3434" y="2447"/>
                    <a:pt x="3339" y="2330"/>
                  </a:cubicBezTo>
                  <a:cubicBezTo>
                    <a:pt x="3162" y="2134"/>
                    <a:pt x="2995" y="1898"/>
                    <a:pt x="2858" y="1672"/>
                  </a:cubicBezTo>
                  <a:cubicBezTo>
                    <a:pt x="2691" y="1368"/>
                    <a:pt x="2406" y="847"/>
                    <a:pt x="2642" y="513"/>
                  </a:cubicBezTo>
                  <a:cubicBezTo>
                    <a:pt x="2751" y="357"/>
                    <a:pt x="2929" y="287"/>
                    <a:pt x="3112" y="287"/>
                  </a:cubicBezTo>
                  <a:close/>
                  <a:moveTo>
                    <a:pt x="3292" y="0"/>
                  </a:moveTo>
                  <a:cubicBezTo>
                    <a:pt x="3028" y="0"/>
                    <a:pt x="2756" y="78"/>
                    <a:pt x="2543" y="199"/>
                  </a:cubicBezTo>
                  <a:cubicBezTo>
                    <a:pt x="2072" y="464"/>
                    <a:pt x="2062" y="965"/>
                    <a:pt x="2249" y="1427"/>
                  </a:cubicBezTo>
                  <a:cubicBezTo>
                    <a:pt x="2249" y="1436"/>
                    <a:pt x="2259" y="1446"/>
                    <a:pt x="2269" y="1456"/>
                  </a:cubicBezTo>
                  <a:cubicBezTo>
                    <a:pt x="1931" y="1239"/>
                    <a:pt x="1541" y="1042"/>
                    <a:pt x="1147" y="1042"/>
                  </a:cubicBezTo>
                  <a:cubicBezTo>
                    <a:pt x="1059" y="1042"/>
                    <a:pt x="972" y="1052"/>
                    <a:pt x="884" y="1073"/>
                  </a:cubicBezTo>
                  <a:cubicBezTo>
                    <a:pt x="403" y="1181"/>
                    <a:pt x="0" y="1741"/>
                    <a:pt x="167" y="2232"/>
                  </a:cubicBezTo>
                  <a:cubicBezTo>
                    <a:pt x="305" y="2664"/>
                    <a:pt x="835" y="2811"/>
                    <a:pt x="1247" y="2890"/>
                  </a:cubicBezTo>
                  <a:cubicBezTo>
                    <a:pt x="923" y="2968"/>
                    <a:pt x="609" y="3086"/>
                    <a:pt x="383" y="3292"/>
                  </a:cubicBezTo>
                  <a:cubicBezTo>
                    <a:pt x="0" y="3646"/>
                    <a:pt x="207" y="4117"/>
                    <a:pt x="560" y="4402"/>
                  </a:cubicBezTo>
                  <a:cubicBezTo>
                    <a:pt x="742" y="4546"/>
                    <a:pt x="948" y="4604"/>
                    <a:pt x="1156" y="4604"/>
                  </a:cubicBezTo>
                  <a:cubicBezTo>
                    <a:pt x="1432" y="4604"/>
                    <a:pt x="1714" y="4502"/>
                    <a:pt x="1954" y="4362"/>
                  </a:cubicBezTo>
                  <a:lnTo>
                    <a:pt x="1954" y="4362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89" y="5918"/>
                    <a:pt x="2189" y="6124"/>
                    <a:pt x="2564" y="6124"/>
                  </a:cubicBezTo>
                  <a:cubicBezTo>
                    <a:pt x="2637" y="6124"/>
                    <a:pt x="2710" y="6116"/>
                    <a:pt x="2779" y="6100"/>
                  </a:cubicBezTo>
                  <a:cubicBezTo>
                    <a:pt x="3172" y="6012"/>
                    <a:pt x="3408" y="5688"/>
                    <a:pt x="3555" y="5334"/>
                  </a:cubicBezTo>
                  <a:cubicBezTo>
                    <a:pt x="3682" y="5501"/>
                    <a:pt x="3849" y="5619"/>
                    <a:pt x="4095" y="5668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7" y="5575"/>
                    <a:pt x="5312" y="5256"/>
                  </a:cubicBezTo>
                  <a:cubicBezTo>
                    <a:pt x="5430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4" y="4585"/>
                    <a:pt x="5598" y="4633"/>
                    <a:pt x="5779" y="4633"/>
                  </a:cubicBezTo>
                  <a:cubicBezTo>
                    <a:pt x="5904" y="4633"/>
                    <a:pt x="6027" y="4611"/>
                    <a:pt x="6147" y="4559"/>
                  </a:cubicBezTo>
                  <a:cubicBezTo>
                    <a:pt x="6559" y="4392"/>
                    <a:pt x="6805" y="3803"/>
                    <a:pt x="6569" y="3400"/>
                  </a:cubicBezTo>
                  <a:cubicBezTo>
                    <a:pt x="6392" y="3086"/>
                    <a:pt x="6010" y="2968"/>
                    <a:pt x="5656" y="2919"/>
                  </a:cubicBezTo>
                  <a:cubicBezTo>
                    <a:pt x="5941" y="2801"/>
                    <a:pt x="6196" y="2654"/>
                    <a:pt x="6363" y="2438"/>
                  </a:cubicBezTo>
                  <a:cubicBezTo>
                    <a:pt x="6677" y="2035"/>
                    <a:pt x="6383" y="1525"/>
                    <a:pt x="6019" y="1269"/>
                  </a:cubicBezTo>
                  <a:cubicBezTo>
                    <a:pt x="5857" y="1155"/>
                    <a:pt x="5680" y="1107"/>
                    <a:pt x="5503" y="1107"/>
                  </a:cubicBezTo>
                  <a:cubicBezTo>
                    <a:pt x="5178" y="1107"/>
                    <a:pt x="4850" y="1269"/>
                    <a:pt x="4596" y="1485"/>
                  </a:cubicBezTo>
                  <a:cubicBezTo>
                    <a:pt x="4497" y="1564"/>
                    <a:pt x="4409" y="1652"/>
                    <a:pt x="4321" y="1751"/>
                  </a:cubicBezTo>
                  <a:cubicBezTo>
                    <a:pt x="4370" y="1220"/>
                    <a:pt x="4331" y="651"/>
                    <a:pt x="4006" y="288"/>
                  </a:cubicBezTo>
                  <a:cubicBezTo>
                    <a:pt x="3827" y="83"/>
                    <a:pt x="3564" y="0"/>
                    <a:pt x="3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8" name="Google Shape;4928;p23"/>
            <p:cNvSpPr/>
            <p:nvPr/>
          </p:nvSpPr>
          <p:spPr>
            <a:xfrm>
              <a:off x="3786185" y="5636194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4163" y="281"/>
                  </a:moveTo>
                  <a:cubicBezTo>
                    <a:pt x="4254" y="281"/>
                    <a:pt x="4356" y="317"/>
                    <a:pt x="4468" y="398"/>
                  </a:cubicBezTo>
                  <a:cubicBezTo>
                    <a:pt x="5156" y="888"/>
                    <a:pt x="4213" y="2194"/>
                    <a:pt x="3869" y="2636"/>
                  </a:cubicBezTo>
                  <a:cubicBezTo>
                    <a:pt x="3770" y="2765"/>
                    <a:pt x="3877" y="2828"/>
                    <a:pt x="4002" y="2828"/>
                  </a:cubicBezTo>
                  <a:cubicBezTo>
                    <a:pt x="4087" y="2828"/>
                    <a:pt x="4179" y="2800"/>
                    <a:pt x="4223" y="2744"/>
                  </a:cubicBezTo>
                  <a:cubicBezTo>
                    <a:pt x="4449" y="2459"/>
                    <a:pt x="4714" y="2194"/>
                    <a:pt x="5018" y="1998"/>
                  </a:cubicBezTo>
                  <a:cubicBezTo>
                    <a:pt x="5175" y="1894"/>
                    <a:pt x="5354" y="1800"/>
                    <a:pt x="5539" y="1800"/>
                  </a:cubicBezTo>
                  <a:cubicBezTo>
                    <a:pt x="5597" y="1800"/>
                    <a:pt x="5656" y="1810"/>
                    <a:pt x="5715" y="1831"/>
                  </a:cubicBezTo>
                  <a:cubicBezTo>
                    <a:pt x="5931" y="1919"/>
                    <a:pt x="6216" y="2234"/>
                    <a:pt x="6206" y="2479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17"/>
                    <a:pt x="4517" y="3157"/>
                    <a:pt x="4193" y="3176"/>
                  </a:cubicBezTo>
                  <a:cubicBezTo>
                    <a:pt x="3971" y="3186"/>
                    <a:pt x="3854" y="3461"/>
                    <a:pt x="4130" y="3461"/>
                  </a:cubicBezTo>
                  <a:cubicBezTo>
                    <a:pt x="4134" y="3461"/>
                    <a:pt x="4139" y="3461"/>
                    <a:pt x="4144" y="3461"/>
                  </a:cubicBezTo>
                  <a:cubicBezTo>
                    <a:pt x="4317" y="3446"/>
                    <a:pt x="4516" y="3434"/>
                    <a:pt x="4723" y="3434"/>
                  </a:cubicBezTo>
                  <a:cubicBezTo>
                    <a:pt x="5211" y="3434"/>
                    <a:pt x="5742" y="3505"/>
                    <a:pt x="6059" y="3795"/>
                  </a:cubicBezTo>
                  <a:cubicBezTo>
                    <a:pt x="6334" y="4040"/>
                    <a:pt x="6265" y="4659"/>
                    <a:pt x="5892" y="4787"/>
                  </a:cubicBezTo>
                  <a:cubicBezTo>
                    <a:pt x="5843" y="4801"/>
                    <a:pt x="5793" y="4808"/>
                    <a:pt x="5740" y="4808"/>
                  </a:cubicBezTo>
                  <a:cubicBezTo>
                    <a:pt x="5370" y="4808"/>
                    <a:pt x="4924" y="4476"/>
                    <a:pt x="4675" y="4296"/>
                  </a:cubicBezTo>
                  <a:cubicBezTo>
                    <a:pt x="4380" y="4089"/>
                    <a:pt x="4115" y="3854"/>
                    <a:pt x="3860" y="3608"/>
                  </a:cubicBezTo>
                  <a:cubicBezTo>
                    <a:pt x="3830" y="3578"/>
                    <a:pt x="3780" y="3565"/>
                    <a:pt x="3726" y="3565"/>
                  </a:cubicBezTo>
                  <a:cubicBezTo>
                    <a:pt x="3567" y="3565"/>
                    <a:pt x="3364" y="3675"/>
                    <a:pt x="3467" y="3785"/>
                  </a:cubicBezTo>
                  <a:cubicBezTo>
                    <a:pt x="3644" y="3991"/>
                    <a:pt x="3801" y="4217"/>
                    <a:pt x="3938" y="4453"/>
                  </a:cubicBezTo>
                  <a:cubicBezTo>
                    <a:pt x="4115" y="4747"/>
                    <a:pt x="4390" y="5278"/>
                    <a:pt x="4164" y="5611"/>
                  </a:cubicBezTo>
                  <a:cubicBezTo>
                    <a:pt x="4051" y="5767"/>
                    <a:pt x="3872" y="5837"/>
                    <a:pt x="3689" y="5837"/>
                  </a:cubicBezTo>
                  <a:cubicBezTo>
                    <a:pt x="3457" y="5837"/>
                    <a:pt x="3219" y="5725"/>
                    <a:pt x="3104" y="5533"/>
                  </a:cubicBezTo>
                  <a:cubicBezTo>
                    <a:pt x="2907" y="5209"/>
                    <a:pt x="2907" y="4757"/>
                    <a:pt x="2927" y="4394"/>
                  </a:cubicBezTo>
                  <a:cubicBezTo>
                    <a:pt x="2946" y="4119"/>
                    <a:pt x="2986" y="3844"/>
                    <a:pt x="3045" y="3579"/>
                  </a:cubicBezTo>
                  <a:cubicBezTo>
                    <a:pt x="3066" y="3491"/>
                    <a:pt x="3002" y="3458"/>
                    <a:pt x="2919" y="3458"/>
                  </a:cubicBezTo>
                  <a:cubicBezTo>
                    <a:pt x="2806" y="3458"/>
                    <a:pt x="2656" y="3517"/>
                    <a:pt x="2622" y="3579"/>
                  </a:cubicBezTo>
                  <a:cubicBezTo>
                    <a:pt x="2436" y="3903"/>
                    <a:pt x="2210" y="4227"/>
                    <a:pt x="1925" y="4472"/>
                  </a:cubicBezTo>
                  <a:cubicBezTo>
                    <a:pt x="1784" y="4598"/>
                    <a:pt x="1611" y="4724"/>
                    <a:pt x="1417" y="4724"/>
                  </a:cubicBezTo>
                  <a:cubicBezTo>
                    <a:pt x="1368" y="4724"/>
                    <a:pt x="1318" y="4716"/>
                    <a:pt x="1267" y="4698"/>
                  </a:cubicBezTo>
                  <a:cubicBezTo>
                    <a:pt x="1032" y="4620"/>
                    <a:pt x="767" y="4315"/>
                    <a:pt x="737" y="4050"/>
                  </a:cubicBezTo>
                  <a:cubicBezTo>
                    <a:pt x="649" y="3382"/>
                    <a:pt x="2033" y="3265"/>
                    <a:pt x="2485" y="3225"/>
                  </a:cubicBezTo>
                  <a:cubicBezTo>
                    <a:pt x="2703" y="3197"/>
                    <a:pt x="2820" y="2940"/>
                    <a:pt x="2563" y="2940"/>
                  </a:cubicBezTo>
                  <a:cubicBezTo>
                    <a:pt x="2554" y="2940"/>
                    <a:pt x="2544" y="2940"/>
                    <a:pt x="2534" y="2941"/>
                  </a:cubicBezTo>
                  <a:cubicBezTo>
                    <a:pt x="2426" y="2950"/>
                    <a:pt x="2318" y="2960"/>
                    <a:pt x="2210" y="2970"/>
                  </a:cubicBezTo>
                  <a:cubicBezTo>
                    <a:pt x="2096" y="2979"/>
                    <a:pt x="1971" y="2985"/>
                    <a:pt x="1841" y="2985"/>
                  </a:cubicBezTo>
                  <a:cubicBezTo>
                    <a:pt x="1257" y="2985"/>
                    <a:pt x="596" y="2862"/>
                    <a:pt x="580" y="2332"/>
                  </a:cubicBezTo>
                  <a:cubicBezTo>
                    <a:pt x="570" y="2145"/>
                    <a:pt x="659" y="1821"/>
                    <a:pt x="875" y="1782"/>
                  </a:cubicBezTo>
                  <a:cubicBezTo>
                    <a:pt x="895" y="1778"/>
                    <a:pt x="915" y="1777"/>
                    <a:pt x="936" y="1777"/>
                  </a:cubicBezTo>
                  <a:cubicBezTo>
                    <a:pt x="1143" y="1777"/>
                    <a:pt x="1392" y="1939"/>
                    <a:pt x="1552" y="2037"/>
                  </a:cubicBezTo>
                  <a:cubicBezTo>
                    <a:pt x="1856" y="2224"/>
                    <a:pt x="2151" y="2459"/>
                    <a:pt x="2406" y="2715"/>
                  </a:cubicBezTo>
                  <a:cubicBezTo>
                    <a:pt x="2438" y="2747"/>
                    <a:pt x="2487" y="2760"/>
                    <a:pt x="2540" y="2760"/>
                  </a:cubicBezTo>
                  <a:cubicBezTo>
                    <a:pt x="2650" y="2760"/>
                    <a:pt x="2779" y="2703"/>
                    <a:pt x="2819" y="2636"/>
                  </a:cubicBezTo>
                  <a:cubicBezTo>
                    <a:pt x="2838" y="2607"/>
                    <a:pt x="2838" y="2567"/>
                    <a:pt x="2809" y="253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64"/>
                    <a:pt x="1660" y="1075"/>
                    <a:pt x="1955" y="820"/>
                  </a:cubicBezTo>
                  <a:cubicBezTo>
                    <a:pt x="2038" y="746"/>
                    <a:pt x="2173" y="717"/>
                    <a:pt x="2309" y="717"/>
                  </a:cubicBezTo>
                  <a:cubicBezTo>
                    <a:pt x="2446" y="717"/>
                    <a:pt x="2583" y="746"/>
                    <a:pt x="2671" y="790"/>
                  </a:cubicBezTo>
                  <a:cubicBezTo>
                    <a:pt x="2848" y="888"/>
                    <a:pt x="2937" y="1075"/>
                    <a:pt x="2986" y="1262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6" y="1900"/>
                    <a:pt x="2986" y="2027"/>
                  </a:cubicBezTo>
                  <a:cubicBezTo>
                    <a:pt x="2982" y="2118"/>
                    <a:pt x="3050" y="2155"/>
                    <a:pt x="3134" y="2155"/>
                  </a:cubicBezTo>
                  <a:cubicBezTo>
                    <a:pt x="3250" y="2155"/>
                    <a:pt x="3395" y="2085"/>
                    <a:pt x="3418" y="1988"/>
                  </a:cubicBezTo>
                  <a:cubicBezTo>
                    <a:pt x="3447" y="1851"/>
                    <a:pt x="3457" y="1703"/>
                    <a:pt x="3457" y="1566"/>
                  </a:cubicBezTo>
                  <a:cubicBezTo>
                    <a:pt x="3538" y="1026"/>
                    <a:pt x="3744" y="281"/>
                    <a:pt x="4163" y="281"/>
                  </a:cubicBezTo>
                  <a:close/>
                  <a:moveTo>
                    <a:pt x="4235" y="0"/>
                  </a:moveTo>
                  <a:cubicBezTo>
                    <a:pt x="4161" y="0"/>
                    <a:pt x="4087" y="8"/>
                    <a:pt x="4017" y="24"/>
                  </a:cubicBezTo>
                  <a:cubicBezTo>
                    <a:pt x="3624" y="113"/>
                    <a:pt x="3388" y="437"/>
                    <a:pt x="3241" y="790"/>
                  </a:cubicBezTo>
                  <a:cubicBezTo>
                    <a:pt x="3123" y="623"/>
                    <a:pt x="2956" y="506"/>
                    <a:pt x="2711" y="456"/>
                  </a:cubicBezTo>
                  <a:cubicBezTo>
                    <a:pt x="2629" y="442"/>
                    <a:pt x="2538" y="434"/>
                    <a:pt x="2442" y="434"/>
                  </a:cubicBezTo>
                  <a:cubicBezTo>
                    <a:pt x="2075" y="434"/>
                    <a:pt x="1647" y="550"/>
                    <a:pt x="1483" y="869"/>
                  </a:cubicBezTo>
                  <a:cubicBezTo>
                    <a:pt x="1366" y="1104"/>
                    <a:pt x="1444" y="1379"/>
                    <a:pt x="1572" y="1615"/>
                  </a:cubicBezTo>
                  <a:cubicBezTo>
                    <a:pt x="1391" y="1539"/>
                    <a:pt x="1204" y="1491"/>
                    <a:pt x="1020" y="1491"/>
                  </a:cubicBezTo>
                  <a:cubicBezTo>
                    <a:pt x="894" y="1491"/>
                    <a:pt x="769" y="1514"/>
                    <a:pt x="649" y="1566"/>
                  </a:cubicBezTo>
                  <a:cubicBezTo>
                    <a:pt x="236" y="1733"/>
                    <a:pt x="1" y="2322"/>
                    <a:pt x="227" y="2725"/>
                  </a:cubicBezTo>
                  <a:cubicBezTo>
                    <a:pt x="403" y="3039"/>
                    <a:pt x="796" y="3157"/>
                    <a:pt x="1140" y="3206"/>
                  </a:cubicBezTo>
                  <a:cubicBezTo>
                    <a:pt x="865" y="3314"/>
                    <a:pt x="609" y="3471"/>
                    <a:pt x="433" y="3687"/>
                  </a:cubicBezTo>
                  <a:cubicBezTo>
                    <a:pt x="128" y="4089"/>
                    <a:pt x="423" y="4600"/>
                    <a:pt x="786" y="4855"/>
                  </a:cubicBezTo>
                  <a:cubicBezTo>
                    <a:pt x="949" y="4970"/>
                    <a:pt x="1124" y="5018"/>
                    <a:pt x="1300" y="5018"/>
                  </a:cubicBezTo>
                  <a:cubicBezTo>
                    <a:pt x="1622" y="5018"/>
                    <a:pt x="1946" y="4855"/>
                    <a:pt x="2200" y="4639"/>
                  </a:cubicBezTo>
                  <a:cubicBezTo>
                    <a:pt x="2298" y="4561"/>
                    <a:pt x="2397" y="4472"/>
                    <a:pt x="2485" y="4374"/>
                  </a:cubicBezTo>
                  <a:lnTo>
                    <a:pt x="2485" y="4374"/>
                  </a:lnTo>
                  <a:cubicBezTo>
                    <a:pt x="2426" y="4904"/>
                    <a:pt x="2475" y="5474"/>
                    <a:pt x="2789" y="5837"/>
                  </a:cubicBezTo>
                  <a:cubicBezTo>
                    <a:pt x="2974" y="6042"/>
                    <a:pt x="3237" y="6124"/>
                    <a:pt x="3507" y="6124"/>
                  </a:cubicBezTo>
                  <a:cubicBezTo>
                    <a:pt x="3770" y="6124"/>
                    <a:pt x="4040" y="6046"/>
                    <a:pt x="4252" y="5926"/>
                  </a:cubicBezTo>
                  <a:cubicBezTo>
                    <a:pt x="4733" y="5660"/>
                    <a:pt x="4743" y="5160"/>
                    <a:pt x="4557" y="4698"/>
                  </a:cubicBezTo>
                  <a:cubicBezTo>
                    <a:pt x="4547" y="4688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66" y="4886"/>
                    <a:pt x="5262" y="5083"/>
                    <a:pt x="5658" y="5083"/>
                  </a:cubicBezTo>
                  <a:cubicBezTo>
                    <a:pt x="5746" y="5083"/>
                    <a:pt x="5834" y="5073"/>
                    <a:pt x="5922" y="5052"/>
                  </a:cubicBezTo>
                  <a:cubicBezTo>
                    <a:pt x="6393" y="4944"/>
                    <a:pt x="6795" y="4384"/>
                    <a:pt x="6638" y="3893"/>
                  </a:cubicBezTo>
                  <a:cubicBezTo>
                    <a:pt x="6501" y="3461"/>
                    <a:pt x="5971" y="3314"/>
                    <a:pt x="5558" y="3235"/>
                  </a:cubicBezTo>
                  <a:cubicBezTo>
                    <a:pt x="5872" y="3157"/>
                    <a:pt x="6187" y="3039"/>
                    <a:pt x="6422" y="2833"/>
                  </a:cubicBezTo>
                  <a:cubicBezTo>
                    <a:pt x="6805" y="2479"/>
                    <a:pt x="6599" y="2008"/>
                    <a:pt x="6236" y="1723"/>
                  </a:cubicBezTo>
                  <a:cubicBezTo>
                    <a:pt x="6058" y="1579"/>
                    <a:pt x="5855" y="1521"/>
                    <a:pt x="5647" y="1521"/>
                  </a:cubicBezTo>
                  <a:cubicBezTo>
                    <a:pt x="5373" y="1521"/>
                    <a:pt x="5092" y="1623"/>
                    <a:pt x="4851" y="1762"/>
                  </a:cubicBezTo>
                  <a:cubicBezTo>
                    <a:pt x="5028" y="1399"/>
                    <a:pt x="5205" y="967"/>
                    <a:pt x="5107" y="584"/>
                  </a:cubicBezTo>
                  <a:cubicBezTo>
                    <a:pt x="5008" y="206"/>
                    <a:pt x="4614" y="0"/>
                    <a:pt x="4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9" name="Google Shape;4929;p23"/>
            <p:cNvSpPr/>
            <p:nvPr/>
          </p:nvSpPr>
          <p:spPr>
            <a:xfrm>
              <a:off x="4126098" y="5627680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21" y="287"/>
                  </a:moveTo>
                  <a:cubicBezTo>
                    <a:pt x="3352" y="287"/>
                    <a:pt x="3588" y="396"/>
                    <a:pt x="3702" y="582"/>
                  </a:cubicBezTo>
                  <a:cubicBezTo>
                    <a:pt x="3899" y="916"/>
                    <a:pt x="3899" y="1358"/>
                    <a:pt x="3879" y="1731"/>
                  </a:cubicBezTo>
                  <a:cubicBezTo>
                    <a:pt x="3860" y="2006"/>
                    <a:pt x="3820" y="2281"/>
                    <a:pt x="3761" y="2546"/>
                  </a:cubicBezTo>
                  <a:cubicBezTo>
                    <a:pt x="3740" y="2634"/>
                    <a:pt x="3804" y="2666"/>
                    <a:pt x="3887" y="2666"/>
                  </a:cubicBezTo>
                  <a:cubicBezTo>
                    <a:pt x="4000" y="2666"/>
                    <a:pt x="4150" y="2608"/>
                    <a:pt x="4184" y="2546"/>
                  </a:cubicBezTo>
                  <a:cubicBezTo>
                    <a:pt x="4360" y="2222"/>
                    <a:pt x="4596" y="1898"/>
                    <a:pt x="4881" y="1652"/>
                  </a:cubicBezTo>
                  <a:cubicBezTo>
                    <a:pt x="5023" y="1525"/>
                    <a:pt x="5198" y="1392"/>
                    <a:pt x="5390" y="1392"/>
                  </a:cubicBezTo>
                  <a:cubicBezTo>
                    <a:pt x="5435" y="1392"/>
                    <a:pt x="5482" y="1400"/>
                    <a:pt x="5529" y="1417"/>
                  </a:cubicBezTo>
                  <a:cubicBezTo>
                    <a:pt x="5774" y="1505"/>
                    <a:pt x="6030" y="1809"/>
                    <a:pt x="6069" y="2075"/>
                  </a:cubicBezTo>
                  <a:cubicBezTo>
                    <a:pt x="6157" y="2732"/>
                    <a:pt x="4773" y="2860"/>
                    <a:pt x="4321" y="2899"/>
                  </a:cubicBezTo>
                  <a:cubicBezTo>
                    <a:pt x="4103" y="2928"/>
                    <a:pt x="3986" y="3185"/>
                    <a:pt x="4243" y="3185"/>
                  </a:cubicBezTo>
                  <a:cubicBezTo>
                    <a:pt x="4252" y="3185"/>
                    <a:pt x="4262" y="3185"/>
                    <a:pt x="4272" y="3184"/>
                  </a:cubicBezTo>
                  <a:cubicBezTo>
                    <a:pt x="4380" y="3174"/>
                    <a:pt x="4488" y="3165"/>
                    <a:pt x="4596" y="3145"/>
                  </a:cubicBezTo>
                  <a:cubicBezTo>
                    <a:pt x="4702" y="3138"/>
                    <a:pt x="4819" y="3134"/>
                    <a:pt x="4939" y="3134"/>
                  </a:cubicBezTo>
                  <a:cubicBezTo>
                    <a:pt x="5529" y="3134"/>
                    <a:pt x="6210" y="3246"/>
                    <a:pt x="6226" y="3793"/>
                  </a:cubicBezTo>
                  <a:cubicBezTo>
                    <a:pt x="6226" y="3979"/>
                    <a:pt x="6147" y="4303"/>
                    <a:pt x="5931" y="4343"/>
                  </a:cubicBezTo>
                  <a:cubicBezTo>
                    <a:pt x="5911" y="4346"/>
                    <a:pt x="5891" y="4348"/>
                    <a:pt x="5870" y="4348"/>
                  </a:cubicBezTo>
                  <a:cubicBezTo>
                    <a:pt x="5663" y="4348"/>
                    <a:pt x="5414" y="4185"/>
                    <a:pt x="5254" y="4087"/>
                  </a:cubicBezTo>
                  <a:cubicBezTo>
                    <a:pt x="4949" y="3901"/>
                    <a:pt x="4655" y="3665"/>
                    <a:pt x="4400" y="3410"/>
                  </a:cubicBezTo>
                  <a:cubicBezTo>
                    <a:pt x="4368" y="3378"/>
                    <a:pt x="4319" y="3365"/>
                    <a:pt x="4266" y="3365"/>
                  </a:cubicBezTo>
                  <a:cubicBezTo>
                    <a:pt x="4156" y="3365"/>
                    <a:pt x="4027" y="3422"/>
                    <a:pt x="3987" y="3489"/>
                  </a:cubicBezTo>
                  <a:cubicBezTo>
                    <a:pt x="3968" y="3518"/>
                    <a:pt x="3968" y="3557"/>
                    <a:pt x="3997" y="3587"/>
                  </a:cubicBezTo>
                  <a:cubicBezTo>
                    <a:pt x="4203" y="3793"/>
                    <a:pt x="4390" y="4009"/>
                    <a:pt x="4557" y="4235"/>
                  </a:cubicBezTo>
                  <a:cubicBezTo>
                    <a:pt x="4714" y="4461"/>
                    <a:pt x="5146" y="5050"/>
                    <a:pt x="4851" y="5305"/>
                  </a:cubicBezTo>
                  <a:cubicBezTo>
                    <a:pt x="4769" y="5377"/>
                    <a:pt x="4638" y="5407"/>
                    <a:pt x="4505" y="5407"/>
                  </a:cubicBezTo>
                  <a:cubicBezTo>
                    <a:pt x="4366" y="5407"/>
                    <a:pt x="4225" y="5375"/>
                    <a:pt x="4134" y="5325"/>
                  </a:cubicBezTo>
                  <a:cubicBezTo>
                    <a:pt x="3958" y="5236"/>
                    <a:pt x="3869" y="5050"/>
                    <a:pt x="3820" y="4863"/>
                  </a:cubicBezTo>
                  <a:cubicBezTo>
                    <a:pt x="3791" y="4745"/>
                    <a:pt x="3781" y="4618"/>
                    <a:pt x="3781" y="4490"/>
                  </a:cubicBezTo>
                  <a:cubicBezTo>
                    <a:pt x="3801" y="4362"/>
                    <a:pt x="3820" y="4225"/>
                    <a:pt x="3820" y="4097"/>
                  </a:cubicBezTo>
                  <a:cubicBezTo>
                    <a:pt x="3824" y="4006"/>
                    <a:pt x="3756" y="3969"/>
                    <a:pt x="3672" y="3969"/>
                  </a:cubicBezTo>
                  <a:cubicBezTo>
                    <a:pt x="3556" y="3969"/>
                    <a:pt x="3411" y="4040"/>
                    <a:pt x="3388" y="4137"/>
                  </a:cubicBezTo>
                  <a:cubicBezTo>
                    <a:pt x="3359" y="4274"/>
                    <a:pt x="3349" y="4421"/>
                    <a:pt x="3339" y="4559"/>
                  </a:cubicBezTo>
                  <a:cubicBezTo>
                    <a:pt x="3267" y="5099"/>
                    <a:pt x="3062" y="5844"/>
                    <a:pt x="2643" y="5844"/>
                  </a:cubicBezTo>
                  <a:cubicBezTo>
                    <a:pt x="2552" y="5844"/>
                    <a:pt x="2450" y="5808"/>
                    <a:pt x="2338" y="5727"/>
                  </a:cubicBezTo>
                  <a:cubicBezTo>
                    <a:pt x="1650" y="5236"/>
                    <a:pt x="2583" y="3930"/>
                    <a:pt x="2937" y="3489"/>
                  </a:cubicBezTo>
                  <a:cubicBezTo>
                    <a:pt x="3036" y="3359"/>
                    <a:pt x="2929" y="3297"/>
                    <a:pt x="2804" y="3297"/>
                  </a:cubicBezTo>
                  <a:cubicBezTo>
                    <a:pt x="2719" y="3297"/>
                    <a:pt x="2627" y="3325"/>
                    <a:pt x="2583" y="3381"/>
                  </a:cubicBezTo>
                  <a:cubicBezTo>
                    <a:pt x="2357" y="3665"/>
                    <a:pt x="2092" y="3930"/>
                    <a:pt x="1788" y="4127"/>
                  </a:cubicBezTo>
                  <a:cubicBezTo>
                    <a:pt x="1633" y="4223"/>
                    <a:pt x="1456" y="4319"/>
                    <a:pt x="1273" y="4319"/>
                  </a:cubicBezTo>
                  <a:cubicBezTo>
                    <a:pt x="1212" y="4319"/>
                    <a:pt x="1152" y="4308"/>
                    <a:pt x="1091" y="4284"/>
                  </a:cubicBezTo>
                  <a:cubicBezTo>
                    <a:pt x="875" y="4205"/>
                    <a:pt x="590" y="3891"/>
                    <a:pt x="600" y="3646"/>
                  </a:cubicBezTo>
                  <a:cubicBezTo>
                    <a:pt x="619" y="3243"/>
                    <a:pt x="1366" y="3125"/>
                    <a:pt x="1660" y="3076"/>
                  </a:cubicBezTo>
                  <a:cubicBezTo>
                    <a:pt x="1974" y="3007"/>
                    <a:pt x="2289" y="2968"/>
                    <a:pt x="2613" y="2948"/>
                  </a:cubicBezTo>
                  <a:cubicBezTo>
                    <a:pt x="2835" y="2939"/>
                    <a:pt x="2952" y="2663"/>
                    <a:pt x="2676" y="2663"/>
                  </a:cubicBezTo>
                  <a:cubicBezTo>
                    <a:pt x="2672" y="2663"/>
                    <a:pt x="2667" y="2664"/>
                    <a:pt x="2662" y="2664"/>
                  </a:cubicBezTo>
                  <a:cubicBezTo>
                    <a:pt x="2489" y="2678"/>
                    <a:pt x="2290" y="2691"/>
                    <a:pt x="2083" y="2691"/>
                  </a:cubicBezTo>
                  <a:cubicBezTo>
                    <a:pt x="1595" y="2691"/>
                    <a:pt x="1064" y="2620"/>
                    <a:pt x="747" y="2330"/>
                  </a:cubicBezTo>
                  <a:cubicBezTo>
                    <a:pt x="472" y="2084"/>
                    <a:pt x="541" y="1456"/>
                    <a:pt x="914" y="1338"/>
                  </a:cubicBezTo>
                  <a:cubicBezTo>
                    <a:pt x="962" y="1324"/>
                    <a:pt x="1013" y="1317"/>
                    <a:pt x="1066" y="1317"/>
                  </a:cubicBezTo>
                  <a:cubicBezTo>
                    <a:pt x="1436" y="1317"/>
                    <a:pt x="1882" y="1648"/>
                    <a:pt x="2131" y="1829"/>
                  </a:cubicBezTo>
                  <a:cubicBezTo>
                    <a:pt x="2416" y="2035"/>
                    <a:pt x="2691" y="2261"/>
                    <a:pt x="2946" y="2516"/>
                  </a:cubicBezTo>
                  <a:cubicBezTo>
                    <a:pt x="2976" y="2546"/>
                    <a:pt x="3025" y="2559"/>
                    <a:pt x="3079" y="2559"/>
                  </a:cubicBezTo>
                  <a:cubicBezTo>
                    <a:pt x="3238" y="2559"/>
                    <a:pt x="3442" y="2447"/>
                    <a:pt x="3339" y="2330"/>
                  </a:cubicBezTo>
                  <a:cubicBezTo>
                    <a:pt x="3162" y="2134"/>
                    <a:pt x="3005" y="1898"/>
                    <a:pt x="2868" y="1672"/>
                  </a:cubicBezTo>
                  <a:cubicBezTo>
                    <a:pt x="2691" y="1368"/>
                    <a:pt x="2406" y="847"/>
                    <a:pt x="2642" y="513"/>
                  </a:cubicBezTo>
                  <a:cubicBezTo>
                    <a:pt x="2755" y="357"/>
                    <a:pt x="2936" y="287"/>
                    <a:pt x="3121" y="287"/>
                  </a:cubicBezTo>
                  <a:close/>
                  <a:moveTo>
                    <a:pt x="3295" y="0"/>
                  </a:moveTo>
                  <a:cubicBezTo>
                    <a:pt x="3031" y="0"/>
                    <a:pt x="2762" y="78"/>
                    <a:pt x="2554" y="199"/>
                  </a:cubicBezTo>
                  <a:cubicBezTo>
                    <a:pt x="2073" y="464"/>
                    <a:pt x="2063" y="965"/>
                    <a:pt x="2249" y="1427"/>
                  </a:cubicBezTo>
                  <a:cubicBezTo>
                    <a:pt x="2259" y="1436"/>
                    <a:pt x="2259" y="1446"/>
                    <a:pt x="2269" y="1456"/>
                  </a:cubicBezTo>
                  <a:cubicBezTo>
                    <a:pt x="1931" y="1239"/>
                    <a:pt x="1541" y="1042"/>
                    <a:pt x="1147" y="1042"/>
                  </a:cubicBezTo>
                  <a:cubicBezTo>
                    <a:pt x="1060" y="1042"/>
                    <a:pt x="972" y="1052"/>
                    <a:pt x="884" y="1073"/>
                  </a:cubicBezTo>
                  <a:cubicBezTo>
                    <a:pt x="413" y="1181"/>
                    <a:pt x="11" y="1741"/>
                    <a:pt x="168" y="2232"/>
                  </a:cubicBezTo>
                  <a:cubicBezTo>
                    <a:pt x="305" y="2664"/>
                    <a:pt x="835" y="2811"/>
                    <a:pt x="1248" y="2890"/>
                  </a:cubicBezTo>
                  <a:cubicBezTo>
                    <a:pt x="934" y="2968"/>
                    <a:pt x="619" y="3086"/>
                    <a:pt x="384" y="3292"/>
                  </a:cubicBezTo>
                  <a:cubicBezTo>
                    <a:pt x="1" y="3646"/>
                    <a:pt x="207" y="4117"/>
                    <a:pt x="570" y="4402"/>
                  </a:cubicBezTo>
                  <a:cubicBezTo>
                    <a:pt x="748" y="4546"/>
                    <a:pt x="951" y="4604"/>
                    <a:pt x="1159" y="4604"/>
                  </a:cubicBezTo>
                  <a:cubicBezTo>
                    <a:pt x="1433" y="4604"/>
                    <a:pt x="1714" y="4502"/>
                    <a:pt x="1955" y="4362"/>
                  </a:cubicBezTo>
                  <a:lnTo>
                    <a:pt x="1955" y="4362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98" y="5918"/>
                    <a:pt x="2192" y="6124"/>
                    <a:pt x="2565" y="6124"/>
                  </a:cubicBezTo>
                  <a:cubicBezTo>
                    <a:pt x="2638" y="6124"/>
                    <a:pt x="2710" y="6116"/>
                    <a:pt x="2779" y="6100"/>
                  </a:cubicBezTo>
                  <a:cubicBezTo>
                    <a:pt x="3182" y="6012"/>
                    <a:pt x="3418" y="5688"/>
                    <a:pt x="3565" y="5334"/>
                  </a:cubicBezTo>
                  <a:cubicBezTo>
                    <a:pt x="3683" y="5501"/>
                    <a:pt x="3850" y="5619"/>
                    <a:pt x="4095" y="5668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1" y="5691"/>
                    <a:pt x="5159" y="5575"/>
                    <a:pt x="5323" y="5256"/>
                  </a:cubicBezTo>
                  <a:cubicBezTo>
                    <a:pt x="5440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5" y="4585"/>
                    <a:pt x="5602" y="4633"/>
                    <a:pt x="5786" y="4633"/>
                  </a:cubicBezTo>
                  <a:cubicBezTo>
                    <a:pt x="5912" y="4633"/>
                    <a:pt x="6037" y="4611"/>
                    <a:pt x="6157" y="4559"/>
                  </a:cubicBezTo>
                  <a:cubicBezTo>
                    <a:pt x="6570" y="4392"/>
                    <a:pt x="6805" y="3803"/>
                    <a:pt x="6579" y="3400"/>
                  </a:cubicBezTo>
                  <a:cubicBezTo>
                    <a:pt x="6393" y="3086"/>
                    <a:pt x="6010" y="2968"/>
                    <a:pt x="5656" y="2919"/>
                  </a:cubicBezTo>
                  <a:cubicBezTo>
                    <a:pt x="5941" y="2801"/>
                    <a:pt x="6196" y="2654"/>
                    <a:pt x="6363" y="2438"/>
                  </a:cubicBezTo>
                  <a:cubicBezTo>
                    <a:pt x="6678" y="2035"/>
                    <a:pt x="6383" y="1525"/>
                    <a:pt x="6020" y="1269"/>
                  </a:cubicBezTo>
                  <a:cubicBezTo>
                    <a:pt x="5857" y="1155"/>
                    <a:pt x="5682" y="1107"/>
                    <a:pt x="5506" y="1107"/>
                  </a:cubicBezTo>
                  <a:cubicBezTo>
                    <a:pt x="5183" y="1107"/>
                    <a:pt x="4857" y="1269"/>
                    <a:pt x="4596" y="1485"/>
                  </a:cubicBezTo>
                  <a:cubicBezTo>
                    <a:pt x="4508" y="1564"/>
                    <a:pt x="4409" y="1652"/>
                    <a:pt x="4321" y="1751"/>
                  </a:cubicBezTo>
                  <a:cubicBezTo>
                    <a:pt x="4370" y="1220"/>
                    <a:pt x="4331" y="651"/>
                    <a:pt x="4017" y="288"/>
                  </a:cubicBezTo>
                  <a:cubicBezTo>
                    <a:pt x="3832" y="83"/>
                    <a:pt x="3567" y="0"/>
                    <a:pt x="32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0" name="Google Shape;4930;p23"/>
            <p:cNvSpPr/>
            <p:nvPr/>
          </p:nvSpPr>
          <p:spPr>
            <a:xfrm>
              <a:off x="4465418" y="5636194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4168" y="281"/>
                  </a:moveTo>
                  <a:cubicBezTo>
                    <a:pt x="4260" y="281"/>
                    <a:pt x="4363" y="317"/>
                    <a:pt x="4478" y="398"/>
                  </a:cubicBezTo>
                  <a:cubicBezTo>
                    <a:pt x="5155" y="888"/>
                    <a:pt x="4222" y="2194"/>
                    <a:pt x="3869" y="2636"/>
                  </a:cubicBezTo>
                  <a:cubicBezTo>
                    <a:pt x="3769" y="2765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4"/>
                  </a:cubicBezTo>
                  <a:cubicBezTo>
                    <a:pt x="4448" y="2459"/>
                    <a:pt x="4723" y="2194"/>
                    <a:pt x="5027" y="1998"/>
                  </a:cubicBezTo>
                  <a:cubicBezTo>
                    <a:pt x="5177" y="1894"/>
                    <a:pt x="5354" y="1800"/>
                    <a:pt x="5538" y="1800"/>
                  </a:cubicBezTo>
                  <a:cubicBezTo>
                    <a:pt x="5597" y="1800"/>
                    <a:pt x="5656" y="1810"/>
                    <a:pt x="5715" y="1831"/>
                  </a:cubicBezTo>
                  <a:cubicBezTo>
                    <a:pt x="5931" y="1919"/>
                    <a:pt x="6215" y="2234"/>
                    <a:pt x="6206" y="2479"/>
                  </a:cubicBezTo>
                  <a:cubicBezTo>
                    <a:pt x="6186" y="2882"/>
                    <a:pt x="5440" y="2990"/>
                    <a:pt x="5145" y="3049"/>
                  </a:cubicBezTo>
                  <a:cubicBezTo>
                    <a:pt x="4831" y="3117"/>
                    <a:pt x="4517" y="3157"/>
                    <a:pt x="4193" y="3176"/>
                  </a:cubicBezTo>
                  <a:cubicBezTo>
                    <a:pt x="3971" y="3186"/>
                    <a:pt x="3853" y="3461"/>
                    <a:pt x="4138" y="3461"/>
                  </a:cubicBezTo>
                  <a:cubicBezTo>
                    <a:pt x="4143" y="3461"/>
                    <a:pt x="4148" y="3461"/>
                    <a:pt x="4153" y="3461"/>
                  </a:cubicBezTo>
                  <a:cubicBezTo>
                    <a:pt x="4323" y="3446"/>
                    <a:pt x="4520" y="3434"/>
                    <a:pt x="4726" y="3434"/>
                  </a:cubicBezTo>
                  <a:cubicBezTo>
                    <a:pt x="5211" y="3434"/>
                    <a:pt x="5741" y="3505"/>
                    <a:pt x="6058" y="3795"/>
                  </a:cubicBezTo>
                  <a:cubicBezTo>
                    <a:pt x="6333" y="4040"/>
                    <a:pt x="6265" y="4659"/>
                    <a:pt x="5891" y="4787"/>
                  </a:cubicBezTo>
                  <a:cubicBezTo>
                    <a:pt x="5844" y="4801"/>
                    <a:pt x="5794" y="4808"/>
                    <a:pt x="5742" y="4808"/>
                  </a:cubicBezTo>
                  <a:cubicBezTo>
                    <a:pt x="5376" y="4808"/>
                    <a:pt x="4923" y="4476"/>
                    <a:pt x="4674" y="4296"/>
                  </a:cubicBezTo>
                  <a:cubicBezTo>
                    <a:pt x="4389" y="4089"/>
                    <a:pt x="4114" y="3854"/>
                    <a:pt x="3869" y="3608"/>
                  </a:cubicBezTo>
                  <a:cubicBezTo>
                    <a:pt x="3839" y="3578"/>
                    <a:pt x="3789" y="3565"/>
                    <a:pt x="3734" y="3565"/>
                  </a:cubicBezTo>
                  <a:cubicBezTo>
                    <a:pt x="3572" y="3565"/>
                    <a:pt x="3364" y="3675"/>
                    <a:pt x="3466" y="3785"/>
                  </a:cubicBezTo>
                  <a:cubicBezTo>
                    <a:pt x="3643" y="3991"/>
                    <a:pt x="3800" y="4217"/>
                    <a:pt x="3947" y="4453"/>
                  </a:cubicBezTo>
                  <a:cubicBezTo>
                    <a:pt x="4114" y="4747"/>
                    <a:pt x="4399" y="5278"/>
                    <a:pt x="4163" y="5611"/>
                  </a:cubicBezTo>
                  <a:cubicBezTo>
                    <a:pt x="4051" y="5767"/>
                    <a:pt x="3873" y="5837"/>
                    <a:pt x="3692" y="5837"/>
                  </a:cubicBezTo>
                  <a:cubicBezTo>
                    <a:pt x="3463" y="5837"/>
                    <a:pt x="3228" y="5725"/>
                    <a:pt x="3113" y="5533"/>
                  </a:cubicBezTo>
                  <a:cubicBezTo>
                    <a:pt x="2906" y="5209"/>
                    <a:pt x="2906" y="4757"/>
                    <a:pt x="293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1"/>
                    <a:pt x="3002" y="3458"/>
                    <a:pt x="2918" y="3458"/>
                  </a:cubicBezTo>
                  <a:cubicBezTo>
                    <a:pt x="2805" y="3458"/>
                    <a:pt x="2655" y="3517"/>
                    <a:pt x="2622" y="3579"/>
                  </a:cubicBezTo>
                  <a:cubicBezTo>
                    <a:pt x="2445" y="3903"/>
                    <a:pt x="2209" y="4227"/>
                    <a:pt x="1934" y="4472"/>
                  </a:cubicBezTo>
                  <a:cubicBezTo>
                    <a:pt x="1785" y="4598"/>
                    <a:pt x="1611" y="4724"/>
                    <a:pt x="1421" y="4724"/>
                  </a:cubicBezTo>
                  <a:cubicBezTo>
                    <a:pt x="1374" y="4724"/>
                    <a:pt x="1326" y="4716"/>
                    <a:pt x="1277" y="4698"/>
                  </a:cubicBezTo>
                  <a:cubicBezTo>
                    <a:pt x="1031" y="4620"/>
                    <a:pt x="776" y="4315"/>
                    <a:pt x="736" y="4050"/>
                  </a:cubicBezTo>
                  <a:cubicBezTo>
                    <a:pt x="648" y="3382"/>
                    <a:pt x="2042" y="3265"/>
                    <a:pt x="2484" y="3225"/>
                  </a:cubicBezTo>
                  <a:cubicBezTo>
                    <a:pt x="2702" y="3197"/>
                    <a:pt x="2829" y="2940"/>
                    <a:pt x="2563" y="2940"/>
                  </a:cubicBezTo>
                  <a:cubicBezTo>
                    <a:pt x="2554" y="2940"/>
                    <a:pt x="2544" y="2940"/>
                    <a:pt x="2533" y="2941"/>
                  </a:cubicBezTo>
                  <a:cubicBezTo>
                    <a:pt x="2435" y="2950"/>
                    <a:pt x="2317" y="2960"/>
                    <a:pt x="2209" y="2970"/>
                  </a:cubicBezTo>
                  <a:cubicBezTo>
                    <a:pt x="2095" y="2979"/>
                    <a:pt x="1970" y="2985"/>
                    <a:pt x="1841" y="2985"/>
                  </a:cubicBezTo>
                  <a:cubicBezTo>
                    <a:pt x="1257" y="2985"/>
                    <a:pt x="595" y="2862"/>
                    <a:pt x="579" y="2332"/>
                  </a:cubicBezTo>
                  <a:cubicBezTo>
                    <a:pt x="579" y="2145"/>
                    <a:pt x="658" y="1821"/>
                    <a:pt x="874" y="1782"/>
                  </a:cubicBezTo>
                  <a:cubicBezTo>
                    <a:pt x="894" y="1778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51" y="2037"/>
                  </a:cubicBezTo>
                  <a:cubicBezTo>
                    <a:pt x="1866" y="2224"/>
                    <a:pt x="2150" y="2459"/>
                    <a:pt x="2406" y="2715"/>
                  </a:cubicBezTo>
                  <a:cubicBezTo>
                    <a:pt x="2438" y="2747"/>
                    <a:pt x="2486" y="2760"/>
                    <a:pt x="2539" y="2760"/>
                  </a:cubicBezTo>
                  <a:cubicBezTo>
                    <a:pt x="2649" y="2760"/>
                    <a:pt x="2778" y="2703"/>
                    <a:pt x="2818" y="2636"/>
                  </a:cubicBezTo>
                  <a:cubicBezTo>
                    <a:pt x="2838" y="2607"/>
                    <a:pt x="2838" y="2567"/>
                    <a:pt x="2808" y="2538"/>
                  </a:cubicBezTo>
                  <a:cubicBezTo>
                    <a:pt x="2602" y="2332"/>
                    <a:pt x="2416" y="2116"/>
                    <a:pt x="2258" y="1890"/>
                  </a:cubicBezTo>
                  <a:cubicBezTo>
                    <a:pt x="2092" y="1664"/>
                    <a:pt x="1659" y="1075"/>
                    <a:pt x="1954" y="820"/>
                  </a:cubicBezTo>
                  <a:cubicBezTo>
                    <a:pt x="2038" y="746"/>
                    <a:pt x="2173" y="717"/>
                    <a:pt x="2309" y="717"/>
                  </a:cubicBezTo>
                  <a:cubicBezTo>
                    <a:pt x="2445" y="717"/>
                    <a:pt x="2582" y="746"/>
                    <a:pt x="2671" y="790"/>
                  </a:cubicBezTo>
                  <a:cubicBezTo>
                    <a:pt x="2848" y="888"/>
                    <a:pt x="2946" y="1075"/>
                    <a:pt x="2985" y="1262"/>
                  </a:cubicBezTo>
                  <a:cubicBezTo>
                    <a:pt x="3014" y="1379"/>
                    <a:pt x="3024" y="1507"/>
                    <a:pt x="3024" y="1635"/>
                  </a:cubicBezTo>
                  <a:cubicBezTo>
                    <a:pt x="3005" y="1762"/>
                    <a:pt x="2985" y="1900"/>
                    <a:pt x="2985" y="2027"/>
                  </a:cubicBezTo>
                  <a:cubicBezTo>
                    <a:pt x="2981" y="2118"/>
                    <a:pt x="3051" y="2155"/>
                    <a:pt x="3137" y="2155"/>
                  </a:cubicBezTo>
                  <a:cubicBezTo>
                    <a:pt x="3254" y="2155"/>
                    <a:pt x="3400" y="2085"/>
                    <a:pt x="3417" y="1988"/>
                  </a:cubicBezTo>
                  <a:cubicBezTo>
                    <a:pt x="3447" y="1851"/>
                    <a:pt x="3466" y="1703"/>
                    <a:pt x="3466" y="1566"/>
                  </a:cubicBezTo>
                  <a:cubicBezTo>
                    <a:pt x="3547" y="1026"/>
                    <a:pt x="3746" y="281"/>
                    <a:pt x="4168" y="281"/>
                  </a:cubicBezTo>
                  <a:close/>
                  <a:moveTo>
                    <a:pt x="4241" y="0"/>
                  </a:moveTo>
                  <a:cubicBezTo>
                    <a:pt x="4168" y="0"/>
                    <a:pt x="4095" y="8"/>
                    <a:pt x="4026" y="24"/>
                  </a:cubicBezTo>
                  <a:cubicBezTo>
                    <a:pt x="3623" y="113"/>
                    <a:pt x="3397" y="437"/>
                    <a:pt x="3240" y="790"/>
                  </a:cubicBezTo>
                  <a:cubicBezTo>
                    <a:pt x="3122" y="623"/>
                    <a:pt x="2956" y="506"/>
                    <a:pt x="2710" y="456"/>
                  </a:cubicBezTo>
                  <a:cubicBezTo>
                    <a:pt x="2629" y="442"/>
                    <a:pt x="2537" y="434"/>
                    <a:pt x="2441" y="434"/>
                  </a:cubicBezTo>
                  <a:cubicBezTo>
                    <a:pt x="2075" y="434"/>
                    <a:pt x="1646" y="550"/>
                    <a:pt x="1483" y="869"/>
                  </a:cubicBezTo>
                  <a:cubicBezTo>
                    <a:pt x="1365" y="1104"/>
                    <a:pt x="1453" y="1379"/>
                    <a:pt x="1571" y="1615"/>
                  </a:cubicBezTo>
                  <a:cubicBezTo>
                    <a:pt x="1391" y="1539"/>
                    <a:pt x="1207" y="1491"/>
                    <a:pt x="1023" y="1491"/>
                  </a:cubicBezTo>
                  <a:cubicBezTo>
                    <a:pt x="898" y="1491"/>
                    <a:pt x="772" y="1514"/>
                    <a:pt x="648" y="1566"/>
                  </a:cubicBezTo>
                  <a:cubicBezTo>
                    <a:pt x="246" y="1733"/>
                    <a:pt x="0" y="2322"/>
                    <a:pt x="236" y="2725"/>
                  </a:cubicBezTo>
                  <a:cubicBezTo>
                    <a:pt x="412" y="3039"/>
                    <a:pt x="795" y="3157"/>
                    <a:pt x="1149" y="3206"/>
                  </a:cubicBezTo>
                  <a:cubicBezTo>
                    <a:pt x="864" y="3314"/>
                    <a:pt x="609" y="3471"/>
                    <a:pt x="442" y="3687"/>
                  </a:cubicBezTo>
                  <a:cubicBezTo>
                    <a:pt x="128" y="4089"/>
                    <a:pt x="422" y="4600"/>
                    <a:pt x="786" y="4855"/>
                  </a:cubicBezTo>
                  <a:cubicBezTo>
                    <a:pt x="948" y="4970"/>
                    <a:pt x="1125" y="5018"/>
                    <a:pt x="1302" y="5018"/>
                  </a:cubicBezTo>
                  <a:cubicBezTo>
                    <a:pt x="1627" y="5018"/>
                    <a:pt x="1955" y="4855"/>
                    <a:pt x="2209" y="4639"/>
                  </a:cubicBezTo>
                  <a:cubicBezTo>
                    <a:pt x="2308" y="4561"/>
                    <a:pt x="2396" y="4472"/>
                    <a:pt x="2484" y="4374"/>
                  </a:cubicBezTo>
                  <a:lnTo>
                    <a:pt x="2484" y="4374"/>
                  </a:lnTo>
                  <a:cubicBezTo>
                    <a:pt x="2435" y="4904"/>
                    <a:pt x="2474" y="5474"/>
                    <a:pt x="2798" y="5837"/>
                  </a:cubicBezTo>
                  <a:cubicBezTo>
                    <a:pt x="2978" y="6042"/>
                    <a:pt x="3241" y="6124"/>
                    <a:pt x="3511" y="6124"/>
                  </a:cubicBezTo>
                  <a:cubicBezTo>
                    <a:pt x="3774" y="6124"/>
                    <a:pt x="4044" y="6046"/>
                    <a:pt x="4252" y="5926"/>
                  </a:cubicBezTo>
                  <a:cubicBezTo>
                    <a:pt x="4733" y="5660"/>
                    <a:pt x="4743" y="5160"/>
                    <a:pt x="4556" y="4698"/>
                  </a:cubicBezTo>
                  <a:cubicBezTo>
                    <a:pt x="4556" y="4688"/>
                    <a:pt x="4546" y="4679"/>
                    <a:pt x="4536" y="4669"/>
                  </a:cubicBezTo>
                  <a:lnTo>
                    <a:pt x="4536" y="4669"/>
                  </a:lnTo>
                  <a:cubicBezTo>
                    <a:pt x="4874" y="4886"/>
                    <a:pt x="5264" y="5083"/>
                    <a:pt x="5658" y="5083"/>
                  </a:cubicBezTo>
                  <a:cubicBezTo>
                    <a:pt x="5746" y="5083"/>
                    <a:pt x="5833" y="5073"/>
                    <a:pt x="5921" y="5052"/>
                  </a:cubicBezTo>
                  <a:cubicBezTo>
                    <a:pt x="6402" y="4944"/>
                    <a:pt x="6805" y="4384"/>
                    <a:pt x="6638" y="3893"/>
                  </a:cubicBezTo>
                  <a:cubicBezTo>
                    <a:pt x="6500" y="3461"/>
                    <a:pt x="5970" y="3314"/>
                    <a:pt x="5558" y="3235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79"/>
                    <a:pt x="6598" y="2008"/>
                    <a:pt x="6235" y="1723"/>
                  </a:cubicBezTo>
                  <a:cubicBezTo>
                    <a:pt x="6057" y="1579"/>
                    <a:pt x="5854" y="1521"/>
                    <a:pt x="5647" y="1521"/>
                  </a:cubicBezTo>
                  <a:cubicBezTo>
                    <a:pt x="5373" y="1521"/>
                    <a:pt x="5091" y="1623"/>
                    <a:pt x="4851" y="1762"/>
                  </a:cubicBezTo>
                  <a:cubicBezTo>
                    <a:pt x="5037" y="1399"/>
                    <a:pt x="5204" y="967"/>
                    <a:pt x="5106" y="584"/>
                  </a:cubicBezTo>
                  <a:cubicBezTo>
                    <a:pt x="5016" y="206"/>
                    <a:pt x="4616" y="0"/>
                    <a:pt x="4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1" name="Google Shape;4931;p23"/>
            <p:cNvSpPr/>
            <p:nvPr/>
          </p:nvSpPr>
          <p:spPr>
            <a:xfrm>
              <a:off x="4805330" y="5627680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22" y="287"/>
                  </a:moveTo>
                  <a:cubicBezTo>
                    <a:pt x="3351" y="287"/>
                    <a:pt x="3587" y="396"/>
                    <a:pt x="3702" y="582"/>
                  </a:cubicBezTo>
                  <a:cubicBezTo>
                    <a:pt x="3898" y="916"/>
                    <a:pt x="3898" y="1358"/>
                    <a:pt x="3879" y="1731"/>
                  </a:cubicBezTo>
                  <a:cubicBezTo>
                    <a:pt x="3859" y="2006"/>
                    <a:pt x="3829" y="2281"/>
                    <a:pt x="3761" y="2546"/>
                  </a:cubicBezTo>
                  <a:cubicBezTo>
                    <a:pt x="3740" y="2634"/>
                    <a:pt x="3803" y="2666"/>
                    <a:pt x="3887" y="2666"/>
                  </a:cubicBezTo>
                  <a:cubicBezTo>
                    <a:pt x="3999" y="2666"/>
                    <a:pt x="4149" y="2608"/>
                    <a:pt x="4183" y="2546"/>
                  </a:cubicBezTo>
                  <a:cubicBezTo>
                    <a:pt x="4369" y="2222"/>
                    <a:pt x="4595" y="1898"/>
                    <a:pt x="4880" y="1652"/>
                  </a:cubicBezTo>
                  <a:cubicBezTo>
                    <a:pt x="5023" y="1525"/>
                    <a:pt x="5198" y="1392"/>
                    <a:pt x="5394" y="1392"/>
                  </a:cubicBezTo>
                  <a:cubicBezTo>
                    <a:pt x="5441" y="1392"/>
                    <a:pt x="5489" y="1400"/>
                    <a:pt x="5538" y="1417"/>
                  </a:cubicBezTo>
                  <a:cubicBezTo>
                    <a:pt x="5774" y="1505"/>
                    <a:pt x="6039" y="1809"/>
                    <a:pt x="6068" y="2075"/>
                  </a:cubicBezTo>
                  <a:cubicBezTo>
                    <a:pt x="6157" y="2732"/>
                    <a:pt x="4772" y="2860"/>
                    <a:pt x="4320" y="2899"/>
                  </a:cubicBezTo>
                  <a:cubicBezTo>
                    <a:pt x="4102" y="2928"/>
                    <a:pt x="3985" y="3185"/>
                    <a:pt x="4251" y="3185"/>
                  </a:cubicBezTo>
                  <a:cubicBezTo>
                    <a:pt x="4261" y="3185"/>
                    <a:pt x="4271" y="3185"/>
                    <a:pt x="4281" y="3184"/>
                  </a:cubicBezTo>
                  <a:cubicBezTo>
                    <a:pt x="4379" y="3174"/>
                    <a:pt x="4487" y="3165"/>
                    <a:pt x="4605" y="3145"/>
                  </a:cubicBezTo>
                  <a:cubicBezTo>
                    <a:pt x="4710" y="3138"/>
                    <a:pt x="4825" y="3134"/>
                    <a:pt x="4944" y="3134"/>
                  </a:cubicBezTo>
                  <a:cubicBezTo>
                    <a:pt x="5528" y="3134"/>
                    <a:pt x="6209" y="3246"/>
                    <a:pt x="6225" y="3793"/>
                  </a:cubicBezTo>
                  <a:cubicBezTo>
                    <a:pt x="6235" y="3979"/>
                    <a:pt x="6147" y="4303"/>
                    <a:pt x="5931" y="4343"/>
                  </a:cubicBezTo>
                  <a:cubicBezTo>
                    <a:pt x="5911" y="4346"/>
                    <a:pt x="5890" y="4348"/>
                    <a:pt x="5869" y="4348"/>
                  </a:cubicBezTo>
                  <a:cubicBezTo>
                    <a:pt x="5663" y="4348"/>
                    <a:pt x="5414" y="4185"/>
                    <a:pt x="5263" y="4087"/>
                  </a:cubicBezTo>
                  <a:cubicBezTo>
                    <a:pt x="4949" y="3901"/>
                    <a:pt x="4654" y="3665"/>
                    <a:pt x="4399" y="3410"/>
                  </a:cubicBezTo>
                  <a:cubicBezTo>
                    <a:pt x="4370" y="3378"/>
                    <a:pt x="4324" y="3365"/>
                    <a:pt x="4272" y="3365"/>
                  </a:cubicBezTo>
                  <a:cubicBezTo>
                    <a:pt x="4164" y="3365"/>
                    <a:pt x="4033" y="3422"/>
                    <a:pt x="3987" y="3489"/>
                  </a:cubicBezTo>
                  <a:cubicBezTo>
                    <a:pt x="3967" y="3518"/>
                    <a:pt x="3967" y="3557"/>
                    <a:pt x="3996" y="3587"/>
                  </a:cubicBezTo>
                  <a:cubicBezTo>
                    <a:pt x="4203" y="3793"/>
                    <a:pt x="4389" y="4009"/>
                    <a:pt x="4556" y="4235"/>
                  </a:cubicBezTo>
                  <a:cubicBezTo>
                    <a:pt x="4713" y="4461"/>
                    <a:pt x="5145" y="5050"/>
                    <a:pt x="4851" y="5305"/>
                  </a:cubicBezTo>
                  <a:cubicBezTo>
                    <a:pt x="4769" y="5377"/>
                    <a:pt x="4640" y="5407"/>
                    <a:pt x="4508" y="5407"/>
                  </a:cubicBezTo>
                  <a:cubicBezTo>
                    <a:pt x="4370" y="5407"/>
                    <a:pt x="4229" y="5375"/>
                    <a:pt x="4134" y="5325"/>
                  </a:cubicBezTo>
                  <a:cubicBezTo>
                    <a:pt x="3957" y="5236"/>
                    <a:pt x="3869" y="5050"/>
                    <a:pt x="3820" y="4863"/>
                  </a:cubicBezTo>
                  <a:cubicBezTo>
                    <a:pt x="3790" y="4745"/>
                    <a:pt x="3780" y="4618"/>
                    <a:pt x="3780" y="4490"/>
                  </a:cubicBezTo>
                  <a:cubicBezTo>
                    <a:pt x="3800" y="4362"/>
                    <a:pt x="3820" y="4225"/>
                    <a:pt x="3829" y="4097"/>
                  </a:cubicBezTo>
                  <a:cubicBezTo>
                    <a:pt x="3834" y="4006"/>
                    <a:pt x="3763" y="3969"/>
                    <a:pt x="3677" y="3969"/>
                  </a:cubicBezTo>
                  <a:cubicBezTo>
                    <a:pt x="3558" y="3969"/>
                    <a:pt x="3410" y="4040"/>
                    <a:pt x="3388" y="4137"/>
                  </a:cubicBezTo>
                  <a:cubicBezTo>
                    <a:pt x="3358" y="4274"/>
                    <a:pt x="3348" y="4421"/>
                    <a:pt x="3348" y="4559"/>
                  </a:cubicBezTo>
                  <a:cubicBezTo>
                    <a:pt x="3268" y="5099"/>
                    <a:pt x="3068" y="5844"/>
                    <a:pt x="2646" y="5844"/>
                  </a:cubicBezTo>
                  <a:cubicBezTo>
                    <a:pt x="2554" y="5844"/>
                    <a:pt x="2451" y="5808"/>
                    <a:pt x="2337" y="5727"/>
                  </a:cubicBezTo>
                  <a:cubicBezTo>
                    <a:pt x="1650" y="5236"/>
                    <a:pt x="2592" y="3930"/>
                    <a:pt x="2936" y="3489"/>
                  </a:cubicBezTo>
                  <a:cubicBezTo>
                    <a:pt x="3036" y="3359"/>
                    <a:pt x="2928" y="3297"/>
                    <a:pt x="2803" y="3297"/>
                  </a:cubicBezTo>
                  <a:cubicBezTo>
                    <a:pt x="2719" y="3297"/>
                    <a:pt x="2626" y="3325"/>
                    <a:pt x="2582" y="3381"/>
                  </a:cubicBezTo>
                  <a:cubicBezTo>
                    <a:pt x="2357" y="3665"/>
                    <a:pt x="2091" y="3930"/>
                    <a:pt x="1787" y="4127"/>
                  </a:cubicBezTo>
                  <a:cubicBezTo>
                    <a:pt x="1632" y="4223"/>
                    <a:pt x="1455" y="4319"/>
                    <a:pt x="1276" y="4319"/>
                  </a:cubicBezTo>
                  <a:cubicBezTo>
                    <a:pt x="1217" y="4319"/>
                    <a:pt x="1158" y="4308"/>
                    <a:pt x="1100" y="4284"/>
                  </a:cubicBezTo>
                  <a:cubicBezTo>
                    <a:pt x="884" y="4205"/>
                    <a:pt x="589" y="3891"/>
                    <a:pt x="599" y="3646"/>
                  </a:cubicBezTo>
                  <a:cubicBezTo>
                    <a:pt x="619" y="3243"/>
                    <a:pt x="1375" y="3125"/>
                    <a:pt x="1659" y="3076"/>
                  </a:cubicBezTo>
                  <a:cubicBezTo>
                    <a:pt x="1974" y="3007"/>
                    <a:pt x="2298" y="2968"/>
                    <a:pt x="2612" y="2948"/>
                  </a:cubicBezTo>
                  <a:cubicBezTo>
                    <a:pt x="2834" y="2939"/>
                    <a:pt x="2952" y="2663"/>
                    <a:pt x="2676" y="2663"/>
                  </a:cubicBezTo>
                  <a:cubicBezTo>
                    <a:pt x="2671" y="2663"/>
                    <a:pt x="2666" y="2664"/>
                    <a:pt x="2661" y="2664"/>
                  </a:cubicBezTo>
                  <a:cubicBezTo>
                    <a:pt x="2489" y="2678"/>
                    <a:pt x="2290" y="2691"/>
                    <a:pt x="2084" y="2691"/>
                  </a:cubicBezTo>
                  <a:cubicBezTo>
                    <a:pt x="1598" y="2691"/>
                    <a:pt x="1070" y="2620"/>
                    <a:pt x="746" y="2330"/>
                  </a:cubicBezTo>
                  <a:cubicBezTo>
                    <a:pt x="481" y="2084"/>
                    <a:pt x="540" y="1456"/>
                    <a:pt x="923" y="1338"/>
                  </a:cubicBezTo>
                  <a:cubicBezTo>
                    <a:pt x="970" y="1324"/>
                    <a:pt x="1020" y="1317"/>
                    <a:pt x="1072" y="1317"/>
                  </a:cubicBezTo>
                  <a:cubicBezTo>
                    <a:pt x="1436" y="1317"/>
                    <a:pt x="1881" y="1648"/>
                    <a:pt x="2131" y="1829"/>
                  </a:cubicBezTo>
                  <a:cubicBezTo>
                    <a:pt x="2425" y="2035"/>
                    <a:pt x="2700" y="2261"/>
                    <a:pt x="2946" y="2516"/>
                  </a:cubicBezTo>
                  <a:cubicBezTo>
                    <a:pt x="2976" y="2546"/>
                    <a:pt x="3024" y="2559"/>
                    <a:pt x="3078" y="2559"/>
                  </a:cubicBezTo>
                  <a:cubicBezTo>
                    <a:pt x="3237" y="2559"/>
                    <a:pt x="3441" y="2447"/>
                    <a:pt x="3338" y="2330"/>
                  </a:cubicBezTo>
                  <a:cubicBezTo>
                    <a:pt x="3162" y="2134"/>
                    <a:pt x="3005" y="1898"/>
                    <a:pt x="2867" y="1672"/>
                  </a:cubicBezTo>
                  <a:cubicBezTo>
                    <a:pt x="2690" y="1368"/>
                    <a:pt x="2416" y="847"/>
                    <a:pt x="2651" y="513"/>
                  </a:cubicBezTo>
                  <a:cubicBezTo>
                    <a:pt x="2760" y="357"/>
                    <a:pt x="2939" y="287"/>
                    <a:pt x="3122" y="287"/>
                  </a:cubicBezTo>
                  <a:close/>
                  <a:moveTo>
                    <a:pt x="3298" y="0"/>
                  </a:moveTo>
                  <a:cubicBezTo>
                    <a:pt x="3036" y="0"/>
                    <a:pt x="2766" y="78"/>
                    <a:pt x="2553" y="199"/>
                  </a:cubicBezTo>
                  <a:cubicBezTo>
                    <a:pt x="2082" y="464"/>
                    <a:pt x="2062" y="965"/>
                    <a:pt x="2249" y="1427"/>
                  </a:cubicBezTo>
                  <a:cubicBezTo>
                    <a:pt x="2258" y="1436"/>
                    <a:pt x="2268" y="1446"/>
                    <a:pt x="2268" y="1456"/>
                  </a:cubicBezTo>
                  <a:cubicBezTo>
                    <a:pt x="1939" y="1239"/>
                    <a:pt x="1544" y="1042"/>
                    <a:pt x="1147" y="1042"/>
                  </a:cubicBezTo>
                  <a:cubicBezTo>
                    <a:pt x="1059" y="1042"/>
                    <a:pt x="971" y="1052"/>
                    <a:pt x="884" y="1073"/>
                  </a:cubicBezTo>
                  <a:cubicBezTo>
                    <a:pt x="412" y="1181"/>
                    <a:pt x="10" y="1741"/>
                    <a:pt x="167" y="2232"/>
                  </a:cubicBezTo>
                  <a:cubicBezTo>
                    <a:pt x="304" y="2664"/>
                    <a:pt x="835" y="2811"/>
                    <a:pt x="1247" y="2890"/>
                  </a:cubicBezTo>
                  <a:cubicBezTo>
                    <a:pt x="933" y="2968"/>
                    <a:pt x="619" y="3086"/>
                    <a:pt x="383" y="3292"/>
                  </a:cubicBezTo>
                  <a:cubicBezTo>
                    <a:pt x="0" y="3646"/>
                    <a:pt x="206" y="4117"/>
                    <a:pt x="570" y="4402"/>
                  </a:cubicBezTo>
                  <a:cubicBezTo>
                    <a:pt x="747" y="4546"/>
                    <a:pt x="950" y="4604"/>
                    <a:pt x="1158" y="4604"/>
                  </a:cubicBezTo>
                  <a:cubicBezTo>
                    <a:pt x="1432" y="4604"/>
                    <a:pt x="1714" y="4502"/>
                    <a:pt x="1954" y="4362"/>
                  </a:cubicBezTo>
                  <a:lnTo>
                    <a:pt x="1954" y="4362"/>
                  </a:lnTo>
                  <a:cubicBezTo>
                    <a:pt x="1777" y="4716"/>
                    <a:pt x="1601" y="5148"/>
                    <a:pt x="1699" y="5541"/>
                  </a:cubicBezTo>
                  <a:cubicBezTo>
                    <a:pt x="1797" y="5918"/>
                    <a:pt x="2191" y="6124"/>
                    <a:pt x="2570" y="6124"/>
                  </a:cubicBezTo>
                  <a:cubicBezTo>
                    <a:pt x="2644" y="6124"/>
                    <a:pt x="2718" y="6116"/>
                    <a:pt x="2789" y="6100"/>
                  </a:cubicBezTo>
                  <a:cubicBezTo>
                    <a:pt x="3181" y="6012"/>
                    <a:pt x="3417" y="5688"/>
                    <a:pt x="3564" y="5334"/>
                  </a:cubicBezTo>
                  <a:cubicBezTo>
                    <a:pt x="3682" y="5501"/>
                    <a:pt x="3859" y="5619"/>
                    <a:pt x="4104" y="5668"/>
                  </a:cubicBezTo>
                  <a:cubicBezTo>
                    <a:pt x="4184" y="5683"/>
                    <a:pt x="4274" y="5691"/>
                    <a:pt x="4368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0"/>
                    <a:pt x="5361" y="4745"/>
                    <a:pt x="5234" y="4510"/>
                  </a:cubicBezTo>
                  <a:lnTo>
                    <a:pt x="5234" y="4510"/>
                  </a:lnTo>
                  <a:cubicBezTo>
                    <a:pt x="5414" y="4585"/>
                    <a:pt x="5601" y="4633"/>
                    <a:pt x="5785" y="4633"/>
                  </a:cubicBezTo>
                  <a:cubicBezTo>
                    <a:pt x="5912" y="4633"/>
                    <a:pt x="6037" y="4611"/>
                    <a:pt x="6157" y="4559"/>
                  </a:cubicBezTo>
                  <a:cubicBezTo>
                    <a:pt x="6569" y="4392"/>
                    <a:pt x="6805" y="3803"/>
                    <a:pt x="6579" y="3400"/>
                  </a:cubicBezTo>
                  <a:cubicBezTo>
                    <a:pt x="6402" y="3086"/>
                    <a:pt x="6019" y="2968"/>
                    <a:pt x="5666" y="2919"/>
                  </a:cubicBezTo>
                  <a:cubicBezTo>
                    <a:pt x="5950" y="2801"/>
                    <a:pt x="6196" y="2654"/>
                    <a:pt x="6373" y="2438"/>
                  </a:cubicBezTo>
                  <a:cubicBezTo>
                    <a:pt x="6687" y="2035"/>
                    <a:pt x="6392" y="1525"/>
                    <a:pt x="6029" y="1269"/>
                  </a:cubicBezTo>
                  <a:cubicBezTo>
                    <a:pt x="5866" y="1155"/>
                    <a:pt x="5690" y="1107"/>
                    <a:pt x="5513" y="1107"/>
                  </a:cubicBezTo>
                  <a:cubicBezTo>
                    <a:pt x="5188" y="1107"/>
                    <a:pt x="4859" y="1269"/>
                    <a:pt x="4605" y="1485"/>
                  </a:cubicBezTo>
                  <a:cubicBezTo>
                    <a:pt x="4507" y="1564"/>
                    <a:pt x="4409" y="1652"/>
                    <a:pt x="4330" y="1751"/>
                  </a:cubicBezTo>
                  <a:cubicBezTo>
                    <a:pt x="4379" y="1220"/>
                    <a:pt x="4330" y="651"/>
                    <a:pt x="4016" y="288"/>
                  </a:cubicBezTo>
                  <a:cubicBezTo>
                    <a:pt x="3832" y="83"/>
                    <a:pt x="3569" y="0"/>
                    <a:pt x="3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2" name="Google Shape;4932;p23"/>
            <p:cNvSpPr/>
            <p:nvPr/>
          </p:nvSpPr>
          <p:spPr>
            <a:xfrm>
              <a:off x="5144931" y="5636194"/>
              <a:ext cx="211919" cy="191023"/>
            </a:xfrm>
            <a:custGeom>
              <a:avLst/>
              <a:gdLst/>
              <a:ahLst/>
              <a:cxnLst/>
              <a:rect l="l" t="t" r="r" b="b"/>
              <a:pathLst>
                <a:path w="6795" h="6125" extrusionOk="0">
                  <a:moveTo>
                    <a:pt x="4159" y="281"/>
                  </a:moveTo>
                  <a:cubicBezTo>
                    <a:pt x="4251" y="281"/>
                    <a:pt x="4353" y="317"/>
                    <a:pt x="4468" y="398"/>
                  </a:cubicBezTo>
                  <a:cubicBezTo>
                    <a:pt x="5145" y="888"/>
                    <a:pt x="4213" y="2194"/>
                    <a:pt x="3859" y="2636"/>
                  </a:cubicBezTo>
                  <a:cubicBezTo>
                    <a:pt x="3765" y="2765"/>
                    <a:pt x="3875" y="2828"/>
                    <a:pt x="4001" y="2828"/>
                  </a:cubicBezTo>
                  <a:cubicBezTo>
                    <a:pt x="4086" y="2828"/>
                    <a:pt x="4179" y="2800"/>
                    <a:pt x="4222" y="2744"/>
                  </a:cubicBezTo>
                  <a:cubicBezTo>
                    <a:pt x="4438" y="2459"/>
                    <a:pt x="4713" y="2194"/>
                    <a:pt x="5018" y="1998"/>
                  </a:cubicBezTo>
                  <a:cubicBezTo>
                    <a:pt x="5167" y="1894"/>
                    <a:pt x="5350" y="1800"/>
                    <a:pt x="5533" y="1800"/>
                  </a:cubicBezTo>
                  <a:cubicBezTo>
                    <a:pt x="5591" y="1800"/>
                    <a:pt x="5648" y="1810"/>
                    <a:pt x="5705" y="1831"/>
                  </a:cubicBezTo>
                  <a:cubicBezTo>
                    <a:pt x="5921" y="1919"/>
                    <a:pt x="6216" y="2234"/>
                    <a:pt x="6196" y="2479"/>
                  </a:cubicBezTo>
                  <a:cubicBezTo>
                    <a:pt x="6186" y="2882"/>
                    <a:pt x="5430" y="2990"/>
                    <a:pt x="5145" y="3049"/>
                  </a:cubicBezTo>
                  <a:cubicBezTo>
                    <a:pt x="4831" y="3117"/>
                    <a:pt x="4507" y="3157"/>
                    <a:pt x="4193" y="3176"/>
                  </a:cubicBezTo>
                  <a:cubicBezTo>
                    <a:pt x="3961" y="3186"/>
                    <a:pt x="3853" y="3461"/>
                    <a:pt x="4129" y="3461"/>
                  </a:cubicBezTo>
                  <a:cubicBezTo>
                    <a:pt x="4134" y="3461"/>
                    <a:pt x="4139" y="3461"/>
                    <a:pt x="4144" y="3461"/>
                  </a:cubicBezTo>
                  <a:cubicBezTo>
                    <a:pt x="4313" y="3446"/>
                    <a:pt x="4511" y="3434"/>
                    <a:pt x="4716" y="3434"/>
                  </a:cubicBezTo>
                  <a:cubicBezTo>
                    <a:pt x="5202" y="3434"/>
                    <a:pt x="5734" y="3505"/>
                    <a:pt x="6059" y="3795"/>
                  </a:cubicBezTo>
                  <a:cubicBezTo>
                    <a:pt x="6324" y="4040"/>
                    <a:pt x="6265" y="4659"/>
                    <a:pt x="5882" y="4787"/>
                  </a:cubicBezTo>
                  <a:cubicBezTo>
                    <a:pt x="5834" y="4801"/>
                    <a:pt x="5785" y="4808"/>
                    <a:pt x="5733" y="4808"/>
                  </a:cubicBezTo>
                  <a:cubicBezTo>
                    <a:pt x="5369" y="4808"/>
                    <a:pt x="4922" y="4476"/>
                    <a:pt x="4664" y="4296"/>
                  </a:cubicBezTo>
                  <a:cubicBezTo>
                    <a:pt x="4379" y="4089"/>
                    <a:pt x="4105" y="3854"/>
                    <a:pt x="3859" y="3608"/>
                  </a:cubicBezTo>
                  <a:cubicBezTo>
                    <a:pt x="3829" y="3578"/>
                    <a:pt x="3780" y="3565"/>
                    <a:pt x="3726" y="3565"/>
                  </a:cubicBezTo>
                  <a:cubicBezTo>
                    <a:pt x="3566" y="3565"/>
                    <a:pt x="3361" y="3675"/>
                    <a:pt x="3457" y="3785"/>
                  </a:cubicBezTo>
                  <a:cubicBezTo>
                    <a:pt x="3633" y="3991"/>
                    <a:pt x="3800" y="4217"/>
                    <a:pt x="3938" y="4453"/>
                  </a:cubicBezTo>
                  <a:cubicBezTo>
                    <a:pt x="4114" y="4747"/>
                    <a:pt x="4389" y="5278"/>
                    <a:pt x="4154" y="5611"/>
                  </a:cubicBezTo>
                  <a:cubicBezTo>
                    <a:pt x="4045" y="5767"/>
                    <a:pt x="3868" y="5837"/>
                    <a:pt x="3687" y="5837"/>
                  </a:cubicBezTo>
                  <a:cubicBezTo>
                    <a:pt x="3456" y="5837"/>
                    <a:pt x="3218" y="5725"/>
                    <a:pt x="3103" y="5533"/>
                  </a:cubicBezTo>
                  <a:cubicBezTo>
                    <a:pt x="2897" y="5209"/>
                    <a:pt x="2897" y="4757"/>
                    <a:pt x="2926" y="4394"/>
                  </a:cubicBezTo>
                  <a:cubicBezTo>
                    <a:pt x="2936" y="4119"/>
                    <a:pt x="2975" y="3844"/>
                    <a:pt x="3034" y="3579"/>
                  </a:cubicBezTo>
                  <a:cubicBezTo>
                    <a:pt x="3055" y="3491"/>
                    <a:pt x="2992" y="3458"/>
                    <a:pt x="2908" y="3458"/>
                  </a:cubicBezTo>
                  <a:cubicBezTo>
                    <a:pt x="2796" y="3458"/>
                    <a:pt x="2646" y="3517"/>
                    <a:pt x="2612" y="3579"/>
                  </a:cubicBezTo>
                  <a:cubicBezTo>
                    <a:pt x="2435" y="3903"/>
                    <a:pt x="2200" y="4227"/>
                    <a:pt x="1925" y="4472"/>
                  </a:cubicBezTo>
                  <a:cubicBezTo>
                    <a:pt x="1776" y="4598"/>
                    <a:pt x="1601" y="4724"/>
                    <a:pt x="1412" y="4724"/>
                  </a:cubicBezTo>
                  <a:cubicBezTo>
                    <a:pt x="1364" y="4724"/>
                    <a:pt x="1316" y="4716"/>
                    <a:pt x="1267" y="4698"/>
                  </a:cubicBezTo>
                  <a:cubicBezTo>
                    <a:pt x="1031" y="4620"/>
                    <a:pt x="766" y="4315"/>
                    <a:pt x="737" y="4050"/>
                  </a:cubicBezTo>
                  <a:cubicBezTo>
                    <a:pt x="648" y="3382"/>
                    <a:pt x="2033" y="3265"/>
                    <a:pt x="2475" y="3225"/>
                  </a:cubicBezTo>
                  <a:cubicBezTo>
                    <a:pt x="2693" y="3197"/>
                    <a:pt x="2819" y="2940"/>
                    <a:pt x="2554" y="2940"/>
                  </a:cubicBezTo>
                  <a:cubicBezTo>
                    <a:pt x="2544" y="2940"/>
                    <a:pt x="2534" y="2940"/>
                    <a:pt x="2524" y="2941"/>
                  </a:cubicBezTo>
                  <a:cubicBezTo>
                    <a:pt x="2426" y="2950"/>
                    <a:pt x="2318" y="2960"/>
                    <a:pt x="2200" y="2970"/>
                  </a:cubicBezTo>
                  <a:cubicBezTo>
                    <a:pt x="2086" y="2979"/>
                    <a:pt x="1961" y="2985"/>
                    <a:pt x="1832" y="2985"/>
                  </a:cubicBezTo>
                  <a:cubicBezTo>
                    <a:pt x="1250" y="2985"/>
                    <a:pt x="596" y="2862"/>
                    <a:pt x="580" y="2332"/>
                  </a:cubicBezTo>
                  <a:cubicBezTo>
                    <a:pt x="570" y="2145"/>
                    <a:pt x="648" y="1821"/>
                    <a:pt x="874" y="1782"/>
                  </a:cubicBezTo>
                  <a:cubicBezTo>
                    <a:pt x="894" y="1778"/>
                    <a:pt x="915" y="1777"/>
                    <a:pt x="936" y="1777"/>
                  </a:cubicBezTo>
                  <a:cubicBezTo>
                    <a:pt x="1142" y="1777"/>
                    <a:pt x="1390" y="1939"/>
                    <a:pt x="1542" y="2037"/>
                  </a:cubicBezTo>
                  <a:cubicBezTo>
                    <a:pt x="1856" y="2224"/>
                    <a:pt x="2141" y="2459"/>
                    <a:pt x="2406" y="2715"/>
                  </a:cubicBezTo>
                  <a:cubicBezTo>
                    <a:pt x="2435" y="2747"/>
                    <a:pt x="2481" y="2760"/>
                    <a:pt x="2533" y="2760"/>
                  </a:cubicBezTo>
                  <a:cubicBezTo>
                    <a:pt x="2640" y="2760"/>
                    <a:pt x="2772" y="2703"/>
                    <a:pt x="2818" y="2636"/>
                  </a:cubicBezTo>
                  <a:cubicBezTo>
                    <a:pt x="2838" y="2607"/>
                    <a:pt x="2838" y="2567"/>
                    <a:pt x="2799" y="2538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64"/>
                    <a:pt x="1660" y="1075"/>
                    <a:pt x="1954" y="820"/>
                  </a:cubicBezTo>
                  <a:cubicBezTo>
                    <a:pt x="2033" y="746"/>
                    <a:pt x="2165" y="717"/>
                    <a:pt x="2302" y="717"/>
                  </a:cubicBezTo>
                  <a:cubicBezTo>
                    <a:pt x="2438" y="717"/>
                    <a:pt x="2578" y="746"/>
                    <a:pt x="2671" y="790"/>
                  </a:cubicBezTo>
                  <a:cubicBezTo>
                    <a:pt x="2848" y="888"/>
                    <a:pt x="2936" y="1075"/>
                    <a:pt x="2985" y="1262"/>
                  </a:cubicBezTo>
                  <a:cubicBezTo>
                    <a:pt x="3015" y="1379"/>
                    <a:pt x="3024" y="1507"/>
                    <a:pt x="3024" y="1635"/>
                  </a:cubicBezTo>
                  <a:cubicBezTo>
                    <a:pt x="3005" y="1762"/>
                    <a:pt x="2985" y="1900"/>
                    <a:pt x="2975" y="2027"/>
                  </a:cubicBezTo>
                  <a:cubicBezTo>
                    <a:pt x="2971" y="2118"/>
                    <a:pt x="3042" y="2155"/>
                    <a:pt x="3128" y="2155"/>
                  </a:cubicBezTo>
                  <a:cubicBezTo>
                    <a:pt x="3246" y="2155"/>
                    <a:pt x="3394" y="2085"/>
                    <a:pt x="3417" y="1988"/>
                  </a:cubicBezTo>
                  <a:cubicBezTo>
                    <a:pt x="3447" y="1851"/>
                    <a:pt x="3457" y="1703"/>
                    <a:pt x="3457" y="1566"/>
                  </a:cubicBezTo>
                  <a:cubicBezTo>
                    <a:pt x="3537" y="1026"/>
                    <a:pt x="3737" y="281"/>
                    <a:pt x="4159" y="281"/>
                  </a:cubicBezTo>
                  <a:close/>
                  <a:moveTo>
                    <a:pt x="4232" y="0"/>
                  </a:moveTo>
                  <a:cubicBezTo>
                    <a:pt x="4158" y="0"/>
                    <a:pt x="4085" y="8"/>
                    <a:pt x="4016" y="24"/>
                  </a:cubicBezTo>
                  <a:cubicBezTo>
                    <a:pt x="3623" y="113"/>
                    <a:pt x="3388" y="437"/>
                    <a:pt x="3240" y="790"/>
                  </a:cubicBezTo>
                  <a:cubicBezTo>
                    <a:pt x="3123" y="623"/>
                    <a:pt x="2946" y="506"/>
                    <a:pt x="2700" y="456"/>
                  </a:cubicBezTo>
                  <a:cubicBezTo>
                    <a:pt x="2619" y="442"/>
                    <a:pt x="2527" y="434"/>
                    <a:pt x="2431" y="434"/>
                  </a:cubicBezTo>
                  <a:cubicBezTo>
                    <a:pt x="2066" y="434"/>
                    <a:pt x="1639" y="550"/>
                    <a:pt x="1483" y="869"/>
                  </a:cubicBezTo>
                  <a:cubicBezTo>
                    <a:pt x="1365" y="1104"/>
                    <a:pt x="1444" y="1379"/>
                    <a:pt x="1561" y="1615"/>
                  </a:cubicBezTo>
                  <a:cubicBezTo>
                    <a:pt x="1381" y="1539"/>
                    <a:pt x="1197" y="1491"/>
                    <a:pt x="1016" y="1491"/>
                  </a:cubicBezTo>
                  <a:cubicBezTo>
                    <a:pt x="891" y="1491"/>
                    <a:pt x="768" y="1514"/>
                    <a:pt x="648" y="1566"/>
                  </a:cubicBezTo>
                  <a:cubicBezTo>
                    <a:pt x="236" y="1733"/>
                    <a:pt x="0" y="2322"/>
                    <a:pt x="226" y="2725"/>
                  </a:cubicBezTo>
                  <a:cubicBezTo>
                    <a:pt x="403" y="3039"/>
                    <a:pt x="786" y="3157"/>
                    <a:pt x="1139" y="3206"/>
                  </a:cubicBezTo>
                  <a:cubicBezTo>
                    <a:pt x="854" y="3314"/>
                    <a:pt x="599" y="3471"/>
                    <a:pt x="432" y="3687"/>
                  </a:cubicBezTo>
                  <a:cubicBezTo>
                    <a:pt x="118" y="4089"/>
                    <a:pt x="413" y="4600"/>
                    <a:pt x="776" y="4855"/>
                  </a:cubicBezTo>
                  <a:cubicBezTo>
                    <a:pt x="939" y="4970"/>
                    <a:pt x="1115" y="5018"/>
                    <a:pt x="1292" y="5018"/>
                  </a:cubicBezTo>
                  <a:cubicBezTo>
                    <a:pt x="1617" y="5018"/>
                    <a:pt x="1945" y="4855"/>
                    <a:pt x="2200" y="4639"/>
                  </a:cubicBezTo>
                  <a:cubicBezTo>
                    <a:pt x="2298" y="4561"/>
                    <a:pt x="2386" y="4472"/>
                    <a:pt x="2475" y="4374"/>
                  </a:cubicBezTo>
                  <a:lnTo>
                    <a:pt x="2475" y="4374"/>
                  </a:lnTo>
                  <a:cubicBezTo>
                    <a:pt x="2426" y="4904"/>
                    <a:pt x="2465" y="5474"/>
                    <a:pt x="2789" y="5837"/>
                  </a:cubicBezTo>
                  <a:cubicBezTo>
                    <a:pt x="2968" y="6042"/>
                    <a:pt x="3231" y="6124"/>
                    <a:pt x="3503" y="6124"/>
                  </a:cubicBezTo>
                  <a:cubicBezTo>
                    <a:pt x="3767" y="6124"/>
                    <a:pt x="4039" y="6046"/>
                    <a:pt x="4252" y="5926"/>
                  </a:cubicBezTo>
                  <a:cubicBezTo>
                    <a:pt x="4723" y="5660"/>
                    <a:pt x="4743" y="5160"/>
                    <a:pt x="4546" y="4698"/>
                  </a:cubicBezTo>
                  <a:cubicBezTo>
                    <a:pt x="4546" y="4688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66" y="4886"/>
                    <a:pt x="5254" y="5083"/>
                    <a:pt x="5648" y="5083"/>
                  </a:cubicBezTo>
                  <a:cubicBezTo>
                    <a:pt x="5736" y="5083"/>
                    <a:pt x="5824" y="5073"/>
                    <a:pt x="5911" y="5052"/>
                  </a:cubicBezTo>
                  <a:cubicBezTo>
                    <a:pt x="6392" y="4944"/>
                    <a:pt x="6795" y="4384"/>
                    <a:pt x="6638" y="3893"/>
                  </a:cubicBezTo>
                  <a:cubicBezTo>
                    <a:pt x="6500" y="3461"/>
                    <a:pt x="5960" y="3314"/>
                    <a:pt x="5548" y="3235"/>
                  </a:cubicBezTo>
                  <a:cubicBezTo>
                    <a:pt x="5872" y="3157"/>
                    <a:pt x="6186" y="3039"/>
                    <a:pt x="6412" y="2833"/>
                  </a:cubicBezTo>
                  <a:cubicBezTo>
                    <a:pt x="6795" y="2479"/>
                    <a:pt x="6599" y="2008"/>
                    <a:pt x="6235" y="1723"/>
                  </a:cubicBezTo>
                  <a:cubicBezTo>
                    <a:pt x="6053" y="1579"/>
                    <a:pt x="5848" y="1521"/>
                    <a:pt x="5639" y="1521"/>
                  </a:cubicBezTo>
                  <a:cubicBezTo>
                    <a:pt x="5363" y="1521"/>
                    <a:pt x="5081" y="1623"/>
                    <a:pt x="4841" y="1762"/>
                  </a:cubicBezTo>
                  <a:cubicBezTo>
                    <a:pt x="5028" y="1409"/>
                    <a:pt x="5194" y="967"/>
                    <a:pt x="5096" y="584"/>
                  </a:cubicBezTo>
                  <a:cubicBezTo>
                    <a:pt x="5006" y="206"/>
                    <a:pt x="4607" y="0"/>
                    <a:pt x="4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3" name="Google Shape;4933;p23"/>
            <p:cNvSpPr/>
            <p:nvPr/>
          </p:nvSpPr>
          <p:spPr>
            <a:xfrm>
              <a:off x="5484844" y="5627680"/>
              <a:ext cx="211919" cy="191023"/>
            </a:xfrm>
            <a:custGeom>
              <a:avLst/>
              <a:gdLst/>
              <a:ahLst/>
              <a:cxnLst/>
              <a:rect l="l" t="t" r="r" b="b"/>
              <a:pathLst>
                <a:path w="6795" h="6125" extrusionOk="0">
                  <a:moveTo>
                    <a:pt x="3112" y="287"/>
                  </a:moveTo>
                  <a:cubicBezTo>
                    <a:pt x="3341" y="287"/>
                    <a:pt x="3577" y="396"/>
                    <a:pt x="3692" y="582"/>
                  </a:cubicBezTo>
                  <a:cubicBezTo>
                    <a:pt x="3898" y="916"/>
                    <a:pt x="3898" y="1358"/>
                    <a:pt x="386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1" y="2666"/>
                    <a:pt x="3884" y="2666"/>
                  </a:cubicBezTo>
                  <a:cubicBezTo>
                    <a:pt x="3995" y="2666"/>
                    <a:pt x="4144" y="2608"/>
                    <a:pt x="4183" y="2546"/>
                  </a:cubicBezTo>
                  <a:cubicBezTo>
                    <a:pt x="4360" y="2222"/>
                    <a:pt x="4595" y="1898"/>
                    <a:pt x="4870" y="1652"/>
                  </a:cubicBezTo>
                  <a:cubicBezTo>
                    <a:pt x="5021" y="1525"/>
                    <a:pt x="5197" y="1392"/>
                    <a:pt x="5389" y="1392"/>
                  </a:cubicBezTo>
                  <a:cubicBezTo>
                    <a:pt x="5435" y="1392"/>
                    <a:pt x="5481" y="1400"/>
                    <a:pt x="5528" y="1417"/>
                  </a:cubicBezTo>
                  <a:cubicBezTo>
                    <a:pt x="5764" y="1505"/>
                    <a:pt x="6029" y="1809"/>
                    <a:pt x="6059" y="2075"/>
                  </a:cubicBezTo>
                  <a:cubicBezTo>
                    <a:pt x="6147" y="2732"/>
                    <a:pt x="4762" y="2860"/>
                    <a:pt x="4321" y="2899"/>
                  </a:cubicBezTo>
                  <a:cubicBezTo>
                    <a:pt x="4102" y="2928"/>
                    <a:pt x="3976" y="3185"/>
                    <a:pt x="4242" y="3185"/>
                  </a:cubicBezTo>
                  <a:cubicBezTo>
                    <a:pt x="4251" y="3185"/>
                    <a:pt x="4261" y="3185"/>
                    <a:pt x="4271" y="3184"/>
                  </a:cubicBezTo>
                  <a:cubicBezTo>
                    <a:pt x="4370" y="3174"/>
                    <a:pt x="4478" y="3165"/>
                    <a:pt x="4595" y="3145"/>
                  </a:cubicBezTo>
                  <a:cubicBezTo>
                    <a:pt x="4702" y="3138"/>
                    <a:pt x="4818" y="3134"/>
                    <a:pt x="4938" y="3134"/>
                  </a:cubicBezTo>
                  <a:cubicBezTo>
                    <a:pt x="5526" y="3134"/>
                    <a:pt x="6199" y="3246"/>
                    <a:pt x="6216" y="3793"/>
                  </a:cubicBezTo>
                  <a:cubicBezTo>
                    <a:pt x="6225" y="3979"/>
                    <a:pt x="6147" y="4303"/>
                    <a:pt x="5921" y="4343"/>
                  </a:cubicBezTo>
                  <a:cubicBezTo>
                    <a:pt x="5901" y="4346"/>
                    <a:pt x="5880" y="4348"/>
                    <a:pt x="5859" y="4348"/>
                  </a:cubicBezTo>
                  <a:cubicBezTo>
                    <a:pt x="5653" y="4348"/>
                    <a:pt x="5405" y="4185"/>
                    <a:pt x="5253" y="4087"/>
                  </a:cubicBezTo>
                  <a:cubicBezTo>
                    <a:pt x="4939" y="3901"/>
                    <a:pt x="4654" y="3665"/>
                    <a:pt x="4389" y="3410"/>
                  </a:cubicBezTo>
                  <a:cubicBezTo>
                    <a:pt x="4361" y="3378"/>
                    <a:pt x="4314" y="3365"/>
                    <a:pt x="4263" y="3365"/>
                  </a:cubicBezTo>
                  <a:cubicBezTo>
                    <a:pt x="4155" y="3365"/>
                    <a:pt x="4023" y="3422"/>
                    <a:pt x="3977" y="3489"/>
                  </a:cubicBezTo>
                  <a:cubicBezTo>
                    <a:pt x="3957" y="3518"/>
                    <a:pt x="3957" y="3557"/>
                    <a:pt x="3997" y="3587"/>
                  </a:cubicBezTo>
                  <a:cubicBezTo>
                    <a:pt x="4193" y="3793"/>
                    <a:pt x="4379" y="4009"/>
                    <a:pt x="4546" y="4235"/>
                  </a:cubicBezTo>
                  <a:cubicBezTo>
                    <a:pt x="4703" y="4461"/>
                    <a:pt x="5136" y="5050"/>
                    <a:pt x="4841" y="5305"/>
                  </a:cubicBezTo>
                  <a:cubicBezTo>
                    <a:pt x="4764" y="5377"/>
                    <a:pt x="4635" y="5407"/>
                    <a:pt x="4502" y="5407"/>
                  </a:cubicBezTo>
                  <a:cubicBezTo>
                    <a:pt x="4363" y="5407"/>
                    <a:pt x="4219" y="5375"/>
                    <a:pt x="4124" y="5325"/>
                  </a:cubicBezTo>
                  <a:cubicBezTo>
                    <a:pt x="3947" y="5236"/>
                    <a:pt x="3859" y="5050"/>
                    <a:pt x="3810" y="4863"/>
                  </a:cubicBezTo>
                  <a:cubicBezTo>
                    <a:pt x="3790" y="4745"/>
                    <a:pt x="3771" y="4618"/>
                    <a:pt x="3771" y="4490"/>
                  </a:cubicBezTo>
                  <a:cubicBezTo>
                    <a:pt x="3790" y="4362"/>
                    <a:pt x="3810" y="4225"/>
                    <a:pt x="3820" y="4097"/>
                  </a:cubicBezTo>
                  <a:cubicBezTo>
                    <a:pt x="3824" y="4006"/>
                    <a:pt x="3753" y="3969"/>
                    <a:pt x="3668" y="3969"/>
                  </a:cubicBezTo>
                  <a:cubicBezTo>
                    <a:pt x="3551" y="3969"/>
                    <a:pt x="3405" y="4040"/>
                    <a:pt x="3388" y="4137"/>
                  </a:cubicBezTo>
                  <a:cubicBezTo>
                    <a:pt x="3358" y="4274"/>
                    <a:pt x="3339" y="4421"/>
                    <a:pt x="3339" y="4559"/>
                  </a:cubicBezTo>
                  <a:cubicBezTo>
                    <a:pt x="3258" y="5099"/>
                    <a:pt x="3058" y="5844"/>
                    <a:pt x="2637" y="5844"/>
                  </a:cubicBezTo>
                  <a:cubicBezTo>
                    <a:pt x="2544" y="5844"/>
                    <a:pt x="2442" y="5808"/>
                    <a:pt x="2327" y="5727"/>
                  </a:cubicBezTo>
                  <a:cubicBezTo>
                    <a:pt x="1650" y="5236"/>
                    <a:pt x="2583" y="3930"/>
                    <a:pt x="2936" y="3489"/>
                  </a:cubicBezTo>
                  <a:cubicBezTo>
                    <a:pt x="3030" y="3359"/>
                    <a:pt x="2920" y="3297"/>
                    <a:pt x="2794" y="3297"/>
                  </a:cubicBezTo>
                  <a:cubicBezTo>
                    <a:pt x="2709" y="3297"/>
                    <a:pt x="2616" y="3325"/>
                    <a:pt x="2573" y="3381"/>
                  </a:cubicBezTo>
                  <a:cubicBezTo>
                    <a:pt x="2357" y="3665"/>
                    <a:pt x="2082" y="3930"/>
                    <a:pt x="1777" y="4127"/>
                  </a:cubicBezTo>
                  <a:cubicBezTo>
                    <a:pt x="1630" y="4223"/>
                    <a:pt x="1449" y="4319"/>
                    <a:pt x="1268" y="4319"/>
                  </a:cubicBezTo>
                  <a:cubicBezTo>
                    <a:pt x="1208" y="4319"/>
                    <a:pt x="1149" y="4308"/>
                    <a:pt x="1090" y="4284"/>
                  </a:cubicBezTo>
                  <a:cubicBezTo>
                    <a:pt x="874" y="4205"/>
                    <a:pt x="580" y="3891"/>
                    <a:pt x="599" y="3646"/>
                  </a:cubicBezTo>
                  <a:cubicBezTo>
                    <a:pt x="609" y="3243"/>
                    <a:pt x="1365" y="3125"/>
                    <a:pt x="1650" y="3076"/>
                  </a:cubicBezTo>
                  <a:cubicBezTo>
                    <a:pt x="1964" y="3007"/>
                    <a:pt x="2288" y="2968"/>
                    <a:pt x="2602" y="2948"/>
                  </a:cubicBezTo>
                  <a:cubicBezTo>
                    <a:pt x="2834" y="2939"/>
                    <a:pt x="2942" y="2663"/>
                    <a:pt x="2666" y="2663"/>
                  </a:cubicBezTo>
                  <a:cubicBezTo>
                    <a:pt x="2661" y="2663"/>
                    <a:pt x="2656" y="2664"/>
                    <a:pt x="2651" y="2664"/>
                  </a:cubicBezTo>
                  <a:cubicBezTo>
                    <a:pt x="2482" y="2678"/>
                    <a:pt x="2284" y="2691"/>
                    <a:pt x="2079" y="2691"/>
                  </a:cubicBezTo>
                  <a:cubicBezTo>
                    <a:pt x="1593" y="2691"/>
                    <a:pt x="1061" y="2620"/>
                    <a:pt x="737" y="2330"/>
                  </a:cubicBezTo>
                  <a:cubicBezTo>
                    <a:pt x="472" y="2084"/>
                    <a:pt x="530" y="1456"/>
                    <a:pt x="913" y="1338"/>
                  </a:cubicBezTo>
                  <a:cubicBezTo>
                    <a:pt x="961" y="1324"/>
                    <a:pt x="1011" y="1317"/>
                    <a:pt x="1062" y="1317"/>
                  </a:cubicBezTo>
                  <a:cubicBezTo>
                    <a:pt x="1426" y="1317"/>
                    <a:pt x="1873" y="1648"/>
                    <a:pt x="2131" y="1829"/>
                  </a:cubicBezTo>
                  <a:cubicBezTo>
                    <a:pt x="2416" y="2035"/>
                    <a:pt x="2691" y="2261"/>
                    <a:pt x="2936" y="2516"/>
                  </a:cubicBezTo>
                  <a:cubicBezTo>
                    <a:pt x="2966" y="2546"/>
                    <a:pt x="3015" y="2559"/>
                    <a:pt x="3069" y="2559"/>
                  </a:cubicBezTo>
                  <a:cubicBezTo>
                    <a:pt x="3228" y="2559"/>
                    <a:pt x="3434" y="2447"/>
                    <a:pt x="3339" y="2330"/>
                  </a:cubicBezTo>
                  <a:cubicBezTo>
                    <a:pt x="3162" y="2134"/>
                    <a:pt x="2995" y="1898"/>
                    <a:pt x="2858" y="1672"/>
                  </a:cubicBezTo>
                  <a:cubicBezTo>
                    <a:pt x="2681" y="1368"/>
                    <a:pt x="2406" y="847"/>
                    <a:pt x="2642" y="513"/>
                  </a:cubicBezTo>
                  <a:cubicBezTo>
                    <a:pt x="2750" y="357"/>
                    <a:pt x="2929" y="287"/>
                    <a:pt x="3112" y="287"/>
                  </a:cubicBezTo>
                  <a:close/>
                  <a:moveTo>
                    <a:pt x="3292" y="0"/>
                  </a:moveTo>
                  <a:cubicBezTo>
                    <a:pt x="3028" y="0"/>
                    <a:pt x="2756" y="78"/>
                    <a:pt x="2543" y="199"/>
                  </a:cubicBezTo>
                  <a:cubicBezTo>
                    <a:pt x="2072" y="464"/>
                    <a:pt x="2062" y="965"/>
                    <a:pt x="2249" y="1427"/>
                  </a:cubicBezTo>
                  <a:cubicBezTo>
                    <a:pt x="2249" y="1436"/>
                    <a:pt x="2259" y="1446"/>
                    <a:pt x="2259" y="1456"/>
                  </a:cubicBezTo>
                  <a:cubicBezTo>
                    <a:pt x="1929" y="1239"/>
                    <a:pt x="1541" y="1042"/>
                    <a:pt x="1147" y="1042"/>
                  </a:cubicBezTo>
                  <a:cubicBezTo>
                    <a:pt x="1059" y="1042"/>
                    <a:pt x="971" y="1052"/>
                    <a:pt x="884" y="1073"/>
                  </a:cubicBezTo>
                  <a:cubicBezTo>
                    <a:pt x="403" y="1181"/>
                    <a:pt x="0" y="1741"/>
                    <a:pt x="157" y="2232"/>
                  </a:cubicBezTo>
                  <a:cubicBezTo>
                    <a:pt x="305" y="2664"/>
                    <a:pt x="835" y="2811"/>
                    <a:pt x="1247" y="2890"/>
                  </a:cubicBezTo>
                  <a:cubicBezTo>
                    <a:pt x="923" y="2968"/>
                    <a:pt x="609" y="3086"/>
                    <a:pt x="383" y="3292"/>
                  </a:cubicBezTo>
                  <a:cubicBezTo>
                    <a:pt x="0" y="3646"/>
                    <a:pt x="197" y="4117"/>
                    <a:pt x="560" y="4402"/>
                  </a:cubicBezTo>
                  <a:cubicBezTo>
                    <a:pt x="742" y="4546"/>
                    <a:pt x="947" y="4604"/>
                    <a:pt x="1156" y="4604"/>
                  </a:cubicBezTo>
                  <a:cubicBezTo>
                    <a:pt x="1432" y="4604"/>
                    <a:pt x="1714" y="4502"/>
                    <a:pt x="1954" y="4362"/>
                  </a:cubicBezTo>
                  <a:lnTo>
                    <a:pt x="1954" y="4362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89" y="5918"/>
                    <a:pt x="2188" y="6124"/>
                    <a:pt x="2564" y="6124"/>
                  </a:cubicBezTo>
                  <a:cubicBezTo>
                    <a:pt x="2637" y="6124"/>
                    <a:pt x="2710" y="6116"/>
                    <a:pt x="2779" y="6100"/>
                  </a:cubicBezTo>
                  <a:cubicBezTo>
                    <a:pt x="3172" y="6012"/>
                    <a:pt x="3407" y="5688"/>
                    <a:pt x="3555" y="5334"/>
                  </a:cubicBezTo>
                  <a:cubicBezTo>
                    <a:pt x="3682" y="5501"/>
                    <a:pt x="3849" y="5619"/>
                    <a:pt x="4095" y="5668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7" y="5575"/>
                    <a:pt x="5312" y="5256"/>
                  </a:cubicBezTo>
                  <a:cubicBezTo>
                    <a:pt x="5430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4" y="4585"/>
                    <a:pt x="5598" y="4633"/>
                    <a:pt x="5779" y="4633"/>
                  </a:cubicBezTo>
                  <a:cubicBezTo>
                    <a:pt x="5904" y="4633"/>
                    <a:pt x="6027" y="4611"/>
                    <a:pt x="6147" y="4559"/>
                  </a:cubicBezTo>
                  <a:cubicBezTo>
                    <a:pt x="6559" y="4392"/>
                    <a:pt x="6795" y="3803"/>
                    <a:pt x="6569" y="3400"/>
                  </a:cubicBezTo>
                  <a:cubicBezTo>
                    <a:pt x="6392" y="3086"/>
                    <a:pt x="6009" y="2968"/>
                    <a:pt x="5656" y="2919"/>
                  </a:cubicBezTo>
                  <a:cubicBezTo>
                    <a:pt x="5941" y="2801"/>
                    <a:pt x="6196" y="2654"/>
                    <a:pt x="6363" y="2438"/>
                  </a:cubicBezTo>
                  <a:cubicBezTo>
                    <a:pt x="6677" y="2035"/>
                    <a:pt x="6383" y="1525"/>
                    <a:pt x="6019" y="1269"/>
                  </a:cubicBezTo>
                  <a:cubicBezTo>
                    <a:pt x="5856" y="1155"/>
                    <a:pt x="5680" y="1107"/>
                    <a:pt x="5503" y="1107"/>
                  </a:cubicBezTo>
                  <a:cubicBezTo>
                    <a:pt x="5178" y="1107"/>
                    <a:pt x="4850" y="1269"/>
                    <a:pt x="4595" y="1485"/>
                  </a:cubicBezTo>
                  <a:cubicBezTo>
                    <a:pt x="4497" y="1564"/>
                    <a:pt x="4409" y="1652"/>
                    <a:pt x="4321" y="1751"/>
                  </a:cubicBezTo>
                  <a:cubicBezTo>
                    <a:pt x="4370" y="1220"/>
                    <a:pt x="4330" y="651"/>
                    <a:pt x="4006" y="288"/>
                  </a:cubicBezTo>
                  <a:cubicBezTo>
                    <a:pt x="3827" y="83"/>
                    <a:pt x="3564" y="0"/>
                    <a:pt x="3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4" name="Google Shape;4934;p23"/>
            <p:cNvSpPr/>
            <p:nvPr/>
          </p:nvSpPr>
          <p:spPr>
            <a:xfrm>
              <a:off x="5824132" y="5636194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4159" y="281"/>
                  </a:moveTo>
                  <a:cubicBezTo>
                    <a:pt x="4251" y="281"/>
                    <a:pt x="4354" y="317"/>
                    <a:pt x="4468" y="398"/>
                  </a:cubicBezTo>
                  <a:cubicBezTo>
                    <a:pt x="5156" y="888"/>
                    <a:pt x="4213" y="2194"/>
                    <a:pt x="3869" y="2636"/>
                  </a:cubicBezTo>
                  <a:cubicBezTo>
                    <a:pt x="3769" y="2765"/>
                    <a:pt x="3877" y="2828"/>
                    <a:pt x="4002" y="2828"/>
                  </a:cubicBezTo>
                  <a:cubicBezTo>
                    <a:pt x="4087" y="2828"/>
                    <a:pt x="4179" y="2800"/>
                    <a:pt x="4223" y="2744"/>
                  </a:cubicBezTo>
                  <a:cubicBezTo>
                    <a:pt x="4449" y="2459"/>
                    <a:pt x="4714" y="2194"/>
                    <a:pt x="5018" y="1998"/>
                  </a:cubicBezTo>
                  <a:cubicBezTo>
                    <a:pt x="5175" y="1894"/>
                    <a:pt x="5354" y="1800"/>
                    <a:pt x="5539" y="1800"/>
                  </a:cubicBezTo>
                  <a:cubicBezTo>
                    <a:pt x="5597" y="1800"/>
                    <a:pt x="5656" y="1810"/>
                    <a:pt x="5715" y="1831"/>
                  </a:cubicBezTo>
                  <a:cubicBezTo>
                    <a:pt x="5931" y="1919"/>
                    <a:pt x="6216" y="2234"/>
                    <a:pt x="6206" y="2479"/>
                  </a:cubicBezTo>
                  <a:cubicBezTo>
                    <a:pt x="6187" y="2882"/>
                    <a:pt x="5430" y="2990"/>
                    <a:pt x="5146" y="3049"/>
                  </a:cubicBezTo>
                  <a:cubicBezTo>
                    <a:pt x="4831" y="3117"/>
                    <a:pt x="4507" y="3157"/>
                    <a:pt x="4193" y="3176"/>
                  </a:cubicBezTo>
                  <a:cubicBezTo>
                    <a:pt x="3971" y="3186"/>
                    <a:pt x="3854" y="3461"/>
                    <a:pt x="4130" y="3461"/>
                  </a:cubicBezTo>
                  <a:cubicBezTo>
                    <a:pt x="4134" y="3461"/>
                    <a:pt x="4139" y="3461"/>
                    <a:pt x="4144" y="3461"/>
                  </a:cubicBezTo>
                  <a:cubicBezTo>
                    <a:pt x="4317" y="3446"/>
                    <a:pt x="4515" y="3434"/>
                    <a:pt x="4721" y="3434"/>
                  </a:cubicBezTo>
                  <a:cubicBezTo>
                    <a:pt x="5207" y="3434"/>
                    <a:pt x="5735" y="3505"/>
                    <a:pt x="6059" y="3795"/>
                  </a:cubicBezTo>
                  <a:cubicBezTo>
                    <a:pt x="6334" y="4040"/>
                    <a:pt x="6265" y="4659"/>
                    <a:pt x="5882" y="4787"/>
                  </a:cubicBezTo>
                  <a:cubicBezTo>
                    <a:pt x="5835" y="4801"/>
                    <a:pt x="5785" y="4808"/>
                    <a:pt x="5734" y="4808"/>
                  </a:cubicBezTo>
                  <a:cubicBezTo>
                    <a:pt x="5369" y="4808"/>
                    <a:pt x="4924" y="4476"/>
                    <a:pt x="4674" y="4296"/>
                  </a:cubicBezTo>
                  <a:cubicBezTo>
                    <a:pt x="4380" y="4089"/>
                    <a:pt x="4105" y="3854"/>
                    <a:pt x="3859" y="3608"/>
                  </a:cubicBezTo>
                  <a:cubicBezTo>
                    <a:pt x="3829" y="3578"/>
                    <a:pt x="3780" y="3565"/>
                    <a:pt x="3726" y="3565"/>
                  </a:cubicBezTo>
                  <a:cubicBezTo>
                    <a:pt x="3567" y="3565"/>
                    <a:pt x="3364" y="3675"/>
                    <a:pt x="3467" y="3785"/>
                  </a:cubicBezTo>
                  <a:cubicBezTo>
                    <a:pt x="3643" y="3991"/>
                    <a:pt x="3801" y="4217"/>
                    <a:pt x="3938" y="4453"/>
                  </a:cubicBezTo>
                  <a:cubicBezTo>
                    <a:pt x="4115" y="4747"/>
                    <a:pt x="4390" y="5278"/>
                    <a:pt x="4154" y="5611"/>
                  </a:cubicBezTo>
                  <a:cubicBezTo>
                    <a:pt x="4046" y="5767"/>
                    <a:pt x="3869" y="5837"/>
                    <a:pt x="3687" y="5837"/>
                  </a:cubicBezTo>
                  <a:cubicBezTo>
                    <a:pt x="3457" y="5837"/>
                    <a:pt x="3219" y="5725"/>
                    <a:pt x="3103" y="5533"/>
                  </a:cubicBezTo>
                  <a:cubicBezTo>
                    <a:pt x="2907" y="5209"/>
                    <a:pt x="2907" y="4757"/>
                    <a:pt x="2927" y="4394"/>
                  </a:cubicBezTo>
                  <a:cubicBezTo>
                    <a:pt x="2946" y="4119"/>
                    <a:pt x="2976" y="3844"/>
                    <a:pt x="3044" y="3579"/>
                  </a:cubicBezTo>
                  <a:cubicBezTo>
                    <a:pt x="3065" y="3491"/>
                    <a:pt x="3002" y="3458"/>
                    <a:pt x="2918" y="3458"/>
                  </a:cubicBezTo>
                  <a:cubicBezTo>
                    <a:pt x="2806" y="3458"/>
                    <a:pt x="2656" y="3517"/>
                    <a:pt x="2622" y="3579"/>
                  </a:cubicBezTo>
                  <a:cubicBezTo>
                    <a:pt x="2436" y="3903"/>
                    <a:pt x="2210" y="4227"/>
                    <a:pt x="1925" y="4472"/>
                  </a:cubicBezTo>
                  <a:cubicBezTo>
                    <a:pt x="1784" y="4598"/>
                    <a:pt x="1611" y="4724"/>
                    <a:pt x="1417" y="4724"/>
                  </a:cubicBezTo>
                  <a:cubicBezTo>
                    <a:pt x="1368" y="4724"/>
                    <a:pt x="1318" y="4716"/>
                    <a:pt x="1267" y="4698"/>
                  </a:cubicBezTo>
                  <a:cubicBezTo>
                    <a:pt x="1032" y="4620"/>
                    <a:pt x="766" y="4315"/>
                    <a:pt x="737" y="4050"/>
                  </a:cubicBezTo>
                  <a:cubicBezTo>
                    <a:pt x="649" y="3382"/>
                    <a:pt x="2033" y="3265"/>
                    <a:pt x="2485" y="3225"/>
                  </a:cubicBezTo>
                  <a:cubicBezTo>
                    <a:pt x="2703" y="3197"/>
                    <a:pt x="2820" y="2940"/>
                    <a:pt x="2554" y="2940"/>
                  </a:cubicBezTo>
                  <a:cubicBezTo>
                    <a:pt x="2545" y="2940"/>
                    <a:pt x="2535" y="2940"/>
                    <a:pt x="2524" y="2941"/>
                  </a:cubicBezTo>
                  <a:cubicBezTo>
                    <a:pt x="2426" y="2950"/>
                    <a:pt x="2318" y="2960"/>
                    <a:pt x="2200" y="2970"/>
                  </a:cubicBezTo>
                  <a:cubicBezTo>
                    <a:pt x="2088" y="2979"/>
                    <a:pt x="1964" y="2985"/>
                    <a:pt x="1836" y="2985"/>
                  </a:cubicBezTo>
                  <a:cubicBezTo>
                    <a:pt x="1257" y="2985"/>
                    <a:pt x="596" y="2862"/>
                    <a:pt x="580" y="2332"/>
                  </a:cubicBezTo>
                  <a:cubicBezTo>
                    <a:pt x="570" y="2145"/>
                    <a:pt x="658" y="1821"/>
                    <a:pt x="874" y="1782"/>
                  </a:cubicBezTo>
                  <a:cubicBezTo>
                    <a:pt x="895" y="1778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42" y="2037"/>
                  </a:cubicBezTo>
                  <a:cubicBezTo>
                    <a:pt x="1856" y="2224"/>
                    <a:pt x="2151" y="2459"/>
                    <a:pt x="2406" y="2715"/>
                  </a:cubicBezTo>
                  <a:cubicBezTo>
                    <a:pt x="2438" y="2747"/>
                    <a:pt x="2485" y="2760"/>
                    <a:pt x="2537" y="2760"/>
                  </a:cubicBezTo>
                  <a:cubicBezTo>
                    <a:pt x="2645" y="2760"/>
                    <a:pt x="2772" y="2703"/>
                    <a:pt x="2819" y="2636"/>
                  </a:cubicBezTo>
                  <a:cubicBezTo>
                    <a:pt x="2838" y="2607"/>
                    <a:pt x="2838" y="2567"/>
                    <a:pt x="2809" y="253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64"/>
                    <a:pt x="1660" y="1075"/>
                    <a:pt x="1955" y="820"/>
                  </a:cubicBezTo>
                  <a:cubicBezTo>
                    <a:pt x="2038" y="746"/>
                    <a:pt x="2171" y="717"/>
                    <a:pt x="2306" y="717"/>
                  </a:cubicBezTo>
                  <a:cubicBezTo>
                    <a:pt x="2441" y="717"/>
                    <a:pt x="2578" y="746"/>
                    <a:pt x="2671" y="790"/>
                  </a:cubicBezTo>
                  <a:cubicBezTo>
                    <a:pt x="2848" y="888"/>
                    <a:pt x="2936" y="1075"/>
                    <a:pt x="2986" y="1262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6" y="1900"/>
                    <a:pt x="2976" y="2027"/>
                  </a:cubicBezTo>
                  <a:cubicBezTo>
                    <a:pt x="2976" y="2118"/>
                    <a:pt x="3047" y="2155"/>
                    <a:pt x="3132" y="2155"/>
                  </a:cubicBezTo>
                  <a:cubicBezTo>
                    <a:pt x="3250" y="2155"/>
                    <a:pt x="3395" y="2085"/>
                    <a:pt x="3418" y="1988"/>
                  </a:cubicBezTo>
                  <a:cubicBezTo>
                    <a:pt x="3447" y="1851"/>
                    <a:pt x="3457" y="1703"/>
                    <a:pt x="3457" y="1566"/>
                  </a:cubicBezTo>
                  <a:cubicBezTo>
                    <a:pt x="3537" y="1026"/>
                    <a:pt x="3737" y="281"/>
                    <a:pt x="4159" y="281"/>
                  </a:cubicBezTo>
                  <a:close/>
                  <a:moveTo>
                    <a:pt x="4235" y="0"/>
                  </a:moveTo>
                  <a:cubicBezTo>
                    <a:pt x="4161" y="0"/>
                    <a:pt x="4087" y="8"/>
                    <a:pt x="4017" y="24"/>
                  </a:cubicBezTo>
                  <a:cubicBezTo>
                    <a:pt x="3624" y="113"/>
                    <a:pt x="3388" y="437"/>
                    <a:pt x="3241" y="790"/>
                  </a:cubicBezTo>
                  <a:cubicBezTo>
                    <a:pt x="3123" y="623"/>
                    <a:pt x="2946" y="506"/>
                    <a:pt x="2701" y="456"/>
                  </a:cubicBezTo>
                  <a:cubicBezTo>
                    <a:pt x="2621" y="442"/>
                    <a:pt x="2531" y="434"/>
                    <a:pt x="2437" y="434"/>
                  </a:cubicBezTo>
                  <a:cubicBezTo>
                    <a:pt x="2075" y="434"/>
                    <a:pt x="1647" y="550"/>
                    <a:pt x="1483" y="869"/>
                  </a:cubicBezTo>
                  <a:cubicBezTo>
                    <a:pt x="1365" y="1104"/>
                    <a:pt x="1444" y="1379"/>
                    <a:pt x="1572" y="1615"/>
                  </a:cubicBezTo>
                  <a:cubicBezTo>
                    <a:pt x="1391" y="1539"/>
                    <a:pt x="1204" y="1491"/>
                    <a:pt x="1020" y="1491"/>
                  </a:cubicBezTo>
                  <a:cubicBezTo>
                    <a:pt x="893" y="1491"/>
                    <a:pt x="769" y="1514"/>
                    <a:pt x="649" y="1566"/>
                  </a:cubicBezTo>
                  <a:cubicBezTo>
                    <a:pt x="236" y="1733"/>
                    <a:pt x="1" y="2322"/>
                    <a:pt x="226" y="2725"/>
                  </a:cubicBezTo>
                  <a:cubicBezTo>
                    <a:pt x="403" y="3039"/>
                    <a:pt x="786" y="3157"/>
                    <a:pt x="1140" y="3206"/>
                  </a:cubicBezTo>
                  <a:cubicBezTo>
                    <a:pt x="855" y="3314"/>
                    <a:pt x="609" y="3471"/>
                    <a:pt x="433" y="3687"/>
                  </a:cubicBezTo>
                  <a:cubicBezTo>
                    <a:pt x="118" y="4089"/>
                    <a:pt x="413" y="4600"/>
                    <a:pt x="776" y="4855"/>
                  </a:cubicBezTo>
                  <a:cubicBezTo>
                    <a:pt x="939" y="4970"/>
                    <a:pt x="1115" y="5018"/>
                    <a:pt x="1293" y="5018"/>
                  </a:cubicBezTo>
                  <a:cubicBezTo>
                    <a:pt x="1618" y="5018"/>
                    <a:pt x="1946" y="4855"/>
                    <a:pt x="2200" y="4639"/>
                  </a:cubicBezTo>
                  <a:cubicBezTo>
                    <a:pt x="2298" y="4561"/>
                    <a:pt x="2396" y="4472"/>
                    <a:pt x="2485" y="4374"/>
                  </a:cubicBezTo>
                  <a:lnTo>
                    <a:pt x="2485" y="4374"/>
                  </a:lnTo>
                  <a:cubicBezTo>
                    <a:pt x="2426" y="4904"/>
                    <a:pt x="2475" y="5474"/>
                    <a:pt x="2789" y="5837"/>
                  </a:cubicBezTo>
                  <a:cubicBezTo>
                    <a:pt x="2974" y="6042"/>
                    <a:pt x="3236" y="6124"/>
                    <a:pt x="3507" y="6124"/>
                  </a:cubicBezTo>
                  <a:cubicBezTo>
                    <a:pt x="3770" y="6124"/>
                    <a:pt x="4039" y="6046"/>
                    <a:pt x="4252" y="5926"/>
                  </a:cubicBezTo>
                  <a:cubicBezTo>
                    <a:pt x="4723" y="5660"/>
                    <a:pt x="4743" y="5160"/>
                    <a:pt x="4557" y="4698"/>
                  </a:cubicBezTo>
                  <a:cubicBezTo>
                    <a:pt x="4547" y="4688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66" y="4886"/>
                    <a:pt x="5261" y="5083"/>
                    <a:pt x="5658" y="5083"/>
                  </a:cubicBezTo>
                  <a:cubicBezTo>
                    <a:pt x="5746" y="5083"/>
                    <a:pt x="5834" y="5073"/>
                    <a:pt x="5921" y="5052"/>
                  </a:cubicBezTo>
                  <a:cubicBezTo>
                    <a:pt x="6393" y="4944"/>
                    <a:pt x="6795" y="4384"/>
                    <a:pt x="6638" y="3893"/>
                  </a:cubicBezTo>
                  <a:cubicBezTo>
                    <a:pt x="6501" y="3461"/>
                    <a:pt x="5970" y="3314"/>
                    <a:pt x="5558" y="3235"/>
                  </a:cubicBezTo>
                  <a:cubicBezTo>
                    <a:pt x="5872" y="3157"/>
                    <a:pt x="6187" y="3039"/>
                    <a:pt x="6422" y="2833"/>
                  </a:cubicBezTo>
                  <a:cubicBezTo>
                    <a:pt x="6805" y="2479"/>
                    <a:pt x="6599" y="2008"/>
                    <a:pt x="6236" y="1723"/>
                  </a:cubicBezTo>
                  <a:cubicBezTo>
                    <a:pt x="6058" y="1579"/>
                    <a:pt x="5855" y="1521"/>
                    <a:pt x="5647" y="1521"/>
                  </a:cubicBezTo>
                  <a:cubicBezTo>
                    <a:pt x="5373" y="1521"/>
                    <a:pt x="5091" y="1623"/>
                    <a:pt x="4851" y="1762"/>
                  </a:cubicBezTo>
                  <a:cubicBezTo>
                    <a:pt x="5028" y="1409"/>
                    <a:pt x="5205" y="967"/>
                    <a:pt x="5106" y="584"/>
                  </a:cubicBezTo>
                  <a:cubicBezTo>
                    <a:pt x="5008" y="206"/>
                    <a:pt x="4614" y="0"/>
                    <a:pt x="4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5" name="Google Shape;4935;p23"/>
            <p:cNvSpPr/>
            <p:nvPr/>
          </p:nvSpPr>
          <p:spPr>
            <a:xfrm>
              <a:off x="6164045" y="5627680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17" y="287"/>
                  </a:moveTo>
                  <a:cubicBezTo>
                    <a:pt x="3347" y="287"/>
                    <a:pt x="3582" y="396"/>
                    <a:pt x="3702" y="582"/>
                  </a:cubicBezTo>
                  <a:cubicBezTo>
                    <a:pt x="3899" y="916"/>
                    <a:pt x="3899" y="1358"/>
                    <a:pt x="386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6"/>
                    <a:pt x="3887" y="2666"/>
                  </a:cubicBezTo>
                  <a:cubicBezTo>
                    <a:pt x="4000" y="2666"/>
                    <a:pt x="4150" y="2608"/>
                    <a:pt x="4183" y="2546"/>
                  </a:cubicBezTo>
                  <a:cubicBezTo>
                    <a:pt x="4360" y="2222"/>
                    <a:pt x="4596" y="1898"/>
                    <a:pt x="4881" y="1652"/>
                  </a:cubicBezTo>
                  <a:cubicBezTo>
                    <a:pt x="5023" y="1525"/>
                    <a:pt x="5198" y="1392"/>
                    <a:pt x="5389" y="1392"/>
                  </a:cubicBezTo>
                  <a:cubicBezTo>
                    <a:pt x="5435" y="1392"/>
                    <a:pt x="5481" y="1400"/>
                    <a:pt x="5529" y="1417"/>
                  </a:cubicBezTo>
                  <a:cubicBezTo>
                    <a:pt x="5774" y="1505"/>
                    <a:pt x="6029" y="1809"/>
                    <a:pt x="6069" y="2075"/>
                  </a:cubicBezTo>
                  <a:cubicBezTo>
                    <a:pt x="6157" y="2732"/>
                    <a:pt x="4763" y="2860"/>
                    <a:pt x="4321" y="2899"/>
                  </a:cubicBezTo>
                  <a:cubicBezTo>
                    <a:pt x="4103" y="2928"/>
                    <a:pt x="3985" y="3185"/>
                    <a:pt x="4243" y="3185"/>
                  </a:cubicBezTo>
                  <a:cubicBezTo>
                    <a:pt x="4252" y="3185"/>
                    <a:pt x="4262" y="3185"/>
                    <a:pt x="4272" y="3184"/>
                  </a:cubicBezTo>
                  <a:cubicBezTo>
                    <a:pt x="4370" y="3174"/>
                    <a:pt x="4488" y="3165"/>
                    <a:pt x="4596" y="3145"/>
                  </a:cubicBezTo>
                  <a:cubicBezTo>
                    <a:pt x="4702" y="3138"/>
                    <a:pt x="4819" y="3134"/>
                    <a:pt x="4939" y="3134"/>
                  </a:cubicBezTo>
                  <a:cubicBezTo>
                    <a:pt x="5529" y="3134"/>
                    <a:pt x="6209" y="3246"/>
                    <a:pt x="6226" y="3793"/>
                  </a:cubicBezTo>
                  <a:cubicBezTo>
                    <a:pt x="6226" y="3979"/>
                    <a:pt x="6147" y="4303"/>
                    <a:pt x="5931" y="4343"/>
                  </a:cubicBezTo>
                  <a:cubicBezTo>
                    <a:pt x="5911" y="4346"/>
                    <a:pt x="5891" y="4348"/>
                    <a:pt x="5869" y="4348"/>
                  </a:cubicBezTo>
                  <a:cubicBezTo>
                    <a:pt x="5663" y="4348"/>
                    <a:pt x="5414" y="4185"/>
                    <a:pt x="5254" y="4087"/>
                  </a:cubicBezTo>
                  <a:cubicBezTo>
                    <a:pt x="4949" y="3901"/>
                    <a:pt x="4655" y="3665"/>
                    <a:pt x="4399" y="3410"/>
                  </a:cubicBezTo>
                  <a:cubicBezTo>
                    <a:pt x="4368" y="3378"/>
                    <a:pt x="4319" y="3365"/>
                    <a:pt x="4266" y="3365"/>
                  </a:cubicBezTo>
                  <a:cubicBezTo>
                    <a:pt x="4156" y="3365"/>
                    <a:pt x="4027" y="3422"/>
                    <a:pt x="3987" y="3489"/>
                  </a:cubicBezTo>
                  <a:cubicBezTo>
                    <a:pt x="3967" y="3518"/>
                    <a:pt x="3967" y="3557"/>
                    <a:pt x="3997" y="3587"/>
                  </a:cubicBezTo>
                  <a:cubicBezTo>
                    <a:pt x="4203" y="3793"/>
                    <a:pt x="4390" y="4009"/>
                    <a:pt x="4547" y="4235"/>
                  </a:cubicBezTo>
                  <a:cubicBezTo>
                    <a:pt x="4714" y="4461"/>
                    <a:pt x="5146" y="5050"/>
                    <a:pt x="4851" y="5305"/>
                  </a:cubicBezTo>
                  <a:cubicBezTo>
                    <a:pt x="4769" y="5377"/>
                    <a:pt x="4638" y="5407"/>
                    <a:pt x="4505" y="5407"/>
                  </a:cubicBezTo>
                  <a:cubicBezTo>
                    <a:pt x="4366" y="5407"/>
                    <a:pt x="4224" y="5375"/>
                    <a:pt x="4134" y="5325"/>
                  </a:cubicBezTo>
                  <a:cubicBezTo>
                    <a:pt x="3958" y="5236"/>
                    <a:pt x="3859" y="5050"/>
                    <a:pt x="3820" y="4863"/>
                  </a:cubicBezTo>
                  <a:cubicBezTo>
                    <a:pt x="3791" y="4745"/>
                    <a:pt x="3781" y="4618"/>
                    <a:pt x="3781" y="4490"/>
                  </a:cubicBezTo>
                  <a:cubicBezTo>
                    <a:pt x="3801" y="4362"/>
                    <a:pt x="3820" y="4225"/>
                    <a:pt x="3820" y="4097"/>
                  </a:cubicBezTo>
                  <a:cubicBezTo>
                    <a:pt x="3824" y="4006"/>
                    <a:pt x="3754" y="3969"/>
                    <a:pt x="3668" y="3969"/>
                  </a:cubicBezTo>
                  <a:cubicBezTo>
                    <a:pt x="3551" y="3969"/>
                    <a:pt x="3405" y="4040"/>
                    <a:pt x="3388" y="4137"/>
                  </a:cubicBezTo>
                  <a:cubicBezTo>
                    <a:pt x="3359" y="4274"/>
                    <a:pt x="3339" y="4421"/>
                    <a:pt x="3339" y="4559"/>
                  </a:cubicBezTo>
                  <a:cubicBezTo>
                    <a:pt x="3258" y="5099"/>
                    <a:pt x="3059" y="5844"/>
                    <a:pt x="2637" y="5844"/>
                  </a:cubicBezTo>
                  <a:cubicBezTo>
                    <a:pt x="2545" y="5844"/>
                    <a:pt x="2442" y="5808"/>
                    <a:pt x="2328" y="5727"/>
                  </a:cubicBezTo>
                  <a:cubicBezTo>
                    <a:pt x="1650" y="5236"/>
                    <a:pt x="2583" y="3930"/>
                    <a:pt x="2936" y="3489"/>
                  </a:cubicBezTo>
                  <a:cubicBezTo>
                    <a:pt x="3036" y="3359"/>
                    <a:pt x="2929" y="3297"/>
                    <a:pt x="2804" y="3297"/>
                  </a:cubicBezTo>
                  <a:cubicBezTo>
                    <a:pt x="2719" y="3297"/>
                    <a:pt x="2626" y="3325"/>
                    <a:pt x="2583" y="3381"/>
                  </a:cubicBezTo>
                  <a:cubicBezTo>
                    <a:pt x="2357" y="3665"/>
                    <a:pt x="2082" y="3930"/>
                    <a:pt x="1788" y="4127"/>
                  </a:cubicBezTo>
                  <a:cubicBezTo>
                    <a:pt x="1633" y="4223"/>
                    <a:pt x="1455" y="4319"/>
                    <a:pt x="1273" y="4319"/>
                  </a:cubicBezTo>
                  <a:cubicBezTo>
                    <a:pt x="1212" y="4319"/>
                    <a:pt x="1151" y="4308"/>
                    <a:pt x="1090" y="4284"/>
                  </a:cubicBezTo>
                  <a:cubicBezTo>
                    <a:pt x="874" y="4205"/>
                    <a:pt x="590" y="3891"/>
                    <a:pt x="600" y="3646"/>
                  </a:cubicBezTo>
                  <a:cubicBezTo>
                    <a:pt x="619" y="3243"/>
                    <a:pt x="1365" y="3125"/>
                    <a:pt x="1660" y="3076"/>
                  </a:cubicBezTo>
                  <a:cubicBezTo>
                    <a:pt x="1974" y="3007"/>
                    <a:pt x="2288" y="2968"/>
                    <a:pt x="2612" y="2948"/>
                  </a:cubicBezTo>
                  <a:cubicBezTo>
                    <a:pt x="2834" y="2939"/>
                    <a:pt x="2952" y="2663"/>
                    <a:pt x="2667" y="2663"/>
                  </a:cubicBezTo>
                  <a:cubicBezTo>
                    <a:pt x="2662" y="2663"/>
                    <a:pt x="2657" y="2664"/>
                    <a:pt x="2652" y="2664"/>
                  </a:cubicBezTo>
                  <a:cubicBezTo>
                    <a:pt x="2482" y="2678"/>
                    <a:pt x="2285" y="2691"/>
                    <a:pt x="2079" y="2691"/>
                  </a:cubicBezTo>
                  <a:cubicBezTo>
                    <a:pt x="1594" y="2691"/>
                    <a:pt x="1064" y="2620"/>
                    <a:pt x="747" y="2330"/>
                  </a:cubicBezTo>
                  <a:cubicBezTo>
                    <a:pt x="472" y="2084"/>
                    <a:pt x="541" y="1456"/>
                    <a:pt x="914" y="1338"/>
                  </a:cubicBezTo>
                  <a:cubicBezTo>
                    <a:pt x="961" y="1324"/>
                    <a:pt x="1011" y="1317"/>
                    <a:pt x="1063" y="1317"/>
                  </a:cubicBezTo>
                  <a:cubicBezTo>
                    <a:pt x="1429" y="1317"/>
                    <a:pt x="1882" y="1648"/>
                    <a:pt x="2131" y="1829"/>
                  </a:cubicBezTo>
                  <a:cubicBezTo>
                    <a:pt x="2416" y="2035"/>
                    <a:pt x="2691" y="2261"/>
                    <a:pt x="2936" y="2516"/>
                  </a:cubicBezTo>
                  <a:cubicBezTo>
                    <a:pt x="2966" y="2546"/>
                    <a:pt x="3016" y="2559"/>
                    <a:pt x="3070" y="2559"/>
                  </a:cubicBezTo>
                  <a:cubicBezTo>
                    <a:pt x="3232" y="2559"/>
                    <a:pt x="3442" y="2447"/>
                    <a:pt x="3339" y="2330"/>
                  </a:cubicBezTo>
                  <a:cubicBezTo>
                    <a:pt x="3162" y="2134"/>
                    <a:pt x="3005" y="1898"/>
                    <a:pt x="2868" y="1672"/>
                  </a:cubicBezTo>
                  <a:cubicBezTo>
                    <a:pt x="2691" y="1368"/>
                    <a:pt x="2406" y="847"/>
                    <a:pt x="2642" y="513"/>
                  </a:cubicBezTo>
                  <a:cubicBezTo>
                    <a:pt x="2755" y="357"/>
                    <a:pt x="2934" y="287"/>
                    <a:pt x="3117" y="287"/>
                  </a:cubicBezTo>
                  <a:close/>
                  <a:moveTo>
                    <a:pt x="3294" y="0"/>
                  </a:moveTo>
                  <a:cubicBezTo>
                    <a:pt x="3031" y="0"/>
                    <a:pt x="2761" y="78"/>
                    <a:pt x="2554" y="199"/>
                  </a:cubicBezTo>
                  <a:cubicBezTo>
                    <a:pt x="2072" y="464"/>
                    <a:pt x="2063" y="965"/>
                    <a:pt x="2249" y="1427"/>
                  </a:cubicBezTo>
                  <a:cubicBezTo>
                    <a:pt x="2249" y="1436"/>
                    <a:pt x="2259" y="1446"/>
                    <a:pt x="2269" y="1456"/>
                  </a:cubicBezTo>
                  <a:cubicBezTo>
                    <a:pt x="1931" y="1239"/>
                    <a:pt x="1541" y="1042"/>
                    <a:pt x="1147" y="1042"/>
                  </a:cubicBezTo>
                  <a:cubicBezTo>
                    <a:pt x="1060" y="1042"/>
                    <a:pt x="972" y="1052"/>
                    <a:pt x="884" y="1073"/>
                  </a:cubicBezTo>
                  <a:cubicBezTo>
                    <a:pt x="413" y="1181"/>
                    <a:pt x="1" y="1741"/>
                    <a:pt x="168" y="2232"/>
                  </a:cubicBezTo>
                  <a:cubicBezTo>
                    <a:pt x="305" y="2664"/>
                    <a:pt x="835" y="2811"/>
                    <a:pt x="1248" y="2890"/>
                  </a:cubicBezTo>
                  <a:cubicBezTo>
                    <a:pt x="933" y="2968"/>
                    <a:pt x="619" y="3086"/>
                    <a:pt x="384" y="3292"/>
                  </a:cubicBezTo>
                  <a:cubicBezTo>
                    <a:pt x="1" y="3646"/>
                    <a:pt x="207" y="4117"/>
                    <a:pt x="570" y="4402"/>
                  </a:cubicBezTo>
                  <a:cubicBezTo>
                    <a:pt x="748" y="4546"/>
                    <a:pt x="951" y="4604"/>
                    <a:pt x="1158" y="4604"/>
                  </a:cubicBezTo>
                  <a:cubicBezTo>
                    <a:pt x="1433" y="4604"/>
                    <a:pt x="1714" y="4502"/>
                    <a:pt x="1955" y="4362"/>
                  </a:cubicBezTo>
                  <a:lnTo>
                    <a:pt x="1955" y="4362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90" y="5918"/>
                    <a:pt x="2189" y="6124"/>
                    <a:pt x="2564" y="6124"/>
                  </a:cubicBezTo>
                  <a:cubicBezTo>
                    <a:pt x="2638" y="6124"/>
                    <a:pt x="2710" y="6116"/>
                    <a:pt x="2779" y="6100"/>
                  </a:cubicBezTo>
                  <a:cubicBezTo>
                    <a:pt x="3182" y="6012"/>
                    <a:pt x="3418" y="5688"/>
                    <a:pt x="3565" y="5334"/>
                  </a:cubicBezTo>
                  <a:cubicBezTo>
                    <a:pt x="3683" y="5501"/>
                    <a:pt x="3850" y="5619"/>
                    <a:pt x="4095" y="5668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5" y="4585"/>
                    <a:pt x="5598" y="4633"/>
                    <a:pt x="5782" y="4633"/>
                  </a:cubicBezTo>
                  <a:cubicBezTo>
                    <a:pt x="5908" y="4633"/>
                    <a:pt x="6033" y="4611"/>
                    <a:pt x="6157" y="4559"/>
                  </a:cubicBezTo>
                  <a:cubicBezTo>
                    <a:pt x="6560" y="4392"/>
                    <a:pt x="6805" y="3803"/>
                    <a:pt x="6579" y="3400"/>
                  </a:cubicBezTo>
                  <a:cubicBezTo>
                    <a:pt x="6393" y="3086"/>
                    <a:pt x="6010" y="2968"/>
                    <a:pt x="5656" y="2919"/>
                  </a:cubicBezTo>
                  <a:cubicBezTo>
                    <a:pt x="5941" y="2801"/>
                    <a:pt x="6196" y="2654"/>
                    <a:pt x="6363" y="2438"/>
                  </a:cubicBezTo>
                  <a:cubicBezTo>
                    <a:pt x="6677" y="2035"/>
                    <a:pt x="6383" y="1525"/>
                    <a:pt x="6020" y="1269"/>
                  </a:cubicBezTo>
                  <a:cubicBezTo>
                    <a:pt x="5857" y="1155"/>
                    <a:pt x="5680" y="1107"/>
                    <a:pt x="5503" y="1107"/>
                  </a:cubicBezTo>
                  <a:cubicBezTo>
                    <a:pt x="5178" y="1107"/>
                    <a:pt x="4850" y="1269"/>
                    <a:pt x="4596" y="1485"/>
                  </a:cubicBezTo>
                  <a:cubicBezTo>
                    <a:pt x="4498" y="1564"/>
                    <a:pt x="4409" y="1652"/>
                    <a:pt x="4321" y="1751"/>
                  </a:cubicBezTo>
                  <a:cubicBezTo>
                    <a:pt x="4370" y="1220"/>
                    <a:pt x="4331" y="651"/>
                    <a:pt x="4007" y="288"/>
                  </a:cubicBezTo>
                  <a:cubicBezTo>
                    <a:pt x="3827" y="83"/>
                    <a:pt x="3564" y="0"/>
                    <a:pt x="32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6" name="Google Shape;4936;p23"/>
            <p:cNvSpPr/>
            <p:nvPr/>
          </p:nvSpPr>
          <p:spPr>
            <a:xfrm>
              <a:off x="2920794" y="9698303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0" y="290"/>
                  </a:moveTo>
                  <a:cubicBezTo>
                    <a:pt x="4252" y="290"/>
                    <a:pt x="4355" y="326"/>
                    <a:pt x="4468" y="407"/>
                  </a:cubicBezTo>
                  <a:cubicBezTo>
                    <a:pt x="5155" y="888"/>
                    <a:pt x="4213" y="2194"/>
                    <a:pt x="3869" y="2636"/>
                  </a:cubicBezTo>
                  <a:cubicBezTo>
                    <a:pt x="3769" y="2765"/>
                    <a:pt x="3877" y="2828"/>
                    <a:pt x="4002" y="2828"/>
                  </a:cubicBezTo>
                  <a:cubicBezTo>
                    <a:pt x="4086" y="2828"/>
                    <a:pt x="4179" y="2799"/>
                    <a:pt x="4223" y="2744"/>
                  </a:cubicBezTo>
                  <a:cubicBezTo>
                    <a:pt x="4448" y="2459"/>
                    <a:pt x="4714" y="2194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6"/>
                    <a:pt x="5715" y="1841"/>
                  </a:cubicBezTo>
                  <a:cubicBezTo>
                    <a:pt x="5931" y="1919"/>
                    <a:pt x="6216" y="2233"/>
                    <a:pt x="6206" y="2479"/>
                  </a:cubicBezTo>
                  <a:cubicBezTo>
                    <a:pt x="6186" y="2882"/>
                    <a:pt x="5430" y="2999"/>
                    <a:pt x="5146" y="3058"/>
                  </a:cubicBezTo>
                  <a:cubicBezTo>
                    <a:pt x="4831" y="3117"/>
                    <a:pt x="4517" y="3156"/>
                    <a:pt x="4193" y="3176"/>
                  </a:cubicBezTo>
                  <a:cubicBezTo>
                    <a:pt x="3975" y="3195"/>
                    <a:pt x="3857" y="3462"/>
                    <a:pt x="4116" y="3462"/>
                  </a:cubicBezTo>
                  <a:cubicBezTo>
                    <a:pt x="4125" y="3462"/>
                    <a:pt x="4134" y="3462"/>
                    <a:pt x="4144" y="3461"/>
                  </a:cubicBezTo>
                  <a:cubicBezTo>
                    <a:pt x="4310" y="3447"/>
                    <a:pt x="4501" y="3435"/>
                    <a:pt x="4699" y="3435"/>
                  </a:cubicBezTo>
                  <a:cubicBezTo>
                    <a:pt x="5194" y="3435"/>
                    <a:pt x="5736" y="3507"/>
                    <a:pt x="6059" y="3795"/>
                  </a:cubicBezTo>
                  <a:cubicBezTo>
                    <a:pt x="6334" y="4040"/>
                    <a:pt x="6265" y="4669"/>
                    <a:pt x="5892" y="4786"/>
                  </a:cubicBezTo>
                  <a:cubicBezTo>
                    <a:pt x="5843" y="4801"/>
                    <a:pt x="5792" y="4808"/>
                    <a:pt x="5740" y="4808"/>
                  </a:cubicBezTo>
                  <a:cubicBezTo>
                    <a:pt x="5369" y="4808"/>
                    <a:pt x="4924" y="4476"/>
                    <a:pt x="4674" y="4295"/>
                  </a:cubicBezTo>
                  <a:cubicBezTo>
                    <a:pt x="4390" y="4089"/>
                    <a:pt x="4115" y="3863"/>
                    <a:pt x="3859" y="3608"/>
                  </a:cubicBezTo>
                  <a:cubicBezTo>
                    <a:pt x="3829" y="3578"/>
                    <a:pt x="3781" y="3565"/>
                    <a:pt x="3727" y="3565"/>
                  </a:cubicBezTo>
                  <a:cubicBezTo>
                    <a:pt x="3568" y="3565"/>
                    <a:pt x="3364" y="3677"/>
                    <a:pt x="3467" y="3795"/>
                  </a:cubicBezTo>
                  <a:cubicBezTo>
                    <a:pt x="3643" y="4001"/>
                    <a:pt x="3800" y="4227"/>
                    <a:pt x="3938" y="4453"/>
                  </a:cubicBezTo>
                  <a:cubicBezTo>
                    <a:pt x="4115" y="4757"/>
                    <a:pt x="4390" y="5277"/>
                    <a:pt x="4164" y="5611"/>
                  </a:cubicBezTo>
                  <a:cubicBezTo>
                    <a:pt x="4049" y="5769"/>
                    <a:pt x="3866" y="5841"/>
                    <a:pt x="3680" y="5841"/>
                  </a:cubicBezTo>
                  <a:cubicBezTo>
                    <a:pt x="3451" y="5841"/>
                    <a:pt x="3217" y="5732"/>
                    <a:pt x="3103" y="5542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1"/>
                    <a:pt x="3002" y="3458"/>
                    <a:pt x="2918" y="3458"/>
                  </a:cubicBezTo>
                  <a:cubicBezTo>
                    <a:pt x="2806" y="3458"/>
                    <a:pt x="2656" y="3517"/>
                    <a:pt x="2622" y="3579"/>
                  </a:cubicBezTo>
                  <a:cubicBezTo>
                    <a:pt x="2445" y="3913"/>
                    <a:pt x="2210" y="4227"/>
                    <a:pt x="1925" y="4472"/>
                  </a:cubicBezTo>
                  <a:cubicBezTo>
                    <a:pt x="1782" y="4599"/>
                    <a:pt x="1607" y="4732"/>
                    <a:pt x="1411" y="4732"/>
                  </a:cubicBezTo>
                  <a:cubicBezTo>
                    <a:pt x="1364" y="4732"/>
                    <a:pt x="1316" y="4725"/>
                    <a:pt x="1267" y="4708"/>
                  </a:cubicBezTo>
                  <a:cubicBezTo>
                    <a:pt x="1031" y="4619"/>
                    <a:pt x="776" y="4315"/>
                    <a:pt x="737" y="4060"/>
                  </a:cubicBezTo>
                  <a:cubicBezTo>
                    <a:pt x="649" y="3392"/>
                    <a:pt x="2033" y="3264"/>
                    <a:pt x="2485" y="3225"/>
                  </a:cubicBezTo>
                  <a:cubicBezTo>
                    <a:pt x="2703" y="3206"/>
                    <a:pt x="2820" y="2939"/>
                    <a:pt x="2562" y="2939"/>
                  </a:cubicBezTo>
                  <a:cubicBezTo>
                    <a:pt x="2553" y="2939"/>
                    <a:pt x="2544" y="2940"/>
                    <a:pt x="2534" y="2940"/>
                  </a:cubicBezTo>
                  <a:cubicBezTo>
                    <a:pt x="2426" y="2950"/>
                    <a:pt x="2318" y="2960"/>
                    <a:pt x="2210" y="2980"/>
                  </a:cubicBezTo>
                  <a:cubicBezTo>
                    <a:pt x="2103" y="2986"/>
                    <a:pt x="1987" y="2991"/>
                    <a:pt x="1867" y="2991"/>
                  </a:cubicBezTo>
                  <a:cubicBezTo>
                    <a:pt x="1277" y="2991"/>
                    <a:pt x="596" y="2878"/>
                    <a:pt x="580" y="2332"/>
                  </a:cubicBezTo>
                  <a:cubicBezTo>
                    <a:pt x="570" y="2145"/>
                    <a:pt x="658" y="1821"/>
                    <a:pt x="874" y="1782"/>
                  </a:cubicBezTo>
                  <a:cubicBezTo>
                    <a:pt x="894" y="1778"/>
                    <a:pt x="915" y="1776"/>
                    <a:pt x="936" y="1776"/>
                  </a:cubicBezTo>
                  <a:cubicBezTo>
                    <a:pt x="1142" y="1776"/>
                    <a:pt x="1392" y="1939"/>
                    <a:pt x="1552" y="2037"/>
                  </a:cubicBezTo>
                  <a:cubicBezTo>
                    <a:pt x="1856" y="2224"/>
                    <a:pt x="2151" y="2459"/>
                    <a:pt x="2406" y="2715"/>
                  </a:cubicBezTo>
                  <a:cubicBezTo>
                    <a:pt x="2438" y="2746"/>
                    <a:pt x="2486" y="2760"/>
                    <a:pt x="2539" y="2760"/>
                  </a:cubicBezTo>
                  <a:cubicBezTo>
                    <a:pt x="2649" y="2760"/>
                    <a:pt x="2779" y="2702"/>
                    <a:pt x="2819" y="2636"/>
                  </a:cubicBezTo>
                  <a:cubicBezTo>
                    <a:pt x="2838" y="2607"/>
                    <a:pt x="2838" y="2567"/>
                    <a:pt x="2809" y="2538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6" y="747"/>
                    <a:pt x="2168" y="718"/>
                    <a:pt x="2301" y="718"/>
                  </a:cubicBezTo>
                  <a:cubicBezTo>
                    <a:pt x="2440" y="718"/>
                    <a:pt x="2581" y="750"/>
                    <a:pt x="2671" y="800"/>
                  </a:cubicBezTo>
                  <a:cubicBezTo>
                    <a:pt x="2848" y="888"/>
                    <a:pt x="2936" y="1075"/>
                    <a:pt x="2985" y="1261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5" y="1900"/>
                    <a:pt x="2985" y="2027"/>
                  </a:cubicBezTo>
                  <a:cubicBezTo>
                    <a:pt x="2981" y="2118"/>
                    <a:pt x="3050" y="2155"/>
                    <a:pt x="3134" y="2155"/>
                  </a:cubicBezTo>
                  <a:cubicBezTo>
                    <a:pt x="3250" y="2155"/>
                    <a:pt x="3395" y="2085"/>
                    <a:pt x="3417" y="1988"/>
                  </a:cubicBezTo>
                  <a:cubicBezTo>
                    <a:pt x="3447" y="1851"/>
                    <a:pt x="3457" y="1713"/>
                    <a:pt x="3457" y="1566"/>
                  </a:cubicBezTo>
                  <a:cubicBezTo>
                    <a:pt x="3537" y="1027"/>
                    <a:pt x="3743" y="290"/>
                    <a:pt x="4160" y="290"/>
                  </a:cubicBezTo>
                  <a:close/>
                  <a:moveTo>
                    <a:pt x="4235" y="0"/>
                  </a:moveTo>
                  <a:cubicBezTo>
                    <a:pt x="4161" y="0"/>
                    <a:pt x="4087" y="8"/>
                    <a:pt x="4016" y="24"/>
                  </a:cubicBezTo>
                  <a:cubicBezTo>
                    <a:pt x="3624" y="113"/>
                    <a:pt x="3388" y="437"/>
                    <a:pt x="3241" y="790"/>
                  </a:cubicBezTo>
                  <a:cubicBezTo>
                    <a:pt x="3123" y="633"/>
                    <a:pt x="2956" y="505"/>
                    <a:pt x="2710" y="456"/>
                  </a:cubicBezTo>
                  <a:cubicBezTo>
                    <a:pt x="2629" y="442"/>
                    <a:pt x="2537" y="434"/>
                    <a:pt x="2441" y="434"/>
                  </a:cubicBezTo>
                  <a:cubicBezTo>
                    <a:pt x="2075" y="434"/>
                    <a:pt x="1647" y="550"/>
                    <a:pt x="1483" y="869"/>
                  </a:cubicBezTo>
                  <a:cubicBezTo>
                    <a:pt x="1365" y="1104"/>
                    <a:pt x="1444" y="1379"/>
                    <a:pt x="1572" y="1615"/>
                  </a:cubicBezTo>
                  <a:cubicBezTo>
                    <a:pt x="1391" y="1539"/>
                    <a:pt x="1204" y="1491"/>
                    <a:pt x="1020" y="1491"/>
                  </a:cubicBezTo>
                  <a:cubicBezTo>
                    <a:pt x="893" y="1491"/>
                    <a:pt x="768" y="1514"/>
                    <a:pt x="649" y="1566"/>
                  </a:cubicBezTo>
                  <a:cubicBezTo>
                    <a:pt x="236" y="1733"/>
                    <a:pt x="0" y="2332"/>
                    <a:pt x="226" y="2724"/>
                  </a:cubicBezTo>
                  <a:cubicBezTo>
                    <a:pt x="403" y="3039"/>
                    <a:pt x="796" y="3156"/>
                    <a:pt x="1139" y="3215"/>
                  </a:cubicBezTo>
                  <a:cubicBezTo>
                    <a:pt x="865" y="3323"/>
                    <a:pt x="609" y="3471"/>
                    <a:pt x="433" y="3687"/>
                  </a:cubicBezTo>
                  <a:cubicBezTo>
                    <a:pt x="128" y="4089"/>
                    <a:pt x="423" y="4600"/>
                    <a:pt x="786" y="4855"/>
                  </a:cubicBezTo>
                  <a:cubicBezTo>
                    <a:pt x="949" y="4969"/>
                    <a:pt x="1124" y="5018"/>
                    <a:pt x="1299" y="5018"/>
                  </a:cubicBezTo>
                  <a:cubicBezTo>
                    <a:pt x="1622" y="5018"/>
                    <a:pt x="1946" y="4855"/>
                    <a:pt x="2200" y="4639"/>
                  </a:cubicBezTo>
                  <a:cubicBezTo>
                    <a:pt x="2298" y="4561"/>
                    <a:pt x="2396" y="4472"/>
                    <a:pt x="2485" y="4374"/>
                  </a:cubicBezTo>
                  <a:lnTo>
                    <a:pt x="2485" y="4374"/>
                  </a:lnTo>
                  <a:cubicBezTo>
                    <a:pt x="2426" y="4904"/>
                    <a:pt x="2475" y="5474"/>
                    <a:pt x="2789" y="5837"/>
                  </a:cubicBezTo>
                  <a:cubicBezTo>
                    <a:pt x="2975" y="6043"/>
                    <a:pt x="3240" y="6126"/>
                    <a:pt x="3513" y="6126"/>
                  </a:cubicBezTo>
                  <a:cubicBezTo>
                    <a:pt x="3774" y="6126"/>
                    <a:pt x="4041" y="6050"/>
                    <a:pt x="4252" y="5935"/>
                  </a:cubicBezTo>
                  <a:cubicBezTo>
                    <a:pt x="4733" y="5660"/>
                    <a:pt x="4743" y="5160"/>
                    <a:pt x="4556" y="4708"/>
                  </a:cubicBezTo>
                  <a:cubicBezTo>
                    <a:pt x="4547" y="4688"/>
                    <a:pt x="4547" y="4678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72" y="5088"/>
                    <a:pt x="5674" y="5088"/>
                  </a:cubicBezTo>
                  <a:cubicBezTo>
                    <a:pt x="5757" y="5088"/>
                    <a:pt x="5839" y="5080"/>
                    <a:pt x="5921" y="5061"/>
                  </a:cubicBezTo>
                  <a:cubicBezTo>
                    <a:pt x="6393" y="4944"/>
                    <a:pt x="6795" y="4394"/>
                    <a:pt x="6638" y="3893"/>
                  </a:cubicBezTo>
                  <a:cubicBezTo>
                    <a:pt x="6501" y="3461"/>
                    <a:pt x="5970" y="3314"/>
                    <a:pt x="5558" y="3235"/>
                  </a:cubicBezTo>
                  <a:cubicBezTo>
                    <a:pt x="5872" y="3156"/>
                    <a:pt x="6186" y="3039"/>
                    <a:pt x="6422" y="2832"/>
                  </a:cubicBezTo>
                  <a:cubicBezTo>
                    <a:pt x="6805" y="2479"/>
                    <a:pt x="6599" y="2008"/>
                    <a:pt x="6235" y="1723"/>
                  </a:cubicBezTo>
                  <a:cubicBezTo>
                    <a:pt x="6058" y="1579"/>
                    <a:pt x="5855" y="1521"/>
                    <a:pt x="5647" y="1521"/>
                  </a:cubicBezTo>
                  <a:cubicBezTo>
                    <a:pt x="5373" y="1521"/>
                    <a:pt x="5091" y="1622"/>
                    <a:pt x="4851" y="1762"/>
                  </a:cubicBezTo>
                  <a:cubicBezTo>
                    <a:pt x="5038" y="1409"/>
                    <a:pt x="5205" y="977"/>
                    <a:pt x="5106" y="584"/>
                  </a:cubicBezTo>
                  <a:cubicBezTo>
                    <a:pt x="5008" y="206"/>
                    <a:pt x="4614" y="0"/>
                    <a:pt x="4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7" name="Google Shape;4937;p23"/>
            <p:cNvSpPr/>
            <p:nvPr/>
          </p:nvSpPr>
          <p:spPr>
            <a:xfrm>
              <a:off x="3260707" y="9689789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17" y="287"/>
                  </a:moveTo>
                  <a:cubicBezTo>
                    <a:pt x="3349" y="287"/>
                    <a:pt x="3587" y="400"/>
                    <a:pt x="3702" y="592"/>
                  </a:cubicBezTo>
                  <a:cubicBezTo>
                    <a:pt x="3899" y="916"/>
                    <a:pt x="3899" y="1367"/>
                    <a:pt x="387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6"/>
                    <a:pt x="3887" y="2666"/>
                  </a:cubicBezTo>
                  <a:cubicBezTo>
                    <a:pt x="4000" y="2666"/>
                    <a:pt x="4150" y="2608"/>
                    <a:pt x="4183" y="2546"/>
                  </a:cubicBezTo>
                  <a:cubicBezTo>
                    <a:pt x="4360" y="2222"/>
                    <a:pt x="4596" y="1898"/>
                    <a:pt x="4880" y="1652"/>
                  </a:cubicBezTo>
                  <a:cubicBezTo>
                    <a:pt x="5022" y="1527"/>
                    <a:pt x="5195" y="1401"/>
                    <a:pt x="5384" y="1401"/>
                  </a:cubicBezTo>
                  <a:cubicBezTo>
                    <a:pt x="5431" y="1401"/>
                    <a:pt x="5479" y="1409"/>
                    <a:pt x="5529" y="1426"/>
                  </a:cubicBezTo>
                  <a:cubicBezTo>
                    <a:pt x="5774" y="1505"/>
                    <a:pt x="6029" y="1809"/>
                    <a:pt x="6069" y="2074"/>
                  </a:cubicBezTo>
                  <a:cubicBezTo>
                    <a:pt x="6157" y="2742"/>
                    <a:pt x="4772" y="2860"/>
                    <a:pt x="4321" y="2899"/>
                  </a:cubicBezTo>
                  <a:cubicBezTo>
                    <a:pt x="4103" y="2928"/>
                    <a:pt x="3985" y="3185"/>
                    <a:pt x="4243" y="3185"/>
                  </a:cubicBezTo>
                  <a:cubicBezTo>
                    <a:pt x="4252" y="3185"/>
                    <a:pt x="4262" y="3185"/>
                    <a:pt x="4272" y="3184"/>
                  </a:cubicBezTo>
                  <a:cubicBezTo>
                    <a:pt x="4380" y="3174"/>
                    <a:pt x="4488" y="3164"/>
                    <a:pt x="4596" y="3155"/>
                  </a:cubicBezTo>
                  <a:cubicBezTo>
                    <a:pt x="4710" y="3146"/>
                    <a:pt x="4835" y="3140"/>
                    <a:pt x="4964" y="3140"/>
                  </a:cubicBezTo>
                  <a:cubicBezTo>
                    <a:pt x="5548" y="3140"/>
                    <a:pt x="6210" y="3262"/>
                    <a:pt x="6226" y="3793"/>
                  </a:cubicBezTo>
                  <a:cubicBezTo>
                    <a:pt x="6226" y="3979"/>
                    <a:pt x="6147" y="4303"/>
                    <a:pt x="5931" y="4343"/>
                  </a:cubicBezTo>
                  <a:cubicBezTo>
                    <a:pt x="5911" y="4346"/>
                    <a:pt x="5890" y="4348"/>
                    <a:pt x="5869" y="4348"/>
                  </a:cubicBezTo>
                  <a:cubicBezTo>
                    <a:pt x="5663" y="4348"/>
                    <a:pt x="5414" y="4185"/>
                    <a:pt x="5254" y="4087"/>
                  </a:cubicBezTo>
                  <a:cubicBezTo>
                    <a:pt x="4949" y="3901"/>
                    <a:pt x="4655" y="3665"/>
                    <a:pt x="4399" y="3410"/>
                  </a:cubicBezTo>
                  <a:cubicBezTo>
                    <a:pt x="4368" y="3381"/>
                    <a:pt x="4319" y="3369"/>
                    <a:pt x="4267" y="3369"/>
                  </a:cubicBezTo>
                  <a:cubicBezTo>
                    <a:pt x="4156" y="3369"/>
                    <a:pt x="4027" y="3422"/>
                    <a:pt x="3987" y="3488"/>
                  </a:cubicBezTo>
                  <a:cubicBezTo>
                    <a:pt x="3967" y="3518"/>
                    <a:pt x="3967" y="3557"/>
                    <a:pt x="3997" y="3596"/>
                  </a:cubicBezTo>
                  <a:cubicBezTo>
                    <a:pt x="4203" y="3793"/>
                    <a:pt x="4390" y="4009"/>
                    <a:pt x="4556" y="4235"/>
                  </a:cubicBezTo>
                  <a:cubicBezTo>
                    <a:pt x="4714" y="4460"/>
                    <a:pt x="5146" y="5050"/>
                    <a:pt x="4851" y="5305"/>
                  </a:cubicBezTo>
                  <a:cubicBezTo>
                    <a:pt x="4766" y="5380"/>
                    <a:pt x="4627" y="5412"/>
                    <a:pt x="4488" y="5412"/>
                  </a:cubicBezTo>
                  <a:cubicBezTo>
                    <a:pt x="4355" y="5412"/>
                    <a:pt x="4221" y="5382"/>
                    <a:pt x="4134" y="5334"/>
                  </a:cubicBezTo>
                  <a:cubicBezTo>
                    <a:pt x="3957" y="5236"/>
                    <a:pt x="3869" y="5059"/>
                    <a:pt x="3820" y="4863"/>
                  </a:cubicBezTo>
                  <a:cubicBezTo>
                    <a:pt x="3791" y="4745"/>
                    <a:pt x="3781" y="4618"/>
                    <a:pt x="3781" y="4490"/>
                  </a:cubicBezTo>
                  <a:cubicBezTo>
                    <a:pt x="3800" y="4362"/>
                    <a:pt x="3820" y="4225"/>
                    <a:pt x="3820" y="4097"/>
                  </a:cubicBezTo>
                  <a:cubicBezTo>
                    <a:pt x="3824" y="4006"/>
                    <a:pt x="3755" y="3969"/>
                    <a:pt x="3671" y="3969"/>
                  </a:cubicBezTo>
                  <a:cubicBezTo>
                    <a:pt x="3556" y="3969"/>
                    <a:pt x="3411" y="4040"/>
                    <a:pt x="3388" y="4136"/>
                  </a:cubicBezTo>
                  <a:cubicBezTo>
                    <a:pt x="3359" y="4274"/>
                    <a:pt x="3339" y="4421"/>
                    <a:pt x="3339" y="4559"/>
                  </a:cubicBezTo>
                  <a:cubicBezTo>
                    <a:pt x="3258" y="5099"/>
                    <a:pt x="3059" y="5844"/>
                    <a:pt x="2642" y="5844"/>
                  </a:cubicBezTo>
                  <a:cubicBezTo>
                    <a:pt x="2551" y="5844"/>
                    <a:pt x="2450" y="5808"/>
                    <a:pt x="2337" y="5727"/>
                  </a:cubicBezTo>
                  <a:cubicBezTo>
                    <a:pt x="1650" y="5236"/>
                    <a:pt x="2583" y="3930"/>
                    <a:pt x="2936" y="3488"/>
                  </a:cubicBezTo>
                  <a:cubicBezTo>
                    <a:pt x="3038" y="3363"/>
                    <a:pt x="2926" y="3300"/>
                    <a:pt x="2798" y="3300"/>
                  </a:cubicBezTo>
                  <a:cubicBezTo>
                    <a:pt x="2715" y="3300"/>
                    <a:pt x="2625" y="3326"/>
                    <a:pt x="2583" y="3380"/>
                  </a:cubicBezTo>
                  <a:cubicBezTo>
                    <a:pt x="2357" y="3665"/>
                    <a:pt x="2092" y="3930"/>
                    <a:pt x="1788" y="4127"/>
                  </a:cubicBezTo>
                  <a:cubicBezTo>
                    <a:pt x="1631" y="4231"/>
                    <a:pt x="1452" y="4324"/>
                    <a:pt x="1267" y="4324"/>
                  </a:cubicBezTo>
                  <a:cubicBezTo>
                    <a:pt x="1208" y="4324"/>
                    <a:pt x="1149" y="4315"/>
                    <a:pt x="1090" y="4294"/>
                  </a:cubicBezTo>
                  <a:cubicBezTo>
                    <a:pt x="874" y="4205"/>
                    <a:pt x="590" y="3891"/>
                    <a:pt x="599" y="3645"/>
                  </a:cubicBezTo>
                  <a:cubicBezTo>
                    <a:pt x="619" y="3243"/>
                    <a:pt x="1365" y="3135"/>
                    <a:pt x="1660" y="3076"/>
                  </a:cubicBezTo>
                  <a:cubicBezTo>
                    <a:pt x="1974" y="3007"/>
                    <a:pt x="2288" y="2968"/>
                    <a:pt x="2612" y="2948"/>
                  </a:cubicBezTo>
                  <a:cubicBezTo>
                    <a:pt x="2834" y="2939"/>
                    <a:pt x="2952" y="2663"/>
                    <a:pt x="2676" y="2663"/>
                  </a:cubicBezTo>
                  <a:cubicBezTo>
                    <a:pt x="2671" y="2663"/>
                    <a:pt x="2666" y="2663"/>
                    <a:pt x="2661" y="2664"/>
                  </a:cubicBezTo>
                  <a:cubicBezTo>
                    <a:pt x="2489" y="2678"/>
                    <a:pt x="2290" y="2691"/>
                    <a:pt x="2083" y="2691"/>
                  </a:cubicBezTo>
                  <a:cubicBezTo>
                    <a:pt x="1594" y="2691"/>
                    <a:pt x="1064" y="2619"/>
                    <a:pt x="747" y="2330"/>
                  </a:cubicBezTo>
                  <a:cubicBezTo>
                    <a:pt x="472" y="2084"/>
                    <a:pt x="541" y="1466"/>
                    <a:pt x="914" y="1348"/>
                  </a:cubicBezTo>
                  <a:cubicBezTo>
                    <a:pt x="966" y="1331"/>
                    <a:pt x="1020" y="1323"/>
                    <a:pt x="1076" y="1323"/>
                  </a:cubicBezTo>
                  <a:cubicBezTo>
                    <a:pt x="1445" y="1323"/>
                    <a:pt x="1884" y="1651"/>
                    <a:pt x="2131" y="1839"/>
                  </a:cubicBezTo>
                  <a:cubicBezTo>
                    <a:pt x="2416" y="2035"/>
                    <a:pt x="2691" y="2271"/>
                    <a:pt x="2946" y="2516"/>
                  </a:cubicBezTo>
                  <a:cubicBezTo>
                    <a:pt x="2976" y="2546"/>
                    <a:pt x="3025" y="2559"/>
                    <a:pt x="3080" y="2559"/>
                  </a:cubicBezTo>
                  <a:cubicBezTo>
                    <a:pt x="3238" y="2559"/>
                    <a:pt x="3441" y="2449"/>
                    <a:pt x="3339" y="2340"/>
                  </a:cubicBezTo>
                  <a:cubicBezTo>
                    <a:pt x="3162" y="2133"/>
                    <a:pt x="3005" y="1908"/>
                    <a:pt x="2868" y="1672"/>
                  </a:cubicBezTo>
                  <a:cubicBezTo>
                    <a:pt x="2691" y="1377"/>
                    <a:pt x="2406" y="847"/>
                    <a:pt x="2642" y="513"/>
                  </a:cubicBezTo>
                  <a:cubicBezTo>
                    <a:pt x="2754" y="357"/>
                    <a:pt x="2934" y="287"/>
                    <a:pt x="3117" y="287"/>
                  </a:cubicBezTo>
                  <a:close/>
                  <a:moveTo>
                    <a:pt x="3295" y="0"/>
                  </a:moveTo>
                  <a:cubicBezTo>
                    <a:pt x="3031" y="0"/>
                    <a:pt x="2761" y="78"/>
                    <a:pt x="2553" y="199"/>
                  </a:cubicBezTo>
                  <a:cubicBezTo>
                    <a:pt x="2072" y="464"/>
                    <a:pt x="2062" y="965"/>
                    <a:pt x="2249" y="1426"/>
                  </a:cubicBezTo>
                  <a:cubicBezTo>
                    <a:pt x="2259" y="1436"/>
                    <a:pt x="2259" y="1446"/>
                    <a:pt x="2269" y="1466"/>
                  </a:cubicBezTo>
                  <a:cubicBezTo>
                    <a:pt x="1929" y="1247"/>
                    <a:pt x="1537" y="1043"/>
                    <a:pt x="1140" y="1043"/>
                  </a:cubicBezTo>
                  <a:cubicBezTo>
                    <a:pt x="1055" y="1043"/>
                    <a:pt x="969" y="1052"/>
                    <a:pt x="884" y="1073"/>
                  </a:cubicBezTo>
                  <a:cubicBezTo>
                    <a:pt x="413" y="1181"/>
                    <a:pt x="10" y="1741"/>
                    <a:pt x="167" y="2232"/>
                  </a:cubicBezTo>
                  <a:cubicBezTo>
                    <a:pt x="305" y="2664"/>
                    <a:pt x="835" y="2821"/>
                    <a:pt x="1247" y="2889"/>
                  </a:cubicBezTo>
                  <a:cubicBezTo>
                    <a:pt x="933" y="2968"/>
                    <a:pt x="619" y="3086"/>
                    <a:pt x="383" y="3292"/>
                  </a:cubicBezTo>
                  <a:cubicBezTo>
                    <a:pt x="0" y="3645"/>
                    <a:pt x="207" y="4117"/>
                    <a:pt x="570" y="4411"/>
                  </a:cubicBezTo>
                  <a:cubicBezTo>
                    <a:pt x="746" y="4549"/>
                    <a:pt x="946" y="4605"/>
                    <a:pt x="1151" y="4605"/>
                  </a:cubicBezTo>
                  <a:cubicBezTo>
                    <a:pt x="1427" y="4605"/>
                    <a:pt x="1712" y="4503"/>
                    <a:pt x="1954" y="4362"/>
                  </a:cubicBezTo>
                  <a:lnTo>
                    <a:pt x="1954" y="4362"/>
                  </a:lnTo>
                  <a:cubicBezTo>
                    <a:pt x="1768" y="4726"/>
                    <a:pt x="1601" y="5158"/>
                    <a:pt x="1699" y="5541"/>
                  </a:cubicBezTo>
                  <a:cubicBezTo>
                    <a:pt x="1797" y="5924"/>
                    <a:pt x="2187" y="6125"/>
                    <a:pt x="2559" y="6125"/>
                  </a:cubicBezTo>
                  <a:cubicBezTo>
                    <a:pt x="2634" y="6125"/>
                    <a:pt x="2708" y="6117"/>
                    <a:pt x="2779" y="6100"/>
                  </a:cubicBezTo>
                  <a:cubicBezTo>
                    <a:pt x="3182" y="6012"/>
                    <a:pt x="3417" y="5688"/>
                    <a:pt x="3565" y="5334"/>
                  </a:cubicBezTo>
                  <a:cubicBezTo>
                    <a:pt x="3683" y="5501"/>
                    <a:pt x="3849" y="5619"/>
                    <a:pt x="4095" y="5668"/>
                  </a:cubicBezTo>
                  <a:cubicBezTo>
                    <a:pt x="4176" y="5682"/>
                    <a:pt x="4268" y="5690"/>
                    <a:pt x="4364" y="5690"/>
                  </a:cubicBezTo>
                  <a:cubicBezTo>
                    <a:pt x="4730" y="5690"/>
                    <a:pt x="5159" y="5575"/>
                    <a:pt x="5322" y="5256"/>
                  </a:cubicBezTo>
                  <a:cubicBezTo>
                    <a:pt x="5440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8" y="4587"/>
                    <a:pt x="5610" y="4635"/>
                    <a:pt x="5798" y="4635"/>
                  </a:cubicBezTo>
                  <a:cubicBezTo>
                    <a:pt x="5920" y="4635"/>
                    <a:pt x="6041" y="4615"/>
                    <a:pt x="6157" y="4568"/>
                  </a:cubicBezTo>
                  <a:cubicBezTo>
                    <a:pt x="6569" y="4392"/>
                    <a:pt x="6805" y="3803"/>
                    <a:pt x="6579" y="3400"/>
                  </a:cubicBezTo>
                  <a:cubicBezTo>
                    <a:pt x="6402" y="3086"/>
                    <a:pt x="6010" y="2968"/>
                    <a:pt x="5656" y="2919"/>
                  </a:cubicBezTo>
                  <a:cubicBezTo>
                    <a:pt x="5941" y="2811"/>
                    <a:pt x="6196" y="2654"/>
                    <a:pt x="6363" y="2438"/>
                  </a:cubicBezTo>
                  <a:cubicBezTo>
                    <a:pt x="6677" y="2035"/>
                    <a:pt x="6383" y="1534"/>
                    <a:pt x="6019" y="1279"/>
                  </a:cubicBezTo>
                  <a:cubicBezTo>
                    <a:pt x="5854" y="1160"/>
                    <a:pt x="5676" y="1109"/>
                    <a:pt x="5498" y="1109"/>
                  </a:cubicBezTo>
                  <a:cubicBezTo>
                    <a:pt x="5179" y="1109"/>
                    <a:pt x="4858" y="1271"/>
                    <a:pt x="4606" y="1485"/>
                  </a:cubicBezTo>
                  <a:cubicBezTo>
                    <a:pt x="4507" y="1564"/>
                    <a:pt x="4409" y="1652"/>
                    <a:pt x="4321" y="1750"/>
                  </a:cubicBezTo>
                  <a:cubicBezTo>
                    <a:pt x="4370" y="1220"/>
                    <a:pt x="4331" y="651"/>
                    <a:pt x="4016" y="287"/>
                  </a:cubicBezTo>
                  <a:cubicBezTo>
                    <a:pt x="3832" y="83"/>
                    <a:pt x="3567" y="0"/>
                    <a:pt x="32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8" name="Google Shape;4938;p23"/>
            <p:cNvSpPr/>
            <p:nvPr/>
          </p:nvSpPr>
          <p:spPr>
            <a:xfrm>
              <a:off x="3599996" y="9698303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67" y="290"/>
                  </a:moveTo>
                  <a:cubicBezTo>
                    <a:pt x="4260" y="290"/>
                    <a:pt x="4363" y="326"/>
                    <a:pt x="4478" y="407"/>
                  </a:cubicBezTo>
                  <a:cubicBezTo>
                    <a:pt x="5156" y="888"/>
                    <a:pt x="4223" y="2194"/>
                    <a:pt x="3869" y="2636"/>
                  </a:cubicBezTo>
                  <a:cubicBezTo>
                    <a:pt x="3770" y="2765"/>
                    <a:pt x="3877" y="2828"/>
                    <a:pt x="4002" y="2828"/>
                  </a:cubicBezTo>
                  <a:cubicBezTo>
                    <a:pt x="4087" y="2828"/>
                    <a:pt x="4180" y="2799"/>
                    <a:pt x="4223" y="2744"/>
                  </a:cubicBezTo>
                  <a:cubicBezTo>
                    <a:pt x="4449" y="2459"/>
                    <a:pt x="4724" y="2194"/>
                    <a:pt x="5028" y="1998"/>
                  </a:cubicBezTo>
                  <a:cubicBezTo>
                    <a:pt x="5176" y="1902"/>
                    <a:pt x="5351" y="1806"/>
                    <a:pt x="5533" y="1806"/>
                  </a:cubicBezTo>
                  <a:cubicBezTo>
                    <a:pt x="5594" y="1806"/>
                    <a:pt x="5655" y="1816"/>
                    <a:pt x="5715" y="1841"/>
                  </a:cubicBezTo>
                  <a:cubicBezTo>
                    <a:pt x="5931" y="1919"/>
                    <a:pt x="6216" y="2233"/>
                    <a:pt x="6206" y="2479"/>
                  </a:cubicBezTo>
                  <a:cubicBezTo>
                    <a:pt x="6187" y="2882"/>
                    <a:pt x="5441" y="2999"/>
                    <a:pt x="5146" y="3058"/>
                  </a:cubicBezTo>
                  <a:cubicBezTo>
                    <a:pt x="4842" y="3117"/>
                    <a:pt x="4518" y="3156"/>
                    <a:pt x="4194" y="3176"/>
                  </a:cubicBezTo>
                  <a:cubicBezTo>
                    <a:pt x="3975" y="3195"/>
                    <a:pt x="3858" y="3462"/>
                    <a:pt x="4125" y="3462"/>
                  </a:cubicBezTo>
                  <a:cubicBezTo>
                    <a:pt x="4134" y="3462"/>
                    <a:pt x="4144" y="3462"/>
                    <a:pt x="4154" y="3461"/>
                  </a:cubicBezTo>
                  <a:cubicBezTo>
                    <a:pt x="4317" y="3447"/>
                    <a:pt x="4506" y="3435"/>
                    <a:pt x="4703" y="3435"/>
                  </a:cubicBezTo>
                  <a:cubicBezTo>
                    <a:pt x="5195" y="3435"/>
                    <a:pt x="5737" y="3507"/>
                    <a:pt x="6059" y="3795"/>
                  </a:cubicBezTo>
                  <a:cubicBezTo>
                    <a:pt x="6334" y="4040"/>
                    <a:pt x="6265" y="4669"/>
                    <a:pt x="5892" y="4786"/>
                  </a:cubicBezTo>
                  <a:cubicBezTo>
                    <a:pt x="5845" y="4801"/>
                    <a:pt x="5795" y="4808"/>
                    <a:pt x="5743" y="4808"/>
                  </a:cubicBezTo>
                  <a:cubicBezTo>
                    <a:pt x="5377" y="4808"/>
                    <a:pt x="4924" y="4476"/>
                    <a:pt x="4675" y="4295"/>
                  </a:cubicBezTo>
                  <a:cubicBezTo>
                    <a:pt x="4390" y="4089"/>
                    <a:pt x="4115" y="3863"/>
                    <a:pt x="3869" y="3608"/>
                  </a:cubicBezTo>
                  <a:cubicBezTo>
                    <a:pt x="3840" y="3578"/>
                    <a:pt x="3790" y="3565"/>
                    <a:pt x="3736" y="3565"/>
                  </a:cubicBezTo>
                  <a:cubicBezTo>
                    <a:pt x="3574" y="3565"/>
                    <a:pt x="3364" y="3677"/>
                    <a:pt x="3467" y="3795"/>
                  </a:cubicBezTo>
                  <a:cubicBezTo>
                    <a:pt x="3644" y="4001"/>
                    <a:pt x="3811" y="4227"/>
                    <a:pt x="3948" y="4453"/>
                  </a:cubicBezTo>
                  <a:cubicBezTo>
                    <a:pt x="4115" y="4757"/>
                    <a:pt x="4400" y="5277"/>
                    <a:pt x="4164" y="5611"/>
                  </a:cubicBezTo>
                  <a:cubicBezTo>
                    <a:pt x="4050" y="5769"/>
                    <a:pt x="3868" y="5841"/>
                    <a:pt x="3685" y="5841"/>
                  </a:cubicBezTo>
                  <a:cubicBezTo>
                    <a:pt x="3458" y="5841"/>
                    <a:pt x="3227" y="5732"/>
                    <a:pt x="3113" y="5542"/>
                  </a:cubicBezTo>
                  <a:cubicBezTo>
                    <a:pt x="2907" y="5209"/>
                    <a:pt x="2907" y="4767"/>
                    <a:pt x="2937" y="4394"/>
                  </a:cubicBezTo>
                  <a:cubicBezTo>
                    <a:pt x="2946" y="4119"/>
                    <a:pt x="2986" y="3844"/>
                    <a:pt x="3045" y="3579"/>
                  </a:cubicBezTo>
                  <a:cubicBezTo>
                    <a:pt x="3066" y="3491"/>
                    <a:pt x="3003" y="3458"/>
                    <a:pt x="2919" y="3458"/>
                  </a:cubicBezTo>
                  <a:cubicBezTo>
                    <a:pt x="2806" y="3458"/>
                    <a:pt x="2656" y="3517"/>
                    <a:pt x="2622" y="3579"/>
                  </a:cubicBezTo>
                  <a:cubicBezTo>
                    <a:pt x="2446" y="3913"/>
                    <a:pt x="2210" y="4227"/>
                    <a:pt x="1935" y="4472"/>
                  </a:cubicBezTo>
                  <a:cubicBezTo>
                    <a:pt x="1784" y="4599"/>
                    <a:pt x="1608" y="4732"/>
                    <a:pt x="1417" y="4732"/>
                  </a:cubicBezTo>
                  <a:cubicBezTo>
                    <a:pt x="1371" y="4732"/>
                    <a:pt x="1324" y="4725"/>
                    <a:pt x="1277" y="4708"/>
                  </a:cubicBezTo>
                  <a:cubicBezTo>
                    <a:pt x="1032" y="4619"/>
                    <a:pt x="777" y="4315"/>
                    <a:pt x="737" y="4060"/>
                  </a:cubicBezTo>
                  <a:cubicBezTo>
                    <a:pt x="659" y="3392"/>
                    <a:pt x="2043" y="3264"/>
                    <a:pt x="2485" y="3225"/>
                  </a:cubicBezTo>
                  <a:cubicBezTo>
                    <a:pt x="2703" y="3206"/>
                    <a:pt x="2830" y="2939"/>
                    <a:pt x="2563" y="2939"/>
                  </a:cubicBezTo>
                  <a:cubicBezTo>
                    <a:pt x="2554" y="2939"/>
                    <a:pt x="2544" y="2940"/>
                    <a:pt x="2534" y="2940"/>
                  </a:cubicBezTo>
                  <a:cubicBezTo>
                    <a:pt x="2436" y="2950"/>
                    <a:pt x="2318" y="2960"/>
                    <a:pt x="2210" y="2980"/>
                  </a:cubicBezTo>
                  <a:cubicBezTo>
                    <a:pt x="2104" y="2986"/>
                    <a:pt x="1987" y="2991"/>
                    <a:pt x="1867" y="2991"/>
                  </a:cubicBezTo>
                  <a:cubicBezTo>
                    <a:pt x="1277" y="2991"/>
                    <a:pt x="596" y="2878"/>
                    <a:pt x="580" y="2332"/>
                  </a:cubicBezTo>
                  <a:cubicBezTo>
                    <a:pt x="580" y="2145"/>
                    <a:pt x="659" y="1821"/>
                    <a:pt x="875" y="1782"/>
                  </a:cubicBezTo>
                  <a:cubicBezTo>
                    <a:pt x="895" y="1778"/>
                    <a:pt x="915" y="1776"/>
                    <a:pt x="936" y="1776"/>
                  </a:cubicBezTo>
                  <a:cubicBezTo>
                    <a:pt x="1143" y="1776"/>
                    <a:pt x="1392" y="1939"/>
                    <a:pt x="1552" y="2037"/>
                  </a:cubicBezTo>
                  <a:cubicBezTo>
                    <a:pt x="1866" y="2224"/>
                    <a:pt x="2151" y="2459"/>
                    <a:pt x="2406" y="2715"/>
                  </a:cubicBezTo>
                  <a:cubicBezTo>
                    <a:pt x="2438" y="2746"/>
                    <a:pt x="2487" y="2760"/>
                    <a:pt x="2540" y="2760"/>
                  </a:cubicBezTo>
                  <a:cubicBezTo>
                    <a:pt x="2650" y="2760"/>
                    <a:pt x="2779" y="2702"/>
                    <a:pt x="2819" y="2636"/>
                  </a:cubicBezTo>
                  <a:cubicBezTo>
                    <a:pt x="2838" y="2607"/>
                    <a:pt x="2838" y="2567"/>
                    <a:pt x="2809" y="2538"/>
                  </a:cubicBezTo>
                  <a:cubicBezTo>
                    <a:pt x="2603" y="2332"/>
                    <a:pt x="2426" y="2116"/>
                    <a:pt x="225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7" y="747"/>
                    <a:pt x="2168" y="718"/>
                    <a:pt x="2301" y="718"/>
                  </a:cubicBezTo>
                  <a:cubicBezTo>
                    <a:pt x="2440" y="718"/>
                    <a:pt x="2581" y="750"/>
                    <a:pt x="2672" y="800"/>
                  </a:cubicBezTo>
                  <a:cubicBezTo>
                    <a:pt x="2848" y="888"/>
                    <a:pt x="2946" y="1075"/>
                    <a:pt x="2986" y="1261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6" y="1900"/>
                    <a:pt x="2986" y="2027"/>
                  </a:cubicBezTo>
                  <a:cubicBezTo>
                    <a:pt x="2982" y="2118"/>
                    <a:pt x="3052" y="2155"/>
                    <a:pt x="3137" y="2155"/>
                  </a:cubicBezTo>
                  <a:cubicBezTo>
                    <a:pt x="3255" y="2155"/>
                    <a:pt x="3401" y="2085"/>
                    <a:pt x="3418" y="1988"/>
                  </a:cubicBezTo>
                  <a:cubicBezTo>
                    <a:pt x="3447" y="1851"/>
                    <a:pt x="3467" y="1713"/>
                    <a:pt x="3467" y="1566"/>
                  </a:cubicBezTo>
                  <a:cubicBezTo>
                    <a:pt x="3547" y="1027"/>
                    <a:pt x="3746" y="290"/>
                    <a:pt x="4167" y="290"/>
                  </a:cubicBezTo>
                  <a:close/>
                  <a:moveTo>
                    <a:pt x="4242" y="0"/>
                  </a:moveTo>
                  <a:cubicBezTo>
                    <a:pt x="4168" y="0"/>
                    <a:pt x="4096" y="8"/>
                    <a:pt x="4027" y="24"/>
                  </a:cubicBezTo>
                  <a:cubicBezTo>
                    <a:pt x="3624" y="113"/>
                    <a:pt x="3398" y="437"/>
                    <a:pt x="3251" y="790"/>
                  </a:cubicBezTo>
                  <a:cubicBezTo>
                    <a:pt x="3123" y="633"/>
                    <a:pt x="2956" y="505"/>
                    <a:pt x="2711" y="456"/>
                  </a:cubicBezTo>
                  <a:cubicBezTo>
                    <a:pt x="2629" y="442"/>
                    <a:pt x="2538" y="434"/>
                    <a:pt x="2442" y="434"/>
                  </a:cubicBezTo>
                  <a:cubicBezTo>
                    <a:pt x="2076" y="434"/>
                    <a:pt x="1649" y="550"/>
                    <a:pt x="1493" y="869"/>
                  </a:cubicBezTo>
                  <a:cubicBezTo>
                    <a:pt x="1366" y="1104"/>
                    <a:pt x="1454" y="1379"/>
                    <a:pt x="1572" y="1615"/>
                  </a:cubicBezTo>
                  <a:cubicBezTo>
                    <a:pt x="1391" y="1539"/>
                    <a:pt x="1207" y="1491"/>
                    <a:pt x="1024" y="1491"/>
                  </a:cubicBezTo>
                  <a:cubicBezTo>
                    <a:pt x="898" y="1491"/>
                    <a:pt x="773" y="1514"/>
                    <a:pt x="649" y="1566"/>
                  </a:cubicBezTo>
                  <a:cubicBezTo>
                    <a:pt x="246" y="1733"/>
                    <a:pt x="1" y="2322"/>
                    <a:pt x="236" y="2724"/>
                  </a:cubicBezTo>
                  <a:cubicBezTo>
                    <a:pt x="413" y="3039"/>
                    <a:pt x="796" y="3156"/>
                    <a:pt x="1150" y="3215"/>
                  </a:cubicBezTo>
                  <a:cubicBezTo>
                    <a:pt x="865" y="3323"/>
                    <a:pt x="610" y="3471"/>
                    <a:pt x="443" y="3687"/>
                  </a:cubicBezTo>
                  <a:cubicBezTo>
                    <a:pt x="128" y="4089"/>
                    <a:pt x="423" y="4600"/>
                    <a:pt x="786" y="4855"/>
                  </a:cubicBezTo>
                  <a:cubicBezTo>
                    <a:pt x="949" y="4969"/>
                    <a:pt x="1125" y="5018"/>
                    <a:pt x="1303" y="5018"/>
                  </a:cubicBezTo>
                  <a:cubicBezTo>
                    <a:pt x="1628" y="5018"/>
                    <a:pt x="1956" y="4855"/>
                    <a:pt x="2210" y="4639"/>
                  </a:cubicBezTo>
                  <a:cubicBezTo>
                    <a:pt x="2308" y="4561"/>
                    <a:pt x="2397" y="4472"/>
                    <a:pt x="2485" y="4374"/>
                  </a:cubicBezTo>
                  <a:lnTo>
                    <a:pt x="2485" y="4374"/>
                  </a:lnTo>
                  <a:cubicBezTo>
                    <a:pt x="2436" y="4904"/>
                    <a:pt x="2475" y="5474"/>
                    <a:pt x="2799" y="5837"/>
                  </a:cubicBezTo>
                  <a:cubicBezTo>
                    <a:pt x="2980" y="6043"/>
                    <a:pt x="3246" y="6126"/>
                    <a:pt x="3520" y="6126"/>
                  </a:cubicBezTo>
                  <a:cubicBezTo>
                    <a:pt x="3782" y="6126"/>
                    <a:pt x="4051" y="6050"/>
                    <a:pt x="4262" y="5935"/>
                  </a:cubicBezTo>
                  <a:cubicBezTo>
                    <a:pt x="4734" y="5660"/>
                    <a:pt x="4743" y="5160"/>
                    <a:pt x="4557" y="4708"/>
                  </a:cubicBezTo>
                  <a:cubicBezTo>
                    <a:pt x="4557" y="4688"/>
                    <a:pt x="4547" y="4678"/>
                    <a:pt x="4537" y="4669"/>
                  </a:cubicBezTo>
                  <a:lnTo>
                    <a:pt x="4537" y="4669"/>
                  </a:lnTo>
                  <a:cubicBezTo>
                    <a:pt x="4879" y="4889"/>
                    <a:pt x="5275" y="5088"/>
                    <a:pt x="5675" y="5088"/>
                  </a:cubicBezTo>
                  <a:cubicBezTo>
                    <a:pt x="5757" y="5088"/>
                    <a:pt x="5840" y="5080"/>
                    <a:pt x="5922" y="5061"/>
                  </a:cubicBezTo>
                  <a:cubicBezTo>
                    <a:pt x="6403" y="4944"/>
                    <a:pt x="6805" y="4394"/>
                    <a:pt x="6638" y="3893"/>
                  </a:cubicBezTo>
                  <a:cubicBezTo>
                    <a:pt x="6501" y="3461"/>
                    <a:pt x="5971" y="3314"/>
                    <a:pt x="5558" y="3235"/>
                  </a:cubicBezTo>
                  <a:cubicBezTo>
                    <a:pt x="5873" y="3156"/>
                    <a:pt x="6187" y="3039"/>
                    <a:pt x="6422" y="2832"/>
                  </a:cubicBezTo>
                  <a:cubicBezTo>
                    <a:pt x="6805" y="2479"/>
                    <a:pt x="6599" y="2008"/>
                    <a:pt x="6246" y="1723"/>
                  </a:cubicBezTo>
                  <a:cubicBezTo>
                    <a:pt x="6064" y="1579"/>
                    <a:pt x="5858" y="1521"/>
                    <a:pt x="5649" y="1521"/>
                  </a:cubicBezTo>
                  <a:cubicBezTo>
                    <a:pt x="5373" y="1521"/>
                    <a:pt x="5092" y="1622"/>
                    <a:pt x="4851" y="1762"/>
                  </a:cubicBezTo>
                  <a:cubicBezTo>
                    <a:pt x="5038" y="1409"/>
                    <a:pt x="5205" y="977"/>
                    <a:pt x="5107" y="584"/>
                  </a:cubicBezTo>
                  <a:cubicBezTo>
                    <a:pt x="5016" y="206"/>
                    <a:pt x="4617" y="0"/>
                    <a:pt x="4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9" name="Google Shape;4939;p23"/>
            <p:cNvSpPr/>
            <p:nvPr/>
          </p:nvSpPr>
          <p:spPr>
            <a:xfrm>
              <a:off x="3939908" y="9689789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19" y="287"/>
                  </a:moveTo>
                  <a:cubicBezTo>
                    <a:pt x="3349" y="287"/>
                    <a:pt x="3587" y="400"/>
                    <a:pt x="3703" y="592"/>
                  </a:cubicBezTo>
                  <a:cubicBezTo>
                    <a:pt x="3899" y="916"/>
                    <a:pt x="3899" y="1367"/>
                    <a:pt x="3879" y="1731"/>
                  </a:cubicBezTo>
                  <a:cubicBezTo>
                    <a:pt x="3860" y="2006"/>
                    <a:pt x="3830" y="2281"/>
                    <a:pt x="3761" y="2546"/>
                  </a:cubicBezTo>
                  <a:cubicBezTo>
                    <a:pt x="3741" y="2634"/>
                    <a:pt x="3804" y="2666"/>
                    <a:pt x="3887" y="2666"/>
                  </a:cubicBezTo>
                  <a:cubicBezTo>
                    <a:pt x="4000" y="2666"/>
                    <a:pt x="4150" y="2608"/>
                    <a:pt x="4184" y="2546"/>
                  </a:cubicBezTo>
                  <a:cubicBezTo>
                    <a:pt x="4370" y="2222"/>
                    <a:pt x="4596" y="1898"/>
                    <a:pt x="4881" y="1652"/>
                  </a:cubicBezTo>
                  <a:cubicBezTo>
                    <a:pt x="5022" y="1527"/>
                    <a:pt x="5195" y="1401"/>
                    <a:pt x="5389" y="1401"/>
                  </a:cubicBezTo>
                  <a:cubicBezTo>
                    <a:pt x="5438" y="1401"/>
                    <a:pt x="5488" y="1409"/>
                    <a:pt x="5539" y="1426"/>
                  </a:cubicBezTo>
                  <a:cubicBezTo>
                    <a:pt x="5774" y="1505"/>
                    <a:pt x="6039" y="1809"/>
                    <a:pt x="6069" y="2074"/>
                  </a:cubicBezTo>
                  <a:cubicBezTo>
                    <a:pt x="6157" y="2742"/>
                    <a:pt x="4773" y="2860"/>
                    <a:pt x="4321" y="2899"/>
                  </a:cubicBezTo>
                  <a:cubicBezTo>
                    <a:pt x="4103" y="2928"/>
                    <a:pt x="3986" y="3185"/>
                    <a:pt x="4252" y="3185"/>
                  </a:cubicBezTo>
                  <a:cubicBezTo>
                    <a:pt x="4261" y="3185"/>
                    <a:pt x="4271" y="3185"/>
                    <a:pt x="4282" y="3184"/>
                  </a:cubicBezTo>
                  <a:cubicBezTo>
                    <a:pt x="4380" y="3174"/>
                    <a:pt x="4488" y="3164"/>
                    <a:pt x="4606" y="3155"/>
                  </a:cubicBezTo>
                  <a:cubicBezTo>
                    <a:pt x="4718" y="3146"/>
                    <a:pt x="4842" y="3140"/>
                    <a:pt x="4970" y="3140"/>
                  </a:cubicBezTo>
                  <a:cubicBezTo>
                    <a:pt x="5549" y="3140"/>
                    <a:pt x="6210" y="3262"/>
                    <a:pt x="6226" y="3793"/>
                  </a:cubicBezTo>
                  <a:cubicBezTo>
                    <a:pt x="6236" y="3979"/>
                    <a:pt x="6147" y="4303"/>
                    <a:pt x="5931" y="4343"/>
                  </a:cubicBezTo>
                  <a:cubicBezTo>
                    <a:pt x="5911" y="4346"/>
                    <a:pt x="5891" y="4348"/>
                    <a:pt x="5870" y="4348"/>
                  </a:cubicBezTo>
                  <a:cubicBezTo>
                    <a:pt x="5664" y="4348"/>
                    <a:pt x="5415" y="4185"/>
                    <a:pt x="5264" y="4087"/>
                  </a:cubicBezTo>
                  <a:cubicBezTo>
                    <a:pt x="4950" y="3901"/>
                    <a:pt x="4655" y="3665"/>
                    <a:pt x="4400" y="3410"/>
                  </a:cubicBezTo>
                  <a:cubicBezTo>
                    <a:pt x="4371" y="3381"/>
                    <a:pt x="4325" y="3369"/>
                    <a:pt x="4273" y="3369"/>
                  </a:cubicBezTo>
                  <a:cubicBezTo>
                    <a:pt x="4166" y="3369"/>
                    <a:pt x="4034" y="3422"/>
                    <a:pt x="3987" y="3488"/>
                  </a:cubicBezTo>
                  <a:cubicBezTo>
                    <a:pt x="3968" y="3518"/>
                    <a:pt x="3968" y="3557"/>
                    <a:pt x="4007" y="3596"/>
                  </a:cubicBezTo>
                  <a:cubicBezTo>
                    <a:pt x="4203" y="3793"/>
                    <a:pt x="4390" y="4009"/>
                    <a:pt x="4557" y="4235"/>
                  </a:cubicBezTo>
                  <a:cubicBezTo>
                    <a:pt x="4714" y="4460"/>
                    <a:pt x="5146" y="5050"/>
                    <a:pt x="4851" y="5305"/>
                  </a:cubicBezTo>
                  <a:cubicBezTo>
                    <a:pt x="4766" y="5380"/>
                    <a:pt x="4630" y="5412"/>
                    <a:pt x="4492" y="5412"/>
                  </a:cubicBezTo>
                  <a:cubicBezTo>
                    <a:pt x="4360" y="5412"/>
                    <a:pt x="4226" y="5382"/>
                    <a:pt x="4135" y="5334"/>
                  </a:cubicBezTo>
                  <a:cubicBezTo>
                    <a:pt x="3958" y="5236"/>
                    <a:pt x="3869" y="5059"/>
                    <a:pt x="3820" y="4863"/>
                  </a:cubicBezTo>
                  <a:cubicBezTo>
                    <a:pt x="3791" y="4745"/>
                    <a:pt x="3781" y="4618"/>
                    <a:pt x="3781" y="4490"/>
                  </a:cubicBezTo>
                  <a:cubicBezTo>
                    <a:pt x="3801" y="4362"/>
                    <a:pt x="3820" y="4225"/>
                    <a:pt x="3830" y="4097"/>
                  </a:cubicBezTo>
                  <a:cubicBezTo>
                    <a:pt x="3834" y="4006"/>
                    <a:pt x="3764" y="3969"/>
                    <a:pt x="3678" y="3969"/>
                  </a:cubicBezTo>
                  <a:cubicBezTo>
                    <a:pt x="3559" y="3969"/>
                    <a:pt x="3411" y="4040"/>
                    <a:pt x="3388" y="4136"/>
                  </a:cubicBezTo>
                  <a:cubicBezTo>
                    <a:pt x="3359" y="4274"/>
                    <a:pt x="3349" y="4421"/>
                    <a:pt x="3349" y="4559"/>
                  </a:cubicBezTo>
                  <a:cubicBezTo>
                    <a:pt x="3268" y="5099"/>
                    <a:pt x="3069" y="5844"/>
                    <a:pt x="2647" y="5844"/>
                  </a:cubicBezTo>
                  <a:cubicBezTo>
                    <a:pt x="2555" y="5844"/>
                    <a:pt x="2452" y="5808"/>
                    <a:pt x="2338" y="5727"/>
                  </a:cubicBezTo>
                  <a:cubicBezTo>
                    <a:pt x="1650" y="5236"/>
                    <a:pt x="2593" y="3930"/>
                    <a:pt x="2937" y="3488"/>
                  </a:cubicBezTo>
                  <a:cubicBezTo>
                    <a:pt x="3038" y="3363"/>
                    <a:pt x="2926" y="3300"/>
                    <a:pt x="2798" y="3300"/>
                  </a:cubicBezTo>
                  <a:cubicBezTo>
                    <a:pt x="2715" y="3300"/>
                    <a:pt x="2626" y="3326"/>
                    <a:pt x="2583" y="3380"/>
                  </a:cubicBezTo>
                  <a:cubicBezTo>
                    <a:pt x="2357" y="3665"/>
                    <a:pt x="2092" y="3930"/>
                    <a:pt x="1788" y="4127"/>
                  </a:cubicBezTo>
                  <a:cubicBezTo>
                    <a:pt x="1631" y="4231"/>
                    <a:pt x="1452" y="4324"/>
                    <a:pt x="1272" y="4324"/>
                  </a:cubicBezTo>
                  <a:cubicBezTo>
                    <a:pt x="1214" y="4324"/>
                    <a:pt x="1157" y="4315"/>
                    <a:pt x="1101" y="4294"/>
                  </a:cubicBezTo>
                  <a:cubicBezTo>
                    <a:pt x="885" y="4205"/>
                    <a:pt x="590" y="3891"/>
                    <a:pt x="600" y="3645"/>
                  </a:cubicBezTo>
                  <a:cubicBezTo>
                    <a:pt x="619" y="3243"/>
                    <a:pt x="1375" y="3135"/>
                    <a:pt x="1660" y="3076"/>
                  </a:cubicBezTo>
                  <a:cubicBezTo>
                    <a:pt x="1974" y="3007"/>
                    <a:pt x="2298" y="2968"/>
                    <a:pt x="2613" y="2948"/>
                  </a:cubicBezTo>
                  <a:cubicBezTo>
                    <a:pt x="2844" y="2939"/>
                    <a:pt x="2953" y="2663"/>
                    <a:pt x="2676" y="2663"/>
                  </a:cubicBezTo>
                  <a:cubicBezTo>
                    <a:pt x="2672" y="2663"/>
                    <a:pt x="2667" y="2663"/>
                    <a:pt x="2662" y="2664"/>
                  </a:cubicBezTo>
                  <a:cubicBezTo>
                    <a:pt x="2489" y="2678"/>
                    <a:pt x="2291" y="2691"/>
                    <a:pt x="2085" y="2691"/>
                  </a:cubicBezTo>
                  <a:cubicBezTo>
                    <a:pt x="1599" y="2691"/>
                    <a:pt x="1071" y="2619"/>
                    <a:pt x="747" y="2330"/>
                  </a:cubicBezTo>
                  <a:cubicBezTo>
                    <a:pt x="482" y="2084"/>
                    <a:pt x="541" y="1466"/>
                    <a:pt x="924" y="1348"/>
                  </a:cubicBezTo>
                  <a:cubicBezTo>
                    <a:pt x="974" y="1331"/>
                    <a:pt x="1028" y="1323"/>
                    <a:pt x="1083" y="1323"/>
                  </a:cubicBezTo>
                  <a:cubicBezTo>
                    <a:pt x="1445" y="1323"/>
                    <a:pt x="1884" y="1651"/>
                    <a:pt x="2132" y="1839"/>
                  </a:cubicBezTo>
                  <a:cubicBezTo>
                    <a:pt x="2426" y="2035"/>
                    <a:pt x="2701" y="2271"/>
                    <a:pt x="2946" y="2516"/>
                  </a:cubicBezTo>
                  <a:cubicBezTo>
                    <a:pt x="2976" y="2546"/>
                    <a:pt x="3026" y="2559"/>
                    <a:pt x="3080" y="2559"/>
                  </a:cubicBezTo>
                  <a:cubicBezTo>
                    <a:pt x="3239" y="2559"/>
                    <a:pt x="3442" y="2449"/>
                    <a:pt x="3339" y="2340"/>
                  </a:cubicBezTo>
                  <a:cubicBezTo>
                    <a:pt x="3163" y="2133"/>
                    <a:pt x="3005" y="1908"/>
                    <a:pt x="2868" y="1672"/>
                  </a:cubicBezTo>
                  <a:cubicBezTo>
                    <a:pt x="2691" y="1377"/>
                    <a:pt x="2416" y="847"/>
                    <a:pt x="2652" y="513"/>
                  </a:cubicBezTo>
                  <a:cubicBezTo>
                    <a:pt x="2760" y="357"/>
                    <a:pt x="2937" y="287"/>
                    <a:pt x="3119" y="287"/>
                  </a:cubicBezTo>
                  <a:close/>
                  <a:moveTo>
                    <a:pt x="3299" y="0"/>
                  </a:moveTo>
                  <a:cubicBezTo>
                    <a:pt x="3036" y="0"/>
                    <a:pt x="2766" y="78"/>
                    <a:pt x="2554" y="199"/>
                  </a:cubicBezTo>
                  <a:cubicBezTo>
                    <a:pt x="2082" y="464"/>
                    <a:pt x="2063" y="965"/>
                    <a:pt x="2249" y="1426"/>
                  </a:cubicBezTo>
                  <a:cubicBezTo>
                    <a:pt x="2259" y="1436"/>
                    <a:pt x="2269" y="1446"/>
                    <a:pt x="2269" y="1466"/>
                  </a:cubicBezTo>
                  <a:cubicBezTo>
                    <a:pt x="1938" y="1247"/>
                    <a:pt x="1540" y="1043"/>
                    <a:pt x="1141" y="1043"/>
                  </a:cubicBezTo>
                  <a:cubicBezTo>
                    <a:pt x="1055" y="1043"/>
                    <a:pt x="970" y="1052"/>
                    <a:pt x="885" y="1073"/>
                  </a:cubicBezTo>
                  <a:cubicBezTo>
                    <a:pt x="413" y="1181"/>
                    <a:pt x="11" y="1741"/>
                    <a:pt x="168" y="2232"/>
                  </a:cubicBezTo>
                  <a:cubicBezTo>
                    <a:pt x="305" y="2664"/>
                    <a:pt x="845" y="2821"/>
                    <a:pt x="1248" y="2889"/>
                  </a:cubicBezTo>
                  <a:cubicBezTo>
                    <a:pt x="934" y="2968"/>
                    <a:pt x="619" y="3086"/>
                    <a:pt x="384" y="3292"/>
                  </a:cubicBezTo>
                  <a:cubicBezTo>
                    <a:pt x="1" y="3645"/>
                    <a:pt x="207" y="4117"/>
                    <a:pt x="570" y="4411"/>
                  </a:cubicBezTo>
                  <a:cubicBezTo>
                    <a:pt x="746" y="4549"/>
                    <a:pt x="946" y="4605"/>
                    <a:pt x="1152" y="4605"/>
                  </a:cubicBezTo>
                  <a:cubicBezTo>
                    <a:pt x="1429" y="4605"/>
                    <a:pt x="1716" y="4503"/>
                    <a:pt x="1965" y="4362"/>
                  </a:cubicBezTo>
                  <a:lnTo>
                    <a:pt x="1965" y="4362"/>
                  </a:lnTo>
                  <a:cubicBezTo>
                    <a:pt x="1778" y="4726"/>
                    <a:pt x="1601" y="5158"/>
                    <a:pt x="1699" y="5541"/>
                  </a:cubicBezTo>
                  <a:cubicBezTo>
                    <a:pt x="1798" y="5924"/>
                    <a:pt x="2188" y="6125"/>
                    <a:pt x="2565" y="6125"/>
                  </a:cubicBezTo>
                  <a:cubicBezTo>
                    <a:pt x="2641" y="6125"/>
                    <a:pt x="2717" y="6117"/>
                    <a:pt x="2789" y="6100"/>
                  </a:cubicBezTo>
                  <a:cubicBezTo>
                    <a:pt x="3182" y="6012"/>
                    <a:pt x="3418" y="5688"/>
                    <a:pt x="3565" y="5334"/>
                  </a:cubicBezTo>
                  <a:cubicBezTo>
                    <a:pt x="3683" y="5501"/>
                    <a:pt x="3860" y="5619"/>
                    <a:pt x="4105" y="5668"/>
                  </a:cubicBezTo>
                  <a:cubicBezTo>
                    <a:pt x="4185" y="5682"/>
                    <a:pt x="4275" y="5690"/>
                    <a:pt x="4369" y="5690"/>
                  </a:cubicBezTo>
                  <a:cubicBezTo>
                    <a:pt x="4731" y="5690"/>
                    <a:pt x="5159" y="5575"/>
                    <a:pt x="5323" y="5256"/>
                  </a:cubicBezTo>
                  <a:cubicBezTo>
                    <a:pt x="5440" y="5020"/>
                    <a:pt x="5362" y="4745"/>
                    <a:pt x="5234" y="4510"/>
                  </a:cubicBezTo>
                  <a:lnTo>
                    <a:pt x="5234" y="4510"/>
                  </a:lnTo>
                  <a:cubicBezTo>
                    <a:pt x="5425" y="4587"/>
                    <a:pt x="5615" y="4635"/>
                    <a:pt x="5801" y="4635"/>
                  </a:cubicBezTo>
                  <a:cubicBezTo>
                    <a:pt x="5922" y="4635"/>
                    <a:pt x="6041" y="4615"/>
                    <a:pt x="6157" y="4568"/>
                  </a:cubicBezTo>
                  <a:cubicBezTo>
                    <a:pt x="6570" y="4392"/>
                    <a:pt x="6805" y="3803"/>
                    <a:pt x="6579" y="3400"/>
                  </a:cubicBezTo>
                  <a:cubicBezTo>
                    <a:pt x="6403" y="3086"/>
                    <a:pt x="6020" y="2968"/>
                    <a:pt x="5666" y="2919"/>
                  </a:cubicBezTo>
                  <a:cubicBezTo>
                    <a:pt x="5951" y="2811"/>
                    <a:pt x="6197" y="2654"/>
                    <a:pt x="6373" y="2438"/>
                  </a:cubicBezTo>
                  <a:cubicBezTo>
                    <a:pt x="6688" y="2035"/>
                    <a:pt x="6393" y="1534"/>
                    <a:pt x="6030" y="1279"/>
                  </a:cubicBezTo>
                  <a:cubicBezTo>
                    <a:pt x="5864" y="1160"/>
                    <a:pt x="5685" y="1109"/>
                    <a:pt x="5505" y="1109"/>
                  </a:cubicBezTo>
                  <a:cubicBezTo>
                    <a:pt x="5183" y="1109"/>
                    <a:pt x="4858" y="1271"/>
                    <a:pt x="4606" y="1485"/>
                  </a:cubicBezTo>
                  <a:cubicBezTo>
                    <a:pt x="4508" y="1564"/>
                    <a:pt x="4419" y="1652"/>
                    <a:pt x="4331" y="1750"/>
                  </a:cubicBezTo>
                  <a:cubicBezTo>
                    <a:pt x="4380" y="1220"/>
                    <a:pt x="4331" y="651"/>
                    <a:pt x="4017" y="287"/>
                  </a:cubicBezTo>
                  <a:cubicBezTo>
                    <a:pt x="3832" y="83"/>
                    <a:pt x="3570" y="0"/>
                    <a:pt x="32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0" name="Google Shape;4940;p23"/>
            <p:cNvSpPr/>
            <p:nvPr/>
          </p:nvSpPr>
          <p:spPr>
            <a:xfrm>
              <a:off x="4279509" y="9698303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4157" y="290"/>
                  </a:moveTo>
                  <a:cubicBezTo>
                    <a:pt x="4250" y="290"/>
                    <a:pt x="4353" y="326"/>
                    <a:pt x="4469" y="407"/>
                  </a:cubicBezTo>
                  <a:cubicBezTo>
                    <a:pt x="5146" y="888"/>
                    <a:pt x="4213" y="2194"/>
                    <a:pt x="3860" y="2636"/>
                  </a:cubicBezTo>
                  <a:cubicBezTo>
                    <a:pt x="3766" y="2765"/>
                    <a:pt x="3875" y="2828"/>
                    <a:pt x="4002" y="2828"/>
                  </a:cubicBezTo>
                  <a:cubicBezTo>
                    <a:pt x="4087" y="2828"/>
                    <a:pt x="4180" y="2799"/>
                    <a:pt x="4223" y="2744"/>
                  </a:cubicBezTo>
                  <a:cubicBezTo>
                    <a:pt x="4439" y="2459"/>
                    <a:pt x="4714" y="2194"/>
                    <a:pt x="5018" y="1998"/>
                  </a:cubicBezTo>
                  <a:cubicBezTo>
                    <a:pt x="5166" y="1902"/>
                    <a:pt x="5347" y="1806"/>
                    <a:pt x="5528" y="1806"/>
                  </a:cubicBezTo>
                  <a:cubicBezTo>
                    <a:pt x="5588" y="1806"/>
                    <a:pt x="5647" y="1816"/>
                    <a:pt x="5706" y="1841"/>
                  </a:cubicBezTo>
                  <a:cubicBezTo>
                    <a:pt x="5922" y="1919"/>
                    <a:pt x="6216" y="2233"/>
                    <a:pt x="6197" y="2479"/>
                  </a:cubicBezTo>
                  <a:cubicBezTo>
                    <a:pt x="6187" y="2882"/>
                    <a:pt x="5431" y="2999"/>
                    <a:pt x="5146" y="3058"/>
                  </a:cubicBezTo>
                  <a:cubicBezTo>
                    <a:pt x="4832" y="3117"/>
                    <a:pt x="4508" y="3156"/>
                    <a:pt x="4194" y="3176"/>
                  </a:cubicBezTo>
                  <a:cubicBezTo>
                    <a:pt x="3966" y="3195"/>
                    <a:pt x="3857" y="3462"/>
                    <a:pt x="4116" y="3462"/>
                  </a:cubicBezTo>
                  <a:cubicBezTo>
                    <a:pt x="4125" y="3462"/>
                    <a:pt x="4135" y="3462"/>
                    <a:pt x="4145" y="3461"/>
                  </a:cubicBezTo>
                  <a:cubicBezTo>
                    <a:pt x="4308" y="3447"/>
                    <a:pt x="4497" y="3435"/>
                    <a:pt x="4694" y="3435"/>
                  </a:cubicBezTo>
                  <a:cubicBezTo>
                    <a:pt x="5186" y="3435"/>
                    <a:pt x="5730" y="3507"/>
                    <a:pt x="6059" y="3795"/>
                  </a:cubicBezTo>
                  <a:cubicBezTo>
                    <a:pt x="6324" y="4040"/>
                    <a:pt x="6265" y="4669"/>
                    <a:pt x="5883" y="4786"/>
                  </a:cubicBezTo>
                  <a:cubicBezTo>
                    <a:pt x="5835" y="4801"/>
                    <a:pt x="5785" y="4808"/>
                    <a:pt x="5734" y="4808"/>
                  </a:cubicBezTo>
                  <a:cubicBezTo>
                    <a:pt x="5370" y="4808"/>
                    <a:pt x="4923" y="4476"/>
                    <a:pt x="4665" y="4295"/>
                  </a:cubicBezTo>
                  <a:cubicBezTo>
                    <a:pt x="4380" y="4089"/>
                    <a:pt x="4105" y="3863"/>
                    <a:pt x="3860" y="3608"/>
                  </a:cubicBezTo>
                  <a:cubicBezTo>
                    <a:pt x="3830" y="3578"/>
                    <a:pt x="3781" y="3565"/>
                    <a:pt x="3727" y="3565"/>
                  </a:cubicBezTo>
                  <a:cubicBezTo>
                    <a:pt x="3568" y="3565"/>
                    <a:pt x="3362" y="3677"/>
                    <a:pt x="3457" y="3795"/>
                  </a:cubicBezTo>
                  <a:cubicBezTo>
                    <a:pt x="3644" y="4001"/>
                    <a:pt x="3801" y="4227"/>
                    <a:pt x="3938" y="4453"/>
                  </a:cubicBezTo>
                  <a:cubicBezTo>
                    <a:pt x="4115" y="4757"/>
                    <a:pt x="4390" y="5277"/>
                    <a:pt x="4154" y="5611"/>
                  </a:cubicBezTo>
                  <a:cubicBezTo>
                    <a:pt x="4044" y="5769"/>
                    <a:pt x="3864" y="5841"/>
                    <a:pt x="3679" y="5841"/>
                  </a:cubicBezTo>
                  <a:cubicBezTo>
                    <a:pt x="3451" y="5841"/>
                    <a:pt x="3218" y="5732"/>
                    <a:pt x="3104" y="5542"/>
                  </a:cubicBezTo>
                  <a:cubicBezTo>
                    <a:pt x="2898" y="5209"/>
                    <a:pt x="2907" y="4767"/>
                    <a:pt x="2927" y="4394"/>
                  </a:cubicBezTo>
                  <a:cubicBezTo>
                    <a:pt x="2947" y="4119"/>
                    <a:pt x="2976" y="3844"/>
                    <a:pt x="3035" y="3579"/>
                  </a:cubicBezTo>
                  <a:cubicBezTo>
                    <a:pt x="3056" y="3491"/>
                    <a:pt x="2995" y="3458"/>
                    <a:pt x="2912" y="3458"/>
                  </a:cubicBezTo>
                  <a:cubicBezTo>
                    <a:pt x="2801" y="3458"/>
                    <a:pt x="2652" y="3517"/>
                    <a:pt x="2613" y="3579"/>
                  </a:cubicBezTo>
                  <a:cubicBezTo>
                    <a:pt x="2436" y="3913"/>
                    <a:pt x="2200" y="4227"/>
                    <a:pt x="1926" y="4472"/>
                  </a:cubicBezTo>
                  <a:cubicBezTo>
                    <a:pt x="1783" y="4599"/>
                    <a:pt x="1602" y="4732"/>
                    <a:pt x="1408" y="4732"/>
                  </a:cubicBezTo>
                  <a:cubicBezTo>
                    <a:pt x="1362" y="4732"/>
                    <a:pt x="1315" y="4725"/>
                    <a:pt x="1268" y="4708"/>
                  </a:cubicBezTo>
                  <a:cubicBezTo>
                    <a:pt x="1032" y="4619"/>
                    <a:pt x="767" y="4315"/>
                    <a:pt x="737" y="4060"/>
                  </a:cubicBezTo>
                  <a:cubicBezTo>
                    <a:pt x="649" y="3392"/>
                    <a:pt x="2034" y="3264"/>
                    <a:pt x="2475" y="3225"/>
                  </a:cubicBezTo>
                  <a:cubicBezTo>
                    <a:pt x="2694" y="3206"/>
                    <a:pt x="2820" y="2939"/>
                    <a:pt x="2553" y="2939"/>
                  </a:cubicBezTo>
                  <a:cubicBezTo>
                    <a:pt x="2544" y="2939"/>
                    <a:pt x="2535" y="2940"/>
                    <a:pt x="2524" y="2940"/>
                  </a:cubicBezTo>
                  <a:cubicBezTo>
                    <a:pt x="2426" y="2950"/>
                    <a:pt x="2318" y="2960"/>
                    <a:pt x="2200" y="2980"/>
                  </a:cubicBezTo>
                  <a:cubicBezTo>
                    <a:pt x="2094" y="2986"/>
                    <a:pt x="1978" y="2991"/>
                    <a:pt x="1858" y="2991"/>
                  </a:cubicBezTo>
                  <a:cubicBezTo>
                    <a:pt x="1270" y="2991"/>
                    <a:pt x="597" y="2878"/>
                    <a:pt x="580" y="2332"/>
                  </a:cubicBezTo>
                  <a:cubicBezTo>
                    <a:pt x="570" y="2145"/>
                    <a:pt x="649" y="1821"/>
                    <a:pt x="875" y="1782"/>
                  </a:cubicBezTo>
                  <a:cubicBezTo>
                    <a:pt x="895" y="1778"/>
                    <a:pt x="916" y="1776"/>
                    <a:pt x="937" y="1776"/>
                  </a:cubicBezTo>
                  <a:cubicBezTo>
                    <a:pt x="1143" y="1776"/>
                    <a:pt x="1391" y="1939"/>
                    <a:pt x="1543" y="2037"/>
                  </a:cubicBezTo>
                  <a:cubicBezTo>
                    <a:pt x="1857" y="2224"/>
                    <a:pt x="2142" y="2459"/>
                    <a:pt x="2407" y="2715"/>
                  </a:cubicBezTo>
                  <a:cubicBezTo>
                    <a:pt x="2435" y="2746"/>
                    <a:pt x="2482" y="2760"/>
                    <a:pt x="2533" y="2760"/>
                  </a:cubicBezTo>
                  <a:cubicBezTo>
                    <a:pt x="2641" y="2760"/>
                    <a:pt x="2773" y="2702"/>
                    <a:pt x="2819" y="2636"/>
                  </a:cubicBezTo>
                  <a:cubicBezTo>
                    <a:pt x="2839" y="2607"/>
                    <a:pt x="2839" y="2567"/>
                    <a:pt x="2799" y="2538"/>
                  </a:cubicBezTo>
                  <a:cubicBezTo>
                    <a:pt x="2603" y="2332"/>
                    <a:pt x="2416" y="2116"/>
                    <a:pt x="2250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2" y="747"/>
                    <a:pt x="2161" y="718"/>
                    <a:pt x="2294" y="718"/>
                  </a:cubicBezTo>
                  <a:cubicBezTo>
                    <a:pt x="2433" y="718"/>
                    <a:pt x="2577" y="750"/>
                    <a:pt x="2672" y="800"/>
                  </a:cubicBezTo>
                  <a:cubicBezTo>
                    <a:pt x="2848" y="888"/>
                    <a:pt x="2937" y="1075"/>
                    <a:pt x="2986" y="1261"/>
                  </a:cubicBezTo>
                  <a:cubicBezTo>
                    <a:pt x="3006" y="1379"/>
                    <a:pt x="3025" y="1507"/>
                    <a:pt x="3025" y="1635"/>
                  </a:cubicBezTo>
                  <a:cubicBezTo>
                    <a:pt x="3006" y="1762"/>
                    <a:pt x="2986" y="1900"/>
                    <a:pt x="2976" y="2027"/>
                  </a:cubicBezTo>
                  <a:cubicBezTo>
                    <a:pt x="2972" y="2118"/>
                    <a:pt x="3042" y="2155"/>
                    <a:pt x="3129" y="2155"/>
                  </a:cubicBezTo>
                  <a:cubicBezTo>
                    <a:pt x="3247" y="2155"/>
                    <a:pt x="3395" y="2085"/>
                    <a:pt x="3418" y="1988"/>
                  </a:cubicBezTo>
                  <a:cubicBezTo>
                    <a:pt x="3447" y="1851"/>
                    <a:pt x="3457" y="1713"/>
                    <a:pt x="3457" y="1566"/>
                  </a:cubicBezTo>
                  <a:cubicBezTo>
                    <a:pt x="3538" y="1027"/>
                    <a:pt x="3737" y="290"/>
                    <a:pt x="4157" y="290"/>
                  </a:cubicBezTo>
                  <a:close/>
                  <a:moveTo>
                    <a:pt x="4232" y="0"/>
                  </a:moveTo>
                  <a:cubicBezTo>
                    <a:pt x="4159" y="0"/>
                    <a:pt x="4086" y="8"/>
                    <a:pt x="4017" y="24"/>
                  </a:cubicBezTo>
                  <a:cubicBezTo>
                    <a:pt x="3624" y="113"/>
                    <a:pt x="3389" y="437"/>
                    <a:pt x="3241" y="790"/>
                  </a:cubicBezTo>
                  <a:cubicBezTo>
                    <a:pt x="3123" y="633"/>
                    <a:pt x="2947" y="505"/>
                    <a:pt x="2701" y="456"/>
                  </a:cubicBezTo>
                  <a:cubicBezTo>
                    <a:pt x="2620" y="442"/>
                    <a:pt x="2528" y="434"/>
                    <a:pt x="2432" y="434"/>
                  </a:cubicBezTo>
                  <a:cubicBezTo>
                    <a:pt x="2066" y="434"/>
                    <a:pt x="1639" y="550"/>
                    <a:pt x="1484" y="869"/>
                  </a:cubicBezTo>
                  <a:cubicBezTo>
                    <a:pt x="1366" y="1104"/>
                    <a:pt x="1444" y="1379"/>
                    <a:pt x="1562" y="1615"/>
                  </a:cubicBezTo>
                  <a:cubicBezTo>
                    <a:pt x="1382" y="1539"/>
                    <a:pt x="1198" y="1491"/>
                    <a:pt x="1017" y="1491"/>
                  </a:cubicBezTo>
                  <a:cubicBezTo>
                    <a:pt x="892" y="1491"/>
                    <a:pt x="769" y="1514"/>
                    <a:pt x="649" y="1566"/>
                  </a:cubicBezTo>
                  <a:cubicBezTo>
                    <a:pt x="237" y="1733"/>
                    <a:pt x="1" y="2322"/>
                    <a:pt x="227" y="2724"/>
                  </a:cubicBezTo>
                  <a:cubicBezTo>
                    <a:pt x="404" y="3039"/>
                    <a:pt x="787" y="3156"/>
                    <a:pt x="1140" y="3215"/>
                  </a:cubicBezTo>
                  <a:cubicBezTo>
                    <a:pt x="855" y="3323"/>
                    <a:pt x="600" y="3471"/>
                    <a:pt x="433" y="3687"/>
                  </a:cubicBezTo>
                  <a:cubicBezTo>
                    <a:pt x="119" y="4089"/>
                    <a:pt x="413" y="4600"/>
                    <a:pt x="777" y="4855"/>
                  </a:cubicBezTo>
                  <a:cubicBezTo>
                    <a:pt x="940" y="4969"/>
                    <a:pt x="1116" y="5018"/>
                    <a:pt x="1293" y="5018"/>
                  </a:cubicBezTo>
                  <a:cubicBezTo>
                    <a:pt x="1618" y="5018"/>
                    <a:pt x="1946" y="4855"/>
                    <a:pt x="2200" y="4639"/>
                  </a:cubicBezTo>
                  <a:cubicBezTo>
                    <a:pt x="2299" y="4561"/>
                    <a:pt x="2387" y="4472"/>
                    <a:pt x="2475" y="4374"/>
                  </a:cubicBezTo>
                  <a:lnTo>
                    <a:pt x="2475" y="4374"/>
                  </a:lnTo>
                  <a:cubicBezTo>
                    <a:pt x="2426" y="4904"/>
                    <a:pt x="2466" y="5474"/>
                    <a:pt x="2790" y="5837"/>
                  </a:cubicBezTo>
                  <a:cubicBezTo>
                    <a:pt x="2970" y="6043"/>
                    <a:pt x="3236" y="6126"/>
                    <a:pt x="3510" y="6126"/>
                  </a:cubicBezTo>
                  <a:cubicBezTo>
                    <a:pt x="3772" y="6126"/>
                    <a:pt x="4042" y="6050"/>
                    <a:pt x="4253" y="5935"/>
                  </a:cubicBezTo>
                  <a:cubicBezTo>
                    <a:pt x="4724" y="5660"/>
                    <a:pt x="4744" y="5160"/>
                    <a:pt x="4547" y="4708"/>
                  </a:cubicBezTo>
                  <a:cubicBezTo>
                    <a:pt x="4547" y="4688"/>
                    <a:pt x="4537" y="4678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66" y="5088"/>
                    <a:pt x="5666" y="5088"/>
                  </a:cubicBezTo>
                  <a:cubicBezTo>
                    <a:pt x="5748" y="5088"/>
                    <a:pt x="5830" y="5080"/>
                    <a:pt x="5912" y="5061"/>
                  </a:cubicBezTo>
                  <a:cubicBezTo>
                    <a:pt x="6393" y="4944"/>
                    <a:pt x="6796" y="4394"/>
                    <a:pt x="6639" y="3893"/>
                  </a:cubicBezTo>
                  <a:cubicBezTo>
                    <a:pt x="6501" y="3461"/>
                    <a:pt x="5961" y="3314"/>
                    <a:pt x="5549" y="3235"/>
                  </a:cubicBezTo>
                  <a:cubicBezTo>
                    <a:pt x="5873" y="3156"/>
                    <a:pt x="6187" y="3039"/>
                    <a:pt x="6413" y="2832"/>
                  </a:cubicBezTo>
                  <a:cubicBezTo>
                    <a:pt x="6796" y="2479"/>
                    <a:pt x="6599" y="2008"/>
                    <a:pt x="6236" y="1723"/>
                  </a:cubicBezTo>
                  <a:cubicBezTo>
                    <a:pt x="6054" y="1579"/>
                    <a:pt x="5849" y="1521"/>
                    <a:pt x="5640" y="1521"/>
                  </a:cubicBezTo>
                  <a:cubicBezTo>
                    <a:pt x="5364" y="1521"/>
                    <a:pt x="5082" y="1622"/>
                    <a:pt x="4842" y="1762"/>
                  </a:cubicBezTo>
                  <a:cubicBezTo>
                    <a:pt x="5028" y="1409"/>
                    <a:pt x="5195" y="977"/>
                    <a:pt x="5097" y="584"/>
                  </a:cubicBezTo>
                  <a:cubicBezTo>
                    <a:pt x="5007" y="206"/>
                    <a:pt x="4608" y="0"/>
                    <a:pt x="4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1" name="Google Shape;4941;p23"/>
            <p:cNvSpPr/>
            <p:nvPr/>
          </p:nvSpPr>
          <p:spPr>
            <a:xfrm>
              <a:off x="4619422" y="9689789"/>
              <a:ext cx="211950" cy="191023"/>
            </a:xfrm>
            <a:custGeom>
              <a:avLst/>
              <a:gdLst/>
              <a:ahLst/>
              <a:cxnLst/>
              <a:rect l="l" t="t" r="r" b="b"/>
              <a:pathLst>
                <a:path w="6796" h="6125" extrusionOk="0">
                  <a:moveTo>
                    <a:pt x="3109" y="287"/>
                  </a:moveTo>
                  <a:cubicBezTo>
                    <a:pt x="3340" y="287"/>
                    <a:pt x="3578" y="400"/>
                    <a:pt x="3693" y="592"/>
                  </a:cubicBezTo>
                  <a:cubicBezTo>
                    <a:pt x="3899" y="916"/>
                    <a:pt x="3899" y="1367"/>
                    <a:pt x="3870" y="1731"/>
                  </a:cubicBezTo>
                  <a:cubicBezTo>
                    <a:pt x="3860" y="2006"/>
                    <a:pt x="3821" y="2281"/>
                    <a:pt x="3762" y="2546"/>
                  </a:cubicBezTo>
                  <a:cubicBezTo>
                    <a:pt x="3741" y="2634"/>
                    <a:pt x="3804" y="2666"/>
                    <a:pt x="3888" y="2666"/>
                  </a:cubicBezTo>
                  <a:cubicBezTo>
                    <a:pt x="4000" y="2666"/>
                    <a:pt x="4150" y="2608"/>
                    <a:pt x="4184" y="2546"/>
                  </a:cubicBezTo>
                  <a:cubicBezTo>
                    <a:pt x="4361" y="2222"/>
                    <a:pt x="4596" y="1898"/>
                    <a:pt x="4871" y="1652"/>
                  </a:cubicBezTo>
                  <a:cubicBezTo>
                    <a:pt x="5020" y="1527"/>
                    <a:pt x="5195" y="1401"/>
                    <a:pt x="5384" y="1401"/>
                  </a:cubicBezTo>
                  <a:cubicBezTo>
                    <a:pt x="5432" y="1401"/>
                    <a:pt x="5480" y="1409"/>
                    <a:pt x="5529" y="1426"/>
                  </a:cubicBezTo>
                  <a:cubicBezTo>
                    <a:pt x="5765" y="1505"/>
                    <a:pt x="6030" y="1809"/>
                    <a:pt x="6059" y="2074"/>
                  </a:cubicBezTo>
                  <a:cubicBezTo>
                    <a:pt x="6148" y="2742"/>
                    <a:pt x="4763" y="2860"/>
                    <a:pt x="4321" y="2899"/>
                  </a:cubicBezTo>
                  <a:cubicBezTo>
                    <a:pt x="4103" y="2928"/>
                    <a:pt x="3977" y="3185"/>
                    <a:pt x="4242" y="3185"/>
                  </a:cubicBezTo>
                  <a:cubicBezTo>
                    <a:pt x="4252" y="3185"/>
                    <a:pt x="4262" y="3185"/>
                    <a:pt x="4272" y="3184"/>
                  </a:cubicBezTo>
                  <a:cubicBezTo>
                    <a:pt x="4370" y="3174"/>
                    <a:pt x="4478" y="3164"/>
                    <a:pt x="4596" y="3155"/>
                  </a:cubicBezTo>
                  <a:cubicBezTo>
                    <a:pt x="4710" y="3146"/>
                    <a:pt x="4835" y="3140"/>
                    <a:pt x="4964" y="3140"/>
                  </a:cubicBezTo>
                  <a:cubicBezTo>
                    <a:pt x="5546" y="3140"/>
                    <a:pt x="6200" y="3262"/>
                    <a:pt x="6216" y="3793"/>
                  </a:cubicBezTo>
                  <a:cubicBezTo>
                    <a:pt x="6226" y="3979"/>
                    <a:pt x="6148" y="4303"/>
                    <a:pt x="5922" y="4343"/>
                  </a:cubicBezTo>
                  <a:cubicBezTo>
                    <a:pt x="5902" y="4346"/>
                    <a:pt x="5881" y="4348"/>
                    <a:pt x="5860" y="4348"/>
                  </a:cubicBezTo>
                  <a:cubicBezTo>
                    <a:pt x="5654" y="4348"/>
                    <a:pt x="5406" y="4185"/>
                    <a:pt x="5254" y="4087"/>
                  </a:cubicBezTo>
                  <a:cubicBezTo>
                    <a:pt x="4940" y="3901"/>
                    <a:pt x="4655" y="3665"/>
                    <a:pt x="4390" y="3410"/>
                  </a:cubicBezTo>
                  <a:cubicBezTo>
                    <a:pt x="4361" y="3381"/>
                    <a:pt x="4315" y="3369"/>
                    <a:pt x="4264" y="3369"/>
                  </a:cubicBezTo>
                  <a:cubicBezTo>
                    <a:pt x="4156" y="3369"/>
                    <a:pt x="4024" y="3422"/>
                    <a:pt x="3978" y="3488"/>
                  </a:cubicBezTo>
                  <a:cubicBezTo>
                    <a:pt x="3958" y="3518"/>
                    <a:pt x="3958" y="3557"/>
                    <a:pt x="3997" y="3596"/>
                  </a:cubicBezTo>
                  <a:cubicBezTo>
                    <a:pt x="4194" y="3793"/>
                    <a:pt x="4380" y="4009"/>
                    <a:pt x="4547" y="4235"/>
                  </a:cubicBezTo>
                  <a:cubicBezTo>
                    <a:pt x="4704" y="4460"/>
                    <a:pt x="5136" y="5050"/>
                    <a:pt x="4842" y="5305"/>
                  </a:cubicBezTo>
                  <a:cubicBezTo>
                    <a:pt x="4762" y="5380"/>
                    <a:pt x="4625" y="5412"/>
                    <a:pt x="4486" y="5412"/>
                  </a:cubicBezTo>
                  <a:cubicBezTo>
                    <a:pt x="4353" y="5412"/>
                    <a:pt x="4216" y="5382"/>
                    <a:pt x="4125" y="5334"/>
                  </a:cubicBezTo>
                  <a:cubicBezTo>
                    <a:pt x="3948" y="5236"/>
                    <a:pt x="3860" y="5059"/>
                    <a:pt x="3821" y="4863"/>
                  </a:cubicBezTo>
                  <a:cubicBezTo>
                    <a:pt x="3791" y="4745"/>
                    <a:pt x="3771" y="4618"/>
                    <a:pt x="3771" y="4490"/>
                  </a:cubicBezTo>
                  <a:cubicBezTo>
                    <a:pt x="3791" y="4362"/>
                    <a:pt x="3811" y="4225"/>
                    <a:pt x="3821" y="4097"/>
                  </a:cubicBezTo>
                  <a:cubicBezTo>
                    <a:pt x="3825" y="4006"/>
                    <a:pt x="3754" y="3969"/>
                    <a:pt x="3669" y="3969"/>
                  </a:cubicBezTo>
                  <a:cubicBezTo>
                    <a:pt x="3551" y="3969"/>
                    <a:pt x="3406" y="4040"/>
                    <a:pt x="3389" y="4136"/>
                  </a:cubicBezTo>
                  <a:cubicBezTo>
                    <a:pt x="3359" y="4274"/>
                    <a:pt x="3339" y="4421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8"/>
                    <a:pt x="2328" y="5727"/>
                  </a:cubicBezTo>
                  <a:cubicBezTo>
                    <a:pt x="1651" y="5246"/>
                    <a:pt x="2583" y="3930"/>
                    <a:pt x="2937" y="3488"/>
                  </a:cubicBezTo>
                  <a:cubicBezTo>
                    <a:pt x="3032" y="3363"/>
                    <a:pt x="2918" y="3300"/>
                    <a:pt x="2789" y="3300"/>
                  </a:cubicBezTo>
                  <a:cubicBezTo>
                    <a:pt x="2706" y="3300"/>
                    <a:pt x="2616" y="3326"/>
                    <a:pt x="2574" y="3380"/>
                  </a:cubicBezTo>
                  <a:cubicBezTo>
                    <a:pt x="2358" y="3665"/>
                    <a:pt x="2083" y="3930"/>
                    <a:pt x="1778" y="4127"/>
                  </a:cubicBezTo>
                  <a:cubicBezTo>
                    <a:pt x="1629" y="4231"/>
                    <a:pt x="1452" y="4324"/>
                    <a:pt x="1267" y="4324"/>
                  </a:cubicBezTo>
                  <a:cubicBezTo>
                    <a:pt x="1209" y="4324"/>
                    <a:pt x="1150" y="4315"/>
                    <a:pt x="1091" y="4294"/>
                  </a:cubicBezTo>
                  <a:cubicBezTo>
                    <a:pt x="875" y="4205"/>
                    <a:pt x="580" y="3891"/>
                    <a:pt x="600" y="3645"/>
                  </a:cubicBezTo>
                  <a:cubicBezTo>
                    <a:pt x="610" y="3243"/>
                    <a:pt x="1366" y="3135"/>
                    <a:pt x="1651" y="3076"/>
                  </a:cubicBezTo>
                  <a:cubicBezTo>
                    <a:pt x="1965" y="3007"/>
                    <a:pt x="2289" y="2968"/>
                    <a:pt x="2603" y="2948"/>
                  </a:cubicBezTo>
                  <a:cubicBezTo>
                    <a:pt x="2835" y="2939"/>
                    <a:pt x="2943" y="2663"/>
                    <a:pt x="2667" y="2663"/>
                  </a:cubicBezTo>
                  <a:cubicBezTo>
                    <a:pt x="2662" y="2663"/>
                    <a:pt x="2657" y="2663"/>
                    <a:pt x="2652" y="2664"/>
                  </a:cubicBezTo>
                  <a:cubicBezTo>
                    <a:pt x="2483" y="2678"/>
                    <a:pt x="2285" y="2691"/>
                    <a:pt x="2079" y="2691"/>
                  </a:cubicBezTo>
                  <a:cubicBezTo>
                    <a:pt x="1594" y="2691"/>
                    <a:pt x="1062" y="2619"/>
                    <a:pt x="737" y="2330"/>
                  </a:cubicBezTo>
                  <a:cubicBezTo>
                    <a:pt x="472" y="2084"/>
                    <a:pt x="531" y="1466"/>
                    <a:pt x="914" y="1348"/>
                  </a:cubicBezTo>
                  <a:cubicBezTo>
                    <a:pt x="965" y="1331"/>
                    <a:pt x="1018" y="1323"/>
                    <a:pt x="1073" y="1323"/>
                  </a:cubicBezTo>
                  <a:cubicBezTo>
                    <a:pt x="1436" y="1323"/>
                    <a:pt x="1876" y="1651"/>
                    <a:pt x="2132" y="1839"/>
                  </a:cubicBezTo>
                  <a:cubicBezTo>
                    <a:pt x="2416" y="2035"/>
                    <a:pt x="2691" y="2271"/>
                    <a:pt x="2937" y="2516"/>
                  </a:cubicBezTo>
                  <a:cubicBezTo>
                    <a:pt x="2967" y="2546"/>
                    <a:pt x="3016" y="2559"/>
                    <a:pt x="3070" y="2559"/>
                  </a:cubicBezTo>
                  <a:cubicBezTo>
                    <a:pt x="3230" y="2559"/>
                    <a:pt x="3435" y="2449"/>
                    <a:pt x="3339" y="2340"/>
                  </a:cubicBezTo>
                  <a:cubicBezTo>
                    <a:pt x="3163" y="2133"/>
                    <a:pt x="2996" y="1908"/>
                    <a:pt x="2858" y="1672"/>
                  </a:cubicBezTo>
                  <a:cubicBezTo>
                    <a:pt x="2691" y="1377"/>
                    <a:pt x="2407" y="847"/>
                    <a:pt x="2642" y="513"/>
                  </a:cubicBezTo>
                  <a:cubicBezTo>
                    <a:pt x="2751" y="357"/>
                    <a:pt x="2928" y="287"/>
                    <a:pt x="3109" y="287"/>
                  </a:cubicBezTo>
                  <a:close/>
                  <a:moveTo>
                    <a:pt x="3293" y="0"/>
                  </a:moveTo>
                  <a:cubicBezTo>
                    <a:pt x="3029" y="0"/>
                    <a:pt x="2757" y="78"/>
                    <a:pt x="2544" y="199"/>
                  </a:cubicBezTo>
                  <a:cubicBezTo>
                    <a:pt x="2073" y="464"/>
                    <a:pt x="2063" y="965"/>
                    <a:pt x="2250" y="1426"/>
                  </a:cubicBezTo>
                  <a:cubicBezTo>
                    <a:pt x="2250" y="1436"/>
                    <a:pt x="2259" y="1446"/>
                    <a:pt x="2259" y="1466"/>
                  </a:cubicBezTo>
                  <a:cubicBezTo>
                    <a:pt x="1928" y="1247"/>
                    <a:pt x="1537" y="1043"/>
                    <a:pt x="1141" y="1043"/>
                  </a:cubicBezTo>
                  <a:cubicBezTo>
                    <a:pt x="1055" y="1043"/>
                    <a:pt x="970" y="1052"/>
                    <a:pt x="885" y="1073"/>
                  </a:cubicBezTo>
                  <a:cubicBezTo>
                    <a:pt x="404" y="1181"/>
                    <a:pt x="1" y="1741"/>
                    <a:pt x="158" y="2232"/>
                  </a:cubicBezTo>
                  <a:cubicBezTo>
                    <a:pt x="305" y="2664"/>
                    <a:pt x="836" y="2821"/>
                    <a:pt x="1248" y="2889"/>
                  </a:cubicBezTo>
                  <a:cubicBezTo>
                    <a:pt x="924" y="2968"/>
                    <a:pt x="610" y="3086"/>
                    <a:pt x="384" y="3292"/>
                  </a:cubicBezTo>
                  <a:cubicBezTo>
                    <a:pt x="1" y="3645"/>
                    <a:pt x="197" y="4117"/>
                    <a:pt x="561" y="4411"/>
                  </a:cubicBezTo>
                  <a:cubicBezTo>
                    <a:pt x="740" y="4549"/>
                    <a:pt x="943" y="4605"/>
                    <a:pt x="1150" y="4605"/>
                  </a:cubicBezTo>
                  <a:cubicBezTo>
                    <a:pt x="1428" y="4605"/>
                    <a:pt x="1712" y="4503"/>
                    <a:pt x="1955" y="4362"/>
                  </a:cubicBezTo>
                  <a:lnTo>
                    <a:pt x="1955" y="4362"/>
                  </a:lnTo>
                  <a:cubicBezTo>
                    <a:pt x="1768" y="4726"/>
                    <a:pt x="1601" y="5158"/>
                    <a:pt x="1700" y="5541"/>
                  </a:cubicBezTo>
                  <a:cubicBezTo>
                    <a:pt x="1790" y="5924"/>
                    <a:pt x="2185" y="6125"/>
                    <a:pt x="2559" y="6125"/>
                  </a:cubicBezTo>
                  <a:cubicBezTo>
                    <a:pt x="2634" y="6125"/>
                    <a:pt x="2709" y="6117"/>
                    <a:pt x="2780" y="6100"/>
                  </a:cubicBezTo>
                  <a:cubicBezTo>
                    <a:pt x="3172" y="6012"/>
                    <a:pt x="3408" y="5688"/>
                    <a:pt x="3555" y="5334"/>
                  </a:cubicBezTo>
                  <a:cubicBezTo>
                    <a:pt x="3683" y="5501"/>
                    <a:pt x="3850" y="5619"/>
                    <a:pt x="4095" y="5668"/>
                  </a:cubicBezTo>
                  <a:cubicBezTo>
                    <a:pt x="4177" y="5682"/>
                    <a:pt x="4269" y="5690"/>
                    <a:pt x="4364" y="5690"/>
                  </a:cubicBezTo>
                  <a:cubicBezTo>
                    <a:pt x="4730" y="5690"/>
                    <a:pt x="5157" y="5575"/>
                    <a:pt x="5313" y="5256"/>
                  </a:cubicBezTo>
                  <a:cubicBezTo>
                    <a:pt x="5431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9" y="4587"/>
                    <a:pt x="5607" y="4635"/>
                    <a:pt x="5792" y="4635"/>
                  </a:cubicBezTo>
                  <a:cubicBezTo>
                    <a:pt x="5912" y="4635"/>
                    <a:pt x="6032" y="4615"/>
                    <a:pt x="6148" y="4568"/>
                  </a:cubicBezTo>
                  <a:cubicBezTo>
                    <a:pt x="6560" y="4392"/>
                    <a:pt x="6796" y="3803"/>
                    <a:pt x="6570" y="3400"/>
                  </a:cubicBezTo>
                  <a:cubicBezTo>
                    <a:pt x="6393" y="3086"/>
                    <a:pt x="6010" y="2968"/>
                    <a:pt x="5657" y="2919"/>
                  </a:cubicBezTo>
                  <a:cubicBezTo>
                    <a:pt x="5941" y="2811"/>
                    <a:pt x="6197" y="2654"/>
                    <a:pt x="6364" y="2438"/>
                  </a:cubicBezTo>
                  <a:cubicBezTo>
                    <a:pt x="6678" y="2035"/>
                    <a:pt x="6383" y="1534"/>
                    <a:pt x="6020" y="1279"/>
                  </a:cubicBezTo>
                  <a:cubicBezTo>
                    <a:pt x="5855" y="1160"/>
                    <a:pt x="5676" y="1109"/>
                    <a:pt x="5496" y="1109"/>
                  </a:cubicBezTo>
                  <a:cubicBezTo>
                    <a:pt x="5173" y="1109"/>
                    <a:pt x="4848" y="1271"/>
                    <a:pt x="4596" y="1485"/>
                  </a:cubicBezTo>
                  <a:cubicBezTo>
                    <a:pt x="4498" y="1564"/>
                    <a:pt x="4410" y="1652"/>
                    <a:pt x="4321" y="1750"/>
                  </a:cubicBezTo>
                  <a:cubicBezTo>
                    <a:pt x="4370" y="1220"/>
                    <a:pt x="4331" y="651"/>
                    <a:pt x="4007" y="287"/>
                  </a:cubicBezTo>
                  <a:cubicBezTo>
                    <a:pt x="3828" y="83"/>
                    <a:pt x="3565" y="0"/>
                    <a:pt x="3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2" name="Google Shape;4942;p23"/>
            <p:cNvSpPr/>
            <p:nvPr/>
          </p:nvSpPr>
          <p:spPr>
            <a:xfrm>
              <a:off x="4958742" y="9698303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0" y="290"/>
                  </a:moveTo>
                  <a:cubicBezTo>
                    <a:pt x="4252" y="290"/>
                    <a:pt x="4354" y="326"/>
                    <a:pt x="4468" y="407"/>
                  </a:cubicBezTo>
                  <a:cubicBezTo>
                    <a:pt x="5155" y="888"/>
                    <a:pt x="4213" y="2194"/>
                    <a:pt x="3869" y="2636"/>
                  </a:cubicBezTo>
                  <a:cubicBezTo>
                    <a:pt x="3769" y="2765"/>
                    <a:pt x="3876" y="2828"/>
                    <a:pt x="4002" y="2828"/>
                  </a:cubicBezTo>
                  <a:cubicBezTo>
                    <a:pt x="4086" y="2828"/>
                    <a:pt x="4179" y="2799"/>
                    <a:pt x="4222" y="2744"/>
                  </a:cubicBezTo>
                  <a:cubicBezTo>
                    <a:pt x="4448" y="2459"/>
                    <a:pt x="4713" y="2194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6"/>
                    <a:pt x="5715" y="1841"/>
                  </a:cubicBezTo>
                  <a:cubicBezTo>
                    <a:pt x="5931" y="1919"/>
                    <a:pt x="6216" y="2233"/>
                    <a:pt x="6206" y="2479"/>
                  </a:cubicBezTo>
                  <a:cubicBezTo>
                    <a:pt x="6186" y="2882"/>
                    <a:pt x="5430" y="2999"/>
                    <a:pt x="5145" y="3058"/>
                  </a:cubicBezTo>
                  <a:cubicBezTo>
                    <a:pt x="4831" y="3117"/>
                    <a:pt x="4507" y="3156"/>
                    <a:pt x="4193" y="3176"/>
                  </a:cubicBezTo>
                  <a:cubicBezTo>
                    <a:pt x="3975" y="3195"/>
                    <a:pt x="3857" y="3462"/>
                    <a:pt x="4116" y="3462"/>
                  </a:cubicBezTo>
                  <a:cubicBezTo>
                    <a:pt x="4125" y="3462"/>
                    <a:pt x="4134" y="3462"/>
                    <a:pt x="4144" y="3461"/>
                  </a:cubicBezTo>
                  <a:cubicBezTo>
                    <a:pt x="4310" y="3447"/>
                    <a:pt x="4501" y="3435"/>
                    <a:pt x="4699" y="3435"/>
                  </a:cubicBezTo>
                  <a:cubicBezTo>
                    <a:pt x="5194" y="3435"/>
                    <a:pt x="5736" y="3507"/>
                    <a:pt x="6059" y="3795"/>
                  </a:cubicBezTo>
                  <a:cubicBezTo>
                    <a:pt x="6334" y="4040"/>
                    <a:pt x="6265" y="4669"/>
                    <a:pt x="5892" y="4786"/>
                  </a:cubicBezTo>
                  <a:cubicBezTo>
                    <a:pt x="5843" y="4801"/>
                    <a:pt x="5792" y="4808"/>
                    <a:pt x="5740" y="4808"/>
                  </a:cubicBezTo>
                  <a:cubicBezTo>
                    <a:pt x="5369" y="4808"/>
                    <a:pt x="4924" y="4476"/>
                    <a:pt x="4674" y="4295"/>
                  </a:cubicBezTo>
                  <a:cubicBezTo>
                    <a:pt x="4380" y="4089"/>
                    <a:pt x="4114" y="3863"/>
                    <a:pt x="3859" y="3608"/>
                  </a:cubicBezTo>
                  <a:cubicBezTo>
                    <a:pt x="3829" y="3578"/>
                    <a:pt x="3781" y="3565"/>
                    <a:pt x="3727" y="3565"/>
                  </a:cubicBezTo>
                  <a:cubicBezTo>
                    <a:pt x="3568" y="3565"/>
                    <a:pt x="3364" y="3677"/>
                    <a:pt x="3466" y="3795"/>
                  </a:cubicBezTo>
                  <a:cubicBezTo>
                    <a:pt x="3643" y="4001"/>
                    <a:pt x="3800" y="4227"/>
                    <a:pt x="3938" y="4453"/>
                  </a:cubicBezTo>
                  <a:cubicBezTo>
                    <a:pt x="4114" y="4757"/>
                    <a:pt x="4389" y="5277"/>
                    <a:pt x="4154" y="5611"/>
                  </a:cubicBezTo>
                  <a:cubicBezTo>
                    <a:pt x="4044" y="5769"/>
                    <a:pt x="3863" y="5841"/>
                    <a:pt x="3678" y="5841"/>
                  </a:cubicBezTo>
                  <a:cubicBezTo>
                    <a:pt x="3451" y="5841"/>
                    <a:pt x="3217" y="5732"/>
                    <a:pt x="3103" y="5542"/>
                  </a:cubicBezTo>
                  <a:cubicBezTo>
                    <a:pt x="2907" y="5209"/>
                    <a:pt x="2907" y="4767"/>
                    <a:pt x="2926" y="4394"/>
                  </a:cubicBezTo>
                  <a:cubicBezTo>
                    <a:pt x="2946" y="4119"/>
                    <a:pt x="2975" y="3844"/>
                    <a:pt x="3044" y="3579"/>
                  </a:cubicBezTo>
                  <a:cubicBezTo>
                    <a:pt x="3065" y="3491"/>
                    <a:pt x="3002" y="3458"/>
                    <a:pt x="2918" y="3458"/>
                  </a:cubicBezTo>
                  <a:cubicBezTo>
                    <a:pt x="2806" y="3458"/>
                    <a:pt x="2656" y="3517"/>
                    <a:pt x="2622" y="3579"/>
                  </a:cubicBezTo>
                  <a:cubicBezTo>
                    <a:pt x="2435" y="3913"/>
                    <a:pt x="2210" y="4227"/>
                    <a:pt x="1925" y="4472"/>
                  </a:cubicBezTo>
                  <a:cubicBezTo>
                    <a:pt x="1782" y="4599"/>
                    <a:pt x="1607" y="4732"/>
                    <a:pt x="1411" y="4732"/>
                  </a:cubicBezTo>
                  <a:cubicBezTo>
                    <a:pt x="1364" y="4732"/>
                    <a:pt x="1316" y="4725"/>
                    <a:pt x="1267" y="4708"/>
                  </a:cubicBezTo>
                  <a:cubicBezTo>
                    <a:pt x="1031" y="4619"/>
                    <a:pt x="766" y="4315"/>
                    <a:pt x="737" y="4060"/>
                  </a:cubicBezTo>
                  <a:cubicBezTo>
                    <a:pt x="648" y="3392"/>
                    <a:pt x="2033" y="3264"/>
                    <a:pt x="2485" y="3225"/>
                  </a:cubicBezTo>
                  <a:cubicBezTo>
                    <a:pt x="2703" y="3206"/>
                    <a:pt x="2820" y="2939"/>
                    <a:pt x="2553" y="2939"/>
                  </a:cubicBezTo>
                  <a:cubicBezTo>
                    <a:pt x="2544" y="2939"/>
                    <a:pt x="2534" y="2940"/>
                    <a:pt x="2524" y="2940"/>
                  </a:cubicBezTo>
                  <a:cubicBezTo>
                    <a:pt x="2426" y="2950"/>
                    <a:pt x="2318" y="2960"/>
                    <a:pt x="2200" y="2980"/>
                  </a:cubicBezTo>
                  <a:cubicBezTo>
                    <a:pt x="2095" y="2986"/>
                    <a:pt x="1980" y="2991"/>
                    <a:pt x="1861" y="2991"/>
                  </a:cubicBezTo>
                  <a:cubicBezTo>
                    <a:pt x="1276" y="2991"/>
                    <a:pt x="596" y="2878"/>
                    <a:pt x="580" y="2332"/>
                  </a:cubicBezTo>
                  <a:cubicBezTo>
                    <a:pt x="570" y="2145"/>
                    <a:pt x="658" y="1821"/>
                    <a:pt x="874" y="1782"/>
                  </a:cubicBezTo>
                  <a:cubicBezTo>
                    <a:pt x="894" y="1778"/>
                    <a:pt x="915" y="1776"/>
                    <a:pt x="936" y="1776"/>
                  </a:cubicBezTo>
                  <a:cubicBezTo>
                    <a:pt x="1142" y="1776"/>
                    <a:pt x="1391" y="1939"/>
                    <a:pt x="1552" y="2037"/>
                  </a:cubicBezTo>
                  <a:cubicBezTo>
                    <a:pt x="1856" y="2224"/>
                    <a:pt x="2151" y="2459"/>
                    <a:pt x="2406" y="2715"/>
                  </a:cubicBezTo>
                  <a:cubicBezTo>
                    <a:pt x="2438" y="2746"/>
                    <a:pt x="2485" y="2760"/>
                    <a:pt x="2537" y="2760"/>
                  </a:cubicBezTo>
                  <a:cubicBezTo>
                    <a:pt x="2645" y="2760"/>
                    <a:pt x="2772" y="2702"/>
                    <a:pt x="2818" y="2636"/>
                  </a:cubicBezTo>
                  <a:cubicBezTo>
                    <a:pt x="2838" y="2607"/>
                    <a:pt x="2838" y="2567"/>
                    <a:pt x="2809" y="2538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6" y="747"/>
                    <a:pt x="2167" y="718"/>
                    <a:pt x="2301" y="718"/>
                  </a:cubicBezTo>
                  <a:cubicBezTo>
                    <a:pt x="2440" y="718"/>
                    <a:pt x="2581" y="750"/>
                    <a:pt x="2671" y="800"/>
                  </a:cubicBezTo>
                  <a:cubicBezTo>
                    <a:pt x="2848" y="888"/>
                    <a:pt x="2936" y="1075"/>
                    <a:pt x="2985" y="1261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5" y="1900"/>
                    <a:pt x="2975" y="2027"/>
                  </a:cubicBezTo>
                  <a:cubicBezTo>
                    <a:pt x="2975" y="2118"/>
                    <a:pt x="3047" y="2155"/>
                    <a:pt x="3132" y="2155"/>
                  </a:cubicBezTo>
                  <a:cubicBezTo>
                    <a:pt x="3250" y="2155"/>
                    <a:pt x="3395" y="2085"/>
                    <a:pt x="3417" y="1988"/>
                  </a:cubicBezTo>
                  <a:cubicBezTo>
                    <a:pt x="3447" y="1851"/>
                    <a:pt x="3457" y="1713"/>
                    <a:pt x="3457" y="1566"/>
                  </a:cubicBezTo>
                  <a:cubicBezTo>
                    <a:pt x="3537" y="1027"/>
                    <a:pt x="3743" y="290"/>
                    <a:pt x="4160" y="290"/>
                  </a:cubicBezTo>
                  <a:close/>
                  <a:moveTo>
                    <a:pt x="4235" y="0"/>
                  </a:moveTo>
                  <a:cubicBezTo>
                    <a:pt x="4161" y="0"/>
                    <a:pt x="4087" y="8"/>
                    <a:pt x="4016" y="24"/>
                  </a:cubicBezTo>
                  <a:cubicBezTo>
                    <a:pt x="3624" y="113"/>
                    <a:pt x="3388" y="437"/>
                    <a:pt x="3241" y="790"/>
                  </a:cubicBezTo>
                  <a:cubicBezTo>
                    <a:pt x="3123" y="633"/>
                    <a:pt x="2946" y="505"/>
                    <a:pt x="2710" y="456"/>
                  </a:cubicBezTo>
                  <a:cubicBezTo>
                    <a:pt x="2629" y="442"/>
                    <a:pt x="2537" y="434"/>
                    <a:pt x="2441" y="434"/>
                  </a:cubicBezTo>
                  <a:cubicBezTo>
                    <a:pt x="2075" y="434"/>
                    <a:pt x="1646" y="550"/>
                    <a:pt x="1483" y="869"/>
                  </a:cubicBezTo>
                  <a:cubicBezTo>
                    <a:pt x="1365" y="1104"/>
                    <a:pt x="1444" y="1379"/>
                    <a:pt x="1571" y="1615"/>
                  </a:cubicBezTo>
                  <a:cubicBezTo>
                    <a:pt x="1391" y="1539"/>
                    <a:pt x="1204" y="1491"/>
                    <a:pt x="1020" y="1491"/>
                  </a:cubicBezTo>
                  <a:cubicBezTo>
                    <a:pt x="893" y="1491"/>
                    <a:pt x="768" y="1514"/>
                    <a:pt x="648" y="1566"/>
                  </a:cubicBezTo>
                  <a:cubicBezTo>
                    <a:pt x="236" y="1733"/>
                    <a:pt x="0" y="2322"/>
                    <a:pt x="226" y="2724"/>
                  </a:cubicBezTo>
                  <a:cubicBezTo>
                    <a:pt x="403" y="3039"/>
                    <a:pt x="786" y="3156"/>
                    <a:pt x="1139" y="3215"/>
                  </a:cubicBezTo>
                  <a:cubicBezTo>
                    <a:pt x="855" y="3323"/>
                    <a:pt x="609" y="3471"/>
                    <a:pt x="432" y="3687"/>
                  </a:cubicBezTo>
                  <a:cubicBezTo>
                    <a:pt x="118" y="4089"/>
                    <a:pt x="413" y="4600"/>
                    <a:pt x="776" y="4855"/>
                  </a:cubicBezTo>
                  <a:cubicBezTo>
                    <a:pt x="939" y="4969"/>
                    <a:pt x="1115" y="5018"/>
                    <a:pt x="1292" y="5018"/>
                  </a:cubicBezTo>
                  <a:cubicBezTo>
                    <a:pt x="1617" y="5018"/>
                    <a:pt x="1946" y="4855"/>
                    <a:pt x="2200" y="4639"/>
                  </a:cubicBezTo>
                  <a:cubicBezTo>
                    <a:pt x="2298" y="4561"/>
                    <a:pt x="2396" y="4472"/>
                    <a:pt x="2485" y="4374"/>
                  </a:cubicBezTo>
                  <a:lnTo>
                    <a:pt x="2485" y="4374"/>
                  </a:lnTo>
                  <a:cubicBezTo>
                    <a:pt x="2426" y="4904"/>
                    <a:pt x="2475" y="5474"/>
                    <a:pt x="2789" y="5837"/>
                  </a:cubicBezTo>
                  <a:cubicBezTo>
                    <a:pt x="2975" y="6043"/>
                    <a:pt x="3240" y="6126"/>
                    <a:pt x="3513" y="6126"/>
                  </a:cubicBezTo>
                  <a:cubicBezTo>
                    <a:pt x="3774" y="6126"/>
                    <a:pt x="4041" y="6050"/>
                    <a:pt x="4252" y="5935"/>
                  </a:cubicBezTo>
                  <a:cubicBezTo>
                    <a:pt x="4723" y="5660"/>
                    <a:pt x="4743" y="5160"/>
                    <a:pt x="4556" y="4708"/>
                  </a:cubicBezTo>
                  <a:cubicBezTo>
                    <a:pt x="4547" y="4688"/>
                    <a:pt x="4547" y="4678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72" y="5088"/>
                    <a:pt x="5674" y="5088"/>
                  </a:cubicBezTo>
                  <a:cubicBezTo>
                    <a:pt x="5757" y="5088"/>
                    <a:pt x="5839" y="5080"/>
                    <a:pt x="5921" y="5061"/>
                  </a:cubicBezTo>
                  <a:cubicBezTo>
                    <a:pt x="6392" y="4944"/>
                    <a:pt x="6795" y="4394"/>
                    <a:pt x="6638" y="3893"/>
                  </a:cubicBezTo>
                  <a:cubicBezTo>
                    <a:pt x="6500" y="3461"/>
                    <a:pt x="5970" y="3314"/>
                    <a:pt x="5558" y="3235"/>
                  </a:cubicBezTo>
                  <a:cubicBezTo>
                    <a:pt x="5872" y="3156"/>
                    <a:pt x="6186" y="3039"/>
                    <a:pt x="6422" y="2832"/>
                  </a:cubicBezTo>
                  <a:cubicBezTo>
                    <a:pt x="6805" y="2479"/>
                    <a:pt x="6599" y="2008"/>
                    <a:pt x="6235" y="1723"/>
                  </a:cubicBezTo>
                  <a:cubicBezTo>
                    <a:pt x="6058" y="1579"/>
                    <a:pt x="5855" y="1521"/>
                    <a:pt x="5647" y="1521"/>
                  </a:cubicBezTo>
                  <a:cubicBezTo>
                    <a:pt x="5373" y="1521"/>
                    <a:pt x="5091" y="1622"/>
                    <a:pt x="4851" y="1762"/>
                  </a:cubicBezTo>
                  <a:cubicBezTo>
                    <a:pt x="5028" y="1409"/>
                    <a:pt x="5204" y="977"/>
                    <a:pt x="5106" y="584"/>
                  </a:cubicBezTo>
                  <a:cubicBezTo>
                    <a:pt x="5008" y="206"/>
                    <a:pt x="4614" y="0"/>
                    <a:pt x="4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3" name="Google Shape;4943;p23"/>
            <p:cNvSpPr/>
            <p:nvPr/>
          </p:nvSpPr>
          <p:spPr>
            <a:xfrm>
              <a:off x="5298654" y="9689789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14" y="287"/>
                  </a:moveTo>
                  <a:cubicBezTo>
                    <a:pt x="3344" y="287"/>
                    <a:pt x="3581" y="400"/>
                    <a:pt x="3702" y="592"/>
                  </a:cubicBezTo>
                  <a:cubicBezTo>
                    <a:pt x="3898" y="916"/>
                    <a:pt x="3898" y="1367"/>
                    <a:pt x="387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6"/>
                    <a:pt x="3887" y="2666"/>
                  </a:cubicBezTo>
                  <a:cubicBezTo>
                    <a:pt x="4000" y="2666"/>
                    <a:pt x="4149" y="2608"/>
                    <a:pt x="4183" y="2546"/>
                  </a:cubicBezTo>
                  <a:cubicBezTo>
                    <a:pt x="4360" y="2222"/>
                    <a:pt x="4596" y="1898"/>
                    <a:pt x="4880" y="1652"/>
                  </a:cubicBezTo>
                  <a:cubicBezTo>
                    <a:pt x="5022" y="1527"/>
                    <a:pt x="5195" y="1401"/>
                    <a:pt x="5384" y="1401"/>
                  </a:cubicBezTo>
                  <a:cubicBezTo>
                    <a:pt x="5431" y="1401"/>
                    <a:pt x="5479" y="1409"/>
                    <a:pt x="5528" y="1426"/>
                  </a:cubicBezTo>
                  <a:cubicBezTo>
                    <a:pt x="5774" y="1505"/>
                    <a:pt x="6029" y="1809"/>
                    <a:pt x="6068" y="2074"/>
                  </a:cubicBezTo>
                  <a:cubicBezTo>
                    <a:pt x="6157" y="2742"/>
                    <a:pt x="4763" y="2860"/>
                    <a:pt x="4321" y="2899"/>
                  </a:cubicBezTo>
                  <a:cubicBezTo>
                    <a:pt x="4103" y="2928"/>
                    <a:pt x="3985" y="3185"/>
                    <a:pt x="4243" y="3185"/>
                  </a:cubicBezTo>
                  <a:cubicBezTo>
                    <a:pt x="4252" y="3185"/>
                    <a:pt x="4261" y="3185"/>
                    <a:pt x="4272" y="3184"/>
                  </a:cubicBezTo>
                  <a:cubicBezTo>
                    <a:pt x="4380" y="3174"/>
                    <a:pt x="4488" y="3164"/>
                    <a:pt x="4596" y="3155"/>
                  </a:cubicBezTo>
                  <a:cubicBezTo>
                    <a:pt x="4709" y="3146"/>
                    <a:pt x="4835" y="3140"/>
                    <a:pt x="4964" y="3140"/>
                  </a:cubicBezTo>
                  <a:cubicBezTo>
                    <a:pt x="5548" y="3140"/>
                    <a:pt x="6209" y="3262"/>
                    <a:pt x="6226" y="3793"/>
                  </a:cubicBezTo>
                  <a:cubicBezTo>
                    <a:pt x="6226" y="3979"/>
                    <a:pt x="6147" y="4303"/>
                    <a:pt x="5931" y="4343"/>
                  </a:cubicBezTo>
                  <a:cubicBezTo>
                    <a:pt x="5911" y="4346"/>
                    <a:pt x="5890" y="4348"/>
                    <a:pt x="5869" y="4348"/>
                  </a:cubicBezTo>
                  <a:cubicBezTo>
                    <a:pt x="5663" y="4348"/>
                    <a:pt x="5414" y="4185"/>
                    <a:pt x="5253" y="4087"/>
                  </a:cubicBezTo>
                  <a:cubicBezTo>
                    <a:pt x="4949" y="3901"/>
                    <a:pt x="4655" y="3665"/>
                    <a:pt x="4399" y="3410"/>
                  </a:cubicBezTo>
                  <a:cubicBezTo>
                    <a:pt x="4367" y="3381"/>
                    <a:pt x="4319" y="3369"/>
                    <a:pt x="4266" y="3369"/>
                  </a:cubicBezTo>
                  <a:cubicBezTo>
                    <a:pt x="4156" y="3369"/>
                    <a:pt x="4027" y="3422"/>
                    <a:pt x="3987" y="3488"/>
                  </a:cubicBezTo>
                  <a:cubicBezTo>
                    <a:pt x="3967" y="3518"/>
                    <a:pt x="3967" y="3557"/>
                    <a:pt x="3997" y="3596"/>
                  </a:cubicBezTo>
                  <a:cubicBezTo>
                    <a:pt x="4203" y="3793"/>
                    <a:pt x="4389" y="4009"/>
                    <a:pt x="4546" y="4235"/>
                  </a:cubicBezTo>
                  <a:cubicBezTo>
                    <a:pt x="4713" y="4460"/>
                    <a:pt x="5145" y="5050"/>
                    <a:pt x="4851" y="5305"/>
                  </a:cubicBezTo>
                  <a:cubicBezTo>
                    <a:pt x="4766" y="5380"/>
                    <a:pt x="4627" y="5412"/>
                    <a:pt x="4488" y="5412"/>
                  </a:cubicBezTo>
                  <a:cubicBezTo>
                    <a:pt x="4354" y="5412"/>
                    <a:pt x="4221" y="5382"/>
                    <a:pt x="4134" y="5334"/>
                  </a:cubicBezTo>
                  <a:cubicBezTo>
                    <a:pt x="3957" y="5236"/>
                    <a:pt x="3859" y="5059"/>
                    <a:pt x="3820" y="4863"/>
                  </a:cubicBezTo>
                  <a:cubicBezTo>
                    <a:pt x="3790" y="4745"/>
                    <a:pt x="3781" y="4618"/>
                    <a:pt x="3781" y="4490"/>
                  </a:cubicBezTo>
                  <a:cubicBezTo>
                    <a:pt x="3800" y="4362"/>
                    <a:pt x="3820" y="4225"/>
                    <a:pt x="3820" y="4097"/>
                  </a:cubicBezTo>
                  <a:cubicBezTo>
                    <a:pt x="3824" y="4006"/>
                    <a:pt x="3754" y="3969"/>
                    <a:pt x="3668" y="3969"/>
                  </a:cubicBezTo>
                  <a:cubicBezTo>
                    <a:pt x="3551" y="3969"/>
                    <a:pt x="3405" y="4040"/>
                    <a:pt x="3388" y="4136"/>
                  </a:cubicBezTo>
                  <a:cubicBezTo>
                    <a:pt x="3358" y="4274"/>
                    <a:pt x="3339" y="4421"/>
                    <a:pt x="3339" y="4559"/>
                  </a:cubicBezTo>
                  <a:cubicBezTo>
                    <a:pt x="3258" y="5099"/>
                    <a:pt x="3059" y="5844"/>
                    <a:pt x="2637" y="5844"/>
                  </a:cubicBezTo>
                  <a:cubicBezTo>
                    <a:pt x="2545" y="5844"/>
                    <a:pt x="2442" y="5808"/>
                    <a:pt x="2327" y="5727"/>
                  </a:cubicBezTo>
                  <a:cubicBezTo>
                    <a:pt x="1650" y="5236"/>
                    <a:pt x="2583" y="3930"/>
                    <a:pt x="2936" y="3488"/>
                  </a:cubicBezTo>
                  <a:cubicBezTo>
                    <a:pt x="3037" y="3363"/>
                    <a:pt x="2925" y="3300"/>
                    <a:pt x="2798" y="3300"/>
                  </a:cubicBezTo>
                  <a:cubicBezTo>
                    <a:pt x="2715" y="3300"/>
                    <a:pt x="2625" y="3326"/>
                    <a:pt x="2583" y="3380"/>
                  </a:cubicBezTo>
                  <a:cubicBezTo>
                    <a:pt x="2357" y="3665"/>
                    <a:pt x="2082" y="3930"/>
                    <a:pt x="1787" y="4127"/>
                  </a:cubicBezTo>
                  <a:cubicBezTo>
                    <a:pt x="1631" y="4231"/>
                    <a:pt x="1451" y="4324"/>
                    <a:pt x="1267" y="4324"/>
                  </a:cubicBezTo>
                  <a:cubicBezTo>
                    <a:pt x="1208" y="4324"/>
                    <a:pt x="1149" y="4315"/>
                    <a:pt x="1090" y="4294"/>
                  </a:cubicBezTo>
                  <a:cubicBezTo>
                    <a:pt x="874" y="4205"/>
                    <a:pt x="589" y="3891"/>
                    <a:pt x="599" y="3645"/>
                  </a:cubicBezTo>
                  <a:cubicBezTo>
                    <a:pt x="619" y="3243"/>
                    <a:pt x="1365" y="3135"/>
                    <a:pt x="1660" y="3076"/>
                  </a:cubicBezTo>
                  <a:cubicBezTo>
                    <a:pt x="1974" y="3007"/>
                    <a:pt x="2288" y="2968"/>
                    <a:pt x="2612" y="2948"/>
                  </a:cubicBezTo>
                  <a:cubicBezTo>
                    <a:pt x="2834" y="2939"/>
                    <a:pt x="2952" y="2663"/>
                    <a:pt x="2667" y="2663"/>
                  </a:cubicBezTo>
                  <a:cubicBezTo>
                    <a:pt x="2662" y="2663"/>
                    <a:pt x="2657" y="2663"/>
                    <a:pt x="2651" y="2664"/>
                  </a:cubicBezTo>
                  <a:cubicBezTo>
                    <a:pt x="2482" y="2678"/>
                    <a:pt x="2285" y="2691"/>
                    <a:pt x="2079" y="2691"/>
                  </a:cubicBezTo>
                  <a:cubicBezTo>
                    <a:pt x="1594" y="2691"/>
                    <a:pt x="1064" y="2619"/>
                    <a:pt x="747" y="2330"/>
                  </a:cubicBezTo>
                  <a:cubicBezTo>
                    <a:pt x="472" y="2084"/>
                    <a:pt x="540" y="1466"/>
                    <a:pt x="913" y="1348"/>
                  </a:cubicBezTo>
                  <a:cubicBezTo>
                    <a:pt x="964" y="1331"/>
                    <a:pt x="1018" y="1323"/>
                    <a:pt x="1073" y="1323"/>
                  </a:cubicBezTo>
                  <a:cubicBezTo>
                    <a:pt x="1437" y="1323"/>
                    <a:pt x="1884" y="1651"/>
                    <a:pt x="2131" y="1839"/>
                  </a:cubicBezTo>
                  <a:cubicBezTo>
                    <a:pt x="2416" y="2035"/>
                    <a:pt x="2691" y="2271"/>
                    <a:pt x="2936" y="2516"/>
                  </a:cubicBezTo>
                  <a:cubicBezTo>
                    <a:pt x="2969" y="2546"/>
                    <a:pt x="3020" y="2559"/>
                    <a:pt x="3075" y="2559"/>
                  </a:cubicBezTo>
                  <a:cubicBezTo>
                    <a:pt x="3238" y="2559"/>
                    <a:pt x="3441" y="2449"/>
                    <a:pt x="3339" y="2340"/>
                  </a:cubicBezTo>
                  <a:cubicBezTo>
                    <a:pt x="3162" y="2133"/>
                    <a:pt x="3005" y="1908"/>
                    <a:pt x="2867" y="1672"/>
                  </a:cubicBezTo>
                  <a:cubicBezTo>
                    <a:pt x="2691" y="1377"/>
                    <a:pt x="2406" y="847"/>
                    <a:pt x="2642" y="513"/>
                  </a:cubicBezTo>
                  <a:cubicBezTo>
                    <a:pt x="2754" y="357"/>
                    <a:pt x="2932" y="287"/>
                    <a:pt x="3114" y="287"/>
                  </a:cubicBezTo>
                  <a:close/>
                  <a:moveTo>
                    <a:pt x="3293" y="0"/>
                  </a:moveTo>
                  <a:cubicBezTo>
                    <a:pt x="3031" y="0"/>
                    <a:pt x="2761" y="78"/>
                    <a:pt x="2553" y="199"/>
                  </a:cubicBezTo>
                  <a:cubicBezTo>
                    <a:pt x="2072" y="464"/>
                    <a:pt x="2062" y="965"/>
                    <a:pt x="2249" y="1426"/>
                  </a:cubicBezTo>
                  <a:cubicBezTo>
                    <a:pt x="2249" y="1436"/>
                    <a:pt x="2259" y="1446"/>
                    <a:pt x="2269" y="1466"/>
                  </a:cubicBezTo>
                  <a:cubicBezTo>
                    <a:pt x="1929" y="1247"/>
                    <a:pt x="1536" y="1043"/>
                    <a:pt x="1140" y="1043"/>
                  </a:cubicBezTo>
                  <a:cubicBezTo>
                    <a:pt x="1055" y="1043"/>
                    <a:pt x="969" y="1052"/>
                    <a:pt x="884" y="1073"/>
                  </a:cubicBezTo>
                  <a:cubicBezTo>
                    <a:pt x="413" y="1181"/>
                    <a:pt x="10" y="1741"/>
                    <a:pt x="167" y="2232"/>
                  </a:cubicBezTo>
                  <a:cubicBezTo>
                    <a:pt x="305" y="2664"/>
                    <a:pt x="835" y="2821"/>
                    <a:pt x="1247" y="2889"/>
                  </a:cubicBezTo>
                  <a:cubicBezTo>
                    <a:pt x="933" y="2968"/>
                    <a:pt x="619" y="3086"/>
                    <a:pt x="383" y="3292"/>
                  </a:cubicBezTo>
                  <a:cubicBezTo>
                    <a:pt x="0" y="3645"/>
                    <a:pt x="207" y="4117"/>
                    <a:pt x="570" y="4411"/>
                  </a:cubicBezTo>
                  <a:cubicBezTo>
                    <a:pt x="745" y="4549"/>
                    <a:pt x="946" y="4605"/>
                    <a:pt x="1151" y="4605"/>
                  </a:cubicBezTo>
                  <a:cubicBezTo>
                    <a:pt x="1427" y="4605"/>
                    <a:pt x="1712" y="4503"/>
                    <a:pt x="1954" y="4362"/>
                  </a:cubicBezTo>
                  <a:lnTo>
                    <a:pt x="1954" y="4362"/>
                  </a:lnTo>
                  <a:cubicBezTo>
                    <a:pt x="1768" y="4726"/>
                    <a:pt x="1601" y="5158"/>
                    <a:pt x="1699" y="5541"/>
                  </a:cubicBezTo>
                  <a:cubicBezTo>
                    <a:pt x="1789" y="5924"/>
                    <a:pt x="2185" y="6125"/>
                    <a:pt x="2558" y="6125"/>
                  </a:cubicBezTo>
                  <a:cubicBezTo>
                    <a:pt x="2634" y="6125"/>
                    <a:pt x="2708" y="6117"/>
                    <a:pt x="2779" y="6100"/>
                  </a:cubicBezTo>
                  <a:cubicBezTo>
                    <a:pt x="3182" y="6012"/>
                    <a:pt x="3417" y="5688"/>
                    <a:pt x="3565" y="5334"/>
                  </a:cubicBezTo>
                  <a:cubicBezTo>
                    <a:pt x="3682" y="5501"/>
                    <a:pt x="3849" y="5619"/>
                    <a:pt x="4095" y="5668"/>
                  </a:cubicBezTo>
                  <a:cubicBezTo>
                    <a:pt x="4176" y="5682"/>
                    <a:pt x="4268" y="5690"/>
                    <a:pt x="4364" y="5690"/>
                  </a:cubicBezTo>
                  <a:cubicBezTo>
                    <a:pt x="4730" y="5690"/>
                    <a:pt x="5159" y="5575"/>
                    <a:pt x="5322" y="5256"/>
                  </a:cubicBezTo>
                  <a:cubicBezTo>
                    <a:pt x="5440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8" y="4587"/>
                    <a:pt x="5606" y="4635"/>
                    <a:pt x="5794" y="4635"/>
                  </a:cubicBezTo>
                  <a:cubicBezTo>
                    <a:pt x="5915" y="4635"/>
                    <a:pt x="6037" y="4615"/>
                    <a:pt x="6157" y="4568"/>
                  </a:cubicBezTo>
                  <a:cubicBezTo>
                    <a:pt x="6559" y="4392"/>
                    <a:pt x="6805" y="3803"/>
                    <a:pt x="6579" y="3400"/>
                  </a:cubicBezTo>
                  <a:cubicBezTo>
                    <a:pt x="6392" y="3086"/>
                    <a:pt x="6010" y="2968"/>
                    <a:pt x="5656" y="2919"/>
                  </a:cubicBezTo>
                  <a:cubicBezTo>
                    <a:pt x="5941" y="2811"/>
                    <a:pt x="6196" y="2654"/>
                    <a:pt x="6363" y="2438"/>
                  </a:cubicBezTo>
                  <a:cubicBezTo>
                    <a:pt x="6677" y="2035"/>
                    <a:pt x="6383" y="1534"/>
                    <a:pt x="6019" y="1279"/>
                  </a:cubicBezTo>
                  <a:cubicBezTo>
                    <a:pt x="5854" y="1160"/>
                    <a:pt x="5676" y="1109"/>
                    <a:pt x="5498" y="1109"/>
                  </a:cubicBezTo>
                  <a:cubicBezTo>
                    <a:pt x="5177" y="1109"/>
                    <a:pt x="4854" y="1271"/>
                    <a:pt x="4596" y="1485"/>
                  </a:cubicBezTo>
                  <a:cubicBezTo>
                    <a:pt x="4497" y="1564"/>
                    <a:pt x="4409" y="1652"/>
                    <a:pt x="4321" y="1750"/>
                  </a:cubicBezTo>
                  <a:cubicBezTo>
                    <a:pt x="4370" y="1220"/>
                    <a:pt x="4330" y="651"/>
                    <a:pt x="4006" y="287"/>
                  </a:cubicBezTo>
                  <a:cubicBezTo>
                    <a:pt x="3827" y="83"/>
                    <a:pt x="3564" y="0"/>
                    <a:pt x="3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4" name="Google Shape;4944;p23"/>
            <p:cNvSpPr/>
            <p:nvPr/>
          </p:nvSpPr>
          <p:spPr>
            <a:xfrm>
              <a:off x="5637943" y="9698303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67" y="290"/>
                  </a:moveTo>
                  <a:cubicBezTo>
                    <a:pt x="4259" y="290"/>
                    <a:pt x="4363" y="326"/>
                    <a:pt x="4478" y="407"/>
                  </a:cubicBezTo>
                  <a:cubicBezTo>
                    <a:pt x="5156" y="888"/>
                    <a:pt x="4223" y="2194"/>
                    <a:pt x="3869" y="2636"/>
                  </a:cubicBezTo>
                  <a:cubicBezTo>
                    <a:pt x="3770" y="2765"/>
                    <a:pt x="3877" y="2828"/>
                    <a:pt x="4002" y="2828"/>
                  </a:cubicBezTo>
                  <a:cubicBezTo>
                    <a:pt x="4087" y="2828"/>
                    <a:pt x="4179" y="2799"/>
                    <a:pt x="4223" y="2744"/>
                  </a:cubicBezTo>
                  <a:cubicBezTo>
                    <a:pt x="4449" y="2459"/>
                    <a:pt x="4724" y="2194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6"/>
                    <a:pt x="5715" y="1841"/>
                  </a:cubicBezTo>
                  <a:cubicBezTo>
                    <a:pt x="5931" y="1919"/>
                    <a:pt x="6216" y="2233"/>
                    <a:pt x="6206" y="2479"/>
                  </a:cubicBezTo>
                  <a:cubicBezTo>
                    <a:pt x="6187" y="2882"/>
                    <a:pt x="5440" y="2999"/>
                    <a:pt x="5146" y="3058"/>
                  </a:cubicBezTo>
                  <a:cubicBezTo>
                    <a:pt x="4832" y="3117"/>
                    <a:pt x="4517" y="3156"/>
                    <a:pt x="4193" y="3176"/>
                  </a:cubicBezTo>
                  <a:cubicBezTo>
                    <a:pt x="3975" y="3195"/>
                    <a:pt x="3858" y="3462"/>
                    <a:pt x="4125" y="3462"/>
                  </a:cubicBezTo>
                  <a:cubicBezTo>
                    <a:pt x="4134" y="3462"/>
                    <a:pt x="4144" y="3462"/>
                    <a:pt x="4154" y="3461"/>
                  </a:cubicBezTo>
                  <a:cubicBezTo>
                    <a:pt x="4317" y="3447"/>
                    <a:pt x="4506" y="3435"/>
                    <a:pt x="4703" y="3435"/>
                  </a:cubicBezTo>
                  <a:cubicBezTo>
                    <a:pt x="5194" y="3435"/>
                    <a:pt x="5737" y="3507"/>
                    <a:pt x="6059" y="3795"/>
                  </a:cubicBezTo>
                  <a:cubicBezTo>
                    <a:pt x="6334" y="4040"/>
                    <a:pt x="6265" y="4669"/>
                    <a:pt x="5892" y="4786"/>
                  </a:cubicBezTo>
                  <a:cubicBezTo>
                    <a:pt x="5843" y="4801"/>
                    <a:pt x="5793" y="4808"/>
                    <a:pt x="5740" y="4808"/>
                  </a:cubicBezTo>
                  <a:cubicBezTo>
                    <a:pt x="5370" y="4808"/>
                    <a:pt x="4924" y="4476"/>
                    <a:pt x="4674" y="4295"/>
                  </a:cubicBezTo>
                  <a:cubicBezTo>
                    <a:pt x="4390" y="4089"/>
                    <a:pt x="4115" y="3863"/>
                    <a:pt x="3869" y="3608"/>
                  </a:cubicBezTo>
                  <a:cubicBezTo>
                    <a:pt x="3837" y="3578"/>
                    <a:pt x="3787" y="3565"/>
                    <a:pt x="3731" y="3565"/>
                  </a:cubicBezTo>
                  <a:cubicBezTo>
                    <a:pt x="3568" y="3565"/>
                    <a:pt x="3364" y="3677"/>
                    <a:pt x="3467" y="3795"/>
                  </a:cubicBezTo>
                  <a:cubicBezTo>
                    <a:pt x="3644" y="4001"/>
                    <a:pt x="3801" y="4227"/>
                    <a:pt x="3938" y="4453"/>
                  </a:cubicBezTo>
                  <a:cubicBezTo>
                    <a:pt x="4115" y="4757"/>
                    <a:pt x="4400" y="5277"/>
                    <a:pt x="4164" y="5611"/>
                  </a:cubicBezTo>
                  <a:cubicBezTo>
                    <a:pt x="4050" y="5769"/>
                    <a:pt x="3868" y="5841"/>
                    <a:pt x="3684" y="5841"/>
                  </a:cubicBezTo>
                  <a:cubicBezTo>
                    <a:pt x="3456" y="5841"/>
                    <a:pt x="3223" y="5732"/>
                    <a:pt x="3103" y="5542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86" y="3844"/>
                    <a:pt x="3045" y="3579"/>
                  </a:cubicBezTo>
                  <a:cubicBezTo>
                    <a:pt x="3066" y="3491"/>
                    <a:pt x="3002" y="3458"/>
                    <a:pt x="2919" y="3458"/>
                  </a:cubicBezTo>
                  <a:cubicBezTo>
                    <a:pt x="2806" y="3458"/>
                    <a:pt x="2656" y="3517"/>
                    <a:pt x="2622" y="3579"/>
                  </a:cubicBezTo>
                  <a:cubicBezTo>
                    <a:pt x="2446" y="3913"/>
                    <a:pt x="2210" y="4227"/>
                    <a:pt x="1925" y="4472"/>
                  </a:cubicBezTo>
                  <a:cubicBezTo>
                    <a:pt x="1782" y="4599"/>
                    <a:pt x="1608" y="4732"/>
                    <a:pt x="1416" y="4732"/>
                  </a:cubicBezTo>
                  <a:cubicBezTo>
                    <a:pt x="1371" y="4732"/>
                    <a:pt x="1324" y="4725"/>
                    <a:pt x="1277" y="4708"/>
                  </a:cubicBezTo>
                  <a:cubicBezTo>
                    <a:pt x="1032" y="4619"/>
                    <a:pt x="776" y="4315"/>
                    <a:pt x="737" y="4060"/>
                  </a:cubicBezTo>
                  <a:cubicBezTo>
                    <a:pt x="649" y="3392"/>
                    <a:pt x="2033" y="3264"/>
                    <a:pt x="2485" y="3225"/>
                  </a:cubicBezTo>
                  <a:cubicBezTo>
                    <a:pt x="2703" y="3206"/>
                    <a:pt x="2821" y="2939"/>
                    <a:pt x="2562" y="2939"/>
                  </a:cubicBezTo>
                  <a:cubicBezTo>
                    <a:pt x="2553" y="2939"/>
                    <a:pt x="2544" y="2940"/>
                    <a:pt x="2534" y="2940"/>
                  </a:cubicBezTo>
                  <a:cubicBezTo>
                    <a:pt x="2426" y="2950"/>
                    <a:pt x="2318" y="2960"/>
                    <a:pt x="2210" y="2980"/>
                  </a:cubicBezTo>
                  <a:cubicBezTo>
                    <a:pt x="2104" y="2986"/>
                    <a:pt x="1987" y="2991"/>
                    <a:pt x="1867" y="2991"/>
                  </a:cubicBezTo>
                  <a:cubicBezTo>
                    <a:pt x="1277" y="2991"/>
                    <a:pt x="596" y="2878"/>
                    <a:pt x="580" y="2332"/>
                  </a:cubicBezTo>
                  <a:cubicBezTo>
                    <a:pt x="580" y="2145"/>
                    <a:pt x="659" y="1821"/>
                    <a:pt x="875" y="1782"/>
                  </a:cubicBezTo>
                  <a:cubicBezTo>
                    <a:pt x="895" y="1778"/>
                    <a:pt x="915" y="1776"/>
                    <a:pt x="936" y="1776"/>
                  </a:cubicBezTo>
                  <a:cubicBezTo>
                    <a:pt x="1142" y="1776"/>
                    <a:pt x="1392" y="1939"/>
                    <a:pt x="1552" y="2037"/>
                  </a:cubicBezTo>
                  <a:cubicBezTo>
                    <a:pt x="1856" y="2224"/>
                    <a:pt x="2151" y="2459"/>
                    <a:pt x="2406" y="2715"/>
                  </a:cubicBezTo>
                  <a:cubicBezTo>
                    <a:pt x="2438" y="2746"/>
                    <a:pt x="2487" y="2760"/>
                    <a:pt x="2540" y="2760"/>
                  </a:cubicBezTo>
                  <a:cubicBezTo>
                    <a:pt x="2650" y="2760"/>
                    <a:pt x="2779" y="2702"/>
                    <a:pt x="2819" y="2636"/>
                  </a:cubicBezTo>
                  <a:cubicBezTo>
                    <a:pt x="2838" y="2607"/>
                    <a:pt x="2838" y="2567"/>
                    <a:pt x="2809" y="253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6" y="747"/>
                    <a:pt x="2168" y="718"/>
                    <a:pt x="2301" y="718"/>
                  </a:cubicBezTo>
                  <a:cubicBezTo>
                    <a:pt x="2440" y="718"/>
                    <a:pt x="2581" y="750"/>
                    <a:pt x="2671" y="800"/>
                  </a:cubicBezTo>
                  <a:cubicBezTo>
                    <a:pt x="2848" y="888"/>
                    <a:pt x="2946" y="1075"/>
                    <a:pt x="2986" y="1261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6" y="1900"/>
                    <a:pt x="2986" y="2027"/>
                  </a:cubicBezTo>
                  <a:cubicBezTo>
                    <a:pt x="2982" y="2118"/>
                    <a:pt x="3052" y="2155"/>
                    <a:pt x="3137" y="2155"/>
                  </a:cubicBezTo>
                  <a:cubicBezTo>
                    <a:pt x="3255" y="2155"/>
                    <a:pt x="3401" y="2085"/>
                    <a:pt x="3418" y="1988"/>
                  </a:cubicBezTo>
                  <a:cubicBezTo>
                    <a:pt x="3447" y="1851"/>
                    <a:pt x="3467" y="1713"/>
                    <a:pt x="3467" y="1566"/>
                  </a:cubicBezTo>
                  <a:cubicBezTo>
                    <a:pt x="3547" y="1027"/>
                    <a:pt x="3746" y="290"/>
                    <a:pt x="4167" y="290"/>
                  </a:cubicBezTo>
                  <a:close/>
                  <a:moveTo>
                    <a:pt x="4241" y="0"/>
                  </a:moveTo>
                  <a:cubicBezTo>
                    <a:pt x="4168" y="0"/>
                    <a:pt x="4096" y="8"/>
                    <a:pt x="4026" y="24"/>
                  </a:cubicBezTo>
                  <a:cubicBezTo>
                    <a:pt x="3624" y="113"/>
                    <a:pt x="3388" y="437"/>
                    <a:pt x="3241" y="790"/>
                  </a:cubicBezTo>
                  <a:cubicBezTo>
                    <a:pt x="3123" y="633"/>
                    <a:pt x="2956" y="505"/>
                    <a:pt x="2711" y="456"/>
                  </a:cubicBezTo>
                  <a:cubicBezTo>
                    <a:pt x="2629" y="442"/>
                    <a:pt x="2538" y="434"/>
                    <a:pt x="2442" y="434"/>
                  </a:cubicBezTo>
                  <a:cubicBezTo>
                    <a:pt x="2075" y="434"/>
                    <a:pt x="1647" y="550"/>
                    <a:pt x="1483" y="869"/>
                  </a:cubicBezTo>
                  <a:cubicBezTo>
                    <a:pt x="1366" y="1104"/>
                    <a:pt x="1454" y="1379"/>
                    <a:pt x="1572" y="1615"/>
                  </a:cubicBezTo>
                  <a:cubicBezTo>
                    <a:pt x="1391" y="1539"/>
                    <a:pt x="1207" y="1491"/>
                    <a:pt x="1024" y="1491"/>
                  </a:cubicBezTo>
                  <a:cubicBezTo>
                    <a:pt x="898" y="1491"/>
                    <a:pt x="773" y="1514"/>
                    <a:pt x="649" y="1566"/>
                  </a:cubicBezTo>
                  <a:cubicBezTo>
                    <a:pt x="236" y="1733"/>
                    <a:pt x="1" y="2332"/>
                    <a:pt x="227" y="2724"/>
                  </a:cubicBezTo>
                  <a:cubicBezTo>
                    <a:pt x="413" y="3039"/>
                    <a:pt x="796" y="3156"/>
                    <a:pt x="1150" y="3215"/>
                  </a:cubicBezTo>
                  <a:cubicBezTo>
                    <a:pt x="865" y="3323"/>
                    <a:pt x="609" y="3471"/>
                    <a:pt x="443" y="3687"/>
                  </a:cubicBezTo>
                  <a:cubicBezTo>
                    <a:pt x="128" y="4089"/>
                    <a:pt x="423" y="4600"/>
                    <a:pt x="786" y="4855"/>
                  </a:cubicBezTo>
                  <a:cubicBezTo>
                    <a:pt x="949" y="4969"/>
                    <a:pt x="1124" y="5018"/>
                    <a:pt x="1300" y="5018"/>
                  </a:cubicBezTo>
                  <a:cubicBezTo>
                    <a:pt x="1623" y="5018"/>
                    <a:pt x="1949" y="4855"/>
                    <a:pt x="2210" y="4639"/>
                  </a:cubicBezTo>
                  <a:cubicBezTo>
                    <a:pt x="2308" y="4561"/>
                    <a:pt x="2397" y="4472"/>
                    <a:pt x="2485" y="4374"/>
                  </a:cubicBezTo>
                  <a:lnTo>
                    <a:pt x="2485" y="4374"/>
                  </a:lnTo>
                  <a:cubicBezTo>
                    <a:pt x="2436" y="4904"/>
                    <a:pt x="2475" y="5474"/>
                    <a:pt x="2789" y="5837"/>
                  </a:cubicBezTo>
                  <a:cubicBezTo>
                    <a:pt x="2975" y="6043"/>
                    <a:pt x="3243" y="6126"/>
                    <a:pt x="3517" y="6126"/>
                  </a:cubicBezTo>
                  <a:cubicBezTo>
                    <a:pt x="3779" y="6126"/>
                    <a:pt x="4046" y="6050"/>
                    <a:pt x="4252" y="5935"/>
                  </a:cubicBezTo>
                  <a:cubicBezTo>
                    <a:pt x="4733" y="5660"/>
                    <a:pt x="4743" y="5160"/>
                    <a:pt x="4557" y="4708"/>
                  </a:cubicBezTo>
                  <a:cubicBezTo>
                    <a:pt x="4557" y="4688"/>
                    <a:pt x="4547" y="4678"/>
                    <a:pt x="4537" y="4669"/>
                  </a:cubicBezTo>
                  <a:lnTo>
                    <a:pt x="4537" y="4669"/>
                  </a:lnTo>
                  <a:cubicBezTo>
                    <a:pt x="4879" y="4889"/>
                    <a:pt x="5275" y="5088"/>
                    <a:pt x="5675" y="5088"/>
                  </a:cubicBezTo>
                  <a:cubicBezTo>
                    <a:pt x="5757" y="5088"/>
                    <a:pt x="5840" y="5080"/>
                    <a:pt x="5921" y="5061"/>
                  </a:cubicBezTo>
                  <a:cubicBezTo>
                    <a:pt x="6393" y="4944"/>
                    <a:pt x="6795" y="4394"/>
                    <a:pt x="6638" y="3893"/>
                  </a:cubicBezTo>
                  <a:cubicBezTo>
                    <a:pt x="6501" y="3461"/>
                    <a:pt x="5971" y="3314"/>
                    <a:pt x="5558" y="3235"/>
                  </a:cubicBezTo>
                  <a:cubicBezTo>
                    <a:pt x="5872" y="3156"/>
                    <a:pt x="6187" y="3039"/>
                    <a:pt x="6422" y="2832"/>
                  </a:cubicBezTo>
                  <a:cubicBezTo>
                    <a:pt x="6805" y="2479"/>
                    <a:pt x="6599" y="2008"/>
                    <a:pt x="6236" y="1723"/>
                  </a:cubicBezTo>
                  <a:cubicBezTo>
                    <a:pt x="6058" y="1579"/>
                    <a:pt x="5855" y="1521"/>
                    <a:pt x="5647" y="1521"/>
                  </a:cubicBezTo>
                  <a:cubicBezTo>
                    <a:pt x="5373" y="1521"/>
                    <a:pt x="5092" y="1622"/>
                    <a:pt x="4851" y="1762"/>
                  </a:cubicBezTo>
                  <a:cubicBezTo>
                    <a:pt x="5038" y="1409"/>
                    <a:pt x="5205" y="977"/>
                    <a:pt x="5107" y="584"/>
                  </a:cubicBezTo>
                  <a:cubicBezTo>
                    <a:pt x="5008" y="206"/>
                    <a:pt x="4614" y="0"/>
                    <a:pt x="4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5" name="Google Shape;4945;p23"/>
            <p:cNvSpPr/>
            <p:nvPr/>
          </p:nvSpPr>
          <p:spPr>
            <a:xfrm>
              <a:off x="5977856" y="9689789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17" y="287"/>
                  </a:moveTo>
                  <a:cubicBezTo>
                    <a:pt x="3349" y="287"/>
                    <a:pt x="3587" y="400"/>
                    <a:pt x="3702" y="592"/>
                  </a:cubicBezTo>
                  <a:cubicBezTo>
                    <a:pt x="3899" y="916"/>
                    <a:pt x="3899" y="1367"/>
                    <a:pt x="3879" y="1731"/>
                  </a:cubicBezTo>
                  <a:cubicBezTo>
                    <a:pt x="3860" y="2006"/>
                    <a:pt x="3820" y="2281"/>
                    <a:pt x="3761" y="2546"/>
                  </a:cubicBezTo>
                  <a:cubicBezTo>
                    <a:pt x="3740" y="2634"/>
                    <a:pt x="3804" y="2666"/>
                    <a:pt x="3887" y="2666"/>
                  </a:cubicBezTo>
                  <a:cubicBezTo>
                    <a:pt x="4000" y="2666"/>
                    <a:pt x="4150" y="2608"/>
                    <a:pt x="4184" y="2546"/>
                  </a:cubicBezTo>
                  <a:cubicBezTo>
                    <a:pt x="4370" y="2222"/>
                    <a:pt x="4596" y="1898"/>
                    <a:pt x="4881" y="1652"/>
                  </a:cubicBezTo>
                  <a:cubicBezTo>
                    <a:pt x="5022" y="1527"/>
                    <a:pt x="5195" y="1401"/>
                    <a:pt x="5389" y="1401"/>
                  </a:cubicBezTo>
                  <a:cubicBezTo>
                    <a:pt x="5438" y="1401"/>
                    <a:pt x="5487" y="1409"/>
                    <a:pt x="5539" y="1426"/>
                  </a:cubicBezTo>
                  <a:cubicBezTo>
                    <a:pt x="5774" y="1505"/>
                    <a:pt x="6039" y="1809"/>
                    <a:pt x="6069" y="2074"/>
                  </a:cubicBezTo>
                  <a:cubicBezTo>
                    <a:pt x="6157" y="2742"/>
                    <a:pt x="4773" y="2860"/>
                    <a:pt x="4321" y="2899"/>
                  </a:cubicBezTo>
                  <a:cubicBezTo>
                    <a:pt x="4103" y="2928"/>
                    <a:pt x="3986" y="3185"/>
                    <a:pt x="4243" y="3185"/>
                  </a:cubicBezTo>
                  <a:cubicBezTo>
                    <a:pt x="4252" y="3185"/>
                    <a:pt x="4262" y="3185"/>
                    <a:pt x="4272" y="3184"/>
                  </a:cubicBezTo>
                  <a:cubicBezTo>
                    <a:pt x="4380" y="3174"/>
                    <a:pt x="4488" y="3164"/>
                    <a:pt x="4596" y="3155"/>
                  </a:cubicBezTo>
                  <a:cubicBezTo>
                    <a:pt x="4710" y="3146"/>
                    <a:pt x="4835" y="3140"/>
                    <a:pt x="4964" y="3140"/>
                  </a:cubicBezTo>
                  <a:cubicBezTo>
                    <a:pt x="5549" y="3140"/>
                    <a:pt x="6210" y="3262"/>
                    <a:pt x="6226" y="3793"/>
                  </a:cubicBezTo>
                  <a:cubicBezTo>
                    <a:pt x="6236" y="3979"/>
                    <a:pt x="6147" y="4303"/>
                    <a:pt x="5931" y="4343"/>
                  </a:cubicBezTo>
                  <a:cubicBezTo>
                    <a:pt x="5911" y="4346"/>
                    <a:pt x="5891" y="4348"/>
                    <a:pt x="5870" y="4348"/>
                  </a:cubicBezTo>
                  <a:cubicBezTo>
                    <a:pt x="5663" y="4348"/>
                    <a:pt x="5414" y="4185"/>
                    <a:pt x="5254" y="4087"/>
                  </a:cubicBezTo>
                  <a:cubicBezTo>
                    <a:pt x="4949" y="3901"/>
                    <a:pt x="4655" y="3665"/>
                    <a:pt x="4400" y="3410"/>
                  </a:cubicBezTo>
                  <a:cubicBezTo>
                    <a:pt x="4368" y="3381"/>
                    <a:pt x="4319" y="3369"/>
                    <a:pt x="4267" y="3369"/>
                  </a:cubicBezTo>
                  <a:cubicBezTo>
                    <a:pt x="4157" y="3369"/>
                    <a:pt x="4027" y="3422"/>
                    <a:pt x="3987" y="3488"/>
                  </a:cubicBezTo>
                  <a:cubicBezTo>
                    <a:pt x="3968" y="3518"/>
                    <a:pt x="3968" y="3557"/>
                    <a:pt x="3997" y="3596"/>
                  </a:cubicBezTo>
                  <a:cubicBezTo>
                    <a:pt x="4203" y="3793"/>
                    <a:pt x="4390" y="4009"/>
                    <a:pt x="4557" y="4235"/>
                  </a:cubicBezTo>
                  <a:cubicBezTo>
                    <a:pt x="4714" y="4460"/>
                    <a:pt x="5146" y="5050"/>
                    <a:pt x="4851" y="5305"/>
                  </a:cubicBezTo>
                  <a:cubicBezTo>
                    <a:pt x="4766" y="5380"/>
                    <a:pt x="4627" y="5412"/>
                    <a:pt x="4488" y="5412"/>
                  </a:cubicBezTo>
                  <a:cubicBezTo>
                    <a:pt x="4355" y="5412"/>
                    <a:pt x="4221" y="5382"/>
                    <a:pt x="4134" y="5334"/>
                  </a:cubicBezTo>
                  <a:cubicBezTo>
                    <a:pt x="3958" y="5236"/>
                    <a:pt x="3869" y="5059"/>
                    <a:pt x="3820" y="4863"/>
                  </a:cubicBezTo>
                  <a:cubicBezTo>
                    <a:pt x="3791" y="4745"/>
                    <a:pt x="3781" y="4618"/>
                    <a:pt x="3781" y="4490"/>
                  </a:cubicBezTo>
                  <a:cubicBezTo>
                    <a:pt x="3801" y="4362"/>
                    <a:pt x="3820" y="4225"/>
                    <a:pt x="3830" y="4097"/>
                  </a:cubicBezTo>
                  <a:cubicBezTo>
                    <a:pt x="3830" y="4006"/>
                    <a:pt x="3759" y="3969"/>
                    <a:pt x="3674" y="3969"/>
                  </a:cubicBezTo>
                  <a:cubicBezTo>
                    <a:pt x="3556" y="3969"/>
                    <a:pt x="3411" y="4040"/>
                    <a:pt x="3388" y="4136"/>
                  </a:cubicBezTo>
                  <a:cubicBezTo>
                    <a:pt x="3359" y="4274"/>
                    <a:pt x="3349" y="4421"/>
                    <a:pt x="3349" y="4559"/>
                  </a:cubicBezTo>
                  <a:cubicBezTo>
                    <a:pt x="3268" y="5099"/>
                    <a:pt x="3062" y="5844"/>
                    <a:pt x="2643" y="5844"/>
                  </a:cubicBezTo>
                  <a:cubicBezTo>
                    <a:pt x="2552" y="5844"/>
                    <a:pt x="2450" y="5808"/>
                    <a:pt x="2338" y="5727"/>
                  </a:cubicBezTo>
                  <a:cubicBezTo>
                    <a:pt x="1650" y="5236"/>
                    <a:pt x="2593" y="3930"/>
                    <a:pt x="2937" y="3488"/>
                  </a:cubicBezTo>
                  <a:cubicBezTo>
                    <a:pt x="3038" y="3363"/>
                    <a:pt x="2926" y="3300"/>
                    <a:pt x="2798" y="3300"/>
                  </a:cubicBezTo>
                  <a:cubicBezTo>
                    <a:pt x="2715" y="3300"/>
                    <a:pt x="2626" y="3326"/>
                    <a:pt x="2583" y="3380"/>
                  </a:cubicBezTo>
                  <a:cubicBezTo>
                    <a:pt x="2357" y="3665"/>
                    <a:pt x="2092" y="3930"/>
                    <a:pt x="1788" y="4127"/>
                  </a:cubicBezTo>
                  <a:cubicBezTo>
                    <a:pt x="1631" y="4231"/>
                    <a:pt x="1452" y="4324"/>
                    <a:pt x="1267" y="4324"/>
                  </a:cubicBezTo>
                  <a:cubicBezTo>
                    <a:pt x="1209" y="4324"/>
                    <a:pt x="1150" y="4315"/>
                    <a:pt x="1091" y="4294"/>
                  </a:cubicBezTo>
                  <a:cubicBezTo>
                    <a:pt x="875" y="4205"/>
                    <a:pt x="590" y="3891"/>
                    <a:pt x="600" y="3645"/>
                  </a:cubicBezTo>
                  <a:cubicBezTo>
                    <a:pt x="619" y="3243"/>
                    <a:pt x="1375" y="3135"/>
                    <a:pt x="1660" y="3076"/>
                  </a:cubicBezTo>
                  <a:cubicBezTo>
                    <a:pt x="1974" y="3007"/>
                    <a:pt x="2288" y="2968"/>
                    <a:pt x="2613" y="2948"/>
                  </a:cubicBezTo>
                  <a:cubicBezTo>
                    <a:pt x="2835" y="2939"/>
                    <a:pt x="2952" y="2663"/>
                    <a:pt x="2676" y="2663"/>
                  </a:cubicBezTo>
                  <a:cubicBezTo>
                    <a:pt x="2671" y="2663"/>
                    <a:pt x="2667" y="2663"/>
                    <a:pt x="2662" y="2664"/>
                  </a:cubicBezTo>
                  <a:cubicBezTo>
                    <a:pt x="2489" y="2678"/>
                    <a:pt x="2290" y="2691"/>
                    <a:pt x="2083" y="2691"/>
                  </a:cubicBezTo>
                  <a:cubicBezTo>
                    <a:pt x="1595" y="2691"/>
                    <a:pt x="1064" y="2619"/>
                    <a:pt x="747" y="2330"/>
                  </a:cubicBezTo>
                  <a:cubicBezTo>
                    <a:pt x="472" y="2084"/>
                    <a:pt x="541" y="1466"/>
                    <a:pt x="914" y="1348"/>
                  </a:cubicBezTo>
                  <a:cubicBezTo>
                    <a:pt x="966" y="1331"/>
                    <a:pt x="1020" y="1323"/>
                    <a:pt x="1077" y="1323"/>
                  </a:cubicBezTo>
                  <a:cubicBezTo>
                    <a:pt x="1445" y="1323"/>
                    <a:pt x="1884" y="1650"/>
                    <a:pt x="2131" y="1829"/>
                  </a:cubicBezTo>
                  <a:cubicBezTo>
                    <a:pt x="2426" y="2035"/>
                    <a:pt x="2691" y="2271"/>
                    <a:pt x="2946" y="2516"/>
                  </a:cubicBezTo>
                  <a:cubicBezTo>
                    <a:pt x="2976" y="2546"/>
                    <a:pt x="3025" y="2559"/>
                    <a:pt x="3080" y="2559"/>
                  </a:cubicBezTo>
                  <a:cubicBezTo>
                    <a:pt x="3239" y="2559"/>
                    <a:pt x="3442" y="2449"/>
                    <a:pt x="3339" y="2340"/>
                  </a:cubicBezTo>
                  <a:cubicBezTo>
                    <a:pt x="3162" y="2133"/>
                    <a:pt x="3005" y="1908"/>
                    <a:pt x="2868" y="1672"/>
                  </a:cubicBezTo>
                  <a:cubicBezTo>
                    <a:pt x="2691" y="1377"/>
                    <a:pt x="2416" y="847"/>
                    <a:pt x="2642" y="513"/>
                  </a:cubicBezTo>
                  <a:cubicBezTo>
                    <a:pt x="2755" y="357"/>
                    <a:pt x="2934" y="287"/>
                    <a:pt x="3117" y="287"/>
                  </a:cubicBezTo>
                  <a:close/>
                  <a:moveTo>
                    <a:pt x="3299" y="0"/>
                  </a:moveTo>
                  <a:cubicBezTo>
                    <a:pt x="3036" y="0"/>
                    <a:pt x="2766" y="78"/>
                    <a:pt x="2554" y="199"/>
                  </a:cubicBezTo>
                  <a:cubicBezTo>
                    <a:pt x="2072" y="464"/>
                    <a:pt x="2063" y="965"/>
                    <a:pt x="2249" y="1426"/>
                  </a:cubicBezTo>
                  <a:cubicBezTo>
                    <a:pt x="2259" y="1436"/>
                    <a:pt x="2259" y="1446"/>
                    <a:pt x="2269" y="1466"/>
                  </a:cubicBezTo>
                  <a:cubicBezTo>
                    <a:pt x="1938" y="1247"/>
                    <a:pt x="1540" y="1043"/>
                    <a:pt x="1141" y="1043"/>
                  </a:cubicBezTo>
                  <a:cubicBezTo>
                    <a:pt x="1055" y="1043"/>
                    <a:pt x="970" y="1052"/>
                    <a:pt x="884" y="1073"/>
                  </a:cubicBezTo>
                  <a:cubicBezTo>
                    <a:pt x="413" y="1181"/>
                    <a:pt x="11" y="1741"/>
                    <a:pt x="168" y="2232"/>
                  </a:cubicBezTo>
                  <a:cubicBezTo>
                    <a:pt x="305" y="2664"/>
                    <a:pt x="835" y="2821"/>
                    <a:pt x="1248" y="2889"/>
                  </a:cubicBezTo>
                  <a:cubicBezTo>
                    <a:pt x="933" y="2968"/>
                    <a:pt x="619" y="3086"/>
                    <a:pt x="384" y="3292"/>
                  </a:cubicBezTo>
                  <a:cubicBezTo>
                    <a:pt x="1" y="3645"/>
                    <a:pt x="207" y="4117"/>
                    <a:pt x="570" y="4411"/>
                  </a:cubicBezTo>
                  <a:cubicBezTo>
                    <a:pt x="746" y="4549"/>
                    <a:pt x="946" y="4605"/>
                    <a:pt x="1151" y="4605"/>
                  </a:cubicBezTo>
                  <a:cubicBezTo>
                    <a:pt x="1428" y="4605"/>
                    <a:pt x="1712" y="4503"/>
                    <a:pt x="1955" y="4362"/>
                  </a:cubicBezTo>
                  <a:lnTo>
                    <a:pt x="1955" y="4362"/>
                  </a:lnTo>
                  <a:cubicBezTo>
                    <a:pt x="1778" y="4726"/>
                    <a:pt x="1601" y="5158"/>
                    <a:pt x="1699" y="5541"/>
                  </a:cubicBezTo>
                  <a:cubicBezTo>
                    <a:pt x="1797" y="5924"/>
                    <a:pt x="2188" y="6125"/>
                    <a:pt x="2565" y="6125"/>
                  </a:cubicBezTo>
                  <a:cubicBezTo>
                    <a:pt x="2641" y="6125"/>
                    <a:pt x="2717" y="6117"/>
                    <a:pt x="2789" y="6100"/>
                  </a:cubicBezTo>
                  <a:cubicBezTo>
                    <a:pt x="3182" y="6012"/>
                    <a:pt x="3418" y="5688"/>
                    <a:pt x="3565" y="5334"/>
                  </a:cubicBezTo>
                  <a:cubicBezTo>
                    <a:pt x="3683" y="5501"/>
                    <a:pt x="3860" y="5619"/>
                    <a:pt x="4095" y="5668"/>
                  </a:cubicBezTo>
                  <a:cubicBezTo>
                    <a:pt x="4177" y="5682"/>
                    <a:pt x="4268" y="5690"/>
                    <a:pt x="4364" y="5690"/>
                  </a:cubicBezTo>
                  <a:cubicBezTo>
                    <a:pt x="4731" y="5690"/>
                    <a:pt x="5159" y="5575"/>
                    <a:pt x="5323" y="5256"/>
                  </a:cubicBezTo>
                  <a:cubicBezTo>
                    <a:pt x="5440" y="5020"/>
                    <a:pt x="5362" y="4745"/>
                    <a:pt x="5234" y="4510"/>
                  </a:cubicBezTo>
                  <a:lnTo>
                    <a:pt x="5234" y="4510"/>
                  </a:lnTo>
                  <a:cubicBezTo>
                    <a:pt x="5419" y="4587"/>
                    <a:pt x="5610" y="4635"/>
                    <a:pt x="5798" y="4635"/>
                  </a:cubicBezTo>
                  <a:cubicBezTo>
                    <a:pt x="5920" y="4635"/>
                    <a:pt x="6041" y="4615"/>
                    <a:pt x="6157" y="4568"/>
                  </a:cubicBezTo>
                  <a:cubicBezTo>
                    <a:pt x="6570" y="4392"/>
                    <a:pt x="6805" y="3803"/>
                    <a:pt x="6579" y="3400"/>
                  </a:cubicBezTo>
                  <a:cubicBezTo>
                    <a:pt x="6403" y="3086"/>
                    <a:pt x="6020" y="2968"/>
                    <a:pt x="5666" y="2919"/>
                  </a:cubicBezTo>
                  <a:cubicBezTo>
                    <a:pt x="5951" y="2811"/>
                    <a:pt x="6196" y="2654"/>
                    <a:pt x="6373" y="2438"/>
                  </a:cubicBezTo>
                  <a:cubicBezTo>
                    <a:pt x="6687" y="2035"/>
                    <a:pt x="6393" y="1534"/>
                    <a:pt x="6029" y="1279"/>
                  </a:cubicBezTo>
                  <a:cubicBezTo>
                    <a:pt x="5861" y="1160"/>
                    <a:pt x="5681" y="1109"/>
                    <a:pt x="5501" y="1109"/>
                  </a:cubicBezTo>
                  <a:cubicBezTo>
                    <a:pt x="5179" y="1109"/>
                    <a:pt x="4858" y="1271"/>
                    <a:pt x="4606" y="1485"/>
                  </a:cubicBezTo>
                  <a:cubicBezTo>
                    <a:pt x="4508" y="1564"/>
                    <a:pt x="4409" y="1652"/>
                    <a:pt x="4321" y="1750"/>
                  </a:cubicBezTo>
                  <a:cubicBezTo>
                    <a:pt x="4380" y="1220"/>
                    <a:pt x="4331" y="651"/>
                    <a:pt x="4017" y="287"/>
                  </a:cubicBezTo>
                  <a:cubicBezTo>
                    <a:pt x="3832" y="83"/>
                    <a:pt x="3569" y="0"/>
                    <a:pt x="32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6" name="Google Shape;4946;p23"/>
            <p:cNvSpPr/>
            <p:nvPr/>
          </p:nvSpPr>
          <p:spPr>
            <a:xfrm>
              <a:off x="3106984" y="9949394"/>
              <a:ext cx="212231" cy="191086"/>
            </a:xfrm>
            <a:custGeom>
              <a:avLst/>
              <a:gdLst/>
              <a:ahLst/>
              <a:cxnLst/>
              <a:rect l="l" t="t" r="r" b="b"/>
              <a:pathLst>
                <a:path w="6805" h="6127" extrusionOk="0">
                  <a:moveTo>
                    <a:pt x="4159" y="281"/>
                  </a:moveTo>
                  <a:cubicBezTo>
                    <a:pt x="4251" y="281"/>
                    <a:pt x="4354" y="317"/>
                    <a:pt x="4468" y="398"/>
                  </a:cubicBezTo>
                  <a:cubicBezTo>
                    <a:pt x="5145" y="889"/>
                    <a:pt x="4213" y="2195"/>
                    <a:pt x="3869" y="2637"/>
                  </a:cubicBezTo>
                  <a:cubicBezTo>
                    <a:pt x="3769" y="2766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3" y="2745"/>
                  </a:cubicBezTo>
                  <a:cubicBezTo>
                    <a:pt x="4439" y="2460"/>
                    <a:pt x="4713" y="2195"/>
                    <a:pt x="5018" y="1998"/>
                  </a:cubicBezTo>
                  <a:cubicBezTo>
                    <a:pt x="5173" y="1902"/>
                    <a:pt x="5350" y="1806"/>
                    <a:pt x="5529" y="1806"/>
                  </a:cubicBezTo>
                  <a:cubicBezTo>
                    <a:pt x="5588" y="1806"/>
                    <a:pt x="5647" y="1817"/>
                    <a:pt x="5705" y="1841"/>
                  </a:cubicBezTo>
                  <a:cubicBezTo>
                    <a:pt x="5921" y="1920"/>
                    <a:pt x="6216" y="2234"/>
                    <a:pt x="6206" y="2479"/>
                  </a:cubicBezTo>
                  <a:cubicBezTo>
                    <a:pt x="6186" y="2882"/>
                    <a:pt x="5430" y="3000"/>
                    <a:pt x="5145" y="3049"/>
                  </a:cubicBezTo>
                  <a:cubicBezTo>
                    <a:pt x="4831" y="3118"/>
                    <a:pt x="4507" y="3157"/>
                    <a:pt x="4193" y="3177"/>
                  </a:cubicBezTo>
                  <a:cubicBezTo>
                    <a:pt x="3962" y="3196"/>
                    <a:pt x="3853" y="3462"/>
                    <a:pt x="4129" y="3462"/>
                  </a:cubicBezTo>
                  <a:cubicBezTo>
                    <a:pt x="4134" y="3462"/>
                    <a:pt x="4139" y="3462"/>
                    <a:pt x="4144" y="3461"/>
                  </a:cubicBezTo>
                  <a:cubicBezTo>
                    <a:pt x="4310" y="3447"/>
                    <a:pt x="4500" y="3436"/>
                    <a:pt x="4698" y="3436"/>
                  </a:cubicBezTo>
                  <a:cubicBezTo>
                    <a:pt x="5190" y="3436"/>
                    <a:pt x="5729" y="3508"/>
                    <a:pt x="6059" y="3795"/>
                  </a:cubicBezTo>
                  <a:cubicBezTo>
                    <a:pt x="6324" y="4041"/>
                    <a:pt x="6265" y="4669"/>
                    <a:pt x="5882" y="4787"/>
                  </a:cubicBezTo>
                  <a:cubicBezTo>
                    <a:pt x="5835" y="4801"/>
                    <a:pt x="5785" y="4808"/>
                    <a:pt x="5733" y="4808"/>
                  </a:cubicBezTo>
                  <a:cubicBezTo>
                    <a:pt x="5369" y="4808"/>
                    <a:pt x="4922" y="4477"/>
                    <a:pt x="4664" y="4296"/>
                  </a:cubicBezTo>
                  <a:cubicBezTo>
                    <a:pt x="4380" y="4090"/>
                    <a:pt x="4105" y="3864"/>
                    <a:pt x="3859" y="3609"/>
                  </a:cubicBezTo>
                  <a:cubicBezTo>
                    <a:pt x="3829" y="3579"/>
                    <a:pt x="3781" y="3566"/>
                    <a:pt x="3727" y="3566"/>
                  </a:cubicBezTo>
                  <a:cubicBezTo>
                    <a:pt x="3567" y="3566"/>
                    <a:pt x="3361" y="3678"/>
                    <a:pt x="3457" y="3795"/>
                  </a:cubicBezTo>
                  <a:cubicBezTo>
                    <a:pt x="3643" y="4001"/>
                    <a:pt x="3800" y="4227"/>
                    <a:pt x="3938" y="4453"/>
                  </a:cubicBezTo>
                  <a:cubicBezTo>
                    <a:pt x="4114" y="4757"/>
                    <a:pt x="4389" y="5278"/>
                    <a:pt x="4154" y="5612"/>
                  </a:cubicBezTo>
                  <a:cubicBezTo>
                    <a:pt x="4044" y="5770"/>
                    <a:pt x="3863" y="5842"/>
                    <a:pt x="3678" y="5842"/>
                  </a:cubicBezTo>
                  <a:cubicBezTo>
                    <a:pt x="3451" y="5842"/>
                    <a:pt x="3217" y="5733"/>
                    <a:pt x="3103" y="5543"/>
                  </a:cubicBezTo>
                  <a:cubicBezTo>
                    <a:pt x="2907" y="5209"/>
                    <a:pt x="2907" y="4767"/>
                    <a:pt x="2926" y="4394"/>
                  </a:cubicBezTo>
                  <a:cubicBezTo>
                    <a:pt x="2946" y="4119"/>
                    <a:pt x="2976" y="3844"/>
                    <a:pt x="3044" y="3579"/>
                  </a:cubicBezTo>
                  <a:cubicBezTo>
                    <a:pt x="3061" y="3491"/>
                    <a:pt x="2997" y="3459"/>
                    <a:pt x="2914" y="3459"/>
                  </a:cubicBezTo>
                  <a:cubicBezTo>
                    <a:pt x="2802" y="3459"/>
                    <a:pt x="2656" y="3517"/>
                    <a:pt x="2622" y="3579"/>
                  </a:cubicBezTo>
                  <a:cubicBezTo>
                    <a:pt x="2435" y="3913"/>
                    <a:pt x="2200" y="4227"/>
                    <a:pt x="1925" y="4473"/>
                  </a:cubicBezTo>
                  <a:cubicBezTo>
                    <a:pt x="1782" y="4600"/>
                    <a:pt x="1601" y="4733"/>
                    <a:pt x="1407" y="4733"/>
                  </a:cubicBezTo>
                  <a:cubicBezTo>
                    <a:pt x="1361" y="4733"/>
                    <a:pt x="1314" y="4725"/>
                    <a:pt x="1267" y="4708"/>
                  </a:cubicBezTo>
                  <a:cubicBezTo>
                    <a:pt x="1031" y="4620"/>
                    <a:pt x="766" y="4316"/>
                    <a:pt x="737" y="4060"/>
                  </a:cubicBezTo>
                  <a:cubicBezTo>
                    <a:pt x="648" y="3393"/>
                    <a:pt x="2033" y="3265"/>
                    <a:pt x="2475" y="3226"/>
                  </a:cubicBezTo>
                  <a:cubicBezTo>
                    <a:pt x="2693" y="3207"/>
                    <a:pt x="2820" y="2940"/>
                    <a:pt x="2553" y="2940"/>
                  </a:cubicBezTo>
                  <a:cubicBezTo>
                    <a:pt x="2544" y="2940"/>
                    <a:pt x="2534" y="2940"/>
                    <a:pt x="2524" y="2941"/>
                  </a:cubicBezTo>
                  <a:cubicBezTo>
                    <a:pt x="2426" y="2951"/>
                    <a:pt x="2318" y="2961"/>
                    <a:pt x="2200" y="2980"/>
                  </a:cubicBezTo>
                  <a:cubicBezTo>
                    <a:pt x="2095" y="2987"/>
                    <a:pt x="1980" y="2992"/>
                    <a:pt x="1861" y="2992"/>
                  </a:cubicBezTo>
                  <a:cubicBezTo>
                    <a:pt x="1277" y="2992"/>
                    <a:pt x="596" y="2879"/>
                    <a:pt x="580" y="2332"/>
                  </a:cubicBezTo>
                  <a:cubicBezTo>
                    <a:pt x="570" y="2146"/>
                    <a:pt x="658" y="182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42" y="203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5" y="2747"/>
                    <a:pt x="2481" y="2760"/>
                    <a:pt x="2533" y="2760"/>
                  </a:cubicBezTo>
                  <a:cubicBezTo>
                    <a:pt x="2640" y="2760"/>
                    <a:pt x="2772" y="2703"/>
                    <a:pt x="2818" y="2637"/>
                  </a:cubicBezTo>
                  <a:cubicBezTo>
                    <a:pt x="2838" y="2607"/>
                    <a:pt x="2838" y="2568"/>
                    <a:pt x="2799" y="2538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6" y="748"/>
                    <a:pt x="2165" y="718"/>
                    <a:pt x="2297" y="718"/>
                  </a:cubicBezTo>
                  <a:cubicBezTo>
                    <a:pt x="2435" y="718"/>
                    <a:pt x="2576" y="750"/>
                    <a:pt x="2671" y="800"/>
                  </a:cubicBezTo>
                  <a:cubicBezTo>
                    <a:pt x="2848" y="889"/>
                    <a:pt x="2936" y="1075"/>
                    <a:pt x="2985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63"/>
                    <a:pt x="2985" y="1900"/>
                    <a:pt x="2976" y="2028"/>
                  </a:cubicBezTo>
                  <a:cubicBezTo>
                    <a:pt x="2971" y="2119"/>
                    <a:pt x="3042" y="2156"/>
                    <a:pt x="3128" y="2156"/>
                  </a:cubicBezTo>
                  <a:cubicBezTo>
                    <a:pt x="3246" y="2156"/>
                    <a:pt x="3395" y="2085"/>
                    <a:pt x="3417" y="1989"/>
                  </a:cubicBezTo>
                  <a:cubicBezTo>
                    <a:pt x="3447" y="1851"/>
                    <a:pt x="3457" y="1714"/>
                    <a:pt x="3457" y="1566"/>
                  </a:cubicBezTo>
                  <a:cubicBezTo>
                    <a:pt x="3537" y="1026"/>
                    <a:pt x="3737" y="281"/>
                    <a:pt x="4159" y="281"/>
                  </a:cubicBezTo>
                  <a:close/>
                  <a:moveTo>
                    <a:pt x="4232" y="1"/>
                  </a:moveTo>
                  <a:cubicBezTo>
                    <a:pt x="4158" y="1"/>
                    <a:pt x="4086" y="9"/>
                    <a:pt x="4016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34"/>
                    <a:pt x="2946" y="506"/>
                    <a:pt x="2701" y="457"/>
                  </a:cubicBezTo>
                  <a:cubicBezTo>
                    <a:pt x="2619" y="443"/>
                    <a:pt x="2527" y="435"/>
                    <a:pt x="2432" y="435"/>
                  </a:cubicBezTo>
                  <a:cubicBezTo>
                    <a:pt x="2066" y="435"/>
                    <a:pt x="1639" y="550"/>
                    <a:pt x="1483" y="869"/>
                  </a:cubicBezTo>
                  <a:cubicBezTo>
                    <a:pt x="1365" y="1105"/>
                    <a:pt x="1444" y="1380"/>
                    <a:pt x="1571" y="1615"/>
                  </a:cubicBezTo>
                  <a:cubicBezTo>
                    <a:pt x="1385" y="1540"/>
                    <a:pt x="1199" y="1492"/>
                    <a:pt x="1017" y="1492"/>
                  </a:cubicBezTo>
                  <a:cubicBezTo>
                    <a:pt x="892" y="1492"/>
                    <a:pt x="768" y="1514"/>
                    <a:pt x="648" y="1566"/>
                  </a:cubicBezTo>
                  <a:cubicBezTo>
                    <a:pt x="236" y="1733"/>
                    <a:pt x="0" y="2322"/>
                    <a:pt x="226" y="2725"/>
                  </a:cubicBezTo>
                  <a:cubicBezTo>
                    <a:pt x="403" y="3039"/>
                    <a:pt x="786" y="3157"/>
                    <a:pt x="1139" y="3216"/>
                  </a:cubicBezTo>
                  <a:cubicBezTo>
                    <a:pt x="855" y="3324"/>
                    <a:pt x="599" y="3471"/>
                    <a:pt x="432" y="3687"/>
                  </a:cubicBezTo>
                  <a:cubicBezTo>
                    <a:pt x="118" y="4090"/>
                    <a:pt x="413" y="4600"/>
                    <a:pt x="776" y="4856"/>
                  </a:cubicBezTo>
                  <a:cubicBezTo>
                    <a:pt x="939" y="4970"/>
                    <a:pt x="1115" y="5018"/>
                    <a:pt x="1292" y="5018"/>
                  </a:cubicBezTo>
                  <a:cubicBezTo>
                    <a:pt x="1617" y="5018"/>
                    <a:pt x="1946" y="4856"/>
                    <a:pt x="2200" y="4640"/>
                  </a:cubicBezTo>
                  <a:cubicBezTo>
                    <a:pt x="2298" y="4561"/>
                    <a:pt x="2386" y="447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4"/>
                    <a:pt x="2789" y="5838"/>
                  </a:cubicBezTo>
                  <a:cubicBezTo>
                    <a:pt x="2970" y="6043"/>
                    <a:pt x="3235" y="6126"/>
                    <a:pt x="3510" y="6126"/>
                  </a:cubicBezTo>
                  <a:cubicBezTo>
                    <a:pt x="3771" y="6126"/>
                    <a:pt x="4041" y="6051"/>
                    <a:pt x="4252" y="5936"/>
                  </a:cubicBezTo>
                  <a:cubicBezTo>
                    <a:pt x="4723" y="5661"/>
                    <a:pt x="4743" y="5160"/>
                    <a:pt x="4556" y="4708"/>
                  </a:cubicBezTo>
                  <a:cubicBezTo>
                    <a:pt x="4547" y="4689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65" y="5089"/>
                    <a:pt x="5665" y="5089"/>
                  </a:cubicBezTo>
                  <a:cubicBezTo>
                    <a:pt x="5747" y="5089"/>
                    <a:pt x="5829" y="5080"/>
                    <a:pt x="5911" y="5062"/>
                  </a:cubicBezTo>
                  <a:cubicBezTo>
                    <a:pt x="6392" y="4944"/>
                    <a:pt x="6795" y="4394"/>
                    <a:pt x="6638" y="3893"/>
                  </a:cubicBezTo>
                  <a:cubicBezTo>
                    <a:pt x="6500" y="3461"/>
                    <a:pt x="5960" y="3314"/>
                    <a:pt x="5558" y="3236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79"/>
                    <a:pt x="6599" y="2008"/>
                    <a:pt x="6235" y="1723"/>
                  </a:cubicBezTo>
                  <a:cubicBezTo>
                    <a:pt x="6053" y="1580"/>
                    <a:pt x="5850" y="1521"/>
                    <a:pt x="5642" y="1521"/>
                  </a:cubicBezTo>
                  <a:cubicBezTo>
                    <a:pt x="5368" y="1521"/>
                    <a:pt x="5087" y="1623"/>
                    <a:pt x="4841" y="1763"/>
                  </a:cubicBezTo>
                  <a:cubicBezTo>
                    <a:pt x="5028" y="1409"/>
                    <a:pt x="5204" y="977"/>
                    <a:pt x="5106" y="584"/>
                  </a:cubicBezTo>
                  <a:cubicBezTo>
                    <a:pt x="5008" y="207"/>
                    <a:pt x="4607" y="1"/>
                    <a:pt x="4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7" name="Google Shape;4947;p23"/>
            <p:cNvSpPr/>
            <p:nvPr/>
          </p:nvSpPr>
          <p:spPr>
            <a:xfrm>
              <a:off x="3446896" y="9940880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09" y="288"/>
                  </a:moveTo>
                  <a:cubicBezTo>
                    <a:pt x="3339" y="288"/>
                    <a:pt x="3577" y="400"/>
                    <a:pt x="3692" y="592"/>
                  </a:cubicBezTo>
                  <a:cubicBezTo>
                    <a:pt x="3898" y="916"/>
                    <a:pt x="3898" y="1368"/>
                    <a:pt x="386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4000" y="2667"/>
                    <a:pt x="4149" y="2608"/>
                    <a:pt x="4183" y="2546"/>
                  </a:cubicBezTo>
                  <a:cubicBezTo>
                    <a:pt x="4360" y="2222"/>
                    <a:pt x="4596" y="1898"/>
                    <a:pt x="4871" y="1653"/>
                  </a:cubicBezTo>
                  <a:cubicBezTo>
                    <a:pt x="5020" y="1527"/>
                    <a:pt x="5194" y="1401"/>
                    <a:pt x="5384" y="1401"/>
                  </a:cubicBezTo>
                  <a:cubicBezTo>
                    <a:pt x="5431" y="1401"/>
                    <a:pt x="5479" y="1409"/>
                    <a:pt x="5528" y="1427"/>
                  </a:cubicBezTo>
                  <a:cubicBezTo>
                    <a:pt x="5774" y="1505"/>
                    <a:pt x="6029" y="1810"/>
                    <a:pt x="6068" y="2075"/>
                  </a:cubicBezTo>
                  <a:cubicBezTo>
                    <a:pt x="6147" y="2743"/>
                    <a:pt x="4763" y="2860"/>
                    <a:pt x="4321" y="2900"/>
                  </a:cubicBezTo>
                  <a:cubicBezTo>
                    <a:pt x="4103" y="2928"/>
                    <a:pt x="3976" y="3186"/>
                    <a:pt x="4242" y="3186"/>
                  </a:cubicBezTo>
                  <a:cubicBezTo>
                    <a:pt x="4251" y="3186"/>
                    <a:pt x="4261" y="3185"/>
                    <a:pt x="4272" y="3185"/>
                  </a:cubicBezTo>
                  <a:cubicBezTo>
                    <a:pt x="4370" y="3175"/>
                    <a:pt x="4478" y="3165"/>
                    <a:pt x="4596" y="3155"/>
                  </a:cubicBezTo>
                  <a:cubicBezTo>
                    <a:pt x="4709" y="3146"/>
                    <a:pt x="4835" y="3140"/>
                    <a:pt x="4964" y="3140"/>
                  </a:cubicBezTo>
                  <a:cubicBezTo>
                    <a:pt x="5548" y="3140"/>
                    <a:pt x="6209" y="3263"/>
                    <a:pt x="6226" y="3793"/>
                  </a:cubicBezTo>
                  <a:cubicBezTo>
                    <a:pt x="6226" y="3980"/>
                    <a:pt x="6147" y="4304"/>
                    <a:pt x="5931" y="4343"/>
                  </a:cubicBezTo>
                  <a:cubicBezTo>
                    <a:pt x="5910" y="4347"/>
                    <a:pt x="5889" y="4348"/>
                    <a:pt x="5867" y="4348"/>
                  </a:cubicBezTo>
                  <a:cubicBezTo>
                    <a:pt x="5653" y="4348"/>
                    <a:pt x="5405" y="4186"/>
                    <a:pt x="5253" y="4088"/>
                  </a:cubicBezTo>
                  <a:cubicBezTo>
                    <a:pt x="4939" y="3901"/>
                    <a:pt x="4655" y="3666"/>
                    <a:pt x="4389" y="3410"/>
                  </a:cubicBezTo>
                  <a:cubicBezTo>
                    <a:pt x="4361" y="3382"/>
                    <a:pt x="4315" y="3370"/>
                    <a:pt x="4263" y="3370"/>
                  </a:cubicBezTo>
                  <a:cubicBezTo>
                    <a:pt x="4156" y="3370"/>
                    <a:pt x="4027" y="3423"/>
                    <a:pt x="3987" y="3489"/>
                  </a:cubicBezTo>
                  <a:cubicBezTo>
                    <a:pt x="3957" y="3518"/>
                    <a:pt x="3957" y="3558"/>
                    <a:pt x="3997" y="3597"/>
                  </a:cubicBezTo>
                  <a:cubicBezTo>
                    <a:pt x="4193" y="3793"/>
                    <a:pt x="4380" y="4009"/>
                    <a:pt x="4547" y="4235"/>
                  </a:cubicBezTo>
                  <a:cubicBezTo>
                    <a:pt x="4704" y="4461"/>
                    <a:pt x="5145" y="5050"/>
                    <a:pt x="4851" y="5305"/>
                  </a:cubicBezTo>
                  <a:cubicBezTo>
                    <a:pt x="4766" y="5381"/>
                    <a:pt x="4627" y="5412"/>
                    <a:pt x="4488" y="5412"/>
                  </a:cubicBezTo>
                  <a:cubicBezTo>
                    <a:pt x="4354" y="5412"/>
                    <a:pt x="4221" y="5383"/>
                    <a:pt x="4134" y="5335"/>
                  </a:cubicBezTo>
                  <a:cubicBezTo>
                    <a:pt x="3957" y="5237"/>
                    <a:pt x="3859" y="5060"/>
                    <a:pt x="3820" y="4864"/>
                  </a:cubicBezTo>
                  <a:cubicBezTo>
                    <a:pt x="3790" y="4746"/>
                    <a:pt x="3771" y="4618"/>
                    <a:pt x="3781" y="4490"/>
                  </a:cubicBezTo>
                  <a:cubicBezTo>
                    <a:pt x="3790" y="4363"/>
                    <a:pt x="3810" y="4225"/>
                    <a:pt x="3820" y="4098"/>
                  </a:cubicBezTo>
                  <a:cubicBezTo>
                    <a:pt x="3824" y="4008"/>
                    <a:pt x="3756" y="3973"/>
                    <a:pt x="3673" y="3973"/>
                  </a:cubicBezTo>
                  <a:cubicBezTo>
                    <a:pt x="3554" y="3973"/>
                    <a:pt x="3405" y="4045"/>
                    <a:pt x="3388" y="4137"/>
                  </a:cubicBezTo>
                  <a:cubicBezTo>
                    <a:pt x="3358" y="4274"/>
                    <a:pt x="3339" y="4422"/>
                    <a:pt x="3339" y="4559"/>
                  </a:cubicBezTo>
                  <a:cubicBezTo>
                    <a:pt x="3258" y="5099"/>
                    <a:pt x="3059" y="5844"/>
                    <a:pt x="2637" y="5844"/>
                  </a:cubicBezTo>
                  <a:cubicBezTo>
                    <a:pt x="2545" y="5844"/>
                    <a:pt x="2442" y="5809"/>
                    <a:pt x="2327" y="5728"/>
                  </a:cubicBezTo>
                  <a:cubicBezTo>
                    <a:pt x="1650" y="5246"/>
                    <a:pt x="2583" y="3931"/>
                    <a:pt x="2936" y="3489"/>
                  </a:cubicBezTo>
                  <a:cubicBezTo>
                    <a:pt x="3032" y="3364"/>
                    <a:pt x="2917" y="3300"/>
                    <a:pt x="2788" y="3300"/>
                  </a:cubicBezTo>
                  <a:cubicBezTo>
                    <a:pt x="2705" y="3300"/>
                    <a:pt x="2615" y="3327"/>
                    <a:pt x="2573" y="3381"/>
                  </a:cubicBezTo>
                  <a:cubicBezTo>
                    <a:pt x="2357" y="3666"/>
                    <a:pt x="2082" y="3931"/>
                    <a:pt x="1778" y="4127"/>
                  </a:cubicBezTo>
                  <a:cubicBezTo>
                    <a:pt x="1628" y="4232"/>
                    <a:pt x="1451" y="4325"/>
                    <a:pt x="1267" y="4325"/>
                  </a:cubicBezTo>
                  <a:cubicBezTo>
                    <a:pt x="1208" y="4325"/>
                    <a:pt x="1149" y="4315"/>
                    <a:pt x="1090" y="4294"/>
                  </a:cubicBezTo>
                  <a:cubicBezTo>
                    <a:pt x="874" y="4206"/>
                    <a:pt x="590" y="3891"/>
                    <a:pt x="599" y="3646"/>
                  </a:cubicBezTo>
                  <a:cubicBezTo>
                    <a:pt x="609" y="3243"/>
                    <a:pt x="1365" y="3135"/>
                    <a:pt x="1660" y="3076"/>
                  </a:cubicBezTo>
                  <a:cubicBezTo>
                    <a:pt x="1964" y="3008"/>
                    <a:pt x="2288" y="2968"/>
                    <a:pt x="2602" y="2949"/>
                  </a:cubicBezTo>
                  <a:cubicBezTo>
                    <a:pt x="2830" y="2939"/>
                    <a:pt x="2948" y="2673"/>
                    <a:pt x="2681" y="2673"/>
                  </a:cubicBezTo>
                  <a:cubicBezTo>
                    <a:pt x="2671" y="2673"/>
                    <a:pt x="2662" y="2673"/>
                    <a:pt x="2651" y="2674"/>
                  </a:cubicBezTo>
                  <a:cubicBezTo>
                    <a:pt x="2492" y="2685"/>
                    <a:pt x="2308" y="2695"/>
                    <a:pt x="2116" y="2695"/>
                  </a:cubicBezTo>
                  <a:cubicBezTo>
                    <a:pt x="1622" y="2695"/>
                    <a:pt x="1072" y="2627"/>
                    <a:pt x="747" y="2330"/>
                  </a:cubicBezTo>
                  <a:cubicBezTo>
                    <a:pt x="472" y="2085"/>
                    <a:pt x="540" y="1466"/>
                    <a:pt x="914" y="1348"/>
                  </a:cubicBezTo>
                  <a:cubicBezTo>
                    <a:pt x="964" y="1331"/>
                    <a:pt x="1018" y="1324"/>
                    <a:pt x="1073" y="1324"/>
                  </a:cubicBezTo>
                  <a:cubicBezTo>
                    <a:pt x="1435" y="1324"/>
                    <a:pt x="1875" y="1652"/>
                    <a:pt x="2131" y="1839"/>
                  </a:cubicBezTo>
                  <a:cubicBezTo>
                    <a:pt x="2416" y="2036"/>
                    <a:pt x="2691" y="2271"/>
                    <a:pt x="2936" y="2517"/>
                  </a:cubicBezTo>
                  <a:cubicBezTo>
                    <a:pt x="2966" y="2547"/>
                    <a:pt x="3015" y="2560"/>
                    <a:pt x="3070" y="2560"/>
                  </a:cubicBezTo>
                  <a:cubicBezTo>
                    <a:pt x="3229" y="2560"/>
                    <a:pt x="3434" y="2450"/>
                    <a:pt x="3339" y="2340"/>
                  </a:cubicBezTo>
                  <a:cubicBezTo>
                    <a:pt x="3162" y="2134"/>
                    <a:pt x="2995" y="1908"/>
                    <a:pt x="2858" y="1672"/>
                  </a:cubicBezTo>
                  <a:cubicBezTo>
                    <a:pt x="2691" y="1378"/>
                    <a:pt x="2406" y="848"/>
                    <a:pt x="2642" y="514"/>
                  </a:cubicBezTo>
                  <a:cubicBezTo>
                    <a:pt x="2750" y="358"/>
                    <a:pt x="2927" y="288"/>
                    <a:pt x="3109" y="288"/>
                  </a:cubicBezTo>
                  <a:close/>
                  <a:moveTo>
                    <a:pt x="3292" y="1"/>
                  </a:moveTo>
                  <a:cubicBezTo>
                    <a:pt x="3028" y="1"/>
                    <a:pt x="2756" y="79"/>
                    <a:pt x="2543" y="200"/>
                  </a:cubicBezTo>
                  <a:cubicBezTo>
                    <a:pt x="2072" y="465"/>
                    <a:pt x="2062" y="965"/>
                    <a:pt x="2249" y="1427"/>
                  </a:cubicBezTo>
                  <a:cubicBezTo>
                    <a:pt x="2249" y="1437"/>
                    <a:pt x="2259" y="1447"/>
                    <a:pt x="2269" y="1466"/>
                  </a:cubicBezTo>
                  <a:cubicBezTo>
                    <a:pt x="1929" y="1248"/>
                    <a:pt x="1537" y="1043"/>
                    <a:pt x="1140" y="1043"/>
                  </a:cubicBezTo>
                  <a:cubicBezTo>
                    <a:pt x="1055" y="1043"/>
                    <a:pt x="969" y="1053"/>
                    <a:pt x="884" y="1073"/>
                  </a:cubicBezTo>
                  <a:cubicBezTo>
                    <a:pt x="403" y="1181"/>
                    <a:pt x="0" y="1741"/>
                    <a:pt x="167" y="2232"/>
                  </a:cubicBezTo>
                  <a:cubicBezTo>
                    <a:pt x="305" y="2664"/>
                    <a:pt x="835" y="2821"/>
                    <a:pt x="1247" y="2890"/>
                  </a:cubicBezTo>
                  <a:cubicBezTo>
                    <a:pt x="923" y="2968"/>
                    <a:pt x="609" y="3086"/>
                    <a:pt x="383" y="3293"/>
                  </a:cubicBezTo>
                  <a:cubicBezTo>
                    <a:pt x="0" y="3646"/>
                    <a:pt x="207" y="4117"/>
                    <a:pt x="560" y="4412"/>
                  </a:cubicBezTo>
                  <a:cubicBezTo>
                    <a:pt x="740" y="4550"/>
                    <a:pt x="943" y="4606"/>
                    <a:pt x="1149" y="4606"/>
                  </a:cubicBezTo>
                  <a:cubicBezTo>
                    <a:pt x="1427" y="4606"/>
                    <a:pt x="1712" y="4504"/>
                    <a:pt x="1954" y="4363"/>
                  </a:cubicBezTo>
                  <a:lnTo>
                    <a:pt x="1954" y="4363"/>
                  </a:lnTo>
                  <a:cubicBezTo>
                    <a:pt x="1768" y="4726"/>
                    <a:pt x="1601" y="5158"/>
                    <a:pt x="1699" y="5541"/>
                  </a:cubicBezTo>
                  <a:cubicBezTo>
                    <a:pt x="1789" y="5925"/>
                    <a:pt x="2185" y="6125"/>
                    <a:pt x="2558" y="6125"/>
                  </a:cubicBezTo>
                  <a:cubicBezTo>
                    <a:pt x="2634" y="6125"/>
                    <a:pt x="2708" y="6117"/>
                    <a:pt x="2779" y="6101"/>
                  </a:cubicBezTo>
                  <a:cubicBezTo>
                    <a:pt x="3172" y="6012"/>
                    <a:pt x="3408" y="5688"/>
                    <a:pt x="3555" y="5335"/>
                  </a:cubicBezTo>
                  <a:cubicBezTo>
                    <a:pt x="3682" y="5502"/>
                    <a:pt x="3849" y="5620"/>
                    <a:pt x="4095" y="5669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7" y="5575"/>
                    <a:pt x="5312" y="5256"/>
                  </a:cubicBezTo>
                  <a:cubicBezTo>
                    <a:pt x="5430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4" y="4586"/>
                    <a:pt x="5598" y="4634"/>
                    <a:pt x="5779" y="4634"/>
                  </a:cubicBezTo>
                  <a:cubicBezTo>
                    <a:pt x="5904" y="4634"/>
                    <a:pt x="6027" y="4611"/>
                    <a:pt x="6147" y="4559"/>
                  </a:cubicBezTo>
                  <a:cubicBezTo>
                    <a:pt x="6559" y="4392"/>
                    <a:pt x="6805" y="3803"/>
                    <a:pt x="6569" y="3401"/>
                  </a:cubicBezTo>
                  <a:cubicBezTo>
                    <a:pt x="6392" y="3086"/>
                    <a:pt x="6010" y="2968"/>
                    <a:pt x="5656" y="2919"/>
                  </a:cubicBezTo>
                  <a:cubicBezTo>
                    <a:pt x="5941" y="2811"/>
                    <a:pt x="6196" y="2654"/>
                    <a:pt x="6363" y="2438"/>
                  </a:cubicBezTo>
                  <a:cubicBezTo>
                    <a:pt x="6677" y="2036"/>
                    <a:pt x="6383" y="1535"/>
                    <a:pt x="6019" y="1280"/>
                  </a:cubicBezTo>
                  <a:cubicBezTo>
                    <a:pt x="5854" y="1160"/>
                    <a:pt x="5675" y="1110"/>
                    <a:pt x="5495" y="1110"/>
                  </a:cubicBezTo>
                  <a:cubicBezTo>
                    <a:pt x="5173" y="1110"/>
                    <a:pt x="4848" y="1272"/>
                    <a:pt x="4596" y="1486"/>
                  </a:cubicBezTo>
                  <a:cubicBezTo>
                    <a:pt x="4497" y="1564"/>
                    <a:pt x="4409" y="1653"/>
                    <a:pt x="4321" y="1751"/>
                  </a:cubicBezTo>
                  <a:cubicBezTo>
                    <a:pt x="4370" y="1221"/>
                    <a:pt x="4331" y="651"/>
                    <a:pt x="4006" y="288"/>
                  </a:cubicBezTo>
                  <a:cubicBezTo>
                    <a:pt x="3827" y="84"/>
                    <a:pt x="3564" y="1"/>
                    <a:pt x="3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8" name="Google Shape;4948;p23"/>
            <p:cNvSpPr/>
            <p:nvPr/>
          </p:nvSpPr>
          <p:spPr>
            <a:xfrm>
              <a:off x="3786185" y="9949394"/>
              <a:ext cx="212262" cy="191086"/>
            </a:xfrm>
            <a:custGeom>
              <a:avLst/>
              <a:gdLst/>
              <a:ahLst/>
              <a:cxnLst/>
              <a:rect l="l" t="t" r="r" b="b"/>
              <a:pathLst>
                <a:path w="6806" h="6127" extrusionOk="0">
                  <a:moveTo>
                    <a:pt x="4163" y="281"/>
                  </a:moveTo>
                  <a:cubicBezTo>
                    <a:pt x="4254" y="281"/>
                    <a:pt x="4356" y="317"/>
                    <a:pt x="4468" y="398"/>
                  </a:cubicBezTo>
                  <a:cubicBezTo>
                    <a:pt x="5156" y="889"/>
                    <a:pt x="4213" y="2195"/>
                    <a:pt x="3869" y="2637"/>
                  </a:cubicBezTo>
                  <a:cubicBezTo>
                    <a:pt x="3770" y="2766"/>
                    <a:pt x="3877" y="2828"/>
                    <a:pt x="4002" y="2828"/>
                  </a:cubicBezTo>
                  <a:cubicBezTo>
                    <a:pt x="4087" y="2828"/>
                    <a:pt x="4179" y="2800"/>
                    <a:pt x="4223" y="2745"/>
                  </a:cubicBezTo>
                  <a:cubicBezTo>
                    <a:pt x="4449" y="2460"/>
                    <a:pt x="4714" y="2195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7"/>
                    <a:pt x="5715" y="1841"/>
                  </a:cubicBezTo>
                  <a:cubicBezTo>
                    <a:pt x="5931" y="1920"/>
                    <a:pt x="6216" y="2234"/>
                    <a:pt x="6206" y="2479"/>
                  </a:cubicBezTo>
                  <a:cubicBezTo>
                    <a:pt x="6187" y="2882"/>
                    <a:pt x="5431" y="3000"/>
                    <a:pt x="5146" y="3049"/>
                  </a:cubicBezTo>
                  <a:cubicBezTo>
                    <a:pt x="4832" y="3118"/>
                    <a:pt x="4517" y="3157"/>
                    <a:pt x="4193" y="3177"/>
                  </a:cubicBezTo>
                  <a:cubicBezTo>
                    <a:pt x="3972" y="3196"/>
                    <a:pt x="3854" y="3462"/>
                    <a:pt x="4129" y="3462"/>
                  </a:cubicBezTo>
                  <a:cubicBezTo>
                    <a:pt x="4134" y="3462"/>
                    <a:pt x="4139" y="3462"/>
                    <a:pt x="4144" y="3461"/>
                  </a:cubicBezTo>
                  <a:cubicBezTo>
                    <a:pt x="4310" y="3447"/>
                    <a:pt x="4501" y="3436"/>
                    <a:pt x="4700" y="3436"/>
                  </a:cubicBezTo>
                  <a:cubicBezTo>
                    <a:pt x="5194" y="3436"/>
                    <a:pt x="5737" y="3508"/>
                    <a:pt x="6059" y="3795"/>
                  </a:cubicBezTo>
                  <a:cubicBezTo>
                    <a:pt x="6334" y="4041"/>
                    <a:pt x="6265" y="4669"/>
                    <a:pt x="5892" y="4787"/>
                  </a:cubicBezTo>
                  <a:cubicBezTo>
                    <a:pt x="5843" y="4801"/>
                    <a:pt x="5793" y="4808"/>
                    <a:pt x="5740" y="4808"/>
                  </a:cubicBezTo>
                  <a:cubicBezTo>
                    <a:pt x="5370" y="4808"/>
                    <a:pt x="4924" y="4477"/>
                    <a:pt x="4675" y="4296"/>
                  </a:cubicBezTo>
                  <a:cubicBezTo>
                    <a:pt x="4390" y="4090"/>
                    <a:pt x="4115" y="3864"/>
                    <a:pt x="3860" y="3609"/>
                  </a:cubicBezTo>
                  <a:cubicBezTo>
                    <a:pt x="3830" y="3579"/>
                    <a:pt x="3781" y="3566"/>
                    <a:pt x="3727" y="3566"/>
                  </a:cubicBezTo>
                  <a:cubicBezTo>
                    <a:pt x="3568" y="3566"/>
                    <a:pt x="3364" y="3678"/>
                    <a:pt x="3467" y="3795"/>
                  </a:cubicBezTo>
                  <a:cubicBezTo>
                    <a:pt x="3644" y="4001"/>
                    <a:pt x="3801" y="4227"/>
                    <a:pt x="3938" y="4453"/>
                  </a:cubicBezTo>
                  <a:cubicBezTo>
                    <a:pt x="4115" y="4757"/>
                    <a:pt x="4390" y="5278"/>
                    <a:pt x="4164" y="5612"/>
                  </a:cubicBezTo>
                  <a:cubicBezTo>
                    <a:pt x="4050" y="5770"/>
                    <a:pt x="3866" y="5842"/>
                    <a:pt x="3680" y="5842"/>
                  </a:cubicBezTo>
                  <a:cubicBezTo>
                    <a:pt x="3451" y="5842"/>
                    <a:pt x="3217" y="5733"/>
                    <a:pt x="3104" y="554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86" y="3844"/>
                    <a:pt x="3045" y="3579"/>
                  </a:cubicBezTo>
                  <a:cubicBezTo>
                    <a:pt x="3066" y="3491"/>
                    <a:pt x="3002" y="3459"/>
                    <a:pt x="2919" y="3459"/>
                  </a:cubicBezTo>
                  <a:cubicBezTo>
                    <a:pt x="2806" y="3459"/>
                    <a:pt x="2656" y="3517"/>
                    <a:pt x="2622" y="3579"/>
                  </a:cubicBezTo>
                  <a:cubicBezTo>
                    <a:pt x="2436" y="3913"/>
                    <a:pt x="2210" y="4227"/>
                    <a:pt x="1925" y="4473"/>
                  </a:cubicBezTo>
                  <a:cubicBezTo>
                    <a:pt x="1782" y="4600"/>
                    <a:pt x="1608" y="4733"/>
                    <a:pt x="1411" y="4733"/>
                  </a:cubicBezTo>
                  <a:cubicBezTo>
                    <a:pt x="1364" y="4733"/>
                    <a:pt x="1316" y="4725"/>
                    <a:pt x="1267" y="4708"/>
                  </a:cubicBezTo>
                  <a:cubicBezTo>
                    <a:pt x="1032" y="4620"/>
                    <a:pt x="776" y="4316"/>
                    <a:pt x="737" y="4060"/>
                  </a:cubicBezTo>
                  <a:cubicBezTo>
                    <a:pt x="649" y="3393"/>
                    <a:pt x="2033" y="3265"/>
                    <a:pt x="2485" y="3226"/>
                  </a:cubicBezTo>
                  <a:cubicBezTo>
                    <a:pt x="2703" y="3207"/>
                    <a:pt x="2821" y="2940"/>
                    <a:pt x="2562" y="2940"/>
                  </a:cubicBezTo>
                  <a:cubicBezTo>
                    <a:pt x="2553" y="2940"/>
                    <a:pt x="2544" y="2940"/>
                    <a:pt x="2534" y="2941"/>
                  </a:cubicBezTo>
                  <a:cubicBezTo>
                    <a:pt x="2426" y="2951"/>
                    <a:pt x="2318" y="2961"/>
                    <a:pt x="2210" y="2980"/>
                  </a:cubicBezTo>
                  <a:cubicBezTo>
                    <a:pt x="2104" y="2987"/>
                    <a:pt x="1987" y="2992"/>
                    <a:pt x="1867" y="2992"/>
                  </a:cubicBezTo>
                  <a:cubicBezTo>
                    <a:pt x="1277" y="2992"/>
                    <a:pt x="596" y="2879"/>
                    <a:pt x="580" y="2332"/>
                  </a:cubicBezTo>
                  <a:cubicBezTo>
                    <a:pt x="570" y="2146"/>
                    <a:pt x="659" y="1822"/>
                    <a:pt x="875" y="1782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3" y="1777"/>
                    <a:pt x="1392" y="1940"/>
                    <a:pt x="1552" y="203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7"/>
                    <a:pt x="2487" y="2760"/>
                    <a:pt x="2540" y="2760"/>
                  </a:cubicBezTo>
                  <a:cubicBezTo>
                    <a:pt x="2650" y="2760"/>
                    <a:pt x="2779" y="2703"/>
                    <a:pt x="2819" y="2637"/>
                  </a:cubicBezTo>
                  <a:cubicBezTo>
                    <a:pt x="2838" y="2607"/>
                    <a:pt x="2838" y="2568"/>
                    <a:pt x="2809" y="253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6" y="748"/>
                    <a:pt x="2168" y="718"/>
                    <a:pt x="2301" y="718"/>
                  </a:cubicBezTo>
                  <a:cubicBezTo>
                    <a:pt x="2440" y="718"/>
                    <a:pt x="2581" y="750"/>
                    <a:pt x="2671" y="800"/>
                  </a:cubicBezTo>
                  <a:cubicBezTo>
                    <a:pt x="2848" y="889"/>
                    <a:pt x="2937" y="1075"/>
                    <a:pt x="2986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63"/>
                    <a:pt x="2986" y="1900"/>
                    <a:pt x="2986" y="2028"/>
                  </a:cubicBezTo>
                  <a:cubicBezTo>
                    <a:pt x="2982" y="2119"/>
                    <a:pt x="3050" y="2156"/>
                    <a:pt x="3134" y="2156"/>
                  </a:cubicBezTo>
                  <a:cubicBezTo>
                    <a:pt x="3250" y="2156"/>
                    <a:pt x="3395" y="2085"/>
                    <a:pt x="3418" y="1989"/>
                  </a:cubicBezTo>
                  <a:cubicBezTo>
                    <a:pt x="3447" y="1851"/>
                    <a:pt x="3457" y="1714"/>
                    <a:pt x="3457" y="1566"/>
                  </a:cubicBezTo>
                  <a:cubicBezTo>
                    <a:pt x="3538" y="1026"/>
                    <a:pt x="3744" y="281"/>
                    <a:pt x="4163" y="281"/>
                  </a:cubicBezTo>
                  <a:close/>
                  <a:moveTo>
                    <a:pt x="4235" y="1"/>
                  </a:moveTo>
                  <a:cubicBezTo>
                    <a:pt x="4161" y="1"/>
                    <a:pt x="4087" y="9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34"/>
                    <a:pt x="2956" y="506"/>
                    <a:pt x="2711" y="457"/>
                  </a:cubicBezTo>
                  <a:cubicBezTo>
                    <a:pt x="2629" y="443"/>
                    <a:pt x="2538" y="435"/>
                    <a:pt x="2442" y="435"/>
                  </a:cubicBezTo>
                  <a:cubicBezTo>
                    <a:pt x="2075" y="435"/>
                    <a:pt x="1647" y="550"/>
                    <a:pt x="1483" y="869"/>
                  </a:cubicBezTo>
                  <a:cubicBezTo>
                    <a:pt x="1366" y="1105"/>
                    <a:pt x="1444" y="1380"/>
                    <a:pt x="1572" y="1615"/>
                  </a:cubicBezTo>
                  <a:cubicBezTo>
                    <a:pt x="1391" y="1540"/>
                    <a:pt x="1204" y="1492"/>
                    <a:pt x="1020" y="1492"/>
                  </a:cubicBezTo>
                  <a:cubicBezTo>
                    <a:pt x="894" y="1492"/>
                    <a:pt x="769" y="1514"/>
                    <a:pt x="649" y="1566"/>
                  </a:cubicBezTo>
                  <a:cubicBezTo>
                    <a:pt x="236" y="1733"/>
                    <a:pt x="1" y="2322"/>
                    <a:pt x="227" y="2725"/>
                  </a:cubicBezTo>
                  <a:cubicBezTo>
                    <a:pt x="403" y="3039"/>
                    <a:pt x="796" y="3157"/>
                    <a:pt x="1140" y="3216"/>
                  </a:cubicBezTo>
                  <a:cubicBezTo>
                    <a:pt x="865" y="3324"/>
                    <a:pt x="609" y="3471"/>
                    <a:pt x="433" y="3687"/>
                  </a:cubicBezTo>
                  <a:cubicBezTo>
                    <a:pt x="128" y="4090"/>
                    <a:pt x="423" y="4600"/>
                    <a:pt x="786" y="4856"/>
                  </a:cubicBezTo>
                  <a:cubicBezTo>
                    <a:pt x="949" y="4970"/>
                    <a:pt x="1124" y="5018"/>
                    <a:pt x="1300" y="5018"/>
                  </a:cubicBezTo>
                  <a:cubicBezTo>
                    <a:pt x="1622" y="5018"/>
                    <a:pt x="1946" y="4856"/>
                    <a:pt x="2200" y="4640"/>
                  </a:cubicBezTo>
                  <a:cubicBezTo>
                    <a:pt x="2298" y="4561"/>
                    <a:pt x="2397" y="4473"/>
                    <a:pt x="2485" y="4375"/>
                  </a:cubicBezTo>
                  <a:lnTo>
                    <a:pt x="2485" y="4375"/>
                  </a:lnTo>
                  <a:cubicBezTo>
                    <a:pt x="2426" y="4905"/>
                    <a:pt x="2475" y="5474"/>
                    <a:pt x="2789" y="5838"/>
                  </a:cubicBezTo>
                  <a:cubicBezTo>
                    <a:pt x="2975" y="6043"/>
                    <a:pt x="3241" y="6126"/>
                    <a:pt x="3514" y="6126"/>
                  </a:cubicBezTo>
                  <a:cubicBezTo>
                    <a:pt x="3774" y="6126"/>
                    <a:pt x="4041" y="6051"/>
                    <a:pt x="4252" y="5936"/>
                  </a:cubicBezTo>
                  <a:cubicBezTo>
                    <a:pt x="4733" y="5661"/>
                    <a:pt x="4743" y="5160"/>
                    <a:pt x="4557" y="4708"/>
                  </a:cubicBezTo>
                  <a:cubicBezTo>
                    <a:pt x="4547" y="468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73" y="5089"/>
                    <a:pt x="5674" y="5089"/>
                  </a:cubicBezTo>
                  <a:cubicBezTo>
                    <a:pt x="5757" y="5089"/>
                    <a:pt x="5840" y="5080"/>
                    <a:pt x="5922" y="5062"/>
                  </a:cubicBezTo>
                  <a:cubicBezTo>
                    <a:pt x="6393" y="4944"/>
                    <a:pt x="6795" y="4394"/>
                    <a:pt x="6638" y="3893"/>
                  </a:cubicBezTo>
                  <a:cubicBezTo>
                    <a:pt x="6501" y="3461"/>
                    <a:pt x="5971" y="3314"/>
                    <a:pt x="5558" y="3236"/>
                  </a:cubicBezTo>
                  <a:cubicBezTo>
                    <a:pt x="5872" y="3157"/>
                    <a:pt x="6187" y="3039"/>
                    <a:pt x="6422" y="2833"/>
                  </a:cubicBezTo>
                  <a:cubicBezTo>
                    <a:pt x="6805" y="2479"/>
                    <a:pt x="6599" y="2008"/>
                    <a:pt x="6236" y="1723"/>
                  </a:cubicBezTo>
                  <a:cubicBezTo>
                    <a:pt x="6058" y="1580"/>
                    <a:pt x="5855" y="1521"/>
                    <a:pt x="5647" y="1521"/>
                  </a:cubicBezTo>
                  <a:cubicBezTo>
                    <a:pt x="5373" y="1521"/>
                    <a:pt x="5092" y="1623"/>
                    <a:pt x="4851" y="1763"/>
                  </a:cubicBezTo>
                  <a:cubicBezTo>
                    <a:pt x="5028" y="1409"/>
                    <a:pt x="5205" y="977"/>
                    <a:pt x="5107" y="584"/>
                  </a:cubicBezTo>
                  <a:cubicBezTo>
                    <a:pt x="5008" y="207"/>
                    <a:pt x="4614" y="1"/>
                    <a:pt x="4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9" name="Google Shape;4949;p23"/>
            <p:cNvSpPr/>
            <p:nvPr/>
          </p:nvSpPr>
          <p:spPr>
            <a:xfrm>
              <a:off x="4126098" y="9940880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17" y="288"/>
                  </a:moveTo>
                  <a:cubicBezTo>
                    <a:pt x="3349" y="288"/>
                    <a:pt x="3587" y="400"/>
                    <a:pt x="3702" y="592"/>
                  </a:cubicBezTo>
                  <a:cubicBezTo>
                    <a:pt x="3899" y="916"/>
                    <a:pt x="3899" y="1368"/>
                    <a:pt x="3879" y="1731"/>
                  </a:cubicBezTo>
                  <a:cubicBezTo>
                    <a:pt x="3860" y="2006"/>
                    <a:pt x="3820" y="2281"/>
                    <a:pt x="3761" y="2546"/>
                  </a:cubicBezTo>
                  <a:cubicBezTo>
                    <a:pt x="3740" y="2634"/>
                    <a:pt x="3804" y="2667"/>
                    <a:pt x="3887" y="2667"/>
                  </a:cubicBezTo>
                  <a:cubicBezTo>
                    <a:pt x="4000" y="2667"/>
                    <a:pt x="4150" y="2608"/>
                    <a:pt x="4184" y="2546"/>
                  </a:cubicBezTo>
                  <a:cubicBezTo>
                    <a:pt x="4360" y="2222"/>
                    <a:pt x="4596" y="1898"/>
                    <a:pt x="4881" y="1653"/>
                  </a:cubicBezTo>
                  <a:cubicBezTo>
                    <a:pt x="5022" y="1527"/>
                    <a:pt x="5195" y="1401"/>
                    <a:pt x="5384" y="1401"/>
                  </a:cubicBezTo>
                  <a:cubicBezTo>
                    <a:pt x="5431" y="1401"/>
                    <a:pt x="5480" y="1409"/>
                    <a:pt x="5529" y="1427"/>
                  </a:cubicBezTo>
                  <a:cubicBezTo>
                    <a:pt x="5774" y="1505"/>
                    <a:pt x="6030" y="1810"/>
                    <a:pt x="6069" y="2075"/>
                  </a:cubicBezTo>
                  <a:cubicBezTo>
                    <a:pt x="6157" y="2743"/>
                    <a:pt x="4773" y="2860"/>
                    <a:pt x="4321" y="2900"/>
                  </a:cubicBezTo>
                  <a:cubicBezTo>
                    <a:pt x="4103" y="2928"/>
                    <a:pt x="3986" y="3186"/>
                    <a:pt x="4243" y="3186"/>
                  </a:cubicBezTo>
                  <a:cubicBezTo>
                    <a:pt x="4252" y="3186"/>
                    <a:pt x="4262" y="3185"/>
                    <a:pt x="4272" y="3185"/>
                  </a:cubicBezTo>
                  <a:cubicBezTo>
                    <a:pt x="4380" y="3175"/>
                    <a:pt x="4488" y="3165"/>
                    <a:pt x="4596" y="3155"/>
                  </a:cubicBezTo>
                  <a:cubicBezTo>
                    <a:pt x="4710" y="3146"/>
                    <a:pt x="4835" y="3140"/>
                    <a:pt x="4964" y="3140"/>
                  </a:cubicBezTo>
                  <a:cubicBezTo>
                    <a:pt x="5549" y="3140"/>
                    <a:pt x="6210" y="3263"/>
                    <a:pt x="6226" y="3793"/>
                  </a:cubicBezTo>
                  <a:cubicBezTo>
                    <a:pt x="6226" y="3980"/>
                    <a:pt x="6147" y="4304"/>
                    <a:pt x="5931" y="4343"/>
                  </a:cubicBezTo>
                  <a:cubicBezTo>
                    <a:pt x="5911" y="4347"/>
                    <a:pt x="5891" y="4348"/>
                    <a:pt x="5870" y="4348"/>
                  </a:cubicBezTo>
                  <a:cubicBezTo>
                    <a:pt x="5663" y="4348"/>
                    <a:pt x="5414" y="4186"/>
                    <a:pt x="5254" y="4088"/>
                  </a:cubicBezTo>
                  <a:cubicBezTo>
                    <a:pt x="4949" y="3901"/>
                    <a:pt x="4655" y="3666"/>
                    <a:pt x="4400" y="3410"/>
                  </a:cubicBezTo>
                  <a:cubicBezTo>
                    <a:pt x="4368" y="3382"/>
                    <a:pt x="4320" y="3370"/>
                    <a:pt x="4267" y="3370"/>
                  </a:cubicBezTo>
                  <a:cubicBezTo>
                    <a:pt x="4157" y="3370"/>
                    <a:pt x="4027" y="3423"/>
                    <a:pt x="3987" y="3489"/>
                  </a:cubicBezTo>
                  <a:cubicBezTo>
                    <a:pt x="3968" y="3518"/>
                    <a:pt x="3968" y="3558"/>
                    <a:pt x="3997" y="3597"/>
                  </a:cubicBezTo>
                  <a:cubicBezTo>
                    <a:pt x="4203" y="3793"/>
                    <a:pt x="4390" y="4009"/>
                    <a:pt x="4557" y="4235"/>
                  </a:cubicBezTo>
                  <a:cubicBezTo>
                    <a:pt x="4714" y="4461"/>
                    <a:pt x="5146" y="5050"/>
                    <a:pt x="4851" y="5305"/>
                  </a:cubicBezTo>
                  <a:cubicBezTo>
                    <a:pt x="4766" y="5381"/>
                    <a:pt x="4627" y="5412"/>
                    <a:pt x="4488" y="5412"/>
                  </a:cubicBezTo>
                  <a:cubicBezTo>
                    <a:pt x="4355" y="5412"/>
                    <a:pt x="4221" y="5383"/>
                    <a:pt x="4134" y="5335"/>
                  </a:cubicBezTo>
                  <a:cubicBezTo>
                    <a:pt x="3958" y="5237"/>
                    <a:pt x="3869" y="5060"/>
                    <a:pt x="3820" y="4864"/>
                  </a:cubicBezTo>
                  <a:cubicBezTo>
                    <a:pt x="3791" y="4746"/>
                    <a:pt x="3781" y="4618"/>
                    <a:pt x="3781" y="4490"/>
                  </a:cubicBezTo>
                  <a:cubicBezTo>
                    <a:pt x="3801" y="4363"/>
                    <a:pt x="3820" y="4225"/>
                    <a:pt x="3820" y="4098"/>
                  </a:cubicBezTo>
                  <a:cubicBezTo>
                    <a:pt x="3824" y="4007"/>
                    <a:pt x="3756" y="3970"/>
                    <a:pt x="3672" y="3970"/>
                  </a:cubicBezTo>
                  <a:cubicBezTo>
                    <a:pt x="3556" y="3970"/>
                    <a:pt x="3411" y="4040"/>
                    <a:pt x="3388" y="4137"/>
                  </a:cubicBezTo>
                  <a:cubicBezTo>
                    <a:pt x="3359" y="4274"/>
                    <a:pt x="3339" y="4422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9"/>
                    <a:pt x="2328" y="5728"/>
                  </a:cubicBezTo>
                  <a:cubicBezTo>
                    <a:pt x="1650" y="5237"/>
                    <a:pt x="2583" y="3931"/>
                    <a:pt x="2937" y="3489"/>
                  </a:cubicBezTo>
                  <a:cubicBezTo>
                    <a:pt x="3038" y="3364"/>
                    <a:pt x="2926" y="3300"/>
                    <a:pt x="2798" y="3300"/>
                  </a:cubicBezTo>
                  <a:cubicBezTo>
                    <a:pt x="2715" y="3300"/>
                    <a:pt x="2626" y="3327"/>
                    <a:pt x="2583" y="3381"/>
                  </a:cubicBezTo>
                  <a:cubicBezTo>
                    <a:pt x="2357" y="3666"/>
                    <a:pt x="2092" y="3931"/>
                    <a:pt x="1788" y="4127"/>
                  </a:cubicBezTo>
                  <a:cubicBezTo>
                    <a:pt x="1631" y="4232"/>
                    <a:pt x="1452" y="4325"/>
                    <a:pt x="1267" y="4325"/>
                  </a:cubicBezTo>
                  <a:cubicBezTo>
                    <a:pt x="1209" y="4325"/>
                    <a:pt x="1150" y="4315"/>
                    <a:pt x="1091" y="4294"/>
                  </a:cubicBezTo>
                  <a:cubicBezTo>
                    <a:pt x="875" y="4206"/>
                    <a:pt x="590" y="3891"/>
                    <a:pt x="600" y="3646"/>
                  </a:cubicBezTo>
                  <a:cubicBezTo>
                    <a:pt x="619" y="3243"/>
                    <a:pt x="1366" y="3135"/>
                    <a:pt x="1660" y="3076"/>
                  </a:cubicBezTo>
                  <a:cubicBezTo>
                    <a:pt x="1974" y="3008"/>
                    <a:pt x="2289" y="2968"/>
                    <a:pt x="2613" y="2949"/>
                  </a:cubicBezTo>
                  <a:cubicBezTo>
                    <a:pt x="2835" y="2939"/>
                    <a:pt x="2952" y="2664"/>
                    <a:pt x="2667" y="2664"/>
                  </a:cubicBezTo>
                  <a:cubicBezTo>
                    <a:pt x="2662" y="2664"/>
                    <a:pt x="2657" y="2664"/>
                    <a:pt x="2652" y="2664"/>
                  </a:cubicBezTo>
                  <a:cubicBezTo>
                    <a:pt x="2482" y="2679"/>
                    <a:pt x="2285" y="2692"/>
                    <a:pt x="2079" y="2692"/>
                  </a:cubicBezTo>
                  <a:cubicBezTo>
                    <a:pt x="1595" y="2692"/>
                    <a:pt x="1064" y="2620"/>
                    <a:pt x="747" y="2330"/>
                  </a:cubicBezTo>
                  <a:cubicBezTo>
                    <a:pt x="472" y="2085"/>
                    <a:pt x="541" y="1466"/>
                    <a:pt x="914" y="1348"/>
                  </a:cubicBezTo>
                  <a:cubicBezTo>
                    <a:pt x="966" y="1331"/>
                    <a:pt x="1020" y="1324"/>
                    <a:pt x="1076" y="1324"/>
                  </a:cubicBezTo>
                  <a:cubicBezTo>
                    <a:pt x="1445" y="1324"/>
                    <a:pt x="1884" y="1652"/>
                    <a:pt x="2131" y="1839"/>
                  </a:cubicBezTo>
                  <a:cubicBezTo>
                    <a:pt x="2416" y="2036"/>
                    <a:pt x="2691" y="2271"/>
                    <a:pt x="2946" y="2517"/>
                  </a:cubicBezTo>
                  <a:cubicBezTo>
                    <a:pt x="2976" y="2547"/>
                    <a:pt x="3026" y="2560"/>
                    <a:pt x="3080" y="2560"/>
                  </a:cubicBezTo>
                  <a:cubicBezTo>
                    <a:pt x="3239" y="2560"/>
                    <a:pt x="3442" y="2450"/>
                    <a:pt x="3339" y="2340"/>
                  </a:cubicBezTo>
                  <a:cubicBezTo>
                    <a:pt x="3162" y="2134"/>
                    <a:pt x="3005" y="1908"/>
                    <a:pt x="2868" y="1672"/>
                  </a:cubicBezTo>
                  <a:cubicBezTo>
                    <a:pt x="2691" y="1378"/>
                    <a:pt x="2406" y="848"/>
                    <a:pt x="2642" y="514"/>
                  </a:cubicBezTo>
                  <a:cubicBezTo>
                    <a:pt x="2755" y="358"/>
                    <a:pt x="2934" y="288"/>
                    <a:pt x="3117" y="288"/>
                  </a:cubicBezTo>
                  <a:close/>
                  <a:moveTo>
                    <a:pt x="3295" y="1"/>
                  </a:moveTo>
                  <a:cubicBezTo>
                    <a:pt x="3031" y="1"/>
                    <a:pt x="2762" y="79"/>
                    <a:pt x="2554" y="200"/>
                  </a:cubicBezTo>
                  <a:cubicBezTo>
                    <a:pt x="2073" y="465"/>
                    <a:pt x="2063" y="965"/>
                    <a:pt x="2249" y="1427"/>
                  </a:cubicBezTo>
                  <a:cubicBezTo>
                    <a:pt x="2259" y="1437"/>
                    <a:pt x="2259" y="1447"/>
                    <a:pt x="2269" y="1466"/>
                  </a:cubicBezTo>
                  <a:cubicBezTo>
                    <a:pt x="1929" y="1248"/>
                    <a:pt x="1537" y="1043"/>
                    <a:pt x="1140" y="1043"/>
                  </a:cubicBezTo>
                  <a:cubicBezTo>
                    <a:pt x="1055" y="1043"/>
                    <a:pt x="970" y="1053"/>
                    <a:pt x="884" y="1073"/>
                  </a:cubicBezTo>
                  <a:cubicBezTo>
                    <a:pt x="413" y="1181"/>
                    <a:pt x="11" y="1741"/>
                    <a:pt x="168" y="2232"/>
                  </a:cubicBezTo>
                  <a:cubicBezTo>
                    <a:pt x="305" y="2664"/>
                    <a:pt x="835" y="2821"/>
                    <a:pt x="1248" y="2890"/>
                  </a:cubicBezTo>
                  <a:cubicBezTo>
                    <a:pt x="934" y="2968"/>
                    <a:pt x="619" y="3086"/>
                    <a:pt x="384" y="3293"/>
                  </a:cubicBezTo>
                  <a:cubicBezTo>
                    <a:pt x="1" y="3646"/>
                    <a:pt x="207" y="4117"/>
                    <a:pt x="570" y="4412"/>
                  </a:cubicBezTo>
                  <a:cubicBezTo>
                    <a:pt x="746" y="4550"/>
                    <a:pt x="946" y="4606"/>
                    <a:pt x="1151" y="4606"/>
                  </a:cubicBezTo>
                  <a:cubicBezTo>
                    <a:pt x="1428" y="4606"/>
                    <a:pt x="1712" y="4504"/>
                    <a:pt x="1955" y="4363"/>
                  </a:cubicBezTo>
                  <a:lnTo>
                    <a:pt x="1955" y="4363"/>
                  </a:lnTo>
                  <a:cubicBezTo>
                    <a:pt x="1768" y="4726"/>
                    <a:pt x="1601" y="5158"/>
                    <a:pt x="1699" y="5541"/>
                  </a:cubicBezTo>
                  <a:cubicBezTo>
                    <a:pt x="1797" y="5925"/>
                    <a:pt x="2188" y="6125"/>
                    <a:pt x="2559" y="6125"/>
                  </a:cubicBezTo>
                  <a:cubicBezTo>
                    <a:pt x="2634" y="6125"/>
                    <a:pt x="2709" y="6117"/>
                    <a:pt x="2779" y="6101"/>
                  </a:cubicBezTo>
                  <a:cubicBezTo>
                    <a:pt x="3182" y="6012"/>
                    <a:pt x="3418" y="5688"/>
                    <a:pt x="3565" y="5335"/>
                  </a:cubicBezTo>
                  <a:cubicBezTo>
                    <a:pt x="3683" y="5502"/>
                    <a:pt x="3850" y="5620"/>
                    <a:pt x="4095" y="5669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1" y="5691"/>
                    <a:pt x="5159" y="5575"/>
                    <a:pt x="5323" y="5256"/>
                  </a:cubicBezTo>
                  <a:cubicBezTo>
                    <a:pt x="5440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5" y="4586"/>
                    <a:pt x="5599" y="4634"/>
                    <a:pt x="5782" y="4634"/>
                  </a:cubicBezTo>
                  <a:cubicBezTo>
                    <a:pt x="5908" y="4634"/>
                    <a:pt x="6033" y="4611"/>
                    <a:pt x="6157" y="4559"/>
                  </a:cubicBezTo>
                  <a:cubicBezTo>
                    <a:pt x="6570" y="4392"/>
                    <a:pt x="6805" y="3803"/>
                    <a:pt x="6579" y="3401"/>
                  </a:cubicBezTo>
                  <a:cubicBezTo>
                    <a:pt x="6403" y="3086"/>
                    <a:pt x="6010" y="2968"/>
                    <a:pt x="5656" y="2919"/>
                  </a:cubicBezTo>
                  <a:cubicBezTo>
                    <a:pt x="5941" y="2811"/>
                    <a:pt x="6196" y="2654"/>
                    <a:pt x="6363" y="2438"/>
                  </a:cubicBezTo>
                  <a:cubicBezTo>
                    <a:pt x="6678" y="2036"/>
                    <a:pt x="6383" y="1535"/>
                    <a:pt x="6020" y="1280"/>
                  </a:cubicBezTo>
                  <a:cubicBezTo>
                    <a:pt x="5854" y="1160"/>
                    <a:pt x="5677" y="1110"/>
                    <a:pt x="5498" y="1110"/>
                  </a:cubicBezTo>
                  <a:cubicBezTo>
                    <a:pt x="5178" y="1110"/>
                    <a:pt x="4854" y="1272"/>
                    <a:pt x="4596" y="1486"/>
                  </a:cubicBezTo>
                  <a:cubicBezTo>
                    <a:pt x="4508" y="1564"/>
                    <a:pt x="4409" y="1653"/>
                    <a:pt x="4321" y="1751"/>
                  </a:cubicBezTo>
                  <a:cubicBezTo>
                    <a:pt x="4370" y="1221"/>
                    <a:pt x="4331" y="651"/>
                    <a:pt x="4017" y="288"/>
                  </a:cubicBezTo>
                  <a:cubicBezTo>
                    <a:pt x="3832" y="84"/>
                    <a:pt x="3567" y="1"/>
                    <a:pt x="32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0" name="Google Shape;4950;p23"/>
            <p:cNvSpPr/>
            <p:nvPr/>
          </p:nvSpPr>
          <p:spPr>
            <a:xfrm>
              <a:off x="4465418" y="9949394"/>
              <a:ext cx="212231" cy="191086"/>
            </a:xfrm>
            <a:custGeom>
              <a:avLst/>
              <a:gdLst/>
              <a:ahLst/>
              <a:cxnLst/>
              <a:rect l="l" t="t" r="r" b="b"/>
              <a:pathLst>
                <a:path w="6805" h="6127" extrusionOk="0">
                  <a:moveTo>
                    <a:pt x="4168" y="281"/>
                  </a:moveTo>
                  <a:cubicBezTo>
                    <a:pt x="4260" y="281"/>
                    <a:pt x="4363" y="317"/>
                    <a:pt x="4478" y="398"/>
                  </a:cubicBezTo>
                  <a:cubicBezTo>
                    <a:pt x="5155" y="889"/>
                    <a:pt x="4222" y="2195"/>
                    <a:pt x="3869" y="2637"/>
                  </a:cubicBezTo>
                  <a:cubicBezTo>
                    <a:pt x="3769" y="2766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5"/>
                  </a:cubicBezTo>
                  <a:cubicBezTo>
                    <a:pt x="4448" y="2460"/>
                    <a:pt x="4723" y="2195"/>
                    <a:pt x="5027" y="1998"/>
                  </a:cubicBezTo>
                  <a:cubicBezTo>
                    <a:pt x="5175" y="1902"/>
                    <a:pt x="5350" y="1806"/>
                    <a:pt x="5533" y="1806"/>
                  </a:cubicBezTo>
                  <a:cubicBezTo>
                    <a:pt x="5593" y="1806"/>
                    <a:pt x="5654" y="1817"/>
                    <a:pt x="5715" y="1841"/>
                  </a:cubicBezTo>
                  <a:cubicBezTo>
                    <a:pt x="5931" y="1920"/>
                    <a:pt x="6215" y="2234"/>
                    <a:pt x="6206" y="2479"/>
                  </a:cubicBezTo>
                  <a:cubicBezTo>
                    <a:pt x="6186" y="2882"/>
                    <a:pt x="5440" y="3000"/>
                    <a:pt x="5145" y="304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1" y="3196"/>
                    <a:pt x="3853" y="3462"/>
                    <a:pt x="4138" y="3462"/>
                  </a:cubicBezTo>
                  <a:cubicBezTo>
                    <a:pt x="4143" y="3462"/>
                    <a:pt x="4148" y="3462"/>
                    <a:pt x="4153" y="3461"/>
                  </a:cubicBezTo>
                  <a:cubicBezTo>
                    <a:pt x="4317" y="3447"/>
                    <a:pt x="4505" y="3436"/>
                    <a:pt x="4703" y="3436"/>
                  </a:cubicBezTo>
                  <a:cubicBezTo>
                    <a:pt x="5194" y="3436"/>
                    <a:pt x="5736" y="3508"/>
                    <a:pt x="6058" y="3795"/>
                  </a:cubicBezTo>
                  <a:cubicBezTo>
                    <a:pt x="6333" y="4041"/>
                    <a:pt x="6265" y="4669"/>
                    <a:pt x="5891" y="4787"/>
                  </a:cubicBezTo>
                  <a:cubicBezTo>
                    <a:pt x="5844" y="4801"/>
                    <a:pt x="5794" y="4808"/>
                    <a:pt x="5742" y="4808"/>
                  </a:cubicBezTo>
                  <a:cubicBezTo>
                    <a:pt x="5376" y="4808"/>
                    <a:pt x="4923" y="4477"/>
                    <a:pt x="4674" y="4296"/>
                  </a:cubicBezTo>
                  <a:cubicBezTo>
                    <a:pt x="4389" y="4090"/>
                    <a:pt x="4114" y="3864"/>
                    <a:pt x="3869" y="3609"/>
                  </a:cubicBezTo>
                  <a:cubicBezTo>
                    <a:pt x="3839" y="3579"/>
                    <a:pt x="3790" y="3566"/>
                    <a:pt x="3735" y="3566"/>
                  </a:cubicBezTo>
                  <a:cubicBezTo>
                    <a:pt x="3573" y="3566"/>
                    <a:pt x="3363" y="3678"/>
                    <a:pt x="3466" y="3795"/>
                  </a:cubicBezTo>
                  <a:cubicBezTo>
                    <a:pt x="3643" y="4001"/>
                    <a:pt x="3800" y="4227"/>
                    <a:pt x="3947" y="4453"/>
                  </a:cubicBezTo>
                  <a:cubicBezTo>
                    <a:pt x="4114" y="4757"/>
                    <a:pt x="4399" y="5278"/>
                    <a:pt x="4163" y="5612"/>
                  </a:cubicBezTo>
                  <a:cubicBezTo>
                    <a:pt x="4049" y="5770"/>
                    <a:pt x="3868" y="5842"/>
                    <a:pt x="3684" y="5842"/>
                  </a:cubicBezTo>
                  <a:cubicBezTo>
                    <a:pt x="3457" y="5842"/>
                    <a:pt x="3227" y="5733"/>
                    <a:pt x="3113" y="5543"/>
                  </a:cubicBezTo>
                  <a:cubicBezTo>
                    <a:pt x="2906" y="5209"/>
                    <a:pt x="2906" y="4767"/>
                    <a:pt x="293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1"/>
                    <a:pt x="3002" y="3459"/>
                    <a:pt x="2918" y="3459"/>
                  </a:cubicBezTo>
                  <a:cubicBezTo>
                    <a:pt x="2805" y="3459"/>
                    <a:pt x="2655" y="3517"/>
                    <a:pt x="2622" y="3579"/>
                  </a:cubicBezTo>
                  <a:cubicBezTo>
                    <a:pt x="2445" y="3913"/>
                    <a:pt x="2209" y="4227"/>
                    <a:pt x="1934" y="4473"/>
                  </a:cubicBezTo>
                  <a:cubicBezTo>
                    <a:pt x="1784" y="4600"/>
                    <a:pt x="1607" y="4733"/>
                    <a:pt x="1416" y="4733"/>
                  </a:cubicBezTo>
                  <a:cubicBezTo>
                    <a:pt x="1370" y="4733"/>
                    <a:pt x="1324" y="4725"/>
                    <a:pt x="1277" y="4708"/>
                  </a:cubicBezTo>
                  <a:cubicBezTo>
                    <a:pt x="1031" y="4620"/>
                    <a:pt x="776" y="4316"/>
                    <a:pt x="736" y="4060"/>
                  </a:cubicBezTo>
                  <a:cubicBezTo>
                    <a:pt x="648" y="3393"/>
                    <a:pt x="2042" y="3265"/>
                    <a:pt x="2484" y="3226"/>
                  </a:cubicBezTo>
                  <a:cubicBezTo>
                    <a:pt x="2703" y="3207"/>
                    <a:pt x="2829" y="2940"/>
                    <a:pt x="2562" y="2940"/>
                  </a:cubicBezTo>
                  <a:cubicBezTo>
                    <a:pt x="2553" y="2940"/>
                    <a:pt x="2543" y="2940"/>
                    <a:pt x="2533" y="2941"/>
                  </a:cubicBezTo>
                  <a:cubicBezTo>
                    <a:pt x="2435" y="2951"/>
                    <a:pt x="2317" y="2961"/>
                    <a:pt x="2209" y="2980"/>
                  </a:cubicBezTo>
                  <a:cubicBezTo>
                    <a:pt x="2103" y="2987"/>
                    <a:pt x="1987" y="2992"/>
                    <a:pt x="1866" y="2992"/>
                  </a:cubicBezTo>
                  <a:cubicBezTo>
                    <a:pt x="1276" y="2992"/>
                    <a:pt x="596" y="2879"/>
                    <a:pt x="579" y="2332"/>
                  </a:cubicBezTo>
                  <a:cubicBezTo>
                    <a:pt x="579" y="2146"/>
                    <a:pt x="658" y="182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51" y="2038"/>
                  </a:cubicBezTo>
                  <a:cubicBezTo>
                    <a:pt x="1866" y="2224"/>
                    <a:pt x="2150" y="2460"/>
                    <a:pt x="2406" y="2715"/>
                  </a:cubicBezTo>
                  <a:cubicBezTo>
                    <a:pt x="2438" y="2747"/>
                    <a:pt x="2486" y="2760"/>
                    <a:pt x="2539" y="2760"/>
                  </a:cubicBezTo>
                  <a:cubicBezTo>
                    <a:pt x="2649" y="2760"/>
                    <a:pt x="2778" y="2703"/>
                    <a:pt x="2818" y="2637"/>
                  </a:cubicBezTo>
                  <a:cubicBezTo>
                    <a:pt x="2838" y="2607"/>
                    <a:pt x="2838" y="2568"/>
                    <a:pt x="2808" y="2538"/>
                  </a:cubicBezTo>
                  <a:cubicBezTo>
                    <a:pt x="2602" y="2332"/>
                    <a:pt x="2416" y="2116"/>
                    <a:pt x="2258" y="1890"/>
                  </a:cubicBezTo>
                  <a:cubicBezTo>
                    <a:pt x="2092" y="1674"/>
                    <a:pt x="1659" y="1085"/>
                    <a:pt x="1954" y="820"/>
                  </a:cubicBezTo>
                  <a:cubicBezTo>
                    <a:pt x="2036" y="748"/>
                    <a:pt x="2167" y="718"/>
                    <a:pt x="2301" y="718"/>
                  </a:cubicBezTo>
                  <a:cubicBezTo>
                    <a:pt x="2439" y="718"/>
                    <a:pt x="2581" y="750"/>
                    <a:pt x="2671" y="800"/>
                  </a:cubicBezTo>
                  <a:cubicBezTo>
                    <a:pt x="2848" y="889"/>
                    <a:pt x="2946" y="1075"/>
                    <a:pt x="2985" y="1262"/>
                  </a:cubicBezTo>
                  <a:cubicBezTo>
                    <a:pt x="3014" y="1380"/>
                    <a:pt x="3024" y="1507"/>
                    <a:pt x="3024" y="1635"/>
                  </a:cubicBezTo>
                  <a:cubicBezTo>
                    <a:pt x="3005" y="1763"/>
                    <a:pt x="2985" y="1900"/>
                    <a:pt x="2985" y="2028"/>
                  </a:cubicBezTo>
                  <a:cubicBezTo>
                    <a:pt x="2981" y="2119"/>
                    <a:pt x="3051" y="2156"/>
                    <a:pt x="3137" y="2156"/>
                  </a:cubicBezTo>
                  <a:cubicBezTo>
                    <a:pt x="3254" y="2156"/>
                    <a:pt x="3400" y="2085"/>
                    <a:pt x="3417" y="1989"/>
                  </a:cubicBezTo>
                  <a:cubicBezTo>
                    <a:pt x="3447" y="1851"/>
                    <a:pt x="3466" y="1714"/>
                    <a:pt x="3466" y="1566"/>
                  </a:cubicBezTo>
                  <a:cubicBezTo>
                    <a:pt x="3547" y="1026"/>
                    <a:pt x="3746" y="281"/>
                    <a:pt x="4168" y="281"/>
                  </a:cubicBezTo>
                  <a:close/>
                  <a:moveTo>
                    <a:pt x="4241" y="1"/>
                  </a:moveTo>
                  <a:cubicBezTo>
                    <a:pt x="4168" y="1"/>
                    <a:pt x="4095" y="9"/>
                    <a:pt x="4026" y="25"/>
                  </a:cubicBezTo>
                  <a:cubicBezTo>
                    <a:pt x="3623" y="113"/>
                    <a:pt x="3397" y="437"/>
                    <a:pt x="3240" y="791"/>
                  </a:cubicBezTo>
                  <a:cubicBezTo>
                    <a:pt x="3122" y="634"/>
                    <a:pt x="2956" y="506"/>
                    <a:pt x="2710" y="457"/>
                  </a:cubicBezTo>
                  <a:cubicBezTo>
                    <a:pt x="2629" y="443"/>
                    <a:pt x="2537" y="435"/>
                    <a:pt x="2441" y="435"/>
                  </a:cubicBezTo>
                  <a:cubicBezTo>
                    <a:pt x="2075" y="435"/>
                    <a:pt x="1648" y="550"/>
                    <a:pt x="1493" y="869"/>
                  </a:cubicBezTo>
                  <a:cubicBezTo>
                    <a:pt x="1365" y="1105"/>
                    <a:pt x="1453" y="1380"/>
                    <a:pt x="1571" y="1615"/>
                  </a:cubicBezTo>
                  <a:cubicBezTo>
                    <a:pt x="1391" y="1540"/>
                    <a:pt x="1207" y="1492"/>
                    <a:pt x="1023" y="1492"/>
                  </a:cubicBezTo>
                  <a:cubicBezTo>
                    <a:pt x="898" y="1492"/>
                    <a:pt x="772" y="1514"/>
                    <a:pt x="648" y="1566"/>
                  </a:cubicBezTo>
                  <a:cubicBezTo>
                    <a:pt x="246" y="1733"/>
                    <a:pt x="0" y="2322"/>
                    <a:pt x="236" y="2725"/>
                  </a:cubicBezTo>
                  <a:cubicBezTo>
                    <a:pt x="412" y="3039"/>
                    <a:pt x="795" y="3157"/>
                    <a:pt x="1149" y="3216"/>
                  </a:cubicBezTo>
                  <a:cubicBezTo>
                    <a:pt x="864" y="3324"/>
                    <a:pt x="609" y="3471"/>
                    <a:pt x="442" y="3687"/>
                  </a:cubicBezTo>
                  <a:cubicBezTo>
                    <a:pt x="128" y="4090"/>
                    <a:pt x="422" y="4600"/>
                    <a:pt x="786" y="4856"/>
                  </a:cubicBezTo>
                  <a:cubicBezTo>
                    <a:pt x="948" y="4970"/>
                    <a:pt x="1125" y="5018"/>
                    <a:pt x="1302" y="5018"/>
                  </a:cubicBezTo>
                  <a:cubicBezTo>
                    <a:pt x="1627" y="5018"/>
                    <a:pt x="1955" y="4856"/>
                    <a:pt x="2209" y="4640"/>
                  </a:cubicBezTo>
                  <a:cubicBezTo>
                    <a:pt x="2308" y="4561"/>
                    <a:pt x="2396" y="4473"/>
                    <a:pt x="2484" y="4375"/>
                  </a:cubicBezTo>
                  <a:lnTo>
                    <a:pt x="2484" y="4375"/>
                  </a:lnTo>
                  <a:cubicBezTo>
                    <a:pt x="2435" y="4905"/>
                    <a:pt x="2474" y="5474"/>
                    <a:pt x="2798" y="5838"/>
                  </a:cubicBezTo>
                  <a:cubicBezTo>
                    <a:pt x="2979" y="6043"/>
                    <a:pt x="3245" y="6126"/>
                    <a:pt x="3519" y="6126"/>
                  </a:cubicBezTo>
                  <a:cubicBezTo>
                    <a:pt x="3781" y="6126"/>
                    <a:pt x="4050" y="6051"/>
                    <a:pt x="4261" y="5936"/>
                  </a:cubicBezTo>
                  <a:cubicBezTo>
                    <a:pt x="4733" y="5661"/>
                    <a:pt x="4743" y="5160"/>
                    <a:pt x="4556" y="4708"/>
                  </a:cubicBezTo>
                  <a:cubicBezTo>
                    <a:pt x="4556" y="4689"/>
                    <a:pt x="4546" y="4679"/>
                    <a:pt x="4536" y="4669"/>
                  </a:cubicBezTo>
                  <a:lnTo>
                    <a:pt x="4536" y="4669"/>
                  </a:lnTo>
                  <a:cubicBezTo>
                    <a:pt x="4879" y="4889"/>
                    <a:pt x="5275" y="5089"/>
                    <a:pt x="5674" y="5089"/>
                  </a:cubicBezTo>
                  <a:cubicBezTo>
                    <a:pt x="5757" y="5089"/>
                    <a:pt x="5839" y="5080"/>
                    <a:pt x="5921" y="5062"/>
                  </a:cubicBezTo>
                  <a:cubicBezTo>
                    <a:pt x="6402" y="4944"/>
                    <a:pt x="6805" y="4394"/>
                    <a:pt x="6638" y="3893"/>
                  </a:cubicBezTo>
                  <a:cubicBezTo>
                    <a:pt x="6500" y="3461"/>
                    <a:pt x="5970" y="3314"/>
                    <a:pt x="5558" y="3236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79"/>
                    <a:pt x="6598" y="2008"/>
                    <a:pt x="6235" y="1723"/>
                  </a:cubicBezTo>
                  <a:cubicBezTo>
                    <a:pt x="6057" y="1580"/>
                    <a:pt x="5854" y="1521"/>
                    <a:pt x="5647" y="1521"/>
                  </a:cubicBezTo>
                  <a:cubicBezTo>
                    <a:pt x="5373" y="1521"/>
                    <a:pt x="5091" y="1623"/>
                    <a:pt x="4851" y="1763"/>
                  </a:cubicBezTo>
                  <a:cubicBezTo>
                    <a:pt x="5037" y="1409"/>
                    <a:pt x="5204" y="977"/>
                    <a:pt x="5106" y="584"/>
                  </a:cubicBezTo>
                  <a:cubicBezTo>
                    <a:pt x="5016" y="207"/>
                    <a:pt x="4616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1" name="Google Shape;4951;p23"/>
            <p:cNvSpPr/>
            <p:nvPr/>
          </p:nvSpPr>
          <p:spPr>
            <a:xfrm>
              <a:off x="4805330" y="9940880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18" y="288"/>
                  </a:moveTo>
                  <a:cubicBezTo>
                    <a:pt x="3349" y="288"/>
                    <a:pt x="3587" y="400"/>
                    <a:pt x="3702" y="592"/>
                  </a:cubicBezTo>
                  <a:cubicBezTo>
                    <a:pt x="3898" y="916"/>
                    <a:pt x="3898" y="1368"/>
                    <a:pt x="3879" y="1731"/>
                  </a:cubicBezTo>
                  <a:cubicBezTo>
                    <a:pt x="3859" y="2006"/>
                    <a:pt x="3829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3999" y="2667"/>
                    <a:pt x="4149" y="2608"/>
                    <a:pt x="4183" y="2546"/>
                  </a:cubicBezTo>
                  <a:cubicBezTo>
                    <a:pt x="4369" y="2222"/>
                    <a:pt x="4595" y="1898"/>
                    <a:pt x="4880" y="1653"/>
                  </a:cubicBezTo>
                  <a:cubicBezTo>
                    <a:pt x="5021" y="1527"/>
                    <a:pt x="5194" y="1401"/>
                    <a:pt x="5388" y="1401"/>
                  </a:cubicBezTo>
                  <a:cubicBezTo>
                    <a:pt x="5437" y="1401"/>
                    <a:pt x="5487" y="1409"/>
                    <a:pt x="5538" y="1427"/>
                  </a:cubicBezTo>
                  <a:cubicBezTo>
                    <a:pt x="5774" y="1505"/>
                    <a:pt x="6039" y="1810"/>
                    <a:pt x="6068" y="2075"/>
                  </a:cubicBezTo>
                  <a:cubicBezTo>
                    <a:pt x="6157" y="2743"/>
                    <a:pt x="4772" y="2860"/>
                    <a:pt x="4320" y="2900"/>
                  </a:cubicBezTo>
                  <a:cubicBezTo>
                    <a:pt x="4102" y="2928"/>
                    <a:pt x="3985" y="3186"/>
                    <a:pt x="4251" y="3186"/>
                  </a:cubicBezTo>
                  <a:cubicBezTo>
                    <a:pt x="4261" y="3186"/>
                    <a:pt x="4271" y="3185"/>
                    <a:pt x="4281" y="3185"/>
                  </a:cubicBezTo>
                  <a:cubicBezTo>
                    <a:pt x="4379" y="3175"/>
                    <a:pt x="4487" y="3165"/>
                    <a:pt x="4605" y="3155"/>
                  </a:cubicBezTo>
                  <a:cubicBezTo>
                    <a:pt x="4717" y="3146"/>
                    <a:pt x="4841" y="3140"/>
                    <a:pt x="4969" y="3140"/>
                  </a:cubicBezTo>
                  <a:cubicBezTo>
                    <a:pt x="5548" y="3140"/>
                    <a:pt x="6209" y="3263"/>
                    <a:pt x="6225" y="3793"/>
                  </a:cubicBezTo>
                  <a:cubicBezTo>
                    <a:pt x="6235" y="3980"/>
                    <a:pt x="6147" y="4304"/>
                    <a:pt x="5931" y="4343"/>
                  </a:cubicBezTo>
                  <a:cubicBezTo>
                    <a:pt x="5911" y="4347"/>
                    <a:pt x="5890" y="4348"/>
                    <a:pt x="5869" y="4348"/>
                  </a:cubicBezTo>
                  <a:cubicBezTo>
                    <a:pt x="5663" y="4348"/>
                    <a:pt x="5414" y="4186"/>
                    <a:pt x="5263" y="4088"/>
                  </a:cubicBezTo>
                  <a:cubicBezTo>
                    <a:pt x="4949" y="3901"/>
                    <a:pt x="4654" y="3666"/>
                    <a:pt x="4399" y="3410"/>
                  </a:cubicBezTo>
                  <a:cubicBezTo>
                    <a:pt x="4370" y="3382"/>
                    <a:pt x="4324" y="3370"/>
                    <a:pt x="4273" y="3370"/>
                  </a:cubicBezTo>
                  <a:cubicBezTo>
                    <a:pt x="4165" y="3370"/>
                    <a:pt x="4033" y="3423"/>
                    <a:pt x="3987" y="3489"/>
                  </a:cubicBezTo>
                  <a:cubicBezTo>
                    <a:pt x="3967" y="3518"/>
                    <a:pt x="3967" y="3558"/>
                    <a:pt x="3996" y="3597"/>
                  </a:cubicBezTo>
                  <a:cubicBezTo>
                    <a:pt x="4203" y="3793"/>
                    <a:pt x="4389" y="4009"/>
                    <a:pt x="4556" y="4235"/>
                  </a:cubicBezTo>
                  <a:cubicBezTo>
                    <a:pt x="4713" y="4461"/>
                    <a:pt x="5145" y="5050"/>
                    <a:pt x="4851" y="5305"/>
                  </a:cubicBezTo>
                  <a:cubicBezTo>
                    <a:pt x="4765" y="5381"/>
                    <a:pt x="4629" y="5412"/>
                    <a:pt x="4491" y="5412"/>
                  </a:cubicBezTo>
                  <a:cubicBezTo>
                    <a:pt x="4359" y="5412"/>
                    <a:pt x="4225" y="5383"/>
                    <a:pt x="4134" y="5335"/>
                  </a:cubicBezTo>
                  <a:cubicBezTo>
                    <a:pt x="3957" y="5237"/>
                    <a:pt x="3869" y="5060"/>
                    <a:pt x="3820" y="4864"/>
                  </a:cubicBezTo>
                  <a:cubicBezTo>
                    <a:pt x="3790" y="4746"/>
                    <a:pt x="3780" y="4618"/>
                    <a:pt x="3780" y="4490"/>
                  </a:cubicBezTo>
                  <a:cubicBezTo>
                    <a:pt x="3800" y="4363"/>
                    <a:pt x="3820" y="4225"/>
                    <a:pt x="3829" y="4098"/>
                  </a:cubicBezTo>
                  <a:cubicBezTo>
                    <a:pt x="3834" y="4007"/>
                    <a:pt x="3763" y="3970"/>
                    <a:pt x="3677" y="3970"/>
                  </a:cubicBezTo>
                  <a:cubicBezTo>
                    <a:pt x="3558" y="3970"/>
                    <a:pt x="3410" y="4040"/>
                    <a:pt x="3388" y="4137"/>
                  </a:cubicBezTo>
                  <a:cubicBezTo>
                    <a:pt x="3358" y="4274"/>
                    <a:pt x="3348" y="4422"/>
                    <a:pt x="3348" y="4559"/>
                  </a:cubicBezTo>
                  <a:cubicBezTo>
                    <a:pt x="3268" y="5099"/>
                    <a:pt x="3068" y="5844"/>
                    <a:pt x="2646" y="5844"/>
                  </a:cubicBezTo>
                  <a:cubicBezTo>
                    <a:pt x="2554" y="5844"/>
                    <a:pt x="2451" y="5809"/>
                    <a:pt x="2337" y="5728"/>
                  </a:cubicBezTo>
                  <a:cubicBezTo>
                    <a:pt x="1650" y="5246"/>
                    <a:pt x="2592" y="3931"/>
                    <a:pt x="2936" y="3489"/>
                  </a:cubicBezTo>
                  <a:cubicBezTo>
                    <a:pt x="3037" y="3364"/>
                    <a:pt x="2925" y="3300"/>
                    <a:pt x="2797" y="3300"/>
                  </a:cubicBezTo>
                  <a:cubicBezTo>
                    <a:pt x="2714" y="3300"/>
                    <a:pt x="2625" y="3327"/>
                    <a:pt x="2582" y="3381"/>
                  </a:cubicBezTo>
                  <a:cubicBezTo>
                    <a:pt x="2357" y="3666"/>
                    <a:pt x="2091" y="3931"/>
                    <a:pt x="1787" y="4127"/>
                  </a:cubicBezTo>
                  <a:cubicBezTo>
                    <a:pt x="1630" y="4232"/>
                    <a:pt x="1451" y="4325"/>
                    <a:pt x="1266" y="4325"/>
                  </a:cubicBezTo>
                  <a:cubicBezTo>
                    <a:pt x="1208" y="4325"/>
                    <a:pt x="1149" y="4315"/>
                    <a:pt x="1090" y="4294"/>
                  </a:cubicBezTo>
                  <a:cubicBezTo>
                    <a:pt x="874" y="4206"/>
                    <a:pt x="589" y="3891"/>
                    <a:pt x="599" y="3646"/>
                  </a:cubicBezTo>
                  <a:cubicBezTo>
                    <a:pt x="619" y="3243"/>
                    <a:pt x="1375" y="3135"/>
                    <a:pt x="1659" y="3076"/>
                  </a:cubicBezTo>
                  <a:cubicBezTo>
                    <a:pt x="1974" y="3008"/>
                    <a:pt x="2298" y="2968"/>
                    <a:pt x="2612" y="2949"/>
                  </a:cubicBezTo>
                  <a:cubicBezTo>
                    <a:pt x="2830" y="2939"/>
                    <a:pt x="2948" y="2673"/>
                    <a:pt x="2689" y="2673"/>
                  </a:cubicBezTo>
                  <a:cubicBezTo>
                    <a:pt x="2680" y="2673"/>
                    <a:pt x="2671" y="2673"/>
                    <a:pt x="2661" y="2674"/>
                  </a:cubicBezTo>
                  <a:cubicBezTo>
                    <a:pt x="2499" y="2685"/>
                    <a:pt x="2314" y="2695"/>
                    <a:pt x="2121" y="2695"/>
                  </a:cubicBezTo>
                  <a:cubicBezTo>
                    <a:pt x="1625" y="2695"/>
                    <a:pt x="1079" y="2627"/>
                    <a:pt x="746" y="2330"/>
                  </a:cubicBezTo>
                  <a:cubicBezTo>
                    <a:pt x="471" y="2085"/>
                    <a:pt x="540" y="1466"/>
                    <a:pt x="923" y="1348"/>
                  </a:cubicBezTo>
                  <a:cubicBezTo>
                    <a:pt x="974" y="1331"/>
                    <a:pt x="1027" y="1324"/>
                    <a:pt x="1082" y="1324"/>
                  </a:cubicBezTo>
                  <a:cubicBezTo>
                    <a:pt x="1444" y="1324"/>
                    <a:pt x="1884" y="1652"/>
                    <a:pt x="2131" y="1839"/>
                  </a:cubicBezTo>
                  <a:cubicBezTo>
                    <a:pt x="2425" y="2036"/>
                    <a:pt x="2700" y="2271"/>
                    <a:pt x="2946" y="2517"/>
                  </a:cubicBezTo>
                  <a:cubicBezTo>
                    <a:pt x="2976" y="2547"/>
                    <a:pt x="3025" y="2560"/>
                    <a:pt x="3079" y="2560"/>
                  </a:cubicBezTo>
                  <a:cubicBezTo>
                    <a:pt x="3238" y="2560"/>
                    <a:pt x="3441" y="2450"/>
                    <a:pt x="3338" y="2340"/>
                  </a:cubicBezTo>
                  <a:cubicBezTo>
                    <a:pt x="3162" y="2134"/>
                    <a:pt x="3005" y="1908"/>
                    <a:pt x="2867" y="1672"/>
                  </a:cubicBezTo>
                  <a:cubicBezTo>
                    <a:pt x="2690" y="1378"/>
                    <a:pt x="2416" y="848"/>
                    <a:pt x="2651" y="514"/>
                  </a:cubicBezTo>
                  <a:cubicBezTo>
                    <a:pt x="2759" y="358"/>
                    <a:pt x="2936" y="288"/>
                    <a:pt x="3118" y="288"/>
                  </a:cubicBezTo>
                  <a:close/>
                  <a:moveTo>
                    <a:pt x="3298" y="1"/>
                  </a:moveTo>
                  <a:cubicBezTo>
                    <a:pt x="3036" y="1"/>
                    <a:pt x="2766" y="79"/>
                    <a:pt x="2553" y="200"/>
                  </a:cubicBezTo>
                  <a:cubicBezTo>
                    <a:pt x="2082" y="465"/>
                    <a:pt x="2062" y="965"/>
                    <a:pt x="2249" y="1427"/>
                  </a:cubicBezTo>
                  <a:cubicBezTo>
                    <a:pt x="2258" y="1437"/>
                    <a:pt x="2268" y="1447"/>
                    <a:pt x="2268" y="1466"/>
                  </a:cubicBezTo>
                  <a:cubicBezTo>
                    <a:pt x="1937" y="1248"/>
                    <a:pt x="1539" y="1043"/>
                    <a:pt x="1140" y="1043"/>
                  </a:cubicBezTo>
                  <a:cubicBezTo>
                    <a:pt x="1055" y="1043"/>
                    <a:pt x="969" y="1053"/>
                    <a:pt x="884" y="1073"/>
                  </a:cubicBezTo>
                  <a:cubicBezTo>
                    <a:pt x="412" y="1181"/>
                    <a:pt x="10" y="1741"/>
                    <a:pt x="167" y="2232"/>
                  </a:cubicBezTo>
                  <a:cubicBezTo>
                    <a:pt x="304" y="2664"/>
                    <a:pt x="835" y="2821"/>
                    <a:pt x="1247" y="2890"/>
                  </a:cubicBezTo>
                  <a:cubicBezTo>
                    <a:pt x="933" y="2968"/>
                    <a:pt x="619" y="3086"/>
                    <a:pt x="383" y="3293"/>
                  </a:cubicBezTo>
                  <a:cubicBezTo>
                    <a:pt x="0" y="3646"/>
                    <a:pt x="206" y="4117"/>
                    <a:pt x="570" y="4412"/>
                  </a:cubicBezTo>
                  <a:cubicBezTo>
                    <a:pt x="745" y="4550"/>
                    <a:pt x="946" y="4606"/>
                    <a:pt x="1150" y="4606"/>
                  </a:cubicBezTo>
                  <a:cubicBezTo>
                    <a:pt x="1427" y="4606"/>
                    <a:pt x="1712" y="4504"/>
                    <a:pt x="1954" y="4363"/>
                  </a:cubicBezTo>
                  <a:lnTo>
                    <a:pt x="1954" y="4363"/>
                  </a:lnTo>
                  <a:cubicBezTo>
                    <a:pt x="1777" y="4726"/>
                    <a:pt x="1601" y="5158"/>
                    <a:pt x="1699" y="5541"/>
                  </a:cubicBezTo>
                  <a:cubicBezTo>
                    <a:pt x="1797" y="5925"/>
                    <a:pt x="2187" y="6125"/>
                    <a:pt x="2564" y="6125"/>
                  </a:cubicBezTo>
                  <a:cubicBezTo>
                    <a:pt x="2640" y="6125"/>
                    <a:pt x="2716" y="6117"/>
                    <a:pt x="2789" y="6101"/>
                  </a:cubicBezTo>
                  <a:cubicBezTo>
                    <a:pt x="3181" y="6012"/>
                    <a:pt x="3417" y="5688"/>
                    <a:pt x="3564" y="5335"/>
                  </a:cubicBezTo>
                  <a:cubicBezTo>
                    <a:pt x="3682" y="5502"/>
                    <a:pt x="3859" y="5620"/>
                    <a:pt x="4104" y="5669"/>
                  </a:cubicBezTo>
                  <a:cubicBezTo>
                    <a:pt x="4184" y="5683"/>
                    <a:pt x="4274" y="5691"/>
                    <a:pt x="4368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1"/>
                    <a:pt x="5361" y="4746"/>
                    <a:pt x="5234" y="4510"/>
                  </a:cubicBezTo>
                  <a:lnTo>
                    <a:pt x="5234" y="4510"/>
                  </a:lnTo>
                  <a:cubicBezTo>
                    <a:pt x="5414" y="4586"/>
                    <a:pt x="5601" y="4634"/>
                    <a:pt x="5785" y="4634"/>
                  </a:cubicBezTo>
                  <a:cubicBezTo>
                    <a:pt x="5912" y="4634"/>
                    <a:pt x="6037" y="4611"/>
                    <a:pt x="6157" y="4559"/>
                  </a:cubicBezTo>
                  <a:cubicBezTo>
                    <a:pt x="6569" y="4392"/>
                    <a:pt x="6805" y="3803"/>
                    <a:pt x="6579" y="3401"/>
                  </a:cubicBezTo>
                  <a:cubicBezTo>
                    <a:pt x="6402" y="3086"/>
                    <a:pt x="6019" y="2968"/>
                    <a:pt x="5666" y="2919"/>
                  </a:cubicBezTo>
                  <a:cubicBezTo>
                    <a:pt x="5950" y="2811"/>
                    <a:pt x="6196" y="2654"/>
                    <a:pt x="6373" y="2438"/>
                  </a:cubicBezTo>
                  <a:cubicBezTo>
                    <a:pt x="6687" y="2036"/>
                    <a:pt x="6392" y="1535"/>
                    <a:pt x="6029" y="1280"/>
                  </a:cubicBezTo>
                  <a:cubicBezTo>
                    <a:pt x="5864" y="1160"/>
                    <a:pt x="5685" y="1110"/>
                    <a:pt x="5505" y="1110"/>
                  </a:cubicBezTo>
                  <a:cubicBezTo>
                    <a:pt x="5182" y="1110"/>
                    <a:pt x="4857" y="1272"/>
                    <a:pt x="4605" y="1486"/>
                  </a:cubicBezTo>
                  <a:cubicBezTo>
                    <a:pt x="4507" y="1564"/>
                    <a:pt x="4419" y="1653"/>
                    <a:pt x="4330" y="1751"/>
                  </a:cubicBezTo>
                  <a:cubicBezTo>
                    <a:pt x="4379" y="1221"/>
                    <a:pt x="4330" y="651"/>
                    <a:pt x="4016" y="288"/>
                  </a:cubicBezTo>
                  <a:cubicBezTo>
                    <a:pt x="3832" y="84"/>
                    <a:pt x="3569" y="1"/>
                    <a:pt x="3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2" name="Google Shape;4952;p23"/>
            <p:cNvSpPr/>
            <p:nvPr/>
          </p:nvSpPr>
          <p:spPr>
            <a:xfrm>
              <a:off x="5144931" y="9949394"/>
              <a:ext cx="211919" cy="191086"/>
            </a:xfrm>
            <a:custGeom>
              <a:avLst/>
              <a:gdLst/>
              <a:ahLst/>
              <a:cxnLst/>
              <a:rect l="l" t="t" r="r" b="b"/>
              <a:pathLst>
                <a:path w="6795" h="6127" extrusionOk="0">
                  <a:moveTo>
                    <a:pt x="4159" y="281"/>
                  </a:moveTo>
                  <a:cubicBezTo>
                    <a:pt x="4251" y="281"/>
                    <a:pt x="4353" y="317"/>
                    <a:pt x="4468" y="398"/>
                  </a:cubicBezTo>
                  <a:cubicBezTo>
                    <a:pt x="5145" y="889"/>
                    <a:pt x="4213" y="2195"/>
                    <a:pt x="3859" y="2637"/>
                  </a:cubicBezTo>
                  <a:cubicBezTo>
                    <a:pt x="3765" y="2766"/>
                    <a:pt x="3875" y="2828"/>
                    <a:pt x="4001" y="2828"/>
                  </a:cubicBezTo>
                  <a:cubicBezTo>
                    <a:pt x="4086" y="2828"/>
                    <a:pt x="4179" y="2800"/>
                    <a:pt x="4222" y="2745"/>
                  </a:cubicBezTo>
                  <a:cubicBezTo>
                    <a:pt x="4438" y="2460"/>
                    <a:pt x="4713" y="2195"/>
                    <a:pt x="5018" y="1998"/>
                  </a:cubicBezTo>
                  <a:cubicBezTo>
                    <a:pt x="5165" y="1902"/>
                    <a:pt x="5346" y="1806"/>
                    <a:pt x="5527" y="1806"/>
                  </a:cubicBezTo>
                  <a:cubicBezTo>
                    <a:pt x="5587" y="1806"/>
                    <a:pt x="5647" y="1817"/>
                    <a:pt x="5705" y="1841"/>
                  </a:cubicBezTo>
                  <a:cubicBezTo>
                    <a:pt x="5921" y="1920"/>
                    <a:pt x="6216" y="2234"/>
                    <a:pt x="6196" y="2479"/>
                  </a:cubicBezTo>
                  <a:cubicBezTo>
                    <a:pt x="6186" y="2882"/>
                    <a:pt x="5430" y="3000"/>
                    <a:pt x="5145" y="3049"/>
                  </a:cubicBezTo>
                  <a:cubicBezTo>
                    <a:pt x="4831" y="3118"/>
                    <a:pt x="4507" y="3157"/>
                    <a:pt x="4193" y="3177"/>
                  </a:cubicBezTo>
                  <a:cubicBezTo>
                    <a:pt x="3961" y="3196"/>
                    <a:pt x="3853" y="3462"/>
                    <a:pt x="4129" y="3462"/>
                  </a:cubicBezTo>
                  <a:cubicBezTo>
                    <a:pt x="4134" y="3462"/>
                    <a:pt x="4139" y="3462"/>
                    <a:pt x="4144" y="3461"/>
                  </a:cubicBezTo>
                  <a:cubicBezTo>
                    <a:pt x="4307" y="3447"/>
                    <a:pt x="4496" y="3436"/>
                    <a:pt x="4693" y="3436"/>
                  </a:cubicBezTo>
                  <a:cubicBezTo>
                    <a:pt x="5185" y="3436"/>
                    <a:pt x="5729" y="3508"/>
                    <a:pt x="6059" y="3795"/>
                  </a:cubicBezTo>
                  <a:cubicBezTo>
                    <a:pt x="6324" y="4041"/>
                    <a:pt x="6265" y="4669"/>
                    <a:pt x="5882" y="4787"/>
                  </a:cubicBezTo>
                  <a:cubicBezTo>
                    <a:pt x="5834" y="4801"/>
                    <a:pt x="5785" y="4808"/>
                    <a:pt x="5733" y="4808"/>
                  </a:cubicBezTo>
                  <a:cubicBezTo>
                    <a:pt x="5369" y="4808"/>
                    <a:pt x="4922" y="4477"/>
                    <a:pt x="4664" y="4296"/>
                  </a:cubicBezTo>
                  <a:cubicBezTo>
                    <a:pt x="4379" y="4090"/>
                    <a:pt x="4105" y="3864"/>
                    <a:pt x="3859" y="3609"/>
                  </a:cubicBezTo>
                  <a:cubicBezTo>
                    <a:pt x="3829" y="3579"/>
                    <a:pt x="3781" y="3566"/>
                    <a:pt x="3727" y="3566"/>
                  </a:cubicBezTo>
                  <a:cubicBezTo>
                    <a:pt x="3567" y="3566"/>
                    <a:pt x="3361" y="3678"/>
                    <a:pt x="3457" y="3795"/>
                  </a:cubicBezTo>
                  <a:cubicBezTo>
                    <a:pt x="3643" y="4001"/>
                    <a:pt x="3800" y="4227"/>
                    <a:pt x="3938" y="4453"/>
                  </a:cubicBezTo>
                  <a:cubicBezTo>
                    <a:pt x="4114" y="4757"/>
                    <a:pt x="4389" y="5278"/>
                    <a:pt x="4154" y="5612"/>
                  </a:cubicBezTo>
                  <a:cubicBezTo>
                    <a:pt x="4044" y="5770"/>
                    <a:pt x="3863" y="5842"/>
                    <a:pt x="3678" y="5842"/>
                  </a:cubicBezTo>
                  <a:cubicBezTo>
                    <a:pt x="3450" y="5842"/>
                    <a:pt x="3217" y="5733"/>
                    <a:pt x="3103" y="5543"/>
                  </a:cubicBezTo>
                  <a:cubicBezTo>
                    <a:pt x="2897" y="5209"/>
                    <a:pt x="2907" y="4767"/>
                    <a:pt x="2926" y="4394"/>
                  </a:cubicBezTo>
                  <a:cubicBezTo>
                    <a:pt x="2946" y="4119"/>
                    <a:pt x="2975" y="3844"/>
                    <a:pt x="3034" y="3579"/>
                  </a:cubicBezTo>
                  <a:cubicBezTo>
                    <a:pt x="3055" y="3491"/>
                    <a:pt x="2994" y="3459"/>
                    <a:pt x="2911" y="3459"/>
                  </a:cubicBezTo>
                  <a:cubicBezTo>
                    <a:pt x="2801" y="3459"/>
                    <a:pt x="2651" y="3517"/>
                    <a:pt x="2612" y="3579"/>
                  </a:cubicBezTo>
                  <a:cubicBezTo>
                    <a:pt x="2435" y="3913"/>
                    <a:pt x="2200" y="4227"/>
                    <a:pt x="1925" y="4473"/>
                  </a:cubicBezTo>
                  <a:cubicBezTo>
                    <a:pt x="1782" y="4600"/>
                    <a:pt x="1601" y="4733"/>
                    <a:pt x="1407" y="4733"/>
                  </a:cubicBezTo>
                  <a:cubicBezTo>
                    <a:pt x="1361" y="4733"/>
                    <a:pt x="1314" y="4725"/>
                    <a:pt x="1267" y="4708"/>
                  </a:cubicBezTo>
                  <a:cubicBezTo>
                    <a:pt x="1031" y="4620"/>
                    <a:pt x="766" y="4316"/>
                    <a:pt x="737" y="4060"/>
                  </a:cubicBezTo>
                  <a:cubicBezTo>
                    <a:pt x="648" y="3393"/>
                    <a:pt x="2033" y="3265"/>
                    <a:pt x="2475" y="3226"/>
                  </a:cubicBezTo>
                  <a:cubicBezTo>
                    <a:pt x="2693" y="3207"/>
                    <a:pt x="2819" y="2940"/>
                    <a:pt x="2553" y="2940"/>
                  </a:cubicBezTo>
                  <a:cubicBezTo>
                    <a:pt x="2543" y="2940"/>
                    <a:pt x="2534" y="2940"/>
                    <a:pt x="2524" y="2941"/>
                  </a:cubicBezTo>
                  <a:cubicBezTo>
                    <a:pt x="2426" y="2951"/>
                    <a:pt x="2318" y="2961"/>
                    <a:pt x="2200" y="2980"/>
                  </a:cubicBezTo>
                  <a:cubicBezTo>
                    <a:pt x="2093" y="2987"/>
                    <a:pt x="1977" y="2992"/>
                    <a:pt x="1858" y="2992"/>
                  </a:cubicBezTo>
                  <a:cubicBezTo>
                    <a:pt x="1270" y="2992"/>
                    <a:pt x="596" y="2879"/>
                    <a:pt x="580" y="2332"/>
                  </a:cubicBezTo>
                  <a:cubicBezTo>
                    <a:pt x="570" y="2146"/>
                    <a:pt x="648" y="182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0" y="1940"/>
                    <a:pt x="1542" y="2038"/>
                  </a:cubicBezTo>
                  <a:cubicBezTo>
                    <a:pt x="1856" y="2224"/>
                    <a:pt x="2141" y="2460"/>
                    <a:pt x="2406" y="2715"/>
                  </a:cubicBezTo>
                  <a:cubicBezTo>
                    <a:pt x="2435" y="2747"/>
                    <a:pt x="2481" y="2760"/>
                    <a:pt x="2533" y="2760"/>
                  </a:cubicBezTo>
                  <a:cubicBezTo>
                    <a:pt x="2640" y="2760"/>
                    <a:pt x="2772" y="2703"/>
                    <a:pt x="2818" y="2637"/>
                  </a:cubicBezTo>
                  <a:cubicBezTo>
                    <a:pt x="2838" y="2607"/>
                    <a:pt x="2838" y="2568"/>
                    <a:pt x="2799" y="2538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1" y="748"/>
                    <a:pt x="2160" y="718"/>
                    <a:pt x="2293" y="718"/>
                  </a:cubicBezTo>
                  <a:cubicBezTo>
                    <a:pt x="2432" y="718"/>
                    <a:pt x="2576" y="750"/>
                    <a:pt x="2671" y="800"/>
                  </a:cubicBezTo>
                  <a:cubicBezTo>
                    <a:pt x="2848" y="889"/>
                    <a:pt x="2936" y="1075"/>
                    <a:pt x="2985" y="1262"/>
                  </a:cubicBezTo>
                  <a:cubicBezTo>
                    <a:pt x="3005" y="1380"/>
                    <a:pt x="3024" y="1507"/>
                    <a:pt x="3024" y="1635"/>
                  </a:cubicBezTo>
                  <a:cubicBezTo>
                    <a:pt x="3005" y="1763"/>
                    <a:pt x="2985" y="1900"/>
                    <a:pt x="2975" y="2028"/>
                  </a:cubicBezTo>
                  <a:cubicBezTo>
                    <a:pt x="2971" y="2119"/>
                    <a:pt x="3042" y="2156"/>
                    <a:pt x="3128" y="2156"/>
                  </a:cubicBezTo>
                  <a:cubicBezTo>
                    <a:pt x="3246" y="2156"/>
                    <a:pt x="3394" y="2085"/>
                    <a:pt x="3417" y="1989"/>
                  </a:cubicBezTo>
                  <a:cubicBezTo>
                    <a:pt x="3447" y="1851"/>
                    <a:pt x="3457" y="1714"/>
                    <a:pt x="3457" y="1566"/>
                  </a:cubicBezTo>
                  <a:cubicBezTo>
                    <a:pt x="3537" y="1026"/>
                    <a:pt x="3737" y="281"/>
                    <a:pt x="4159" y="281"/>
                  </a:cubicBezTo>
                  <a:close/>
                  <a:moveTo>
                    <a:pt x="4232" y="1"/>
                  </a:moveTo>
                  <a:cubicBezTo>
                    <a:pt x="4158" y="1"/>
                    <a:pt x="4085" y="9"/>
                    <a:pt x="4016" y="25"/>
                  </a:cubicBezTo>
                  <a:cubicBezTo>
                    <a:pt x="3623" y="113"/>
                    <a:pt x="3388" y="437"/>
                    <a:pt x="3240" y="791"/>
                  </a:cubicBezTo>
                  <a:cubicBezTo>
                    <a:pt x="3123" y="634"/>
                    <a:pt x="2946" y="506"/>
                    <a:pt x="2700" y="457"/>
                  </a:cubicBezTo>
                  <a:cubicBezTo>
                    <a:pt x="2619" y="443"/>
                    <a:pt x="2527" y="435"/>
                    <a:pt x="2431" y="435"/>
                  </a:cubicBezTo>
                  <a:cubicBezTo>
                    <a:pt x="2066" y="435"/>
                    <a:pt x="1639" y="550"/>
                    <a:pt x="1483" y="869"/>
                  </a:cubicBezTo>
                  <a:cubicBezTo>
                    <a:pt x="1365" y="1105"/>
                    <a:pt x="1444" y="1380"/>
                    <a:pt x="1561" y="1615"/>
                  </a:cubicBezTo>
                  <a:cubicBezTo>
                    <a:pt x="1381" y="1540"/>
                    <a:pt x="1197" y="1492"/>
                    <a:pt x="1016" y="1492"/>
                  </a:cubicBezTo>
                  <a:cubicBezTo>
                    <a:pt x="891" y="1492"/>
                    <a:pt x="768" y="1514"/>
                    <a:pt x="648" y="1566"/>
                  </a:cubicBezTo>
                  <a:cubicBezTo>
                    <a:pt x="236" y="1733"/>
                    <a:pt x="0" y="2322"/>
                    <a:pt x="226" y="2725"/>
                  </a:cubicBezTo>
                  <a:cubicBezTo>
                    <a:pt x="403" y="3039"/>
                    <a:pt x="786" y="3157"/>
                    <a:pt x="1139" y="3216"/>
                  </a:cubicBezTo>
                  <a:cubicBezTo>
                    <a:pt x="854" y="3324"/>
                    <a:pt x="599" y="3471"/>
                    <a:pt x="432" y="3687"/>
                  </a:cubicBezTo>
                  <a:cubicBezTo>
                    <a:pt x="118" y="4090"/>
                    <a:pt x="413" y="4600"/>
                    <a:pt x="776" y="4856"/>
                  </a:cubicBezTo>
                  <a:cubicBezTo>
                    <a:pt x="939" y="4970"/>
                    <a:pt x="1115" y="5018"/>
                    <a:pt x="1292" y="5018"/>
                  </a:cubicBezTo>
                  <a:cubicBezTo>
                    <a:pt x="1617" y="5018"/>
                    <a:pt x="1945" y="4856"/>
                    <a:pt x="2200" y="4640"/>
                  </a:cubicBezTo>
                  <a:cubicBezTo>
                    <a:pt x="2298" y="4561"/>
                    <a:pt x="2386" y="447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4"/>
                    <a:pt x="2789" y="5838"/>
                  </a:cubicBezTo>
                  <a:cubicBezTo>
                    <a:pt x="2970" y="6043"/>
                    <a:pt x="3235" y="6126"/>
                    <a:pt x="3510" y="6126"/>
                  </a:cubicBezTo>
                  <a:cubicBezTo>
                    <a:pt x="3771" y="6126"/>
                    <a:pt x="4041" y="6051"/>
                    <a:pt x="4252" y="5936"/>
                  </a:cubicBezTo>
                  <a:cubicBezTo>
                    <a:pt x="4723" y="5661"/>
                    <a:pt x="4743" y="5160"/>
                    <a:pt x="4546" y="4708"/>
                  </a:cubicBezTo>
                  <a:cubicBezTo>
                    <a:pt x="4546" y="4689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65" y="5089"/>
                    <a:pt x="5665" y="5089"/>
                  </a:cubicBezTo>
                  <a:cubicBezTo>
                    <a:pt x="5747" y="5089"/>
                    <a:pt x="5829" y="5080"/>
                    <a:pt x="5911" y="5062"/>
                  </a:cubicBezTo>
                  <a:cubicBezTo>
                    <a:pt x="6392" y="4944"/>
                    <a:pt x="6795" y="4394"/>
                    <a:pt x="6638" y="3893"/>
                  </a:cubicBezTo>
                  <a:cubicBezTo>
                    <a:pt x="6500" y="3461"/>
                    <a:pt x="5960" y="3314"/>
                    <a:pt x="5548" y="3236"/>
                  </a:cubicBezTo>
                  <a:cubicBezTo>
                    <a:pt x="5872" y="3157"/>
                    <a:pt x="6186" y="3039"/>
                    <a:pt x="6412" y="2833"/>
                  </a:cubicBezTo>
                  <a:cubicBezTo>
                    <a:pt x="6795" y="2479"/>
                    <a:pt x="6599" y="2008"/>
                    <a:pt x="6235" y="1723"/>
                  </a:cubicBezTo>
                  <a:cubicBezTo>
                    <a:pt x="6053" y="1580"/>
                    <a:pt x="5848" y="1521"/>
                    <a:pt x="5639" y="1521"/>
                  </a:cubicBezTo>
                  <a:cubicBezTo>
                    <a:pt x="5363" y="1521"/>
                    <a:pt x="5081" y="1623"/>
                    <a:pt x="4841" y="1763"/>
                  </a:cubicBezTo>
                  <a:cubicBezTo>
                    <a:pt x="5028" y="1409"/>
                    <a:pt x="5194" y="977"/>
                    <a:pt x="5096" y="584"/>
                  </a:cubicBezTo>
                  <a:cubicBezTo>
                    <a:pt x="5006" y="207"/>
                    <a:pt x="4607" y="1"/>
                    <a:pt x="4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3" name="Google Shape;4953;p23"/>
            <p:cNvSpPr/>
            <p:nvPr/>
          </p:nvSpPr>
          <p:spPr>
            <a:xfrm>
              <a:off x="5484844" y="9940880"/>
              <a:ext cx="211919" cy="191055"/>
            </a:xfrm>
            <a:custGeom>
              <a:avLst/>
              <a:gdLst/>
              <a:ahLst/>
              <a:cxnLst/>
              <a:rect l="l" t="t" r="r" b="b"/>
              <a:pathLst>
                <a:path w="6795" h="6126" extrusionOk="0">
                  <a:moveTo>
                    <a:pt x="3109" y="288"/>
                  </a:moveTo>
                  <a:cubicBezTo>
                    <a:pt x="3339" y="288"/>
                    <a:pt x="3577" y="400"/>
                    <a:pt x="3692" y="592"/>
                  </a:cubicBezTo>
                  <a:cubicBezTo>
                    <a:pt x="3898" y="916"/>
                    <a:pt x="3898" y="1368"/>
                    <a:pt x="386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3999" y="2667"/>
                    <a:pt x="4149" y="2608"/>
                    <a:pt x="4183" y="2546"/>
                  </a:cubicBezTo>
                  <a:cubicBezTo>
                    <a:pt x="4360" y="2222"/>
                    <a:pt x="4595" y="1898"/>
                    <a:pt x="4870" y="1653"/>
                  </a:cubicBezTo>
                  <a:cubicBezTo>
                    <a:pt x="5020" y="1527"/>
                    <a:pt x="5194" y="1401"/>
                    <a:pt x="5384" y="1401"/>
                  </a:cubicBezTo>
                  <a:cubicBezTo>
                    <a:pt x="5431" y="1401"/>
                    <a:pt x="5479" y="1409"/>
                    <a:pt x="5528" y="1427"/>
                  </a:cubicBezTo>
                  <a:cubicBezTo>
                    <a:pt x="5764" y="1505"/>
                    <a:pt x="6029" y="1810"/>
                    <a:pt x="6059" y="2075"/>
                  </a:cubicBezTo>
                  <a:cubicBezTo>
                    <a:pt x="6147" y="2743"/>
                    <a:pt x="4762" y="2860"/>
                    <a:pt x="4321" y="2900"/>
                  </a:cubicBezTo>
                  <a:cubicBezTo>
                    <a:pt x="4102" y="2928"/>
                    <a:pt x="3976" y="3186"/>
                    <a:pt x="4242" y="3186"/>
                  </a:cubicBezTo>
                  <a:cubicBezTo>
                    <a:pt x="4251" y="3186"/>
                    <a:pt x="4261" y="3185"/>
                    <a:pt x="4271" y="3185"/>
                  </a:cubicBezTo>
                  <a:cubicBezTo>
                    <a:pt x="4370" y="3175"/>
                    <a:pt x="4478" y="3165"/>
                    <a:pt x="4595" y="3155"/>
                  </a:cubicBezTo>
                  <a:cubicBezTo>
                    <a:pt x="4709" y="3146"/>
                    <a:pt x="4834" y="3140"/>
                    <a:pt x="4963" y="3140"/>
                  </a:cubicBezTo>
                  <a:cubicBezTo>
                    <a:pt x="5545" y="3140"/>
                    <a:pt x="6200" y="3263"/>
                    <a:pt x="6216" y="3793"/>
                  </a:cubicBezTo>
                  <a:cubicBezTo>
                    <a:pt x="6225" y="3980"/>
                    <a:pt x="6147" y="4304"/>
                    <a:pt x="5921" y="4343"/>
                  </a:cubicBezTo>
                  <a:cubicBezTo>
                    <a:pt x="5901" y="4347"/>
                    <a:pt x="5880" y="4348"/>
                    <a:pt x="5859" y="4348"/>
                  </a:cubicBezTo>
                  <a:cubicBezTo>
                    <a:pt x="5653" y="4348"/>
                    <a:pt x="5405" y="4186"/>
                    <a:pt x="5253" y="4088"/>
                  </a:cubicBezTo>
                  <a:cubicBezTo>
                    <a:pt x="4939" y="3901"/>
                    <a:pt x="4654" y="3666"/>
                    <a:pt x="4389" y="3410"/>
                  </a:cubicBezTo>
                  <a:cubicBezTo>
                    <a:pt x="4361" y="3382"/>
                    <a:pt x="4315" y="3370"/>
                    <a:pt x="4263" y="3370"/>
                  </a:cubicBezTo>
                  <a:cubicBezTo>
                    <a:pt x="4155" y="3370"/>
                    <a:pt x="4023" y="3423"/>
                    <a:pt x="3977" y="3489"/>
                  </a:cubicBezTo>
                  <a:cubicBezTo>
                    <a:pt x="3957" y="3518"/>
                    <a:pt x="3957" y="3558"/>
                    <a:pt x="3997" y="3597"/>
                  </a:cubicBezTo>
                  <a:cubicBezTo>
                    <a:pt x="4193" y="3793"/>
                    <a:pt x="4379" y="4009"/>
                    <a:pt x="4546" y="4235"/>
                  </a:cubicBezTo>
                  <a:cubicBezTo>
                    <a:pt x="4703" y="4461"/>
                    <a:pt x="5136" y="5050"/>
                    <a:pt x="4841" y="5305"/>
                  </a:cubicBezTo>
                  <a:cubicBezTo>
                    <a:pt x="4761" y="5381"/>
                    <a:pt x="4625" y="5412"/>
                    <a:pt x="4485" y="5412"/>
                  </a:cubicBezTo>
                  <a:cubicBezTo>
                    <a:pt x="4352" y="5412"/>
                    <a:pt x="4216" y="5383"/>
                    <a:pt x="4124" y="5335"/>
                  </a:cubicBezTo>
                  <a:cubicBezTo>
                    <a:pt x="3947" y="5237"/>
                    <a:pt x="3859" y="5060"/>
                    <a:pt x="3810" y="4864"/>
                  </a:cubicBezTo>
                  <a:cubicBezTo>
                    <a:pt x="3790" y="4746"/>
                    <a:pt x="3771" y="4618"/>
                    <a:pt x="3771" y="4490"/>
                  </a:cubicBezTo>
                  <a:cubicBezTo>
                    <a:pt x="3790" y="4363"/>
                    <a:pt x="3810" y="4225"/>
                    <a:pt x="3820" y="4098"/>
                  </a:cubicBezTo>
                  <a:cubicBezTo>
                    <a:pt x="3824" y="4008"/>
                    <a:pt x="3756" y="3973"/>
                    <a:pt x="3672" y="3973"/>
                  </a:cubicBezTo>
                  <a:cubicBezTo>
                    <a:pt x="3553" y="3973"/>
                    <a:pt x="3401" y="4045"/>
                    <a:pt x="3378" y="4137"/>
                  </a:cubicBezTo>
                  <a:cubicBezTo>
                    <a:pt x="3348" y="4274"/>
                    <a:pt x="3339" y="4422"/>
                    <a:pt x="3339" y="4569"/>
                  </a:cubicBezTo>
                  <a:cubicBezTo>
                    <a:pt x="3258" y="5101"/>
                    <a:pt x="3058" y="5844"/>
                    <a:pt x="2637" y="5844"/>
                  </a:cubicBezTo>
                  <a:cubicBezTo>
                    <a:pt x="2545" y="5844"/>
                    <a:pt x="2442" y="5809"/>
                    <a:pt x="2327" y="5728"/>
                  </a:cubicBezTo>
                  <a:cubicBezTo>
                    <a:pt x="1650" y="5246"/>
                    <a:pt x="2583" y="3931"/>
                    <a:pt x="2936" y="3489"/>
                  </a:cubicBezTo>
                  <a:cubicBezTo>
                    <a:pt x="3031" y="3364"/>
                    <a:pt x="2917" y="3300"/>
                    <a:pt x="2788" y="3300"/>
                  </a:cubicBezTo>
                  <a:cubicBezTo>
                    <a:pt x="2705" y="3300"/>
                    <a:pt x="2615" y="3327"/>
                    <a:pt x="2573" y="3381"/>
                  </a:cubicBezTo>
                  <a:cubicBezTo>
                    <a:pt x="2357" y="3666"/>
                    <a:pt x="2082" y="3931"/>
                    <a:pt x="1777" y="4127"/>
                  </a:cubicBezTo>
                  <a:cubicBezTo>
                    <a:pt x="1628" y="4232"/>
                    <a:pt x="1445" y="4325"/>
                    <a:pt x="1262" y="4325"/>
                  </a:cubicBezTo>
                  <a:cubicBezTo>
                    <a:pt x="1205" y="4325"/>
                    <a:pt x="1147" y="4315"/>
                    <a:pt x="1090" y="4294"/>
                  </a:cubicBezTo>
                  <a:cubicBezTo>
                    <a:pt x="874" y="4206"/>
                    <a:pt x="580" y="3891"/>
                    <a:pt x="599" y="3646"/>
                  </a:cubicBezTo>
                  <a:cubicBezTo>
                    <a:pt x="609" y="3243"/>
                    <a:pt x="1365" y="3135"/>
                    <a:pt x="1650" y="3076"/>
                  </a:cubicBezTo>
                  <a:cubicBezTo>
                    <a:pt x="1964" y="3008"/>
                    <a:pt x="2288" y="2968"/>
                    <a:pt x="2602" y="2949"/>
                  </a:cubicBezTo>
                  <a:cubicBezTo>
                    <a:pt x="2830" y="2939"/>
                    <a:pt x="2939" y="2673"/>
                    <a:pt x="2679" y="2673"/>
                  </a:cubicBezTo>
                  <a:cubicBezTo>
                    <a:pt x="2671" y="2673"/>
                    <a:pt x="2661" y="2673"/>
                    <a:pt x="2651" y="2674"/>
                  </a:cubicBezTo>
                  <a:cubicBezTo>
                    <a:pt x="2492" y="2685"/>
                    <a:pt x="2308" y="2695"/>
                    <a:pt x="2116" y="2695"/>
                  </a:cubicBezTo>
                  <a:cubicBezTo>
                    <a:pt x="1621" y="2695"/>
                    <a:pt x="1069" y="2627"/>
                    <a:pt x="737" y="2330"/>
                  </a:cubicBezTo>
                  <a:cubicBezTo>
                    <a:pt x="472" y="2085"/>
                    <a:pt x="530" y="1466"/>
                    <a:pt x="913" y="1348"/>
                  </a:cubicBezTo>
                  <a:cubicBezTo>
                    <a:pt x="964" y="1331"/>
                    <a:pt x="1017" y="1324"/>
                    <a:pt x="1073" y="1324"/>
                  </a:cubicBezTo>
                  <a:cubicBezTo>
                    <a:pt x="1435" y="1324"/>
                    <a:pt x="1875" y="1652"/>
                    <a:pt x="2131" y="1839"/>
                  </a:cubicBezTo>
                  <a:cubicBezTo>
                    <a:pt x="2416" y="2036"/>
                    <a:pt x="2691" y="2271"/>
                    <a:pt x="2936" y="2517"/>
                  </a:cubicBezTo>
                  <a:cubicBezTo>
                    <a:pt x="2966" y="2547"/>
                    <a:pt x="3015" y="2560"/>
                    <a:pt x="3070" y="2560"/>
                  </a:cubicBezTo>
                  <a:cubicBezTo>
                    <a:pt x="3229" y="2560"/>
                    <a:pt x="3434" y="2450"/>
                    <a:pt x="3339" y="2340"/>
                  </a:cubicBezTo>
                  <a:cubicBezTo>
                    <a:pt x="3162" y="2134"/>
                    <a:pt x="2995" y="1908"/>
                    <a:pt x="2858" y="1672"/>
                  </a:cubicBezTo>
                  <a:cubicBezTo>
                    <a:pt x="2681" y="1378"/>
                    <a:pt x="2406" y="848"/>
                    <a:pt x="2642" y="514"/>
                  </a:cubicBezTo>
                  <a:cubicBezTo>
                    <a:pt x="2750" y="358"/>
                    <a:pt x="2927" y="288"/>
                    <a:pt x="3109" y="288"/>
                  </a:cubicBezTo>
                  <a:close/>
                  <a:moveTo>
                    <a:pt x="3292" y="1"/>
                  </a:moveTo>
                  <a:cubicBezTo>
                    <a:pt x="3028" y="1"/>
                    <a:pt x="2756" y="79"/>
                    <a:pt x="2543" y="200"/>
                  </a:cubicBezTo>
                  <a:cubicBezTo>
                    <a:pt x="2072" y="465"/>
                    <a:pt x="2062" y="965"/>
                    <a:pt x="2249" y="1427"/>
                  </a:cubicBezTo>
                  <a:cubicBezTo>
                    <a:pt x="2249" y="1437"/>
                    <a:pt x="2259" y="1447"/>
                    <a:pt x="2259" y="1466"/>
                  </a:cubicBezTo>
                  <a:cubicBezTo>
                    <a:pt x="1927" y="1248"/>
                    <a:pt x="1536" y="1043"/>
                    <a:pt x="1140" y="1043"/>
                  </a:cubicBezTo>
                  <a:cubicBezTo>
                    <a:pt x="1055" y="1043"/>
                    <a:pt x="969" y="1053"/>
                    <a:pt x="884" y="1073"/>
                  </a:cubicBezTo>
                  <a:cubicBezTo>
                    <a:pt x="403" y="1181"/>
                    <a:pt x="0" y="1741"/>
                    <a:pt x="157" y="2232"/>
                  </a:cubicBezTo>
                  <a:cubicBezTo>
                    <a:pt x="305" y="2664"/>
                    <a:pt x="835" y="2821"/>
                    <a:pt x="1247" y="2890"/>
                  </a:cubicBezTo>
                  <a:cubicBezTo>
                    <a:pt x="923" y="2968"/>
                    <a:pt x="609" y="3086"/>
                    <a:pt x="383" y="3293"/>
                  </a:cubicBezTo>
                  <a:cubicBezTo>
                    <a:pt x="0" y="3646"/>
                    <a:pt x="197" y="4117"/>
                    <a:pt x="560" y="4412"/>
                  </a:cubicBezTo>
                  <a:cubicBezTo>
                    <a:pt x="740" y="4550"/>
                    <a:pt x="942" y="4606"/>
                    <a:pt x="1149" y="4606"/>
                  </a:cubicBezTo>
                  <a:cubicBezTo>
                    <a:pt x="1427" y="4606"/>
                    <a:pt x="1712" y="4504"/>
                    <a:pt x="1954" y="4363"/>
                  </a:cubicBezTo>
                  <a:lnTo>
                    <a:pt x="1954" y="4363"/>
                  </a:lnTo>
                  <a:cubicBezTo>
                    <a:pt x="1768" y="4726"/>
                    <a:pt x="1601" y="5158"/>
                    <a:pt x="1699" y="5541"/>
                  </a:cubicBezTo>
                  <a:cubicBezTo>
                    <a:pt x="1789" y="5925"/>
                    <a:pt x="2184" y="6125"/>
                    <a:pt x="2558" y="6125"/>
                  </a:cubicBezTo>
                  <a:cubicBezTo>
                    <a:pt x="2633" y="6125"/>
                    <a:pt x="2708" y="6117"/>
                    <a:pt x="2779" y="6101"/>
                  </a:cubicBezTo>
                  <a:cubicBezTo>
                    <a:pt x="3172" y="6012"/>
                    <a:pt x="3407" y="5688"/>
                    <a:pt x="3555" y="5335"/>
                  </a:cubicBezTo>
                  <a:cubicBezTo>
                    <a:pt x="3682" y="5502"/>
                    <a:pt x="3849" y="5620"/>
                    <a:pt x="4095" y="5669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7" y="5575"/>
                    <a:pt x="5312" y="5256"/>
                  </a:cubicBezTo>
                  <a:cubicBezTo>
                    <a:pt x="5430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4" y="4586"/>
                    <a:pt x="5598" y="4634"/>
                    <a:pt x="5779" y="4634"/>
                  </a:cubicBezTo>
                  <a:cubicBezTo>
                    <a:pt x="5904" y="4634"/>
                    <a:pt x="6027" y="4611"/>
                    <a:pt x="6147" y="4559"/>
                  </a:cubicBezTo>
                  <a:cubicBezTo>
                    <a:pt x="6559" y="4392"/>
                    <a:pt x="6795" y="3803"/>
                    <a:pt x="6569" y="3401"/>
                  </a:cubicBezTo>
                  <a:cubicBezTo>
                    <a:pt x="6392" y="3086"/>
                    <a:pt x="6009" y="2968"/>
                    <a:pt x="5656" y="2919"/>
                  </a:cubicBezTo>
                  <a:cubicBezTo>
                    <a:pt x="5941" y="2811"/>
                    <a:pt x="6196" y="2654"/>
                    <a:pt x="6363" y="2438"/>
                  </a:cubicBezTo>
                  <a:cubicBezTo>
                    <a:pt x="6677" y="2036"/>
                    <a:pt x="6383" y="1535"/>
                    <a:pt x="6019" y="1280"/>
                  </a:cubicBezTo>
                  <a:cubicBezTo>
                    <a:pt x="5854" y="1160"/>
                    <a:pt x="5675" y="1110"/>
                    <a:pt x="5495" y="1110"/>
                  </a:cubicBezTo>
                  <a:cubicBezTo>
                    <a:pt x="5173" y="1110"/>
                    <a:pt x="4848" y="1272"/>
                    <a:pt x="4595" y="1486"/>
                  </a:cubicBezTo>
                  <a:cubicBezTo>
                    <a:pt x="4497" y="1564"/>
                    <a:pt x="4409" y="1653"/>
                    <a:pt x="4321" y="1751"/>
                  </a:cubicBezTo>
                  <a:cubicBezTo>
                    <a:pt x="4370" y="1221"/>
                    <a:pt x="4330" y="651"/>
                    <a:pt x="4006" y="288"/>
                  </a:cubicBezTo>
                  <a:cubicBezTo>
                    <a:pt x="3827" y="84"/>
                    <a:pt x="3564" y="1"/>
                    <a:pt x="3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4" name="Google Shape;4954;p23"/>
            <p:cNvSpPr/>
            <p:nvPr/>
          </p:nvSpPr>
          <p:spPr>
            <a:xfrm>
              <a:off x="5824132" y="9949394"/>
              <a:ext cx="212262" cy="191086"/>
            </a:xfrm>
            <a:custGeom>
              <a:avLst/>
              <a:gdLst/>
              <a:ahLst/>
              <a:cxnLst/>
              <a:rect l="l" t="t" r="r" b="b"/>
              <a:pathLst>
                <a:path w="6806" h="6127" extrusionOk="0">
                  <a:moveTo>
                    <a:pt x="4159" y="281"/>
                  </a:moveTo>
                  <a:cubicBezTo>
                    <a:pt x="4251" y="281"/>
                    <a:pt x="4354" y="317"/>
                    <a:pt x="4468" y="398"/>
                  </a:cubicBezTo>
                  <a:cubicBezTo>
                    <a:pt x="5156" y="889"/>
                    <a:pt x="4213" y="2195"/>
                    <a:pt x="3869" y="2637"/>
                  </a:cubicBezTo>
                  <a:cubicBezTo>
                    <a:pt x="3769" y="2766"/>
                    <a:pt x="3877" y="2828"/>
                    <a:pt x="4002" y="2828"/>
                  </a:cubicBezTo>
                  <a:cubicBezTo>
                    <a:pt x="4087" y="2828"/>
                    <a:pt x="4179" y="2800"/>
                    <a:pt x="4223" y="2745"/>
                  </a:cubicBezTo>
                  <a:cubicBezTo>
                    <a:pt x="4449" y="2460"/>
                    <a:pt x="4714" y="2195"/>
                    <a:pt x="5018" y="1998"/>
                  </a:cubicBezTo>
                  <a:cubicBezTo>
                    <a:pt x="5173" y="1902"/>
                    <a:pt x="5350" y="1806"/>
                    <a:pt x="5529" y="1806"/>
                  </a:cubicBezTo>
                  <a:cubicBezTo>
                    <a:pt x="5588" y="1806"/>
                    <a:pt x="5647" y="1817"/>
                    <a:pt x="5705" y="1841"/>
                  </a:cubicBezTo>
                  <a:cubicBezTo>
                    <a:pt x="5921" y="1920"/>
                    <a:pt x="6216" y="2234"/>
                    <a:pt x="6206" y="2479"/>
                  </a:cubicBezTo>
                  <a:cubicBezTo>
                    <a:pt x="6187" y="2882"/>
                    <a:pt x="5430" y="3000"/>
                    <a:pt x="5146" y="3049"/>
                  </a:cubicBezTo>
                  <a:cubicBezTo>
                    <a:pt x="4831" y="3118"/>
                    <a:pt x="4507" y="3157"/>
                    <a:pt x="4193" y="3177"/>
                  </a:cubicBezTo>
                  <a:cubicBezTo>
                    <a:pt x="3962" y="3196"/>
                    <a:pt x="3853" y="3462"/>
                    <a:pt x="4129" y="3462"/>
                  </a:cubicBezTo>
                  <a:cubicBezTo>
                    <a:pt x="4134" y="3462"/>
                    <a:pt x="4139" y="3462"/>
                    <a:pt x="4144" y="3461"/>
                  </a:cubicBezTo>
                  <a:cubicBezTo>
                    <a:pt x="4310" y="3447"/>
                    <a:pt x="4500" y="3436"/>
                    <a:pt x="4698" y="3436"/>
                  </a:cubicBezTo>
                  <a:cubicBezTo>
                    <a:pt x="5190" y="3436"/>
                    <a:pt x="5730" y="3508"/>
                    <a:pt x="6059" y="3795"/>
                  </a:cubicBezTo>
                  <a:cubicBezTo>
                    <a:pt x="6334" y="4041"/>
                    <a:pt x="6265" y="4669"/>
                    <a:pt x="5882" y="4787"/>
                  </a:cubicBezTo>
                  <a:cubicBezTo>
                    <a:pt x="5835" y="4801"/>
                    <a:pt x="5785" y="4808"/>
                    <a:pt x="5734" y="4808"/>
                  </a:cubicBezTo>
                  <a:cubicBezTo>
                    <a:pt x="5369" y="4808"/>
                    <a:pt x="4924" y="4477"/>
                    <a:pt x="4674" y="4296"/>
                  </a:cubicBezTo>
                  <a:cubicBezTo>
                    <a:pt x="4380" y="4090"/>
                    <a:pt x="4105" y="3864"/>
                    <a:pt x="3859" y="3609"/>
                  </a:cubicBezTo>
                  <a:cubicBezTo>
                    <a:pt x="3830" y="3579"/>
                    <a:pt x="3781" y="3566"/>
                    <a:pt x="3727" y="3566"/>
                  </a:cubicBezTo>
                  <a:cubicBezTo>
                    <a:pt x="3568" y="3566"/>
                    <a:pt x="3364" y="3678"/>
                    <a:pt x="3467" y="3795"/>
                  </a:cubicBezTo>
                  <a:cubicBezTo>
                    <a:pt x="3643" y="4001"/>
                    <a:pt x="3801" y="4227"/>
                    <a:pt x="3938" y="4453"/>
                  </a:cubicBezTo>
                  <a:cubicBezTo>
                    <a:pt x="4115" y="4757"/>
                    <a:pt x="4390" y="5278"/>
                    <a:pt x="4154" y="5612"/>
                  </a:cubicBezTo>
                  <a:cubicBezTo>
                    <a:pt x="4044" y="5770"/>
                    <a:pt x="3863" y="5842"/>
                    <a:pt x="3679" y="5842"/>
                  </a:cubicBezTo>
                  <a:cubicBezTo>
                    <a:pt x="3451" y="5842"/>
                    <a:pt x="3217" y="5733"/>
                    <a:pt x="3103" y="554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76" y="3844"/>
                    <a:pt x="3044" y="3579"/>
                  </a:cubicBezTo>
                  <a:cubicBezTo>
                    <a:pt x="3065" y="3491"/>
                    <a:pt x="3002" y="3459"/>
                    <a:pt x="2918" y="3459"/>
                  </a:cubicBezTo>
                  <a:cubicBezTo>
                    <a:pt x="2806" y="3459"/>
                    <a:pt x="2656" y="3517"/>
                    <a:pt x="2622" y="3579"/>
                  </a:cubicBezTo>
                  <a:cubicBezTo>
                    <a:pt x="2436" y="3913"/>
                    <a:pt x="2210" y="4227"/>
                    <a:pt x="1925" y="4473"/>
                  </a:cubicBezTo>
                  <a:cubicBezTo>
                    <a:pt x="1782" y="4600"/>
                    <a:pt x="1608" y="4733"/>
                    <a:pt x="1411" y="4733"/>
                  </a:cubicBezTo>
                  <a:cubicBezTo>
                    <a:pt x="1364" y="4733"/>
                    <a:pt x="1316" y="4725"/>
                    <a:pt x="1267" y="4708"/>
                  </a:cubicBezTo>
                  <a:cubicBezTo>
                    <a:pt x="1032" y="4620"/>
                    <a:pt x="766" y="4316"/>
                    <a:pt x="737" y="4060"/>
                  </a:cubicBezTo>
                  <a:cubicBezTo>
                    <a:pt x="649" y="3393"/>
                    <a:pt x="2033" y="3265"/>
                    <a:pt x="2485" y="3226"/>
                  </a:cubicBezTo>
                  <a:cubicBezTo>
                    <a:pt x="2703" y="3207"/>
                    <a:pt x="2820" y="2940"/>
                    <a:pt x="2553" y="2940"/>
                  </a:cubicBezTo>
                  <a:cubicBezTo>
                    <a:pt x="2544" y="2940"/>
                    <a:pt x="2534" y="2940"/>
                    <a:pt x="2524" y="2941"/>
                  </a:cubicBezTo>
                  <a:cubicBezTo>
                    <a:pt x="2426" y="2951"/>
                    <a:pt x="2318" y="2961"/>
                    <a:pt x="2210" y="2980"/>
                  </a:cubicBezTo>
                  <a:cubicBezTo>
                    <a:pt x="2104" y="2987"/>
                    <a:pt x="1987" y="2992"/>
                    <a:pt x="1867" y="2992"/>
                  </a:cubicBezTo>
                  <a:cubicBezTo>
                    <a:pt x="1277" y="2992"/>
                    <a:pt x="596" y="2879"/>
                    <a:pt x="580" y="2332"/>
                  </a:cubicBezTo>
                  <a:cubicBezTo>
                    <a:pt x="570" y="2146"/>
                    <a:pt x="658" y="1822"/>
                    <a:pt x="874" y="1782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2" y="1777"/>
                    <a:pt x="1392" y="1940"/>
                    <a:pt x="1552" y="203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7"/>
                    <a:pt x="2485" y="2760"/>
                    <a:pt x="2537" y="2760"/>
                  </a:cubicBezTo>
                  <a:cubicBezTo>
                    <a:pt x="2645" y="2760"/>
                    <a:pt x="2772" y="2703"/>
                    <a:pt x="2819" y="2637"/>
                  </a:cubicBezTo>
                  <a:cubicBezTo>
                    <a:pt x="2838" y="2607"/>
                    <a:pt x="2838" y="2568"/>
                    <a:pt x="2809" y="253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6" y="748"/>
                    <a:pt x="2165" y="718"/>
                    <a:pt x="2298" y="718"/>
                  </a:cubicBezTo>
                  <a:cubicBezTo>
                    <a:pt x="2435" y="718"/>
                    <a:pt x="2576" y="750"/>
                    <a:pt x="2671" y="800"/>
                  </a:cubicBezTo>
                  <a:cubicBezTo>
                    <a:pt x="2848" y="889"/>
                    <a:pt x="2936" y="1075"/>
                    <a:pt x="2986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63"/>
                    <a:pt x="2986" y="1900"/>
                    <a:pt x="2976" y="2028"/>
                  </a:cubicBezTo>
                  <a:cubicBezTo>
                    <a:pt x="2976" y="2119"/>
                    <a:pt x="3047" y="2156"/>
                    <a:pt x="3132" y="2156"/>
                  </a:cubicBezTo>
                  <a:cubicBezTo>
                    <a:pt x="3250" y="2156"/>
                    <a:pt x="3395" y="2085"/>
                    <a:pt x="3418" y="1989"/>
                  </a:cubicBezTo>
                  <a:cubicBezTo>
                    <a:pt x="3447" y="1851"/>
                    <a:pt x="3457" y="1714"/>
                    <a:pt x="3457" y="1566"/>
                  </a:cubicBezTo>
                  <a:cubicBezTo>
                    <a:pt x="3537" y="1026"/>
                    <a:pt x="3737" y="281"/>
                    <a:pt x="4159" y="281"/>
                  </a:cubicBezTo>
                  <a:close/>
                  <a:moveTo>
                    <a:pt x="4235" y="1"/>
                  </a:moveTo>
                  <a:cubicBezTo>
                    <a:pt x="4161" y="1"/>
                    <a:pt x="4087" y="9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34"/>
                    <a:pt x="2946" y="506"/>
                    <a:pt x="2701" y="457"/>
                  </a:cubicBezTo>
                  <a:cubicBezTo>
                    <a:pt x="2621" y="443"/>
                    <a:pt x="2531" y="435"/>
                    <a:pt x="2437" y="435"/>
                  </a:cubicBezTo>
                  <a:cubicBezTo>
                    <a:pt x="2075" y="435"/>
                    <a:pt x="1647" y="550"/>
                    <a:pt x="1483" y="869"/>
                  </a:cubicBezTo>
                  <a:cubicBezTo>
                    <a:pt x="1365" y="1105"/>
                    <a:pt x="1444" y="1380"/>
                    <a:pt x="1572" y="1615"/>
                  </a:cubicBezTo>
                  <a:cubicBezTo>
                    <a:pt x="1391" y="1540"/>
                    <a:pt x="1204" y="1492"/>
                    <a:pt x="1020" y="1492"/>
                  </a:cubicBezTo>
                  <a:cubicBezTo>
                    <a:pt x="893" y="1492"/>
                    <a:pt x="769" y="1514"/>
                    <a:pt x="649" y="1566"/>
                  </a:cubicBezTo>
                  <a:cubicBezTo>
                    <a:pt x="236" y="1733"/>
                    <a:pt x="1" y="2322"/>
                    <a:pt x="226" y="2725"/>
                  </a:cubicBezTo>
                  <a:cubicBezTo>
                    <a:pt x="403" y="3039"/>
                    <a:pt x="786" y="3157"/>
                    <a:pt x="1140" y="3216"/>
                  </a:cubicBezTo>
                  <a:cubicBezTo>
                    <a:pt x="855" y="3324"/>
                    <a:pt x="609" y="3471"/>
                    <a:pt x="433" y="3687"/>
                  </a:cubicBezTo>
                  <a:cubicBezTo>
                    <a:pt x="118" y="4090"/>
                    <a:pt x="413" y="4600"/>
                    <a:pt x="776" y="4856"/>
                  </a:cubicBezTo>
                  <a:cubicBezTo>
                    <a:pt x="939" y="4970"/>
                    <a:pt x="1115" y="5018"/>
                    <a:pt x="1293" y="5018"/>
                  </a:cubicBezTo>
                  <a:cubicBezTo>
                    <a:pt x="1618" y="5018"/>
                    <a:pt x="1946" y="4856"/>
                    <a:pt x="2200" y="4640"/>
                  </a:cubicBezTo>
                  <a:cubicBezTo>
                    <a:pt x="2298" y="4561"/>
                    <a:pt x="2396" y="4473"/>
                    <a:pt x="2485" y="4375"/>
                  </a:cubicBezTo>
                  <a:lnTo>
                    <a:pt x="2485" y="4375"/>
                  </a:lnTo>
                  <a:cubicBezTo>
                    <a:pt x="2426" y="4905"/>
                    <a:pt x="2475" y="5474"/>
                    <a:pt x="2789" y="5838"/>
                  </a:cubicBezTo>
                  <a:cubicBezTo>
                    <a:pt x="2975" y="6043"/>
                    <a:pt x="3241" y="6126"/>
                    <a:pt x="3513" y="6126"/>
                  </a:cubicBezTo>
                  <a:cubicBezTo>
                    <a:pt x="3774" y="6126"/>
                    <a:pt x="4041" y="6051"/>
                    <a:pt x="4252" y="5936"/>
                  </a:cubicBezTo>
                  <a:cubicBezTo>
                    <a:pt x="4723" y="5661"/>
                    <a:pt x="4743" y="5160"/>
                    <a:pt x="4557" y="4708"/>
                  </a:cubicBezTo>
                  <a:cubicBezTo>
                    <a:pt x="4547" y="468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72" y="5089"/>
                    <a:pt x="5674" y="5089"/>
                  </a:cubicBezTo>
                  <a:cubicBezTo>
                    <a:pt x="5757" y="5089"/>
                    <a:pt x="5839" y="5080"/>
                    <a:pt x="5921" y="5062"/>
                  </a:cubicBezTo>
                  <a:cubicBezTo>
                    <a:pt x="6393" y="4944"/>
                    <a:pt x="6795" y="4394"/>
                    <a:pt x="6638" y="3893"/>
                  </a:cubicBezTo>
                  <a:cubicBezTo>
                    <a:pt x="6501" y="3461"/>
                    <a:pt x="5970" y="3314"/>
                    <a:pt x="5558" y="3236"/>
                  </a:cubicBezTo>
                  <a:cubicBezTo>
                    <a:pt x="5872" y="3157"/>
                    <a:pt x="6187" y="3039"/>
                    <a:pt x="6422" y="2833"/>
                  </a:cubicBezTo>
                  <a:cubicBezTo>
                    <a:pt x="6805" y="2479"/>
                    <a:pt x="6599" y="2008"/>
                    <a:pt x="6236" y="1723"/>
                  </a:cubicBezTo>
                  <a:cubicBezTo>
                    <a:pt x="6058" y="1580"/>
                    <a:pt x="5855" y="1521"/>
                    <a:pt x="5647" y="1521"/>
                  </a:cubicBezTo>
                  <a:cubicBezTo>
                    <a:pt x="5373" y="1521"/>
                    <a:pt x="5091" y="1623"/>
                    <a:pt x="4851" y="1763"/>
                  </a:cubicBezTo>
                  <a:cubicBezTo>
                    <a:pt x="5028" y="1409"/>
                    <a:pt x="5205" y="977"/>
                    <a:pt x="5106" y="584"/>
                  </a:cubicBezTo>
                  <a:cubicBezTo>
                    <a:pt x="5008" y="207"/>
                    <a:pt x="4614" y="1"/>
                    <a:pt x="4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5" name="Google Shape;4955;p23"/>
            <p:cNvSpPr/>
            <p:nvPr/>
          </p:nvSpPr>
          <p:spPr>
            <a:xfrm>
              <a:off x="6164045" y="9940880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14" y="288"/>
                  </a:moveTo>
                  <a:cubicBezTo>
                    <a:pt x="3344" y="288"/>
                    <a:pt x="3582" y="400"/>
                    <a:pt x="3702" y="592"/>
                  </a:cubicBezTo>
                  <a:cubicBezTo>
                    <a:pt x="3899" y="916"/>
                    <a:pt x="3899" y="1368"/>
                    <a:pt x="387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4000" y="2667"/>
                    <a:pt x="4150" y="2608"/>
                    <a:pt x="4183" y="2546"/>
                  </a:cubicBezTo>
                  <a:cubicBezTo>
                    <a:pt x="4360" y="2222"/>
                    <a:pt x="4596" y="1898"/>
                    <a:pt x="4881" y="1653"/>
                  </a:cubicBezTo>
                  <a:cubicBezTo>
                    <a:pt x="5022" y="1527"/>
                    <a:pt x="5195" y="1401"/>
                    <a:pt x="5384" y="1401"/>
                  </a:cubicBezTo>
                  <a:cubicBezTo>
                    <a:pt x="5431" y="1401"/>
                    <a:pt x="5480" y="1409"/>
                    <a:pt x="5529" y="1427"/>
                  </a:cubicBezTo>
                  <a:cubicBezTo>
                    <a:pt x="5774" y="1505"/>
                    <a:pt x="6029" y="1810"/>
                    <a:pt x="6069" y="2075"/>
                  </a:cubicBezTo>
                  <a:cubicBezTo>
                    <a:pt x="6157" y="2743"/>
                    <a:pt x="4763" y="2860"/>
                    <a:pt x="4321" y="2900"/>
                  </a:cubicBezTo>
                  <a:cubicBezTo>
                    <a:pt x="4103" y="2928"/>
                    <a:pt x="3985" y="3186"/>
                    <a:pt x="4243" y="3186"/>
                  </a:cubicBezTo>
                  <a:cubicBezTo>
                    <a:pt x="4252" y="3186"/>
                    <a:pt x="4262" y="3185"/>
                    <a:pt x="4272" y="3185"/>
                  </a:cubicBezTo>
                  <a:cubicBezTo>
                    <a:pt x="4370" y="3175"/>
                    <a:pt x="4488" y="3165"/>
                    <a:pt x="4596" y="3155"/>
                  </a:cubicBezTo>
                  <a:cubicBezTo>
                    <a:pt x="4710" y="3146"/>
                    <a:pt x="4835" y="3140"/>
                    <a:pt x="4964" y="3140"/>
                  </a:cubicBezTo>
                  <a:cubicBezTo>
                    <a:pt x="5548" y="3140"/>
                    <a:pt x="6210" y="3263"/>
                    <a:pt x="6226" y="3793"/>
                  </a:cubicBezTo>
                  <a:cubicBezTo>
                    <a:pt x="6226" y="3980"/>
                    <a:pt x="6147" y="4304"/>
                    <a:pt x="5931" y="4343"/>
                  </a:cubicBezTo>
                  <a:cubicBezTo>
                    <a:pt x="5911" y="4347"/>
                    <a:pt x="5891" y="4348"/>
                    <a:pt x="5869" y="4348"/>
                  </a:cubicBezTo>
                  <a:cubicBezTo>
                    <a:pt x="5663" y="4348"/>
                    <a:pt x="5414" y="4186"/>
                    <a:pt x="5254" y="4088"/>
                  </a:cubicBezTo>
                  <a:cubicBezTo>
                    <a:pt x="4949" y="3901"/>
                    <a:pt x="4655" y="3666"/>
                    <a:pt x="4399" y="3410"/>
                  </a:cubicBezTo>
                  <a:cubicBezTo>
                    <a:pt x="4368" y="3382"/>
                    <a:pt x="4319" y="3370"/>
                    <a:pt x="4267" y="3370"/>
                  </a:cubicBezTo>
                  <a:cubicBezTo>
                    <a:pt x="4157" y="3370"/>
                    <a:pt x="4027" y="3423"/>
                    <a:pt x="3987" y="3489"/>
                  </a:cubicBezTo>
                  <a:cubicBezTo>
                    <a:pt x="3967" y="3518"/>
                    <a:pt x="3967" y="3558"/>
                    <a:pt x="3997" y="3597"/>
                  </a:cubicBezTo>
                  <a:cubicBezTo>
                    <a:pt x="4203" y="3793"/>
                    <a:pt x="4390" y="4009"/>
                    <a:pt x="4547" y="4235"/>
                  </a:cubicBezTo>
                  <a:cubicBezTo>
                    <a:pt x="4714" y="4461"/>
                    <a:pt x="5146" y="5050"/>
                    <a:pt x="4851" y="5305"/>
                  </a:cubicBezTo>
                  <a:cubicBezTo>
                    <a:pt x="4766" y="5381"/>
                    <a:pt x="4627" y="5412"/>
                    <a:pt x="4488" y="5412"/>
                  </a:cubicBezTo>
                  <a:cubicBezTo>
                    <a:pt x="4355" y="5412"/>
                    <a:pt x="4221" y="5383"/>
                    <a:pt x="4134" y="5335"/>
                  </a:cubicBezTo>
                  <a:cubicBezTo>
                    <a:pt x="3958" y="5237"/>
                    <a:pt x="3859" y="5060"/>
                    <a:pt x="3820" y="4864"/>
                  </a:cubicBezTo>
                  <a:cubicBezTo>
                    <a:pt x="3791" y="4746"/>
                    <a:pt x="3781" y="4618"/>
                    <a:pt x="3781" y="4490"/>
                  </a:cubicBezTo>
                  <a:cubicBezTo>
                    <a:pt x="3801" y="4363"/>
                    <a:pt x="3820" y="4225"/>
                    <a:pt x="3820" y="4098"/>
                  </a:cubicBezTo>
                  <a:cubicBezTo>
                    <a:pt x="3824" y="4007"/>
                    <a:pt x="3754" y="3970"/>
                    <a:pt x="3668" y="3970"/>
                  </a:cubicBezTo>
                  <a:cubicBezTo>
                    <a:pt x="3551" y="3970"/>
                    <a:pt x="3405" y="4040"/>
                    <a:pt x="3388" y="4137"/>
                  </a:cubicBezTo>
                  <a:cubicBezTo>
                    <a:pt x="3359" y="4274"/>
                    <a:pt x="3339" y="4422"/>
                    <a:pt x="3339" y="4559"/>
                  </a:cubicBezTo>
                  <a:cubicBezTo>
                    <a:pt x="3258" y="5099"/>
                    <a:pt x="3059" y="5844"/>
                    <a:pt x="2637" y="5844"/>
                  </a:cubicBezTo>
                  <a:cubicBezTo>
                    <a:pt x="2545" y="5844"/>
                    <a:pt x="2442" y="5809"/>
                    <a:pt x="2328" y="5728"/>
                  </a:cubicBezTo>
                  <a:cubicBezTo>
                    <a:pt x="1650" y="5237"/>
                    <a:pt x="2583" y="3931"/>
                    <a:pt x="2936" y="3489"/>
                  </a:cubicBezTo>
                  <a:cubicBezTo>
                    <a:pt x="3038" y="3364"/>
                    <a:pt x="2926" y="3300"/>
                    <a:pt x="2798" y="3300"/>
                  </a:cubicBezTo>
                  <a:cubicBezTo>
                    <a:pt x="2715" y="3300"/>
                    <a:pt x="2625" y="3327"/>
                    <a:pt x="2583" y="3381"/>
                  </a:cubicBezTo>
                  <a:cubicBezTo>
                    <a:pt x="2357" y="3666"/>
                    <a:pt x="2082" y="3931"/>
                    <a:pt x="1788" y="4127"/>
                  </a:cubicBezTo>
                  <a:cubicBezTo>
                    <a:pt x="1631" y="4232"/>
                    <a:pt x="1452" y="4325"/>
                    <a:pt x="1267" y="4325"/>
                  </a:cubicBezTo>
                  <a:cubicBezTo>
                    <a:pt x="1209" y="4325"/>
                    <a:pt x="1150" y="4315"/>
                    <a:pt x="1090" y="4294"/>
                  </a:cubicBezTo>
                  <a:cubicBezTo>
                    <a:pt x="874" y="4206"/>
                    <a:pt x="590" y="3891"/>
                    <a:pt x="600" y="3646"/>
                  </a:cubicBezTo>
                  <a:cubicBezTo>
                    <a:pt x="619" y="3243"/>
                    <a:pt x="1365" y="3135"/>
                    <a:pt x="1660" y="3076"/>
                  </a:cubicBezTo>
                  <a:cubicBezTo>
                    <a:pt x="1974" y="3008"/>
                    <a:pt x="2288" y="2968"/>
                    <a:pt x="2612" y="2949"/>
                  </a:cubicBezTo>
                  <a:cubicBezTo>
                    <a:pt x="2834" y="2939"/>
                    <a:pt x="2952" y="2664"/>
                    <a:pt x="2667" y="2664"/>
                  </a:cubicBezTo>
                  <a:cubicBezTo>
                    <a:pt x="2662" y="2664"/>
                    <a:pt x="2657" y="2664"/>
                    <a:pt x="2652" y="2664"/>
                  </a:cubicBezTo>
                  <a:cubicBezTo>
                    <a:pt x="2482" y="2679"/>
                    <a:pt x="2285" y="2692"/>
                    <a:pt x="2079" y="2692"/>
                  </a:cubicBezTo>
                  <a:cubicBezTo>
                    <a:pt x="1594" y="2692"/>
                    <a:pt x="1064" y="2620"/>
                    <a:pt x="747" y="2330"/>
                  </a:cubicBezTo>
                  <a:cubicBezTo>
                    <a:pt x="472" y="2085"/>
                    <a:pt x="541" y="1466"/>
                    <a:pt x="914" y="1348"/>
                  </a:cubicBezTo>
                  <a:cubicBezTo>
                    <a:pt x="964" y="1331"/>
                    <a:pt x="1018" y="1324"/>
                    <a:pt x="1073" y="1324"/>
                  </a:cubicBezTo>
                  <a:cubicBezTo>
                    <a:pt x="1437" y="1324"/>
                    <a:pt x="1884" y="1652"/>
                    <a:pt x="2131" y="1839"/>
                  </a:cubicBezTo>
                  <a:cubicBezTo>
                    <a:pt x="2416" y="2036"/>
                    <a:pt x="2691" y="2271"/>
                    <a:pt x="2936" y="2517"/>
                  </a:cubicBezTo>
                  <a:cubicBezTo>
                    <a:pt x="2969" y="2547"/>
                    <a:pt x="3020" y="2560"/>
                    <a:pt x="3076" y="2560"/>
                  </a:cubicBezTo>
                  <a:cubicBezTo>
                    <a:pt x="3238" y="2560"/>
                    <a:pt x="3441" y="2450"/>
                    <a:pt x="3339" y="2340"/>
                  </a:cubicBezTo>
                  <a:cubicBezTo>
                    <a:pt x="3162" y="2134"/>
                    <a:pt x="3005" y="1908"/>
                    <a:pt x="2868" y="1672"/>
                  </a:cubicBezTo>
                  <a:cubicBezTo>
                    <a:pt x="2691" y="1378"/>
                    <a:pt x="2406" y="848"/>
                    <a:pt x="2642" y="514"/>
                  </a:cubicBezTo>
                  <a:cubicBezTo>
                    <a:pt x="2754" y="358"/>
                    <a:pt x="2932" y="288"/>
                    <a:pt x="3114" y="288"/>
                  </a:cubicBezTo>
                  <a:close/>
                  <a:moveTo>
                    <a:pt x="3294" y="1"/>
                  </a:moveTo>
                  <a:cubicBezTo>
                    <a:pt x="3031" y="1"/>
                    <a:pt x="2761" y="79"/>
                    <a:pt x="2554" y="200"/>
                  </a:cubicBezTo>
                  <a:cubicBezTo>
                    <a:pt x="2072" y="465"/>
                    <a:pt x="2063" y="965"/>
                    <a:pt x="2249" y="1427"/>
                  </a:cubicBezTo>
                  <a:cubicBezTo>
                    <a:pt x="2249" y="1437"/>
                    <a:pt x="2259" y="1447"/>
                    <a:pt x="2269" y="1466"/>
                  </a:cubicBezTo>
                  <a:cubicBezTo>
                    <a:pt x="1929" y="1248"/>
                    <a:pt x="1537" y="1043"/>
                    <a:pt x="1140" y="1043"/>
                  </a:cubicBezTo>
                  <a:cubicBezTo>
                    <a:pt x="1055" y="1043"/>
                    <a:pt x="969" y="1053"/>
                    <a:pt x="884" y="1073"/>
                  </a:cubicBezTo>
                  <a:cubicBezTo>
                    <a:pt x="403" y="1181"/>
                    <a:pt x="1" y="1741"/>
                    <a:pt x="168" y="2232"/>
                  </a:cubicBezTo>
                  <a:cubicBezTo>
                    <a:pt x="305" y="2664"/>
                    <a:pt x="835" y="2821"/>
                    <a:pt x="1248" y="2890"/>
                  </a:cubicBezTo>
                  <a:cubicBezTo>
                    <a:pt x="933" y="2968"/>
                    <a:pt x="619" y="3086"/>
                    <a:pt x="384" y="3293"/>
                  </a:cubicBezTo>
                  <a:cubicBezTo>
                    <a:pt x="1" y="3646"/>
                    <a:pt x="207" y="4117"/>
                    <a:pt x="570" y="4412"/>
                  </a:cubicBezTo>
                  <a:cubicBezTo>
                    <a:pt x="746" y="4550"/>
                    <a:pt x="946" y="4606"/>
                    <a:pt x="1151" y="4606"/>
                  </a:cubicBezTo>
                  <a:cubicBezTo>
                    <a:pt x="1427" y="4606"/>
                    <a:pt x="1712" y="4504"/>
                    <a:pt x="1955" y="4363"/>
                  </a:cubicBezTo>
                  <a:lnTo>
                    <a:pt x="1955" y="4363"/>
                  </a:lnTo>
                  <a:cubicBezTo>
                    <a:pt x="1768" y="4726"/>
                    <a:pt x="1601" y="5158"/>
                    <a:pt x="1699" y="5541"/>
                  </a:cubicBezTo>
                  <a:cubicBezTo>
                    <a:pt x="1789" y="5925"/>
                    <a:pt x="2185" y="6125"/>
                    <a:pt x="2558" y="6125"/>
                  </a:cubicBezTo>
                  <a:cubicBezTo>
                    <a:pt x="2634" y="6125"/>
                    <a:pt x="2708" y="6117"/>
                    <a:pt x="2779" y="6101"/>
                  </a:cubicBezTo>
                  <a:cubicBezTo>
                    <a:pt x="3182" y="6012"/>
                    <a:pt x="3418" y="5688"/>
                    <a:pt x="3565" y="5335"/>
                  </a:cubicBezTo>
                  <a:cubicBezTo>
                    <a:pt x="3683" y="5502"/>
                    <a:pt x="3850" y="5620"/>
                    <a:pt x="4095" y="5669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5" y="4586"/>
                    <a:pt x="5598" y="4634"/>
                    <a:pt x="5782" y="4634"/>
                  </a:cubicBezTo>
                  <a:cubicBezTo>
                    <a:pt x="5908" y="4634"/>
                    <a:pt x="6033" y="4611"/>
                    <a:pt x="6157" y="4559"/>
                  </a:cubicBezTo>
                  <a:cubicBezTo>
                    <a:pt x="6560" y="4392"/>
                    <a:pt x="6805" y="3803"/>
                    <a:pt x="6569" y="3401"/>
                  </a:cubicBezTo>
                  <a:cubicBezTo>
                    <a:pt x="6393" y="3086"/>
                    <a:pt x="6010" y="2968"/>
                    <a:pt x="5656" y="2919"/>
                  </a:cubicBezTo>
                  <a:cubicBezTo>
                    <a:pt x="5941" y="2811"/>
                    <a:pt x="6196" y="2654"/>
                    <a:pt x="6363" y="2438"/>
                  </a:cubicBezTo>
                  <a:cubicBezTo>
                    <a:pt x="6677" y="2036"/>
                    <a:pt x="6383" y="1535"/>
                    <a:pt x="6020" y="1280"/>
                  </a:cubicBezTo>
                  <a:cubicBezTo>
                    <a:pt x="5854" y="1160"/>
                    <a:pt x="5675" y="1110"/>
                    <a:pt x="5495" y="1110"/>
                  </a:cubicBezTo>
                  <a:cubicBezTo>
                    <a:pt x="5173" y="1110"/>
                    <a:pt x="4848" y="1272"/>
                    <a:pt x="4596" y="1486"/>
                  </a:cubicBezTo>
                  <a:cubicBezTo>
                    <a:pt x="4498" y="1564"/>
                    <a:pt x="4409" y="1653"/>
                    <a:pt x="4321" y="1751"/>
                  </a:cubicBezTo>
                  <a:cubicBezTo>
                    <a:pt x="4370" y="1221"/>
                    <a:pt x="4331" y="651"/>
                    <a:pt x="4007" y="288"/>
                  </a:cubicBezTo>
                  <a:cubicBezTo>
                    <a:pt x="3827" y="84"/>
                    <a:pt x="3564" y="1"/>
                    <a:pt x="32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6" name="Google Shape;4956;p23"/>
            <p:cNvSpPr/>
            <p:nvPr/>
          </p:nvSpPr>
          <p:spPr>
            <a:xfrm>
              <a:off x="2920794" y="10148745"/>
              <a:ext cx="212231" cy="191179"/>
            </a:xfrm>
            <a:custGeom>
              <a:avLst/>
              <a:gdLst/>
              <a:ahLst/>
              <a:cxnLst/>
              <a:rect l="l" t="t" r="r" b="b"/>
              <a:pathLst>
                <a:path w="6805" h="6130" extrusionOk="0">
                  <a:moveTo>
                    <a:pt x="4160" y="290"/>
                  </a:moveTo>
                  <a:cubicBezTo>
                    <a:pt x="4252" y="290"/>
                    <a:pt x="4355" y="326"/>
                    <a:pt x="4468" y="408"/>
                  </a:cubicBezTo>
                  <a:cubicBezTo>
                    <a:pt x="5155" y="889"/>
                    <a:pt x="4213" y="2205"/>
                    <a:pt x="3869" y="2647"/>
                  </a:cubicBezTo>
                  <a:cubicBezTo>
                    <a:pt x="3770" y="2769"/>
                    <a:pt x="3875" y="2829"/>
                    <a:pt x="3999" y="2829"/>
                  </a:cubicBezTo>
                  <a:cubicBezTo>
                    <a:pt x="4084" y="2829"/>
                    <a:pt x="4179" y="2801"/>
                    <a:pt x="4223" y="2745"/>
                  </a:cubicBezTo>
                  <a:cubicBezTo>
                    <a:pt x="4448" y="2460"/>
                    <a:pt x="4714" y="2195"/>
                    <a:pt x="5018" y="1998"/>
                  </a:cubicBezTo>
                  <a:cubicBezTo>
                    <a:pt x="5174" y="1902"/>
                    <a:pt x="5353" y="1811"/>
                    <a:pt x="5537" y="1811"/>
                  </a:cubicBezTo>
                  <a:cubicBezTo>
                    <a:pt x="5596" y="1811"/>
                    <a:pt x="5656" y="1820"/>
                    <a:pt x="5715" y="1841"/>
                  </a:cubicBezTo>
                  <a:cubicBezTo>
                    <a:pt x="5931" y="1920"/>
                    <a:pt x="6216" y="2234"/>
                    <a:pt x="6206" y="2489"/>
                  </a:cubicBezTo>
                  <a:cubicBezTo>
                    <a:pt x="6186" y="2892"/>
                    <a:pt x="5430" y="3000"/>
                    <a:pt x="5146" y="305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5" y="3196"/>
                    <a:pt x="3857" y="3462"/>
                    <a:pt x="4116" y="3462"/>
                  </a:cubicBezTo>
                  <a:cubicBezTo>
                    <a:pt x="4125" y="3462"/>
                    <a:pt x="4134" y="3462"/>
                    <a:pt x="4144" y="3461"/>
                  </a:cubicBezTo>
                  <a:cubicBezTo>
                    <a:pt x="4306" y="3450"/>
                    <a:pt x="4492" y="3440"/>
                    <a:pt x="4685" y="3440"/>
                  </a:cubicBezTo>
                  <a:cubicBezTo>
                    <a:pt x="5184" y="3440"/>
                    <a:pt x="5733" y="3508"/>
                    <a:pt x="6059" y="3805"/>
                  </a:cubicBezTo>
                  <a:cubicBezTo>
                    <a:pt x="6334" y="4041"/>
                    <a:pt x="6265" y="4669"/>
                    <a:pt x="5892" y="4787"/>
                  </a:cubicBezTo>
                  <a:cubicBezTo>
                    <a:pt x="5841" y="4804"/>
                    <a:pt x="5787" y="4811"/>
                    <a:pt x="5732" y="4811"/>
                  </a:cubicBezTo>
                  <a:cubicBezTo>
                    <a:pt x="5363" y="4811"/>
                    <a:pt x="4922" y="4476"/>
                    <a:pt x="4674" y="4296"/>
                  </a:cubicBezTo>
                  <a:cubicBezTo>
                    <a:pt x="4390" y="4090"/>
                    <a:pt x="4115" y="3864"/>
                    <a:pt x="3859" y="3619"/>
                  </a:cubicBezTo>
                  <a:cubicBezTo>
                    <a:pt x="3828" y="3585"/>
                    <a:pt x="3776" y="3570"/>
                    <a:pt x="3718" y="3570"/>
                  </a:cubicBezTo>
                  <a:cubicBezTo>
                    <a:pt x="3561" y="3570"/>
                    <a:pt x="3366" y="3680"/>
                    <a:pt x="3467" y="3795"/>
                  </a:cubicBezTo>
                  <a:cubicBezTo>
                    <a:pt x="3643" y="4002"/>
                    <a:pt x="3800" y="4227"/>
                    <a:pt x="3938" y="4463"/>
                  </a:cubicBezTo>
                  <a:cubicBezTo>
                    <a:pt x="4115" y="4758"/>
                    <a:pt x="4390" y="5278"/>
                    <a:pt x="4164" y="5612"/>
                  </a:cubicBezTo>
                  <a:cubicBezTo>
                    <a:pt x="4050" y="5774"/>
                    <a:pt x="3868" y="5846"/>
                    <a:pt x="3683" y="5846"/>
                  </a:cubicBezTo>
                  <a:cubicBezTo>
                    <a:pt x="3453" y="5846"/>
                    <a:pt x="3218" y="5734"/>
                    <a:pt x="3103" y="554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7"/>
                    <a:pt x="3005" y="3467"/>
                    <a:pt x="2924" y="3467"/>
                  </a:cubicBezTo>
                  <a:cubicBezTo>
                    <a:pt x="2811" y="3467"/>
                    <a:pt x="2656" y="3526"/>
                    <a:pt x="2622" y="3589"/>
                  </a:cubicBezTo>
                  <a:cubicBezTo>
                    <a:pt x="2445" y="3913"/>
                    <a:pt x="2210" y="4227"/>
                    <a:pt x="1925" y="4473"/>
                  </a:cubicBezTo>
                  <a:cubicBezTo>
                    <a:pt x="1782" y="4600"/>
                    <a:pt x="1607" y="4733"/>
                    <a:pt x="1411" y="4733"/>
                  </a:cubicBezTo>
                  <a:cubicBezTo>
                    <a:pt x="1364" y="4733"/>
                    <a:pt x="1316" y="4725"/>
                    <a:pt x="1267" y="4708"/>
                  </a:cubicBezTo>
                  <a:cubicBezTo>
                    <a:pt x="1031" y="4620"/>
                    <a:pt x="776" y="4316"/>
                    <a:pt x="737" y="4060"/>
                  </a:cubicBezTo>
                  <a:cubicBezTo>
                    <a:pt x="649" y="3393"/>
                    <a:pt x="2033" y="3265"/>
                    <a:pt x="2485" y="3236"/>
                  </a:cubicBezTo>
                  <a:cubicBezTo>
                    <a:pt x="2699" y="3208"/>
                    <a:pt x="2817" y="2949"/>
                    <a:pt x="2574" y="2949"/>
                  </a:cubicBezTo>
                  <a:cubicBezTo>
                    <a:pt x="2562" y="2949"/>
                    <a:pt x="2548" y="2949"/>
                    <a:pt x="2534" y="2951"/>
                  </a:cubicBezTo>
                  <a:cubicBezTo>
                    <a:pt x="2426" y="2961"/>
                    <a:pt x="2318" y="2971"/>
                    <a:pt x="2210" y="2980"/>
                  </a:cubicBezTo>
                  <a:cubicBezTo>
                    <a:pt x="2103" y="2987"/>
                    <a:pt x="1986" y="2992"/>
                    <a:pt x="1865" y="2992"/>
                  </a:cubicBezTo>
                  <a:cubicBezTo>
                    <a:pt x="1275" y="2992"/>
                    <a:pt x="596" y="2880"/>
                    <a:pt x="580" y="2342"/>
                  </a:cubicBezTo>
                  <a:cubicBezTo>
                    <a:pt x="570" y="2146"/>
                    <a:pt x="658" y="1822"/>
                    <a:pt x="874" y="1782"/>
                  </a:cubicBezTo>
                  <a:cubicBezTo>
                    <a:pt x="890" y="1780"/>
                    <a:pt x="906" y="1779"/>
                    <a:pt x="922" y="1779"/>
                  </a:cubicBezTo>
                  <a:cubicBezTo>
                    <a:pt x="1131" y="1779"/>
                    <a:pt x="1388" y="1947"/>
                    <a:pt x="1552" y="2038"/>
                  </a:cubicBezTo>
                  <a:cubicBezTo>
                    <a:pt x="1856" y="2234"/>
                    <a:pt x="2151" y="2460"/>
                    <a:pt x="2406" y="2725"/>
                  </a:cubicBezTo>
                  <a:cubicBezTo>
                    <a:pt x="2438" y="2754"/>
                    <a:pt x="2486" y="2766"/>
                    <a:pt x="2539" y="2766"/>
                  </a:cubicBezTo>
                  <a:cubicBezTo>
                    <a:pt x="2649" y="2766"/>
                    <a:pt x="2779" y="2713"/>
                    <a:pt x="2819" y="2647"/>
                  </a:cubicBezTo>
                  <a:cubicBezTo>
                    <a:pt x="2838" y="2607"/>
                    <a:pt x="2838" y="2578"/>
                    <a:pt x="2809" y="2538"/>
                  </a:cubicBezTo>
                  <a:cubicBezTo>
                    <a:pt x="2602" y="234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30"/>
                  </a:cubicBezTo>
                  <a:cubicBezTo>
                    <a:pt x="2040" y="755"/>
                    <a:pt x="2178" y="723"/>
                    <a:pt x="2317" y="723"/>
                  </a:cubicBezTo>
                  <a:cubicBezTo>
                    <a:pt x="2451" y="723"/>
                    <a:pt x="2585" y="752"/>
                    <a:pt x="2671" y="801"/>
                  </a:cubicBezTo>
                  <a:cubicBezTo>
                    <a:pt x="2848" y="899"/>
                    <a:pt x="2936" y="1075"/>
                    <a:pt x="2985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73"/>
                    <a:pt x="2985" y="1900"/>
                    <a:pt x="2985" y="2038"/>
                  </a:cubicBezTo>
                  <a:cubicBezTo>
                    <a:pt x="2981" y="2123"/>
                    <a:pt x="3047" y="2158"/>
                    <a:pt x="3129" y="2158"/>
                  </a:cubicBezTo>
                  <a:cubicBezTo>
                    <a:pt x="3246" y="2158"/>
                    <a:pt x="3394" y="2087"/>
                    <a:pt x="3417" y="1989"/>
                  </a:cubicBezTo>
                  <a:cubicBezTo>
                    <a:pt x="3447" y="1861"/>
                    <a:pt x="3457" y="1714"/>
                    <a:pt x="3457" y="1566"/>
                  </a:cubicBezTo>
                  <a:cubicBezTo>
                    <a:pt x="3537" y="1027"/>
                    <a:pt x="3743" y="290"/>
                    <a:pt x="4160" y="290"/>
                  </a:cubicBezTo>
                  <a:close/>
                  <a:moveTo>
                    <a:pt x="4235" y="1"/>
                  </a:moveTo>
                  <a:cubicBezTo>
                    <a:pt x="4161" y="1"/>
                    <a:pt x="4087" y="9"/>
                    <a:pt x="4016" y="25"/>
                  </a:cubicBezTo>
                  <a:cubicBezTo>
                    <a:pt x="3624" y="123"/>
                    <a:pt x="3388" y="447"/>
                    <a:pt x="3241" y="801"/>
                  </a:cubicBezTo>
                  <a:cubicBezTo>
                    <a:pt x="3123" y="634"/>
                    <a:pt x="2956" y="506"/>
                    <a:pt x="2710" y="467"/>
                  </a:cubicBezTo>
                  <a:cubicBezTo>
                    <a:pt x="2625" y="452"/>
                    <a:pt x="2529" y="443"/>
                    <a:pt x="2429" y="443"/>
                  </a:cubicBezTo>
                  <a:cubicBezTo>
                    <a:pt x="2065" y="443"/>
                    <a:pt x="1645" y="554"/>
                    <a:pt x="1483" y="869"/>
                  </a:cubicBezTo>
                  <a:cubicBezTo>
                    <a:pt x="1365" y="1115"/>
                    <a:pt x="1444" y="1380"/>
                    <a:pt x="1572" y="1625"/>
                  </a:cubicBezTo>
                  <a:cubicBezTo>
                    <a:pt x="1389" y="1543"/>
                    <a:pt x="1200" y="1492"/>
                    <a:pt x="1014" y="1492"/>
                  </a:cubicBezTo>
                  <a:cubicBezTo>
                    <a:pt x="890" y="1492"/>
                    <a:pt x="767" y="1515"/>
                    <a:pt x="649" y="1566"/>
                  </a:cubicBezTo>
                  <a:cubicBezTo>
                    <a:pt x="236" y="1743"/>
                    <a:pt x="0" y="2332"/>
                    <a:pt x="226" y="2725"/>
                  </a:cubicBezTo>
                  <a:cubicBezTo>
                    <a:pt x="403" y="3039"/>
                    <a:pt x="796" y="3157"/>
                    <a:pt x="1139" y="3216"/>
                  </a:cubicBezTo>
                  <a:cubicBezTo>
                    <a:pt x="865" y="3324"/>
                    <a:pt x="609" y="3471"/>
                    <a:pt x="433" y="3697"/>
                  </a:cubicBezTo>
                  <a:cubicBezTo>
                    <a:pt x="128" y="4100"/>
                    <a:pt x="423" y="4600"/>
                    <a:pt x="786" y="4856"/>
                  </a:cubicBezTo>
                  <a:cubicBezTo>
                    <a:pt x="950" y="4971"/>
                    <a:pt x="1125" y="5019"/>
                    <a:pt x="1302" y="5019"/>
                  </a:cubicBezTo>
                  <a:cubicBezTo>
                    <a:pt x="1623" y="5019"/>
                    <a:pt x="1946" y="4859"/>
                    <a:pt x="2200" y="4650"/>
                  </a:cubicBezTo>
                  <a:cubicBezTo>
                    <a:pt x="2298" y="4561"/>
                    <a:pt x="2396" y="4473"/>
                    <a:pt x="2485" y="4384"/>
                  </a:cubicBezTo>
                  <a:lnTo>
                    <a:pt x="2485" y="4384"/>
                  </a:lnTo>
                  <a:cubicBezTo>
                    <a:pt x="2426" y="4915"/>
                    <a:pt x="2475" y="5484"/>
                    <a:pt x="2789" y="5838"/>
                  </a:cubicBezTo>
                  <a:cubicBezTo>
                    <a:pt x="2976" y="6045"/>
                    <a:pt x="3244" y="6130"/>
                    <a:pt x="3519" y="6130"/>
                  </a:cubicBezTo>
                  <a:cubicBezTo>
                    <a:pt x="3778" y="6130"/>
                    <a:pt x="4043" y="6055"/>
                    <a:pt x="4252" y="5936"/>
                  </a:cubicBezTo>
                  <a:cubicBezTo>
                    <a:pt x="4733" y="5671"/>
                    <a:pt x="4743" y="5170"/>
                    <a:pt x="4556" y="4708"/>
                  </a:cubicBezTo>
                  <a:cubicBezTo>
                    <a:pt x="4547" y="469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9" y="4889"/>
                    <a:pt x="5275" y="5089"/>
                    <a:pt x="5675" y="5089"/>
                  </a:cubicBezTo>
                  <a:cubicBezTo>
                    <a:pt x="5757" y="5089"/>
                    <a:pt x="5839" y="5080"/>
                    <a:pt x="5921" y="5062"/>
                  </a:cubicBezTo>
                  <a:cubicBezTo>
                    <a:pt x="6393" y="4954"/>
                    <a:pt x="6795" y="4394"/>
                    <a:pt x="6638" y="3894"/>
                  </a:cubicBezTo>
                  <a:cubicBezTo>
                    <a:pt x="6501" y="3461"/>
                    <a:pt x="5970" y="3314"/>
                    <a:pt x="5558" y="3245"/>
                  </a:cubicBezTo>
                  <a:cubicBezTo>
                    <a:pt x="5872" y="3157"/>
                    <a:pt x="6186" y="3049"/>
                    <a:pt x="6422" y="2833"/>
                  </a:cubicBezTo>
                  <a:cubicBezTo>
                    <a:pt x="6805" y="2489"/>
                    <a:pt x="6599" y="2018"/>
                    <a:pt x="6235" y="1724"/>
                  </a:cubicBezTo>
                  <a:cubicBezTo>
                    <a:pt x="6061" y="1582"/>
                    <a:pt x="5862" y="1525"/>
                    <a:pt x="5658" y="1525"/>
                  </a:cubicBezTo>
                  <a:cubicBezTo>
                    <a:pt x="5381" y="1525"/>
                    <a:pt x="5095" y="1631"/>
                    <a:pt x="4851" y="1773"/>
                  </a:cubicBezTo>
                  <a:cubicBezTo>
                    <a:pt x="5038" y="1409"/>
                    <a:pt x="5205" y="977"/>
                    <a:pt x="5106" y="585"/>
                  </a:cubicBezTo>
                  <a:cubicBezTo>
                    <a:pt x="5008" y="207"/>
                    <a:pt x="4614" y="1"/>
                    <a:pt x="4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7" name="Google Shape;4957;p23"/>
            <p:cNvSpPr/>
            <p:nvPr/>
          </p:nvSpPr>
          <p:spPr>
            <a:xfrm>
              <a:off x="3260707" y="10140386"/>
              <a:ext cx="212231" cy="191086"/>
            </a:xfrm>
            <a:custGeom>
              <a:avLst/>
              <a:gdLst/>
              <a:ahLst/>
              <a:cxnLst/>
              <a:rect l="l" t="t" r="r" b="b"/>
              <a:pathLst>
                <a:path w="6805" h="6127" extrusionOk="0">
                  <a:moveTo>
                    <a:pt x="3122" y="285"/>
                  </a:moveTo>
                  <a:cubicBezTo>
                    <a:pt x="3353" y="285"/>
                    <a:pt x="3588" y="397"/>
                    <a:pt x="3702" y="587"/>
                  </a:cubicBezTo>
                  <a:cubicBezTo>
                    <a:pt x="3899" y="921"/>
                    <a:pt x="3899" y="1363"/>
                    <a:pt x="3879" y="1736"/>
                  </a:cubicBezTo>
                  <a:cubicBezTo>
                    <a:pt x="3859" y="2011"/>
                    <a:pt x="3820" y="2286"/>
                    <a:pt x="3761" y="2551"/>
                  </a:cubicBezTo>
                  <a:cubicBezTo>
                    <a:pt x="3741" y="2633"/>
                    <a:pt x="3801" y="2664"/>
                    <a:pt x="3882" y="2664"/>
                  </a:cubicBezTo>
                  <a:cubicBezTo>
                    <a:pt x="3995" y="2664"/>
                    <a:pt x="4149" y="2604"/>
                    <a:pt x="4183" y="2541"/>
                  </a:cubicBezTo>
                  <a:cubicBezTo>
                    <a:pt x="4360" y="2217"/>
                    <a:pt x="4596" y="1903"/>
                    <a:pt x="4880" y="1658"/>
                  </a:cubicBezTo>
                  <a:cubicBezTo>
                    <a:pt x="5023" y="1531"/>
                    <a:pt x="5198" y="1397"/>
                    <a:pt x="5389" y="1397"/>
                  </a:cubicBezTo>
                  <a:cubicBezTo>
                    <a:pt x="5435" y="1397"/>
                    <a:pt x="5481" y="1405"/>
                    <a:pt x="5529" y="1422"/>
                  </a:cubicBezTo>
                  <a:cubicBezTo>
                    <a:pt x="5774" y="1510"/>
                    <a:pt x="6029" y="1815"/>
                    <a:pt x="6069" y="2070"/>
                  </a:cubicBezTo>
                  <a:cubicBezTo>
                    <a:pt x="6157" y="2738"/>
                    <a:pt x="4772" y="2865"/>
                    <a:pt x="4321" y="2895"/>
                  </a:cubicBezTo>
                  <a:cubicBezTo>
                    <a:pt x="4106" y="2923"/>
                    <a:pt x="3989" y="3182"/>
                    <a:pt x="4231" y="3182"/>
                  </a:cubicBezTo>
                  <a:cubicBezTo>
                    <a:pt x="4244" y="3182"/>
                    <a:pt x="4257" y="3181"/>
                    <a:pt x="4272" y="3180"/>
                  </a:cubicBezTo>
                  <a:cubicBezTo>
                    <a:pt x="4380" y="3170"/>
                    <a:pt x="4488" y="3160"/>
                    <a:pt x="4596" y="3150"/>
                  </a:cubicBezTo>
                  <a:cubicBezTo>
                    <a:pt x="4703" y="3143"/>
                    <a:pt x="4820" y="3139"/>
                    <a:pt x="4940" y="3139"/>
                  </a:cubicBezTo>
                  <a:cubicBezTo>
                    <a:pt x="5530" y="3139"/>
                    <a:pt x="6209" y="3251"/>
                    <a:pt x="6226" y="3788"/>
                  </a:cubicBezTo>
                  <a:cubicBezTo>
                    <a:pt x="6226" y="3985"/>
                    <a:pt x="6147" y="4309"/>
                    <a:pt x="5931" y="4348"/>
                  </a:cubicBezTo>
                  <a:cubicBezTo>
                    <a:pt x="5916" y="4350"/>
                    <a:pt x="5900" y="4351"/>
                    <a:pt x="5884" y="4351"/>
                  </a:cubicBezTo>
                  <a:cubicBezTo>
                    <a:pt x="5675" y="4351"/>
                    <a:pt x="5418" y="4184"/>
                    <a:pt x="5254" y="4093"/>
                  </a:cubicBezTo>
                  <a:cubicBezTo>
                    <a:pt x="4949" y="3896"/>
                    <a:pt x="4655" y="3671"/>
                    <a:pt x="4399" y="3405"/>
                  </a:cubicBezTo>
                  <a:cubicBezTo>
                    <a:pt x="4368" y="3377"/>
                    <a:pt x="4319" y="3365"/>
                    <a:pt x="4267" y="3365"/>
                  </a:cubicBezTo>
                  <a:cubicBezTo>
                    <a:pt x="4156" y="3365"/>
                    <a:pt x="4027" y="3418"/>
                    <a:pt x="3987" y="3484"/>
                  </a:cubicBezTo>
                  <a:cubicBezTo>
                    <a:pt x="3967" y="3523"/>
                    <a:pt x="3967" y="3553"/>
                    <a:pt x="3997" y="3592"/>
                  </a:cubicBezTo>
                  <a:cubicBezTo>
                    <a:pt x="4203" y="3788"/>
                    <a:pt x="4390" y="4014"/>
                    <a:pt x="4556" y="4240"/>
                  </a:cubicBezTo>
                  <a:cubicBezTo>
                    <a:pt x="4714" y="4456"/>
                    <a:pt x="5146" y="5045"/>
                    <a:pt x="4851" y="5300"/>
                  </a:cubicBezTo>
                  <a:cubicBezTo>
                    <a:pt x="4766" y="5376"/>
                    <a:pt x="4627" y="5407"/>
                    <a:pt x="4488" y="5407"/>
                  </a:cubicBezTo>
                  <a:cubicBezTo>
                    <a:pt x="4355" y="5407"/>
                    <a:pt x="4221" y="5378"/>
                    <a:pt x="4134" y="5330"/>
                  </a:cubicBezTo>
                  <a:cubicBezTo>
                    <a:pt x="3957" y="5232"/>
                    <a:pt x="3869" y="5055"/>
                    <a:pt x="3820" y="4868"/>
                  </a:cubicBezTo>
                  <a:cubicBezTo>
                    <a:pt x="3791" y="4751"/>
                    <a:pt x="3781" y="4623"/>
                    <a:pt x="3781" y="4495"/>
                  </a:cubicBezTo>
                  <a:cubicBezTo>
                    <a:pt x="3800" y="4358"/>
                    <a:pt x="3820" y="4230"/>
                    <a:pt x="3820" y="4093"/>
                  </a:cubicBezTo>
                  <a:cubicBezTo>
                    <a:pt x="3824" y="4007"/>
                    <a:pt x="3757" y="3972"/>
                    <a:pt x="3674" y="3972"/>
                  </a:cubicBezTo>
                  <a:cubicBezTo>
                    <a:pt x="3558" y="3972"/>
                    <a:pt x="3411" y="4040"/>
                    <a:pt x="3388" y="4132"/>
                  </a:cubicBezTo>
                  <a:cubicBezTo>
                    <a:pt x="3359" y="4270"/>
                    <a:pt x="3339" y="4417"/>
                    <a:pt x="3339" y="4564"/>
                  </a:cubicBezTo>
                  <a:cubicBezTo>
                    <a:pt x="3258" y="5103"/>
                    <a:pt x="3059" y="5840"/>
                    <a:pt x="2644" y="5840"/>
                  </a:cubicBezTo>
                  <a:cubicBezTo>
                    <a:pt x="2553" y="5840"/>
                    <a:pt x="2451" y="5804"/>
                    <a:pt x="2337" y="5723"/>
                  </a:cubicBezTo>
                  <a:cubicBezTo>
                    <a:pt x="1650" y="5242"/>
                    <a:pt x="2583" y="3926"/>
                    <a:pt x="2936" y="3484"/>
                  </a:cubicBezTo>
                  <a:cubicBezTo>
                    <a:pt x="3035" y="3362"/>
                    <a:pt x="2931" y="3302"/>
                    <a:pt x="2806" y="3302"/>
                  </a:cubicBezTo>
                  <a:cubicBezTo>
                    <a:pt x="2721" y="3302"/>
                    <a:pt x="2627" y="3330"/>
                    <a:pt x="2583" y="3386"/>
                  </a:cubicBezTo>
                  <a:cubicBezTo>
                    <a:pt x="2357" y="3671"/>
                    <a:pt x="2092" y="3936"/>
                    <a:pt x="1788" y="4132"/>
                  </a:cubicBezTo>
                  <a:cubicBezTo>
                    <a:pt x="1631" y="4229"/>
                    <a:pt x="1452" y="4320"/>
                    <a:pt x="1268" y="4320"/>
                  </a:cubicBezTo>
                  <a:cubicBezTo>
                    <a:pt x="1209" y="4320"/>
                    <a:pt x="1150" y="4311"/>
                    <a:pt x="1090" y="4289"/>
                  </a:cubicBezTo>
                  <a:cubicBezTo>
                    <a:pt x="874" y="4211"/>
                    <a:pt x="590" y="3896"/>
                    <a:pt x="599" y="3641"/>
                  </a:cubicBezTo>
                  <a:cubicBezTo>
                    <a:pt x="619" y="3239"/>
                    <a:pt x="1365" y="3131"/>
                    <a:pt x="1660" y="3072"/>
                  </a:cubicBezTo>
                  <a:cubicBezTo>
                    <a:pt x="1974" y="3013"/>
                    <a:pt x="2288" y="2973"/>
                    <a:pt x="2612" y="2954"/>
                  </a:cubicBezTo>
                  <a:cubicBezTo>
                    <a:pt x="2831" y="2935"/>
                    <a:pt x="2948" y="2668"/>
                    <a:pt x="2689" y="2668"/>
                  </a:cubicBezTo>
                  <a:cubicBezTo>
                    <a:pt x="2681" y="2668"/>
                    <a:pt x="2671" y="2668"/>
                    <a:pt x="2661" y="2669"/>
                  </a:cubicBezTo>
                  <a:cubicBezTo>
                    <a:pt x="2499" y="2680"/>
                    <a:pt x="2314" y="2690"/>
                    <a:pt x="2120" y="2690"/>
                  </a:cubicBezTo>
                  <a:cubicBezTo>
                    <a:pt x="1622" y="2690"/>
                    <a:pt x="1072" y="2622"/>
                    <a:pt x="747" y="2325"/>
                  </a:cubicBezTo>
                  <a:cubicBezTo>
                    <a:pt x="472" y="2090"/>
                    <a:pt x="541" y="1461"/>
                    <a:pt x="914" y="1343"/>
                  </a:cubicBezTo>
                  <a:cubicBezTo>
                    <a:pt x="965" y="1327"/>
                    <a:pt x="1018" y="1319"/>
                    <a:pt x="1073" y="1319"/>
                  </a:cubicBezTo>
                  <a:cubicBezTo>
                    <a:pt x="1442" y="1319"/>
                    <a:pt x="1883" y="1655"/>
                    <a:pt x="2131" y="1834"/>
                  </a:cubicBezTo>
                  <a:cubicBezTo>
                    <a:pt x="2416" y="2041"/>
                    <a:pt x="2691" y="2266"/>
                    <a:pt x="2946" y="2512"/>
                  </a:cubicBezTo>
                  <a:cubicBezTo>
                    <a:pt x="2978" y="2546"/>
                    <a:pt x="3030" y="2560"/>
                    <a:pt x="3087" y="2560"/>
                  </a:cubicBezTo>
                  <a:cubicBezTo>
                    <a:pt x="3245" y="2560"/>
                    <a:pt x="3440" y="2450"/>
                    <a:pt x="3339" y="2335"/>
                  </a:cubicBezTo>
                  <a:cubicBezTo>
                    <a:pt x="3162" y="2129"/>
                    <a:pt x="3005" y="1903"/>
                    <a:pt x="2868" y="1668"/>
                  </a:cubicBezTo>
                  <a:cubicBezTo>
                    <a:pt x="2691" y="1373"/>
                    <a:pt x="2406" y="853"/>
                    <a:pt x="2642" y="519"/>
                  </a:cubicBezTo>
                  <a:cubicBezTo>
                    <a:pt x="2755" y="357"/>
                    <a:pt x="2937" y="285"/>
                    <a:pt x="3122" y="285"/>
                  </a:cubicBezTo>
                  <a:close/>
                  <a:moveTo>
                    <a:pt x="3282" y="1"/>
                  </a:moveTo>
                  <a:cubicBezTo>
                    <a:pt x="3023" y="1"/>
                    <a:pt x="2758" y="76"/>
                    <a:pt x="2553" y="195"/>
                  </a:cubicBezTo>
                  <a:cubicBezTo>
                    <a:pt x="2072" y="460"/>
                    <a:pt x="2062" y="961"/>
                    <a:pt x="2249" y="1422"/>
                  </a:cubicBezTo>
                  <a:cubicBezTo>
                    <a:pt x="2259" y="1432"/>
                    <a:pt x="2259" y="1451"/>
                    <a:pt x="2269" y="1461"/>
                  </a:cubicBezTo>
                  <a:cubicBezTo>
                    <a:pt x="1927" y="1241"/>
                    <a:pt x="1530" y="1042"/>
                    <a:pt x="1131" y="1042"/>
                  </a:cubicBezTo>
                  <a:cubicBezTo>
                    <a:pt x="1048" y="1042"/>
                    <a:pt x="966" y="1050"/>
                    <a:pt x="884" y="1069"/>
                  </a:cubicBezTo>
                  <a:cubicBezTo>
                    <a:pt x="413" y="1177"/>
                    <a:pt x="10" y="1736"/>
                    <a:pt x="167" y="2227"/>
                  </a:cubicBezTo>
                  <a:cubicBezTo>
                    <a:pt x="305" y="2669"/>
                    <a:pt x="835" y="2816"/>
                    <a:pt x="1247" y="2885"/>
                  </a:cubicBezTo>
                  <a:cubicBezTo>
                    <a:pt x="933" y="2973"/>
                    <a:pt x="619" y="3081"/>
                    <a:pt x="383" y="3297"/>
                  </a:cubicBezTo>
                  <a:cubicBezTo>
                    <a:pt x="0" y="3641"/>
                    <a:pt x="207" y="4112"/>
                    <a:pt x="570" y="4407"/>
                  </a:cubicBezTo>
                  <a:cubicBezTo>
                    <a:pt x="744" y="4548"/>
                    <a:pt x="944" y="4605"/>
                    <a:pt x="1147" y="4605"/>
                  </a:cubicBezTo>
                  <a:cubicBezTo>
                    <a:pt x="1425" y="4605"/>
                    <a:pt x="1711" y="4499"/>
                    <a:pt x="1954" y="4358"/>
                  </a:cubicBezTo>
                  <a:lnTo>
                    <a:pt x="1954" y="4358"/>
                  </a:lnTo>
                  <a:cubicBezTo>
                    <a:pt x="1768" y="4721"/>
                    <a:pt x="1601" y="5153"/>
                    <a:pt x="1699" y="5546"/>
                  </a:cubicBezTo>
                  <a:cubicBezTo>
                    <a:pt x="1799" y="5927"/>
                    <a:pt x="2198" y="6126"/>
                    <a:pt x="2574" y="6126"/>
                  </a:cubicBezTo>
                  <a:cubicBezTo>
                    <a:pt x="2644" y="6126"/>
                    <a:pt x="2713" y="6119"/>
                    <a:pt x="2779" y="6106"/>
                  </a:cubicBezTo>
                  <a:cubicBezTo>
                    <a:pt x="3182" y="6007"/>
                    <a:pt x="3417" y="5683"/>
                    <a:pt x="3565" y="5330"/>
                  </a:cubicBezTo>
                  <a:cubicBezTo>
                    <a:pt x="3683" y="5497"/>
                    <a:pt x="3849" y="5625"/>
                    <a:pt x="4095" y="5664"/>
                  </a:cubicBezTo>
                  <a:cubicBezTo>
                    <a:pt x="4180" y="5679"/>
                    <a:pt x="4276" y="5687"/>
                    <a:pt x="4377" y="5687"/>
                  </a:cubicBezTo>
                  <a:cubicBezTo>
                    <a:pt x="4740" y="5687"/>
                    <a:pt x="5161" y="5577"/>
                    <a:pt x="5322" y="5261"/>
                  </a:cubicBezTo>
                  <a:cubicBezTo>
                    <a:pt x="5440" y="5016"/>
                    <a:pt x="5352" y="4751"/>
                    <a:pt x="5234" y="4505"/>
                  </a:cubicBezTo>
                  <a:lnTo>
                    <a:pt x="5234" y="4505"/>
                  </a:lnTo>
                  <a:cubicBezTo>
                    <a:pt x="5416" y="4587"/>
                    <a:pt x="5605" y="4638"/>
                    <a:pt x="5791" y="4638"/>
                  </a:cubicBezTo>
                  <a:cubicBezTo>
                    <a:pt x="5916" y="4638"/>
                    <a:pt x="6039" y="4615"/>
                    <a:pt x="6157" y="4564"/>
                  </a:cubicBezTo>
                  <a:cubicBezTo>
                    <a:pt x="6569" y="4387"/>
                    <a:pt x="6805" y="3798"/>
                    <a:pt x="6579" y="3405"/>
                  </a:cubicBezTo>
                  <a:cubicBezTo>
                    <a:pt x="6402" y="3091"/>
                    <a:pt x="6010" y="2973"/>
                    <a:pt x="5656" y="2915"/>
                  </a:cubicBezTo>
                  <a:cubicBezTo>
                    <a:pt x="5941" y="2806"/>
                    <a:pt x="6196" y="2659"/>
                    <a:pt x="6363" y="2433"/>
                  </a:cubicBezTo>
                  <a:cubicBezTo>
                    <a:pt x="6677" y="2031"/>
                    <a:pt x="6383" y="1530"/>
                    <a:pt x="6019" y="1275"/>
                  </a:cubicBezTo>
                  <a:cubicBezTo>
                    <a:pt x="5856" y="1160"/>
                    <a:pt x="5680" y="1112"/>
                    <a:pt x="5504" y="1112"/>
                  </a:cubicBezTo>
                  <a:cubicBezTo>
                    <a:pt x="5182" y="1112"/>
                    <a:pt x="4859" y="1272"/>
                    <a:pt x="4606" y="1481"/>
                  </a:cubicBezTo>
                  <a:cubicBezTo>
                    <a:pt x="4507" y="1569"/>
                    <a:pt x="4409" y="1658"/>
                    <a:pt x="4321" y="1746"/>
                  </a:cubicBezTo>
                  <a:cubicBezTo>
                    <a:pt x="4370" y="1216"/>
                    <a:pt x="4331" y="646"/>
                    <a:pt x="4016" y="293"/>
                  </a:cubicBezTo>
                  <a:cubicBezTo>
                    <a:pt x="3829" y="85"/>
                    <a:pt x="3559" y="1"/>
                    <a:pt x="3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8" name="Google Shape;4958;p23"/>
            <p:cNvSpPr/>
            <p:nvPr/>
          </p:nvSpPr>
          <p:spPr>
            <a:xfrm>
              <a:off x="3599996" y="10148745"/>
              <a:ext cx="212262" cy="191179"/>
            </a:xfrm>
            <a:custGeom>
              <a:avLst/>
              <a:gdLst/>
              <a:ahLst/>
              <a:cxnLst/>
              <a:rect l="l" t="t" r="r" b="b"/>
              <a:pathLst>
                <a:path w="6806" h="6130" extrusionOk="0">
                  <a:moveTo>
                    <a:pt x="4167" y="290"/>
                  </a:moveTo>
                  <a:cubicBezTo>
                    <a:pt x="4260" y="290"/>
                    <a:pt x="4363" y="326"/>
                    <a:pt x="4478" y="408"/>
                  </a:cubicBezTo>
                  <a:cubicBezTo>
                    <a:pt x="5156" y="889"/>
                    <a:pt x="4223" y="2205"/>
                    <a:pt x="3869" y="2647"/>
                  </a:cubicBezTo>
                  <a:cubicBezTo>
                    <a:pt x="3770" y="2769"/>
                    <a:pt x="3875" y="2829"/>
                    <a:pt x="3999" y="2829"/>
                  </a:cubicBezTo>
                  <a:cubicBezTo>
                    <a:pt x="4085" y="2829"/>
                    <a:pt x="4179" y="2801"/>
                    <a:pt x="4223" y="2745"/>
                  </a:cubicBezTo>
                  <a:cubicBezTo>
                    <a:pt x="4449" y="2460"/>
                    <a:pt x="4724" y="2195"/>
                    <a:pt x="5028" y="1998"/>
                  </a:cubicBezTo>
                  <a:cubicBezTo>
                    <a:pt x="5177" y="1902"/>
                    <a:pt x="5354" y="1811"/>
                    <a:pt x="5538" y="1811"/>
                  </a:cubicBezTo>
                  <a:cubicBezTo>
                    <a:pt x="5597" y="1811"/>
                    <a:pt x="5656" y="1820"/>
                    <a:pt x="5715" y="1841"/>
                  </a:cubicBezTo>
                  <a:cubicBezTo>
                    <a:pt x="5931" y="1920"/>
                    <a:pt x="6216" y="2234"/>
                    <a:pt x="6206" y="2489"/>
                  </a:cubicBezTo>
                  <a:cubicBezTo>
                    <a:pt x="6187" y="2892"/>
                    <a:pt x="5441" y="3000"/>
                    <a:pt x="5146" y="3059"/>
                  </a:cubicBezTo>
                  <a:cubicBezTo>
                    <a:pt x="4832" y="3118"/>
                    <a:pt x="4518" y="3157"/>
                    <a:pt x="4194" y="3177"/>
                  </a:cubicBezTo>
                  <a:cubicBezTo>
                    <a:pt x="3975" y="3196"/>
                    <a:pt x="3858" y="3462"/>
                    <a:pt x="4125" y="3462"/>
                  </a:cubicBezTo>
                  <a:cubicBezTo>
                    <a:pt x="4134" y="3462"/>
                    <a:pt x="4144" y="3462"/>
                    <a:pt x="4154" y="3461"/>
                  </a:cubicBezTo>
                  <a:cubicBezTo>
                    <a:pt x="4313" y="3450"/>
                    <a:pt x="4497" y="3440"/>
                    <a:pt x="4689" y="3440"/>
                  </a:cubicBezTo>
                  <a:cubicBezTo>
                    <a:pt x="5184" y="3440"/>
                    <a:pt x="5734" y="3508"/>
                    <a:pt x="6059" y="3805"/>
                  </a:cubicBezTo>
                  <a:cubicBezTo>
                    <a:pt x="6334" y="4041"/>
                    <a:pt x="6265" y="4669"/>
                    <a:pt x="5892" y="4787"/>
                  </a:cubicBezTo>
                  <a:cubicBezTo>
                    <a:pt x="5842" y="4804"/>
                    <a:pt x="5790" y="4811"/>
                    <a:pt x="5736" y="4811"/>
                  </a:cubicBezTo>
                  <a:cubicBezTo>
                    <a:pt x="5371" y="4811"/>
                    <a:pt x="4922" y="4476"/>
                    <a:pt x="4675" y="4296"/>
                  </a:cubicBezTo>
                  <a:cubicBezTo>
                    <a:pt x="4390" y="4090"/>
                    <a:pt x="4115" y="3864"/>
                    <a:pt x="3869" y="3619"/>
                  </a:cubicBezTo>
                  <a:cubicBezTo>
                    <a:pt x="3838" y="3585"/>
                    <a:pt x="3785" y="3570"/>
                    <a:pt x="3727" y="3570"/>
                  </a:cubicBezTo>
                  <a:cubicBezTo>
                    <a:pt x="3566" y="3570"/>
                    <a:pt x="3366" y="3680"/>
                    <a:pt x="3467" y="3795"/>
                  </a:cubicBezTo>
                  <a:cubicBezTo>
                    <a:pt x="3644" y="4002"/>
                    <a:pt x="3801" y="4227"/>
                    <a:pt x="3948" y="4463"/>
                  </a:cubicBezTo>
                  <a:cubicBezTo>
                    <a:pt x="4115" y="4758"/>
                    <a:pt x="4400" y="5278"/>
                    <a:pt x="4164" y="5612"/>
                  </a:cubicBezTo>
                  <a:cubicBezTo>
                    <a:pt x="4050" y="5774"/>
                    <a:pt x="3871" y="5846"/>
                    <a:pt x="3688" y="5846"/>
                  </a:cubicBezTo>
                  <a:cubicBezTo>
                    <a:pt x="3460" y="5846"/>
                    <a:pt x="3228" y="5734"/>
                    <a:pt x="3113" y="5543"/>
                  </a:cubicBezTo>
                  <a:cubicBezTo>
                    <a:pt x="2907" y="5209"/>
                    <a:pt x="2907" y="4767"/>
                    <a:pt x="2937" y="4394"/>
                  </a:cubicBezTo>
                  <a:cubicBezTo>
                    <a:pt x="2946" y="4119"/>
                    <a:pt x="2986" y="3844"/>
                    <a:pt x="3045" y="3579"/>
                  </a:cubicBezTo>
                  <a:cubicBezTo>
                    <a:pt x="3065" y="3497"/>
                    <a:pt x="3005" y="3467"/>
                    <a:pt x="2924" y="3467"/>
                  </a:cubicBezTo>
                  <a:cubicBezTo>
                    <a:pt x="2811" y="3467"/>
                    <a:pt x="2657" y="3526"/>
                    <a:pt x="2622" y="3589"/>
                  </a:cubicBezTo>
                  <a:cubicBezTo>
                    <a:pt x="2446" y="3913"/>
                    <a:pt x="2210" y="4227"/>
                    <a:pt x="1935" y="4473"/>
                  </a:cubicBezTo>
                  <a:cubicBezTo>
                    <a:pt x="1784" y="4600"/>
                    <a:pt x="1608" y="4733"/>
                    <a:pt x="1417" y="4733"/>
                  </a:cubicBezTo>
                  <a:cubicBezTo>
                    <a:pt x="1371" y="4733"/>
                    <a:pt x="1324" y="4725"/>
                    <a:pt x="1277" y="4708"/>
                  </a:cubicBezTo>
                  <a:cubicBezTo>
                    <a:pt x="1032" y="4620"/>
                    <a:pt x="777" y="4316"/>
                    <a:pt x="737" y="4060"/>
                  </a:cubicBezTo>
                  <a:cubicBezTo>
                    <a:pt x="659" y="3393"/>
                    <a:pt x="2043" y="3265"/>
                    <a:pt x="2485" y="3236"/>
                  </a:cubicBezTo>
                  <a:cubicBezTo>
                    <a:pt x="2700" y="3208"/>
                    <a:pt x="2826" y="2949"/>
                    <a:pt x="2576" y="2949"/>
                  </a:cubicBezTo>
                  <a:cubicBezTo>
                    <a:pt x="2563" y="2949"/>
                    <a:pt x="2549" y="2949"/>
                    <a:pt x="2534" y="2951"/>
                  </a:cubicBezTo>
                  <a:cubicBezTo>
                    <a:pt x="2436" y="2961"/>
                    <a:pt x="2318" y="2971"/>
                    <a:pt x="2210" y="2980"/>
                  </a:cubicBezTo>
                  <a:cubicBezTo>
                    <a:pt x="2103" y="2987"/>
                    <a:pt x="1986" y="2992"/>
                    <a:pt x="1865" y="2992"/>
                  </a:cubicBezTo>
                  <a:cubicBezTo>
                    <a:pt x="1276" y="2992"/>
                    <a:pt x="596" y="2880"/>
                    <a:pt x="580" y="2342"/>
                  </a:cubicBezTo>
                  <a:cubicBezTo>
                    <a:pt x="580" y="2146"/>
                    <a:pt x="659" y="1822"/>
                    <a:pt x="875" y="1782"/>
                  </a:cubicBezTo>
                  <a:cubicBezTo>
                    <a:pt x="890" y="1780"/>
                    <a:pt x="906" y="1779"/>
                    <a:pt x="922" y="1779"/>
                  </a:cubicBezTo>
                  <a:cubicBezTo>
                    <a:pt x="1131" y="1779"/>
                    <a:pt x="1388" y="1947"/>
                    <a:pt x="1552" y="2038"/>
                  </a:cubicBezTo>
                  <a:cubicBezTo>
                    <a:pt x="1866" y="2234"/>
                    <a:pt x="2151" y="2460"/>
                    <a:pt x="2406" y="2725"/>
                  </a:cubicBezTo>
                  <a:cubicBezTo>
                    <a:pt x="2438" y="2754"/>
                    <a:pt x="2487" y="2766"/>
                    <a:pt x="2539" y="2766"/>
                  </a:cubicBezTo>
                  <a:cubicBezTo>
                    <a:pt x="2649" y="2766"/>
                    <a:pt x="2779" y="2713"/>
                    <a:pt x="2819" y="2647"/>
                  </a:cubicBezTo>
                  <a:cubicBezTo>
                    <a:pt x="2838" y="2607"/>
                    <a:pt x="2838" y="2578"/>
                    <a:pt x="2809" y="2538"/>
                  </a:cubicBezTo>
                  <a:cubicBezTo>
                    <a:pt x="2603" y="2342"/>
                    <a:pt x="2426" y="2116"/>
                    <a:pt x="2259" y="1890"/>
                  </a:cubicBezTo>
                  <a:cubicBezTo>
                    <a:pt x="2092" y="1674"/>
                    <a:pt x="1660" y="1085"/>
                    <a:pt x="1955" y="830"/>
                  </a:cubicBezTo>
                  <a:cubicBezTo>
                    <a:pt x="2040" y="755"/>
                    <a:pt x="2179" y="723"/>
                    <a:pt x="2318" y="723"/>
                  </a:cubicBezTo>
                  <a:cubicBezTo>
                    <a:pt x="2451" y="723"/>
                    <a:pt x="2585" y="752"/>
                    <a:pt x="2672" y="801"/>
                  </a:cubicBezTo>
                  <a:cubicBezTo>
                    <a:pt x="2848" y="899"/>
                    <a:pt x="2946" y="1075"/>
                    <a:pt x="2986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73"/>
                    <a:pt x="2986" y="1900"/>
                    <a:pt x="2986" y="2038"/>
                  </a:cubicBezTo>
                  <a:cubicBezTo>
                    <a:pt x="2982" y="2123"/>
                    <a:pt x="3049" y="2158"/>
                    <a:pt x="3133" y="2158"/>
                  </a:cubicBezTo>
                  <a:cubicBezTo>
                    <a:pt x="3251" y="2158"/>
                    <a:pt x="3400" y="2087"/>
                    <a:pt x="3418" y="1989"/>
                  </a:cubicBezTo>
                  <a:cubicBezTo>
                    <a:pt x="3447" y="1861"/>
                    <a:pt x="3467" y="1714"/>
                    <a:pt x="3467" y="1566"/>
                  </a:cubicBezTo>
                  <a:cubicBezTo>
                    <a:pt x="3547" y="1027"/>
                    <a:pt x="3746" y="290"/>
                    <a:pt x="4167" y="290"/>
                  </a:cubicBezTo>
                  <a:close/>
                  <a:moveTo>
                    <a:pt x="4242" y="1"/>
                  </a:moveTo>
                  <a:cubicBezTo>
                    <a:pt x="4168" y="1"/>
                    <a:pt x="4096" y="9"/>
                    <a:pt x="4027" y="25"/>
                  </a:cubicBezTo>
                  <a:cubicBezTo>
                    <a:pt x="3624" y="123"/>
                    <a:pt x="3398" y="447"/>
                    <a:pt x="3251" y="801"/>
                  </a:cubicBezTo>
                  <a:cubicBezTo>
                    <a:pt x="3123" y="634"/>
                    <a:pt x="2956" y="506"/>
                    <a:pt x="2711" y="467"/>
                  </a:cubicBezTo>
                  <a:cubicBezTo>
                    <a:pt x="2626" y="452"/>
                    <a:pt x="2530" y="443"/>
                    <a:pt x="2429" y="443"/>
                  </a:cubicBezTo>
                  <a:cubicBezTo>
                    <a:pt x="2066" y="443"/>
                    <a:pt x="1647" y="554"/>
                    <a:pt x="1493" y="869"/>
                  </a:cubicBezTo>
                  <a:cubicBezTo>
                    <a:pt x="1366" y="1115"/>
                    <a:pt x="1454" y="1380"/>
                    <a:pt x="1572" y="1625"/>
                  </a:cubicBezTo>
                  <a:cubicBezTo>
                    <a:pt x="1390" y="1543"/>
                    <a:pt x="1204" y="1492"/>
                    <a:pt x="1019" y="1492"/>
                  </a:cubicBezTo>
                  <a:cubicBezTo>
                    <a:pt x="895" y="1492"/>
                    <a:pt x="771" y="1515"/>
                    <a:pt x="649" y="1566"/>
                  </a:cubicBezTo>
                  <a:cubicBezTo>
                    <a:pt x="246" y="1743"/>
                    <a:pt x="1" y="2332"/>
                    <a:pt x="236" y="2725"/>
                  </a:cubicBezTo>
                  <a:cubicBezTo>
                    <a:pt x="413" y="3039"/>
                    <a:pt x="796" y="3157"/>
                    <a:pt x="1150" y="3216"/>
                  </a:cubicBezTo>
                  <a:cubicBezTo>
                    <a:pt x="865" y="3324"/>
                    <a:pt x="610" y="3471"/>
                    <a:pt x="443" y="3697"/>
                  </a:cubicBezTo>
                  <a:cubicBezTo>
                    <a:pt x="128" y="4100"/>
                    <a:pt x="423" y="4600"/>
                    <a:pt x="786" y="4856"/>
                  </a:cubicBezTo>
                  <a:cubicBezTo>
                    <a:pt x="950" y="4971"/>
                    <a:pt x="1127" y="5019"/>
                    <a:pt x="1305" y="5019"/>
                  </a:cubicBezTo>
                  <a:cubicBezTo>
                    <a:pt x="1629" y="5019"/>
                    <a:pt x="1957" y="4859"/>
                    <a:pt x="2210" y="4650"/>
                  </a:cubicBezTo>
                  <a:cubicBezTo>
                    <a:pt x="2308" y="4561"/>
                    <a:pt x="2397" y="4473"/>
                    <a:pt x="2485" y="4384"/>
                  </a:cubicBezTo>
                  <a:lnTo>
                    <a:pt x="2485" y="4384"/>
                  </a:lnTo>
                  <a:cubicBezTo>
                    <a:pt x="2436" y="4915"/>
                    <a:pt x="2475" y="5484"/>
                    <a:pt x="2799" y="5838"/>
                  </a:cubicBezTo>
                  <a:cubicBezTo>
                    <a:pt x="2981" y="6045"/>
                    <a:pt x="3249" y="6130"/>
                    <a:pt x="3526" y="6130"/>
                  </a:cubicBezTo>
                  <a:cubicBezTo>
                    <a:pt x="3786" y="6130"/>
                    <a:pt x="4053" y="6055"/>
                    <a:pt x="4262" y="5936"/>
                  </a:cubicBezTo>
                  <a:cubicBezTo>
                    <a:pt x="4734" y="5671"/>
                    <a:pt x="4743" y="5170"/>
                    <a:pt x="4557" y="4708"/>
                  </a:cubicBezTo>
                  <a:cubicBezTo>
                    <a:pt x="4557" y="469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9" y="4889"/>
                    <a:pt x="5275" y="5089"/>
                    <a:pt x="5675" y="5089"/>
                  </a:cubicBezTo>
                  <a:cubicBezTo>
                    <a:pt x="5757" y="5089"/>
                    <a:pt x="5840" y="5080"/>
                    <a:pt x="5922" y="5062"/>
                  </a:cubicBezTo>
                  <a:cubicBezTo>
                    <a:pt x="6403" y="4954"/>
                    <a:pt x="6805" y="4394"/>
                    <a:pt x="6638" y="3894"/>
                  </a:cubicBezTo>
                  <a:cubicBezTo>
                    <a:pt x="6501" y="3461"/>
                    <a:pt x="5971" y="3314"/>
                    <a:pt x="5558" y="3245"/>
                  </a:cubicBezTo>
                  <a:cubicBezTo>
                    <a:pt x="5873" y="3157"/>
                    <a:pt x="6187" y="3049"/>
                    <a:pt x="6422" y="2833"/>
                  </a:cubicBezTo>
                  <a:cubicBezTo>
                    <a:pt x="6805" y="2489"/>
                    <a:pt x="6599" y="2018"/>
                    <a:pt x="6246" y="1724"/>
                  </a:cubicBezTo>
                  <a:cubicBezTo>
                    <a:pt x="6067" y="1582"/>
                    <a:pt x="5865" y="1525"/>
                    <a:pt x="5660" y="1525"/>
                  </a:cubicBezTo>
                  <a:cubicBezTo>
                    <a:pt x="5381" y="1525"/>
                    <a:pt x="5095" y="1631"/>
                    <a:pt x="4851" y="1773"/>
                  </a:cubicBezTo>
                  <a:cubicBezTo>
                    <a:pt x="5038" y="1409"/>
                    <a:pt x="5205" y="977"/>
                    <a:pt x="5107" y="585"/>
                  </a:cubicBezTo>
                  <a:cubicBezTo>
                    <a:pt x="5016" y="207"/>
                    <a:pt x="4617" y="1"/>
                    <a:pt x="42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9" name="Google Shape;4959;p23"/>
            <p:cNvSpPr/>
            <p:nvPr/>
          </p:nvSpPr>
          <p:spPr>
            <a:xfrm>
              <a:off x="3939908" y="10140386"/>
              <a:ext cx="212262" cy="191086"/>
            </a:xfrm>
            <a:custGeom>
              <a:avLst/>
              <a:gdLst/>
              <a:ahLst/>
              <a:cxnLst/>
              <a:rect l="l" t="t" r="r" b="b"/>
              <a:pathLst>
                <a:path w="6806" h="6127" extrusionOk="0">
                  <a:moveTo>
                    <a:pt x="3124" y="285"/>
                  </a:moveTo>
                  <a:cubicBezTo>
                    <a:pt x="3353" y="285"/>
                    <a:pt x="3588" y="397"/>
                    <a:pt x="3703" y="587"/>
                  </a:cubicBezTo>
                  <a:cubicBezTo>
                    <a:pt x="3899" y="921"/>
                    <a:pt x="3899" y="1363"/>
                    <a:pt x="3879" y="1736"/>
                  </a:cubicBezTo>
                  <a:cubicBezTo>
                    <a:pt x="3860" y="2011"/>
                    <a:pt x="3830" y="2286"/>
                    <a:pt x="3761" y="2551"/>
                  </a:cubicBezTo>
                  <a:cubicBezTo>
                    <a:pt x="3741" y="2633"/>
                    <a:pt x="3801" y="2664"/>
                    <a:pt x="3882" y="2664"/>
                  </a:cubicBezTo>
                  <a:cubicBezTo>
                    <a:pt x="3995" y="2664"/>
                    <a:pt x="4149" y="2604"/>
                    <a:pt x="4184" y="2541"/>
                  </a:cubicBezTo>
                  <a:cubicBezTo>
                    <a:pt x="4370" y="2217"/>
                    <a:pt x="4596" y="1903"/>
                    <a:pt x="4881" y="1658"/>
                  </a:cubicBezTo>
                  <a:cubicBezTo>
                    <a:pt x="5024" y="1531"/>
                    <a:pt x="5198" y="1397"/>
                    <a:pt x="5395" y="1397"/>
                  </a:cubicBezTo>
                  <a:cubicBezTo>
                    <a:pt x="5442" y="1397"/>
                    <a:pt x="5490" y="1405"/>
                    <a:pt x="5539" y="1422"/>
                  </a:cubicBezTo>
                  <a:cubicBezTo>
                    <a:pt x="5774" y="1510"/>
                    <a:pt x="6039" y="1815"/>
                    <a:pt x="6069" y="2070"/>
                  </a:cubicBezTo>
                  <a:cubicBezTo>
                    <a:pt x="6157" y="2738"/>
                    <a:pt x="4773" y="2865"/>
                    <a:pt x="4321" y="2895"/>
                  </a:cubicBezTo>
                  <a:cubicBezTo>
                    <a:pt x="4106" y="2923"/>
                    <a:pt x="3989" y="3182"/>
                    <a:pt x="4240" y="3182"/>
                  </a:cubicBezTo>
                  <a:cubicBezTo>
                    <a:pt x="4253" y="3182"/>
                    <a:pt x="4267" y="3181"/>
                    <a:pt x="4282" y="3180"/>
                  </a:cubicBezTo>
                  <a:cubicBezTo>
                    <a:pt x="4380" y="3170"/>
                    <a:pt x="4488" y="3160"/>
                    <a:pt x="4606" y="3150"/>
                  </a:cubicBezTo>
                  <a:cubicBezTo>
                    <a:pt x="4711" y="3143"/>
                    <a:pt x="4827" y="3139"/>
                    <a:pt x="4946" y="3139"/>
                  </a:cubicBezTo>
                  <a:cubicBezTo>
                    <a:pt x="5531" y="3139"/>
                    <a:pt x="6210" y="3251"/>
                    <a:pt x="6226" y="3788"/>
                  </a:cubicBezTo>
                  <a:cubicBezTo>
                    <a:pt x="6236" y="3985"/>
                    <a:pt x="6147" y="4309"/>
                    <a:pt x="5931" y="4348"/>
                  </a:cubicBezTo>
                  <a:cubicBezTo>
                    <a:pt x="5916" y="4350"/>
                    <a:pt x="5900" y="4351"/>
                    <a:pt x="5884" y="4351"/>
                  </a:cubicBezTo>
                  <a:cubicBezTo>
                    <a:pt x="5675" y="4351"/>
                    <a:pt x="5419" y="4184"/>
                    <a:pt x="5264" y="4093"/>
                  </a:cubicBezTo>
                  <a:cubicBezTo>
                    <a:pt x="4950" y="3896"/>
                    <a:pt x="4655" y="3671"/>
                    <a:pt x="4400" y="3405"/>
                  </a:cubicBezTo>
                  <a:cubicBezTo>
                    <a:pt x="4371" y="3377"/>
                    <a:pt x="4325" y="3365"/>
                    <a:pt x="4273" y="3365"/>
                  </a:cubicBezTo>
                  <a:cubicBezTo>
                    <a:pt x="4166" y="3365"/>
                    <a:pt x="4034" y="3418"/>
                    <a:pt x="3987" y="3484"/>
                  </a:cubicBezTo>
                  <a:cubicBezTo>
                    <a:pt x="3968" y="3523"/>
                    <a:pt x="3968" y="3553"/>
                    <a:pt x="4007" y="3592"/>
                  </a:cubicBezTo>
                  <a:cubicBezTo>
                    <a:pt x="4203" y="3788"/>
                    <a:pt x="4390" y="4014"/>
                    <a:pt x="4557" y="4240"/>
                  </a:cubicBezTo>
                  <a:cubicBezTo>
                    <a:pt x="4714" y="4456"/>
                    <a:pt x="5146" y="5045"/>
                    <a:pt x="4851" y="5300"/>
                  </a:cubicBezTo>
                  <a:cubicBezTo>
                    <a:pt x="4766" y="5376"/>
                    <a:pt x="4630" y="5407"/>
                    <a:pt x="4492" y="5407"/>
                  </a:cubicBezTo>
                  <a:cubicBezTo>
                    <a:pt x="4360" y="5407"/>
                    <a:pt x="4226" y="5378"/>
                    <a:pt x="4135" y="5330"/>
                  </a:cubicBezTo>
                  <a:cubicBezTo>
                    <a:pt x="3958" y="5232"/>
                    <a:pt x="3869" y="5055"/>
                    <a:pt x="3820" y="4868"/>
                  </a:cubicBezTo>
                  <a:cubicBezTo>
                    <a:pt x="3791" y="4751"/>
                    <a:pt x="3781" y="4623"/>
                    <a:pt x="3781" y="4495"/>
                  </a:cubicBezTo>
                  <a:cubicBezTo>
                    <a:pt x="3801" y="4358"/>
                    <a:pt x="3820" y="4230"/>
                    <a:pt x="3830" y="4093"/>
                  </a:cubicBezTo>
                  <a:cubicBezTo>
                    <a:pt x="3834" y="4007"/>
                    <a:pt x="3765" y="3972"/>
                    <a:pt x="3680" y="3972"/>
                  </a:cubicBezTo>
                  <a:cubicBezTo>
                    <a:pt x="3561" y="3972"/>
                    <a:pt x="3411" y="4040"/>
                    <a:pt x="3388" y="4132"/>
                  </a:cubicBezTo>
                  <a:cubicBezTo>
                    <a:pt x="3359" y="4270"/>
                    <a:pt x="3349" y="4417"/>
                    <a:pt x="3349" y="4564"/>
                  </a:cubicBezTo>
                  <a:cubicBezTo>
                    <a:pt x="3269" y="5103"/>
                    <a:pt x="3069" y="5840"/>
                    <a:pt x="2649" y="5840"/>
                  </a:cubicBezTo>
                  <a:cubicBezTo>
                    <a:pt x="2556" y="5840"/>
                    <a:pt x="2453" y="5804"/>
                    <a:pt x="2338" y="5723"/>
                  </a:cubicBezTo>
                  <a:cubicBezTo>
                    <a:pt x="1650" y="5242"/>
                    <a:pt x="2593" y="3926"/>
                    <a:pt x="2937" y="3484"/>
                  </a:cubicBezTo>
                  <a:cubicBezTo>
                    <a:pt x="3036" y="3362"/>
                    <a:pt x="2931" y="3302"/>
                    <a:pt x="2807" y="3302"/>
                  </a:cubicBezTo>
                  <a:cubicBezTo>
                    <a:pt x="2721" y="3302"/>
                    <a:pt x="2627" y="3330"/>
                    <a:pt x="2583" y="3386"/>
                  </a:cubicBezTo>
                  <a:cubicBezTo>
                    <a:pt x="2357" y="3671"/>
                    <a:pt x="2092" y="3936"/>
                    <a:pt x="1788" y="4132"/>
                  </a:cubicBezTo>
                  <a:cubicBezTo>
                    <a:pt x="1632" y="4229"/>
                    <a:pt x="1453" y="4320"/>
                    <a:pt x="1273" y="4320"/>
                  </a:cubicBezTo>
                  <a:cubicBezTo>
                    <a:pt x="1215" y="4320"/>
                    <a:pt x="1158" y="4311"/>
                    <a:pt x="1101" y="4289"/>
                  </a:cubicBezTo>
                  <a:cubicBezTo>
                    <a:pt x="885" y="4211"/>
                    <a:pt x="590" y="3896"/>
                    <a:pt x="600" y="3641"/>
                  </a:cubicBezTo>
                  <a:cubicBezTo>
                    <a:pt x="619" y="3239"/>
                    <a:pt x="1375" y="3131"/>
                    <a:pt x="1660" y="3072"/>
                  </a:cubicBezTo>
                  <a:cubicBezTo>
                    <a:pt x="1974" y="3013"/>
                    <a:pt x="2298" y="2973"/>
                    <a:pt x="2613" y="2954"/>
                  </a:cubicBezTo>
                  <a:cubicBezTo>
                    <a:pt x="2840" y="2935"/>
                    <a:pt x="2949" y="2668"/>
                    <a:pt x="2690" y="2668"/>
                  </a:cubicBezTo>
                  <a:cubicBezTo>
                    <a:pt x="2681" y="2668"/>
                    <a:pt x="2672" y="2668"/>
                    <a:pt x="2662" y="2669"/>
                  </a:cubicBezTo>
                  <a:cubicBezTo>
                    <a:pt x="2500" y="2680"/>
                    <a:pt x="2315" y="2690"/>
                    <a:pt x="2122" y="2690"/>
                  </a:cubicBezTo>
                  <a:cubicBezTo>
                    <a:pt x="1626" y="2690"/>
                    <a:pt x="1079" y="2622"/>
                    <a:pt x="747" y="2325"/>
                  </a:cubicBezTo>
                  <a:cubicBezTo>
                    <a:pt x="482" y="2090"/>
                    <a:pt x="541" y="1461"/>
                    <a:pt x="924" y="1343"/>
                  </a:cubicBezTo>
                  <a:cubicBezTo>
                    <a:pt x="974" y="1327"/>
                    <a:pt x="1026" y="1319"/>
                    <a:pt x="1080" y="1319"/>
                  </a:cubicBezTo>
                  <a:cubicBezTo>
                    <a:pt x="1443" y="1319"/>
                    <a:pt x="1885" y="1655"/>
                    <a:pt x="2141" y="1834"/>
                  </a:cubicBezTo>
                  <a:cubicBezTo>
                    <a:pt x="2426" y="2041"/>
                    <a:pt x="2701" y="2266"/>
                    <a:pt x="2946" y="2512"/>
                  </a:cubicBezTo>
                  <a:cubicBezTo>
                    <a:pt x="2978" y="2546"/>
                    <a:pt x="3030" y="2560"/>
                    <a:pt x="3087" y="2560"/>
                  </a:cubicBezTo>
                  <a:cubicBezTo>
                    <a:pt x="3245" y="2560"/>
                    <a:pt x="3440" y="2450"/>
                    <a:pt x="3339" y="2335"/>
                  </a:cubicBezTo>
                  <a:cubicBezTo>
                    <a:pt x="3163" y="2129"/>
                    <a:pt x="3005" y="1903"/>
                    <a:pt x="2868" y="1668"/>
                  </a:cubicBezTo>
                  <a:cubicBezTo>
                    <a:pt x="2691" y="1373"/>
                    <a:pt x="2416" y="853"/>
                    <a:pt x="2652" y="519"/>
                  </a:cubicBezTo>
                  <a:cubicBezTo>
                    <a:pt x="2761" y="357"/>
                    <a:pt x="2941" y="285"/>
                    <a:pt x="3124" y="285"/>
                  </a:cubicBezTo>
                  <a:close/>
                  <a:moveTo>
                    <a:pt x="3287" y="1"/>
                  </a:moveTo>
                  <a:cubicBezTo>
                    <a:pt x="3028" y="1"/>
                    <a:pt x="2763" y="76"/>
                    <a:pt x="2554" y="195"/>
                  </a:cubicBezTo>
                  <a:cubicBezTo>
                    <a:pt x="2082" y="460"/>
                    <a:pt x="2063" y="961"/>
                    <a:pt x="2249" y="1422"/>
                  </a:cubicBezTo>
                  <a:cubicBezTo>
                    <a:pt x="2259" y="1432"/>
                    <a:pt x="2269" y="1451"/>
                    <a:pt x="2269" y="1461"/>
                  </a:cubicBezTo>
                  <a:cubicBezTo>
                    <a:pt x="1935" y="1241"/>
                    <a:pt x="1533" y="1042"/>
                    <a:pt x="1132" y="1042"/>
                  </a:cubicBezTo>
                  <a:cubicBezTo>
                    <a:pt x="1049" y="1042"/>
                    <a:pt x="967" y="1050"/>
                    <a:pt x="885" y="1069"/>
                  </a:cubicBezTo>
                  <a:cubicBezTo>
                    <a:pt x="413" y="1177"/>
                    <a:pt x="11" y="1736"/>
                    <a:pt x="168" y="2227"/>
                  </a:cubicBezTo>
                  <a:cubicBezTo>
                    <a:pt x="305" y="2669"/>
                    <a:pt x="845" y="2816"/>
                    <a:pt x="1248" y="2885"/>
                  </a:cubicBezTo>
                  <a:cubicBezTo>
                    <a:pt x="934" y="2973"/>
                    <a:pt x="619" y="3081"/>
                    <a:pt x="384" y="3297"/>
                  </a:cubicBezTo>
                  <a:cubicBezTo>
                    <a:pt x="1" y="3641"/>
                    <a:pt x="207" y="4112"/>
                    <a:pt x="570" y="4407"/>
                  </a:cubicBezTo>
                  <a:cubicBezTo>
                    <a:pt x="745" y="4548"/>
                    <a:pt x="944" y="4605"/>
                    <a:pt x="1148" y="4605"/>
                  </a:cubicBezTo>
                  <a:cubicBezTo>
                    <a:pt x="1427" y="4605"/>
                    <a:pt x="1715" y="4499"/>
                    <a:pt x="1965" y="4358"/>
                  </a:cubicBezTo>
                  <a:lnTo>
                    <a:pt x="1965" y="4358"/>
                  </a:lnTo>
                  <a:cubicBezTo>
                    <a:pt x="1778" y="4721"/>
                    <a:pt x="1601" y="5153"/>
                    <a:pt x="1699" y="5546"/>
                  </a:cubicBezTo>
                  <a:cubicBezTo>
                    <a:pt x="1799" y="5927"/>
                    <a:pt x="2199" y="6126"/>
                    <a:pt x="2581" y="6126"/>
                  </a:cubicBezTo>
                  <a:cubicBezTo>
                    <a:pt x="2652" y="6126"/>
                    <a:pt x="2722" y="6119"/>
                    <a:pt x="2789" y="6106"/>
                  </a:cubicBezTo>
                  <a:cubicBezTo>
                    <a:pt x="3182" y="6007"/>
                    <a:pt x="3418" y="5683"/>
                    <a:pt x="3565" y="5330"/>
                  </a:cubicBezTo>
                  <a:cubicBezTo>
                    <a:pt x="3683" y="5497"/>
                    <a:pt x="3860" y="5625"/>
                    <a:pt x="4105" y="5664"/>
                  </a:cubicBezTo>
                  <a:cubicBezTo>
                    <a:pt x="4188" y="5679"/>
                    <a:pt x="4282" y="5687"/>
                    <a:pt x="4382" y="5687"/>
                  </a:cubicBezTo>
                  <a:cubicBezTo>
                    <a:pt x="4740" y="5687"/>
                    <a:pt x="5161" y="5577"/>
                    <a:pt x="5323" y="5261"/>
                  </a:cubicBezTo>
                  <a:cubicBezTo>
                    <a:pt x="5440" y="5016"/>
                    <a:pt x="5362" y="4751"/>
                    <a:pt x="5234" y="4505"/>
                  </a:cubicBezTo>
                  <a:lnTo>
                    <a:pt x="5234" y="4505"/>
                  </a:lnTo>
                  <a:cubicBezTo>
                    <a:pt x="5422" y="4587"/>
                    <a:pt x="5610" y="4638"/>
                    <a:pt x="5794" y="4638"/>
                  </a:cubicBezTo>
                  <a:cubicBezTo>
                    <a:pt x="5918" y="4638"/>
                    <a:pt x="6039" y="4615"/>
                    <a:pt x="6157" y="4564"/>
                  </a:cubicBezTo>
                  <a:cubicBezTo>
                    <a:pt x="6570" y="4387"/>
                    <a:pt x="6805" y="3798"/>
                    <a:pt x="6579" y="3405"/>
                  </a:cubicBezTo>
                  <a:cubicBezTo>
                    <a:pt x="6403" y="3091"/>
                    <a:pt x="6020" y="2973"/>
                    <a:pt x="5666" y="2915"/>
                  </a:cubicBezTo>
                  <a:cubicBezTo>
                    <a:pt x="5951" y="2806"/>
                    <a:pt x="6197" y="2659"/>
                    <a:pt x="6373" y="2433"/>
                  </a:cubicBezTo>
                  <a:cubicBezTo>
                    <a:pt x="6688" y="2031"/>
                    <a:pt x="6393" y="1530"/>
                    <a:pt x="6030" y="1275"/>
                  </a:cubicBezTo>
                  <a:cubicBezTo>
                    <a:pt x="5866" y="1160"/>
                    <a:pt x="5689" y="1112"/>
                    <a:pt x="5511" y="1112"/>
                  </a:cubicBezTo>
                  <a:cubicBezTo>
                    <a:pt x="5187" y="1112"/>
                    <a:pt x="4859" y="1272"/>
                    <a:pt x="4606" y="1481"/>
                  </a:cubicBezTo>
                  <a:cubicBezTo>
                    <a:pt x="4508" y="1569"/>
                    <a:pt x="4419" y="1658"/>
                    <a:pt x="4331" y="1746"/>
                  </a:cubicBezTo>
                  <a:cubicBezTo>
                    <a:pt x="4380" y="1216"/>
                    <a:pt x="4331" y="646"/>
                    <a:pt x="4017" y="293"/>
                  </a:cubicBezTo>
                  <a:cubicBezTo>
                    <a:pt x="3830" y="85"/>
                    <a:pt x="3562" y="1"/>
                    <a:pt x="3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0" name="Google Shape;4960;p23"/>
            <p:cNvSpPr/>
            <p:nvPr/>
          </p:nvSpPr>
          <p:spPr>
            <a:xfrm>
              <a:off x="4279509" y="10148745"/>
              <a:ext cx="211950" cy="191179"/>
            </a:xfrm>
            <a:custGeom>
              <a:avLst/>
              <a:gdLst/>
              <a:ahLst/>
              <a:cxnLst/>
              <a:rect l="l" t="t" r="r" b="b"/>
              <a:pathLst>
                <a:path w="6796" h="6130" extrusionOk="0">
                  <a:moveTo>
                    <a:pt x="4157" y="290"/>
                  </a:moveTo>
                  <a:cubicBezTo>
                    <a:pt x="4250" y="290"/>
                    <a:pt x="4353" y="326"/>
                    <a:pt x="4469" y="408"/>
                  </a:cubicBezTo>
                  <a:cubicBezTo>
                    <a:pt x="5146" y="889"/>
                    <a:pt x="4213" y="2205"/>
                    <a:pt x="3870" y="2647"/>
                  </a:cubicBezTo>
                  <a:cubicBezTo>
                    <a:pt x="3771" y="2769"/>
                    <a:pt x="3875" y="2829"/>
                    <a:pt x="4000" y="2829"/>
                  </a:cubicBezTo>
                  <a:cubicBezTo>
                    <a:pt x="4085" y="2829"/>
                    <a:pt x="4179" y="2801"/>
                    <a:pt x="4223" y="2745"/>
                  </a:cubicBezTo>
                  <a:cubicBezTo>
                    <a:pt x="4439" y="2460"/>
                    <a:pt x="4714" y="2195"/>
                    <a:pt x="5018" y="1998"/>
                  </a:cubicBezTo>
                  <a:cubicBezTo>
                    <a:pt x="5167" y="1902"/>
                    <a:pt x="5350" y="1811"/>
                    <a:pt x="5532" y="1811"/>
                  </a:cubicBezTo>
                  <a:cubicBezTo>
                    <a:pt x="5590" y="1811"/>
                    <a:pt x="5649" y="1820"/>
                    <a:pt x="5706" y="1841"/>
                  </a:cubicBezTo>
                  <a:cubicBezTo>
                    <a:pt x="5922" y="1920"/>
                    <a:pt x="6216" y="2234"/>
                    <a:pt x="6197" y="2489"/>
                  </a:cubicBezTo>
                  <a:cubicBezTo>
                    <a:pt x="6187" y="2892"/>
                    <a:pt x="5431" y="3000"/>
                    <a:pt x="5146" y="3059"/>
                  </a:cubicBezTo>
                  <a:cubicBezTo>
                    <a:pt x="4832" y="3118"/>
                    <a:pt x="4508" y="3157"/>
                    <a:pt x="4194" y="3177"/>
                  </a:cubicBezTo>
                  <a:cubicBezTo>
                    <a:pt x="3966" y="3196"/>
                    <a:pt x="3857" y="3462"/>
                    <a:pt x="4116" y="3462"/>
                  </a:cubicBezTo>
                  <a:cubicBezTo>
                    <a:pt x="4125" y="3462"/>
                    <a:pt x="4135" y="3462"/>
                    <a:pt x="4145" y="3461"/>
                  </a:cubicBezTo>
                  <a:cubicBezTo>
                    <a:pt x="4304" y="3450"/>
                    <a:pt x="4488" y="3440"/>
                    <a:pt x="4680" y="3440"/>
                  </a:cubicBezTo>
                  <a:cubicBezTo>
                    <a:pt x="5175" y="3440"/>
                    <a:pt x="5727" y="3508"/>
                    <a:pt x="6059" y="3805"/>
                  </a:cubicBezTo>
                  <a:cubicBezTo>
                    <a:pt x="6324" y="4041"/>
                    <a:pt x="6265" y="4669"/>
                    <a:pt x="5883" y="4787"/>
                  </a:cubicBezTo>
                  <a:cubicBezTo>
                    <a:pt x="5833" y="4804"/>
                    <a:pt x="5780" y="4811"/>
                    <a:pt x="5726" y="4811"/>
                  </a:cubicBezTo>
                  <a:cubicBezTo>
                    <a:pt x="5364" y="4811"/>
                    <a:pt x="4921" y="4476"/>
                    <a:pt x="4665" y="4296"/>
                  </a:cubicBezTo>
                  <a:cubicBezTo>
                    <a:pt x="4380" y="4090"/>
                    <a:pt x="4105" y="3864"/>
                    <a:pt x="3860" y="3619"/>
                  </a:cubicBezTo>
                  <a:cubicBezTo>
                    <a:pt x="3828" y="3585"/>
                    <a:pt x="3776" y="3570"/>
                    <a:pt x="3719" y="3570"/>
                  </a:cubicBezTo>
                  <a:cubicBezTo>
                    <a:pt x="3561" y="3570"/>
                    <a:pt x="3364" y="3680"/>
                    <a:pt x="3457" y="3795"/>
                  </a:cubicBezTo>
                  <a:cubicBezTo>
                    <a:pt x="3644" y="4002"/>
                    <a:pt x="3801" y="4227"/>
                    <a:pt x="3938" y="4463"/>
                  </a:cubicBezTo>
                  <a:cubicBezTo>
                    <a:pt x="4115" y="4758"/>
                    <a:pt x="4390" y="5278"/>
                    <a:pt x="4154" y="5612"/>
                  </a:cubicBezTo>
                  <a:cubicBezTo>
                    <a:pt x="4045" y="5774"/>
                    <a:pt x="3866" y="5846"/>
                    <a:pt x="3682" y="5846"/>
                  </a:cubicBezTo>
                  <a:cubicBezTo>
                    <a:pt x="3453" y="5846"/>
                    <a:pt x="3218" y="5734"/>
                    <a:pt x="3104" y="5543"/>
                  </a:cubicBezTo>
                  <a:cubicBezTo>
                    <a:pt x="2898" y="5209"/>
                    <a:pt x="2907" y="4767"/>
                    <a:pt x="2927" y="4394"/>
                  </a:cubicBezTo>
                  <a:cubicBezTo>
                    <a:pt x="2947" y="4119"/>
                    <a:pt x="2976" y="3844"/>
                    <a:pt x="3035" y="3579"/>
                  </a:cubicBezTo>
                  <a:cubicBezTo>
                    <a:pt x="3056" y="3497"/>
                    <a:pt x="2997" y="3467"/>
                    <a:pt x="2917" y="3467"/>
                  </a:cubicBezTo>
                  <a:cubicBezTo>
                    <a:pt x="2806" y="3467"/>
                    <a:pt x="2653" y="3526"/>
                    <a:pt x="2613" y="3589"/>
                  </a:cubicBezTo>
                  <a:cubicBezTo>
                    <a:pt x="2436" y="3913"/>
                    <a:pt x="2200" y="4227"/>
                    <a:pt x="1926" y="4473"/>
                  </a:cubicBezTo>
                  <a:cubicBezTo>
                    <a:pt x="1775" y="4600"/>
                    <a:pt x="1599" y="4733"/>
                    <a:pt x="1407" y="4733"/>
                  </a:cubicBezTo>
                  <a:cubicBezTo>
                    <a:pt x="1361" y="4733"/>
                    <a:pt x="1315" y="4725"/>
                    <a:pt x="1268" y="4708"/>
                  </a:cubicBezTo>
                  <a:cubicBezTo>
                    <a:pt x="1032" y="4620"/>
                    <a:pt x="767" y="4316"/>
                    <a:pt x="737" y="4060"/>
                  </a:cubicBezTo>
                  <a:cubicBezTo>
                    <a:pt x="649" y="3393"/>
                    <a:pt x="2034" y="3265"/>
                    <a:pt x="2475" y="3236"/>
                  </a:cubicBezTo>
                  <a:cubicBezTo>
                    <a:pt x="2690" y="3208"/>
                    <a:pt x="2816" y="2949"/>
                    <a:pt x="2566" y="2949"/>
                  </a:cubicBezTo>
                  <a:cubicBezTo>
                    <a:pt x="2553" y="2949"/>
                    <a:pt x="2539" y="2949"/>
                    <a:pt x="2524" y="2951"/>
                  </a:cubicBezTo>
                  <a:cubicBezTo>
                    <a:pt x="2426" y="2961"/>
                    <a:pt x="2318" y="2971"/>
                    <a:pt x="2200" y="2980"/>
                  </a:cubicBezTo>
                  <a:cubicBezTo>
                    <a:pt x="2094" y="2987"/>
                    <a:pt x="1977" y="2992"/>
                    <a:pt x="1856" y="2992"/>
                  </a:cubicBezTo>
                  <a:cubicBezTo>
                    <a:pt x="1269" y="2992"/>
                    <a:pt x="597" y="2880"/>
                    <a:pt x="580" y="2342"/>
                  </a:cubicBezTo>
                  <a:cubicBezTo>
                    <a:pt x="570" y="2146"/>
                    <a:pt x="649" y="1822"/>
                    <a:pt x="875" y="1782"/>
                  </a:cubicBezTo>
                  <a:cubicBezTo>
                    <a:pt x="890" y="1780"/>
                    <a:pt x="906" y="1779"/>
                    <a:pt x="922" y="1779"/>
                  </a:cubicBezTo>
                  <a:cubicBezTo>
                    <a:pt x="1131" y="1779"/>
                    <a:pt x="1388" y="1947"/>
                    <a:pt x="1543" y="2038"/>
                  </a:cubicBezTo>
                  <a:cubicBezTo>
                    <a:pt x="1857" y="2234"/>
                    <a:pt x="2142" y="2460"/>
                    <a:pt x="2407" y="2725"/>
                  </a:cubicBezTo>
                  <a:cubicBezTo>
                    <a:pt x="2435" y="2754"/>
                    <a:pt x="2481" y="2766"/>
                    <a:pt x="2533" y="2766"/>
                  </a:cubicBezTo>
                  <a:cubicBezTo>
                    <a:pt x="2641" y="2766"/>
                    <a:pt x="2773" y="2713"/>
                    <a:pt x="2819" y="2647"/>
                  </a:cubicBezTo>
                  <a:cubicBezTo>
                    <a:pt x="2839" y="2607"/>
                    <a:pt x="2839" y="2578"/>
                    <a:pt x="2799" y="2538"/>
                  </a:cubicBezTo>
                  <a:cubicBezTo>
                    <a:pt x="2603" y="2342"/>
                    <a:pt x="2416" y="2116"/>
                    <a:pt x="2250" y="1890"/>
                  </a:cubicBezTo>
                  <a:cubicBezTo>
                    <a:pt x="2092" y="1674"/>
                    <a:pt x="1660" y="1085"/>
                    <a:pt x="1955" y="830"/>
                  </a:cubicBezTo>
                  <a:cubicBezTo>
                    <a:pt x="2035" y="755"/>
                    <a:pt x="2171" y="723"/>
                    <a:pt x="2311" y="723"/>
                  </a:cubicBezTo>
                  <a:cubicBezTo>
                    <a:pt x="2444" y="723"/>
                    <a:pt x="2580" y="752"/>
                    <a:pt x="2672" y="801"/>
                  </a:cubicBezTo>
                  <a:cubicBezTo>
                    <a:pt x="2848" y="899"/>
                    <a:pt x="2937" y="1075"/>
                    <a:pt x="2986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6" y="1773"/>
                    <a:pt x="2986" y="1900"/>
                    <a:pt x="2976" y="2038"/>
                  </a:cubicBezTo>
                  <a:cubicBezTo>
                    <a:pt x="2972" y="2123"/>
                    <a:pt x="3040" y="2158"/>
                    <a:pt x="3124" y="2158"/>
                  </a:cubicBezTo>
                  <a:cubicBezTo>
                    <a:pt x="3243" y="2158"/>
                    <a:pt x="3395" y="2087"/>
                    <a:pt x="3418" y="1989"/>
                  </a:cubicBezTo>
                  <a:cubicBezTo>
                    <a:pt x="3447" y="1861"/>
                    <a:pt x="3457" y="1714"/>
                    <a:pt x="3457" y="1566"/>
                  </a:cubicBezTo>
                  <a:cubicBezTo>
                    <a:pt x="3538" y="1027"/>
                    <a:pt x="3737" y="290"/>
                    <a:pt x="4157" y="290"/>
                  </a:cubicBezTo>
                  <a:close/>
                  <a:moveTo>
                    <a:pt x="4232" y="1"/>
                  </a:moveTo>
                  <a:cubicBezTo>
                    <a:pt x="4159" y="1"/>
                    <a:pt x="4086" y="9"/>
                    <a:pt x="4017" y="25"/>
                  </a:cubicBezTo>
                  <a:cubicBezTo>
                    <a:pt x="3624" y="123"/>
                    <a:pt x="3389" y="447"/>
                    <a:pt x="3241" y="801"/>
                  </a:cubicBezTo>
                  <a:cubicBezTo>
                    <a:pt x="3123" y="634"/>
                    <a:pt x="2947" y="506"/>
                    <a:pt x="2701" y="467"/>
                  </a:cubicBezTo>
                  <a:cubicBezTo>
                    <a:pt x="2616" y="452"/>
                    <a:pt x="2520" y="443"/>
                    <a:pt x="2420" y="443"/>
                  </a:cubicBezTo>
                  <a:cubicBezTo>
                    <a:pt x="2057" y="443"/>
                    <a:pt x="1638" y="554"/>
                    <a:pt x="1484" y="869"/>
                  </a:cubicBezTo>
                  <a:cubicBezTo>
                    <a:pt x="1366" y="1115"/>
                    <a:pt x="1444" y="1380"/>
                    <a:pt x="1562" y="1625"/>
                  </a:cubicBezTo>
                  <a:cubicBezTo>
                    <a:pt x="1380" y="1543"/>
                    <a:pt x="1194" y="1492"/>
                    <a:pt x="1011" y="1492"/>
                  </a:cubicBezTo>
                  <a:cubicBezTo>
                    <a:pt x="889" y="1492"/>
                    <a:pt x="767" y="1515"/>
                    <a:pt x="649" y="1566"/>
                  </a:cubicBezTo>
                  <a:cubicBezTo>
                    <a:pt x="237" y="1743"/>
                    <a:pt x="1" y="2332"/>
                    <a:pt x="227" y="2725"/>
                  </a:cubicBezTo>
                  <a:cubicBezTo>
                    <a:pt x="404" y="3039"/>
                    <a:pt x="787" y="3157"/>
                    <a:pt x="1140" y="3216"/>
                  </a:cubicBezTo>
                  <a:cubicBezTo>
                    <a:pt x="855" y="3324"/>
                    <a:pt x="600" y="3471"/>
                    <a:pt x="433" y="3697"/>
                  </a:cubicBezTo>
                  <a:cubicBezTo>
                    <a:pt x="119" y="4100"/>
                    <a:pt x="413" y="4600"/>
                    <a:pt x="777" y="4856"/>
                  </a:cubicBezTo>
                  <a:cubicBezTo>
                    <a:pt x="940" y="4971"/>
                    <a:pt x="1117" y="5019"/>
                    <a:pt x="1295" y="5019"/>
                  </a:cubicBezTo>
                  <a:cubicBezTo>
                    <a:pt x="1620" y="5019"/>
                    <a:pt x="1947" y="4859"/>
                    <a:pt x="2200" y="4650"/>
                  </a:cubicBezTo>
                  <a:cubicBezTo>
                    <a:pt x="2299" y="4561"/>
                    <a:pt x="2387" y="4473"/>
                    <a:pt x="2475" y="4384"/>
                  </a:cubicBezTo>
                  <a:lnTo>
                    <a:pt x="2475" y="4384"/>
                  </a:lnTo>
                  <a:cubicBezTo>
                    <a:pt x="2426" y="4915"/>
                    <a:pt x="2466" y="5484"/>
                    <a:pt x="2790" y="5838"/>
                  </a:cubicBezTo>
                  <a:cubicBezTo>
                    <a:pt x="2972" y="6045"/>
                    <a:pt x="3240" y="6130"/>
                    <a:pt x="3516" y="6130"/>
                  </a:cubicBezTo>
                  <a:cubicBezTo>
                    <a:pt x="3776" y="6130"/>
                    <a:pt x="4043" y="6055"/>
                    <a:pt x="4253" y="5936"/>
                  </a:cubicBezTo>
                  <a:cubicBezTo>
                    <a:pt x="4724" y="5671"/>
                    <a:pt x="4744" y="5170"/>
                    <a:pt x="4547" y="4708"/>
                  </a:cubicBezTo>
                  <a:cubicBezTo>
                    <a:pt x="4547" y="4699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66" y="5089"/>
                    <a:pt x="5666" y="5089"/>
                  </a:cubicBezTo>
                  <a:cubicBezTo>
                    <a:pt x="5748" y="5089"/>
                    <a:pt x="5830" y="5080"/>
                    <a:pt x="5912" y="5062"/>
                  </a:cubicBezTo>
                  <a:cubicBezTo>
                    <a:pt x="6393" y="4954"/>
                    <a:pt x="6796" y="4394"/>
                    <a:pt x="6639" y="3894"/>
                  </a:cubicBezTo>
                  <a:cubicBezTo>
                    <a:pt x="6501" y="3461"/>
                    <a:pt x="5961" y="3314"/>
                    <a:pt x="5549" y="3245"/>
                  </a:cubicBezTo>
                  <a:cubicBezTo>
                    <a:pt x="5873" y="3157"/>
                    <a:pt x="6187" y="3049"/>
                    <a:pt x="6413" y="2833"/>
                  </a:cubicBezTo>
                  <a:cubicBezTo>
                    <a:pt x="6796" y="2489"/>
                    <a:pt x="6599" y="2018"/>
                    <a:pt x="6236" y="1724"/>
                  </a:cubicBezTo>
                  <a:cubicBezTo>
                    <a:pt x="6057" y="1582"/>
                    <a:pt x="5856" y="1525"/>
                    <a:pt x="5651" y="1525"/>
                  </a:cubicBezTo>
                  <a:cubicBezTo>
                    <a:pt x="5371" y="1525"/>
                    <a:pt x="5085" y="1631"/>
                    <a:pt x="4842" y="1773"/>
                  </a:cubicBezTo>
                  <a:cubicBezTo>
                    <a:pt x="5028" y="1409"/>
                    <a:pt x="5195" y="977"/>
                    <a:pt x="5097" y="585"/>
                  </a:cubicBezTo>
                  <a:cubicBezTo>
                    <a:pt x="5007" y="207"/>
                    <a:pt x="4608" y="1"/>
                    <a:pt x="4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1" name="Google Shape;4961;p23"/>
            <p:cNvSpPr/>
            <p:nvPr/>
          </p:nvSpPr>
          <p:spPr>
            <a:xfrm>
              <a:off x="4619422" y="10140386"/>
              <a:ext cx="212262" cy="191086"/>
            </a:xfrm>
            <a:custGeom>
              <a:avLst/>
              <a:gdLst/>
              <a:ahLst/>
              <a:cxnLst/>
              <a:rect l="l" t="t" r="r" b="b"/>
              <a:pathLst>
                <a:path w="6806" h="6127" extrusionOk="0">
                  <a:moveTo>
                    <a:pt x="3115" y="285"/>
                  </a:moveTo>
                  <a:cubicBezTo>
                    <a:pt x="3343" y="285"/>
                    <a:pt x="3579" y="397"/>
                    <a:pt x="3693" y="587"/>
                  </a:cubicBezTo>
                  <a:cubicBezTo>
                    <a:pt x="3899" y="921"/>
                    <a:pt x="3899" y="1363"/>
                    <a:pt x="3870" y="1736"/>
                  </a:cubicBezTo>
                  <a:cubicBezTo>
                    <a:pt x="3860" y="2011"/>
                    <a:pt x="3821" y="2286"/>
                    <a:pt x="3762" y="2551"/>
                  </a:cubicBezTo>
                  <a:cubicBezTo>
                    <a:pt x="3741" y="2633"/>
                    <a:pt x="3801" y="2664"/>
                    <a:pt x="3882" y="2664"/>
                  </a:cubicBezTo>
                  <a:cubicBezTo>
                    <a:pt x="3995" y="2664"/>
                    <a:pt x="4150" y="2604"/>
                    <a:pt x="4184" y="2541"/>
                  </a:cubicBezTo>
                  <a:cubicBezTo>
                    <a:pt x="4361" y="2217"/>
                    <a:pt x="4596" y="1903"/>
                    <a:pt x="4871" y="1658"/>
                  </a:cubicBezTo>
                  <a:cubicBezTo>
                    <a:pt x="5022" y="1531"/>
                    <a:pt x="5198" y="1397"/>
                    <a:pt x="5390" y="1397"/>
                  </a:cubicBezTo>
                  <a:cubicBezTo>
                    <a:pt x="5435" y="1397"/>
                    <a:pt x="5482" y="1405"/>
                    <a:pt x="5529" y="1422"/>
                  </a:cubicBezTo>
                  <a:cubicBezTo>
                    <a:pt x="5765" y="1510"/>
                    <a:pt x="6030" y="1815"/>
                    <a:pt x="6059" y="2070"/>
                  </a:cubicBezTo>
                  <a:cubicBezTo>
                    <a:pt x="6148" y="2738"/>
                    <a:pt x="4763" y="2865"/>
                    <a:pt x="4321" y="2895"/>
                  </a:cubicBezTo>
                  <a:cubicBezTo>
                    <a:pt x="4107" y="2923"/>
                    <a:pt x="3981" y="3182"/>
                    <a:pt x="4231" y="3182"/>
                  </a:cubicBezTo>
                  <a:cubicBezTo>
                    <a:pt x="4243" y="3182"/>
                    <a:pt x="4257" y="3181"/>
                    <a:pt x="4272" y="3180"/>
                  </a:cubicBezTo>
                  <a:cubicBezTo>
                    <a:pt x="4370" y="3170"/>
                    <a:pt x="4478" y="3160"/>
                    <a:pt x="4596" y="3150"/>
                  </a:cubicBezTo>
                  <a:cubicBezTo>
                    <a:pt x="4703" y="3143"/>
                    <a:pt x="4820" y="3139"/>
                    <a:pt x="4940" y="3139"/>
                  </a:cubicBezTo>
                  <a:cubicBezTo>
                    <a:pt x="5528" y="3139"/>
                    <a:pt x="6200" y="3251"/>
                    <a:pt x="6216" y="3788"/>
                  </a:cubicBezTo>
                  <a:cubicBezTo>
                    <a:pt x="6226" y="3985"/>
                    <a:pt x="6148" y="4309"/>
                    <a:pt x="5922" y="4348"/>
                  </a:cubicBezTo>
                  <a:cubicBezTo>
                    <a:pt x="5906" y="4350"/>
                    <a:pt x="5890" y="4351"/>
                    <a:pt x="5874" y="4351"/>
                  </a:cubicBezTo>
                  <a:cubicBezTo>
                    <a:pt x="5665" y="4351"/>
                    <a:pt x="5409" y="4184"/>
                    <a:pt x="5254" y="4093"/>
                  </a:cubicBezTo>
                  <a:cubicBezTo>
                    <a:pt x="4940" y="3896"/>
                    <a:pt x="4655" y="3671"/>
                    <a:pt x="4390" y="3405"/>
                  </a:cubicBezTo>
                  <a:cubicBezTo>
                    <a:pt x="4361" y="3377"/>
                    <a:pt x="4315" y="3365"/>
                    <a:pt x="4264" y="3365"/>
                  </a:cubicBezTo>
                  <a:cubicBezTo>
                    <a:pt x="4156" y="3365"/>
                    <a:pt x="4024" y="3418"/>
                    <a:pt x="3978" y="3484"/>
                  </a:cubicBezTo>
                  <a:cubicBezTo>
                    <a:pt x="3958" y="3523"/>
                    <a:pt x="3958" y="3553"/>
                    <a:pt x="3997" y="3592"/>
                  </a:cubicBezTo>
                  <a:cubicBezTo>
                    <a:pt x="4194" y="3788"/>
                    <a:pt x="4380" y="4014"/>
                    <a:pt x="4547" y="4240"/>
                  </a:cubicBezTo>
                  <a:cubicBezTo>
                    <a:pt x="4704" y="4456"/>
                    <a:pt x="5136" y="5045"/>
                    <a:pt x="4842" y="5300"/>
                  </a:cubicBezTo>
                  <a:cubicBezTo>
                    <a:pt x="4762" y="5376"/>
                    <a:pt x="4625" y="5407"/>
                    <a:pt x="4486" y="5407"/>
                  </a:cubicBezTo>
                  <a:cubicBezTo>
                    <a:pt x="4353" y="5407"/>
                    <a:pt x="4216" y="5378"/>
                    <a:pt x="4125" y="5330"/>
                  </a:cubicBezTo>
                  <a:cubicBezTo>
                    <a:pt x="3948" y="5232"/>
                    <a:pt x="3860" y="5055"/>
                    <a:pt x="3821" y="4868"/>
                  </a:cubicBezTo>
                  <a:cubicBezTo>
                    <a:pt x="3791" y="4751"/>
                    <a:pt x="3771" y="4623"/>
                    <a:pt x="3771" y="4495"/>
                  </a:cubicBezTo>
                  <a:cubicBezTo>
                    <a:pt x="3791" y="4358"/>
                    <a:pt x="3811" y="4230"/>
                    <a:pt x="3821" y="4093"/>
                  </a:cubicBezTo>
                  <a:cubicBezTo>
                    <a:pt x="3825" y="4007"/>
                    <a:pt x="3755" y="3972"/>
                    <a:pt x="3671" y="3972"/>
                  </a:cubicBezTo>
                  <a:cubicBezTo>
                    <a:pt x="3553" y="3972"/>
                    <a:pt x="3406" y="4040"/>
                    <a:pt x="3389" y="4132"/>
                  </a:cubicBezTo>
                  <a:cubicBezTo>
                    <a:pt x="3359" y="4270"/>
                    <a:pt x="3339" y="4417"/>
                    <a:pt x="3339" y="4564"/>
                  </a:cubicBezTo>
                  <a:cubicBezTo>
                    <a:pt x="3259" y="5103"/>
                    <a:pt x="3060" y="5840"/>
                    <a:pt x="2639" y="5840"/>
                  </a:cubicBezTo>
                  <a:cubicBezTo>
                    <a:pt x="2547" y="5840"/>
                    <a:pt x="2443" y="5804"/>
                    <a:pt x="2328" y="5723"/>
                  </a:cubicBezTo>
                  <a:cubicBezTo>
                    <a:pt x="1651" y="5242"/>
                    <a:pt x="2583" y="3926"/>
                    <a:pt x="2937" y="3484"/>
                  </a:cubicBezTo>
                  <a:cubicBezTo>
                    <a:pt x="3030" y="3362"/>
                    <a:pt x="2923" y="3302"/>
                    <a:pt x="2798" y="3302"/>
                  </a:cubicBezTo>
                  <a:cubicBezTo>
                    <a:pt x="2712" y="3302"/>
                    <a:pt x="2617" y="3330"/>
                    <a:pt x="2574" y="3386"/>
                  </a:cubicBezTo>
                  <a:cubicBezTo>
                    <a:pt x="2358" y="3671"/>
                    <a:pt x="2083" y="3936"/>
                    <a:pt x="1778" y="4132"/>
                  </a:cubicBezTo>
                  <a:cubicBezTo>
                    <a:pt x="1629" y="4229"/>
                    <a:pt x="1452" y="4320"/>
                    <a:pt x="1269" y="4320"/>
                  </a:cubicBezTo>
                  <a:cubicBezTo>
                    <a:pt x="1210" y="4320"/>
                    <a:pt x="1150" y="4311"/>
                    <a:pt x="1091" y="4289"/>
                  </a:cubicBezTo>
                  <a:cubicBezTo>
                    <a:pt x="875" y="4211"/>
                    <a:pt x="590" y="3896"/>
                    <a:pt x="600" y="3641"/>
                  </a:cubicBezTo>
                  <a:cubicBezTo>
                    <a:pt x="610" y="3239"/>
                    <a:pt x="1366" y="3131"/>
                    <a:pt x="1651" y="3072"/>
                  </a:cubicBezTo>
                  <a:cubicBezTo>
                    <a:pt x="1965" y="3013"/>
                    <a:pt x="2289" y="2973"/>
                    <a:pt x="2603" y="2954"/>
                  </a:cubicBezTo>
                  <a:cubicBezTo>
                    <a:pt x="2831" y="2935"/>
                    <a:pt x="2939" y="2668"/>
                    <a:pt x="2680" y="2668"/>
                  </a:cubicBezTo>
                  <a:cubicBezTo>
                    <a:pt x="2671" y="2668"/>
                    <a:pt x="2662" y="2668"/>
                    <a:pt x="2652" y="2669"/>
                  </a:cubicBezTo>
                  <a:cubicBezTo>
                    <a:pt x="2493" y="2680"/>
                    <a:pt x="2309" y="2690"/>
                    <a:pt x="2117" y="2690"/>
                  </a:cubicBezTo>
                  <a:cubicBezTo>
                    <a:pt x="1622" y="2690"/>
                    <a:pt x="1073" y="2622"/>
                    <a:pt x="747" y="2325"/>
                  </a:cubicBezTo>
                  <a:cubicBezTo>
                    <a:pt x="472" y="2090"/>
                    <a:pt x="531" y="1461"/>
                    <a:pt x="914" y="1343"/>
                  </a:cubicBezTo>
                  <a:cubicBezTo>
                    <a:pt x="964" y="1327"/>
                    <a:pt x="1016" y="1319"/>
                    <a:pt x="1070" y="1319"/>
                  </a:cubicBezTo>
                  <a:cubicBezTo>
                    <a:pt x="1433" y="1319"/>
                    <a:pt x="1875" y="1655"/>
                    <a:pt x="2132" y="1834"/>
                  </a:cubicBezTo>
                  <a:cubicBezTo>
                    <a:pt x="2416" y="2041"/>
                    <a:pt x="2691" y="2266"/>
                    <a:pt x="2937" y="2512"/>
                  </a:cubicBezTo>
                  <a:cubicBezTo>
                    <a:pt x="2968" y="2546"/>
                    <a:pt x="3021" y="2560"/>
                    <a:pt x="3078" y="2560"/>
                  </a:cubicBezTo>
                  <a:cubicBezTo>
                    <a:pt x="3236" y="2560"/>
                    <a:pt x="3433" y="2450"/>
                    <a:pt x="3339" y="2335"/>
                  </a:cubicBezTo>
                  <a:cubicBezTo>
                    <a:pt x="3163" y="2129"/>
                    <a:pt x="2996" y="1903"/>
                    <a:pt x="2858" y="1668"/>
                  </a:cubicBezTo>
                  <a:cubicBezTo>
                    <a:pt x="2682" y="1373"/>
                    <a:pt x="2407" y="853"/>
                    <a:pt x="2642" y="519"/>
                  </a:cubicBezTo>
                  <a:cubicBezTo>
                    <a:pt x="2752" y="357"/>
                    <a:pt x="2931" y="285"/>
                    <a:pt x="3115" y="285"/>
                  </a:cubicBezTo>
                  <a:close/>
                  <a:moveTo>
                    <a:pt x="3281" y="1"/>
                  </a:moveTo>
                  <a:cubicBezTo>
                    <a:pt x="3021" y="1"/>
                    <a:pt x="2754" y="76"/>
                    <a:pt x="2544" y="195"/>
                  </a:cubicBezTo>
                  <a:cubicBezTo>
                    <a:pt x="2073" y="460"/>
                    <a:pt x="2063" y="961"/>
                    <a:pt x="2250" y="1422"/>
                  </a:cubicBezTo>
                  <a:cubicBezTo>
                    <a:pt x="2250" y="1432"/>
                    <a:pt x="2259" y="1451"/>
                    <a:pt x="2259" y="1461"/>
                  </a:cubicBezTo>
                  <a:cubicBezTo>
                    <a:pt x="1925" y="1241"/>
                    <a:pt x="1531" y="1042"/>
                    <a:pt x="1131" y="1042"/>
                  </a:cubicBezTo>
                  <a:cubicBezTo>
                    <a:pt x="1049" y="1042"/>
                    <a:pt x="967" y="1050"/>
                    <a:pt x="885" y="1069"/>
                  </a:cubicBezTo>
                  <a:cubicBezTo>
                    <a:pt x="404" y="1177"/>
                    <a:pt x="1" y="1736"/>
                    <a:pt x="158" y="2227"/>
                  </a:cubicBezTo>
                  <a:cubicBezTo>
                    <a:pt x="305" y="2669"/>
                    <a:pt x="836" y="2816"/>
                    <a:pt x="1248" y="2885"/>
                  </a:cubicBezTo>
                  <a:cubicBezTo>
                    <a:pt x="924" y="2973"/>
                    <a:pt x="610" y="3081"/>
                    <a:pt x="384" y="3297"/>
                  </a:cubicBezTo>
                  <a:cubicBezTo>
                    <a:pt x="1" y="3641"/>
                    <a:pt x="197" y="4112"/>
                    <a:pt x="561" y="4407"/>
                  </a:cubicBezTo>
                  <a:cubicBezTo>
                    <a:pt x="739" y="4548"/>
                    <a:pt x="941" y="4605"/>
                    <a:pt x="1146" y="4605"/>
                  </a:cubicBezTo>
                  <a:cubicBezTo>
                    <a:pt x="1425" y="4605"/>
                    <a:pt x="1711" y="4499"/>
                    <a:pt x="1955" y="4358"/>
                  </a:cubicBezTo>
                  <a:lnTo>
                    <a:pt x="1955" y="4358"/>
                  </a:lnTo>
                  <a:cubicBezTo>
                    <a:pt x="1768" y="4721"/>
                    <a:pt x="1601" y="5153"/>
                    <a:pt x="1700" y="5546"/>
                  </a:cubicBezTo>
                  <a:cubicBezTo>
                    <a:pt x="1791" y="5927"/>
                    <a:pt x="2196" y="6126"/>
                    <a:pt x="2574" y="6126"/>
                  </a:cubicBezTo>
                  <a:cubicBezTo>
                    <a:pt x="2645" y="6126"/>
                    <a:pt x="2714" y="6119"/>
                    <a:pt x="2780" y="6106"/>
                  </a:cubicBezTo>
                  <a:cubicBezTo>
                    <a:pt x="3172" y="6007"/>
                    <a:pt x="3408" y="5683"/>
                    <a:pt x="3555" y="5330"/>
                  </a:cubicBezTo>
                  <a:cubicBezTo>
                    <a:pt x="3683" y="5497"/>
                    <a:pt x="3850" y="5625"/>
                    <a:pt x="4095" y="5664"/>
                  </a:cubicBezTo>
                  <a:cubicBezTo>
                    <a:pt x="4181" y="5679"/>
                    <a:pt x="4277" y="5687"/>
                    <a:pt x="4377" y="5687"/>
                  </a:cubicBezTo>
                  <a:cubicBezTo>
                    <a:pt x="4740" y="5687"/>
                    <a:pt x="5159" y="5577"/>
                    <a:pt x="5313" y="5261"/>
                  </a:cubicBezTo>
                  <a:cubicBezTo>
                    <a:pt x="5431" y="5016"/>
                    <a:pt x="5352" y="4751"/>
                    <a:pt x="5234" y="4505"/>
                  </a:cubicBezTo>
                  <a:lnTo>
                    <a:pt x="5234" y="4505"/>
                  </a:lnTo>
                  <a:cubicBezTo>
                    <a:pt x="5417" y="4587"/>
                    <a:pt x="5602" y="4638"/>
                    <a:pt x="5785" y="4638"/>
                  </a:cubicBezTo>
                  <a:cubicBezTo>
                    <a:pt x="5908" y="4638"/>
                    <a:pt x="6029" y="4615"/>
                    <a:pt x="6148" y="4564"/>
                  </a:cubicBezTo>
                  <a:cubicBezTo>
                    <a:pt x="6560" y="4387"/>
                    <a:pt x="6805" y="3798"/>
                    <a:pt x="6570" y="3405"/>
                  </a:cubicBezTo>
                  <a:cubicBezTo>
                    <a:pt x="6393" y="3091"/>
                    <a:pt x="6010" y="2973"/>
                    <a:pt x="5657" y="2915"/>
                  </a:cubicBezTo>
                  <a:cubicBezTo>
                    <a:pt x="5941" y="2806"/>
                    <a:pt x="6197" y="2659"/>
                    <a:pt x="6364" y="2433"/>
                  </a:cubicBezTo>
                  <a:cubicBezTo>
                    <a:pt x="6678" y="2031"/>
                    <a:pt x="6383" y="1530"/>
                    <a:pt x="6020" y="1275"/>
                  </a:cubicBezTo>
                  <a:cubicBezTo>
                    <a:pt x="5856" y="1160"/>
                    <a:pt x="5679" y="1112"/>
                    <a:pt x="5501" y="1112"/>
                  </a:cubicBezTo>
                  <a:cubicBezTo>
                    <a:pt x="5177" y="1112"/>
                    <a:pt x="4850" y="1272"/>
                    <a:pt x="4596" y="1481"/>
                  </a:cubicBezTo>
                  <a:cubicBezTo>
                    <a:pt x="4498" y="1569"/>
                    <a:pt x="4410" y="1658"/>
                    <a:pt x="4321" y="1746"/>
                  </a:cubicBezTo>
                  <a:cubicBezTo>
                    <a:pt x="4370" y="1216"/>
                    <a:pt x="4331" y="646"/>
                    <a:pt x="4007" y="293"/>
                  </a:cubicBezTo>
                  <a:cubicBezTo>
                    <a:pt x="3825" y="85"/>
                    <a:pt x="3557" y="1"/>
                    <a:pt x="3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2" name="Google Shape;4962;p23"/>
            <p:cNvSpPr/>
            <p:nvPr/>
          </p:nvSpPr>
          <p:spPr>
            <a:xfrm>
              <a:off x="4958742" y="10148745"/>
              <a:ext cx="212231" cy="191179"/>
            </a:xfrm>
            <a:custGeom>
              <a:avLst/>
              <a:gdLst/>
              <a:ahLst/>
              <a:cxnLst/>
              <a:rect l="l" t="t" r="r" b="b"/>
              <a:pathLst>
                <a:path w="6805" h="6130" extrusionOk="0">
                  <a:moveTo>
                    <a:pt x="4160" y="290"/>
                  </a:moveTo>
                  <a:cubicBezTo>
                    <a:pt x="4252" y="290"/>
                    <a:pt x="4354" y="326"/>
                    <a:pt x="4468" y="408"/>
                  </a:cubicBezTo>
                  <a:cubicBezTo>
                    <a:pt x="5155" y="889"/>
                    <a:pt x="4213" y="2205"/>
                    <a:pt x="3869" y="2647"/>
                  </a:cubicBezTo>
                  <a:cubicBezTo>
                    <a:pt x="3770" y="2769"/>
                    <a:pt x="3875" y="2829"/>
                    <a:pt x="3999" y="2829"/>
                  </a:cubicBezTo>
                  <a:cubicBezTo>
                    <a:pt x="4084" y="2829"/>
                    <a:pt x="4179" y="2801"/>
                    <a:pt x="4222" y="2745"/>
                  </a:cubicBezTo>
                  <a:cubicBezTo>
                    <a:pt x="4448" y="2460"/>
                    <a:pt x="4713" y="2195"/>
                    <a:pt x="5018" y="1998"/>
                  </a:cubicBezTo>
                  <a:cubicBezTo>
                    <a:pt x="5174" y="1902"/>
                    <a:pt x="5353" y="1811"/>
                    <a:pt x="5537" y="1811"/>
                  </a:cubicBezTo>
                  <a:cubicBezTo>
                    <a:pt x="5596" y="1811"/>
                    <a:pt x="5655" y="1820"/>
                    <a:pt x="5715" y="1841"/>
                  </a:cubicBezTo>
                  <a:cubicBezTo>
                    <a:pt x="5931" y="1920"/>
                    <a:pt x="6216" y="2234"/>
                    <a:pt x="6206" y="2489"/>
                  </a:cubicBezTo>
                  <a:cubicBezTo>
                    <a:pt x="6186" y="2892"/>
                    <a:pt x="5430" y="3000"/>
                    <a:pt x="5145" y="305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5" y="3196"/>
                    <a:pt x="3857" y="3462"/>
                    <a:pt x="4116" y="3462"/>
                  </a:cubicBezTo>
                  <a:cubicBezTo>
                    <a:pt x="4125" y="3462"/>
                    <a:pt x="4134" y="3462"/>
                    <a:pt x="4144" y="3461"/>
                  </a:cubicBezTo>
                  <a:cubicBezTo>
                    <a:pt x="4306" y="3450"/>
                    <a:pt x="4492" y="3440"/>
                    <a:pt x="4685" y="3440"/>
                  </a:cubicBezTo>
                  <a:cubicBezTo>
                    <a:pt x="5184" y="3440"/>
                    <a:pt x="5733" y="3508"/>
                    <a:pt x="6059" y="3805"/>
                  </a:cubicBezTo>
                  <a:cubicBezTo>
                    <a:pt x="6334" y="4041"/>
                    <a:pt x="6265" y="4669"/>
                    <a:pt x="5892" y="4787"/>
                  </a:cubicBezTo>
                  <a:cubicBezTo>
                    <a:pt x="5841" y="4804"/>
                    <a:pt x="5787" y="4811"/>
                    <a:pt x="5732" y="4811"/>
                  </a:cubicBezTo>
                  <a:cubicBezTo>
                    <a:pt x="5363" y="4811"/>
                    <a:pt x="4922" y="4476"/>
                    <a:pt x="4674" y="4296"/>
                  </a:cubicBezTo>
                  <a:cubicBezTo>
                    <a:pt x="4380" y="4090"/>
                    <a:pt x="4105" y="3864"/>
                    <a:pt x="3859" y="3619"/>
                  </a:cubicBezTo>
                  <a:cubicBezTo>
                    <a:pt x="3828" y="3585"/>
                    <a:pt x="3776" y="3570"/>
                    <a:pt x="3718" y="3570"/>
                  </a:cubicBezTo>
                  <a:cubicBezTo>
                    <a:pt x="3561" y="3570"/>
                    <a:pt x="3366" y="3680"/>
                    <a:pt x="3466" y="3795"/>
                  </a:cubicBezTo>
                  <a:cubicBezTo>
                    <a:pt x="3643" y="4002"/>
                    <a:pt x="3800" y="4227"/>
                    <a:pt x="3938" y="4463"/>
                  </a:cubicBezTo>
                  <a:cubicBezTo>
                    <a:pt x="4114" y="4758"/>
                    <a:pt x="4389" y="5278"/>
                    <a:pt x="4154" y="5612"/>
                  </a:cubicBezTo>
                  <a:cubicBezTo>
                    <a:pt x="4044" y="5774"/>
                    <a:pt x="3865" y="5846"/>
                    <a:pt x="3681" y="5846"/>
                  </a:cubicBezTo>
                  <a:cubicBezTo>
                    <a:pt x="3453" y="5846"/>
                    <a:pt x="3218" y="5734"/>
                    <a:pt x="3103" y="5543"/>
                  </a:cubicBezTo>
                  <a:cubicBezTo>
                    <a:pt x="2907" y="5209"/>
                    <a:pt x="2907" y="4767"/>
                    <a:pt x="2926" y="4394"/>
                  </a:cubicBezTo>
                  <a:cubicBezTo>
                    <a:pt x="2946" y="4119"/>
                    <a:pt x="2975" y="3844"/>
                    <a:pt x="3044" y="3579"/>
                  </a:cubicBezTo>
                  <a:cubicBezTo>
                    <a:pt x="3065" y="3497"/>
                    <a:pt x="3005" y="3467"/>
                    <a:pt x="2924" y="3467"/>
                  </a:cubicBezTo>
                  <a:cubicBezTo>
                    <a:pt x="2810" y="3467"/>
                    <a:pt x="2656" y="3526"/>
                    <a:pt x="2622" y="3589"/>
                  </a:cubicBezTo>
                  <a:cubicBezTo>
                    <a:pt x="2435" y="3913"/>
                    <a:pt x="2210" y="4227"/>
                    <a:pt x="1925" y="4473"/>
                  </a:cubicBezTo>
                  <a:cubicBezTo>
                    <a:pt x="1782" y="4600"/>
                    <a:pt x="1607" y="4733"/>
                    <a:pt x="1411" y="4733"/>
                  </a:cubicBezTo>
                  <a:cubicBezTo>
                    <a:pt x="1364" y="4733"/>
                    <a:pt x="1316" y="4725"/>
                    <a:pt x="1267" y="4708"/>
                  </a:cubicBezTo>
                  <a:cubicBezTo>
                    <a:pt x="1031" y="4620"/>
                    <a:pt x="766" y="4316"/>
                    <a:pt x="737" y="4060"/>
                  </a:cubicBezTo>
                  <a:cubicBezTo>
                    <a:pt x="648" y="3393"/>
                    <a:pt x="2033" y="3265"/>
                    <a:pt x="2485" y="3236"/>
                  </a:cubicBezTo>
                  <a:cubicBezTo>
                    <a:pt x="2699" y="3208"/>
                    <a:pt x="2816" y="2949"/>
                    <a:pt x="2566" y="2949"/>
                  </a:cubicBezTo>
                  <a:cubicBezTo>
                    <a:pt x="2553" y="2949"/>
                    <a:pt x="2539" y="2949"/>
                    <a:pt x="2524" y="2951"/>
                  </a:cubicBezTo>
                  <a:cubicBezTo>
                    <a:pt x="2426" y="2961"/>
                    <a:pt x="2318" y="2971"/>
                    <a:pt x="2210" y="2980"/>
                  </a:cubicBezTo>
                  <a:cubicBezTo>
                    <a:pt x="2103" y="2987"/>
                    <a:pt x="1986" y="2992"/>
                    <a:pt x="1865" y="2992"/>
                  </a:cubicBezTo>
                  <a:cubicBezTo>
                    <a:pt x="1275" y="2992"/>
                    <a:pt x="596" y="2880"/>
                    <a:pt x="580" y="2342"/>
                  </a:cubicBezTo>
                  <a:cubicBezTo>
                    <a:pt x="570" y="2146"/>
                    <a:pt x="658" y="1822"/>
                    <a:pt x="874" y="1782"/>
                  </a:cubicBezTo>
                  <a:cubicBezTo>
                    <a:pt x="890" y="1780"/>
                    <a:pt x="906" y="1779"/>
                    <a:pt x="922" y="1779"/>
                  </a:cubicBezTo>
                  <a:cubicBezTo>
                    <a:pt x="1131" y="1779"/>
                    <a:pt x="1388" y="1947"/>
                    <a:pt x="1552" y="2038"/>
                  </a:cubicBezTo>
                  <a:cubicBezTo>
                    <a:pt x="1856" y="2234"/>
                    <a:pt x="2151" y="2460"/>
                    <a:pt x="2406" y="2725"/>
                  </a:cubicBezTo>
                  <a:cubicBezTo>
                    <a:pt x="2438" y="2754"/>
                    <a:pt x="2485" y="2766"/>
                    <a:pt x="2537" y="2766"/>
                  </a:cubicBezTo>
                  <a:cubicBezTo>
                    <a:pt x="2645" y="2766"/>
                    <a:pt x="2772" y="2713"/>
                    <a:pt x="2818" y="2647"/>
                  </a:cubicBezTo>
                  <a:cubicBezTo>
                    <a:pt x="2838" y="2607"/>
                    <a:pt x="2838" y="2578"/>
                    <a:pt x="2809" y="2538"/>
                  </a:cubicBezTo>
                  <a:cubicBezTo>
                    <a:pt x="2602" y="234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30"/>
                  </a:cubicBezTo>
                  <a:cubicBezTo>
                    <a:pt x="2039" y="755"/>
                    <a:pt x="2178" y="723"/>
                    <a:pt x="2317" y="723"/>
                  </a:cubicBezTo>
                  <a:cubicBezTo>
                    <a:pt x="2451" y="723"/>
                    <a:pt x="2584" y="752"/>
                    <a:pt x="2671" y="801"/>
                  </a:cubicBezTo>
                  <a:cubicBezTo>
                    <a:pt x="2848" y="899"/>
                    <a:pt x="2936" y="1075"/>
                    <a:pt x="2985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73"/>
                    <a:pt x="2985" y="1900"/>
                    <a:pt x="2975" y="2038"/>
                  </a:cubicBezTo>
                  <a:cubicBezTo>
                    <a:pt x="2975" y="2123"/>
                    <a:pt x="3044" y="2158"/>
                    <a:pt x="3127" y="2158"/>
                  </a:cubicBezTo>
                  <a:cubicBezTo>
                    <a:pt x="3246" y="2158"/>
                    <a:pt x="3394" y="2087"/>
                    <a:pt x="3417" y="1989"/>
                  </a:cubicBezTo>
                  <a:cubicBezTo>
                    <a:pt x="3447" y="1861"/>
                    <a:pt x="3457" y="1714"/>
                    <a:pt x="3457" y="1566"/>
                  </a:cubicBezTo>
                  <a:cubicBezTo>
                    <a:pt x="3537" y="1027"/>
                    <a:pt x="3743" y="290"/>
                    <a:pt x="4160" y="290"/>
                  </a:cubicBezTo>
                  <a:close/>
                  <a:moveTo>
                    <a:pt x="4235" y="1"/>
                  </a:moveTo>
                  <a:cubicBezTo>
                    <a:pt x="4161" y="1"/>
                    <a:pt x="4087" y="9"/>
                    <a:pt x="4016" y="25"/>
                  </a:cubicBezTo>
                  <a:cubicBezTo>
                    <a:pt x="3624" y="123"/>
                    <a:pt x="3388" y="447"/>
                    <a:pt x="3241" y="801"/>
                  </a:cubicBezTo>
                  <a:cubicBezTo>
                    <a:pt x="3123" y="634"/>
                    <a:pt x="2946" y="506"/>
                    <a:pt x="2701" y="467"/>
                  </a:cubicBezTo>
                  <a:cubicBezTo>
                    <a:pt x="2618" y="452"/>
                    <a:pt x="2523" y="443"/>
                    <a:pt x="2424" y="443"/>
                  </a:cubicBezTo>
                  <a:cubicBezTo>
                    <a:pt x="2065" y="443"/>
                    <a:pt x="1645" y="554"/>
                    <a:pt x="1483" y="869"/>
                  </a:cubicBezTo>
                  <a:cubicBezTo>
                    <a:pt x="1365" y="1115"/>
                    <a:pt x="1444" y="1380"/>
                    <a:pt x="1571" y="1625"/>
                  </a:cubicBezTo>
                  <a:cubicBezTo>
                    <a:pt x="1389" y="1543"/>
                    <a:pt x="1200" y="1492"/>
                    <a:pt x="1014" y="1492"/>
                  </a:cubicBezTo>
                  <a:cubicBezTo>
                    <a:pt x="890" y="1492"/>
                    <a:pt x="767" y="1515"/>
                    <a:pt x="648" y="1566"/>
                  </a:cubicBezTo>
                  <a:cubicBezTo>
                    <a:pt x="236" y="1743"/>
                    <a:pt x="0" y="2332"/>
                    <a:pt x="226" y="2725"/>
                  </a:cubicBezTo>
                  <a:cubicBezTo>
                    <a:pt x="403" y="3039"/>
                    <a:pt x="786" y="3157"/>
                    <a:pt x="1139" y="3216"/>
                  </a:cubicBezTo>
                  <a:cubicBezTo>
                    <a:pt x="855" y="3324"/>
                    <a:pt x="609" y="3471"/>
                    <a:pt x="432" y="3697"/>
                  </a:cubicBezTo>
                  <a:cubicBezTo>
                    <a:pt x="118" y="4100"/>
                    <a:pt x="413" y="4600"/>
                    <a:pt x="776" y="4856"/>
                  </a:cubicBezTo>
                  <a:cubicBezTo>
                    <a:pt x="940" y="4971"/>
                    <a:pt x="1117" y="5019"/>
                    <a:pt x="1295" y="5019"/>
                  </a:cubicBezTo>
                  <a:cubicBezTo>
                    <a:pt x="1619" y="5019"/>
                    <a:pt x="1946" y="4859"/>
                    <a:pt x="2200" y="4650"/>
                  </a:cubicBezTo>
                  <a:cubicBezTo>
                    <a:pt x="2298" y="4561"/>
                    <a:pt x="2396" y="4473"/>
                    <a:pt x="2485" y="4384"/>
                  </a:cubicBezTo>
                  <a:lnTo>
                    <a:pt x="2485" y="4384"/>
                  </a:lnTo>
                  <a:cubicBezTo>
                    <a:pt x="2426" y="4915"/>
                    <a:pt x="2475" y="5484"/>
                    <a:pt x="2789" y="5838"/>
                  </a:cubicBezTo>
                  <a:cubicBezTo>
                    <a:pt x="2976" y="6045"/>
                    <a:pt x="3244" y="6130"/>
                    <a:pt x="3519" y="6130"/>
                  </a:cubicBezTo>
                  <a:cubicBezTo>
                    <a:pt x="3778" y="6130"/>
                    <a:pt x="4043" y="6055"/>
                    <a:pt x="4252" y="5936"/>
                  </a:cubicBezTo>
                  <a:cubicBezTo>
                    <a:pt x="4723" y="5671"/>
                    <a:pt x="4743" y="5170"/>
                    <a:pt x="4556" y="4708"/>
                  </a:cubicBezTo>
                  <a:cubicBezTo>
                    <a:pt x="4547" y="469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72" y="5089"/>
                    <a:pt x="5674" y="5089"/>
                  </a:cubicBezTo>
                  <a:cubicBezTo>
                    <a:pt x="5757" y="5089"/>
                    <a:pt x="5839" y="5080"/>
                    <a:pt x="5921" y="5062"/>
                  </a:cubicBezTo>
                  <a:cubicBezTo>
                    <a:pt x="6392" y="4954"/>
                    <a:pt x="6795" y="4394"/>
                    <a:pt x="6638" y="3894"/>
                  </a:cubicBezTo>
                  <a:cubicBezTo>
                    <a:pt x="6500" y="3461"/>
                    <a:pt x="5970" y="3314"/>
                    <a:pt x="5558" y="3245"/>
                  </a:cubicBezTo>
                  <a:cubicBezTo>
                    <a:pt x="5872" y="3157"/>
                    <a:pt x="6186" y="3049"/>
                    <a:pt x="6422" y="2833"/>
                  </a:cubicBezTo>
                  <a:cubicBezTo>
                    <a:pt x="6805" y="2489"/>
                    <a:pt x="6599" y="2018"/>
                    <a:pt x="6235" y="1724"/>
                  </a:cubicBezTo>
                  <a:cubicBezTo>
                    <a:pt x="6061" y="1582"/>
                    <a:pt x="5862" y="1525"/>
                    <a:pt x="5658" y="1525"/>
                  </a:cubicBezTo>
                  <a:cubicBezTo>
                    <a:pt x="5380" y="1525"/>
                    <a:pt x="5094" y="1631"/>
                    <a:pt x="4851" y="1773"/>
                  </a:cubicBezTo>
                  <a:cubicBezTo>
                    <a:pt x="5028" y="1409"/>
                    <a:pt x="5204" y="977"/>
                    <a:pt x="5106" y="585"/>
                  </a:cubicBezTo>
                  <a:cubicBezTo>
                    <a:pt x="5008" y="207"/>
                    <a:pt x="4614" y="1"/>
                    <a:pt x="4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3" name="Google Shape;4963;p23"/>
            <p:cNvSpPr/>
            <p:nvPr/>
          </p:nvSpPr>
          <p:spPr>
            <a:xfrm>
              <a:off x="5298654" y="10140386"/>
              <a:ext cx="212231" cy="191086"/>
            </a:xfrm>
            <a:custGeom>
              <a:avLst/>
              <a:gdLst/>
              <a:ahLst/>
              <a:cxnLst/>
              <a:rect l="l" t="t" r="r" b="b"/>
              <a:pathLst>
                <a:path w="6805" h="6127" extrusionOk="0">
                  <a:moveTo>
                    <a:pt x="3119" y="285"/>
                  </a:moveTo>
                  <a:cubicBezTo>
                    <a:pt x="3348" y="285"/>
                    <a:pt x="3582" y="397"/>
                    <a:pt x="3702" y="587"/>
                  </a:cubicBezTo>
                  <a:cubicBezTo>
                    <a:pt x="3898" y="921"/>
                    <a:pt x="3898" y="1363"/>
                    <a:pt x="3879" y="1736"/>
                  </a:cubicBezTo>
                  <a:cubicBezTo>
                    <a:pt x="3859" y="2011"/>
                    <a:pt x="3820" y="2286"/>
                    <a:pt x="3761" y="2551"/>
                  </a:cubicBezTo>
                  <a:cubicBezTo>
                    <a:pt x="3740" y="2633"/>
                    <a:pt x="3800" y="2664"/>
                    <a:pt x="3882" y="2664"/>
                  </a:cubicBezTo>
                  <a:cubicBezTo>
                    <a:pt x="3995" y="2664"/>
                    <a:pt x="4149" y="2604"/>
                    <a:pt x="4183" y="2541"/>
                  </a:cubicBezTo>
                  <a:cubicBezTo>
                    <a:pt x="4360" y="2217"/>
                    <a:pt x="4596" y="1903"/>
                    <a:pt x="4880" y="1658"/>
                  </a:cubicBezTo>
                  <a:cubicBezTo>
                    <a:pt x="5023" y="1531"/>
                    <a:pt x="5198" y="1397"/>
                    <a:pt x="5389" y="1397"/>
                  </a:cubicBezTo>
                  <a:cubicBezTo>
                    <a:pt x="5435" y="1397"/>
                    <a:pt x="5481" y="1405"/>
                    <a:pt x="5528" y="1422"/>
                  </a:cubicBezTo>
                  <a:cubicBezTo>
                    <a:pt x="5774" y="1510"/>
                    <a:pt x="6029" y="1815"/>
                    <a:pt x="6068" y="2070"/>
                  </a:cubicBezTo>
                  <a:cubicBezTo>
                    <a:pt x="6157" y="2738"/>
                    <a:pt x="4763" y="2865"/>
                    <a:pt x="4321" y="2895"/>
                  </a:cubicBezTo>
                  <a:cubicBezTo>
                    <a:pt x="4106" y="2923"/>
                    <a:pt x="3989" y="3182"/>
                    <a:pt x="4231" y="3182"/>
                  </a:cubicBezTo>
                  <a:cubicBezTo>
                    <a:pt x="4244" y="3182"/>
                    <a:pt x="4257" y="3181"/>
                    <a:pt x="4272" y="3180"/>
                  </a:cubicBezTo>
                  <a:cubicBezTo>
                    <a:pt x="4380" y="3170"/>
                    <a:pt x="4488" y="3160"/>
                    <a:pt x="4596" y="3150"/>
                  </a:cubicBezTo>
                  <a:cubicBezTo>
                    <a:pt x="4702" y="3143"/>
                    <a:pt x="4820" y="3139"/>
                    <a:pt x="4940" y="3139"/>
                  </a:cubicBezTo>
                  <a:cubicBezTo>
                    <a:pt x="5530" y="3139"/>
                    <a:pt x="6209" y="3251"/>
                    <a:pt x="6226" y="3788"/>
                  </a:cubicBezTo>
                  <a:cubicBezTo>
                    <a:pt x="6226" y="3985"/>
                    <a:pt x="6147" y="4309"/>
                    <a:pt x="5931" y="4348"/>
                  </a:cubicBezTo>
                  <a:cubicBezTo>
                    <a:pt x="5915" y="4350"/>
                    <a:pt x="5900" y="4351"/>
                    <a:pt x="5883" y="4351"/>
                  </a:cubicBezTo>
                  <a:cubicBezTo>
                    <a:pt x="5675" y="4351"/>
                    <a:pt x="5418" y="4184"/>
                    <a:pt x="5253" y="4093"/>
                  </a:cubicBezTo>
                  <a:cubicBezTo>
                    <a:pt x="4949" y="3896"/>
                    <a:pt x="4655" y="3671"/>
                    <a:pt x="4399" y="3405"/>
                  </a:cubicBezTo>
                  <a:cubicBezTo>
                    <a:pt x="4367" y="3377"/>
                    <a:pt x="4319" y="3365"/>
                    <a:pt x="4266" y="3365"/>
                  </a:cubicBezTo>
                  <a:cubicBezTo>
                    <a:pt x="4156" y="3365"/>
                    <a:pt x="4027" y="3418"/>
                    <a:pt x="3987" y="3484"/>
                  </a:cubicBezTo>
                  <a:cubicBezTo>
                    <a:pt x="3967" y="3523"/>
                    <a:pt x="3967" y="3553"/>
                    <a:pt x="3997" y="3592"/>
                  </a:cubicBezTo>
                  <a:cubicBezTo>
                    <a:pt x="4203" y="3788"/>
                    <a:pt x="4389" y="4014"/>
                    <a:pt x="4556" y="4240"/>
                  </a:cubicBezTo>
                  <a:cubicBezTo>
                    <a:pt x="4713" y="4456"/>
                    <a:pt x="5145" y="5045"/>
                    <a:pt x="4851" y="5300"/>
                  </a:cubicBezTo>
                  <a:cubicBezTo>
                    <a:pt x="4766" y="5376"/>
                    <a:pt x="4627" y="5407"/>
                    <a:pt x="4488" y="5407"/>
                  </a:cubicBezTo>
                  <a:cubicBezTo>
                    <a:pt x="4354" y="5407"/>
                    <a:pt x="4221" y="5378"/>
                    <a:pt x="4134" y="5330"/>
                  </a:cubicBezTo>
                  <a:cubicBezTo>
                    <a:pt x="3957" y="5232"/>
                    <a:pt x="3859" y="5055"/>
                    <a:pt x="3820" y="4868"/>
                  </a:cubicBezTo>
                  <a:cubicBezTo>
                    <a:pt x="3790" y="4751"/>
                    <a:pt x="3781" y="4623"/>
                    <a:pt x="3781" y="4495"/>
                  </a:cubicBezTo>
                  <a:cubicBezTo>
                    <a:pt x="3800" y="4358"/>
                    <a:pt x="3820" y="4230"/>
                    <a:pt x="3820" y="4093"/>
                  </a:cubicBezTo>
                  <a:cubicBezTo>
                    <a:pt x="3824" y="4008"/>
                    <a:pt x="3756" y="3973"/>
                    <a:pt x="3673" y="3973"/>
                  </a:cubicBezTo>
                  <a:cubicBezTo>
                    <a:pt x="3555" y="3973"/>
                    <a:pt x="3405" y="4044"/>
                    <a:pt x="3388" y="4142"/>
                  </a:cubicBezTo>
                  <a:cubicBezTo>
                    <a:pt x="3358" y="4270"/>
                    <a:pt x="3339" y="4417"/>
                    <a:pt x="3339" y="4564"/>
                  </a:cubicBezTo>
                  <a:cubicBezTo>
                    <a:pt x="3258" y="5103"/>
                    <a:pt x="3059" y="5840"/>
                    <a:pt x="2639" y="5840"/>
                  </a:cubicBezTo>
                  <a:cubicBezTo>
                    <a:pt x="2546" y="5840"/>
                    <a:pt x="2443" y="5804"/>
                    <a:pt x="2327" y="5723"/>
                  </a:cubicBezTo>
                  <a:cubicBezTo>
                    <a:pt x="1650" y="5242"/>
                    <a:pt x="2583" y="3926"/>
                    <a:pt x="2936" y="3484"/>
                  </a:cubicBezTo>
                  <a:cubicBezTo>
                    <a:pt x="3035" y="3362"/>
                    <a:pt x="2930" y="3302"/>
                    <a:pt x="2806" y="3302"/>
                  </a:cubicBezTo>
                  <a:cubicBezTo>
                    <a:pt x="2721" y="3302"/>
                    <a:pt x="2627" y="3330"/>
                    <a:pt x="2583" y="3386"/>
                  </a:cubicBezTo>
                  <a:cubicBezTo>
                    <a:pt x="2357" y="3671"/>
                    <a:pt x="2082" y="3936"/>
                    <a:pt x="1787" y="4132"/>
                  </a:cubicBezTo>
                  <a:cubicBezTo>
                    <a:pt x="1631" y="4229"/>
                    <a:pt x="1452" y="4320"/>
                    <a:pt x="1268" y="4320"/>
                  </a:cubicBezTo>
                  <a:cubicBezTo>
                    <a:pt x="1209" y="4320"/>
                    <a:pt x="1150" y="4311"/>
                    <a:pt x="1090" y="4289"/>
                  </a:cubicBezTo>
                  <a:cubicBezTo>
                    <a:pt x="874" y="4211"/>
                    <a:pt x="589" y="3896"/>
                    <a:pt x="599" y="3641"/>
                  </a:cubicBezTo>
                  <a:cubicBezTo>
                    <a:pt x="619" y="3239"/>
                    <a:pt x="1365" y="3131"/>
                    <a:pt x="1660" y="3072"/>
                  </a:cubicBezTo>
                  <a:cubicBezTo>
                    <a:pt x="1974" y="3013"/>
                    <a:pt x="2288" y="2973"/>
                    <a:pt x="2612" y="2954"/>
                  </a:cubicBezTo>
                  <a:cubicBezTo>
                    <a:pt x="2830" y="2935"/>
                    <a:pt x="2948" y="2668"/>
                    <a:pt x="2680" y="2668"/>
                  </a:cubicBezTo>
                  <a:cubicBezTo>
                    <a:pt x="2671" y="2668"/>
                    <a:pt x="2662" y="2668"/>
                    <a:pt x="2651" y="2669"/>
                  </a:cubicBezTo>
                  <a:cubicBezTo>
                    <a:pt x="2490" y="2680"/>
                    <a:pt x="2304" y="2690"/>
                    <a:pt x="2110" y="2690"/>
                  </a:cubicBezTo>
                  <a:cubicBezTo>
                    <a:pt x="1617" y="2690"/>
                    <a:pt x="1071" y="2624"/>
                    <a:pt x="747" y="2335"/>
                  </a:cubicBezTo>
                  <a:cubicBezTo>
                    <a:pt x="472" y="2090"/>
                    <a:pt x="540" y="1461"/>
                    <a:pt x="913" y="1343"/>
                  </a:cubicBezTo>
                  <a:cubicBezTo>
                    <a:pt x="963" y="1327"/>
                    <a:pt x="1016" y="1319"/>
                    <a:pt x="1070" y="1319"/>
                  </a:cubicBezTo>
                  <a:cubicBezTo>
                    <a:pt x="1435" y="1319"/>
                    <a:pt x="1883" y="1655"/>
                    <a:pt x="2131" y="1834"/>
                  </a:cubicBezTo>
                  <a:cubicBezTo>
                    <a:pt x="2416" y="2041"/>
                    <a:pt x="2691" y="2266"/>
                    <a:pt x="2936" y="2512"/>
                  </a:cubicBezTo>
                  <a:cubicBezTo>
                    <a:pt x="2970" y="2546"/>
                    <a:pt x="3024" y="2560"/>
                    <a:pt x="3083" y="2560"/>
                  </a:cubicBezTo>
                  <a:cubicBezTo>
                    <a:pt x="3245" y="2560"/>
                    <a:pt x="3440" y="2450"/>
                    <a:pt x="3339" y="2335"/>
                  </a:cubicBezTo>
                  <a:cubicBezTo>
                    <a:pt x="3162" y="2129"/>
                    <a:pt x="3005" y="1903"/>
                    <a:pt x="2867" y="1668"/>
                  </a:cubicBezTo>
                  <a:cubicBezTo>
                    <a:pt x="2691" y="1373"/>
                    <a:pt x="2406" y="853"/>
                    <a:pt x="2642" y="519"/>
                  </a:cubicBezTo>
                  <a:cubicBezTo>
                    <a:pt x="2755" y="357"/>
                    <a:pt x="2935" y="285"/>
                    <a:pt x="3119" y="285"/>
                  </a:cubicBezTo>
                  <a:close/>
                  <a:moveTo>
                    <a:pt x="3281" y="1"/>
                  </a:moveTo>
                  <a:cubicBezTo>
                    <a:pt x="3023" y="1"/>
                    <a:pt x="2758" y="76"/>
                    <a:pt x="2553" y="195"/>
                  </a:cubicBezTo>
                  <a:cubicBezTo>
                    <a:pt x="2072" y="460"/>
                    <a:pt x="2062" y="961"/>
                    <a:pt x="2249" y="1422"/>
                  </a:cubicBezTo>
                  <a:cubicBezTo>
                    <a:pt x="2249" y="1432"/>
                    <a:pt x="2259" y="1451"/>
                    <a:pt x="2269" y="1461"/>
                  </a:cubicBezTo>
                  <a:cubicBezTo>
                    <a:pt x="1926" y="1241"/>
                    <a:pt x="1530" y="1042"/>
                    <a:pt x="1130" y="1042"/>
                  </a:cubicBezTo>
                  <a:cubicBezTo>
                    <a:pt x="1048" y="1042"/>
                    <a:pt x="966" y="1050"/>
                    <a:pt x="884" y="1069"/>
                  </a:cubicBezTo>
                  <a:cubicBezTo>
                    <a:pt x="413" y="1177"/>
                    <a:pt x="0" y="1736"/>
                    <a:pt x="167" y="2227"/>
                  </a:cubicBezTo>
                  <a:cubicBezTo>
                    <a:pt x="305" y="2669"/>
                    <a:pt x="835" y="2816"/>
                    <a:pt x="1247" y="2885"/>
                  </a:cubicBezTo>
                  <a:cubicBezTo>
                    <a:pt x="933" y="2973"/>
                    <a:pt x="619" y="3081"/>
                    <a:pt x="383" y="3297"/>
                  </a:cubicBezTo>
                  <a:cubicBezTo>
                    <a:pt x="0" y="3641"/>
                    <a:pt x="207" y="4112"/>
                    <a:pt x="570" y="4407"/>
                  </a:cubicBezTo>
                  <a:cubicBezTo>
                    <a:pt x="744" y="4548"/>
                    <a:pt x="943" y="4605"/>
                    <a:pt x="1147" y="4605"/>
                  </a:cubicBezTo>
                  <a:cubicBezTo>
                    <a:pt x="1425" y="4605"/>
                    <a:pt x="1711" y="4499"/>
                    <a:pt x="1954" y="4358"/>
                  </a:cubicBezTo>
                  <a:lnTo>
                    <a:pt x="1954" y="4358"/>
                  </a:lnTo>
                  <a:cubicBezTo>
                    <a:pt x="1768" y="4721"/>
                    <a:pt x="1601" y="5153"/>
                    <a:pt x="1699" y="5546"/>
                  </a:cubicBezTo>
                  <a:cubicBezTo>
                    <a:pt x="1790" y="5927"/>
                    <a:pt x="2196" y="6126"/>
                    <a:pt x="2574" y="6126"/>
                  </a:cubicBezTo>
                  <a:cubicBezTo>
                    <a:pt x="2644" y="6126"/>
                    <a:pt x="2713" y="6119"/>
                    <a:pt x="2779" y="6106"/>
                  </a:cubicBezTo>
                  <a:cubicBezTo>
                    <a:pt x="3182" y="6007"/>
                    <a:pt x="3417" y="5683"/>
                    <a:pt x="3565" y="5330"/>
                  </a:cubicBezTo>
                  <a:cubicBezTo>
                    <a:pt x="3682" y="5497"/>
                    <a:pt x="3849" y="5625"/>
                    <a:pt x="4095" y="5664"/>
                  </a:cubicBezTo>
                  <a:cubicBezTo>
                    <a:pt x="4180" y="5679"/>
                    <a:pt x="4276" y="5687"/>
                    <a:pt x="4376" y="5687"/>
                  </a:cubicBezTo>
                  <a:cubicBezTo>
                    <a:pt x="4740" y="5687"/>
                    <a:pt x="5161" y="5577"/>
                    <a:pt x="5322" y="5261"/>
                  </a:cubicBezTo>
                  <a:cubicBezTo>
                    <a:pt x="5440" y="5016"/>
                    <a:pt x="5352" y="4751"/>
                    <a:pt x="5234" y="4505"/>
                  </a:cubicBezTo>
                  <a:lnTo>
                    <a:pt x="5234" y="4505"/>
                  </a:lnTo>
                  <a:cubicBezTo>
                    <a:pt x="5416" y="4587"/>
                    <a:pt x="5602" y="4638"/>
                    <a:pt x="5787" y="4638"/>
                  </a:cubicBezTo>
                  <a:cubicBezTo>
                    <a:pt x="5911" y="4638"/>
                    <a:pt x="6035" y="4615"/>
                    <a:pt x="6157" y="4564"/>
                  </a:cubicBezTo>
                  <a:cubicBezTo>
                    <a:pt x="6559" y="4387"/>
                    <a:pt x="6805" y="3798"/>
                    <a:pt x="6579" y="3405"/>
                  </a:cubicBezTo>
                  <a:cubicBezTo>
                    <a:pt x="6392" y="3091"/>
                    <a:pt x="6010" y="2973"/>
                    <a:pt x="5656" y="2915"/>
                  </a:cubicBezTo>
                  <a:cubicBezTo>
                    <a:pt x="5941" y="2806"/>
                    <a:pt x="6196" y="2659"/>
                    <a:pt x="6363" y="2433"/>
                  </a:cubicBezTo>
                  <a:cubicBezTo>
                    <a:pt x="6677" y="2031"/>
                    <a:pt x="6383" y="1530"/>
                    <a:pt x="6019" y="1275"/>
                  </a:cubicBezTo>
                  <a:cubicBezTo>
                    <a:pt x="5856" y="1160"/>
                    <a:pt x="5679" y="1112"/>
                    <a:pt x="5501" y="1112"/>
                  </a:cubicBezTo>
                  <a:cubicBezTo>
                    <a:pt x="5176" y="1112"/>
                    <a:pt x="4849" y="1272"/>
                    <a:pt x="4596" y="1481"/>
                  </a:cubicBezTo>
                  <a:cubicBezTo>
                    <a:pt x="4497" y="1569"/>
                    <a:pt x="4409" y="1658"/>
                    <a:pt x="4321" y="1746"/>
                  </a:cubicBezTo>
                  <a:cubicBezTo>
                    <a:pt x="4370" y="1216"/>
                    <a:pt x="4330" y="646"/>
                    <a:pt x="4006" y="293"/>
                  </a:cubicBezTo>
                  <a:cubicBezTo>
                    <a:pt x="3824" y="85"/>
                    <a:pt x="3556" y="1"/>
                    <a:pt x="3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4" name="Google Shape;4964;p23"/>
            <p:cNvSpPr/>
            <p:nvPr/>
          </p:nvSpPr>
          <p:spPr>
            <a:xfrm>
              <a:off x="5637943" y="10148745"/>
              <a:ext cx="212262" cy="191179"/>
            </a:xfrm>
            <a:custGeom>
              <a:avLst/>
              <a:gdLst/>
              <a:ahLst/>
              <a:cxnLst/>
              <a:rect l="l" t="t" r="r" b="b"/>
              <a:pathLst>
                <a:path w="6806" h="6130" extrusionOk="0">
                  <a:moveTo>
                    <a:pt x="4167" y="290"/>
                  </a:moveTo>
                  <a:cubicBezTo>
                    <a:pt x="4259" y="290"/>
                    <a:pt x="4363" y="326"/>
                    <a:pt x="4478" y="408"/>
                  </a:cubicBezTo>
                  <a:cubicBezTo>
                    <a:pt x="5156" y="889"/>
                    <a:pt x="4223" y="2205"/>
                    <a:pt x="3869" y="2647"/>
                  </a:cubicBezTo>
                  <a:cubicBezTo>
                    <a:pt x="3770" y="2769"/>
                    <a:pt x="3875" y="2829"/>
                    <a:pt x="3999" y="2829"/>
                  </a:cubicBezTo>
                  <a:cubicBezTo>
                    <a:pt x="4085" y="2829"/>
                    <a:pt x="4179" y="2801"/>
                    <a:pt x="4223" y="2745"/>
                  </a:cubicBezTo>
                  <a:cubicBezTo>
                    <a:pt x="4449" y="2460"/>
                    <a:pt x="4724" y="2195"/>
                    <a:pt x="5018" y="1998"/>
                  </a:cubicBezTo>
                  <a:cubicBezTo>
                    <a:pt x="5174" y="1902"/>
                    <a:pt x="5353" y="1811"/>
                    <a:pt x="5537" y="1811"/>
                  </a:cubicBezTo>
                  <a:cubicBezTo>
                    <a:pt x="5596" y="1811"/>
                    <a:pt x="5656" y="1820"/>
                    <a:pt x="5715" y="1841"/>
                  </a:cubicBezTo>
                  <a:cubicBezTo>
                    <a:pt x="5931" y="1920"/>
                    <a:pt x="6216" y="2234"/>
                    <a:pt x="6206" y="2489"/>
                  </a:cubicBezTo>
                  <a:cubicBezTo>
                    <a:pt x="6187" y="2892"/>
                    <a:pt x="5440" y="3000"/>
                    <a:pt x="5146" y="3059"/>
                  </a:cubicBezTo>
                  <a:cubicBezTo>
                    <a:pt x="4832" y="3118"/>
                    <a:pt x="4517" y="3157"/>
                    <a:pt x="4193" y="3177"/>
                  </a:cubicBezTo>
                  <a:cubicBezTo>
                    <a:pt x="3975" y="3196"/>
                    <a:pt x="3858" y="3462"/>
                    <a:pt x="4125" y="3462"/>
                  </a:cubicBezTo>
                  <a:cubicBezTo>
                    <a:pt x="4134" y="3462"/>
                    <a:pt x="4144" y="3462"/>
                    <a:pt x="4154" y="3461"/>
                  </a:cubicBezTo>
                  <a:cubicBezTo>
                    <a:pt x="4313" y="3450"/>
                    <a:pt x="4497" y="3440"/>
                    <a:pt x="4689" y="3440"/>
                  </a:cubicBezTo>
                  <a:cubicBezTo>
                    <a:pt x="5184" y="3440"/>
                    <a:pt x="5734" y="3508"/>
                    <a:pt x="6059" y="3805"/>
                  </a:cubicBezTo>
                  <a:cubicBezTo>
                    <a:pt x="6334" y="4041"/>
                    <a:pt x="6265" y="4669"/>
                    <a:pt x="5892" y="4787"/>
                  </a:cubicBezTo>
                  <a:cubicBezTo>
                    <a:pt x="5841" y="4804"/>
                    <a:pt x="5788" y="4811"/>
                    <a:pt x="5733" y="4811"/>
                  </a:cubicBezTo>
                  <a:cubicBezTo>
                    <a:pt x="5363" y="4811"/>
                    <a:pt x="4922" y="4476"/>
                    <a:pt x="4674" y="4296"/>
                  </a:cubicBezTo>
                  <a:cubicBezTo>
                    <a:pt x="4390" y="4090"/>
                    <a:pt x="4115" y="3864"/>
                    <a:pt x="3869" y="3619"/>
                  </a:cubicBezTo>
                  <a:cubicBezTo>
                    <a:pt x="3835" y="3585"/>
                    <a:pt x="3781" y="3570"/>
                    <a:pt x="3723" y="3570"/>
                  </a:cubicBezTo>
                  <a:cubicBezTo>
                    <a:pt x="3561" y="3570"/>
                    <a:pt x="3366" y="3680"/>
                    <a:pt x="3467" y="3795"/>
                  </a:cubicBezTo>
                  <a:cubicBezTo>
                    <a:pt x="3644" y="4002"/>
                    <a:pt x="3801" y="4227"/>
                    <a:pt x="3938" y="4463"/>
                  </a:cubicBezTo>
                  <a:cubicBezTo>
                    <a:pt x="4115" y="4758"/>
                    <a:pt x="4400" y="5278"/>
                    <a:pt x="4164" y="5612"/>
                  </a:cubicBezTo>
                  <a:cubicBezTo>
                    <a:pt x="4050" y="5774"/>
                    <a:pt x="3870" y="5846"/>
                    <a:pt x="3687" y="5846"/>
                  </a:cubicBezTo>
                  <a:cubicBezTo>
                    <a:pt x="3458" y="5846"/>
                    <a:pt x="3223" y="5734"/>
                    <a:pt x="3103" y="554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86" y="3844"/>
                    <a:pt x="3045" y="3579"/>
                  </a:cubicBezTo>
                  <a:cubicBezTo>
                    <a:pt x="3065" y="3497"/>
                    <a:pt x="3005" y="3467"/>
                    <a:pt x="2924" y="3467"/>
                  </a:cubicBezTo>
                  <a:cubicBezTo>
                    <a:pt x="2811" y="3467"/>
                    <a:pt x="2657" y="3526"/>
                    <a:pt x="2622" y="3589"/>
                  </a:cubicBezTo>
                  <a:cubicBezTo>
                    <a:pt x="2446" y="3913"/>
                    <a:pt x="2210" y="4227"/>
                    <a:pt x="1925" y="4473"/>
                  </a:cubicBezTo>
                  <a:cubicBezTo>
                    <a:pt x="1782" y="4600"/>
                    <a:pt x="1608" y="4733"/>
                    <a:pt x="1416" y="4733"/>
                  </a:cubicBezTo>
                  <a:cubicBezTo>
                    <a:pt x="1371" y="4733"/>
                    <a:pt x="1324" y="4725"/>
                    <a:pt x="1277" y="4708"/>
                  </a:cubicBezTo>
                  <a:cubicBezTo>
                    <a:pt x="1032" y="4620"/>
                    <a:pt x="776" y="4316"/>
                    <a:pt x="737" y="4060"/>
                  </a:cubicBezTo>
                  <a:cubicBezTo>
                    <a:pt x="649" y="3393"/>
                    <a:pt x="2043" y="3265"/>
                    <a:pt x="2485" y="3236"/>
                  </a:cubicBezTo>
                  <a:cubicBezTo>
                    <a:pt x="2700" y="3208"/>
                    <a:pt x="2817" y="2949"/>
                    <a:pt x="2574" y="2949"/>
                  </a:cubicBezTo>
                  <a:cubicBezTo>
                    <a:pt x="2562" y="2949"/>
                    <a:pt x="2548" y="2949"/>
                    <a:pt x="2534" y="2951"/>
                  </a:cubicBezTo>
                  <a:cubicBezTo>
                    <a:pt x="2436" y="2961"/>
                    <a:pt x="2318" y="2971"/>
                    <a:pt x="2210" y="2980"/>
                  </a:cubicBezTo>
                  <a:cubicBezTo>
                    <a:pt x="2103" y="2987"/>
                    <a:pt x="1986" y="2992"/>
                    <a:pt x="1865" y="2992"/>
                  </a:cubicBezTo>
                  <a:cubicBezTo>
                    <a:pt x="1275" y="2992"/>
                    <a:pt x="596" y="2880"/>
                    <a:pt x="580" y="2342"/>
                  </a:cubicBezTo>
                  <a:cubicBezTo>
                    <a:pt x="580" y="2146"/>
                    <a:pt x="659" y="1822"/>
                    <a:pt x="875" y="1782"/>
                  </a:cubicBezTo>
                  <a:cubicBezTo>
                    <a:pt x="890" y="1780"/>
                    <a:pt x="906" y="1779"/>
                    <a:pt x="922" y="1779"/>
                  </a:cubicBezTo>
                  <a:cubicBezTo>
                    <a:pt x="1131" y="1779"/>
                    <a:pt x="1388" y="1947"/>
                    <a:pt x="1552" y="2038"/>
                  </a:cubicBezTo>
                  <a:cubicBezTo>
                    <a:pt x="1856" y="2234"/>
                    <a:pt x="2151" y="2460"/>
                    <a:pt x="2406" y="2725"/>
                  </a:cubicBezTo>
                  <a:cubicBezTo>
                    <a:pt x="2438" y="2754"/>
                    <a:pt x="2486" y="2766"/>
                    <a:pt x="2539" y="2766"/>
                  </a:cubicBezTo>
                  <a:cubicBezTo>
                    <a:pt x="2649" y="2766"/>
                    <a:pt x="2779" y="2713"/>
                    <a:pt x="2819" y="2647"/>
                  </a:cubicBezTo>
                  <a:cubicBezTo>
                    <a:pt x="2838" y="2607"/>
                    <a:pt x="2838" y="2578"/>
                    <a:pt x="2809" y="2538"/>
                  </a:cubicBezTo>
                  <a:cubicBezTo>
                    <a:pt x="2603" y="234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30"/>
                  </a:cubicBezTo>
                  <a:cubicBezTo>
                    <a:pt x="2040" y="755"/>
                    <a:pt x="2179" y="723"/>
                    <a:pt x="2318" y="723"/>
                  </a:cubicBezTo>
                  <a:cubicBezTo>
                    <a:pt x="2451" y="723"/>
                    <a:pt x="2585" y="752"/>
                    <a:pt x="2671" y="801"/>
                  </a:cubicBezTo>
                  <a:cubicBezTo>
                    <a:pt x="2848" y="899"/>
                    <a:pt x="2946" y="1075"/>
                    <a:pt x="2986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73"/>
                    <a:pt x="2986" y="1900"/>
                    <a:pt x="2986" y="2038"/>
                  </a:cubicBezTo>
                  <a:cubicBezTo>
                    <a:pt x="2982" y="2123"/>
                    <a:pt x="3049" y="2158"/>
                    <a:pt x="3132" y="2158"/>
                  </a:cubicBezTo>
                  <a:cubicBezTo>
                    <a:pt x="3251" y="2158"/>
                    <a:pt x="3400" y="2087"/>
                    <a:pt x="3418" y="1989"/>
                  </a:cubicBezTo>
                  <a:cubicBezTo>
                    <a:pt x="3447" y="1861"/>
                    <a:pt x="3467" y="1714"/>
                    <a:pt x="3467" y="1566"/>
                  </a:cubicBezTo>
                  <a:cubicBezTo>
                    <a:pt x="3547" y="1027"/>
                    <a:pt x="3746" y="290"/>
                    <a:pt x="4167" y="290"/>
                  </a:cubicBezTo>
                  <a:close/>
                  <a:moveTo>
                    <a:pt x="4242" y="1"/>
                  </a:moveTo>
                  <a:cubicBezTo>
                    <a:pt x="4168" y="1"/>
                    <a:pt x="4096" y="9"/>
                    <a:pt x="4026" y="25"/>
                  </a:cubicBezTo>
                  <a:cubicBezTo>
                    <a:pt x="3624" y="123"/>
                    <a:pt x="3388" y="447"/>
                    <a:pt x="3241" y="801"/>
                  </a:cubicBezTo>
                  <a:cubicBezTo>
                    <a:pt x="3123" y="634"/>
                    <a:pt x="2956" y="506"/>
                    <a:pt x="2711" y="467"/>
                  </a:cubicBezTo>
                  <a:cubicBezTo>
                    <a:pt x="2626" y="452"/>
                    <a:pt x="2530" y="443"/>
                    <a:pt x="2429" y="443"/>
                  </a:cubicBezTo>
                  <a:cubicBezTo>
                    <a:pt x="2066" y="443"/>
                    <a:pt x="1645" y="554"/>
                    <a:pt x="1483" y="869"/>
                  </a:cubicBezTo>
                  <a:cubicBezTo>
                    <a:pt x="1366" y="1115"/>
                    <a:pt x="1454" y="1380"/>
                    <a:pt x="1572" y="1625"/>
                  </a:cubicBezTo>
                  <a:cubicBezTo>
                    <a:pt x="1390" y="1543"/>
                    <a:pt x="1204" y="1492"/>
                    <a:pt x="1019" y="1492"/>
                  </a:cubicBezTo>
                  <a:cubicBezTo>
                    <a:pt x="895" y="1492"/>
                    <a:pt x="771" y="1515"/>
                    <a:pt x="649" y="1566"/>
                  </a:cubicBezTo>
                  <a:cubicBezTo>
                    <a:pt x="246" y="1743"/>
                    <a:pt x="1" y="2332"/>
                    <a:pt x="227" y="2725"/>
                  </a:cubicBezTo>
                  <a:cubicBezTo>
                    <a:pt x="413" y="3039"/>
                    <a:pt x="796" y="3157"/>
                    <a:pt x="1150" y="3216"/>
                  </a:cubicBezTo>
                  <a:cubicBezTo>
                    <a:pt x="865" y="3324"/>
                    <a:pt x="609" y="3471"/>
                    <a:pt x="443" y="3697"/>
                  </a:cubicBezTo>
                  <a:cubicBezTo>
                    <a:pt x="128" y="4100"/>
                    <a:pt x="423" y="4600"/>
                    <a:pt x="786" y="4856"/>
                  </a:cubicBezTo>
                  <a:cubicBezTo>
                    <a:pt x="950" y="4971"/>
                    <a:pt x="1126" y="5019"/>
                    <a:pt x="1302" y="5019"/>
                  </a:cubicBezTo>
                  <a:cubicBezTo>
                    <a:pt x="1625" y="5019"/>
                    <a:pt x="1950" y="4859"/>
                    <a:pt x="2210" y="4650"/>
                  </a:cubicBezTo>
                  <a:cubicBezTo>
                    <a:pt x="2308" y="4561"/>
                    <a:pt x="2397" y="4473"/>
                    <a:pt x="2485" y="4384"/>
                  </a:cubicBezTo>
                  <a:lnTo>
                    <a:pt x="2485" y="4384"/>
                  </a:lnTo>
                  <a:cubicBezTo>
                    <a:pt x="2436" y="4915"/>
                    <a:pt x="2475" y="5484"/>
                    <a:pt x="2789" y="5838"/>
                  </a:cubicBezTo>
                  <a:cubicBezTo>
                    <a:pt x="2976" y="6045"/>
                    <a:pt x="3247" y="6130"/>
                    <a:pt x="3523" y="6130"/>
                  </a:cubicBezTo>
                  <a:cubicBezTo>
                    <a:pt x="3783" y="6130"/>
                    <a:pt x="4048" y="6055"/>
                    <a:pt x="4252" y="5936"/>
                  </a:cubicBezTo>
                  <a:cubicBezTo>
                    <a:pt x="4733" y="5671"/>
                    <a:pt x="4743" y="5170"/>
                    <a:pt x="4557" y="4708"/>
                  </a:cubicBezTo>
                  <a:cubicBezTo>
                    <a:pt x="4557" y="469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9" y="4889"/>
                    <a:pt x="5275" y="5089"/>
                    <a:pt x="5675" y="5089"/>
                  </a:cubicBezTo>
                  <a:cubicBezTo>
                    <a:pt x="5757" y="5089"/>
                    <a:pt x="5840" y="5080"/>
                    <a:pt x="5921" y="5062"/>
                  </a:cubicBezTo>
                  <a:cubicBezTo>
                    <a:pt x="6393" y="4954"/>
                    <a:pt x="6795" y="4394"/>
                    <a:pt x="6638" y="3894"/>
                  </a:cubicBezTo>
                  <a:cubicBezTo>
                    <a:pt x="6501" y="3461"/>
                    <a:pt x="5971" y="3314"/>
                    <a:pt x="5558" y="3245"/>
                  </a:cubicBezTo>
                  <a:cubicBezTo>
                    <a:pt x="5872" y="3157"/>
                    <a:pt x="6187" y="3049"/>
                    <a:pt x="6422" y="2833"/>
                  </a:cubicBezTo>
                  <a:cubicBezTo>
                    <a:pt x="6805" y="2489"/>
                    <a:pt x="6599" y="2018"/>
                    <a:pt x="6236" y="1724"/>
                  </a:cubicBezTo>
                  <a:cubicBezTo>
                    <a:pt x="6061" y="1582"/>
                    <a:pt x="5862" y="1525"/>
                    <a:pt x="5658" y="1525"/>
                  </a:cubicBezTo>
                  <a:cubicBezTo>
                    <a:pt x="5381" y="1525"/>
                    <a:pt x="5095" y="1631"/>
                    <a:pt x="4851" y="1773"/>
                  </a:cubicBezTo>
                  <a:cubicBezTo>
                    <a:pt x="5038" y="1409"/>
                    <a:pt x="5205" y="977"/>
                    <a:pt x="5107" y="585"/>
                  </a:cubicBezTo>
                  <a:cubicBezTo>
                    <a:pt x="5016" y="207"/>
                    <a:pt x="4617" y="1"/>
                    <a:pt x="42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5" name="Google Shape;4965;p23"/>
            <p:cNvSpPr/>
            <p:nvPr/>
          </p:nvSpPr>
          <p:spPr>
            <a:xfrm>
              <a:off x="5977856" y="10140386"/>
              <a:ext cx="212262" cy="191086"/>
            </a:xfrm>
            <a:custGeom>
              <a:avLst/>
              <a:gdLst/>
              <a:ahLst/>
              <a:cxnLst/>
              <a:rect l="l" t="t" r="r" b="b"/>
              <a:pathLst>
                <a:path w="6806" h="6127" extrusionOk="0">
                  <a:moveTo>
                    <a:pt x="3122" y="285"/>
                  </a:moveTo>
                  <a:cubicBezTo>
                    <a:pt x="3353" y="285"/>
                    <a:pt x="3588" y="397"/>
                    <a:pt x="3702" y="587"/>
                  </a:cubicBezTo>
                  <a:cubicBezTo>
                    <a:pt x="3899" y="921"/>
                    <a:pt x="3899" y="1363"/>
                    <a:pt x="3879" y="1736"/>
                  </a:cubicBezTo>
                  <a:cubicBezTo>
                    <a:pt x="3860" y="2011"/>
                    <a:pt x="3830" y="2286"/>
                    <a:pt x="3761" y="2551"/>
                  </a:cubicBezTo>
                  <a:cubicBezTo>
                    <a:pt x="3741" y="2633"/>
                    <a:pt x="3801" y="2664"/>
                    <a:pt x="3882" y="2664"/>
                  </a:cubicBezTo>
                  <a:cubicBezTo>
                    <a:pt x="3995" y="2664"/>
                    <a:pt x="4149" y="2604"/>
                    <a:pt x="4184" y="2541"/>
                  </a:cubicBezTo>
                  <a:cubicBezTo>
                    <a:pt x="4370" y="2217"/>
                    <a:pt x="4596" y="1903"/>
                    <a:pt x="4881" y="1658"/>
                  </a:cubicBezTo>
                  <a:cubicBezTo>
                    <a:pt x="5023" y="1531"/>
                    <a:pt x="5198" y="1397"/>
                    <a:pt x="5395" y="1397"/>
                  </a:cubicBezTo>
                  <a:cubicBezTo>
                    <a:pt x="5441" y="1397"/>
                    <a:pt x="5489" y="1405"/>
                    <a:pt x="5539" y="1422"/>
                  </a:cubicBezTo>
                  <a:cubicBezTo>
                    <a:pt x="5774" y="1510"/>
                    <a:pt x="6039" y="1815"/>
                    <a:pt x="6069" y="2070"/>
                  </a:cubicBezTo>
                  <a:cubicBezTo>
                    <a:pt x="6157" y="2738"/>
                    <a:pt x="4773" y="2865"/>
                    <a:pt x="4321" y="2895"/>
                  </a:cubicBezTo>
                  <a:cubicBezTo>
                    <a:pt x="4106" y="2923"/>
                    <a:pt x="3989" y="3182"/>
                    <a:pt x="4232" y="3182"/>
                  </a:cubicBezTo>
                  <a:cubicBezTo>
                    <a:pt x="4244" y="3182"/>
                    <a:pt x="4257" y="3181"/>
                    <a:pt x="4272" y="3180"/>
                  </a:cubicBezTo>
                  <a:cubicBezTo>
                    <a:pt x="4380" y="3170"/>
                    <a:pt x="4488" y="3160"/>
                    <a:pt x="4606" y="3150"/>
                  </a:cubicBezTo>
                  <a:cubicBezTo>
                    <a:pt x="4711" y="3143"/>
                    <a:pt x="4827" y="3139"/>
                    <a:pt x="4946" y="3139"/>
                  </a:cubicBezTo>
                  <a:cubicBezTo>
                    <a:pt x="5530" y="3139"/>
                    <a:pt x="6210" y="3251"/>
                    <a:pt x="6226" y="3788"/>
                  </a:cubicBezTo>
                  <a:cubicBezTo>
                    <a:pt x="6236" y="3985"/>
                    <a:pt x="6147" y="4309"/>
                    <a:pt x="5931" y="4348"/>
                  </a:cubicBezTo>
                  <a:cubicBezTo>
                    <a:pt x="5916" y="4350"/>
                    <a:pt x="5900" y="4351"/>
                    <a:pt x="5884" y="4351"/>
                  </a:cubicBezTo>
                  <a:cubicBezTo>
                    <a:pt x="5675" y="4351"/>
                    <a:pt x="5418" y="4184"/>
                    <a:pt x="5254" y="4093"/>
                  </a:cubicBezTo>
                  <a:cubicBezTo>
                    <a:pt x="4949" y="3896"/>
                    <a:pt x="4655" y="3671"/>
                    <a:pt x="4400" y="3405"/>
                  </a:cubicBezTo>
                  <a:cubicBezTo>
                    <a:pt x="4368" y="3377"/>
                    <a:pt x="4321" y="3365"/>
                    <a:pt x="4269" y="3365"/>
                  </a:cubicBezTo>
                  <a:cubicBezTo>
                    <a:pt x="4161" y="3365"/>
                    <a:pt x="4034" y="3418"/>
                    <a:pt x="3987" y="3484"/>
                  </a:cubicBezTo>
                  <a:cubicBezTo>
                    <a:pt x="3968" y="3523"/>
                    <a:pt x="3968" y="3553"/>
                    <a:pt x="3997" y="3592"/>
                  </a:cubicBezTo>
                  <a:cubicBezTo>
                    <a:pt x="4203" y="3788"/>
                    <a:pt x="4390" y="4014"/>
                    <a:pt x="4557" y="4240"/>
                  </a:cubicBezTo>
                  <a:cubicBezTo>
                    <a:pt x="4714" y="4456"/>
                    <a:pt x="5146" y="5045"/>
                    <a:pt x="4851" y="5300"/>
                  </a:cubicBezTo>
                  <a:cubicBezTo>
                    <a:pt x="4766" y="5376"/>
                    <a:pt x="4627" y="5407"/>
                    <a:pt x="4488" y="5407"/>
                  </a:cubicBezTo>
                  <a:cubicBezTo>
                    <a:pt x="4355" y="5407"/>
                    <a:pt x="4221" y="5378"/>
                    <a:pt x="4134" y="5330"/>
                  </a:cubicBezTo>
                  <a:cubicBezTo>
                    <a:pt x="3958" y="5232"/>
                    <a:pt x="3869" y="5055"/>
                    <a:pt x="3820" y="4868"/>
                  </a:cubicBezTo>
                  <a:cubicBezTo>
                    <a:pt x="3791" y="4751"/>
                    <a:pt x="3781" y="4623"/>
                    <a:pt x="3781" y="4495"/>
                  </a:cubicBezTo>
                  <a:cubicBezTo>
                    <a:pt x="3801" y="4358"/>
                    <a:pt x="3820" y="4230"/>
                    <a:pt x="3830" y="4093"/>
                  </a:cubicBezTo>
                  <a:cubicBezTo>
                    <a:pt x="3830" y="4008"/>
                    <a:pt x="3762" y="3973"/>
                    <a:pt x="3678" y="3973"/>
                  </a:cubicBezTo>
                  <a:cubicBezTo>
                    <a:pt x="3560" y="3973"/>
                    <a:pt x="3411" y="4044"/>
                    <a:pt x="3388" y="4142"/>
                  </a:cubicBezTo>
                  <a:cubicBezTo>
                    <a:pt x="3359" y="4270"/>
                    <a:pt x="3349" y="4417"/>
                    <a:pt x="3349" y="4564"/>
                  </a:cubicBezTo>
                  <a:cubicBezTo>
                    <a:pt x="3268" y="5103"/>
                    <a:pt x="3063" y="5840"/>
                    <a:pt x="2645" y="5840"/>
                  </a:cubicBezTo>
                  <a:cubicBezTo>
                    <a:pt x="2553" y="5840"/>
                    <a:pt x="2451" y="5804"/>
                    <a:pt x="2338" y="5723"/>
                  </a:cubicBezTo>
                  <a:cubicBezTo>
                    <a:pt x="1650" y="5242"/>
                    <a:pt x="2593" y="3926"/>
                    <a:pt x="2937" y="3484"/>
                  </a:cubicBezTo>
                  <a:cubicBezTo>
                    <a:pt x="3036" y="3362"/>
                    <a:pt x="2931" y="3302"/>
                    <a:pt x="2807" y="3302"/>
                  </a:cubicBezTo>
                  <a:cubicBezTo>
                    <a:pt x="2721" y="3302"/>
                    <a:pt x="2627" y="3330"/>
                    <a:pt x="2583" y="3386"/>
                  </a:cubicBezTo>
                  <a:cubicBezTo>
                    <a:pt x="2357" y="3671"/>
                    <a:pt x="2092" y="3936"/>
                    <a:pt x="1788" y="4132"/>
                  </a:cubicBezTo>
                  <a:cubicBezTo>
                    <a:pt x="1631" y="4229"/>
                    <a:pt x="1453" y="4320"/>
                    <a:pt x="1268" y="4320"/>
                  </a:cubicBezTo>
                  <a:cubicBezTo>
                    <a:pt x="1210" y="4320"/>
                    <a:pt x="1150" y="4311"/>
                    <a:pt x="1091" y="4289"/>
                  </a:cubicBezTo>
                  <a:cubicBezTo>
                    <a:pt x="875" y="4211"/>
                    <a:pt x="590" y="3896"/>
                    <a:pt x="600" y="3641"/>
                  </a:cubicBezTo>
                  <a:cubicBezTo>
                    <a:pt x="619" y="3239"/>
                    <a:pt x="1375" y="3131"/>
                    <a:pt x="1660" y="3072"/>
                  </a:cubicBezTo>
                  <a:cubicBezTo>
                    <a:pt x="1974" y="3013"/>
                    <a:pt x="2288" y="2973"/>
                    <a:pt x="2613" y="2954"/>
                  </a:cubicBezTo>
                  <a:cubicBezTo>
                    <a:pt x="2831" y="2935"/>
                    <a:pt x="2948" y="2668"/>
                    <a:pt x="2690" y="2668"/>
                  </a:cubicBezTo>
                  <a:cubicBezTo>
                    <a:pt x="2681" y="2668"/>
                    <a:pt x="2671" y="2668"/>
                    <a:pt x="2662" y="2669"/>
                  </a:cubicBezTo>
                  <a:cubicBezTo>
                    <a:pt x="2498" y="2680"/>
                    <a:pt x="2310" y="2690"/>
                    <a:pt x="2114" y="2690"/>
                  </a:cubicBezTo>
                  <a:cubicBezTo>
                    <a:pt x="1617" y="2690"/>
                    <a:pt x="1071" y="2624"/>
                    <a:pt x="747" y="2335"/>
                  </a:cubicBezTo>
                  <a:cubicBezTo>
                    <a:pt x="472" y="2090"/>
                    <a:pt x="541" y="1461"/>
                    <a:pt x="914" y="1343"/>
                  </a:cubicBezTo>
                  <a:cubicBezTo>
                    <a:pt x="965" y="1327"/>
                    <a:pt x="1018" y="1319"/>
                    <a:pt x="1073" y="1319"/>
                  </a:cubicBezTo>
                  <a:cubicBezTo>
                    <a:pt x="1443" y="1319"/>
                    <a:pt x="1884" y="1655"/>
                    <a:pt x="2131" y="1834"/>
                  </a:cubicBezTo>
                  <a:cubicBezTo>
                    <a:pt x="2426" y="2041"/>
                    <a:pt x="2691" y="2266"/>
                    <a:pt x="2946" y="2512"/>
                  </a:cubicBezTo>
                  <a:cubicBezTo>
                    <a:pt x="2978" y="2546"/>
                    <a:pt x="3030" y="2560"/>
                    <a:pt x="3087" y="2560"/>
                  </a:cubicBezTo>
                  <a:cubicBezTo>
                    <a:pt x="3245" y="2560"/>
                    <a:pt x="3440" y="2450"/>
                    <a:pt x="3339" y="2335"/>
                  </a:cubicBezTo>
                  <a:cubicBezTo>
                    <a:pt x="3162" y="2129"/>
                    <a:pt x="3005" y="1903"/>
                    <a:pt x="2868" y="1668"/>
                  </a:cubicBezTo>
                  <a:cubicBezTo>
                    <a:pt x="2691" y="1373"/>
                    <a:pt x="2416" y="853"/>
                    <a:pt x="2642" y="519"/>
                  </a:cubicBezTo>
                  <a:cubicBezTo>
                    <a:pt x="2756" y="357"/>
                    <a:pt x="2937" y="285"/>
                    <a:pt x="3122" y="285"/>
                  </a:cubicBezTo>
                  <a:close/>
                  <a:moveTo>
                    <a:pt x="3286" y="1"/>
                  </a:moveTo>
                  <a:cubicBezTo>
                    <a:pt x="3028" y="1"/>
                    <a:pt x="2763" y="76"/>
                    <a:pt x="2554" y="195"/>
                  </a:cubicBezTo>
                  <a:cubicBezTo>
                    <a:pt x="2072" y="460"/>
                    <a:pt x="2063" y="961"/>
                    <a:pt x="2249" y="1422"/>
                  </a:cubicBezTo>
                  <a:cubicBezTo>
                    <a:pt x="2259" y="1432"/>
                    <a:pt x="2259" y="1451"/>
                    <a:pt x="2269" y="1461"/>
                  </a:cubicBezTo>
                  <a:cubicBezTo>
                    <a:pt x="1935" y="1241"/>
                    <a:pt x="1533" y="1042"/>
                    <a:pt x="1131" y="1042"/>
                  </a:cubicBezTo>
                  <a:cubicBezTo>
                    <a:pt x="1049" y="1042"/>
                    <a:pt x="966" y="1050"/>
                    <a:pt x="884" y="1069"/>
                  </a:cubicBezTo>
                  <a:cubicBezTo>
                    <a:pt x="413" y="1177"/>
                    <a:pt x="11" y="1736"/>
                    <a:pt x="168" y="2227"/>
                  </a:cubicBezTo>
                  <a:cubicBezTo>
                    <a:pt x="305" y="2669"/>
                    <a:pt x="835" y="2816"/>
                    <a:pt x="1248" y="2885"/>
                  </a:cubicBezTo>
                  <a:cubicBezTo>
                    <a:pt x="933" y="2973"/>
                    <a:pt x="619" y="3081"/>
                    <a:pt x="384" y="3297"/>
                  </a:cubicBezTo>
                  <a:cubicBezTo>
                    <a:pt x="1" y="3641"/>
                    <a:pt x="207" y="4112"/>
                    <a:pt x="570" y="4407"/>
                  </a:cubicBezTo>
                  <a:cubicBezTo>
                    <a:pt x="745" y="4548"/>
                    <a:pt x="944" y="4605"/>
                    <a:pt x="1148" y="4605"/>
                  </a:cubicBezTo>
                  <a:cubicBezTo>
                    <a:pt x="1425" y="4605"/>
                    <a:pt x="1711" y="4499"/>
                    <a:pt x="1955" y="4358"/>
                  </a:cubicBezTo>
                  <a:lnTo>
                    <a:pt x="1955" y="4358"/>
                  </a:lnTo>
                  <a:cubicBezTo>
                    <a:pt x="1778" y="4721"/>
                    <a:pt x="1601" y="5153"/>
                    <a:pt x="1699" y="5546"/>
                  </a:cubicBezTo>
                  <a:cubicBezTo>
                    <a:pt x="1799" y="5927"/>
                    <a:pt x="2199" y="6126"/>
                    <a:pt x="2581" y="6126"/>
                  </a:cubicBezTo>
                  <a:cubicBezTo>
                    <a:pt x="2651" y="6126"/>
                    <a:pt x="2722" y="6119"/>
                    <a:pt x="2789" y="6106"/>
                  </a:cubicBezTo>
                  <a:cubicBezTo>
                    <a:pt x="3182" y="6007"/>
                    <a:pt x="3418" y="5683"/>
                    <a:pt x="3565" y="5330"/>
                  </a:cubicBezTo>
                  <a:cubicBezTo>
                    <a:pt x="3683" y="5497"/>
                    <a:pt x="3860" y="5625"/>
                    <a:pt x="4095" y="5664"/>
                  </a:cubicBezTo>
                  <a:cubicBezTo>
                    <a:pt x="4180" y="5679"/>
                    <a:pt x="4276" y="5687"/>
                    <a:pt x="4377" y="5687"/>
                  </a:cubicBezTo>
                  <a:cubicBezTo>
                    <a:pt x="4740" y="5687"/>
                    <a:pt x="5161" y="5577"/>
                    <a:pt x="5323" y="5261"/>
                  </a:cubicBezTo>
                  <a:cubicBezTo>
                    <a:pt x="5440" y="5016"/>
                    <a:pt x="5362" y="4751"/>
                    <a:pt x="5234" y="4505"/>
                  </a:cubicBezTo>
                  <a:lnTo>
                    <a:pt x="5234" y="4505"/>
                  </a:lnTo>
                  <a:cubicBezTo>
                    <a:pt x="5416" y="4587"/>
                    <a:pt x="5606" y="4638"/>
                    <a:pt x="5791" y="4638"/>
                  </a:cubicBezTo>
                  <a:cubicBezTo>
                    <a:pt x="5916" y="4638"/>
                    <a:pt x="6039" y="4615"/>
                    <a:pt x="6157" y="4564"/>
                  </a:cubicBezTo>
                  <a:cubicBezTo>
                    <a:pt x="6570" y="4387"/>
                    <a:pt x="6805" y="3798"/>
                    <a:pt x="6579" y="3405"/>
                  </a:cubicBezTo>
                  <a:cubicBezTo>
                    <a:pt x="6403" y="3091"/>
                    <a:pt x="6020" y="2973"/>
                    <a:pt x="5666" y="2915"/>
                  </a:cubicBezTo>
                  <a:cubicBezTo>
                    <a:pt x="5951" y="2806"/>
                    <a:pt x="6196" y="2659"/>
                    <a:pt x="6373" y="2433"/>
                  </a:cubicBezTo>
                  <a:cubicBezTo>
                    <a:pt x="6687" y="2031"/>
                    <a:pt x="6393" y="1530"/>
                    <a:pt x="6029" y="1275"/>
                  </a:cubicBezTo>
                  <a:cubicBezTo>
                    <a:pt x="5862" y="1160"/>
                    <a:pt x="5684" y="1112"/>
                    <a:pt x="5506" y="1112"/>
                  </a:cubicBezTo>
                  <a:cubicBezTo>
                    <a:pt x="5182" y="1112"/>
                    <a:pt x="4859" y="1272"/>
                    <a:pt x="4606" y="1481"/>
                  </a:cubicBezTo>
                  <a:cubicBezTo>
                    <a:pt x="4508" y="1569"/>
                    <a:pt x="4409" y="1658"/>
                    <a:pt x="4321" y="1746"/>
                  </a:cubicBezTo>
                  <a:cubicBezTo>
                    <a:pt x="4380" y="1216"/>
                    <a:pt x="4331" y="646"/>
                    <a:pt x="4017" y="293"/>
                  </a:cubicBezTo>
                  <a:cubicBezTo>
                    <a:pt x="3829" y="85"/>
                    <a:pt x="3561" y="1"/>
                    <a:pt x="3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6" name="Google Shape;4966;p23"/>
            <p:cNvSpPr/>
            <p:nvPr/>
          </p:nvSpPr>
          <p:spPr>
            <a:xfrm>
              <a:off x="-9" y="5177176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24" y="281"/>
                  </a:moveTo>
                  <a:cubicBezTo>
                    <a:pt x="3353" y="281"/>
                    <a:pt x="3588" y="393"/>
                    <a:pt x="3702" y="584"/>
                  </a:cubicBezTo>
                  <a:cubicBezTo>
                    <a:pt x="3899" y="917"/>
                    <a:pt x="3899" y="1359"/>
                    <a:pt x="3879" y="1732"/>
                  </a:cubicBezTo>
                  <a:cubicBezTo>
                    <a:pt x="3860" y="2007"/>
                    <a:pt x="3830" y="2282"/>
                    <a:pt x="3761" y="2547"/>
                  </a:cubicBezTo>
                  <a:cubicBezTo>
                    <a:pt x="3745" y="2629"/>
                    <a:pt x="3806" y="2660"/>
                    <a:pt x="3886" y="2660"/>
                  </a:cubicBezTo>
                  <a:cubicBezTo>
                    <a:pt x="3998" y="2660"/>
                    <a:pt x="4149" y="2600"/>
                    <a:pt x="4184" y="2537"/>
                  </a:cubicBezTo>
                  <a:cubicBezTo>
                    <a:pt x="4370" y="2213"/>
                    <a:pt x="4606" y="1899"/>
                    <a:pt x="4881" y="1654"/>
                  </a:cubicBezTo>
                  <a:cubicBezTo>
                    <a:pt x="5023" y="1527"/>
                    <a:pt x="5205" y="1394"/>
                    <a:pt x="5398" y="1394"/>
                  </a:cubicBezTo>
                  <a:cubicBezTo>
                    <a:pt x="5445" y="1394"/>
                    <a:pt x="5491" y="1401"/>
                    <a:pt x="5539" y="1418"/>
                  </a:cubicBezTo>
                  <a:cubicBezTo>
                    <a:pt x="5774" y="1506"/>
                    <a:pt x="6039" y="1811"/>
                    <a:pt x="6069" y="2066"/>
                  </a:cubicBezTo>
                  <a:cubicBezTo>
                    <a:pt x="6157" y="2734"/>
                    <a:pt x="4773" y="2862"/>
                    <a:pt x="4331" y="2891"/>
                  </a:cubicBezTo>
                  <a:cubicBezTo>
                    <a:pt x="4116" y="2919"/>
                    <a:pt x="3990" y="3178"/>
                    <a:pt x="4240" y="3178"/>
                  </a:cubicBezTo>
                  <a:cubicBezTo>
                    <a:pt x="4253" y="3178"/>
                    <a:pt x="4267" y="3177"/>
                    <a:pt x="4282" y="3176"/>
                  </a:cubicBezTo>
                  <a:cubicBezTo>
                    <a:pt x="4380" y="3176"/>
                    <a:pt x="4488" y="3156"/>
                    <a:pt x="4606" y="3146"/>
                  </a:cubicBezTo>
                  <a:cubicBezTo>
                    <a:pt x="4711" y="3140"/>
                    <a:pt x="4827" y="3135"/>
                    <a:pt x="4946" y="3135"/>
                  </a:cubicBezTo>
                  <a:cubicBezTo>
                    <a:pt x="5530" y="3135"/>
                    <a:pt x="6210" y="3247"/>
                    <a:pt x="6226" y="3784"/>
                  </a:cubicBezTo>
                  <a:cubicBezTo>
                    <a:pt x="6236" y="3981"/>
                    <a:pt x="6147" y="4305"/>
                    <a:pt x="5931" y="4344"/>
                  </a:cubicBezTo>
                  <a:cubicBezTo>
                    <a:pt x="5916" y="4346"/>
                    <a:pt x="5900" y="4347"/>
                    <a:pt x="5884" y="4347"/>
                  </a:cubicBezTo>
                  <a:cubicBezTo>
                    <a:pt x="5675" y="4347"/>
                    <a:pt x="5419" y="4180"/>
                    <a:pt x="5264" y="4089"/>
                  </a:cubicBezTo>
                  <a:cubicBezTo>
                    <a:pt x="4949" y="3892"/>
                    <a:pt x="4655" y="3667"/>
                    <a:pt x="4400" y="3411"/>
                  </a:cubicBezTo>
                  <a:cubicBezTo>
                    <a:pt x="4370" y="3378"/>
                    <a:pt x="4321" y="3364"/>
                    <a:pt x="4267" y="3364"/>
                  </a:cubicBezTo>
                  <a:cubicBezTo>
                    <a:pt x="4160" y="3364"/>
                    <a:pt x="4033" y="3418"/>
                    <a:pt x="3987" y="3490"/>
                  </a:cubicBezTo>
                  <a:cubicBezTo>
                    <a:pt x="3968" y="3519"/>
                    <a:pt x="3968" y="3559"/>
                    <a:pt x="4007" y="3588"/>
                  </a:cubicBezTo>
                  <a:cubicBezTo>
                    <a:pt x="4203" y="3784"/>
                    <a:pt x="4390" y="4010"/>
                    <a:pt x="4557" y="4236"/>
                  </a:cubicBezTo>
                  <a:cubicBezTo>
                    <a:pt x="4714" y="4452"/>
                    <a:pt x="5146" y="5041"/>
                    <a:pt x="4851" y="5306"/>
                  </a:cubicBezTo>
                  <a:cubicBezTo>
                    <a:pt x="4768" y="5375"/>
                    <a:pt x="4635" y="5405"/>
                    <a:pt x="4500" y="5405"/>
                  </a:cubicBezTo>
                  <a:cubicBezTo>
                    <a:pt x="4365" y="5405"/>
                    <a:pt x="4228" y="5375"/>
                    <a:pt x="4134" y="5326"/>
                  </a:cubicBezTo>
                  <a:cubicBezTo>
                    <a:pt x="3958" y="5228"/>
                    <a:pt x="3869" y="5051"/>
                    <a:pt x="3820" y="4865"/>
                  </a:cubicBezTo>
                  <a:cubicBezTo>
                    <a:pt x="3791" y="4747"/>
                    <a:pt x="3781" y="4619"/>
                    <a:pt x="3781" y="4491"/>
                  </a:cubicBezTo>
                  <a:cubicBezTo>
                    <a:pt x="3801" y="4354"/>
                    <a:pt x="3820" y="4226"/>
                    <a:pt x="3830" y="4089"/>
                  </a:cubicBezTo>
                  <a:cubicBezTo>
                    <a:pt x="3834" y="4004"/>
                    <a:pt x="3766" y="3969"/>
                    <a:pt x="3683" y="3969"/>
                  </a:cubicBezTo>
                  <a:cubicBezTo>
                    <a:pt x="3563" y="3969"/>
                    <a:pt x="3411" y="4040"/>
                    <a:pt x="3388" y="4138"/>
                  </a:cubicBezTo>
                  <a:cubicBezTo>
                    <a:pt x="3359" y="4266"/>
                    <a:pt x="3349" y="4413"/>
                    <a:pt x="3349" y="4560"/>
                  </a:cubicBezTo>
                  <a:cubicBezTo>
                    <a:pt x="3268" y="5099"/>
                    <a:pt x="3069" y="5836"/>
                    <a:pt x="2649" y="5836"/>
                  </a:cubicBezTo>
                  <a:cubicBezTo>
                    <a:pt x="2556" y="5836"/>
                    <a:pt x="2453" y="5800"/>
                    <a:pt x="2338" y="5719"/>
                  </a:cubicBezTo>
                  <a:cubicBezTo>
                    <a:pt x="1660" y="5238"/>
                    <a:pt x="2593" y="3922"/>
                    <a:pt x="2937" y="3480"/>
                  </a:cubicBezTo>
                  <a:cubicBezTo>
                    <a:pt x="3036" y="3358"/>
                    <a:pt x="2931" y="3298"/>
                    <a:pt x="2807" y="3298"/>
                  </a:cubicBezTo>
                  <a:cubicBezTo>
                    <a:pt x="2721" y="3298"/>
                    <a:pt x="2627" y="3326"/>
                    <a:pt x="2583" y="3382"/>
                  </a:cubicBezTo>
                  <a:cubicBezTo>
                    <a:pt x="2367" y="3667"/>
                    <a:pt x="2092" y="3932"/>
                    <a:pt x="1788" y="4128"/>
                  </a:cubicBezTo>
                  <a:cubicBezTo>
                    <a:pt x="1631" y="4225"/>
                    <a:pt x="1453" y="4316"/>
                    <a:pt x="1273" y="4316"/>
                  </a:cubicBezTo>
                  <a:cubicBezTo>
                    <a:pt x="1215" y="4316"/>
                    <a:pt x="1157" y="4307"/>
                    <a:pt x="1100" y="4285"/>
                  </a:cubicBezTo>
                  <a:cubicBezTo>
                    <a:pt x="884" y="4207"/>
                    <a:pt x="590" y="3892"/>
                    <a:pt x="600" y="3637"/>
                  </a:cubicBezTo>
                  <a:cubicBezTo>
                    <a:pt x="619" y="3235"/>
                    <a:pt x="1375" y="3127"/>
                    <a:pt x="1660" y="3068"/>
                  </a:cubicBezTo>
                  <a:cubicBezTo>
                    <a:pt x="1974" y="3009"/>
                    <a:pt x="2298" y="2970"/>
                    <a:pt x="2613" y="2950"/>
                  </a:cubicBezTo>
                  <a:cubicBezTo>
                    <a:pt x="2840" y="2931"/>
                    <a:pt x="2949" y="2664"/>
                    <a:pt x="2690" y="2664"/>
                  </a:cubicBezTo>
                  <a:cubicBezTo>
                    <a:pt x="2681" y="2664"/>
                    <a:pt x="2671" y="2664"/>
                    <a:pt x="2662" y="2665"/>
                  </a:cubicBezTo>
                  <a:cubicBezTo>
                    <a:pt x="2498" y="2676"/>
                    <a:pt x="2311" y="2687"/>
                    <a:pt x="2116" y="2687"/>
                  </a:cubicBezTo>
                  <a:cubicBezTo>
                    <a:pt x="1621" y="2687"/>
                    <a:pt x="1078" y="2620"/>
                    <a:pt x="747" y="2331"/>
                  </a:cubicBezTo>
                  <a:cubicBezTo>
                    <a:pt x="482" y="2086"/>
                    <a:pt x="541" y="1457"/>
                    <a:pt x="924" y="1340"/>
                  </a:cubicBezTo>
                  <a:cubicBezTo>
                    <a:pt x="971" y="1325"/>
                    <a:pt x="1021" y="1318"/>
                    <a:pt x="1072" y="1318"/>
                  </a:cubicBezTo>
                  <a:cubicBezTo>
                    <a:pt x="1437" y="1318"/>
                    <a:pt x="1883" y="1650"/>
                    <a:pt x="2141" y="1831"/>
                  </a:cubicBezTo>
                  <a:cubicBezTo>
                    <a:pt x="2426" y="2037"/>
                    <a:pt x="2701" y="2263"/>
                    <a:pt x="2946" y="2518"/>
                  </a:cubicBezTo>
                  <a:cubicBezTo>
                    <a:pt x="2976" y="2548"/>
                    <a:pt x="3025" y="2560"/>
                    <a:pt x="3079" y="2560"/>
                  </a:cubicBezTo>
                  <a:cubicBezTo>
                    <a:pt x="3238" y="2560"/>
                    <a:pt x="3444" y="2449"/>
                    <a:pt x="3349" y="2331"/>
                  </a:cubicBezTo>
                  <a:cubicBezTo>
                    <a:pt x="3162" y="2125"/>
                    <a:pt x="3005" y="1899"/>
                    <a:pt x="2868" y="1664"/>
                  </a:cubicBezTo>
                  <a:cubicBezTo>
                    <a:pt x="2691" y="1369"/>
                    <a:pt x="2416" y="849"/>
                    <a:pt x="2652" y="515"/>
                  </a:cubicBezTo>
                  <a:cubicBezTo>
                    <a:pt x="2761" y="353"/>
                    <a:pt x="2940" y="281"/>
                    <a:pt x="3124" y="281"/>
                  </a:cubicBezTo>
                  <a:close/>
                  <a:moveTo>
                    <a:pt x="3296" y="0"/>
                  </a:moveTo>
                  <a:cubicBezTo>
                    <a:pt x="3034" y="0"/>
                    <a:pt x="2765" y="76"/>
                    <a:pt x="2554" y="191"/>
                  </a:cubicBezTo>
                  <a:cubicBezTo>
                    <a:pt x="2082" y="456"/>
                    <a:pt x="2063" y="957"/>
                    <a:pt x="2249" y="1418"/>
                  </a:cubicBezTo>
                  <a:cubicBezTo>
                    <a:pt x="2259" y="1438"/>
                    <a:pt x="2269" y="1448"/>
                    <a:pt x="2269" y="1457"/>
                  </a:cubicBezTo>
                  <a:cubicBezTo>
                    <a:pt x="1935" y="1237"/>
                    <a:pt x="1540" y="1038"/>
                    <a:pt x="1141" y="1038"/>
                  </a:cubicBezTo>
                  <a:cubicBezTo>
                    <a:pt x="1058" y="1038"/>
                    <a:pt x="976" y="1046"/>
                    <a:pt x="894" y="1065"/>
                  </a:cubicBezTo>
                  <a:cubicBezTo>
                    <a:pt x="413" y="1182"/>
                    <a:pt x="11" y="1732"/>
                    <a:pt x="168" y="2233"/>
                  </a:cubicBezTo>
                  <a:cubicBezTo>
                    <a:pt x="305" y="2665"/>
                    <a:pt x="845" y="2812"/>
                    <a:pt x="1248" y="2881"/>
                  </a:cubicBezTo>
                  <a:cubicBezTo>
                    <a:pt x="933" y="2970"/>
                    <a:pt x="619" y="3078"/>
                    <a:pt x="384" y="3294"/>
                  </a:cubicBezTo>
                  <a:cubicBezTo>
                    <a:pt x="1" y="3637"/>
                    <a:pt x="207" y="4118"/>
                    <a:pt x="570" y="4403"/>
                  </a:cubicBezTo>
                  <a:cubicBezTo>
                    <a:pt x="751" y="4546"/>
                    <a:pt x="953" y="4604"/>
                    <a:pt x="1159" y="4604"/>
                  </a:cubicBezTo>
                  <a:cubicBezTo>
                    <a:pt x="1435" y="4604"/>
                    <a:pt x="1717" y="4500"/>
                    <a:pt x="1964" y="4354"/>
                  </a:cubicBezTo>
                  <a:lnTo>
                    <a:pt x="1964" y="4354"/>
                  </a:lnTo>
                  <a:cubicBezTo>
                    <a:pt x="1778" y="4717"/>
                    <a:pt x="1601" y="5149"/>
                    <a:pt x="1699" y="5542"/>
                  </a:cubicBezTo>
                  <a:cubicBezTo>
                    <a:pt x="1798" y="5920"/>
                    <a:pt x="2198" y="6126"/>
                    <a:pt x="2574" y="6126"/>
                  </a:cubicBezTo>
                  <a:cubicBezTo>
                    <a:pt x="2647" y="6126"/>
                    <a:pt x="2720" y="6118"/>
                    <a:pt x="2789" y="6102"/>
                  </a:cubicBezTo>
                  <a:cubicBezTo>
                    <a:pt x="3182" y="6004"/>
                    <a:pt x="3418" y="5689"/>
                    <a:pt x="3565" y="5326"/>
                  </a:cubicBezTo>
                  <a:cubicBezTo>
                    <a:pt x="3683" y="5493"/>
                    <a:pt x="3860" y="5621"/>
                    <a:pt x="4105" y="5660"/>
                  </a:cubicBezTo>
                  <a:cubicBezTo>
                    <a:pt x="4190" y="5675"/>
                    <a:pt x="4286" y="5683"/>
                    <a:pt x="4386" y="5683"/>
                  </a:cubicBezTo>
                  <a:cubicBezTo>
                    <a:pt x="4750" y="5683"/>
                    <a:pt x="5169" y="5573"/>
                    <a:pt x="5323" y="5257"/>
                  </a:cubicBezTo>
                  <a:cubicBezTo>
                    <a:pt x="5440" y="5022"/>
                    <a:pt x="5362" y="4747"/>
                    <a:pt x="5234" y="4501"/>
                  </a:cubicBezTo>
                  <a:lnTo>
                    <a:pt x="5234" y="4501"/>
                  </a:lnTo>
                  <a:cubicBezTo>
                    <a:pt x="5422" y="4584"/>
                    <a:pt x="5610" y="4634"/>
                    <a:pt x="5794" y="4634"/>
                  </a:cubicBezTo>
                  <a:cubicBezTo>
                    <a:pt x="5918" y="4634"/>
                    <a:pt x="6039" y="4611"/>
                    <a:pt x="6157" y="4560"/>
                  </a:cubicBezTo>
                  <a:cubicBezTo>
                    <a:pt x="6570" y="4383"/>
                    <a:pt x="6805" y="3794"/>
                    <a:pt x="6579" y="3402"/>
                  </a:cubicBezTo>
                  <a:cubicBezTo>
                    <a:pt x="6403" y="3087"/>
                    <a:pt x="6020" y="2970"/>
                    <a:pt x="5666" y="2911"/>
                  </a:cubicBezTo>
                  <a:cubicBezTo>
                    <a:pt x="5951" y="2803"/>
                    <a:pt x="6206" y="2655"/>
                    <a:pt x="6373" y="2429"/>
                  </a:cubicBezTo>
                  <a:cubicBezTo>
                    <a:pt x="6687" y="2037"/>
                    <a:pt x="6393" y="1526"/>
                    <a:pt x="6029" y="1271"/>
                  </a:cubicBezTo>
                  <a:cubicBezTo>
                    <a:pt x="5866" y="1156"/>
                    <a:pt x="5689" y="1108"/>
                    <a:pt x="5511" y="1108"/>
                  </a:cubicBezTo>
                  <a:cubicBezTo>
                    <a:pt x="5187" y="1108"/>
                    <a:pt x="4859" y="1268"/>
                    <a:pt x="4606" y="1477"/>
                  </a:cubicBezTo>
                  <a:cubicBezTo>
                    <a:pt x="4508" y="1565"/>
                    <a:pt x="4419" y="1654"/>
                    <a:pt x="4331" y="1752"/>
                  </a:cubicBezTo>
                  <a:cubicBezTo>
                    <a:pt x="4380" y="1212"/>
                    <a:pt x="4341" y="652"/>
                    <a:pt x="4017" y="289"/>
                  </a:cubicBezTo>
                  <a:cubicBezTo>
                    <a:pt x="3836" y="83"/>
                    <a:pt x="3570" y="0"/>
                    <a:pt x="3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7" name="Google Shape;4967;p23"/>
            <p:cNvSpPr/>
            <p:nvPr/>
          </p:nvSpPr>
          <p:spPr>
            <a:xfrm>
              <a:off x="339592" y="5185722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4157" y="281"/>
                  </a:moveTo>
                  <a:cubicBezTo>
                    <a:pt x="4250" y="281"/>
                    <a:pt x="4353" y="316"/>
                    <a:pt x="4468" y="398"/>
                  </a:cubicBezTo>
                  <a:cubicBezTo>
                    <a:pt x="5146" y="879"/>
                    <a:pt x="4213" y="2195"/>
                    <a:pt x="3870" y="2637"/>
                  </a:cubicBezTo>
                  <a:cubicBezTo>
                    <a:pt x="3771" y="2759"/>
                    <a:pt x="3875" y="2819"/>
                    <a:pt x="3999" y="2819"/>
                  </a:cubicBezTo>
                  <a:cubicBezTo>
                    <a:pt x="4085" y="2819"/>
                    <a:pt x="4179" y="2791"/>
                    <a:pt x="4223" y="2735"/>
                  </a:cubicBezTo>
                  <a:cubicBezTo>
                    <a:pt x="4439" y="2450"/>
                    <a:pt x="4714" y="2185"/>
                    <a:pt x="5018" y="1989"/>
                  </a:cubicBezTo>
                  <a:cubicBezTo>
                    <a:pt x="5175" y="1892"/>
                    <a:pt x="5353" y="1801"/>
                    <a:pt x="5533" y="1801"/>
                  </a:cubicBezTo>
                  <a:cubicBezTo>
                    <a:pt x="5591" y="1801"/>
                    <a:pt x="5649" y="1810"/>
                    <a:pt x="5706" y="1831"/>
                  </a:cubicBezTo>
                  <a:cubicBezTo>
                    <a:pt x="5922" y="1910"/>
                    <a:pt x="6216" y="2234"/>
                    <a:pt x="6206" y="2479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08"/>
                    <a:pt x="4508" y="3147"/>
                    <a:pt x="4194" y="3167"/>
                  </a:cubicBezTo>
                  <a:cubicBezTo>
                    <a:pt x="3966" y="3186"/>
                    <a:pt x="3857" y="3453"/>
                    <a:pt x="4116" y="3453"/>
                  </a:cubicBezTo>
                  <a:cubicBezTo>
                    <a:pt x="4125" y="3453"/>
                    <a:pt x="4135" y="3452"/>
                    <a:pt x="4144" y="3452"/>
                  </a:cubicBezTo>
                  <a:cubicBezTo>
                    <a:pt x="4306" y="3441"/>
                    <a:pt x="4491" y="3430"/>
                    <a:pt x="4684" y="3430"/>
                  </a:cubicBezTo>
                  <a:cubicBezTo>
                    <a:pt x="5180" y="3430"/>
                    <a:pt x="5727" y="3498"/>
                    <a:pt x="6059" y="3795"/>
                  </a:cubicBezTo>
                  <a:cubicBezTo>
                    <a:pt x="6324" y="4031"/>
                    <a:pt x="6265" y="4659"/>
                    <a:pt x="5882" y="4777"/>
                  </a:cubicBezTo>
                  <a:cubicBezTo>
                    <a:pt x="5833" y="4794"/>
                    <a:pt x="5780" y="4801"/>
                    <a:pt x="5726" y="4801"/>
                  </a:cubicBezTo>
                  <a:cubicBezTo>
                    <a:pt x="5363" y="4801"/>
                    <a:pt x="4921" y="4466"/>
                    <a:pt x="4665" y="4286"/>
                  </a:cubicBezTo>
                  <a:cubicBezTo>
                    <a:pt x="4380" y="4080"/>
                    <a:pt x="4105" y="3854"/>
                    <a:pt x="3860" y="3609"/>
                  </a:cubicBezTo>
                  <a:cubicBezTo>
                    <a:pt x="3828" y="3575"/>
                    <a:pt x="3776" y="3560"/>
                    <a:pt x="3719" y="3560"/>
                  </a:cubicBezTo>
                  <a:cubicBezTo>
                    <a:pt x="3560" y="3560"/>
                    <a:pt x="3363" y="3670"/>
                    <a:pt x="3457" y="3785"/>
                  </a:cubicBezTo>
                  <a:cubicBezTo>
                    <a:pt x="3644" y="3992"/>
                    <a:pt x="3801" y="4217"/>
                    <a:pt x="3938" y="4453"/>
                  </a:cubicBezTo>
                  <a:cubicBezTo>
                    <a:pt x="4115" y="4748"/>
                    <a:pt x="4390" y="5278"/>
                    <a:pt x="4154" y="5612"/>
                  </a:cubicBezTo>
                  <a:cubicBezTo>
                    <a:pt x="4046" y="5768"/>
                    <a:pt x="3869" y="5838"/>
                    <a:pt x="3687" y="5838"/>
                  </a:cubicBezTo>
                  <a:cubicBezTo>
                    <a:pt x="3457" y="5838"/>
                    <a:pt x="3219" y="5725"/>
                    <a:pt x="3104" y="5533"/>
                  </a:cubicBezTo>
                  <a:cubicBezTo>
                    <a:pt x="2907" y="5199"/>
                    <a:pt x="2907" y="4757"/>
                    <a:pt x="2927" y="4384"/>
                  </a:cubicBezTo>
                  <a:cubicBezTo>
                    <a:pt x="2947" y="4119"/>
                    <a:pt x="2976" y="3835"/>
                    <a:pt x="3045" y="3569"/>
                  </a:cubicBezTo>
                  <a:cubicBezTo>
                    <a:pt x="3061" y="3487"/>
                    <a:pt x="3000" y="3457"/>
                    <a:pt x="2920" y="3457"/>
                  </a:cubicBezTo>
                  <a:cubicBezTo>
                    <a:pt x="2808" y="3457"/>
                    <a:pt x="2657" y="3516"/>
                    <a:pt x="2623" y="3579"/>
                  </a:cubicBezTo>
                  <a:cubicBezTo>
                    <a:pt x="2436" y="3903"/>
                    <a:pt x="2200" y="4217"/>
                    <a:pt x="1925" y="4463"/>
                  </a:cubicBezTo>
                  <a:cubicBezTo>
                    <a:pt x="1783" y="4590"/>
                    <a:pt x="1601" y="4723"/>
                    <a:pt x="1408" y="4723"/>
                  </a:cubicBezTo>
                  <a:cubicBezTo>
                    <a:pt x="1362" y="4723"/>
                    <a:pt x="1315" y="4716"/>
                    <a:pt x="1267" y="4699"/>
                  </a:cubicBezTo>
                  <a:cubicBezTo>
                    <a:pt x="1032" y="4620"/>
                    <a:pt x="767" y="4306"/>
                    <a:pt x="737" y="4051"/>
                  </a:cubicBezTo>
                  <a:cubicBezTo>
                    <a:pt x="649" y="3383"/>
                    <a:pt x="2033" y="3255"/>
                    <a:pt x="2485" y="3226"/>
                  </a:cubicBezTo>
                  <a:cubicBezTo>
                    <a:pt x="2694" y="3197"/>
                    <a:pt x="2820" y="2940"/>
                    <a:pt x="2554" y="2940"/>
                  </a:cubicBezTo>
                  <a:cubicBezTo>
                    <a:pt x="2545" y="2940"/>
                    <a:pt x="2535" y="2940"/>
                    <a:pt x="2524" y="2941"/>
                  </a:cubicBezTo>
                  <a:cubicBezTo>
                    <a:pt x="2426" y="2951"/>
                    <a:pt x="2318" y="2961"/>
                    <a:pt x="2200" y="2970"/>
                  </a:cubicBezTo>
                  <a:cubicBezTo>
                    <a:pt x="2088" y="2979"/>
                    <a:pt x="1964" y="2985"/>
                    <a:pt x="1836" y="2985"/>
                  </a:cubicBezTo>
                  <a:cubicBezTo>
                    <a:pt x="1258" y="2985"/>
                    <a:pt x="596" y="2863"/>
                    <a:pt x="580" y="2332"/>
                  </a:cubicBezTo>
                  <a:cubicBezTo>
                    <a:pt x="570" y="2136"/>
                    <a:pt x="659" y="1812"/>
                    <a:pt x="875" y="1782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3" y="1777"/>
                    <a:pt x="1391" y="1940"/>
                    <a:pt x="1542" y="2038"/>
                  </a:cubicBezTo>
                  <a:cubicBezTo>
                    <a:pt x="1857" y="2224"/>
                    <a:pt x="2151" y="2460"/>
                    <a:pt x="2406" y="2715"/>
                  </a:cubicBezTo>
                  <a:cubicBezTo>
                    <a:pt x="2435" y="2744"/>
                    <a:pt x="2481" y="2756"/>
                    <a:pt x="2533" y="2756"/>
                  </a:cubicBezTo>
                  <a:cubicBezTo>
                    <a:pt x="2641" y="2756"/>
                    <a:pt x="2772" y="2703"/>
                    <a:pt x="2819" y="2637"/>
                  </a:cubicBezTo>
                  <a:cubicBezTo>
                    <a:pt x="2839" y="2597"/>
                    <a:pt x="2839" y="2568"/>
                    <a:pt x="2799" y="2529"/>
                  </a:cubicBezTo>
                  <a:cubicBezTo>
                    <a:pt x="2603" y="2332"/>
                    <a:pt x="2416" y="2116"/>
                    <a:pt x="2249" y="1881"/>
                  </a:cubicBezTo>
                  <a:cubicBezTo>
                    <a:pt x="2092" y="1665"/>
                    <a:pt x="1660" y="1075"/>
                    <a:pt x="1955" y="820"/>
                  </a:cubicBezTo>
                  <a:cubicBezTo>
                    <a:pt x="2040" y="745"/>
                    <a:pt x="2176" y="713"/>
                    <a:pt x="2314" y="713"/>
                  </a:cubicBezTo>
                  <a:cubicBezTo>
                    <a:pt x="2446" y="713"/>
                    <a:pt x="2580" y="743"/>
                    <a:pt x="2672" y="791"/>
                  </a:cubicBezTo>
                  <a:cubicBezTo>
                    <a:pt x="2848" y="889"/>
                    <a:pt x="2937" y="1066"/>
                    <a:pt x="2986" y="1252"/>
                  </a:cubicBezTo>
                  <a:cubicBezTo>
                    <a:pt x="3015" y="1380"/>
                    <a:pt x="3025" y="1498"/>
                    <a:pt x="3025" y="1625"/>
                  </a:cubicBezTo>
                  <a:cubicBezTo>
                    <a:pt x="3005" y="1763"/>
                    <a:pt x="2986" y="1890"/>
                    <a:pt x="2976" y="2028"/>
                  </a:cubicBezTo>
                  <a:cubicBezTo>
                    <a:pt x="2972" y="2114"/>
                    <a:pt x="3041" y="2148"/>
                    <a:pt x="3126" y="2148"/>
                  </a:cubicBezTo>
                  <a:cubicBezTo>
                    <a:pt x="3245" y="2148"/>
                    <a:pt x="3395" y="2080"/>
                    <a:pt x="3418" y="1989"/>
                  </a:cubicBezTo>
                  <a:cubicBezTo>
                    <a:pt x="3447" y="1851"/>
                    <a:pt x="3457" y="1704"/>
                    <a:pt x="3457" y="1557"/>
                  </a:cubicBezTo>
                  <a:cubicBezTo>
                    <a:pt x="3538" y="1017"/>
                    <a:pt x="3737" y="281"/>
                    <a:pt x="4157" y="281"/>
                  </a:cubicBezTo>
                  <a:close/>
                  <a:moveTo>
                    <a:pt x="4238" y="0"/>
                  </a:moveTo>
                  <a:cubicBezTo>
                    <a:pt x="4163" y="0"/>
                    <a:pt x="4088" y="8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47" y="496"/>
                    <a:pt x="2701" y="457"/>
                  </a:cubicBezTo>
                  <a:cubicBezTo>
                    <a:pt x="2618" y="442"/>
                    <a:pt x="2523" y="433"/>
                    <a:pt x="2423" y="433"/>
                  </a:cubicBezTo>
                  <a:cubicBezTo>
                    <a:pt x="2062" y="433"/>
                    <a:pt x="1637" y="544"/>
                    <a:pt x="1484" y="859"/>
                  </a:cubicBezTo>
                  <a:cubicBezTo>
                    <a:pt x="1366" y="1105"/>
                    <a:pt x="1444" y="1370"/>
                    <a:pt x="1572" y="1615"/>
                  </a:cubicBezTo>
                  <a:cubicBezTo>
                    <a:pt x="1385" y="1534"/>
                    <a:pt x="1199" y="1487"/>
                    <a:pt x="1016" y="1487"/>
                  </a:cubicBezTo>
                  <a:cubicBezTo>
                    <a:pt x="891" y="1487"/>
                    <a:pt x="768" y="1509"/>
                    <a:pt x="649" y="1557"/>
                  </a:cubicBezTo>
                  <a:cubicBezTo>
                    <a:pt x="237" y="1733"/>
                    <a:pt x="1" y="2322"/>
                    <a:pt x="227" y="2725"/>
                  </a:cubicBezTo>
                  <a:cubicBezTo>
                    <a:pt x="403" y="3029"/>
                    <a:pt x="786" y="3147"/>
                    <a:pt x="1140" y="3206"/>
                  </a:cubicBezTo>
                  <a:cubicBezTo>
                    <a:pt x="855" y="3314"/>
                    <a:pt x="600" y="3471"/>
                    <a:pt x="433" y="3687"/>
                  </a:cubicBezTo>
                  <a:cubicBezTo>
                    <a:pt x="119" y="4090"/>
                    <a:pt x="413" y="4591"/>
                    <a:pt x="777" y="4846"/>
                  </a:cubicBezTo>
                  <a:cubicBezTo>
                    <a:pt x="942" y="4962"/>
                    <a:pt x="1121" y="5011"/>
                    <a:pt x="1302" y="5011"/>
                  </a:cubicBezTo>
                  <a:cubicBezTo>
                    <a:pt x="1624" y="5011"/>
                    <a:pt x="1948" y="4854"/>
                    <a:pt x="2200" y="4640"/>
                  </a:cubicBezTo>
                  <a:cubicBezTo>
                    <a:pt x="2298" y="4561"/>
                    <a:pt x="2387" y="446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4"/>
                    <a:pt x="2789" y="5828"/>
                  </a:cubicBezTo>
                  <a:cubicBezTo>
                    <a:pt x="2972" y="6035"/>
                    <a:pt x="3240" y="6120"/>
                    <a:pt x="3516" y="6120"/>
                  </a:cubicBezTo>
                  <a:cubicBezTo>
                    <a:pt x="3776" y="6120"/>
                    <a:pt x="4043" y="6045"/>
                    <a:pt x="4252" y="5926"/>
                  </a:cubicBezTo>
                  <a:cubicBezTo>
                    <a:pt x="4724" y="5661"/>
                    <a:pt x="4743" y="5160"/>
                    <a:pt x="4557" y="4699"/>
                  </a:cubicBezTo>
                  <a:cubicBezTo>
                    <a:pt x="4547" y="4689"/>
                    <a:pt x="4537" y="4669"/>
                    <a:pt x="4537" y="4659"/>
                  </a:cubicBezTo>
                  <a:lnTo>
                    <a:pt x="4537" y="4659"/>
                  </a:lnTo>
                  <a:cubicBezTo>
                    <a:pt x="4871" y="4879"/>
                    <a:pt x="5266" y="5079"/>
                    <a:pt x="5665" y="5079"/>
                  </a:cubicBezTo>
                  <a:cubicBezTo>
                    <a:pt x="5748" y="5079"/>
                    <a:pt x="5830" y="5070"/>
                    <a:pt x="5912" y="5052"/>
                  </a:cubicBezTo>
                  <a:cubicBezTo>
                    <a:pt x="6393" y="4944"/>
                    <a:pt x="6796" y="4384"/>
                    <a:pt x="6638" y="3893"/>
                  </a:cubicBezTo>
                  <a:cubicBezTo>
                    <a:pt x="6501" y="3452"/>
                    <a:pt x="5961" y="3304"/>
                    <a:pt x="5558" y="3236"/>
                  </a:cubicBezTo>
                  <a:cubicBezTo>
                    <a:pt x="5873" y="3157"/>
                    <a:pt x="6187" y="3039"/>
                    <a:pt x="6422" y="2823"/>
                  </a:cubicBezTo>
                  <a:cubicBezTo>
                    <a:pt x="6805" y="2479"/>
                    <a:pt x="6599" y="2008"/>
                    <a:pt x="6236" y="1714"/>
                  </a:cubicBezTo>
                  <a:cubicBezTo>
                    <a:pt x="6057" y="1572"/>
                    <a:pt x="5857" y="1515"/>
                    <a:pt x="5654" y="1515"/>
                  </a:cubicBezTo>
                  <a:cubicBezTo>
                    <a:pt x="5376" y="1515"/>
                    <a:pt x="5091" y="1621"/>
                    <a:pt x="4842" y="1763"/>
                  </a:cubicBezTo>
                  <a:cubicBezTo>
                    <a:pt x="5028" y="1399"/>
                    <a:pt x="5205" y="967"/>
                    <a:pt x="5107" y="575"/>
                  </a:cubicBezTo>
                  <a:cubicBezTo>
                    <a:pt x="5009" y="199"/>
                    <a:pt x="4612" y="0"/>
                    <a:pt x="4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8" name="Google Shape;4968;p23"/>
            <p:cNvSpPr/>
            <p:nvPr/>
          </p:nvSpPr>
          <p:spPr>
            <a:xfrm>
              <a:off x="679505" y="5177176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14" y="281"/>
                  </a:moveTo>
                  <a:cubicBezTo>
                    <a:pt x="3343" y="281"/>
                    <a:pt x="3578" y="393"/>
                    <a:pt x="3693" y="584"/>
                  </a:cubicBezTo>
                  <a:cubicBezTo>
                    <a:pt x="3899" y="917"/>
                    <a:pt x="3899" y="1359"/>
                    <a:pt x="3870" y="1732"/>
                  </a:cubicBezTo>
                  <a:cubicBezTo>
                    <a:pt x="3860" y="2007"/>
                    <a:pt x="3820" y="2282"/>
                    <a:pt x="3761" y="2547"/>
                  </a:cubicBezTo>
                  <a:cubicBezTo>
                    <a:pt x="3741" y="2629"/>
                    <a:pt x="3801" y="2660"/>
                    <a:pt x="3882" y="2660"/>
                  </a:cubicBezTo>
                  <a:cubicBezTo>
                    <a:pt x="3995" y="2660"/>
                    <a:pt x="4149" y="2600"/>
                    <a:pt x="4184" y="2537"/>
                  </a:cubicBezTo>
                  <a:cubicBezTo>
                    <a:pt x="4360" y="2213"/>
                    <a:pt x="4596" y="1899"/>
                    <a:pt x="4871" y="1654"/>
                  </a:cubicBezTo>
                  <a:cubicBezTo>
                    <a:pt x="5022" y="1527"/>
                    <a:pt x="5198" y="1394"/>
                    <a:pt x="5390" y="1394"/>
                  </a:cubicBezTo>
                  <a:cubicBezTo>
                    <a:pt x="5435" y="1394"/>
                    <a:pt x="5482" y="1401"/>
                    <a:pt x="5529" y="1418"/>
                  </a:cubicBezTo>
                  <a:cubicBezTo>
                    <a:pt x="5774" y="1506"/>
                    <a:pt x="6030" y="1811"/>
                    <a:pt x="6059" y="2066"/>
                  </a:cubicBezTo>
                  <a:cubicBezTo>
                    <a:pt x="6147" y="2734"/>
                    <a:pt x="4763" y="2862"/>
                    <a:pt x="4321" y="2891"/>
                  </a:cubicBezTo>
                  <a:cubicBezTo>
                    <a:pt x="4106" y="2919"/>
                    <a:pt x="3980" y="3178"/>
                    <a:pt x="4230" y="3178"/>
                  </a:cubicBezTo>
                  <a:cubicBezTo>
                    <a:pt x="4243" y="3178"/>
                    <a:pt x="4257" y="3177"/>
                    <a:pt x="4272" y="3176"/>
                  </a:cubicBezTo>
                  <a:cubicBezTo>
                    <a:pt x="4370" y="3176"/>
                    <a:pt x="4478" y="3156"/>
                    <a:pt x="4596" y="3146"/>
                  </a:cubicBezTo>
                  <a:cubicBezTo>
                    <a:pt x="4703" y="3140"/>
                    <a:pt x="4820" y="3135"/>
                    <a:pt x="4941" y="3135"/>
                  </a:cubicBezTo>
                  <a:cubicBezTo>
                    <a:pt x="5531" y="3135"/>
                    <a:pt x="6210" y="3247"/>
                    <a:pt x="6226" y="3784"/>
                  </a:cubicBezTo>
                  <a:cubicBezTo>
                    <a:pt x="6226" y="3981"/>
                    <a:pt x="6147" y="4305"/>
                    <a:pt x="5931" y="4344"/>
                  </a:cubicBezTo>
                  <a:cubicBezTo>
                    <a:pt x="5915" y="4346"/>
                    <a:pt x="5899" y="4347"/>
                    <a:pt x="5882" y="4347"/>
                  </a:cubicBezTo>
                  <a:cubicBezTo>
                    <a:pt x="5665" y="4347"/>
                    <a:pt x="5409" y="4180"/>
                    <a:pt x="5254" y="4089"/>
                  </a:cubicBezTo>
                  <a:cubicBezTo>
                    <a:pt x="4940" y="3892"/>
                    <a:pt x="4655" y="3667"/>
                    <a:pt x="4390" y="3411"/>
                  </a:cubicBezTo>
                  <a:cubicBezTo>
                    <a:pt x="4360" y="3378"/>
                    <a:pt x="4311" y="3364"/>
                    <a:pt x="4257" y="3364"/>
                  </a:cubicBezTo>
                  <a:cubicBezTo>
                    <a:pt x="4151" y="3364"/>
                    <a:pt x="4026" y="3418"/>
                    <a:pt x="3987" y="3490"/>
                  </a:cubicBezTo>
                  <a:cubicBezTo>
                    <a:pt x="3958" y="3519"/>
                    <a:pt x="3958" y="3559"/>
                    <a:pt x="3997" y="3588"/>
                  </a:cubicBezTo>
                  <a:cubicBezTo>
                    <a:pt x="4194" y="3784"/>
                    <a:pt x="4380" y="4010"/>
                    <a:pt x="4547" y="4236"/>
                  </a:cubicBezTo>
                  <a:cubicBezTo>
                    <a:pt x="4704" y="4452"/>
                    <a:pt x="5146" y="5041"/>
                    <a:pt x="4851" y="5306"/>
                  </a:cubicBezTo>
                  <a:cubicBezTo>
                    <a:pt x="4768" y="5375"/>
                    <a:pt x="4633" y="5405"/>
                    <a:pt x="4497" y="5405"/>
                  </a:cubicBezTo>
                  <a:cubicBezTo>
                    <a:pt x="4360" y="5405"/>
                    <a:pt x="4223" y="5375"/>
                    <a:pt x="4135" y="5326"/>
                  </a:cubicBezTo>
                  <a:cubicBezTo>
                    <a:pt x="3948" y="5228"/>
                    <a:pt x="3860" y="5051"/>
                    <a:pt x="3820" y="4865"/>
                  </a:cubicBezTo>
                  <a:cubicBezTo>
                    <a:pt x="3791" y="4747"/>
                    <a:pt x="3771" y="4619"/>
                    <a:pt x="3781" y="4491"/>
                  </a:cubicBezTo>
                  <a:cubicBezTo>
                    <a:pt x="3791" y="4354"/>
                    <a:pt x="3811" y="4226"/>
                    <a:pt x="3820" y="4089"/>
                  </a:cubicBezTo>
                  <a:cubicBezTo>
                    <a:pt x="3824" y="4004"/>
                    <a:pt x="3757" y="3969"/>
                    <a:pt x="3674" y="3969"/>
                  </a:cubicBezTo>
                  <a:cubicBezTo>
                    <a:pt x="3555" y="3969"/>
                    <a:pt x="3406" y="4040"/>
                    <a:pt x="3388" y="4138"/>
                  </a:cubicBezTo>
                  <a:cubicBezTo>
                    <a:pt x="3359" y="4266"/>
                    <a:pt x="3339" y="4413"/>
                    <a:pt x="3339" y="4560"/>
                  </a:cubicBezTo>
                  <a:cubicBezTo>
                    <a:pt x="3259" y="5099"/>
                    <a:pt x="3060" y="5836"/>
                    <a:pt x="2639" y="5836"/>
                  </a:cubicBezTo>
                  <a:cubicBezTo>
                    <a:pt x="2547" y="5836"/>
                    <a:pt x="2443" y="5800"/>
                    <a:pt x="2328" y="5719"/>
                  </a:cubicBezTo>
                  <a:cubicBezTo>
                    <a:pt x="1650" y="5238"/>
                    <a:pt x="2583" y="3932"/>
                    <a:pt x="2937" y="3480"/>
                  </a:cubicBezTo>
                  <a:cubicBezTo>
                    <a:pt x="3030" y="3358"/>
                    <a:pt x="2923" y="3298"/>
                    <a:pt x="2798" y="3298"/>
                  </a:cubicBezTo>
                  <a:cubicBezTo>
                    <a:pt x="2712" y="3298"/>
                    <a:pt x="2617" y="3326"/>
                    <a:pt x="2573" y="3382"/>
                  </a:cubicBezTo>
                  <a:cubicBezTo>
                    <a:pt x="2357" y="3667"/>
                    <a:pt x="2082" y="3932"/>
                    <a:pt x="1778" y="4128"/>
                  </a:cubicBezTo>
                  <a:cubicBezTo>
                    <a:pt x="1629" y="4225"/>
                    <a:pt x="1452" y="4316"/>
                    <a:pt x="1268" y="4316"/>
                  </a:cubicBezTo>
                  <a:cubicBezTo>
                    <a:pt x="1210" y="4316"/>
                    <a:pt x="1150" y="4307"/>
                    <a:pt x="1091" y="4285"/>
                  </a:cubicBezTo>
                  <a:cubicBezTo>
                    <a:pt x="875" y="4207"/>
                    <a:pt x="590" y="3892"/>
                    <a:pt x="600" y="3637"/>
                  </a:cubicBezTo>
                  <a:cubicBezTo>
                    <a:pt x="610" y="3235"/>
                    <a:pt x="1366" y="3127"/>
                    <a:pt x="1660" y="3068"/>
                  </a:cubicBezTo>
                  <a:cubicBezTo>
                    <a:pt x="1965" y="3009"/>
                    <a:pt x="2289" y="2970"/>
                    <a:pt x="2603" y="2950"/>
                  </a:cubicBezTo>
                  <a:cubicBezTo>
                    <a:pt x="2831" y="2931"/>
                    <a:pt x="2948" y="2664"/>
                    <a:pt x="2681" y="2664"/>
                  </a:cubicBezTo>
                  <a:cubicBezTo>
                    <a:pt x="2672" y="2664"/>
                    <a:pt x="2662" y="2664"/>
                    <a:pt x="2652" y="2665"/>
                  </a:cubicBezTo>
                  <a:cubicBezTo>
                    <a:pt x="2491" y="2676"/>
                    <a:pt x="2305" y="2687"/>
                    <a:pt x="2111" y="2687"/>
                  </a:cubicBezTo>
                  <a:cubicBezTo>
                    <a:pt x="1617" y="2687"/>
                    <a:pt x="1071" y="2620"/>
                    <a:pt x="747" y="2331"/>
                  </a:cubicBezTo>
                  <a:cubicBezTo>
                    <a:pt x="472" y="2086"/>
                    <a:pt x="541" y="1457"/>
                    <a:pt x="914" y="1340"/>
                  </a:cubicBezTo>
                  <a:cubicBezTo>
                    <a:pt x="961" y="1325"/>
                    <a:pt x="1011" y="1318"/>
                    <a:pt x="1063" y="1318"/>
                  </a:cubicBezTo>
                  <a:cubicBezTo>
                    <a:pt x="1427" y="1318"/>
                    <a:pt x="1873" y="1650"/>
                    <a:pt x="2132" y="1831"/>
                  </a:cubicBezTo>
                  <a:cubicBezTo>
                    <a:pt x="2416" y="2037"/>
                    <a:pt x="2691" y="2263"/>
                    <a:pt x="2937" y="2518"/>
                  </a:cubicBezTo>
                  <a:cubicBezTo>
                    <a:pt x="2967" y="2548"/>
                    <a:pt x="3015" y="2560"/>
                    <a:pt x="3069" y="2560"/>
                  </a:cubicBezTo>
                  <a:cubicBezTo>
                    <a:pt x="3229" y="2560"/>
                    <a:pt x="3435" y="2449"/>
                    <a:pt x="3339" y="2331"/>
                  </a:cubicBezTo>
                  <a:cubicBezTo>
                    <a:pt x="3163" y="2125"/>
                    <a:pt x="2996" y="1899"/>
                    <a:pt x="2858" y="1664"/>
                  </a:cubicBezTo>
                  <a:cubicBezTo>
                    <a:pt x="2691" y="1369"/>
                    <a:pt x="2406" y="849"/>
                    <a:pt x="2642" y="515"/>
                  </a:cubicBezTo>
                  <a:cubicBezTo>
                    <a:pt x="2751" y="353"/>
                    <a:pt x="2931" y="281"/>
                    <a:pt x="3114" y="281"/>
                  </a:cubicBezTo>
                  <a:close/>
                  <a:moveTo>
                    <a:pt x="3286" y="0"/>
                  </a:moveTo>
                  <a:cubicBezTo>
                    <a:pt x="3025" y="0"/>
                    <a:pt x="2755" y="76"/>
                    <a:pt x="2544" y="191"/>
                  </a:cubicBezTo>
                  <a:cubicBezTo>
                    <a:pt x="2073" y="456"/>
                    <a:pt x="2063" y="957"/>
                    <a:pt x="2249" y="1418"/>
                  </a:cubicBezTo>
                  <a:cubicBezTo>
                    <a:pt x="2249" y="1438"/>
                    <a:pt x="2259" y="1448"/>
                    <a:pt x="2259" y="1457"/>
                  </a:cubicBezTo>
                  <a:cubicBezTo>
                    <a:pt x="1925" y="1237"/>
                    <a:pt x="1530" y="1038"/>
                    <a:pt x="1131" y="1038"/>
                  </a:cubicBezTo>
                  <a:cubicBezTo>
                    <a:pt x="1049" y="1038"/>
                    <a:pt x="967" y="1046"/>
                    <a:pt x="885" y="1065"/>
                  </a:cubicBezTo>
                  <a:cubicBezTo>
                    <a:pt x="403" y="1182"/>
                    <a:pt x="1" y="1732"/>
                    <a:pt x="158" y="2233"/>
                  </a:cubicBezTo>
                  <a:cubicBezTo>
                    <a:pt x="305" y="2665"/>
                    <a:pt x="835" y="2812"/>
                    <a:pt x="1248" y="2881"/>
                  </a:cubicBezTo>
                  <a:cubicBezTo>
                    <a:pt x="924" y="2970"/>
                    <a:pt x="610" y="3078"/>
                    <a:pt x="384" y="3294"/>
                  </a:cubicBezTo>
                  <a:cubicBezTo>
                    <a:pt x="1" y="3637"/>
                    <a:pt x="207" y="4118"/>
                    <a:pt x="561" y="4403"/>
                  </a:cubicBezTo>
                  <a:cubicBezTo>
                    <a:pt x="741" y="4546"/>
                    <a:pt x="945" y="4604"/>
                    <a:pt x="1153" y="4604"/>
                  </a:cubicBezTo>
                  <a:cubicBezTo>
                    <a:pt x="1430" y="4604"/>
                    <a:pt x="1713" y="4500"/>
                    <a:pt x="1955" y="4354"/>
                  </a:cubicBezTo>
                  <a:lnTo>
                    <a:pt x="1955" y="4354"/>
                  </a:lnTo>
                  <a:cubicBezTo>
                    <a:pt x="1768" y="4717"/>
                    <a:pt x="1601" y="5149"/>
                    <a:pt x="1700" y="5542"/>
                  </a:cubicBezTo>
                  <a:cubicBezTo>
                    <a:pt x="1790" y="5920"/>
                    <a:pt x="2189" y="6126"/>
                    <a:pt x="2564" y="6126"/>
                  </a:cubicBezTo>
                  <a:cubicBezTo>
                    <a:pt x="2638" y="6126"/>
                    <a:pt x="2710" y="6118"/>
                    <a:pt x="2780" y="6102"/>
                  </a:cubicBezTo>
                  <a:cubicBezTo>
                    <a:pt x="3172" y="6004"/>
                    <a:pt x="3408" y="5689"/>
                    <a:pt x="3555" y="5326"/>
                  </a:cubicBezTo>
                  <a:cubicBezTo>
                    <a:pt x="3683" y="5493"/>
                    <a:pt x="3850" y="5621"/>
                    <a:pt x="4095" y="5660"/>
                  </a:cubicBezTo>
                  <a:cubicBezTo>
                    <a:pt x="4180" y="5675"/>
                    <a:pt x="4276" y="5683"/>
                    <a:pt x="4377" y="5683"/>
                  </a:cubicBezTo>
                  <a:cubicBezTo>
                    <a:pt x="4740" y="5683"/>
                    <a:pt x="5159" y="5573"/>
                    <a:pt x="5313" y="5257"/>
                  </a:cubicBezTo>
                  <a:cubicBezTo>
                    <a:pt x="5431" y="5022"/>
                    <a:pt x="5352" y="4747"/>
                    <a:pt x="5234" y="4501"/>
                  </a:cubicBezTo>
                  <a:lnTo>
                    <a:pt x="5234" y="4501"/>
                  </a:lnTo>
                  <a:cubicBezTo>
                    <a:pt x="5417" y="4584"/>
                    <a:pt x="5602" y="4634"/>
                    <a:pt x="5785" y="4634"/>
                  </a:cubicBezTo>
                  <a:cubicBezTo>
                    <a:pt x="5908" y="4634"/>
                    <a:pt x="6029" y="4611"/>
                    <a:pt x="6147" y="4560"/>
                  </a:cubicBezTo>
                  <a:cubicBezTo>
                    <a:pt x="6560" y="4383"/>
                    <a:pt x="6805" y="3794"/>
                    <a:pt x="6570" y="3402"/>
                  </a:cubicBezTo>
                  <a:cubicBezTo>
                    <a:pt x="6393" y="3087"/>
                    <a:pt x="6010" y="2970"/>
                    <a:pt x="5657" y="2911"/>
                  </a:cubicBezTo>
                  <a:cubicBezTo>
                    <a:pt x="5941" y="2803"/>
                    <a:pt x="6197" y="2655"/>
                    <a:pt x="6364" y="2429"/>
                  </a:cubicBezTo>
                  <a:cubicBezTo>
                    <a:pt x="6678" y="2037"/>
                    <a:pt x="6383" y="1526"/>
                    <a:pt x="6020" y="1271"/>
                  </a:cubicBezTo>
                  <a:cubicBezTo>
                    <a:pt x="5856" y="1156"/>
                    <a:pt x="5679" y="1108"/>
                    <a:pt x="5501" y="1108"/>
                  </a:cubicBezTo>
                  <a:cubicBezTo>
                    <a:pt x="5177" y="1108"/>
                    <a:pt x="4850" y="1268"/>
                    <a:pt x="4596" y="1477"/>
                  </a:cubicBezTo>
                  <a:cubicBezTo>
                    <a:pt x="4498" y="1565"/>
                    <a:pt x="4410" y="1654"/>
                    <a:pt x="4321" y="1752"/>
                  </a:cubicBezTo>
                  <a:cubicBezTo>
                    <a:pt x="4370" y="1212"/>
                    <a:pt x="4331" y="652"/>
                    <a:pt x="4007" y="289"/>
                  </a:cubicBezTo>
                  <a:cubicBezTo>
                    <a:pt x="3826" y="83"/>
                    <a:pt x="3560" y="0"/>
                    <a:pt x="3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9" name="Google Shape;4969;p23"/>
            <p:cNvSpPr/>
            <p:nvPr/>
          </p:nvSpPr>
          <p:spPr>
            <a:xfrm>
              <a:off x="1018825" y="5185722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4160" y="281"/>
                  </a:moveTo>
                  <a:cubicBezTo>
                    <a:pt x="4252" y="281"/>
                    <a:pt x="4354" y="316"/>
                    <a:pt x="4468" y="398"/>
                  </a:cubicBezTo>
                  <a:cubicBezTo>
                    <a:pt x="5155" y="879"/>
                    <a:pt x="4213" y="2195"/>
                    <a:pt x="3869" y="2637"/>
                  </a:cubicBezTo>
                  <a:cubicBezTo>
                    <a:pt x="3770" y="2759"/>
                    <a:pt x="3875" y="2819"/>
                    <a:pt x="3999" y="2819"/>
                  </a:cubicBezTo>
                  <a:cubicBezTo>
                    <a:pt x="4084" y="2819"/>
                    <a:pt x="4178" y="2791"/>
                    <a:pt x="4222" y="2735"/>
                  </a:cubicBezTo>
                  <a:cubicBezTo>
                    <a:pt x="4448" y="2450"/>
                    <a:pt x="4713" y="2185"/>
                    <a:pt x="5018" y="1989"/>
                  </a:cubicBezTo>
                  <a:cubicBezTo>
                    <a:pt x="5174" y="1892"/>
                    <a:pt x="5353" y="1801"/>
                    <a:pt x="5537" y="1801"/>
                  </a:cubicBezTo>
                  <a:cubicBezTo>
                    <a:pt x="5596" y="1801"/>
                    <a:pt x="5655" y="1810"/>
                    <a:pt x="5715" y="1831"/>
                  </a:cubicBezTo>
                  <a:cubicBezTo>
                    <a:pt x="5931" y="1910"/>
                    <a:pt x="6216" y="2234"/>
                    <a:pt x="6206" y="2479"/>
                  </a:cubicBezTo>
                  <a:cubicBezTo>
                    <a:pt x="6186" y="2882"/>
                    <a:pt x="5430" y="2990"/>
                    <a:pt x="5145" y="3049"/>
                  </a:cubicBezTo>
                  <a:cubicBezTo>
                    <a:pt x="4831" y="3108"/>
                    <a:pt x="4517" y="3147"/>
                    <a:pt x="4193" y="3167"/>
                  </a:cubicBezTo>
                  <a:cubicBezTo>
                    <a:pt x="3975" y="3186"/>
                    <a:pt x="3857" y="3453"/>
                    <a:pt x="4116" y="3453"/>
                  </a:cubicBezTo>
                  <a:cubicBezTo>
                    <a:pt x="4125" y="3453"/>
                    <a:pt x="4134" y="3452"/>
                    <a:pt x="4144" y="3452"/>
                  </a:cubicBezTo>
                  <a:cubicBezTo>
                    <a:pt x="4306" y="3441"/>
                    <a:pt x="4492" y="3430"/>
                    <a:pt x="4685" y="3430"/>
                  </a:cubicBezTo>
                  <a:cubicBezTo>
                    <a:pt x="5184" y="3430"/>
                    <a:pt x="5733" y="3498"/>
                    <a:pt x="6058" y="3795"/>
                  </a:cubicBezTo>
                  <a:cubicBezTo>
                    <a:pt x="6333" y="4031"/>
                    <a:pt x="6265" y="4659"/>
                    <a:pt x="5892" y="4777"/>
                  </a:cubicBezTo>
                  <a:cubicBezTo>
                    <a:pt x="5841" y="4794"/>
                    <a:pt x="5787" y="4801"/>
                    <a:pt x="5732" y="4801"/>
                  </a:cubicBezTo>
                  <a:cubicBezTo>
                    <a:pt x="5363" y="4801"/>
                    <a:pt x="4922" y="4466"/>
                    <a:pt x="4674" y="4286"/>
                  </a:cubicBezTo>
                  <a:cubicBezTo>
                    <a:pt x="4389" y="4080"/>
                    <a:pt x="4114" y="3854"/>
                    <a:pt x="3859" y="3609"/>
                  </a:cubicBezTo>
                  <a:cubicBezTo>
                    <a:pt x="3828" y="3575"/>
                    <a:pt x="3775" y="3560"/>
                    <a:pt x="3718" y="3560"/>
                  </a:cubicBezTo>
                  <a:cubicBezTo>
                    <a:pt x="3561" y="3560"/>
                    <a:pt x="3365" y="3670"/>
                    <a:pt x="3466" y="3785"/>
                  </a:cubicBezTo>
                  <a:cubicBezTo>
                    <a:pt x="3643" y="3992"/>
                    <a:pt x="3800" y="4217"/>
                    <a:pt x="3938" y="4453"/>
                  </a:cubicBezTo>
                  <a:cubicBezTo>
                    <a:pt x="4114" y="4748"/>
                    <a:pt x="4389" y="5278"/>
                    <a:pt x="4163" y="5612"/>
                  </a:cubicBezTo>
                  <a:cubicBezTo>
                    <a:pt x="4051" y="5768"/>
                    <a:pt x="3871" y="5838"/>
                    <a:pt x="3688" y="5838"/>
                  </a:cubicBezTo>
                  <a:cubicBezTo>
                    <a:pt x="3456" y="5838"/>
                    <a:pt x="3218" y="5725"/>
                    <a:pt x="3103" y="5533"/>
                  </a:cubicBezTo>
                  <a:cubicBezTo>
                    <a:pt x="2907" y="5199"/>
                    <a:pt x="2907" y="4757"/>
                    <a:pt x="2926" y="4384"/>
                  </a:cubicBezTo>
                  <a:cubicBezTo>
                    <a:pt x="2946" y="4119"/>
                    <a:pt x="2985" y="3835"/>
                    <a:pt x="3044" y="3569"/>
                  </a:cubicBezTo>
                  <a:cubicBezTo>
                    <a:pt x="3065" y="3487"/>
                    <a:pt x="3005" y="3457"/>
                    <a:pt x="2923" y="3457"/>
                  </a:cubicBezTo>
                  <a:cubicBezTo>
                    <a:pt x="2810" y="3457"/>
                    <a:pt x="2656" y="3516"/>
                    <a:pt x="2622" y="3579"/>
                  </a:cubicBezTo>
                  <a:cubicBezTo>
                    <a:pt x="2445" y="3903"/>
                    <a:pt x="2209" y="4217"/>
                    <a:pt x="1925" y="4463"/>
                  </a:cubicBezTo>
                  <a:cubicBezTo>
                    <a:pt x="1782" y="4590"/>
                    <a:pt x="1607" y="4723"/>
                    <a:pt x="1411" y="4723"/>
                  </a:cubicBezTo>
                  <a:cubicBezTo>
                    <a:pt x="1364" y="4723"/>
                    <a:pt x="1316" y="4716"/>
                    <a:pt x="1267" y="4699"/>
                  </a:cubicBezTo>
                  <a:cubicBezTo>
                    <a:pt x="1031" y="4620"/>
                    <a:pt x="776" y="4306"/>
                    <a:pt x="737" y="4051"/>
                  </a:cubicBezTo>
                  <a:cubicBezTo>
                    <a:pt x="648" y="3383"/>
                    <a:pt x="2033" y="3255"/>
                    <a:pt x="2484" y="3226"/>
                  </a:cubicBezTo>
                  <a:cubicBezTo>
                    <a:pt x="2702" y="3197"/>
                    <a:pt x="2820" y="2940"/>
                    <a:pt x="2562" y="2940"/>
                  </a:cubicBezTo>
                  <a:cubicBezTo>
                    <a:pt x="2553" y="2940"/>
                    <a:pt x="2544" y="2940"/>
                    <a:pt x="2533" y="2941"/>
                  </a:cubicBezTo>
                  <a:cubicBezTo>
                    <a:pt x="2425" y="2951"/>
                    <a:pt x="2317" y="2961"/>
                    <a:pt x="2209" y="2970"/>
                  </a:cubicBezTo>
                  <a:cubicBezTo>
                    <a:pt x="2096" y="2979"/>
                    <a:pt x="1970" y="2985"/>
                    <a:pt x="1841" y="2985"/>
                  </a:cubicBezTo>
                  <a:cubicBezTo>
                    <a:pt x="1257" y="2985"/>
                    <a:pt x="596" y="2863"/>
                    <a:pt x="580" y="2332"/>
                  </a:cubicBezTo>
                  <a:cubicBezTo>
                    <a:pt x="570" y="2136"/>
                    <a:pt x="658" y="181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52" y="202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4"/>
                    <a:pt x="2486" y="2756"/>
                    <a:pt x="2539" y="2756"/>
                  </a:cubicBezTo>
                  <a:cubicBezTo>
                    <a:pt x="2649" y="2756"/>
                    <a:pt x="2778" y="2703"/>
                    <a:pt x="2818" y="2637"/>
                  </a:cubicBezTo>
                  <a:cubicBezTo>
                    <a:pt x="2838" y="2597"/>
                    <a:pt x="2838" y="2568"/>
                    <a:pt x="2808" y="2529"/>
                  </a:cubicBezTo>
                  <a:cubicBezTo>
                    <a:pt x="2602" y="2332"/>
                    <a:pt x="2416" y="2116"/>
                    <a:pt x="2249" y="1881"/>
                  </a:cubicBezTo>
                  <a:cubicBezTo>
                    <a:pt x="2092" y="1665"/>
                    <a:pt x="1660" y="1075"/>
                    <a:pt x="1954" y="820"/>
                  </a:cubicBezTo>
                  <a:cubicBezTo>
                    <a:pt x="2039" y="745"/>
                    <a:pt x="2178" y="713"/>
                    <a:pt x="2317" y="713"/>
                  </a:cubicBezTo>
                  <a:cubicBezTo>
                    <a:pt x="2451" y="713"/>
                    <a:pt x="2584" y="743"/>
                    <a:pt x="2671" y="791"/>
                  </a:cubicBezTo>
                  <a:cubicBezTo>
                    <a:pt x="2848" y="889"/>
                    <a:pt x="2936" y="1066"/>
                    <a:pt x="2985" y="1252"/>
                  </a:cubicBezTo>
                  <a:cubicBezTo>
                    <a:pt x="3015" y="1380"/>
                    <a:pt x="3024" y="1498"/>
                    <a:pt x="3024" y="1625"/>
                  </a:cubicBezTo>
                  <a:cubicBezTo>
                    <a:pt x="3005" y="1763"/>
                    <a:pt x="2985" y="1890"/>
                    <a:pt x="2985" y="2028"/>
                  </a:cubicBezTo>
                  <a:cubicBezTo>
                    <a:pt x="2981" y="2114"/>
                    <a:pt x="3049" y="2148"/>
                    <a:pt x="3131" y="2148"/>
                  </a:cubicBezTo>
                  <a:cubicBezTo>
                    <a:pt x="3248" y="2148"/>
                    <a:pt x="3394" y="2080"/>
                    <a:pt x="3417" y="1989"/>
                  </a:cubicBezTo>
                  <a:cubicBezTo>
                    <a:pt x="3447" y="1851"/>
                    <a:pt x="3456" y="1704"/>
                    <a:pt x="3456" y="1557"/>
                  </a:cubicBezTo>
                  <a:cubicBezTo>
                    <a:pt x="3537" y="1017"/>
                    <a:pt x="3743" y="281"/>
                    <a:pt x="4160" y="281"/>
                  </a:cubicBezTo>
                  <a:close/>
                  <a:moveTo>
                    <a:pt x="4241" y="0"/>
                  </a:moveTo>
                  <a:cubicBezTo>
                    <a:pt x="4165" y="0"/>
                    <a:pt x="4089" y="8"/>
                    <a:pt x="4016" y="25"/>
                  </a:cubicBezTo>
                  <a:cubicBezTo>
                    <a:pt x="3623" y="113"/>
                    <a:pt x="3388" y="437"/>
                    <a:pt x="3240" y="791"/>
                  </a:cubicBezTo>
                  <a:cubicBezTo>
                    <a:pt x="3123" y="624"/>
                    <a:pt x="2956" y="496"/>
                    <a:pt x="2710" y="457"/>
                  </a:cubicBezTo>
                  <a:cubicBezTo>
                    <a:pt x="2625" y="442"/>
                    <a:pt x="2529" y="433"/>
                    <a:pt x="2429" y="433"/>
                  </a:cubicBezTo>
                  <a:cubicBezTo>
                    <a:pt x="2065" y="433"/>
                    <a:pt x="1644" y="544"/>
                    <a:pt x="1483" y="859"/>
                  </a:cubicBezTo>
                  <a:cubicBezTo>
                    <a:pt x="1365" y="1105"/>
                    <a:pt x="1444" y="1370"/>
                    <a:pt x="1571" y="1615"/>
                  </a:cubicBezTo>
                  <a:cubicBezTo>
                    <a:pt x="1390" y="1534"/>
                    <a:pt x="1203" y="1487"/>
                    <a:pt x="1018" y="1487"/>
                  </a:cubicBezTo>
                  <a:cubicBezTo>
                    <a:pt x="892" y="1487"/>
                    <a:pt x="768" y="1509"/>
                    <a:pt x="648" y="1557"/>
                  </a:cubicBezTo>
                  <a:cubicBezTo>
                    <a:pt x="236" y="1733"/>
                    <a:pt x="0" y="2322"/>
                    <a:pt x="226" y="2725"/>
                  </a:cubicBezTo>
                  <a:cubicBezTo>
                    <a:pt x="403" y="3029"/>
                    <a:pt x="796" y="3147"/>
                    <a:pt x="1139" y="3206"/>
                  </a:cubicBezTo>
                  <a:cubicBezTo>
                    <a:pt x="864" y="3314"/>
                    <a:pt x="609" y="3471"/>
                    <a:pt x="432" y="3687"/>
                  </a:cubicBezTo>
                  <a:cubicBezTo>
                    <a:pt x="128" y="4090"/>
                    <a:pt x="422" y="4591"/>
                    <a:pt x="786" y="4846"/>
                  </a:cubicBezTo>
                  <a:cubicBezTo>
                    <a:pt x="951" y="4962"/>
                    <a:pt x="1129" y="5011"/>
                    <a:pt x="1308" y="5011"/>
                  </a:cubicBezTo>
                  <a:cubicBezTo>
                    <a:pt x="1627" y="5011"/>
                    <a:pt x="1948" y="4854"/>
                    <a:pt x="2200" y="4640"/>
                  </a:cubicBezTo>
                  <a:cubicBezTo>
                    <a:pt x="2298" y="4561"/>
                    <a:pt x="2396" y="4463"/>
                    <a:pt x="2484" y="4375"/>
                  </a:cubicBezTo>
                  <a:lnTo>
                    <a:pt x="2484" y="4375"/>
                  </a:lnTo>
                  <a:cubicBezTo>
                    <a:pt x="2425" y="4905"/>
                    <a:pt x="2475" y="5474"/>
                    <a:pt x="2789" y="5828"/>
                  </a:cubicBezTo>
                  <a:cubicBezTo>
                    <a:pt x="2976" y="6035"/>
                    <a:pt x="3244" y="6120"/>
                    <a:pt x="3519" y="6120"/>
                  </a:cubicBezTo>
                  <a:cubicBezTo>
                    <a:pt x="3778" y="6120"/>
                    <a:pt x="4042" y="6045"/>
                    <a:pt x="4252" y="5926"/>
                  </a:cubicBezTo>
                  <a:cubicBezTo>
                    <a:pt x="4733" y="5661"/>
                    <a:pt x="4743" y="5160"/>
                    <a:pt x="4556" y="4699"/>
                  </a:cubicBezTo>
                  <a:cubicBezTo>
                    <a:pt x="4546" y="4689"/>
                    <a:pt x="4546" y="4669"/>
                    <a:pt x="4537" y="4659"/>
                  </a:cubicBezTo>
                  <a:lnTo>
                    <a:pt x="4537" y="4659"/>
                  </a:lnTo>
                  <a:cubicBezTo>
                    <a:pt x="4871" y="4879"/>
                    <a:pt x="5272" y="5079"/>
                    <a:pt x="5674" y="5079"/>
                  </a:cubicBezTo>
                  <a:cubicBezTo>
                    <a:pt x="5756" y="5079"/>
                    <a:pt x="5839" y="5070"/>
                    <a:pt x="5921" y="5052"/>
                  </a:cubicBezTo>
                  <a:cubicBezTo>
                    <a:pt x="6392" y="4944"/>
                    <a:pt x="6795" y="4384"/>
                    <a:pt x="6638" y="3893"/>
                  </a:cubicBezTo>
                  <a:cubicBezTo>
                    <a:pt x="6500" y="3452"/>
                    <a:pt x="5970" y="3304"/>
                    <a:pt x="5558" y="3236"/>
                  </a:cubicBezTo>
                  <a:cubicBezTo>
                    <a:pt x="5872" y="3157"/>
                    <a:pt x="6186" y="3039"/>
                    <a:pt x="6422" y="2823"/>
                  </a:cubicBezTo>
                  <a:cubicBezTo>
                    <a:pt x="6805" y="2479"/>
                    <a:pt x="6599" y="2008"/>
                    <a:pt x="6235" y="1714"/>
                  </a:cubicBezTo>
                  <a:cubicBezTo>
                    <a:pt x="6061" y="1572"/>
                    <a:pt x="5862" y="1515"/>
                    <a:pt x="5658" y="1515"/>
                  </a:cubicBezTo>
                  <a:cubicBezTo>
                    <a:pt x="5380" y="1515"/>
                    <a:pt x="5094" y="1621"/>
                    <a:pt x="4851" y="1763"/>
                  </a:cubicBezTo>
                  <a:cubicBezTo>
                    <a:pt x="5027" y="1399"/>
                    <a:pt x="5204" y="967"/>
                    <a:pt x="5106" y="575"/>
                  </a:cubicBezTo>
                  <a:cubicBezTo>
                    <a:pt x="5008" y="199"/>
                    <a:pt x="4618" y="0"/>
                    <a:pt x="4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0" name="Google Shape;4970;p23"/>
            <p:cNvSpPr/>
            <p:nvPr/>
          </p:nvSpPr>
          <p:spPr>
            <a:xfrm>
              <a:off x="1358737" y="5177176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22" y="285"/>
                  </a:moveTo>
                  <a:cubicBezTo>
                    <a:pt x="3350" y="285"/>
                    <a:pt x="3583" y="394"/>
                    <a:pt x="3702" y="584"/>
                  </a:cubicBezTo>
                  <a:cubicBezTo>
                    <a:pt x="3898" y="917"/>
                    <a:pt x="3898" y="1359"/>
                    <a:pt x="3879" y="1732"/>
                  </a:cubicBezTo>
                  <a:cubicBezTo>
                    <a:pt x="3859" y="2007"/>
                    <a:pt x="3820" y="2282"/>
                    <a:pt x="3761" y="2547"/>
                  </a:cubicBezTo>
                  <a:cubicBezTo>
                    <a:pt x="3740" y="2629"/>
                    <a:pt x="3800" y="2660"/>
                    <a:pt x="3881" y="2660"/>
                  </a:cubicBezTo>
                  <a:cubicBezTo>
                    <a:pt x="3995" y="2660"/>
                    <a:pt x="4149" y="2600"/>
                    <a:pt x="4183" y="2537"/>
                  </a:cubicBezTo>
                  <a:cubicBezTo>
                    <a:pt x="4360" y="2213"/>
                    <a:pt x="4595" y="1899"/>
                    <a:pt x="4880" y="1654"/>
                  </a:cubicBezTo>
                  <a:cubicBezTo>
                    <a:pt x="5023" y="1527"/>
                    <a:pt x="5198" y="1394"/>
                    <a:pt x="5389" y="1394"/>
                  </a:cubicBezTo>
                  <a:cubicBezTo>
                    <a:pt x="5435" y="1394"/>
                    <a:pt x="5481" y="1401"/>
                    <a:pt x="5528" y="1418"/>
                  </a:cubicBezTo>
                  <a:cubicBezTo>
                    <a:pt x="5774" y="1506"/>
                    <a:pt x="6029" y="1811"/>
                    <a:pt x="6068" y="2066"/>
                  </a:cubicBezTo>
                  <a:cubicBezTo>
                    <a:pt x="6157" y="2734"/>
                    <a:pt x="4772" y="2862"/>
                    <a:pt x="4321" y="2891"/>
                  </a:cubicBezTo>
                  <a:cubicBezTo>
                    <a:pt x="4106" y="2919"/>
                    <a:pt x="3989" y="3178"/>
                    <a:pt x="4231" y="3178"/>
                  </a:cubicBezTo>
                  <a:cubicBezTo>
                    <a:pt x="4244" y="3178"/>
                    <a:pt x="4257" y="3177"/>
                    <a:pt x="4271" y="3176"/>
                  </a:cubicBezTo>
                  <a:cubicBezTo>
                    <a:pt x="4379" y="3176"/>
                    <a:pt x="4487" y="3156"/>
                    <a:pt x="4595" y="3146"/>
                  </a:cubicBezTo>
                  <a:cubicBezTo>
                    <a:pt x="4702" y="3140"/>
                    <a:pt x="4819" y="3135"/>
                    <a:pt x="4940" y="3135"/>
                  </a:cubicBezTo>
                  <a:cubicBezTo>
                    <a:pt x="5530" y="3135"/>
                    <a:pt x="6209" y="3247"/>
                    <a:pt x="6225" y="3784"/>
                  </a:cubicBezTo>
                  <a:cubicBezTo>
                    <a:pt x="6225" y="3981"/>
                    <a:pt x="6147" y="4305"/>
                    <a:pt x="5931" y="4344"/>
                  </a:cubicBezTo>
                  <a:cubicBezTo>
                    <a:pt x="5915" y="4346"/>
                    <a:pt x="5899" y="4347"/>
                    <a:pt x="5883" y="4347"/>
                  </a:cubicBezTo>
                  <a:cubicBezTo>
                    <a:pt x="5674" y="4347"/>
                    <a:pt x="5417" y="4180"/>
                    <a:pt x="5253" y="4089"/>
                  </a:cubicBezTo>
                  <a:cubicBezTo>
                    <a:pt x="4949" y="3892"/>
                    <a:pt x="4654" y="3667"/>
                    <a:pt x="4399" y="3411"/>
                  </a:cubicBezTo>
                  <a:cubicBezTo>
                    <a:pt x="4366" y="3378"/>
                    <a:pt x="4315" y="3364"/>
                    <a:pt x="4259" y="3364"/>
                  </a:cubicBezTo>
                  <a:cubicBezTo>
                    <a:pt x="4151" y="3364"/>
                    <a:pt x="4026" y="3418"/>
                    <a:pt x="3987" y="3490"/>
                  </a:cubicBezTo>
                  <a:cubicBezTo>
                    <a:pt x="3967" y="3519"/>
                    <a:pt x="3967" y="3559"/>
                    <a:pt x="3996" y="3588"/>
                  </a:cubicBezTo>
                  <a:cubicBezTo>
                    <a:pt x="4203" y="3784"/>
                    <a:pt x="4389" y="4010"/>
                    <a:pt x="4556" y="4236"/>
                  </a:cubicBezTo>
                  <a:cubicBezTo>
                    <a:pt x="4713" y="4452"/>
                    <a:pt x="5145" y="5041"/>
                    <a:pt x="4851" y="5306"/>
                  </a:cubicBezTo>
                  <a:cubicBezTo>
                    <a:pt x="4767" y="5375"/>
                    <a:pt x="4632" y="5405"/>
                    <a:pt x="4496" y="5405"/>
                  </a:cubicBezTo>
                  <a:cubicBezTo>
                    <a:pt x="4360" y="5405"/>
                    <a:pt x="4222" y="5375"/>
                    <a:pt x="4134" y="5326"/>
                  </a:cubicBezTo>
                  <a:cubicBezTo>
                    <a:pt x="3957" y="5228"/>
                    <a:pt x="3869" y="5051"/>
                    <a:pt x="3820" y="4865"/>
                  </a:cubicBezTo>
                  <a:cubicBezTo>
                    <a:pt x="3790" y="4747"/>
                    <a:pt x="3780" y="4619"/>
                    <a:pt x="3780" y="4491"/>
                  </a:cubicBezTo>
                  <a:cubicBezTo>
                    <a:pt x="3800" y="4354"/>
                    <a:pt x="3820" y="4226"/>
                    <a:pt x="3820" y="4089"/>
                  </a:cubicBezTo>
                  <a:cubicBezTo>
                    <a:pt x="3824" y="4004"/>
                    <a:pt x="3758" y="3969"/>
                    <a:pt x="3676" y="3969"/>
                  </a:cubicBezTo>
                  <a:cubicBezTo>
                    <a:pt x="3559" y="3969"/>
                    <a:pt x="3411" y="4040"/>
                    <a:pt x="3388" y="4138"/>
                  </a:cubicBezTo>
                  <a:cubicBezTo>
                    <a:pt x="3358" y="4266"/>
                    <a:pt x="3339" y="4413"/>
                    <a:pt x="3339" y="4560"/>
                  </a:cubicBezTo>
                  <a:cubicBezTo>
                    <a:pt x="3258" y="5099"/>
                    <a:pt x="3059" y="5836"/>
                    <a:pt x="2639" y="5836"/>
                  </a:cubicBezTo>
                  <a:cubicBezTo>
                    <a:pt x="2546" y="5836"/>
                    <a:pt x="2443" y="5800"/>
                    <a:pt x="2327" y="5719"/>
                  </a:cubicBezTo>
                  <a:cubicBezTo>
                    <a:pt x="1650" y="5238"/>
                    <a:pt x="2583" y="3932"/>
                    <a:pt x="2936" y="3480"/>
                  </a:cubicBezTo>
                  <a:cubicBezTo>
                    <a:pt x="3035" y="3358"/>
                    <a:pt x="2930" y="3298"/>
                    <a:pt x="2806" y="3298"/>
                  </a:cubicBezTo>
                  <a:cubicBezTo>
                    <a:pt x="2721" y="3298"/>
                    <a:pt x="2627" y="3326"/>
                    <a:pt x="2583" y="3382"/>
                  </a:cubicBezTo>
                  <a:cubicBezTo>
                    <a:pt x="2357" y="3667"/>
                    <a:pt x="2092" y="3932"/>
                    <a:pt x="1787" y="4128"/>
                  </a:cubicBezTo>
                  <a:cubicBezTo>
                    <a:pt x="1631" y="4225"/>
                    <a:pt x="1452" y="4316"/>
                    <a:pt x="1268" y="4316"/>
                  </a:cubicBezTo>
                  <a:cubicBezTo>
                    <a:pt x="1209" y="4316"/>
                    <a:pt x="1150" y="4307"/>
                    <a:pt x="1090" y="4285"/>
                  </a:cubicBezTo>
                  <a:cubicBezTo>
                    <a:pt x="874" y="4207"/>
                    <a:pt x="589" y="3892"/>
                    <a:pt x="599" y="3637"/>
                  </a:cubicBezTo>
                  <a:cubicBezTo>
                    <a:pt x="619" y="3235"/>
                    <a:pt x="1365" y="3127"/>
                    <a:pt x="1660" y="3068"/>
                  </a:cubicBezTo>
                  <a:cubicBezTo>
                    <a:pt x="1974" y="3009"/>
                    <a:pt x="2288" y="2970"/>
                    <a:pt x="2612" y="2950"/>
                  </a:cubicBezTo>
                  <a:cubicBezTo>
                    <a:pt x="2830" y="2931"/>
                    <a:pt x="2948" y="2664"/>
                    <a:pt x="2680" y="2664"/>
                  </a:cubicBezTo>
                  <a:cubicBezTo>
                    <a:pt x="2671" y="2664"/>
                    <a:pt x="2661" y="2664"/>
                    <a:pt x="2651" y="2665"/>
                  </a:cubicBezTo>
                  <a:cubicBezTo>
                    <a:pt x="2490" y="2676"/>
                    <a:pt x="2304" y="2687"/>
                    <a:pt x="2110" y="2687"/>
                  </a:cubicBezTo>
                  <a:cubicBezTo>
                    <a:pt x="1617" y="2687"/>
                    <a:pt x="1070" y="2620"/>
                    <a:pt x="746" y="2331"/>
                  </a:cubicBezTo>
                  <a:cubicBezTo>
                    <a:pt x="472" y="2086"/>
                    <a:pt x="540" y="1457"/>
                    <a:pt x="913" y="1340"/>
                  </a:cubicBezTo>
                  <a:cubicBezTo>
                    <a:pt x="962" y="1325"/>
                    <a:pt x="1013" y="1318"/>
                    <a:pt x="1065" y="1318"/>
                  </a:cubicBezTo>
                  <a:cubicBezTo>
                    <a:pt x="1436" y="1318"/>
                    <a:pt x="1881" y="1650"/>
                    <a:pt x="2131" y="1831"/>
                  </a:cubicBezTo>
                  <a:cubicBezTo>
                    <a:pt x="2416" y="2037"/>
                    <a:pt x="2691" y="2263"/>
                    <a:pt x="2936" y="2518"/>
                  </a:cubicBezTo>
                  <a:cubicBezTo>
                    <a:pt x="2968" y="2548"/>
                    <a:pt x="3019" y="2560"/>
                    <a:pt x="3074" y="2560"/>
                  </a:cubicBezTo>
                  <a:cubicBezTo>
                    <a:pt x="3237" y="2560"/>
                    <a:pt x="3441" y="2449"/>
                    <a:pt x="3339" y="2331"/>
                  </a:cubicBezTo>
                  <a:cubicBezTo>
                    <a:pt x="3162" y="2125"/>
                    <a:pt x="3005" y="1899"/>
                    <a:pt x="2867" y="1664"/>
                  </a:cubicBezTo>
                  <a:cubicBezTo>
                    <a:pt x="2691" y="1369"/>
                    <a:pt x="2406" y="849"/>
                    <a:pt x="2641" y="515"/>
                  </a:cubicBezTo>
                  <a:cubicBezTo>
                    <a:pt x="2756" y="356"/>
                    <a:pt x="2937" y="285"/>
                    <a:pt x="3122" y="285"/>
                  </a:cubicBezTo>
                  <a:close/>
                  <a:moveTo>
                    <a:pt x="3288" y="0"/>
                  </a:moveTo>
                  <a:cubicBezTo>
                    <a:pt x="3026" y="0"/>
                    <a:pt x="2759" y="76"/>
                    <a:pt x="2553" y="191"/>
                  </a:cubicBezTo>
                  <a:cubicBezTo>
                    <a:pt x="2072" y="456"/>
                    <a:pt x="2062" y="957"/>
                    <a:pt x="2249" y="1418"/>
                  </a:cubicBezTo>
                  <a:cubicBezTo>
                    <a:pt x="2259" y="1438"/>
                    <a:pt x="2259" y="1448"/>
                    <a:pt x="2268" y="1457"/>
                  </a:cubicBezTo>
                  <a:cubicBezTo>
                    <a:pt x="1926" y="1237"/>
                    <a:pt x="1530" y="1038"/>
                    <a:pt x="1130" y="1038"/>
                  </a:cubicBezTo>
                  <a:cubicBezTo>
                    <a:pt x="1048" y="1038"/>
                    <a:pt x="966" y="1046"/>
                    <a:pt x="884" y="1065"/>
                  </a:cubicBezTo>
                  <a:cubicBezTo>
                    <a:pt x="413" y="1182"/>
                    <a:pt x="10" y="1732"/>
                    <a:pt x="167" y="2233"/>
                  </a:cubicBezTo>
                  <a:cubicBezTo>
                    <a:pt x="305" y="2665"/>
                    <a:pt x="835" y="2812"/>
                    <a:pt x="1247" y="2881"/>
                  </a:cubicBezTo>
                  <a:cubicBezTo>
                    <a:pt x="933" y="2970"/>
                    <a:pt x="619" y="3078"/>
                    <a:pt x="383" y="3294"/>
                  </a:cubicBezTo>
                  <a:cubicBezTo>
                    <a:pt x="0" y="3637"/>
                    <a:pt x="206" y="4118"/>
                    <a:pt x="570" y="4403"/>
                  </a:cubicBezTo>
                  <a:cubicBezTo>
                    <a:pt x="746" y="4546"/>
                    <a:pt x="948" y="4604"/>
                    <a:pt x="1154" y="4604"/>
                  </a:cubicBezTo>
                  <a:cubicBezTo>
                    <a:pt x="1429" y="4604"/>
                    <a:pt x="1713" y="4500"/>
                    <a:pt x="1954" y="4354"/>
                  </a:cubicBezTo>
                  <a:lnTo>
                    <a:pt x="1954" y="4354"/>
                  </a:lnTo>
                  <a:cubicBezTo>
                    <a:pt x="1768" y="4717"/>
                    <a:pt x="1601" y="5149"/>
                    <a:pt x="1699" y="5542"/>
                  </a:cubicBezTo>
                  <a:cubicBezTo>
                    <a:pt x="1797" y="5920"/>
                    <a:pt x="2191" y="6126"/>
                    <a:pt x="2564" y="6126"/>
                  </a:cubicBezTo>
                  <a:cubicBezTo>
                    <a:pt x="2637" y="6126"/>
                    <a:pt x="2710" y="6118"/>
                    <a:pt x="2779" y="6102"/>
                  </a:cubicBezTo>
                  <a:cubicBezTo>
                    <a:pt x="3182" y="6004"/>
                    <a:pt x="3417" y="5689"/>
                    <a:pt x="3564" y="5326"/>
                  </a:cubicBezTo>
                  <a:cubicBezTo>
                    <a:pt x="3682" y="5493"/>
                    <a:pt x="3849" y="5621"/>
                    <a:pt x="4095" y="5660"/>
                  </a:cubicBezTo>
                  <a:cubicBezTo>
                    <a:pt x="4180" y="5675"/>
                    <a:pt x="4276" y="5683"/>
                    <a:pt x="4376" y="5683"/>
                  </a:cubicBezTo>
                  <a:cubicBezTo>
                    <a:pt x="4740" y="5683"/>
                    <a:pt x="5160" y="5573"/>
                    <a:pt x="5322" y="5257"/>
                  </a:cubicBezTo>
                  <a:cubicBezTo>
                    <a:pt x="5440" y="5022"/>
                    <a:pt x="5352" y="4747"/>
                    <a:pt x="5234" y="4501"/>
                  </a:cubicBezTo>
                  <a:lnTo>
                    <a:pt x="5234" y="4501"/>
                  </a:lnTo>
                  <a:cubicBezTo>
                    <a:pt x="5416" y="4584"/>
                    <a:pt x="5602" y="4634"/>
                    <a:pt x="5787" y="4634"/>
                  </a:cubicBezTo>
                  <a:cubicBezTo>
                    <a:pt x="5911" y="4634"/>
                    <a:pt x="6034" y="4611"/>
                    <a:pt x="6157" y="4560"/>
                  </a:cubicBezTo>
                  <a:cubicBezTo>
                    <a:pt x="6569" y="4383"/>
                    <a:pt x="6805" y="3794"/>
                    <a:pt x="6579" y="3402"/>
                  </a:cubicBezTo>
                  <a:cubicBezTo>
                    <a:pt x="6402" y="3087"/>
                    <a:pt x="6009" y="2970"/>
                    <a:pt x="5656" y="2911"/>
                  </a:cubicBezTo>
                  <a:cubicBezTo>
                    <a:pt x="5941" y="2803"/>
                    <a:pt x="6196" y="2655"/>
                    <a:pt x="6363" y="2429"/>
                  </a:cubicBezTo>
                  <a:cubicBezTo>
                    <a:pt x="6677" y="2037"/>
                    <a:pt x="6382" y="1526"/>
                    <a:pt x="6019" y="1271"/>
                  </a:cubicBezTo>
                  <a:cubicBezTo>
                    <a:pt x="5856" y="1156"/>
                    <a:pt x="5680" y="1108"/>
                    <a:pt x="5503" y="1108"/>
                  </a:cubicBezTo>
                  <a:cubicBezTo>
                    <a:pt x="5181" y="1108"/>
                    <a:pt x="4855" y="1268"/>
                    <a:pt x="4595" y="1477"/>
                  </a:cubicBezTo>
                  <a:cubicBezTo>
                    <a:pt x="4507" y="1565"/>
                    <a:pt x="4409" y="1654"/>
                    <a:pt x="4321" y="1752"/>
                  </a:cubicBezTo>
                  <a:cubicBezTo>
                    <a:pt x="4370" y="1212"/>
                    <a:pt x="4330" y="652"/>
                    <a:pt x="4016" y="289"/>
                  </a:cubicBezTo>
                  <a:cubicBezTo>
                    <a:pt x="3830" y="83"/>
                    <a:pt x="3562" y="0"/>
                    <a:pt x="3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1" name="Google Shape;4971;p23"/>
            <p:cNvSpPr/>
            <p:nvPr/>
          </p:nvSpPr>
          <p:spPr>
            <a:xfrm>
              <a:off x="1698026" y="5185722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4167" y="281"/>
                  </a:moveTo>
                  <a:cubicBezTo>
                    <a:pt x="4259" y="281"/>
                    <a:pt x="4363" y="316"/>
                    <a:pt x="4478" y="398"/>
                  </a:cubicBezTo>
                  <a:cubicBezTo>
                    <a:pt x="5155" y="879"/>
                    <a:pt x="4223" y="2195"/>
                    <a:pt x="3869" y="2637"/>
                  </a:cubicBezTo>
                  <a:cubicBezTo>
                    <a:pt x="3770" y="2759"/>
                    <a:pt x="3875" y="2819"/>
                    <a:pt x="3999" y="2819"/>
                  </a:cubicBezTo>
                  <a:cubicBezTo>
                    <a:pt x="4084" y="2819"/>
                    <a:pt x="4179" y="2791"/>
                    <a:pt x="4223" y="2735"/>
                  </a:cubicBezTo>
                  <a:cubicBezTo>
                    <a:pt x="4449" y="2450"/>
                    <a:pt x="4723" y="2185"/>
                    <a:pt x="5028" y="1989"/>
                  </a:cubicBezTo>
                  <a:cubicBezTo>
                    <a:pt x="5177" y="1892"/>
                    <a:pt x="5354" y="1801"/>
                    <a:pt x="5537" y="1801"/>
                  </a:cubicBezTo>
                  <a:cubicBezTo>
                    <a:pt x="5596" y="1801"/>
                    <a:pt x="5656" y="1810"/>
                    <a:pt x="5715" y="1831"/>
                  </a:cubicBezTo>
                  <a:cubicBezTo>
                    <a:pt x="5931" y="1910"/>
                    <a:pt x="6216" y="2234"/>
                    <a:pt x="6206" y="2479"/>
                  </a:cubicBezTo>
                  <a:cubicBezTo>
                    <a:pt x="6186" y="2882"/>
                    <a:pt x="5440" y="2990"/>
                    <a:pt x="5146" y="3049"/>
                  </a:cubicBezTo>
                  <a:cubicBezTo>
                    <a:pt x="4831" y="3108"/>
                    <a:pt x="4517" y="3147"/>
                    <a:pt x="4193" y="3167"/>
                  </a:cubicBezTo>
                  <a:cubicBezTo>
                    <a:pt x="3975" y="3186"/>
                    <a:pt x="3858" y="3453"/>
                    <a:pt x="4125" y="3453"/>
                  </a:cubicBezTo>
                  <a:cubicBezTo>
                    <a:pt x="4134" y="3453"/>
                    <a:pt x="4144" y="3452"/>
                    <a:pt x="4154" y="3452"/>
                  </a:cubicBezTo>
                  <a:cubicBezTo>
                    <a:pt x="4313" y="3441"/>
                    <a:pt x="4497" y="3430"/>
                    <a:pt x="4689" y="3430"/>
                  </a:cubicBezTo>
                  <a:cubicBezTo>
                    <a:pt x="5184" y="3430"/>
                    <a:pt x="5733" y="3498"/>
                    <a:pt x="6059" y="3795"/>
                  </a:cubicBezTo>
                  <a:cubicBezTo>
                    <a:pt x="6334" y="4031"/>
                    <a:pt x="6265" y="4659"/>
                    <a:pt x="5892" y="4777"/>
                  </a:cubicBezTo>
                  <a:cubicBezTo>
                    <a:pt x="5842" y="4794"/>
                    <a:pt x="5790" y="4801"/>
                    <a:pt x="5735" y="4801"/>
                  </a:cubicBezTo>
                  <a:cubicBezTo>
                    <a:pt x="5371" y="4801"/>
                    <a:pt x="4922" y="4466"/>
                    <a:pt x="4674" y="4286"/>
                  </a:cubicBezTo>
                  <a:cubicBezTo>
                    <a:pt x="4390" y="4080"/>
                    <a:pt x="4115" y="3854"/>
                    <a:pt x="3869" y="3609"/>
                  </a:cubicBezTo>
                  <a:cubicBezTo>
                    <a:pt x="3838" y="3575"/>
                    <a:pt x="3785" y="3560"/>
                    <a:pt x="3727" y="3560"/>
                  </a:cubicBezTo>
                  <a:cubicBezTo>
                    <a:pt x="3566" y="3560"/>
                    <a:pt x="3366" y="3670"/>
                    <a:pt x="3467" y="3785"/>
                  </a:cubicBezTo>
                  <a:cubicBezTo>
                    <a:pt x="3643" y="3992"/>
                    <a:pt x="3800" y="4217"/>
                    <a:pt x="3948" y="4453"/>
                  </a:cubicBezTo>
                  <a:cubicBezTo>
                    <a:pt x="4115" y="4748"/>
                    <a:pt x="4399" y="5278"/>
                    <a:pt x="4164" y="5612"/>
                  </a:cubicBezTo>
                  <a:cubicBezTo>
                    <a:pt x="4051" y="5768"/>
                    <a:pt x="3874" y="5838"/>
                    <a:pt x="3693" y="5838"/>
                  </a:cubicBezTo>
                  <a:cubicBezTo>
                    <a:pt x="3463" y="5838"/>
                    <a:pt x="3228" y="5725"/>
                    <a:pt x="3113" y="5533"/>
                  </a:cubicBezTo>
                  <a:cubicBezTo>
                    <a:pt x="2907" y="5199"/>
                    <a:pt x="2907" y="4757"/>
                    <a:pt x="2936" y="4384"/>
                  </a:cubicBezTo>
                  <a:cubicBezTo>
                    <a:pt x="2946" y="4119"/>
                    <a:pt x="2986" y="3835"/>
                    <a:pt x="3044" y="3569"/>
                  </a:cubicBezTo>
                  <a:cubicBezTo>
                    <a:pt x="3065" y="3487"/>
                    <a:pt x="3005" y="3457"/>
                    <a:pt x="2924" y="3457"/>
                  </a:cubicBezTo>
                  <a:cubicBezTo>
                    <a:pt x="2811" y="3457"/>
                    <a:pt x="2657" y="3516"/>
                    <a:pt x="2622" y="3579"/>
                  </a:cubicBezTo>
                  <a:cubicBezTo>
                    <a:pt x="2445" y="3903"/>
                    <a:pt x="2210" y="4217"/>
                    <a:pt x="1935" y="4463"/>
                  </a:cubicBezTo>
                  <a:cubicBezTo>
                    <a:pt x="1784" y="4590"/>
                    <a:pt x="1608" y="4723"/>
                    <a:pt x="1416" y="4723"/>
                  </a:cubicBezTo>
                  <a:cubicBezTo>
                    <a:pt x="1371" y="4723"/>
                    <a:pt x="1324" y="4716"/>
                    <a:pt x="1277" y="4699"/>
                  </a:cubicBezTo>
                  <a:cubicBezTo>
                    <a:pt x="1032" y="4620"/>
                    <a:pt x="776" y="4306"/>
                    <a:pt x="737" y="4051"/>
                  </a:cubicBezTo>
                  <a:cubicBezTo>
                    <a:pt x="649" y="3383"/>
                    <a:pt x="2043" y="3255"/>
                    <a:pt x="2485" y="3226"/>
                  </a:cubicBezTo>
                  <a:cubicBezTo>
                    <a:pt x="2703" y="3197"/>
                    <a:pt x="2820" y="2940"/>
                    <a:pt x="2563" y="2940"/>
                  </a:cubicBezTo>
                  <a:cubicBezTo>
                    <a:pt x="2554" y="2940"/>
                    <a:pt x="2544" y="2940"/>
                    <a:pt x="2534" y="2941"/>
                  </a:cubicBezTo>
                  <a:cubicBezTo>
                    <a:pt x="2436" y="2951"/>
                    <a:pt x="2318" y="2961"/>
                    <a:pt x="2210" y="2970"/>
                  </a:cubicBezTo>
                  <a:cubicBezTo>
                    <a:pt x="2096" y="2979"/>
                    <a:pt x="1971" y="2985"/>
                    <a:pt x="1841" y="2985"/>
                  </a:cubicBezTo>
                  <a:cubicBezTo>
                    <a:pt x="1257" y="2985"/>
                    <a:pt x="596" y="2863"/>
                    <a:pt x="580" y="2332"/>
                  </a:cubicBezTo>
                  <a:cubicBezTo>
                    <a:pt x="580" y="2136"/>
                    <a:pt x="658" y="1812"/>
                    <a:pt x="874" y="1782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2" y="1777"/>
                    <a:pt x="1392" y="1939"/>
                    <a:pt x="1552" y="202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4"/>
                    <a:pt x="2486" y="2756"/>
                    <a:pt x="2539" y="2756"/>
                  </a:cubicBezTo>
                  <a:cubicBezTo>
                    <a:pt x="2649" y="2756"/>
                    <a:pt x="2779" y="2703"/>
                    <a:pt x="2819" y="2637"/>
                  </a:cubicBezTo>
                  <a:cubicBezTo>
                    <a:pt x="2838" y="2597"/>
                    <a:pt x="2838" y="2568"/>
                    <a:pt x="2809" y="2529"/>
                  </a:cubicBezTo>
                  <a:cubicBezTo>
                    <a:pt x="2603" y="2332"/>
                    <a:pt x="2416" y="2116"/>
                    <a:pt x="2259" y="1881"/>
                  </a:cubicBezTo>
                  <a:cubicBezTo>
                    <a:pt x="2092" y="1665"/>
                    <a:pt x="1660" y="1075"/>
                    <a:pt x="1955" y="820"/>
                  </a:cubicBezTo>
                  <a:cubicBezTo>
                    <a:pt x="2040" y="745"/>
                    <a:pt x="2178" y="713"/>
                    <a:pt x="2317" y="713"/>
                  </a:cubicBezTo>
                  <a:cubicBezTo>
                    <a:pt x="2451" y="713"/>
                    <a:pt x="2585" y="743"/>
                    <a:pt x="2671" y="791"/>
                  </a:cubicBezTo>
                  <a:cubicBezTo>
                    <a:pt x="2848" y="889"/>
                    <a:pt x="2946" y="1066"/>
                    <a:pt x="2986" y="1252"/>
                  </a:cubicBezTo>
                  <a:cubicBezTo>
                    <a:pt x="3015" y="1380"/>
                    <a:pt x="3025" y="1498"/>
                    <a:pt x="3025" y="1625"/>
                  </a:cubicBezTo>
                  <a:cubicBezTo>
                    <a:pt x="3005" y="1763"/>
                    <a:pt x="2986" y="1890"/>
                    <a:pt x="2986" y="2028"/>
                  </a:cubicBezTo>
                  <a:cubicBezTo>
                    <a:pt x="2981" y="2114"/>
                    <a:pt x="3051" y="2148"/>
                    <a:pt x="3135" y="2148"/>
                  </a:cubicBezTo>
                  <a:cubicBezTo>
                    <a:pt x="3253" y="2148"/>
                    <a:pt x="3400" y="2080"/>
                    <a:pt x="3418" y="1989"/>
                  </a:cubicBezTo>
                  <a:cubicBezTo>
                    <a:pt x="3447" y="1851"/>
                    <a:pt x="3467" y="1704"/>
                    <a:pt x="3467" y="1557"/>
                  </a:cubicBezTo>
                  <a:cubicBezTo>
                    <a:pt x="3547" y="1017"/>
                    <a:pt x="3746" y="281"/>
                    <a:pt x="4167" y="281"/>
                  </a:cubicBezTo>
                  <a:close/>
                  <a:moveTo>
                    <a:pt x="4248" y="0"/>
                  </a:moveTo>
                  <a:cubicBezTo>
                    <a:pt x="4172" y="0"/>
                    <a:pt x="4097" y="8"/>
                    <a:pt x="4026" y="25"/>
                  </a:cubicBezTo>
                  <a:cubicBezTo>
                    <a:pt x="3624" y="113"/>
                    <a:pt x="3398" y="437"/>
                    <a:pt x="3241" y="791"/>
                  </a:cubicBezTo>
                  <a:cubicBezTo>
                    <a:pt x="3123" y="624"/>
                    <a:pt x="2956" y="496"/>
                    <a:pt x="2711" y="457"/>
                  </a:cubicBezTo>
                  <a:cubicBezTo>
                    <a:pt x="2626" y="442"/>
                    <a:pt x="2529" y="433"/>
                    <a:pt x="2429" y="433"/>
                  </a:cubicBezTo>
                  <a:cubicBezTo>
                    <a:pt x="2066" y="433"/>
                    <a:pt x="1647" y="544"/>
                    <a:pt x="1493" y="859"/>
                  </a:cubicBezTo>
                  <a:cubicBezTo>
                    <a:pt x="1365" y="1105"/>
                    <a:pt x="1454" y="1370"/>
                    <a:pt x="1572" y="1615"/>
                  </a:cubicBezTo>
                  <a:cubicBezTo>
                    <a:pt x="1391" y="1534"/>
                    <a:pt x="1206" y="1487"/>
                    <a:pt x="1023" y="1487"/>
                  </a:cubicBezTo>
                  <a:cubicBezTo>
                    <a:pt x="897" y="1487"/>
                    <a:pt x="772" y="1509"/>
                    <a:pt x="649" y="1557"/>
                  </a:cubicBezTo>
                  <a:cubicBezTo>
                    <a:pt x="246" y="1733"/>
                    <a:pt x="1" y="2322"/>
                    <a:pt x="236" y="2725"/>
                  </a:cubicBezTo>
                  <a:cubicBezTo>
                    <a:pt x="413" y="3029"/>
                    <a:pt x="796" y="3147"/>
                    <a:pt x="1149" y="3206"/>
                  </a:cubicBezTo>
                  <a:cubicBezTo>
                    <a:pt x="865" y="3314"/>
                    <a:pt x="609" y="3471"/>
                    <a:pt x="442" y="3687"/>
                  </a:cubicBezTo>
                  <a:cubicBezTo>
                    <a:pt x="128" y="4090"/>
                    <a:pt x="423" y="4591"/>
                    <a:pt x="786" y="4846"/>
                  </a:cubicBezTo>
                  <a:cubicBezTo>
                    <a:pt x="952" y="4962"/>
                    <a:pt x="1131" y="5011"/>
                    <a:pt x="1311" y="5011"/>
                  </a:cubicBezTo>
                  <a:cubicBezTo>
                    <a:pt x="1633" y="5011"/>
                    <a:pt x="1958" y="4854"/>
                    <a:pt x="2210" y="4640"/>
                  </a:cubicBezTo>
                  <a:cubicBezTo>
                    <a:pt x="2308" y="4561"/>
                    <a:pt x="2396" y="4463"/>
                    <a:pt x="2485" y="4375"/>
                  </a:cubicBezTo>
                  <a:lnTo>
                    <a:pt x="2485" y="4375"/>
                  </a:lnTo>
                  <a:cubicBezTo>
                    <a:pt x="2436" y="4905"/>
                    <a:pt x="2475" y="5474"/>
                    <a:pt x="2799" y="5828"/>
                  </a:cubicBezTo>
                  <a:cubicBezTo>
                    <a:pt x="2981" y="6035"/>
                    <a:pt x="3249" y="6120"/>
                    <a:pt x="3526" y="6120"/>
                  </a:cubicBezTo>
                  <a:cubicBezTo>
                    <a:pt x="3785" y="6120"/>
                    <a:pt x="4053" y="6045"/>
                    <a:pt x="4262" y="5926"/>
                  </a:cubicBezTo>
                  <a:cubicBezTo>
                    <a:pt x="4733" y="5661"/>
                    <a:pt x="4743" y="5160"/>
                    <a:pt x="4557" y="4699"/>
                  </a:cubicBezTo>
                  <a:cubicBezTo>
                    <a:pt x="4557" y="4689"/>
                    <a:pt x="4547" y="4669"/>
                    <a:pt x="4537" y="4659"/>
                  </a:cubicBezTo>
                  <a:lnTo>
                    <a:pt x="4537" y="4659"/>
                  </a:lnTo>
                  <a:cubicBezTo>
                    <a:pt x="4879" y="4879"/>
                    <a:pt x="5275" y="5079"/>
                    <a:pt x="5675" y="5079"/>
                  </a:cubicBezTo>
                  <a:cubicBezTo>
                    <a:pt x="5757" y="5079"/>
                    <a:pt x="5839" y="5070"/>
                    <a:pt x="5921" y="5052"/>
                  </a:cubicBezTo>
                  <a:cubicBezTo>
                    <a:pt x="6402" y="4944"/>
                    <a:pt x="6805" y="4384"/>
                    <a:pt x="6638" y="3893"/>
                  </a:cubicBezTo>
                  <a:cubicBezTo>
                    <a:pt x="6501" y="3452"/>
                    <a:pt x="5970" y="3304"/>
                    <a:pt x="5558" y="3236"/>
                  </a:cubicBezTo>
                  <a:cubicBezTo>
                    <a:pt x="5872" y="3157"/>
                    <a:pt x="6186" y="3039"/>
                    <a:pt x="6422" y="2823"/>
                  </a:cubicBezTo>
                  <a:cubicBezTo>
                    <a:pt x="6805" y="2479"/>
                    <a:pt x="6599" y="2008"/>
                    <a:pt x="6236" y="1714"/>
                  </a:cubicBezTo>
                  <a:cubicBezTo>
                    <a:pt x="6061" y="1572"/>
                    <a:pt x="5862" y="1515"/>
                    <a:pt x="5658" y="1515"/>
                  </a:cubicBezTo>
                  <a:cubicBezTo>
                    <a:pt x="5381" y="1515"/>
                    <a:pt x="5095" y="1621"/>
                    <a:pt x="4851" y="1763"/>
                  </a:cubicBezTo>
                  <a:cubicBezTo>
                    <a:pt x="5038" y="1399"/>
                    <a:pt x="5205" y="967"/>
                    <a:pt x="5106" y="575"/>
                  </a:cubicBezTo>
                  <a:cubicBezTo>
                    <a:pt x="5017" y="199"/>
                    <a:pt x="4621" y="0"/>
                    <a:pt x="4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2" name="Google Shape;4972;p23"/>
            <p:cNvSpPr/>
            <p:nvPr/>
          </p:nvSpPr>
          <p:spPr>
            <a:xfrm>
              <a:off x="2037939" y="5177176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27" y="285"/>
                  </a:moveTo>
                  <a:cubicBezTo>
                    <a:pt x="3355" y="285"/>
                    <a:pt x="3588" y="394"/>
                    <a:pt x="3702" y="584"/>
                  </a:cubicBezTo>
                  <a:cubicBezTo>
                    <a:pt x="3899" y="917"/>
                    <a:pt x="3899" y="1359"/>
                    <a:pt x="3879" y="1732"/>
                  </a:cubicBezTo>
                  <a:cubicBezTo>
                    <a:pt x="3859" y="2007"/>
                    <a:pt x="3830" y="2282"/>
                    <a:pt x="3761" y="2547"/>
                  </a:cubicBezTo>
                  <a:cubicBezTo>
                    <a:pt x="3741" y="2629"/>
                    <a:pt x="3801" y="2660"/>
                    <a:pt x="3882" y="2660"/>
                  </a:cubicBezTo>
                  <a:cubicBezTo>
                    <a:pt x="3995" y="2660"/>
                    <a:pt x="4149" y="2600"/>
                    <a:pt x="4183" y="2537"/>
                  </a:cubicBezTo>
                  <a:cubicBezTo>
                    <a:pt x="4370" y="2213"/>
                    <a:pt x="4596" y="1899"/>
                    <a:pt x="4881" y="1654"/>
                  </a:cubicBezTo>
                  <a:cubicBezTo>
                    <a:pt x="5023" y="1527"/>
                    <a:pt x="5198" y="1394"/>
                    <a:pt x="5395" y="1394"/>
                  </a:cubicBezTo>
                  <a:cubicBezTo>
                    <a:pt x="5441" y="1394"/>
                    <a:pt x="5489" y="1401"/>
                    <a:pt x="5538" y="1418"/>
                  </a:cubicBezTo>
                  <a:cubicBezTo>
                    <a:pt x="5774" y="1506"/>
                    <a:pt x="6039" y="1811"/>
                    <a:pt x="6069" y="2066"/>
                  </a:cubicBezTo>
                  <a:cubicBezTo>
                    <a:pt x="6157" y="2734"/>
                    <a:pt x="4773" y="2862"/>
                    <a:pt x="4321" y="2891"/>
                  </a:cubicBezTo>
                  <a:cubicBezTo>
                    <a:pt x="4106" y="2919"/>
                    <a:pt x="3989" y="3178"/>
                    <a:pt x="4240" y="3178"/>
                  </a:cubicBezTo>
                  <a:cubicBezTo>
                    <a:pt x="4253" y="3178"/>
                    <a:pt x="4267" y="3177"/>
                    <a:pt x="4282" y="3176"/>
                  </a:cubicBezTo>
                  <a:cubicBezTo>
                    <a:pt x="4380" y="3176"/>
                    <a:pt x="4488" y="3156"/>
                    <a:pt x="4606" y="3146"/>
                  </a:cubicBezTo>
                  <a:cubicBezTo>
                    <a:pt x="4711" y="3140"/>
                    <a:pt x="4827" y="3135"/>
                    <a:pt x="4946" y="3135"/>
                  </a:cubicBezTo>
                  <a:cubicBezTo>
                    <a:pt x="5530" y="3135"/>
                    <a:pt x="6209" y="3247"/>
                    <a:pt x="6226" y="3784"/>
                  </a:cubicBezTo>
                  <a:cubicBezTo>
                    <a:pt x="6236" y="3981"/>
                    <a:pt x="6147" y="4305"/>
                    <a:pt x="5931" y="4344"/>
                  </a:cubicBezTo>
                  <a:cubicBezTo>
                    <a:pt x="5916" y="4346"/>
                    <a:pt x="5900" y="4347"/>
                    <a:pt x="5884" y="4347"/>
                  </a:cubicBezTo>
                  <a:cubicBezTo>
                    <a:pt x="5675" y="4347"/>
                    <a:pt x="5418" y="4180"/>
                    <a:pt x="5254" y="4089"/>
                  </a:cubicBezTo>
                  <a:cubicBezTo>
                    <a:pt x="4949" y="3892"/>
                    <a:pt x="4655" y="3667"/>
                    <a:pt x="4399" y="3411"/>
                  </a:cubicBezTo>
                  <a:cubicBezTo>
                    <a:pt x="4370" y="3378"/>
                    <a:pt x="4321" y="3364"/>
                    <a:pt x="4266" y="3364"/>
                  </a:cubicBezTo>
                  <a:cubicBezTo>
                    <a:pt x="4160" y="3364"/>
                    <a:pt x="4033" y="3418"/>
                    <a:pt x="3987" y="3490"/>
                  </a:cubicBezTo>
                  <a:cubicBezTo>
                    <a:pt x="3967" y="3519"/>
                    <a:pt x="3967" y="3559"/>
                    <a:pt x="3997" y="3588"/>
                  </a:cubicBezTo>
                  <a:cubicBezTo>
                    <a:pt x="4203" y="3784"/>
                    <a:pt x="4390" y="4010"/>
                    <a:pt x="4557" y="4236"/>
                  </a:cubicBezTo>
                  <a:cubicBezTo>
                    <a:pt x="4714" y="4452"/>
                    <a:pt x="5146" y="5041"/>
                    <a:pt x="4851" y="5306"/>
                  </a:cubicBezTo>
                  <a:cubicBezTo>
                    <a:pt x="4768" y="5375"/>
                    <a:pt x="4635" y="5405"/>
                    <a:pt x="4500" y="5405"/>
                  </a:cubicBezTo>
                  <a:cubicBezTo>
                    <a:pt x="4365" y="5405"/>
                    <a:pt x="4228" y="5375"/>
                    <a:pt x="4134" y="5326"/>
                  </a:cubicBezTo>
                  <a:cubicBezTo>
                    <a:pt x="3958" y="5228"/>
                    <a:pt x="3869" y="5051"/>
                    <a:pt x="3820" y="4865"/>
                  </a:cubicBezTo>
                  <a:cubicBezTo>
                    <a:pt x="3791" y="4747"/>
                    <a:pt x="3781" y="4619"/>
                    <a:pt x="3781" y="4491"/>
                  </a:cubicBezTo>
                  <a:cubicBezTo>
                    <a:pt x="3800" y="4354"/>
                    <a:pt x="3820" y="4226"/>
                    <a:pt x="3830" y="4089"/>
                  </a:cubicBezTo>
                  <a:cubicBezTo>
                    <a:pt x="3830" y="4004"/>
                    <a:pt x="3761" y="3969"/>
                    <a:pt x="3678" y="3969"/>
                  </a:cubicBezTo>
                  <a:cubicBezTo>
                    <a:pt x="3560" y="3969"/>
                    <a:pt x="3411" y="4040"/>
                    <a:pt x="3388" y="4138"/>
                  </a:cubicBezTo>
                  <a:cubicBezTo>
                    <a:pt x="3359" y="4266"/>
                    <a:pt x="3349" y="4413"/>
                    <a:pt x="3349" y="4560"/>
                  </a:cubicBezTo>
                  <a:cubicBezTo>
                    <a:pt x="3268" y="5099"/>
                    <a:pt x="3069" y="5836"/>
                    <a:pt x="2649" y="5836"/>
                  </a:cubicBezTo>
                  <a:cubicBezTo>
                    <a:pt x="2556" y="5836"/>
                    <a:pt x="2453" y="5800"/>
                    <a:pt x="2337" y="5719"/>
                  </a:cubicBezTo>
                  <a:cubicBezTo>
                    <a:pt x="1650" y="5238"/>
                    <a:pt x="2593" y="3932"/>
                    <a:pt x="2936" y="3480"/>
                  </a:cubicBezTo>
                  <a:cubicBezTo>
                    <a:pt x="3035" y="3358"/>
                    <a:pt x="2931" y="3298"/>
                    <a:pt x="2806" y="3298"/>
                  </a:cubicBezTo>
                  <a:cubicBezTo>
                    <a:pt x="2721" y="3298"/>
                    <a:pt x="2627" y="3326"/>
                    <a:pt x="2583" y="3382"/>
                  </a:cubicBezTo>
                  <a:cubicBezTo>
                    <a:pt x="2357" y="3667"/>
                    <a:pt x="2092" y="3932"/>
                    <a:pt x="1788" y="4128"/>
                  </a:cubicBezTo>
                  <a:cubicBezTo>
                    <a:pt x="1631" y="4225"/>
                    <a:pt x="1453" y="4316"/>
                    <a:pt x="1273" y="4316"/>
                  </a:cubicBezTo>
                  <a:cubicBezTo>
                    <a:pt x="1215" y="4316"/>
                    <a:pt x="1157" y="4307"/>
                    <a:pt x="1100" y="4285"/>
                  </a:cubicBezTo>
                  <a:cubicBezTo>
                    <a:pt x="884" y="4207"/>
                    <a:pt x="590" y="3892"/>
                    <a:pt x="600" y="3637"/>
                  </a:cubicBezTo>
                  <a:cubicBezTo>
                    <a:pt x="619" y="3235"/>
                    <a:pt x="1375" y="3127"/>
                    <a:pt x="1660" y="3068"/>
                  </a:cubicBezTo>
                  <a:cubicBezTo>
                    <a:pt x="1974" y="3009"/>
                    <a:pt x="2298" y="2970"/>
                    <a:pt x="2612" y="2950"/>
                  </a:cubicBezTo>
                  <a:cubicBezTo>
                    <a:pt x="2831" y="2931"/>
                    <a:pt x="2948" y="2664"/>
                    <a:pt x="2690" y="2664"/>
                  </a:cubicBezTo>
                  <a:cubicBezTo>
                    <a:pt x="2681" y="2664"/>
                    <a:pt x="2671" y="2664"/>
                    <a:pt x="2661" y="2665"/>
                  </a:cubicBezTo>
                  <a:cubicBezTo>
                    <a:pt x="2498" y="2676"/>
                    <a:pt x="2310" y="2687"/>
                    <a:pt x="2116" y="2687"/>
                  </a:cubicBezTo>
                  <a:cubicBezTo>
                    <a:pt x="1621" y="2687"/>
                    <a:pt x="1078" y="2620"/>
                    <a:pt x="747" y="2331"/>
                  </a:cubicBezTo>
                  <a:cubicBezTo>
                    <a:pt x="482" y="2086"/>
                    <a:pt x="541" y="1457"/>
                    <a:pt x="924" y="1340"/>
                  </a:cubicBezTo>
                  <a:cubicBezTo>
                    <a:pt x="971" y="1325"/>
                    <a:pt x="1021" y="1318"/>
                    <a:pt x="1072" y="1318"/>
                  </a:cubicBezTo>
                  <a:cubicBezTo>
                    <a:pt x="1436" y="1318"/>
                    <a:pt x="1882" y="1650"/>
                    <a:pt x="2131" y="1831"/>
                  </a:cubicBezTo>
                  <a:cubicBezTo>
                    <a:pt x="2426" y="2037"/>
                    <a:pt x="2701" y="2263"/>
                    <a:pt x="2946" y="2518"/>
                  </a:cubicBezTo>
                  <a:cubicBezTo>
                    <a:pt x="2976" y="2548"/>
                    <a:pt x="3025" y="2560"/>
                    <a:pt x="3079" y="2560"/>
                  </a:cubicBezTo>
                  <a:cubicBezTo>
                    <a:pt x="3238" y="2560"/>
                    <a:pt x="3442" y="2449"/>
                    <a:pt x="3339" y="2331"/>
                  </a:cubicBezTo>
                  <a:cubicBezTo>
                    <a:pt x="3162" y="2125"/>
                    <a:pt x="3005" y="1899"/>
                    <a:pt x="2868" y="1664"/>
                  </a:cubicBezTo>
                  <a:cubicBezTo>
                    <a:pt x="2691" y="1369"/>
                    <a:pt x="2416" y="849"/>
                    <a:pt x="2652" y="515"/>
                  </a:cubicBezTo>
                  <a:cubicBezTo>
                    <a:pt x="2762" y="356"/>
                    <a:pt x="2942" y="285"/>
                    <a:pt x="3127" y="285"/>
                  </a:cubicBezTo>
                  <a:close/>
                  <a:moveTo>
                    <a:pt x="3292" y="0"/>
                  </a:moveTo>
                  <a:cubicBezTo>
                    <a:pt x="3032" y="0"/>
                    <a:pt x="2764" y="76"/>
                    <a:pt x="2553" y="191"/>
                  </a:cubicBezTo>
                  <a:cubicBezTo>
                    <a:pt x="2082" y="456"/>
                    <a:pt x="2063" y="957"/>
                    <a:pt x="2249" y="1418"/>
                  </a:cubicBezTo>
                  <a:cubicBezTo>
                    <a:pt x="2259" y="1438"/>
                    <a:pt x="2269" y="1448"/>
                    <a:pt x="2269" y="1457"/>
                  </a:cubicBezTo>
                  <a:cubicBezTo>
                    <a:pt x="1935" y="1237"/>
                    <a:pt x="1533" y="1038"/>
                    <a:pt x="1131" y="1038"/>
                  </a:cubicBezTo>
                  <a:cubicBezTo>
                    <a:pt x="1049" y="1038"/>
                    <a:pt x="966" y="1046"/>
                    <a:pt x="884" y="1065"/>
                  </a:cubicBezTo>
                  <a:cubicBezTo>
                    <a:pt x="413" y="1182"/>
                    <a:pt x="10" y="1732"/>
                    <a:pt x="167" y="2233"/>
                  </a:cubicBezTo>
                  <a:cubicBezTo>
                    <a:pt x="305" y="2665"/>
                    <a:pt x="835" y="2812"/>
                    <a:pt x="1248" y="2881"/>
                  </a:cubicBezTo>
                  <a:cubicBezTo>
                    <a:pt x="933" y="2970"/>
                    <a:pt x="619" y="3078"/>
                    <a:pt x="383" y="3294"/>
                  </a:cubicBezTo>
                  <a:cubicBezTo>
                    <a:pt x="1" y="3637"/>
                    <a:pt x="207" y="4118"/>
                    <a:pt x="570" y="4403"/>
                  </a:cubicBezTo>
                  <a:cubicBezTo>
                    <a:pt x="747" y="4546"/>
                    <a:pt x="948" y="4604"/>
                    <a:pt x="1155" y="4604"/>
                  </a:cubicBezTo>
                  <a:cubicBezTo>
                    <a:pt x="1431" y="4604"/>
                    <a:pt x="1717" y="4500"/>
                    <a:pt x="1964" y="4354"/>
                  </a:cubicBezTo>
                  <a:lnTo>
                    <a:pt x="1964" y="4354"/>
                  </a:lnTo>
                  <a:cubicBezTo>
                    <a:pt x="1778" y="4717"/>
                    <a:pt x="1601" y="5149"/>
                    <a:pt x="1699" y="5542"/>
                  </a:cubicBezTo>
                  <a:cubicBezTo>
                    <a:pt x="1798" y="5920"/>
                    <a:pt x="2191" y="6126"/>
                    <a:pt x="2570" y="6126"/>
                  </a:cubicBezTo>
                  <a:cubicBezTo>
                    <a:pt x="2645" y="6126"/>
                    <a:pt x="2718" y="6118"/>
                    <a:pt x="2789" y="6102"/>
                  </a:cubicBezTo>
                  <a:cubicBezTo>
                    <a:pt x="3182" y="6004"/>
                    <a:pt x="3418" y="5689"/>
                    <a:pt x="3565" y="5326"/>
                  </a:cubicBezTo>
                  <a:cubicBezTo>
                    <a:pt x="3683" y="5493"/>
                    <a:pt x="3859" y="5621"/>
                    <a:pt x="4105" y="5660"/>
                  </a:cubicBezTo>
                  <a:cubicBezTo>
                    <a:pt x="4188" y="5675"/>
                    <a:pt x="4282" y="5683"/>
                    <a:pt x="4381" y="5683"/>
                  </a:cubicBezTo>
                  <a:cubicBezTo>
                    <a:pt x="4740" y="5683"/>
                    <a:pt x="5161" y="5573"/>
                    <a:pt x="5322" y="5257"/>
                  </a:cubicBezTo>
                  <a:cubicBezTo>
                    <a:pt x="5440" y="5022"/>
                    <a:pt x="5362" y="4747"/>
                    <a:pt x="5234" y="4501"/>
                  </a:cubicBezTo>
                  <a:lnTo>
                    <a:pt x="5234" y="4501"/>
                  </a:lnTo>
                  <a:cubicBezTo>
                    <a:pt x="5422" y="4584"/>
                    <a:pt x="5610" y="4634"/>
                    <a:pt x="5794" y="4634"/>
                  </a:cubicBezTo>
                  <a:cubicBezTo>
                    <a:pt x="5917" y="4634"/>
                    <a:pt x="6039" y="4611"/>
                    <a:pt x="6157" y="4560"/>
                  </a:cubicBezTo>
                  <a:cubicBezTo>
                    <a:pt x="6569" y="4383"/>
                    <a:pt x="6805" y="3794"/>
                    <a:pt x="6579" y="3402"/>
                  </a:cubicBezTo>
                  <a:cubicBezTo>
                    <a:pt x="6402" y="3087"/>
                    <a:pt x="6020" y="2970"/>
                    <a:pt x="5666" y="2911"/>
                  </a:cubicBezTo>
                  <a:cubicBezTo>
                    <a:pt x="5951" y="2803"/>
                    <a:pt x="6196" y="2655"/>
                    <a:pt x="6373" y="2429"/>
                  </a:cubicBezTo>
                  <a:cubicBezTo>
                    <a:pt x="6687" y="2037"/>
                    <a:pt x="6393" y="1526"/>
                    <a:pt x="6029" y="1271"/>
                  </a:cubicBezTo>
                  <a:cubicBezTo>
                    <a:pt x="5866" y="1156"/>
                    <a:pt x="5689" y="1108"/>
                    <a:pt x="5511" y="1108"/>
                  </a:cubicBezTo>
                  <a:cubicBezTo>
                    <a:pt x="5186" y="1108"/>
                    <a:pt x="4859" y="1268"/>
                    <a:pt x="4606" y="1477"/>
                  </a:cubicBezTo>
                  <a:cubicBezTo>
                    <a:pt x="4507" y="1565"/>
                    <a:pt x="4409" y="1654"/>
                    <a:pt x="4331" y="1752"/>
                  </a:cubicBezTo>
                  <a:cubicBezTo>
                    <a:pt x="4380" y="1212"/>
                    <a:pt x="4331" y="652"/>
                    <a:pt x="4016" y="289"/>
                  </a:cubicBezTo>
                  <a:cubicBezTo>
                    <a:pt x="3831" y="83"/>
                    <a:pt x="3565" y="0"/>
                    <a:pt x="3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3" name="Google Shape;4973;p23"/>
            <p:cNvSpPr/>
            <p:nvPr/>
          </p:nvSpPr>
          <p:spPr>
            <a:xfrm>
              <a:off x="2377539" y="5185722"/>
              <a:ext cx="211950" cy="190899"/>
            </a:xfrm>
            <a:custGeom>
              <a:avLst/>
              <a:gdLst/>
              <a:ahLst/>
              <a:cxnLst/>
              <a:rect l="l" t="t" r="r" b="b"/>
              <a:pathLst>
                <a:path w="6796" h="6121" extrusionOk="0">
                  <a:moveTo>
                    <a:pt x="4157" y="281"/>
                  </a:moveTo>
                  <a:cubicBezTo>
                    <a:pt x="4250" y="281"/>
                    <a:pt x="4353" y="316"/>
                    <a:pt x="4468" y="398"/>
                  </a:cubicBezTo>
                  <a:cubicBezTo>
                    <a:pt x="5146" y="879"/>
                    <a:pt x="4213" y="2195"/>
                    <a:pt x="3860" y="2637"/>
                  </a:cubicBezTo>
                  <a:cubicBezTo>
                    <a:pt x="3766" y="2759"/>
                    <a:pt x="3874" y="2819"/>
                    <a:pt x="3999" y="2819"/>
                  </a:cubicBezTo>
                  <a:cubicBezTo>
                    <a:pt x="4085" y="2819"/>
                    <a:pt x="4179" y="2791"/>
                    <a:pt x="4223" y="2735"/>
                  </a:cubicBezTo>
                  <a:cubicBezTo>
                    <a:pt x="4439" y="2450"/>
                    <a:pt x="4714" y="2185"/>
                    <a:pt x="5018" y="1989"/>
                  </a:cubicBezTo>
                  <a:cubicBezTo>
                    <a:pt x="5167" y="1892"/>
                    <a:pt x="5350" y="1801"/>
                    <a:pt x="5532" y="1801"/>
                  </a:cubicBezTo>
                  <a:cubicBezTo>
                    <a:pt x="5590" y="1801"/>
                    <a:pt x="5648" y="1810"/>
                    <a:pt x="5706" y="1831"/>
                  </a:cubicBezTo>
                  <a:cubicBezTo>
                    <a:pt x="5922" y="1910"/>
                    <a:pt x="6216" y="2234"/>
                    <a:pt x="6196" y="2479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08"/>
                    <a:pt x="4508" y="3147"/>
                    <a:pt x="4193" y="3167"/>
                  </a:cubicBezTo>
                  <a:cubicBezTo>
                    <a:pt x="3966" y="3186"/>
                    <a:pt x="3857" y="3453"/>
                    <a:pt x="4116" y="3453"/>
                  </a:cubicBezTo>
                  <a:cubicBezTo>
                    <a:pt x="4125" y="3453"/>
                    <a:pt x="4134" y="3452"/>
                    <a:pt x="4144" y="3452"/>
                  </a:cubicBezTo>
                  <a:cubicBezTo>
                    <a:pt x="4304" y="3441"/>
                    <a:pt x="4487" y="3430"/>
                    <a:pt x="4680" y="3430"/>
                  </a:cubicBezTo>
                  <a:cubicBezTo>
                    <a:pt x="5175" y="3430"/>
                    <a:pt x="5727" y="3498"/>
                    <a:pt x="6059" y="3795"/>
                  </a:cubicBezTo>
                  <a:cubicBezTo>
                    <a:pt x="6324" y="4031"/>
                    <a:pt x="6265" y="4659"/>
                    <a:pt x="5882" y="4777"/>
                  </a:cubicBezTo>
                  <a:cubicBezTo>
                    <a:pt x="5833" y="4794"/>
                    <a:pt x="5780" y="4801"/>
                    <a:pt x="5726" y="4801"/>
                  </a:cubicBezTo>
                  <a:cubicBezTo>
                    <a:pt x="5363" y="4801"/>
                    <a:pt x="4921" y="4466"/>
                    <a:pt x="4665" y="4286"/>
                  </a:cubicBezTo>
                  <a:cubicBezTo>
                    <a:pt x="4380" y="4080"/>
                    <a:pt x="4105" y="3854"/>
                    <a:pt x="3860" y="3609"/>
                  </a:cubicBezTo>
                  <a:cubicBezTo>
                    <a:pt x="3828" y="3575"/>
                    <a:pt x="3776" y="3560"/>
                    <a:pt x="3718" y="3560"/>
                  </a:cubicBezTo>
                  <a:cubicBezTo>
                    <a:pt x="3560" y="3560"/>
                    <a:pt x="3363" y="3670"/>
                    <a:pt x="3457" y="3785"/>
                  </a:cubicBezTo>
                  <a:cubicBezTo>
                    <a:pt x="3644" y="3992"/>
                    <a:pt x="3801" y="4217"/>
                    <a:pt x="3938" y="4453"/>
                  </a:cubicBezTo>
                  <a:cubicBezTo>
                    <a:pt x="4115" y="4748"/>
                    <a:pt x="4390" y="5278"/>
                    <a:pt x="4154" y="5612"/>
                  </a:cubicBezTo>
                  <a:cubicBezTo>
                    <a:pt x="4046" y="5768"/>
                    <a:pt x="3869" y="5838"/>
                    <a:pt x="3687" y="5838"/>
                  </a:cubicBezTo>
                  <a:cubicBezTo>
                    <a:pt x="3457" y="5838"/>
                    <a:pt x="3219" y="5725"/>
                    <a:pt x="3104" y="5533"/>
                  </a:cubicBezTo>
                  <a:cubicBezTo>
                    <a:pt x="2897" y="5199"/>
                    <a:pt x="2907" y="4757"/>
                    <a:pt x="2927" y="4384"/>
                  </a:cubicBezTo>
                  <a:cubicBezTo>
                    <a:pt x="2946" y="4119"/>
                    <a:pt x="2976" y="3835"/>
                    <a:pt x="3035" y="3569"/>
                  </a:cubicBezTo>
                  <a:cubicBezTo>
                    <a:pt x="3055" y="3487"/>
                    <a:pt x="2997" y="3457"/>
                    <a:pt x="2917" y="3457"/>
                  </a:cubicBezTo>
                  <a:cubicBezTo>
                    <a:pt x="2806" y="3457"/>
                    <a:pt x="2653" y="3516"/>
                    <a:pt x="2613" y="3579"/>
                  </a:cubicBezTo>
                  <a:cubicBezTo>
                    <a:pt x="2436" y="3903"/>
                    <a:pt x="2200" y="4217"/>
                    <a:pt x="1925" y="4463"/>
                  </a:cubicBezTo>
                  <a:cubicBezTo>
                    <a:pt x="1782" y="4590"/>
                    <a:pt x="1601" y="4723"/>
                    <a:pt x="1408" y="4723"/>
                  </a:cubicBezTo>
                  <a:cubicBezTo>
                    <a:pt x="1361" y="4723"/>
                    <a:pt x="1315" y="4716"/>
                    <a:pt x="1267" y="4699"/>
                  </a:cubicBezTo>
                  <a:cubicBezTo>
                    <a:pt x="1032" y="4620"/>
                    <a:pt x="767" y="4306"/>
                    <a:pt x="737" y="4051"/>
                  </a:cubicBezTo>
                  <a:cubicBezTo>
                    <a:pt x="649" y="3383"/>
                    <a:pt x="2033" y="3255"/>
                    <a:pt x="2475" y="3226"/>
                  </a:cubicBezTo>
                  <a:cubicBezTo>
                    <a:pt x="2693" y="3197"/>
                    <a:pt x="2820" y="2940"/>
                    <a:pt x="2554" y="2940"/>
                  </a:cubicBezTo>
                  <a:cubicBezTo>
                    <a:pt x="2545" y="2940"/>
                    <a:pt x="2535" y="2940"/>
                    <a:pt x="2524" y="2941"/>
                  </a:cubicBezTo>
                  <a:cubicBezTo>
                    <a:pt x="2426" y="2951"/>
                    <a:pt x="2318" y="2961"/>
                    <a:pt x="2200" y="2970"/>
                  </a:cubicBezTo>
                  <a:cubicBezTo>
                    <a:pt x="2086" y="2979"/>
                    <a:pt x="1961" y="2985"/>
                    <a:pt x="1833" y="2985"/>
                  </a:cubicBezTo>
                  <a:cubicBezTo>
                    <a:pt x="1251" y="2985"/>
                    <a:pt x="596" y="2863"/>
                    <a:pt x="580" y="2332"/>
                  </a:cubicBezTo>
                  <a:cubicBezTo>
                    <a:pt x="570" y="2136"/>
                    <a:pt x="649" y="1812"/>
                    <a:pt x="875" y="1782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3" y="1777"/>
                    <a:pt x="1391" y="1939"/>
                    <a:pt x="1542" y="2028"/>
                  </a:cubicBezTo>
                  <a:cubicBezTo>
                    <a:pt x="1856" y="2224"/>
                    <a:pt x="2141" y="2460"/>
                    <a:pt x="2406" y="2715"/>
                  </a:cubicBezTo>
                  <a:cubicBezTo>
                    <a:pt x="2435" y="2744"/>
                    <a:pt x="2481" y="2756"/>
                    <a:pt x="2533" y="2756"/>
                  </a:cubicBezTo>
                  <a:cubicBezTo>
                    <a:pt x="2641" y="2756"/>
                    <a:pt x="2772" y="2703"/>
                    <a:pt x="2819" y="2637"/>
                  </a:cubicBezTo>
                  <a:cubicBezTo>
                    <a:pt x="2838" y="2597"/>
                    <a:pt x="2838" y="2568"/>
                    <a:pt x="2799" y="2529"/>
                  </a:cubicBezTo>
                  <a:cubicBezTo>
                    <a:pt x="2603" y="2332"/>
                    <a:pt x="2416" y="2116"/>
                    <a:pt x="2249" y="1881"/>
                  </a:cubicBezTo>
                  <a:cubicBezTo>
                    <a:pt x="2092" y="1665"/>
                    <a:pt x="1660" y="1075"/>
                    <a:pt x="1955" y="820"/>
                  </a:cubicBezTo>
                  <a:cubicBezTo>
                    <a:pt x="2035" y="745"/>
                    <a:pt x="2171" y="713"/>
                    <a:pt x="2310" y="713"/>
                  </a:cubicBezTo>
                  <a:cubicBezTo>
                    <a:pt x="2444" y="713"/>
                    <a:pt x="2580" y="743"/>
                    <a:pt x="2671" y="791"/>
                  </a:cubicBezTo>
                  <a:cubicBezTo>
                    <a:pt x="2848" y="889"/>
                    <a:pt x="2937" y="1066"/>
                    <a:pt x="2986" y="1252"/>
                  </a:cubicBezTo>
                  <a:cubicBezTo>
                    <a:pt x="3015" y="1380"/>
                    <a:pt x="3025" y="1498"/>
                    <a:pt x="3025" y="1625"/>
                  </a:cubicBezTo>
                  <a:cubicBezTo>
                    <a:pt x="3005" y="1763"/>
                    <a:pt x="2986" y="1890"/>
                    <a:pt x="2976" y="2028"/>
                  </a:cubicBezTo>
                  <a:cubicBezTo>
                    <a:pt x="2972" y="2114"/>
                    <a:pt x="3041" y="2148"/>
                    <a:pt x="3126" y="2148"/>
                  </a:cubicBezTo>
                  <a:cubicBezTo>
                    <a:pt x="3245" y="2148"/>
                    <a:pt x="3395" y="2080"/>
                    <a:pt x="3418" y="1989"/>
                  </a:cubicBezTo>
                  <a:cubicBezTo>
                    <a:pt x="3447" y="1851"/>
                    <a:pt x="3457" y="1704"/>
                    <a:pt x="3457" y="1557"/>
                  </a:cubicBezTo>
                  <a:cubicBezTo>
                    <a:pt x="3537" y="1017"/>
                    <a:pt x="3737" y="281"/>
                    <a:pt x="4157" y="281"/>
                  </a:cubicBezTo>
                  <a:close/>
                  <a:moveTo>
                    <a:pt x="4238" y="0"/>
                  </a:moveTo>
                  <a:cubicBezTo>
                    <a:pt x="4163" y="0"/>
                    <a:pt x="4088" y="8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46" y="496"/>
                    <a:pt x="2701" y="457"/>
                  </a:cubicBezTo>
                  <a:cubicBezTo>
                    <a:pt x="2616" y="442"/>
                    <a:pt x="2520" y="433"/>
                    <a:pt x="2419" y="433"/>
                  </a:cubicBezTo>
                  <a:cubicBezTo>
                    <a:pt x="2056" y="433"/>
                    <a:pt x="1637" y="544"/>
                    <a:pt x="1483" y="859"/>
                  </a:cubicBezTo>
                  <a:cubicBezTo>
                    <a:pt x="1366" y="1105"/>
                    <a:pt x="1444" y="1370"/>
                    <a:pt x="1562" y="1615"/>
                  </a:cubicBezTo>
                  <a:cubicBezTo>
                    <a:pt x="1381" y="1534"/>
                    <a:pt x="1197" y="1487"/>
                    <a:pt x="1015" y="1487"/>
                  </a:cubicBezTo>
                  <a:cubicBezTo>
                    <a:pt x="891" y="1487"/>
                    <a:pt x="768" y="1509"/>
                    <a:pt x="649" y="1557"/>
                  </a:cubicBezTo>
                  <a:cubicBezTo>
                    <a:pt x="236" y="1733"/>
                    <a:pt x="1" y="2322"/>
                    <a:pt x="227" y="2725"/>
                  </a:cubicBezTo>
                  <a:cubicBezTo>
                    <a:pt x="403" y="3029"/>
                    <a:pt x="786" y="3147"/>
                    <a:pt x="1140" y="3206"/>
                  </a:cubicBezTo>
                  <a:cubicBezTo>
                    <a:pt x="855" y="3314"/>
                    <a:pt x="600" y="3471"/>
                    <a:pt x="433" y="3687"/>
                  </a:cubicBezTo>
                  <a:cubicBezTo>
                    <a:pt x="119" y="4090"/>
                    <a:pt x="413" y="4591"/>
                    <a:pt x="776" y="4846"/>
                  </a:cubicBezTo>
                  <a:cubicBezTo>
                    <a:pt x="942" y="4962"/>
                    <a:pt x="1121" y="5011"/>
                    <a:pt x="1301" y="5011"/>
                  </a:cubicBezTo>
                  <a:cubicBezTo>
                    <a:pt x="1624" y="5011"/>
                    <a:pt x="1948" y="4854"/>
                    <a:pt x="2200" y="4640"/>
                  </a:cubicBezTo>
                  <a:cubicBezTo>
                    <a:pt x="2298" y="4561"/>
                    <a:pt x="2387" y="446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4"/>
                    <a:pt x="2789" y="5828"/>
                  </a:cubicBezTo>
                  <a:cubicBezTo>
                    <a:pt x="2971" y="6035"/>
                    <a:pt x="3240" y="6120"/>
                    <a:pt x="3516" y="6120"/>
                  </a:cubicBezTo>
                  <a:cubicBezTo>
                    <a:pt x="3776" y="6120"/>
                    <a:pt x="4043" y="6045"/>
                    <a:pt x="4252" y="5926"/>
                  </a:cubicBezTo>
                  <a:cubicBezTo>
                    <a:pt x="4724" y="5661"/>
                    <a:pt x="4743" y="5160"/>
                    <a:pt x="4547" y="4699"/>
                  </a:cubicBezTo>
                  <a:cubicBezTo>
                    <a:pt x="4547" y="4689"/>
                    <a:pt x="4537" y="4669"/>
                    <a:pt x="4537" y="4659"/>
                  </a:cubicBezTo>
                  <a:lnTo>
                    <a:pt x="4537" y="4659"/>
                  </a:lnTo>
                  <a:cubicBezTo>
                    <a:pt x="4871" y="4879"/>
                    <a:pt x="5266" y="5079"/>
                    <a:pt x="5665" y="5079"/>
                  </a:cubicBezTo>
                  <a:cubicBezTo>
                    <a:pt x="5747" y="5079"/>
                    <a:pt x="5830" y="5070"/>
                    <a:pt x="5912" y="5052"/>
                  </a:cubicBezTo>
                  <a:cubicBezTo>
                    <a:pt x="6393" y="4944"/>
                    <a:pt x="6795" y="4384"/>
                    <a:pt x="6638" y="3893"/>
                  </a:cubicBezTo>
                  <a:cubicBezTo>
                    <a:pt x="6491" y="3452"/>
                    <a:pt x="5961" y="3304"/>
                    <a:pt x="5548" y="3236"/>
                  </a:cubicBezTo>
                  <a:cubicBezTo>
                    <a:pt x="5872" y="3157"/>
                    <a:pt x="6187" y="3039"/>
                    <a:pt x="6412" y="2823"/>
                  </a:cubicBezTo>
                  <a:cubicBezTo>
                    <a:pt x="6795" y="2479"/>
                    <a:pt x="6599" y="2008"/>
                    <a:pt x="6236" y="1714"/>
                  </a:cubicBezTo>
                  <a:cubicBezTo>
                    <a:pt x="6057" y="1572"/>
                    <a:pt x="5856" y="1515"/>
                    <a:pt x="5650" y="1515"/>
                  </a:cubicBezTo>
                  <a:cubicBezTo>
                    <a:pt x="5371" y="1515"/>
                    <a:pt x="5085" y="1621"/>
                    <a:pt x="4841" y="1763"/>
                  </a:cubicBezTo>
                  <a:cubicBezTo>
                    <a:pt x="5028" y="1399"/>
                    <a:pt x="5195" y="967"/>
                    <a:pt x="5097" y="575"/>
                  </a:cubicBezTo>
                  <a:cubicBezTo>
                    <a:pt x="5007" y="199"/>
                    <a:pt x="4612" y="0"/>
                    <a:pt x="4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4" name="Google Shape;4974;p23"/>
            <p:cNvSpPr/>
            <p:nvPr/>
          </p:nvSpPr>
          <p:spPr>
            <a:xfrm>
              <a:off x="2717452" y="5177176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3114" y="281"/>
                  </a:moveTo>
                  <a:cubicBezTo>
                    <a:pt x="3343" y="281"/>
                    <a:pt x="3578" y="393"/>
                    <a:pt x="3693" y="584"/>
                  </a:cubicBezTo>
                  <a:cubicBezTo>
                    <a:pt x="3899" y="917"/>
                    <a:pt x="3899" y="1359"/>
                    <a:pt x="3869" y="1732"/>
                  </a:cubicBezTo>
                  <a:cubicBezTo>
                    <a:pt x="3860" y="2007"/>
                    <a:pt x="3820" y="2282"/>
                    <a:pt x="3761" y="2547"/>
                  </a:cubicBezTo>
                  <a:cubicBezTo>
                    <a:pt x="3741" y="2629"/>
                    <a:pt x="3799" y="2660"/>
                    <a:pt x="3879" y="2660"/>
                  </a:cubicBezTo>
                  <a:cubicBezTo>
                    <a:pt x="3990" y="2660"/>
                    <a:pt x="4144" y="2600"/>
                    <a:pt x="4184" y="2537"/>
                  </a:cubicBezTo>
                  <a:cubicBezTo>
                    <a:pt x="4360" y="2213"/>
                    <a:pt x="4596" y="1899"/>
                    <a:pt x="4871" y="1654"/>
                  </a:cubicBezTo>
                  <a:cubicBezTo>
                    <a:pt x="5022" y="1527"/>
                    <a:pt x="5198" y="1394"/>
                    <a:pt x="5389" y="1394"/>
                  </a:cubicBezTo>
                  <a:cubicBezTo>
                    <a:pt x="5435" y="1394"/>
                    <a:pt x="5482" y="1401"/>
                    <a:pt x="5529" y="1418"/>
                  </a:cubicBezTo>
                  <a:cubicBezTo>
                    <a:pt x="5764" y="1506"/>
                    <a:pt x="6030" y="1811"/>
                    <a:pt x="6059" y="2066"/>
                  </a:cubicBezTo>
                  <a:cubicBezTo>
                    <a:pt x="6147" y="2734"/>
                    <a:pt x="4763" y="2862"/>
                    <a:pt x="4321" y="2891"/>
                  </a:cubicBezTo>
                  <a:cubicBezTo>
                    <a:pt x="4106" y="2919"/>
                    <a:pt x="3980" y="3178"/>
                    <a:pt x="4230" y="3178"/>
                  </a:cubicBezTo>
                  <a:cubicBezTo>
                    <a:pt x="4243" y="3178"/>
                    <a:pt x="4257" y="3177"/>
                    <a:pt x="4272" y="3176"/>
                  </a:cubicBezTo>
                  <a:cubicBezTo>
                    <a:pt x="4370" y="3176"/>
                    <a:pt x="4478" y="3156"/>
                    <a:pt x="4596" y="3146"/>
                  </a:cubicBezTo>
                  <a:cubicBezTo>
                    <a:pt x="4703" y="3140"/>
                    <a:pt x="4820" y="3135"/>
                    <a:pt x="4940" y="3135"/>
                  </a:cubicBezTo>
                  <a:cubicBezTo>
                    <a:pt x="5527" y="3135"/>
                    <a:pt x="6200" y="3247"/>
                    <a:pt x="6216" y="3784"/>
                  </a:cubicBezTo>
                  <a:cubicBezTo>
                    <a:pt x="6226" y="3981"/>
                    <a:pt x="6147" y="4305"/>
                    <a:pt x="5922" y="4344"/>
                  </a:cubicBezTo>
                  <a:cubicBezTo>
                    <a:pt x="5906" y="4346"/>
                    <a:pt x="5890" y="4347"/>
                    <a:pt x="5874" y="4347"/>
                  </a:cubicBezTo>
                  <a:cubicBezTo>
                    <a:pt x="5665" y="4347"/>
                    <a:pt x="5409" y="4180"/>
                    <a:pt x="5254" y="4089"/>
                  </a:cubicBezTo>
                  <a:cubicBezTo>
                    <a:pt x="4940" y="3892"/>
                    <a:pt x="4655" y="3667"/>
                    <a:pt x="4390" y="3411"/>
                  </a:cubicBezTo>
                  <a:cubicBezTo>
                    <a:pt x="4360" y="3378"/>
                    <a:pt x="4311" y="3364"/>
                    <a:pt x="4257" y="3364"/>
                  </a:cubicBezTo>
                  <a:cubicBezTo>
                    <a:pt x="4150" y="3364"/>
                    <a:pt x="4023" y="3418"/>
                    <a:pt x="3977" y="3490"/>
                  </a:cubicBezTo>
                  <a:cubicBezTo>
                    <a:pt x="3958" y="3519"/>
                    <a:pt x="3958" y="3559"/>
                    <a:pt x="3997" y="3588"/>
                  </a:cubicBezTo>
                  <a:cubicBezTo>
                    <a:pt x="4193" y="3784"/>
                    <a:pt x="4380" y="4010"/>
                    <a:pt x="4547" y="4236"/>
                  </a:cubicBezTo>
                  <a:cubicBezTo>
                    <a:pt x="4704" y="4452"/>
                    <a:pt x="5136" y="5041"/>
                    <a:pt x="4841" y="5306"/>
                  </a:cubicBezTo>
                  <a:cubicBezTo>
                    <a:pt x="4763" y="5375"/>
                    <a:pt x="4630" y="5405"/>
                    <a:pt x="4494" y="5405"/>
                  </a:cubicBezTo>
                  <a:cubicBezTo>
                    <a:pt x="4358" y="5405"/>
                    <a:pt x="4218" y="5375"/>
                    <a:pt x="4125" y="5326"/>
                  </a:cubicBezTo>
                  <a:cubicBezTo>
                    <a:pt x="3948" y="5228"/>
                    <a:pt x="3860" y="5051"/>
                    <a:pt x="3810" y="4865"/>
                  </a:cubicBezTo>
                  <a:cubicBezTo>
                    <a:pt x="3791" y="4747"/>
                    <a:pt x="3771" y="4619"/>
                    <a:pt x="3771" y="4491"/>
                  </a:cubicBezTo>
                  <a:cubicBezTo>
                    <a:pt x="3791" y="4354"/>
                    <a:pt x="3810" y="4226"/>
                    <a:pt x="3820" y="4089"/>
                  </a:cubicBezTo>
                  <a:cubicBezTo>
                    <a:pt x="3824" y="4004"/>
                    <a:pt x="3757" y="3969"/>
                    <a:pt x="3673" y="3969"/>
                  </a:cubicBezTo>
                  <a:cubicBezTo>
                    <a:pt x="3553" y="3969"/>
                    <a:pt x="3402" y="4040"/>
                    <a:pt x="3378" y="4138"/>
                  </a:cubicBezTo>
                  <a:cubicBezTo>
                    <a:pt x="3349" y="4266"/>
                    <a:pt x="3339" y="4413"/>
                    <a:pt x="3339" y="4560"/>
                  </a:cubicBezTo>
                  <a:cubicBezTo>
                    <a:pt x="3259" y="5099"/>
                    <a:pt x="3060" y="5836"/>
                    <a:pt x="2639" y="5836"/>
                  </a:cubicBezTo>
                  <a:cubicBezTo>
                    <a:pt x="2546" y="5836"/>
                    <a:pt x="2443" y="5800"/>
                    <a:pt x="2328" y="5719"/>
                  </a:cubicBezTo>
                  <a:cubicBezTo>
                    <a:pt x="1650" y="5238"/>
                    <a:pt x="2583" y="3932"/>
                    <a:pt x="2937" y="3480"/>
                  </a:cubicBezTo>
                  <a:cubicBezTo>
                    <a:pt x="3030" y="3358"/>
                    <a:pt x="2923" y="3298"/>
                    <a:pt x="2797" y="3298"/>
                  </a:cubicBezTo>
                  <a:cubicBezTo>
                    <a:pt x="2712" y="3298"/>
                    <a:pt x="2617" y="3326"/>
                    <a:pt x="2573" y="3382"/>
                  </a:cubicBezTo>
                  <a:cubicBezTo>
                    <a:pt x="2357" y="3667"/>
                    <a:pt x="2082" y="3932"/>
                    <a:pt x="1778" y="4128"/>
                  </a:cubicBezTo>
                  <a:cubicBezTo>
                    <a:pt x="1629" y="4225"/>
                    <a:pt x="1446" y="4316"/>
                    <a:pt x="1264" y="4316"/>
                  </a:cubicBezTo>
                  <a:cubicBezTo>
                    <a:pt x="1206" y="4316"/>
                    <a:pt x="1148" y="4307"/>
                    <a:pt x="1091" y="4285"/>
                  </a:cubicBezTo>
                  <a:cubicBezTo>
                    <a:pt x="875" y="4207"/>
                    <a:pt x="580" y="3892"/>
                    <a:pt x="600" y="3637"/>
                  </a:cubicBezTo>
                  <a:cubicBezTo>
                    <a:pt x="609" y="3235"/>
                    <a:pt x="1366" y="3127"/>
                    <a:pt x="1650" y="3068"/>
                  </a:cubicBezTo>
                  <a:cubicBezTo>
                    <a:pt x="1965" y="3009"/>
                    <a:pt x="2289" y="2970"/>
                    <a:pt x="2603" y="2950"/>
                  </a:cubicBezTo>
                  <a:cubicBezTo>
                    <a:pt x="2831" y="2931"/>
                    <a:pt x="2939" y="2664"/>
                    <a:pt x="2680" y="2664"/>
                  </a:cubicBezTo>
                  <a:cubicBezTo>
                    <a:pt x="2671" y="2664"/>
                    <a:pt x="2662" y="2664"/>
                    <a:pt x="2652" y="2665"/>
                  </a:cubicBezTo>
                  <a:cubicBezTo>
                    <a:pt x="2491" y="2676"/>
                    <a:pt x="2305" y="2687"/>
                    <a:pt x="2110" y="2687"/>
                  </a:cubicBezTo>
                  <a:cubicBezTo>
                    <a:pt x="1617" y="2687"/>
                    <a:pt x="1068" y="2620"/>
                    <a:pt x="737" y="2331"/>
                  </a:cubicBezTo>
                  <a:cubicBezTo>
                    <a:pt x="472" y="2086"/>
                    <a:pt x="531" y="1457"/>
                    <a:pt x="914" y="1340"/>
                  </a:cubicBezTo>
                  <a:cubicBezTo>
                    <a:pt x="961" y="1325"/>
                    <a:pt x="1011" y="1318"/>
                    <a:pt x="1063" y="1318"/>
                  </a:cubicBezTo>
                  <a:cubicBezTo>
                    <a:pt x="1427" y="1318"/>
                    <a:pt x="1873" y="1650"/>
                    <a:pt x="2131" y="1831"/>
                  </a:cubicBezTo>
                  <a:cubicBezTo>
                    <a:pt x="2416" y="2037"/>
                    <a:pt x="2691" y="2263"/>
                    <a:pt x="2937" y="2518"/>
                  </a:cubicBezTo>
                  <a:cubicBezTo>
                    <a:pt x="2966" y="2548"/>
                    <a:pt x="3015" y="2560"/>
                    <a:pt x="3069" y="2560"/>
                  </a:cubicBezTo>
                  <a:cubicBezTo>
                    <a:pt x="3229" y="2560"/>
                    <a:pt x="3434" y="2449"/>
                    <a:pt x="3339" y="2331"/>
                  </a:cubicBezTo>
                  <a:cubicBezTo>
                    <a:pt x="3162" y="2125"/>
                    <a:pt x="2995" y="1899"/>
                    <a:pt x="2858" y="1664"/>
                  </a:cubicBezTo>
                  <a:cubicBezTo>
                    <a:pt x="2681" y="1369"/>
                    <a:pt x="2406" y="849"/>
                    <a:pt x="2642" y="515"/>
                  </a:cubicBezTo>
                  <a:cubicBezTo>
                    <a:pt x="2751" y="353"/>
                    <a:pt x="2931" y="281"/>
                    <a:pt x="3114" y="281"/>
                  </a:cubicBezTo>
                  <a:close/>
                  <a:moveTo>
                    <a:pt x="3286" y="0"/>
                  </a:moveTo>
                  <a:cubicBezTo>
                    <a:pt x="3024" y="0"/>
                    <a:pt x="2755" y="76"/>
                    <a:pt x="2544" y="191"/>
                  </a:cubicBezTo>
                  <a:cubicBezTo>
                    <a:pt x="2073" y="456"/>
                    <a:pt x="2053" y="957"/>
                    <a:pt x="2249" y="1418"/>
                  </a:cubicBezTo>
                  <a:cubicBezTo>
                    <a:pt x="2249" y="1438"/>
                    <a:pt x="2259" y="1448"/>
                    <a:pt x="2259" y="1457"/>
                  </a:cubicBezTo>
                  <a:cubicBezTo>
                    <a:pt x="1925" y="1237"/>
                    <a:pt x="1530" y="1038"/>
                    <a:pt x="1131" y="1038"/>
                  </a:cubicBezTo>
                  <a:cubicBezTo>
                    <a:pt x="1049" y="1038"/>
                    <a:pt x="966" y="1046"/>
                    <a:pt x="884" y="1065"/>
                  </a:cubicBezTo>
                  <a:cubicBezTo>
                    <a:pt x="403" y="1182"/>
                    <a:pt x="1" y="1732"/>
                    <a:pt x="158" y="2233"/>
                  </a:cubicBezTo>
                  <a:cubicBezTo>
                    <a:pt x="305" y="2665"/>
                    <a:pt x="835" y="2812"/>
                    <a:pt x="1248" y="2881"/>
                  </a:cubicBezTo>
                  <a:cubicBezTo>
                    <a:pt x="924" y="2970"/>
                    <a:pt x="609" y="3078"/>
                    <a:pt x="384" y="3294"/>
                  </a:cubicBezTo>
                  <a:cubicBezTo>
                    <a:pt x="1" y="3637"/>
                    <a:pt x="197" y="4118"/>
                    <a:pt x="560" y="4403"/>
                  </a:cubicBezTo>
                  <a:cubicBezTo>
                    <a:pt x="741" y="4546"/>
                    <a:pt x="945" y="4604"/>
                    <a:pt x="1153" y="4604"/>
                  </a:cubicBezTo>
                  <a:cubicBezTo>
                    <a:pt x="1430" y="4604"/>
                    <a:pt x="1713" y="4500"/>
                    <a:pt x="1955" y="4354"/>
                  </a:cubicBezTo>
                  <a:lnTo>
                    <a:pt x="1955" y="4354"/>
                  </a:lnTo>
                  <a:cubicBezTo>
                    <a:pt x="1768" y="4717"/>
                    <a:pt x="1601" y="5149"/>
                    <a:pt x="1699" y="5542"/>
                  </a:cubicBezTo>
                  <a:cubicBezTo>
                    <a:pt x="1790" y="5920"/>
                    <a:pt x="2189" y="6126"/>
                    <a:pt x="2564" y="6126"/>
                  </a:cubicBezTo>
                  <a:cubicBezTo>
                    <a:pt x="2638" y="6126"/>
                    <a:pt x="2710" y="6118"/>
                    <a:pt x="2779" y="6102"/>
                  </a:cubicBezTo>
                  <a:cubicBezTo>
                    <a:pt x="3172" y="6004"/>
                    <a:pt x="3408" y="5689"/>
                    <a:pt x="3555" y="5326"/>
                  </a:cubicBezTo>
                  <a:cubicBezTo>
                    <a:pt x="3673" y="5493"/>
                    <a:pt x="3850" y="5621"/>
                    <a:pt x="4095" y="5660"/>
                  </a:cubicBezTo>
                  <a:cubicBezTo>
                    <a:pt x="4180" y="5675"/>
                    <a:pt x="4276" y="5683"/>
                    <a:pt x="4377" y="5683"/>
                  </a:cubicBezTo>
                  <a:cubicBezTo>
                    <a:pt x="4740" y="5683"/>
                    <a:pt x="5159" y="5573"/>
                    <a:pt x="5313" y="5257"/>
                  </a:cubicBezTo>
                  <a:cubicBezTo>
                    <a:pt x="5431" y="5022"/>
                    <a:pt x="5352" y="4747"/>
                    <a:pt x="5234" y="4501"/>
                  </a:cubicBezTo>
                  <a:lnTo>
                    <a:pt x="5234" y="4501"/>
                  </a:lnTo>
                  <a:cubicBezTo>
                    <a:pt x="5416" y="4584"/>
                    <a:pt x="5602" y="4634"/>
                    <a:pt x="5785" y="4634"/>
                  </a:cubicBezTo>
                  <a:cubicBezTo>
                    <a:pt x="5908" y="4634"/>
                    <a:pt x="6029" y="4611"/>
                    <a:pt x="6147" y="4560"/>
                  </a:cubicBezTo>
                  <a:cubicBezTo>
                    <a:pt x="6560" y="4383"/>
                    <a:pt x="6795" y="3794"/>
                    <a:pt x="6570" y="3402"/>
                  </a:cubicBezTo>
                  <a:cubicBezTo>
                    <a:pt x="6393" y="3087"/>
                    <a:pt x="6010" y="2970"/>
                    <a:pt x="5656" y="2911"/>
                  </a:cubicBezTo>
                  <a:cubicBezTo>
                    <a:pt x="5941" y="2803"/>
                    <a:pt x="6196" y="2655"/>
                    <a:pt x="6363" y="2429"/>
                  </a:cubicBezTo>
                  <a:cubicBezTo>
                    <a:pt x="6678" y="2037"/>
                    <a:pt x="6383" y="1526"/>
                    <a:pt x="6020" y="1271"/>
                  </a:cubicBezTo>
                  <a:cubicBezTo>
                    <a:pt x="5856" y="1156"/>
                    <a:pt x="5679" y="1108"/>
                    <a:pt x="5501" y="1108"/>
                  </a:cubicBezTo>
                  <a:cubicBezTo>
                    <a:pt x="5177" y="1108"/>
                    <a:pt x="4850" y="1268"/>
                    <a:pt x="4596" y="1477"/>
                  </a:cubicBezTo>
                  <a:cubicBezTo>
                    <a:pt x="4498" y="1565"/>
                    <a:pt x="4409" y="1654"/>
                    <a:pt x="4321" y="1752"/>
                  </a:cubicBezTo>
                  <a:cubicBezTo>
                    <a:pt x="4370" y="1212"/>
                    <a:pt x="4331" y="652"/>
                    <a:pt x="4007" y="289"/>
                  </a:cubicBezTo>
                  <a:cubicBezTo>
                    <a:pt x="3826" y="83"/>
                    <a:pt x="3560" y="0"/>
                    <a:pt x="3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5" name="Google Shape;4975;p23"/>
            <p:cNvSpPr/>
            <p:nvPr/>
          </p:nvSpPr>
          <p:spPr>
            <a:xfrm>
              <a:off x="153403" y="5385072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4163" y="282"/>
                  </a:moveTo>
                  <a:cubicBezTo>
                    <a:pt x="4254" y="282"/>
                    <a:pt x="4356" y="317"/>
                    <a:pt x="4469" y="398"/>
                  </a:cubicBezTo>
                  <a:cubicBezTo>
                    <a:pt x="5156" y="889"/>
                    <a:pt x="4213" y="2195"/>
                    <a:pt x="3870" y="2637"/>
                  </a:cubicBezTo>
                  <a:cubicBezTo>
                    <a:pt x="3770" y="2766"/>
                    <a:pt x="3877" y="2828"/>
                    <a:pt x="4003" y="2828"/>
                  </a:cubicBezTo>
                  <a:cubicBezTo>
                    <a:pt x="4087" y="2828"/>
                    <a:pt x="4180" y="2800"/>
                    <a:pt x="4223" y="2745"/>
                  </a:cubicBezTo>
                  <a:cubicBezTo>
                    <a:pt x="4449" y="2460"/>
                    <a:pt x="4714" y="2195"/>
                    <a:pt x="5018" y="1998"/>
                  </a:cubicBezTo>
                  <a:cubicBezTo>
                    <a:pt x="5175" y="1894"/>
                    <a:pt x="5354" y="1801"/>
                    <a:pt x="5539" y="1801"/>
                  </a:cubicBezTo>
                  <a:cubicBezTo>
                    <a:pt x="5598" y="1801"/>
                    <a:pt x="5657" y="1810"/>
                    <a:pt x="5716" y="1832"/>
                  </a:cubicBezTo>
                  <a:cubicBezTo>
                    <a:pt x="5932" y="1920"/>
                    <a:pt x="6216" y="2234"/>
                    <a:pt x="6207" y="2480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18"/>
                    <a:pt x="4518" y="3157"/>
                    <a:pt x="4194" y="3177"/>
                  </a:cubicBezTo>
                  <a:cubicBezTo>
                    <a:pt x="3972" y="3186"/>
                    <a:pt x="3854" y="3462"/>
                    <a:pt x="4130" y="3462"/>
                  </a:cubicBezTo>
                  <a:cubicBezTo>
                    <a:pt x="4135" y="3462"/>
                    <a:pt x="4140" y="3462"/>
                    <a:pt x="4145" y="3461"/>
                  </a:cubicBezTo>
                  <a:cubicBezTo>
                    <a:pt x="4317" y="3447"/>
                    <a:pt x="4516" y="3434"/>
                    <a:pt x="4723" y="3434"/>
                  </a:cubicBezTo>
                  <a:cubicBezTo>
                    <a:pt x="5212" y="3434"/>
                    <a:pt x="5742" y="3506"/>
                    <a:pt x="6059" y="3795"/>
                  </a:cubicBezTo>
                  <a:cubicBezTo>
                    <a:pt x="6334" y="4041"/>
                    <a:pt x="6265" y="4659"/>
                    <a:pt x="5892" y="4787"/>
                  </a:cubicBezTo>
                  <a:cubicBezTo>
                    <a:pt x="5844" y="4802"/>
                    <a:pt x="5793" y="4808"/>
                    <a:pt x="5740" y="4808"/>
                  </a:cubicBezTo>
                  <a:cubicBezTo>
                    <a:pt x="5370" y="4808"/>
                    <a:pt x="4924" y="4477"/>
                    <a:pt x="4675" y="4296"/>
                  </a:cubicBezTo>
                  <a:cubicBezTo>
                    <a:pt x="4390" y="4090"/>
                    <a:pt x="4115" y="3854"/>
                    <a:pt x="3860" y="3609"/>
                  </a:cubicBezTo>
                  <a:cubicBezTo>
                    <a:pt x="3830" y="3579"/>
                    <a:pt x="3781" y="3566"/>
                    <a:pt x="3726" y="3566"/>
                  </a:cubicBezTo>
                  <a:cubicBezTo>
                    <a:pt x="3568" y="3566"/>
                    <a:pt x="3365" y="3676"/>
                    <a:pt x="3467" y="3786"/>
                  </a:cubicBezTo>
                  <a:cubicBezTo>
                    <a:pt x="3644" y="3992"/>
                    <a:pt x="3801" y="4218"/>
                    <a:pt x="3938" y="4453"/>
                  </a:cubicBezTo>
                  <a:cubicBezTo>
                    <a:pt x="4115" y="4748"/>
                    <a:pt x="4390" y="5278"/>
                    <a:pt x="4164" y="5612"/>
                  </a:cubicBezTo>
                  <a:cubicBezTo>
                    <a:pt x="4052" y="5768"/>
                    <a:pt x="3872" y="5838"/>
                    <a:pt x="3689" y="5838"/>
                  </a:cubicBezTo>
                  <a:cubicBezTo>
                    <a:pt x="3457" y="5838"/>
                    <a:pt x="3219" y="5725"/>
                    <a:pt x="3104" y="553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7" y="4119"/>
                    <a:pt x="2986" y="3844"/>
                    <a:pt x="3045" y="3579"/>
                  </a:cubicBezTo>
                  <a:cubicBezTo>
                    <a:pt x="3066" y="3491"/>
                    <a:pt x="3003" y="3459"/>
                    <a:pt x="2919" y="3459"/>
                  </a:cubicBezTo>
                  <a:cubicBezTo>
                    <a:pt x="2806" y="3459"/>
                    <a:pt x="2656" y="3517"/>
                    <a:pt x="2623" y="3579"/>
                  </a:cubicBezTo>
                  <a:cubicBezTo>
                    <a:pt x="2446" y="3903"/>
                    <a:pt x="2210" y="4227"/>
                    <a:pt x="1925" y="4473"/>
                  </a:cubicBezTo>
                  <a:cubicBezTo>
                    <a:pt x="1781" y="4601"/>
                    <a:pt x="1604" y="4729"/>
                    <a:pt x="1405" y="4729"/>
                  </a:cubicBezTo>
                  <a:cubicBezTo>
                    <a:pt x="1360" y="4729"/>
                    <a:pt x="1314" y="4723"/>
                    <a:pt x="1268" y="4708"/>
                  </a:cubicBezTo>
                  <a:cubicBezTo>
                    <a:pt x="1032" y="4620"/>
                    <a:pt x="777" y="4316"/>
                    <a:pt x="737" y="4051"/>
                  </a:cubicBezTo>
                  <a:cubicBezTo>
                    <a:pt x="649" y="3393"/>
                    <a:pt x="2033" y="3265"/>
                    <a:pt x="2485" y="3226"/>
                  </a:cubicBezTo>
                  <a:cubicBezTo>
                    <a:pt x="2703" y="3197"/>
                    <a:pt x="2821" y="2940"/>
                    <a:pt x="2563" y="2940"/>
                  </a:cubicBezTo>
                  <a:cubicBezTo>
                    <a:pt x="2554" y="2940"/>
                    <a:pt x="2544" y="2940"/>
                    <a:pt x="2534" y="2941"/>
                  </a:cubicBezTo>
                  <a:cubicBezTo>
                    <a:pt x="2426" y="2951"/>
                    <a:pt x="2318" y="2961"/>
                    <a:pt x="2210" y="2971"/>
                  </a:cubicBezTo>
                  <a:cubicBezTo>
                    <a:pt x="2092" y="2980"/>
                    <a:pt x="1961" y="2986"/>
                    <a:pt x="1826" y="2986"/>
                  </a:cubicBezTo>
                  <a:cubicBezTo>
                    <a:pt x="1246" y="2986"/>
                    <a:pt x="596" y="2866"/>
                    <a:pt x="580" y="2332"/>
                  </a:cubicBezTo>
                  <a:cubicBezTo>
                    <a:pt x="570" y="2146"/>
                    <a:pt x="659" y="1822"/>
                    <a:pt x="875" y="1782"/>
                  </a:cubicBezTo>
                  <a:cubicBezTo>
                    <a:pt x="895" y="1779"/>
                    <a:pt x="916" y="1777"/>
                    <a:pt x="937" y="1777"/>
                  </a:cubicBezTo>
                  <a:cubicBezTo>
                    <a:pt x="1143" y="1777"/>
                    <a:pt x="1392" y="1940"/>
                    <a:pt x="1552" y="2038"/>
                  </a:cubicBezTo>
                  <a:cubicBezTo>
                    <a:pt x="1857" y="2224"/>
                    <a:pt x="2151" y="2460"/>
                    <a:pt x="2407" y="2715"/>
                  </a:cubicBezTo>
                  <a:cubicBezTo>
                    <a:pt x="2438" y="2747"/>
                    <a:pt x="2487" y="2760"/>
                    <a:pt x="2540" y="2760"/>
                  </a:cubicBezTo>
                  <a:cubicBezTo>
                    <a:pt x="2650" y="2760"/>
                    <a:pt x="2779" y="2703"/>
                    <a:pt x="2819" y="2637"/>
                  </a:cubicBezTo>
                  <a:cubicBezTo>
                    <a:pt x="2839" y="2607"/>
                    <a:pt x="2839" y="2568"/>
                    <a:pt x="2809" y="2539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65"/>
                    <a:pt x="1660" y="1075"/>
                    <a:pt x="1955" y="820"/>
                  </a:cubicBezTo>
                  <a:cubicBezTo>
                    <a:pt x="2037" y="748"/>
                    <a:pt x="2168" y="718"/>
                    <a:pt x="2301" y="718"/>
                  </a:cubicBezTo>
                  <a:cubicBezTo>
                    <a:pt x="2440" y="718"/>
                    <a:pt x="2582" y="750"/>
                    <a:pt x="2672" y="801"/>
                  </a:cubicBezTo>
                  <a:cubicBezTo>
                    <a:pt x="2848" y="889"/>
                    <a:pt x="2937" y="1075"/>
                    <a:pt x="2986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6" y="1763"/>
                    <a:pt x="2986" y="1900"/>
                    <a:pt x="2986" y="2028"/>
                  </a:cubicBezTo>
                  <a:cubicBezTo>
                    <a:pt x="2982" y="2119"/>
                    <a:pt x="3051" y="2156"/>
                    <a:pt x="3135" y="2156"/>
                  </a:cubicBezTo>
                  <a:cubicBezTo>
                    <a:pt x="3250" y="2156"/>
                    <a:pt x="3395" y="2085"/>
                    <a:pt x="3418" y="1989"/>
                  </a:cubicBezTo>
                  <a:cubicBezTo>
                    <a:pt x="3447" y="1851"/>
                    <a:pt x="3457" y="1704"/>
                    <a:pt x="3457" y="1566"/>
                  </a:cubicBezTo>
                  <a:cubicBezTo>
                    <a:pt x="3538" y="1026"/>
                    <a:pt x="3744" y="282"/>
                    <a:pt x="4163" y="282"/>
                  </a:cubicBezTo>
                  <a:close/>
                  <a:moveTo>
                    <a:pt x="4236" y="1"/>
                  </a:moveTo>
                  <a:cubicBezTo>
                    <a:pt x="4161" y="1"/>
                    <a:pt x="4088" y="9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56" y="506"/>
                    <a:pt x="2711" y="457"/>
                  </a:cubicBezTo>
                  <a:cubicBezTo>
                    <a:pt x="2629" y="443"/>
                    <a:pt x="2538" y="435"/>
                    <a:pt x="2442" y="435"/>
                  </a:cubicBezTo>
                  <a:cubicBezTo>
                    <a:pt x="2076" y="435"/>
                    <a:pt x="1647" y="550"/>
                    <a:pt x="1484" y="869"/>
                  </a:cubicBezTo>
                  <a:cubicBezTo>
                    <a:pt x="1366" y="1105"/>
                    <a:pt x="1444" y="1380"/>
                    <a:pt x="1572" y="1616"/>
                  </a:cubicBezTo>
                  <a:cubicBezTo>
                    <a:pt x="1392" y="1540"/>
                    <a:pt x="1204" y="1492"/>
                    <a:pt x="1020" y="1492"/>
                  </a:cubicBezTo>
                  <a:cubicBezTo>
                    <a:pt x="894" y="1492"/>
                    <a:pt x="769" y="1514"/>
                    <a:pt x="649" y="1566"/>
                  </a:cubicBezTo>
                  <a:cubicBezTo>
                    <a:pt x="237" y="1733"/>
                    <a:pt x="1" y="2323"/>
                    <a:pt x="227" y="2725"/>
                  </a:cubicBezTo>
                  <a:cubicBezTo>
                    <a:pt x="404" y="3039"/>
                    <a:pt x="796" y="3157"/>
                    <a:pt x="1140" y="3206"/>
                  </a:cubicBezTo>
                  <a:cubicBezTo>
                    <a:pt x="865" y="3314"/>
                    <a:pt x="610" y="3471"/>
                    <a:pt x="433" y="3687"/>
                  </a:cubicBezTo>
                  <a:cubicBezTo>
                    <a:pt x="129" y="4090"/>
                    <a:pt x="423" y="4600"/>
                    <a:pt x="786" y="4856"/>
                  </a:cubicBezTo>
                  <a:cubicBezTo>
                    <a:pt x="949" y="4970"/>
                    <a:pt x="1124" y="5018"/>
                    <a:pt x="1300" y="5018"/>
                  </a:cubicBezTo>
                  <a:cubicBezTo>
                    <a:pt x="1622" y="5018"/>
                    <a:pt x="1946" y="4856"/>
                    <a:pt x="2200" y="4640"/>
                  </a:cubicBezTo>
                  <a:cubicBezTo>
                    <a:pt x="2299" y="4561"/>
                    <a:pt x="2397" y="4473"/>
                    <a:pt x="2485" y="4375"/>
                  </a:cubicBezTo>
                  <a:lnTo>
                    <a:pt x="2485" y="4375"/>
                  </a:lnTo>
                  <a:cubicBezTo>
                    <a:pt x="2426" y="4905"/>
                    <a:pt x="2475" y="5474"/>
                    <a:pt x="2790" y="5838"/>
                  </a:cubicBezTo>
                  <a:cubicBezTo>
                    <a:pt x="2974" y="6042"/>
                    <a:pt x="3237" y="6125"/>
                    <a:pt x="3507" y="6125"/>
                  </a:cubicBezTo>
                  <a:cubicBezTo>
                    <a:pt x="3770" y="6125"/>
                    <a:pt x="4040" y="6047"/>
                    <a:pt x="4253" y="5926"/>
                  </a:cubicBezTo>
                  <a:cubicBezTo>
                    <a:pt x="4734" y="5661"/>
                    <a:pt x="4743" y="5160"/>
                    <a:pt x="4557" y="4699"/>
                  </a:cubicBezTo>
                  <a:cubicBezTo>
                    <a:pt x="4547" y="468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67" y="4886"/>
                    <a:pt x="5262" y="5083"/>
                    <a:pt x="5658" y="5083"/>
                  </a:cubicBezTo>
                  <a:cubicBezTo>
                    <a:pt x="5746" y="5083"/>
                    <a:pt x="5834" y="5074"/>
                    <a:pt x="5922" y="5052"/>
                  </a:cubicBezTo>
                  <a:cubicBezTo>
                    <a:pt x="6393" y="4944"/>
                    <a:pt x="6796" y="4384"/>
                    <a:pt x="6639" y="3894"/>
                  </a:cubicBezTo>
                  <a:cubicBezTo>
                    <a:pt x="6501" y="3461"/>
                    <a:pt x="5971" y="3314"/>
                    <a:pt x="5558" y="3236"/>
                  </a:cubicBezTo>
                  <a:cubicBezTo>
                    <a:pt x="5873" y="3157"/>
                    <a:pt x="6187" y="3039"/>
                    <a:pt x="6423" y="2833"/>
                  </a:cubicBezTo>
                  <a:cubicBezTo>
                    <a:pt x="6805" y="2480"/>
                    <a:pt x="6599" y="2008"/>
                    <a:pt x="6236" y="1724"/>
                  </a:cubicBezTo>
                  <a:cubicBezTo>
                    <a:pt x="6058" y="1580"/>
                    <a:pt x="5855" y="1522"/>
                    <a:pt x="5648" y="1522"/>
                  </a:cubicBezTo>
                  <a:cubicBezTo>
                    <a:pt x="5373" y="1522"/>
                    <a:pt x="5092" y="1623"/>
                    <a:pt x="4852" y="1763"/>
                  </a:cubicBezTo>
                  <a:cubicBezTo>
                    <a:pt x="5028" y="1400"/>
                    <a:pt x="5205" y="967"/>
                    <a:pt x="5107" y="585"/>
                  </a:cubicBezTo>
                  <a:cubicBezTo>
                    <a:pt x="5008" y="207"/>
                    <a:pt x="4615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6" name="Google Shape;4976;p23"/>
            <p:cNvSpPr/>
            <p:nvPr/>
          </p:nvSpPr>
          <p:spPr>
            <a:xfrm>
              <a:off x="493315" y="5376558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21" y="287"/>
                  </a:moveTo>
                  <a:cubicBezTo>
                    <a:pt x="3352" y="287"/>
                    <a:pt x="3588" y="397"/>
                    <a:pt x="3703" y="583"/>
                  </a:cubicBezTo>
                  <a:cubicBezTo>
                    <a:pt x="3899" y="916"/>
                    <a:pt x="3899" y="1358"/>
                    <a:pt x="3879" y="1731"/>
                  </a:cubicBezTo>
                  <a:cubicBezTo>
                    <a:pt x="3860" y="2006"/>
                    <a:pt x="3821" y="2281"/>
                    <a:pt x="3762" y="2546"/>
                  </a:cubicBezTo>
                  <a:cubicBezTo>
                    <a:pt x="3741" y="2634"/>
                    <a:pt x="3804" y="2667"/>
                    <a:pt x="3888" y="2667"/>
                  </a:cubicBezTo>
                  <a:cubicBezTo>
                    <a:pt x="4000" y="2667"/>
                    <a:pt x="4150" y="2608"/>
                    <a:pt x="4184" y="2546"/>
                  </a:cubicBezTo>
                  <a:cubicBezTo>
                    <a:pt x="4361" y="2222"/>
                    <a:pt x="4596" y="1898"/>
                    <a:pt x="4881" y="1653"/>
                  </a:cubicBezTo>
                  <a:cubicBezTo>
                    <a:pt x="5024" y="1526"/>
                    <a:pt x="5198" y="1393"/>
                    <a:pt x="5390" y="1393"/>
                  </a:cubicBezTo>
                  <a:cubicBezTo>
                    <a:pt x="5435" y="1393"/>
                    <a:pt x="5482" y="1400"/>
                    <a:pt x="5529" y="1417"/>
                  </a:cubicBezTo>
                  <a:cubicBezTo>
                    <a:pt x="5774" y="1506"/>
                    <a:pt x="6030" y="1810"/>
                    <a:pt x="6069" y="2065"/>
                  </a:cubicBezTo>
                  <a:cubicBezTo>
                    <a:pt x="6157" y="2733"/>
                    <a:pt x="4773" y="2861"/>
                    <a:pt x="4321" y="2900"/>
                  </a:cubicBezTo>
                  <a:cubicBezTo>
                    <a:pt x="4103" y="2928"/>
                    <a:pt x="3986" y="3186"/>
                    <a:pt x="4243" y="3186"/>
                  </a:cubicBezTo>
                  <a:cubicBezTo>
                    <a:pt x="4252" y="3186"/>
                    <a:pt x="4262" y="3185"/>
                    <a:pt x="4272" y="3185"/>
                  </a:cubicBezTo>
                  <a:cubicBezTo>
                    <a:pt x="4380" y="3175"/>
                    <a:pt x="4488" y="3165"/>
                    <a:pt x="4596" y="3145"/>
                  </a:cubicBezTo>
                  <a:cubicBezTo>
                    <a:pt x="4703" y="3139"/>
                    <a:pt x="4819" y="3134"/>
                    <a:pt x="4939" y="3134"/>
                  </a:cubicBezTo>
                  <a:cubicBezTo>
                    <a:pt x="5529" y="3134"/>
                    <a:pt x="6210" y="3247"/>
                    <a:pt x="6226" y="3793"/>
                  </a:cubicBezTo>
                  <a:cubicBezTo>
                    <a:pt x="6226" y="3980"/>
                    <a:pt x="6148" y="4304"/>
                    <a:pt x="5932" y="4343"/>
                  </a:cubicBezTo>
                  <a:cubicBezTo>
                    <a:pt x="5912" y="4347"/>
                    <a:pt x="5891" y="4349"/>
                    <a:pt x="5870" y="4349"/>
                  </a:cubicBezTo>
                  <a:cubicBezTo>
                    <a:pt x="5664" y="4349"/>
                    <a:pt x="5414" y="4186"/>
                    <a:pt x="5254" y="4088"/>
                  </a:cubicBezTo>
                  <a:cubicBezTo>
                    <a:pt x="4950" y="3901"/>
                    <a:pt x="4655" y="3666"/>
                    <a:pt x="4400" y="3410"/>
                  </a:cubicBezTo>
                  <a:cubicBezTo>
                    <a:pt x="4368" y="3379"/>
                    <a:pt x="4320" y="3365"/>
                    <a:pt x="4267" y="3365"/>
                  </a:cubicBezTo>
                  <a:cubicBezTo>
                    <a:pt x="4157" y="3365"/>
                    <a:pt x="4027" y="3423"/>
                    <a:pt x="3987" y="3489"/>
                  </a:cubicBezTo>
                  <a:cubicBezTo>
                    <a:pt x="3968" y="3518"/>
                    <a:pt x="3968" y="3558"/>
                    <a:pt x="3997" y="3587"/>
                  </a:cubicBezTo>
                  <a:cubicBezTo>
                    <a:pt x="4203" y="3793"/>
                    <a:pt x="4390" y="4009"/>
                    <a:pt x="4557" y="4235"/>
                  </a:cubicBezTo>
                  <a:cubicBezTo>
                    <a:pt x="4714" y="4461"/>
                    <a:pt x="5146" y="5050"/>
                    <a:pt x="4851" y="5306"/>
                  </a:cubicBezTo>
                  <a:cubicBezTo>
                    <a:pt x="4770" y="5378"/>
                    <a:pt x="4638" y="5407"/>
                    <a:pt x="4505" y="5407"/>
                  </a:cubicBezTo>
                  <a:cubicBezTo>
                    <a:pt x="4366" y="5407"/>
                    <a:pt x="4225" y="5375"/>
                    <a:pt x="4135" y="5325"/>
                  </a:cubicBezTo>
                  <a:cubicBezTo>
                    <a:pt x="3958" y="5237"/>
                    <a:pt x="3870" y="5050"/>
                    <a:pt x="3821" y="4864"/>
                  </a:cubicBezTo>
                  <a:cubicBezTo>
                    <a:pt x="3791" y="4746"/>
                    <a:pt x="3781" y="4618"/>
                    <a:pt x="3781" y="4491"/>
                  </a:cubicBezTo>
                  <a:cubicBezTo>
                    <a:pt x="3801" y="4363"/>
                    <a:pt x="3821" y="4225"/>
                    <a:pt x="3821" y="4098"/>
                  </a:cubicBezTo>
                  <a:cubicBezTo>
                    <a:pt x="3825" y="4007"/>
                    <a:pt x="3756" y="3970"/>
                    <a:pt x="3672" y="3970"/>
                  </a:cubicBezTo>
                  <a:cubicBezTo>
                    <a:pt x="3556" y="3970"/>
                    <a:pt x="3411" y="4040"/>
                    <a:pt x="3388" y="4137"/>
                  </a:cubicBezTo>
                  <a:cubicBezTo>
                    <a:pt x="3359" y="4275"/>
                    <a:pt x="3339" y="4422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9"/>
                    <a:pt x="2328" y="5728"/>
                  </a:cubicBezTo>
                  <a:cubicBezTo>
                    <a:pt x="1651" y="5237"/>
                    <a:pt x="2583" y="3931"/>
                    <a:pt x="2937" y="3489"/>
                  </a:cubicBezTo>
                  <a:cubicBezTo>
                    <a:pt x="3037" y="3360"/>
                    <a:pt x="2929" y="3297"/>
                    <a:pt x="2804" y="3297"/>
                  </a:cubicBezTo>
                  <a:cubicBezTo>
                    <a:pt x="2719" y="3297"/>
                    <a:pt x="2627" y="3326"/>
                    <a:pt x="2583" y="3381"/>
                  </a:cubicBezTo>
                  <a:cubicBezTo>
                    <a:pt x="2357" y="3666"/>
                    <a:pt x="2092" y="3931"/>
                    <a:pt x="1788" y="4127"/>
                  </a:cubicBezTo>
                  <a:cubicBezTo>
                    <a:pt x="1633" y="4223"/>
                    <a:pt x="1456" y="4319"/>
                    <a:pt x="1273" y="4319"/>
                  </a:cubicBezTo>
                  <a:cubicBezTo>
                    <a:pt x="1213" y="4319"/>
                    <a:pt x="1152" y="4309"/>
                    <a:pt x="1091" y="4284"/>
                  </a:cubicBezTo>
                  <a:cubicBezTo>
                    <a:pt x="875" y="4206"/>
                    <a:pt x="590" y="3892"/>
                    <a:pt x="600" y="3646"/>
                  </a:cubicBezTo>
                  <a:cubicBezTo>
                    <a:pt x="620" y="3244"/>
                    <a:pt x="1366" y="3126"/>
                    <a:pt x="1660" y="3077"/>
                  </a:cubicBezTo>
                  <a:cubicBezTo>
                    <a:pt x="1975" y="3008"/>
                    <a:pt x="2289" y="2969"/>
                    <a:pt x="2613" y="2949"/>
                  </a:cubicBezTo>
                  <a:cubicBezTo>
                    <a:pt x="2835" y="2939"/>
                    <a:pt x="2952" y="2664"/>
                    <a:pt x="2667" y="2664"/>
                  </a:cubicBezTo>
                  <a:cubicBezTo>
                    <a:pt x="2662" y="2664"/>
                    <a:pt x="2657" y="2664"/>
                    <a:pt x="2652" y="2664"/>
                  </a:cubicBezTo>
                  <a:cubicBezTo>
                    <a:pt x="2483" y="2679"/>
                    <a:pt x="2285" y="2692"/>
                    <a:pt x="2080" y="2692"/>
                  </a:cubicBezTo>
                  <a:cubicBezTo>
                    <a:pt x="1595" y="2692"/>
                    <a:pt x="1064" y="2620"/>
                    <a:pt x="747" y="2330"/>
                  </a:cubicBezTo>
                  <a:cubicBezTo>
                    <a:pt x="472" y="2085"/>
                    <a:pt x="541" y="1466"/>
                    <a:pt x="914" y="1339"/>
                  </a:cubicBezTo>
                  <a:cubicBezTo>
                    <a:pt x="963" y="1324"/>
                    <a:pt x="1014" y="1317"/>
                    <a:pt x="1066" y="1317"/>
                  </a:cubicBezTo>
                  <a:cubicBezTo>
                    <a:pt x="1437" y="1317"/>
                    <a:pt x="1882" y="1649"/>
                    <a:pt x="2132" y="1830"/>
                  </a:cubicBezTo>
                  <a:cubicBezTo>
                    <a:pt x="2416" y="2036"/>
                    <a:pt x="2691" y="2262"/>
                    <a:pt x="2947" y="2517"/>
                  </a:cubicBezTo>
                  <a:cubicBezTo>
                    <a:pt x="2976" y="2547"/>
                    <a:pt x="3025" y="2560"/>
                    <a:pt x="3079" y="2560"/>
                  </a:cubicBezTo>
                  <a:cubicBezTo>
                    <a:pt x="3238" y="2560"/>
                    <a:pt x="3442" y="2448"/>
                    <a:pt x="3339" y="2330"/>
                  </a:cubicBezTo>
                  <a:cubicBezTo>
                    <a:pt x="3163" y="2134"/>
                    <a:pt x="3006" y="1898"/>
                    <a:pt x="2868" y="1673"/>
                  </a:cubicBezTo>
                  <a:cubicBezTo>
                    <a:pt x="2691" y="1378"/>
                    <a:pt x="2407" y="848"/>
                    <a:pt x="2642" y="514"/>
                  </a:cubicBezTo>
                  <a:cubicBezTo>
                    <a:pt x="2756" y="357"/>
                    <a:pt x="2936" y="287"/>
                    <a:pt x="3121" y="287"/>
                  </a:cubicBezTo>
                  <a:close/>
                  <a:moveTo>
                    <a:pt x="3299" y="1"/>
                  </a:moveTo>
                  <a:cubicBezTo>
                    <a:pt x="3036" y="1"/>
                    <a:pt x="2767" y="79"/>
                    <a:pt x="2554" y="200"/>
                  </a:cubicBezTo>
                  <a:cubicBezTo>
                    <a:pt x="2073" y="465"/>
                    <a:pt x="2063" y="966"/>
                    <a:pt x="2249" y="1427"/>
                  </a:cubicBezTo>
                  <a:cubicBezTo>
                    <a:pt x="2259" y="1437"/>
                    <a:pt x="2259" y="1447"/>
                    <a:pt x="2269" y="1457"/>
                  </a:cubicBezTo>
                  <a:cubicBezTo>
                    <a:pt x="1932" y="1240"/>
                    <a:pt x="1542" y="1042"/>
                    <a:pt x="1148" y="1042"/>
                  </a:cubicBezTo>
                  <a:cubicBezTo>
                    <a:pt x="1060" y="1042"/>
                    <a:pt x="972" y="1052"/>
                    <a:pt x="885" y="1074"/>
                  </a:cubicBezTo>
                  <a:cubicBezTo>
                    <a:pt x="413" y="1182"/>
                    <a:pt x="11" y="1741"/>
                    <a:pt x="168" y="2232"/>
                  </a:cubicBezTo>
                  <a:cubicBezTo>
                    <a:pt x="305" y="2664"/>
                    <a:pt x="836" y="2812"/>
                    <a:pt x="1248" y="2890"/>
                  </a:cubicBezTo>
                  <a:cubicBezTo>
                    <a:pt x="934" y="2969"/>
                    <a:pt x="620" y="3086"/>
                    <a:pt x="384" y="3293"/>
                  </a:cubicBezTo>
                  <a:cubicBezTo>
                    <a:pt x="1" y="3646"/>
                    <a:pt x="207" y="4117"/>
                    <a:pt x="570" y="4402"/>
                  </a:cubicBezTo>
                  <a:cubicBezTo>
                    <a:pt x="748" y="4546"/>
                    <a:pt x="951" y="4604"/>
                    <a:pt x="1159" y="4604"/>
                  </a:cubicBezTo>
                  <a:cubicBezTo>
                    <a:pt x="1433" y="4604"/>
                    <a:pt x="1715" y="4503"/>
                    <a:pt x="1955" y="4363"/>
                  </a:cubicBezTo>
                  <a:lnTo>
                    <a:pt x="1955" y="4363"/>
                  </a:lnTo>
                  <a:cubicBezTo>
                    <a:pt x="1768" y="4716"/>
                    <a:pt x="1601" y="5148"/>
                    <a:pt x="1700" y="5541"/>
                  </a:cubicBezTo>
                  <a:cubicBezTo>
                    <a:pt x="1798" y="5919"/>
                    <a:pt x="2192" y="6125"/>
                    <a:pt x="2565" y="6125"/>
                  </a:cubicBezTo>
                  <a:cubicBezTo>
                    <a:pt x="2638" y="6125"/>
                    <a:pt x="2711" y="6117"/>
                    <a:pt x="2780" y="6101"/>
                  </a:cubicBezTo>
                  <a:cubicBezTo>
                    <a:pt x="3182" y="6012"/>
                    <a:pt x="3418" y="5688"/>
                    <a:pt x="3565" y="5335"/>
                  </a:cubicBezTo>
                  <a:cubicBezTo>
                    <a:pt x="3683" y="5502"/>
                    <a:pt x="3850" y="5620"/>
                    <a:pt x="4095" y="5669"/>
                  </a:cubicBezTo>
                  <a:cubicBezTo>
                    <a:pt x="4177" y="5683"/>
                    <a:pt x="4269" y="5691"/>
                    <a:pt x="4364" y="5691"/>
                  </a:cubicBezTo>
                  <a:cubicBezTo>
                    <a:pt x="4731" y="5691"/>
                    <a:pt x="5159" y="5575"/>
                    <a:pt x="5323" y="5256"/>
                  </a:cubicBezTo>
                  <a:cubicBezTo>
                    <a:pt x="5441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5" y="4586"/>
                    <a:pt x="5602" y="4634"/>
                    <a:pt x="5786" y="4634"/>
                  </a:cubicBezTo>
                  <a:cubicBezTo>
                    <a:pt x="5913" y="4634"/>
                    <a:pt x="6037" y="4611"/>
                    <a:pt x="6157" y="4559"/>
                  </a:cubicBezTo>
                  <a:cubicBezTo>
                    <a:pt x="6570" y="4392"/>
                    <a:pt x="6805" y="3803"/>
                    <a:pt x="6580" y="3401"/>
                  </a:cubicBezTo>
                  <a:cubicBezTo>
                    <a:pt x="6403" y="3086"/>
                    <a:pt x="6010" y="2969"/>
                    <a:pt x="5657" y="2920"/>
                  </a:cubicBezTo>
                  <a:cubicBezTo>
                    <a:pt x="5941" y="2812"/>
                    <a:pt x="6197" y="2654"/>
                    <a:pt x="6373" y="2438"/>
                  </a:cubicBezTo>
                  <a:cubicBezTo>
                    <a:pt x="6678" y="2036"/>
                    <a:pt x="6383" y="1525"/>
                    <a:pt x="6020" y="1270"/>
                  </a:cubicBezTo>
                  <a:cubicBezTo>
                    <a:pt x="5857" y="1156"/>
                    <a:pt x="5682" y="1107"/>
                    <a:pt x="5506" y="1107"/>
                  </a:cubicBezTo>
                  <a:cubicBezTo>
                    <a:pt x="5184" y="1107"/>
                    <a:pt x="4860" y="1270"/>
                    <a:pt x="4606" y="1486"/>
                  </a:cubicBezTo>
                  <a:cubicBezTo>
                    <a:pt x="4508" y="1565"/>
                    <a:pt x="4410" y="1653"/>
                    <a:pt x="4321" y="1751"/>
                  </a:cubicBezTo>
                  <a:cubicBezTo>
                    <a:pt x="4370" y="1221"/>
                    <a:pt x="4331" y="651"/>
                    <a:pt x="4017" y="288"/>
                  </a:cubicBezTo>
                  <a:cubicBezTo>
                    <a:pt x="3832" y="84"/>
                    <a:pt x="3570" y="1"/>
                    <a:pt x="3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7" name="Google Shape;4977;p23"/>
            <p:cNvSpPr/>
            <p:nvPr/>
          </p:nvSpPr>
          <p:spPr>
            <a:xfrm>
              <a:off x="832635" y="5385072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4168" y="282"/>
                  </a:moveTo>
                  <a:cubicBezTo>
                    <a:pt x="4261" y="282"/>
                    <a:pt x="4363" y="317"/>
                    <a:pt x="4478" y="398"/>
                  </a:cubicBezTo>
                  <a:cubicBezTo>
                    <a:pt x="5155" y="889"/>
                    <a:pt x="4222" y="2195"/>
                    <a:pt x="3869" y="2637"/>
                  </a:cubicBezTo>
                  <a:cubicBezTo>
                    <a:pt x="3769" y="2766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5"/>
                  </a:cubicBezTo>
                  <a:cubicBezTo>
                    <a:pt x="4448" y="2460"/>
                    <a:pt x="4723" y="2195"/>
                    <a:pt x="5028" y="1998"/>
                  </a:cubicBezTo>
                  <a:cubicBezTo>
                    <a:pt x="5179" y="1900"/>
                    <a:pt x="5359" y="1802"/>
                    <a:pt x="5545" y="1802"/>
                  </a:cubicBezTo>
                  <a:cubicBezTo>
                    <a:pt x="5601" y="1802"/>
                    <a:pt x="5658" y="1811"/>
                    <a:pt x="5715" y="1832"/>
                  </a:cubicBezTo>
                  <a:cubicBezTo>
                    <a:pt x="5931" y="1920"/>
                    <a:pt x="6216" y="2234"/>
                    <a:pt x="6206" y="2480"/>
                  </a:cubicBezTo>
                  <a:cubicBezTo>
                    <a:pt x="6186" y="2882"/>
                    <a:pt x="5440" y="2990"/>
                    <a:pt x="5145" y="304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1" y="3186"/>
                    <a:pt x="3853" y="3462"/>
                    <a:pt x="4139" y="3462"/>
                  </a:cubicBezTo>
                  <a:cubicBezTo>
                    <a:pt x="4144" y="3462"/>
                    <a:pt x="4149" y="3462"/>
                    <a:pt x="4154" y="3461"/>
                  </a:cubicBezTo>
                  <a:cubicBezTo>
                    <a:pt x="4323" y="3447"/>
                    <a:pt x="4521" y="3434"/>
                    <a:pt x="4726" y="3434"/>
                  </a:cubicBezTo>
                  <a:cubicBezTo>
                    <a:pt x="5211" y="3434"/>
                    <a:pt x="5741" y="3506"/>
                    <a:pt x="6059" y="3795"/>
                  </a:cubicBezTo>
                  <a:cubicBezTo>
                    <a:pt x="6334" y="4041"/>
                    <a:pt x="6265" y="4659"/>
                    <a:pt x="5892" y="4787"/>
                  </a:cubicBezTo>
                  <a:cubicBezTo>
                    <a:pt x="5844" y="4802"/>
                    <a:pt x="5794" y="4808"/>
                    <a:pt x="5743" y="4808"/>
                  </a:cubicBezTo>
                  <a:cubicBezTo>
                    <a:pt x="5377" y="4808"/>
                    <a:pt x="4924" y="4477"/>
                    <a:pt x="4674" y="4296"/>
                  </a:cubicBezTo>
                  <a:cubicBezTo>
                    <a:pt x="4389" y="4090"/>
                    <a:pt x="4114" y="3854"/>
                    <a:pt x="3869" y="3609"/>
                  </a:cubicBezTo>
                  <a:cubicBezTo>
                    <a:pt x="3839" y="3579"/>
                    <a:pt x="3789" y="3566"/>
                    <a:pt x="3734" y="3566"/>
                  </a:cubicBezTo>
                  <a:cubicBezTo>
                    <a:pt x="3572" y="3566"/>
                    <a:pt x="3364" y="3676"/>
                    <a:pt x="3466" y="3786"/>
                  </a:cubicBezTo>
                  <a:cubicBezTo>
                    <a:pt x="3643" y="3992"/>
                    <a:pt x="3800" y="4218"/>
                    <a:pt x="3948" y="4453"/>
                  </a:cubicBezTo>
                  <a:cubicBezTo>
                    <a:pt x="4114" y="4748"/>
                    <a:pt x="4399" y="5278"/>
                    <a:pt x="4164" y="5612"/>
                  </a:cubicBezTo>
                  <a:cubicBezTo>
                    <a:pt x="4051" y="5768"/>
                    <a:pt x="3873" y="5838"/>
                    <a:pt x="3692" y="5838"/>
                  </a:cubicBezTo>
                  <a:cubicBezTo>
                    <a:pt x="3463" y="5838"/>
                    <a:pt x="3228" y="5725"/>
                    <a:pt x="3113" y="5533"/>
                  </a:cubicBezTo>
                  <a:cubicBezTo>
                    <a:pt x="2907" y="5209"/>
                    <a:pt x="2907" y="4767"/>
                    <a:pt x="293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1"/>
                    <a:pt x="3002" y="3459"/>
                    <a:pt x="2918" y="3459"/>
                  </a:cubicBezTo>
                  <a:cubicBezTo>
                    <a:pt x="2806" y="3459"/>
                    <a:pt x="2656" y="3517"/>
                    <a:pt x="2622" y="3579"/>
                  </a:cubicBezTo>
                  <a:cubicBezTo>
                    <a:pt x="2445" y="3903"/>
                    <a:pt x="2210" y="4227"/>
                    <a:pt x="1925" y="4473"/>
                  </a:cubicBezTo>
                  <a:cubicBezTo>
                    <a:pt x="1781" y="4601"/>
                    <a:pt x="1603" y="4729"/>
                    <a:pt x="1410" y="4729"/>
                  </a:cubicBezTo>
                  <a:cubicBezTo>
                    <a:pt x="1366" y="4729"/>
                    <a:pt x="1322" y="4723"/>
                    <a:pt x="1277" y="4708"/>
                  </a:cubicBezTo>
                  <a:cubicBezTo>
                    <a:pt x="1031" y="4620"/>
                    <a:pt x="776" y="4316"/>
                    <a:pt x="737" y="4051"/>
                  </a:cubicBezTo>
                  <a:cubicBezTo>
                    <a:pt x="648" y="3393"/>
                    <a:pt x="2043" y="3265"/>
                    <a:pt x="2484" y="3226"/>
                  </a:cubicBezTo>
                  <a:cubicBezTo>
                    <a:pt x="2703" y="3197"/>
                    <a:pt x="2820" y="2940"/>
                    <a:pt x="2563" y="2940"/>
                  </a:cubicBezTo>
                  <a:cubicBezTo>
                    <a:pt x="2553" y="2940"/>
                    <a:pt x="2544" y="2940"/>
                    <a:pt x="2534" y="2941"/>
                  </a:cubicBezTo>
                  <a:cubicBezTo>
                    <a:pt x="2435" y="2951"/>
                    <a:pt x="2318" y="2961"/>
                    <a:pt x="2210" y="2971"/>
                  </a:cubicBezTo>
                  <a:cubicBezTo>
                    <a:pt x="2091" y="2980"/>
                    <a:pt x="1960" y="2986"/>
                    <a:pt x="1826" y="2986"/>
                  </a:cubicBezTo>
                  <a:cubicBezTo>
                    <a:pt x="1245" y="2986"/>
                    <a:pt x="596" y="2866"/>
                    <a:pt x="580" y="2332"/>
                  </a:cubicBezTo>
                  <a:cubicBezTo>
                    <a:pt x="580" y="2146"/>
                    <a:pt x="658" y="182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52" y="2038"/>
                  </a:cubicBezTo>
                  <a:cubicBezTo>
                    <a:pt x="1866" y="2224"/>
                    <a:pt x="2151" y="2460"/>
                    <a:pt x="2406" y="2715"/>
                  </a:cubicBezTo>
                  <a:cubicBezTo>
                    <a:pt x="2438" y="2747"/>
                    <a:pt x="2486" y="2760"/>
                    <a:pt x="2539" y="2760"/>
                  </a:cubicBezTo>
                  <a:cubicBezTo>
                    <a:pt x="2649" y="2760"/>
                    <a:pt x="2779" y="2703"/>
                    <a:pt x="2818" y="2637"/>
                  </a:cubicBezTo>
                  <a:cubicBezTo>
                    <a:pt x="2838" y="2607"/>
                    <a:pt x="2838" y="2568"/>
                    <a:pt x="2809" y="2539"/>
                  </a:cubicBezTo>
                  <a:cubicBezTo>
                    <a:pt x="2602" y="2332"/>
                    <a:pt x="2426" y="2116"/>
                    <a:pt x="2259" y="1890"/>
                  </a:cubicBezTo>
                  <a:cubicBezTo>
                    <a:pt x="2092" y="1665"/>
                    <a:pt x="1660" y="1075"/>
                    <a:pt x="1954" y="820"/>
                  </a:cubicBezTo>
                  <a:cubicBezTo>
                    <a:pt x="2036" y="748"/>
                    <a:pt x="2167" y="718"/>
                    <a:pt x="2301" y="718"/>
                  </a:cubicBezTo>
                  <a:cubicBezTo>
                    <a:pt x="2440" y="718"/>
                    <a:pt x="2581" y="750"/>
                    <a:pt x="2671" y="801"/>
                  </a:cubicBezTo>
                  <a:cubicBezTo>
                    <a:pt x="2848" y="889"/>
                    <a:pt x="2946" y="1075"/>
                    <a:pt x="2985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5" y="1900"/>
                    <a:pt x="2985" y="2028"/>
                  </a:cubicBezTo>
                  <a:cubicBezTo>
                    <a:pt x="2981" y="2119"/>
                    <a:pt x="3052" y="2156"/>
                    <a:pt x="3137" y="2156"/>
                  </a:cubicBezTo>
                  <a:cubicBezTo>
                    <a:pt x="3255" y="2156"/>
                    <a:pt x="3400" y="2085"/>
                    <a:pt x="3417" y="1989"/>
                  </a:cubicBezTo>
                  <a:cubicBezTo>
                    <a:pt x="3447" y="1851"/>
                    <a:pt x="3466" y="1704"/>
                    <a:pt x="3466" y="1566"/>
                  </a:cubicBezTo>
                  <a:cubicBezTo>
                    <a:pt x="3547" y="1026"/>
                    <a:pt x="3747" y="282"/>
                    <a:pt x="4168" y="282"/>
                  </a:cubicBezTo>
                  <a:close/>
                  <a:moveTo>
                    <a:pt x="4241" y="1"/>
                  </a:moveTo>
                  <a:cubicBezTo>
                    <a:pt x="4168" y="1"/>
                    <a:pt x="4095" y="9"/>
                    <a:pt x="4026" y="25"/>
                  </a:cubicBezTo>
                  <a:cubicBezTo>
                    <a:pt x="3623" y="113"/>
                    <a:pt x="3398" y="437"/>
                    <a:pt x="3241" y="791"/>
                  </a:cubicBezTo>
                  <a:cubicBezTo>
                    <a:pt x="3123" y="624"/>
                    <a:pt x="2956" y="506"/>
                    <a:pt x="2710" y="457"/>
                  </a:cubicBezTo>
                  <a:cubicBezTo>
                    <a:pt x="2629" y="443"/>
                    <a:pt x="2537" y="435"/>
                    <a:pt x="2441" y="435"/>
                  </a:cubicBezTo>
                  <a:cubicBezTo>
                    <a:pt x="2075" y="435"/>
                    <a:pt x="1648" y="550"/>
                    <a:pt x="1493" y="869"/>
                  </a:cubicBezTo>
                  <a:cubicBezTo>
                    <a:pt x="1365" y="1105"/>
                    <a:pt x="1454" y="1380"/>
                    <a:pt x="1571" y="1616"/>
                  </a:cubicBezTo>
                  <a:cubicBezTo>
                    <a:pt x="1391" y="1540"/>
                    <a:pt x="1207" y="1492"/>
                    <a:pt x="1024" y="1492"/>
                  </a:cubicBezTo>
                  <a:cubicBezTo>
                    <a:pt x="898" y="1492"/>
                    <a:pt x="772" y="1514"/>
                    <a:pt x="648" y="1566"/>
                  </a:cubicBezTo>
                  <a:cubicBezTo>
                    <a:pt x="246" y="1733"/>
                    <a:pt x="0" y="2323"/>
                    <a:pt x="236" y="2725"/>
                  </a:cubicBezTo>
                  <a:cubicBezTo>
                    <a:pt x="413" y="3039"/>
                    <a:pt x="796" y="3157"/>
                    <a:pt x="1149" y="3206"/>
                  </a:cubicBezTo>
                  <a:cubicBezTo>
                    <a:pt x="864" y="3314"/>
                    <a:pt x="609" y="3471"/>
                    <a:pt x="442" y="3687"/>
                  </a:cubicBezTo>
                  <a:cubicBezTo>
                    <a:pt x="128" y="4090"/>
                    <a:pt x="423" y="4600"/>
                    <a:pt x="786" y="4856"/>
                  </a:cubicBezTo>
                  <a:cubicBezTo>
                    <a:pt x="949" y="4970"/>
                    <a:pt x="1125" y="5018"/>
                    <a:pt x="1302" y="5018"/>
                  </a:cubicBezTo>
                  <a:cubicBezTo>
                    <a:pt x="1627" y="5018"/>
                    <a:pt x="1955" y="4856"/>
                    <a:pt x="2210" y="4640"/>
                  </a:cubicBezTo>
                  <a:cubicBezTo>
                    <a:pt x="2308" y="4561"/>
                    <a:pt x="2396" y="4473"/>
                    <a:pt x="2484" y="4375"/>
                  </a:cubicBezTo>
                  <a:lnTo>
                    <a:pt x="2484" y="4375"/>
                  </a:lnTo>
                  <a:cubicBezTo>
                    <a:pt x="2435" y="4905"/>
                    <a:pt x="2475" y="5474"/>
                    <a:pt x="2799" y="5838"/>
                  </a:cubicBezTo>
                  <a:cubicBezTo>
                    <a:pt x="2978" y="6042"/>
                    <a:pt x="3241" y="6125"/>
                    <a:pt x="3513" y="6125"/>
                  </a:cubicBezTo>
                  <a:cubicBezTo>
                    <a:pt x="3777" y="6125"/>
                    <a:pt x="4049" y="6047"/>
                    <a:pt x="4262" y="5926"/>
                  </a:cubicBezTo>
                  <a:cubicBezTo>
                    <a:pt x="4733" y="5661"/>
                    <a:pt x="4743" y="5160"/>
                    <a:pt x="4556" y="4699"/>
                  </a:cubicBezTo>
                  <a:cubicBezTo>
                    <a:pt x="4556" y="4689"/>
                    <a:pt x="4546" y="4679"/>
                    <a:pt x="4537" y="4669"/>
                  </a:cubicBezTo>
                  <a:lnTo>
                    <a:pt x="4537" y="4669"/>
                  </a:lnTo>
                  <a:cubicBezTo>
                    <a:pt x="4874" y="4886"/>
                    <a:pt x="5264" y="5083"/>
                    <a:pt x="5658" y="5083"/>
                  </a:cubicBezTo>
                  <a:cubicBezTo>
                    <a:pt x="5746" y="5083"/>
                    <a:pt x="5834" y="5074"/>
                    <a:pt x="5921" y="5052"/>
                  </a:cubicBezTo>
                  <a:cubicBezTo>
                    <a:pt x="6402" y="4944"/>
                    <a:pt x="6805" y="4384"/>
                    <a:pt x="6638" y="3894"/>
                  </a:cubicBezTo>
                  <a:cubicBezTo>
                    <a:pt x="6500" y="3461"/>
                    <a:pt x="5970" y="3314"/>
                    <a:pt x="5558" y="3236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80"/>
                    <a:pt x="6599" y="2008"/>
                    <a:pt x="6235" y="1724"/>
                  </a:cubicBezTo>
                  <a:cubicBezTo>
                    <a:pt x="6058" y="1580"/>
                    <a:pt x="5854" y="1522"/>
                    <a:pt x="5647" y="1522"/>
                  </a:cubicBezTo>
                  <a:cubicBezTo>
                    <a:pt x="5373" y="1522"/>
                    <a:pt x="5091" y="1623"/>
                    <a:pt x="4851" y="1763"/>
                  </a:cubicBezTo>
                  <a:cubicBezTo>
                    <a:pt x="5037" y="1409"/>
                    <a:pt x="5204" y="967"/>
                    <a:pt x="5106" y="585"/>
                  </a:cubicBezTo>
                  <a:cubicBezTo>
                    <a:pt x="5016" y="207"/>
                    <a:pt x="4617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8" name="Google Shape;4978;p23"/>
            <p:cNvSpPr/>
            <p:nvPr/>
          </p:nvSpPr>
          <p:spPr>
            <a:xfrm>
              <a:off x="1172548" y="5376558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22" y="287"/>
                  </a:moveTo>
                  <a:cubicBezTo>
                    <a:pt x="3351" y="287"/>
                    <a:pt x="3587" y="397"/>
                    <a:pt x="3702" y="583"/>
                  </a:cubicBezTo>
                  <a:cubicBezTo>
                    <a:pt x="3898" y="916"/>
                    <a:pt x="3898" y="1358"/>
                    <a:pt x="3879" y="1731"/>
                  </a:cubicBezTo>
                  <a:cubicBezTo>
                    <a:pt x="3859" y="2006"/>
                    <a:pt x="383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4000" y="2667"/>
                    <a:pt x="4149" y="2608"/>
                    <a:pt x="4183" y="2546"/>
                  </a:cubicBezTo>
                  <a:cubicBezTo>
                    <a:pt x="4370" y="2222"/>
                    <a:pt x="4596" y="1898"/>
                    <a:pt x="4880" y="1653"/>
                  </a:cubicBezTo>
                  <a:cubicBezTo>
                    <a:pt x="5023" y="1526"/>
                    <a:pt x="5198" y="1393"/>
                    <a:pt x="5394" y="1393"/>
                  </a:cubicBezTo>
                  <a:cubicBezTo>
                    <a:pt x="5441" y="1393"/>
                    <a:pt x="5489" y="1400"/>
                    <a:pt x="5538" y="1417"/>
                  </a:cubicBezTo>
                  <a:cubicBezTo>
                    <a:pt x="5774" y="1506"/>
                    <a:pt x="6039" y="1810"/>
                    <a:pt x="6068" y="2065"/>
                  </a:cubicBezTo>
                  <a:cubicBezTo>
                    <a:pt x="6157" y="2733"/>
                    <a:pt x="4772" y="2861"/>
                    <a:pt x="4321" y="2900"/>
                  </a:cubicBezTo>
                  <a:cubicBezTo>
                    <a:pt x="4103" y="2928"/>
                    <a:pt x="3985" y="3186"/>
                    <a:pt x="4251" y="3186"/>
                  </a:cubicBezTo>
                  <a:cubicBezTo>
                    <a:pt x="4261" y="3186"/>
                    <a:pt x="4271" y="3185"/>
                    <a:pt x="4281" y="3185"/>
                  </a:cubicBezTo>
                  <a:cubicBezTo>
                    <a:pt x="4380" y="3175"/>
                    <a:pt x="4488" y="3165"/>
                    <a:pt x="4605" y="3145"/>
                  </a:cubicBezTo>
                  <a:cubicBezTo>
                    <a:pt x="4710" y="3139"/>
                    <a:pt x="4825" y="3134"/>
                    <a:pt x="4944" y="3134"/>
                  </a:cubicBezTo>
                  <a:cubicBezTo>
                    <a:pt x="5529" y="3134"/>
                    <a:pt x="6209" y="3247"/>
                    <a:pt x="6225" y="3793"/>
                  </a:cubicBezTo>
                  <a:cubicBezTo>
                    <a:pt x="6235" y="3980"/>
                    <a:pt x="6147" y="4304"/>
                    <a:pt x="5931" y="4343"/>
                  </a:cubicBezTo>
                  <a:cubicBezTo>
                    <a:pt x="5911" y="4347"/>
                    <a:pt x="5890" y="4349"/>
                    <a:pt x="5869" y="4349"/>
                  </a:cubicBezTo>
                  <a:cubicBezTo>
                    <a:pt x="5663" y="4349"/>
                    <a:pt x="5415" y="4186"/>
                    <a:pt x="5263" y="4088"/>
                  </a:cubicBezTo>
                  <a:cubicBezTo>
                    <a:pt x="4949" y="3901"/>
                    <a:pt x="4654" y="3666"/>
                    <a:pt x="4399" y="3410"/>
                  </a:cubicBezTo>
                  <a:cubicBezTo>
                    <a:pt x="4370" y="3379"/>
                    <a:pt x="4324" y="3365"/>
                    <a:pt x="4272" y="3365"/>
                  </a:cubicBezTo>
                  <a:cubicBezTo>
                    <a:pt x="4165" y="3365"/>
                    <a:pt x="4033" y="3423"/>
                    <a:pt x="3987" y="3489"/>
                  </a:cubicBezTo>
                  <a:cubicBezTo>
                    <a:pt x="3967" y="3518"/>
                    <a:pt x="3967" y="3558"/>
                    <a:pt x="4006" y="3587"/>
                  </a:cubicBezTo>
                  <a:cubicBezTo>
                    <a:pt x="4203" y="3793"/>
                    <a:pt x="4389" y="4009"/>
                    <a:pt x="4556" y="4235"/>
                  </a:cubicBezTo>
                  <a:cubicBezTo>
                    <a:pt x="4713" y="4461"/>
                    <a:pt x="5145" y="5050"/>
                    <a:pt x="4851" y="5306"/>
                  </a:cubicBezTo>
                  <a:cubicBezTo>
                    <a:pt x="4769" y="5378"/>
                    <a:pt x="4640" y="5407"/>
                    <a:pt x="4508" y="5407"/>
                  </a:cubicBezTo>
                  <a:cubicBezTo>
                    <a:pt x="4370" y="5407"/>
                    <a:pt x="4229" y="5375"/>
                    <a:pt x="4134" y="5325"/>
                  </a:cubicBezTo>
                  <a:cubicBezTo>
                    <a:pt x="3957" y="5237"/>
                    <a:pt x="3869" y="5050"/>
                    <a:pt x="3820" y="4864"/>
                  </a:cubicBezTo>
                  <a:cubicBezTo>
                    <a:pt x="3790" y="4746"/>
                    <a:pt x="3781" y="4618"/>
                    <a:pt x="3781" y="4491"/>
                  </a:cubicBezTo>
                  <a:cubicBezTo>
                    <a:pt x="3800" y="4363"/>
                    <a:pt x="3820" y="4225"/>
                    <a:pt x="3830" y="4098"/>
                  </a:cubicBezTo>
                  <a:cubicBezTo>
                    <a:pt x="3834" y="4007"/>
                    <a:pt x="3763" y="3970"/>
                    <a:pt x="3677" y="3970"/>
                  </a:cubicBezTo>
                  <a:cubicBezTo>
                    <a:pt x="3559" y="3970"/>
                    <a:pt x="3411" y="4040"/>
                    <a:pt x="3388" y="4137"/>
                  </a:cubicBezTo>
                  <a:cubicBezTo>
                    <a:pt x="3358" y="4275"/>
                    <a:pt x="3349" y="4422"/>
                    <a:pt x="3349" y="4559"/>
                  </a:cubicBezTo>
                  <a:cubicBezTo>
                    <a:pt x="3268" y="5099"/>
                    <a:pt x="3068" y="5844"/>
                    <a:pt x="2646" y="5844"/>
                  </a:cubicBezTo>
                  <a:cubicBezTo>
                    <a:pt x="2554" y="5844"/>
                    <a:pt x="2452" y="5809"/>
                    <a:pt x="2337" y="5728"/>
                  </a:cubicBezTo>
                  <a:cubicBezTo>
                    <a:pt x="1650" y="5237"/>
                    <a:pt x="2592" y="3931"/>
                    <a:pt x="2936" y="3489"/>
                  </a:cubicBezTo>
                  <a:cubicBezTo>
                    <a:pt x="3036" y="3360"/>
                    <a:pt x="2929" y="3297"/>
                    <a:pt x="2803" y="3297"/>
                  </a:cubicBezTo>
                  <a:cubicBezTo>
                    <a:pt x="2719" y="3297"/>
                    <a:pt x="2626" y="3326"/>
                    <a:pt x="2583" y="3381"/>
                  </a:cubicBezTo>
                  <a:cubicBezTo>
                    <a:pt x="2357" y="3666"/>
                    <a:pt x="2092" y="3931"/>
                    <a:pt x="1787" y="4127"/>
                  </a:cubicBezTo>
                  <a:cubicBezTo>
                    <a:pt x="1629" y="4225"/>
                    <a:pt x="1447" y="4323"/>
                    <a:pt x="1265" y="4323"/>
                  </a:cubicBezTo>
                  <a:cubicBezTo>
                    <a:pt x="1210" y="4323"/>
                    <a:pt x="1155" y="4315"/>
                    <a:pt x="1100" y="4294"/>
                  </a:cubicBezTo>
                  <a:cubicBezTo>
                    <a:pt x="884" y="4206"/>
                    <a:pt x="589" y="3892"/>
                    <a:pt x="599" y="3646"/>
                  </a:cubicBezTo>
                  <a:cubicBezTo>
                    <a:pt x="619" y="3244"/>
                    <a:pt x="1375" y="3126"/>
                    <a:pt x="1660" y="3077"/>
                  </a:cubicBezTo>
                  <a:cubicBezTo>
                    <a:pt x="1974" y="3008"/>
                    <a:pt x="2298" y="2969"/>
                    <a:pt x="2612" y="2949"/>
                  </a:cubicBezTo>
                  <a:cubicBezTo>
                    <a:pt x="2844" y="2939"/>
                    <a:pt x="2952" y="2664"/>
                    <a:pt x="2676" y="2664"/>
                  </a:cubicBezTo>
                  <a:cubicBezTo>
                    <a:pt x="2671" y="2664"/>
                    <a:pt x="2666" y="2664"/>
                    <a:pt x="2661" y="2664"/>
                  </a:cubicBezTo>
                  <a:cubicBezTo>
                    <a:pt x="2489" y="2679"/>
                    <a:pt x="2290" y="2692"/>
                    <a:pt x="2084" y="2692"/>
                  </a:cubicBezTo>
                  <a:cubicBezTo>
                    <a:pt x="1598" y="2692"/>
                    <a:pt x="1071" y="2620"/>
                    <a:pt x="747" y="2330"/>
                  </a:cubicBezTo>
                  <a:cubicBezTo>
                    <a:pt x="481" y="2085"/>
                    <a:pt x="540" y="1466"/>
                    <a:pt x="923" y="1339"/>
                  </a:cubicBezTo>
                  <a:cubicBezTo>
                    <a:pt x="971" y="1324"/>
                    <a:pt x="1020" y="1317"/>
                    <a:pt x="1072" y="1317"/>
                  </a:cubicBezTo>
                  <a:cubicBezTo>
                    <a:pt x="1436" y="1317"/>
                    <a:pt x="1881" y="1649"/>
                    <a:pt x="2131" y="1830"/>
                  </a:cubicBezTo>
                  <a:cubicBezTo>
                    <a:pt x="2426" y="2036"/>
                    <a:pt x="2701" y="2262"/>
                    <a:pt x="2946" y="2517"/>
                  </a:cubicBezTo>
                  <a:cubicBezTo>
                    <a:pt x="2976" y="2547"/>
                    <a:pt x="3024" y="2560"/>
                    <a:pt x="3078" y="2560"/>
                  </a:cubicBezTo>
                  <a:cubicBezTo>
                    <a:pt x="3237" y="2560"/>
                    <a:pt x="3441" y="2448"/>
                    <a:pt x="3339" y="2330"/>
                  </a:cubicBezTo>
                  <a:cubicBezTo>
                    <a:pt x="3162" y="2134"/>
                    <a:pt x="3005" y="1898"/>
                    <a:pt x="2867" y="1673"/>
                  </a:cubicBezTo>
                  <a:cubicBezTo>
                    <a:pt x="2691" y="1378"/>
                    <a:pt x="2416" y="848"/>
                    <a:pt x="2651" y="514"/>
                  </a:cubicBezTo>
                  <a:cubicBezTo>
                    <a:pt x="2760" y="357"/>
                    <a:pt x="2939" y="287"/>
                    <a:pt x="3122" y="287"/>
                  </a:cubicBezTo>
                  <a:close/>
                  <a:moveTo>
                    <a:pt x="3298" y="1"/>
                  </a:moveTo>
                  <a:cubicBezTo>
                    <a:pt x="3036" y="1"/>
                    <a:pt x="2766" y="79"/>
                    <a:pt x="2553" y="200"/>
                  </a:cubicBezTo>
                  <a:cubicBezTo>
                    <a:pt x="2082" y="465"/>
                    <a:pt x="2062" y="966"/>
                    <a:pt x="2249" y="1427"/>
                  </a:cubicBezTo>
                  <a:cubicBezTo>
                    <a:pt x="2259" y="1437"/>
                    <a:pt x="2268" y="1447"/>
                    <a:pt x="2268" y="1457"/>
                  </a:cubicBezTo>
                  <a:cubicBezTo>
                    <a:pt x="1939" y="1240"/>
                    <a:pt x="1544" y="1042"/>
                    <a:pt x="1153" y="1042"/>
                  </a:cubicBezTo>
                  <a:cubicBezTo>
                    <a:pt x="1066" y="1042"/>
                    <a:pt x="980" y="1052"/>
                    <a:pt x="894" y="1074"/>
                  </a:cubicBezTo>
                  <a:cubicBezTo>
                    <a:pt x="413" y="1182"/>
                    <a:pt x="10" y="1741"/>
                    <a:pt x="167" y="2232"/>
                  </a:cubicBezTo>
                  <a:cubicBezTo>
                    <a:pt x="305" y="2664"/>
                    <a:pt x="835" y="2812"/>
                    <a:pt x="1247" y="2890"/>
                  </a:cubicBezTo>
                  <a:cubicBezTo>
                    <a:pt x="933" y="2969"/>
                    <a:pt x="619" y="3086"/>
                    <a:pt x="383" y="3293"/>
                  </a:cubicBezTo>
                  <a:cubicBezTo>
                    <a:pt x="0" y="3646"/>
                    <a:pt x="206" y="4117"/>
                    <a:pt x="570" y="4402"/>
                  </a:cubicBezTo>
                  <a:cubicBezTo>
                    <a:pt x="747" y="4546"/>
                    <a:pt x="951" y="4604"/>
                    <a:pt x="1159" y="4604"/>
                  </a:cubicBezTo>
                  <a:cubicBezTo>
                    <a:pt x="1434" y="4604"/>
                    <a:pt x="1718" y="4503"/>
                    <a:pt x="1964" y="4363"/>
                  </a:cubicBezTo>
                  <a:lnTo>
                    <a:pt x="1964" y="4363"/>
                  </a:lnTo>
                  <a:cubicBezTo>
                    <a:pt x="1778" y="4716"/>
                    <a:pt x="1601" y="5148"/>
                    <a:pt x="1699" y="5541"/>
                  </a:cubicBezTo>
                  <a:cubicBezTo>
                    <a:pt x="1797" y="5919"/>
                    <a:pt x="2191" y="6125"/>
                    <a:pt x="2570" y="6125"/>
                  </a:cubicBezTo>
                  <a:cubicBezTo>
                    <a:pt x="2644" y="6125"/>
                    <a:pt x="2718" y="6117"/>
                    <a:pt x="2789" y="6101"/>
                  </a:cubicBezTo>
                  <a:cubicBezTo>
                    <a:pt x="3182" y="6012"/>
                    <a:pt x="3417" y="5688"/>
                    <a:pt x="3565" y="5335"/>
                  </a:cubicBezTo>
                  <a:cubicBezTo>
                    <a:pt x="3682" y="5502"/>
                    <a:pt x="3859" y="5620"/>
                    <a:pt x="4105" y="5669"/>
                  </a:cubicBezTo>
                  <a:cubicBezTo>
                    <a:pt x="4184" y="5683"/>
                    <a:pt x="4274" y="5691"/>
                    <a:pt x="4369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1"/>
                    <a:pt x="5361" y="4746"/>
                    <a:pt x="5234" y="4510"/>
                  </a:cubicBezTo>
                  <a:lnTo>
                    <a:pt x="5234" y="4510"/>
                  </a:lnTo>
                  <a:cubicBezTo>
                    <a:pt x="5420" y="4586"/>
                    <a:pt x="5606" y="4634"/>
                    <a:pt x="5789" y="4634"/>
                  </a:cubicBezTo>
                  <a:cubicBezTo>
                    <a:pt x="5914" y="4634"/>
                    <a:pt x="6037" y="4611"/>
                    <a:pt x="6157" y="4559"/>
                  </a:cubicBezTo>
                  <a:cubicBezTo>
                    <a:pt x="6569" y="4392"/>
                    <a:pt x="6805" y="3803"/>
                    <a:pt x="6579" y="3401"/>
                  </a:cubicBezTo>
                  <a:cubicBezTo>
                    <a:pt x="6402" y="3086"/>
                    <a:pt x="6019" y="2969"/>
                    <a:pt x="5666" y="2920"/>
                  </a:cubicBezTo>
                  <a:cubicBezTo>
                    <a:pt x="5951" y="2802"/>
                    <a:pt x="6196" y="2654"/>
                    <a:pt x="6373" y="2438"/>
                  </a:cubicBezTo>
                  <a:cubicBezTo>
                    <a:pt x="6687" y="2036"/>
                    <a:pt x="6392" y="1525"/>
                    <a:pt x="6029" y="1270"/>
                  </a:cubicBezTo>
                  <a:cubicBezTo>
                    <a:pt x="5866" y="1156"/>
                    <a:pt x="5690" y="1107"/>
                    <a:pt x="5513" y="1107"/>
                  </a:cubicBezTo>
                  <a:cubicBezTo>
                    <a:pt x="5188" y="1107"/>
                    <a:pt x="4860" y="1270"/>
                    <a:pt x="4605" y="1486"/>
                  </a:cubicBezTo>
                  <a:cubicBezTo>
                    <a:pt x="4507" y="1565"/>
                    <a:pt x="4419" y="1653"/>
                    <a:pt x="4330" y="1751"/>
                  </a:cubicBezTo>
                  <a:cubicBezTo>
                    <a:pt x="4380" y="1221"/>
                    <a:pt x="4330" y="651"/>
                    <a:pt x="4016" y="288"/>
                  </a:cubicBezTo>
                  <a:cubicBezTo>
                    <a:pt x="3832" y="84"/>
                    <a:pt x="3569" y="1"/>
                    <a:pt x="3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9" name="Google Shape;4979;p23"/>
            <p:cNvSpPr/>
            <p:nvPr/>
          </p:nvSpPr>
          <p:spPr>
            <a:xfrm>
              <a:off x="1512149" y="5385072"/>
              <a:ext cx="211950" cy="191023"/>
            </a:xfrm>
            <a:custGeom>
              <a:avLst/>
              <a:gdLst/>
              <a:ahLst/>
              <a:cxnLst/>
              <a:rect l="l" t="t" r="r" b="b"/>
              <a:pathLst>
                <a:path w="6796" h="6125" extrusionOk="0">
                  <a:moveTo>
                    <a:pt x="4159" y="282"/>
                  </a:moveTo>
                  <a:cubicBezTo>
                    <a:pt x="4251" y="282"/>
                    <a:pt x="4354" y="317"/>
                    <a:pt x="4468" y="398"/>
                  </a:cubicBezTo>
                  <a:cubicBezTo>
                    <a:pt x="5146" y="889"/>
                    <a:pt x="4213" y="2195"/>
                    <a:pt x="3869" y="2637"/>
                  </a:cubicBezTo>
                  <a:cubicBezTo>
                    <a:pt x="3769" y="2766"/>
                    <a:pt x="3877" y="2828"/>
                    <a:pt x="4002" y="2828"/>
                  </a:cubicBezTo>
                  <a:cubicBezTo>
                    <a:pt x="4086" y="2828"/>
                    <a:pt x="4179" y="2800"/>
                    <a:pt x="4223" y="2745"/>
                  </a:cubicBezTo>
                  <a:cubicBezTo>
                    <a:pt x="4439" y="2460"/>
                    <a:pt x="4714" y="2195"/>
                    <a:pt x="5018" y="1998"/>
                  </a:cubicBezTo>
                  <a:cubicBezTo>
                    <a:pt x="5169" y="1900"/>
                    <a:pt x="5355" y="1802"/>
                    <a:pt x="5540" y="1802"/>
                  </a:cubicBezTo>
                  <a:cubicBezTo>
                    <a:pt x="5595" y="1802"/>
                    <a:pt x="5651" y="1811"/>
                    <a:pt x="5705" y="1832"/>
                  </a:cubicBezTo>
                  <a:cubicBezTo>
                    <a:pt x="5921" y="1920"/>
                    <a:pt x="6216" y="2234"/>
                    <a:pt x="6206" y="2480"/>
                  </a:cubicBezTo>
                  <a:cubicBezTo>
                    <a:pt x="6186" y="2882"/>
                    <a:pt x="5430" y="2990"/>
                    <a:pt x="5146" y="3049"/>
                  </a:cubicBezTo>
                  <a:cubicBezTo>
                    <a:pt x="4831" y="3118"/>
                    <a:pt x="4507" y="3157"/>
                    <a:pt x="4193" y="3177"/>
                  </a:cubicBezTo>
                  <a:cubicBezTo>
                    <a:pt x="3961" y="3186"/>
                    <a:pt x="3853" y="3462"/>
                    <a:pt x="4129" y="3462"/>
                  </a:cubicBezTo>
                  <a:cubicBezTo>
                    <a:pt x="4134" y="3462"/>
                    <a:pt x="4139" y="3462"/>
                    <a:pt x="4144" y="3461"/>
                  </a:cubicBezTo>
                  <a:cubicBezTo>
                    <a:pt x="4314" y="3447"/>
                    <a:pt x="4511" y="3434"/>
                    <a:pt x="4717" y="3434"/>
                  </a:cubicBezTo>
                  <a:cubicBezTo>
                    <a:pt x="5202" y="3434"/>
                    <a:pt x="5735" y="3506"/>
                    <a:pt x="6059" y="3795"/>
                  </a:cubicBezTo>
                  <a:cubicBezTo>
                    <a:pt x="6324" y="4041"/>
                    <a:pt x="6265" y="4659"/>
                    <a:pt x="5882" y="4787"/>
                  </a:cubicBezTo>
                  <a:cubicBezTo>
                    <a:pt x="5835" y="4802"/>
                    <a:pt x="5785" y="4808"/>
                    <a:pt x="5733" y="4808"/>
                  </a:cubicBezTo>
                  <a:cubicBezTo>
                    <a:pt x="5369" y="4808"/>
                    <a:pt x="4923" y="4477"/>
                    <a:pt x="4664" y="4296"/>
                  </a:cubicBezTo>
                  <a:cubicBezTo>
                    <a:pt x="4380" y="4090"/>
                    <a:pt x="4105" y="3854"/>
                    <a:pt x="3859" y="3609"/>
                  </a:cubicBezTo>
                  <a:cubicBezTo>
                    <a:pt x="3829" y="3579"/>
                    <a:pt x="3780" y="3566"/>
                    <a:pt x="3726" y="3566"/>
                  </a:cubicBezTo>
                  <a:cubicBezTo>
                    <a:pt x="3566" y="3566"/>
                    <a:pt x="3362" y="3676"/>
                    <a:pt x="3457" y="3786"/>
                  </a:cubicBezTo>
                  <a:cubicBezTo>
                    <a:pt x="3643" y="3992"/>
                    <a:pt x="3800" y="4218"/>
                    <a:pt x="3938" y="4453"/>
                  </a:cubicBezTo>
                  <a:cubicBezTo>
                    <a:pt x="4115" y="4748"/>
                    <a:pt x="4390" y="5278"/>
                    <a:pt x="4154" y="5612"/>
                  </a:cubicBezTo>
                  <a:cubicBezTo>
                    <a:pt x="4046" y="5768"/>
                    <a:pt x="3869" y="5838"/>
                    <a:pt x="3687" y="5838"/>
                  </a:cubicBezTo>
                  <a:cubicBezTo>
                    <a:pt x="3456" y="5838"/>
                    <a:pt x="3219" y="5725"/>
                    <a:pt x="3103" y="553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76" y="3844"/>
                    <a:pt x="3044" y="3579"/>
                  </a:cubicBezTo>
                  <a:cubicBezTo>
                    <a:pt x="3061" y="3491"/>
                    <a:pt x="2997" y="3459"/>
                    <a:pt x="2913" y="3459"/>
                  </a:cubicBezTo>
                  <a:cubicBezTo>
                    <a:pt x="2801" y="3459"/>
                    <a:pt x="2652" y="3517"/>
                    <a:pt x="2612" y="3579"/>
                  </a:cubicBezTo>
                  <a:cubicBezTo>
                    <a:pt x="2436" y="3903"/>
                    <a:pt x="2200" y="4227"/>
                    <a:pt x="1925" y="4473"/>
                  </a:cubicBezTo>
                  <a:cubicBezTo>
                    <a:pt x="1781" y="4601"/>
                    <a:pt x="1597" y="4729"/>
                    <a:pt x="1401" y="4729"/>
                  </a:cubicBezTo>
                  <a:cubicBezTo>
                    <a:pt x="1357" y="4729"/>
                    <a:pt x="1312" y="4723"/>
                    <a:pt x="1267" y="4708"/>
                  </a:cubicBezTo>
                  <a:cubicBezTo>
                    <a:pt x="1031" y="4620"/>
                    <a:pt x="766" y="4316"/>
                    <a:pt x="737" y="4051"/>
                  </a:cubicBezTo>
                  <a:cubicBezTo>
                    <a:pt x="649" y="3393"/>
                    <a:pt x="2033" y="3265"/>
                    <a:pt x="2475" y="3226"/>
                  </a:cubicBezTo>
                  <a:cubicBezTo>
                    <a:pt x="2693" y="3197"/>
                    <a:pt x="2819" y="2940"/>
                    <a:pt x="2554" y="2940"/>
                  </a:cubicBezTo>
                  <a:cubicBezTo>
                    <a:pt x="2544" y="2940"/>
                    <a:pt x="2534" y="2940"/>
                    <a:pt x="2524" y="2941"/>
                  </a:cubicBezTo>
                  <a:cubicBezTo>
                    <a:pt x="2426" y="2951"/>
                    <a:pt x="2318" y="2961"/>
                    <a:pt x="2200" y="2971"/>
                  </a:cubicBezTo>
                  <a:cubicBezTo>
                    <a:pt x="2082" y="2980"/>
                    <a:pt x="1951" y="2986"/>
                    <a:pt x="1817" y="2986"/>
                  </a:cubicBezTo>
                  <a:cubicBezTo>
                    <a:pt x="1239" y="2986"/>
                    <a:pt x="596" y="2866"/>
                    <a:pt x="580" y="2332"/>
                  </a:cubicBezTo>
                  <a:cubicBezTo>
                    <a:pt x="570" y="2146"/>
                    <a:pt x="649" y="182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42" y="2038"/>
                  </a:cubicBezTo>
                  <a:cubicBezTo>
                    <a:pt x="1856" y="2224"/>
                    <a:pt x="2141" y="2460"/>
                    <a:pt x="2406" y="2715"/>
                  </a:cubicBezTo>
                  <a:cubicBezTo>
                    <a:pt x="2435" y="2747"/>
                    <a:pt x="2481" y="2760"/>
                    <a:pt x="2533" y="2760"/>
                  </a:cubicBezTo>
                  <a:cubicBezTo>
                    <a:pt x="2641" y="2760"/>
                    <a:pt x="2772" y="2703"/>
                    <a:pt x="2819" y="2637"/>
                  </a:cubicBezTo>
                  <a:cubicBezTo>
                    <a:pt x="2838" y="2607"/>
                    <a:pt x="2838" y="2568"/>
                    <a:pt x="2799" y="2539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65"/>
                    <a:pt x="1660" y="1075"/>
                    <a:pt x="1954" y="820"/>
                  </a:cubicBezTo>
                  <a:cubicBezTo>
                    <a:pt x="2036" y="748"/>
                    <a:pt x="2165" y="718"/>
                    <a:pt x="2297" y="718"/>
                  </a:cubicBezTo>
                  <a:cubicBezTo>
                    <a:pt x="2435" y="718"/>
                    <a:pt x="2576" y="750"/>
                    <a:pt x="2671" y="801"/>
                  </a:cubicBezTo>
                  <a:cubicBezTo>
                    <a:pt x="2848" y="889"/>
                    <a:pt x="2936" y="1075"/>
                    <a:pt x="2985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5" y="1900"/>
                    <a:pt x="2976" y="2028"/>
                  </a:cubicBezTo>
                  <a:cubicBezTo>
                    <a:pt x="2971" y="2119"/>
                    <a:pt x="3042" y="2156"/>
                    <a:pt x="3128" y="2156"/>
                  </a:cubicBezTo>
                  <a:cubicBezTo>
                    <a:pt x="3247" y="2156"/>
                    <a:pt x="3395" y="2085"/>
                    <a:pt x="3417" y="1989"/>
                  </a:cubicBezTo>
                  <a:cubicBezTo>
                    <a:pt x="3447" y="1851"/>
                    <a:pt x="3457" y="1704"/>
                    <a:pt x="3457" y="1566"/>
                  </a:cubicBezTo>
                  <a:cubicBezTo>
                    <a:pt x="3537" y="1026"/>
                    <a:pt x="3737" y="282"/>
                    <a:pt x="4159" y="282"/>
                  </a:cubicBezTo>
                  <a:close/>
                  <a:moveTo>
                    <a:pt x="4232" y="1"/>
                  </a:moveTo>
                  <a:cubicBezTo>
                    <a:pt x="4158" y="1"/>
                    <a:pt x="4086" y="9"/>
                    <a:pt x="4016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46" y="506"/>
                    <a:pt x="2701" y="457"/>
                  </a:cubicBezTo>
                  <a:cubicBezTo>
                    <a:pt x="2619" y="443"/>
                    <a:pt x="2528" y="435"/>
                    <a:pt x="2432" y="435"/>
                  </a:cubicBezTo>
                  <a:cubicBezTo>
                    <a:pt x="2066" y="435"/>
                    <a:pt x="1639" y="550"/>
                    <a:pt x="1483" y="869"/>
                  </a:cubicBezTo>
                  <a:cubicBezTo>
                    <a:pt x="1365" y="1105"/>
                    <a:pt x="1444" y="1380"/>
                    <a:pt x="1562" y="1616"/>
                  </a:cubicBezTo>
                  <a:cubicBezTo>
                    <a:pt x="1381" y="1540"/>
                    <a:pt x="1197" y="1492"/>
                    <a:pt x="1016" y="1492"/>
                  </a:cubicBezTo>
                  <a:cubicBezTo>
                    <a:pt x="892" y="1492"/>
                    <a:pt x="768" y="1514"/>
                    <a:pt x="649" y="1566"/>
                  </a:cubicBezTo>
                  <a:cubicBezTo>
                    <a:pt x="236" y="1733"/>
                    <a:pt x="0" y="2323"/>
                    <a:pt x="226" y="2725"/>
                  </a:cubicBezTo>
                  <a:cubicBezTo>
                    <a:pt x="403" y="3039"/>
                    <a:pt x="786" y="3157"/>
                    <a:pt x="1139" y="3206"/>
                  </a:cubicBezTo>
                  <a:cubicBezTo>
                    <a:pt x="855" y="3314"/>
                    <a:pt x="599" y="3471"/>
                    <a:pt x="433" y="3687"/>
                  </a:cubicBezTo>
                  <a:cubicBezTo>
                    <a:pt x="118" y="4090"/>
                    <a:pt x="413" y="4600"/>
                    <a:pt x="776" y="4856"/>
                  </a:cubicBezTo>
                  <a:cubicBezTo>
                    <a:pt x="939" y="4970"/>
                    <a:pt x="1115" y="5018"/>
                    <a:pt x="1292" y="5018"/>
                  </a:cubicBezTo>
                  <a:cubicBezTo>
                    <a:pt x="1618" y="5018"/>
                    <a:pt x="1946" y="4856"/>
                    <a:pt x="2200" y="4640"/>
                  </a:cubicBezTo>
                  <a:cubicBezTo>
                    <a:pt x="2298" y="4561"/>
                    <a:pt x="2386" y="447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4"/>
                    <a:pt x="2789" y="5838"/>
                  </a:cubicBezTo>
                  <a:cubicBezTo>
                    <a:pt x="2968" y="6042"/>
                    <a:pt x="3231" y="6125"/>
                    <a:pt x="3503" y="6125"/>
                  </a:cubicBezTo>
                  <a:cubicBezTo>
                    <a:pt x="3767" y="6125"/>
                    <a:pt x="4039" y="6047"/>
                    <a:pt x="4252" y="5926"/>
                  </a:cubicBezTo>
                  <a:cubicBezTo>
                    <a:pt x="4723" y="5661"/>
                    <a:pt x="4743" y="5160"/>
                    <a:pt x="4547" y="4699"/>
                  </a:cubicBezTo>
                  <a:cubicBezTo>
                    <a:pt x="4547" y="4689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66" y="4886"/>
                    <a:pt x="5255" y="5083"/>
                    <a:pt x="5649" y="5083"/>
                  </a:cubicBezTo>
                  <a:cubicBezTo>
                    <a:pt x="5736" y="5083"/>
                    <a:pt x="5824" y="5074"/>
                    <a:pt x="5911" y="5052"/>
                  </a:cubicBezTo>
                  <a:cubicBezTo>
                    <a:pt x="6393" y="4944"/>
                    <a:pt x="6795" y="4384"/>
                    <a:pt x="6638" y="3894"/>
                  </a:cubicBezTo>
                  <a:cubicBezTo>
                    <a:pt x="6501" y="3461"/>
                    <a:pt x="5961" y="3314"/>
                    <a:pt x="5548" y="3236"/>
                  </a:cubicBezTo>
                  <a:cubicBezTo>
                    <a:pt x="5872" y="3157"/>
                    <a:pt x="6186" y="3039"/>
                    <a:pt x="6412" y="2833"/>
                  </a:cubicBezTo>
                  <a:cubicBezTo>
                    <a:pt x="6795" y="2480"/>
                    <a:pt x="6599" y="2008"/>
                    <a:pt x="6235" y="1724"/>
                  </a:cubicBezTo>
                  <a:cubicBezTo>
                    <a:pt x="6054" y="1580"/>
                    <a:pt x="5848" y="1522"/>
                    <a:pt x="5639" y="1522"/>
                  </a:cubicBezTo>
                  <a:cubicBezTo>
                    <a:pt x="5363" y="1522"/>
                    <a:pt x="5082" y="1623"/>
                    <a:pt x="4841" y="1763"/>
                  </a:cubicBezTo>
                  <a:cubicBezTo>
                    <a:pt x="5028" y="1409"/>
                    <a:pt x="5195" y="967"/>
                    <a:pt x="5096" y="585"/>
                  </a:cubicBezTo>
                  <a:cubicBezTo>
                    <a:pt x="5006" y="207"/>
                    <a:pt x="4607" y="1"/>
                    <a:pt x="4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0" name="Google Shape;4980;p23"/>
            <p:cNvSpPr/>
            <p:nvPr/>
          </p:nvSpPr>
          <p:spPr>
            <a:xfrm>
              <a:off x="1852061" y="5376558"/>
              <a:ext cx="211950" cy="191023"/>
            </a:xfrm>
            <a:custGeom>
              <a:avLst/>
              <a:gdLst/>
              <a:ahLst/>
              <a:cxnLst/>
              <a:rect l="l" t="t" r="r" b="b"/>
              <a:pathLst>
                <a:path w="6796" h="6125" extrusionOk="0">
                  <a:moveTo>
                    <a:pt x="3112" y="287"/>
                  </a:moveTo>
                  <a:cubicBezTo>
                    <a:pt x="3341" y="287"/>
                    <a:pt x="3578" y="397"/>
                    <a:pt x="3692" y="583"/>
                  </a:cubicBezTo>
                  <a:cubicBezTo>
                    <a:pt x="3899" y="916"/>
                    <a:pt x="3899" y="1358"/>
                    <a:pt x="386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4000" y="2667"/>
                    <a:pt x="4150" y="2608"/>
                    <a:pt x="4183" y="2546"/>
                  </a:cubicBezTo>
                  <a:cubicBezTo>
                    <a:pt x="4360" y="2222"/>
                    <a:pt x="4596" y="1898"/>
                    <a:pt x="4871" y="1653"/>
                  </a:cubicBezTo>
                  <a:cubicBezTo>
                    <a:pt x="5021" y="1526"/>
                    <a:pt x="5198" y="1393"/>
                    <a:pt x="5389" y="1393"/>
                  </a:cubicBezTo>
                  <a:cubicBezTo>
                    <a:pt x="5435" y="1393"/>
                    <a:pt x="5481" y="1400"/>
                    <a:pt x="5529" y="1417"/>
                  </a:cubicBezTo>
                  <a:cubicBezTo>
                    <a:pt x="5764" y="1506"/>
                    <a:pt x="6029" y="1810"/>
                    <a:pt x="6059" y="2065"/>
                  </a:cubicBezTo>
                  <a:cubicBezTo>
                    <a:pt x="6147" y="2733"/>
                    <a:pt x="4763" y="2861"/>
                    <a:pt x="4321" y="2900"/>
                  </a:cubicBezTo>
                  <a:cubicBezTo>
                    <a:pt x="4103" y="2928"/>
                    <a:pt x="3976" y="3186"/>
                    <a:pt x="4242" y="3186"/>
                  </a:cubicBezTo>
                  <a:cubicBezTo>
                    <a:pt x="4251" y="3186"/>
                    <a:pt x="4261" y="3185"/>
                    <a:pt x="4272" y="3185"/>
                  </a:cubicBezTo>
                  <a:cubicBezTo>
                    <a:pt x="4370" y="3175"/>
                    <a:pt x="4478" y="3165"/>
                    <a:pt x="4596" y="3145"/>
                  </a:cubicBezTo>
                  <a:cubicBezTo>
                    <a:pt x="4702" y="3139"/>
                    <a:pt x="4818" y="3134"/>
                    <a:pt x="4938" y="3134"/>
                  </a:cubicBezTo>
                  <a:cubicBezTo>
                    <a:pt x="5526" y="3134"/>
                    <a:pt x="6200" y="3247"/>
                    <a:pt x="6216" y="3793"/>
                  </a:cubicBezTo>
                  <a:cubicBezTo>
                    <a:pt x="6226" y="3980"/>
                    <a:pt x="6147" y="4304"/>
                    <a:pt x="5921" y="4343"/>
                  </a:cubicBezTo>
                  <a:cubicBezTo>
                    <a:pt x="5901" y="4347"/>
                    <a:pt x="5881" y="4349"/>
                    <a:pt x="5860" y="4349"/>
                  </a:cubicBezTo>
                  <a:cubicBezTo>
                    <a:pt x="5653" y="4349"/>
                    <a:pt x="5405" y="4186"/>
                    <a:pt x="5254" y="4088"/>
                  </a:cubicBezTo>
                  <a:cubicBezTo>
                    <a:pt x="4939" y="3901"/>
                    <a:pt x="4655" y="3666"/>
                    <a:pt x="4390" y="3410"/>
                  </a:cubicBezTo>
                  <a:cubicBezTo>
                    <a:pt x="4361" y="3379"/>
                    <a:pt x="4315" y="3365"/>
                    <a:pt x="4263" y="3365"/>
                  </a:cubicBezTo>
                  <a:cubicBezTo>
                    <a:pt x="4155" y="3365"/>
                    <a:pt x="4024" y="3423"/>
                    <a:pt x="3977" y="3489"/>
                  </a:cubicBezTo>
                  <a:cubicBezTo>
                    <a:pt x="3957" y="3518"/>
                    <a:pt x="3957" y="3558"/>
                    <a:pt x="3997" y="3587"/>
                  </a:cubicBezTo>
                  <a:cubicBezTo>
                    <a:pt x="4193" y="3793"/>
                    <a:pt x="4380" y="4009"/>
                    <a:pt x="4547" y="4235"/>
                  </a:cubicBezTo>
                  <a:cubicBezTo>
                    <a:pt x="4704" y="4461"/>
                    <a:pt x="5136" y="5050"/>
                    <a:pt x="4841" y="5306"/>
                  </a:cubicBezTo>
                  <a:cubicBezTo>
                    <a:pt x="4764" y="5378"/>
                    <a:pt x="4635" y="5407"/>
                    <a:pt x="4502" y="5407"/>
                  </a:cubicBezTo>
                  <a:cubicBezTo>
                    <a:pt x="4363" y="5407"/>
                    <a:pt x="4220" y="5375"/>
                    <a:pt x="4124" y="5325"/>
                  </a:cubicBezTo>
                  <a:cubicBezTo>
                    <a:pt x="3948" y="5237"/>
                    <a:pt x="3859" y="5050"/>
                    <a:pt x="3820" y="4864"/>
                  </a:cubicBezTo>
                  <a:cubicBezTo>
                    <a:pt x="3791" y="4746"/>
                    <a:pt x="3771" y="4618"/>
                    <a:pt x="3771" y="4491"/>
                  </a:cubicBezTo>
                  <a:cubicBezTo>
                    <a:pt x="3791" y="4363"/>
                    <a:pt x="3810" y="4225"/>
                    <a:pt x="3820" y="4098"/>
                  </a:cubicBezTo>
                  <a:cubicBezTo>
                    <a:pt x="3824" y="4007"/>
                    <a:pt x="3754" y="3970"/>
                    <a:pt x="3668" y="3970"/>
                  </a:cubicBezTo>
                  <a:cubicBezTo>
                    <a:pt x="3551" y="3970"/>
                    <a:pt x="3405" y="4040"/>
                    <a:pt x="3388" y="4137"/>
                  </a:cubicBezTo>
                  <a:cubicBezTo>
                    <a:pt x="3359" y="4275"/>
                    <a:pt x="3339" y="4422"/>
                    <a:pt x="3339" y="4559"/>
                  </a:cubicBezTo>
                  <a:cubicBezTo>
                    <a:pt x="3258" y="5099"/>
                    <a:pt x="3059" y="5844"/>
                    <a:pt x="2637" y="5844"/>
                  </a:cubicBezTo>
                  <a:cubicBezTo>
                    <a:pt x="2545" y="5844"/>
                    <a:pt x="2442" y="5809"/>
                    <a:pt x="2328" y="5728"/>
                  </a:cubicBezTo>
                  <a:cubicBezTo>
                    <a:pt x="1650" y="5237"/>
                    <a:pt x="2583" y="3931"/>
                    <a:pt x="2936" y="3489"/>
                  </a:cubicBezTo>
                  <a:cubicBezTo>
                    <a:pt x="3030" y="3360"/>
                    <a:pt x="2921" y="3297"/>
                    <a:pt x="2794" y="3297"/>
                  </a:cubicBezTo>
                  <a:cubicBezTo>
                    <a:pt x="2709" y="3297"/>
                    <a:pt x="2616" y="3326"/>
                    <a:pt x="2573" y="3381"/>
                  </a:cubicBezTo>
                  <a:cubicBezTo>
                    <a:pt x="2357" y="3666"/>
                    <a:pt x="2082" y="3931"/>
                    <a:pt x="1778" y="4127"/>
                  </a:cubicBezTo>
                  <a:cubicBezTo>
                    <a:pt x="1630" y="4223"/>
                    <a:pt x="1449" y="4319"/>
                    <a:pt x="1268" y="4319"/>
                  </a:cubicBezTo>
                  <a:cubicBezTo>
                    <a:pt x="1209" y="4319"/>
                    <a:pt x="1149" y="4309"/>
                    <a:pt x="1090" y="4284"/>
                  </a:cubicBezTo>
                  <a:cubicBezTo>
                    <a:pt x="874" y="4206"/>
                    <a:pt x="580" y="3892"/>
                    <a:pt x="599" y="3646"/>
                  </a:cubicBezTo>
                  <a:cubicBezTo>
                    <a:pt x="609" y="3244"/>
                    <a:pt x="1365" y="3126"/>
                    <a:pt x="1650" y="3077"/>
                  </a:cubicBezTo>
                  <a:cubicBezTo>
                    <a:pt x="1964" y="3008"/>
                    <a:pt x="2288" y="2969"/>
                    <a:pt x="2602" y="2949"/>
                  </a:cubicBezTo>
                  <a:cubicBezTo>
                    <a:pt x="2834" y="2939"/>
                    <a:pt x="2942" y="2664"/>
                    <a:pt x="2666" y="2664"/>
                  </a:cubicBezTo>
                  <a:cubicBezTo>
                    <a:pt x="2661" y="2664"/>
                    <a:pt x="2657" y="2664"/>
                    <a:pt x="2652" y="2664"/>
                  </a:cubicBezTo>
                  <a:cubicBezTo>
                    <a:pt x="2482" y="2679"/>
                    <a:pt x="2285" y="2692"/>
                    <a:pt x="2079" y="2692"/>
                  </a:cubicBezTo>
                  <a:cubicBezTo>
                    <a:pt x="1593" y="2692"/>
                    <a:pt x="1061" y="2620"/>
                    <a:pt x="737" y="2330"/>
                  </a:cubicBezTo>
                  <a:cubicBezTo>
                    <a:pt x="472" y="2085"/>
                    <a:pt x="531" y="1466"/>
                    <a:pt x="914" y="1339"/>
                  </a:cubicBezTo>
                  <a:cubicBezTo>
                    <a:pt x="961" y="1324"/>
                    <a:pt x="1011" y="1317"/>
                    <a:pt x="1062" y="1317"/>
                  </a:cubicBezTo>
                  <a:cubicBezTo>
                    <a:pt x="1426" y="1317"/>
                    <a:pt x="1873" y="1649"/>
                    <a:pt x="2131" y="1830"/>
                  </a:cubicBezTo>
                  <a:cubicBezTo>
                    <a:pt x="2416" y="2036"/>
                    <a:pt x="2691" y="2262"/>
                    <a:pt x="2936" y="2517"/>
                  </a:cubicBezTo>
                  <a:cubicBezTo>
                    <a:pt x="2966" y="2547"/>
                    <a:pt x="3015" y="2560"/>
                    <a:pt x="3069" y="2560"/>
                  </a:cubicBezTo>
                  <a:cubicBezTo>
                    <a:pt x="3228" y="2560"/>
                    <a:pt x="3434" y="2448"/>
                    <a:pt x="3339" y="2330"/>
                  </a:cubicBezTo>
                  <a:cubicBezTo>
                    <a:pt x="3162" y="2134"/>
                    <a:pt x="2995" y="1898"/>
                    <a:pt x="2858" y="1673"/>
                  </a:cubicBezTo>
                  <a:cubicBezTo>
                    <a:pt x="2681" y="1378"/>
                    <a:pt x="2406" y="848"/>
                    <a:pt x="2642" y="514"/>
                  </a:cubicBezTo>
                  <a:cubicBezTo>
                    <a:pt x="2751" y="357"/>
                    <a:pt x="2929" y="287"/>
                    <a:pt x="3112" y="287"/>
                  </a:cubicBezTo>
                  <a:close/>
                  <a:moveTo>
                    <a:pt x="3292" y="1"/>
                  </a:moveTo>
                  <a:cubicBezTo>
                    <a:pt x="3029" y="1"/>
                    <a:pt x="2756" y="79"/>
                    <a:pt x="2544" y="200"/>
                  </a:cubicBezTo>
                  <a:cubicBezTo>
                    <a:pt x="2072" y="465"/>
                    <a:pt x="2053" y="966"/>
                    <a:pt x="2249" y="1427"/>
                  </a:cubicBezTo>
                  <a:cubicBezTo>
                    <a:pt x="2249" y="1437"/>
                    <a:pt x="2259" y="1447"/>
                    <a:pt x="2259" y="1457"/>
                  </a:cubicBezTo>
                  <a:cubicBezTo>
                    <a:pt x="1929" y="1240"/>
                    <a:pt x="1541" y="1042"/>
                    <a:pt x="1147" y="1042"/>
                  </a:cubicBezTo>
                  <a:cubicBezTo>
                    <a:pt x="1059" y="1042"/>
                    <a:pt x="972" y="1052"/>
                    <a:pt x="884" y="1074"/>
                  </a:cubicBezTo>
                  <a:cubicBezTo>
                    <a:pt x="403" y="1182"/>
                    <a:pt x="0" y="1741"/>
                    <a:pt x="158" y="2232"/>
                  </a:cubicBezTo>
                  <a:cubicBezTo>
                    <a:pt x="305" y="2664"/>
                    <a:pt x="835" y="2812"/>
                    <a:pt x="1247" y="2890"/>
                  </a:cubicBezTo>
                  <a:cubicBezTo>
                    <a:pt x="923" y="2969"/>
                    <a:pt x="609" y="3086"/>
                    <a:pt x="383" y="3293"/>
                  </a:cubicBezTo>
                  <a:cubicBezTo>
                    <a:pt x="0" y="3646"/>
                    <a:pt x="197" y="4117"/>
                    <a:pt x="560" y="4402"/>
                  </a:cubicBezTo>
                  <a:cubicBezTo>
                    <a:pt x="742" y="4546"/>
                    <a:pt x="948" y="4604"/>
                    <a:pt x="1156" y="4604"/>
                  </a:cubicBezTo>
                  <a:cubicBezTo>
                    <a:pt x="1432" y="4604"/>
                    <a:pt x="1714" y="4503"/>
                    <a:pt x="1954" y="4363"/>
                  </a:cubicBezTo>
                  <a:lnTo>
                    <a:pt x="1954" y="4363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89" y="5919"/>
                    <a:pt x="2189" y="6125"/>
                    <a:pt x="2564" y="6125"/>
                  </a:cubicBezTo>
                  <a:cubicBezTo>
                    <a:pt x="2637" y="6125"/>
                    <a:pt x="2710" y="6117"/>
                    <a:pt x="2779" y="6101"/>
                  </a:cubicBezTo>
                  <a:cubicBezTo>
                    <a:pt x="3172" y="6012"/>
                    <a:pt x="3408" y="5688"/>
                    <a:pt x="3555" y="5335"/>
                  </a:cubicBezTo>
                  <a:cubicBezTo>
                    <a:pt x="3683" y="5502"/>
                    <a:pt x="3849" y="5620"/>
                    <a:pt x="4095" y="5669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7" y="5575"/>
                    <a:pt x="5313" y="5256"/>
                  </a:cubicBezTo>
                  <a:cubicBezTo>
                    <a:pt x="5430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4" y="4586"/>
                    <a:pt x="5598" y="4634"/>
                    <a:pt x="5780" y="4634"/>
                  </a:cubicBezTo>
                  <a:cubicBezTo>
                    <a:pt x="5904" y="4634"/>
                    <a:pt x="6027" y="4611"/>
                    <a:pt x="6147" y="4559"/>
                  </a:cubicBezTo>
                  <a:cubicBezTo>
                    <a:pt x="6560" y="4392"/>
                    <a:pt x="6795" y="3803"/>
                    <a:pt x="6569" y="3401"/>
                  </a:cubicBezTo>
                  <a:cubicBezTo>
                    <a:pt x="6393" y="3086"/>
                    <a:pt x="6010" y="2969"/>
                    <a:pt x="5656" y="2920"/>
                  </a:cubicBezTo>
                  <a:cubicBezTo>
                    <a:pt x="5941" y="2802"/>
                    <a:pt x="6196" y="2654"/>
                    <a:pt x="6363" y="2438"/>
                  </a:cubicBezTo>
                  <a:cubicBezTo>
                    <a:pt x="6677" y="2036"/>
                    <a:pt x="6383" y="1525"/>
                    <a:pt x="6019" y="1270"/>
                  </a:cubicBezTo>
                  <a:cubicBezTo>
                    <a:pt x="5857" y="1156"/>
                    <a:pt x="5680" y="1107"/>
                    <a:pt x="5503" y="1107"/>
                  </a:cubicBezTo>
                  <a:cubicBezTo>
                    <a:pt x="5178" y="1107"/>
                    <a:pt x="4850" y="1270"/>
                    <a:pt x="4596" y="1486"/>
                  </a:cubicBezTo>
                  <a:cubicBezTo>
                    <a:pt x="4498" y="1565"/>
                    <a:pt x="4409" y="1653"/>
                    <a:pt x="4321" y="1751"/>
                  </a:cubicBezTo>
                  <a:cubicBezTo>
                    <a:pt x="4370" y="1221"/>
                    <a:pt x="4331" y="651"/>
                    <a:pt x="4007" y="288"/>
                  </a:cubicBezTo>
                  <a:cubicBezTo>
                    <a:pt x="3827" y="84"/>
                    <a:pt x="3564" y="1"/>
                    <a:pt x="3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1" name="Google Shape;4981;p23"/>
            <p:cNvSpPr/>
            <p:nvPr/>
          </p:nvSpPr>
          <p:spPr>
            <a:xfrm>
              <a:off x="2191350" y="5385072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4163" y="282"/>
                  </a:moveTo>
                  <a:cubicBezTo>
                    <a:pt x="4254" y="282"/>
                    <a:pt x="4356" y="317"/>
                    <a:pt x="4468" y="398"/>
                  </a:cubicBezTo>
                  <a:cubicBezTo>
                    <a:pt x="5156" y="889"/>
                    <a:pt x="4213" y="2195"/>
                    <a:pt x="3869" y="2637"/>
                  </a:cubicBezTo>
                  <a:cubicBezTo>
                    <a:pt x="3770" y="2766"/>
                    <a:pt x="3877" y="2828"/>
                    <a:pt x="4002" y="2828"/>
                  </a:cubicBezTo>
                  <a:cubicBezTo>
                    <a:pt x="4087" y="2828"/>
                    <a:pt x="4180" y="2800"/>
                    <a:pt x="4223" y="2745"/>
                  </a:cubicBezTo>
                  <a:cubicBezTo>
                    <a:pt x="4449" y="2460"/>
                    <a:pt x="4714" y="2195"/>
                    <a:pt x="5018" y="1998"/>
                  </a:cubicBezTo>
                  <a:cubicBezTo>
                    <a:pt x="5177" y="1900"/>
                    <a:pt x="5359" y="1802"/>
                    <a:pt x="5546" y="1802"/>
                  </a:cubicBezTo>
                  <a:cubicBezTo>
                    <a:pt x="5602" y="1802"/>
                    <a:pt x="5659" y="1811"/>
                    <a:pt x="5715" y="1832"/>
                  </a:cubicBezTo>
                  <a:cubicBezTo>
                    <a:pt x="5931" y="1920"/>
                    <a:pt x="6216" y="2234"/>
                    <a:pt x="6206" y="2480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18"/>
                    <a:pt x="4518" y="3157"/>
                    <a:pt x="4194" y="3177"/>
                  </a:cubicBezTo>
                  <a:cubicBezTo>
                    <a:pt x="3971" y="3186"/>
                    <a:pt x="3854" y="3462"/>
                    <a:pt x="4130" y="3462"/>
                  </a:cubicBezTo>
                  <a:cubicBezTo>
                    <a:pt x="4135" y="3462"/>
                    <a:pt x="4139" y="3462"/>
                    <a:pt x="4144" y="3461"/>
                  </a:cubicBezTo>
                  <a:cubicBezTo>
                    <a:pt x="4317" y="3447"/>
                    <a:pt x="4516" y="3434"/>
                    <a:pt x="4723" y="3434"/>
                  </a:cubicBezTo>
                  <a:cubicBezTo>
                    <a:pt x="5212" y="3434"/>
                    <a:pt x="5742" y="3506"/>
                    <a:pt x="6059" y="3795"/>
                  </a:cubicBezTo>
                  <a:cubicBezTo>
                    <a:pt x="6334" y="4041"/>
                    <a:pt x="6265" y="4659"/>
                    <a:pt x="5892" y="4787"/>
                  </a:cubicBezTo>
                  <a:cubicBezTo>
                    <a:pt x="5844" y="4802"/>
                    <a:pt x="5793" y="4808"/>
                    <a:pt x="5740" y="4808"/>
                  </a:cubicBezTo>
                  <a:cubicBezTo>
                    <a:pt x="5370" y="4808"/>
                    <a:pt x="4924" y="4477"/>
                    <a:pt x="4675" y="4296"/>
                  </a:cubicBezTo>
                  <a:cubicBezTo>
                    <a:pt x="4380" y="4090"/>
                    <a:pt x="4115" y="3854"/>
                    <a:pt x="3860" y="3609"/>
                  </a:cubicBezTo>
                  <a:cubicBezTo>
                    <a:pt x="3830" y="3579"/>
                    <a:pt x="3781" y="3566"/>
                    <a:pt x="3726" y="3566"/>
                  </a:cubicBezTo>
                  <a:cubicBezTo>
                    <a:pt x="3567" y="3566"/>
                    <a:pt x="3364" y="3676"/>
                    <a:pt x="3467" y="3786"/>
                  </a:cubicBezTo>
                  <a:cubicBezTo>
                    <a:pt x="3644" y="3992"/>
                    <a:pt x="3801" y="4218"/>
                    <a:pt x="3938" y="4453"/>
                  </a:cubicBezTo>
                  <a:cubicBezTo>
                    <a:pt x="4115" y="4748"/>
                    <a:pt x="4390" y="5278"/>
                    <a:pt x="4164" y="5612"/>
                  </a:cubicBezTo>
                  <a:cubicBezTo>
                    <a:pt x="4051" y="5768"/>
                    <a:pt x="3872" y="5838"/>
                    <a:pt x="3689" y="5838"/>
                  </a:cubicBezTo>
                  <a:cubicBezTo>
                    <a:pt x="3457" y="5838"/>
                    <a:pt x="3219" y="5725"/>
                    <a:pt x="3104" y="553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76" y="3844"/>
                    <a:pt x="3045" y="3579"/>
                  </a:cubicBezTo>
                  <a:cubicBezTo>
                    <a:pt x="3066" y="3491"/>
                    <a:pt x="3003" y="3459"/>
                    <a:pt x="2919" y="3459"/>
                  </a:cubicBezTo>
                  <a:cubicBezTo>
                    <a:pt x="2806" y="3459"/>
                    <a:pt x="2656" y="3517"/>
                    <a:pt x="2622" y="3579"/>
                  </a:cubicBezTo>
                  <a:cubicBezTo>
                    <a:pt x="2436" y="3903"/>
                    <a:pt x="2210" y="4227"/>
                    <a:pt x="1925" y="4473"/>
                  </a:cubicBezTo>
                  <a:cubicBezTo>
                    <a:pt x="1781" y="4601"/>
                    <a:pt x="1604" y="4729"/>
                    <a:pt x="1405" y="4729"/>
                  </a:cubicBezTo>
                  <a:cubicBezTo>
                    <a:pt x="1360" y="4729"/>
                    <a:pt x="1314" y="4723"/>
                    <a:pt x="1267" y="4708"/>
                  </a:cubicBezTo>
                  <a:cubicBezTo>
                    <a:pt x="1032" y="4620"/>
                    <a:pt x="767" y="4316"/>
                    <a:pt x="737" y="4051"/>
                  </a:cubicBezTo>
                  <a:cubicBezTo>
                    <a:pt x="649" y="3393"/>
                    <a:pt x="2033" y="3265"/>
                    <a:pt x="2485" y="3226"/>
                  </a:cubicBezTo>
                  <a:cubicBezTo>
                    <a:pt x="2703" y="3197"/>
                    <a:pt x="2820" y="2940"/>
                    <a:pt x="2563" y="2940"/>
                  </a:cubicBezTo>
                  <a:cubicBezTo>
                    <a:pt x="2554" y="2940"/>
                    <a:pt x="2544" y="2940"/>
                    <a:pt x="2534" y="2941"/>
                  </a:cubicBezTo>
                  <a:cubicBezTo>
                    <a:pt x="2426" y="2951"/>
                    <a:pt x="2318" y="2961"/>
                    <a:pt x="2210" y="2971"/>
                  </a:cubicBezTo>
                  <a:cubicBezTo>
                    <a:pt x="2092" y="2980"/>
                    <a:pt x="1961" y="2986"/>
                    <a:pt x="1826" y="2986"/>
                  </a:cubicBezTo>
                  <a:cubicBezTo>
                    <a:pt x="1246" y="2986"/>
                    <a:pt x="596" y="2866"/>
                    <a:pt x="580" y="2332"/>
                  </a:cubicBezTo>
                  <a:cubicBezTo>
                    <a:pt x="570" y="2146"/>
                    <a:pt x="659" y="1822"/>
                    <a:pt x="875" y="1782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3" y="1777"/>
                    <a:pt x="1392" y="1940"/>
                    <a:pt x="1552" y="2038"/>
                  </a:cubicBezTo>
                  <a:cubicBezTo>
                    <a:pt x="1857" y="2224"/>
                    <a:pt x="2151" y="2460"/>
                    <a:pt x="2406" y="2715"/>
                  </a:cubicBezTo>
                  <a:cubicBezTo>
                    <a:pt x="2438" y="2747"/>
                    <a:pt x="2486" y="2760"/>
                    <a:pt x="2538" y="2760"/>
                  </a:cubicBezTo>
                  <a:cubicBezTo>
                    <a:pt x="2645" y="2760"/>
                    <a:pt x="2772" y="2703"/>
                    <a:pt x="2819" y="2637"/>
                  </a:cubicBezTo>
                  <a:cubicBezTo>
                    <a:pt x="2838" y="2607"/>
                    <a:pt x="2838" y="2568"/>
                    <a:pt x="2809" y="2539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65"/>
                    <a:pt x="1660" y="1075"/>
                    <a:pt x="1955" y="820"/>
                  </a:cubicBezTo>
                  <a:cubicBezTo>
                    <a:pt x="2037" y="748"/>
                    <a:pt x="2168" y="718"/>
                    <a:pt x="2301" y="718"/>
                  </a:cubicBezTo>
                  <a:cubicBezTo>
                    <a:pt x="2440" y="718"/>
                    <a:pt x="2581" y="750"/>
                    <a:pt x="2672" y="801"/>
                  </a:cubicBezTo>
                  <a:cubicBezTo>
                    <a:pt x="2848" y="889"/>
                    <a:pt x="2937" y="1075"/>
                    <a:pt x="2986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6" y="1900"/>
                    <a:pt x="2976" y="2028"/>
                  </a:cubicBezTo>
                  <a:cubicBezTo>
                    <a:pt x="2976" y="2119"/>
                    <a:pt x="3047" y="2156"/>
                    <a:pt x="3133" y="2156"/>
                  </a:cubicBezTo>
                  <a:cubicBezTo>
                    <a:pt x="3250" y="2156"/>
                    <a:pt x="3395" y="2085"/>
                    <a:pt x="3418" y="1989"/>
                  </a:cubicBezTo>
                  <a:cubicBezTo>
                    <a:pt x="3447" y="1851"/>
                    <a:pt x="3457" y="1704"/>
                    <a:pt x="3457" y="1566"/>
                  </a:cubicBezTo>
                  <a:cubicBezTo>
                    <a:pt x="3538" y="1026"/>
                    <a:pt x="3744" y="282"/>
                    <a:pt x="4163" y="282"/>
                  </a:cubicBezTo>
                  <a:close/>
                  <a:moveTo>
                    <a:pt x="4236" y="1"/>
                  </a:moveTo>
                  <a:cubicBezTo>
                    <a:pt x="4161" y="1"/>
                    <a:pt x="4088" y="9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46" y="506"/>
                    <a:pt x="2711" y="457"/>
                  </a:cubicBezTo>
                  <a:cubicBezTo>
                    <a:pt x="2629" y="443"/>
                    <a:pt x="2538" y="435"/>
                    <a:pt x="2442" y="435"/>
                  </a:cubicBezTo>
                  <a:cubicBezTo>
                    <a:pt x="2075" y="435"/>
                    <a:pt x="1647" y="550"/>
                    <a:pt x="1483" y="869"/>
                  </a:cubicBezTo>
                  <a:cubicBezTo>
                    <a:pt x="1366" y="1105"/>
                    <a:pt x="1444" y="1380"/>
                    <a:pt x="1572" y="1616"/>
                  </a:cubicBezTo>
                  <a:cubicBezTo>
                    <a:pt x="1391" y="1540"/>
                    <a:pt x="1204" y="1492"/>
                    <a:pt x="1020" y="1492"/>
                  </a:cubicBezTo>
                  <a:cubicBezTo>
                    <a:pt x="894" y="1492"/>
                    <a:pt x="769" y="1514"/>
                    <a:pt x="649" y="1566"/>
                  </a:cubicBezTo>
                  <a:cubicBezTo>
                    <a:pt x="236" y="1733"/>
                    <a:pt x="1" y="2323"/>
                    <a:pt x="227" y="2725"/>
                  </a:cubicBezTo>
                  <a:cubicBezTo>
                    <a:pt x="403" y="3039"/>
                    <a:pt x="786" y="3157"/>
                    <a:pt x="1140" y="3206"/>
                  </a:cubicBezTo>
                  <a:cubicBezTo>
                    <a:pt x="855" y="3314"/>
                    <a:pt x="610" y="3471"/>
                    <a:pt x="433" y="3687"/>
                  </a:cubicBezTo>
                  <a:cubicBezTo>
                    <a:pt x="119" y="4090"/>
                    <a:pt x="413" y="4600"/>
                    <a:pt x="777" y="4856"/>
                  </a:cubicBezTo>
                  <a:cubicBezTo>
                    <a:pt x="939" y="4970"/>
                    <a:pt x="1116" y="5018"/>
                    <a:pt x="1293" y="5018"/>
                  </a:cubicBezTo>
                  <a:cubicBezTo>
                    <a:pt x="1618" y="5018"/>
                    <a:pt x="1946" y="4856"/>
                    <a:pt x="2200" y="4640"/>
                  </a:cubicBezTo>
                  <a:cubicBezTo>
                    <a:pt x="2298" y="4561"/>
                    <a:pt x="2397" y="4473"/>
                    <a:pt x="2485" y="4375"/>
                  </a:cubicBezTo>
                  <a:lnTo>
                    <a:pt x="2485" y="4375"/>
                  </a:lnTo>
                  <a:cubicBezTo>
                    <a:pt x="2426" y="4905"/>
                    <a:pt x="2475" y="5474"/>
                    <a:pt x="2789" y="5838"/>
                  </a:cubicBezTo>
                  <a:cubicBezTo>
                    <a:pt x="2974" y="6042"/>
                    <a:pt x="3237" y="6125"/>
                    <a:pt x="3507" y="6125"/>
                  </a:cubicBezTo>
                  <a:cubicBezTo>
                    <a:pt x="3770" y="6125"/>
                    <a:pt x="4040" y="6047"/>
                    <a:pt x="4252" y="5926"/>
                  </a:cubicBezTo>
                  <a:cubicBezTo>
                    <a:pt x="4734" y="5661"/>
                    <a:pt x="4743" y="5160"/>
                    <a:pt x="4557" y="4699"/>
                  </a:cubicBezTo>
                  <a:cubicBezTo>
                    <a:pt x="4547" y="468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67" y="4886"/>
                    <a:pt x="5262" y="5083"/>
                    <a:pt x="5658" y="5083"/>
                  </a:cubicBezTo>
                  <a:cubicBezTo>
                    <a:pt x="5746" y="5083"/>
                    <a:pt x="5834" y="5074"/>
                    <a:pt x="5922" y="5052"/>
                  </a:cubicBezTo>
                  <a:cubicBezTo>
                    <a:pt x="6393" y="4944"/>
                    <a:pt x="6796" y="4384"/>
                    <a:pt x="6638" y="3894"/>
                  </a:cubicBezTo>
                  <a:cubicBezTo>
                    <a:pt x="6501" y="3461"/>
                    <a:pt x="5971" y="3314"/>
                    <a:pt x="5558" y="3236"/>
                  </a:cubicBezTo>
                  <a:cubicBezTo>
                    <a:pt x="5873" y="3157"/>
                    <a:pt x="6187" y="3039"/>
                    <a:pt x="6422" y="2833"/>
                  </a:cubicBezTo>
                  <a:cubicBezTo>
                    <a:pt x="6805" y="2480"/>
                    <a:pt x="6599" y="2008"/>
                    <a:pt x="6236" y="1724"/>
                  </a:cubicBezTo>
                  <a:cubicBezTo>
                    <a:pt x="6058" y="1580"/>
                    <a:pt x="5855" y="1522"/>
                    <a:pt x="5648" y="1522"/>
                  </a:cubicBezTo>
                  <a:cubicBezTo>
                    <a:pt x="5373" y="1522"/>
                    <a:pt x="5092" y="1623"/>
                    <a:pt x="4851" y="1763"/>
                  </a:cubicBezTo>
                  <a:cubicBezTo>
                    <a:pt x="5028" y="1400"/>
                    <a:pt x="5205" y="967"/>
                    <a:pt x="5107" y="585"/>
                  </a:cubicBezTo>
                  <a:cubicBezTo>
                    <a:pt x="5008" y="207"/>
                    <a:pt x="4614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2" name="Google Shape;4982;p23"/>
            <p:cNvSpPr/>
            <p:nvPr/>
          </p:nvSpPr>
          <p:spPr>
            <a:xfrm>
              <a:off x="2531263" y="5376558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17" y="287"/>
                  </a:moveTo>
                  <a:cubicBezTo>
                    <a:pt x="3347" y="287"/>
                    <a:pt x="3582" y="397"/>
                    <a:pt x="3703" y="583"/>
                  </a:cubicBezTo>
                  <a:cubicBezTo>
                    <a:pt x="3899" y="916"/>
                    <a:pt x="3899" y="1358"/>
                    <a:pt x="3869" y="1731"/>
                  </a:cubicBezTo>
                  <a:cubicBezTo>
                    <a:pt x="3860" y="2006"/>
                    <a:pt x="3820" y="2281"/>
                    <a:pt x="3761" y="2546"/>
                  </a:cubicBezTo>
                  <a:cubicBezTo>
                    <a:pt x="3741" y="2634"/>
                    <a:pt x="3804" y="2667"/>
                    <a:pt x="3887" y="2667"/>
                  </a:cubicBezTo>
                  <a:cubicBezTo>
                    <a:pt x="4000" y="2667"/>
                    <a:pt x="4150" y="2608"/>
                    <a:pt x="4184" y="2546"/>
                  </a:cubicBezTo>
                  <a:cubicBezTo>
                    <a:pt x="4360" y="2222"/>
                    <a:pt x="4596" y="1898"/>
                    <a:pt x="4881" y="1653"/>
                  </a:cubicBezTo>
                  <a:cubicBezTo>
                    <a:pt x="5024" y="1526"/>
                    <a:pt x="5198" y="1393"/>
                    <a:pt x="5390" y="1393"/>
                  </a:cubicBezTo>
                  <a:cubicBezTo>
                    <a:pt x="5435" y="1393"/>
                    <a:pt x="5482" y="1400"/>
                    <a:pt x="5529" y="1417"/>
                  </a:cubicBezTo>
                  <a:cubicBezTo>
                    <a:pt x="5774" y="1506"/>
                    <a:pt x="6030" y="1810"/>
                    <a:pt x="6069" y="2065"/>
                  </a:cubicBezTo>
                  <a:cubicBezTo>
                    <a:pt x="6157" y="2733"/>
                    <a:pt x="4763" y="2861"/>
                    <a:pt x="4321" y="2900"/>
                  </a:cubicBezTo>
                  <a:cubicBezTo>
                    <a:pt x="4103" y="2928"/>
                    <a:pt x="3986" y="3186"/>
                    <a:pt x="4243" y="3186"/>
                  </a:cubicBezTo>
                  <a:cubicBezTo>
                    <a:pt x="4252" y="3186"/>
                    <a:pt x="4262" y="3185"/>
                    <a:pt x="4272" y="3185"/>
                  </a:cubicBezTo>
                  <a:cubicBezTo>
                    <a:pt x="4370" y="3175"/>
                    <a:pt x="4488" y="3165"/>
                    <a:pt x="4596" y="3145"/>
                  </a:cubicBezTo>
                  <a:cubicBezTo>
                    <a:pt x="4702" y="3139"/>
                    <a:pt x="4819" y="3134"/>
                    <a:pt x="4939" y="3134"/>
                  </a:cubicBezTo>
                  <a:cubicBezTo>
                    <a:pt x="5529" y="3134"/>
                    <a:pt x="6210" y="3247"/>
                    <a:pt x="6226" y="3793"/>
                  </a:cubicBezTo>
                  <a:cubicBezTo>
                    <a:pt x="6226" y="3980"/>
                    <a:pt x="6147" y="4304"/>
                    <a:pt x="5931" y="4343"/>
                  </a:cubicBezTo>
                  <a:cubicBezTo>
                    <a:pt x="5911" y="4347"/>
                    <a:pt x="5891" y="4349"/>
                    <a:pt x="5870" y="4349"/>
                  </a:cubicBezTo>
                  <a:cubicBezTo>
                    <a:pt x="5664" y="4349"/>
                    <a:pt x="5414" y="4186"/>
                    <a:pt x="5254" y="4088"/>
                  </a:cubicBezTo>
                  <a:cubicBezTo>
                    <a:pt x="4950" y="3901"/>
                    <a:pt x="4655" y="3666"/>
                    <a:pt x="4400" y="3410"/>
                  </a:cubicBezTo>
                  <a:cubicBezTo>
                    <a:pt x="4368" y="3379"/>
                    <a:pt x="4319" y="3365"/>
                    <a:pt x="4267" y="3365"/>
                  </a:cubicBezTo>
                  <a:cubicBezTo>
                    <a:pt x="4156" y="3365"/>
                    <a:pt x="4027" y="3423"/>
                    <a:pt x="3987" y="3489"/>
                  </a:cubicBezTo>
                  <a:cubicBezTo>
                    <a:pt x="3968" y="3518"/>
                    <a:pt x="3968" y="3558"/>
                    <a:pt x="3997" y="3587"/>
                  </a:cubicBezTo>
                  <a:cubicBezTo>
                    <a:pt x="4203" y="3793"/>
                    <a:pt x="4390" y="4009"/>
                    <a:pt x="4547" y="4235"/>
                  </a:cubicBezTo>
                  <a:cubicBezTo>
                    <a:pt x="4714" y="4461"/>
                    <a:pt x="5146" y="5050"/>
                    <a:pt x="4851" y="5306"/>
                  </a:cubicBezTo>
                  <a:cubicBezTo>
                    <a:pt x="4770" y="5378"/>
                    <a:pt x="4638" y="5407"/>
                    <a:pt x="4505" y="5407"/>
                  </a:cubicBezTo>
                  <a:cubicBezTo>
                    <a:pt x="4366" y="5407"/>
                    <a:pt x="4225" y="5375"/>
                    <a:pt x="4135" y="5325"/>
                  </a:cubicBezTo>
                  <a:cubicBezTo>
                    <a:pt x="3958" y="5237"/>
                    <a:pt x="3860" y="5050"/>
                    <a:pt x="3820" y="4864"/>
                  </a:cubicBezTo>
                  <a:cubicBezTo>
                    <a:pt x="3791" y="4746"/>
                    <a:pt x="3781" y="4618"/>
                    <a:pt x="3781" y="4491"/>
                  </a:cubicBezTo>
                  <a:cubicBezTo>
                    <a:pt x="3801" y="4363"/>
                    <a:pt x="3820" y="4225"/>
                    <a:pt x="3820" y="4098"/>
                  </a:cubicBezTo>
                  <a:cubicBezTo>
                    <a:pt x="3825" y="4007"/>
                    <a:pt x="3754" y="3970"/>
                    <a:pt x="3669" y="3970"/>
                  </a:cubicBezTo>
                  <a:cubicBezTo>
                    <a:pt x="3551" y="3970"/>
                    <a:pt x="3405" y="4040"/>
                    <a:pt x="3388" y="4137"/>
                  </a:cubicBezTo>
                  <a:cubicBezTo>
                    <a:pt x="3359" y="4275"/>
                    <a:pt x="3339" y="4422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9"/>
                    <a:pt x="2328" y="5728"/>
                  </a:cubicBezTo>
                  <a:cubicBezTo>
                    <a:pt x="1650" y="5237"/>
                    <a:pt x="2583" y="3931"/>
                    <a:pt x="2937" y="3489"/>
                  </a:cubicBezTo>
                  <a:cubicBezTo>
                    <a:pt x="3036" y="3360"/>
                    <a:pt x="2929" y="3297"/>
                    <a:pt x="2804" y="3297"/>
                  </a:cubicBezTo>
                  <a:cubicBezTo>
                    <a:pt x="2719" y="3297"/>
                    <a:pt x="2627" y="3326"/>
                    <a:pt x="2583" y="3381"/>
                  </a:cubicBezTo>
                  <a:cubicBezTo>
                    <a:pt x="2357" y="3666"/>
                    <a:pt x="2082" y="3931"/>
                    <a:pt x="1788" y="4127"/>
                  </a:cubicBezTo>
                  <a:cubicBezTo>
                    <a:pt x="1633" y="4223"/>
                    <a:pt x="1456" y="4319"/>
                    <a:pt x="1273" y="4319"/>
                  </a:cubicBezTo>
                  <a:cubicBezTo>
                    <a:pt x="1213" y="4319"/>
                    <a:pt x="1152" y="4309"/>
                    <a:pt x="1091" y="4284"/>
                  </a:cubicBezTo>
                  <a:cubicBezTo>
                    <a:pt x="875" y="4206"/>
                    <a:pt x="590" y="3892"/>
                    <a:pt x="600" y="3646"/>
                  </a:cubicBezTo>
                  <a:cubicBezTo>
                    <a:pt x="619" y="3244"/>
                    <a:pt x="1366" y="3126"/>
                    <a:pt x="1660" y="3077"/>
                  </a:cubicBezTo>
                  <a:cubicBezTo>
                    <a:pt x="1974" y="3008"/>
                    <a:pt x="2289" y="2969"/>
                    <a:pt x="2613" y="2949"/>
                  </a:cubicBezTo>
                  <a:cubicBezTo>
                    <a:pt x="2835" y="2939"/>
                    <a:pt x="2952" y="2664"/>
                    <a:pt x="2667" y="2664"/>
                  </a:cubicBezTo>
                  <a:cubicBezTo>
                    <a:pt x="2662" y="2664"/>
                    <a:pt x="2657" y="2664"/>
                    <a:pt x="2652" y="2664"/>
                  </a:cubicBezTo>
                  <a:cubicBezTo>
                    <a:pt x="2482" y="2679"/>
                    <a:pt x="2285" y="2692"/>
                    <a:pt x="2080" y="2692"/>
                  </a:cubicBezTo>
                  <a:cubicBezTo>
                    <a:pt x="1595" y="2692"/>
                    <a:pt x="1064" y="2620"/>
                    <a:pt x="747" y="2330"/>
                  </a:cubicBezTo>
                  <a:cubicBezTo>
                    <a:pt x="472" y="2085"/>
                    <a:pt x="541" y="1466"/>
                    <a:pt x="914" y="1339"/>
                  </a:cubicBezTo>
                  <a:cubicBezTo>
                    <a:pt x="961" y="1324"/>
                    <a:pt x="1011" y="1317"/>
                    <a:pt x="1063" y="1317"/>
                  </a:cubicBezTo>
                  <a:cubicBezTo>
                    <a:pt x="1429" y="1317"/>
                    <a:pt x="1882" y="1649"/>
                    <a:pt x="2132" y="1830"/>
                  </a:cubicBezTo>
                  <a:cubicBezTo>
                    <a:pt x="2416" y="2036"/>
                    <a:pt x="2691" y="2262"/>
                    <a:pt x="2937" y="2517"/>
                  </a:cubicBezTo>
                  <a:cubicBezTo>
                    <a:pt x="2969" y="2547"/>
                    <a:pt x="3020" y="2560"/>
                    <a:pt x="3075" y="2560"/>
                  </a:cubicBezTo>
                  <a:cubicBezTo>
                    <a:pt x="3238" y="2560"/>
                    <a:pt x="3442" y="2448"/>
                    <a:pt x="3339" y="2330"/>
                  </a:cubicBezTo>
                  <a:cubicBezTo>
                    <a:pt x="3163" y="2134"/>
                    <a:pt x="3005" y="1898"/>
                    <a:pt x="2868" y="1673"/>
                  </a:cubicBezTo>
                  <a:cubicBezTo>
                    <a:pt x="2691" y="1378"/>
                    <a:pt x="2406" y="848"/>
                    <a:pt x="2642" y="514"/>
                  </a:cubicBezTo>
                  <a:cubicBezTo>
                    <a:pt x="2755" y="357"/>
                    <a:pt x="2934" y="287"/>
                    <a:pt x="3117" y="287"/>
                  </a:cubicBezTo>
                  <a:close/>
                  <a:moveTo>
                    <a:pt x="3294" y="1"/>
                  </a:moveTo>
                  <a:cubicBezTo>
                    <a:pt x="3031" y="1"/>
                    <a:pt x="2762" y="79"/>
                    <a:pt x="2554" y="200"/>
                  </a:cubicBezTo>
                  <a:cubicBezTo>
                    <a:pt x="2073" y="465"/>
                    <a:pt x="2063" y="966"/>
                    <a:pt x="2249" y="1427"/>
                  </a:cubicBezTo>
                  <a:cubicBezTo>
                    <a:pt x="2249" y="1437"/>
                    <a:pt x="2259" y="1447"/>
                    <a:pt x="2269" y="1457"/>
                  </a:cubicBezTo>
                  <a:cubicBezTo>
                    <a:pt x="1932" y="1240"/>
                    <a:pt x="1542" y="1042"/>
                    <a:pt x="1147" y="1042"/>
                  </a:cubicBezTo>
                  <a:cubicBezTo>
                    <a:pt x="1060" y="1042"/>
                    <a:pt x="972" y="1052"/>
                    <a:pt x="885" y="1074"/>
                  </a:cubicBezTo>
                  <a:cubicBezTo>
                    <a:pt x="413" y="1182"/>
                    <a:pt x="11" y="1741"/>
                    <a:pt x="168" y="2232"/>
                  </a:cubicBezTo>
                  <a:cubicBezTo>
                    <a:pt x="305" y="2664"/>
                    <a:pt x="835" y="2812"/>
                    <a:pt x="1248" y="2890"/>
                  </a:cubicBezTo>
                  <a:cubicBezTo>
                    <a:pt x="934" y="2969"/>
                    <a:pt x="619" y="3086"/>
                    <a:pt x="384" y="3293"/>
                  </a:cubicBezTo>
                  <a:cubicBezTo>
                    <a:pt x="1" y="3646"/>
                    <a:pt x="207" y="4117"/>
                    <a:pt x="570" y="4402"/>
                  </a:cubicBezTo>
                  <a:cubicBezTo>
                    <a:pt x="748" y="4546"/>
                    <a:pt x="951" y="4604"/>
                    <a:pt x="1159" y="4604"/>
                  </a:cubicBezTo>
                  <a:cubicBezTo>
                    <a:pt x="1433" y="4604"/>
                    <a:pt x="1714" y="4503"/>
                    <a:pt x="1955" y="4363"/>
                  </a:cubicBezTo>
                  <a:lnTo>
                    <a:pt x="1955" y="4363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90" y="5919"/>
                    <a:pt x="2189" y="6125"/>
                    <a:pt x="2564" y="6125"/>
                  </a:cubicBezTo>
                  <a:cubicBezTo>
                    <a:pt x="2638" y="6125"/>
                    <a:pt x="2710" y="6117"/>
                    <a:pt x="2780" y="6101"/>
                  </a:cubicBezTo>
                  <a:cubicBezTo>
                    <a:pt x="3182" y="6012"/>
                    <a:pt x="3418" y="5688"/>
                    <a:pt x="3565" y="5335"/>
                  </a:cubicBezTo>
                  <a:cubicBezTo>
                    <a:pt x="3683" y="5502"/>
                    <a:pt x="3850" y="5620"/>
                    <a:pt x="4095" y="5669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1" y="5691"/>
                    <a:pt x="5159" y="5575"/>
                    <a:pt x="5323" y="5256"/>
                  </a:cubicBezTo>
                  <a:cubicBezTo>
                    <a:pt x="5440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5" y="4586"/>
                    <a:pt x="5599" y="4634"/>
                    <a:pt x="5782" y="4634"/>
                  </a:cubicBezTo>
                  <a:cubicBezTo>
                    <a:pt x="5908" y="4634"/>
                    <a:pt x="6033" y="4611"/>
                    <a:pt x="6157" y="4559"/>
                  </a:cubicBezTo>
                  <a:cubicBezTo>
                    <a:pt x="6560" y="4392"/>
                    <a:pt x="6805" y="3803"/>
                    <a:pt x="6579" y="3401"/>
                  </a:cubicBezTo>
                  <a:cubicBezTo>
                    <a:pt x="6393" y="3086"/>
                    <a:pt x="6010" y="2969"/>
                    <a:pt x="5657" y="2920"/>
                  </a:cubicBezTo>
                  <a:cubicBezTo>
                    <a:pt x="5941" y="2802"/>
                    <a:pt x="6197" y="2654"/>
                    <a:pt x="6363" y="2438"/>
                  </a:cubicBezTo>
                  <a:cubicBezTo>
                    <a:pt x="6678" y="2036"/>
                    <a:pt x="6383" y="1525"/>
                    <a:pt x="6020" y="1270"/>
                  </a:cubicBezTo>
                  <a:cubicBezTo>
                    <a:pt x="5857" y="1156"/>
                    <a:pt x="5682" y="1107"/>
                    <a:pt x="5506" y="1107"/>
                  </a:cubicBezTo>
                  <a:cubicBezTo>
                    <a:pt x="5183" y="1107"/>
                    <a:pt x="4857" y="1270"/>
                    <a:pt x="4596" y="1486"/>
                  </a:cubicBezTo>
                  <a:cubicBezTo>
                    <a:pt x="4498" y="1565"/>
                    <a:pt x="4410" y="1653"/>
                    <a:pt x="4321" y="1751"/>
                  </a:cubicBezTo>
                  <a:cubicBezTo>
                    <a:pt x="4370" y="1221"/>
                    <a:pt x="4331" y="651"/>
                    <a:pt x="4007" y="288"/>
                  </a:cubicBezTo>
                  <a:cubicBezTo>
                    <a:pt x="3828" y="84"/>
                    <a:pt x="3565" y="1"/>
                    <a:pt x="32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3" name="Google Shape;4983;p23"/>
            <p:cNvSpPr/>
            <p:nvPr/>
          </p:nvSpPr>
          <p:spPr>
            <a:xfrm>
              <a:off x="-9" y="5627680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22" y="287"/>
                  </a:moveTo>
                  <a:cubicBezTo>
                    <a:pt x="3352" y="287"/>
                    <a:pt x="3588" y="396"/>
                    <a:pt x="3702" y="582"/>
                  </a:cubicBezTo>
                  <a:cubicBezTo>
                    <a:pt x="3899" y="916"/>
                    <a:pt x="3899" y="1358"/>
                    <a:pt x="3879" y="1731"/>
                  </a:cubicBezTo>
                  <a:cubicBezTo>
                    <a:pt x="3860" y="2006"/>
                    <a:pt x="3830" y="2281"/>
                    <a:pt x="3761" y="2546"/>
                  </a:cubicBezTo>
                  <a:cubicBezTo>
                    <a:pt x="3745" y="2634"/>
                    <a:pt x="3808" y="2666"/>
                    <a:pt x="3891" y="2666"/>
                  </a:cubicBezTo>
                  <a:cubicBezTo>
                    <a:pt x="4003" y="2666"/>
                    <a:pt x="4150" y="2608"/>
                    <a:pt x="4184" y="2546"/>
                  </a:cubicBezTo>
                  <a:cubicBezTo>
                    <a:pt x="4370" y="2222"/>
                    <a:pt x="4606" y="1898"/>
                    <a:pt x="4881" y="1652"/>
                  </a:cubicBezTo>
                  <a:cubicBezTo>
                    <a:pt x="5023" y="1525"/>
                    <a:pt x="5205" y="1392"/>
                    <a:pt x="5398" y="1392"/>
                  </a:cubicBezTo>
                  <a:cubicBezTo>
                    <a:pt x="5445" y="1392"/>
                    <a:pt x="5491" y="1400"/>
                    <a:pt x="5539" y="1417"/>
                  </a:cubicBezTo>
                  <a:cubicBezTo>
                    <a:pt x="5774" y="1505"/>
                    <a:pt x="6039" y="1809"/>
                    <a:pt x="6069" y="2075"/>
                  </a:cubicBezTo>
                  <a:cubicBezTo>
                    <a:pt x="6157" y="2732"/>
                    <a:pt x="4773" y="2860"/>
                    <a:pt x="4331" y="2899"/>
                  </a:cubicBezTo>
                  <a:cubicBezTo>
                    <a:pt x="4113" y="2928"/>
                    <a:pt x="3986" y="3185"/>
                    <a:pt x="4252" y="3185"/>
                  </a:cubicBezTo>
                  <a:cubicBezTo>
                    <a:pt x="4261" y="3185"/>
                    <a:pt x="4271" y="3185"/>
                    <a:pt x="4282" y="3184"/>
                  </a:cubicBezTo>
                  <a:cubicBezTo>
                    <a:pt x="4380" y="3174"/>
                    <a:pt x="4488" y="3165"/>
                    <a:pt x="4606" y="3145"/>
                  </a:cubicBezTo>
                  <a:cubicBezTo>
                    <a:pt x="4710" y="3138"/>
                    <a:pt x="4825" y="3134"/>
                    <a:pt x="4944" y="3134"/>
                  </a:cubicBezTo>
                  <a:cubicBezTo>
                    <a:pt x="5529" y="3134"/>
                    <a:pt x="6210" y="3246"/>
                    <a:pt x="6226" y="3793"/>
                  </a:cubicBezTo>
                  <a:cubicBezTo>
                    <a:pt x="6236" y="3979"/>
                    <a:pt x="6147" y="4303"/>
                    <a:pt x="5931" y="4343"/>
                  </a:cubicBezTo>
                  <a:cubicBezTo>
                    <a:pt x="5911" y="4346"/>
                    <a:pt x="5891" y="4348"/>
                    <a:pt x="5870" y="4348"/>
                  </a:cubicBezTo>
                  <a:cubicBezTo>
                    <a:pt x="5663" y="4348"/>
                    <a:pt x="5415" y="4185"/>
                    <a:pt x="5264" y="4087"/>
                  </a:cubicBezTo>
                  <a:cubicBezTo>
                    <a:pt x="4949" y="3901"/>
                    <a:pt x="4665" y="3665"/>
                    <a:pt x="4400" y="3410"/>
                  </a:cubicBezTo>
                  <a:cubicBezTo>
                    <a:pt x="4371" y="3378"/>
                    <a:pt x="4325" y="3365"/>
                    <a:pt x="4273" y="3365"/>
                  </a:cubicBezTo>
                  <a:cubicBezTo>
                    <a:pt x="4165" y="3365"/>
                    <a:pt x="4034" y="3422"/>
                    <a:pt x="3987" y="3489"/>
                  </a:cubicBezTo>
                  <a:cubicBezTo>
                    <a:pt x="3968" y="3518"/>
                    <a:pt x="3968" y="3557"/>
                    <a:pt x="4007" y="3587"/>
                  </a:cubicBezTo>
                  <a:cubicBezTo>
                    <a:pt x="4203" y="3793"/>
                    <a:pt x="4390" y="4009"/>
                    <a:pt x="4557" y="4235"/>
                  </a:cubicBezTo>
                  <a:cubicBezTo>
                    <a:pt x="4714" y="4461"/>
                    <a:pt x="5146" y="5050"/>
                    <a:pt x="4851" y="5305"/>
                  </a:cubicBezTo>
                  <a:cubicBezTo>
                    <a:pt x="4769" y="5377"/>
                    <a:pt x="4640" y="5407"/>
                    <a:pt x="4508" y="5407"/>
                  </a:cubicBezTo>
                  <a:cubicBezTo>
                    <a:pt x="4371" y="5407"/>
                    <a:pt x="4230" y="5375"/>
                    <a:pt x="4134" y="5325"/>
                  </a:cubicBezTo>
                  <a:cubicBezTo>
                    <a:pt x="3958" y="5236"/>
                    <a:pt x="3869" y="5050"/>
                    <a:pt x="3820" y="4863"/>
                  </a:cubicBezTo>
                  <a:cubicBezTo>
                    <a:pt x="3791" y="4745"/>
                    <a:pt x="3781" y="4618"/>
                    <a:pt x="3781" y="4490"/>
                  </a:cubicBezTo>
                  <a:cubicBezTo>
                    <a:pt x="3801" y="4362"/>
                    <a:pt x="3820" y="4225"/>
                    <a:pt x="3830" y="4097"/>
                  </a:cubicBezTo>
                  <a:cubicBezTo>
                    <a:pt x="3834" y="4006"/>
                    <a:pt x="3764" y="3969"/>
                    <a:pt x="3678" y="3969"/>
                  </a:cubicBezTo>
                  <a:cubicBezTo>
                    <a:pt x="3559" y="3969"/>
                    <a:pt x="3411" y="4040"/>
                    <a:pt x="3388" y="4137"/>
                  </a:cubicBezTo>
                  <a:cubicBezTo>
                    <a:pt x="3359" y="4274"/>
                    <a:pt x="3349" y="4421"/>
                    <a:pt x="3349" y="4559"/>
                  </a:cubicBezTo>
                  <a:cubicBezTo>
                    <a:pt x="3268" y="5099"/>
                    <a:pt x="3069" y="5844"/>
                    <a:pt x="2647" y="5844"/>
                  </a:cubicBezTo>
                  <a:cubicBezTo>
                    <a:pt x="2555" y="5844"/>
                    <a:pt x="2452" y="5808"/>
                    <a:pt x="2338" y="5727"/>
                  </a:cubicBezTo>
                  <a:cubicBezTo>
                    <a:pt x="1660" y="5236"/>
                    <a:pt x="2593" y="3930"/>
                    <a:pt x="2937" y="3489"/>
                  </a:cubicBezTo>
                  <a:cubicBezTo>
                    <a:pt x="3036" y="3359"/>
                    <a:pt x="2929" y="3297"/>
                    <a:pt x="2804" y="3297"/>
                  </a:cubicBezTo>
                  <a:cubicBezTo>
                    <a:pt x="2719" y="3297"/>
                    <a:pt x="2627" y="3325"/>
                    <a:pt x="2583" y="3381"/>
                  </a:cubicBezTo>
                  <a:cubicBezTo>
                    <a:pt x="2367" y="3665"/>
                    <a:pt x="2092" y="3930"/>
                    <a:pt x="1788" y="4127"/>
                  </a:cubicBezTo>
                  <a:cubicBezTo>
                    <a:pt x="1633" y="4223"/>
                    <a:pt x="1455" y="4319"/>
                    <a:pt x="1277" y="4319"/>
                  </a:cubicBezTo>
                  <a:cubicBezTo>
                    <a:pt x="1218" y="4319"/>
                    <a:pt x="1159" y="4308"/>
                    <a:pt x="1100" y="4284"/>
                  </a:cubicBezTo>
                  <a:cubicBezTo>
                    <a:pt x="884" y="4205"/>
                    <a:pt x="590" y="3891"/>
                    <a:pt x="600" y="3646"/>
                  </a:cubicBezTo>
                  <a:cubicBezTo>
                    <a:pt x="619" y="3243"/>
                    <a:pt x="1375" y="3125"/>
                    <a:pt x="1660" y="3076"/>
                  </a:cubicBezTo>
                  <a:cubicBezTo>
                    <a:pt x="1974" y="3007"/>
                    <a:pt x="2298" y="2968"/>
                    <a:pt x="2613" y="2948"/>
                  </a:cubicBezTo>
                  <a:cubicBezTo>
                    <a:pt x="2844" y="2939"/>
                    <a:pt x="2952" y="2663"/>
                    <a:pt x="2676" y="2663"/>
                  </a:cubicBezTo>
                  <a:cubicBezTo>
                    <a:pt x="2671" y="2663"/>
                    <a:pt x="2667" y="2664"/>
                    <a:pt x="2662" y="2664"/>
                  </a:cubicBezTo>
                  <a:cubicBezTo>
                    <a:pt x="2492" y="2678"/>
                    <a:pt x="2295" y="2691"/>
                    <a:pt x="2089" y="2691"/>
                  </a:cubicBezTo>
                  <a:cubicBezTo>
                    <a:pt x="1603" y="2691"/>
                    <a:pt x="1071" y="2620"/>
                    <a:pt x="747" y="2330"/>
                  </a:cubicBezTo>
                  <a:cubicBezTo>
                    <a:pt x="482" y="2084"/>
                    <a:pt x="541" y="1456"/>
                    <a:pt x="924" y="1338"/>
                  </a:cubicBezTo>
                  <a:cubicBezTo>
                    <a:pt x="971" y="1324"/>
                    <a:pt x="1021" y="1317"/>
                    <a:pt x="1072" y="1317"/>
                  </a:cubicBezTo>
                  <a:cubicBezTo>
                    <a:pt x="1437" y="1317"/>
                    <a:pt x="1883" y="1648"/>
                    <a:pt x="2141" y="1829"/>
                  </a:cubicBezTo>
                  <a:cubicBezTo>
                    <a:pt x="2426" y="2035"/>
                    <a:pt x="2701" y="2261"/>
                    <a:pt x="2946" y="2516"/>
                  </a:cubicBezTo>
                  <a:cubicBezTo>
                    <a:pt x="2976" y="2546"/>
                    <a:pt x="3025" y="2559"/>
                    <a:pt x="3079" y="2559"/>
                  </a:cubicBezTo>
                  <a:cubicBezTo>
                    <a:pt x="3238" y="2559"/>
                    <a:pt x="3444" y="2447"/>
                    <a:pt x="3349" y="2330"/>
                  </a:cubicBezTo>
                  <a:cubicBezTo>
                    <a:pt x="3162" y="2134"/>
                    <a:pt x="3005" y="1898"/>
                    <a:pt x="2868" y="1672"/>
                  </a:cubicBezTo>
                  <a:cubicBezTo>
                    <a:pt x="2691" y="1368"/>
                    <a:pt x="2416" y="847"/>
                    <a:pt x="2652" y="513"/>
                  </a:cubicBezTo>
                  <a:cubicBezTo>
                    <a:pt x="2761" y="357"/>
                    <a:pt x="2939" y="287"/>
                    <a:pt x="3122" y="287"/>
                  </a:cubicBezTo>
                  <a:close/>
                  <a:moveTo>
                    <a:pt x="3302" y="0"/>
                  </a:moveTo>
                  <a:cubicBezTo>
                    <a:pt x="3039" y="0"/>
                    <a:pt x="2766" y="78"/>
                    <a:pt x="2554" y="199"/>
                  </a:cubicBezTo>
                  <a:cubicBezTo>
                    <a:pt x="2082" y="464"/>
                    <a:pt x="2063" y="965"/>
                    <a:pt x="2249" y="1427"/>
                  </a:cubicBezTo>
                  <a:cubicBezTo>
                    <a:pt x="2259" y="1436"/>
                    <a:pt x="2269" y="1446"/>
                    <a:pt x="2269" y="1456"/>
                  </a:cubicBezTo>
                  <a:cubicBezTo>
                    <a:pt x="1939" y="1239"/>
                    <a:pt x="1551" y="1042"/>
                    <a:pt x="1157" y="1042"/>
                  </a:cubicBezTo>
                  <a:cubicBezTo>
                    <a:pt x="1069" y="1042"/>
                    <a:pt x="982" y="1052"/>
                    <a:pt x="894" y="1073"/>
                  </a:cubicBezTo>
                  <a:cubicBezTo>
                    <a:pt x="413" y="1181"/>
                    <a:pt x="11" y="1741"/>
                    <a:pt x="168" y="2232"/>
                  </a:cubicBezTo>
                  <a:cubicBezTo>
                    <a:pt x="305" y="2664"/>
                    <a:pt x="845" y="2811"/>
                    <a:pt x="1248" y="2890"/>
                  </a:cubicBezTo>
                  <a:cubicBezTo>
                    <a:pt x="933" y="2968"/>
                    <a:pt x="619" y="3086"/>
                    <a:pt x="384" y="3292"/>
                  </a:cubicBezTo>
                  <a:cubicBezTo>
                    <a:pt x="1" y="3646"/>
                    <a:pt x="207" y="4117"/>
                    <a:pt x="570" y="4402"/>
                  </a:cubicBezTo>
                  <a:cubicBezTo>
                    <a:pt x="752" y="4546"/>
                    <a:pt x="956" y="4604"/>
                    <a:pt x="1163" y="4604"/>
                  </a:cubicBezTo>
                  <a:cubicBezTo>
                    <a:pt x="1438" y="4604"/>
                    <a:pt x="1719" y="4502"/>
                    <a:pt x="1964" y="4362"/>
                  </a:cubicBezTo>
                  <a:lnTo>
                    <a:pt x="1964" y="4362"/>
                  </a:lnTo>
                  <a:cubicBezTo>
                    <a:pt x="1778" y="4716"/>
                    <a:pt x="1601" y="5148"/>
                    <a:pt x="1699" y="5541"/>
                  </a:cubicBezTo>
                  <a:cubicBezTo>
                    <a:pt x="1798" y="5918"/>
                    <a:pt x="2198" y="6124"/>
                    <a:pt x="2574" y="6124"/>
                  </a:cubicBezTo>
                  <a:cubicBezTo>
                    <a:pt x="2647" y="6124"/>
                    <a:pt x="2720" y="6116"/>
                    <a:pt x="2789" y="6100"/>
                  </a:cubicBezTo>
                  <a:cubicBezTo>
                    <a:pt x="3182" y="6012"/>
                    <a:pt x="3418" y="5688"/>
                    <a:pt x="3565" y="5334"/>
                  </a:cubicBezTo>
                  <a:cubicBezTo>
                    <a:pt x="3683" y="5501"/>
                    <a:pt x="3860" y="5619"/>
                    <a:pt x="4105" y="5668"/>
                  </a:cubicBezTo>
                  <a:cubicBezTo>
                    <a:pt x="4186" y="5683"/>
                    <a:pt x="4278" y="5691"/>
                    <a:pt x="4374" y="5691"/>
                  </a:cubicBezTo>
                  <a:cubicBezTo>
                    <a:pt x="4740" y="5691"/>
                    <a:pt x="5167" y="5575"/>
                    <a:pt x="5323" y="5256"/>
                  </a:cubicBezTo>
                  <a:cubicBezTo>
                    <a:pt x="5440" y="5020"/>
                    <a:pt x="5362" y="4745"/>
                    <a:pt x="5234" y="4510"/>
                  </a:cubicBezTo>
                  <a:lnTo>
                    <a:pt x="5234" y="4510"/>
                  </a:lnTo>
                  <a:cubicBezTo>
                    <a:pt x="5420" y="4585"/>
                    <a:pt x="5607" y="4633"/>
                    <a:pt x="5789" y="4633"/>
                  </a:cubicBezTo>
                  <a:cubicBezTo>
                    <a:pt x="5914" y="4633"/>
                    <a:pt x="6037" y="4611"/>
                    <a:pt x="6157" y="4559"/>
                  </a:cubicBezTo>
                  <a:cubicBezTo>
                    <a:pt x="6570" y="4392"/>
                    <a:pt x="6805" y="3803"/>
                    <a:pt x="6579" y="3400"/>
                  </a:cubicBezTo>
                  <a:cubicBezTo>
                    <a:pt x="6403" y="3086"/>
                    <a:pt x="6020" y="2968"/>
                    <a:pt x="5666" y="2919"/>
                  </a:cubicBezTo>
                  <a:cubicBezTo>
                    <a:pt x="5951" y="2801"/>
                    <a:pt x="6206" y="2654"/>
                    <a:pt x="6373" y="2438"/>
                  </a:cubicBezTo>
                  <a:cubicBezTo>
                    <a:pt x="6687" y="2035"/>
                    <a:pt x="6393" y="1525"/>
                    <a:pt x="6029" y="1269"/>
                  </a:cubicBezTo>
                  <a:cubicBezTo>
                    <a:pt x="5867" y="1155"/>
                    <a:pt x="5690" y="1107"/>
                    <a:pt x="5513" y="1107"/>
                  </a:cubicBezTo>
                  <a:cubicBezTo>
                    <a:pt x="5188" y="1107"/>
                    <a:pt x="4860" y="1269"/>
                    <a:pt x="4606" y="1485"/>
                  </a:cubicBezTo>
                  <a:cubicBezTo>
                    <a:pt x="4508" y="1564"/>
                    <a:pt x="4419" y="1652"/>
                    <a:pt x="4331" y="1751"/>
                  </a:cubicBezTo>
                  <a:cubicBezTo>
                    <a:pt x="4380" y="1220"/>
                    <a:pt x="4341" y="651"/>
                    <a:pt x="4017" y="288"/>
                  </a:cubicBezTo>
                  <a:cubicBezTo>
                    <a:pt x="3837" y="83"/>
                    <a:pt x="3574" y="0"/>
                    <a:pt x="33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4" name="Google Shape;4984;p23"/>
            <p:cNvSpPr/>
            <p:nvPr/>
          </p:nvSpPr>
          <p:spPr>
            <a:xfrm>
              <a:off x="339592" y="5636194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4159" y="281"/>
                  </a:moveTo>
                  <a:cubicBezTo>
                    <a:pt x="4251" y="281"/>
                    <a:pt x="4354" y="317"/>
                    <a:pt x="4468" y="398"/>
                  </a:cubicBezTo>
                  <a:cubicBezTo>
                    <a:pt x="5146" y="888"/>
                    <a:pt x="4213" y="2194"/>
                    <a:pt x="3870" y="2636"/>
                  </a:cubicBezTo>
                  <a:cubicBezTo>
                    <a:pt x="3770" y="2765"/>
                    <a:pt x="3877" y="2828"/>
                    <a:pt x="4002" y="2828"/>
                  </a:cubicBezTo>
                  <a:cubicBezTo>
                    <a:pt x="4087" y="2828"/>
                    <a:pt x="4180" y="2800"/>
                    <a:pt x="4223" y="2744"/>
                  </a:cubicBezTo>
                  <a:cubicBezTo>
                    <a:pt x="4439" y="2459"/>
                    <a:pt x="4714" y="2194"/>
                    <a:pt x="5018" y="1998"/>
                  </a:cubicBezTo>
                  <a:cubicBezTo>
                    <a:pt x="5175" y="1894"/>
                    <a:pt x="5354" y="1800"/>
                    <a:pt x="5535" y="1800"/>
                  </a:cubicBezTo>
                  <a:cubicBezTo>
                    <a:pt x="5592" y="1800"/>
                    <a:pt x="5649" y="1810"/>
                    <a:pt x="5706" y="1831"/>
                  </a:cubicBezTo>
                  <a:cubicBezTo>
                    <a:pt x="5922" y="1919"/>
                    <a:pt x="6216" y="2234"/>
                    <a:pt x="6206" y="2479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17"/>
                    <a:pt x="4508" y="3157"/>
                    <a:pt x="4194" y="3176"/>
                  </a:cubicBezTo>
                  <a:cubicBezTo>
                    <a:pt x="3962" y="3186"/>
                    <a:pt x="3854" y="3461"/>
                    <a:pt x="4130" y="3461"/>
                  </a:cubicBezTo>
                  <a:cubicBezTo>
                    <a:pt x="4135" y="3461"/>
                    <a:pt x="4139" y="3461"/>
                    <a:pt x="4144" y="3461"/>
                  </a:cubicBezTo>
                  <a:cubicBezTo>
                    <a:pt x="4317" y="3446"/>
                    <a:pt x="4515" y="3434"/>
                    <a:pt x="4721" y="3434"/>
                  </a:cubicBezTo>
                  <a:cubicBezTo>
                    <a:pt x="5207" y="3434"/>
                    <a:pt x="5735" y="3505"/>
                    <a:pt x="6059" y="3795"/>
                  </a:cubicBezTo>
                  <a:cubicBezTo>
                    <a:pt x="6324" y="4040"/>
                    <a:pt x="6265" y="4659"/>
                    <a:pt x="5882" y="4787"/>
                  </a:cubicBezTo>
                  <a:cubicBezTo>
                    <a:pt x="5835" y="4801"/>
                    <a:pt x="5785" y="4808"/>
                    <a:pt x="5734" y="4808"/>
                  </a:cubicBezTo>
                  <a:cubicBezTo>
                    <a:pt x="5370" y="4808"/>
                    <a:pt x="4923" y="4476"/>
                    <a:pt x="4665" y="4296"/>
                  </a:cubicBezTo>
                  <a:cubicBezTo>
                    <a:pt x="4380" y="4089"/>
                    <a:pt x="4105" y="3854"/>
                    <a:pt x="3860" y="3608"/>
                  </a:cubicBezTo>
                  <a:cubicBezTo>
                    <a:pt x="3830" y="3578"/>
                    <a:pt x="3781" y="3565"/>
                    <a:pt x="3726" y="3565"/>
                  </a:cubicBezTo>
                  <a:cubicBezTo>
                    <a:pt x="3567" y="3565"/>
                    <a:pt x="3362" y="3675"/>
                    <a:pt x="3457" y="3785"/>
                  </a:cubicBezTo>
                  <a:cubicBezTo>
                    <a:pt x="3644" y="3991"/>
                    <a:pt x="3801" y="4217"/>
                    <a:pt x="3938" y="4453"/>
                  </a:cubicBezTo>
                  <a:cubicBezTo>
                    <a:pt x="4115" y="4747"/>
                    <a:pt x="4390" y="5278"/>
                    <a:pt x="4154" y="5611"/>
                  </a:cubicBezTo>
                  <a:cubicBezTo>
                    <a:pt x="4046" y="5767"/>
                    <a:pt x="3869" y="5837"/>
                    <a:pt x="3687" y="5837"/>
                  </a:cubicBezTo>
                  <a:cubicBezTo>
                    <a:pt x="3457" y="5837"/>
                    <a:pt x="3219" y="5725"/>
                    <a:pt x="3104" y="5533"/>
                  </a:cubicBezTo>
                  <a:cubicBezTo>
                    <a:pt x="2907" y="5209"/>
                    <a:pt x="2907" y="4757"/>
                    <a:pt x="2927" y="4394"/>
                  </a:cubicBezTo>
                  <a:cubicBezTo>
                    <a:pt x="2947" y="4119"/>
                    <a:pt x="2976" y="3844"/>
                    <a:pt x="3045" y="3579"/>
                  </a:cubicBezTo>
                  <a:cubicBezTo>
                    <a:pt x="3061" y="3491"/>
                    <a:pt x="2998" y="3458"/>
                    <a:pt x="2915" y="3458"/>
                  </a:cubicBezTo>
                  <a:cubicBezTo>
                    <a:pt x="2803" y="3458"/>
                    <a:pt x="2656" y="3517"/>
                    <a:pt x="2623" y="3579"/>
                  </a:cubicBezTo>
                  <a:cubicBezTo>
                    <a:pt x="2436" y="3903"/>
                    <a:pt x="2200" y="4227"/>
                    <a:pt x="1925" y="4472"/>
                  </a:cubicBezTo>
                  <a:cubicBezTo>
                    <a:pt x="1784" y="4598"/>
                    <a:pt x="1605" y="4724"/>
                    <a:pt x="1413" y="4724"/>
                  </a:cubicBezTo>
                  <a:cubicBezTo>
                    <a:pt x="1365" y="4724"/>
                    <a:pt x="1317" y="4716"/>
                    <a:pt x="1267" y="4698"/>
                  </a:cubicBezTo>
                  <a:cubicBezTo>
                    <a:pt x="1032" y="4620"/>
                    <a:pt x="767" y="4315"/>
                    <a:pt x="737" y="4050"/>
                  </a:cubicBezTo>
                  <a:cubicBezTo>
                    <a:pt x="649" y="3392"/>
                    <a:pt x="2033" y="3265"/>
                    <a:pt x="2485" y="3225"/>
                  </a:cubicBezTo>
                  <a:cubicBezTo>
                    <a:pt x="2694" y="3197"/>
                    <a:pt x="2820" y="2940"/>
                    <a:pt x="2554" y="2940"/>
                  </a:cubicBezTo>
                  <a:cubicBezTo>
                    <a:pt x="2545" y="2940"/>
                    <a:pt x="2535" y="2940"/>
                    <a:pt x="2524" y="2941"/>
                  </a:cubicBezTo>
                  <a:cubicBezTo>
                    <a:pt x="2426" y="2950"/>
                    <a:pt x="2318" y="2960"/>
                    <a:pt x="2200" y="2970"/>
                  </a:cubicBezTo>
                  <a:cubicBezTo>
                    <a:pt x="2084" y="2979"/>
                    <a:pt x="1954" y="2986"/>
                    <a:pt x="1821" y="2986"/>
                  </a:cubicBezTo>
                  <a:cubicBezTo>
                    <a:pt x="1246" y="2986"/>
                    <a:pt x="596" y="2866"/>
                    <a:pt x="580" y="2332"/>
                  </a:cubicBezTo>
                  <a:cubicBezTo>
                    <a:pt x="570" y="2145"/>
                    <a:pt x="659" y="1821"/>
                    <a:pt x="875" y="1782"/>
                  </a:cubicBezTo>
                  <a:cubicBezTo>
                    <a:pt x="895" y="1778"/>
                    <a:pt x="915" y="1777"/>
                    <a:pt x="936" y="1777"/>
                  </a:cubicBezTo>
                  <a:cubicBezTo>
                    <a:pt x="1143" y="1777"/>
                    <a:pt x="1391" y="1939"/>
                    <a:pt x="1542" y="2037"/>
                  </a:cubicBezTo>
                  <a:cubicBezTo>
                    <a:pt x="1857" y="2224"/>
                    <a:pt x="2151" y="2459"/>
                    <a:pt x="2406" y="2715"/>
                  </a:cubicBezTo>
                  <a:cubicBezTo>
                    <a:pt x="2435" y="2747"/>
                    <a:pt x="2481" y="2760"/>
                    <a:pt x="2533" y="2760"/>
                  </a:cubicBezTo>
                  <a:cubicBezTo>
                    <a:pt x="2641" y="2760"/>
                    <a:pt x="2772" y="2703"/>
                    <a:pt x="2819" y="2636"/>
                  </a:cubicBezTo>
                  <a:cubicBezTo>
                    <a:pt x="2839" y="2607"/>
                    <a:pt x="2839" y="2567"/>
                    <a:pt x="2799" y="253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64"/>
                    <a:pt x="1660" y="1075"/>
                    <a:pt x="1955" y="820"/>
                  </a:cubicBezTo>
                  <a:cubicBezTo>
                    <a:pt x="2038" y="746"/>
                    <a:pt x="2171" y="717"/>
                    <a:pt x="2306" y="717"/>
                  </a:cubicBezTo>
                  <a:cubicBezTo>
                    <a:pt x="2441" y="717"/>
                    <a:pt x="2578" y="746"/>
                    <a:pt x="2672" y="790"/>
                  </a:cubicBezTo>
                  <a:cubicBezTo>
                    <a:pt x="2848" y="888"/>
                    <a:pt x="2937" y="1075"/>
                    <a:pt x="2986" y="1262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6" y="1900"/>
                    <a:pt x="2976" y="2027"/>
                  </a:cubicBezTo>
                  <a:cubicBezTo>
                    <a:pt x="2972" y="2118"/>
                    <a:pt x="3042" y="2155"/>
                    <a:pt x="3128" y="2155"/>
                  </a:cubicBezTo>
                  <a:cubicBezTo>
                    <a:pt x="3247" y="2155"/>
                    <a:pt x="3395" y="2085"/>
                    <a:pt x="3418" y="1988"/>
                  </a:cubicBezTo>
                  <a:cubicBezTo>
                    <a:pt x="3447" y="1851"/>
                    <a:pt x="3457" y="1703"/>
                    <a:pt x="3457" y="1566"/>
                  </a:cubicBezTo>
                  <a:cubicBezTo>
                    <a:pt x="3538" y="1026"/>
                    <a:pt x="3737" y="281"/>
                    <a:pt x="4159" y="281"/>
                  </a:cubicBezTo>
                  <a:close/>
                  <a:moveTo>
                    <a:pt x="4232" y="0"/>
                  </a:moveTo>
                  <a:cubicBezTo>
                    <a:pt x="4159" y="0"/>
                    <a:pt x="4086" y="8"/>
                    <a:pt x="4017" y="24"/>
                  </a:cubicBezTo>
                  <a:cubicBezTo>
                    <a:pt x="3624" y="113"/>
                    <a:pt x="3388" y="437"/>
                    <a:pt x="3241" y="790"/>
                  </a:cubicBezTo>
                  <a:cubicBezTo>
                    <a:pt x="3123" y="623"/>
                    <a:pt x="2947" y="506"/>
                    <a:pt x="2701" y="456"/>
                  </a:cubicBezTo>
                  <a:cubicBezTo>
                    <a:pt x="2622" y="442"/>
                    <a:pt x="2531" y="434"/>
                    <a:pt x="2436" y="434"/>
                  </a:cubicBezTo>
                  <a:cubicBezTo>
                    <a:pt x="2072" y="434"/>
                    <a:pt x="1639" y="550"/>
                    <a:pt x="1484" y="869"/>
                  </a:cubicBezTo>
                  <a:cubicBezTo>
                    <a:pt x="1366" y="1104"/>
                    <a:pt x="1444" y="1379"/>
                    <a:pt x="1572" y="1615"/>
                  </a:cubicBezTo>
                  <a:cubicBezTo>
                    <a:pt x="1386" y="1539"/>
                    <a:pt x="1199" y="1491"/>
                    <a:pt x="1017" y="1491"/>
                  </a:cubicBezTo>
                  <a:cubicBezTo>
                    <a:pt x="892" y="1491"/>
                    <a:pt x="769" y="1514"/>
                    <a:pt x="649" y="1566"/>
                  </a:cubicBezTo>
                  <a:cubicBezTo>
                    <a:pt x="237" y="1733"/>
                    <a:pt x="1" y="2322"/>
                    <a:pt x="227" y="2725"/>
                  </a:cubicBezTo>
                  <a:cubicBezTo>
                    <a:pt x="403" y="3039"/>
                    <a:pt x="786" y="3157"/>
                    <a:pt x="1140" y="3206"/>
                  </a:cubicBezTo>
                  <a:cubicBezTo>
                    <a:pt x="855" y="3314"/>
                    <a:pt x="600" y="3471"/>
                    <a:pt x="433" y="3687"/>
                  </a:cubicBezTo>
                  <a:cubicBezTo>
                    <a:pt x="119" y="4089"/>
                    <a:pt x="413" y="4600"/>
                    <a:pt x="777" y="4855"/>
                  </a:cubicBezTo>
                  <a:cubicBezTo>
                    <a:pt x="939" y="4970"/>
                    <a:pt x="1116" y="5018"/>
                    <a:pt x="1293" y="5018"/>
                  </a:cubicBezTo>
                  <a:cubicBezTo>
                    <a:pt x="1618" y="5018"/>
                    <a:pt x="1946" y="4855"/>
                    <a:pt x="2200" y="4639"/>
                  </a:cubicBezTo>
                  <a:cubicBezTo>
                    <a:pt x="2298" y="4561"/>
                    <a:pt x="2387" y="4472"/>
                    <a:pt x="2475" y="4374"/>
                  </a:cubicBezTo>
                  <a:lnTo>
                    <a:pt x="2475" y="4374"/>
                  </a:lnTo>
                  <a:cubicBezTo>
                    <a:pt x="2426" y="4904"/>
                    <a:pt x="2465" y="5474"/>
                    <a:pt x="2789" y="5837"/>
                  </a:cubicBezTo>
                  <a:cubicBezTo>
                    <a:pt x="2969" y="6042"/>
                    <a:pt x="3232" y="6124"/>
                    <a:pt x="3504" y="6124"/>
                  </a:cubicBezTo>
                  <a:cubicBezTo>
                    <a:pt x="3767" y="6124"/>
                    <a:pt x="4040" y="6046"/>
                    <a:pt x="4252" y="5926"/>
                  </a:cubicBezTo>
                  <a:cubicBezTo>
                    <a:pt x="4724" y="5660"/>
                    <a:pt x="4743" y="5160"/>
                    <a:pt x="4557" y="4698"/>
                  </a:cubicBezTo>
                  <a:cubicBezTo>
                    <a:pt x="4547" y="4688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67" y="4886"/>
                    <a:pt x="5255" y="5083"/>
                    <a:pt x="5649" y="5083"/>
                  </a:cubicBezTo>
                  <a:cubicBezTo>
                    <a:pt x="5737" y="5083"/>
                    <a:pt x="5824" y="5073"/>
                    <a:pt x="5912" y="5052"/>
                  </a:cubicBezTo>
                  <a:cubicBezTo>
                    <a:pt x="6393" y="4944"/>
                    <a:pt x="6796" y="4384"/>
                    <a:pt x="6638" y="3893"/>
                  </a:cubicBezTo>
                  <a:cubicBezTo>
                    <a:pt x="6501" y="3461"/>
                    <a:pt x="5961" y="3314"/>
                    <a:pt x="5558" y="3235"/>
                  </a:cubicBezTo>
                  <a:cubicBezTo>
                    <a:pt x="5873" y="3157"/>
                    <a:pt x="6187" y="3039"/>
                    <a:pt x="6422" y="2833"/>
                  </a:cubicBezTo>
                  <a:cubicBezTo>
                    <a:pt x="6805" y="2479"/>
                    <a:pt x="6599" y="2008"/>
                    <a:pt x="6236" y="1723"/>
                  </a:cubicBezTo>
                  <a:cubicBezTo>
                    <a:pt x="6054" y="1579"/>
                    <a:pt x="5850" y="1521"/>
                    <a:pt x="5643" y="1521"/>
                  </a:cubicBezTo>
                  <a:cubicBezTo>
                    <a:pt x="5368" y="1521"/>
                    <a:pt x="5087" y="1623"/>
                    <a:pt x="4842" y="1762"/>
                  </a:cubicBezTo>
                  <a:cubicBezTo>
                    <a:pt x="5028" y="1399"/>
                    <a:pt x="5205" y="967"/>
                    <a:pt x="5107" y="584"/>
                  </a:cubicBezTo>
                  <a:cubicBezTo>
                    <a:pt x="5008" y="206"/>
                    <a:pt x="4608" y="0"/>
                    <a:pt x="4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5" name="Google Shape;4985;p23"/>
            <p:cNvSpPr/>
            <p:nvPr/>
          </p:nvSpPr>
          <p:spPr>
            <a:xfrm>
              <a:off x="679505" y="5627680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13" y="287"/>
                  </a:moveTo>
                  <a:cubicBezTo>
                    <a:pt x="3342" y="287"/>
                    <a:pt x="3578" y="396"/>
                    <a:pt x="3693" y="582"/>
                  </a:cubicBezTo>
                  <a:cubicBezTo>
                    <a:pt x="3899" y="916"/>
                    <a:pt x="3899" y="1358"/>
                    <a:pt x="3870" y="1731"/>
                  </a:cubicBezTo>
                  <a:cubicBezTo>
                    <a:pt x="3860" y="2006"/>
                    <a:pt x="3820" y="2281"/>
                    <a:pt x="3761" y="2546"/>
                  </a:cubicBezTo>
                  <a:cubicBezTo>
                    <a:pt x="3741" y="2634"/>
                    <a:pt x="3804" y="2666"/>
                    <a:pt x="3888" y="2666"/>
                  </a:cubicBezTo>
                  <a:cubicBezTo>
                    <a:pt x="4000" y="2666"/>
                    <a:pt x="4150" y="2608"/>
                    <a:pt x="4184" y="2546"/>
                  </a:cubicBezTo>
                  <a:cubicBezTo>
                    <a:pt x="4360" y="2222"/>
                    <a:pt x="4596" y="1898"/>
                    <a:pt x="4871" y="1652"/>
                  </a:cubicBezTo>
                  <a:cubicBezTo>
                    <a:pt x="5022" y="1525"/>
                    <a:pt x="5198" y="1392"/>
                    <a:pt x="5390" y="1392"/>
                  </a:cubicBezTo>
                  <a:cubicBezTo>
                    <a:pt x="5435" y="1392"/>
                    <a:pt x="5482" y="1400"/>
                    <a:pt x="5529" y="1417"/>
                  </a:cubicBezTo>
                  <a:cubicBezTo>
                    <a:pt x="5774" y="1505"/>
                    <a:pt x="6030" y="1809"/>
                    <a:pt x="6059" y="2075"/>
                  </a:cubicBezTo>
                  <a:cubicBezTo>
                    <a:pt x="6147" y="2732"/>
                    <a:pt x="4763" y="2860"/>
                    <a:pt x="4321" y="2899"/>
                  </a:cubicBezTo>
                  <a:cubicBezTo>
                    <a:pt x="4103" y="2928"/>
                    <a:pt x="3977" y="3185"/>
                    <a:pt x="4242" y="3185"/>
                  </a:cubicBezTo>
                  <a:cubicBezTo>
                    <a:pt x="4252" y="3185"/>
                    <a:pt x="4262" y="3185"/>
                    <a:pt x="4272" y="3184"/>
                  </a:cubicBezTo>
                  <a:cubicBezTo>
                    <a:pt x="4370" y="3174"/>
                    <a:pt x="4478" y="3165"/>
                    <a:pt x="4596" y="3145"/>
                  </a:cubicBezTo>
                  <a:cubicBezTo>
                    <a:pt x="4702" y="3138"/>
                    <a:pt x="4819" y="3134"/>
                    <a:pt x="4939" y="3134"/>
                  </a:cubicBezTo>
                  <a:cubicBezTo>
                    <a:pt x="5529" y="3134"/>
                    <a:pt x="6210" y="3246"/>
                    <a:pt x="6226" y="3793"/>
                  </a:cubicBezTo>
                  <a:cubicBezTo>
                    <a:pt x="6226" y="3979"/>
                    <a:pt x="6147" y="4303"/>
                    <a:pt x="5931" y="4343"/>
                  </a:cubicBezTo>
                  <a:cubicBezTo>
                    <a:pt x="5911" y="4346"/>
                    <a:pt x="5889" y="4348"/>
                    <a:pt x="5867" y="4348"/>
                  </a:cubicBezTo>
                  <a:cubicBezTo>
                    <a:pt x="5654" y="4348"/>
                    <a:pt x="5405" y="4185"/>
                    <a:pt x="5254" y="4087"/>
                  </a:cubicBezTo>
                  <a:cubicBezTo>
                    <a:pt x="4940" y="3901"/>
                    <a:pt x="4655" y="3665"/>
                    <a:pt x="4400" y="3410"/>
                  </a:cubicBezTo>
                  <a:cubicBezTo>
                    <a:pt x="4368" y="3378"/>
                    <a:pt x="4319" y="3365"/>
                    <a:pt x="4267" y="3365"/>
                  </a:cubicBezTo>
                  <a:cubicBezTo>
                    <a:pt x="4156" y="3365"/>
                    <a:pt x="4027" y="3422"/>
                    <a:pt x="3987" y="3489"/>
                  </a:cubicBezTo>
                  <a:cubicBezTo>
                    <a:pt x="3958" y="3518"/>
                    <a:pt x="3958" y="3557"/>
                    <a:pt x="3997" y="3587"/>
                  </a:cubicBezTo>
                  <a:cubicBezTo>
                    <a:pt x="4194" y="3793"/>
                    <a:pt x="4380" y="4009"/>
                    <a:pt x="4547" y="4235"/>
                  </a:cubicBezTo>
                  <a:cubicBezTo>
                    <a:pt x="4704" y="4461"/>
                    <a:pt x="5146" y="5050"/>
                    <a:pt x="4851" y="5305"/>
                  </a:cubicBezTo>
                  <a:cubicBezTo>
                    <a:pt x="4770" y="5377"/>
                    <a:pt x="4638" y="5407"/>
                    <a:pt x="4505" y="5407"/>
                  </a:cubicBezTo>
                  <a:cubicBezTo>
                    <a:pt x="4366" y="5407"/>
                    <a:pt x="4225" y="5375"/>
                    <a:pt x="4135" y="5325"/>
                  </a:cubicBezTo>
                  <a:cubicBezTo>
                    <a:pt x="3958" y="5236"/>
                    <a:pt x="3860" y="5050"/>
                    <a:pt x="3820" y="4863"/>
                  </a:cubicBezTo>
                  <a:cubicBezTo>
                    <a:pt x="3791" y="4745"/>
                    <a:pt x="3781" y="4618"/>
                    <a:pt x="3781" y="4490"/>
                  </a:cubicBezTo>
                  <a:cubicBezTo>
                    <a:pt x="3791" y="4362"/>
                    <a:pt x="3811" y="4225"/>
                    <a:pt x="3820" y="4097"/>
                  </a:cubicBezTo>
                  <a:cubicBezTo>
                    <a:pt x="3825" y="4006"/>
                    <a:pt x="3754" y="3969"/>
                    <a:pt x="3669" y="3969"/>
                  </a:cubicBezTo>
                  <a:cubicBezTo>
                    <a:pt x="3551" y="3969"/>
                    <a:pt x="3405" y="4040"/>
                    <a:pt x="3388" y="4137"/>
                  </a:cubicBezTo>
                  <a:cubicBezTo>
                    <a:pt x="3359" y="4274"/>
                    <a:pt x="3339" y="4421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8"/>
                    <a:pt x="2328" y="5727"/>
                  </a:cubicBezTo>
                  <a:cubicBezTo>
                    <a:pt x="1650" y="5236"/>
                    <a:pt x="2583" y="3930"/>
                    <a:pt x="2937" y="3489"/>
                  </a:cubicBezTo>
                  <a:cubicBezTo>
                    <a:pt x="3031" y="3359"/>
                    <a:pt x="2921" y="3297"/>
                    <a:pt x="2795" y="3297"/>
                  </a:cubicBezTo>
                  <a:cubicBezTo>
                    <a:pt x="2710" y="3297"/>
                    <a:pt x="2617" y="3325"/>
                    <a:pt x="2573" y="3381"/>
                  </a:cubicBezTo>
                  <a:cubicBezTo>
                    <a:pt x="2357" y="3665"/>
                    <a:pt x="2082" y="3930"/>
                    <a:pt x="1778" y="4127"/>
                  </a:cubicBezTo>
                  <a:cubicBezTo>
                    <a:pt x="1630" y="4223"/>
                    <a:pt x="1455" y="4319"/>
                    <a:pt x="1273" y="4319"/>
                  </a:cubicBezTo>
                  <a:cubicBezTo>
                    <a:pt x="1213" y="4319"/>
                    <a:pt x="1152" y="4308"/>
                    <a:pt x="1091" y="4284"/>
                  </a:cubicBezTo>
                  <a:cubicBezTo>
                    <a:pt x="875" y="4205"/>
                    <a:pt x="590" y="3891"/>
                    <a:pt x="600" y="3646"/>
                  </a:cubicBezTo>
                  <a:cubicBezTo>
                    <a:pt x="610" y="3243"/>
                    <a:pt x="1366" y="3125"/>
                    <a:pt x="1660" y="3076"/>
                  </a:cubicBezTo>
                  <a:cubicBezTo>
                    <a:pt x="1965" y="3007"/>
                    <a:pt x="2289" y="2968"/>
                    <a:pt x="2603" y="2948"/>
                  </a:cubicBezTo>
                  <a:cubicBezTo>
                    <a:pt x="2835" y="2939"/>
                    <a:pt x="2952" y="2663"/>
                    <a:pt x="2667" y="2663"/>
                  </a:cubicBezTo>
                  <a:cubicBezTo>
                    <a:pt x="2662" y="2663"/>
                    <a:pt x="2657" y="2664"/>
                    <a:pt x="2652" y="2664"/>
                  </a:cubicBezTo>
                  <a:cubicBezTo>
                    <a:pt x="2482" y="2678"/>
                    <a:pt x="2285" y="2691"/>
                    <a:pt x="2080" y="2691"/>
                  </a:cubicBezTo>
                  <a:cubicBezTo>
                    <a:pt x="1595" y="2691"/>
                    <a:pt x="1064" y="2620"/>
                    <a:pt x="747" y="2330"/>
                  </a:cubicBezTo>
                  <a:cubicBezTo>
                    <a:pt x="472" y="2084"/>
                    <a:pt x="541" y="1456"/>
                    <a:pt x="914" y="1338"/>
                  </a:cubicBezTo>
                  <a:cubicBezTo>
                    <a:pt x="961" y="1324"/>
                    <a:pt x="1011" y="1317"/>
                    <a:pt x="1063" y="1317"/>
                  </a:cubicBezTo>
                  <a:cubicBezTo>
                    <a:pt x="1427" y="1317"/>
                    <a:pt x="1873" y="1648"/>
                    <a:pt x="2132" y="1829"/>
                  </a:cubicBezTo>
                  <a:cubicBezTo>
                    <a:pt x="2416" y="2035"/>
                    <a:pt x="2691" y="2261"/>
                    <a:pt x="2937" y="2516"/>
                  </a:cubicBezTo>
                  <a:cubicBezTo>
                    <a:pt x="2967" y="2546"/>
                    <a:pt x="3015" y="2559"/>
                    <a:pt x="3069" y="2559"/>
                  </a:cubicBezTo>
                  <a:cubicBezTo>
                    <a:pt x="3229" y="2559"/>
                    <a:pt x="3435" y="2447"/>
                    <a:pt x="3339" y="2330"/>
                  </a:cubicBezTo>
                  <a:cubicBezTo>
                    <a:pt x="3163" y="2134"/>
                    <a:pt x="2996" y="1898"/>
                    <a:pt x="2858" y="1672"/>
                  </a:cubicBezTo>
                  <a:cubicBezTo>
                    <a:pt x="2691" y="1368"/>
                    <a:pt x="2406" y="847"/>
                    <a:pt x="2642" y="513"/>
                  </a:cubicBezTo>
                  <a:cubicBezTo>
                    <a:pt x="2751" y="357"/>
                    <a:pt x="2930" y="287"/>
                    <a:pt x="3113" y="287"/>
                  </a:cubicBezTo>
                  <a:close/>
                  <a:moveTo>
                    <a:pt x="3293" y="0"/>
                  </a:moveTo>
                  <a:cubicBezTo>
                    <a:pt x="3029" y="0"/>
                    <a:pt x="2757" y="78"/>
                    <a:pt x="2544" y="199"/>
                  </a:cubicBezTo>
                  <a:cubicBezTo>
                    <a:pt x="2073" y="464"/>
                    <a:pt x="2063" y="965"/>
                    <a:pt x="2249" y="1427"/>
                  </a:cubicBezTo>
                  <a:cubicBezTo>
                    <a:pt x="2249" y="1436"/>
                    <a:pt x="2259" y="1446"/>
                    <a:pt x="2269" y="1456"/>
                  </a:cubicBezTo>
                  <a:cubicBezTo>
                    <a:pt x="1932" y="1239"/>
                    <a:pt x="1542" y="1042"/>
                    <a:pt x="1147" y="1042"/>
                  </a:cubicBezTo>
                  <a:cubicBezTo>
                    <a:pt x="1060" y="1042"/>
                    <a:pt x="972" y="1052"/>
                    <a:pt x="885" y="1073"/>
                  </a:cubicBezTo>
                  <a:cubicBezTo>
                    <a:pt x="403" y="1181"/>
                    <a:pt x="1" y="1741"/>
                    <a:pt x="168" y="2232"/>
                  </a:cubicBezTo>
                  <a:cubicBezTo>
                    <a:pt x="305" y="2664"/>
                    <a:pt x="835" y="2811"/>
                    <a:pt x="1248" y="2890"/>
                  </a:cubicBezTo>
                  <a:cubicBezTo>
                    <a:pt x="934" y="2968"/>
                    <a:pt x="610" y="3086"/>
                    <a:pt x="384" y="3292"/>
                  </a:cubicBezTo>
                  <a:cubicBezTo>
                    <a:pt x="1" y="3646"/>
                    <a:pt x="207" y="4117"/>
                    <a:pt x="561" y="4402"/>
                  </a:cubicBezTo>
                  <a:cubicBezTo>
                    <a:pt x="742" y="4546"/>
                    <a:pt x="948" y="4604"/>
                    <a:pt x="1157" y="4604"/>
                  </a:cubicBezTo>
                  <a:cubicBezTo>
                    <a:pt x="1433" y="4604"/>
                    <a:pt x="1714" y="4502"/>
                    <a:pt x="1955" y="4362"/>
                  </a:cubicBezTo>
                  <a:lnTo>
                    <a:pt x="1955" y="4362"/>
                  </a:lnTo>
                  <a:cubicBezTo>
                    <a:pt x="1768" y="4716"/>
                    <a:pt x="1601" y="5148"/>
                    <a:pt x="1700" y="5541"/>
                  </a:cubicBezTo>
                  <a:cubicBezTo>
                    <a:pt x="1790" y="5918"/>
                    <a:pt x="2189" y="6124"/>
                    <a:pt x="2564" y="6124"/>
                  </a:cubicBezTo>
                  <a:cubicBezTo>
                    <a:pt x="2638" y="6124"/>
                    <a:pt x="2710" y="6116"/>
                    <a:pt x="2780" y="6100"/>
                  </a:cubicBezTo>
                  <a:cubicBezTo>
                    <a:pt x="3172" y="6012"/>
                    <a:pt x="3408" y="5688"/>
                    <a:pt x="3555" y="5334"/>
                  </a:cubicBezTo>
                  <a:cubicBezTo>
                    <a:pt x="3683" y="5501"/>
                    <a:pt x="3850" y="5619"/>
                    <a:pt x="4095" y="5668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0" y="5691"/>
                    <a:pt x="5157" y="5575"/>
                    <a:pt x="5313" y="5256"/>
                  </a:cubicBezTo>
                  <a:cubicBezTo>
                    <a:pt x="5431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5" y="4585"/>
                    <a:pt x="5599" y="4633"/>
                    <a:pt x="5780" y="4633"/>
                  </a:cubicBezTo>
                  <a:cubicBezTo>
                    <a:pt x="5904" y="4633"/>
                    <a:pt x="6028" y="4611"/>
                    <a:pt x="6147" y="4559"/>
                  </a:cubicBezTo>
                  <a:cubicBezTo>
                    <a:pt x="6560" y="4392"/>
                    <a:pt x="6805" y="3803"/>
                    <a:pt x="6570" y="3400"/>
                  </a:cubicBezTo>
                  <a:cubicBezTo>
                    <a:pt x="6393" y="3086"/>
                    <a:pt x="6010" y="2968"/>
                    <a:pt x="5657" y="2919"/>
                  </a:cubicBezTo>
                  <a:cubicBezTo>
                    <a:pt x="5941" y="2801"/>
                    <a:pt x="6197" y="2654"/>
                    <a:pt x="6364" y="2438"/>
                  </a:cubicBezTo>
                  <a:cubicBezTo>
                    <a:pt x="6678" y="2035"/>
                    <a:pt x="6383" y="1525"/>
                    <a:pt x="6020" y="1269"/>
                  </a:cubicBezTo>
                  <a:cubicBezTo>
                    <a:pt x="5857" y="1155"/>
                    <a:pt x="5681" y="1107"/>
                    <a:pt x="5504" y="1107"/>
                  </a:cubicBezTo>
                  <a:cubicBezTo>
                    <a:pt x="5179" y="1107"/>
                    <a:pt x="4850" y="1269"/>
                    <a:pt x="4596" y="1485"/>
                  </a:cubicBezTo>
                  <a:cubicBezTo>
                    <a:pt x="4498" y="1564"/>
                    <a:pt x="4410" y="1652"/>
                    <a:pt x="4321" y="1751"/>
                  </a:cubicBezTo>
                  <a:cubicBezTo>
                    <a:pt x="4370" y="1220"/>
                    <a:pt x="4331" y="651"/>
                    <a:pt x="4007" y="288"/>
                  </a:cubicBezTo>
                  <a:cubicBezTo>
                    <a:pt x="3828" y="83"/>
                    <a:pt x="3565" y="0"/>
                    <a:pt x="3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6" name="Google Shape;4986;p23"/>
            <p:cNvSpPr/>
            <p:nvPr/>
          </p:nvSpPr>
          <p:spPr>
            <a:xfrm>
              <a:off x="1018825" y="5636194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4162" y="281"/>
                  </a:moveTo>
                  <a:cubicBezTo>
                    <a:pt x="4254" y="281"/>
                    <a:pt x="4355" y="317"/>
                    <a:pt x="4468" y="398"/>
                  </a:cubicBezTo>
                  <a:cubicBezTo>
                    <a:pt x="5155" y="888"/>
                    <a:pt x="4213" y="2194"/>
                    <a:pt x="3869" y="2636"/>
                  </a:cubicBezTo>
                  <a:cubicBezTo>
                    <a:pt x="3769" y="2765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4"/>
                  </a:cubicBezTo>
                  <a:cubicBezTo>
                    <a:pt x="4448" y="2459"/>
                    <a:pt x="4713" y="2194"/>
                    <a:pt x="5018" y="1998"/>
                  </a:cubicBezTo>
                  <a:cubicBezTo>
                    <a:pt x="5174" y="1894"/>
                    <a:pt x="5354" y="1800"/>
                    <a:pt x="5538" y="1800"/>
                  </a:cubicBezTo>
                  <a:cubicBezTo>
                    <a:pt x="5597" y="1800"/>
                    <a:pt x="5656" y="1810"/>
                    <a:pt x="5715" y="1831"/>
                  </a:cubicBezTo>
                  <a:cubicBezTo>
                    <a:pt x="5931" y="1919"/>
                    <a:pt x="6216" y="2234"/>
                    <a:pt x="6206" y="2479"/>
                  </a:cubicBezTo>
                  <a:cubicBezTo>
                    <a:pt x="6186" y="2882"/>
                    <a:pt x="5430" y="2990"/>
                    <a:pt x="5145" y="3049"/>
                  </a:cubicBezTo>
                  <a:cubicBezTo>
                    <a:pt x="4831" y="3117"/>
                    <a:pt x="4517" y="3157"/>
                    <a:pt x="4193" y="3176"/>
                  </a:cubicBezTo>
                  <a:cubicBezTo>
                    <a:pt x="3971" y="3186"/>
                    <a:pt x="3853" y="3461"/>
                    <a:pt x="4129" y="3461"/>
                  </a:cubicBezTo>
                  <a:cubicBezTo>
                    <a:pt x="4134" y="3461"/>
                    <a:pt x="4139" y="3461"/>
                    <a:pt x="4144" y="3461"/>
                  </a:cubicBezTo>
                  <a:cubicBezTo>
                    <a:pt x="4316" y="3446"/>
                    <a:pt x="4516" y="3434"/>
                    <a:pt x="4723" y="3434"/>
                  </a:cubicBezTo>
                  <a:cubicBezTo>
                    <a:pt x="5211" y="3434"/>
                    <a:pt x="5741" y="3505"/>
                    <a:pt x="6058" y="3795"/>
                  </a:cubicBezTo>
                  <a:cubicBezTo>
                    <a:pt x="6333" y="4040"/>
                    <a:pt x="6265" y="4659"/>
                    <a:pt x="5892" y="4787"/>
                  </a:cubicBezTo>
                  <a:cubicBezTo>
                    <a:pt x="5843" y="4801"/>
                    <a:pt x="5792" y="4808"/>
                    <a:pt x="5740" y="4808"/>
                  </a:cubicBezTo>
                  <a:cubicBezTo>
                    <a:pt x="5369" y="4808"/>
                    <a:pt x="4924" y="4476"/>
                    <a:pt x="4674" y="4296"/>
                  </a:cubicBezTo>
                  <a:cubicBezTo>
                    <a:pt x="4389" y="4089"/>
                    <a:pt x="4114" y="3854"/>
                    <a:pt x="3859" y="3608"/>
                  </a:cubicBezTo>
                  <a:cubicBezTo>
                    <a:pt x="3829" y="3578"/>
                    <a:pt x="3780" y="3565"/>
                    <a:pt x="3726" y="3565"/>
                  </a:cubicBezTo>
                  <a:cubicBezTo>
                    <a:pt x="3567" y="3565"/>
                    <a:pt x="3364" y="3675"/>
                    <a:pt x="3466" y="3785"/>
                  </a:cubicBezTo>
                  <a:cubicBezTo>
                    <a:pt x="3643" y="3991"/>
                    <a:pt x="3800" y="4217"/>
                    <a:pt x="3938" y="4453"/>
                  </a:cubicBezTo>
                  <a:cubicBezTo>
                    <a:pt x="4114" y="4747"/>
                    <a:pt x="4389" y="5278"/>
                    <a:pt x="4163" y="5611"/>
                  </a:cubicBezTo>
                  <a:cubicBezTo>
                    <a:pt x="4051" y="5767"/>
                    <a:pt x="3871" y="5837"/>
                    <a:pt x="3688" y="5837"/>
                  </a:cubicBezTo>
                  <a:cubicBezTo>
                    <a:pt x="3456" y="5837"/>
                    <a:pt x="3218" y="5725"/>
                    <a:pt x="3103" y="5533"/>
                  </a:cubicBezTo>
                  <a:cubicBezTo>
                    <a:pt x="2907" y="5209"/>
                    <a:pt x="2907" y="4757"/>
                    <a:pt x="292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1"/>
                    <a:pt x="3002" y="3458"/>
                    <a:pt x="2918" y="3458"/>
                  </a:cubicBezTo>
                  <a:cubicBezTo>
                    <a:pt x="2805" y="3458"/>
                    <a:pt x="2656" y="3517"/>
                    <a:pt x="2622" y="3579"/>
                  </a:cubicBezTo>
                  <a:cubicBezTo>
                    <a:pt x="2445" y="3903"/>
                    <a:pt x="2209" y="4227"/>
                    <a:pt x="1925" y="4472"/>
                  </a:cubicBezTo>
                  <a:cubicBezTo>
                    <a:pt x="1783" y="4598"/>
                    <a:pt x="1611" y="4724"/>
                    <a:pt x="1416" y="4724"/>
                  </a:cubicBezTo>
                  <a:cubicBezTo>
                    <a:pt x="1368" y="4724"/>
                    <a:pt x="1318" y="4716"/>
                    <a:pt x="1267" y="4698"/>
                  </a:cubicBezTo>
                  <a:cubicBezTo>
                    <a:pt x="1031" y="4620"/>
                    <a:pt x="776" y="4315"/>
                    <a:pt x="737" y="4050"/>
                  </a:cubicBezTo>
                  <a:cubicBezTo>
                    <a:pt x="648" y="3382"/>
                    <a:pt x="2033" y="3265"/>
                    <a:pt x="2484" y="3225"/>
                  </a:cubicBezTo>
                  <a:cubicBezTo>
                    <a:pt x="2702" y="3197"/>
                    <a:pt x="2820" y="2940"/>
                    <a:pt x="2562" y="2940"/>
                  </a:cubicBezTo>
                  <a:cubicBezTo>
                    <a:pt x="2553" y="2940"/>
                    <a:pt x="2544" y="2940"/>
                    <a:pt x="2533" y="2941"/>
                  </a:cubicBezTo>
                  <a:cubicBezTo>
                    <a:pt x="2425" y="2950"/>
                    <a:pt x="2317" y="2960"/>
                    <a:pt x="2209" y="2970"/>
                  </a:cubicBezTo>
                  <a:cubicBezTo>
                    <a:pt x="2096" y="2979"/>
                    <a:pt x="1970" y="2985"/>
                    <a:pt x="1841" y="2985"/>
                  </a:cubicBezTo>
                  <a:cubicBezTo>
                    <a:pt x="1257" y="2985"/>
                    <a:pt x="596" y="2862"/>
                    <a:pt x="580" y="2332"/>
                  </a:cubicBezTo>
                  <a:cubicBezTo>
                    <a:pt x="570" y="2145"/>
                    <a:pt x="658" y="1821"/>
                    <a:pt x="874" y="1782"/>
                  </a:cubicBezTo>
                  <a:cubicBezTo>
                    <a:pt x="894" y="1778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52" y="2037"/>
                  </a:cubicBezTo>
                  <a:cubicBezTo>
                    <a:pt x="1856" y="2224"/>
                    <a:pt x="2151" y="2459"/>
                    <a:pt x="2406" y="2715"/>
                  </a:cubicBezTo>
                  <a:cubicBezTo>
                    <a:pt x="2438" y="2747"/>
                    <a:pt x="2486" y="2760"/>
                    <a:pt x="2539" y="2760"/>
                  </a:cubicBezTo>
                  <a:cubicBezTo>
                    <a:pt x="2649" y="2760"/>
                    <a:pt x="2778" y="2703"/>
                    <a:pt x="2818" y="2636"/>
                  </a:cubicBezTo>
                  <a:cubicBezTo>
                    <a:pt x="2838" y="2607"/>
                    <a:pt x="2838" y="2567"/>
                    <a:pt x="2808" y="2538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64"/>
                    <a:pt x="1660" y="1075"/>
                    <a:pt x="1954" y="820"/>
                  </a:cubicBezTo>
                  <a:cubicBezTo>
                    <a:pt x="2038" y="746"/>
                    <a:pt x="2173" y="717"/>
                    <a:pt x="2309" y="717"/>
                  </a:cubicBezTo>
                  <a:cubicBezTo>
                    <a:pt x="2445" y="717"/>
                    <a:pt x="2583" y="746"/>
                    <a:pt x="2671" y="790"/>
                  </a:cubicBezTo>
                  <a:cubicBezTo>
                    <a:pt x="2848" y="888"/>
                    <a:pt x="2936" y="1075"/>
                    <a:pt x="2985" y="1262"/>
                  </a:cubicBezTo>
                  <a:cubicBezTo>
                    <a:pt x="3015" y="1379"/>
                    <a:pt x="3024" y="1507"/>
                    <a:pt x="3024" y="1635"/>
                  </a:cubicBezTo>
                  <a:cubicBezTo>
                    <a:pt x="3005" y="1762"/>
                    <a:pt x="2985" y="1900"/>
                    <a:pt x="2985" y="2027"/>
                  </a:cubicBezTo>
                  <a:cubicBezTo>
                    <a:pt x="2981" y="2118"/>
                    <a:pt x="3050" y="2155"/>
                    <a:pt x="3134" y="2155"/>
                  </a:cubicBezTo>
                  <a:cubicBezTo>
                    <a:pt x="3250" y="2155"/>
                    <a:pt x="3394" y="2085"/>
                    <a:pt x="3417" y="1988"/>
                  </a:cubicBezTo>
                  <a:cubicBezTo>
                    <a:pt x="3447" y="1851"/>
                    <a:pt x="3456" y="1703"/>
                    <a:pt x="3456" y="1566"/>
                  </a:cubicBezTo>
                  <a:cubicBezTo>
                    <a:pt x="3537" y="1026"/>
                    <a:pt x="3743" y="281"/>
                    <a:pt x="4162" y="281"/>
                  </a:cubicBezTo>
                  <a:close/>
                  <a:moveTo>
                    <a:pt x="4235" y="0"/>
                  </a:moveTo>
                  <a:cubicBezTo>
                    <a:pt x="4161" y="0"/>
                    <a:pt x="4087" y="8"/>
                    <a:pt x="4016" y="24"/>
                  </a:cubicBezTo>
                  <a:cubicBezTo>
                    <a:pt x="3623" y="113"/>
                    <a:pt x="3388" y="437"/>
                    <a:pt x="3240" y="790"/>
                  </a:cubicBezTo>
                  <a:cubicBezTo>
                    <a:pt x="3123" y="623"/>
                    <a:pt x="2956" y="506"/>
                    <a:pt x="2710" y="456"/>
                  </a:cubicBezTo>
                  <a:cubicBezTo>
                    <a:pt x="2629" y="442"/>
                    <a:pt x="2537" y="434"/>
                    <a:pt x="2441" y="434"/>
                  </a:cubicBezTo>
                  <a:cubicBezTo>
                    <a:pt x="2075" y="434"/>
                    <a:pt x="1646" y="550"/>
                    <a:pt x="1483" y="869"/>
                  </a:cubicBezTo>
                  <a:cubicBezTo>
                    <a:pt x="1365" y="1104"/>
                    <a:pt x="1444" y="1379"/>
                    <a:pt x="1571" y="1615"/>
                  </a:cubicBezTo>
                  <a:cubicBezTo>
                    <a:pt x="1391" y="1539"/>
                    <a:pt x="1203" y="1491"/>
                    <a:pt x="1019" y="1491"/>
                  </a:cubicBezTo>
                  <a:cubicBezTo>
                    <a:pt x="893" y="1491"/>
                    <a:pt x="768" y="1514"/>
                    <a:pt x="648" y="1566"/>
                  </a:cubicBezTo>
                  <a:cubicBezTo>
                    <a:pt x="236" y="1733"/>
                    <a:pt x="0" y="2322"/>
                    <a:pt x="226" y="2725"/>
                  </a:cubicBezTo>
                  <a:cubicBezTo>
                    <a:pt x="403" y="3039"/>
                    <a:pt x="796" y="3157"/>
                    <a:pt x="1139" y="3206"/>
                  </a:cubicBezTo>
                  <a:cubicBezTo>
                    <a:pt x="864" y="3314"/>
                    <a:pt x="609" y="3471"/>
                    <a:pt x="432" y="3687"/>
                  </a:cubicBezTo>
                  <a:cubicBezTo>
                    <a:pt x="128" y="4089"/>
                    <a:pt x="422" y="4600"/>
                    <a:pt x="786" y="4855"/>
                  </a:cubicBezTo>
                  <a:cubicBezTo>
                    <a:pt x="949" y="4970"/>
                    <a:pt x="1124" y="5018"/>
                    <a:pt x="1299" y="5018"/>
                  </a:cubicBezTo>
                  <a:cubicBezTo>
                    <a:pt x="1621" y="5018"/>
                    <a:pt x="1945" y="4855"/>
                    <a:pt x="2200" y="4639"/>
                  </a:cubicBezTo>
                  <a:cubicBezTo>
                    <a:pt x="2298" y="4561"/>
                    <a:pt x="2396" y="4472"/>
                    <a:pt x="2484" y="4374"/>
                  </a:cubicBezTo>
                  <a:lnTo>
                    <a:pt x="2484" y="4374"/>
                  </a:lnTo>
                  <a:cubicBezTo>
                    <a:pt x="2425" y="4904"/>
                    <a:pt x="2475" y="5474"/>
                    <a:pt x="2789" y="5837"/>
                  </a:cubicBezTo>
                  <a:cubicBezTo>
                    <a:pt x="2973" y="6042"/>
                    <a:pt x="3236" y="6124"/>
                    <a:pt x="3507" y="6124"/>
                  </a:cubicBezTo>
                  <a:cubicBezTo>
                    <a:pt x="3769" y="6124"/>
                    <a:pt x="4039" y="6046"/>
                    <a:pt x="4252" y="5926"/>
                  </a:cubicBezTo>
                  <a:cubicBezTo>
                    <a:pt x="4733" y="5660"/>
                    <a:pt x="4743" y="5160"/>
                    <a:pt x="4556" y="4698"/>
                  </a:cubicBezTo>
                  <a:cubicBezTo>
                    <a:pt x="4546" y="4688"/>
                    <a:pt x="4546" y="4679"/>
                    <a:pt x="4537" y="4669"/>
                  </a:cubicBezTo>
                  <a:lnTo>
                    <a:pt x="4537" y="4669"/>
                  </a:lnTo>
                  <a:cubicBezTo>
                    <a:pt x="4866" y="4886"/>
                    <a:pt x="5261" y="5083"/>
                    <a:pt x="5657" y="5083"/>
                  </a:cubicBezTo>
                  <a:cubicBezTo>
                    <a:pt x="5745" y="5083"/>
                    <a:pt x="5834" y="5073"/>
                    <a:pt x="5921" y="5052"/>
                  </a:cubicBezTo>
                  <a:cubicBezTo>
                    <a:pt x="6392" y="4944"/>
                    <a:pt x="6795" y="4384"/>
                    <a:pt x="6638" y="3893"/>
                  </a:cubicBezTo>
                  <a:cubicBezTo>
                    <a:pt x="6500" y="3461"/>
                    <a:pt x="5970" y="3314"/>
                    <a:pt x="5558" y="3235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79"/>
                    <a:pt x="6599" y="2008"/>
                    <a:pt x="6235" y="1723"/>
                  </a:cubicBezTo>
                  <a:cubicBezTo>
                    <a:pt x="6058" y="1579"/>
                    <a:pt x="5854" y="1521"/>
                    <a:pt x="5647" y="1521"/>
                  </a:cubicBezTo>
                  <a:cubicBezTo>
                    <a:pt x="5373" y="1521"/>
                    <a:pt x="5091" y="1623"/>
                    <a:pt x="4851" y="1762"/>
                  </a:cubicBezTo>
                  <a:cubicBezTo>
                    <a:pt x="5027" y="1399"/>
                    <a:pt x="5204" y="967"/>
                    <a:pt x="5106" y="584"/>
                  </a:cubicBezTo>
                  <a:cubicBezTo>
                    <a:pt x="5008" y="206"/>
                    <a:pt x="4614" y="0"/>
                    <a:pt x="4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7" name="Google Shape;4987;p23"/>
            <p:cNvSpPr/>
            <p:nvPr/>
          </p:nvSpPr>
          <p:spPr>
            <a:xfrm>
              <a:off x="1358737" y="5627680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20" y="287"/>
                  </a:moveTo>
                  <a:cubicBezTo>
                    <a:pt x="3351" y="287"/>
                    <a:pt x="3587" y="396"/>
                    <a:pt x="3702" y="582"/>
                  </a:cubicBezTo>
                  <a:cubicBezTo>
                    <a:pt x="3898" y="916"/>
                    <a:pt x="3898" y="1358"/>
                    <a:pt x="387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6"/>
                    <a:pt x="3887" y="2666"/>
                  </a:cubicBezTo>
                  <a:cubicBezTo>
                    <a:pt x="3999" y="2666"/>
                    <a:pt x="4149" y="2608"/>
                    <a:pt x="4183" y="2546"/>
                  </a:cubicBezTo>
                  <a:cubicBezTo>
                    <a:pt x="4360" y="2222"/>
                    <a:pt x="4595" y="1898"/>
                    <a:pt x="4880" y="1652"/>
                  </a:cubicBezTo>
                  <a:cubicBezTo>
                    <a:pt x="5023" y="1525"/>
                    <a:pt x="5198" y="1392"/>
                    <a:pt x="5389" y="1392"/>
                  </a:cubicBezTo>
                  <a:cubicBezTo>
                    <a:pt x="5435" y="1392"/>
                    <a:pt x="5481" y="1400"/>
                    <a:pt x="5528" y="1417"/>
                  </a:cubicBezTo>
                  <a:cubicBezTo>
                    <a:pt x="5774" y="1505"/>
                    <a:pt x="6029" y="1809"/>
                    <a:pt x="6068" y="2075"/>
                  </a:cubicBezTo>
                  <a:cubicBezTo>
                    <a:pt x="6157" y="2732"/>
                    <a:pt x="4772" y="2860"/>
                    <a:pt x="4321" y="2899"/>
                  </a:cubicBezTo>
                  <a:cubicBezTo>
                    <a:pt x="4102" y="2928"/>
                    <a:pt x="3985" y="3185"/>
                    <a:pt x="4242" y="3185"/>
                  </a:cubicBezTo>
                  <a:cubicBezTo>
                    <a:pt x="4252" y="3185"/>
                    <a:pt x="4261" y="3185"/>
                    <a:pt x="4271" y="3184"/>
                  </a:cubicBezTo>
                  <a:cubicBezTo>
                    <a:pt x="4379" y="3174"/>
                    <a:pt x="4487" y="3165"/>
                    <a:pt x="4595" y="3145"/>
                  </a:cubicBezTo>
                  <a:cubicBezTo>
                    <a:pt x="4702" y="3138"/>
                    <a:pt x="4818" y="3134"/>
                    <a:pt x="4938" y="3134"/>
                  </a:cubicBezTo>
                  <a:cubicBezTo>
                    <a:pt x="5529" y="3134"/>
                    <a:pt x="6209" y="3246"/>
                    <a:pt x="6225" y="3793"/>
                  </a:cubicBezTo>
                  <a:cubicBezTo>
                    <a:pt x="6225" y="3979"/>
                    <a:pt x="6147" y="4303"/>
                    <a:pt x="5931" y="4343"/>
                  </a:cubicBezTo>
                  <a:cubicBezTo>
                    <a:pt x="5911" y="4346"/>
                    <a:pt x="5890" y="4348"/>
                    <a:pt x="5869" y="4348"/>
                  </a:cubicBezTo>
                  <a:cubicBezTo>
                    <a:pt x="5663" y="4348"/>
                    <a:pt x="5414" y="4185"/>
                    <a:pt x="5253" y="4087"/>
                  </a:cubicBezTo>
                  <a:cubicBezTo>
                    <a:pt x="4949" y="3901"/>
                    <a:pt x="4654" y="3665"/>
                    <a:pt x="4399" y="3410"/>
                  </a:cubicBezTo>
                  <a:cubicBezTo>
                    <a:pt x="4367" y="3378"/>
                    <a:pt x="4319" y="3365"/>
                    <a:pt x="4266" y="3365"/>
                  </a:cubicBezTo>
                  <a:cubicBezTo>
                    <a:pt x="4156" y="3365"/>
                    <a:pt x="4026" y="3422"/>
                    <a:pt x="3987" y="3489"/>
                  </a:cubicBezTo>
                  <a:cubicBezTo>
                    <a:pt x="3967" y="3518"/>
                    <a:pt x="3967" y="3557"/>
                    <a:pt x="3996" y="3587"/>
                  </a:cubicBezTo>
                  <a:cubicBezTo>
                    <a:pt x="4203" y="3793"/>
                    <a:pt x="4389" y="4009"/>
                    <a:pt x="4556" y="4235"/>
                  </a:cubicBezTo>
                  <a:cubicBezTo>
                    <a:pt x="4713" y="4461"/>
                    <a:pt x="5145" y="5050"/>
                    <a:pt x="4851" y="5305"/>
                  </a:cubicBezTo>
                  <a:cubicBezTo>
                    <a:pt x="4769" y="5377"/>
                    <a:pt x="4638" y="5407"/>
                    <a:pt x="4504" y="5407"/>
                  </a:cubicBezTo>
                  <a:cubicBezTo>
                    <a:pt x="4365" y="5407"/>
                    <a:pt x="4224" y="5375"/>
                    <a:pt x="4134" y="5325"/>
                  </a:cubicBezTo>
                  <a:cubicBezTo>
                    <a:pt x="3957" y="5236"/>
                    <a:pt x="3869" y="5050"/>
                    <a:pt x="3820" y="4863"/>
                  </a:cubicBezTo>
                  <a:cubicBezTo>
                    <a:pt x="3790" y="4745"/>
                    <a:pt x="3780" y="4618"/>
                    <a:pt x="3780" y="4490"/>
                  </a:cubicBezTo>
                  <a:cubicBezTo>
                    <a:pt x="3800" y="4362"/>
                    <a:pt x="3820" y="4225"/>
                    <a:pt x="3820" y="4097"/>
                  </a:cubicBezTo>
                  <a:cubicBezTo>
                    <a:pt x="3824" y="4006"/>
                    <a:pt x="3755" y="3969"/>
                    <a:pt x="3671" y="3969"/>
                  </a:cubicBezTo>
                  <a:cubicBezTo>
                    <a:pt x="3555" y="3969"/>
                    <a:pt x="3410" y="4040"/>
                    <a:pt x="3388" y="4137"/>
                  </a:cubicBezTo>
                  <a:cubicBezTo>
                    <a:pt x="3358" y="4274"/>
                    <a:pt x="3339" y="4421"/>
                    <a:pt x="3339" y="4559"/>
                  </a:cubicBezTo>
                  <a:cubicBezTo>
                    <a:pt x="3258" y="5099"/>
                    <a:pt x="3058" y="5844"/>
                    <a:pt x="2637" y="5844"/>
                  </a:cubicBezTo>
                  <a:cubicBezTo>
                    <a:pt x="2544" y="5844"/>
                    <a:pt x="2442" y="5808"/>
                    <a:pt x="2327" y="5727"/>
                  </a:cubicBezTo>
                  <a:cubicBezTo>
                    <a:pt x="1650" y="5236"/>
                    <a:pt x="2583" y="3930"/>
                    <a:pt x="2936" y="3489"/>
                  </a:cubicBezTo>
                  <a:cubicBezTo>
                    <a:pt x="3036" y="3359"/>
                    <a:pt x="2929" y="3297"/>
                    <a:pt x="2803" y="3297"/>
                  </a:cubicBezTo>
                  <a:cubicBezTo>
                    <a:pt x="2719" y="3297"/>
                    <a:pt x="2626" y="3325"/>
                    <a:pt x="2583" y="3381"/>
                  </a:cubicBezTo>
                  <a:cubicBezTo>
                    <a:pt x="2357" y="3665"/>
                    <a:pt x="2092" y="3930"/>
                    <a:pt x="1787" y="4127"/>
                  </a:cubicBezTo>
                  <a:cubicBezTo>
                    <a:pt x="1632" y="4223"/>
                    <a:pt x="1455" y="4319"/>
                    <a:pt x="1272" y="4319"/>
                  </a:cubicBezTo>
                  <a:cubicBezTo>
                    <a:pt x="1212" y="4319"/>
                    <a:pt x="1151" y="4308"/>
                    <a:pt x="1090" y="4284"/>
                  </a:cubicBezTo>
                  <a:cubicBezTo>
                    <a:pt x="874" y="4205"/>
                    <a:pt x="589" y="3891"/>
                    <a:pt x="599" y="3646"/>
                  </a:cubicBezTo>
                  <a:cubicBezTo>
                    <a:pt x="619" y="3243"/>
                    <a:pt x="1365" y="3125"/>
                    <a:pt x="1660" y="3076"/>
                  </a:cubicBezTo>
                  <a:cubicBezTo>
                    <a:pt x="1974" y="3007"/>
                    <a:pt x="2288" y="2968"/>
                    <a:pt x="2612" y="2948"/>
                  </a:cubicBezTo>
                  <a:cubicBezTo>
                    <a:pt x="2834" y="2939"/>
                    <a:pt x="2952" y="2663"/>
                    <a:pt x="2666" y="2663"/>
                  </a:cubicBezTo>
                  <a:cubicBezTo>
                    <a:pt x="2662" y="2663"/>
                    <a:pt x="2656" y="2664"/>
                    <a:pt x="2651" y="2664"/>
                  </a:cubicBezTo>
                  <a:cubicBezTo>
                    <a:pt x="2482" y="2678"/>
                    <a:pt x="2284" y="2691"/>
                    <a:pt x="2079" y="2691"/>
                  </a:cubicBezTo>
                  <a:cubicBezTo>
                    <a:pt x="1594" y="2691"/>
                    <a:pt x="1064" y="2620"/>
                    <a:pt x="746" y="2330"/>
                  </a:cubicBezTo>
                  <a:cubicBezTo>
                    <a:pt x="472" y="2084"/>
                    <a:pt x="540" y="1456"/>
                    <a:pt x="913" y="1338"/>
                  </a:cubicBezTo>
                  <a:cubicBezTo>
                    <a:pt x="962" y="1324"/>
                    <a:pt x="1013" y="1317"/>
                    <a:pt x="1065" y="1317"/>
                  </a:cubicBezTo>
                  <a:cubicBezTo>
                    <a:pt x="1436" y="1317"/>
                    <a:pt x="1881" y="1648"/>
                    <a:pt x="2131" y="1829"/>
                  </a:cubicBezTo>
                  <a:cubicBezTo>
                    <a:pt x="2416" y="2035"/>
                    <a:pt x="2691" y="2261"/>
                    <a:pt x="2946" y="2516"/>
                  </a:cubicBezTo>
                  <a:cubicBezTo>
                    <a:pt x="2976" y="2546"/>
                    <a:pt x="3024" y="2559"/>
                    <a:pt x="3078" y="2559"/>
                  </a:cubicBezTo>
                  <a:cubicBezTo>
                    <a:pt x="3237" y="2559"/>
                    <a:pt x="3441" y="2447"/>
                    <a:pt x="3339" y="2330"/>
                  </a:cubicBezTo>
                  <a:cubicBezTo>
                    <a:pt x="3162" y="2134"/>
                    <a:pt x="3005" y="1898"/>
                    <a:pt x="2867" y="1672"/>
                  </a:cubicBezTo>
                  <a:cubicBezTo>
                    <a:pt x="2691" y="1368"/>
                    <a:pt x="2406" y="847"/>
                    <a:pt x="2641" y="513"/>
                  </a:cubicBezTo>
                  <a:cubicBezTo>
                    <a:pt x="2755" y="357"/>
                    <a:pt x="2936" y="287"/>
                    <a:pt x="3120" y="287"/>
                  </a:cubicBezTo>
                  <a:close/>
                  <a:moveTo>
                    <a:pt x="3295" y="0"/>
                  </a:moveTo>
                  <a:cubicBezTo>
                    <a:pt x="3031" y="0"/>
                    <a:pt x="2761" y="78"/>
                    <a:pt x="2553" y="199"/>
                  </a:cubicBezTo>
                  <a:cubicBezTo>
                    <a:pt x="2072" y="464"/>
                    <a:pt x="2062" y="965"/>
                    <a:pt x="2249" y="1427"/>
                  </a:cubicBezTo>
                  <a:cubicBezTo>
                    <a:pt x="2259" y="1436"/>
                    <a:pt x="2259" y="1446"/>
                    <a:pt x="2268" y="1456"/>
                  </a:cubicBezTo>
                  <a:cubicBezTo>
                    <a:pt x="1931" y="1239"/>
                    <a:pt x="1541" y="1042"/>
                    <a:pt x="1147" y="1042"/>
                  </a:cubicBezTo>
                  <a:cubicBezTo>
                    <a:pt x="1059" y="1042"/>
                    <a:pt x="971" y="1052"/>
                    <a:pt x="884" y="1073"/>
                  </a:cubicBezTo>
                  <a:cubicBezTo>
                    <a:pt x="413" y="1181"/>
                    <a:pt x="10" y="1741"/>
                    <a:pt x="167" y="2232"/>
                  </a:cubicBezTo>
                  <a:cubicBezTo>
                    <a:pt x="305" y="2664"/>
                    <a:pt x="835" y="2811"/>
                    <a:pt x="1247" y="2890"/>
                  </a:cubicBezTo>
                  <a:cubicBezTo>
                    <a:pt x="933" y="2968"/>
                    <a:pt x="619" y="3086"/>
                    <a:pt x="383" y="3292"/>
                  </a:cubicBezTo>
                  <a:cubicBezTo>
                    <a:pt x="0" y="3646"/>
                    <a:pt x="206" y="4117"/>
                    <a:pt x="570" y="4402"/>
                  </a:cubicBezTo>
                  <a:cubicBezTo>
                    <a:pt x="747" y="4546"/>
                    <a:pt x="951" y="4604"/>
                    <a:pt x="1158" y="4604"/>
                  </a:cubicBezTo>
                  <a:cubicBezTo>
                    <a:pt x="1432" y="4604"/>
                    <a:pt x="1714" y="4502"/>
                    <a:pt x="1954" y="4362"/>
                  </a:cubicBezTo>
                  <a:lnTo>
                    <a:pt x="1954" y="4362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97" y="5918"/>
                    <a:pt x="2191" y="6124"/>
                    <a:pt x="2564" y="6124"/>
                  </a:cubicBezTo>
                  <a:cubicBezTo>
                    <a:pt x="2637" y="6124"/>
                    <a:pt x="2710" y="6116"/>
                    <a:pt x="2779" y="6100"/>
                  </a:cubicBezTo>
                  <a:cubicBezTo>
                    <a:pt x="3182" y="6012"/>
                    <a:pt x="3417" y="5688"/>
                    <a:pt x="3564" y="5334"/>
                  </a:cubicBezTo>
                  <a:cubicBezTo>
                    <a:pt x="3682" y="5501"/>
                    <a:pt x="3849" y="5619"/>
                    <a:pt x="4095" y="5668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4" y="4585"/>
                    <a:pt x="5598" y="4633"/>
                    <a:pt x="5781" y="4633"/>
                  </a:cubicBezTo>
                  <a:cubicBezTo>
                    <a:pt x="5907" y="4633"/>
                    <a:pt x="6033" y="4611"/>
                    <a:pt x="6157" y="4559"/>
                  </a:cubicBezTo>
                  <a:cubicBezTo>
                    <a:pt x="6569" y="4392"/>
                    <a:pt x="6805" y="3803"/>
                    <a:pt x="6579" y="3400"/>
                  </a:cubicBezTo>
                  <a:cubicBezTo>
                    <a:pt x="6402" y="3086"/>
                    <a:pt x="6009" y="2968"/>
                    <a:pt x="5656" y="2919"/>
                  </a:cubicBezTo>
                  <a:cubicBezTo>
                    <a:pt x="5941" y="2801"/>
                    <a:pt x="6196" y="2654"/>
                    <a:pt x="6363" y="2438"/>
                  </a:cubicBezTo>
                  <a:cubicBezTo>
                    <a:pt x="6677" y="2035"/>
                    <a:pt x="6382" y="1525"/>
                    <a:pt x="6019" y="1269"/>
                  </a:cubicBezTo>
                  <a:cubicBezTo>
                    <a:pt x="5856" y="1155"/>
                    <a:pt x="5681" y="1107"/>
                    <a:pt x="5505" y="1107"/>
                  </a:cubicBezTo>
                  <a:cubicBezTo>
                    <a:pt x="5182" y="1107"/>
                    <a:pt x="4856" y="1269"/>
                    <a:pt x="4595" y="1485"/>
                  </a:cubicBezTo>
                  <a:cubicBezTo>
                    <a:pt x="4507" y="1564"/>
                    <a:pt x="4409" y="1652"/>
                    <a:pt x="4321" y="1751"/>
                  </a:cubicBezTo>
                  <a:cubicBezTo>
                    <a:pt x="4370" y="1220"/>
                    <a:pt x="4330" y="651"/>
                    <a:pt x="4016" y="288"/>
                  </a:cubicBezTo>
                  <a:cubicBezTo>
                    <a:pt x="3832" y="83"/>
                    <a:pt x="3566" y="0"/>
                    <a:pt x="32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8" name="Google Shape;4988;p23"/>
            <p:cNvSpPr/>
            <p:nvPr/>
          </p:nvSpPr>
          <p:spPr>
            <a:xfrm>
              <a:off x="1698026" y="5636194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4169" y="281"/>
                  </a:moveTo>
                  <a:cubicBezTo>
                    <a:pt x="4261" y="281"/>
                    <a:pt x="4364" y="317"/>
                    <a:pt x="4478" y="398"/>
                  </a:cubicBezTo>
                  <a:cubicBezTo>
                    <a:pt x="5155" y="888"/>
                    <a:pt x="4223" y="2194"/>
                    <a:pt x="3869" y="2636"/>
                  </a:cubicBezTo>
                  <a:cubicBezTo>
                    <a:pt x="3769" y="2765"/>
                    <a:pt x="3877" y="2828"/>
                    <a:pt x="4002" y="2828"/>
                  </a:cubicBezTo>
                  <a:cubicBezTo>
                    <a:pt x="4087" y="2828"/>
                    <a:pt x="4179" y="2800"/>
                    <a:pt x="4223" y="2744"/>
                  </a:cubicBezTo>
                  <a:cubicBezTo>
                    <a:pt x="4449" y="2459"/>
                    <a:pt x="4723" y="2194"/>
                    <a:pt x="5028" y="1998"/>
                  </a:cubicBezTo>
                  <a:cubicBezTo>
                    <a:pt x="5177" y="1894"/>
                    <a:pt x="5354" y="1800"/>
                    <a:pt x="5539" y="1800"/>
                  </a:cubicBezTo>
                  <a:cubicBezTo>
                    <a:pt x="5597" y="1800"/>
                    <a:pt x="5656" y="1810"/>
                    <a:pt x="5715" y="1831"/>
                  </a:cubicBezTo>
                  <a:cubicBezTo>
                    <a:pt x="5931" y="1919"/>
                    <a:pt x="6216" y="2234"/>
                    <a:pt x="6206" y="2479"/>
                  </a:cubicBezTo>
                  <a:cubicBezTo>
                    <a:pt x="6186" y="2882"/>
                    <a:pt x="5440" y="2990"/>
                    <a:pt x="5146" y="3049"/>
                  </a:cubicBezTo>
                  <a:cubicBezTo>
                    <a:pt x="4831" y="3117"/>
                    <a:pt x="4517" y="3157"/>
                    <a:pt x="4193" y="3176"/>
                  </a:cubicBezTo>
                  <a:cubicBezTo>
                    <a:pt x="3971" y="3186"/>
                    <a:pt x="3854" y="3461"/>
                    <a:pt x="4139" y="3461"/>
                  </a:cubicBezTo>
                  <a:cubicBezTo>
                    <a:pt x="4144" y="3461"/>
                    <a:pt x="4149" y="3461"/>
                    <a:pt x="4154" y="3461"/>
                  </a:cubicBezTo>
                  <a:cubicBezTo>
                    <a:pt x="4323" y="3446"/>
                    <a:pt x="4521" y="3434"/>
                    <a:pt x="4726" y="3434"/>
                  </a:cubicBezTo>
                  <a:cubicBezTo>
                    <a:pt x="5211" y="3434"/>
                    <a:pt x="5742" y="3505"/>
                    <a:pt x="6059" y="3795"/>
                  </a:cubicBezTo>
                  <a:cubicBezTo>
                    <a:pt x="6334" y="4040"/>
                    <a:pt x="6265" y="4659"/>
                    <a:pt x="5892" y="4787"/>
                  </a:cubicBezTo>
                  <a:cubicBezTo>
                    <a:pt x="5845" y="4801"/>
                    <a:pt x="5795" y="4808"/>
                    <a:pt x="5743" y="4808"/>
                  </a:cubicBezTo>
                  <a:cubicBezTo>
                    <a:pt x="5377" y="4808"/>
                    <a:pt x="4924" y="4476"/>
                    <a:pt x="4674" y="4296"/>
                  </a:cubicBezTo>
                  <a:cubicBezTo>
                    <a:pt x="4390" y="4089"/>
                    <a:pt x="4115" y="3854"/>
                    <a:pt x="3869" y="3608"/>
                  </a:cubicBezTo>
                  <a:cubicBezTo>
                    <a:pt x="3839" y="3578"/>
                    <a:pt x="3789" y="3565"/>
                    <a:pt x="3734" y="3565"/>
                  </a:cubicBezTo>
                  <a:cubicBezTo>
                    <a:pt x="3573" y="3565"/>
                    <a:pt x="3364" y="3675"/>
                    <a:pt x="3467" y="3785"/>
                  </a:cubicBezTo>
                  <a:cubicBezTo>
                    <a:pt x="3643" y="3991"/>
                    <a:pt x="3800" y="4217"/>
                    <a:pt x="3948" y="4453"/>
                  </a:cubicBezTo>
                  <a:cubicBezTo>
                    <a:pt x="4115" y="4747"/>
                    <a:pt x="4399" y="5278"/>
                    <a:pt x="4164" y="5611"/>
                  </a:cubicBezTo>
                  <a:cubicBezTo>
                    <a:pt x="4051" y="5767"/>
                    <a:pt x="3874" y="5837"/>
                    <a:pt x="3692" y="5837"/>
                  </a:cubicBezTo>
                  <a:cubicBezTo>
                    <a:pt x="3461" y="5837"/>
                    <a:pt x="3224" y="5725"/>
                    <a:pt x="3103" y="5533"/>
                  </a:cubicBezTo>
                  <a:cubicBezTo>
                    <a:pt x="2907" y="5209"/>
                    <a:pt x="2907" y="4757"/>
                    <a:pt x="2936" y="4394"/>
                  </a:cubicBezTo>
                  <a:cubicBezTo>
                    <a:pt x="2946" y="4119"/>
                    <a:pt x="2986" y="3844"/>
                    <a:pt x="3044" y="3579"/>
                  </a:cubicBezTo>
                  <a:cubicBezTo>
                    <a:pt x="3065" y="3491"/>
                    <a:pt x="3002" y="3458"/>
                    <a:pt x="2918" y="3458"/>
                  </a:cubicBezTo>
                  <a:cubicBezTo>
                    <a:pt x="2806" y="3458"/>
                    <a:pt x="2656" y="3517"/>
                    <a:pt x="2622" y="3579"/>
                  </a:cubicBezTo>
                  <a:cubicBezTo>
                    <a:pt x="2445" y="3903"/>
                    <a:pt x="2210" y="4227"/>
                    <a:pt x="1925" y="4472"/>
                  </a:cubicBezTo>
                  <a:cubicBezTo>
                    <a:pt x="1784" y="4598"/>
                    <a:pt x="1611" y="4724"/>
                    <a:pt x="1422" y="4724"/>
                  </a:cubicBezTo>
                  <a:cubicBezTo>
                    <a:pt x="1374" y="4724"/>
                    <a:pt x="1326" y="4716"/>
                    <a:pt x="1277" y="4698"/>
                  </a:cubicBezTo>
                  <a:cubicBezTo>
                    <a:pt x="1032" y="4620"/>
                    <a:pt x="776" y="4315"/>
                    <a:pt x="737" y="4050"/>
                  </a:cubicBezTo>
                  <a:cubicBezTo>
                    <a:pt x="649" y="3382"/>
                    <a:pt x="2043" y="3265"/>
                    <a:pt x="2485" y="3225"/>
                  </a:cubicBezTo>
                  <a:cubicBezTo>
                    <a:pt x="2703" y="3197"/>
                    <a:pt x="2820" y="2940"/>
                    <a:pt x="2563" y="2940"/>
                  </a:cubicBezTo>
                  <a:cubicBezTo>
                    <a:pt x="2554" y="2940"/>
                    <a:pt x="2544" y="2940"/>
                    <a:pt x="2534" y="2941"/>
                  </a:cubicBezTo>
                  <a:cubicBezTo>
                    <a:pt x="2436" y="2950"/>
                    <a:pt x="2318" y="2960"/>
                    <a:pt x="2210" y="2970"/>
                  </a:cubicBezTo>
                  <a:cubicBezTo>
                    <a:pt x="2096" y="2979"/>
                    <a:pt x="1971" y="2985"/>
                    <a:pt x="1841" y="2985"/>
                  </a:cubicBezTo>
                  <a:cubicBezTo>
                    <a:pt x="1257" y="2985"/>
                    <a:pt x="596" y="2862"/>
                    <a:pt x="580" y="2332"/>
                  </a:cubicBezTo>
                  <a:cubicBezTo>
                    <a:pt x="580" y="2145"/>
                    <a:pt x="658" y="1821"/>
                    <a:pt x="874" y="1782"/>
                  </a:cubicBezTo>
                  <a:cubicBezTo>
                    <a:pt x="894" y="1778"/>
                    <a:pt x="915" y="1777"/>
                    <a:pt x="936" y="1777"/>
                  </a:cubicBezTo>
                  <a:cubicBezTo>
                    <a:pt x="1142" y="1777"/>
                    <a:pt x="1392" y="1939"/>
                    <a:pt x="1552" y="2037"/>
                  </a:cubicBezTo>
                  <a:cubicBezTo>
                    <a:pt x="1866" y="2224"/>
                    <a:pt x="2151" y="2459"/>
                    <a:pt x="2406" y="2715"/>
                  </a:cubicBezTo>
                  <a:cubicBezTo>
                    <a:pt x="2438" y="2747"/>
                    <a:pt x="2486" y="2760"/>
                    <a:pt x="2539" y="2760"/>
                  </a:cubicBezTo>
                  <a:cubicBezTo>
                    <a:pt x="2649" y="2760"/>
                    <a:pt x="2779" y="2703"/>
                    <a:pt x="2819" y="2636"/>
                  </a:cubicBezTo>
                  <a:cubicBezTo>
                    <a:pt x="2838" y="2607"/>
                    <a:pt x="2838" y="2567"/>
                    <a:pt x="2809" y="2538"/>
                  </a:cubicBezTo>
                  <a:cubicBezTo>
                    <a:pt x="2603" y="2332"/>
                    <a:pt x="2426" y="2116"/>
                    <a:pt x="2259" y="1890"/>
                  </a:cubicBezTo>
                  <a:cubicBezTo>
                    <a:pt x="2092" y="1664"/>
                    <a:pt x="1660" y="1075"/>
                    <a:pt x="1955" y="820"/>
                  </a:cubicBezTo>
                  <a:cubicBezTo>
                    <a:pt x="2038" y="746"/>
                    <a:pt x="2173" y="717"/>
                    <a:pt x="2309" y="717"/>
                  </a:cubicBezTo>
                  <a:cubicBezTo>
                    <a:pt x="2445" y="717"/>
                    <a:pt x="2583" y="746"/>
                    <a:pt x="2671" y="790"/>
                  </a:cubicBezTo>
                  <a:cubicBezTo>
                    <a:pt x="2848" y="888"/>
                    <a:pt x="2946" y="1075"/>
                    <a:pt x="2986" y="1262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6" y="1900"/>
                    <a:pt x="2986" y="2027"/>
                  </a:cubicBezTo>
                  <a:cubicBezTo>
                    <a:pt x="2981" y="2118"/>
                    <a:pt x="3052" y="2155"/>
                    <a:pt x="3137" y="2155"/>
                  </a:cubicBezTo>
                  <a:cubicBezTo>
                    <a:pt x="3255" y="2155"/>
                    <a:pt x="3400" y="2085"/>
                    <a:pt x="3418" y="1988"/>
                  </a:cubicBezTo>
                  <a:cubicBezTo>
                    <a:pt x="3447" y="1851"/>
                    <a:pt x="3467" y="1703"/>
                    <a:pt x="3467" y="1566"/>
                  </a:cubicBezTo>
                  <a:cubicBezTo>
                    <a:pt x="3547" y="1026"/>
                    <a:pt x="3747" y="281"/>
                    <a:pt x="4169" y="281"/>
                  </a:cubicBezTo>
                  <a:close/>
                  <a:moveTo>
                    <a:pt x="4242" y="0"/>
                  </a:moveTo>
                  <a:cubicBezTo>
                    <a:pt x="4168" y="0"/>
                    <a:pt x="4096" y="8"/>
                    <a:pt x="4026" y="24"/>
                  </a:cubicBezTo>
                  <a:cubicBezTo>
                    <a:pt x="3624" y="113"/>
                    <a:pt x="3398" y="437"/>
                    <a:pt x="3241" y="790"/>
                  </a:cubicBezTo>
                  <a:cubicBezTo>
                    <a:pt x="3123" y="623"/>
                    <a:pt x="2956" y="506"/>
                    <a:pt x="2711" y="456"/>
                  </a:cubicBezTo>
                  <a:cubicBezTo>
                    <a:pt x="2629" y="442"/>
                    <a:pt x="2537" y="434"/>
                    <a:pt x="2442" y="434"/>
                  </a:cubicBezTo>
                  <a:cubicBezTo>
                    <a:pt x="2076" y="434"/>
                    <a:pt x="1649" y="550"/>
                    <a:pt x="1493" y="869"/>
                  </a:cubicBezTo>
                  <a:cubicBezTo>
                    <a:pt x="1365" y="1104"/>
                    <a:pt x="1454" y="1379"/>
                    <a:pt x="1572" y="1615"/>
                  </a:cubicBezTo>
                  <a:cubicBezTo>
                    <a:pt x="1391" y="1539"/>
                    <a:pt x="1207" y="1491"/>
                    <a:pt x="1024" y="1491"/>
                  </a:cubicBezTo>
                  <a:cubicBezTo>
                    <a:pt x="898" y="1491"/>
                    <a:pt x="773" y="1514"/>
                    <a:pt x="649" y="1566"/>
                  </a:cubicBezTo>
                  <a:cubicBezTo>
                    <a:pt x="246" y="1733"/>
                    <a:pt x="1" y="2322"/>
                    <a:pt x="236" y="2725"/>
                  </a:cubicBezTo>
                  <a:cubicBezTo>
                    <a:pt x="413" y="3039"/>
                    <a:pt x="796" y="3157"/>
                    <a:pt x="1149" y="3206"/>
                  </a:cubicBezTo>
                  <a:cubicBezTo>
                    <a:pt x="865" y="3314"/>
                    <a:pt x="609" y="3471"/>
                    <a:pt x="442" y="3687"/>
                  </a:cubicBezTo>
                  <a:cubicBezTo>
                    <a:pt x="128" y="4089"/>
                    <a:pt x="423" y="4600"/>
                    <a:pt x="786" y="4855"/>
                  </a:cubicBezTo>
                  <a:cubicBezTo>
                    <a:pt x="949" y="4970"/>
                    <a:pt x="1125" y="5018"/>
                    <a:pt x="1302" y="5018"/>
                  </a:cubicBezTo>
                  <a:cubicBezTo>
                    <a:pt x="1627" y="5018"/>
                    <a:pt x="1956" y="4855"/>
                    <a:pt x="2210" y="4639"/>
                  </a:cubicBezTo>
                  <a:cubicBezTo>
                    <a:pt x="2308" y="4561"/>
                    <a:pt x="2396" y="4472"/>
                    <a:pt x="2485" y="4374"/>
                  </a:cubicBezTo>
                  <a:lnTo>
                    <a:pt x="2485" y="4374"/>
                  </a:lnTo>
                  <a:cubicBezTo>
                    <a:pt x="2436" y="4904"/>
                    <a:pt x="2475" y="5474"/>
                    <a:pt x="2799" y="5837"/>
                  </a:cubicBezTo>
                  <a:cubicBezTo>
                    <a:pt x="2978" y="6042"/>
                    <a:pt x="3241" y="6124"/>
                    <a:pt x="3513" y="6124"/>
                  </a:cubicBezTo>
                  <a:cubicBezTo>
                    <a:pt x="3777" y="6124"/>
                    <a:pt x="4049" y="6046"/>
                    <a:pt x="4262" y="5926"/>
                  </a:cubicBezTo>
                  <a:cubicBezTo>
                    <a:pt x="4733" y="5660"/>
                    <a:pt x="4743" y="5160"/>
                    <a:pt x="4557" y="4698"/>
                  </a:cubicBezTo>
                  <a:cubicBezTo>
                    <a:pt x="4557" y="4688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4" y="4886"/>
                    <a:pt x="5264" y="5083"/>
                    <a:pt x="5658" y="5083"/>
                  </a:cubicBezTo>
                  <a:cubicBezTo>
                    <a:pt x="5746" y="5083"/>
                    <a:pt x="5834" y="5073"/>
                    <a:pt x="5921" y="5052"/>
                  </a:cubicBezTo>
                  <a:cubicBezTo>
                    <a:pt x="6402" y="4944"/>
                    <a:pt x="6805" y="4384"/>
                    <a:pt x="6638" y="3893"/>
                  </a:cubicBezTo>
                  <a:cubicBezTo>
                    <a:pt x="6501" y="3461"/>
                    <a:pt x="5970" y="3314"/>
                    <a:pt x="5558" y="3235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79"/>
                    <a:pt x="6599" y="2008"/>
                    <a:pt x="6236" y="1723"/>
                  </a:cubicBezTo>
                  <a:cubicBezTo>
                    <a:pt x="6058" y="1579"/>
                    <a:pt x="5855" y="1521"/>
                    <a:pt x="5647" y="1521"/>
                  </a:cubicBezTo>
                  <a:cubicBezTo>
                    <a:pt x="5373" y="1521"/>
                    <a:pt x="5091" y="1623"/>
                    <a:pt x="4851" y="1762"/>
                  </a:cubicBezTo>
                  <a:cubicBezTo>
                    <a:pt x="5038" y="1409"/>
                    <a:pt x="5205" y="967"/>
                    <a:pt x="5106" y="584"/>
                  </a:cubicBezTo>
                  <a:cubicBezTo>
                    <a:pt x="5016" y="206"/>
                    <a:pt x="4617" y="0"/>
                    <a:pt x="4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9" name="Google Shape;4989;p23"/>
            <p:cNvSpPr/>
            <p:nvPr/>
          </p:nvSpPr>
          <p:spPr>
            <a:xfrm>
              <a:off x="2037939" y="5627680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22" y="287"/>
                  </a:moveTo>
                  <a:cubicBezTo>
                    <a:pt x="3351" y="287"/>
                    <a:pt x="3588" y="396"/>
                    <a:pt x="3702" y="582"/>
                  </a:cubicBezTo>
                  <a:cubicBezTo>
                    <a:pt x="3899" y="916"/>
                    <a:pt x="3899" y="1358"/>
                    <a:pt x="3879" y="1731"/>
                  </a:cubicBezTo>
                  <a:cubicBezTo>
                    <a:pt x="3859" y="2006"/>
                    <a:pt x="3830" y="2281"/>
                    <a:pt x="3761" y="2546"/>
                  </a:cubicBezTo>
                  <a:cubicBezTo>
                    <a:pt x="3740" y="2634"/>
                    <a:pt x="3803" y="2666"/>
                    <a:pt x="3887" y="2666"/>
                  </a:cubicBezTo>
                  <a:cubicBezTo>
                    <a:pt x="4000" y="2666"/>
                    <a:pt x="4150" y="2608"/>
                    <a:pt x="4183" y="2546"/>
                  </a:cubicBezTo>
                  <a:cubicBezTo>
                    <a:pt x="4370" y="2222"/>
                    <a:pt x="4596" y="1898"/>
                    <a:pt x="4881" y="1652"/>
                  </a:cubicBezTo>
                  <a:cubicBezTo>
                    <a:pt x="5023" y="1525"/>
                    <a:pt x="5198" y="1392"/>
                    <a:pt x="5395" y="1392"/>
                  </a:cubicBezTo>
                  <a:cubicBezTo>
                    <a:pt x="5441" y="1392"/>
                    <a:pt x="5489" y="1400"/>
                    <a:pt x="5538" y="1417"/>
                  </a:cubicBezTo>
                  <a:cubicBezTo>
                    <a:pt x="5774" y="1505"/>
                    <a:pt x="6039" y="1809"/>
                    <a:pt x="6069" y="2075"/>
                  </a:cubicBezTo>
                  <a:cubicBezTo>
                    <a:pt x="6157" y="2732"/>
                    <a:pt x="4773" y="2860"/>
                    <a:pt x="4321" y="2899"/>
                  </a:cubicBezTo>
                  <a:cubicBezTo>
                    <a:pt x="4103" y="2928"/>
                    <a:pt x="3985" y="3185"/>
                    <a:pt x="4252" y="3185"/>
                  </a:cubicBezTo>
                  <a:cubicBezTo>
                    <a:pt x="4261" y="3185"/>
                    <a:pt x="4271" y="3185"/>
                    <a:pt x="4282" y="3184"/>
                  </a:cubicBezTo>
                  <a:cubicBezTo>
                    <a:pt x="4380" y="3174"/>
                    <a:pt x="4488" y="3165"/>
                    <a:pt x="4606" y="3145"/>
                  </a:cubicBezTo>
                  <a:cubicBezTo>
                    <a:pt x="4710" y="3138"/>
                    <a:pt x="4825" y="3134"/>
                    <a:pt x="4944" y="3134"/>
                  </a:cubicBezTo>
                  <a:cubicBezTo>
                    <a:pt x="5529" y="3134"/>
                    <a:pt x="6209" y="3246"/>
                    <a:pt x="6226" y="3793"/>
                  </a:cubicBezTo>
                  <a:cubicBezTo>
                    <a:pt x="6236" y="3979"/>
                    <a:pt x="6147" y="4303"/>
                    <a:pt x="5931" y="4343"/>
                  </a:cubicBezTo>
                  <a:cubicBezTo>
                    <a:pt x="5911" y="4346"/>
                    <a:pt x="5891" y="4348"/>
                    <a:pt x="5869" y="4348"/>
                  </a:cubicBezTo>
                  <a:cubicBezTo>
                    <a:pt x="5663" y="4348"/>
                    <a:pt x="5415" y="4185"/>
                    <a:pt x="5263" y="4087"/>
                  </a:cubicBezTo>
                  <a:cubicBezTo>
                    <a:pt x="4949" y="3901"/>
                    <a:pt x="4655" y="3665"/>
                    <a:pt x="4399" y="3410"/>
                  </a:cubicBezTo>
                  <a:cubicBezTo>
                    <a:pt x="4371" y="3378"/>
                    <a:pt x="4324" y="3365"/>
                    <a:pt x="4273" y="3365"/>
                  </a:cubicBezTo>
                  <a:cubicBezTo>
                    <a:pt x="4165" y="3365"/>
                    <a:pt x="4033" y="3422"/>
                    <a:pt x="3987" y="3489"/>
                  </a:cubicBezTo>
                  <a:cubicBezTo>
                    <a:pt x="3967" y="3518"/>
                    <a:pt x="3967" y="3557"/>
                    <a:pt x="3997" y="3587"/>
                  </a:cubicBezTo>
                  <a:cubicBezTo>
                    <a:pt x="4203" y="3793"/>
                    <a:pt x="4390" y="4009"/>
                    <a:pt x="4557" y="4235"/>
                  </a:cubicBezTo>
                  <a:cubicBezTo>
                    <a:pt x="4714" y="4461"/>
                    <a:pt x="5146" y="5050"/>
                    <a:pt x="4851" y="5305"/>
                  </a:cubicBezTo>
                  <a:cubicBezTo>
                    <a:pt x="4769" y="5377"/>
                    <a:pt x="4640" y="5407"/>
                    <a:pt x="4508" y="5407"/>
                  </a:cubicBezTo>
                  <a:cubicBezTo>
                    <a:pt x="4371" y="5407"/>
                    <a:pt x="4229" y="5375"/>
                    <a:pt x="4134" y="5325"/>
                  </a:cubicBezTo>
                  <a:cubicBezTo>
                    <a:pt x="3958" y="5236"/>
                    <a:pt x="3869" y="5050"/>
                    <a:pt x="3820" y="4863"/>
                  </a:cubicBezTo>
                  <a:cubicBezTo>
                    <a:pt x="3791" y="4745"/>
                    <a:pt x="3781" y="4618"/>
                    <a:pt x="3781" y="4490"/>
                  </a:cubicBezTo>
                  <a:cubicBezTo>
                    <a:pt x="3800" y="4362"/>
                    <a:pt x="3820" y="4225"/>
                    <a:pt x="3830" y="4097"/>
                  </a:cubicBezTo>
                  <a:cubicBezTo>
                    <a:pt x="3834" y="4006"/>
                    <a:pt x="3764" y="3969"/>
                    <a:pt x="3678" y="3969"/>
                  </a:cubicBezTo>
                  <a:cubicBezTo>
                    <a:pt x="3559" y="3969"/>
                    <a:pt x="3411" y="4040"/>
                    <a:pt x="3388" y="4137"/>
                  </a:cubicBezTo>
                  <a:cubicBezTo>
                    <a:pt x="3359" y="4274"/>
                    <a:pt x="3349" y="4421"/>
                    <a:pt x="3349" y="4559"/>
                  </a:cubicBezTo>
                  <a:cubicBezTo>
                    <a:pt x="3268" y="5099"/>
                    <a:pt x="3069" y="5844"/>
                    <a:pt x="2647" y="5844"/>
                  </a:cubicBezTo>
                  <a:cubicBezTo>
                    <a:pt x="2555" y="5844"/>
                    <a:pt x="2452" y="5808"/>
                    <a:pt x="2337" y="5727"/>
                  </a:cubicBezTo>
                  <a:cubicBezTo>
                    <a:pt x="1650" y="5236"/>
                    <a:pt x="2593" y="3930"/>
                    <a:pt x="2936" y="3489"/>
                  </a:cubicBezTo>
                  <a:cubicBezTo>
                    <a:pt x="3036" y="3359"/>
                    <a:pt x="2929" y="3297"/>
                    <a:pt x="2803" y="3297"/>
                  </a:cubicBezTo>
                  <a:cubicBezTo>
                    <a:pt x="2719" y="3297"/>
                    <a:pt x="2626" y="3325"/>
                    <a:pt x="2583" y="3381"/>
                  </a:cubicBezTo>
                  <a:cubicBezTo>
                    <a:pt x="2357" y="3665"/>
                    <a:pt x="2092" y="3930"/>
                    <a:pt x="1788" y="4127"/>
                  </a:cubicBezTo>
                  <a:cubicBezTo>
                    <a:pt x="1633" y="4223"/>
                    <a:pt x="1455" y="4319"/>
                    <a:pt x="1277" y="4319"/>
                  </a:cubicBezTo>
                  <a:cubicBezTo>
                    <a:pt x="1218" y="4319"/>
                    <a:pt x="1159" y="4308"/>
                    <a:pt x="1100" y="4284"/>
                  </a:cubicBezTo>
                  <a:cubicBezTo>
                    <a:pt x="884" y="4205"/>
                    <a:pt x="590" y="3891"/>
                    <a:pt x="600" y="3646"/>
                  </a:cubicBezTo>
                  <a:cubicBezTo>
                    <a:pt x="619" y="3243"/>
                    <a:pt x="1375" y="3125"/>
                    <a:pt x="1660" y="3076"/>
                  </a:cubicBezTo>
                  <a:cubicBezTo>
                    <a:pt x="1974" y="3007"/>
                    <a:pt x="2298" y="2968"/>
                    <a:pt x="2612" y="2948"/>
                  </a:cubicBezTo>
                  <a:cubicBezTo>
                    <a:pt x="2844" y="2939"/>
                    <a:pt x="2952" y="2663"/>
                    <a:pt x="2676" y="2663"/>
                  </a:cubicBezTo>
                  <a:cubicBezTo>
                    <a:pt x="2671" y="2663"/>
                    <a:pt x="2666" y="2664"/>
                    <a:pt x="2661" y="2664"/>
                  </a:cubicBezTo>
                  <a:cubicBezTo>
                    <a:pt x="2489" y="2678"/>
                    <a:pt x="2291" y="2691"/>
                    <a:pt x="2085" y="2691"/>
                  </a:cubicBezTo>
                  <a:cubicBezTo>
                    <a:pt x="1598" y="2691"/>
                    <a:pt x="1071" y="2620"/>
                    <a:pt x="747" y="2330"/>
                  </a:cubicBezTo>
                  <a:cubicBezTo>
                    <a:pt x="482" y="2084"/>
                    <a:pt x="541" y="1456"/>
                    <a:pt x="924" y="1338"/>
                  </a:cubicBezTo>
                  <a:cubicBezTo>
                    <a:pt x="971" y="1324"/>
                    <a:pt x="1021" y="1317"/>
                    <a:pt x="1072" y="1317"/>
                  </a:cubicBezTo>
                  <a:cubicBezTo>
                    <a:pt x="1436" y="1317"/>
                    <a:pt x="1882" y="1648"/>
                    <a:pt x="2131" y="1829"/>
                  </a:cubicBezTo>
                  <a:cubicBezTo>
                    <a:pt x="2426" y="2035"/>
                    <a:pt x="2701" y="2261"/>
                    <a:pt x="2946" y="2516"/>
                  </a:cubicBezTo>
                  <a:cubicBezTo>
                    <a:pt x="2976" y="2546"/>
                    <a:pt x="3025" y="2559"/>
                    <a:pt x="3079" y="2559"/>
                  </a:cubicBezTo>
                  <a:cubicBezTo>
                    <a:pt x="3238" y="2559"/>
                    <a:pt x="3442" y="2447"/>
                    <a:pt x="3339" y="2330"/>
                  </a:cubicBezTo>
                  <a:cubicBezTo>
                    <a:pt x="3162" y="2134"/>
                    <a:pt x="3005" y="1898"/>
                    <a:pt x="2868" y="1672"/>
                  </a:cubicBezTo>
                  <a:cubicBezTo>
                    <a:pt x="2691" y="1368"/>
                    <a:pt x="2416" y="847"/>
                    <a:pt x="2652" y="513"/>
                  </a:cubicBezTo>
                  <a:cubicBezTo>
                    <a:pt x="2761" y="357"/>
                    <a:pt x="2939" y="287"/>
                    <a:pt x="3122" y="287"/>
                  </a:cubicBezTo>
                  <a:close/>
                  <a:moveTo>
                    <a:pt x="3299" y="0"/>
                  </a:moveTo>
                  <a:cubicBezTo>
                    <a:pt x="3036" y="0"/>
                    <a:pt x="2766" y="78"/>
                    <a:pt x="2553" y="199"/>
                  </a:cubicBezTo>
                  <a:cubicBezTo>
                    <a:pt x="2082" y="464"/>
                    <a:pt x="2063" y="965"/>
                    <a:pt x="2249" y="1427"/>
                  </a:cubicBezTo>
                  <a:cubicBezTo>
                    <a:pt x="2259" y="1436"/>
                    <a:pt x="2269" y="1446"/>
                    <a:pt x="2269" y="1456"/>
                  </a:cubicBezTo>
                  <a:cubicBezTo>
                    <a:pt x="1939" y="1239"/>
                    <a:pt x="1544" y="1042"/>
                    <a:pt x="1148" y="1042"/>
                  </a:cubicBezTo>
                  <a:cubicBezTo>
                    <a:pt x="1060" y="1042"/>
                    <a:pt x="972" y="1052"/>
                    <a:pt x="884" y="1073"/>
                  </a:cubicBezTo>
                  <a:cubicBezTo>
                    <a:pt x="413" y="1181"/>
                    <a:pt x="10" y="1741"/>
                    <a:pt x="167" y="2232"/>
                  </a:cubicBezTo>
                  <a:cubicBezTo>
                    <a:pt x="305" y="2664"/>
                    <a:pt x="835" y="2811"/>
                    <a:pt x="1248" y="2890"/>
                  </a:cubicBezTo>
                  <a:cubicBezTo>
                    <a:pt x="933" y="2968"/>
                    <a:pt x="619" y="3086"/>
                    <a:pt x="383" y="3292"/>
                  </a:cubicBezTo>
                  <a:cubicBezTo>
                    <a:pt x="1" y="3646"/>
                    <a:pt x="207" y="4117"/>
                    <a:pt x="570" y="4402"/>
                  </a:cubicBezTo>
                  <a:cubicBezTo>
                    <a:pt x="748" y="4546"/>
                    <a:pt x="951" y="4604"/>
                    <a:pt x="1159" y="4604"/>
                  </a:cubicBezTo>
                  <a:cubicBezTo>
                    <a:pt x="1434" y="4604"/>
                    <a:pt x="1718" y="4502"/>
                    <a:pt x="1964" y="4362"/>
                  </a:cubicBezTo>
                  <a:lnTo>
                    <a:pt x="1964" y="4362"/>
                  </a:lnTo>
                  <a:cubicBezTo>
                    <a:pt x="1778" y="4716"/>
                    <a:pt x="1601" y="5148"/>
                    <a:pt x="1699" y="5541"/>
                  </a:cubicBezTo>
                  <a:cubicBezTo>
                    <a:pt x="1798" y="5918"/>
                    <a:pt x="2191" y="6124"/>
                    <a:pt x="2570" y="6124"/>
                  </a:cubicBezTo>
                  <a:cubicBezTo>
                    <a:pt x="2645" y="6124"/>
                    <a:pt x="2718" y="6116"/>
                    <a:pt x="2789" y="6100"/>
                  </a:cubicBezTo>
                  <a:cubicBezTo>
                    <a:pt x="3182" y="6012"/>
                    <a:pt x="3418" y="5688"/>
                    <a:pt x="3565" y="5334"/>
                  </a:cubicBezTo>
                  <a:cubicBezTo>
                    <a:pt x="3683" y="5501"/>
                    <a:pt x="3859" y="5619"/>
                    <a:pt x="4105" y="5668"/>
                  </a:cubicBezTo>
                  <a:cubicBezTo>
                    <a:pt x="4184" y="5683"/>
                    <a:pt x="4274" y="5691"/>
                    <a:pt x="4369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0"/>
                    <a:pt x="5362" y="4745"/>
                    <a:pt x="5234" y="4510"/>
                  </a:cubicBezTo>
                  <a:lnTo>
                    <a:pt x="5234" y="4510"/>
                  </a:lnTo>
                  <a:cubicBezTo>
                    <a:pt x="5420" y="4585"/>
                    <a:pt x="5607" y="4633"/>
                    <a:pt x="5789" y="4633"/>
                  </a:cubicBezTo>
                  <a:cubicBezTo>
                    <a:pt x="5914" y="4633"/>
                    <a:pt x="6037" y="4611"/>
                    <a:pt x="6157" y="4559"/>
                  </a:cubicBezTo>
                  <a:cubicBezTo>
                    <a:pt x="6569" y="4392"/>
                    <a:pt x="6805" y="3803"/>
                    <a:pt x="6579" y="3400"/>
                  </a:cubicBezTo>
                  <a:cubicBezTo>
                    <a:pt x="6402" y="3086"/>
                    <a:pt x="6020" y="2968"/>
                    <a:pt x="5666" y="2919"/>
                  </a:cubicBezTo>
                  <a:cubicBezTo>
                    <a:pt x="5951" y="2801"/>
                    <a:pt x="6196" y="2654"/>
                    <a:pt x="6373" y="2438"/>
                  </a:cubicBezTo>
                  <a:cubicBezTo>
                    <a:pt x="6687" y="2035"/>
                    <a:pt x="6393" y="1525"/>
                    <a:pt x="6029" y="1269"/>
                  </a:cubicBezTo>
                  <a:cubicBezTo>
                    <a:pt x="5867" y="1155"/>
                    <a:pt x="5690" y="1107"/>
                    <a:pt x="5513" y="1107"/>
                  </a:cubicBezTo>
                  <a:cubicBezTo>
                    <a:pt x="5188" y="1107"/>
                    <a:pt x="4860" y="1269"/>
                    <a:pt x="4606" y="1485"/>
                  </a:cubicBezTo>
                  <a:cubicBezTo>
                    <a:pt x="4507" y="1564"/>
                    <a:pt x="4419" y="1652"/>
                    <a:pt x="4331" y="1751"/>
                  </a:cubicBezTo>
                  <a:cubicBezTo>
                    <a:pt x="4380" y="1220"/>
                    <a:pt x="4331" y="651"/>
                    <a:pt x="4016" y="288"/>
                  </a:cubicBezTo>
                  <a:cubicBezTo>
                    <a:pt x="3832" y="83"/>
                    <a:pt x="3569" y="0"/>
                    <a:pt x="32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0" name="Google Shape;4990;p23"/>
            <p:cNvSpPr/>
            <p:nvPr/>
          </p:nvSpPr>
          <p:spPr>
            <a:xfrm>
              <a:off x="2377539" y="5636194"/>
              <a:ext cx="211950" cy="191023"/>
            </a:xfrm>
            <a:custGeom>
              <a:avLst/>
              <a:gdLst/>
              <a:ahLst/>
              <a:cxnLst/>
              <a:rect l="l" t="t" r="r" b="b"/>
              <a:pathLst>
                <a:path w="6796" h="6125" extrusionOk="0">
                  <a:moveTo>
                    <a:pt x="4159" y="281"/>
                  </a:moveTo>
                  <a:cubicBezTo>
                    <a:pt x="4251" y="281"/>
                    <a:pt x="4354" y="317"/>
                    <a:pt x="4468" y="398"/>
                  </a:cubicBezTo>
                  <a:cubicBezTo>
                    <a:pt x="5146" y="888"/>
                    <a:pt x="4213" y="2194"/>
                    <a:pt x="3869" y="2636"/>
                  </a:cubicBezTo>
                  <a:cubicBezTo>
                    <a:pt x="3770" y="2765"/>
                    <a:pt x="3877" y="2828"/>
                    <a:pt x="4002" y="2828"/>
                  </a:cubicBezTo>
                  <a:cubicBezTo>
                    <a:pt x="4087" y="2828"/>
                    <a:pt x="4179" y="2800"/>
                    <a:pt x="4223" y="2744"/>
                  </a:cubicBezTo>
                  <a:cubicBezTo>
                    <a:pt x="4439" y="2459"/>
                    <a:pt x="4714" y="2194"/>
                    <a:pt x="5018" y="1998"/>
                  </a:cubicBezTo>
                  <a:cubicBezTo>
                    <a:pt x="5167" y="1894"/>
                    <a:pt x="5351" y="1800"/>
                    <a:pt x="5533" y="1800"/>
                  </a:cubicBezTo>
                  <a:cubicBezTo>
                    <a:pt x="5591" y="1800"/>
                    <a:pt x="5649" y="1810"/>
                    <a:pt x="5706" y="1831"/>
                  </a:cubicBezTo>
                  <a:cubicBezTo>
                    <a:pt x="5922" y="1919"/>
                    <a:pt x="6216" y="2234"/>
                    <a:pt x="6196" y="2479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17"/>
                    <a:pt x="4508" y="3157"/>
                    <a:pt x="4193" y="3176"/>
                  </a:cubicBezTo>
                  <a:cubicBezTo>
                    <a:pt x="3962" y="3186"/>
                    <a:pt x="3853" y="3461"/>
                    <a:pt x="4130" y="3461"/>
                  </a:cubicBezTo>
                  <a:cubicBezTo>
                    <a:pt x="4134" y="3461"/>
                    <a:pt x="4139" y="3461"/>
                    <a:pt x="4144" y="3461"/>
                  </a:cubicBezTo>
                  <a:cubicBezTo>
                    <a:pt x="4314" y="3446"/>
                    <a:pt x="4511" y="3434"/>
                    <a:pt x="4717" y="3434"/>
                  </a:cubicBezTo>
                  <a:cubicBezTo>
                    <a:pt x="5202" y="3434"/>
                    <a:pt x="5735" y="3505"/>
                    <a:pt x="6059" y="3795"/>
                  </a:cubicBezTo>
                  <a:cubicBezTo>
                    <a:pt x="6324" y="4040"/>
                    <a:pt x="6265" y="4659"/>
                    <a:pt x="5882" y="4787"/>
                  </a:cubicBezTo>
                  <a:cubicBezTo>
                    <a:pt x="5835" y="4801"/>
                    <a:pt x="5785" y="4808"/>
                    <a:pt x="5734" y="4808"/>
                  </a:cubicBezTo>
                  <a:cubicBezTo>
                    <a:pt x="5369" y="4808"/>
                    <a:pt x="4923" y="4476"/>
                    <a:pt x="4665" y="4296"/>
                  </a:cubicBezTo>
                  <a:cubicBezTo>
                    <a:pt x="4380" y="4089"/>
                    <a:pt x="4105" y="3854"/>
                    <a:pt x="3860" y="3608"/>
                  </a:cubicBezTo>
                  <a:cubicBezTo>
                    <a:pt x="3830" y="3578"/>
                    <a:pt x="3780" y="3565"/>
                    <a:pt x="3726" y="3565"/>
                  </a:cubicBezTo>
                  <a:cubicBezTo>
                    <a:pt x="3567" y="3565"/>
                    <a:pt x="3362" y="3675"/>
                    <a:pt x="3457" y="3785"/>
                  </a:cubicBezTo>
                  <a:cubicBezTo>
                    <a:pt x="3644" y="3991"/>
                    <a:pt x="3801" y="4217"/>
                    <a:pt x="3938" y="4453"/>
                  </a:cubicBezTo>
                  <a:cubicBezTo>
                    <a:pt x="4115" y="4747"/>
                    <a:pt x="4390" y="5278"/>
                    <a:pt x="4154" y="5611"/>
                  </a:cubicBezTo>
                  <a:cubicBezTo>
                    <a:pt x="4046" y="5767"/>
                    <a:pt x="3869" y="5837"/>
                    <a:pt x="3687" y="5837"/>
                  </a:cubicBezTo>
                  <a:cubicBezTo>
                    <a:pt x="3457" y="5837"/>
                    <a:pt x="3219" y="5725"/>
                    <a:pt x="3104" y="5533"/>
                  </a:cubicBezTo>
                  <a:cubicBezTo>
                    <a:pt x="2897" y="5209"/>
                    <a:pt x="2897" y="4757"/>
                    <a:pt x="2927" y="4394"/>
                  </a:cubicBezTo>
                  <a:cubicBezTo>
                    <a:pt x="2937" y="4119"/>
                    <a:pt x="2976" y="3844"/>
                    <a:pt x="3035" y="3579"/>
                  </a:cubicBezTo>
                  <a:cubicBezTo>
                    <a:pt x="3056" y="3491"/>
                    <a:pt x="2994" y="3458"/>
                    <a:pt x="2912" y="3458"/>
                  </a:cubicBezTo>
                  <a:cubicBezTo>
                    <a:pt x="2801" y="3458"/>
                    <a:pt x="2652" y="3517"/>
                    <a:pt x="2613" y="3579"/>
                  </a:cubicBezTo>
                  <a:cubicBezTo>
                    <a:pt x="2436" y="3903"/>
                    <a:pt x="2200" y="4227"/>
                    <a:pt x="1925" y="4472"/>
                  </a:cubicBezTo>
                  <a:cubicBezTo>
                    <a:pt x="1776" y="4598"/>
                    <a:pt x="1602" y="4724"/>
                    <a:pt x="1412" y="4724"/>
                  </a:cubicBezTo>
                  <a:cubicBezTo>
                    <a:pt x="1365" y="4724"/>
                    <a:pt x="1316" y="4716"/>
                    <a:pt x="1267" y="4698"/>
                  </a:cubicBezTo>
                  <a:cubicBezTo>
                    <a:pt x="1032" y="4620"/>
                    <a:pt x="767" y="4315"/>
                    <a:pt x="737" y="4050"/>
                  </a:cubicBezTo>
                  <a:cubicBezTo>
                    <a:pt x="649" y="3382"/>
                    <a:pt x="2033" y="3265"/>
                    <a:pt x="2475" y="3225"/>
                  </a:cubicBezTo>
                  <a:cubicBezTo>
                    <a:pt x="2693" y="3197"/>
                    <a:pt x="2820" y="2940"/>
                    <a:pt x="2554" y="2940"/>
                  </a:cubicBezTo>
                  <a:cubicBezTo>
                    <a:pt x="2545" y="2940"/>
                    <a:pt x="2535" y="2940"/>
                    <a:pt x="2524" y="2941"/>
                  </a:cubicBezTo>
                  <a:cubicBezTo>
                    <a:pt x="2426" y="2950"/>
                    <a:pt x="2318" y="2960"/>
                    <a:pt x="2200" y="2970"/>
                  </a:cubicBezTo>
                  <a:cubicBezTo>
                    <a:pt x="2086" y="2979"/>
                    <a:pt x="1961" y="2985"/>
                    <a:pt x="1833" y="2985"/>
                  </a:cubicBezTo>
                  <a:cubicBezTo>
                    <a:pt x="1251" y="2985"/>
                    <a:pt x="596" y="2862"/>
                    <a:pt x="580" y="2332"/>
                  </a:cubicBezTo>
                  <a:cubicBezTo>
                    <a:pt x="570" y="2145"/>
                    <a:pt x="649" y="1821"/>
                    <a:pt x="875" y="1782"/>
                  </a:cubicBezTo>
                  <a:cubicBezTo>
                    <a:pt x="895" y="1778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42" y="2037"/>
                  </a:cubicBezTo>
                  <a:cubicBezTo>
                    <a:pt x="1856" y="2224"/>
                    <a:pt x="2141" y="2459"/>
                    <a:pt x="2406" y="2715"/>
                  </a:cubicBezTo>
                  <a:cubicBezTo>
                    <a:pt x="2435" y="2747"/>
                    <a:pt x="2481" y="2760"/>
                    <a:pt x="2533" y="2760"/>
                  </a:cubicBezTo>
                  <a:cubicBezTo>
                    <a:pt x="2641" y="2760"/>
                    <a:pt x="2772" y="2703"/>
                    <a:pt x="2819" y="2636"/>
                  </a:cubicBezTo>
                  <a:cubicBezTo>
                    <a:pt x="2838" y="2607"/>
                    <a:pt x="2838" y="2567"/>
                    <a:pt x="2799" y="253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64"/>
                    <a:pt x="1660" y="1075"/>
                    <a:pt x="1955" y="820"/>
                  </a:cubicBezTo>
                  <a:cubicBezTo>
                    <a:pt x="2033" y="746"/>
                    <a:pt x="2166" y="717"/>
                    <a:pt x="2302" y="717"/>
                  </a:cubicBezTo>
                  <a:cubicBezTo>
                    <a:pt x="2438" y="717"/>
                    <a:pt x="2578" y="746"/>
                    <a:pt x="2671" y="790"/>
                  </a:cubicBezTo>
                  <a:cubicBezTo>
                    <a:pt x="2848" y="888"/>
                    <a:pt x="2937" y="1075"/>
                    <a:pt x="2986" y="1262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6" y="1900"/>
                    <a:pt x="2976" y="2027"/>
                  </a:cubicBezTo>
                  <a:cubicBezTo>
                    <a:pt x="2972" y="2118"/>
                    <a:pt x="3042" y="2155"/>
                    <a:pt x="3128" y="2155"/>
                  </a:cubicBezTo>
                  <a:cubicBezTo>
                    <a:pt x="3247" y="2155"/>
                    <a:pt x="3395" y="2085"/>
                    <a:pt x="3418" y="1988"/>
                  </a:cubicBezTo>
                  <a:cubicBezTo>
                    <a:pt x="3447" y="1851"/>
                    <a:pt x="3457" y="1703"/>
                    <a:pt x="3457" y="1566"/>
                  </a:cubicBezTo>
                  <a:cubicBezTo>
                    <a:pt x="3538" y="1026"/>
                    <a:pt x="3737" y="281"/>
                    <a:pt x="4159" y="281"/>
                  </a:cubicBezTo>
                  <a:close/>
                  <a:moveTo>
                    <a:pt x="4232" y="0"/>
                  </a:moveTo>
                  <a:cubicBezTo>
                    <a:pt x="4158" y="0"/>
                    <a:pt x="4086" y="8"/>
                    <a:pt x="4017" y="24"/>
                  </a:cubicBezTo>
                  <a:cubicBezTo>
                    <a:pt x="3624" y="113"/>
                    <a:pt x="3388" y="437"/>
                    <a:pt x="3241" y="790"/>
                  </a:cubicBezTo>
                  <a:cubicBezTo>
                    <a:pt x="3123" y="623"/>
                    <a:pt x="2946" y="506"/>
                    <a:pt x="2701" y="456"/>
                  </a:cubicBezTo>
                  <a:cubicBezTo>
                    <a:pt x="2619" y="442"/>
                    <a:pt x="2528" y="434"/>
                    <a:pt x="2432" y="434"/>
                  </a:cubicBezTo>
                  <a:cubicBezTo>
                    <a:pt x="2066" y="434"/>
                    <a:pt x="1639" y="550"/>
                    <a:pt x="1483" y="869"/>
                  </a:cubicBezTo>
                  <a:cubicBezTo>
                    <a:pt x="1366" y="1104"/>
                    <a:pt x="1444" y="1379"/>
                    <a:pt x="1562" y="1615"/>
                  </a:cubicBezTo>
                  <a:cubicBezTo>
                    <a:pt x="1381" y="1539"/>
                    <a:pt x="1198" y="1491"/>
                    <a:pt x="1016" y="1491"/>
                  </a:cubicBezTo>
                  <a:cubicBezTo>
                    <a:pt x="892" y="1491"/>
                    <a:pt x="769" y="1514"/>
                    <a:pt x="649" y="1566"/>
                  </a:cubicBezTo>
                  <a:cubicBezTo>
                    <a:pt x="236" y="1733"/>
                    <a:pt x="1" y="2322"/>
                    <a:pt x="227" y="2725"/>
                  </a:cubicBezTo>
                  <a:cubicBezTo>
                    <a:pt x="403" y="3039"/>
                    <a:pt x="786" y="3157"/>
                    <a:pt x="1140" y="3206"/>
                  </a:cubicBezTo>
                  <a:cubicBezTo>
                    <a:pt x="855" y="3314"/>
                    <a:pt x="600" y="3471"/>
                    <a:pt x="433" y="3687"/>
                  </a:cubicBezTo>
                  <a:cubicBezTo>
                    <a:pt x="119" y="4089"/>
                    <a:pt x="413" y="4600"/>
                    <a:pt x="776" y="4855"/>
                  </a:cubicBezTo>
                  <a:cubicBezTo>
                    <a:pt x="939" y="4970"/>
                    <a:pt x="1115" y="5018"/>
                    <a:pt x="1293" y="5018"/>
                  </a:cubicBezTo>
                  <a:cubicBezTo>
                    <a:pt x="1618" y="5018"/>
                    <a:pt x="1946" y="4855"/>
                    <a:pt x="2200" y="4639"/>
                  </a:cubicBezTo>
                  <a:cubicBezTo>
                    <a:pt x="2298" y="4561"/>
                    <a:pt x="2387" y="4472"/>
                    <a:pt x="2475" y="4374"/>
                  </a:cubicBezTo>
                  <a:lnTo>
                    <a:pt x="2475" y="4374"/>
                  </a:lnTo>
                  <a:cubicBezTo>
                    <a:pt x="2426" y="4904"/>
                    <a:pt x="2465" y="5474"/>
                    <a:pt x="2789" y="5837"/>
                  </a:cubicBezTo>
                  <a:cubicBezTo>
                    <a:pt x="2969" y="6042"/>
                    <a:pt x="3232" y="6124"/>
                    <a:pt x="3504" y="6124"/>
                  </a:cubicBezTo>
                  <a:cubicBezTo>
                    <a:pt x="3767" y="6124"/>
                    <a:pt x="4040" y="6046"/>
                    <a:pt x="4252" y="5926"/>
                  </a:cubicBezTo>
                  <a:cubicBezTo>
                    <a:pt x="4724" y="5660"/>
                    <a:pt x="4743" y="5160"/>
                    <a:pt x="4547" y="4698"/>
                  </a:cubicBezTo>
                  <a:cubicBezTo>
                    <a:pt x="4547" y="4688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66" y="4886"/>
                    <a:pt x="5255" y="5083"/>
                    <a:pt x="5649" y="5083"/>
                  </a:cubicBezTo>
                  <a:cubicBezTo>
                    <a:pt x="5736" y="5083"/>
                    <a:pt x="5824" y="5073"/>
                    <a:pt x="5912" y="5052"/>
                  </a:cubicBezTo>
                  <a:cubicBezTo>
                    <a:pt x="6393" y="4944"/>
                    <a:pt x="6795" y="4384"/>
                    <a:pt x="6638" y="3893"/>
                  </a:cubicBezTo>
                  <a:cubicBezTo>
                    <a:pt x="6491" y="3461"/>
                    <a:pt x="5961" y="3314"/>
                    <a:pt x="5548" y="3235"/>
                  </a:cubicBezTo>
                  <a:cubicBezTo>
                    <a:pt x="5872" y="3157"/>
                    <a:pt x="6187" y="3039"/>
                    <a:pt x="6412" y="2833"/>
                  </a:cubicBezTo>
                  <a:cubicBezTo>
                    <a:pt x="6795" y="2479"/>
                    <a:pt x="6599" y="2008"/>
                    <a:pt x="6236" y="1723"/>
                  </a:cubicBezTo>
                  <a:cubicBezTo>
                    <a:pt x="6054" y="1579"/>
                    <a:pt x="5848" y="1521"/>
                    <a:pt x="5639" y="1521"/>
                  </a:cubicBezTo>
                  <a:cubicBezTo>
                    <a:pt x="5363" y="1521"/>
                    <a:pt x="5082" y="1623"/>
                    <a:pt x="4841" y="1762"/>
                  </a:cubicBezTo>
                  <a:cubicBezTo>
                    <a:pt x="5028" y="1409"/>
                    <a:pt x="5195" y="967"/>
                    <a:pt x="5097" y="584"/>
                  </a:cubicBezTo>
                  <a:cubicBezTo>
                    <a:pt x="5006" y="206"/>
                    <a:pt x="4607" y="0"/>
                    <a:pt x="4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1" name="Google Shape;4991;p23"/>
            <p:cNvSpPr/>
            <p:nvPr/>
          </p:nvSpPr>
          <p:spPr>
            <a:xfrm>
              <a:off x="2717452" y="5627680"/>
              <a:ext cx="211950" cy="191023"/>
            </a:xfrm>
            <a:custGeom>
              <a:avLst/>
              <a:gdLst/>
              <a:ahLst/>
              <a:cxnLst/>
              <a:rect l="l" t="t" r="r" b="b"/>
              <a:pathLst>
                <a:path w="6796" h="6125" extrusionOk="0">
                  <a:moveTo>
                    <a:pt x="3112" y="287"/>
                  </a:moveTo>
                  <a:cubicBezTo>
                    <a:pt x="3342" y="287"/>
                    <a:pt x="3578" y="396"/>
                    <a:pt x="3693" y="582"/>
                  </a:cubicBezTo>
                  <a:cubicBezTo>
                    <a:pt x="3899" y="916"/>
                    <a:pt x="3899" y="1358"/>
                    <a:pt x="3869" y="1731"/>
                  </a:cubicBezTo>
                  <a:cubicBezTo>
                    <a:pt x="3860" y="2006"/>
                    <a:pt x="3820" y="2281"/>
                    <a:pt x="3761" y="2546"/>
                  </a:cubicBezTo>
                  <a:cubicBezTo>
                    <a:pt x="3740" y="2634"/>
                    <a:pt x="3802" y="2666"/>
                    <a:pt x="3884" y="2666"/>
                  </a:cubicBezTo>
                  <a:cubicBezTo>
                    <a:pt x="3995" y="2666"/>
                    <a:pt x="4144" y="2608"/>
                    <a:pt x="4184" y="2546"/>
                  </a:cubicBezTo>
                  <a:cubicBezTo>
                    <a:pt x="4360" y="2222"/>
                    <a:pt x="4596" y="1898"/>
                    <a:pt x="4871" y="1652"/>
                  </a:cubicBezTo>
                  <a:cubicBezTo>
                    <a:pt x="5014" y="1525"/>
                    <a:pt x="5195" y="1392"/>
                    <a:pt x="5389" y="1392"/>
                  </a:cubicBezTo>
                  <a:cubicBezTo>
                    <a:pt x="5435" y="1392"/>
                    <a:pt x="5482" y="1400"/>
                    <a:pt x="5529" y="1417"/>
                  </a:cubicBezTo>
                  <a:cubicBezTo>
                    <a:pt x="5764" y="1505"/>
                    <a:pt x="6030" y="1809"/>
                    <a:pt x="6059" y="2075"/>
                  </a:cubicBezTo>
                  <a:cubicBezTo>
                    <a:pt x="6147" y="2732"/>
                    <a:pt x="4763" y="2860"/>
                    <a:pt x="4321" y="2899"/>
                  </a:cubicBezTo>
                  <a:cubicBezTo>
                    <a:pt x="4103" y="2928"/>
                    <a:pt x="3976" y="3185"/>
                    <a:pt x="4242" y="3185"/>
                  </a:cubicBezTo>
                  <a:cubicBezTo>
                    <a:pt x="4252" y="3185"/>
                    <a:pt x="4261" y="3185"/>
                    <a:pt x="4272" y="3184"/>
                  </a:cubicBezTo>
                  <a:cubicBezTo>
                    <a:pt x="4370" y="3174"/>
                    <a:pt x="4478" y="3165"/>
                    <a:pt x="4596" y="3145"/>
                  </a:cubicBezTo>
                  <a:cubicBezTo>
                    <a:pt x="4702" y="3138"/>
                    <a:pt x="4818" y="3134"/>
                    <a:pt x="4938" y="3134"/>
                  </a:cubicBezTo>
                  <a:cubicBezTo>
                    <a:pt x="5526" y="3134"/>
                    <a:pt x="6200" y="3246"/>
                    <a:pt x="6216" y="3793"/>
                  </a:cubicBezTo>
                  <a:cubicBezTo>
                    <a:pt x="6226" y="3979"/>
                    <a:pt x="6147" y="4303"/>
                    <a:pt x="5922" y="4343"/>
                  </a:cubicBezTo>
                  <a:cubicBezTo>
                    <a:pt x="5901" y="4346"/>
                    <a:pt x="5881" y="4348"/>
                    <a:pt x="5860" y="4348"/>
                  </a:cubicBezTo>
                  <a:cubicBezTo>
                    <a:pt x="5654" y="4348"/>
                    <a:pt x="5405" y="4185"/>
                    <a:pt x="5254" y="4087"/>
                  </a:cubicBezTo>
                  <a:cubicBezTo>
                    <a:pt x="4940" y="3901"/>
                    <a:pt x="4655" y="3665"/>
                    <a:pt x="4390" y="3410"/>
                  </a:cubicBezTo>
                  <a:cubicBezTo>
                    <a:pt x="4361" y="3378"/>
                    <a:pt x="4315" y="3365"/>
                    <a:pt x="4263" y="3365"/>
                  </a:cubicBezTo>
                  <a:cubicBezTo>
                    <a:pt x="4155" y="3365"/>
                    <a:pt x="4024" y="3422"/>
                    <a:pt x="3977" y="3489"/>
                  </a:cubicBezTo>
                  <a:cubicBezTo>
                    <a:pt x="3958" y="3518"/>
                    <a:pt x="3958" y="3557"/>
                    <a:pt x="3997" y="3587"/>
                  </a:cubicBezTo>
                  <a:cubicBezTo>
                    <a:pt x="4193" y="3793"/>
                    <a:pt x="4380" y="4009"/>
                    <a:pt x="4547" y="4235"/>
                  </a:cubicBezTo>
                  <a:cubicBezTo>
                    <a:pt x="4704" y="4461"/>
                    <a:pt x="5136" y="5050"/>
                    <a:pt x="4841" y="5305"/>
                  </a:cubicBezTo>
                  <a:cubicBezTo>
                    <a:pt x="4764" y="5377"/>
                    <a:pt x="4636" y="5407"/>
                    <a:pt x="4502" y="5407"/>
                  </a:cubicBezTo>
                  <a:cubicBezTo>
                    <a:pt x="4363" y="5407"/>
                    <a:pt x="4220" y="5375"/>
                    <a:pt x="4125" y="5325"/>
                  </a:cubicBezTo>
                  <a:cubicBezTo>
                    <a:pt x="3948" y="5236"/>
                    <a:pt x="3860" y="5050"/>
                    <a:pt x="3810" y="4863"/>
                  </a:cubicBezTo>
                  <a:cubicBezTo>
                    <a:pt x="3781" y="4745"/>
                    <a:pt x="3771" y="4618"/>
                    <a:pt x="3771" y="4490"/>
                  </a:cubicBezTo>
                  <a:cubicBezTo>
                    <a:pt x="3791" y="4362"/>
                    <a:pt x="3810" y="4225"/>
                    <a:pt x="3820" y="4097"/>
                  </a:cubicBezTo>
                  <a:cubicBezTo>
                    <a:pt x="3824" y="4006"/>
                    <a:pt x="3754" y="3969"/>
                    <a:pt x="3668" y="3969"/>
                  </a:cubicBezTo>
                  <a:cubicBezTo>
                    <a:pt x="3549" y="3969"/>
                    <a:pt x="3401" y="4040"/>
                    <a:pt x="3378" y="4137"/>
                  </a:cubicBezTo>
                  <a:cubicBezTo>
                    <a:pt x="3349" y="4274"/>
                    <a:pt x="3339" y="4421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8"/>
                    <a:pt x="2328" y="5727"/>
                  </a:cubicBezTo>
                  <a:cubicBezTo>
                    <a:pt x="1650" y="5236"/>
                    <a:pt x="2583" y="3930"/>
                    <a:pt x="2937" y="3489"/>
                  </a:cubicBezTo>
                  <a:cubicBezTo>
                    <a:pt x="3030" y="3359"/>
                    <a:pt x="2921" y="3297"/>
                    <a:pt x="2794" y="3297"/>
                  </a:cubicBezTo>
                  <a:cubicBezTo>
                    <a:pt x="2709" y="3297"/>
                    <a:pt x="2617" y="3325"/>
                    <a:pt x="2573" y="3381"/>
                  </a:cubicBezTo>
                  <a:cubicBezTo>
                    <a:pt x="2357" y="3665"/>
                    <a:pt x="2082" y="3930"/>
                    <a:pt x="1778" y="4127"/>
                  </a:cubicBezTo>
                  <a:cubicBezTo>
                    <a:pt x="1630" y="4223"/>
                    <a:pt x="1449" y="4319"/>
                    <a:pt x="1269" y="4319"/>
                  </a:cubicBezTo>
                  <a:cubicBezTo>
                    <a:pt x="1209" y="4319"/>
                    <a:pt x="1149" y="4308"/>
                    <a:pt x="1091" y="4284"/>
                  </a:cubicBezTo>
                  <a:cubicBezTo>
                    <a:pt x="875" y="4205"/>
                    <a:pt x="580" y="3891"/>
                    <a:pt x="600" y="3646"/>
                  </a:cubicBezTo>
                  <a:cubicBezTo>
                    <a:pt x="609" y="3243"/>
                    <a:pt x="1366" y="3125"/>
                    <a:pt x="1650" y="3076"/>
                  </a:cubicBezTo>
                  <a:cubicBezTo>
                    <a:pt x="1965" y="3007"/>
                    <a:pt x="2289" y="2968"/>
                    <a:pt x="2603" y="2948"/>
                  </a:cubicBezTo>
                  <a:cubicBezTo>
                    <a:pt x="2834" y="2939"/>
                    <a:pt x="2943" y="2663"/>
                    <a:pt x="2666" y="2663"/>
                  </a:cubicBezTo>
                  <a:cubicBezTo>
                    <a:pt x="2662" y="2663"/>
                    <a:pt x="2657" y="2664"/>
                    <a:pt x="2652" y="2664"/>
                  </a:cubicBezTo>
                  <a:cubicBezTo>
                    <a:pt x="2482" y="2678"/>
                    <a:pt x="2285" y="2691"/>
                    <a:pt x="2079" y="2691"/>
                  </a:cubicBezTo>
                  <a:cubicBezTo>
                    <a:pt x="1594" y="2691"/>
                    <a:pt x="1061" y="2620"/>
                    <a:pt x="737" y="2330"/>
                  </a:cubicBezTo>
                  <a:cubicBezTo>
                    <a:pt x="472" y="2084"/>
                    <a:pt x="531" y="1456"/>
                    <a:pt x="914" y="1338"/>
                  </a:cubicBezTo>
                  <a:cubicBezTo>
                    <a:pt x="961" y="1324"/>
                    <a:pt x="1011" y="1317"/>
                    <a:pt x="1063" y="1317"/>
                  </a:cubicBezTo>
                  <a:cubicBezTo>
                    <a:pt x="1427" y="1317"/>
                    <a:pt x="1873" y="1648"/>
                    <a:pt x="2131" y="1829"/>
                  </a:cubicBezTo>
                  <a:cubicBezTo>
                    <a:pt x="2416" y="2035"/>
                    <a:pt x="2691" y="2261"/>
                    <a:pt x="2937" y="2516"/>
                  </a:cubicBezTo>
                  <a:cubicBezTo>
                    <a:pt x="2966" y="2546"/>
                    <a:pt x="3015" y="2559"/>
                    <a:pt x="3069" y="2559"/>
                  </a:cubicBezTo>
                  <a:cubicBezTo>
                    <a:pt x="3229" y="2559"/>
                    <a:pt x="3434" y="2447"/>
                    <a:pt x="3339" y="2330"/>
                  </a:cubicBezTo>
                  <a:cubicBezTo>
                    <a:pt x="3153" y="2134"/>
                    <a:pt x="2995" y="1898"/>
                    <a:pt x="2858" y="1672"/>
                  </a:cubicBezTo>
                  <a:cubicBezTo>
                    <a:pt x="2681" y="1368"/>
                    <a:pt x="2406" y="847"/>
                    <a:pt x="2642" y="513"/>
                  </a:cubicBezTo>
                  <a:cubicBezTo>
                    <a:pt x="2751" y="357"/>
                    <a:pt x="2929" y="287"/>
                    <a:pt x="3112" y="287"/>
                  </a:cubicBezTo>
                  <a:close/>
                  <a:moveTo>
                    <a:pt x="3293" y="0"/>
                  </a:moveTo>
                  <a:cubicBezTo>
                    <a:pt x="3029" y="0"/>
                    <a:pt x="2757" y="78"/>
                    <a:pt x="2544" y="199"/>
                  </a:cubicBezTo>
                  <a:cubicBezTo>
                    <a:pt x="2073" y="464"/>
                    <a:pt x="2053" y="965"/>
                    <a:pt x="2249" y="1427"/>
                  </a:cubicBezTo>
                  <a:cubicBezTo>
                    <a:pt x="2249" y="1436"/>
                    <a:pt x="2259" y="1446"/>
                    <a:pt x="2259" y="1456"/>
                  </a:cubicBezTo>
                  <a:cubicBezTo>
                    <a:pt x="1930" y="1239"/>
                    <a:pt x="1541" y="1042"/>
                    <a:pt x="1147" y="1042"/>
                  </a:cubicBezTo>
                  <a:cubicBezTo>
                    <a:pt x="1060" y="1042"/>
                    <a:pt x="972" y="1052"/>
                    <a:pt x="884" y="1073"/>
                  </a:cubicBezTo>
                  <a:cubicBezTo>
                    <a:pt x="403" y="1181"/>
                    <a:pt x="1" y="1741"/>
                    <a:pt x="158" y="2232"/>
                  </a:cubicBezTo>
                  <a:cubicBezTo>
                    <a:pt x="305" y="2664"/>
                    <a:pt x="835" y="2811"/>
                    <a:pt x="1248" y="2890"/>
                  </a:cubicBezTo>
                  <a:cubicBezTo>
                    <a:pt x="924" y="2968"/>
                    <a:pt x="609" y="3086"/>
                    <a:pt x="384" y="3292"/>
                  </a:cubicBezTo>
                  <a:cubicBezTo>
                    <a:pt x="1" y="3646"/>
                    <a:pt x="197" y="4117"/>
                    <a:pt x="560" y="4402"/>
                  </a:cubicBezTo>
                  <a:cubicBezTo>
                    <a:pt x="742" y="4546"/>
                    <a:pt x="948" y="4604"/>
                    <a:pt x="1157" y="4604"/>
                  </a:cubicBezTo>
                  <a:cubicBezTo>
                    <a:pt x="1433" y="4604"/>
                    <a:pt x="1714" y="4502"/>
                    <a:pt x="1955" y="4362"/>
                  </a:cubicBezTo>
                  <a:lnTo>
                    <a:pt x="1955" y="4362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90" y="5918"/>
                    <a:pt x="2189" y="6124"/>
                    <a:pt x="2564" y="6124"/>
                  </a:cubicBezTo>
                  <a:cubicBezTo>
                    <a:pt x="2638" y="6124"/>
                    <a:pt x="2710" y="6116"/>
                    <a:pt x="2779" y="6100"/>
                  </a:cubicBezTo>
                  <a:cubicBezTo>
                    <a:pt x="3172" y="6012"/>
                    <a:pt x="3408" y="5688"/>
                    <a:pt x="3555" y="5334"/>
                  </a:cubicBezTo>
                  <a:cubicBezTo>
                    <a:pt x="3683" y="5501"/>
                    <a:pt x="3850" y="5619"/>
                    <a:pt x="4095" y="5668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0" y="5691"/>
                    <a:pt x="5157" y="5575"/>
                    <a:pt x="5313" y="5256"/>
                  </a:cubicBezTo>
                  <a:cubicBezTo>
                    <a:pt x="5431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5" y="4585"/>
                    <a:pt x="5599" y="4633"/>
                    <a:pt x="5780" y="4633"/>
                  </a:cubicBezTo>
                  <a:cubicBezTo>
                    <a:pt x="5904" y="4633"/>
                    <a:pt x="6027" y="4611"/>
                    <a:pt x="6147" y="4559"/>
                  </a:cubicBezTo>
                  <a:cubicBezTo>
                    <a:pt x="6560" y="4392"/>
                    <a:pt x="6795" y="3803"/>
                    <a:pt x="6570" y="3400"/>
                  </a:cubicBezTo>
                  <a:cubicBezTo>
                    <a:pt x="6393" y="3086"/>
                    <a:pt x="6010" y="2968"/>
                    <a:pt x="5656" y="2919"/>
                  </a:cubicBezTo>
                  <a:cubicBezTo>
                    <a:pt x="5941" y="2801"/>
                    <a:pt x="6196" y="2654"/>
                    <a:pt x="6363" y="2438"/>
                  </a:cubicBezTo>
                  <a:cubicBezTo>
                    <a:pt x="6678" y="2035"/>
                    <a:pt x="6383" y="1525"/>
                    <a:pt x="6020" y="1269"/>
                  </a:cubicBezTo>
                  <a:cubicBezTo>
                    <a:pt x="5857" y="1155"/>
                    <a:pt x="5681" y="1107"/>
                    <a:pt x="5503" y="1107"/>
                  </a:cubicBezTo>
                  <a:cubicBezTo>
                    <a:pt x="5178" y="1107"/>
                    <a:pt x="4850" y="1269"/>
                    <a:pt x="4596" y="1485"/>
                  </a:cubicBezTo>
                  <a:cubicBezTo>
                    <a:pt x="4498" y="1564"/>
                    <a:pt x="4409" y="1652"/>
                    <a:pt x="4321" y="1751"/>
                  </a:cubicBezTo>
                  <a:cubicBezTo>
                    <a:pt x="4370" y="1220"/>
                    <a:pt x="4331" y="651"/>
                    <a:pt x="4007" y="288"/>
                  </a:cubicBezTo>
                  <a:cubicBezTo>
                    <a:pt x="3827" y="83"/>
                    <a:pt x="3564" y="0"/>
                    <a:pt x="3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2" name="Google Shape;4992;p23"/>
            <p:cNvSpPr/>
            <p:nvPr/>
          </p:nvSpPr>
          <p:spPr>
            <a:xfrm>
              <a:off x="153403" y="5887285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4163" y="282"/>
                  </a:moveTo>
                  <a:cubicBezTo>
                    <a:pt x="4254" y="282"/>
                    <a:pt x="4356" y="317"/>
                    <a:pt x="4469" y="398"/>
                  </a:cubicBezTo>
                  <a:cubicBezTo>
                    <a:pt x="5156" y="889"/>
                    <a:pt x="4213" y="2195"/>
                    <a:pt x="3870" y="2637"/>
                  </a:cubicBezTo>
                  <a:cubicBezTo>
                    <a:pt x="3770" y="2766"/>
                    <a:pt x="3877" y="2828"/>
                    <a:pt x="4003" y="2828"/>
                  </a:cubicBezTo>
                  <a:cubicBezTo>
                    <a:pt x="4087" y="2828"/>
                    <a:pt x="4180" y="2800"/>
                    <a:pt x="4223" y="2745"/>
                  </a:cubicBezTo>
                  <a:cubicBezTo>
                    <a:pt x="4449" y="2460"/>
                    <a:pt x="4714" y="2195"/>
                    <a:pt x="5018" y="1998"/>
                  </a:cubicBezTo>
                  <a:cubicBezTo>
                    <a:pt x="5175" y="1894"/>
                    <a:pt x="5354" y="1801"/>
                    <a:pt x="5539" y="1801"/>
                  </a:cubicBezTo>
                  <a:cubicBezTo>
                    <a:pt x="5598" y="1801"/>
                    <a:pt x="5657" y="1810"/>
                    <a:pt x="5716" y="1832"/>
                  </a:cubicBezTo>
                  <a:cubicBezTo>
                    <a:pt x="5932" y="1920"/>
                    <a:pt x="6216" y="2234"/>
                    <a:pt x="6207" y="2480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18"/>
                    <a:pt x="4518" y="3157"/>
                    <a:pt x="4194" y="3177"/>
                  </a:cubicBezTo>
                  <a:cubicBezTo>
                    <a:pt x="3972" y="3186"/>
                    <a:pt x="3854" y="3462"/>
                    <a:pt x="4130" y="3462"/>
                  </a:cubicBezTo>
                  <a:cubicBezTo>
                    <a:pt x="4135" y="3462"/>
                    <a:pt x="4140" y="3462"/>
                    <a:pt x="4145" y="3462"/>
                  </a:cubicBezTo>
                  <a:cubicBezTo>
                    <a:pt x="4317" y="3447"/>
                    <a:pt x="4516" y="3434"/>
                    <a:pt x="4723" y="3434"/>
                  </a:cubicBezTo>
                  <a:cubicBezTo>
                    <a:pt x="5212" y="3434"/>
                    <a:pt x="5742" y="3506"/>
                    <a:pt x="6059" y="3795"/>
                  </a:cubicBezTo>
                  <a:cubicBezTo>
                    <a:pt x="6334" y="4041"/>
                    <a:pt x="6265" y="4659"/>
                    <a:pt x="5892" y="4787"/>
                  </a:cubicBezTo>
                  <a:cubicBezTo>
                    <a:pt x="5844" y="4802"/>
                    <a:pt x="5793" y="4808"/>
                    <a:pt x="5740" y="4808"/>
                  </a:cubicBezTo>
                  <a:cubicBezTo>
                    <a:pt x="5370" y="4808"/>
                    <a:pt x="4924" y="4477"/>
                    <a:pt x="4675" y="4296"/>
                  </a:cubicBezTo>
                  <a:cubicBezTo>
                    <a:pt x="4390" y="4090"/>
                    <a:pt x="4115" y="3854"/>
                    <a:pt x="3860" y="3609"/>
                  </a:cubicBezTo>
                  <a:cubicBezTo>
                    <a:pt x="3830" y="3579"/>
                    <a:pt x="3781" y="3566"/>
                    <a:pt x="3726" y="3566"/>
                  </a:cubicBezTo>
                  <a:cubicBezTo>
                    <a:pt x="3568" y="3566"/>
                    <a:pt x="3365" y="3676"/>
                    <a:pt x="3467" y="3786"/>
                  </a:cubicBezTo>
                  <a:cubicBezTo>
                    <a:pt x="3644" y="3992"/>
                    <a:pt x="3801" y="4218"/>
                    <a:pt x="3938" y="4453"/>
                  </a:cubicBezTo>
                  <a:cubicBezTo>
                    <a:pt x="4115" y="4748"/>
                    <a:pt x="4390" y="5278"/>
                    <a:pt x="4164" y="5612"/>
                  </a:cubicBezTo>
                  <a:cubicBezTo>
                    <a:pt x="4052" y="5768"/>
                    <a:pt x="3872" y="5838"/>
                    <a:pt x="3689" y="5838"/>
                  </a:cubicBezTo>
                  <a:cubicBezTo>
                    <a:pt x="3457" y="5838"/>
                    <a:pt x="3219" y="5725"/>
                    <a:pt x="3104" y="5533"/>
                  </a:cubicBezTo>
                  <a:cubicBezTo>
                    <a:pt x="2907" y="5209"/>
                    <a:pt x="2907" y="4758"/>
                    <a:pt x="2927" y="4394"/>
                  </a:cubicBezTo>
                  <a:cubicBezTo>
                    <a:pt x="2947" y="4119"/>
                    <a:pt x="2986" y="3844"/>
                    <a:pt x="3045" y="3579"/>
                  </a:cubicBezTo>
                  <a:cubicBezTo>
                    <a:pt x="3066" y="3491"/>
                    <a:pt x="3003" y="3459"/>
                    <a:pt x="2919" y="3459"/>
                  </a:cubicBezTo>
                  <a:cubicBezTo>
                    <a:pt x="2806" y="3459"/>
                    <a:pt x="2656" y="3517"/>
                    <a:pt x="2623" y="3579"/>
                  </a:cubicBezTo>
                  <a:cubicBezTo>
                    <a:pt x="2446" y="3903"/>
                    <a:pt x="2210" y="4227"/>
                    <a:pt x="1925" y="4473"/>
                  </a:cubicBezTo>
                  <a:cubicBezTo>
                    <a:pt x="1784" y="4599"/>
                    <a:pt x="1611" y="4724"/>
                    <a:pt x="1417" y="4724"/>
                  </a:cubicBezTo>
                  <a:cubicBezTo>
                    <a:pt x="1369" y="4724"/>
                    <a:pt x="1319" y="4716"/>
                    <a:pt x="1268" y="4699"/>
                  </a:cubicBezTo>
                  <a:cubicBezTo>
                    <a:pt x="1032" y="4620"/>
                    <a:pt x="777" y="4316"/>
                    <a:pt x="737" y="4051"/>
                  </a:cubicBezTo>
                  <a:cubicBezTo>
                    <a:pt x="649" y="3383"/>
                    <a:pt x="2033" y="3265"/>
                    <a:pt x="2485" y="3226"/>
                  </a:cubicBezTo>
                  <a:cubicBezTo>
                    <a:pt x="2703" y="3197"/>
                    <a:pt x="2821" y="2940"/>
                    <a:pt x="2563" y="2940"/>
                  </a:cubicBezTo>
                  <a:cubicBezTo>
                    <a:pt x="2554" y="2940"/>
                    <a:pt x="2544" y="2940"/>
                    <a:pt x="2534" y="2941"/>
                  </a:cubicBezTo>
                  <a:cubicBezTo>
                    <a:pt x="2426" y="2951"/>
                    <a:pt x="2318" y="2961"/>
                    <a:pt x="2210" y="2971"/>
                  </a:cubicBezTo>
                  <a:cubicBezTo>
                    <a:pt x="2096" y="2979"/>
                    <a:pt x="1971" y="2985"/>
                    <a:pt x="1842" y="2985"/>
                  </a:cubicBezTo>
                  <a:cubicBezTo>
                    <a:pt x="1258" y="2985"/>
                    <a:pt x="596" y="2863"/>
                    <a:pt x="580" y="2332"/>
                  </a:cubicBezTo>
                  <a:cubicBezTo>
                    <a:pt x="570" y="2146"/>
                    <a:pt x="659" y="1822"/>
                    <a:pt x="875" y="1782"/>
                  </a:cubicBezTo>
                  <a:cubicBezTo>
                    <a:pt x="895" y="1779"/>
                    <a:pt x="916" y="1777"/>
                    <a:pt x="937" y="1777"/>
                  </a:cubicBezTo>
                  <a:cubicBezTo>
                    <a:pt x="1143" y="1777"/>
                    <a:pt x="1392" y="1940"/>
                    <a:pt x="1552" y="2038"/>
                  </a:cubicBezTo>
                  <a:cubicBezTo>
                    <a:pt x="1857" y="2224"/>
                    <a:pt x="2151" y="2460"/>
                    <a:pt x="2407" y="2715"/>
                  </a:cubicBezTo>
                  <a:cubicBezTo>
                    <a:pt x="2438" y="2744"/>
                    <a:pt x="2487" y="2756"/>
                    <a:pt x="2539" y="2756"/>
                  </a:cubicBezTo>
                  <a:cubicBezTo>
                    <a:pt x="2650" y="2756"/>
                    <a:pt x="2779" y="2703"/>
                    <a:pt x="2819" y="2637"/>
                  </a:cubicBezTo>
                  <a:cubicBezTo>
                    <a:pt x="2839" y="2607"/>
                    <a:pt x="2839" y="2568"/>
                    <a:pt x="2809" y="2529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65"/>
                    <a:pt x="1660" y="1076"/>
                    <a:pt x="1955" y="820"/>
                  </a:cubicBezTo>
                  <a:cubicBezTo>
                    <a:pt x="2038" y="747"/>
                    <a:pt x="2173" y="717"/>
                    <a:pt x="2310" y="717"/>
                  </a:cubicBezTo>
                  <a:cubicBezTo>
                    <a:pt x="2446" y="717"/>
                    <a:pt x="2583" y="747"/>
                    <a:pt x="2672" y="791"/>
                  </a:cubicBezTo>
                  <a:cubicBezTo>
                    <a:pt x="2848" y="889"/>
                    <a:pt x="2937" y="1076"/>
                    <a:pt x="2986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6" y="1763"/>
                    <a:pt x="2986" y="1900"/>
                    <a:pt x="2986" y="2028"/>
                  </a:cubicBezTo>
                  <a:cubicBezTo>
                    <a:pt x="2982" y="2119"/>
                    <a:pt x="3051" y="2156"/>
                    <a:pt x="3135" y="2156"/>
                  </a:cubicBezTo>
                  <a:cubicBezTo>
                    <a:pt x="3250" y="2156"/>
                    <a:pt x="3395" y="2085"/>
                    <a:pt x="3418" y="1989"/>
                  </a:cubicBezTo>
                  <a:cubicBezTo>
                    <a:pt x="3447" y="1851"/>
                    <a:pt x="3457" y="1704"/>
                    <a:pt x="3457" y="1566"/>
                  </a:cubicBezTo>
                  <a:cubicBezTo>
                    <a:pt x="3538" y="1027"/>
                    <a:pt x="3744" y="282"/>
                    <a:pt x="4163" y="282"/>
                  </a:cubicBezTo>
                  <a:close/>
                  <a:moveTo>
                    <a:pt x="4236" y="1"/>
                  </a:moveTo>
                  <a:cubicBezTo>
                    <a:pt x="4161" y="1"/>
                    <a:pt x="4088" y="9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56" y="506"/>
                    <a:pt x="2711" y="457"/>
                  </a:cubicBezTo>
                  <a:cubicBezTo>
                    <a:pt x="2629" y="443"/>
                    <a:pt x="2538" y="435"/>
                    <a:pt x="2442" y="435"/>
                  </a:cubicBezTo>
                  <a:cubicBezTo>
                    <a:pt x="2076" y="435"/>
                    <a:pt x="1647" y="550"/>
                    <a:pt x="1484" y="869"/>
                  </a:cubicBezTo>
                  <a:cubicBezTo>
                    <a:pt x="1366" y="1105"/>
                    <a:pt x="1444" y="1380"/>
                    <a:pt x="1572" y="1616"/>
                  </a:cubicBezTo>
                  <a:cubicBezTo>
                    <a:pt x="1392" y="1540"/>
                    <a:pt x="1204" y="1492"/>
                    <a:pt x="1020" y="1492"/>
                  </a:cubicBezTo>
                  <a:cubicBezTo>
                    <a:pt x="894" y="1492"/>
                    <a:pt x="769" y="1514"/>
                    <a:pt x="649" y="1566"/>
                  </a:cubicBezTo>
                  <a:cubicBezTo>
                    <a:pt x="237" y="1733"/>
                    <a:pt x="1" y="2323"/>
                    <a:pt x="227" y="2725"/>
                  </a:cubicBezTo>
                  <a:cubicBezTo>
                    <a:pt x="404" y="3039"/>
                    <a:pt x="796" y="3157"/>
                    <a:pt x="1140" y="3206"/>
                  </a:cubicBezTo>
                  <a:cubicBezTo>
                    <a:pt x="865" y="3314"/>
                    <a:pt x="610" y="3471"/>
                    <a:pt x="433" y="3687"/>
                  </a:cubicBezTo>
                  <a:cubicBezTo>
                    <a:pt x="129" y="4090"/>
                    <a:pt x="423" y="4601"/>
                    <a:pt x="786" y="4856"/>
                  </a:cubicBezTo>
                  <a:cubicBezTo>
                    <a:pt x="949" y="4970"/>
                    <a:pt x="1124" y="5018"/>
                    <a:pt x="1300" y="5018"/>
                  </a:cubicBezTo>
                  <a:cubicBezTo>
                    <a:pt x="1622" y="5018"/>
                    <a:pt x="1946" y="4856"/>
                    <a:pt x="2200" y="4640"/>
                  </a:cubicBezTo>
                  <a:cubicBezTo>
                    <a:pt x="2299" y="4561"/>
                    <a:pt x="2397" y="4473"/>
                    <a:pt x="2485" y="4375"/>
                  </a:cubicBezTo>
                  <a:lnTo>
                    <a:pt x="2485" y="4375"/>
                  </a:lnTo>
                  <a:cubicBezTo>
                    <a:pt x="2426" y="4905"/>
                    <a:pt x="2475" y="5474"/>
                    <a:pt x="2790" y="5838"/>
                  </a:cubicBezTo>
                  <a:cubicBezTo>
                    <a:pt x="2974" y="6042"/>
                    <a:pt x="3237" y="6125"/>
                    <a:pt x="3507" y="6125"/>
                  </a:cubicBezTo>
                  <a:cubicBezTo>
                    <a:pt x="3770" y="6125"/>
                    <a:pt x="4040" y="6047"/>
                    <a:pt x="4253" y="5926"/>
                  </a:cubicBezTo>
                  <a:cubicBezTo>
                    <a:pt x="4734" y="5661"/>
                    <a:pt x="4743" y="5160"/>
                    <a:pt x="4557" y="4699"/>
                  </a:cubicBezTo>
                  <a:cubicBezTo>
                    <a:pt x="4547" y="468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67" y="4886"/>
                    <a:pt x="5262" y="5083"/>
                    <a:pt x="5658" y="5083"/>
                  </a:cubicBezTo>
                  <a:cubicBezTo>
                    <a:pt x="5746" y="5083"/>
                    <a:pt x="5834" y="5074"/>
                    <a:pt x="5922" y="5052"/>
                  </a:cubicBezTo>
                  <a:cubicBezTo>
                    <a:pt x="6393" y="4944"/>
                    <a:pt x="6796" y="4384"/>
                    <a:pt x="6639" y="3894"/>
                  </a:cubicBezTo>
                  <a:cubicBezTo>
                    <a:pt x="6501" y="3462"/>
                    <a:pt x="5971" y="3314"/>
                    <a:pt x="5558" y="3236"/>
                  </a:cubicBezTo>
                  <a:cubicBezTo>
                    <a:pt x="5873" y="3157"/>
                    <a:pt x="6187" y="3039"/>
                    <a:pt x="6423" y="2833"/>
                  </a:cubicBezTo>
                  <a:cubicBezTo>
                    <a:pt x="6805" y="2480"/>
                    <a:pt x="6599" y="2008"/>
                    <a:pt x="6236" y="1724"/>
                  </a:cubicBezTo>
                  <a:cubicBezTo>
                    <a:pt x="6058" y="1580"/>
                    <a:pt x="5855" y="1522"/>
                    <a:pt x="5648" y="1522"/>
                  </a:cubicBezTo>
                  <a:cubicBezTo>
                    <a:pt x="5373" y="1522"/>
                    <a:pt x="5092" y="1623"/>
                    <a:pt x="4852" y="1763"/>
                  </a:cubicBezTo>
                  <a:cubicBezTo>
                    <a:pt x="5028" y="1400"/>
                    <a:pt x="5205" y="968"/>
                    <a:pt x="5107" y="585"/>
                  </a:cubicBezTo>
                  <a:cubicBezTo>
                    <a:pt x="5008" y="207"/>
                    <a:pt x="4615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3" name="Google Shape;4993;p23"/>
            <p:cNvSpPr/>
            <p:nvPr/>
          </p:nvSpPr>
          <p:spPr>
            <a:xfrm>
              <a:off x="493315" y="5878770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21" y="287"/>
                  </a:moveTo>
                  <a:cubicBezTo>
                    <a:pt x="3352" y="287"/>
                    <a:pt x="3588" y="397"/>
                    <a:pt x="3703" y="583"/>
                  </a:cubicBezTo>
                  <a:cubicBezTo>
                    <a:pt x="3899" y="916"/>
                    <a:pt x="3899" y="1358"/>
                    <a:pt x="3879" y="1731"/>
                  </a:cubicBezTo>
                  <a:cubicBezTo>
                    <a:pt x="3860" y="2006"/>
                    <a:pt x="3821" y="2281"/>
                    <a:pt x="3762" y="2546"/>
                  </a:cubicBezTo>
                  <a:cubicBezTo>
                    <a:pt x="3741" y="2634"/>
                    <a:pt x="3804" y="2667"/>
                    <a:pt x="3888" y="2667"/>
                  </a:cubicBezTo>
                  <a:cubicBezTo>
                    <a:pt x="4000" y="2667"/>
                    <a:pt x="4150" y="2608"/>
                    <a:pt x="4184" y="2546"/>
                  </a:cubicBezTo>
                  <a:cubicBezTo>
                    <a:pt x="4361" y="2222"/>
                    <a:pt x="4596" y="1898"/>
                    <a:pt x="4881" y="1653"/>
                  </a:cubicBezTo>
                  <a:cubicBezTo>
                    <a:pt x="5024" y="1526"/>
                    <a:pt x="5198" y="1393"/>
                    <a:pt x="5390" y="1393"/>
                  </a:cubicBezTo>
                  <a:cubicBezTo>
                    <a:pt x="5435" y="1393"/>
                    <a:pt x="5482" y="1400"/>
                    <a:pt x="5529" y="1417"/>
                  </a:cubicBezTo>
                  <a:cubicBezTo>
                    <a:pt x="5774" y="1506"/>
                    <a:pt x="6030" y="1810"/>
                    <a:pt x="6069" y="2065"/>
                  </a:cubicBezTo>
                  <a:cubicBezTo>
                    <a:pt x="6157" y="2733"/>
                    <a:pt x="4773" y="2861"/>
                    <a:pt x="4321" y="2900"/>
                  </a:cubicBezTo>
                  <a:cubicBezTo>
                    <a:pt x="4103" y="2928"/>
                    <a:pt x="3986" y="3186"/>
                    <a:pt x="4243" y="3186"/>
                  </a:cubicBezTo>
                  <a:cubicBezTo>
                    <a:pt x="4252" y="3186"/>
                    <a:pt x="4262" y="3185"/>
                    <a:pt x="4272" y="3185"/>
                  </a:cubicBezTo>
                  <a:cubicBezTo>
                    <a:pt x="4380" y="3175"/>
                    <a:pt x="4488" y="3165"/>
                    <a:pt x="4596" y="3145"/>
                  </a:cubicBezTo>
                  <a:cubicBezTo>
                    <a:pt x="4703" y="3139"/>
                    <a:pt x="4819" y="3134"/>
                    <a:pt x="4939" y="3134"/>
                  </a:cubicBezTo>
                  <a:cubicBezTo>
                    <a:pt x="5529" y="3134"/>
                    <a:pt x="6210" y="3247"/>
                    <a:pt x="6226" y="3793"/>
                  </a:cubicBezTo>
                  <a:cubicBezTo>
                    <a:pt x="6226" y="3980"/>
                    <a:pt x="6148" y="4304"/>
                    <a:pt x="5932" y="4343"/>
                  </a:cubicBezTo>
                  <a:cubicBezTo>
                    <a:pt x="5912" y="4347"/>
                    <a:pt x="5891" y="4349"/>
                    <a:pt x="5870" y="4349"/>
                  </a:cubicBezTo>
                  <a:cubicBezTo>
                    <a:pt x="5664" y="4349"/>
                    <a:pt x="5414" y="4186"/>
                    <a:pt x="5254" y="4088"/>
                  </a:cubicBezTo>
                  <a:cubicBezTo>
                    <a:pt x="4950" y="3901"/>
                    <a:pt x="4655" y="3666"/>
                    <a:pt x="4400" y="3410"/>
                  </a:cubicBezTo>
                  <a:cubicBezTo>
                    <a:pt x="4368" y="3379"/>
                    <a:pt x="4320" y="3365"/>
                    <a:pt x="4267" y="3365"/>
                  </a:cubicBezTo>
                  <a:cubicBezTo>
                    <a:pt x="4157" y="3365"/>
                    <a:pt x="4027" y="3423"/>
                    <a:pt x="3987" y="3489"/>
                  </a:cubicBezTo>
                  <a:cubicBezTo>
                    <a:pt x="3968" y="3518"/>
                    <a:pt x="3968" y="3558"/>
                    <a:pt x="3997" y="3587"/>
                  </a:cubicBezTo>
                  <a:cubicBezTo>
                    <a:pt x="4203" y="3793"/>
                    <a:pt x="4390" y="4009"/>
                    <a:pt x="4557" y="4235"/>
                  </a:cubicBezTo>
                  <a:cubicBezTo>
                    <a:pt x="4714" y="4451"/>
                    <a:pt x="5146" y="5050"/>
                    <a:pt x="4851" y="5306"/>
                  </a:cubicBezTo>
                  <a:cubicBezTo>
                    <a:pt x="4770" y="5378"/>
                    <a:pt x="4638" y="5407"/>
                    <a:pt x="4505" y="5407"/>
                  </a:cubicBezTo>
                  <a:cubicBezTo>
                    <a:pt x="4366" y="5407"/>
                    <a:pt x="4225" y="5375"/>
                    <a:pt x="4135" y="5325"/>
                  </a:cubicBezTo>
                  <a:cubicBezTo>
                    <a:pt x="3958" y="5237"/>
                    <a:pt x="3870" y="5050"/>
                    <a:pt x="3821" y="4864"/>
                  </a:cubicBezTo>
                  <a:cubicBezTo>
                    <a:pt x="3791" y="4746"/>
                    <a:pt x="3781" y="4618"/>
                    <a:pt x="3781" y="4491"/>
                  </a:cubicBezTo>
                  <a:cubicBezTo>
                    <a:pt x="3801" y="4363"/>
                    <a:pt x="3821" y="4225"/>
                    <a:pt x="3821" y="4098"/>
                  </a:cubicBezTo>
                  <a:cubicBezTo>
                    <a:pt x="3825" y="4007"/>
                    <a:pt x="3756" y="3970"/>
                    <a:pt x="3672" y="3970"/>
                  </a:cubicBezTo>
                  <a:cubicBezTo>
                    <a:pt x="3556" y="3970"/>
                    <a:pt x="3411" y="4040"/>
                    <a:pt x="3388" y="4137"/>
                  </a:cubicBezTo>
                  <a:cubicBezTo>
                    <a:pt x="3359" y="4275"/>
                    <a:pt x="3339" y="4422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9"/>
                    <a:pt x="2328" y="5728"/>
                  </a:cubicBezTo>
                  <a:cubicBezTo>
                    <a:pt x="1651" y="5237"/>
                    <a:pt x="2583" y="3931"/>
                    <a:pt x="2937" y="3489"/>
                  </a:cubicBezTo>
                  <a:cubicBezTo>
                    <a:pt x="3037" y="3360"/>
                    <a:pt x="2929" y="3297"/>
                    <a:pt x="2804" y="3297"/>
                  </a:cubicBezTo>
                  <a:cubicBezTo>
                    <a:pt x="2719" y="3297"/>
                    <a:pt x="2627" y="3326"/>
                    <a:pt x="2583" y="3381"/>
                  </a:cubicBezTo>
                  <a:cubicBezTo>
                    <a:pt x="2357" y="3666"/>
                    <a:pt x="2092" y="3931"/>
                    <a:pt x="1788" y="4127"/>
                  </a:cubicBezTo>
                  <a:cubicBezTo>
                    <a:pt x="1633" y="4223"/>
                    <a:pt x="1456" y="4319"/>
                    <a:pt x="1273" y="4319"/>
                  </a:cubicBezTo>
                  <a:cubicBezTo>
                    <a:pt x="1213" y="4319"/>
                    <a:pt x="1152" y="4309"/>
                    <a:pt x="1091" y="4284"/>
                  </a:cubicBezTo>
                  <a:cubicBezTo>
                    <a:pt x="875" y="4206"/>
                    <a:pt x="590" y="3892"/>
                    <a:pt x="600" y="3646"/>
                  </a:cubicBezTo>
                  <a:cubicBezTo>
                    <a:pt x="620" y="3244"/>
                    <a:pt x="1366" y="3126"/>
                    <a:pt x="1660" y="3077"/>
                  </a:cubicBezTo>
                  <a:cubicBezTo>
                    <a:pt x="1975" y="3008"/>
                    <a:pt x="2289" y="2969"/>
                    <a:pt x="2613" y="2949"/>
                  </a:cubicBezTo>
                  <a:cubicBezTo>
                    <a:pt x="2835" y="2939"/>
                    <a:pt x="2952" y="2664"/>
                    <a:pt x="2667" y="2664"/>
                  </a:cubicBezTo>
                  <a:cubicBezTo>
                    <a:pt x="2662" y="2664"/>
                    <a:pt x="2657" y="2664"/>
                    <a:pt x="2652" y="2664"/>
                  </a:cubicBezTo>
                  <a:cubicBezTo>
                    <a:pt x="2483" y="2679"/>
                    <a:pt x="2285" y="2692"/>
                    <a:pt x="2080" y="2692"/>
                  </a:cubicBezTo>
                  <a:cubicBezTo>
                    <a:pt x="1595" y="2692"/>
                    <a:pt x="1064" y="2620"/>
                    <a:pt x="747" y="2330"/>
                  </a:cubicBezTo>
                  <a:cubicBezTo>
                    <a:pt x="472" y="2085"/>
                    <a:pt x="541" y="1457"/>
                    <a:pt x="914" y="1339"/>
                  </a:cubicBezTo>
                  <a:cubicBezTo>
                    <a:pt x="963" y="1324"/>
                    <a:pt x="1014" y="1318"/>
                    <a:pt x="1066" y="1318"/>
                  </a:cubicBezTo>
                  <a:cubicBezTo>
                    <a:pt x="1437" y="1318"/>
                    <a:pt x="1882" y="1649"/>
                    <a:pt x="2132" y="1830"/>
                  </a:cubicBezTo>
                  <a:cubicBezTo>
                    <a:pt x="2416" y="2036"/>
                    <a:pt x="2691" y="2262"/>
                    <a:pt x="2947" y="2517"/>
                  </a:cubicBezTo>
                  <a:cubicBezTo>
                    <a:pt x="2976" y="2547"/>
                    <a:pt x="3025" y="2560"/>
                    <a:pt x="3079" y="2560"/>
                  </a:cubicBezTo>
                  <a:cubicBezTo>
                    <a:pt x="3238" y="2560"/>
                    <a:pt x="3442" y="2448"/>
                    <a:pt x="3339" y="2330"/>
                  </a:cubicBezTo>
                  <a:cubicBezTo>
                    <a:pt x="3163" y="2134"/>
                    <a:pt x="3006" y="1898"/>
                    <a:pt x="2868" y="1673"/>
                  </a:cubicBezTo>
                  <a:cubicBezTo>
                    <a:pt x="2691" y="1378"/>
                    <a:pt x="2407" y="848"/>
                    <a:pt x="2642" y="514"/>
                  </a:cubicBezTo>
                  <a:cubicBezTo>
                    <a:pt x="2756" y="357"/>
                    <a:pt x="2936" y="287"/>
                    <a:pt x="3121" y="287"/>
                  </a:cubicBezTo>
                  <a:close/>
                  <a:moveTo>
                    <a:pt x="3295" y="1"/>
                  </a:moveTo>
                  <a:cubicBezTo>
                    <a:pt x="3032" y="1"/>
                    <a:pt x="2762" y="79"/>
                    <a:pt x="2554" y="200"/>
                  </a:cubicBezTo>
                  <a:cubicBezTo>
                    <a:pt x="2073" y="465"/>
                    <a:pt x="2063" y="966"/>
                    <a:pt x="2249" y="1427"/>
                  </a:cubicBezTo>
                  <a:cubicBezTo>
                    <a:pt x="2259" y="1437"/>
                    <a:pt x="2259" y="1447"/>
                    <a:pt x="2269" y="1457"/>
                  </a:cubicBezTo>
                  <a:cubicBezTo>
                    <a:pt x="1932" y="1240"/>
                    <a:pt x="1542" y="1042"/>
                    <a:pt x="1148" y="1042"/>
                  </a:cubicBezTo>
                  <a:cubicBezTo>
                    <a:pt x="1060" y="1042"/>
                    <a:pt x="972" y="1052"/>
                    <a:pt x="885" y="1074"/>
                  </a:cubicBezTo>
                  <a:cubicBezTo>
                    <a:pt x="413" y="1182"/>
                    <a:pt x="11" y="1741"/>
                    <a:pt x="168" y="2232"/>
                  </a:cubicBezTo>
                  <a:cubicBezTo>
                    <a:pt x="305" y="2664"/>
                    <a:pt x="836" y="2812"/>
                    <a:pt x="1248" y="2890"/>
                  </a:cubicBezTo>
                  <a:cubicBezTo>
                    <a:pt x="934" y="2969"/>
                    <a:pt x="620" y="3086"/>
                    <a:pt x="384" y="3293"/>
                  </a:cubicBezTo>
                  <a:cubicBezTo>
                    <a:pt x="1" y="3646"/>
                    <a:pt x="207" y="4117"/>
                    <a:pt x="570" y="4402"/>
                  </a:cubicBezTo>
                  <a:cubicBezTo>
                    <a:pt x="748" y="4546"/>
                    <a:pt x="951" y="4604"/>
                    <a:pt x="1159" y="4604"/>
                  </a:cubicBezTo>
                  <a:cubicBezTo>
                    <a:pt x="1433" y="4604"/>
                    <a:pt x="1715" y="4503"/>
                    <a:pt x="1955" y="4363"/>
                  </a:cubicBezTo>
                  <a:lnTo>
                    <a:pt x="1955" y="4363"/>
                  </a:lnTo>
                  <a:cubicBezTo>
                    <a:pt x="1768" y="4716"/>
                    <a:pt x="1601" y="5148"/>
                    <a:pt x="1700" y="5541"/>
                  </a:cubicBezTo>
                  <a:cubicBezTo>
                    <a:pt x="1798" y="5919"/>
                    <a:pt x="2192" y="6125"/>
                    <a:pt x="2565" y="6125"/>
                  </a:cubicBezTo>
                  <a:cubicBezTo>
                    <a:pt x="2638" y="6125"/>
                    <a:pt x="2711" y="6117"/>
                    <a:pt x="2780" y="6101"/>
                  </a:cubicBezTo>
                  <a:cubicBezTo>
                    <a:pt x="3182" y="6012"/>
                    <a:pt x="3418" y="5688"/>
                    <a:pt x="3565" y="5335"/>
                  </a:cubicBezTo>
                  <a:cubicBezTo>
                    <a:pt x="3683" y="5502"/>
                    <a:pt x="3850" y="5620"/>
                    <a:pt x="4095" y="5669"/>
                  </a:cubicBezTo>
                  <a:cubicBezTo>
                    <a:pt x="4177" y="5683"/>
                    <a:pt x="4269" y="5691"/>
                    <a:pt x="4364" y="5691"/>
                  </a:cubicBezTo>
                  <a:cubicBezTo>
                    <a:pt x="4731" y="5691"/>
                    <a:pt x="5159" y="5575"/>
                    <a:pt x="5323" y="5256"/>
                  </a:cubicBezTo>
                  <a:cubicBezTo>
                    <a:pt x="5441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5" y="4586"/>
                    <a:pt x="5602" y="4634"/>
                    <a:pt x="5786" y="4634"/>
                  </a:cubicBezTo>
                  <a:cubicBezTo>
                    <a:pt x="5913" y="4634"/>
                    <a:pt x="6037" y="4611"/>
                    <a:pt x="6157" y="4559"/>
                  </a:cubicBezTo>
                  <a:cubicBezTo>
                    <a:pt x="6570" y="4392"/>
                    <a:pt x="6805" y="3803"/>
                    <a:pt x="6580" y="3401"/>
                  </a:cubicBezTo>
                  <a:cubicBezTo>
                    <a:pt x="6403" y="3086"/>
                    <a:pt x="6010" y="2969"/>
                    <a:pt x="5657" y="2920"/>
                  </a:cubicBezTo>
                  <a:cubicBezTo>
                    <a:pt x="5941" y="2802"/>
                    <a:pt x="6197" y="2654"/>
                    <a:pt x="6364" y="2438"/>
                  </a:cubicBezTo>
                  <a:cubicBezTo>
                    <a:pt x="6678" y="2036"/>
                    <a:pt x="6383" y="1525"/>
                    <a:pt x="6020" y="1270"/>
                  </a:cubicBezTo>
                  <a:cubicBezTo>
                    <a:pt x="5857" y="1156"/>
                    <a:pt x="5682" y="1107"/>
                    <a:pt x="5506" y="1107"/>
                  </a:cubicBezTo>
                  <a:cubicBezTo>
                    <a:pt x="5184" y="1107"/>
                    <a:pt x="4860" y="1270"/>
                    <a:pt x="4606" y="1486"/>
                  </a:cubicBezTo>
                  <a:cubicBezTo>
                    <a:pt x="4508" y="1565"/>
                    <a:pt x="4410" y="1653"/>
                    <a:pt x="4321" y="1751"/>
                  </a:cubicBezTo>
                  <a:cubicBezTo>
                    <a:pt x="4370" y="1221"/>
                    <a:pt x="4331" y="651"/>
                    <a:pt x="4017" y="288"/>
                  </a:cubicBezTo>
                  <a:cubicBezTo>
                    <a:pt x="3832" y="84"/>
                    <a:pt x="3567" y="1"/>
                    <a:pt x="32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4" name="Google Shape;4994;p23"/>
            <p:cNvSpPr/>
            <p:nvPr/>
          </p:nvSpPr>
          <p:spPr>
            <a:xfrm>
              <a:off x="832635" y="5887285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4168" y="282"/>
                  </a:moveTo>
                  <a:cubicBezTo>
                    <a:pt x="4261" y="282"/>
                    <a:pt x="4363" y="317"/>
                    <a:pt x="4478" y="398"/>
                  </a:cubicBezTo>
                  <a:cubicBezTo>
                    <a:pt x="5155" y="889"/>
                    <a:pt x="4222" y="2195"/>
                    <a:pt x="3869" y="2637"/>
                  </a:cubicBezTo>
                  <a:cubicBezTo>
                    <a:pt x="3769" y="2766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5"/>
                  </a:cubicBezTo>
                  <a:cubicBezTo>
                    <a:pt x="4448" y="2460"/>
                    <a:pt x="4723" y="2195"/>
                    <a:pt x="5028" y="1998"/>
                  </a:cubicBezTo>
                  <a:cubicBezTo>
                    <a:pt x="5177" y="1894"/>
                    <a:pt x="5354" y="1801"/>
                    <a:pt x="5539" y="1801"/>
                  </a:cubicBezTo>
                  <a:cubicBezTo>
                    <a:pt x="5597" y="1801"/>
                    <a:pt x="5656" y="1810"/>
                    <a:pt x="5715" y="1832"/>
                  </a:cubicBezTo>
                  <a:cubicBezTo>
                    <a:pt x="5931" y="1920"/>
                    <a:pt x="6216" y="2234"/>
                    <a:pt x="6206" y="2480"/>
                  </a:cubicBezTo>
                  <a:cubicBezTo>
                    <a:pt x="6186" y="2882"/>
                    <a:pt x="5440" y="2990"/>
                    <a:pt x="5145" y="304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1" y="3186"/>
                    <a:pt x="3853" y="3462"/>
                    <a:pt x="4139" y="3462"/>
                  </a:cubicBezTo>
                  <a:cubicBezTo>
                    <a:pt x="4144" y="3462"/>
                    <a:pt x="4149" y="3462"/>
                    <a:pt x="4154" y="3462"/>
                  </a:cubicBezTo>
                  <a:cubicBezTo>
                    <a:pt x="4323" y="3447"/>
                    <a:pt x="4521" y="3434"/>
                    <a:pt x="4726" y="3434"/>
                  </a:cubicBezTo>
                  <a:cubicBezTo>
                    <a:pt x="5211" y="3434"/>
                    <a:pt x="5741" y="3506"/>
                    <a:pt x="6059" y="3795"/>
                  </a:cubicBezTo>
                  <a:cubicBezTo>
                    <a:pt x="6334" y="4041"/>
                    <a:pt x="6265" y="4659"/>
                    <a:pt x="5892" y="4787"/>
                  </a:cubicBezTo>
                  <a:cubicBezTo>
                    <a:pt x="5844" y="4802"/>
                    <a:pt x="5794" y="4808"/>
                    <a:pt x="5743" y="4808"/>
                  </a:cubicBezTo>
                  <a:cubicBezTo>
                    <a:pt x="5377" y="4808"/>
                    <a:pt x="4924" y="4477"/>
                    <a:pt x="4674" y="4296"/>
                  </a:cubicBezTo>
                  <a:cubicBezTo>
                    <a:pt x="4389" y="4090"/>
                    <a:pt x="4114" y="3854"/>
                    <a:pt x="3869" y="3609"/>
                  </a:cubicBezTo>
                  <a:cubicBezTo>
                    <a:pt x="3839" y="3579"/>
                    <a:pt x="3789" y="3566"/>
                    <a:pt x="3734" y="3566"/>
                  </a:cubicBezTo>
                  <a:cubicBezTo>
                    <a:pt x="3572" y="3566"/>
                    <a:pt x="3364" y="3676"/>
                    <a:pt x="3466" y="3786"/>
                  </a:cubicBezTo>
                  <a:cubicBezTo>
                    <a:pt x="3643" y="3992"/>
                    <a:pt x="3810" y="4218"/>
                    <a:pt x="3948" y="4453"/>
                  </a:cubicBezTo>
                  <a:cubicBezTo>
                    <a:pt x="4114" y="4748"/>
                    <a:pt x="4399" y="5278"/>
                    <a:pt x="4164" y="5612"/>
                  </a:cubicBezTo>
                  <a:cubicBezTo>
                    <a:pt x="4051" y="5768"/>
                    <a:pt x="3873" y="5838"/>
                    <a:pt x="3692" y="5838"/>
                  </a:cubicBezTo>
                  <a:cubicBezTo>
                    <a:pt x="3463" y="5838"/>
                    <a:pt x="3228" y="5725"/>
                    <a:pt x="3113" y="5533"/>
                  </a:cubicBezTo>
                  <a:cubicBezTo>
                    <a:pt x="2907" y="5209"/>
                    <a:pt x="2907" y="4758"/>
                    <a:pt x="293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1"/>
                    <a:pt x="3002" y="3459"/>
                    <a:pt x="2918" y="3459"/>
                  </a:cubicBezTo>
                  <a:cubicBezTo>
                    <a:pt x="2806" y="3459"/>
                    <a:pt x="2656" y="3517"/>
                    <a:pt x="2622" y="3579"/>
                  </a:cubicBezTo>
                  <a:cubicBezTo>
                    <a:pt x="2445" y="3903"/>
                    <a:pt x="2210" y="4227"/>
                    <a:pt x="1935" y="4473"/>
                  </a:cubicBezTo>
                  <a:cubicBezTo>
                    <a:pt x="1785" y="4599"/>
                    <a:pt x="1611" y="4724"/>
                    <a:pt x="1422" y="4724"/>
                  </a:cubicBezTo>
                  <a:cubicBezTo>
                    <a:pt x="1374" y="4724"/>
                    <a:pt x="1326" y="4716"/>
                    <a:pt x="1277" y="4699"/>
                  </a:cubicBezTo>
                  <a:cubicBezTo>
                    <a:pt x="1031" y="4620"/>
                    <a:pt x="776" y="4316"/>
                    <a:pt x="737" y="4051"/>
                  </a:cubicBezTo>
                  <a:cubicBezTo>
                    <a:pt x="648" y="3383"/>
                    <a:pt x="2043" y="3265"/>
                    <a:pt x="2484" y="3226"/>
                  </a:cubicBezTo>
                  <a:cubicBezTo>
                    <a:pt x="2703" y="3197"/>
                    <a:pt x="2829" y="2940"/>
                    <a:pt x="2563" y="2940"/>
                  </a:cubicBezTo>
                  <a:cubicBezTo>
                    <a:pt x="2554" y="2940"/>
                    <a:pt x="2544" y="2940"/>
                    <a:pt x="2534" y="2941"/>
                  </a:cubicBezTo>
                  <a:cubicBezTo>
                    <a:pt x="2435" y="2951"/>
                    <a:pt x="2318" y="2961"/>
                    <a:pt x="2210" y="2971"/>
                  </a:cubicBezTo>
                  <a:cubicBezTo>
                    <a:pt x="2096" y="2979"/>
                    <a:pt x="1970" y="2985"/>
                    <a:pt x="1841" y="2985"/>
                  </a:cubicBezTo>
                  <a:cubicBezTo>
                    <a:pt x="1257" y="2985"/>
                    <a:pt x="596" y="2863"/>
                    <a:pt x="580" y="2332"/>
                  </a:cubicBezTo>
                  <a:cubicBezTo>
                    <a:pt x="580" y="2146"/>
                    <a:pt x="658" y="182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52" y="2038"/>
                  </a:cubicBezTo>
                  <a:cubicBezTo>
                    <a:pt x="1866" y="2224"/>
                    <a:pt x="2151" y="2460"/>
                    <a:pt x="2406" y="2715"/>
                  </a:cubicBezTo>
                  <a:cubicBezTo>
                    <a:pt x="2438" y="2744"/>
                    <a:pt x="2486" y="2756"/>
                    <a:pt x="2539" y="2756"/>
                  </a:cubicBezTo>
                  <a:cubicBezTo>
                    <a:pt x="2649" y="2756"/>
                    <a:pt x="2779" y="2703"/>
                    <a:pt x="2818" y="2637"/>
                  </a:cubicBezTo>
                  <a:cubicBezTo>
                    <a:pt x="2838" y="2607"/>
                    <a:pt x="2838" y="2568"/>
                    <a:pt x="2809" y="2529"/>
                  </a:cubicBezTo>
                  <a:cubicBezTo>
                    <a:pt x="2602" y="2332"/>
                    <a:pt x="2416" y="2116"/>
                    <a:pt x="2259" y="1890"/>
                  </a:cubicBezTo>
                  <a:cubicBezTo>
                    <a:pt x="2092" y="1665"/>
                    <a:pt x="1660" y="1076"/>
                    <a:pt x="1954" y="820"/>
                  </a:cubicBezTo>
                  <a:cubicBezTo>
                    <a:pt x="2038" y="747"/>
                    <a:pt x="2173" y="717"/>
                    <a:pt x="2309" y="717"/>
                  </a:cubicBezTo>
                  <a:cubicBezTo>
                    <a:pt x="2445" y="717"/>
                    <a:pt x="2583" y="747"/>
                    <a:pt x="2671" y="791"/>
                  </a:cubicBezTo>
                  <a:cubicBezTo>
                    <a:pt x="2848" y="889"/>
                    <a:pt x="2946" y="1076"/>
                    <a:pt x="2985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5" y="1900"/>
                    <a:pt x="2985" y="2028"/>
                  </a:cubicBezTo>
                  <a:cubicBezTo>
                    <a:pt x="2981" y="2119"/>
                    <a:pt x="3052" y="2156"/>
                    <a:pt x="3137" y="2156"/>
                  </a:cubicBezTo>
                  <a:cubicBezTo>
                    <a:pt x="3255" y="2156"/>
                    <a:pt x="3400" y="2085"/>
                    <a:pt x="3417" y="1989"/>
                  </a:cubicBezTo>
                  <a:cubicBezTo>
                    <a:pt x="3447" y="1851"/>
                    <a:pt x="3466" y="1704"/>
                    <a:pt x="3466" y="1566"/>
                  </a:cubicBezTo>
                  <a:cubicBezTo>
                    <a:pt x="3547" y="1027"/>
                    <a:pt x="3747" y="282"/>
                    <a:pt x="4168" y="282"/>
                  </a:cubicBezTo>
                  <a:close/>
                  <a:moveTo>
                    <a:pt x="4241" y="1"/>
                  </a:moveTo>
                  <a:cubicBezTo>
                    <a:pt x="4168" y="1"/>
                    <a:pt x="4095" y="9"/>
                    <a:pt x="4026" y="25"/>
                  </a:cubicBezTo>
                  <a:cubicBezTo>
                    <a:pt x="3623" y="113"/>
                    <a:pt x="3398" y="437"/>
                    <a:pt x="3241" y="791"/>
                  </a:cubicBezTo>
                  <a:cubicBezTo>
                    <a:pt x="3123" y="624"/>
                    <a:pt x="2956" y="506"/>
                    <a:pt x="2710" y="457"/>
                  </a:cubicBezTo>
                  <a:cubicBezTo>
                    <a:pt x="2629" y="443"/>
                    <a:pt x="2537" y="435"/>
                    <a:pt x="2441" y="435"/>
                  </a:cubicBezTo>
                  <a:cubicBezTo>
                    <a:pt x="2075" y="435"/>
                    <a:pt x="1648" y="550"/>
                    <a:pt x="1493" y="869"/>
                  </a:cubicBezTo>
                  <a:cubicBezTo>
                    <a:pt x="1365" y="1105"/>
                    <a:pt x="1454" y="1380"/>
                    <a:pt x="1571" y="1616"/>
                  </a:cubicBezTo>
                  <a:cubicBezTo>
                    <a:pt x="1391" y="1540"/>
                    <a:pt x="1207" y="1492"/>
                    <a:pt x="1024" y="1492"/>
                  </a:cubicBezTo>
                  <a:cubicBezTo>
                    <a:pt x="898" y="1492"/>
                    <a:pt x="772" y="1514"/>
                    <a:pt x="648" y="1566"/>
                  </a:cubicBezTo>
                  <a:cubicBezTo>
                    <a:pt x="246" y="1733"/>
                    <a:pt x="0" y="2323"/>
                    <a:pt x="236" y="2725"/>
                  </a:cubicBezTo>
                  <a:cubicBezTo>
                    <a:pt x="413" y="3039"/>
                    <a:pt x="796" y="3157"/>
                    <a:pt x="1149" y="3206"/>
                  </a:cubicBezTo>
                  <a:cubicBezTo>
                    <a:pt x="864" y="3314"/>
                    <a:pt x="609" y="3471"/>
                    <a:pt x="442" y="3687"/>
                  </a:cubicBezTo>
                  <a:cubicBezTo>
                    <a:pt x="128" y="4090"/>
                    <a:pt x="423" y="4601"/>
                    <a:pt x="786" y="4856"/>
                  </a:cubicBezTo>
                  <a:cubicBezTo>
                    <a:pt x="949" y="4970"/>
                    <a:pt x="1125" y="5018"/>
                    <a:pt x="1302" y="5018"/>
                  </a:cubicBezTo>
                  <a:cubicBezTo>
                    <a:pt x="1627" y="5018"/>
                    <a:pt x="1955" y="4856"/>
                    <a:pt x="2210" y="4640"/>
                  </a:cubicBezTo>
                  <a:cubicBezTo>
                    <a:pt x="2308" y="4561"/>
                    <a:pt x="2396" y="4473"/>
                    <a:pt x="2484" y="4375"/>
                  </a:cubicBezTo>
                  <a:lnTo>
                    <a:pt x="2484" y="4375"/>
                  </a:lnTo>
                  <a:cubicBezTo>
                    <a:pt x="2435" y="4905"/>
                    <a:pt x="2475" y="5474"/>
                    <a:pt x="2799" y="5838"/>
                  </a:cubicBezTo>
                  <a:cubicBezTo>
                    <a:pt x="2978" y="6042"/>
                    <a:pt x="3241" y="6125"/>
                    <a:pt x="3513" y="6125"/>
                  </a:cubicBezTo>
                  <a:cubicBezTo>
                    <a:pt x="3777" y="6125"/>
                    <a:pt x="4049" y="6047"/>
                    <a:pt x="4262" y="5926"/>
                  </a:cubicBezTo>
                  <a:cubicBezTo>
                    <a:pt x="4733" y="5661"/>
                    <a:pt x="4743" y="5160"/>
                    <a:pt x="4556" y="4699"/>
                  </a:cubicBezTo>
                  <a:cubicBezTo>
                    <a:pt x="4556" y="4689"/>
                    <a:pt x="4546" y="4679"/>
                    <a:pt x="4537" y="4669"/>
                  </a:cubicBezTo>
                  <a:lnTo>
                    <a:pt x="4537" y="4669"/>
                  </a:lnTo>
                  <a:cubicBezTo>
                    <a:pt x="4874" y="4886"/>
                    <a:pt x="5264" y="5083"/>
                    <a:pt x="5658" y="5083"/>
                  </a:cubicBezTo>
                  <a:cubicBezTo>
                    <a:pt x="5746" y="5083"/>
                    <a:pt x="5834" y="5074"/>
                    <a:pt x="5921" y="5052"/>
                  </a:cubicBezTo>
                  <a:cubicBezTo>
                    <a:pt x="6402" y="4944"/>
                    <a:pt x="6805" y="4384"/>
                    <a:pt x="6638" y="3894"/>
                  </a:cubicBezTo>
                  <a:cubicBezTo>
                    <a:pt x="6500" y="3462"/>
                    <a:pt x="5970" y="3314"/>
                    <a:pt x="5558" y="3236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80"/>
                    <a:pt x="6599" y="2008"/>
                    <a:pt x="6235" y="1724"/>
                  </a:cubicBezTo>
                  <a:cubicBezTo>
                    <a:pt x="6058" y="1580"/>
                    <a:pt x="5854" y="1522"/>
                    <a:pt x="5647" y="1522"/>
                  </a:cubicBezTo>
                  <a:cubicBezTo>
                    <a:pt x="5373" y="1522"/>
                    <a:pt x="5091" y="1623"/>
                    <a:pt x="4851" y="1763"/>
                  </a:cubicBezTo>
                  <a:cubicBezTo>
                    <a:pt x="5037" y="1400"/>
                    <a:pt x="5204" y="968"/>
                    <a:pt x="5106" y="585"/>
                  </a:cubicBezTo>
                  <a:cubicBezTo>
                    <a:pt x="5016" y="207"/>
                    <a:pt x="4617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5" name="Google Shape;4995;p23"/>
            <p:cNvSpPr/>
            <p:nvPr/>
          </p:nvSpPr>
          <p:spPr>
            <a:xfrm>
              <a:off x="-9" y="6129892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27" y="283"/>
                  </a:moveTo>
                  <a:cubicBezTo>
                    <a:pt x="3355" y="283"/>
                    <a:pt x="3589" y="392"/>
                    <a:pt x="3702" y="582"/>
                  </a:cubicBezTo>
                  <a:cubicBezTo>
                    <a:pt x="3899" y="916"/>
                    <a:pt x="3899" y="1358"/>
                    <a:pt x="3879" y="1731"/>
                  </a:cubicBezTo>
                  <a:cubicBezTo>
                    <a:pt x="3860" y="2006"/>
                    <a:pt x="3830" y="2281"/>
                    <a:pt x="3761" y="2546"/>
                  </a:cubicBezTo>
                  <a:cubicBezTo>
                    <a:pt x="3745" y="2634"/>
                    <a:pt x="3808" y="2667"/>
                    <a:pt x="3891" y="2667"/>
                  </a:cubicBezTo>
                  <a:cubicBezTo>
                    <a:pt x="4003" y="2667"/>
                    <a:pt x="4150" y="2608"/>
                    <a:pt x="4184" y="2546"/>
                  </a:cubicBezTo>
                  <a:cubicBezTo>
                    <a:pt x="4370" y="2222"/>
                    <a:pt x="4606" y="1898"/>
                    <a:pt x="4881" y="1652"/>
                  </a:cubicBezTo>
                  <a:cubicBezTo>
                    <a:pt x="5023" y="1526"/>
                    <a:pt x="5205" y="1392"/>
                    <a:pt x="5398" y="1392"/>
                  </a:cubicBezTo>
                  <a:cubicBezTo>
                    <a:pt x="5445" y="1392"/>
                    <a:pt x="5491" y="1400"/>
                    <a:pt x="5539" y="1417"/>
                  </a:cubicBezTo>
                  <a:cubicBezTo>
                    <a:pt x="5774" y="1505"/>
                    <a:pt x="6039" y="1810"/>
                    <a:pt x="6069" y="2065"/>
                  </a:cubicBezTo>
                  <a:cubicBezTo>
                    <a:pt x="6157" y="2732"/>
                    <a:pt x="4773" y="2860"/>
                    <a:pt x="4331" y="2899"/>
                  </a:cubicBezTo>
                  <a:cubicBezTo>
                    <a:pt x="4113" y="2928"/>
                    <a:pt x="3986" y="3185"/>
                    <a:pt x="4252" y="3185"/>
                  </a:cubicBezTo>
                  <a:cubicBezTo>
                    <a:pt x="4261" y="3185"/>
                    <a:pt x="4271" y="3185"/>
                    <a:pt x="4282" y="3184"/>
                  </a:cubicBezTo>
                  <a:cubicBezTo>
                    <a:pt x="4380" y="3174"/>
                    <a:pt x="4488" y="3165"/>
                    <a:pt x="4606" y="3145"/>
                  </a:cubicBezTo>
                  <a:cubicBezTo>
                    <a:pt x="4710" y="3138"/>
                    <a:pt x="4825" y="3134"/>
                    <a:pt x="4944" y="3134"/>
                  </a:cubicBezTo>
                  <a:cubicBezTo>
                    <a:pt x="5529" y="3134"/>
                    <a:pt x="6210" y="3246"/>
                    <a:pt x="6226" y="3793"/>
                  </a:cubicBezTo>
                  <a:cubicBezTo>
                    <a:pt x="6236" y="3979"/>
                    <a:pt x="6147" y="4304"/>
                    <a:pt x="5931" y="4343"/>
                  </a:cubicBezTo>
                  <a:cubicBezTo>
                    <a:pt x="5911" y="4346"/>
                    <a:pt x="5891" y="4348"/>
                    <a:pt x="5870" y="4348"/>
                  </a:cubicBezTo>
                  <a:cubicBezTo>
                    <a:pt x="5663" y="4348"/>
                    <a:pt x="5415" y="4185"/>
                    <a:pt x="5264" y="4087"/>
                  </a:cubicBezTo>
                  <a:cubicBezTo>
                    <a:pt x="4949" y="3901"/>
                    <a:pt x="4655" y="3665"/>
                    <a:pt x="4400" y="3410"/>
                  </a:cubicBezTo>
                  <a:cubicBezTo>
                    <a:pt x="4371" y="3378"/>
                    <a:pt x="4325" y="3365"/>
                    <a:pt x="4273" y="3365"/>
                  </a:cubicBezTo>
                  <a:cubicBezTo>
                    <a:pt x="4165" y="3365"/>
                    <a:pt x="4034" y="3422"/>
                    <a:pt x="3987" y="3489"/>
                  </a:cubicBezTo>
                  <a:cubicBezTo>
                    <a:pt x="3968" y="3518"/>
                    <a:pt x="3968" y="3557"/>
                    <a:pt x="4007" y="3587"/>
                  </a:cubicBezTo>
                  <a:cubicBezTo>
                    <a:pt x="4203" y="3793"/>
                    <a:pt x="4390" y="4009"/>
                    <a:pt x="4557" y="4235"/>
                  </a:cubicBezTo>
                  <a:cubicBezTo>
                    <a:pt x="4714" y="4451"/>
                    <a:pt x="5146" y="5050"/>
                    <a:pt x="4851" y="5305"/>
                  </a:cubicBezTo>
                  <a:cubicBezTo>
                    <a:pt x="4769" y="5377"/>
                    <a:pt x="4640" y="5407"/>
                    <a:pt x="4508" y="5407"/>
                  </a:cubicBezTo>
                  <a:cubicBezTo>
                    <a:pt x="4371" y="5407"/>
                    <a:pt x="4230" y="5375"/>
                    <a:pt x="4134" y="5325"/>
                  </a:cubicBezTo>
                  <a:cubicBezTo>
                    <a:pt x="3958" y="5236"/>
                    <a:pt x="3869" y="5050"/>
                    <a:pt x="3820" y="4863"/>
                  </a:cubicBezTo>
                  <a:cubicBezTo>
                    <a:pt x="3791" y="4745"/>
                    <a:pt x="3781" y="4618"/>
                    <a:pt x="3781" y="4490"/>
                  </a:cubicBezTo>
                  <a:cubicBezTo>
                    <a:pt x="3801" y="4362"/>
                    <a:pt x="3820" y="4225"/>
                    <a:pt x="3830" y="4097"/>
                  </a:cubicBezTo>
                  <a:cubicBezTo>
                    <a:pt x="3834" y="4007"/>
                    <a:pt x="3764" y="3969"/>
                    <a:pt x="3678" y="3969"/>
                  </a:cubicBezTo>
                  <a:cubicBezTo>
                    <a:pt x="3559" y="3969"/>
                    <a:pt x="3411" y="4040"/>
                    <a:pt x="3388" y="4137"/>
                  </a:cubicBezTo>
                  <a:cubicBezTo>
                    <a:pt x="3359" y="4274"/>
                    <a:pt x="3349" y="4421"/>
                    <a:pt x="3349" y="4559"/>
                  </a:cubicBezTo>
                  <a:cubicBezTo>
                    <a:pt x="3268" y="5099"/>
                    <a:pt x="3069" y="5844"/>
                    <a:pt x="2647" y="5844"/>
                  </a:cubicBezTo>
                  <a:cubicBezTo>
                    <a:pt x="2555" y="5844"/>
                    <a:pt x="2452" y="5808"/>
                    <a:pt x="2338" y="5727"/>
                  </a:cubicBezTo>
                  <a:cubicBezTo>
                    <a:pt x="1660" y="5236"/>
                    <a:pt x="2593" y="3930"/>
                    <a:pt x="2937" y="3489"/>
                  </a:cubicBezTo>
                  <a:cubicBezTo>
                    <a:pt x="3036" y="3359"/>
                    <a:pt x="2929" y="3297"/>
                    <a:pt x="2804" y="3297"/>
                  </a:cubicBezTo>
                  <a:cubicBezTo>
                    <a:pt x="2719" y="3297"/>
                    <a:pt x="2627" y="3325"/>
                    <a:pt x="2583" y="3381"/>
                  </a:cubicBezTo>
                  <a:cubicBezTo>
                    <a:pt x="2367" y="3665"/>
                    <a:pt x="2092" y="3930"/>
                    <a:pt x="1788" y="4127"/>
                  </a:cubicBezTo>
                  <a:cubicBezTo>
                    <a:pt x="1633" y="4223"/>
                    <a:pt x="1455" y="4319"/>
                    <a:pt x="1277" y="4319"/>
                  </a:cubicBezTo>
                  <a:cubicBezTo>
                    <a:pt x="1218" y="4319"/>
                    <a:pt x="1159" y="4308"/>
                    <a:pt x="1100" y="4284"/>
                  </a:cubicBezTo>
                  <a:cubicBezTo>
                    <a:pt x="884" y="4205"/>
                    <a:pt x="590" y="3891"/>
                    <a:pt x="600" y="3646"/>
                  </a:cubicBezTo>
                  <a:cubicBezTo>
                    <a:pt x="619" y="3243"/>
                    <a:pt x="1375" y="3125"/>
                    <a:pt x="1660" y="3076"/>
                  </a:cubicBezTo>
                  <a:cubicBezTo>
                    <a:pt x="1974" y="3007"/>
                    <a:pt x="2298" y="2968"/>
                    <a:pt x="2613" y="2949"/>
                  </a:cubicBezTo>
                  <a:cubicBezTo>
                    <a:pt x="2844" y="2929"/>
                    <a:pt x="2952" y="2663"/>
                    <a:pt x="2677" y="2663"/>
                  </a:cubicBezTo>
                  <a:cubicBezTo>
                    <a:pt x="2672" y="2663"/>
                    <a:pt x="2667" y="2664"/>
                    <a:pt x="2662" y="2664"/>
                  </a:cubicBezTo>
                  <a:cubicBezTo>
                    <a:pt x="2498" y="2678"/>
                    <a:pt x="2310" y="2689"/>
                    <a:pt x="2112" y="2689"/>
                  </a:cubicBezTo>
                  <a:cubicBezTo>
                    <a:pt x="1621" y="2689"/>
                    <a:pt x="1076" y="2617"/>
                    <a:pt x="747" y="2330"/>
                  </a:cubicBezTo>
                  <a:cubicBezTo>
                    <a:pt x="482" y="2084"/>
                    <a:pt x="541" y="1456"/>
                    <a:pt x="924" y="1338"/>
                  </a:cubicBezTo>
                  <a:cubicBezTo>
                    <a:pt x="971" y="1324"/>
                    <a:pt x="1021" y="1317"/>
                    <a:pt x="1072" y="1317"/>
                  </a:cubicBezTo>
                  <a:cubicBezTo>
                    <a:pt x="1437" y="1317"/>
                    <a:pt x="1883" y="1648"/>
                    <a:pt x="2141" y="1829"/>
                  </a:cubicBezTo>
                  <a:cubicBezTo>
                    <a:pt x="2426" y="2035"/>
                    <a:pt x="2701" y="2261"/>
                    <a:pt x="2946" y="2516"/>
                  </a:cubicBezTo>
                  <a:cubicBezTo>
                    <a:pt x="2976" y="2546"/>
                    <a:pt x="3025" y="2559"/>
                    <a:pt x="3079" y="2559"/>
                  </a:cubicBezTo>
                  <a:cubicBezTo>
                    <a:pt x="3238" y="2559"/>
                    <a:pt x="3444" y="2447"/>
                    <a:pt x="3349" y="2330"/>
                  </a:cubicBezTo>
                  <a:cubicBezTo>
                    <a:pt x="3162" y="2134"/>
                    <a:pt x="3005" y="1898"/>
                    <a:pt x="2868" y="1672"/>
                  </a:cubicBezTo>
                  <a:cubicBezTo>
                    <a:pt x="2691" y="1368"/>
                    <a:pt x="2416" y="847"/>
                    <a:pt x="2652" y="513"/>
                  </a:cubicBezTo>
                  <a:cubicBezTo>
                    <a:pt x="2762" y="355"/>
                    <a:pt x="2943" y="283"/>
                    <a:pt x="3127" y="283"/>
                  </a:cubicBezTo>
                  <a:close/>
                  <a:moveTo>
                    <a:pt x="3302" y="0"/>
                  </a:moveTo>
                  <a:cubicBezTo>
                    <a:pt x="3039" y="0"/>
                    <a:pt x="2766" y="78"/>
                    <a:pt x="2554" y="199"/>
                  </a:cubicBezTo>
                  <a:cubicBezTo>
                    <a:pt x="2082" y="464"/>
                    <a:pt x="2063" y="965"/>
                    <a:pt x="2249" y="1427"/>
                  </a:cubicBezTo>
                  <a:cubicBezTo>
                    <a:pt x="2259" y="1436"/>
                    <a:pt x="2269" y="1446"/>
                    <a:pt x="2269" y="1456"/>
                  </a:cubicBezTo>
                  <a:cubicBezTo>
                    <a:pt x="1939" y="1239"/>
                    <a:pt x="1551" y="1042"/>
                    <a:pt x="1157" y="1042"/>
                  </a:cubicBezTo>
                  <a:cubicBezTo>
                    <a:pt x="1069" y="1042"/>
                    <a:pt x="982" y="1052"/>
                    <a:pt x="894" y="1073"/>
                  </a:cubicBezTo>
                  <a:cubicBezTo>
                    <a:pt x="413" y="1181"/>
                    <a:pt x="11" y="1741"/>
                    <a:pt x="168" y="2232"/>
                  </a:cubicBezTo>
                  <a:cubicBezTo>
                    <a:pt x="305" y="2664"/>
                    <a:pt x="845" y="2811"/>
                    <a:pt x="1248" y="2890"/>
                  </a:cubicBezTo>
                  <a:cubicBezTo>
                    <a:pt x="933" y="2968"/>
                    <a:pt x="619" y="3086"/>
                    <a:pt x="384" y="3292"/>
                  </a:cubicBezTo>
                  <a:cubicBezTo>
                    <a:pt x="1" y="3646"/>
                    <a:pt x="207" y="4117"/>
                    <a:pt x="570" y="4402"/>
                  </a:cubicBezTo>
                  <a:cubicBezTo>
                    <a:pt x="752" y="4546"/>
                    <a:pt x="956" y="4604"/>
                    <a:pt x="1163" y="4604"/>
                  </a:cubicBezTo>
                  <a:cubicBezTo>
                    <a:pt x="1438" y="4604"/>
                    <a:pt x="1719" y="4502"/>
                    <a:pt x="1964" y="4362"/>
                  </a:cubicBezTo>
                  <a:lnTo>
                    <a:pt x="1964" y="4362"/>
                  </a:lnTo>
                  <a:cubicBezTo>
                    <a:pt x="1778" y="4716"/>
                    <a:pt x="1601" y="5148"/>
                    <a:pt x="1699" y="5541"/>
                  </a:cubicBezTo>
                  <a:cubicBezTo>
                    <a:pt x="1798" y="5918"/>
                    <a:pt x="2198" y="6124"/>
                    <a:pt x="2574" y="6124"/>
                  </a:cubicBezTo>
                  <a:cubicBezTo>
                    <a:pt x="2647" y="6124"/>
                    <a:pt x="2720" y="6116"/>
                    <a:pt x="2789" y="6100"/>
                  </a:cubicBezTo>
                  <a:cubicBezTo>
                    <a:pt x="3182" y="6012"/>
                    <a:pt x="3418" y="5688"/>
                    <a:pt x="3565" y="5334"/>
                  </a:cubicBezTo>
                  <a:cubicBezTo>
                    <a:pt x="3683" y="5492"/>
                    <a:pt x="3860" y="5619"/>
                    <a:pt x="4105" y="5668"/>
                  </a:cubicBezTo>
                  <a:cubicBezTo>
                    <a:pt x="4186" y="5683"/>
                    <a:pt x="4278" y="5691"/>
                    <a:pt x="4374" y="5691"/>
                  </a:cubicBezTo>
                  <a:cubicBezTo>
                    <a:pt x="4740" y="5691"/>
                    <a:pt x="5167" y="5575"/>
                    <a:pt x="5323" y="5256"/>
                  </a:cubicBezTo>
                  <a:cubicBezTo>
                    <a:pt x="5440" y="5020"/>
                    <a:pt x="5362" y="4745"/>
                    <a:pt x="5234" y="4510"/>
                  </a:cubicBezTo>
                  <a:lnTo>
                    <a:pt x="5234" y="4510"/>
                  </a:lnTo>
                  <a:cubicBezTo>
                    <a:pt x="5420" y="4585"/>
                    <a:pt x="5607" y="4633"/>
                    <a:pt x="5789" y="4633"/>
                  </a:cubicBezTo>
                  <a:cubicBezTo>
                    <a:pt x="5914" y="4633"/>
                    <a:pt x="6037" y="4611"/>
                    <a:pt x="6157" y="4559"/>
                  </a:cubicBezTo>
                  <a:cubicBezTo>
                    <a:pt x="6570" y="4392"/>
                    <a:pt x="6805" y="3803"/>
                    <a:pt x="6579" y="3400"/>
                  </a:cubicBezTo>
                  <a:cubicBezTo>
                    <a:pt x="6403" y="3086"/>
                    <a:pt x="6020" y="2968"/>
                    <a:pt x="5666" y="2919"/>
                  </a:cubicBezTo>
                  <a:cubicBezTo>
                    <a:pt x="5951" y="2801"/>
                    <a:pt x="6206" y="2654"/>
                    <a:pt x="6373" y="2438"/>
                  </a:cubicBezTo>
                  <a:cubicBezTo>
                    <a:pt x="6687" y="2035"/>
                    <a:pt x="6393" y="1525"/>
                    <a:pt x="6029" y="1269"/>
                  </a:cubicBezTo>
                  <a:cubicBezTo>
                    <a:pt x="5867" y="1155"/>
                    <a:pt x="5690" y="1107"/>
                    <a:pt x="5513" y="1107"/>
                  </a:cubicBezTo>
                  <a:cubicBezTo>
                    <a:pt x="5188" y="1107"/>
                    <a:pt x="4860" y="1269"/>
                    <a:pt x="4606" y="1485"/>
                  </a:cubicBezTo>
                  <a:cubicBezTo>
                    <a:pt x="4508" y="1564"/>
                    <a:pt x="4419" y="1652"/>
                    <a:pt x="4331" y="1751"/>
                  </a:cubicBezTo>
                  <a:cubicBezTo>
                    <a:pt x="4380" y="1220"/>
                    <a:pt x="4341" y="651"/>
                    <a:pt x="4017" y="288"/>
                  </a:cubicBezTo>
                  <a:cubicBezTo>
                    <a:pt x="3837" y="83"/>
                    <a:pt x="3574" y="0"/>
                    <a:pt x="33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6" name="Google Shape;4996;p23"/>
            <p:cNvSpPr/>
            <p:nvPr/>
          </p:nvSpPr>
          <p:spPr>
            <a:xfrm>
              <a:off x="339592" y="6138406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4159" y="281"/>
                  </a:moveTo>
                  <a:cubicBezTo>
                    <a:pt x="4251" y="281"/>
                    <a:pt x="4354" y="317"/>
                    <a:pt x="4468" y="398"/>
                  </a:cubicBezTo>
                  <a:cubicBezTo>
                    <a:pt x="5146" y="888"/>
                    <a:pt x="4213" y="2194"/>
                    <a:pt x="3870" y="2636"/>
                  </a:cubicBezTo>
                  <a:cubicBezTo>
                    <a:pt x="3770" y="2765"/>
                    <a:pt x="3877" y="2828"/>
                    <a:pt x="4002" y="2828"/>
                  </a:cubicBezTo>
                  <a:cubicBezTo>
                    <a:pt x="4087" y="2828"/>
                    <a:pt x="4180" y="2800"/>
                    <a:pt x="4223" y="2744"/>
                  </a:cubicBezTo>
                  <a:cubicBezTo>
                    <a:pt x="4439" y="2459"/>
                    <a:pt x="4714" y="2194"/>
                    <a:pt x="5018" y="1998"/>
                  </a:cubicBezTo>
                  <a:cubicBezTo>
                    <a:pt x="5175" y="1894"/>
                    <a:pt x="5354" y="1801"/>
                    <a:pt x="5535" y="1801"/>
                  </a:cubicBezTo>
                  <a:cubicBezTo>
                    <a:pt x="5592" y="1801"/>
                    <a:pt x="5649" y="1810"/>
                    <a:pt x="5706" y="1831"/>
                  </a:cubicBezTo>
                  <a:cubicBezTo>
                    <a:pt x="5922" y="1919"/>
                    <a:pt x="6216" y="2234"/>
                    <a:pt x="6206" y="2479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17"/>
                    <a:pt x="4508" y="3157"/>
                    <a:pt x="4194" y="3176"/>
                  </a:cubicBezTo>
                  <a:cubicBezTo>
                    <a:pt x="3962" y="3186"/>
                    <a:pt x="3854" y="3461"/>
                    <a:pt x="4130" y="3461"/>
                  </a:cubicBezTo>
                  <a:cubicBezTo>
                    <a:pt x="4135" y="3461"/>
                    <a:pt x="4139" y="3461"/>
                    <a:pt x="4144" y="3461"/>
                  </a:cubicBezTo>
                  <a:cubicBezTo>
                    <a:pt x="4314" y="3446"/>
                    <a:pt x="4511" y="3434"/>
                    <a:pt x="4717" y="3434"/>
                  </a:cubicBezTo>
                  <a:cubicBezTo>
                    <a:pt x="5203" y="3434"/>
                    <a:pt x="5735" y="3505"/>
                    <a:pt x="6059" y="3795"/>
                  </a:cubicBezTo>
                  <a:cubicBezTo>
                    <a:pt x="6324" y="4040"/>
                    <a:pt x="6265" y="4659"/>
                    <a:pt x="5882" y="4787"/>
                  </a:cubicBezTo>
                  <a:cubicBezTo>
                    <a:pt x="5835" y="4801"/>
                    <a:pt x="5785" y="4808"/>
                    <a:pt x="5734" y="4808"/>
                  </a:cubicBezTo>
                  <a:cubicBezTo>
                    <a:pt x="5370" y="4808"/>
                    <a:pt x="4923" y="4476"/>
                    <a:pt x="4665" y="4296"/>
                  </a:cubicBezTo>
                  <a:cubicBezTo>
                    <a:pt x="4380" y="4089"/>
                    <a:pt x="4105" y="3854"/>
                    <a:pt x="3860" y="3608"/>
                  </a:cubicBezTo>
                  <a:cubicBezTo>
                    <a:pt x="3830" y="3578"/>
                    <a:pt x="3781" y="3565"/>
                    <a:pt x="3726" y="3565"/>
                  </a:cubicBezTo>
                  <a:cubicBezTo>
                    <a:pt x="3567" y="3565"/>
                    <a:pt x="3362" y="3675"/>
                    <a:pt x="3457" y="3785"/>
                  </a:cubicBezTo>
                  <a:cubicBezTo>
                    <a:pt x="3644" y="3991"/>
                    <a:pt x="3801" y="4217"/>
                    <a:pt x="3938" y="4453"/>
                  </a:cubicBezTo>
                  <a:cubicBezTo>
                    <a:pt x="4115" y="4747"/>
                    <a:pt x="4390" y="5278"/>
                    <a:pt x="4154" y="5611"/>
                  </a:cubicBezTo>
                  <a:cubicBezTo>
                    <a:pt x="4046" y="5767"/>
                    <a:pt x="3869" y="5837"/>
                    <a:pt x="3687" y="5837"/>
                  </a:cubicBezTo>
                  <a:cubicBezTo>
                    <a:pt x="3457" y="5837"/>
                    <a:pt x="3219" y="5725"/>
                    <a:pt x="3104" y="5533"/>
                  </a:cubicBezTo>
                  <a:cubicBezTo>
                    <a:pt x="2907" y="5209"/>
                    <a:pt x="2907" y="4757"/>
                    <a:pt x="2927" y="4394"/>
                  </a:cubicBezTo>
                  <a:cubicBezTo>
                    <a:pt x="2947" y="4119"/>
                    <a:pt x="2976" y="3844"/>
                    <a:pt x="3045" y="3579"/>
                  </a:cubicBezTo>
                  <a:cubicBezTo>
                    <a:pt x="3061" y="3491"/>
                    <a:pt x="2998" y="3458"/>
                    <a:pt x="2915" y="3458"/>
                  </a:cubicBezTo>
                  <a:cubicBezTo>
                    <a:pt x="2803" y="3458"/>
                    <a:pt x="2656" y="3517"/>
                    <a:pt x="2623" y="3579"/>
                  </a:cubicBezTo>
                  <a:cubicBezTo>
                    <a:pt x="2436" y="3903"/>
                    <a:pt x="2200" y="4227"/>
                    <a:pt x="1925" y="4472"/>
                  </a:cubicBezTo>
                  <a:cubicBezTo>
                    <a:pt x="1784" y="4598"/>
                    <a:pt x="1605" y="4724"/>
                    <a:pt x="1413" y="4724"/>
                  </a:cubicBezTo>
                  <a:cubicBezTo>
                    <a:pt x="1365" y="4724"/>
                    <a:pt x="1317" y="4716"/>
                    <a:pt x="1267" y="4698"/>
                  </a:cubicBezTo>
                  <a:cubicBezTo>
                    <a:pt x="1032" y="4620"/>
                    <a:pt x="767" y="4315"/>
                    <a:pt x="737" y="4050"/>
                  </a:cubicBezTo>
                  <a:cubicBezTo>
                    <a:pt x="649" y="3382"/>
                    <a:pt x="2033" y="3265"/>
                    <a:pt x="2475" y="3225"/>
                  </a:cubicBezTo>
                  <a:cubicBezTo>
                    <a:pt x="2693" y="3197"/>
                    <a:pt x="2820" y="2940"/>
                    <a:pt x="2554" y="2940"/>
                  </a:cubicBezTo>
                  <a:cubicBezTo>
                    <a:pt x="2545" y="2940"/>
                    <a:pt x="2535" y="2940"/>
                    <a:pt x="2524" y="2941"/>
                  </a:cubicBezTo>
                  <a:cubicBezTo>
                    <a:pt x="2426" y="2950"/>
                    <a:pt x="2318" y="2960"/>
                    <a:pt x="2200" y="2970"/>
                  </a:cubicBezTo>
                  <a:cubicBezTo>
                    <a:pt x="2088" y="2979"/>
                    <a:pt x="1964" y="2985"/>
                    <a:pt x="1836" y="2985"/>
                  </a:cubicBezTo>
                  <a:cubicBezTo>
                    <a:pt x="1258" y="2985"/>
                    <a:pt x="596" y="2862"/>
                    <a:pt x="580" y="2332"/>
                  </a:cubicBezTo>
                  <a:cubicBezTo>
                    <a:pt x="570" y="2145"/>
                    <a:pt x="659" y="1821"/>
                    <a:pt x="875" y="1782"/>
                  </a:cubicBezTo>
                  <a:cubicBezTo>
                    <a:pt x="895" y="1778"/>
                    <a:pt x="915" y="1777"/>
                    <a:pt x="936" y="1777"/>
                  </a:cubicBezTo>
                  <a:cubicBezTo>
                    <a:pt x="1143" y="1777"/>
                    <a:pt x="1391" y="1939"/>
                    <a:pt x="1542" y="2037"/>
                  </a:cubicBezTo>
                  <a:cubicBezTo>
                    <a:pt x="1857" y="2224"/>
                    <a:pt x="2141" y="2459"/>
                    <a:pt x="2406" y="2715"/>
                  </a:cubicBezTo>
                  <a:cubicBezTo>
                    <a:pt x="2435" y="2743"/>
                    <a:pt x="2481" y="2756"/>
                    <a:pt x="2533" y="2756"/>
                  </a:cubicBezTo>
                  <a:cubicBezTo>
                    <a:pt x="2641" y="2756"/>
                    <a:pt x="2772" y="2703"/>
                    <a:pt x="2819" y="2636"/>
                  </a:cubicBezTo>
                  <a:cubicBezTo>
                    <a:pt x="2839" y="2607"/>
                    <a:pt x="2839" y="2567"/>
                    <a:pt x="2799" y="252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64"/>
                    <a:pt x="1660" y="1075"/>
                    <a:pt x="1955" y="820"/>
                  </a:cubicBezTo>
                  <a:cubicBezTo>
                    <a:pt x="2038" y="746"/>
                    <a:pt x="2171" y="717"/>
                    <a:pt x="2306" y="717"/>
                  </a:cubicBezTo>
                  <a:cubicBezTo>
                    <a:pt x="2441" y="717"/>
                    <a:pt x="2578" y="746"/>
                    <a:pt x="2672" y="790"/>
                  </a:cubicBezTo>
                  <a:cubicBezTo>
                    <a:pt x="2848" y="888"/>
                    <a:pt x="2937" y="1065"/>
                    <a:pt x="2986" y="1262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6" y="1900"/>
                    <a:pt x="2976" y="2027"/>
                  </a:cubicBezTo>
                  <a:cubicBezTo>
                    <a:pt x="2972" y="2118"/>
                    <a:pt x="3042" y="2155"/>
                    <a:pt x="3128" y="2155"/>
                  </a:cubicBezTo>
                  <a:cubicBezTo>
                    <a:pt x="3247" y="2155"/>
                    <a:pt x="3395" y="2085"/>
                    <a:pt x="3418" y="1988"/>
                  </a:cubicBezTo>
                  <a:cubicBezTo>
                    <a:pt x="3447" y="1851"/>
                    <a:pt x="3457" y="1703"/>
                    <a:pt x="3457" y="1566"/>
                  </a:cubicBezTo>
                  <a:cubicBezTo>
                    <a:pt x="3538" y="1026"/>
                    <a:pt x="3737" y="281"/>
                    <a:pt x="4159" y="281"/>
                  </a:cubicBezTo>
                  <a:close/>
                  <a:moveTo>
                    <a:pt x="4232" y="0"/>
                  </a:moveTo>
                  <a:cubicBezTo>
                    <a:pt x="4159" y="0"/>
                    <a:pt x="4086" y="8"/>
                    <a:pt x="4017" y="24"/>
                  </a:cubicBezTo>
                  <a:cubicBezTo>
                    <a:pt x="3624" y="113"/>
                    <a:pt x="3388" y="437"/>
                    <a:pt x="3241" y="790"/>
                  </a:cubicBezTo>
                  <a:cubicBezTo>
                    <a:pt x="3123" y="623"/>
                    <a:pt x="2947" y="506"/>
                    <a:pt x="2701" y="456"/>
                  </a:cubicBezTo>
                  <a:cubicBezTo>
                    <a:pt x="2622" y="442"/>
                    <a:pt x="2531" y="434"/>
                    <a:pt x="2436" y="434"/>
                  </a:cubicBezTo>
                  <a:cubicBezTo>
                    <a:pt x="2072" y="434"/>
                    <a:pt x="1639" y="550"/>
                    <a:pt x="1484" y="869"/>
                  </a:cubicBezTo>
                  <a:cubicBezTo>
                    <a:pt x="1366" y="1104"/>
                    <a:pt x="1444" y="1379"/>
                    <a:pt x="1572" y="1615"/>
                  </a:cubicBezTo>
                  <a:cubicBezTo>
                    <a:pt x="1386" y="1539"/>
                    <a:pt x="1199" y="1491"/>
                    <a:pt x="1017" y="1491"/>
                  </a:cubicBezTo>
                  <a:cubicBezTo>
                    <a:pt x="892" y="1491"/>
                    <a:pt x="769" y="1514"/>
                    <a:pt x="649" y="1566"/>
                  </a:cubicBezTo>
                  <a:cubicBezTo>
                    <a:pt x="237" y="1733"/>
                    <a:pt x="1" y="2322"/>
                    <a:pt x="227" y="2725"/>
                  </a:cubicBezTo>
                  <a:cubicBezTo>
                    <a:pt x="403" y="3039"/>
                    <a:pt x="786" y="3157"/>
                    <a:pt x="1140" y="3206"/>
                  </a:cubicBezTo>
                  <a:cubicBezTo>
                    <a:pt x="855" y="3314"/>
                    <a:pt x="600" y="3471"/>
                    <a:pt x="433" y="3687"/>
                  </a:cubicBezTo>
                  <a:cubicBezTo>
                    <a:pt x="119" y="4089"/>
                    <a:pt x="413" y="4600"/>
                    <a:pt x="777" y="4855"/>
                  </a:cubicBezTo>
                  <a:cubicBezTo>
                    <a:pt x="939" y="4970"/>
                    <a:pt x="1116" y="5018"/>
                    <a:pt x="1293" y="5018"/>
                  </a:cubicBezTo>
                  <a:cubicBezTo>
                    <a:pt x="1618" y="5018"/>
                    <a:pt x="1946" y="4855"/>
                    <a:pt x="2200" y="4639"/>
                  </a:cubicBezTo>
                  <a:cubicBezTo>
                    <a:pt x="2298" y="4561"/>
                    <a:pt x="2387" y="4472"/>
                    <a:pt x="2475" y="4374"/>
                  </a:cubicBezTo>
                  <a:lnTo>
                    <a:pt x="2475" y="4374"/>
                  </a:lnTo>
                  <a:cubicBezTo>
                    <a:pt x="2426" y="4904"/>
                    <a:pt x="2465" y="5474"/>
                    <a:pt x="2789" y="5837"/>
                  </a:cubicBezTo>
                  <a:cubicBezTo>
                    <a:pt x="2969" y="6042"/>
                    <a:pt x="3232" y="6124"/>
                    <a:pt x="3504" y="6124"/>
                  </a:cubicBezTo>
                  <a:cubicBezTo>
                    <a:pt x="3767" y="6124"/>
                    <a:pt x="4040" y="6046"/>
                    <a:pt x="4252" y="5926"/>
                  </a:cubicBezTo>
                  <a:cubicBezTo>
                    <a:pt x="4724" y="5660"/>
                    <a:pt x="4743" y="5160"/>
                    <a:pt x="4557" y="4698"/>
                  </a:cubicBezTo>
                  <a:cubicBezTo>
                    <a:pt x="4547" y="4688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67" y="4886"/>
                    <a:pt x="5255" y="5083"/>
                    <a:pt x="5649" y="5083"/>
                  </a:cubicBezTo>
                  <a:cubicBezTo>
                    <a:pt x="5737" y="5083"/>
                    <a:pt x="5824" y="5073"/>
                    <a:pt x="5912" y="5052"/>
                  </a:cubicBezTo>
                  <a:cubicBezTo>
                    <a:pt x="6393" y="4944"/>
                    <a:pt x="6796" y="4384"/>
                    <a:pt x="6638" y="3893"/>
                  </a:cubicBezTo>
                  <a:cubicBezTo>
                    <a:pt x="6501" y="3461"/>
                    <a:pt x="5961" y="3314"/>
                    <a:pt x="5558" y="3235"/>
                  </a:cubicBezTo>
                  <a:cubicBezTo>
                    <a:pt x="5873" y="3157"/>
                    <a:pt x="6187" y="3039"/>
                    <a:pt x="6422" y="2833"/>
                  </a:cubicBezTo>
                  <a:cubicBezTo>
                    <a:pt x="6805" y="2479"/>
                    <a:pt x="6599" y="2008"/>
                    <a:pt x="6236" y="1723"/>
                  </a:cubicBezTo>
                  <a:cubicBezTo>
                    <a:pt x="6054" y="1579"/>
                    <a:pt x="5850" y="1521"/>
                    <a:pt x="5643" y="1521"/>
                  </a:cubicBezTo>
                  <a:cubicBezTo>
                    <a:pt x="5368" y="1521"/>
                    <a:pt x="5087" y="1623"/>
                    <a:pt x="4842" y="1762"/>
                  </a:cubicBezTo>
                  <a:cubicBezTo>
                    <a:pt x="5028" y="1399"/>
                    <a:pt x="5205" y="967"/>
                    <a:pt x="5107" y="584"/>
                  </a:cubicBezTo>
                  <a:cubicBezTo>
                    <a:pt x="5008" y="206"/>
                    <a:pt x="4608" y="0"/>
                    <a:pt x="4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7" name="Google Shape;4997;p23"/>
            <p:cNvSpPr/>
            <p:nvPr/>
          </p:nvSpPr>
          <p:spPr>
            <a:xfrm>
              <a:off x="679505" y="6129892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18" y="283"/>
                  </a:moveTo>
                  <a:cubicBezTo>
                    <a:pt x="3345" y="283"/>
                    <a:pt x="3579" y="392"/>
                    <a:pt x="3693" y="582"/>
                  </a:cubicBezTo>
                  <a:cubicBezTo>
                    <a:pt x="3899" y="916"/>
                    <a:pt x="3899" y="1358"/>
                    <a:pt x="3870" y="1731"/>
                  </a:cubicBezTo>
                  <a:cubicBezTo>
                    <a:pt x="3860" y="2006"/>
                    <a:pt x="3820" y="2281"/>
                    <a:pt x="3761" y="2546"/>
                  </a:cubicBezTo>
                  <a:cubicBezTo>
                    <a:pt x="3741" y="2634"/>
                    <a:pt x="3804" y="2667"/>
                    <a:pt x="3888" y="2667"/>
                  </a:cubicBezTo>
                  <a:cubicBezTo>
                    <a:pt x="4000" y="2667"/>
                    <a:pt x="4150" y="2608"/>
                    <a:pt x="4184" y="2546"/>
                  </a:cubicBezTo>
                  <a:cubicBezTo>
                    <a:pt x="4360" y="2222"/>
                    <a:pt x="4596" y="1898"/>
                    <a:pt x="4871" y="1652"/>
                  </a:cubicBezTo>
                  <a:cubicBezTo>
                    <a:pt x="5022" y="1526"/>
                    <a:pt x="5198" y="1392"/>
                    <a:pt x="5390" y="1392"/>
                  </a:cubicBezTo>
                  <a:cubicBezTo>
                    <a:pt x="5435" y="1392"/>
                    <a:pt x="5482" y="1400"/>
                    <a:pt x="5529" y="1417"/>
                  </a:cubicBezTo>
                  <a:cubicBezTo>
                    <a:pt x="5774" y="1505"/>
                    <a:pt x="6030" y="1810"/>
                    <a:pt x="6059" y="2065"/>
                  </a:cubicBezTo>
                  <a:cubicBezTo>
                    <a:pt x="6147" y="2732"/>
                    <a:pt x="4763" y="2860"/>
                    <a:pt x="4321" y="2899"/>
                  </a:cubicBezTo>
                  <a:cubicBezTo>
                    <a:pt x="4103" y="2928"/>
                    <a:pt x="3977" y="3185"/>
                    <a:pt x="4242" y="3185"/>
                  </a:cubicBezTo>
                  <a:cubicBezTo>
                    <a:pt x="4252" y="3185"/>
                    <a:pt x="4262" y="3185"/>
                    <a:pt x="4272" y="3184"/>
                  </a:cubicBezTo>
                  <a:cubicBezTo>
                    <a:pt x="4370" y="3174"/>
                    <a:pt x="4478" y="3165"/>
                    <a:pt x="4596" y="3145"/>
                  </a:cubicBezTo>
                  <a:cubicBezTo>
                    <a:pt x="4702" y="3138"/>
                    <a:pt x="4819" y="3134"/>
                    <a:pt x="4939" y="3134"/>
                  </a:cubicBezTo>
                  <a:cubicBezTo>
                    <a:pt x="5529" y="3134"/>
                    <a:pt x="6210" y="3246"/>
                    <a:pt x="6226" y="3793"/>
                  </a:cubicBezTo>
                  <a:cubicBezTo>
                    <a:pt x="6226" y="3979"/>
                    <a:pt x="6147" y="4304"/>
                    <a:pt x="5931" y="4343"/>
                  </a:cubicBezTo>
                  <a:cubicBezTo>
                    <a:pt x="5911" y="4346"/>
                    <a:pt x="5889" y="4348"/>
                    <a:pt x="5867" y="4348"/>
                  </a:cubicBezTo>
                  <a:cubicBezTo>
                    <a:pt x="5654" y="4348"/>
                    <a:pt x="5405" y="4185"/>
                    <a:pt x="5254" y="4087"/>
                  </a:cubicBezTo>
                  <a:cubicBezTo>
                    <a:pt x="4940" y="3901"/>
                    <a:pt x="4655" y="3665"/>
                    <a:pt x="4390" y="3410"/>
                  </a:cubicBezTo>
                  <a:cubicBezTo>
                    <a:pt x="4361" y="3378"/>
                    <a:pt x="4315" y="3365"/>
                    <a:pt x="4264" y="3365"/>
                  </a:cubicBezTo>
                  <a:cubicBezTo>
                    <a:pt x="4156" y="3365"/>
                    <a:pt x="4027" y="3422"/>
                    <a:pt x="3987" y="3489"/>
                  </a:cubicBezTo>
                  <a:cubicBezTo>
                    <a:pt x="3958" y="3518"/>
                    <a:pt x="3958" y="3557"/>
                    <a:pt x="3997" y="3587"/>
                  </a:cubicBezTo>
                  <a:cubicBezTo>
                    <a:pt x="4194" y="3793"/>
                    <a:pt x="4380" y="4009"/>
                    <a:pt x="4547" y="4235"/>
                  </a:cubicBezTo>
                  <a:cubicBezTo>
                    <a:pt x="4704" y="4451"/>
                    <a:pt x="5146" y="5050"/>
                    <a:pt x="4851" y="5305"/>
                  </a:cubicBezTo>
                  <a:cubicBezTo>
                    <a:pt x="4770" y="5377"/>
                    <a:pt x="4638" y="5407"/>
                    <a:pt x="4505" y="5407"/>
                  </a:cubicBezTo>
                  <a:cubicBezTo>
                    <a:pt x="4366" y="5407"/>
                    <a:pt x="4225" y="5375"/>
                    <a:pt x="4135" y="5325"/>
                  </a:cubicBezTo>
                  <a:cubicBezTo>
                    <a:pt x="3948" y="5236"/>
                    <a:pt x="3860" y="5050"/>
                    <a:pt x="3820" y="4863"/>
                  </a:cubicBezTo>
                  <a:cubicBezTo>
                    <a:pt x="3791" y="4745"/>
                    <a:pt x="3771" y="4618"/>
                    <a:pt x="3781" y="4490"/>
                  </a:cubicBezTo>
                  <a:cubicBezTo>
                    <a:pt x="3791" y="4362"/>
                    <a:pt x="3811" y="4225"/>
                    <a:pt x="3820" y="4097"/>
                  </a:cubicBezTo>
                  <a:cubicBezTo>
                    <a:pt x="3825" y="4007"/>
                    <a:pt x="3754" y="3969"/>
                    <a:pt x="3669" y="3969"/>
                  </a:cubicBezTo>
                  <a:cubicBezTo>
                    <a:pt x="3551" y="3969"/>
                    <a:pt x="3405" y="4040"/>
                    <a:pt x="3388" y="4137"/>
                  </a:cubicBezTo>
                  <a:cubicBezTo>
                    <a:pt x="3359" y="4274"/>
                    <a:pt x="3339" y="4421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8"/>
                    <a:pt x="2328" y="5727"/>
                  </a:cubicBezTo>
                  <a:cubicBezTo>
                    <a:pt x="1650" y="5236"/>
                    <a:pt x="2583" y="3930"/>
                    <a:pt x="2937" y="3489"/>
                  </a:cubicBezTo>
                  <a:cubicBezTo>
                    <a:pt x="3031" y="3359"/>
                    <a:pt x="2921" y="3297"/>
                    <a:pt x="2795" y="3297"/>
                  </a:cubicBezTo>
                  <a:cubicBezTo>
                    <a:pt x="2710" y="3297"/>
                    <a:pt x="2617" y="3325"/>
                    <a:pt x="2573" y="3381"/>
                  </a:cubicBezTo>
                  <a:cubicBezTo>
                    <a:pt x="2357" y="3665"/>
                    <a:pt x="2082" y="3930"/>
                    <a:pt x="1778" y="4127"/>
                  </a:cubicBezTo>
                  <a:cubicBezTo>
                    <a:pt x="1630" y="4223"/>
                    <a:pt x="1455" y="4319"/>
                    <a:pt x="1273" y="4319"/>
                  </a:cubicBezTo>
                  <a:cubicBezTo>
                    <a:pt x="1213" y="4319"/>
                    <a:pt x="1152" y="4308"/>
                    <a:pt x="1091" y="4284"/>
                  </a:cubicBezTo>
                  <a:cubicBezTo>
                    <a:pt x="875" y="4205"/>
                    <a:pt x="590" y="3891"/>
                    <a:pt x="600" y="3646"/>
                  </a:cubicBezTo>
                  <a:cubicBezTo>
                    <a:pt x="610" y="3243"/>
                    <a:pt x="1366" y="3125"/>
                    <a:pt x="1660" y="3076"/>
                  </a:cubicBezTo>
                  <a:cubicBezTo>
                    <a:pt x="1965" y="3007"/>
                    <a:pt x="2289" y="2968"/>
                    <a:pt x="2603" y="2949"/>
                  </a:cubicBezTo>
                  <a:cubicBezTo>
                    <a:pt x="2834" y="2929"/>
                    <a:pt x="2952" y="2663"/>
                    <a:pt x="2668" y="2663"/>
                  </a:cubicBezTo>
                  <a:cubicBezTo>
                    <a:pt x="2663" y="2663"/>
                    <a:pt x="2657" y="2664"/>
                    <a:pt x="2652" y="2664"/>
                  </a:cubicBezTo>
                  <a:cubicBezTo>
                    <a:pt x="2489" y="2678"/>
                    <a:pt x="2300" y="2689"/>
                    <a:pt x="2103" y="2689"/>
                  </a:cubicBezTo>
                  <a:cubicBezTo>
                    <a:pt x="1612" y="2689"/>
                    <a:pt x="1069" y="2617"/>
                    <a:pt x="747" y="2330"/>
                  </a:cubicBezTo>
                  <a:cubicBezTo>
                    <a:pt x="472" y="2084"/>
                    <a:pt x="541" y="1456"/>
                    <a:pt x="914" y="1338"/>
                  </a:cubicBezTo>
                  <a:cubicBezTo>
                    <a:pt x="961" y="1324"/>
                    <a:pt x="1011" y="1317"/>
                    <a:pt x="1063" y="1317"/>
                  </a:cubicBezTo>
                  <a:cubicBezTo>
                    <a:pt x="1427" y="1317"/>
                    <a:pt x="1873" y="1648"/>
                    <a:pt x="2132" y="1829"/>
                  </a:cubicBezTo>
                  <a:cubicBezTo>
                    <a:pt x="2416" y="2035"/>
                    <a:pt x="2691" y="2261"/>
                    <a:pt x="2937" y="2516"/>
                  </a:cubicBezTo>
                  <a:cubicBezTo>
                    <a:pt x="2967" y="2546"/>
                    <a:pt x="3015" y="2559"/>
                    <a:pt x="3069" y="2559"/>
                  </a:cubicBezTo>
                  <a:cubicBezTo>
                    <a:pt x="3229" y="2559"/>
                    <a:pt x="3435" y="2447"/>
                    <a:pt x="3339" y="2330"/>
                  </a:cubicBezTo>
                  <a:cubicBezTo>
                    <a:pt x="3163" y="2134"/>
                    <a:pt x="2996" y="1898"/>
                    <a:pt x="2858" y="1672"/>
                  </a:cubicBezTo>
                  <a:cubicBezTo>
                    <a:pt x="2691" y="1368"/>
                    <a:pt x="2406" y="847"/>
                    <a:pt x="2642" y="513"/>
                  </a:cubicBezTo>
                  <a:cubicBezTo>
                    <a:pt x="2752" y="355"/>
                    <a:pt x="2933" y="283"/>
                    <a:pt x="3118" y="283"/>
                  </a:cubicBezTo>
                  <a:close/>
                  <a:moveTo>
                    <a:pt x="3293" y="0"/>
                  </a:moveTo>
                  <a:cubicBezTo>
                    <a:pt x="3029" y="0"/>
                    <a:pt x="2757" y="78"/>
                    <a:pt x="2544" y="199"/>
                  </a:cubicBezTo>
                  <a:cubicBezTo>
                    <a:pt x="2073" y="464"/>
                    <a:pt x="2063" y="965"/>
                    <a:pt x="2249" y="1427"/>
                  </a:cubicBezTo>
                  <a:cubicBezTo>
                    <a:pt x="2249" y="1436"/>
                    <a:pt x="2259" y="1446"/>
                    <a:pt x="2259" y="1456"/>
                  </a:cubicBezTo>
                  <a:cubicBezTo>
                    <a:pt x="1930" y="1239"/>
                    <a:pt x="1541" y="1042"/>
                    <a:pt x="1147" y="1042"/>
                  </a:cubicBezTo>
                  <a:cubicBezTo>
                    <a:pt x="1060" y="1042"/>
                    <a:pt x="972" y="1052"/>
                    <a:pt x="885" y="1073"/>
                  </a:cubicBezTo>
                  <a:cubicBezTo>
                    <a:pt x="403" y="1181"/>
                    <a:pt x="1" y="1741"/>
                    <a:pt x="158" y="2232"/>
                  </a:cubicBezTo>
                  <a:cubicBezTo>
                    <a:pt x="305" y="2664"/>
                    <a:pt x="835" y="2811"/>
                    <a:pt x="1248" y="2890"/>
                  </a:cubicBezTo>
                  <a:cubicBezTo>
                    <a:pt x="924" y="2968"/>
                    <a:pt x="610" y="3086"/>
                    <a:pt x="384" y="3292"/>
                  </a:cubicBezTo>
                  <a:cubicBezTo>
                    <a:pt x="1" y="3646"/>
                    <a:pt x="207" y="4117"/>
                    <a:pt x="561" y="4402"/>
                  </a:cubicBezTo>
                  <a:cubicBezTo>
                    <a:pt x="742" y="4546"/>
                    <a:pt x="948" y="4604"/>
                    <a:pt x="1157" y="4604"/>
                  </a:cubicBezTo>
                  <a:cubicBezTo>
                    <a:pt x="1433" y="4604"/>
                    <a:pt x="1714" y="4502"/>
                    <a:pt x="1955" y="4362"/>
                  </a:cubicBezTo>
                  <a:lnTo>
                    <a:pt x="1955" y="4362"/>
                  </a:lnTo>
                  <a:cubicBezTo>
                    <a:pt x="1768" y="4716"/>
                    <a:pt x="1601" y="5148"/>
                    <a:pt x="1700" y="5541"/>
                  </a:cubicBezTo>
                  <a:cubicBezTo>
                    <a:pt x="1790" y="5918"/>
                    <a:pt x="2189" y="6124"/>
                    <a:pt x="2564" y="6124"/>
                  </a:cubicBezTo>
                  <a:cubicBezTo>
                    <a:pt x="2638" y="6124"/>
                    <a:pt x="2710" y="6116"/>
                    <a:pt x="2780" y="6100"/>
                  </a:cubicBezTo>
                  <a:cubicBezTo>
                    <a:pt x="3172" y="6012"/>
                    <a:pt x="3408" y="5688"/>
                    <a:pt x="3555" y="5334"/>
                  </a:cubicBezTo>
                  <a:cubicBezTo>
                    <a:pt x="3683" y="5501"/>
                    <a:pt x="3850" y="5619"/>
                    <a:pt x="4095" y="5668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0" y="5691"/>
                    <a:pt x="5157" y="5575"/>
                    <a:pt x="5313" y="5256"/>
                  </a:cubicBezTo>
                  <a:cubicBezTo>
                    <a:pt x="5431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5" y="4585"/>
                    <a:pt x="5599" y="4633"/>
                    <a:pt x="5780" y="4633"/>
                  </a:cubicBezTo>
                  <a:cubicBezTo>
                    <a:pt x="5904" y="4633"/>
                    <a:pt x="6028" y="4611"/>
                    <a:pt x="6147" y="4559"/>
                  </a:cubicBezTo>
                  <a:cubicBezTo>
                    <a:pt x="6560" y="4392"/>
                    <a:pt x="6805" y="3803"/>
                    <a:pt x="6570" y="3400"/>
                  </a:cubicBezTo>
                  <a:cubicBezTo>
                    <a:pt x="6393" y="3086"/>
                    <a:pt x="6010" y="2968"/>
                    <a:pt x="5657" y="2919"/>
                  </a:cubicBezTo>
                  <a:cubicBezTo>
                    <a:pt x="5941" y="2801"/>
                    <a:pt x="6197" y="2654"/>
                    <a:pt x="6364" y="2438"/>
                  </a:cubicBezTo>
                  <a:cubicBezTo>
                    <a:pt x="6678" y="2035"/>
                    <a:pt x="6383" y="1525"/>
                    <a:pt x="6020" y="1269"/>
                  </a:cubicBezTo>
                  <a:cubicBezTo>
                    <a:pt x="5857" y="1155"/>
                    <a:pt x="5681" y="1107"/>
                    <a:pt x="5504" y="1107"/>
                  </a:cubicBezTo>
                  <a:cubicBezTo>
                    <a:pt x="5179" y="1107"/>
                    <a:pt x="4850" y="1269"/>
                    <a:pt x="4596" y="1485"/>
                  </a:cubicBezTo>
                  <a:cubicBezTo>
                    <a:pt x="4498" y="1564"/>
                    <a:pt x="4410" y="1652"/>
                    <a:pt x="4321" y="1751"/>
                  </a:cubicBezTo>
                  <a:cubicBezTo>
                    <a:pt x="4370" y="1220"/>
                    <a:pt x="4331" y="651"/>
                    <a:pt x="4007" y="288"/>
                  </a:cubicBezTo>
                  <a:cubicBezTo>
                    <a:pt x="3828" y="83"/>
                    <a:pt x="3565" y="0"/>
                    <a:pt x="3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8" name="Google Shape;4998;p23"/>
            <p:cNvSpPr/>
            <p:nvPr/>
          </p:nvSpPr>
          <p:spPr>
            <a:xfrm>
              <a:off x="153403" y="6337757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61" y="290"/>
                  </a:moveTo>
                  <a:cubicBezTo>
                    <a:pt x="4253" y="290"/>
                    <a:pt x="4355" y="326"/>
                    <a:pt x="4469" y="407"/>
                  </a:cubicBezTo>
                  <a:cubicBezTo>
                    <a:pt x="5156" y="889"/>
                    <a:pt x="4213" y="2194"/>
                    <a:pt x="3870" y="2636"/>
                  </a:cubicBezTo>
                  <a:cubicBezTo>
                    <a:pt x="3770" y="2765"/>
                    <a:pt x="3877" y="2828"/>
                    <a:pt x="4003" y="2828"/>
                  </a:cubicBezTo>
                  <a:cubicBezTo>
                    <a:pt x="4087" y="2828"/>
                    <a:pt x="4180" y="2800"/>
                    <a:pt x="4223" y="2744"/>
                  </a:cubicBezTo>
                  <a:cubicBezTo>
                    <a:pt x="4449" y="2460"/>
                    <a:pt x="4714" y="2194"/>
                    <a:pt x="5018" y="1998"/>
                  </a:cubicBezTo>
                  <a:cubicBezTo>
                    <a:pt x="5173" y="1902"/>
                    <a:pt x="5351" y="1806"/>
                    <a:pt x="5533" y="1806"/>
                  </a:cubicBezTo>
                  <a:cubicBezTo>
                    <a:pt x="5594" y="1806"/>
                    <a:pt x="5655" y="1817"/>
                    <a:pt x="5716" y="1841"/>
                  </a:cubicBezTo>
                  <a:cubicBezTo>
                    <a:pt x="5932" y="1920"/>
                    <a:pt x="6216" y="2234"/>
                    <a:pt x="6207" y="2479"/>
                  </a:cubicBezTo>
                  <a:cubicBezTo>
                    <a:pt x="6187" y="2882"/>
                    <a:pt x="5431" y="3000"/>
                    <a:pt x="5146" y="3059"/>
                  </a:cubicBezTo>
                  <a:cubicBezTo>
                    <a:pt x="4832" y="3117"/>
                    <a:pt x="4518" y="3157"/>
                    <a:pt x="4194" y="3176"/>
                  </a:cubicBezTo>
                  <a:cubicBezTo>
                    <a:pt x="3975" y="3195"/>
                    <a:pt x="3858" y="3462"/>
                    <a:pt x="4116" y="3462"/>
                  </a:cubicBezTo>
                  <a:cubicBezTo>
                    <a:pt x="4125" y="3462"/>
                    <a:pt x="4135" y="3462"/>
                    <a:pt x="4145" y="3461"/>
                  </a:cubicBezTo>
                  <a:cubicBezTo>
                    <a:pt x="4308" y="3450"/>
                    <a:pt x="4496" y="3440"/>
                    <a:pt x="4692" y="3440"/>
                  </a:cubicBezTo>
                  <a:cubicBezTo>
                    <a:pt x="5189" y="3440"/>
                    <a:pt x="5735" y="3506"/>
                    <a:pt x="6059" y="3795"/>
                  </a:cubicBezTo>
                  <a:cubicBezTo>
                    <a:pt x="6334" y="4040"/>
                    <a:pt x="6265" y="4669"/>
                    <a:pt x="5892" y="4787"/>
                  </a:cubicBezTo>
                  <a:cubicBezTo>
                    <a:pt x="5844" y="4801"/>
                    <a:pt x="5793" y="4808"/>
                    <a:pt x="5740" y="4808"/>
                  </a:cubicBezTo>
                  <a:cubicBezTo>
                    <a:pt x="5370" y="4808"/>
                    <a:pt x="4924" y="4476"/>
                    <a:pt x="4675" y="4296"/>
                  </a:cubicBezTo>
                  <a:cubicBezTo>
                    <a:pt x="4390" y="4090"/>
                    <a:pt x="4115" y="3864"/>
                    <a:pt x="3860" y="3608"/>
                  </a:cubicBezTo>
                  <a:cubicBezTo>
                    <a:pt x="3830" y="3579"/>
                    <a:pt x="3781" y="3566"/>
                    <a:pt x="3727" y="3566"/>
                  </a:cubicBezTo>
                  <a:cubicBezTo>
                    <a:pt x="3568" y="3566"/>
                    <a:pt x="3364" y="3678"/>
                    <a:pt x="3467" y="3795"/>
                  </a:cubicBezTo>
                  <a:cubicBezTo>
                    <a:pt x="3644" y="4001"/>
                    <a:pt x="3801" y="4227"/>
                    <a:pt x="3938" y="4463"/>
                  </a:cubicBezTo>
                  <a:cubicBezTo>
                    <a:pt x="4115" y="4757"/>
                    <a:pt x="4390" y="5278"/>
                    <a:pt x="4164" y="5611"/>
                  </a:cubicBezTo>
                  <a:cubicBezTo>
                    <a:pt x="4050" y="5770"/>
                    <a:pt x="3867" y="5841"/>
                    <a:pt x="3681" y="5841"/>
                  </a:cubicBezTo>
                  <a:cubicBezTo>
                    <a:pt x="3451" y="5841"/>
                    <a:pt x="3218" y="5732"/>
                    <a:pt x="3104" y="554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7" y="4119"/>
                    <a:pt x="2986" y="3844"/>
                    <a:pt x="3045" y="3579"/>
                  </a:cubicBezTo>
                  <a:cubicBezTo>
                    <a:pt x="3065" y="3494"/>
                    <a:pt x="3006" y="3462"/>
                    <a:pt x="2927" y="3462"/>
                  </a:cubicBezTo>
                  <a:cubicBezTo>
                    <a:pt x="2813" y="3462"/>
                    <a:pt x="2657" y="3525"/>
                    <a:pt x="2623" y="3589"/>
                  </a:cubicBezTo>
                  <a:cubicBezTo>
                    <a:pt x="2446" y="3913"/>
                    <a:pt x="2210" y="4227"/>
                    <a:pt x="1925" y="4472"/>
                  </a:cubicBezTo>
                  <a:cubicBezTo>
                    <a:pt x="1783" y="4599"/>
                    <a:pt x="1608" y="4733"/>
                    <a:pt x="1411" y="4733"/>
                  </a:cubicBezTo>
                  <a:cubicBezTo>
                    <a:pt x="1365" y="4733"/>
                    <a:pt x="1317" y="4725"/>
                    <a:pt x="1268" y="4708"/>
                  </a:cubicBezTo>
                  <a:cubicBezTo>
                    <a:pt x="1032" y="4620"/>
                    <a:pt x="777" y="4315"/>
                    <a:pt x="737" y="4060"/>
                  </a:cubicBezTo>
                  <a:cubicBezTo>
                    <a:pt x="649" y="3392"/>
                    <a:pt x="2033" y="3265"/>
                    <a:pt x="2485" y="3235"/>
                  </a:cubicBezTo>
                  <a:cubicBezTo>
                    <a:pt x="2700" y="3207"/>
                    <a:pt x="2817" y="2948"/>
                    <a:pt x="2575" y="2948"/>
                  </a:cubicBezTo>
                  <a:cubicBezTo>
                    <a:pt x="2562" y="2948"/>
                    <a:pt x="2549" y="2949"/>
                    <a:pt x="2534" y="2951"/>
                  </a:cubicBezTo>
                  <a:cubicBezTo>
                    <a:pt x="2426" y="2951"/>
                    <a:pt x="2318" y="2960"/>
                    <a:pt x="2210" y="2980"/>
                  </a:cubicBezTo>
                  <a:cubicBezTo>
                    <a:pt x="2103" y="2987"/>
                    <a:pt x="1986" y="2991"/>
                    <a:pt x="1865" y="2991"/>
                  </a:cubicBezTo>
                  <a:cubicBezTo>
                    <a:pt x="1276" y="2991"/>
                    <a:pt x="597" y="2880"/>
                    <a:pt x="580" y="2342"/>
                  </a:cubicBezTo>
                  <a:cubicBezTo>
                    <a:pt x="570" y="2145"/>
                    <a:pt x="659" y="1821"/>
                    <a:pt x="875" y="1782"/>
                  </a:cubicBezTo>
                  <a:cubicBezTo>
                    <a:pt x="895" y="1778"/>
                    <a:pt x="916" y="1777"/>
                    <a:pt x="937" y="1777"/>
                  </a:cubicBezTo>
                  <a:cubicBezTo>
                    <a:pt x="1143" y="1777"/>
                    <a:pt x="1392" y="1939"/>
                    <a:pt x="1552" y="2037"/>
                  </a:cubicBezTo>
                  <a:cubicBezTo>
                    <a:pt x="1857" y="2234"/>
                    <a:pt x="2151" y="2460"/>
                    <a:pt x="2407" y="2715"/>
                  </a:cubicBezTo>
                  <a:cubicBezTo>
                    <a:pt x="2438" y="2747"/>
                    <a:pt x="2487" y="2760"/>
                    <a:pt x="2540" y="2760"/>
                  </a:cubicBezTo>
                  <a:cubicBezTo>
                    <a:pt x="2650" y="2760"/>
                    <a:pt x="2779" y="2703"/>
                    <a:pt x="2819" y="2636"/>
                  </a:cubicBezTo>
                  <a:cubicBezTo>
                    <a:pt x="2839" y="2607"/>
                    <a:pt x="2839" y="2568"/>
                    <a:pt x="2809" y="2538"/>
                  </a:cubicBezTo>
                  <a:cubicBezTo>
                    <a:pt x="2603" y="234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8" y="751"/>
                    <a:pt x="2173" y="722"/>
                    <a:pt x="2310" y="722"/>
                  </a:cubicBezTo>
                  <a:cubicBezTo>
                    <a:pt x="2446" y="722"/>
                    <a:pt x="2583" y="751"/>
                    <a:pt x="2672" y="800"/>
                  </a:cubicBezTo>
                  <a:cubicBezTo>
                    <a:pt x="2848" y="889"/>
                    <a:pt x="2937" y="1075"/>
                    <a:pt x="2986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6" y="1772"/>
                    <a:pt x="2986" y="1900"/>
                    <a:pt x="2986" y="2037"/>
                  </a:cubicBezTo>
                  <a:cubicBezTo>
                    <a:pt x="2982" y="2122"/>
                    <a:pt x="3048" y="2157"/>
                    <a:pt x="3130" y="2157"/>
                  </a:cubicBezTo>
                  <a:cubicBezTo>
                    <a:pt x="3246" y="2157"/>
                    <a:pt x="3395" y="2086"/>
                    <a:pt x="3418" y="1988"/>
                  </a:cubicBezTo>
                  <a:cubicBezTo>
                    <a:pt x="3447" y="1851"/>
                    <a:pt x="3457" y="1713"/>
                    <a:pt x="3457" y="1566"/>
                  </a:cubicBezTo>
                  <a:cubicBezTo>
                    <a:pt x="3538" y="1027"/>
                    <a:pt x="3743" y="290"/>
                    <a:pt x="4161" y="290"/>
                  </a:cubicBezTo>
                  <a:close/>
                  <a:moveTo>
                    <a:pt x="4236" y="0"/>
                  </a:moveTo>
                  <a:cubicBezTo>
                    <a:pt x="4161" y="0"/>
                    <a:pt x="4088" y="8"/>
                    <a:pt x="4017" y="25"/>
                  </a:cubicBezTo>
                  <a:cubicBezTo>
                    <a:pt x="3624" y="123"/>
                    <a:pt x="3388" y="437"/>
                    <a:pt x="3241" y="790"/>
                  </a:cubicBezTo>
                  <a:cubicBezTo>
                    <a:pt x="3123" y="633"/>
                    <a:pt x="2956" y="506"/>
                    <a:pt x="2711" y="466"/>
                  </a:cubicBezTo>
                  <a:cubicBezTo>
                    <a:pt x="2623" y="449"/>
                    <a:pt x="2524" y="439"/>
                    <a:pt x="2420" y="439"/>
                  </a:cubicBezTo>
                  <a:cubicBezTo>
                    <a:pt x="2058" y="439"/>
                    <a:pt x="1644" y="556"/>
                    <a:pt x="1484" y="869"/>
                  </a:cubicBezTo>
                  <a:cubicBezTo>
                    <a:pt x="1366" y="1105"/>
                    <a:pt x="1444" y="1380"/>
                    <a:pt x="1572" y="1615"/>
                  </a:cubicBezTo>
                  <a:cubicBezTo>
                    <a:pt x="1392" y="1539"/>
                    <a:pt x="1204" y="1491"/>
                    <a:pt x="1020" y="1491"/>
                  </a:cubicBezTo>
                  <a:cubicBezTo>
                    <a:pt x="894" y="1491"/>
                    <a:pt x="769" y="1514"/>
                    <a:pt x="649" y="1566"/>
                  </a:cubicBezTo>
                  <a:cubicBezTo>
                    <a:pt x="237" y="1743"/>
                    <a:pt x="1" y="2332"/>
                    <a:pt x="227" y="2725"/>
                  </a:cubicBezTo>
                  <a:cubicBezTo>
                    <a:pt x="404" y="3039"/>
                    <a:pt x="796" y="3157"/>
                    <a:pt x="1140" y="3216"/>
                  </a:cubicBezTo>
                  <a:cubicBezTo>
                    <a:pt x="865" y="3324"/>
                    <a:pt x="610" y="3471"/>
                    <a:pt x="433" y="3687"/>
                  </a:cubicBezTo>
                  <a:cubicBezTo>
                    <a:pt x="129" y="4090"/>
                    <a:pt x="423" y="4600"/>
                    <a:pt x="786" y="4855"/>
                  </a:cubicBezTo>
                  <a:cubicBezTo>
                    <a:pt x="950" y="4970"/>
                    <a:pt x="1126" y="5018"/>
                    <a:pt x="1302" y="5018"/>
                  </a:cubicBezTo>
                  <a:cubicBezTo>
                    <a:pt x="1624" y="5018"/>
                    <a:pt x="1947" y="4858"/>
                    <a:pt x="2200" y="4649"/>
                  </a:cubicBezTo>
                  <a:cubicBezTo>
                    <a:pt x="2299" y="4561"/>
                    <a:pt x="2397" y="4472"/>
                    <a:pt x="2485" y="4374"/>
                  </a:cubicBezTo>
                  <a:lnTo>
                    <a:pt x="2485" y="4374"/>
                  </a:lnTo>
                  <a:cubicBezTo>
                    <a:pt x="2426" y="4914"/>
                    <a:pt x="2475" y="5474"/>
                    <a:pt x="2790" y="5837"/>
                  </a:cubicBezTo>
                  <a:cubicBezTo>
                    <a:pt x="2975" y="6043"/>
                    <a:pt x="3241" y="6126"/>
                    <a:pt x="3514" y="6126"/>
                  </a:cubicBezTo>
                  <a:cubicBezTo>
                    <a:pt x="3774" y="6126"/>
                    <a:pt x="4042" y="6051"/>
                    <a:pt x="4253" y="5935"/>
                  </a:cubicBezTo>
                  <a:cubicBezTo>
                    <a:pt x="4734" y="5661"/>
                    <a:pt x="4743" y="5170"/>
                    <a:pt x="4557" y="4708"/>
                  </a:cubicBezTo>
                  <a:cubicBezTo>
                    <a:pt x="4547" y="4688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73" y="5088"/>
                    <a:pt x="5675" y="5088"/>
                  </a:cubicBezTo>
                  <a:cubicBezTo>
                    <a:pt x="5757" y="5088"/>
                    <a:pt x="5840" y="5080"/>
                    <a:pt x="5922" y="5062"/>
                  </a:cubicBezTo>
                  <a:cubicBezTo>
                    <a:pt x="6393" y="4944"/>
                    <a:pt x="6796" y="4394"/>
                    <a:pt x="6639" y="3893"/>
                  </a:cubicBezTo>
                  <a:cubicBezTo>
                    <a:pt x="6501" y="3461"/>
                    <a:pt x="5971" y="3314"/>
                    <a:pt x="5558" y="3235"/>
                  </a:cubicBezTo>
                  <a:cubicBezTo>
                    <a:pt x="5873" y="3157"/>
                    <a:pt x="6187" y="3039"/>
                    <a:pt x="6423" y="2833"/>
                  </a:cubicBezTo>
                  <a:cubicBezTo>
                    <a:pt x="6805" y="2489"/>
                    <a:pt x="6599" y="2008"/>
                    <a:pt x="6236" y="1723"/>
                  </a:cubicBezTo>
                  <a:cubicBezTo>
                    <a:pt x="6058" y="1579"/>
                    <a:pt x="5855" y="1521"/>
                    <a:pt x="5648" y="1521"/>
                  </a:cubicBezTo>
                  <a:cubicBezTo>
                    <a:pt x="5373" y="1521"/>
                    <a:pt x="5092" y="1623"/>
                    <a:pt x="4852" y="1762"/>
                  </a:cubicBezTo>
                  <a:cubicBezTo>
                    <a:pt x="5028" y="1409"/>
                    <a:pt x="5205" y="977"/>
                    <a:pt x="5107" y="584"/>
                  </a:cubicBezTo>
                  <a:cubicBezTo>
                    <a:pt x="5008" y="207"/>
                    <a:pt x="4615" y="0"/>
                    <a:pt x="4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9" name="Google Shape;4999;p23"/>
            <p:cNvSpPr/>
            <p:nvPr/>
          </p:nvSpPr>
          <p:spPr>
            <a:xfrm>
              <a:off x="493315" y="6329399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3117" y="283"/>
                  </a:moveTo>
                  <a:cubicBezTo>
                    <a:pt x="3349" y="283"/>
                    <a:pt x="3587" y="395"/>
                    <a:pt x="3703" y="587"/>
                  </a:cubicBezTo>
                  <a:cubicBezTo>
                    <a:pt x="3899" y="911"/>
                    <a:pt x="3899" y="1363"/>
                    <a:pt x="3879" y="1736"/>
                  </a:cubicBezTo>
                  <a:cubicBezTo>
                    <a:pt x="3860" y="2001"/>
                    <a:pt x="3821" y="2276"/>
                    <a:pt x="3762" y="2541"/>
                  </a:cubicBezTo>
                  <a:cubicBezTo>
                    <a:pt x="3741" y="2629"/>
                    <a:pt x="3804" y="2662"/>
                    <a:pt x="3888" y="2662"/>
                  </a:cubicBezTo>
                  <a:cubicBezTo>
                    <a:pt x="4000" y="2662"/>
                    <a:pt x="4150" y="2603"/>
                    <a:pt x="4184" y="2541"/>
                  </a:cubicBezTo>
                  <a:cubicBezTo>
                    <a:pt x="4361" y="2217"/>
                    <a:pt x="4596" y="1903"/>
                    <a:pt x="4881" y="1657"/>
                  </a:cubicBezTo>
                  <a:cubicBezTo>
                    <a:pt x="5023" y="1524"/>
                    <a:pt x="5196" y="1396"/>
                    <a:pt x="5385" y="1396"/>
                  </a:cubicBezTo>
                  <a:cubicBezTo>
                    <a:pt x="5432" y="1396"/>
                    <a:pt x="5480" y="1404"/>
                    <a:pt x="5529" y="1422"/>
                  </a:cubicBezTo>
                  <a:cubicBezTo>
                    <a:pt x="5774" y="1500"/>
                    <a:pt x="6030" y="1814"/>
                    <a:pt x="6069" y="2070"/>
                  </a:cubicBezTo>
                  <a:cubicBezTo>
                    <a:pt x="6157" y="2737"/>
                    <a:pt x="4773" y="2865"/>
                    <a:pt x="4321" y="2895"/>
                  </a:cubicBezTo>
                  <a:cubicBezTo>
                    <a:pt x="4103" y="2923"/>
                    <a:pt x="3986" y="3180"/>
                    <a:pt x="4243" y="3180"/>
                  </a:cubicBezTo>
                  <a:cubicBezTo>
                    <a:pt x="4252" y="3180"/>
                    <a:pt x="4262" y="3180"/>
                    <a:pt x="4272" y="3179"/>
                  </a:cubicBezTo>
                  <a:cubicBezTo>
                    <a:pt x="4380" y="3169"/>
                    <a:pt x="4488" y="3160"/>
                    <a:pt x="4596" y="3150"/>
                  </a:cubicBezTo>
                  <a:cubicBezTo>
                    <a:pt x="4710" y="3141"/>
                    <a:pt x="4835" y="3135"/>
                    <a:pt x="4965" y="3135"/>
                  </a:cubicBezTo>
                  <a:cubicBezTo>
                    <a:pt x="5549" y="3135"/>
                    <a:pt x="6210" y="3257"/>
                    <a:pt x="6226" y="3788"/>
                  </a:cubicBezTo>
                  <a:cubicBezTo>
                    <a:pt x="6226" y="3975"/>
                    <a:pt x="6148" y="4299"/>
                    <a:pt x="5932" y="4338"/>
                  </a:cubicBezTo>
                  <a:cubicBezTo>
                    <a:pt x="5912" y="4342"/>
                    <a:pt x="5891" y="4343"/>
                    <a:pt x="5870" y="4343"/>
                  </a:cubicBezTo>
                  <a:cubicBezTo>
                    <a:pt x="5664" y="4343"/>
                    <a:pt x="5414" y="4181"/>
                    <a:pt x="5254" y="4083"/>
                  </a:cubicBezTo>
                  <a:cubicBezTo>
                    <a:pt x="4950" y="3896"/>
                    <a:pt x="4655" y="3660"/>
                    <a:pt x="4400" y="3405"/>
                  </a:cubicBezTo>
                  <a:cubicBezTo>
                    <a:pt x="4368" y="3376"/>
                    <a:pt x="4320" y="3364"/>
                    <a:pt x="4267" y="3364"/>
                  </a:cubicBezTo>
                  <a:cubicBezTo>
                    <a:pt x="4157" y="3364"/>
                    <a:pt x="4027" y="3417"/>
                    <a:pt x="3987" y="3484"/>
                  </a:cubicBezTo>
                  <a:cubicBezTo>
                    <a:pt x="3968" y="3523"/>
                    <a:pt x="3968" y="3552"/>
                    <a:pt x="3997" y="3592"/>
                  </a:cubicBezTo>
                  <a:cubicBezTo>
                    <a:pt x="4203" y="3788"/>
                    <a:pt x="4390" y="4004"/>
                    <a:pt x="4557" y="4240"/>
                  </a:cubicBezTo>
                  <a:cubicBezTo>
                    <a:pt x="4714" y="4456"/>
                    <a:pt x="5146" y="5045"/>
                    <a:pt x="4851" y="5300"/>
                  </a:cubicBezTo>
                  <a:cubicBezTo>
                    <a:pt x="4766" y="5375"/>
                    <a:pt x="4628" y="5407"/>
                    <a:pt x="4489" y="5407"/>
                  </a:cubicBezTo>
                  <a:cubicBezTo>
                    <a:pt x="4355" y="5407"/>
                    <a:pt x="4221" y="5378"/>
                    <a:pt x="4135" y="5330"/>
                  </a:cubicBezTo>
                  <a:cubicBezTo>
                    <a:pt x="3958" y="5231"/>
                    <a:pt x="3870" y="5055"/>
                    <a:pt x="3821" y="4868"/>
                  </a:cubicBezTo>
                  <a:cubicBezTo>
                    <a:pt x="3791" y="4740"/>
                    <a:pt x="3781" y="4613"/>
                    <a:pt x="3781" y="4485"/>
                  </a:cubicBezTo>
                  <a:cubicBezTo>
                    <a:pt x="3801" y="4358"/>
                    <a:pt x="3821" y="4220"/>
                    <a:pt x="3821" y="4092"/>
                  </a:cubicBezTo>
                  <a:cubicBezTo>
                    <a:pt x="3825" y="4003"/>
                    <a:pt x="3758" y="3968"/>
                    <a:pt x="3676" y="3968"/>
                  </a:cubicBezTo>
                  <a:cubicBezTo>
                    <a:pt x="3560" y="3968"/>
                    <a:pt x="3412" y="4039"/>
                    <a:pt x="3388" y="4132"/>
                  </a:cubicBezTo>
                  <a:cubicBezTo>
                    <a:pt x="3359" y="4269"/>
                    <a:pt x="3339" y="4416"/>
                    <a:pt x="3339" y="4564"/>
                  </a:cubicBezTo>
                  <a:cubicBezTo>
                    <a:pt x="3259" y="5103"/>
                    <a:pt x="3060" y="5840"/>
                    <a:pt x="2639" y="5840"/>
                  </a:cubicBezTo>
                  <a:cubicBezTo>
                    <a:pt x="2547" y="5840"/>
                    <a:pt x="2443" y="5804"/>
                    <a:pt x="2328" y="5722"/>
                  </a:cubicBezTo>
                  <a:cubicBezTo>
                    <a:pt x="1651" y="5241"/>
                    <a:pt x="2583" y="3926"/>
                    <a:pt x="2937" y="3484"/>
                  </a:cubicBezTo>
                  <a:cubicBezTo>
                    <a:pt x="3036" y="3361"/>
                    <a:pt x="2930" y="3297"/>
                    <a:pt x="2805" y="3297"/>
                  </a:cubicBezTo>
                  <a:cubicBezTo>
                    <a:pt x="2720" y="3297"/>
                    <a:pt x="2627" y="3326"/>
                    <a:pt x="2583" y="3385"/>
                  </a:cubicBezTo>
                  <a:cubicBezTo>
                    <a:pt x="2357" y="3660"/>
                    <a:pt x="2092" y="3935"/>
                    <a:pt x="1788" y="4122"/>
                  </a:cubicBezTo>
                  <a:cubicBezTo>
                    <a:pt x="1631" y="4226"/>
                    <a:pt x="1452" y="4319"/>
                    <a:pt x="1267" y="4319"/>
                  </a:cubicBezTo>
                  <a:cubicBezTo>
                    <a:pt x="1209" y="4319"/>
                    <a:pt x="1150" y="4310"/>
                    <a:pt x="1091" y="4289"/>
                  </a:cubicBezTo>
                  <a:cubicBezTo>
                    <a:pt x="875" y="4210"/>
                    <a:pt x="590" y="3886"/>
                    <a:pt x="600" y="3641"/>
                  </a:cubicBezTo>
                  <a:cubicBezTo>
                    <a:pt x="620" y="3238"/>
                    <a:pt x="1366" y="3130"/>
                    <a:pt x="1660" y="3071"/>
                  </a:cubicBezTo>
                  <a:cubicBezTo>
                    <a:pt x="1975" y="3012"/>
                    <a:pt x="2289" y="2963"/>
                    <a:pt x="2613" y="2953"/>
                  </a:cubicBezTo>
                  <a:cubicBezTo>
                    <a:pt x="2831" y="2934"/>
                    <a:pt x="2948" y="2668"/>
                    <a:pt x="2681" y="2668"/>
                  </a:cubicBezTo>
                  <a:cubicBezTo>
                    <a:pt x="2672" y="2668"/>
                    <a:pt x="2662" y="2668"/>
                    <a:pt x="2652" y="2669"/>
                  </a:cubicBezTo>
                  <a:cubicBezTo>
                    <a:pt x="2493" y="2680"/>
                    <a:pt x="2309" y="2690"/>
                    <a:pt x="2117" y="2690"/>
                  </a:cubicBezTo>
                  <a:cubicBezTo>
                    <a:pt x="1622" y="2690"/>
                    <a:pt x="1073" y="2622"/>
                    <a:pt x="747" y="2325"/>
                  </a:cubicBezTo>
                  <a:cubicBezTo>
                    <a:pt x="472" y="2080"/>
                    <a:pt x="541" y="1461"/>
                    <a:pt x="914" y="1343"/>
                  </a:cubicBezTo>
                  <a:cubicBezTo>
                    <a:pt x="965" y="1327"/>
                    <a:pt x="1019" y="1319"/>
                    <a:pt x="1074" y="1319"/>
                  </a:cubicBezTo>
                  <a:cubicBezTo>
                    <a:pt x="1443" y="1319"/>
                    <a:pt x="1884" y="1655"/>
                    <a:pt x="2132" y="1834"/>
                  </a:cubicBezTo>
                  <a:cubicBezTo>
                    <a:pt x="2416" y="2030"/>
                    <a:pt x="2691" y="2266"/>
                    <a:pt x="2947" y="2512"/>
                  </a:cubicBezTo>
                  <a:cubicBezTo>
                    <a:pt x="2977" y="2542"/>
                    <a:pt x="3026" y="2554"/>
                    <a:pt x="3080" y="2554"/>
                  </a:cubicBezTo>
                  <a:cubicBezTo>
                    <a:pt x="3239" y="2554"/>
                    <a:pt x="3442" y="2445"/>
                    <a:pt x="3339" y="2335"/>
                  </a:cubicBezTo>
                  <a:cubicBezTo>
                    <a:pt x="3163" y="2129"/>
                    <a:pt x="3006" y="1903"/>
                    <a:pt x="2868" y="1667"/>
                  </a:cubicBezTo>
                  <a:cubicBezTo>
                    <a:pt x="2691" y="1373"/>
                    <a:pt x="2407" y="842"/>
                    <a:pt x="2642" y="509"/>
                  </a:cubicBezTo>
                  <a:cubicBezTo>
                    <a:pt x="2755" y="353"/>
                    <a:pt x="2934" y="283"/>
                    <a:pt x="3117" y="283"/>
                  </a:cubicBezTo>
                  <a:close/>
                  <a:moveTo>
                    <a:pt x="3287" y="0"/>
                  </a:moveTo>
                  <a:cubicBezTo>
                    <a:pt x="3028" y="0"/>
                    <a:pt x="2763" y="75"/>
                    <a:pt x="2554" y="194"/>
                  </a:cubicBezTo>
                  <a:cubicBezTo>
                    <a:pt x="2073" y="459"/>
                    <a:pt x="2063" y="960"/>
                    <a:pt x="2249" y="1422"/>
                  </a:cubicBezTo>
                  <a:cubicBezTo>
                    <a:pt x="2259" y="1432"/>
                    <a:pt x="2259" y="1441"/>
                    <a:pt x="2269" y="1461"/>
                  </a:cubicBezTo>
                  <a:cubicBezTo>
                    <a:pt x="1930" y="1243"/>
                    <a:pt x="1537" y="1038"/>
                    <a:pt x="1141" y="1038"/>
                  </a:cubicBezTo>
                  <a:cubicBezTo>
                    <a:pt x="1055" y="1038"/>
                    <a:pt x="970" y="1047"/>
                    <a:pt x="885" y="1068"/>
                  </a:cubicBezTo>
                  <a:cubicBezTo>
                    <a:pt x="413" y="1176"/>
                    <a:pt x="11" y="1736"/>
                    <a:pt x="168" y="2227"/>
                  </a:cubicBezTo>
                  <a:cubicBezTo>
                    <a:pt x="305" y="2659"/>
                    <a:pt x="836" y="2816"/>
                    <a:pt x="1248" y="2885"/>
                  </a:cubicBezTo>
                  <a:cubicBezTo>
                    <a:pt x="934" y="2963"/>
                    <a:pt x="620" y="3081"/>
                    <a:pt x="384" y="3297"/>
                  </a:cubicBezTo>
                  <a:cubicBezTo>
                    <a:pt x="1" y="3641"/>
                    <a:pt x="207" y="4112"/>
                    <a:pt x="570" y="4407"/>
                  </a:cubicBezTo>
                  <a:cubicBezTo>
                    <a:pt x="745" y="4548"/>
                    <a:pt x="944" y="4605"/>
                    <a:pt x="1148" y="4605"/>
                  </a:cubicBezTo>
                  <a:cubicBezTo>
                    <a:pt x="1425" y="4605"/>
                    <a:pt x="1711" y="4499"/>
                    <a:pt x="1955" y="4358"/>
                  </a:cubicBezTo>
                  <a:lnTo>
                    <a:pt x="1955" y="4358"/>
                  </a:lnTo>
                  <a:cubicBezTo>
                    <a:pt x="1768" y="4721"/>
                    <a:pt x="1601" y="5153"/>
                    <a:pt x="1700" y="5536"/>
                  </a:cubicBezTo>
                  <a:cubicBezTo>
                    <a:pt x="1798" y="5920"/>
                    <a:pt x="2188" y="6120"/>
                    <a:pt x="2559" y="6120"/>
                  </a:cubicBezTo>
                  <a:cubicBezTo>
                    <a:pt x="2634" y="6120"/>
                    <a:pt x="2709" y="6112"/>
                    <a:pt x="2780" y="6095"/>
                  </a:cubicBezTo>
                  <a:cubicBezTo>
                    <a:pt x="3182" y="6007"/>
                    <a:pt x="3418" y="5683"/>
                    <a:pt x="3565" y="5330"/>
                  </a:cubicBezTo>
                  <a:cubicBezTo>
                    <a:pt x="3683" y="5497"/>
                    <a:pt x="3850" y="5624"/>
                    <a:pt x="4095" y="5663"/>
                  </a:cubicBezTo>
                  <a:cubicBezTo>
                    <a:pt x="4177" y="5678"/>
                    <a:pt x="4269" y="5686"/>
                    <a:pt x="4364" y="5686"/>
                  </a:cubicBezTo>
                  <a:cubicBezTo>
                    <a:pt x="4731" y="5686"/>
                    <a:pt x="5159" y="5570"/>
                    <a:pt x="5323" y="5251"/>
                  </a:cubicBezTo>
                  <a:cubicBezTo>
                    <a:pt x="5441" y="5015"/>
                    <a:pt x="5352" y="4750"/>
                    <a:pt x="5234" y="4505"/>
                  </a:cubicBezTo>
                  <a:lnTo>
                    <a:pt x="5234" y="4505"/>
                  </a:lnTo>
                  <a:cubicBezTo>
                    <a:pt x="5415" y="4586"/>
                    <a:pt x="5603" y="4634"/>
                    <a:pt x="5787" y="4634"/>
                  </a:cubicBezTo>
                  <a:cubicBezTo>
                    <a:pt x="5913" y="4634"/>
                    <a:pt x="6038" y="4612"/>
                    <a:pt x="6157" y="4564"/>
                  </a:cubicBezTo>
                  <a:cubicBezTo>
                    <a:pt x="6570" y="4387"/>
                    <a:pt x="6805" y="3798"/>
                    <a:pt x="6580" y="3395"/>
                  </a:cubicBezTo>
                  <a:cubicBezTo>
                    <a:pt x="6403" y="3091"/>
                    <a:pt x="6010" y="2973"/>
                    <a:pt x="5657" y="2914"/>
                  </a:cubicBezTo>
                  <a:cubicBezTo>
                    <a:pt x="5941" y="2806"/>
                    <a:pt x="6197" y="2649"/>
                    <a:pt x="6373" y="2433"/>
                  </a:cubicBezTo>
                  <a:cubicBezTo>
                    <a:pt x="6678" y="2030"/>
                    <a:pt x="6383" y="1530"/>
                    <a:pt x="6020" y="1274"/>
                  </a:cubicBezTo>
                  <a:cubicBezTo>
                    <a:pt x="5854" y="1158"/>
                    <a:pt x="5676" y="1109"/>
                    <a:pt x="5498" y="1109"/>
                  </a:cubicBezTo>
                  <a:cubicBezTo>
                    <a:pt x="5178" y="1109"/>
                    <a:pt x="4858" y="1266"/>
                    <a:pt x="4606" y="1481"/>
                  </a:cubicBezTo>
                  <a:cubicBezTo>
                    <a:pt x="4508" y="1559"/>
                    <a:pt x="4410" y="1657"/>
                    <a:pt x="4321" y="1746"/>
                  </a:cubicBezTo>
                  <a:cubicBezTo>
                    <a:pt x="4370" y="1215"/>
                    <a:pt x="4331" y="646"/>
                    <a:pt x="4017" y="293"/>
                  </a:cubicBezTo>
                  <a:cubicBezTo>
                    <a:pt x="3830" y="85"/>
                    <a:pt x="3562" y="0"/>
                    <a:pt x="3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0" name="Google Shape;5000;p23"/>
            <p:cNvSpPr/>
            <p:nvPr/>
          </p:nvSpPr>
          <p:spPr>
            <a:xfrm>
              <a:off x="832635" y="6337757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6" y="290"/>
                  </a:moveTo>
                  <a:cubicBezTo>
                    <a:pt x="4259" y="290"/>
                    <a:pt x="4362" y="326"/>
                    <a:pt x="4478" y="407"/>
                  </a:cubicBezTo>
                  <a:cubicBezTo>
                    <a:pt x="5155" y="889"/>
                    <a:pt x="4222" y="2194"/>
                    <a:pt x="3869" y="2636"/>
                  </a:cubicBezTo>
                  <a:cubicBezTo>
                    <a:pt x="3769" y="2765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4"/>
                  </a:cubicBezTo>
                  <a:cubicBezTo>
                    <a:pt x="4448" y="2460"/>
                    <a:pt x="4723" y="2194"/>
                    <a:pt x="5028" y="1998"/>
                  </a:cubicBezTo>
                  <a:cubicBezTo>
                    <a:pt x="5175" y="1902"/>
                    <a:pt x="5351" y="1806"/>
                    <a:pt x="5533" y="1806"/>
                  </a:cubicBezTo>
                  <a:cubicBezTo>
                    <a:pt x="5593" y="1806"/>
                    <a:pt x="5654" y="1817"/>
                    <a:pt x="5715" y="1841"/>
                  </a:cubicBezTo>
                  <a:cubicBezTo>
                    <a:pt x="5931" y="1920"/>
                    <a:pt x="6216" y="2234"/>
                    <a:pt x="6206" y="2479"/>
                  </a:cubicBezTo>
                  <a:cubicBezTo>
                    <a:pt x="6186" y="2882"/>
                    <a:pt x="5440" y="3000"/>
                    <a:pt x="5145" y="3059"/>
                  </a:cubicBezTo>
                  <a:cubicBezTo>
                    <a:pt x="4831" y="3117"/>
                    <a:pt x="4517" y="3157"/>
                    <a:pt x="4193" y="3176"/>
                  </a:cubicBezTo>
                  <a:cubicBezTo>
                    <a:pt x="3975" y="3195"/>
                    <a:pt x="3857" y="3462"/>
                    <a:pt x="4125" y="3462"/>
                  </a:cubicBezTo>
                  <a:cubicBezTo>
                    <a:pt x="4134" y="3462"/>
                    <a:pt x="4144" y="3462"/>
                    <a:pt x="4154" y="3461"/>
                  </a:cubicBezTo>
                  <a:cubicBezTo>
                    <a:pt x="4315" y="3450"/>
                    <a:pt x="4501" y="3440"/>
                    <a:pt x="4695" y="3440"/>
                  </a:cubicBezTo>
                  <a:cubicBezTo>
                    <a:pt x="5188" y="3440"/>
                    <a:pt x="5735" y="3506"/>
                    <a:pt x="6059" y="3795"/>
                  </a:cubicBezTo>
                  <a:cubicBezTo>
                    <a:pt x="6334" y="4040"/>
                    <a:pt x="6265" y="4669"/>
                    <a:pt x="5892" y="4787"/>
                  </a:cubicBezTo>
                  <a:cubicBezTo>
                    <a:pt x="5844" y="4801"/>
                    <a:pt x="5794" y="4808"/>
                    <a:pt x="5743" y="4808"/>
                  </a:cubicBezTo>
                  <a:cubicBezTo>
                    <a:pt x="5377" y="4808"/>
                    <a:pt x="4924" y="4476"/>
                    <a:pt x="4674" y="4296"/>
                  </a:cubicBezTo>
                  <a:cubicBezTo>
                    <a:pt x="4389" y="4090"/>
                    <a:pt x="4114" y="3864"/>
                    <a:pt x="3869" y="3608"/>
                  </a:cubicBezTo>
                  <a:cubicBezTo>
                    <a:pt x="3839" y="3579"/>
                    <a:pt x="3790" y="3566"/>
                    <a:pt x="3735" y="3566"/>
                  </a:cubicBezTo>
                  <a:cubicBezTo>
                    <a:pt x="3573" y="3566"/>
                    <a:pt x="3364" y="3678"/>
                    <a:pt x="3466" y="3795"/>
                  </a:cubicBezTo>
                  <a:cubicBezTo>
                    <a:pt x="3643" y="4001"/>
                    <a:pt x="3800" y="4227"/>
                    <a:pt x="3948" y="4463"/>
                  </a:cubicBezTo>
                  <a:cubicBezTo>
                    <a:pt x="4114" y="4757"/>
                    <a:pt x="4399" y="5278"/>
                    <a:pt x="4164" y="5611"/>
                  </a:cubicBezTo>
                  <a:cubicBezTo>
                    <a:pt x="4049" y="5770"/>
                    <a:pt x="3868" y="5841"/>
                    <a:pt x="3684" y="5841"/>
                  </a:cubicBezTo>
                  <a:cubicBezTo>
                    <a:pt x="3457" y="5841"/>
                    <a:pt x="3227" y="5732"/>
                    <a:pt x="3113" y="5543"/>
                  </a:cubicBezTo>
                  <a:cubicBezTo>
                    <a:pt x="2907" y="5209"/>
                    <a:pt x="2907" y="4767"/>
                    <a:pt x="293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4" y="3494"/>
                    <a:pt x="3006" y="3462"/>
                    <a:pt x="2926" y="3462"/>
                  </a:cubicBezTo>
                  <a:cubicBezTo>
                    <a:pt x="2813" y="3462"/>
                    <a:pt x="2656" y="3525"/>
                    <a:pt x="2622" y="3589"/>
                  </a:cubicBezTo>
                  <a:cubicBezTo>
                    <a:pt x="2445" y="3913"/>
                    <a:pt x="2210" y="4227"/>
                    <a:pt x="1925" y="4472"/>
                  </a:cubicBezTo>
                  <a:cubicBezTo>
                    <a:pt x="1782" y="4599"/>
                    <a:pt x="1607" y="4733"/>
                    <a:pt x="1416" y="4733"/>
                  </a:cubicBezTo>
                  <a:cubicBezTo>
                    <a:pt x="1370" y="4733"/>
                    <a:pt x="1324" y="4725"/>
                    <a:pt x="1277" y="4708"/>
                  </a:cubicBezTo>
                  <a:cubicBezTo>
                    <a:pt x="1031" y="4620"/>
                    <a:pt x="776" y="4315"/>
                    <a:pt x="737" y="4060"/>
                  </a:cubicBezTo>
                  <a:cubicBezTo>
                    <a:pt x="648" y="3392"/>
                    <a:pt x="2043" y="3265"/>
                    <a:pt x="2484" y="3235"/>
                  </a:cubicBezTo>
                  <a:cubicBezTo>
                    <a:pt x="2699" y="3207"/>
                    <a:pt x="2816" y="2948"/>
                    <a:pt x="2574" y="2948"/>
                  </a:cubicBezTo>
                  <a:cubicBezTo>
                    <a:pt x="2561" y="2948"/>
                    <a:pt x="2548" y="2949"/>
                    <a:pt x="2534" y="2951"/>
                  </a:cubicBezTo>
                  <a:cubicBezTo>
                    <a:pt x="2435" y="2951"/>
                    <a:pt x="2318" y="2960"/>
                    <a:pt x="2210" y="2980"/>
                  </a:cubicBezTo>
                  <a:cubicBezTo>
                    <a:pt x="2103" y="2987"/>
                    <a:pt x="1986" y="2991"/>
                    <a:pt x="1865" y="2991"/>
                  </a:cubicBezTo>
                  <a:cubicBezTo>
                    <a:pt x="1275" y="2991"/>
                    <a:pt x="596" y="2880"/>
                    <a:pt x="580" y="2342"/>
                  </a:cubicBezTo>
                  <a:cubicBezTo>
                    <a:pt x="580" y="2145"/>
                    <a:pt x="658" y="1821"/>
                    <a:pt x="874" y="1782"/>
                  </a:cubicBezTo>
                  <a:cubicBezTo>
                    <a:pt x="894" y="1778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52" y="2037"/>
                  </a:cubicBezTo>
                  <a:cubicBezTo>
                    <a:pt x="1866" y="2234"/>
                    <a:pt x="2151" y="2460"/>
                    <a:pt x="2406" y="2715"/>
                  </a:cubicBezTo>
                  <a:cubicBezTo>
                    <a:pt x="2438" y="2747"/>
                    <a:pt x="2486" y="2760"/>
                    <a:pt x="2539" y="2760"/>
                  </a:cubicBezTo>
                  <a:cubicBezTo>
                    <a:pt x="2649" y="2760"/>
                    <a:pt x="2779" y="2703"/>
                    <a:pt x="2818" y="2636"/>
                  </a:cubicBezTo>
                  <a:cubicBezTo>
                    <a:pt x="2838" y="2607"/>
                    <a:pt x="2838" y="2568"/>
                    <a:pt x="2809" y="2538"/>
                  </a:cubicBezTo>
                  <a:cubicBezTo>
                    <a:pt x="2602" y="2342"/>
                    <a:pt x="2426" y="2116"/>
                    <a:pt x="225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8" y="751"/>
                    <a:pt x="2173" y="722"/>
                    <a:pt x="2309" y="722"/>
                  </a:cubicBezTo>
                  <a:cubicBezTo>
                    <a:pt x="2445" y="722"/>
                    <a:pt x="2583" y="751"/>
                    <a:pt x="2671" y="800"/>
                  </a:cubicBezTo>
                  <a:cubicBezTo>
                    <a:pt x="2848" y="889"/>
                    <a:pt x="2946" y="1075"/>
                    <a:pt x="2985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72"/>
                    <a:pt x="2985" y="1900"/>
                    <a:pt x="2985" y="2037"/>
                  </a:cubicBezTo>
                  <a:cubicBezTo>
                    <a:pt x="2981" y="2122"/>
                    <a:pt x="3049" y="2157"/>
                    <a:pt x="3132" y="2157"/>
                  </a:cubicBezTo>
                  <a:cubicBezTo>
                    <a:pt x="3250" y="2157"/>
                    <a:pt x="3400" y="2086"/>
                    <a:pt x="3417" y="1988"/>
                  </a:cubicBezTo>
                  <a:cubicBezTo>
                    <a:pt x="3447" y="1851"/>
                    <a:pt x="3466" y="1713"/>
                    <a:pt x="3466" y="1566"/>
                  </a:cubicBezTo>
                  <a:cubicBezTo>
                    <a:pt x="3547" y="1027"/>
                    <a:pt x="3746" y="290"/>
                    <a:pt x="4166" y="290"/>
                  </a:cubicBezTo>
                  <a:close/>
                  <a:moveTo>
                    <a:pt x="4241" y="0"/>
                  </a:moveTo>
                  <a:cubicBezTo>
                    <a:pt x="4168" y="0"/>
                    <a:pt x="4095" y="8"/>
                    <a:pt x="4026" y="25"/>
                  </a:cubicBezTo>
                  <a:cubicBezTo>
                    <a:pt x="3623" y="123"/>
                    <a:pt x="3398" y="437"/>
                    <a:pt x="3241" y="790"/>
                  </a:cubicBezTo>
                  <a:cubicBezTo>
                    <a:pt x="3123" y="633"/>
                    <a:pt x="2956" y="506"/>
                    <a:pt x="2710" y="466"/>
                  </a:cubicBezTo>
                  <a:cubicBezTo>
                    <a:pt x="2623" y="449"/>
                    <a:pt x="2523" y="439"/>
                    <a:pt x="2419" y="439"/>
                  </a:cubicBezTo>
                  <a:cubicBezTo>
                    <a:pt x="2058" y="439"/>
                    <a:pt x="1645" y="556"/>
                    <a:pt x="1493" y="869"/>
                  </a:cubicBezTo>
                  <a:cubicBezTo>
                    <a:pt x="1365" y="1105"/>
                    <a:pt x="1454" y="1380"/>
                    <a:pt x="1571" y="1615"/>
                  </a:cubicBezTo>
                  <a:cubicBezTo>
                    <a:pt x="1391" y="1539"/>
                    <a:pt x="1207" y="1491"/>
                    <a:pt x="1024" y="1491"/>
                  </a:cubicBezTo>
                  <a:cubicBezTo>
                    <a:pt x="898" y="1491"/>
                    <a:pt x="772" y="1514"/>
                    <a:pt x="648" y="1566"/>
                  </a:cubicBezTo>
                  <a:cubicBezTo>
                    <a:pt x="246" y="1743"/>
                    <a:pt x="0" y="2332"/>
                    <a:pt x="236" y="2725"/>
                  </a:cubicBezTo>
                  <a:cubicBezTo>
                    <a:pt x="413" y="3039"/>
                    <a:pt x="796" y="3157"/>
                    <a:pt x="1149" y="3216"/>
                  </a:cubicBezTo>
                  <a:cubicBezTo>
                    <a:pt x="864" y="3324"/>
                    <a:pt x="609" y="3471"/>
                    <a:pt x="442" y="3687"/>
                  </a:cubicBezTo>
                  <a:cubicBezTo>
                    <a:pt x="128" y="4090"/>
                    <a:pt x="423" y="4600"/>
                    <a:pt x="786" y="4855"/>
                  </a:cubicBezTo>
                  <a:cubicBezTo>
                    <a:pt x="949" y="4970"/>
                    <a:pt x="1126" y="5018"/>
                    <a:pt x="1304" y="5018"/>
                  </a:cubicBezTo>
                  <a:cubicBezTo>
                    <a:pt x="1629" y="5018"/>
                    <a:pt x="1956" y="4858"/>
                    <a:pt x="2210" y="4649"/>
                  </a:cubicBezTo>
                  <a:cubicBezTo>
                    <a:pt x="2308" y="4561"/>
                    <a:pt x="2396" y="4472"/>
                    <a:pt x="2484" y="4374"/>
                  </a:cubicBezTo>
                  <a:lnTo>
                    <a:pt x="2484" y="4374"/>
                  </a:lnTo>
                  <a:cubicBezTo>
                    <a:pt x="2435" y="4914"/>
                    <a:pt x="2475" y="5474"/>
                    <a:pt x="2799" y="5837"/>
                  </a:cubicBezTo>
                  <a:cubicBezTo>
                    <a:pt x="2980" y="6043"/>
                    <a:pt x="3245" y="6126"/>
                    <a:pt x="3519" y="6126"/>
                  </a:cubicBezTo>
                  <a:cubicBezTo>
                    <a:pt x="3781" y="6126"/>
                    <a:pt x="4051" y="6051"/>
                    <a:pt x="4262" y="5935"/>
                  </a:cubicBezTo>
                  <a:cubicBezTo>
                    <a:pt x="4733" y="5661"/>
                    <a:pt x="4743" y="5170"/>
                    <a:pt x="4556" y="4708"/>
                  </a:cubicBezTo>
                  <a:cubicBezTo>
                    <a:pt x="4556" y="4688"/>
                    <a:pt x="4546" y="4679"/>
                    <a:pt x="4537" y="4669"/>
                  </a:cubicBezTo>
                  <a:lnTo>
                    <a:pt x="4537" y="4669"/>
                  </a:lnTo>
                  <a:cubicBezTo>
                    <a:pt x="4879" y="4889"/>
                    <a:pt x="5275" y="5088"/>
                    <a:pt x="5675" y="5088"/>
                  </a:cubicBezTo>
                  <a:cubicBezTo>
                    <a:pt x="5757" y="5088"/>
                    <a:pt x="5839" y="5080"/>
                    <a:pt x="5921" y="5062"/>
                  </a:cubicBezTo>
                  <a:cubicBezTo>
                    <a:pt x="6402" y="4944"/>
                    <a:pt x="6805" y="4394"/>
                    <a:pt x="6638" y="3893"/>
                  </a:cubicBezTo>
                  <a:cubicBezTo>
                    <a:pt x="6500" y="3461"/>
                    <a:pt x="5970" y="3314"/>
                    <a:pt x="5558" y="3235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89"/>
                    <a:pt x="6599" y="2008"/>
                    <a:pt x="6235" y="1723"/>
                  </a:cubicBezTo>
                  <a:cubicBezTo>
                    <a:pt x="6058" y="1579"/>
                    <a:pt x="5854" y="1521"/>
                    <a:pt x="5647" y="1521"/>
                  </a:cubicBezTo>
                  <a:cubicBezTo>
                    <a:pt x="5373" y="1521"/>
                    <a:pt x="5091" y="1623"/>
                    <a:pt x="4851" y="1762"/>
                  </a:cubicBezTo>
                  <a:cubicBezTo>
                    <a:pt x="5037" y="1409"/>
                    <a:pt x="5204" y="977"/>
                    <a:pt x="5106" y="584"/>
                  </a:cubicBezTo>
                  <a:cubicBezTo>
                    <a:pt x="5016" y="207"/>
                    <a:pt x="4617" y="0"/>
                    <a:pt x="4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1" name="Google Shape;5001;p23"/>
            <p:cNvSpPr/>
            <p:nvPr/>
          </p:nvSpPr>
          <p:spPr>
            <a:xfrm>
              <a:off x="-9" y="6580489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3119" y="283"/>
                  </a:moveTo>
                  <a:cubicBezTo>
                    <a:pt x="3349" y="283"/>
                    <a:pt x="3587" y="396"/>
                    <a:pt x="3702" y="588"/>
                  </a:cubicBezTo>
                  <a:cubicBezTo>
                    <a:pt x="3899" y="912"/>
                    <a:pt x="3899" y="1363"/>
                    <a:pt x="3879" y="1736"/>
                  </a:cubicBezTo>
                  <a:cubicBezTo>
                    <a:pt x="3860" y="2002"/>
                    <a:pt x="3830" y="2276"/>
                    <a:pt x="3761" y="2542"/>
                  </a:cubicBezTo>
                  <a:cubicBezTo>
                    <a:pt x="3745" y="2630"/>
                    <a:pt x="3808" y="2662"/>
                    <a:pt x="3891" y="2662"/>
                  </a:cubicBezTo>
                  <a:cubicBezTo>
                    <a:pt x="4003" y="2662"/>
                    <a:pt x="4150" y="2603"/>
                    <a:pt x="4184" y="2542"/>
                  </a:cubicBezTo>
                  <a:cubicBezTo>
                    <a:pt x="4370" y="2218"/>
                    <a:pt x="4606" y="1903"/>
                    <a:pt x="4881" y="1658"/>
                  </a:cubicBezTo>
                  <a:cubicBezTo>
                    <a:pt x="5022" y="1524"/>
                    <a:pt x="5202" y="1397"/>
                    <a:pt x="5394" y="1397"/>
                  </a:cubicBezTo>
                  <a:cubicBezTo>
                    <a:pt x="5441" y="1397"/>
                    <a:pt x="5490" y="1405"/>
                    <a:pt x="5539" y="1422"/>
                  </a:cubicBezTo>
                  <a:cubicBezTo>
                    <a:pt x="5774" y="1501"/>
                    <a:pt x="6039" y="1815"/>
                    <a:pt x="6069" y="2070"/>
                  </a:cubicBezTo>
                  <a:cubicBezTo>
                    <a:pt x="6157" y="2738"/>
                    <a:pt x="4773" y="2856"/>
                    <a:pt x="4331" y="2895"/>
                  </a:cubicBezTo>
                  <a:cubicBezTo>
                    <a:pt x="4113" y="2923"/>
                    <a:pt x="3986" y="3181"/>
                    <a:pt x="4252" y="3181"/>
                  </a:cubicBezTo>
                  <a:cubicBezTo>
                    <a:pt x="4261" y="3181"/>
                    <a:pt x="4271" y="3180"/>
                    <a:pt x="4282" y="3180"/>
                  </a:cubicBezTo>
                  <a:cubicBezTo>
                    <a:pt x="4380" y="3170"/>
                    <a:pt x="4488" y="3160"/>
                    <a:pt x="4606" y="3150"/>
                  </a:cubicBezTo>
                  <a:cubicBezTo>
                    <a:pt x="4718" y="3141"/>
                    <a:pt x="4842" y="3135"/>
                    <a:pt x="4970" y="3135"/>
                  </a:cubicBezTo>
                  <a:cubicBezTo>
                    <a:pt x="5549" y="3135"/>
                    <a:pt x="6210" y="3258"/>
                    <a:pt x="6226" y="3789"/>
                  </a:cubicBezTo>
                  <a:cubicBezTo>
                    <a:pt x="6236" y="3975"/>
                    <a:pt x="6147" y="4299"/>
                    <a:pt x="5931" y="4338"/>
                  </a:cubicBezTo>
                  <a:cubicBezTo>
                    <a:pt x="5911" y="4342"/>
                    <a:pt x="5891" y="4344"/>
                    <a:pt x="5870" y="4344"/>
                  </a:cubicBezTo>
                  <a:cubicBezTo>
                    <a:pt x="5663" y="4344"/>
                    <a:pt x="5415" y="4181"/>
                    <a:pt x="5264" y="4083"/>
                  </a:cubicBezTo>
                  <a:cubicBezTo>
                    <a:pt x="4949" y="3897"/>
                    <a:pt x="4665" y="3661"/>
                    <a:pt x="4400" y="3406"/>
                  </a:cubicBezTo>
                  <a:cubicBezTo>
                    <a:pt x="4371" y="3377"/>
                    <a:pt x="4325" y="3365"/>
                    <a:pt x="4273" y="3365"/>
                  </a:cubicBezTo>
                  <a:cubicBezTo>
                    <a:pt x="4165" y="3365"/>
                    <a:pt x="4034" y="3418"/>
                    <a:pt x="3987" y="3484"/>
                  </a:cubicBezTo>
                  <a:cubicBezTo>
                    <a:pt x="3968" y="3523"/>
                    <a:pt x="3968" y="3553"/>
                    <a:pt x="4007" y="3592"/>
                  </a:cubicBezTo>
                  <a:cubicBezTo>
                    <a:pt x="4203" y="3789"/>
                    <a:pt x="4390" y="4005"/>
                    <a:pt x="4557" y="4240"/>
                  </a:cubicBezTo>
                  <a:cubicBezTo>
                    <a:pt x="4714" y="4456"/>
                    <a:pt x="5146" y="5045"/>
                    <a:pt x="4851" y="5301"/>
                  </a:cubicBezTo>
                  <a:cubicBezTo>
                    <a:pt x="4766" y="5376"/>
                    <a:pt x="4630" y="5407"/>
                    <a:pt x="4492" y="5407"/>
                  </a:cubicBezTo>
                  <a:cubicBezTo>
                    <a:pt x="4360" y="5407"/>
                    <a:pt x="4226" y="5378"/>
                    <a:pt x="4134" y="5330"/>
                  </a:cubicBezTo>
                  <a:cubicBezTo>
                    <a:pt x="3958" y="5232"/>
                    <a:pt x="3869" y="5055"/>
                    <a:pt x="3820" y="4869"/>
                  </a:cubicBezTo>
                  <a:cubicBezTo>
                    <a:pt x="3791" y="4741"/>
                    <a:pt x="3781" y="4613"/>
                    <a:pt x="3781" y="4486"/>
                  </a:cubicBezTo>
                  <a:cubicBezTo>
                    <a:pt x="3801" y="4358"/>
                    <a:pt x="3820" y="4221"/>
                    <a:pt x="3830" y="4093"/>
                  </a:cubicBezTo>
                  <a:cubicBezTo>
                    <a:pt x="3834" y="4004"/>
                    <a:pt x="3766" y="3968"/>
                    <a:pt x="3682" y="3968"/>
                  </a:cubicBezTo>
                  <a:cubicBezTo>
                    <a:pt x="3563" y="3968"/>
                    <a:pt x="3411" y="4040"/>
                    <a:pt x="3388" y="4132"/>
                  </a:cubicBezTo>
                  <a:cubicBezTo>
                    <a:pt x="3359" y="4270"/>
                    <a:pt x="3349" y="4417"/>
                    <a:pt x="3349" y="4564"/>
                  </a:cubicBezTo>
                  <a:cubicBezTo>
                    <a:pt x="3268" y="5103"/>
                    <a:pt x="3069" y="5840"/>
                    <a:pt x="2649" y="5840"/>
                  </a:cubicBezTo>
                  <a:cubicBezTo>
                    <a:pt x="2556" y="5840"/>
                    <a:pt x="2453" y="5804"/>
                    <a:pt x="2338" y="5723"/>
                  </a:cubicBezTo>
                  <a:cubicBezTo>
                    <a:pt x="1660" y="5242"/>
                    <a:pt x="2593" y="3926"/>
                    <a:pt x="2937" y="3484"/>
                  </a:cubicBezTo>
                  <a:cubicBezTo>
                    <a:pt x="3038" y="3359"/>
                    <a:pt x="2926" y="3295"/>
                    <a:pt x="2798" y="3295"/>
                  </a:cubicBezTo>
                  <a:cubicBezTo>
                    <a:pt x="2715" y="3295"/>
                    <a:pt x="2626" y="3322"/>
                    <a:pt x="2583" y="3376"/>
                  </a:cubicBezTo>
                  <a:cubicBezTo>
                    <a:pt x="2367" y="3661"/>
                    <a:pt x="2092" y="3936"/>
                    <a:pt x="1788" y="4122"/>
                  </a:cubicBezTo>
                  <a:cubicBezTo>
                    <a:pt x="1631" y="4227"/>
                    <a:pt x="1452" y="4320"/>
                    <a:pt x="1271" y="4320"/>
                  </a:cubicBezTo>
                  <a:cubicBezTo>
                    <a:pt x="1214" y="4320"/>
                    <a:pt x="1157" y="4311"/>
                    <a:pt x="1100" y="4289"/>
                  </a:cubicBezTo>
                  <a:cubicBezTo>
                    <a:pt x="884" y="4201"/>
                    <a:pt x="590" y="3887"/>
                    <a:pt x="600" y="3641"/>
                  </a:cubicBezTo>
                  <a:cubicBezTo>
                    <a:pt x="619" y="3239"/>
                    <a:pt x="1375" y="3131"/>
                    <a:pt x="1660" y="3072"/>
                  </a:cubicBezTo>
                  <a:cubicBezTo>
                    <a:pt x="1974" y="3013"/>
                    <a:pt x="2298" y="2964"/>
                    <a:pt x="2613" y="2954"/>
                  </a:cubicBezTo>
                  <a:cubicBezTo>
                    <a:pt x="2840" y="2935"/>
                    <a:pt x="2949" y="2668"/>
                    <a:pt x="2690" y="2668"/>
                  </a:cubicBezTo>
                  <a:cubicBezTo>
                    <a:pt x="2681" y="2668"/>
                    <a:pt x="2671" y="2669"/>
                    <a:pt x="2662" y="2669"/>
                  </a:cubicBezTo>
                  <a:cubicBezTo>
                    <a:pt x="2502" y="2680"/>
                    <a:pt x="2319" y="2690"/>
                    <a:pt x="2126" y="2690"/>
                  </a:cubicBezTo>
                  <a:cubicBezTo>
                    <a:pt x="1631" y="2690"/>
                    <a:pt x="1079" y="2623"/>
                    <a:pt x="747" y="2326"/>
                  </a:cubicBezTo>
                  <a:cubicBezTo>
                    <a:pt x="482" y="2080"/>
                    <a:pt x="541" y="1461"/>
                    <a:pt x="924" y="1344"/>
                  </a:cubicBezTo>
                  <a:cubicBezTo>
                    <a:pt x="973" y="1327"/>
                    <a:pt x="1026" y="1320"/>
                    <a:pt x="1080" y="1320"/>
                  </a:cubicBezTo>
                  <a:cubicBezTo>
                    <a:pt x="1443" y="1320"/>
                    <a:pt x="1885" y="1655"/>
                    <a:pt x="2141" y="1835"/>
                  </a:cubicBezTo>
                  <a:cubicBezTo>
                    <a:pt x="2426" y="2031"/>
                    <a:pt x="2701" y="2267"/>
                    <a:pt x="2946" y="2512"/>
                  </a:cubicBezTo>
                  <a:cubicBezTo>
                    <a:pt x="2976" y="2542"/>
                    <a:pt x="3025" y="2555"/>
                    <a:pt x="3080" y="2555"/>
                  </a:cubicBezTo>
                  <a:cubicBezTo>
                    <a:pt x="3239" y="2555"/>
                    <a:pt x="3444" y="2445"/>
                    <a:pt x="3349" y="2335"/>
                  </a:cubicBezTo>
                  <a:cubicBezTo>
                    <a:pt x="3162" y="2129"/>
                    <a:pt x="3005" y="1903"/>
                    <a:pt x="2868" y="1668"/>
                  </a:cubicBezTo>
                  <a:cubicBezTo>
                    <a:pt x="2691" y="1373"/>
                    <a:pt x="2416" y="843"/>
                    <a:pt x="2652" y="509"/>
                  </a:cubicBezTo>
                  <a:cubicBezTo>
                    <a:pt x="2760" y="353"/>
                    <a:pt x="2937" y="283"/>
                    <a:pt x="3119" y="283"/>
                  </a:cubicBezTo>
                  <a:close/>
                  <a:moveTo>
                    <a:pt x="3290" y="1"/>
                  </a:moveTo>
                  <a:cubicBezTo>
                    <a:pt x="3030" y="1"/>
                    <a:pt x="2763" y="76"/>
                    <a:pt x="2554" y="195"/>
                  </a:cubicBezTo>
                  <a:cubicBezTo>
                    <a:pt x="2082" y="460"/>
                    <a:pt x="2063" y="961"/>
                    <a:pt x="2249" y="1422"/>
                  </a:cubicBezTo>
                  <a:cubicBezTo>
                    <a:pt x="2259" y="1432"/>
                    <a:pt x="2269" y="1442"/>
                    <a:pt x="2269" y="1461"/>
                  </a:cubicBezTo>
                  <a:cubicBezTo>
                    <a:pt x="1938" y="1243"/>
                    <a:pt x="1546" y="1038"/>
                    <a:pt x="1150" y="1038"/>
                  </a:cubicBezTo>
                  <a:cubicBezTo>
                    <a:pt x="1065" y="1038"/>
                    <a:pt x="979" y="1048"/>
                    <a:pt x="894" y="1069"/>
                  </a:cubicBezTo>
                  <a:cubicBezTo>
                    <a:pt x="413" y="1177"/>
                    <a:pt x="11" y="1736"/>
                    <a:pt x="168" y="2227"/>
                  </a:cubicBezTo>
                  <a:cubicBezTo>
                    <a:pt x="305" y="2659"/>
                    <a:pt x="845" y="2816"/>
                    <a:pt x="1248" y="2885"/>
                  </a:cubicBezTo>
                  <a:cubicBezTo>
                    <a:pt x="933" y="2964"/>
                    <a:pt x="619" y="3082"/>
                    <a:pt x="384" y="3298"/>
                  </a:cubicBezTo>
                  <a:cubicBezTo>
                    <a:pt x="1" y="3641"/>
                    <a:pt x="207" y="4113"/>
                    <a:pt x="570" y="4407"/>
                  </a:cubicBezTo>
                  <a:cubicBezTo>
                    <a:pt x="749" y="4548"/>
                    <a:pt x="949" y="4605"/>
                    <a:pt x="1152" y="4605"/>
                  </a:cubicBezTo>
                  <a:cubicBezTo>
                    <a:pt x="1430" y="4605"/>
                    <a:pt x="1715" y="4500"/>
                    <a:pt x="1964" y="4358"/>
                  </a:cubicBezTo>
                  <a:lnTo>
                    <a:pt x="1964" y="4358"/>
                  </a:lnTo>
                  <a:cubicBezTo>
                    <a:pt x="1778" y="4721"/>
                    <a:pt x="1601" y="5153"/>
                    <a:pt x="1699" y="5536"/>
                  </a:cubicBezTo>
                  <a:cubicBezTo>
                    <a:pt x="1797" y="5920"/>
                    <a:pt x="2194" y="6121"/>
                    <a:pt x="2568" y="6121"/>
                  </a:cubicBezTo>
                  <a:cubicBezTo>
                    <a:pt x="2644" y="6121"/>
                    <a:pt x="2718" y="6112"/>
                    <a:pt x="2789" y="6096"/>
                  </a:cubicBezTo>
                  <a:cubicBezTo>
                    <a:pt x="3182" y="6008"/>
                    <a:pt x="3418" y="5684"/>
                    <a:pt x="3565" y="5330"/>
                  </a:cubicBezTo>
                  <a:cubicBezTo>
                    <a:pt x="3683" y="5497"/>
                    <a:pt x="3860" y="5625"/>
                    <a:pt x="4105" y="5664"/>
                  </a:cubicBezTo>
                  <a:cubicBezTo>
                    <a:pt x="4186" y="5678"/>
                    <a:pt x="4278" y="5686"/>
                    <a:pt x="4374" y="5686"/>
                  </a:cubicBezTo>
                  <a:cubicBezTo>
                    <a:pt x="4740" y="5686"/>
                    <a:pt x="5167" y="5571"/>
                    <a:pt x="5323" y="5252"/>
                  </a:cubicBezTo>
                  <a:cubicBezTo>
                    <a:pt x="5440" y="5016"/>
                    <a:pt x="5362" y="4751"/>
                    <a:pt x="5234" y="4505"/>
                  </a:cubicBezTo>
                  <a:lnTo>
                    <a:pt x="5234" y="4505"/>
                  </a:lnTo>
                  <a:cubicBezTo>
                    <a:pt x="5425" y="4583"/>
                    <a:pt x="5615" y="4631"/>
                    <a:pt x="5801" y="4631"/>
                  </a:cubicBezTo>
                  <a:cubicBezTo>
                    <a:pt x="5922" y="4631"/>
                    <a:pt x="6041" y="4611"/>
                    <a:pt x="6157" y="4564"/>
                  </a:cubicBezTo>
                  <a:cubicBezTo>
                    <a:pt x="6570" y="4388"/>
                    <a:pt x="6805" y="3798"/>
                    <a:pt x="6579" y="3396"/>
                  </a:cubicBezTo>
                  <a:cubicBezTo>
                    <a:pt x="6403" y="3091"/>
                    <a:pt x="6020" y="2974"/>
                    <a:pt x="5666" y="2915"/>
                  </a:cubicBezTo>
                  <a:cubicBezTo>
                    <a:pt x="5951" y="2807"/>
                    <a:pt x="6206" y="2650"/>
                    <a:pt x="6373" y="2434"/>
                  </a:cubicBezTo>
                  <a:cubicBezTo>
                    <a:pt x="6687" y="2031"/>
                    <a:pt x="6393" y="1530"/>
                    <a:pt x="6029" y="1275"/>
                  </a:cubicBezTo>
                  <a:cubicBezTo>
                    <a:pt x="5864" y="1159"/>
                    <a:pt x="5685" y="1109"/>
                    <a:pt x="5504" y="1109"/>
                  </a:cubicBezTo>
                  <a:cubicBezTo>
                    <a:pt x="5182" y="1109"/>
                    <a:pt x="4858" y="1267"/>
                    <a:pt x="4606" y="1481"/>
                  </a:cubicBezTo>
                  <a:cubicBezTo>
                    <a:pt x="4508" y="1560"/>
                    <a:pt x="4419" y="1658"/>
                    <a:pt x="4331" y="1746"/>
                  </a:cubicBezTo>
                  <a:cubicBezTo>
                    <a:pt x="4380" y="1216"/>
                    <a:pt x="4341" y="646"/>
                    <a:pt x="4017" y="293"/>
                  </a:cubicBezTo>
                  <a:cubicBezTo>
                    <a:pt x="3834" y="86"/>
                    <a:pt x="3566" y="1"/>
                    <a:pt x="32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2" name="Google Shape;5002;p23"/>
            <p:cNvSpPr/>
            <p:nvPr/>
          </p:nvSpPr>
          <p:spPr>
            <a:xfrm>
              <a:off x="339592" y="6588879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57" y="290"/>
                  </a:moveTo>
                  <a:cubicBezTo>
                    <a:pt x="4250" y="290"/>
                    <a:pt x="4353" y="325"/>
                    <a:pt x="4468" y="407"/>
                  </a:cubicBezTo>
                  <a:cubicBezTo>
                    <a:pt x="5146" y="888"/>
                    <a:pt x="4213" y="2194"/>
                    <a:pt x="3870" y="2636"/>
                  </a:cubicBezTo>
                  <a:cubicBezTo>
                    <a:pt x="3770" y="2765"/>
                    <a:pt x="3877" y="2827"/>
                    <a:pt x="4002" y="2827"/>
                  </a:cubicBezTo>
                  <a:cubicBezTo>
                    <a:pt x="4087" y="2827"/>
                    <a:pt x="4180" y="2799"/>
                    <a:pt x="4223" y="2744"/>
                  </a:cubicBezTo>
                  <a:cubicBezTo>
                    <a:pt x="4439" y="2459"/>
                    <a:pt x="4714" y="2194"/>
                    <a:pt x="5018" y="1998"/>
                  </a:cubicBezTo>
                  <a:cubicBezTo>
                    <a:pt x="5173" y="1902"/>
                    <a:pt x="5351" y="1806"/>
                    <a:pt x="5529" y="1806"/>
                  </a:cubicBezTo>
                  <a:cubicBezTo>
                    <a:pt x="5588" y="1806"/>
                    <a:pt x="5647" y="1816"/>
                    <a:pt x="5706" y="1841"/>
                  </a:cubicBezTo>
                  <a:cubicBezTo>
                    <a:pt x="5922" y="1919"/>
                    <a:pt x="6216" y="2233"/>
                    <a:pt x="6206" y="2479"/>
                  </a:cubicBezTo>
                  <a:cubicBezTo>
                    <a:pt x="6187" y="2881"/>
                    <a:pt x="5431" y="2999"/>
                    <a:pt x="5146" y="3058"/>
                  </a:cubicBezTo>
                  <a:cubicBezTo>
                    <a:pt x="4832" y="3117"/>
                    <a:pt x="4508" y="3156"/>
                    <a:pt x="4194" y="3176"/>
                  </a:cubicBezTo>
                  <a:cubicBezTo>
                    <a:pt x="3966" y="3195"/>
                    <a:pt x="3857" y="3462"/>
                    <a:pt x="4116" y="3462"/>
                  </a:cubicBezTo>
                  <a:cubicBezTo>
                    <a:pt x="4125" y="3462"/>
                    <a:pt x="4135" y="3461"/>
                    <a:pt x="4144" y="3461"/>
                  </a:cubicBezTo>
                  <a:cubicBezTo>
                    <a:pt x="4308" y="3450"/>
                    <a:pt x="4495" y="3439"/>
                    <a:pt x="4690" y="3439"/>
                  </a:cubicBezTo>
                  <a:cubicBezTo>
                    <a:pt x="5185" y="3439"/>
                    <a:pt x="5728" y="3506"/>
                    <a:pt x="6059" y="3794"/>
                  </a:cubicBezTo>
                  <a:cubicBezTo>
                    <a:pt x="6324" y="4040"/>
                    <a:pt x="6265" y="4668"/>
                    <a:pt x="5882" y="4786"/>
                  </a:cubicBezTo>
                  <a:cubicBezTo>
                    <a:pt x="5835" y="4801"/>
                    <a:pt x="5785" y="4807"/>
                    <a:pt x="5734" y="4807"/>
                  </a:cubicBezTo>
                  <a:cubicBezTo>
                    <a:pt x="5370" y="4807"/>
                    <a:pt x="4923" y="4476"/>
                    <a:pt x="4665" y="4295"/>
                  </a:cubicBezTo>
                  <a:cubicBezTo>
                    <a:pt x="4380" y="4089"/>
                    <a:pt x="4105" y="3863"/>
                    <a:pt x="3860" y="3608"/>
                  </a:cubicBezTo>
                  <a:cubicBezTo>
                    <a:pt x="3830" y="3578"/>
                    <a:pt x="3781" y="3565"/>
                    <a:pt x="3727" y="3565"/>
                  </a:cubicBezTo>
                  <a:cubicBezTo>
                    <a:pt x="3568" y="3565"/>
                    <a:pt x="3362" y="3677"/>
                    <a:pt x="3457" y="3794"/>
                  </a:cubicBezTo>
                  <a:cubicBezTo>
                    <a:pt x="3644" y="4001"/>
                    <a:pt x="3801" y="4227"/>
                    <a:pt x="3938" y="4462"/>
                  </a:cubicBezTo>
                  <a:cubicBezTo>
                    <a:pt x="4115" y="4757"/>
                    <a:pt x="4390" y="5277"/>
                    <a:pt x="4154" y="5611"/>
                  </a:cubicBezTo>
                  <a:cubicBezTo>
                    <a:pt x="4044" y="5769"/>
                    <a:pt x="3864" y="5841"/>
                    <a:pt x="3679" y="5841"/>
                  </a:cubicBezTo>
                  <a:cubicBezTo>
                    <a:pt x="3451" y="5841"/>
                    <a:pt x="3217" y="5732"/>
                    <a:pt x="3104" y="5542"/>
                  </a:cubicBezTo>
                  <a:cubicBezTo>
                    <a:pt x="2907" y="5208"/>
                    <a:pt x="2907" y="4767"/>
                    <a:pt x="2927" y="4393"/>
                  </a:cubicBezTo>
                  <a:cubicBezTo>
                    <a:pt x="2947" y="4119"/>
                    <a:pt x="2976" y="3844"/>
                    <a:pt x="3045" y="3578"/>
                  </a:cubicBezTo>
                  <a:cubicBezTo>
                    <a:pt x="3061" y="3491"/>
                    <a:pt x="2999" y="3459"/>
                    <a:pt x="2917" y="3459"/>
                  </a:cubicBezTo>
                  <a:cubicBezTo>
                    <a:pt x="2805" y="3459"/>
                    <a:pt x="2657" y="3520"/>
                    <a:pt x="2623" y="3588"/>
                  </a:cubicBezTo>
                  <a:cubicBezTo>
                    <a:pt x="2436" y="3912"/>
                    <a:pt x="2200" y="4227"/>
                    <a:pt x="1925" y="4472"/>
                  </a:cubicBezTo>
                  <a:cubicBezTo>
                    <a:pt x="1783" y="4599"/>
                    <a:pt x="1601" y="4732"/>
                    <a:pt x="1408" y="4732"/>
                  </a:cubicBezTo>
                  <a:cubicBezTo>
                    <a:pt x="1362" y="4732"/>
                    <a:pt x="1315" y="4725"/>
                    <a:pt x="1267" y="4708"/>
                  </a:cubicBezTo>
                  <a:cubicBezTo>
                    <a:pt x="1032" y="4619"/>
                    <a:pt x="767" y="4315"/>
                    <a:pt x="737" y="4060"/>
                  </a:cubicBezTo>
                  <a:cubicBezTo>
                    <a:pt x="649" y="3392"/>
                    <a:pt x="2033" y="3264"/>
                    <a:pt x="2475" y="3225"/>
                  </a:cubicBezTo>
                  <a:cubicBezTo>
                    <a:pt x="2690" y="3206"/>
                    <a:pt x="2816" y="2948"/>
                    <a:pt x="2566" y="2948"/>
                  </a:cubicBezTo>
                  <a:cubicBezTo>
                    <a:pt x="2553" y="2948"/>
                    <a:pt x="2539" y="2949"/>
                    <a:pt x="2524" y="2950"/>
                  </a:cubicBezTo>
                  <a:cubicBezTo>
                    <a:pt x="2426" y="2950"/>
                    <a:pt x="2318" y="2960"/>
                    <a:pt x="2200" y="2980"/>
                  </a:cubicBezTo>
                  <a:cubicBezTo>
                    <a:pt x="2093" y="2986"/>
                    <a:pt x="1977" y="2991"/>
                    <a:pt x="1856" y="2991"/>
                  </a:cubicBezTo>
                  <a:cubicBezTo>
                    <a:pt x="1269" y="2991"/>
                    <a:pt x="596" y="2879"/>
                    <a:pt x="580" y="2341"/>
                  </a:cubicBezTo>
                  <a:cubicBezTo>
                    <a:pt x="570" y="2145"/>
                    <a:pt x="659" y="1821"/>
                    <a:pt x="875" y="1782"/>
                  </a:cubicBezTo>
                  <a:cubicBezTo>
                    <a:pt x="895" y="1778"/>
                    <a:pt x="915" y="1776"/>
                    <a:pt x="936" y="1776"/>
                  </a:cubicBezTo>
                  <a:cubicBezTo>
                    <a:pt x="1143" y="1776"/>
                    <a:pt x="1391" y="1939"/>
                    <a:pt x="1542" y="2037"/>
                  </a:cubicBezTo>
                  <a:cubicBezTo>
                    <a:pt x="1857" y="2233"/>
                    <a:pt x="2151" y="2459"/>
                    <a:pt x="2406" y="2714"/>
                  </a:cubicBezTo>
                  <a:cubicBezTo>
                    <a:pt x="2435" y="2746"/>
                    <a:pt x="2481" y="2760"/>
                    <a:pt x="2533" y="2760"/>
                  </a:cubicBezTo>
                  <a:cubicBezTo>
                    <a:pt x="2641" y="2760"/>
                    <a:pt x="2772" y="2702"/>
                    <a:pt x="2819" y="2636"/>
                  </a:cubicBezTo>
                  <a:cubicBezTo>
                    <a:pt x="2839" y="2606"/>
                    <a:pt x="2839" y="2567"/>
                    <a:pt x="2799" y="2538"/>
                  </a:cubicBezTo>
                  <a:cubicBezTo>
                    <a:pt x="2603" y="2341"/>
                    <a:pt x="2416" y="2115"/>
                    <a:pt x="2249" y="1890"/>
                  </a:cubicBezTo>
                  <a:cubicBezTo>
                    <a:pt x="2092" y="1674"/>
                    <a:pt x="1660" y="1084"/>
                    <a:pt x="1955" y="819"/>
                  </a:cubicBezTo>
                  <a:cubicBezTo>
                    <a:pt x="2037" y="747"/>
                    <a:pt x="2166" y="717"/>
                    <a:pt x="2298" y="717"/>
                  </a:cubicBezTo>
                  <a:cubicBezTo>
                    <a:pt x="2435" y="717"/>
                    <a:pt x="2576" y="750"/>
                    <a:pt x="2672" y="800"/>
                  </a:cubicBezTo>
                  <a:cubicBezTo>
                    <a:pt x="2848" y="888"/>
                    <a:pt x="2937" y="1075"/>
                    <a:pt x="2986" y="1261"/>
                  </a:cubicBezTo>
                  <a:cubicBezTo>
                    <a:pt x="3015" y="1379"/>
                    <a:pt x="3025" y="1507"/>
                    <a:pt x="3025" y="1634"/>
                  </a:cubicBezTo>
                  <a:cubicBezTo>
                    <a:pt x="3005" y="1772"/>
                    <a:pt x="2986" y="1899"/>
                    <a:pt x="2976" y="2027"/>
                  </a:cubicBezTo>
                  <a:cubicBezTo>
                    <a:pt x="2972" y="2118"/>
                    <a:pt x="3042" y="2155"/>
                    <a:pt x="3128" y="2155"/>
                  </a:cubicBezTo>
                  <a:cubicBezTo>
                    <a:pt x="3247" y="2155"/>
                    <a:pt x="3395" y="2085"/>
                    <a:pt x="3418" y="1988"/>
                  </a:cubicBezTo>
                  <a:cubicBezTo>
                    <a:pt x="3447" y="1850"/>
                    <a:pt x="3457" y="1713"/>
                    <a:pt x="3457" y="1566"/>
                  </a:cubicBezTo>
                  <a:cubicBezTo>
                    <a:pt x="3538" y="1027"/>
                    <a:pt x="3737" y="290"/>
                    <a:pt x="4157" y="290"/>
                  </a:cubicBezTo>
                  <a:close/>
                  <a:moveTo>
                    <a:pt x="4232" y="0"/>
                  </a:moveTo>
                  <a:cubicBezTo>
                    <a:pt x="4159" y="0"/>
                    <a:pt x="4086" y="8"/>
                    <a:pt x="4017" y="24"/>
                  </a:cubicBezTo>
                  <a:cubicBezTo>
                    <a:pt x="3624" y="112"/>
                    <a:pt x="3388" y="436"/>
                    <a:pt x="3241" y="790"/>
                  </a:cubicBezTo>
                  <a:cubicBezTo>
                    <a:pt x="3123" y="633"/>
                    <a:pt x="2947" y="505"/>
                    <a:pt x="2701" y="466"/>
                  </a:cubicBezTo>
                  <a:cubicBezTo>
                    <a:pt x="2615" y="448"/>
                    <a:pt x="2517" y="439"/>
                    <a:pt x="2414" y="439"/>
                  </a:cubicBezTo>
                  <a:cubicBezTo>
                    <a:pt x="2055" y="439"/>
                    <a:pt x="1636" y="556"/>
                    <a:pt x="1484" y="868"/>
                  </a:cubicBezTo>
                  <a:cubicBezTo>
                    <a:pt x="1366" y="1104"/>
                    <a:pt x="1444" y="1379"/>
                    <a:pt x="1572" y="1615"/>
                  </a:cubicBezTo>
                  <a:cubicBezTo>
                    <a:pt x="1386" y="1539"/>
                    <a:pt x="1199" y="1491"/>
                    <a:pt x="1017" y="1491"/>
                  </a:cubicBezTo>
                  <a:cubicBezTo>
                    <a:pt x="892" y="1491"/>
                    <a:pt x="769" y="1514"/>
                    <a:pt x="649" y="1566"/>
                  </a:cubicBezTo>
                  <a:cubicBezTo>
                    <a:pt x="237" y="1742"/>
                    <a:pt x="1" y="2331"/>
                    <a:pt x="227" y="2724"/>
                  </a:cubicBezTo>
                  <a:cubicBezTo>
                    <a:pt x="403" y="3038"/>
                    <a:pt x="786" y="3156"/>
                    <a:pt x="1140" y="3215"/>
                  </a:cubicBezTo>
                  <a:cubicBezTo>
                    <a:pt x="855" y="3323"/>
                    <a:pt x="600" y="3470"/>
                    <a:pt x="433" y="3686"/>
                  </a:cubicBezTo>
                  <a:cubicBezTo>
                    <a:pt x="119" y="4089"/>
                    <a:pt x="413" y="4600"/>
                    <a:pt x="777" y="4855"/>
                  </a:cubicBezTo>
                  <a:cubicBezTo>
                    <a:pt x="940" y="4970"/>
                    <a:pt x="1117" y="5018"/>
                    <a:pt x="1295" y="5018"/>
                  </a:cubicBezTo>
                  <a:cubicBezTo>
                    <a:pt x="1620" y="5018"/>
                    <a:pt x="1947" y="4858"/>
                    <a:pt x="2200" y="4649"/>
                  </a:cubicBezTo>
                  <a:cubicBezTo>
                    <a:pt x="2298" y="4560"/>
                    <a:pt x="2387" y="4472"/>
                    <a:pt x="2475" y="4374"/>
                  </a:cubicBezTo>
                  <a:lnTo>
                    <a:pt x="2475" y="4374"/>
                  </a:lnTo>
                  <a:cubicBezTo>
                    <a:pt x="2426" y="4904"/>
                    <a:pt x="2465" y="5474"/>
                    <a:pt x="2789" y="5837"/>
                  </a:cubicBezTo>
                  <a:cubicBezTo>
                    <a:pt x="2970" y="6043"/>
                    <a:pt x="3236" y="6125"/>
                    <a:pt x="3510" y="6125"/>
                  </a:cubicBezTo>
                  <a:cubicBezTo>
                    <a:pt x="3772" y="6125"/>
                    <a:pt x="4041" y="6050"/>
                    <a:pt x="4252" y="5935"/>
                  </a:cubicBezTo>
                  <a:cubicBezTo>
                    <a:pt x="4724" y="5660"/>
                    <a:pt x="4743" y="5169"/>
                    <a:pt x="4557" y="4708"/>
                  </a:cubicBezTo>
                  <a:cubicBezTo>
                    <a:pt x="4547" y="4688"/>
                    <a:pt x="4537" y="4678"/>
                    <a:pt x="4537" y="4668"/>
                  </a:cubicBezTo>
                  <a:lnTo>
                    <a:pt x="4537" y="4668"/>
                  </a:lnTo>
                  <a:cubicBezTo>
                    <a:pt x="4871" y="4888"/>
                    <a:pt x="5266" y="5088"/>
                    <a:pt x="5665" y="5088"/>
                  </a:cubicBezTo>
                  <a:cubicBezTo>
                    <a:pt x="5748" y="5088"/>
                    <a:pt x="5830" y="5080"/>
                    <a:pt x="5912" y="5061"/>
                  </a:cubicBezTo>
                  <a:cubicBezTo>
                    <a:pt x="6393" y="4943"/>
                    <a:pt x="6796" y="4393"/>
                    <a:pt x="6638" y="3893"/>
                  </a:cubicBezTo>
                  <a:cubicBezTo>
                    <a:pt x="6501" y="3461"/>
                    <a:pt x="5961" y="3313"/>
                    <a:pt x="5558" y="3235"/>
                  </a:cubicBezTo>
                  <a:cubicBezTo>
                    <a:pt x="5873" y="3156"/>
                    <a:pt x="6187" y="3038"/>
                    <a:pt x="6422" y="2832"/>
                  </a:cubicBezTo>
                  <a:cubicBezTo>
                    <a:pt x="6805" y="2489"/>
                    <a:pt x="6599" y="2007"/>
                    <a:pt x="6236" y="1723"/>
                  </a:cubicBezTo>
                  <a:cubicBezTo>
                    <a:pt x="6054" y="1579"/>
                    <a:pt x="5850" y="1521"/>
                    <a:pt x="5643" y="1521"/>
                  </a:cubicBezTo>
                  <a:cubicBezTo>
                    <a:pt x="5368" y="1521"/>
                    <a:pt x="5087" y="1622"/>
                    <a:pt x="4842" y="1762"/>
                  </a:cubicBezTo>
                  <a:cubicBezTo>
                    <a:pt x="5028" y="1408"/>
                    <a:pt x="5205" y="976"/>
                    <a:pt x="5107" y="584"/>
                  </a:cubicBezTo>
                  <a:cubicBezTo>
                    <a:pt x="5008" y="206"/>
                    <a:pt x="4608" y="0"/>
                    <a:pt x="4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3" name="Google Shape;5003;p23"/>
            <p:cNvSpPr/>
            <p:nvPr/>
          </p:nvSpPr>
          <p:spPr>
            <a:xfrm>
              <a:off x="679505" y="6580489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3109" y="283"/>
                  </a:moveTo>
                  <a:cubicBezTo>
                    <a:pt x="3340" y="283"/>
                    <a:pt x="3578" y="396"/>
                    <a:pt x="3693" y="588"/>
                  </a:cubicBezTo>
                  <a:cubicBezTo>
                    <a:pt x="3899" y="912"/>
                    <a:pt x="3899" y="1363"/>
                    <a:pt x="3870" y="1736"/>
                  </a:cubicBezTo>
                  <a:cubicBezTo>
                    <a:pt x="3860" y="2002"/>
                    <a:pt x="3820" y="2276"/>
                    <a:pt x="3761" y="2542"/>
                  </a:cubicBezTo>
                  <a:cubicBezTo>
                    <a:pt x="3741" y="2630"/>
                    <a:pt x="3804" y="2662"/>
                    <a:pt x="3888" y="2662"/>
                  </a:cubicBezTo>
                  <a:cubicBezTo>
                    <a:pt x="4000" y="2662"/>
                    <a:pt x="4150" y="2603"/>
                    <a:pt x="4184" y="2542"/>
                  </a:cubicBezTo>
                  <a:cubicBezTo>
                    <a:pt x="4360" y="2218"/>
                    <a:pt x="4596" y="1903"/>
                    <a:pt x="4871" y="1658"/>
                  </a:cubicBezTo>
                  <a:cubicBezTo>
                    <a:pt x="5020" y="1524"/>
                    <a:pt x="5195" y="1397"/>
                    <a:pt x="5385" y="1397"/>
                  </a:cubicBezTo>
                  <a:cubicBezTo>
                    <a:pt x="5432" y="1397"/>
                    <a:pt x="5480" y="1405"/>
                    <a:pt x="5529" y="1422"/>
                  </a:cubicBezTo>
                  <a:cubicBezTo>
                    <a:pt x="5774" y="1501"/>
                    <a:pt x="6030" y="1815"/>
                    <a:pt x="6059" y="2070"/>
                  </a:cubicBezTo>
                  <a:cubicBezTo>
                    <a:pt x="6147" y="2738"/>
                    <a:pt x="4763" y="2856"/>
                    <a:pt x="4321" y="2895"/>
                  </a:cubicBezTo>
                  <a:cubicBezTo>
                    <a:pt x="4103" y="2923"/>
                    <a:pt x="3977" y="3181"/>
                    <a:pt x="4242" y="3181"/>
                  </a:cubicBezTo>
                  <a:cubicBezTo>
                    <a:pt x="4252" y="3181"/>
                    <a:pt x="4262" y="3180"/>
                    <a:pt x="4272" y="3180"/>
                  </a:cubicBezTo>
                  <a:cubicBezTo>
                    <a:pt x="4370" y="3170"/>
                    <a:pt x="4478" y="3160"/>
                    <a:pt x="4596" y="3150"/>
                  </a:cubicBezTo>
                  <a:cubicBezTo>
                    <a:pt x="4710" y="3141"/>
                    <a:pt x="4835" y="3135"/>
                    <a:pt x="4965" y="3135"/>
                  </a:cubicBezTo>
                  <a:cubicBezTo>
                    <a:pt x="5549" y="3135"/>
                    <a:pt x="6210" y="3258"/>
                    <a:pt x="6226" y="3789"/>
                  </a:cubicBezTo>
                  <a:cubicBezTo>
                    <a:pt x="6226" y="3975"/>
                    <a:pt x="6147" y="4299"/>
                    <a:pt x="5931" y="4338"/>
                  </a:cubicBezTo>
                  <a:cubicBezTo>
                    <a:pt x="5911" y="4342"/>
                    <a:pt x="5889" y="4344"/>
                    <a:pt x="5867" y="4344"/>
                  </a:cubicBezTo>
                  <a:cubicBezTo>
                    <a:pt x="5654" y="4344"/>
                    <a:pt x="5405" y="4181"/>
                    <a:pt x="5254" y="4083"/>
                  </a:cubicBezTo>
                  <a:cubicBezTo>
                    <a:pt x="4940" y="3897"/>
                    <a:pt x="4655" y="3661"/>
                    <a:pt x="4400" y="3406"/>
                  </a:cubicBezTo>
                  <a:cubicBezTo>
                    <a:pt x="4368" y="3377"/>
                    <a:pt x="4320" y="3365"/>
                    <a:pt x="4267" y="3365"/>
                  </a:cubicBezTo>
                  <a:cubicBezTo>
                    <a:pt x="4157" y="3365"/>
                    <a:pt x="4027" y="3418"/>
                    <a:pt x="3987" y="3484"/>
                  </a:cubicBezTo>
                  <a:cubicBezTo>
                    <a:pt x="3958" y="3523"/>
                    <a:pt x="3958" y="3553"/>
                    <a:pt x="3997" y="3592"/>
                  </a:cubicBezTo>
                  <a:cubicBezTo>
                    <a:pt x="4194" y="3789"/>
                    <a:pt x="4380" y="4005"/>
                    <a:pt x="4547" y="4240"/>
                  </a:cubicBezTo>
                  <a:cubicBezTo>
                    <a:pt x="4704" y="4456"/>
                    <a:pt x="5146" y="5045"/>
                    <a:pt x="4851" y="5301"/>
                  </a:cubicBezTo>
                  <a:cubicBezTo>
                    <a:pt x="4766" y="5376"/>
                    <a:pt x="4627" y="5407"/>
                    <a:pt x="4488" y="5407"/>
                  </a:cubicBezTo>
                  <a:cubicBezTo>
                    <a:pt x="4355" y="5407"/>
                    <a:pt x="4221" y="5378"/>
                    <a:pt x="4135" y="5330"/>
                  </a:cubicBezTo>
                  <a:cubicBezTo>
                    <a:pt x="3958" y="5232"/>
                    <a:pt x="3860" y="5055"/>
                    <a:pt x="3820" y="4869"/>
                  </a:cubicBezTo>
                  <a:cubicBezTo>
                    <a:pt x="3791" y="4741"/>
                    <a:pt x="3781" y="4613"/>
                    <a:pt x="3781" y="4486"/>
                  </a:cubicBezTo>
                  <a:cubicBezTo>
                    <a:pt x="3791" y="4358"/>
                    <a:pt x="3811" y="4221"/>
                    <a:pt x="3820" y="4093"/>
                  </a:cubicBezTo>
                  <a:cubicBezTo>
                    <a:pt x="3824" y="4004"/>
                    <a:pt x="3756" y="3968"/>
                    <a:pt x="3673" y="3968"/>
                  </a:cubicBezTo>
                  <a:cubicBezTo>
                    <a:pt x="3555" y="3968"/>
                    <a:pt x="3406" y="4040"/>
                    <a:pt x="3388" y="4132"/>
                  </a:cubicBezTo>
                  <a:cubicBezTo>
                    <a:pt x="3359" y="4270"/>
                    <a:pt x="3339" y="4417"/>
                    <a:pt x="3339" y="4564"/>
                  </a:cubicBezTo>
                  <a:cubicBezTo>
                    <a:pt x="3259" y="5103"/>
                    <a:pt x="3060" y="5840"/>
                    <a:pt x="2639" y="5840"/>
                  </a:cubicBezTo>
                  <a:cubicBezTo>
                    <a:pt x="2547" y="5840"/>
                    <a:pt x="2443" y="5804"/>
                    <a:pt x="2328" y="5723"/>
                  </a:cubicBezTo>
                  <a:cubicBezTo>
                    <a:pt x="1650" y="5242"/>
                    <a:pt x="2583" y="3926"/>
                    <a:pt x="2937" y="3484"/>
                  </a:cubicBezTo>
                  <a:cubicBezTo>
                    <a:pt x="3032" y="3359"/>
                    <a:pt x="2918" y="3295"/>
                    <a:pt x="2789" y="3295"/>
                  </a:cubicBezTo>
                  <a:cubicBezTo>
                    <a:pt x="2705" y="3295"/>
                    <a:pt x="2616" y="3322"/>
                    <a:pt x="2573" y="3376"/>
                  </a:cubicBezTo>
                  <a:cubicBezTo>
                    <a:pt x="2357" y="3661"/>
                    <a:pt x="2082" y="3936"/>
                    <a:pt x="1778" y="4122"/>
                  </a:cubicBezTo>
                  <a:cubicBezTo>
                    <a:pt x="1629" y="4227"/>
                    <a:pt x="1451" y="4320"/>
                    <a:pt x="1267" y="4320"/>
                  </a:cubicBezTo>
                  <a:cubicBezTo>
                    <a:pt x="1209" y="4320"/>
                    <a:pt x="1150" y="4311"/>
                    <a:pt x="1091" y="4289"/>
                  </a:cubicBezTo>
                  <a:cubicBezTo>
                    <a:pt x="875" y="4201"/>
                    <a:pt x="590" y="3887"/>
                    <a:pt x="600" y="3641"/>
                  </a:cubicBezTo>
                  <a:cubicBezTo>
                    <a:pt x="610" y="3239"/>
                    <a:pt x="1366" y="3131"/>
                    <a:pt x="1660" y="3072"/>
                  </a:cubicBezTo>
                  <a:cubicBezTo>
                    <a:pt x="1965" y="3013"/>
                    <a:pt x="2289" y="2964"/>
                    <a:pt x="2603" y="2954"/>
                  </a:cubicBezTo>
                  <a:cubicBezTo>
                    <a:pt x="2831" y="2935"/>
                    <a:pt x="2948" y="2668"/>
                    <a:pt x="2681" y="2668"/>
                  </a:cubicBezTo>
                  <a:cubicBezTo>
                    <a:pt x="2672" y="2668"/>
                    <a:pt x="2662" y="2669"/>
                    <a:pt x="2652" y="2669"/>
                  </a:cubicBezTo>
                  <a:cubicBezTo>
                    <a:pt x="2493" y="2680"/>
                    <a:pt x="2309" y="2690"/>
                    <a:pt x="2117" y="2690"/>
                  </a:cubicBezTo>
                  <a:cubicBezTo>
                    <a:pt x="1622" y="2690"/>
                    <a:pt x="1072" y="2623"/>
                    <a:pt x="747" y="2326"/>
                  </a:cubicBezTo>
                  <a:cubicBezTo>
                    <a:pt x="472" y="2080"/>
                    <a:pt x="541" y="1461"/>
                    <a:pt x="914" y="1344"/>
                  </a:cubicBezTo>
                  <a:cubicBezTo>
                    <a:pt x="964" y="1327"/>
                    <a:pt x="1016" y="1320"/>
                    <a:pt x="1070" y="1320"/>
                  </a:cubicBezTo>
                  <a:cubicBezTo>
                    <a:pt x="1433" y="1320"/>
                    <a:pt x="1875" y="1655"/>
                    <a:pt x="2132" y="1835"/>
                  </a:cubicBezTo>
                  <a:cubicBezTo>
                    <a:pt x="2416" y="2031"/>
                    <a:pt x="2691" y="2267"/>
                    <a:pt x="2937" y="2512"/>
                  </a:cubicBezTo>
                  <a:cubicBezTo>
                    <a:pt x="2967" y="2542"/>
                    <a:pt x="3016" y="2555"/>
                    <a:pt x="3070" y="2555"/>
                  </a:cubicBezTo>
                  <a:cubicBezTo>
                    <a:pt x="3230" y="2555"/>
                    <a:pt x="3434" y="2445"/>
                    <a:pt x="3339" y="2335"/>
                  </a:cubicBezTo>
                  <a:cubicBezTo>
                    <a:pt x="3163" y="2129"/>
                    <a:pt x="2996" y="1903"/>
                    <a:pt x="2858" y="1668"/>
                  </a:cubicBezTo>
                  <a:cubicBezTo>
                    <a:pt x="2691" y="1373"/>
                    <a:pt x="2406" y="843"/>
                    <a:pt x="2642" y="509"/>
                  </a:cubicBezTo>
                  <a:cubicBezTo>
                    <a:pt x="2750" y="353"/>
                    <a:pt x="2927" y="283"/>
                    <a:pt x="3109" y="283"/>
                  </a:cubicBezTo>
                  <a:close/>
                  <a:moveTo>
                    <a:pt x="3280" y="1"/>
                  </a:moveTo>
                  <a:cubicBezTo>
                    <a:pt x="3020" y="1"/>
                    <a:pt x="2753" y="76"/>
                    <a:pt x="2544" y="195"/>
                  </a:cubicBezTo>
                  <a:cubicBezTo>
                    <a:pt x="2073" y="460"/>
                    <a:pt x="2063" y="961"/>
                    <a:pt x="2249" y="1422"/>
                  </a:cubicBezTo>
                  <a:cubicBezTo>
                    <a:pt x="2249" y="1432"/>
                    <a:pt x="2259" y="1442"/>
                    <a:pt x="2269" y="1461"/>
                  </a:cubicBezTo>
                  <a:cubicBezTo>
                    <a:pt x="1930" y="1243"/>
                    <a:pt x="1537" y="1038"/>
                    <a:pt x="1140" y="1038"/>
                  </a:cubicBezTo>
                  <a:cubicBezTo>
                    <a:pt x="1055" y="1038"/>
                    <a:pt x="970" y="1048"/>
                    <a:pt x="885" y="1069"/>
                  </a:cubicBezTo>
                  <a:cubicBezTo>
                    <a:pt x="403" y="1177"/>
                    <a:pt x="1" y="1736"/>
                    <a:pt x="168" y="2227"/>
                  </a:cubicBezTo>
                  <a:cubicBezTo>
                    <a:pt x="305" y="2659"/>
                    <a:pt x="835" y="2816"/>
                    <a:pt x="1248" y="2885"/>
                  </a:cubicBezTo>
                  <a:cubicBezTo>
                    <a:pt x="934" y="2964"/>
                    <a:pt x="610" y="3082"/>
                    <a:pt x="384" y="3298"/>
                  </a:cubicBezTo>
                  <a:cubicBezTo>
                    <a:pt x="1" y="3641"/>
                    <a:pt x="207" y="4113"/>
                    <a:pt x="561" y="4407"/>
                  </a:cubicBezTo>
                  <a:cubicBezTo>
                    <a:pt x="739" y="4548"/>
                    <a:pt x="941" y="4605"/>
                    <a:pt x="1146" y="4605"/>
                  </a:cubicBezTo>
                  <a:cubicBezTo>
                    <a:pt x="1425" y="4605"/>
                    <a:pt x="1711" y="4500"/>
                    <a:pt x="1955" y="4358"/>
                  </a:cubicBezTo>
                  <a:lnTo>
                    <a:pt x="1955" y="4358"/>
                  </a:lnTo>
                  <a:cubicBezTo>
                    <a:pt x="1768" y="4721"/>
                    <a:pt x="1601" y="5153"/>
                    <a:pt x="1700" y="5536"/>
                  </a:cubicBezTo>
                  <a:cubicBezTo>
                    <a:pt x="1789" y="5920"/>
                    <a:pt x="2185" y="6121"/>
                    <a:pt x="2559" y="6121"/>
                  </a:cubicBezTo>
                  <a:cubicBezTo>
                    <a:pt x="2634" y="6121"/>
                    <a:pt x="2709" y="6112"/>
                    <a:pt x="2780" y="6096"/>
                  </a:cubicBezTo>
                  <a:cubicBezTo>
                    <a:pt x="3172" y="6008"/>
                    <a:pt x="3408" y="5684"/>
                    <a:pt x="3555" y="5330"/>
                  </a:cubicBezTo>
                  <a:cubicBezTo>
                    <a:pt x="3683" y="5497"/>
                    <a:pt x="3850" y="5625"/>
                    <a:pt x="4095" y="5664"/>
                  </a:cubicBezTo>
                  <a:cubicBezTo>
                    <a:pt x="4177" y="5678"/>
                    <a:pt x="4268" y="5686"/>
                    <a:pt x="4364" y="5686"/>
                  </a:cubicBezTo>
                  <a:cubicBezTo>
                    <a:pt x="4730" y="5686"/>
                    <a:pt x="5157" y="5571"/>
                    <a:pt x="5313" y="5252"/>
                  </a:cubicBezTo>
                  <a:cubicBezTo>
                    <a:pt x="5431" y="5016"/>
                    <a:pt x="5352" y="4751"/>
                    <a:pt x="5234" y="4505"/>
                  </a:cubicBezTo>
                  <a:lnTo>
                    <a:pt x="5234" y="4505"/>
                  </a:lnTo>
                  <a:cubicBezTo>
                    <a:pt x="5419" y="4583"/>
                    <a:pt x="5607" y="4631"/>
                    <a:pt x="5792" y="4631"/>
                  </a:cubicBezTo>
                  <a:cubicBezTo>
                    <a:pt x="5912" y="4631"/>
                    <a:pt x="6031" y="4611"/>
                    <a:pt x="6147" y="4564"/>
                  </a:cubicBezTo>
                  <a:cubicBezTo>
                    <a:pt x="6560" y="4388"/>
                    <a:pt x="6805" y="3798"/>
                    <a:pt x="6570" y="3396"/>
                  </a:cubicBezTo>
                  <a:cubicBezTo>
                    <a:pt x="6393" y="3091"/>
                    <a:pt x="6010" y="2974"/>
                    <a:pt x="5657" y="2915"/>
                  </a:cubicBezTo>
                  <a:cubicBezTo>
                    <a:pt x="5941" y="2807"/>
                    <a:pt x="6197" y="2650"/>
                    <a:pt x="6364" y="2434"/>
                  </a:cubicBezTo>
                  <a:cubicBezTo>
                    <a:pt x="6678" y="2031"/>
                    <a:pt x="6383" y="1530"/>
                    <a:pt x="6020" y="1275"/>
                  </a:cubicBezTo>
                  <a:cubicBezTo>
                    <a:pt x="5854" y="1159"/>
                    <a:pt x="5675" y="1109"/>
                    <a:pt x="5495" y="1109"/>
                  </a:cubicBezTo>
                  <a:cubicBezTo>
                    <a:pt x="5173" y="1109"/>
                    <a:pt x="4848" y="1267"/>
                    <a:pt x="4596" y="1481"/>
                  </a:cubicBezTo>
                  <a:cubicBezTo>
                    <a:pt x="4498" y="1560"/>
                    <a:pt x="4410" y="1658"/>
                    <a:pt x="4321" y="1746"/>
                  </a:cubicBezTo>
                  <a:cubicBezTo>
                    <a:pt x="4370" y="1216"/>
                    <a:pt x="4331" y="646"/>
                    <a:pt x="4007" y="293"/>
                  </a:cubicBezTo>
                  <a:cubicBezTo>
                    <a:pt x="3825" y="86"/>
                    <a:pt x="3557" y="1"/>
                    <a:pt x="32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4" name="Google Shape;5004;p23"/>
            <p:cNvSpPr/>
            <p:nvPr/>
          </p:nvSpPr>
          <p:spPr>
            <a:xfrm>
              <a:off x="153403" y="6839969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61" y="290"/>
                  </a:moveTo>
                  <a:cubicBezTo>
                    <a:pt x="4253" y="290"/>
                    <a:pt x="4355" y="326"/>
                    <a:pt x="4469" y="407"/>
                  </a:cubicBezTo>
                  <a:cubicBezTo>
                    <a:pt x="5156" y="889"/>
                    <a:pt x="4213" y="2195"/>
                    <a:pt x="3870" y="2636"/>
                  </a:cubicBezTo>
                  <a:cubicBezTo>
                    <a:pt x="3770" y="2765"/>
                    <a:pt x="3877" y="2828"/>
                    <a:pt x="4003" y="2828"/>
                  </a:cubicBezTo>
                  <a:cubicBezTo>
                    <a:pt x="4087" y="2828"/>
                    <a:pt x="4180" y="2800"/>
                    <a:pt x="4223" y="2744"/>
                  </a:cubicBezTo>
                  <a:cubicBezTo>
                    <a:pt x="4449" y="2460"/>
                    <a:pt x="4714" y="2195"/>
                    <a:pt x="5018" y="1998"/>
                  </a:cubicBezTo>
                  <a:cubicBezTo>
                    <a:pt x="5173" y="1902"/>
                    <a:pt x="5351" y="1806"/>
                    <a:pt x="5533" y="1806"/>
                  </a:cubicBezTo>
                  <a:cubicBezTo>
                    <a:pt x="5594" y="1806"/>
                    <a:pt x="5655" y="1817"/>
                    <a:pt x="5716" y="1841"/>
                  </a:cubicBezTo>
                  <a:cubicBezTo>
                    <a:pt x="5932" y="1920"/>
                    <a:pt x="6216" y="2234"/>
                    <a:pt x="6207" y="2479"/>
                  </a:cubicBezTo>
                  <a:cubicBezTo>
                    <a:pt x="6187" y="2882"/>
                    <a:pt x="5431" y="3000"/>
                    <a:pt x="5146" y="3059"/>
                  </a:cubicBezTo>
                  <a:cubicBezTo>
                    <a:pt x="4832" y="3117"/>
                    <a:pt x="4518" y="3157"/>
                    <a:pt x="4194" y="3176"/>
                  </a:cubicBezTo>
                  <a:cubicBezTo>
                    <a:pt x="3975" y="3195"/>
                    <a:pt x="3858" y="3462"/>
                    <a:pt x="4116" y="3462"/>
                  </a:cubicBezTo>
                  <a:cubicBezTo>
                    <a:pt x="4125" y="3462"/>
                    <a:pt x="4135" y="3462"/>
                    <a:pt x="4145" y="3461"/>
                  </a:cubicBezTo>
                  <a:cubicBezTo>
                    <a:pt x="4308" y="3450"/>
                    <a:pt x="4496" y="3440"/>
                    <a:pt x="4692" y="3440"/>
                  </a:cubicBezTo>
                  <a:cubicBezTo>
                    <a:pt x="5189" y="3440"/>
                    <a:pt x="5735" y="3506"/>
                    <a:pt x="6059" y="3795"/>
                  </a:cubicBezTo>
                  <a:cubicBezTo>
                    <a:pt x="6334" y="4040"/>
                    <a:pt x="6265" y="4669"/>
                    <a:pt x="5892" y="4787"/>
                  </a:cubicBezTo>
                  <a:cubicBezTo>
                    <a:pt x="5844" y="4801"/>
                    <a:pt x="5793" y="4808"/>
                    <a:pt x="5740" y="4808"/>
                  </a:cubicBezTo>
                  <a:cubicBezTo>
                    <a:pt x="5370" y="4808"/>
                    <a:pt x="4924" y="4476"/>
                    <a:pt x="4675" y="4296"/>
                  </a:cubicBezTo>
                  <a:cubicBezTo>
                    <a:pt x="4390" y="4090"/>
                    <a:pt x="4115" y="3864"/>
                    <a:pt x="3860" y="3608"/>
                  </a:cubicBezTo>
                  <a:cubicBezTo>
                    <a:pt x="3830" y="3579"/>
                    <a:pt x="3781" y="3566"/>
                    <a:pt x="3727" y="3566"/>
                  </a:cubicBezTo>
                  <a:cubicBezTo>
                    <a:pt x="3568" y="3566"/>
                    <a:pt x="3364" y="3678"/>
                    <a:pt x="3467" y="3795"/>
                  </a:cubicBezTo>
                  <a:cubicBezTo>
                    <a:pt x="3644" y="4001"/>
                    <a:pt x="3801" y="4227"/>
                    <a:pt x="3938" y="4463"/>
                  </a:cubicBezTo>
                  <a:cubicBezTo>
                    <a:pt x="4115" y="4757"/>
                    <a:pt x="4390" y="5278"/>
                    <a:pt x="4164" y="5611"/>
                  </a:cubicBezTo>
                  <a:cubicBezTo>
                    <a:pt x="4050" y="5770"/>
                    <a:pt x="3867" y="5841"/>
                    <a:pt x="3681" y="5841"/>
                  </a:cubicBezTo>
                  <a:cubicBezTo>
                    <a:pt x="3451" y="5841"/>
                    <a:pt x="3218" y="5733"/>
                    <a:pt x="3104" y="554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7" y="4119"/>
                    <a:pt x="2986" y="3844"/>
                    <a:pt x="3045" y="3579"/>
                  </a:cubicBezTo>
                  <a:cubicBezTo>
                    <a:pt x="3066" y="3492"/>
                    <a:pt x="3004" y="3459"/>
                    <a:pt x="2922" y="3459"/>
                  </a:cubicBezTo>
                  <a:cubicBezTo>
                    <a:pt x="2809" y="3459"/>
                    <a:pt x="2657" y="3521"/>
                    <a:pt x="2623" y="3589"/>
                  </a:cubicBezTo>
                  <a:cubicBezTo>
                    <a:pt x="2446" y="3913"/>
                    <a:pt x="2210" y="4227"/>
                    <a:pt x="1925" y="4472"/>
                  </a:cubicBezTo>
                  <a:cubicBezTo>
                    <a:pt x="1783" y="4599"/>
                    <a:pt x="1608" y="4733"/>
                    <a:pt x="1411" y="4733"/>
                  </a:cubicBezTo>
                  <a:cubicBezTo>
                    <a:pt x="1365" y="4733"/>
                    <a:pt x="1317" y="4725"/>
                    <a:pt x="1268" y="4708"/>
                  </a:cubicBezTo>
                  <a:cubicBezTo>
                    <a:pt x="1032" y="4620"/>
                    <a:pt x="777" y="4315"/>
                    <a:pt x="737" y="4060"/>
                  </a:cubicBezTo>
                  <a:cubicBezTo>
                    <a:pt x="649" y="3392"/>
                    <a:pt x="2033" y="3265"/>
                    <a:pt x="2485" y="3225"/>
                  </a:cubicBezTo>
                  <a:cubicBezTo>
                    <a:pt x="2700" y="3207"/>
                    <a:pt x="2817" y="2948"/>
                    <a:pt x="2575" y="2948"/>
                  </a:cubicBezTo>
                  <a:cubicBezTo>
                    <a:pt x="2562" y="2948"/>
                    <a:pt x="2549" y="2949"/>
                    <a:pt x="2534" y="2951"/>
                  </a:cubicBezTo>
                  <a:cubicBezTo>
                    <a:pt x="2426" y="2951"/>
                    <a:pt x="2318" y="2960"/>
                    <a:pt x="2210" y="2980"/>
                  </a:cubicBezTo>
                  <a:cubicBezTo>
                    <a:pt x="2104" y="2987"/>
                    <a:pt x="1987" y="2991"/>
                    <a:pt x="1867" y="2991"/>
                  </a:cubicBezTo>
                  <a:cubicBezTo>
                    <a:pt x="1277" y="2991"/>
                    <a:pt x="597" y="2879"/>
                    <a:pt x="580" y="2332"/>
                  </a:cubicBezTo>
                  <a:cubicBezTo>
                    <a:pt x="570" y="2145"/>
                    <a:pt x="659" y="1821"/>
                    <a:pt x="875" y="1782"/>
                  </a:cubicBezTo>
                  <a:cubicBezTo>
                    <a:pt x="895" y="1778"/>
                    <a:pt x="916" y="1777"/>
                    <a:pt x="937" y="1777"/>
                  </a:cubicBezTo>
                  <a:cubicBezTo>
                    <a:pt x="1143" y="1777"/>
                    <a:pt x="1392" y="1939"/>
                    <a:pt x="1552" y="2037"/>
                  </a:cubicBezTo>
                  <a:cubicBezTo>
                    <a:pt x="1857" y="2224"/>
                    <a:pt x="2151" y="2460"/>
                    <a:pt x="2407" y="2715"/>
                  </a:cubicBezTo>
                  <a:cubicBezTo>
                    <a:pt x="2438" y="2747"/>
                    <a:pt x="2487" y="2760"/>
                    <a:pt x="2540" y="2760"/>
                  </a:cubicBezTo>
                  <a:cubicBezTo>
                    <a:pt x="2650" y="2760"/>
                    <a:pt x="2779" y="2703"/>
                    <a:pt x="2819" y="2636"/>
                  </a:cubicBezTo>
                  <a:cubicBezTo>
                    <a:pt x="2839" y="2607"/>
                    <a:pt x="2839" y="2568"/>
                    <a:pt x="2809" y="2538"/>
                  </a:cubicBezTo>
                  <a:cubicBezTo>
                    <a:pt x="2603" y="234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7" y="748"/>
                    <a:pt x="2168" y="718"/>
                    <a:pt x="2301" y="718"/>
                  </a:cubicBezTo>
                  <a:cubicBezTo>
                    <a:pt x="2440" y="718"/>
                    <a:pt x="2582" y="750"/>
                    <a:pt x="2672" y="800"/>
                  </a:cubicBezTo>
                  <a:cubicBezTo>
                    <a:pt x="2848" y="889"/>
                    <a:pt x="2937" y="1075"/>
                    <a:pt x="2986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6" y="1772"/>
                    <a:pt x="2986" y="1900"/>
                    <a:pt x="2986" y="2028"/>
                  </a:cubicBezTo>
                  <a:cubicBezTo>
                    <a:pt x="2982" y="2118"/>
                    <a:pt x="3051" y="2155"/>
                    <a:pt x="3135" y="2155"/>
                  </a:cubicBezTo>
                  <a:cubicBezTo>
                    <a:pt x="3250" y="2155"/>
                    <a:pt x="3395" y="2085"/>
                    <a:pt x="3418" y="1988"/>
                  </a:cubicBezTo>
                  <a:cubicBezTo>
                    <a:pt x="3447" y="1851"/>
                    <a:pt x="3457" y="1713"/>
                    <a:pt x="3457" y="1566"/>
                  </a:cubicBezTo>
                  <a:cubicBezTo>
                    <a:pt x="3538" y="1027"/>
                    <a:pt x="3743" y="290"/>
                    <a:pt x="4161" y="290"/>
                  </a:cubicBezTo>
                  <a:close/>
                  <a:moveTo>
                    <a:pt x="4236" y="1"/>
                  </a:moveTo>
                  <a:cubicBezTo>
                    <a:pt x="4161" y="1"/>
                    <a:pt x="4088" y="8"/>
                    <a:pt x="4017" y="25"/>
                  </a:cubicBezTo>
                  <a:cubicBezTo>
                    <a:pt x="3624" y="123"/>
                    <a:pt x="3388" y="437"/>
                    <a:pt x="3241" y="790"/>
                  </a:cubicBezTo>
                  <a:cubicBezTo>
                    <a:pt x="3123" y="633"/>
                    <a:pt x="2956" y="506"/>
                    <a:pt x="2711" y="466"/>
                  </a:cubicBezTo>
                  <a:cubicBezTo>
                    <a:pt x="2623" y="449"/>
                    <a:pt x="2524" y="439"/>
                    <a:pt x="2420" y="439"/>
                  </a:cubicBezTo>
                  <a:cubicBezTo>
                    <a:pt x="2058" y="439"/>
                    <a:pt x="1644" y="556"/>
                    <a:pt x="1484" y="869"/>
                  </a:cubicBezTo>
                  <a:cubicBezTo>
                    <a:pt x="1366" y="1105"/>
                    <a:pt x="1444" y="1380"/>
                    <a:pt x="1572" y="1615"/>
                  </a:cubicBezTo>
                  <a:cubicBezTo>
                    <a:pt x="1392" y="1540"/>
                    <a:pt x="1204" y="1491"/>
                    <a:pt x="1020" y="1491"/>
                  </a:cubicBezTo>
                  <a:cubicBezTo>
                    <a:pt x="894" y="1491"/>
                    <a:pt x="769" y="1514"/>
                    <a:pt x="649" y="1566"/>
                  </a:cubicBezTo>
                  <a:cubicBezTo>
                    <a:pt x="237" y="1743"/>
                    <a:pt x="1" y="2332"/>
                    <a:pt x="227" y="2725"/>
                  </a:cubicBezTo>
                  <a:cubicBezTo>
                    <a:pt x="404" y="3039"/>
                    <a:pt x="796" y="3157"/>
                    <a:pt x="1140" y="3216"/>
                  </a:cubicBezTo>
                  <a:cubicBezTo>
                    <a:pt x="865" y="3324"/>
                    <a:pt x="610" y="3471"/>
                    <a:pt x="433" y="3687"/>
                  </a:cubicBezTo>
                  <a:cubicBezTo>
                    <a:pt x="129" y="4090"/>
                    <a:pt x="423" y="4600"/>
                    <a:pt x="786" y="4855"/>
                  </a:cubicBezTo>
                  <a:cubicBezTo>
                    <a:pt x="950" y="4970"/>
                    <a:pt x="1126" y="5018"/>
                    <a:pt x="1302" y="5018"/>
                  </a:cubicBezTo>
                  <a:cubicBezTo>
                    <a:pt x="1624" y="5018"/>
                    <a:pt x="1947" y="4858"/>
                    <a:pt x="2200" y="4649"/>
                  </a:cubicBezTo>
                  <a:cubicBezTo>
                    <a:pt x="2299" y="4561"/>
                    <a:pt x="2397" y="4472"/>
                    <a:pt x="2485" y="4374"/>
                  </a:cubicBezTo>
                  <a:lnTo>
                    <a:pt x="2485" y="4374"/>
                  </a:lnTo>
                  <a:cubicBezTo>
                    <a:pt x="2426" y="4914"/>
                    <a:pt x="2475" y="5474"/>
                    <a:pt x="2790" y="5837"/>
                  </a:cubicBezTo>
                  <a:cubicBezTo>
                    <a:pt x="2975" y="6043"/>
                    <a:pt x="3241" y="6126"/>
                    <a:pt x="3514" y="6126"/>
                  </a:cubicBezTo>
                  <a:cubicBezTo>
                    <a:pt x="3774" y="6126"/>
                    <a:pt x="4042" y="6051"/>
                    <a:pt x="4253" y="5936"/>
                  </a:cubicBezTo>
                  <a:cubicBezTo>
                    <a:pt x="4734" y="5661"/>
                    <a:pt x="4743" y="5170"/>
                    <a:pt x="4557" y="4708"/>
                  </a:cubicBezTo>
                  <a:cubicBezTo>
                    <a:pt x="4547" y="468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73" y="5088"/>
                    <a:pt x="5675" y="5088"/>
                  </a:cubicBezTo>
                  <a:cubicBezTo>
                    <a:pt x="5757" y="5088"/>
                    <a:pt x="5840" y="5080"/>
                    <a:pt x="5922" y="5062"/>
                  </a:cubicBezTo>
                  <a:cubicBezTo>
                    <a:pt x="6393" y="4944"/>
                    <a:pt x="6796" y="4394"/>
                    <a:pt x="6639" y="3893"/>
                  </a:cubicBezTo>
                  <a:cubicBezTo>
                    <a:pt x="6501" y="3461"/>
                    <a:pt x="5971" y="3314"/>
                    <a:pt x="5558" y="3235"/>
                  </a:cubicBezTo>
                  <a:cubicBezTo>
                    <a:pt x="5873" y="3157"/>
                    <a:pt x="6187" y="3039"/>
                    <a:pt x="6423" y="2833"/>
                  </a:cubicBezTo>
                  <a:cubicBezTo>
                    <a:pt x="6805" y="2489"/>
                    <a:pt x="6599" y="2008"/>
                    <a:pt x="6236" y="1723"/>
                  </a:cubicBezTo>
                  <a:cubicBezTo>
                    <a:pt x="6058" y="1579"/>
                    <a:pt x="5855" y="1521"/>
                    <a:pt x="5648" y="1521"/>
                  </a:cubicBezTo>
                  <a:cubicBezTo>
                    <a:pt x="5373" y="1521"/>
                    <a:pt x="5092" y="1623"/>
                    <a:pt x="4852" y="1762"/>
                  </a:cubicBezTo>
                  <a:cubicBezTo>
                    <a:pt x="5028" y="1409"/>
                    <a:pt x="5205" y="977"/>
                    <a:pt x="5107" y="584"/>
                  </a:cubicBezTo>
                  <a:cubicBezTo>
                    <a:pt x="5008" y="207"/>
                    <a:pt x="4615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5" name="Google Shape;5005;p23"/>
            <p:cNvSpPr/>
            <p:nvPr/>
          </p:nvSpPr>
          <p:spPr>
            <a:xfrm>
              <a:off x="493315" y="6831611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3117" y="283"/>
                  </a:moveTo>
                  <a:cubicBezTo>
                    <a:pt x="3349" y="283"/>
                    <a:pt x="3587" y="395"/>
                    <a:pt x="3703" y="587"/>
                  </a:cubicBezTo>
                  <a:cubicBezTo>
                    <a:pt x="3899" y="911"/>
                    <a:pt x="3899" y="1363"/>
                    <a:pt x="3879" y="1736"/>
                  </a:cubicBezTo>
                  <a:cubicBezTo>
                    <a:pt x="3860" y="2001"/>
                    <a:pt x="3821" y="2276"/>
                    <a:pt x="3762" y="2541"/>
                  </a:cubicBezTo>
                  <a:cubicBezTo>
                    <a:pt x="3741" y="2629"/>
                    <a:pt x="3804" y="2662"/>
                    <a:pt x="3888" y="2662"/>
                  </a:cubicBezTo>
                  <a:cubicBezTo>
                    <a:pt x="4000" y="2662"/>
                    <a:pt x="4150" y="2603"/>
                    <a:pt x="4184" y="2541"/>
                  </a:cubicBezTo>
                  <a:cubicBezTo>
                    <a:pt x="4361" y="2217"/>
                    <a:pt x="4596" y="1903"/>
                    <a:pt x="4881" y="1657"/>
                  </a:cubicBezTo>
                  <a:cubicBezTo>
                    <a:pt x="5023" y="1524"/>
                    <a:pt x="5196" y="1396"/>
                    <a:pt x="5385" y="1396"/>
                  </a:cubicBezTo>
                  <a:cubicBezTo>
                    <a:pt x="5432" y="1396"/>
                    <a:pt x="5480" y="1404"/>
                    <a:pt x="5529" y="1422"/>
                  </a:cubicBezTo>
                  <a:cubicBezTo>
                    <a:pt x="5774" y="1500"/>
                    <a:pt x="6030" y="1814"/>
                    <a:pt x="6069" y="2070"/>
                  </a:cubicBezTo>
                  <a:cubicBezTo>
                    <a:pt x="6157" y="2737"/>
                    <a:pt x="4773" y="2855"/>
                    <a:pt x="4321" y="2895"/>
                  </a:cubicBezTo>
                  <a:cubicBezTo>
                    <a:pt x="4103" y="2923"/>
                    <a:pt x="3986" y="3180"/>
                    <a:pt x="4243" y="3180"/>
                  </a:cubicBezTo>
                  <a:cubicBezTo>
                    <a:pt x="4252" y="3180"/>
                    <a:pt x="4262" y="3180"/>
                    <a:pt x="4272" y="3179"/>
                  </a:cubicBezTo>
                  <a:cubicBezTo>
                    <a:pt x="4380" y="3169"/>
                    <a:pt x="4488" y="3160"/>
                    <a:pt x="4596" y="3150"/>
                  </a:cubicBezTo>
                  <a:cubicBezTo>
                    <a:pt x="4710" y="3141"/>
                    <a:pt x="4835" y="3135"/>
                    <a:pt x="4965" y="3135"/>
                  </a:cubicBezTo>
                  <a:cubicBezTo>
                    <a:pt x="5549" y="3135"/>
                    <a:pt x="6210" y="3257"/>
                    <a:pt x="6226" y="3788"/>
                  </a:cubicBezTo>
                  <a:cubicBezTo>
                    <a:pt x="6226" y="3975"/>
                    <a:pt x="6148" y="4299"/>
                    <a:pt x="5932" y="4338"/>
                  </a:cubicBezTo>
                  <a:cubicBezTo>
                    <a:pt x="5912" y="4342"/>
                    <a:pt x="5891" y="4343"/>
                    <a:pt x="5870" y="4343"/>
                  </a:cubicBezTo>
                  <a:cubicBezTo>
                    <a:pt x="5664" y="4343"/>
                    <a:pt x="5414" y="4181"/>
                    <a:pt x="5254" y="4083"/>
                  </a:cubicBezTo>
                  <a:cubicBezTo>
                    <a:pt x="4950" y="3896"/>
                    <a:pt x="4655" y="3660"/>
                    <a:pt x="4400" y="3405"/>
                  </a:cubicBezTo>
                  <a:cubicBezTo>
                    <a:pt x="4368" y="3376"/>
                    <a:pt x="4320" y="3364"/>
                    <a:pt x="4267" y="3364"/>
                  </a:cubicBezTo>
                  <a:cubicBezTo>
                    <a:pt x="4157" y="3364"/>
                    <a:pt x="4027" y="3417"/>
                    <a:pt x="3987" y="3484"/>
                  </a:cubicBezTo>
                  <a:cubicBezTo>
                    <a:pt x="3968" y="3523"/>
                    <a:pt x="3968" y="3552"/>
                    <a:pt x="3997" y="3592"/>
                  </a:cubicBezTo>
                  <a:cubicBezTo>
                    <a:pt x="4203" y="3788"/>
                    <a:pt x="4390" y="4004"/>
                    <a:pt x="4557" y="4240"/>
                  </a:cubicBezTo>
                  <a:cubicBezTo>
                    <a:pt x="4714" y="4456"/>
                    <a:pt x="5146" y="5045"/>
                    <a:pt x="4851" y="5300"/>
                  </a:cubicBezTo>
                  <a:cubicBezTo>
                    <a:pt x="4766" y="5375"/>
                    <a:pt x="4628" y="5407"/>
                    <a:pt x="4489" y="5407"/>
                  </a:cubicBezTo>
                  <a:cubicBezTo>
                    <a:pt x="4355" y="5407"/>
                    <a:pt x="4221" y="5378"/>
                    <a:pt x="4135" y="5330"/>
                  </a:cubicBezTo>
                  <a:cubicBezTo>
                    <a:pt x="3958" y="5231"/>
                    <a:pt x="3870" y="5055"/>
                    <a:pt x="3821" y="4868"/>
                  </a:cubicBezTo>
                  <a:cubicBezTo>
                    <a:pt x="3791" y="4740"/>
                    <a:pt x="3781" y="4613"/>
                    <a:pt x="3781" y="4485"/>
                  </a:cubicBezTo>
                  <a:cubicBezTo>
                    <a:pt x="3801" y="4358"/>
                    <a:pt x="3821" y="4220"/>
                    <a:pt x="3821" y="4092"/>
                  </a:cubicBezTo>
                  <a:cubicBezTo>
                    <a:pt x="3825" y="4003"/>
                    <a:pt x="3758" y="3968"/>
                    <a:pt x="3676" y="3968"/>
                  </a:cubicBezTo>
                  <a:cubicBezTo>
                    <a:pt x="3560" y="3968"/>
                    <a:pt x="3412" y="4040"/>
                    <a:pt x="3388" y="4132"/>
                  </a:cubicBezTo>
                  <a:cubicBezTo>
                    <a:pt x="3359" y="4269"/>
                    <a:pt x="3339" y="4416"/>
                    <a:pt x="3339" y="4564"/>
                  </a:cubicBezTo>
                  <a:cubicBezTo>
                    <a:pt x="3259" y="5103"/>
                    <a:pt x="3060" y="5840"/>
                    <a:pt x="2639" y="5840"/>
                  </a:cubicBezTo>
                  <a:cubicBezTo>
                    <a:pt x="2547" y="5840"/>
                    <a:pt x="2443" y="5804"/>
                    <a:pt x="2328" y="5722"/>
                  </a:cubicBezTo>
                  <a:cubicBezTo>
                    <a:pt x="1651" y="5241"/>
                    <a:pt x="2583" y="3926"/>
                    <a:pt x="2937" y="3484"/>
                  </a:cubicBezTo>
                  <a:cubicBezTo>
                    <a:pt x="3038" y="3359"/>
                    <a:pt x="2926" y="3295"/>
                    <a:pt x="2798" y="3295"/>
                  </a:cubicBezTo>
                  <a:cubicBezTo>
                    <a:pt x="2715" y="3295"/>
                    <a:pt x="2626" y="3322"/>
                    <a:pt x="2583" y="3376"/>
                  </a:cubicBezTo>
                  <a:cubicBezTo>
                    <a:pt x="2357" y="3660"/>
                    <a:pt x="2092" y="3935"/>
                    <a:pt x="1788" y="4122"/>
                  </a:cubicBezTo>
                  <a:cubicBezTo>
                    <a:pt x="1631" y="4226"/>
                    <a:pt x="1452" y="4319"/>
                    <a:pt x="1267" y="4319"/>
                  </a:cubicBezTo>
                  <a:cubicBezTo>
                    <a:pt x="1209" y="4319"/>
                    <a:pt x="1150" y="4310"/>
                    <a:pt x="1091" y="4289"/>
                  </a:cubicBezTo>
                  <a:cubicBezTo>
                    <a:pt x="875" y="4200"/>
                    <a:pt x="590" y="3886"/>
                    <a:pt x="600" y="3641"/>
                  </a:cubicBezTo>
                  <a:cubicBezTo>
                    <a:pt x="620" y="3238"/>
                    <a:pt x="1366" y="3130"/>
                    <a:pt x="1660" y="3071"/>
                  </a:cubicBezTo>
                  <a:cubicBezTo>
                    <a:pt x="1975" y="3012"/>
                    <a:pt x="2289" y="2963"/>
                    <a:pt x="2613" y="2953"/>
                  </a:cubicBezTo>
                  <a:cubicBezTo>
                    <a:pt x="2831" y="2934"/>
                    <a:pt x="2948" y="2668"/>
                    <a:pt x="2681" y="2668"/>
                  </a:cubicBezTo>
                  <a:cubicBezTo>
                    <a:pt x="2672" y="2668"/>
                    <a:pt x="2662" y="2668"/>
                    <a:pt x="2652" y="2669"/>
                  </a:cubicBezTo>
                  <a:cubicBezTo>
                    <a:pt x="2493" y="2680"/>
                    <a:pt x="2309" y="2690"/>
                    <a:pt x="2117" y="2690"/>
                  </a:cubicBezTo>
                  <a:cubicBezTo>
                    <a:pt x="1622" y="2690"/>
                    <a:pt x="1073" y="2622"/>
                    <a:pt x="747" y="2325"/>
                  </a:cubicBezTo>
                  <a:cubicBezTo>
                    <a:pt x="472" y="2080"/>
                    <a:pt x="541" y="1461"/>
                    <a:pt x="914" y="1343"/>
                  </a:cubicBezTo>
                  <a:cubicBezTo>
                    <a:pt x="965" y="1327"/>
                    <a:pt x="1019" y="1319"/>
                    <a:pt x="1074" y="1319"/>
                  </a:cubicBezTo>
                  <a:cubicBezTo>
                    <a:pt x="1443" y="1319"/>
                    <a:pt x="1884" y="1655"/>
                    <a:pt x="2132" y="1834"/>
                  </a:cubicBezTo>
                  <a:cubicBezTo>
                    <a:pt x="2416" y="2030"/>
                    <a:pt x="2691" y="2266"/>
                    <a:pt x="2947" y="2512"/>
                  </a:cubicBezTo>
                  <a:cubicBezTo>
                    <a:pt x="2977" y="2542"/>
                    <a:pt x="3026" y="2554"/>
                    <a:pt x="3080" y="2554"/>
                  </a:cubicBezTo>
                  <a:cubicBezTo>
                    <a:pt x="3239" y="2554"/>
                    <a:pt x="3442" y="2445"/>
                    <a:pt x="3339" y="2335"/>
                  </a:cubicBezTo>
                  <a:cubicBezTo>
                    <a:pt x="3163" y="2129"/>
                    <a:pt x="3006" y="1903"/>
                    <a:pt x="2868" y="1667"/>
                  </a:cubicBezTo>
                  <a:cubicBezTo>
                    <a:pt x="2691" y="1373"/>
                    <a:pt x="2407" y="842"/>
                    <a:pt x="2642" y="509"/>
                  </a:cubicBezTo>
                  <a:cubicBezTo>
                    <a:pt x="2755" y="353"/>
                    <a:pt x="2934" y="283"/>
                    <a:pt x="3117" y="283"/>
                  </a:cubicBezTo>
                  <a:close/>
                  <a:moveTo>
                    <a:pt x="3283" y="0"/>
                  </a:moveTo>
                  <a:cubicBezTo>
                    <a:pt x="3023" y="0"/>
                    <a:pt x="2759" y="75"/>
                    <a:pt x="2554" y="194"/>
                  </a:cubicBezTo>
                  <a:cubicBezTo>
                    <a:pt x="2073" y="459"/>
                    <a:pt x="2063" y="960"/>
                    <a:pt x="2249" y="1422"/>
                  </a:cubicBezTo>
                  <a:cubicBezTo>
                    <a:pt x="2259" y="1432"/>
                    <a:pt x="2259" y="1441"/>
                    <a:pt x="2269" y="1461"/>
                  </a:cubicBezTo>
                  <a:cubicBezTo>
                    <a:pt x="1930" y="1243"/>
                    <a:pt x="1537" y="1038"/>
                    <a:pt x="1141" y="1038"/>
                  </a:cubicBezTo>
                  <a:cubicBezTo>
                    <a:pt x="1055" y="1038"/>
                    <a:pt x="970" y="1047"/>
                    <a:pt x="885" y="1068"/>
                  </a:cubicBezTo>
                  <a:cubicBezTo>
                    <a:pt x="413" y="1176"/>
                    <a:pt x="11" y="1736"/>
                    <a:pt x="168" y="2227"/>
                  </a:cubicBezTo>
                  <a:cubicBezTo>
                    <a:pt x="305" y="2659"/>
                    <a:pt x="836" y="2816"/>
                    <a:pt x="1248" y="2885"/>
                  </a:cubicBezTo>
                  <a:cubicBezTo>
                    <a:pt x="934" y="2963"/>
                    <a:pt x="620" y="3081"/>
                    <a:pt x="384" y="3297"/>
                  </a:cubicBezTo>
                  <a:cubicBezTo>
                    <a:pt x="1" y="3641"/>
                    <a:pt x="207" y="4112"/>
                    <a:pt x="570" y="4407"/>
                  </a:cubicBezTo>
                  <a:cubicBezTo>
                    <a:pt x="745" y="4548"/>
                    <a:pt x="944" y="4605"/>
                    <a:pt x="1148" y="4605"/>
                  </a:cubicBezTo>
                  <a:cubicBezTo>
                    <a:pt x="1425" y="4605"/>
                    <a:pt x="1711" y="4499"/>
                    <a:pt x="1955" y="4358"/>
                  </a:cubicBezTo>
                  <a:lnTo>
                    <a:pt x="1955" y="4358"/>
                  </a:lnTo>
                  <a:cubicBezTo>
                    <a:pt x="1768" y="4721"/>
                    <a:pt x="1601" y="5153"/>
                    <a:pt x="1700" y="5536"/>
                  </a:cubicBezTo>
                  <a:cubicBezTo>
                    <a:pt x="1798" y="5920"/>
                    <a:pt x="2188" y="6120"/>
                    <a:pt x="2559" y="6120"/>
                  </a:cubicBezTo>
                  <a:cubicBezTo>
                    <a:pt x="2634" y="6120"/>
                    <a:pt x="2709" y="6112"/>
                    <a:pt x="2780" y="6095"/>
                  </a:cubicBezTo>
                  <a:cubicBezTo>
                    <a:pt x="3182" y="6007"/>
                    <a:pt x="3418" y="5683"/>
                    <a:pt x="3565" y="5330"/>
                  </a:cubicBezTo>
                  <a:cubicBezTo>
                    <a:pt x="3683" y="5497"/>
                    <a:pt x="3850" y="5614"/>
                    <a:pt x="4095" y="5663"/>
                  </a:cubicBezTo>
                  <a:cubicBezTo>
                    <a:pt x="4177" y="5678"/>
                    <a:pt x="4269" y="5686"/>
                    <a:pt x="4364" y="5686"/>
                  </a:cubicBezTo>
                  <a:cubicBezTo>
                    <a:pt x="4731" y="5686"/>
                    <a:pt x="5159" y="5570"/>
                    <a:pt x="5323" y="5251"/>
                  </a:cubicBezTo>
                  <a:cubicBezTo>
                    <a:pt x="5441" y="5015"/>
                    <a:pt x="5352" y="4750"/>
                    <a:pt x="5234" y="4505"/>
                  </a:cubicBezTo>
                  <a:lnTo>
                    <a:pt x="5234" y="4505"/>
                  </a:lnTo>
                  <a:cubicBezTo>
                    <a:pt x="5419" y="4582"/>
                    <a:pt x="5611" y="4631"/>
                    <a:pt x="5798" y="4631"/>
                  </a:cubicBezTo>
                  <a:cubicBezTo>
                    <a:pt x="5921" y="4631"/>
                    <a:pt x="6041" y="4610"/>
                    <a:pt x="6157" y="4564"/>
                  </a:cubicBezTo>
                  <a:cubicBezTo>
                    <a:pt x="6570" y="4387"/>
                    <a:pt x="6805" y="3798"/>
                    <a:pt x="6580" y="3395"/>
                  </a:cubicBezTo>
                  <a:cubicBezTo>
                    <a:pt x="6403" y="3091"/>
                    <a:pt x="6010" y="2973"/>
                    <a:pt x="5657" y="2914"/>
                  </a:cubicBezTo>
                  <a:cubicBezTo>
                    <a:pt x="5941" y="2806"/>
                    <a:pt x="6197" y="2649"/>
                    <a:pt x="6364" y="2433"/>
                  </a:cubicBezTo>
                  <a:cubicBezTo>
                    <a:pt x="6678" y="2030"/>
                    <a:pt x="6383" y="1530"/>
                    <a:pt x="6020" y="1274"/>
                  </a:cubicBezTo>
                  <a:cubicBezTo>
                    <a:pt x="5854" y="1158"/>
                    <a:pt x="5676" y="1109"/>
                    <a:pt x="5498" y="1109"/>
                  </a:cubicBezTo>
                  <a:cubicBezTo>
                    <a:pt x="5178" y="1109"/>
                    <a:pt x="4858" y="1266"/>
                    <a:pt x="4606" y="1481"/>
                  </a:cubicBezTo>
                  <a:cubicBezTo>
                    <a:pt x="4508" y="1559"/>
                    <a:pt x="4410" y="1657"/>
                    <a:pt x="4321" y="1746"/>
                  </a:cubicBezTo>
                  <a:cubicBezTo>
                    <a:pt x="4370" y="1216"/>
                    <a:pt x="4331" y="646"/>
                    <a:pt x="4017" y="293"/>
                  </a:cubicBezTo>
                  <a:cubicBezTo>
                    <a:pt x="3830" y="85"/>
                    <a:pt x="3559" y="0"/>
                    <a:pt x="3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6" name="Google Shape;5006;p23"/>
            <p:cNvSpPr/>
            <p:nvPr/>
          </p:nvSpPr>
          <p:spPr>
            <a:xfrm>
              <a:off x="832635" y="6839969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6" y="290"/>
                  </a:moveTo>
                  <a:cubicBezTo>
                    <a:pt x="4259" y="290"/>
                    <a:pt x="4362" y="326"/>
                    <a:pt x="4478" y="407"/>
                  </a:cubicBezTo>
                  <a:cubicBezTo>
                    <a:pt x="5155" y="889"/>
                    <a:pt x="4222" y="2195"/>
                    <a:pt x="3869" y="2636"/>
                  </a:cubicBezTo>
                  <a:cubicBezTo>
                    <a:pt x="3769" y="2765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4"/>
                  </a:cubicBezTo>
                  <a:cubicBezTo>
                    <a:pt x="4448" y="2460"/>
                    <a:pt x="4723" y="2195"/>
                    <a:pt x="5028" y="1998"/>
                  </a:cubicBezTo>
                  <a:cubicBezTo>
                    <a:pt x="5175" y="1902"/>
                    <a:pt x="5351" y="1806"/>
                    <a:pt x="5533" y="1806"/>
                  </a:cubicBezTo>
                  <a:cubicBezTo>
                    <a:pt x="5593" y="1806"/>
                    <a:pt x="5654" y="1817"/>
                    <a:pt x="5715" y="1841"/>
                  </a:cubicBezTo>
                  <a:cubicBezTo>
                    <a:pt x="5931" y="1920"/>
                    <a:pt x="6216" y="2234"/>
                    <a:pt x="6206" y="2479"/>
                  </a:cubicBezTo>
                  <a:cubicBezTo>
                    <a:pt x="6186" y="2882"/>
                    <a:pt x="5440" y="3000"/>
                    <a:pt x="5145" y="3059"/>
                  </a:cubicBezTo>
                  <a:cubicBezTo>
                    <a:pt x="4831" y="3117"/>
                    <a:pt x="4517" y="3157"/>
                    <a:pt x="4193" y="3176"/>
                  </a:cubicBezTo>
                  <a:cubicBezTo>
                    <a:pt x="3975" y="3195"/>
                    <a:pt x="3857" y="3462"/>
                    <a:pt x="4125" y="3462"/>
                  </a:cubicBezTo>
                  <a:cubicBezTo>
                    <a:pt x="4134" y="3462"/>
                    <a:pt x="4144" y="3462"/>
                    <a:pt x="4154" y="3461"/>
                  </a:cubicBezTo>
                  <a:cubicBezTo>
                    <a:pt x="4315" y="3450"/>
                    <a:pt x="4501" y="3440"/>
                    <a:pt x="4695" y="3440"/>
                  </a:cubicBezTo>
                  <a:cubicBezTo>
                    <a:pt x="5188" y="3440"/>
                    <a:pt x="5735" y="3506"/>
                    <a:pt x="6059" y="3795"/>
                  </a:cubicBezTo>
                  <a:cubicBezTo>
                    <a:pt x="6334" y="4040"/>
                    <a:pt x="6265" y="4669"/>
                    <a:pt x="5892" y="4787"/>
                  </a:cubicBezTo>
                  <a:cubicBezTo>
                    <a:pt x="5844" y="4801"/>
                    <a:pt x="5794" y="4808"/>
                    <a:pt x="5743" y="4808"/>
                  </a:cubicBezTo>
                  <a:cubicBezTo>
                    <a:pt x="5377" y="4808"/>
                    <a:pt x="4924" y="4476"/>
                    <a:pt x="4674" y="4296"/>
                  </a:cubicBezTo>
                  <a:cubicBezTo>
                    <a:pt x="4389" y="4090"/>
                    <a:pt x="4114" y="3864"/>
                    <a:pt x="3869" y="3608"/>
                  </a:cubicBezTo>
                  <a:cubicBezTo>
                    <a:pt x="3839" y="3579"/>
                    <a:pt x="3790" y="3566"/>
                    <a:pt x="3735" y="3566"/>
                  </a:cubicBezTo>
                  <a:cubicBezTo>
                    <a:pt x="3573" y="3566"/>
                    <a:pt x="3364" y="3678"/>
                    <a:pt x="3466" y="3795"/>
                  </a:cubicBezTo>
                  <a:cubicBezTo>
                    <a:pt x="3643" y="4001"/>
                    <a:pt x="3810" y="4227"/>
                    <a:pt x="3948" y="4463"/>
                  </a:cubicBezTo>
                  <a:cubicBezTo>
                    <a:pt x="4114" y="4757"/>
                    <a:pt x="4399" y="5278"/>
                    <a:pt x="4164" y="5611"/>
                  </a:cubicBezTo>
                  <a:cubicBezTo>
                    <a:pt x="4049" y="5770"/>
                    <a:pt x="3868" y="5841"/>
                    <a:pt x="3684" y="5841"/>
                  </a:cubicBezTo>
                  <a:cubicBezTo>
                    <a:pt x="3457" y="5841"/>
                    <a:pt x="3227" y="5733"/>
                    <a:pt x="3113" y="5543"/>
                  </a:cubicBezTo>
                  <a:cubicBezTo>
                    <a:pt x="2907" y="5209"/>
                    <a:pt x="2907" y="4767"/>
                    <a:pt x="293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2"/>
                    <a:pt x="3003" y="3459"/>
                    <a:pt x="2921" y="3459"/>
                  </a:cubicBezTo>
                  <a:cubicBezTo>
                    <a:pt x="2808" y="3459"/>
                    <a:pt x="2656" y="3521"/>
                    <a:pt x="2622" y="3589"/>
                  </a:cubicBezTo>
                  <a:cubicBezTo>
                    <a:pt x="2445" y="3913"/>
                    <a:pt x="2210" y="4227"/>
                    <a:pt x="1935" y="4472"/>
                  </a:cubicBezTo>
                  <a:cubicBezTo>
                    <a:pt x="1784" y="4599"/>
                    <a:pt x="1608" y="4733"/>
                    <a:pt x="1416" y="4733"/>
                  </a:cubicBezTo>
                  <a:cubicBezTo>
                    <a:pt x="1370" y="4733"/>
                    <a:pt x="1324" y="4725"/>
                    <a:pt x="1277" y="4708"/>
                  </a:cubicBezTo>
                  <a:cubicBezTo>
                    <a:pt x="1031" y="4620"/>
                    <a:pt x="776" y="4315"/>
                    <a:pt x="737" y="4060"/>
                  </a:cubicBezTo>
                  <a:cubicBezTo>
                    <a:pt x="648" y="3392"/>
                    <a:pt x="2043" y="3265"/>
                    <a:pt x="2484" y="3225"/>
                  </a:cubicBezTo>
                  <a:cubicBezTo>
                    <a:pt x="2699" y="3207"/>
                    <a:pt x="2825" y="2948"/>
                    <a:pt x="2575" y="2948"/>
                  </a:cubicBezTo>
                  <a:cubicBezTo>
                    <a:pt x="2562" y="2948"/>
                    <a:pt x="2549" y="2949"/>
                    <a:pt x="2534" y="2951"/>
                  </a:cubicBezTo>
                  <a:cubicBezTo>
                    <a:pt x="2435" y="2951"/>
                    <a:pt x="2318" y="2960"/>
                    <a:pt x="2210" y="2980"/>
                  </a:cubicBezTo>
                  <a:cubicBezTo>
                    <a:pt x="2103" y="2987"/>
                    <a:pt x="1987" y="2991"/>
                    <a:pt x="1867" y="2991"/>
                  </a:cubicBezTo>
                  <a:cubicBezTo>
                    <a:pt x="1276" y="2991"/>
                    <a:pt x="596" y="2879"/>
                    <a:pt x="580" y="2332"/>
                  </a:cubicBezTo>
                  <a:cubicBezTo>
                    <a:pt x="580" y="2145"/>
                    <a:pt x="658" y="1821"/>
                    <a:pt x="874" y="1782"/>
                  </a:cubicBezTo>
                  <a:cubicBezTo>
                    <a:pt x="894" y="1778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52" y="2037"/>
                  </a:cubicBezTo>
                  <a:cubicBezTo>
                    <a:pt x="1866" y="2224"/>
                    <a:pt x="2151" y="2460"/>
                    <a:pt x="2406" y="2715"/>
                  </a:cubicBezTo>
                  <a:cubicBezTo>
                    <a:pt x="2438" y="2747"/>
                    <a:pt x="2486" y="2760"/>
                    <a:pt x="2539" y="2760"/>
                  </a:cubicBezTo>
                  <a:cubicBezTo>
                    <a:pt x="2649" y="2760"/>
                    <a:pt x="2779" y="2703"/>
                    <a:pt x="2818" y="2636"/>
                  </a:cubicBezTo>
                  <a:cubicBezTo>
                    <a:pt x="2838" y="2607"/>
                    <a:pt x="2838" y="2568"/>
                    <a:pt x="2809" y="2538"/>
                  </a:cubicBezTo>
                  <a:cubicBezTo>
                    <a:pt x="2602" y="2342"/>
                    <a:pt x="2416" y="2116"/>
                    <a:pt x="225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6" y="748"/>
                    <a:pt x="2167" y="718"/>
                    <a:pt x="2301" y="718"/>
                  </a:cubicBezTo>
                  <a:cubicBezTo>
                    <a:pt x="2440" y="718"/>
                    <a:pt x="2581" y="750"/>
                    <a:pt x="2671" y="800"/>
                  </a:cubicBezTo>
                  <a:cubicBezTo>
                    <a:pt x="2848" y="889"/>
                    <a:pt x="2946" y="1075"/>
                    <a:pt x="2985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72"/>
                    <a:pt x="2985" y="1900"/>
                    <a:pt x="2985" y="2028"/>
                  </a:cubicBezTo>
                  <a:cubicBezTo>
                    <a:pt x="2981" y="2118"/>
                    <a:pt x="3052" y="2155"/>
                    <a:pt x="3137" y="2155"/>
                  </a:cubicBezTo>
                  <a:cubicBezTo>
                    <a:pt x="3255" y="2155"/>
                    <a:pt x="3400" y="2085"/>
                    <a:pt x="3417" y="1988"/>
                  </a:cubicBezTo>
                  <a:cubicBezTo>
                    <a:pt x="3447" y="1851"/>
                    <a:pt x="3466" y="1713"/>
                    <a:pt x="3466" y="1566"/>
                  </a:cubicBezTo>
                  <a:cubicBezTo>
                    <a:pt x="3547" y="1027"/>
                    <a:pt x="3746" y="290"/>
                    <a:pt x="4166" y="290"/>
                  </a:cubicBezTo>
                  <a:close/>
                  <a:moveTo>
                    <a:pt x="4241" y="1"/>
                  </a:moveTo>
                  <a:cubicBezTo>
                    <a:pt x="4168" y="1"/>
                    <a:pt x="4095" y="8"/>
                    <a:pt x="4026" y="25"/>
                  </a:cubicBezTo>
                  <a:cubicBezTo>
                    <a:pt x="3623" y="123"/>
                    <a:pt x="3398" y="437"/>
                    <a:pt x="3241" y="790"/>
                  </a:cubicBezTo>
                  <a:cubicBezTo>
                    <a:pt x="3123" y="633"/>
                    <a:pt x="2956" y="506"/>
                    <a:pt x="2710" y="466"/>
                  </a:cubicBezTo>
                  <a:cubicBezTo>
                    <a:pt x="2623" y="449"/>
                    <a:pt x="2523" y="439"/>
                    <a:pt x="2419" y="439"/>
                  </a:cubicBezTo>
                  <a:cubicBezTo>
                    <a:pt x="2058" y="439"/>
                    <a:pt x="1645" y="556"/>
                    <a:pt x="1493" y="869"/>
                  </a:cubicBezTo>
                  <a:cubicBezTo>
                    <a:pt x="1365" y="1105"/>
                    <a:pt x="1454" y="1380"/>
                    <a:pt x="1571" y="1615"/>
                  </a:cubicBezTo>
                  <a:cubicBezTo>
                    <a:pt x="1391" y="1540"/>
                    <a:pt x="1207" y="1491"/>
                    <a:pt x="1024" y="1491"/>
                  </a:cubicBezTo>
                  <a:cubicBezTo>
                    <a:pt x="898" y="1491"/>
                    <a:pt x="772" y="1514"/>
                    <a:pt x="648" y="1566"/>
                  </a:cubicBezTo>
                  <a:cubicBezTo>
                    <a:pt x="246" y="1743"/>
                    <a:pt x="0" y="2332"/>
                    <a:pt x="236" y="2725"/>
                  </a:cubicBezTo>
                  <a:cubicBezTo>
                    <a:pt x="413" y="3039"/>
                    <a:pt x="796" y="3157"/>
                    <a:pt x="1149" y="3216"/>
                  </a:cubicBezTo>
                  <a:cubicBezTo>
                    <a:pt x="864" y="3324"/>
                    <a:pt x="609" y="3471"/>
                    <a:pt x="442" y="3687"/>
                  </a:cubicBezTo>
                  <a:cubicBezTo>
                    <a:pt x="128" y="4090"/>
                    <a:pt x="423" y="4600"/>
                    <a:pt x="786" y="4855"/>
                  </a:cubicBezTo>
                  <a:cubicBezTo>
                    <a:pt x="949" y="4970"/>
                    <a:pt x="1126" y="5018"/>
                    <a:pt x="1304" y="5018"/>
                  </a:cubicBezTo>
                  <a:cubicBezTo>
                    <a:pt x="1629" y="5018"/>
                    <a:pt x="1956" y="4858"/>
                    <a:pt x="2210" y="4649"/>
                  </a:cubicBezTo>
                  <a:cubicBezTo>
                    <a:pt x="2308" y="4561"/>
                    <a:pt x="2396" y="4472"/>
                    <a:pt x="2484" y="4374"/>
                  </a:cubicBezTo>
                  <a:lnTo>
                    <a:pt x="2484" y="4374"/>
                  </a:lnTo>
                  <a:cubicBezTo>
                    <a:pt x="2435" y="4905"/>
                    <a:pt x="2475" y="5474"/>
                    <a:pt x="2799" y="5837"/>
                  </a:cubicBezTo>
                  <a:cubicBezTo>
                    <a:pt x="2980" y="6043"/>
                    <a:pt x="3245" y="6126"/>
                    <a:pt x="3519" y="6126"/>
                  </a:cubicBezTo>
                  <a:cubicBezTo>
                    <a:pt x="3781" y="6126"/>
                    <a:pt x="4051" y="6051"/>
                    <a:pt x="4262" y="5936"/>
                  </a:cubicBezTo>
                  <a:cubicBezTo>
                    <a:pt x="4733" y="5661"/>
                    <a:pt x="4743" y="5170"/>
                    <a:pt x="4556" y="4708"/>
                  </a:cubicBezTo>
                  <a:cubicBezTo>
                    <a:pt x="4556" y="4689"/>
                    <a:pt x="4546" y="4679"/>
                    <a:pt x="4537" y="4669"/>
                  </a:cubicBezTo>
                  <a:lnTo>
                    <a:pt x="4537" y="4669"/>
                  </a:lnTo>
                  <a:cubicBezTo>
                    <a:pt x="4879" y="4889"/>
                    <a:pt x="5275" y="5088"/>
                    <a:pt x="5675" y="5088"/>
                  </a:cubicBezTo>
                  <a:cubicBezTo>
                    <a:pt x="5757" y="5088"/>
                    <a:pt x="5839" y="5080"/>
                    <a:pt x="5921" y="5062"/>
                  </a:cubicBezTo>
                  <a:cubicBezTo>
                    <a:pt x="6402" y="4944"/>
                    <a:pt x="6805" y="4394"/>
                    <a:pt x="6638" y="3893"/>
                  </a:cubicBezTo>
                  <a:cubicBezTo>
                    <a:pt x="6500" y="3461"/>
                    <a:pt x="5970" y="3314"/>
                    <a:pt x="5558" y="3235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89"/>
                    <a:pt x="6599" y="2008"/>
                    <a:pt x="6235" y="1723"/>
                  </a:cubicBezTo>
                  <a:cubicBezTo>
                    <a:pt x="6058" y="1579"/>
                    <a:pt x="5854" y="1521"/>
                    <a:pt x="5647" y="1521"/>
                  </a:cubicBezTo>
                  <a:cubicBezTo>
                    <a:pt x="5373" y="1521"/>
                    <a:pt x="5091" y="1623"/>
                    <a:pt x="4851" y="1762"/>
                  </a:cubicBezTo>
                  <a:cubicBezTo>
                    <a:pt x="5037" y="1409"/>
                    <a:pt x="5204" y="977"/>
                    <a:pt x="5106" y="584"/>
                  </a:cubicBezTo>
                  <a:cubicBezTo>
                    <a:pt x="5016" y="207"/>
                    <a:pt x="4617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7" name="Google Shape;5007;p23"/>
            <p:cNvSpPr/>
            <p:nvPr/>
          </p:nvSpPr>
          <p:spPr>
            <a:xfrm>
              <a:off x="-9" y="7082701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3119" y="283"/>
                  </a:moveTo>
                  <a:cubicBezTo>
                    <a:pt x="3349" y="283"/>
                    <a:pt x="3587" y="396"/>
                    <a:pt x="3702" y="588"/>
                  </a:cubicBezTo>
                  <a:cubicBezTo>
                    <a:pt x="3899" y="912"/>
                    <a:pt x="3899" y="1363"/>
                    <a:pt x="3879" y="1736"/>
                  </a:cubicBezTo>
                  <a:cubicBezTo>
                    <a:pt x="3860" y="2002"/>
                    <a:pt x="3830" y="2276"/>
                    <a:pt x="3761" y="2542"/>
                  </a:cubicBezTo>
                  <a:cubicBezTo>
                    <a:pt x="3745" y="2630"/>
                    <a:pt x="3808" y="2662"/>
                    <a:pt x="3891" y="2662"/>
                  </a:cubicBezTo>
                  <a:cubicBezTo>
                    <a:pt x="4003" y="2662"/>
                    <a:pt x="4150" y="2603"/>
                    <a:pt x="4184" y="2542"/>
                  </a:cubicBezTo>
                  <a:cubicBezTo>
                    <a:pt x="4370" y="2218"/>
                    <a:pt x="4606" y="1903"/>
                    <a:pt x="4881" y="1648"/>
                  </a:cubicBezTo>
                  <a:cubicBezTo>
                    <a:pt x="5022" y="1522"/>
                    <a:pt x="5201" y="1397"/>
                    <a:pt x="5393" y="1397"/>
                  </a:cubicBezTo>
                  <a:cubicBezTo>
                    <a:pt x="5441" y="1397"/>
                    <a:pt x="5489" y="1405"/>
                    <a:pt x="5539" y="1422"/>
                  </a:cubicBezTo>
                  <a:cubicBezTo>
                    <a:pt x="5774" y="1501"/>
                    <a:pt x="6039" y="1815"/>
                    <a:pt x="6069" y="2070"/>
                  </a:cubicBezTo>
                  <a:cubicBezTo>
                    <a:pt x="6157" y="2738"/>
                    <a:pt x="4773" y="2856"/>
                    <a:pt x="4331" y="2895"/>
                  </a:cubicBezTo>
                  <a:cubicBezTo>
                    <a:pt x="4113" y="2923"/>
                    <a:pt x="3986" y="3181"/>
                    <a:pt x="4252" y="3181"/>
                  </a:cubicBezTo>
                  <a:cubicBezTo>
                    <a:pt x="4261" y="3181"/>
                    <a:pt x="4271" y="3180"/>
                    <a:pt x="4282" y="3180"/>
                  </a:cubicBezTo>
                  <a:cubicBezTo>
                    <a:pt x="4380" y="3170"/>
                    <a:pt x="4488" y="3160"/>
                    <a:pt x="4606" y="3150"/>
                  </a:cubicBezTo>
                  <a:cubicBezTo>
                    <a:pt x="4718" y="3141"/>
                    <a:pt x="4842" y="3135"/>
                    <a:pt x="4970" y="3135"/>
                  </a:cubicBezTo>
                  <a:cubicBezTo>
                    <a:pt x="5549" y="3135"/>
                    <a:pt x="6210" y="3258"/>
                    <a:pt x="6226" y="3789"/>
                  </a:cubicBezTo>
                  <a:cubicBezTo>
                    <a:pt x="6236" y="3975"/>
                    <a:pt x="6147" y="4299"/>
                    <a:pt x="5931" y="4338"/>
                  </a:cubicBezTo>
                  <a:cubicBezTo>
                    <a:pt x="5911" y="4342"/>
                    <a:pt x="5891" y="4344"/>
                    <a:pt x="5870" y="4344"/>
                  </a:cubicBezTo>
                  <a:cubicBezTo>
                    <a:pt x="5663" y="4344"/>
                    <a:pt x="5415" y="4181"/>
                    <a:pt x="5264" y="4083"/>
                  </a:cubicBezTo>
                  <a:cubicBezTo>
                    <a:pt x="4949" y="3897"/>
                    <a:pt x="4655" y="3661"/>
                    <a:pt x="4400" y="3406"/>
                  </a:cubicBezTo>
                  <a:cubicBezTo>
                    <a:pt x="4371" y="3377"/>
                    <a:pt x="4325" y="3365"/>
                    <a:pt x="4273" y="3365"/>
                  </a:cubicBezTo>
                  <a:cubicBezTo>
                    <a:pt x="4165" y="3365"/>
                    <a:pt x="4034" y="3418"/>
                    <a:pt x="3987" y="3484"/>
                  </a:cubicBezTo>
                  <a:cubicBezTo>
                    <a:pt x="3968" y="3523"/>
                    <a:pt x="3968" y="3553"/>
                    <a:pt x="4007" y="3592"/>
                  </a:cubicBezTo>
                  <a:cubicBezTo>
                    <a:pt x="4203" y="3789"/>
                    <a:pt x="4390" y="4005"/>
                    <a:pt x="4557" y="4240"/>
                  </a:cubicBezTo>
                  <a:cubicBezTo>
                    <a:pt x="4714" y="4456"/>
                    <a:pt x="5146" y="5045"/>
                    <a:pt x="4851" y="5301"/>
                  </a:cubicBezTo>
                  <a:cubicBezTo>
                    <a:pt x="4766" y="5376"/>
                    <a:pt x="4630" y="5407"/>
                    <a:pt x="4492" y="5407"/>
                  </a:cubicBezTo>
                  <a:cubicBezTo>
                    <a:pt x="4360" y="5407"/>
                    <a:pt x="4226" y="5378"/>
                    <a:pt x="4134" y="5330"/>
                  </a:cubicBezTo>
                  <a:cubicBezTo>
                    <a:pt x="3958" y="5232"/>
                    <a:pt x="3869" y="5055"/>
                    <a:pt x="3820" y="4869"/>
                  </a:cubicBezTo>
                  <a:cubicBezTo>
                    <a:pt x="3791" y="4741"/>
                    <a:pt x="3781" y="4613"/>
                    <a:pt x="3781" y="4486"/>
                  </a:cubicBezTo>
                  <a:cubicBezTo>
                    <a:pt x="3801" y="4358"/>
                    <a:pt x="3820" y="4221"/>
                    <a:pt x="3830" y="4093"/>
                  </a:cubicBezTo>
                  <a:cubicBezTo>
                    <a:pt x="3834" y="4004"/>
                    <a:pt x="3766" y="3968"/>
                    <a:pt x="3682" y="3968"/>
                  </a:cubicBezTo>
                  <a:cubicBezTo>
                    <a:pt x="3563" y="3968"/>
                    <a:pt x="3411" y="4040"/>
                    <a:pt x="3388" y="4132"/>
                  </a:cubicBezTo>
                  <a:cubicBezTo>
                    <a:pt x="3359" y="4270"/>
                    <a:pt x="3349" y="4417"/>
                    <a:pt x="3349" y="4564"/>
                  </a:cubicBezTo>
                  <a:cubicBezTo>
                    <a:pt x="3268" y="5103"/>
                    <a:pt x="3069" y="5840"/>
                    <a:pt x="2649" y="5840"/>
                  </a:cubicBezTo>
                  <a:cubicBezTo>
                    <a:pt x="2556" y="5840"/>
                    <a:pt x="2453" y="5804"/>
                    <a:pt x="2338" y="5723"/>
                  </a:cubicBezTo>
                  <a:cubicBezTo>
                    <a:pt x="1660" y="5242"/>
                    <a:pt x="2593" y="3926"/>
                    <a:pt x="2937" y="3484"/>
                  </a:cubicBezTo>
                  <a:cubicBezTo>
                    <a:pt x="3038" y="3359"/>
                    <a:pt x="2926" y="3295"/>
                    <a:pt x="2798" y="3295"/>
                  </a:cubicBezTo>
                  <a:cubicBezTo>
                    <a:pt x="2715" y="3295"/>
                    <a:pt x="2626" y="3322"/>
                    <a:pt x="2583" y="3376"/>
                  </a:cubicBezTo>
                  <a:cubicBezTo>
                    <a:pt x="2367" y="3661"/>
                    <a:pt x="2092" y="3936"/>
                    <a:pt x="1788" y="4122"/>
                  </a:cubicBezTo>
                  <a:cubicBezTo>
                    <a:pt x="1631" y="4227"/>
                    <a:pt x="1452" y="4320"/>
                    <a:pt x="1271" y="4320"/>
                  </a:cubicBezTo>
                  <a:cubicBezTo>
                    <a:pt x="1214" y="4320"/>
                    <a:pt x="1157" y="4311"/>
                    <a:pt x="1100" y="4289"/>
                  </a:cubicBezTo>
                  <a:cubicBezTo>
                    <a:pt x="884" y="4201"/>
                    <a:pt x="590" y="3887"/>
                    <a:pt x="600" y="3641"/>
                  </a:cubicBezTo>
                  <a:cubicBezTo>
                    <a:pt x="619" y="3239"/>
                    <a:pt x="1375" y="3131"/>
                    <a:pt x="1660" y="3072"/>
                  </a:cubicBezTo>
                  <a:cubicBezTo>
                    <a:pt x="1974" y="3013"/>
                    <a:pt x="2298" y="2964"/>
                    <a:pt x="2613" y="2954"/>
                  </a:cubicBezTo>
                  <a:cubicBezTo>
                    <a:pt x="2840" y="2935"/>
                    <a:pt x="2949" y="2668"/>
                    <a:pt x="2690" y="2668"/>
                  </a:cubicBezTo>
                  <a:cubicBezTo>
                    <a:pt x="2681" y="2668"/>
                    <a:pt x="2671" y="2669"/>
                    <a:pt x="2662" y="2669"/>
                  </a:cubicBezTo>
                  <a:cubicBezTo>
                    <a:pt x="2502" y="2680"/>
                    <a:pt x="2319" y="2690"/>
                    <a:pt x="2126" y="2690"/>
                  </a:cubicBezTo>
                  <a:cubicBezTo>
                    <a:pt x="1631" y="2690"/>
                    <a:pt x="1079" y="2623"/>
                    <a:pt x="747" y="2326"/>
                  </a:cubicBezTo>
                  <a:cubicBezTo>
                    <a:pt x="482" y="2080"/>
                    <a:pt x="541" y="1461"/>
                    <a:pt x="924" y="1344"/>
                  </a:cubicBezTo>
                  <a:cubicBezTo>
                    <a:pt x="973" y="1327"/>
                    <a:pt x="1026" y="1320"/>
                    <a:pt x="1080" y="1320"/>
                  </a:cubicBezTo>
                  <a:cubicBezTo>
                    <a:pt x="1443" y="1320"/>
                    <a:pt x="1885" y="1655"/>
                    <a:pt x="2141" y="1835"/>
                  </a:cubicBezTo>
                  <a:cubicBezTo>
                    <a:pt x="2426" y="2031"/>
                    <a:pt x="2701" y="2267"/>
                    <a:pt x="2946" y="2512"/>
                  </a:cubicBezTo>
                  <a:cubicBezTo>
                    <a:pt x="2976" y="2542"/>
                    <a:pt x="3025" y="2555"/>
                    <a:pt x="3080" y="2555"/>
                  </a:cubicBezTo>
                  <a:cubicBezTo>
                    <a:pt x="3239" y="2555"/>
                    <a:pt x="3444" y="2445"/>
                    <a:pt x="3349" y="2335"/>
                  </a:cubicBezTo>
                  <a:cubicBezTo>
                    <a:pt x="3162" y="2129"/>
                    <a:pt x="3005" y="1903"/>
                    <a:pt x="2868" y="1668"/>
                  </a:cubicBezTo>
                  <a:cubicBezTo>
                    <a:pt x="2691" y="1373"/>
                    <a:pt x="2416" y="843"/>
                    <a:pt x="2652" y="509"/>
                  </a:cubicBezTo>
                  <a:cubicBezTo>
                    <a:pt x="2760" y="353"/>
                    <a:pt x="2937" y="283"/>
                    <a:pt x="3119" y="283"/>
                  </a:cubicBezTo>
                  <a:close/>
                  <a:moveTo>
                    <a:pt x="3290" y="1"/>
                  </a:moveTo>
                  <a:cubicBezTo>
                    <a:pt x="3030" y="1"/>
                    <a:pt x="2763" y="76"/>
                    <a:pt x="2554" y="195"/>
                  </a:cubicBezTo>
                  <a:cubicBezTo>
                    <a:pt x="2082" y="460"/>
                    <a:pt x="2063" y="961"/>
                    <a:pt x="2249" y="1422"/>
                  </a:cubicBezTo>
                  <a:cubicBezTo>
                    <a:pt x="2259" y="1432"/>
                    <a:pt x="2269" y="1442"/>
                    <a:pt x="2269" y="1461"/>
                  </a:cubicBezTo>
                  <a:cubicBezTo>
                    <a:pt x="1938" y="1243"/>
                    <a:pt x="1546" y="1038"/>
                    <a:pt x="1150" y="1038"/>
                  </a:cubicBezTo>
                  <a:cubicBezTo>
                    <a:pt x="1065" y="1038"/>
                    <a:pt x="979" y="1048"/>
                    <a:pt x="894" y="1069"/>
                  </a:cubicBezTo>
                  <a:cubicBezTo>
                    <a:pt x="413" y="1177"/>
                    <a:pt x="11" y="1736"/>
                    <a:pt x="168" y="2227"/>
                  </a:cubicBezTo>
                  <a:cubicBezTo>
                    <a:pt x="305" y="2659"/>
                    <a:pt x="845" y="2816"/>
                    <a:pt x="1248" y="2885"/>
                  </a:cubicBezTo>
                  <a:cubicBezTo>
                    <a:pt x="933" y="2964"/>
                    <a:pt x="619" y="3082"/>
                    <a:pt x="384" y="3298"/>
                  </a:cubicBezTo>
                  <a:cubicBezTo>
                    <a:pt x="1" y="3641"/>
                    <a:pt x="207" y="4113"/>
                    <a:pt x="570" y="4407"/>
                  </a:cubicBezTo>
                  <a:cubicBezTo>
                    <a:pt x="749" y="4548"/>
                    <a:pt x="949" y="4605"/>
                    <a:pt x="1152" y="4605"/>
                  </a:cubicBezTo>
                  <a:cubicBezTo>
                    <a:pt x="1430" y="4605"/>
                    <a:pt x="1715" y="4500"/>
                    <a:pt x="1964" y="4358"/>
                  </a:cubicBezTo>
                  <a:lnTo>
                    <a:pt x="1964" y="4358"/>
                  </a:lnTo>
                  <a:cubicBezTo>
                    <a:pt x="1778" y="4721"/>
                    <a:pt x="1601" y="5153"/>
                    <a:pt x="1699" y="5536"/>
                  </a:cubicBezTo>
                  <a:cubicBezTo>
                    <a:pt x="1797" y="5920"/>
                    <a:pt x="2194" y="6121"/>
                    <a:pt x="2568" y="6121"/>
                  </a:cubicBezTo>
                  <a:cubicBezTo>
                    <a:pt x="2644" y="6121"/>
                    <a:pt x="2718" y="6113"/>
                    <a:pt x="2789" y="6096"/>
                  </a:cubicBezTo>
                  <a:cubicBezTo>
                    <a:pt x="3182" y="6008"/>
                    <a:pt x="3418" y="5684"/>
                    <a:pt x="3565" y="5330"/>
                  </a:cubicBezTo>
                  <a:cubicBezTo>
                    <a:pt x="3683" y="5497"/>
                    <a:pt x="3860" y="5615"/>
                    <a:pt x="4105" y="5664"/>
                  </a:cubicBezTo>
                  <a:cubicBezTo>
                    <a:pt x="4186" y="5678"/>
                    <a:pt x="4278" y="5686"/>
                    <a:pt x="4374" y="5686"/>
                  </a:cubicBezTo>
                  <a:cubicBezTo>
                    <a:pt x="4740" y="5686"/>
                    <a:pt x="5167" y="5571"/>
                    <a:pt x="5323" y="5252"/>
                  </a:cubicBezTo>
                  <a:cubicBezTo>
                    <a:pt x="5440" y="5016"/>
                    <a:pt x="5362" y="4751"/>
                    <a:pt x="5234" y="4505"/>
                  </a:cubicBezTo>
                  <a:lnTo>
                    <a:pt x="5234" y="4505"/>
                  </a:lnTo>
                  <a:cubicBezTo>
                    <a:pt x="5425" y="4583"/>
                    <a:pt x="5615" y="4631"/>
                    <a:pt x="5801" y="4631"/>
                  </a:cubicBezTo>
                  <a:cubicBezTo>
                    <a:pt x="5922" y="4631"/>
                    <a:pt x="6041" y="4611"/>
                    <a:pt x="6157" y="4564"/>
                  </a:cubicBezTo>
                  <a:cubicBezTo>
                    <a:pt x="6570" y="4388"/>
                    <a:pt x="6805" y="3798"/>
                    <a:pt x="6579" y="3396"/>
                  </a:cubicBezTo>
                  <a:cubicBezTo>
                    <a:pt x="6403" y="3091"/>
                    <a:pt x="6020" y="2974"/>
                    <a:pt x="5666" y="2915"/>
                  </a:cubicBezTo>
                  <a:cubicBezTo>
                    <a:pt x="5951" y="2807"/>
                    <a:pt x="6206" y="2650"/>
                    <a:pt x="6373" y="2434"/>
                  </a:cubicBezTo>
                  <a:cubicBezTo>
                    <a:pt x="6687" y="2031"/>
                    <a:pt x="6393" y="1530"/>
                    <a:pt x="6029" y="1275"/>
                  </a:cubicBezTo>
                  <a:cubicBezTo>
                    <a:pt x="5864" y="1159"/>
                    <a:pt x="5685" y="1109"/>
                    <a:pt x="5504" y="1109"/>
                  </a:cubicBezTo>
                  <a:cubicBezTo>
                    <a:pt x="5182" y="1109"/>
                    <a:pt x="4858" y="1267"/>
                    <a:pt x="4606" y="1481"/>
                  </a:cubicBezTo>
                  <a:cubicBezTo>
                    <a:pt x="4508" y="1560"/>
                    <a:pt x="4419" y="1658"/>
                    <a:pt x="4331" y="1746"/>
                  </a:cubicBezTo>
                  <a:cubicBezTo>
                    <a:pt x="4380" y="1216"/>
                    <a:pt x="4341" y="647"/>
                    <a:pt x="4017" y="293"/>
                  </a:cubicBezTo>
                  <a:cubicBezTo>
                    <a:pt x="3834" y="86"/>
                    <a:pt x="3566" y="1"/>
                    <a:pt x="32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8" name="Google Shape;5008;p23"/>
            <p:cNvSpPr/>
            <p:nvPr/>
          </p:nvSpPr>
          <p:spPr>
            <a:xfrm>
              <a:off x="339592" y="7091091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57" y="290"/>
                  </a:moveTo>
                  <a:cubicBezTo>
                    <a:pt x="4250" y="290"/>
                    <a:pt x="4353" y="325"/>
                    <a:pt x="4468" y="407"/>
                  </a:cubicBezTo>
                  <a:cubicBezTo>
                    <a:pt x="5146" y="888"/>
                    <a:pt x="4213" y="2194"/>
                    <a:pt x="3870" y="2636"/>
                  </a:cubicBezTo>
                  <a:cubicBezTo>
                    <a:pt x="3770" y="2765"/>
                    <a:pt x="3877" y="2827"/>
                    <a:pt x="4002" y="2827"/>
                  </a:cubicBezTo>
                  <a:cubicBezTo>
                    <a:pt x="4087" y="2827"/>
                    <a:pt x="4180" y="2799"/>
                    <a:pt x="4223" y="2744"/>
                  </a:cubicBezTo>
                  <a:cubicBezTo>
                    <a:pt x="4439" y="2459"/>
                    <a:pt x="4714" y="2194"/>
                    <a:pt x="5018" y="1998"/>
                  </a:cubicBezTo>
                  <a:cubicBezTo>
                    <a:pt x="5173" y="1902"/>
                    <a:pt x="5351" y="1806"/>
                    <a:pt x="5529" y="1806"/>
                  </a:cubicBezTo>
                  <a:cubicBezTo>
                    <a:pt x="5588" y="1806"/>
                    <a:pt x="5647" y="1816"/>
                    <a:pt x="5706" y="1841"/>
                  </a:cubicBezTo>
                  <a:cubicBezTo>
                    <a:pt x="5922" y="1919"/>
                    <a:pt x="6216" y="2233"/>
                    <a:pt x="6206" y="2479"/>
                  </a:cubicBezTo>
                  <a:cubicBezTo>
                    <a:pt x="6187" y="2881"/>
                    <a:pt x="5431" y="2999"/>
                    <a:pt x="5146" y="3058"/>
                  </a:cubicBezTo>
                  <a:cubicBezTo>
                    <a:pt x="4832" y="3117"/>
                    <a:pt x="4508" y="3156"/>
                    <a:pt x="4194" y="3176"/>
                  </a:cubicBezTo>
                  <a:cubicBezTo>
                    <a:pt x="3966" y="3195"/>
                    <a:pt x="3857" y="3462"/>
                    <a:pt x="4116" y="3462"/>
                  </a:cubicBezTo>
                  <a:cubicBezTo>
                    <a:pt x="4125" y="3462"/>
                    <a:pt x="4135" y="3461"/>
                    <a:pt x="4144" y="3461"/>
                  </a:cubicBezTo>
                  <a:cubicBezTo>
                    <a:pt x="4305" y="3450"/>
                    <a:pt x="4491" y="3439"/>
                    <a:pt x="4686" y="3439"/>
                  </a:cubicBezTo>
                  <a:cubicBezTo>
                    <a:pt x="5180" y="3439"/>
                    <a:pt x="5728" y="3506"/>
                    <a:pt x="6059" y="3794"/>
                  </a:cubicBezTo>
                  <a:cubicBezTo>
                    <a:pt x="6324" y="4040"/>
                    <a:pt x="6265" y="4668"/>
                    <a:pt x="5882" y="4786"/>
                  </a:cubicBezTo>
                  <a:cubicBezTo>
                    <a:pt x="5835" y="4801"/>
                    <a:pt x="5785" y="4807"/>
                    <a:pt x="5734" y="4807"/>
                  </a:cubicBezTo>
                  <a:cubicBezTo>
                    <a:pt x="5370" y="4807"/>
                    <a:pt x="4923" y="4476"/>
                    <a:pt x="4665" y="4295"/>
                  </a:cubicBezTo>
                  <a:cubicBezTo>
                    <a:pt x="4380" y="4089"/>
                    <a:pt x="4105" y="3863"/>
                    <a:pt x="3860" y="3608"/>
                  </a:cubicBezTo>
                  <a:cubicBezTo>
                    <a:pt x="3830" y="3578"/>
                    <a:pt x="3781" y="3565"/>
                    <a:pt x="3727" y="3565"/>
                  </a:cubicBezTo>
                  <a:cubicBezTo>
                    <a:pt x="3568" y="3565"/>
                    <a:pt x="3362" y="3677"/>
                    <a:pt x="3457" y="3794"/>
                  </a:cubicBezTo>
                  <a:cubicBezTo>
                    <a:pt x="3644" y="4001"/>
                    <a:pt x="3801" y="4227"/>
                    <a:pt x="3938" y="4462"/>
                  </a:cubicBezTo>
                  <a:cubicBezTo>
                    <a:pt x="4115" y="4757"/>
                    <a:pt x="4390" y="5277"/>
                    <a:pt x="4154" y="5611"/>
                  </a:cubicBezTo>
                  <a:cubicBezTo>
                    <a:pt x="4044" y="5769"/>
                    <a:pt x="3864" y="5841"/>
                    <a:pt x="3679" y="5841"/>
                  </a:cubicBezTo>
                  <a:cubicBezTo>
                    <a:pt x="3451" y="5841"/>
                    <a:pt x="3217" y="5732"/>
                    <a:pt x="3104" y="5542"/>
                  </a:cubicBezTo>
                  <a:cubicBezTo>
                    <a:pt x="2907" y="5208"/>
                    <a:pt x="2907" y="4767"/>
                    <a:pt x="2927" y="4393"/>
                  </a:cubicBezTo>
                  <a:cubicBezTo>
                    <a:pt x="2947" y="4119"/>
                    <a:pt x="2976" y="3844"/>
                    <a:pt x="3045" y="3578"/>
                  </a:cubicBezTo>
                  <a:cubicBezTo>
                    <a:pt x="3061" y="3490"/>
                    <a:pt x="2998" y="3458"/>
                    <a:pt x="2915" y="3458"/>
                  </a:cubicBezTo>
                  <a:cubicBezTo>
                    <a:pt x="2803" y="3458"/>
                    <a:pt x="2656" y="3517"/>
                    <a:pt x="2623" y="3578"/>
                  </a:cubicBezTo>
                  <a:cubicBezTo>
                    <a:pt x="2436" y="3912"/>
                    <a:pt x="2200" y="4227"/>
                    <a:pt x="1925" y="4472"/>
                  </a:cubicBezTo>
                  <a:cubicBezTo>
                    <a:pt x="1783" y="4599"/>
                    <a:pt x="1601" y="4732"/>
                    <a:pt x="1408" y="4732"/>
                  </a:cubicBezTo>
                  <a:cubicBezTo>
                    <a:pt x="1362" y="4732"/>
                    <a:pt x="1315" y="4725"/>
                    <a:pt x="1267" y="4708"/>
                  </a:cubicBezTo>
                  <a:cubicBezTo>
                    <a:pt x="1032" y="4619"/>
                    <a:pt x="767" y="4315"/>
                    <a:pt x="737" y="4060"/>
                  </a:cubicBezTo>
                  <a:cubicBezTo>
                    <a:pt x="649" y="3392"/>
                    <a:pt x="2033" y="3264"/>
                    <a:pt x="2475" y="3225"/>
                  </a:cubicBezTo>
                  <a:cubicBezTo>
                    <a:pt x="2690" y="3206"/>
                    <a:pt x="2816" y="2948"/>
                    <a:pt x="2566" y="2948"/>
                  </a:cubicBezTo>
                  <a:cubicBezTo>
                    <a:pt x="2553" y="2948"/>
                    <a:pt x="2539" y="2949"/>
                    <a:pt x="2524" y="2950"/>
                  </a:cubicBezTo>
                  <a:cubicBezTo>
                    <a:pt x="2426" y="2950"/>
                    <a:pt x="2318" y="2960"/>
                    <a:pt x="2200" y="2980"/>
                  </a:cubicBezTo>
                  <a:cubicBezTo>
                    <a:pt x="2096" y="2986"/>
                    <a:pt x="1981" y="2991"/>
                    <a:pt x="1862" y="2991"/>
                  </a:cubicBezTo>
                  <a:cubicBezTo>
                    <a:pt x="1277" y="2991"/>
                    <a:pt x="596" y="2878"/>
                    <a:pt x="580" y="2331"/>
                  </a:cubicBezTo>
                  <a:cubicBezTo>
                    <a:pt x="570" y="2145"/>
                    <a:pt x="659" y="1821"/>
                    <a:pt x="875" y="1782"/>
                  </a:cubicBezTo>
                  <a:cubicBezTo>
                    <a:pt x="895" y="1778"/>
                    <a:pt x="915" y="1776"/>
                    <a:pt x="936" y="1776"/>
                  </a:cubicBezTo>
                  <a:cubicBezTo>
                    <a:pt x="1143" y="1776"/>
                    <a:pt x="1391" y="1939"/>
                    <a:pt x="1542" y="2037"/>
                  </a:cubicBezTo>
                  <a:cubicBezTo>
                    <a:pt x="1857" y="2223"/>
                    <a:pt x="2141" y="2459"/>
                    <a:pt x="2406" y="2714"/>
                  </a:cubicBezTo>
                  <a:cubicBezTo>
                    <a:pt x="2435" y="2746"/>
                    <a:pt x="2481" y="2760"/>
                    <a:pt x="2533" y="2760"/>
                  </a:cubicBezTo>
                  <a:cubicBezTo>
                    <a:pt x="2641" y="2760"/>
                    <a:pt x="2772" y="2702"/>
                    <a:pt x="2819" y="2636"/>
                  </a:cubicBezTo>
                  <a:cubicBezTo>
                    <a:pt x="2839" y="2606"/>
                    <a:pt x="2839" y="2567"/>
                    <a:pt x="2799" y="2538"/>
                  </a:cubicBezTo>
                  <a:cubicBezTo>
                    <a:pt x="2603" y="2331"/>
                    <a:pt x="2416" y="2115"/>
                    <a:pt x="2249" y="1890"/>
                  </a:cubicBezTo>
                  <a:cubicBezTo>
                    <a:pt x="2092" y="1674"/>
                    <a:pt x="1660" y="1084"/>
                    <a:pt x="1955" y="819"/>
                  </a:cubicBezTo>
                  <a:cubicBezTo>
                    <a:pt x="2037" y="747"/>
                    <a:pt x="2166" y="717"/>
                    <a:pt x="2298" y="717"/>
                  </a:cubicBezTo>
                  <a:cubicBezTo>
                    <a:pt x="2435" y="717"/>
                    <a:pt x="2576" y="750"/>
                    <a:pt x="2672" y="800"/>
                  </a:cubicBezTo>
                  <a:cubicBezTo>
                    <a:pt x="2848" y="888"/>
                    <a:pt x="2937" y="1075"/>
                    <a:pt x="2986" y="1261"/>
                  </a:cubicBezTo>
                  <a:cubicBezTo>
                    <a:pt x="3015" y="1379"/>
                    <a:pt x="3025" y="1507"/>
                    <a:pt x="3025" y="1634"/>
                  </a:cubicBezTo>
                  <a:cubicBezTo>
                    <a:pt x="3005" y="1762"/>
                    <a:pt x="2986" y="1899"/>
                    <a:pt x="2976" y="2027"/>
                  </a:cubicBezTo>
                  <a:cubicBezTo>
                    <a:pt x="2972" y="2118"/>
                    <a:pt x="3042" y="2155"/>
                    <a:pt x="3128" y="2155"/>
                  </a:cubicBezTo>
                  <a:cubicBezTo>
                    <a:pt x="3247" y="2155"/>
                    <a:pt x="3395" y="2085"/>
                    <a:pt x="3418" y="1988"/>
                  </a:cubicBezTo>
                  <a:cubicBezTo>
                    <a:pt x="3447" y="1850"/>
                    <a:pt x="3457" y="1713"/>
                    <a:pt x="3457" y="1566"/>
                  </a:cubicBezTo>
                  <a:cubicBezTo>
                    <a:pt x="3538" y="1027"/>
                    <a:pt x="3737" y="290"/>
                    <a:pt x="4157" y="290"/>
                  </a:cubicBezTo>
                  <a:close/>
                  <a:moveTo>
                    <a:pt x="4232" y="0"/>
                  </a:moveTo>
                  <a:cubicBezTo>
                    <a:pt x="4159" y="0"/>
                    <a:pt x="4086" y="8"/>
                    <a:pt x="4017" y="24"/>
                  </a:cubicBezTo>
                  <a:cubicBezTo>
                    <a:pt x="3624" y="122"/>
                    <a:pt x="3388" y="436"/>
                    <a:pt x="3241" y="790"/>
                  </a:cubicBezTo>
                  <a:cubicBezTo>
                    <a:pt x="3123" y="633"/>
                    <a:pt x="2947" y="505"/>
                    <a:pt x="2701" y="466"/>
                  </a:cubicBezTo>
                  <a:cubicBezTo>
                    <a:pt x="2615" y="448"/>
                    <a:pt x="2517" y="439"/>
                    <a:pt x="2414" y="439"/>
                  </a:cubicBezTo>
                  <a:cubicBezTo>
                    <a:pt x="2055" y="439"/>
                    <a:pt x="1636" y="556"/>
                    <a:pt x="1484" y="868"/>
                  </a:cubicBezTo>
                  <a:cubicBezTo>
                    <a:pt x="1366" y="1104"/>
                    <a:pt x="1444" y="1379"/>
                    <a:pt x="1572" y="1615"/>
                  </a:cubicBezTo>
                  <a:cubicBezTo>
                    <a:pt x="1386" y="1539"/>
                    <a:pt x="1199" y="1491"/>
                    <a:pt x="1017" y="1491"/>
                  </a:cubicBezTo>
                  <a:cubicBezTo>
                    <a:pt x="892" y="1491"/>
                    <a:pt x="769" y="1514"/>
                    <a:pt x="649" y="1566"/>
                  </a:cubicBezTo>
                  <a:cubicBezTo>
                    <a:pt x="237" y="1742"/>
                    <a:pt x="1" y="2331"/>
                    <a:pt x="227" y="2724"/>
                  </a:cubicBezTo>
                  <a:cubicBezTo>
                    <a:pt x="403" y="3038"/>
                    <a:pt x="786" y="3156"/>
                    <a:pt x="1140" y="3215"/>
                  </a:cubicBezTo>
                  <a:cubicBezTo>
                    <a:pt x="855" y="3323"/>
                    <a:pt x="600" y="3470"/>
                    <a:pt x="433" y="3686"/>
                  </a:cubicBezTo>
                  <a:cubicBezTo>
                    <a:pt x="119" y="4089"/>
                    <a:pt x="413" y="4600"/>
                    <a:pt x="777" y="4855"/>
                  </a:cubicBezTo>
                  <a:cubicBezTo>
                    <a:pt x="940" y="4970"/>
                    <a:pt x="1117" y="5018"/>
                    <a:pt x="1295" y="5018"/>
                  </a:cubicBezTo>
                  <a:cubicBezTo>
                    <a:pt x="1620" y="5018"/>
                    <a:pt x="1947" y="4858"/>
                    <a:pt x="2200" y="4649"/>
                  </a:cubicBezTo>
                  <a:cubicBezTo>
                    <a:pt x="2298" y="4560"/>
                    <a:pt x="2387" y="4472"/>
                    <a:pt x="2475" y="4374"/>
                  </a:cubicBezTo>
                  <a:lnTo>
                    <a:pt x="2475" y="4374"/>
                  </a:lnTo>
                  <a:cubicBezTo>
                    <a:pt x="2426" y="4914"/>
                    <a:pt x="2465" y="5474"/>
                    <a:pt x="2789" y="5837"/>
                  </a:cubicBezTo>
                  <a:cubicBezTo>
                    <a:pt x="2970" y="6043"/>
                    <a:pt x="3236" y="6125"/>
                    <a:pt x="3510" y="6125"/>
                  </a:cubicBezTo>
                  <a:cubicBezTo>
                    <a:pt x="3772" y="6125"/>
                    <a:pt x="4041" y="6050"/>
                    <a:pt x="4252" y="5935"/>
                  </a:cubicBezTo>
                  <a:cubicBezTo>
                    <a:pt x="4724" y="5660"/>
                    <a:pt x="4743" y="5169"/>
                    <a:pt x="4557" y="4708"/>
                  </a:cubicBezTo>
                  <a:cubicBezTo>
                    <a:pt x="4547" y="4688"/>
                    <a:pt x="4537" y="4678"/>
                    <a:pt x="4537" y="4668"/>
                  </a:cubicBezTo>
                  <a:lnTo>
                    <a:pt x="4537" y="4668"/>
                  </a:lnTo>
                  <a:cubicBezTo>
                    <a:pt x="4871" y="4888"/>
                    <a:pt x="5266" y="5088"/>
                    <a:pt x="5665" y="5088"/>
                  </a:cubicBezTo>
                  <a:cubicBezTo>
                    <a:pt x="5748" y="5088"/>
                    <a:pt x="5830" y="5080"/>
                    <a:pt x="5912" y="5061"/>
                  </a:cubicBezTo>
                  <a:cubicBezTo>
                    <a:pt x="6393" y="4943"/>
                    <a:pt x="6796" y="4393"/>
                    <a:pt x="6638" y="3893"/>
                  </a:cubicBezTo>
                  <a:cubicBezTo>
                    <a:pt x="6501" y="3461"/>
                    <a:pt x="5961" y="3313"/>
                    <a:pt x="5558" y="3235"/>
                  </a:cubicBezTo>
                  <a:cubicBezTo>
                    <a:pt x="5873" y="3156"/>
                    <a:pt x="6187" y="3038"/>
                    <a:pt x="6422" y="2832"/>
                  </a:cubicBezTo>
                  <a:cubicBezTo>
                    <a:pt x="6805" y="2489"/>
                    <a:pt x="6599" y="2007"/>
                    <a:pt x="6236" y="1723"/>
                  </a:cubicBezTo>
                  <a:cubicBezTo>
                    <a:pt x="6054" y="1579"/>
                    <a:pt x="5850" y="1521"/>
                    <a:pt x="5643" y="1521"/>
                  </a:cubicBezTo>
                  <a:cubicBezTo>
                    <a:pt x="5368" y="1521"/>
                    <a:pt x="5087" y="1622"/>
                    <a:pt x="4842" y="1762"/>
                  </a:cubicBezTo>
                  <a:cubicBezTo>
                    <a:pt x="5028" y="1408"/>
                    <a:pt x="5205" y="976"/>
                    <a:pt x="5107" y="584"/>
                  </a:cubicBezTo>
                  <a:cubicBezTo>
                    <a:pt x="5008" y="206"/>
                    <a:pt x="4608" y="0"/>
                    <a:pt x="4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9" name="Google Shape;5009;p23"/>
            <p:cNvSpPr/>
            <p:nvPr/>
          </p:nvSpPr>
          <p:spPr>
            <a:xfrm>
              <a:off x="679505" y="7082701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3109" y="283"/>
                  </a:moveTo>
                  <a:cubicBezTo>
                    <a:pt x="3340" y="283"/>
                    <a:pt x="3578" y="396"/>
                    <a:pt x="3693" y="588"/>
                  </a:cubicBezTo>
                  <a:cubicBezTo>
                    <a:pt x="3899" y="912"/>
                    <a:pt x="3899" y="1363"/>
                    <a:pt x="3870" y="1736"/>
                  </a:cubicBezTo>
                  <a:cubicBezTo>
                    <a:pt x="3860" y="2002"/>
                    <a:pt x="3820" y="2276"/>
                    <a:pt x="3761" y="2542"/>
                  </a:cubicBezTo>
                  <a:cubicBezTo>
                    <a:pt x="3741" y="2630"/>
                    <a:pt x="3804" y="2662"/>
                    <a:pt x="3888" y="2662"/>
                  </a:cubicBezTo>
                  <a:cubicBezTo>
                    <a:pt x="4000" y="2662"/>
                    <a:pt x="4150" y="2603"/>
                    <a:pt x="4184" y="2542"/>
                  </a:cubicBezTo>
                  <a:cubicBezTo>
                    <a:pt x="4360" y="2218"/>
                    <a:pt x="4596" y="1903"/>
                    <a:pt x="4871" y="1648"/>
                  </a:cubicBezTo>
                  <a:cubicBezTo>
                    <a:pt x="5020" y="1522"/>
                    <a:pt x="5195" y="1397"/>
                    <a:pt x="5384" y="1397"/>
                  </a:cubicBezTo>
                  <a:cubicBezTo>
                    <a:pt x="5431" y="1397"/>
                    <a:pt x="5480" y="1405"/>
                    <a:pt x="5529" y="1422"/>
                  </a:cubicBezTo>
                  <a:cubicBezTo>
                    <a:pt x="5774" y="1501"/>
                    <a:pt x="6030" y="1815"/>
                    <a:pt x="6059" y="2070"/>
                  </a:cubicBezTo>
                  <a:cubicBezTo>
                    <a:pt x="6147" y="2738"/>
                    <a:pt x="4763" y="2856"/>
                    <a:pt x="4321" y="2895"/>
                  </a:cubicBezTo>
                  <a:cubicBezTo>
                    <a:pt x="4103" y="2923"/>
                    <a:pt x="3977" y="3181"/>
                    <a:pt x="4242" y="3181"/>
                  </a:cubicBezTo>
                  <a:cubicBezTo>
                    <a:pt x="4252" y="3181"/>
                    <a:pt x="4262" y="3180"/>
                    <a:pt x="4272" y="3180"/>
                  </a:cubicBezTo>
                  <a:cubicBezTo>
                    <a:pt x="4370" y="3170"/>
                    <a:pt x="4478" y="3160"/>
                    <a:pt x="4596" y="3150"/>
                  </a:cubicBezTo>
                  <a:cubicBezTo>
                    <a:pt x="4710" y="3141"/>
                    <a:pt x="4835" y="3135"/>
                    <a:pt x="4965" y="3135"/>
                  </a:cubicBezTo>
                  <a:cubicBezTo>
                    <a:pt x="5549" y="3135"/>
                    <a:pt x="6210" y="3258"/>
                    <a:pt x="6226" y="3789"/>
                  </a:cubicBezTo>
                  <a:cubicBezTo>
                    <a:pt x="6226" y="3975"/>
                    <a:pt x="6147" y="4299"/>
                    <a:pt x="5931" y="4338"/>
                  </a:cubicBezTo>
                  <a:cubicBezTo>
                    <a:pt x="5911" y="4342"/>
                    <a:pt x="5889" y="4344"/>
                    <a:pt x="5867" y="4344"/>
                  </a:cubicBezTo>
                  <a:cubicBezTo>
                    <a:pt x="5654" y="4344"/>
                    <a:pt x="5405" y="4181"/>
                    <a:pt x="5254" y="4083"/>
                  </a:cubicBezTo>
                  <a:cubicBezTo>
                    <a:pt x="4940" y="3897"/>
                    <a:pt x="4655" y="3661"/>
                    <a:pt x="4390" y="3406"/>
                  </a:cubicBezTo>
                  <a:cubicBezTo>
                    <a:pt x="4361" y="3377"/>
                    <a:pt x="4315" y="3365"/>
                    <a:pt x="4264" y="3365"/>
                  </a:cubicBezTo>
                  <a:cubicBezTo>
                    <a:pt x="4157" y="3365"/>
                    <a:pt x="4027" y="3418"/>
                    <a:pt x="3987" y="3484"/>
                  </a:cubicBezTo>
                  <a:cubicBezTo>
                    <a:pt x="3958" y="3523"/>
                    <a:pt x="3958" y="3553"/>
                    <a:pt x="3997" y="3592"/>
                  </a:cubicBezTo>
                  <a:cubicBezTo>
                    <a:pt x="4194" y="3789"/>
                    <a:pt x="4380" y="4005"/>
                    <a:pt x="4547" y="4240"/>
                  </a:cubicBezTo>
                  <a:cubicBezTo>
                    <a:pt x="4704" y="4456"/>
                    <a:pt x="5146" y="5045"/>
                    <a:pt x="4851" y="5301"/>
                  </a:cubicBezTo>
                  <a:cubicBezTo>
                    <a:pt x="4766" y="5376"/>
                    <a:pt x="4627" y="5407"/>
                    <a:pt x="4488" y="5407"/>
                  </a:cubicBezTo>
                  <a:cubicBezTo>
                    <a:pt x="4355" y="5407"/>
                    <a:pt x="4221" y="5378"/>
                    <a:pt x="4135" y="5330"/>
                  </a:cubicBezTo>
                  <a:cubicBezTo>
                    <a:pt x="3948" y="5232"/>
                    <a:pt x="3860" y="5055"/>
                    <a:pt x="3820" y="4869"/>
                  </a:cubicBezTo>
                  <a:cubicBezTo>
                    <a:pt x="3791" y="4741"/>
                    <a:pt x="3771" y="4613"/>
                    <a:pt x="3781" y="4486"/>
                  </a:cubicBezTo>
                  <a:cubicBezTo>
                    <a:pt x="3791" y="4358"/>
                    <a:pt x="3811" y="4221"/>
                    <a:pt x="3820" y="4093"/>
                  </a:cubicBezTo>
                  <a:cubicBezTo>
                    <a:pt x="3824" y="4004"/>
                    <a:pt x="3756" y="3968"/>
                    <a:pt x="3673" y="3968"/>
                  </a:cubicBezTo>
                  <a:cubicBezTo>
                    <a:pt x="3555" y="3968"/>
                    <a:pt x="3406" y="4040"/>
                    <a:pt x="3388" y="4132"/>
                  </a:cubicBezTo>
                  <a:cubicBezTo>
                    <a:pt x="3359" y="4270"/>
                    <a:pt x="3339" y="4417"/>
                    <a:pt x="3339" y="4564"/>
                  </a:cubicBezTo>
                  <a:cubicBezTo>
                    <a:pt x="3259" y="5103"/>
                    <a:pt x="3060" y="5840"/>
                    <a:pt x="2639" y="5840"/>
                  </a:cubicBezTo>
                  <a:cubicBezTo>
                    <a:pt x="2547" y="5840"/>
                    <a:pt x="2443" y="5804"/>
                    <a:pt x="2328" y="5723"/>
                  </a:cubicBezTo>
                  <a:cubicBezTo>
                    <a:pt x="1650" y="5242"/>
                    <a:pt x="2583" y="3926"/>
                    <a:pt x="2937" y="3484"/>
                  </a:cubicBezTo>
                  <a:cubicBezTo>
                    <a:pt x="3032" y="3359"/>
                    <a:pt x="2918" y="3295"/>
                    <a:pt x="2789" y="3295"/>
                  </a:cubicBezTo>
                  <a:cubicBezTo>
                    <a:pt x="2705" y="3295"/>
                    <a:pt x="2616" y="3322"/>
                    <a:pt x="2573" y="3376"/>
                  </a:cubicBezTo>
                  <a:cubicBezTo>
                    <a:pt x="2357" y="3661"/>
                    <a:pt x="2082" y="3936"/>
                    <a:pt x="1778" y="4122"/>
                  </a:cubicBezTo>
                  <a:cubicBezTo>
                    <a:pt x="1629" y="4227"/>
                    <a:pt x="1451" y="4320"/>
                    <a:pt x="1267" y="4320"/>
                  </a:cubicBezTo>
                  <a:cubicBezTo>
                    <a:pt x="1209" y="4320"/>
                    <a:pt x="1150" y="4311"/>
                    <a:pt x="1091" y="4289"/>
                  </a:cubicBezTo>
                  <a:cubicBezTo>
                    <a:pt x="875" y="4201"/>
                    <a:pt x="590" y="3887"/>
                    <a:pt x="600" y="3641"/>
                  </a:cubicBezTo>
                  <a:cubicBezTo>
                    <a:pt x="610" y="3239"/>
                    <a:pt x="1366" y="3131"/>
                    <a:pt x="1660" y="3072"/>
                  </a:cubicBezTo>
                  <a:cubicBezTo>
                    <a:pt x="1965" y="3013"/>
                    <a:pt x="2289" y="2964"/>
                    <a:pt x="2603" y="2954"/>
                  </a:cubicBezTo>
                  <a:cubicBezTo>
                    <a:pt x="2831" y="2935"/>
                    <a:pt x="2948" y="2668"/>
                    <a:pt x="2681" y="2668"/>
                  </a:cubicBezTo>
                  <a:cubicBezTo>
                    <a:pt x="2672" y="2668"/>
                    <a:pt x="2662" y="2669"/>
                    <a:pt x="2652" y="2669"/>
                  </a:cubicBezTo>
                  <a:cubicBezTo>
                    <a:pt x="2493" y="2680"/>
                    <a:pt x="2309" y="2690"/>
                    <a:pt x="2117" y="2690"/>
                  </a:cubicBezTo>
                  <a:cubicBezTo>
                    <a:pt x="1622" y="2690"/>
                    <a:pt x="1072" y="2623"/>
                    <a:pt x="747" y="2326"/>
                  </a:cubicBezTo>
                  <a:cubicBezTo>
                    <a:pt x="472" y="2080"/>
                    <a:pt x="541" y="1461"/>
                    <a:pt x="914" y="1344"/>
                  </a:cubicBezTo>
                  <a:cubicBezTo>
                    <a:pt x="964" y="1327"/>
                    <a:pt x="1016" y="1320"/>
                    <a:pt x="1070" y="1320"/>
                  </a:cubicBezTo>
                  <a:cubicBezTo>
                    <a:pt x="1433" y="1320"/>
                    <a:pt x="1875" y="1655"/>
                    <a:pt x="2132" y="1835"/>
                  </a:cubicBezTo>
                  <a:cubicBezTo>
                    <a:pt x="2416" y="2031"/>
                    <a:pt x="2691" y="2267"/>
                    <a:pt x="2937" y="2512"/>
                  </a:cubicBezTo>
                  <a:cubicBezTo>
                    <a:pt x="2967" y="2542"/>
                    <a:pt x="3016" y="2555"/>
                    <a:pt x="3070" y="2555"/>
                  </a:cubicBezTo>
                  <a:cubicBezTo>
                    <a:pt x="3230" y="2555"/>
                    <a:pt x="3434" y="2445"/>
                    <a:pt x="3339" y="2335"/>
                  </a:cubicBezTo>
                  <a:cubicBezTo>
                    <a:pt x="3163" y="2129"/>
                    <a:pt x="2996" y="1903"/>
                    <a:pt x="2858" y="1668"/>
                  </a:cubicBezTo>
                  <a:cubicBezTo>
                    <a:pt x="2691" y="1373"/>
                    <a:pt x="2406" y="843"/>
                    <a:pt x="2642" y="509"/>
                  </a:cubicBezTo>
                  <a:cubicBezTo>
                    <a:pt x="2750" y="353"/>
                    <a:pt x="2927" y="283"/>
                    <a:pt x="3109" y="283"/>
                  </a:cubicBezTo>
                  <a:close/>
                  <a:moveTo>
                    <a:pt x="3280" y="1"/>
                  </a:moveTo>
                  <a:cubicBezTo>
                    <a:pt x="3020" y="1"/>
                    <a:pt x="2753" y="76"/>
                    <a:pt x="2544" y="195"/>
                  </a:cubicBezTo>
                  <a:cubicBezTo>
                    <a:pt x="2073" y="460"/>
                    <a:pt x="2063" y="961"/>
                    <a:pt x="2249" y="1422"/>
                  </a:cubicBezTo>
                  <a:cubicBezTo>
                    <a:pt x="2249" y="1432"/>
                    <a:pt x="2259" y="1442"/>
                    <a:pt x="2259" y="1461"/>
                  </a:cubicBezTo>
                  <a:cubicBezTo>
                    <a:pt x="1928" y="1243"/>
                    <a:pt x="1537" y="1038"/>
                    <a:pt x="1140" y="1038"/>
                  </a:cubicBezTo>
                  <a:cubicBezTo>
                    <a:pt x="1055" y="1038"/>
                    <a:pt x="970" y="1048"/>
                    <a:pt x="885" y="1069"/>
                  </a:cubicBezTo>
                  <a:cubicBezTo>
                    <a:pt x="403" y="1177"/>
                    <a:pt x="1" y="1736"/>
                    <a:pt x="158" y="2227"/>
                  </a:cubicBezTo>
                  <a:cubicBezTo>
                    <a:pt x="305" y="2659"/>
                    <a:pt x="835" y="2816"/>
                    <a:pt x="1248" y="2885"/>
                  </a:cubicBezTo>
                  <a:cubicBezTo>
                    <a:pt x="924" y="2964"/>
                    <a:pt x="610" y="3082"/>
                    <a:pt x="384" y="3298"/>
                  </a:cubicBezTo>
                  <a:cubicBezTo>
                    <a:pt x="1" y="3641"/>
                    <a:pt x="207" y="4113"/>
                    <a:pt x="561" y="4407"/>
                  </a:cubicBezTo>
                  <a:cubicBezTo>
                    <a:pt x="739" y="4548"/>
                    <a:pt x="941" y="4605"/>
                    <a:pt x="1146" y="4605"/>
                  </a:cubicBezTo>
                  <a:cubicBezTo>
                    <a:pt x="1425" y="4605"/>
                    <a:pt x="1711" y="4500"/>
                    <a:pt x="1955" y="4358"/>
                  </a:cubicBezTo>
                  <a:lnTo>
                    <a:pt x="1955" y="4358"/>
                  </a:lnTo>
                  <a:cubicBezTo>
                    <a:pt x="1768" y="4721"/>
                    <a:pt x="1601" y="5153"/>
                    <a:pt x="1700" y="5536"/>
                  </a:cubicBezTo>
                  <a:cubicBezTo>
                    <a:pt x="1789" y="5920"/>
                    <a:pt x="2185" y="6121"/>
                    <a:pt x="2559" y="6121"/>
                  </a:cubicBezTo>
                  <a:cubicBezTo>
                    <a:pt x="2634" y="6121"/>
                    <a:pt x="2709" y="6113"/>
                    <a:pt x="2780" y="6096"/>
                  </a:cubicBezTo>
                  <a:cubicBezTo>
                    <a:pt x="3172" y="6008"/>
                    <a:pt x="3408" y="5684"/>
                    <a:pt x="3555" y="5330"/>
                  </a:cubicBezTo>
                  <a:cubicBezTo>
                    <a:pt x="3683" y="5497"/>
                    <a:pt x="3850" y="5615"/>
                    <a:pt x="4095" y="5664"/>
                  </a:cubicBezTo>
                  <a:cubicBezTo>
                    <a:pt x="4177" y="5678"/>
                    <a:pt x="4268" y="5686"/>
                    <a:pt x="4364" y="5686"/>
                  </a:cubicBezTo>
                  <a:cubicBezTo>
                    <a:pt x="4730" y="5686"/>
                    <a:pt x="5157" y="5571"/>
                    <a:pt x="5313" y="5252"/>
                  </a:cubicBezTo>
                  <a:cubicBezTo>
                    <a:pt x="5431" y="5016"/>
                    <a:pt x="5352" y="4751"/>
                    <a:pt x="5234" y="4505"/>
                  </a:cubicBezTo>
                  <a:lnTo>
                    <a:pt x="5234" y="4505"/>
                  </a:lnTo>
                  <a:cubicBezTo>
                    <a:pt x="5419" y="4583"/>
                    <a:pt x="5607" y="4631"/>
                    <a:pt x="5792" y="4631"/>
                  </a:cubicBezTo>
                  <a:cubicBezTo>
                    <a:pt x="5912" y="4631"/>
                    <a:pt x="6031" y="4611"/>
                    <a:pt x="6147" y="4564"/>
                  </a:cubicBezTo>
                  <a:cubicBezTo>
                    <a:pt x="6560" y="4388"/>
                    <a:pt x="6805" y="3798"/>
                    <a:pt x="6570" y="3396"/>
                  </a:cubicBezTo>
                  <a:cubicBezTo>
                    <a:pt x="6393" y="3091"/>
                    <a:pt x="6010" y="2974"/>
                    <a:pt x="5657" y="2915"/>
                  </a:cubicBezTo>
                  <a:cubicBezTo>
                    <a:pt x="5941" y="2807"/>
                    <a:pt x="6197" y="2650"/>
                    <a:pt x="6364" y="2434"/>
                  </a:cubicBezTo>
                  <a:cubicBezTo>
                    <a:pt x="6678" y="2031"/>
                    <a:pt x="6383" y="1530"/>
                    <a:pt x="6020" y="1275"/>
                  </a:cubicBezTo>
                  <a:cubicBezTo>
                    <a:pt x="5854" y="1159"/>
                    <a:pt x="5675" y="1109"/>
                    <a:pt x="5495" y="1109"/>
                  </a:cubicBezTo>
                  <a:cubicBezTo>
                    <a:pt x="5173" y="1109"/>
                    <a:pt x="4848" y="1267"/>
                    <a:pt x="4596" y="1481"/>
                  </a:cubicBezTo>
                  <a:cubicBezTo>
                    <a:pt x="4498" y="1560"/>
                    <a:pt x="4410" y="1658"/>
                    <a:pt x="4321" y="1746"/>
                  </a:cubicBezTo>
                  <a:cubicBezTo>
                    <a:pt x="4370" y="1216"/>
                    <a:pt x="4331" y="647"/>
                    <a:pt x="4007" y="293"/>
                  </a:cubicBezTo>
                  <a:cubicBezTo>
                    <a:pt x="3825" y="86"/>
                    <a:pt x="3557" y="1"/>
                    <a:pt x="32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0" name="Google Shape;5010;p23"/>
            <p:cNvSpPr/>
            <p:nvPr/>
          </p:nvSpPr>
          <p:spPr>
            <a:xfrm>
              <a:off x="153403" y="7290722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4161" y="281"/>
                  </a:moveTo>
                  <a:cubicBezTo>
                    <a:pt x="4253" y="281"/>
                    <a:pt x="4355" y="317"/>
                    <a:pt x="4469" y="398"/>
                  </a:cubicBezTo>
                  <a:cubicBezTo>
                    <a:pt x="5156" y="879"/>
                    <a:pt x="4213" y="2195"/>
                    <a:pt x="3870" y="2637"/>
                  </a:cubicBezTo>
                  <a:cubicBezTo>
                    <a:pt x="3771" y="2759"/>
                    <a:pt x="3875" y="2819"/>
                    <a:pt x="4000" y="2819"/>
                  </a:cubicBezTo>
                  <a:cubicBezTo>
                    <a:pt x="4085" y="2819"/>
                    <a:pt x="4179" y="2791"/>
                    <a:pt x="4223" y="2735"/>
                  </a:cubicBezTo>
                  <a:cubicBezTo>
                    <a:pt x="4449" y="2450"/>
                    <a:pt x="4714" y="2185"/>
                    <a:pt x="5018" y="1989"/>
                  </a:cubicBezTo>
                  <a:cubicBezTo>
                    <a:pt x="5175" y="1892"/>
                    <a:pt x="5353" y="1801"/>
                    <a:pt x="5538" y="1801"/>
                  </a:cubicBezTo>
                  <a:cubicBezTo>
                    <a:pt x="5597" y="1801"/>
                    <a:pt x="5656" y="1810"/>
                    <a:pt x="5716" y="1832"/>
                  </a:cubicBezTo>
                  <a:cubicBezTo>
                    <a:pt x="5932" y="1910"/>
                    <a:pt x="6216" y="2234"/>
                    <a:pt x="6207" y="2480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08"/>
                    <a:pt x="4518" y="3147"/>
                    <a:pt x="4194" y="3167"/>
                  </a:cubicBezTo>
                  <a:cubicBezTo>
                    <a:pt x="3975" y="3186"/>
                    <a:pt x="3858" y="3453"/>
                    <a:pt x="4116" y="3453"/>
                  </a:cubicBezTo>
                  <a:cubicBezTo>
                    <a:pt x="4125" y="3453"/>
                    <a:pt x="4135" y="3452"/>
                    <a:pt x="4145" y="3452"/>
                  </a:cubicBezTo>
                  <a:cubicBezTo>
                    <a:pt x="4307" y="3441"/>
                    <a:pt x="4492" y="3431"/>
                    <a:pt x="4686" y="3431"/>
                  </a:cubicBezTo>
                  <a:cubicBezTo>
                    <a:pt x="5184" y="3431"/>
                    <a:pt x="5734" y="3498"/>
                    <a:pt x="6059" y="3795"/>
                  </a:cubicBezTo>
                  <a:cubicBezTo>
                    <a:pt x="6334" y="4031"/>
                    <a:pt x="6265" y="4659"/>
                    <a:pt x="5892" y="4777"/>
                  </a:cubicBezTo>
                  <a:cubicBezTo>
                    <a:pt x="5841" y="4794"/>
                    <a:pt x="5788" y="4801"/>
                    <a:pt x="5733" y="4801"/>
                  </a:cubicBezTo>
                  <a:cubicBezTo>
                    <a:pt x="5364" y="4801"/>
                    <a:pt x="4923" y="4466"/>
                    <a:pt x="4675" y="4286"/>
                  </a:cubicBezTo>
                  <a:cubicBezTo>
                    <a:pt x="4390" y="4080"/>
                    <a:pt x="4115" y="3854"/>
                    <a:pt x="3860" y="3609"/>
                  </a:cubicBezTo>
                  <a:cubicBezTo>
                    <a:pt x="3828" y="3575"/>
                    <a:pt x="3776" y="3560"/>
                    <a:pt x="3719" y="3560"/>
                  </a:cubicBezTo>
                  <a:cubicBezTo>
                    <a:pt x="3561" y="3560"/>
                    <a:pt x="3366" y="3670"/>
                    <a:pt x="3467" y="3786"/>
                  </a:cubicBezTo>
                  <a:cubicBezTo>
                    <a:pt x="3644" y="3992"/>
                    <a:pt x="3801" y="4218"/>
                    <a:pt x="3938" y="4453"/>
                  </a:cubicBezTo>
                  <a:cubicBezTo>
                    <a:pt x="4115" y="4748"/>
                    <a:pt x="4390" y="5278"/>
                    <a:pt x="4164" y="5602"/>
                  </a:cubicBezTo>
                  <a:cubicBezTo>
                    <a:pt x="4051" y="5764"/>
                    <a:pt x="3869" y="5836"/>
                    <a:pt x="3684" y="5836"/>
                  </a:cubicBezTo>
                  <a:cubicBezTo>
                    <a:pt x="3453" y="5836"/>
                    <a:pt x="3218" y="5724"/>
                    <a:pt x="3104" y="5533"/>
                  </a:cubicBezTo>
                  <a:cubicBezTo>
                    <a:pt x="2907" y="5200"/>
                    <a:pt x="2907" y="4758"/>
                    <a:pt x="2927" y="4385"/>
                  </a:cubicBezTo>
                  <a:cubicBezTo>
                    <a:pt x="2947" y="4110"/>
                    <a:pt x="2986" y="3835"/>
                    <a:pt x="3045" y="3570"/>
                  </a:cubicBezTo>
                  <a:cubicBezTo>
                    <a:pt x="3065" y="3488"/>
                    <a:pt x="3005" y="3457"/>
                    <a:pt x="2924" y="3457"/>
                  </a:cubicBezTo>
                  <a:cubicBezTo>
                    <a:pt x="2811" y="3457"/>
                    <a:pt x="2657" y="3517"/>
                    <a:pt x="2623" y="3579"/>
                  </a:cubicBezTo>
                  <a:cubicBezTo>
                    <a:pt x="2446" y="3903"/>
                    <a:pt x="2210" y="4218"/>
                    <a:pt x="1925" y="4463"/>
                  </a:cubicBezTo>
                  <a:cubicBezTo>
                    <a:pt x="1783" y="4590"/>
                    <a:pt x="1608" y="4723"/>
                    <a:pt x="1411" y="4723"/>
                  </a:cubicBezTo>
                  <a:cubicBezTo>
                    <a:pt x="1365" y="4723"/>
                    <a:pt x="1317" y="4716"/>
                    <a:pt x="1268" y="4699"/>
                  </a:cubicBezTo>
                  <a:cubicBezTo>
                    <a:pt x="1032" y="4610"/>
                    <a:pt x="777" y="4306"/>
                    <a:pt x="737" y="4051"/>
                  </a:cubicBezTo>
                  <a:cubicBezTo>
                    <a:pt x="649" y="3383"/>
                    <a:pt x="2033" y="3255"/>
                    <a:pt x="2485" y="3226"/>
                  </a:cubicBezTo>
                  <a:cubicBezTo>
                    <a:pt x="2703" y="3197"/>
                    <a:pt x="2821" y="2940"/>
                    <a:pt x="2563" y="2940"/>
                  </a:cubicBezTo>
                  <a:cubicBezTo>
                    <a:pt x="2554" y="2940"/>
                    <a:pt x="2544" y="2940"/>
                    <a:pt x="2534" y="2941"/>
                  </a:cubicBezTo>
                  <a:cubicBezTo>
                    <a:pt x="2426" y="2951"/>
                    <a:pt x="2318" y="2961"/>
                    <a:pt x="2210" y="2971"/>
                  </a:cubicBezTo>
                  <a:cubicBezTo>
                    <a:pt x="2096" y="2980"/>
                    <a:pt x="1971" y="2986"/>
                    <a:pt x="1842" y="2986"/>
                  </a:cubicBezTo>
                  <a:cubicBezTo>
                    <a:pt x="1258" y="2986"/>
                    <a:pt x="596" y="2863"/>
                    <a:pt x="580" y="2332"/>
                  </a:cubicBezTo>
                  <a:cubicBezTo>
                    <a:pt x="570" y="2136"/>
                    <a:pt x="659" y="1812"/>
                    <a:pt x="875" y="1783"/>
                  </a:cubicBezTo>
                  <a:cubicBezTo>
                    <a:pt x="895" y="1779"/>
                    <a:pt x="916" y="1777"/>
                    <a:pt x="937" y="1777"/>
                  </a:cubicBezTo>
                  <a:cubicBezTo>
                    <a:pt x="1143" y="1777"/>
                    <a:pt x="1392" y="1939"/>
                    <a:pt x="1552" y="2028"/>
                  </a:cubicBezTo>
                  <a:cubicBezTo>
                    <a:pt x="1857" y="2224"/>
                    <a:pt x="2151" y="2460"/>
                    <a:pt x="2407" y="2715"/>
                  </a:cubicBezTo>
                  <a:cubicBezTo>
                    <a:pt x="2438" y="2744"/>
                    <a:pt x="2487" y="2756"/>
                    <a:pt x="2539" y="2756"/>
                  </a:cubicBezTo>
                  <a:cubicBezTo>
                    <a:pt x="2650" y="2756"/>
                    <a:pt x="2779" y="2703"/>
                    <a:pt x="2819" y="2637"/>
                  </a:cubicBezTo>
                  <a:cubicBezTo>
                    <a:pt x="2839" y="2598"/>
                    <a:pt x="2839" y="2568"/>
                    <a:pt x="2809" y="2529"/>
                  </a:cubicBezTo>
                  <a:cubicBezTo>
                    <a:pt x="2603" y="2332"/>
                    <a:pt x="2416" y="2116"/>
                    <a:pt x="2249" y="1881"/>
                  </a:cubicBezTo>
                  <a:cubicBezTo>
                    <a:pt x="2092" y="1665"/>
                    <a:pt x="1660" y="1076"/>
                    <a:pt x="1955" y="820"/>
                  </a:cubicBezTo>
                  <a:cubicBezTo>
                    <a:pt x="2040" y="745"/>
                    <a:pt x="2179" y="713"/>
                    <a:pt x="2318" y="713"/>
                  </a:cubicBezTo>
                  <a:cubicBezTo>
                    <a:pt x="2451" y="713"/>
                    <a:pt x="2585" y="743"/>
                    <a:pt x="2672" y="791"/>
                  </a:cubicBezTo>
                  <a:cubicBezTo>
                    <a:pt x="2848" y="889"/>
                    <a:pt x="2937" y="1066"/>
                    <a:pt x="2986" y="1252"/>
                  </a:cubicBezTo>
                  <a:cubicBezTo>
                    <a:pt x="3015" y="1380"/>
                    <a:pt x="3025" y="1498"/>
                    <a:pt x="3025" y="1625"/>
                  </a:cubicBezTo>
                  <a:cubicBezTo>
                    <a:pt x="3006" y="1763"/>
                    <a:pt x="2986" y="1891"/>
                    <a:pt x="2986" y="2028"/>
                  </a:cubicBezTo>
                  <a:cubicBezTo>
                    <a:pt x="2982" y="2114"/>
                    <a:pt x="3049" y="2149"/>
                    <a:pt x="3132" y="2149"/>
                  </a:cubicBezTo>
                  <a:cubicBezTo>
                    <a:pt x="3248" y="2149"/>
                    <a:pt x="3395" y="2080"/>
                    <a:pt x="3418" y="1989"/>
                  </a:cubicBezTo>
                  <a:cubicBezTo>
                    <a:pt x="3447" y="1851"/>
                    <a:pt x="3457" y="1704"/>
                    <a:pt x="3457" y="1557"/>
                  </a:cubicBezTo>
                  <a:cubicBezTo>
                    <a:pt x="3538" y="1018"/>
                    <a:pt x="3743" y="281"/>
                    <a:pt x="4161" y="281"/>
                  </a:cubicBezTo>
                  <a:close/>
                  <a:moveTo>
                    <a:pt x="4242" y="0"/>
                  </a:moveTo>
                  <a:cubicBezTo>
                    <a:pt x="4166" y="0"/>
                    <a:pt x="4090" y="8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56" y="496"/>
                    <a:pt x="2711" y="457"/>
                  </a:cubicBezTo>
                  <a:cubicBezTo>
                    <a:pt x="2626" y="442"/>
                    <a:pt x="2530" y="434"/>
                    <a:pt x="2429" y="434"/>
                  </a:cubicBezTo>
                  <a:cubicBezTo>
                    <a:pt x="2066" y="434"/>
                    <a:pt x="1645" y="544"/>
                    <a:pt x="1484" y="860"/>
                  </a:cubicBezTo>
                  <a:cubicBezTo>
                    <a:pt x="1366" y="1105"/>
                    <a:pt x="1444" y="1370"/>
                    <a:pt x="1572" y="1616"/>
                  </a:cubicBezTo>
                  <a:cubicBezTo>
                    <a:pt x="1391" y="1534"/>
                    <a:pt x="1203" y="1487"/>
                    <a:pt x="1019" y="1487"/>
                  </a:cubicBezTo>
                  <a:cubicBezTo>
                    <a:pt x="893" y="1487"/>
                    <a:pt x="769" y="1509"/>
                    <a:pt x="649" y="1557"/>
                  </a:cubicBezTo>
                  <a:cubicBezTo>
                    <a:pt x="237" y="1733"/>
                    <a:pt x="1" y="2323"/>
                    <a:pt x="227" y="2725"/>
                  </a:cubicBezTo>
                  <a:cubicBezTo>
                    <a:pt x="404" y="3030"/>
                    <a:pt x="796" y="3147"/>
                    <a:pt x="1140" y="3206"/>
                  </a:cubicBezTo>
                  <a:cubicBezTo>
                    <a:pt x="865" y="3314"/>
                    <a:pt x="610" y="3471"/>
                    <a:pt x="433" y="3687"/>
                  </a:cubicBezTo>
                  <a:cubicBezTo>
                    <a:pt x="129" y="4090"/>
                    <a:pt x="423" y="4591"/>
                    <a:pt x="786" y="4846"/>
                  </a:cubicBezTo>
                  <a:cubicBezTo>
                    <a:pt x="950" y="4961"/>
                    <a:pt x="1126" y="5009"/>
                    <a:pt x="1302" y="5009"/>
                  </a:cubicBezTo>
                  <a:cubicBezTo>
                    <a:pt x="1624" y="5009"/>
                    <a:pt x="1947" y="4849"/>
                    <a:pt x="2200" y="4640"/>
                  </a:cubicBezTo>
                  <a:cubicBezTo>
                    <a:pt x="2299" y="4561"/>
                    <a:pt x="2397" y="4463"/>
                    <a:pt x="2485" y="4375"/>
                  </a:cubicBezTo>
                  <a:lnTo>
                    <a:pt x="2485" y="4375"/>
                  </a:lnTo>
                  <a:cubicBezTo>
                    <a:pt x="2426" y="4905"/>
                    <a:pt x="2475" y="5474"/>
                    <a:pt x="2790" y="5828"/>
                  </a:cubicBezTo>
                  <a:cubicBezTo>
                    <a:pt x="2977" y="6035"/>
                    <a:pt x="3245" y="6120"/>
                    <a:pt x="3520" y="6120"/>
                  </a:cubicBezTo>
                  <a:cubicBezTo>
                    <a:pt x="3778" y="6120"/>
                    <a:pt x="4043" y="6045"/>
                    <a:pt x="4253" y="5926"/>
                  </a:cubicBezTo>
                  <a:cubicBezTo>
                    <a:pt x="4734" y="5661"/>
                    <a:pt x="4743" y="5160"/>
                    <a:pt x="4557" y="4699"/>
                  </a:cubicBezTo>
                  <a:cubicBezTo>
                    <a:pt x="4547" y="4689"/>
                    <a:pt x="4547" y="4669"/>
                    <a:pt x="4537" y="4659"/>
                  </a:cubicBezTo>
                  <a:lnTo>
                    <a:pt x="4537" y="4659"/>
                  </a:lnTo>
                  <a:cubicBezTo>
                    <a:pt x="4871" y="4879"/>
                    <a:pt x="5273" y="5079"/>
                    <a:pt x="5675" y="5079"/>
                  </a:cubicBezTo>
                  <a:cubicBezTo>
                    <a:pt x="5757" y="5079"/>
                    <a:pt x="5840" y="5071"/>
                    <a:pt x="5922" y="5052"/>
                  </a:cubicBezTo>
                  <a:cubicBezTo>
                    <a:pt x="6393" y="4944"/>
                    <a:pt x="6796" y="4385"/>
                    <a:pt x="6639" y="3894"/>
                  </a:cubicBezTo>
                  <a:cubicBezTo>
                    <a:pt x="6501" y="3452"/>
                    <a:pt x="5971" y="3304"/>
                    <a:pt x="5558" y="3236"/>
                  </a:cubicBezTo>
                  <a:cubicBezTo>
                    <a:pt x="5873" y="3157"/>
                    <a:pt x="6187" y="3039"/>
                    <a:pt x="6423" y="2823"/>
                  </a:cubicBezTo>
                  <a:cubicBezTo>
                    <a:pt x="6805" y="2480"/>
                    <a:pt x="6599" y="2008"/>
                    <a:pt x="6236" y="1714"/>
                  </a:cubicBezTo>
                  <a:cubicBezTo>
                    <a:pt x="6061" y="1573"/>
                    <a:pt x="5862" y="1516"/>
                    <a:pt x="5659" y="1516"/>
                  </a:cubicBezTo>
                  <a:cubicBezTo>
                    <a:pt x="5381" y="1516"/>
                    <a:pt x="5095" y="1621"/>
                    <a:pt x="4852" y="1763"/>
                  </a:cubicBezTo>
                  <a:cubicBezTo>
                    <a:pt x="5028" y="1400"/>
                    <a:pt x="5205" y="968"/>
                    <a:pt x="5107" y="575"/>
                  </a:cubicBezTo>
                  <a:cubicBezTo>
                    <a:pt x="5009" y="199"/>
                    <a:pt x="4619" y="0"/>
                    <a:pt x="4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1" name="Google Shape;5011;p23"/>
            <p:cNvSpPr/>
            <p:nvPr/>
          </p:nvSpPr>
          <p:spPr>
            <a:xfrm>
              <a:off x="493315" y="7282177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23" y="281"/>
                  </a:moveTo>
                  <a:cubicBezTo>
                    <a:pt x="3353" y="281"/>
                    <a:pt x="3588" y="393"/>
                    <a:pt x="3703" y="584"/>
                  </a:cubicBezTo>
                  <a:cubicBezTo>
                    <a:pt x="3899" y="918"/>
                    <a:pt x="3899" y="1359"/>
                    <a:pt x="3879" y="1733"/>
                  </a:cubicBezTo>
                  <a:cubicBezTo>
                    <a:pt x="3860" y="2007"/>
                    <a:pt x="3821" y="2282"/>
                    <a:pt x="3762" y="2547"/>
                  </a:cubicBezTo>
                  <a:cubicBezTo>
                    <a:pt x="3741" y="2630"/>
                    <a:pt x="3801" y="2660"/>
                    <a:pt x="3882" y="2660"/>
                  </a:cubicBezTo>
                  <a:cubicBezTo>
                    <a:pt x="3995" y="2660"/>
                    <a:pt x="4149" y="2601"/>
                    <a:pt x="4184" y="2538"/>
                  </a:cubicBezTo>
                  <a:cubicBezTo>
                    <a:pt x="4361" y="2214"/>
                    <a:pt x="4596" y="1899"/>
                    <a:pt x="4881" y="1654"/>
                  </a:cubicBezTo>
                  <a:cubicBezTo>
                    <a:pt x="5024" y="1527"/>
                    <a:pt x="5198" y="1394"/>
                    <a:pt x="5390" y="1394"/>
                  </a:cubicBezTo>
                  <a:cubicBezTo>
                    <a:pt x="5435" y="1394"/>
                    <a:pt x="5482" y="1401"/>
                    <a:pt x="5529" y="1418"/>
                  </a:cubicBezTo>
                  <a:cubicBezTo>
                    <a:pt x="5774" y="1507"/>
                    <a:pt x="6030" y="1811"/>
                    <a:pt x="6069" y="2066"/>
                  </a:cubicBezTo>
                  <a:cubicBezTo>
                    <a:pt x="6157" y="2734"/>
                    <a:pt x="4773" y="2862"/>
                    <a:pt x="4321" y="2891"/>
                  </a:cubicBezTo>
                  <a:cubicBezTo>
                    <a:pt x="4107" y="2919"/>
                    <a:pt x="3989" y="3178"/>
                    <a:pt x="4232" y="3178"/>
                  </a:cubicBezTo>
                  <a:cubicBezTo>
                    <a:pt x="4244" y="3178"/>
                    <a:pt x="4258" y="3177"/>
                    <a:pt x="4272" y="3176"/>
                  </a:cubicBezTo>
                  <a:cubicBezTo>
                    <a:pt x="4380" y="3166"/>
                    <a:pt x="4488" y="3156"/>
                    <a:pt x="4596" y="3146"/>
                  </a:cubicBezTo>
                  <a:cubicBezTo>
                    <a:pt x="4703" y="3140"/>
                    <a:pt x="4820" y="3135"/>
                    <a:pt x="4941" y="3135"/>
                  </a:cubicBezTo>
                  <a:cubicBezTo>
                    <a:pt x="5531" y="3135"/>
                    <a:pt x="6210" y="3247"/>
                    <a:pt x="6226" y="3785"/>
                  </a:cubicBezTo>
                  <a:cubicBezTo>
                    <a:pt x="6226" y="3981"/>
                    <a:pt x="6148" y="4305"/>
                    <a:pt x="5932" y="4344"/>
                  </a:cubicBezTo>
                  <a:cubicBezTo>
                    <a:pt x="5916" y="4346"/>
                    <a:pt x="5900" y="4347"/>
                    <a:pt x="5884" y="4347"/>
                  </a:cubicBezTo>
                  <a:cubicBezTo>
                    <a:pt x="5675" y="4347"/>
                    <a:pt x="5418" y="4180"/>
                    <a:pt x="5254" y="4089"/>
                  </a:cubicBezTo>
                  <a:cubicBezTo>
                    <a:pt x="4950" y="3893"/>
                    <a:pt x="4655" y="3667"/>
                    <a:pt x="4400" y="3412"/>
                  </a:cubicBezTo>
                  <a:cubicBezTo>
                    <a:pt x="4367" y="3378"/>
                    <a:pt x="4316" y="3364"/>
                    <a:pt x="4260" y="3364"/>
                  </a:cubicBezTo>
                  <a:cubicBezTo>
                    <a:pt x="4152" y="3364"/>
                    <a:pt x="4026" y="3419"/>
                    <a:pt x="3987" y="3490"/>
                  </a:cubicBezTo>
                  <a:cubicBezTo>
                    <a:pt x="3968" y="3520"/>
                    <a:pt x="3968" y="3559"/>
                    <a:pt x="3997" y="3588"/>
                  </a:cubicBezTo>
                  <a:cubicBezTo>
                    <a:pt x="4203" y="3785"/>
                    <a:pt x="4390" y="4011"/>
                    <a:pt x="4557" y="4236"/>
                  </a:cubicBezTo>
                  <a:cubicBezTo>
                    <a:pt x="4714" y="4452"/>
                    <a:pt x="5146" y="5041"/>
                    <a:pt x="4851" y="5307"/>
                  </a:cubicBezTo>
                  <a:cubicBezTo>
                    <a:pt x="4768" y="5375"/>
                    <a:pt x="4633" y="5405"/>
                    <a:pt x="4497" y="5405"/>
                  </a:cubicBezTo>
                  <a:cubicBezTo>
                    <a:pt x="4361" y="5405"/>
                    <a:pt x="4223" y="5375"/>
                    <a:pt x="4135" y="5326"/>
                  </a:cubicBezTo>
                  <a:cubicBezTo>
                    <a:pt x="3958" y="5228"/>
                    <a:pt x="3870" y="5051"/>
                    <a:pt x="3821" y="4865"/>
                  </a:cubicBezTo>
                  <a:cubicBezTo>
                    <a:pt x="3791" y="4747"/>
                    <a:pt x="3781" y="4619"/>
                    <a:pt x="3781" y="4492"/>
                  </a:cubicBezTo>
                  <a:cubicBezTo>
                    <a:pt x="3801" y="4354"/>
                    <a:pt x="3821" y="4227"/>
                    <a:pt x="3821" y="4089"/>
                  </a:cubicBezTo>
                  <a:cubicBezTo>
                    <a:pt x="3825" y="4004"/>
                    <a:pt x="3758" y="3969"/>
                    <a:pt x="3677" y="3969"/>
                  </a:cubicBezTo>
                  <a:cubicBezTo>
                    <a:pt x="3560" y="3969"/>
                    <a:pt x="3412" y="4040"/>
                    <a:pt x="3388" y="4138"/>
                  </a:cubicBezTo>
                  <a:cubicBezTo>
                    <a:pt x="3359" y="4266"/>
                    <a:pt x="3339" y="4413"/>
                    <a:pt x="3339" y="4560"/>
                  </a:cubicBezTo>
                  <a:cubicBezTo>
                    <a:pt x="3259" y="5099"/>
                    <a:pt x="3060" y="5836"/>
                    <a:pt x="2639" y="5836"/>
                  </a:cubicBezTo>
                  <a:cubicBezTo>
                    <a:pt x="2547" y="5836"/>
                    <a:pt x="2443" y="5801"/>
                    <a:pt x="2328" y="5719"/>
                  </a:cubicBezTo>
                  <a:cubicBezTo>
                    <a:pt x="1651" y="5238"/>
                    <a:pt x="2583" y="3922"/>
                    <a:pt x="2937" y="3480"/>
                  </a:cubicBezTo>
                  <a:cubicBezTo>
                    <a:pt x="3036" y="3358"/>
                    <a:pt x="2931" y="3298"/>
                    <a:pt x="2807" y="3298"/>
                  </a:cubicBezTo>
                  <a:cubicBezTo>
                    <a:pt x="2722" y="3298"/>
                    <a:pt x="2627" y="3326"/>
                    <a:pt x="2583" y="3382"/>
                  </a:cubicBezTo>
                  <a:cubicBezTo>
                    <a:pt x="2357" y="3667"/>
                    <a:pt x="2092" y="3932"/>
                    <a:pt x="1788" y="4128"/>
                  </a:cubicBezTo>
                  <a:cubicBezTo>
                    <a:pt x="1632" y="4225"/>
                    <a:pt x="1453" y="4316"/>
                    <a:pt x="1269" y="4316"/>
                  </a:cubicBezTo>
                  <a:cubicBezTo>
                    <a:pt x="1210" y="4316"/>
                    <a:pt x="1150" y="4307"/>
                    <a:pt x="1091" y="4285"/>
                  </a:cubicBezTo>
                  <a:cubicBezTo>
                    <a:pt x="875" y="4207"/>
                    <a:pt x="590" y="3893"/>
                    <a:pt x="600" y="3637"/>
                  </a:cubicBezTo>
                  <a:cubicBezTo>
                    <a:pt x="620" y="3235"/>
                    <a:pt x="1366" y="3127"/>
                    <a:pt x="1660" y="3068"/>
                  </a:cubicBezTo>
                  <a:cubicBezTo>
                    <a:pt x="1975" y="3009"/>
                    <a:pt x="2289" y="2970"/>
                    <a:pt x="2613" y="2950"/>
                  </a:cubicBezTo>
                  <a:cubicBezTo>
                    <a:pt x="2831" y="2931"/>
                    <a:pt x="2948" y="2664"/>
                    <a:pt x="2681" y="2664"/>
                  </a:cubicBezTo>
                  <a:cubicBezTo>
                    <a:pt x="2672" y="2664"/>
                    <a:pt x="2662" y="2665"/>
                    <a:pt x="2652" y="2665"/>
                  </a:cubicBezTo>
                  <a:cubicBezTo>
                    <a:pt x="2491" y="2676"/>
                    <a:pt x="2305" y="2687"/>
                    <a:pt x="2111" y="2687"/>
                  </a:cubicBezTo>
                  <a:cubicBezTo>
                    <a:pt x="1618" y="2687"/>
                    <a:pt x="1071" y="2620"/>
                    <a:pt x="747" y="2331"/>
                  </a:cubicBezTo>
                  <a:cubicBezTo>
                    <a:pt x="472" y="2086"/>
                    <a:pt x="541" y="1458"/>
                    <a:pt x="914" y="1340"/>
                  </a:cubicBezTo>
                  <a:cubicBezTo>
                    <a:pt x="963" y="1325"/>
                    <a:pt x="1014" y="1319"/>
                    <a:pt x="1066" y="1319"/>
                  </a:cubicBezTo>
                  <a:cubicBezTo>
                    <a:pt x="1437" y="1319"/>
                    <a:pt x="1882" y="1650"/>
                    <a:pt x="2132" y="1831"/>
                  </a:cubicBezTo>
                  <a:cubicBezTo>
                    <a:pt x="2416" y="2037"/>
                    <a:pt x="2691" y="2263"/>
                    <a:pt x="2947" y="2518"/>
                  </a:cubicBezTo>
                  <a:cubicBezTo>
                    <a:pt x="2976" y="2548"/>
                    <a:pt x="3025" y="2561"/>
                    <a:pt x="3079" y="2561"/>
                  </a:cubicBezTo>
                  <a:cubicBezTo>
                    <a:pt x="3238" y="2561"/>
                    <a:pt x="3442" y="2449"/>
                    <a:pt x="3339" y="2331"/>
                  </a:cubicBezTo>
                  <a:cubicBezTo>
                    <a:pt x="3163" y="2125"/>
                    <a:pt x="3006" y="1899"/>
                    <a:pt x="2868" y="1664"/>
                  </a:cubicBezTo>
                  <a:cubicBezTo>
                    <a:pt x="2691" y="1369"/>
                    <a:pt x="2407" y="849"/>
                    <a:pt x="2642" y="515"/>
                  </a:cubicBezTo>
                  <a:cubicBezTo>
                    <a:pt x="2756" y="353"/>
                    <a:pt x="2938" y="281"/>
                    <a:pt x="3123" y="281"/>
                  </a:cubicBezTo>
                  <a:close/>
                  <a:moveTo>
                    <a:pt x="3293" y="1"/>
                  </a:moveTo>
                  <a:cubicBezTo>
                    <a:pt x="3032" y="1"/>
                    <a:pt x="2765" y="76"/>
                    <a:pt x="2554" y="191"/>
                  </a:cubicBezTo>
                  <a:cubicBezTo>
                    <a:pt x="2073" y="456"/>
                    <a:pt x="2063" y="957"/>
                    <a:pt x="2249" y="1418"/>
                  </a:cubicBezTo>
                  <a:cubicBezTo>
                    <a:pt x="2259" y="1438"/>
                    <a:pt x="2259" y="1448"/>
                    <a:pt x="2269" y="1458"/>
                  </a:cubicBezTo>
                  <a:cubicBezTo>
                    <a:pt x="1927" y="1238"/>
                    <a:pt x="1531" y="1038"/>
                    <a:pt x="1131" y="1038"/>
                  </a:cubicBezTo>
                  <a:cubicBezTo>
                    <a:pt x="1049" y="1038"/>
                    <a:pt x="967" y="1046"/>
                    <a:pt x="885" y="1065"/>
                  </a:cubicBezTo>
                  <a:cubicBezTo>
                    <a:pt x="413" y="1183"/>
                    <a:pt x="11" y="1733"/>
                    <a:pt x="168" y="2233"/>
                  </a:cubicBezTo>
                  <a:cubicBezTo>
                    <a:pt x="305" y="2665"/>
                    <a:pt x="836" y="2813"/>
                    <a:pt x="1248" y="2881"/>
                  </a:cubicBezTo>
                  <a:cubicBezTo>
                    <a:pt x="934" y="2970"/>
                    <a:pt x="620" y="3078"/>
                    <a:pt x="384" y="3294"/>
                  </a:cubicBezTo>
                  <a:cubicBezTo>
                    <a:pt x="1" y="3637"/>
                    <a:pt x="207" y="4119"/>
                    <a:pt x="570" y="4403"/>
                  </a:cubicBezTo>
                  <a:cubicBezTo>
                    <a:pt x="747" y="4546"/>
                    <a:pt x="949" y="4604"/>
                    <a:pt x="1155" y="4604"/>
                  </a:cubicBezTo>
                  <a:cubicBezTo>
                    <a:pt x="1430" y="4604"/>
                    <a:pt x="1713" y="4500"/>
                    <a:pt x="1955" y="4354"/>
                  </a:cubicBezTo>
                  <a:lnTo>
                    <a:pt x="1955" y="4354"/>
                  </a:lnTo>
                  <a:cubicBezTo>
                    <a:pt x="1768" y="4717"/>
                    <a:pt x="1601" y="5150"/>
                    <a:pt x="1700" y="5542"/>
                  </a:cubicBezTo>
                  <a:cubicBezTo>
                    <a:pt x="1798" y="5920"/>
                    <a:pt x="2192" y="6126"/>
                    <a:pt x="2565" y="6126"/>
                  </a:cubicBezTo>
                  <a:cubicBezTo>
                    <a:pt x="2638" y="6126"/>
                    <a:pt x="2711" y="6118"/>
                    <a:pt x="2780" y="6102"/>
                  </a:cubicBezTo>
                  <a:cubicBezTo>
                    <a:pt x="3182" y="6004"/>
                    <a:pt x="3418" y="5690"/>
                    <a:pt x="3565" y="5326"/>
                  </a:cubicBezTo>
                  <a:cubicBezTo>
                    <a:pt x="3683" y="5493"/>
                    <a:pt x="3850" y="5621"/>
                    <a:pt x="4095" y="5660"/>
                  </a:cubicBezTo>
                  <a:cubicBezTo>
                    <a:pt x="4180" y="5675"/>
                    <a:pt x="4277" y="5683"/>
                    <a:pt x="4377" y="5683"/>
                  </a:cubicBezTo>
                  <a:cubicBezTo>
                    <a:pt x="4741" y="5683"/>
                    <a:pt x="5161" y="5573"/>
                    <a:pt x="5323" y="5258"/>
                  </a:cubicBezTo>
                  <a:cubicBezTo>
                    <a:pt x="5441" y="5022"/>
                    <a:pt x="5352" y="4747"/>
                    <a:pt x="5234" y="4501"/>
                  </a:cubicBezTo>
                  <a:lnTo>
                    <a:pt x="5234" y="4501"/>
                  </a:lnTo>
                  <a:cubicBezTo>
                    <a:pt x="5417" y="4584"/>
                    <a:pt x="5606" y="4634"/>
                    <a:pt x="5792" y="4634"/>
                  </a:cubicBezTo>
                  <a:cubicBezTo>
                    <a:pt x="5916" y="4634"/>
                    <a:pt x="6039" y="4612"/>
                    <a:pt x="6157" y="4560"/>
                  </a:cubicBezTo>
                  <a:cubicBezTo>
                    <a:pt x="6570" y="4384"/>
                    <a:pt x="6805" y="3794"/>
                    <a:pt x="6580" y="3402"/>
                  </a:cubicBezTo>
                  <a:cubicBezTo>
                    <a:pt x="6403" y="3088"/>
                    <a:pt x="6010" y="2970"/>
                    <a:pt x="5657" y="2911"/>
                  </a:cubicBezTo>
                  <a:cubicBezTo>
                    <a:pt x="5941" y="2803"/>
                    <a:pt x="6197" y="2655"/>
                    <a:pt x="6373" y="2430"/>
                  </a:cubicBezTo>
                  <a:cubicBezTo>
                    <a:pt x="6678" y="2037"/>
                    <a:pt x="6383" y="1526"/>
                    <a:pt x="6020" y="1271"/>
                  </a:cubicBezTo>
                  <a:cubicBezTo>
                    <a:pt x="5856" y="1156"/>
                    <a:pt x="5681" y="1108"/>
                    <a:pt x="5504" y="1108"/>
                  </a:cubicBezTo>
                  <a:cubicBezTo>
                    <a:pt x="5183" y="1108"/>
                    <a:pt x="4860" y="1268"/>
                    <a:pt x="4606" y="1477"/>
                  </a:cubicBezTo>
                  <a:cubicBezTo>
                    <a:pt x="4508" y="1566"/>
                    <a:pt x="4410" y="1654"/>
                    <a:pt x="4321" y="1752"/>
                  </a:cubicBezTo>
                  <a:cubicBezTo>
                    <a:pt x="4370" y="1212"/>
                    <a:pt x="4331" y="643"/>
                    <a:pt x="4017" y="289"/>
                  </a:cubicBezTo>
                  <a:cubicBezTo>
                    <a:pt x="3831" y="83"/>
                    <a:pt x="3565" y="1"/>
                    <a:pt x="3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2" name="Google Shape;5012;p23"/>
            <p:cNvSpPr/>
            <p:nvPr/>
          </p:nvSpPr>
          <p:spPr>
            <a:xfrm>
              <a:off x="832635" y="7290722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4166" y="281"/>
                  </a:moveTo>
                  <a:cubicBezTo>
                    <a:pt x="4259" y="281"/>
                    <a:pt x="4362" y="317"/>
                    <a:pt x="4478" y="398"/>
                  </a:cubicBezTo>
                  <a:cubicBezTo>
                    <a:pt x="5155" y="879"/>
                    <a:pt x="4222" y="2195"/>
                    <a:pt x="3869" y="2637"/>
                  </a:cubicBezTo>
                  <a:cubicBezTo>
                    <a:pt x="3770" y="2759"/>
                    <a:pt x="3875" y="2819"/>
                    <a:pt x="3999" y="2819"/>
                  </a:cubicBezTo>
                  <a:cubicBezTo>
                    <a:pt x="4084" y="2819"/>
                    <a:pt x="4178" y="2791"/>
                    <a:pt x="4222" y="2735"/>
                  </a:cubicBezTo>
                  <a:cubicBezTo>
                    <a:pt x="4448" y="2450"/>
                    <a:pt x="4723" y="2185"/>
                    <a:pt x="5028" y="1989"/>
                  </a:cubicBezTo>
                  <a:cubicBezTo>
                    <a:pt x="5176" y="1892"/>
                    <a:pt x="5353" y="1801"/>
                    <a:pt x="5537" y="1801"/>
                  </a:cubicBezTo>
                  <a:cubicBezTo>
                    <a:pt x="5596" y="1801"/>
                    <a:pt x="5655" y="1810"/>
                    <a:pt x="5715" y="1832"/>
                  </a:cubicBezTo>
                  <a:cubicBezTo>
                    <a:pt x="5931" y="1910"/>
                    <a:pt x="6216" y="2234"/>
                    <a:pt x="6206" y="2480"/>
                  </a:cubicBezTo>
                  <a:cubicBezTo>
                    <a:pt x="6186" y="2882"/>
                    <a:pt x="5440" y="2990"/>
                    <a:pt x="5145" y="3049"/>
                  </a:cubicBezTo>
                  <a:cubicBezTo>
                    <a:pt x="4831" y="3108"/>
                    <a:pt x="4517" y="3147"/>
                    <a:pt x="4193" y="3167"/>
                  </a:cubicBezTo>
                  <a:cubicBezTo>
                    <a:pt x="3975" y="3186"/>
                    <a:pt x="3857" y="3453"/>
                    <a:pt x="4125" y="3453"/>
                  </a:cubicBezTo>
                  <a:cubicBezTo>
                    <a:pt x="4134" y="3453"/>
                    <a:pt x="4144" y="3452"/>
                    <a:pt x="4154" y="3452"/>
                  </a:cubicBezTo>
                  <a:cubicBezTo>
                    <a:pt x="4313" y="3441"/>
                    <a:pt x="4497" y="3431"/>
                    <a:pt x="4689" y="3431"/>
                  </a:cubicBezTo>
                  <a:cubicBezTo>
                    <a:pt x="5184" y="3431"/>
                    <a:pt x="5733" y="3498"/>
                    <a:pt x="6059" y="3795"/>
                  </a:cubicBezTo>
                  <a:cubicBezTo>
                    <a:pt x="6334" y="4031"/>
                    <a:pt x="6265" y="4659"/>
                    <a:pt x="5892" y="4777"/>
                  </a:cubicBezTo>
                  <a:cubicBezTo>
                    <a:pt x="5842" y="4794"/>
                    <a:pt x="5789" y="4801"/>
                    <a:pt x="5735" y="4801"/>
                  </a:cubicBezTo>
                  <a:cubicBezTo>
                    <a:pt x="5370" y="4801"/>
                    <a:pt x="4922" y="4466"/>
                    <a:pt x="4674" y="4286"/>
                  </a:cubicBezTo>
                  <a:cubicBezTo>
                    <a:pt x="4389" y="4080"/>
                    <a:pt x="4114" y="3854"/>
                    <a:pt x="3869" y="3609"/>
                  </a:cubicBezTo>
                  <a:cubicBezTo>
                    <a:pt x="3838" y="3575"/>
                    <a:pt x="3785" y="3560"/>
                    <a:pt x="3726" y="3560"/>
                  </a:cubicBezTo>
                  <a:cubicBezTo>
                    <a:pt x="3566" y="3560"/>
                    <a:pt x="3366" y="3670"/>
                    <a:pt x="3466" y="3786"/>
                  </a:cubicBezTo>
                  <a:cubicBezTo>
                    <a:pt x="3643" y="3992"/>
                    <a:pt x="3800" y="4218"/>
                    <a:pt x="3948" y="4453"/>
                  </a:cubicBezTo>
                  <a:cubicBezTo>
                    <a:pt x="4114" y="4748"/>
                    <a:pt x="4399" y="5278"/>
                    <a:pt x="4164" y="5602"/>
                  </a:cubicBezTo>
                  <a:cubicBezTo>
                    <a:pt x="4050" y="5764"/>
                    <a:pt x="3870" y="5836"/>
                    <a:pt x="3687" y="5836"/>
                  </a:cubicBezTo>
                  <a:cubicBezTo>
                    <a:pt x="3460" y="5836"/>
                    <a:pt x="3227" y="5724"/>
                    <a:pt x="3113" y="5533"/>
                  </a:cubicBezTo>
                  <a:cubicBezTo>
                    <a:pt x="2907" y="5200"/>
                    <a:pt x="2907" y="4758"/>
                    <a:pt x="2936" y="4385"/>
                  </a:cubicBezTo>
                  <a:cubicBezTo>
                    <a:pt x="2946" y="4119"/>
                    <a:pt x="2985" y="3835"/>
                    <a:pt x="3044" y="3570"/>
                  </a:cubicBezTo>
                  <a:cubicBezTo>
                    <a:pt x="3065" y="3488"/>
                    <a:pt x="3005" y="3457"/>
                    <a:pt x="2924" y="3457"/>
                  </a:cubicBezTo>
                  <a:cubicBezTo>
                    <a:pt x="2810" y="3457"/>
                    <a:pt x="2656" y="3517"/>
                    <a:pt x="2622" y="3579"/>
                  </a:cubicBezTo>
                  <a:cubicBezTo>
                    <a:pt x="2445" y="3903"/>
                    <a:pt x="2210" y="4218"/>
                    <a:pt x="1925" y="4463"/>
                  </a:cubicBezTo>
                  <a:cubicBezTo>
                    <a:pt x="1782" y="4590"/>
                    <a:pt x="1607" y="4723"/>
                    <a:pt x="1416" y="4723"/>
                  </a:cubicBezTo>
                  <a:cubicBezTo>
                    <a:pt x="1370" y="4723"/>
                    <a:pt x="1324" y="4716"/>
                    <a:pt x="1277" y="4699"/>
                  </a:cubicBezTo>
                  <a:cubicBezTo>
                    <a:pt x="1031" y="4610"/>
                    <a:pt x="776" y="4306"/>
                    <a:pt x="737" y="4051"/>
                  </a:cubicBezTo>
                  <a:cubicBezTo>
                    <a:pt x="648" y="3383"/>
                    <a:pt x="2043" y="3255"/>
                    <a:pt x="2484" y="3226"/>
                  </a:cubicBezTo>
                  <a:cubicBezTo>
                    <a:pt x="2703" y="3197"/>
                    <a:pt x="2820" y="2940"/>
                    <a:pt x="2563" y="2940"/>
                  </a:cubicBezTo>
                  <a:cubicBezTo>
                    <a:pt x="2553" y="2940"/>
                    <a:pt x="2544" y="2940"/>
                    <a:pt x="2534" y="2941"/>
                  </a:cubicBezTo>
                  <a:cubicBezTo>
                    <a:pt x="2435" y="2951"/>
                    <a:pt x="2318" y="2961"/>
                    <a:pt x="2210" y="2971"/>
                  </a:cubicBezTo>
                  <a:cubicBezTo>
                    <a:pt x="2096" y="2980"/>
                    <a:pt x="1970" y="2986"/>
                    <a:pt x="1841" y="2986"/>
                  </a:cubicBezTo>
                  <a:cubicBezTo>
                    <a:pt x="1257" y="2986"/>
                    <a:pt x="596" y="2863"/>
                    <a:pt x="580" y="2332"/>
                  </a:cubicBezTo>
                  <a:cubicBezTo>
                    <a:pt x="580" y="2136"/>
                    <a:pt x="658" y="1812"/>
                    <a:pt x="874" y="1783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52" y="2028"/>
                  </a:cubicBezTo>
                  <a:cubicBezTo>
                    <a:pt x="1866" y="2224"/>
                    <a:pt x="2151" y="2460"/>
                    <a:pt x="2406" y="2715"/>
                  </a:cubicBezTo>
                  <a:cubicBezTo>
                    <a:pt x="2438" y="2744"/>
                    <a:pt x="2486" y="2756"/>
                    <a:pt x="2539" y="2756"/>
                  </a:cubicBezTo>
                  <a:cubicBezTo>
                    <a:pt x="2649" y="2756"/>
                    <a:pt x="2779" y="2703"/>
                    <a:pt x="2818" y="2637"/>
                  </a:cubicBezTo>
                  <a:cubicBezTo>
                    <a:pt x="2838" y="2598"/>
                    <a:pt x="2838" y="2568"/>
                    <a:pt x="2809" y="2529"/>
                  </a:cubicBezTo>
                  <a:cubicBezTo>
                    <a:pt x="2602" y="2332"/>
                    <a:pt x="2426" y="2116"/>
                    <a:pt x="2259" y="1881"/>
                  </a:cubicBezTo>
                  <a:cubicBezTo>
                    <a:pt x="2092" y="1665"/>
                    <a:pt x="1660" y="1076"/>
                    <a:pt x="1954" y="820"/>
                  </a:cubicBezTo>
                  <a:cubicBezTo>
                    <a:pt x="2039" y="745"/>
                    <a:pt x="2178" y="713"/>
                    <a:pt x="2317" y="713"/>
                  </a:cubicBezTo>
                  <a:cubicBezTo>
                    <a:pt x="2451" y="713"/>
                    <a:pt x="2584" y="743"/>
                    <a:pt x="2671" y="791"/>
                  </a:cubicBezTo>
                  <a:cubicBezTo>
                    <a:pt x="2848" y="889"/>
                    <a:pt x="2946" y="1066"/>
                    <a:pt x="2985" y="1252"/>
                  </a:cubicBezTo>
                  <a:cubicBezTo>
                    <a:pt x="3015" y="1380"/>
                    <a:pt x="3025" y="1498"/>
                    <a:pt x="3025" y="1625"/>
                  </a:cubicBezTo>
                  <a:cubicBezTo>
                    <a:pt x="3005" y="1763"/>
                    <a:pt x="2985" y="1891"/>
                    <a:pt x="2985" y="2028"/>
                  </a:cubicBezTo>
                  <a:cubicBezTo>
                    <a:pt x="2981" y="2114"/>
                    <a:pt x="3050" y="2149"/>
                    <a:pt x="3135" y="2149"/>
                  </a:cubicBezTo>
                  <a:cubicBezTo>
                    <a:pt x="3253" y="2149"/>
                    <a:pt x="3400" y="2080"/>
                    <a:pt x="3417" y="1989"/>
                  </a:cubicBezTo>
                  <a:cubicBezTo>
                    <a:pt x="3447" y="1851"/>
                    <a:pt x="3466" y="1704"/>
                    <a:pt x="3466" y="1557"/>
                  </a:cubicBezTo>
                  <a:cubicBezTo>
                    <a:pt x="3547" y="1018"/>
                    <a:pt x="3746" y="281"/>
                    <a:pt x="4166" y="281"/>
                  </a:cubicBezTo>
                  <a:close/>
                  <a:moveTo>
                    <a:pt x="4248" y="0"/>
                  </a:moveTo>
                  <a:cubicBezTo>
                    <a:pt x="4172" y="0"/>
                    <a:pt x="4097" y="8"/>
                    <a:pt x="4026" y="25"/>
                  </a:cubicBezTo>
                  <a:cubicBezTo>
                    <a:pt x="3623" y="113"/>
                    <a:pt x="3398" y="437"/>
                    <a:pt x="3241" y="791"/>
                  </a:cubicBezTo>
                  <a:cubicBezTo>
                    <a:pt x="3123" y="624"/>
                    <a:pt x="2956" y="496"/>
                    <a:pt x="2710" y="457"/>
                  </a:cubicBezTo>
                  <a:cubicBezTo>
                    <a:pt x="2625" y="442"/>
                    <a:pt x="2529" y="434"/>
                    <a:pt x="2429" y="434"/>
                  </a:cubicBezTo>
                  <a:cubicBezTo>
                    <a:pt x="2066" y="434"/>
                    <a:pt x="1647" y="544"/>
                    <a:pt x="1493" y="860"/>
                  </a:cubicBezTo>
                  <a:cubicBezTo>
                    <a:pt x="1365" y="1105"/>
                    <a:pt x="1454" y="1370"/>
                    <a:pt x="1571" y="1616"/>
                  </a:cubicBezTo>
                  <a:cubicBezTo>
                    <a:pt x="1390" y="1534"/>
                    <a:pt x="1206" y="1487"/>
                    <a:pt x="1023" y="1487"/>
                  </a:cubicBezTo>
                  <a:cubicBezTo>
                    <a:pt x="897" y="1487"/>
                    <a:pt x="772" y="1509"/>
                    <a:pt x="648" y="1557"/>
                  </a:cubicBezTo>
                  <a:cubicBezTo>
                    <a:pt x="246" y="1733"/>
                    <a:pt x="0" y="2323"/>
                    <a:pt x="236" y="2725"/>
                  </a:cubicBezTo>
                  <a:cubicBezTo>
                    <a:pt x="413" y="3030"/>
                    <a:pt x="796" y="3147"/>
                    <a:pt x="1149" y="3206"/>
                  </a:cubicBezTo>
                  <a:cubicBezTo>
                    <a:pt x="864" y="3314"/>
                    <a:pt x="609" y="3471"/>
                    <a:pt x="442" y="3687"/>
                  </a:cubicBezTo>
                  <a:cubicBezTo>
                    <a:pt x="128" y="4090"/>
                    <a:pt x="423" y="4591"/>
                    <a:pt x="786" y="4846"/>
                  </a:cubicBezTo>
                  <a:cubicBezTo>
                    <a:pt x="949" y="4961"/>
                    <a:pt x="1126" y="5009"/>
                    <a:pt x="1304" y="5009"/>
                  </a:cubicBezTo>
                  <a:cubicBezTo>
                    <a:pt x="1629" y="5009"/>
                    <a:pt x="1956" y="4849"/>
                    <a:pt x="2210" y="4640"/>
                  </a:cubicBezTo>
                  <a:cubicBezTo>
                    <a:pt x="2308" y="4561"/>
                    <a:pt x="2396" y="4463"/>
                    <a:pt x="2484" y="4375"/>
                  </a:cubicBezTo>
                  <a:lnTo>
                    <a:pt x="2484" y="4375"/>
                  </a:lnTo>
                  <a:cubicBezTo>
                    <a:pt x="2435" y="4905"/>
                    <a:pt x="2475" y="5474"/>
                    <a:pt x="2799" y="5828"/>
                  </a:cubicBezTo>
                  <a:cubicBezTo>
                    <a:pt x="2981" y="6035"/>
                    <a:pt x="3249" y="6120"/>
                    <a:pt x="3525" y="6120"/>
                  </a:cubicBezTo>
                  <a:cubicBezTo>
                    <a:pt x="3785" y="6120"/>
                    <a:pt x="4052" y="6045"/>
                    <a:pt x="4262" y="5926"/>
                  </a:cubicBezTo>
                  <a:cubicBezTo>
                    <a:pt x="4733" y="5661"/>
                    <a:pt x="4743" y="5160"/>
                    <a:pt x="4556" y="4699"/>
                  </a:cubicBezTo>
                  <a:cubicBezTo>
                    <a:pt x="4556" y="4689"/>
                    <a:pt x="4546" y="4669"/>
                    <a:pt x="4537" y="4659"/>
                  </a:cubicBezTo>
                  <a:lnTo>
                    <a:pt x="4537" y="4659"/>
                  </a:lnTo>
                  <a:cubicBezTo>
                    <a:pt x="4879" y="4879"/>
                    <a:pt x="5275" y="5079"/>
                    <a:pt x="5675" y="5079"/>
                  </a:cubicBezTo>
                  <a:cubicBezTo>
                    <a:pt x="5757" y="5079"/>
                    <a:pt x="5839" y="5071"/>
                    <a:pt x="5921" y="5052"/>
                  </a:cubicBezTo>
                  <a:cubicBezTo>
                    <a:pt x="6402" y="4944"/>
                    <a:pt x="6805" y="4385"/>
                    <a:pt x="6638" y="3894"/>
                  </a:cubicBezTo>
                  <a:cubicBezTo>
                    <a:pt x="6500" y="3452"/>
                    <a:pt x="5970" y="3304"/>
                    <a:pt x="5558" y="3236"/>
                  </a:cubicBezTo>
                  <a:cubicBezTo>
                    <a:pt x="5872" y="3157"/>
                    <a:pt x="6186" y="3039"/>
                    <a:pt x="6422" y="2823"/>
                  </a:cubicBezTo>
                  <a:cubicBezTo>
                    <a:pt x="6805" y="2480"/>
                    <a:pt x="6599" y="2008"/>
                    <a:pt x="6235" y="1714"/>
                  </a:cubicBezTo>
                  <a:cubicBezTo>
                    <a:pt x="6061" y="1573"/>
                    <a:pt x="5862" y="1516"/>
                    <a:pt x="5658" y="1516"/>
                  </a:cubicBezTo>
                  <a:cubicBezTo>
                    <a:pt x="5380" y="1516"/>
                    <a:pt x="5094" y="1621"/>
                    <a:pt x="4851" y="1763"/>
                  </a:cubicBezTo>
                  <a:cubicBezTo>
                    <a:pt x="5037" y="1400"/>
                    <a:pt x="5204" y="968"/>
                    <a:pt x="5106" y="575"/>
                  </a:cubicBezTo>
                  <a:cubicBezTo>
                    <a:pt x="5016" y="199"/>
                    <a:pt x="4621" y="0"/>
                    <a:pt x="4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3" name="Google Shape;5013;p23"/>
            <p:cNvSpPr/>
            <p:nvPr/>
          </p:nvSpPr>
          <p:spPr>
            <a:xfrm>
              <a:off x="-9" y="7533298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24" y="280"/>
                  </a:moveTo>
                  <a:cubicBezTo>
                    <a:pt x="3353" y="280"/>
                    <a:pt x="3588" y="393"/>
                    <a:pt x="3702" y="583"/>
                  </a:cubicBezTo>
                  <a:cubicBezTo>
                    <a:pt x="3899" y="917"/>
                    <a:pt x="3899" y="1359"/>
                    <a:pt x="3879" y="1732"/>
                  </a:cubicBezTo>
                  <a:cubicBezTo>
                    <a:pt x="3860" y="2007"/>
                    <a:pt x="3830" y="2282"/>
                    <a:pt x="3761" y="2547"/>
                  </a:cubicBezTo>
                  <a:cubicBezTo>
                    <a:pt x="3745" y="2629"/>
                    <a:pt x="3806" y="2660"/>
                    <a:pt x="3886" y="2660"/>
                  </a:cubicBezTo>
                  <a:cubicBezTo>
                    <a:pt x="3998" y="2660"/>
                    <a:pt x="4149" y="2600"/>
                    <a:pt x="4184" y="2537"/>
                  </a:cubicBezTo>
                  <a:cubicBezTo>
                    <a:pt x="4370" y="2213"/>
                    <a:pt x="4606" y="1899"/>
                    <a:pt x="4881" y="1653"/>
                  </a:cubicBezTo>
                  <a:cubicBezTo>
                    <a:pt x="5023" y="1527"/>
                    <a:pt x="5205" y="1393"/>
                    <a:pt x="5398" y="1393"/>
                  </a:cubicBezTo>
                  <a:cubicBezTo>
                    <a:pt x="5445" y="1393"/>
                    <a:pt x="5491" y="1401"/>
                    <a:pt x="5539" y="1418"/>
                  </a:cubicBezTo>
                  <a:cubicBezTo>
                    <a:pt x="5774" y="1506"/>
                    <a:pt x="6039" y="1811"/>
                    <a:pt x="6069" y="2066"/>
                  </a:cubicBezTo>
                  <a:cubicBezTo>
                    <a:pt x="6157" y="2734"/>
                    <a:pt x="4773" y="2861"/>
                    <a:pt x="4331" y="2891"/>
                  </a:cubicBezTo>
                  <a:cubicBezTo>
                    <a:pt x="4116" y="2919"/>
                    <a:pt x="3990" y="3178"/>
                    <a:pt x="4240" y="3178"/>
                  </a:cubicBezTo>
                  <a:cubicBezTo>
                    <a:pt x="4253" y="3178"/>
                    <a:pt x="4267" y="3177"/>
                    <a:pt x="4282" y="3175"/>
                  </a:cubicBezTo>
                  <a:cubicBezTo>
                    <a:pt x="4380" y="3166"/>
                    <a:pt x="4488" y="3156"/>
                    <a:pt x="4606" y="3146"/>
                  </a:cubicBezTo>
                  <a:cubicBezTo>
                    <a:pt x="4711" y="3139"/>
                    <a:pt x="4827" y="3135"/>
                    <a:pt x="4946" y="3135"/>
                  </a:cubicBezTo>
                  <a:cubicBezTo>
                    <a:pt x="5530" y="3135"/>
                    <a:pt x="6210" y="3246"/>
                    <a:pt x="6226" y="3784"/>
                  </a:cubicBezTo>
                  <a:cubicBezTo>
                    <a:pt x="6236" y="3981"/>
                    <a:pt x="6147" y="4305"/>
                    <a:pt x="5931" y="4344"/>
                  </a:cubicBezTo>
                  <a:cubicBezTo>
                    <a:pt x="5916" y="4346"/>
                    <a:pt x="5900" y="4347"/>
                    <a:pt x="5884" y="4347"/>
                  </a:cubicBezTo>
                  <a:cubicBezTo>
                    <a:pt x="5675" y="4347"/>
                    <a:pt x="5419" y="4180"/>
                    <a:pt x="5264" y="4089"/>
                  </a:cubicBezTo>
                  <a:cubicBezTo>
                    <a:pt x="4949" y="3892"/>
                    <a:pt x="4665" y="3666"/>
                    <a:pt x="4400" y="3411"/>
                  </a:cubicBezTo>
                  <a:cubicBezTo>
                    <a:pt x="4370" y="3378"/>
                    <a:pt x="4321" y="3364"/>
                    <a:pt x="4267" y="3364"/>
                  </a:cubicBezTo>
                  <a:cubicBezTo>
                    <a:pt x="4160" y="3364"/>
                    <a:pt x="4033" y="3418"/>
                    <a:pt x="3987" y="3490"/>
                  </a:cubicBezTo>
                  <a:cubicBezTo>
                    <a:pt x="3968" y="3519"/>
                    <a:pt x="3968" y="3558"/>
                    <a:pt x="4007" y="3588"/>
                  </a:cubicBezTo>
                  <a:cubicBezTo>
                    <a:pt x="4203" y="3784"/>
                    <a:pt x="4390" y="4010"/>
                    <a:pt x="4557" y="4236"/>
                  </a:cubicBezTo>
                  <a:cubicBezTo>
                    <a:pt x="4714" y="4452"/>
                    <a:pt x="5146" y="5041"/>
                    <a:pt x="4851" y="5306"/>
                  </a:cubicBezTo>
                  <a:cubicBezTo>
                    <a:pt x="4768" y="5375"/>
                    <a:pt x="4635" y="5404"/>
                    <a:pt x="4500" y="5404"/>
                  </a:cubicBezTo>
                  <a:cubicBezTo>
                    <a:pt x="4365" y="5404"/>
                    <a:pt x="4228" y="5375"/>
                    <a:pt x="4134" y="5326"/>
                  </a:cubicBezTo>
                  <a:cubicBezTo>
                    <a:pt x="3958" y="5228"/>
                    <a:pt x="3869" y="5051"/>
                    <a:pt x="3820" y="4864"/>
                  </a:cubicBezTo>
                  <a:cubicBezTo>
                    <a:pt x="3791" y="4746"/>
                    <a:pt x="3781" y="4619"/>
                    <a:pt x="3781" y="4491"/>
                  </a:cubicBezTo>
                  <a:cubicBezTo>
                    <a:pt x="3801" y="4354"/>
                    <a:pt x="3820" y="4226"/>
                    <a:pt x="3830" y="4089"/>
                  </a:cubicBezTo>
                  <a:cubicBezTo>
                    <a:pt x="3834" y="4004"/>
                    <a:pt x="3766" y="3969"/>
                    <a:pt x="3683" y="3969"/>
                  </a:cubicBezTo>
                  <a:cubicBezTo>
                    <a:pt x="3563" y="3969"/>
                    <a:pt x="3411" y="4040"/>
                    <a:pt x="3388" y="4138"/>
                  </a:cubicBezTo>
                  <a:cubicBezTo>
                    <a:pt x="3359" y="4265"/>
                    <a:pt x="3349" y="4413"/>
                    <a:pt x="3349" y="4560"/>
                  </a:cubicBezTo>
                  <a:cubicBezTo>
                    <a:pt x="3268" y="5099"/>
                    <a:pt x="3069" y="5836"/>
                    <a:pt x="2649" y="5836"/>
                  </a:cubicBezTo>
                  <a:cubicBezTo>
                    <a:pt x="2556" y="5836"/>
                    <a:pt x="2453" y="5800"/>
                    <a:pt x="2338" y="5719"/>
                  </a:cubicBezTo>
                  <a:cubicBezTo>
                    <a:pt x="1660" y="5237"/>
                    <a:pt x="2593" y="3922"/>
                    <a:pt x="2937" y="3480"/>
                  </a:cubicBezTo>
                  <a:cubicBezTo>
                    <a:pt x="3036" y="3357"/>
                    <a:pt x="2931" y="3297"/>
                    <a:pt x="2807" y="3297"/>
                  </a:cubicBezTo>
                  <a:cubicBezTo>
                    <a:pt x="2721" y="3297"/>
                    <a:pt x="2627" y="3326"/>
                    <a:pt x="2583" y="3382"/>
                  </a:cubicBezTo>
                  <a:cubicBezTo>
                    <a:pt x="2367" y="3666"/>
                    <a:pt x="2092" y="3931"/>
                    <a:pt x="1788" y="4128"/>
                  </a:cubicBezTo>
                  <a:cubicBezTo>
                    <a:pt x="1631" y="4225"/>
                    <a:pt x="1453" y="4316"/>
                    <a:pt x="1273" y="4316"/>
                  </a:cubicBezTo>
                  <a:cubicBezTo>
                    <a:pt x="1215" y="4316"/>
                    <a:pt x="1157" y="4306"/>
                    <a:pt x="1100" y="4285"/>
                  </a:cubicBezTo>
                  <a:cubicBezTo>
                    <a:pt x="884" y="4206"/>
                    <a:pt x="590" y="3892"/>
                    <a:pt x="600" y="3637"/>
                  </a:cubicBezTo>
                  <a:cubicBezTo>
                    <a:pt x="619" y="3234"/>
                    <a:pt x="1375" y="3126"/>
                    <a:pt x="1660" y="3067"/>
                  </a:cubicBezTo>
                  <a:cubicBezTo>
                    <a:pt x="1974" y="3008"/>
                    <a:pt x="2298" y="2969"/>
                    <a:pt x="2613" y="2950"/>
                  </a:cubicBezTo>
                  <a:cubicBezTo>
                    <a:pt x="2840" y="2931"/>
                    <a:pt x="2949" y="2664"/>
                    <a:pt x="2690" y="2664"/>
                  </a:cubicBezTo>
                  <a:cubicBezTo>
                    <a:pt x="2681" y="2664"/>
                    <a:pt x="2671" y="2664"/>
                    <a:pt x="2662" y="2665"/>
                  </a:cubicBezTo>
                  <a:cubicBezTo>
                    <a:pt x="2501" y="2676"/>
                    <a:pt x="2315" y="2686"/>
                    <a:pt x="2120" y="2686"/>
                  </a:cubicBezTo>
                  <a:cubicBezTo>
                    <a:pt x="1626" y="2686"/>
                    <a:pt x="1078" y="2620"/>
                    <a:pt x="747" y="2331"/>
                  </a:cubicBezTo>
                  <a:cubicBezTo>
                    <a:pt x="482" y="2086"/>
                    <a:pt x="541" y="1457"/>
                    <a:pt x="924" y="1339"/>
                  </a:cubicBezTo>
                  <a:cubicBezTo>
                    <a:pt x="971" y="1325"/>
                    <a:pt x="1021" y="1318"/>
                    <a:pt x="1072" y="1318"/>
                  </a:cubicBezTo>
                  <a:cubicBezTo>
                    <a:pt x="1437" y="1318"/>
                    <a:pt x="1883" y="1650"/>
                    <a:pt x="2141" y="1830"/>
                  </a:cubicBezTo>
                  <a:cubicBezTo>
                    <a:pt x="2426" y="2036"/>
                    <a:pt x="2701" y="2262"/>
                    <a:pt x="2946" y="2518"/>
                  </a:cubicBezTo>
                  <a:cubicBezTo>
                    <a:pt x="2976" y="2547"/>
                    <a:pt x="3025" y="2560"/>
                    <a:pt x="3079" y="2560"/>
                  </a:cubicBezTo>
                  <a:cubicBezTo>
                    <a:pt x="3238" y="2560"/>
                    <a:pt x="3444" y="2448"/>
                    <a:pt x="3349" y="2331"/>
                  </a:cubicBezTo>
                  <a:cubicBezTo>
                    <a:pt x="3162" y="2125"/>
                    <a:pt x="3005" y="1899"/>
                    <a:pt x="2868" y="1663"/>
                  </a:cubicBezTo>
                  <a:cubicBezTo>
                    <a:pt x="2691" y="1369"/>
                    <a:pt x="2416" y="848"/>
                    <a:pt x="2652" y="514"/>
                  </a:cubicBezTo>
                  <a:cubicBezTo>
                    <a:pt x="2761" y="353"/>
                    <a:pt x="2940" y="280"/>
                    <a:pt x="3124" y="280"/>
                  </a:cubicBezTo>
                  <a:close/>
                  <a:moveTo>
                    <a:pt x="3296" y="0"/>
                  </a:moveTo>
                  <a:cubicBezTo>
                    <a:pt x="3034" y="0"/>
                    <a:pt x="2765" y="75"/>
                    <a:pt x="2554" y="190"/>
                  </a:cubicBezTo>
                  <a:cubicBezTo>
                    <a:pt x="2082" y="456"/>
                    <a:pt x="2063" y="956"/>
                    <a:pt x="2249" y="1418"/>
                  </a:cubicBezTo>
                  <a:cubicBezTo>
                    <a:pt x="2259" y="1428"/>
                    <a:pt x="2269" y="1447"/>
                    <a:pt x="2269" y="1457"/>
                  </a:cubicBezTo>
                  <a:cubicBezTo>
                    <a:pt x="1935" y="1237"/>
                    <a:pt x="1540" y="1038"/>
                    <a:pt x="1141" y="1038"/>
                  </a:cubicBezTo>
                  <a:cubicBezTo>
                    <a:pt x="1058" y="1038"/>
                    <a:pt x="976" y="1046"/>
                    <a:pt x="894" y="1064"/>
                  </a:cubicBezTo>
                  <a:cubicBezTo>
                    <a:pt x="413" y="1182"/>
                    <a:pt x="11" y="1732"/>
                    <a:pt x="168" y="2233"/>
                  </a:cubicBezTo>
                  <a:cubicBezTo>
                    <a:pt x="305" y="2665"/>
                    <a:pt x="845" y="2812"/>
                    <a:pt x="1248" y="2881"/>
                  </a:cubicBezTo>
                  <a:cubicBezTo>
                    <a:pt x="933" y="2969"/>
                    <a:pt x="619" y="3077"/>
                    <a:pt x="384" y="3293"/>
                  </a:cubicBezTo>
                  <a:cubicBezTo>
                    <a:pt x="1" y="3637"/>
                    <a:pt x="207" y="4118"/>
                    <a:pt x="570" y="4403"/>
                  </a:cubicBezTo>
                  <a:cubicBezTo>
                    <a:pt x="751" y="4546"/>
                    <a:pt x="953" y="4604"/>
                    <a:pt x="1159" y="4604"/>
                  </a:cubicBezTo>
                  <a:cubicBezTo>
                    <a:pt x="1435" y="4604"/>
                    <a:pt x="1717" y="4500"/>
                    <a:pt x="1964" y="4354"/>
                  </a:cubicBezTo>
                  <a:lnTo>
                    <a:pt x="1964" y="4354"/>
                  </a:lnTo>
                  <a:cubicBezTo>
                    <a:pt x="1778" y="4717"/>
                    <a:pt x="1601" y="5149"/>
                    <a:pt x="1699" y="5542"/>
                  </a:cubicBezTo>
                  <a:cubicBezTo>
                    <a:pt x="1798" y="5919"/>
                    <a:pt x="2198" y="6125"/>
                    <a:pt x="2574" y="6125"/>
                  </a:cubicBezTo>
                  <a:cubicBezTo>
                    <a:pt x="2647" y="6125"/>
                    <a:pt x="2720" y="6118"/>
                    <a:pt x="2789" y="6101"/>
                  </a:cubicBezTo>
                  <a:cubicBezTo>
                    <a:pt x="3182" y="6003"/>
                    <a:pt x="3418" y="5689"/>
                    <a:pt x="3565" y="5326"/>
                  </a:cubicBezTo>
                  <a:cubicBezTo>
                    <a:pt x="3683" y="5493"/>
                    <a:pt x="3860" y="5620"/>
                    <a:pt x="4105" y="5660"/>
                  </a:cubicBezTo>
                  <a:cubicBezTo>
                    <a:pt x="4190" y="5674"/>
                    <a:pt x="4286" y="5683"/>
                    <a:pt x="4386" y="5683"/>
                  </a:cubicBezTo>
                  <a:cubicBezTo>
                    <a:pt x="4750" y="5683"/>
                    <a:pt x="5169" y="5572"/>
                    <a:pt x="5323" y="5257"/>
                  </a:cubicBezTo>
                  <a:cubicBezTo>
                    <a:pt x="5440" y="5021"/>
                    <a:pt x="5362" y="4746"/>
                    <a:pt x="5234" y="4501"/>
                  </a:cubicBezTo>
                  <a:lnTo>
                    <a:pt x="5234" y="4501"/>
                  </a:lnTo>
                  <a:cubicBezTo>
                    <a:pt x="5422" y="4583"/>
                    <a:pt x="5610" y="4634"/>
                    <a:pt x="5794" y="4634"/>
                  </a:cubicBezTo>
                  <a:cubicBezTo>
                    <a:pt x="5918" y="4634"/>
                    <a:pt x="6039" y="4611"/>
                    <a:pt x="6157" y="4560"/>
                  </a:cubicBezTo>
                  <a:cubicBezTo>
                    <a:pt x="6570" y="4383"/>
                    <a:pt x="6805" y="3794"/>
                    <a:pt x="6579" y="3401"/>
                  </a:cubicBezTo>
                  <a:cubicBezTo>
                    <a:pt x="6403" y="3087"/>
                    <a:pt x="6020" y="2969"/>
                    <a:pt x="5666" y="2910"/>
                  </a:cubicBezTo>
                  <a:cubicBezTo>
                    <a:pt x="5951" y="2802"/>
                    <a:pt x="6206" y="2655"/>
                    <a:pt x="6373" y="2429"/>
                  </a:cubicBezTo>
                  <a:cubicBezTo>
                    <a:pt x="6687" y="2036"/>
                    <a:pt x="6393" y="1526"/>
                    <a:pt x="6029" y="1271"/>
                  </a:cubicBezTo>
                  <a:cubicBezTo>
                    <a:pt x="5866" y="1156"/>
                    <a:pt x="5689" y="1107"/>
                    <a:pt x="5511" y="1107"/>
                  </a:cubicBezTo>
                  <a:cubicBezTo>
                    <a:pt x="5187" y="1107"/>
                    <a:pt x="4859" y="1268"/>
                    <a:pt x="4606" y="1477"/>
                  </a:cubicBezTo>
                  <a:cubicBezTo>
                    <a:pt x="4508" y="1565"/>
                    <a:pt x="4419" y="1653"/>
                    <a:pt x="4331" y="1742"/>
                  </a:cubicBezTo>
                  <a:cubicBezTo>
                    <a:pt x="4380" y="1212"/>
                    <a:pt x="4341" y="642"/>
                    <a:pt x="4017" y="289"/>
                  </a:cubicBezTo>
                  <a:cubicBezTo>
                    <a:pt x="3836" y="83"/>
                    <a:pt x="3570" y="0"/>
                    <a:pt x="3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4" name="Google Shape;5014;p23"/>
            <p:cNvSpPr/>
            <p:nvPr/>
          </p:nvSpPr>
          <p:spPr>
            <a:xfrm>
              <a:off x="339592" y="7541813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4157" y="281"/>
                  </a:moveTo>
                  <a:cubicBezTo>
                    <a:pt x="4250" y="281"/>
                    <a:pt x="4353" y="317"/>
                    <a:pt x="4468" y="399"/>
                  </a:cubicBezTo>
                  <a:cubicBezTo>
                    <a:pt x="5146" y="880"/>
                    <a:pt x="4213" y="2195"/>
                    <a:pt x="3870" y="2637"/>
                  </a:cubicBezTo>
                  <a:cubicBezTo>
                    <a:pt x="3771" y="2760"/>
                    <a:pt x="3875" y="2820"/>
                    <a:pt x="3999" y="2820"/>
                  </a:cubicBezTo>
                  <a:cubicBezTo>
                    <a:pt x="4085" y="2820"/>
                    <a:pt x="4179" y="2791"/>
                    <a:pt x="4223" y="2735"/>
                  </a:cubicBezTo>
                  <a:cubicBezTo>
                    <a:pt x="4439" y="2451"/>
                    <a:pt x="4714" y="2186"/>
                    <a:pt x="5018" y="1989"/>
                  </a:cubicBezTo>
                  <a:cubicBezTo>
                    <a:pt x="5175" y="1893"/>
                    <a:pt x="5353" y="1801"/>
                    <a:pt x="5533" y="1801"/>
                  </a:cubicBezTo>
                  <a:cubicBezTo>
                    <a:pt x="5591" y="1801"/>
                    <a:pt x="5649" y="1811"/>
                    <a:pt x="5706" y="1832"/>
                  </a:cubicBezTo>
                  <a:cubicBezTo>
                    <a:pt x="5922" y="1911"/>
                    <a:pt x="6216" y="2235"/>
                    <a:pt x="6206" y="2480"/>
                  </a:cubicBezTo>
                  <a:cubicBezTo>
                    <a:pt x="6187" y="2883"/>
                    <a:pt x="5431" y="2991"/>
                    <a:pt x="5146" y="3050"/>
                  </a:cubicBezTo>
                  <a:cubicBezTo>
                    <a:pt x="4832" y="3109"/>
                    <a:pt x="4508" y="3148"/>
                    <a:pt x="4194" y="3168"/>
                  </a:cubicBezTo>
                  <a:cubicBezTo>
                    <a:pt x="3966" y="3187"/>
                    <a:pt x="3857" y="3453"/>
                    <a:pt x="4116" y="3453"/>
                  </a:cubicBezTo>
                  <a:cubicBezTo>
                    <a:pt x="4125" y="3453"/>
                    <a:pt x="4135" y="3453"/>
                    <a:pt x="4144" y="3452"/>
                  </a:cubicBezTo>
                  <a:cubicBezTo>
                    <a:pt x="4306" y="3441"/>
                    <a:pt x="4491" y="3431"/>
                    <a:pt x="4684" y="3431"/>
                  </a:cubicBezTo>
                  <a:cubicBezTo>
                    <a:pt x="5180" y="3431"/>
                    <a:pt x="5727" y="3499"/>
                    <a:pt x="6059" y="3796"/>
                  </a:cubicBezTo>
                  <a:cubicBezTo>
                    <a:pt x="6324" y="4032"/>
                    <a:pt x="6265" y="4660"/>
                    <a:pt x="5882" y="4778"/>
                  </a:cubicBezTo>
                  <a:cubicBezTo>
                    <a:pt x="5833" y="4794"/>
                    <a:pt x="5780" y="4802"/>
                    <a:pt x="5726" y="4802"/>
                  </a:cubicBezTo>
                  <a:cubicBezTo>
                    <a:pt x="5363" y="4802"/>
                    <a:pt x="4921" y="4466"/>
                    <a:pt x="4665" y="4287"/>
                  </a:cubicBezTo>
                  <a:cubicBezTo>
                    <a:pt x="4380" y="4081"/>
                    <a:pt x="4105" y="3855"/>
                    <a:pt x="3860" y="3609"/>
                  </a:cubicBezTo>
                  <a:cubicBezTo>
                    <a:pt x="3828" y="3575"/>
                    <a:pt x="3776" y="3561"/>
                    <a:pt x="3719" y="3561"/>
                  </a:cubicBezTo>
                  <a:cubicBezTo>
                    <a:pt x="3560" y="3561"/>
                    <a:pt x="3363" y="3671"/>
                    <a:pt x="3457" y="3786"/>
                  </a:cubicBezTo>
                  <a:cubicBezTo>
                    <a:pt x="3644" y="3992"/>
                    <a:pt x="3801" y="4218"/>
                    <a:pt x="3938" y="4454"/>
                  </a:cubicBezTo>
                  <a:cubicBezTo>
                    <a:pt x="4115" y="4748"/>
                    <a:pt x="4390" y="5279"/>
                    <a:pt x="4154" y="5603"/>
                  </a:cubicBezTo>
                  <a:cubicBezTo>
                    <a:pt x="4045" y="5764"/>
                    <a:pt x="3866" y="5837"/>
                    <a:pt x="3682" y="5837"/>
                  </a:cubicBezTo>
                  <a:cubicBezTo>
                    <a:pt x="3453" y="5837"/>
                    <a:pt x="3218" y="5725"/>
                    <a:pt x="3104" y="5534"/>
                  </a:cubicBezTo>
                  <a:cubicBezTo>
                    <a:pt x="2907" y="5200"/>
                    <a:pt x="2907" y="4758"/>
                    <a:pt x="2927" y="4385"/>
                  </a:cubicBezTo>
                  <a:cubicBezTo>
                    <a:pt x="2947" y="4110"/>
                    <a:pt x="2976" y="3835"/>
                    <a:pt x="3045" y="3570"/>
                  </a:cubicBezTo>
                  <a:cubicBezTo>
                    <a:pt x="3061" y="3488"/>
                    <a:pt x="3000" y="3457"/>
                    <a:pt x="2920" y="3457"/>
                  </a:cubicBezTo>
                  <a:cubicBezTo>
                    <a:pt x="2808" y="3457"/>
                    <a:pt x="2657" y="3517"/>
                    <a:pt x="2623" y="3580"/>
                  </a:cubicBezTo>
                  <a:cubicBezTo>
                    <a:pt x="2436" y="3904"/>
                    <a:pt x="2200" y="4218"/>
                    <a:pt x="1925" y="4464"/>
                  </a:cubicBezTo>
                  <a:cubicBezTo>
                    <a:pt x="1783" y="4591"/>
                    <a:pt x="1601" y="4724"/>
                    <a:pt x="1408" y="4724"/>
                  </a:cubicBezTo>
                  <a:cubicBezTo>
                    <a:pt x="1362" y="4724"/>
                    <a:pt x="1315" y="4716"/>
                    <a:pt x="1267" y="4699"/>
                  </a:cubicBezTo>
                  <a:cubicBezTo>
                    <a:pt x="1032" y="4611"/>
                    <a:pt x="767" y="4307"/>
                    <a:pt x="737" y="4051"/>
                  </a:cubicBezTo>
                  <a:cubicBezTo>
                    <a:pt x="649" y="3384"/>
                    <a:pt x="2033" y="3256"/>
                    <a:pt x="2475" y="3226"/>
                  </a:cubicBezTo>
                  <a:cubicBezTo>
                    <a:pt x="2690" y="3198"/>
                    <a:pt x="2816" y="2940"/>
                    <a:pt x="2566" y="2940"/>
                  </a:cubicBezTo>
                  <a:cubicBezTo>
                    <a:pt x="2553" y="2940"/>
                    <a:pt x="2539" y="2940"/>
                    <a:pt x="2524" y="2942"/>
                  </a:cubicBezTo>
                  <a:cubicBezTo>
                    <a:pt x="2426" y="2952"/>
                    <a:pt x="2318" y="2961"/>
                    <a:pt x="2200" y="2971"/>
                  </a:cubicBezTo>
                  <a:cubicBezTo>
                    <a:pt x="2086" y="2980"/>
                    <a:pt x="1961" y="2986"/>
                    <a:pt x="1833" y="2986"/>
                  </a:cubicBezTo>
                  <a:cubicBezTo>
                    <a:pt x="1251" y="2986"/>
                    <a:pt x="596" y="2864"/>
                    <a:pt x="580" y="2333"/>
                  </a:cubicBezTo>
                  <a:cubicBezTo>
                    <a:pt x="570" y="2137"/>
                    <a:pt x="659" y="1813"/>
                    <a:pt x="875" y="1783"/>
                  </a:cubicBezTo>
                  <a:cubicBezTo>
                    <a:pt x="895" y="1779"/>
                    <a:pt x="916" y="1778"/>
                    <a:pt x="937" y="1778"/>
                  </a:cubicBezTo>
                  <a:cubicBezTo>
                    <a:pt x="1143" y="1778"/>
                    <a:pt x="1391" y="1939"/>
                    <a:pt x="1542" y="2029"/>
                  </a:cubicBezTo>
                  <a:cubicBezTo>
                    <a:pt x="1857" y="2225"/>
                    <a:pt x="2151" y="2461"/>
                    <a:pt x="2406" y="2716"/>
                  </a:cubicBezTo>
                  <a:cubicBezTo>
                    <a:pt x="2435" y="2744"/>
                    <a:pt x="2481" y="2757"/>
                    <a:pt x="2533" y="2757"/>
                  </a:cubicBezTo>
                  <a:cubicBezTo>
                    <a:pt x="2641" y="2757"/>
                    <a:pt x="2772" y="2704"/>
                    <a:pt x="2819" y="2637"/>
                  </a:cubicBezTo>
                  <a:cubicBezTo>
                    <a:pt x="2839" y="2598"/>
                    <a:pt x="2839" y="2569"/>
                    <a:pt x="2799" y="2529"/>
                  </a:cubicBezTo>
                  <a:cubicBezTo>
                    <a:pt x="2603" y="2333"/>
                    <a:pt x="2416" y="2117"/>
                    <a:pt x="2249" y="1881"/>
                  </a:cubicBezTo>
                  <a:cubicBezTo>
                    <a:pt x="2092" y="1665"/>
                    <a:pt x="1660" y="1076"/>
                    <a:pt x="1955" y="821"/>
                  </a:cubicBezTo>
                  <a:cubicBezTo>
                    <a:pt x="2040" y="746"/>
                    <a:pt x="2176" y="714"/>
                    <a:pt x="2314" y="714"/>
                  </a:cubicBezTo>
                  <a:cubicBezTo>
                    <a:pt x="2446" y="714"/>
                    <a:pt x="2580" y="743"/>
                    <a:pt x="2672" y="791"/>
                  </a:cubicBezTo>
                  <a:cubicBezTo>
                    <a:pt x="2848" y="890"/>
                    <a:pt x="2937" y="1066"/>
                    <a:pt x="2986" y="1253"/>
                  </a:cubicBezTo>
                  <a:cubicBezTo>
                    <a:pt x="3015" y="1380"/>
                    <a:pt x="3025" y="1498"/>
                    <a:pt x="3025" y="1626"/>
                  </a:cubicBezTo>
                  <a:cubicBezTo>
                    <a:pt x="3005" y="1763"/>
                    <a:pt x="2986" y="1891"/>
                    <a:pt x="2976" y="2029"/>
                  </a:cubicBezTo>
                  <a:cubicBezTo>
                    <a:pt x="2972" y="2114"/>
                    <a:pt x="3041" y="2149"/>
                    <a:pt x="3126" y="2149"/>
                  </a:cubicBezTo>
                  <a:cubicBezTo>
                    <a:pt x="3245" y="2149"/>
                    <a:pt x="3395" y="2081"/>
                    <a:pt x="3418" y="1989"/>
                  </a:cubicBezTo>
                  <a:cubicBezTo>
                    <a:pt x="3447" y="1852"/>
                    <a:pt x="3457" y="1704"/>
                    <a:pt x="3457" y="1557"/>
                  </a:cubicBezTo>
                  <a:cubicBezTo>
                    <a:pt x="3538" y="1018"/>
                    <a:pt x="3737" y="281"/>
                    <a:pt x="4157" y="281"/>
                  </a:cubicBezTo>
                  <a:close/>
                  <a:moveTo>
                    <a:pt x="4238" y="1"/>
                  </a:moveTo>
                  <a:cubicBezTo>
                    <a:pt x="4163" y="1"/>
                    <a:pt x="4088" y="9"/>
                    <a:pt x="4017" y="25"/>
                  </a:cubicBezTo>
                  <a:cubicBezTo>
                    <a:pt x="3624" y="114"/>
                    <a:pt x="3388" y="438"/>
                    <a:pt x="3241" y="791"/>
                  </a:cubicBezTo>
                  <a:cubicBezTo>
                    <a:pt x="3123" y="624"/>
                    <a:pt x="2947" y="497"/>
                    <a:pt x="2701" y="457"/>
                  </a:cubicBezTo>
                  <a:cubicBezTo>
                    <a:pt x="2618" y="443"/>
                    <a:pt x="2523" y="434"/>
                    <a:pt x="2423" y="434"/>
                  </a:cubicBezTo>
                  <a:cubicBezTo>
                    <a:pt x="2062" y="434"/>
                    <a:pt x="1637" y="545"/>
                    <a:pt x="1484" y="860"/>
                  </a:cubicBezTo>
                  <a:cubicBezTo>
                    <a:pt x="1366" y="1106"/>
                    <a:pt x="1444" y="1371"/>
                    <a:pt x="1572" y="1616"/>
                  </a:cubicBezTo>
                  <a:cubicBezTo>
                    <a:pt x="1384" y="1534"/>
                    <a:pt x="1196" y="1483"/>
                    <a:pt x="1012" y="1483"/>
                  </a:cubicBezTo>
                  <a:cubicBezTo>
                    <a:pt x="889" y="1483"/>
                    <a:pt x="767" y="1506"/>
                    <a:pt x="649" y="1557"/>
                  </a:cubicBezTo>
                  <a:cubicBezTo>
                    <a:pt x="237" y="1734"/>
                    <a:pt x="1" y="2323"/>
                    <a:pt x="227" y="2726"/>
                  </a:cubicBezTo>
                  <a:cubicBezTo>
                    <a:pt x="403" y="3030"/>
                    <a:pt x="786" y="3148"/>
                    <a:pt x="1140" y="3207"/>
                  </a:cubicBezTo>
                  <a:cubicBezTo>
                    <a:pt x="855" y="3315"/>
                    <a:pt x="600" y="3472"/>
                    <a:pt x="433" y="3688"/>
                  </a:cubicBezTo>
                  <a:cubicBezTo>
                    <a:pt x="119" y="4090"/>
                    <a:pt x="413" y="4591"/>
                    <a:pt x="777" y="4847"/>
                  </a:cubicBezTo>
                  <a:cubicBezTo>
                    <a:pt x="940" y="4961"/>
                    <a:pt x="1117" y="5010"/>
                    <a:pt x="1295" y="5010"/>
                  </a:cubicBezTo>
                  <a:cubicBezTo>
                    <a:pt x="1620" y="5010"/>
                    <a:pt x="1947" y="4850"/>
                    <a:pt x="2200" y="4640"/>
                  </a:cubicBezTo>
                  <a:cubicBezTo>
                    <a:pt x="2298" y="4562"/>
                    <a:pt x="2387" y="4464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5"/>
                    <a:pt x="2789" y="5828"/>
                  </a:cubicBezTo>
                  <a:cubicBezTo>
                    <a:pt x="2972" y="6036"/>
                    <a:pt x="3240" y="6121"/>
                    <a:pt x="3516" y="6121"/>
                  </a:cubicBezTo>
                  <a:cubicBezTo>
                    <a:pt x="3776" y="6121"/>
                    <a:pt x="4043" y="6046"/>
                    <a:pt x="4252" y="5927"/>
                  </a:cubicBezTo>
                  <a:cubicBezTo>
                    <a:pt x="4724" y="5662"/>
                    <a:pt x="4743" y="5161"/>
                    <a:pt x="4557" y="4699"/>
                  </a:cubicBezTo>
                  <a:cubicBezTo>
                    <a:pt x="4547" y="4689"/>
                    <a:pt x="4537" y="4670"/>
                    <a:pt x="4537" y="4660"/>
                  </a:cubicBezTo>
                  <a:lnTo>
                    <a:pt x="4537" y="4660"/>
                  </a:lnTo>
                  <a:cubicBezTo>
                    <a:pt x="4871" y="4880"/>
                    <a:pt x="5266" y="5080"/>
                    <a:pt x="5665" y="5080"/>
                  </a:cubicBezTo>
                  <a:cubicBezTo>
                    <a:pt x="5748" y="5080"/>
                    <a:pt x="5830" y="5071"/>
                    <a:pt x="5912" y="5053"/>
                  </a:cubicBezTo>
                  <a:cubicBezTo>
                    <a:pt x="6393" y="4945"/>
                    <a:pt x="6796" y="4385"/>
                    <a:pt x="6638" y="3894"/>
                  </a:cubicBezTo>
                  <a:cubicBezTo>
                    <a:pt x="6501" y="3452"/>
                    <a:pt x="5961" y="3305"/>
                    <a:pt x="5558" y="3236"/>
                  </a:cubicBezTo>
                  <a:cubicBezTo>
                    <a:pt x="5873" y="3158"/>
                    <a:pt x="6187" y="3040"/>
                    <a:pt x="6422" y="2824"/>
                  </a:cubicBezTo>
                  <a:cubicBezTo>
                    <a:pt x="6805" y="2480"/>
                    <a:pt x="6599" y="2009"/>
                    <a:pt x="6236" y="1714"/>
                  </a:cubicBezTo>
                  <a:cubicBezTo>
                    <a:pt x="6057" y="1573"/>
                    <a:pt x="5857" y="1516"/>
                    <a:pt x="5654" y="1516"/>
                  </a:cubicBezTo>
                  <a:cubicBezTo>
                    <a:pt x="5376" y="1516"/>
                    <a:pt x="5091" y="1622"/>
                    <a:pt x="4842" y="1763"/>
                  </a:cubicBezTo>
                  <a:cubicBezTo>
                    <a:pt x="5028" y="1400"/>
                    <a:pt x="5205" y="968"/>
                    <a:pt x="5107" y="575"/>
                  </a:cubicBezTo>
                  <a:cubicBezTo>
                    <a:pt x="5009" y="200"/>
                    <a:pt x="4612" y="1"/>
                    <a:pt x="4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5" name="Google Shape;5015;p23"/>
            <p:cNvSpPr/>
            <p:nvPr/>
          </p:nvSpPr>
          <p:spPr>
            <a:xfrm>
              <a:off x="679505" y="7533298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14" y="280"/>
                  </a:moveTo>
                  <a:cubicBezTo>
                    <a:pt x="3343" y="280"/>
                    <a:pt x="3578" y="393"/>
                    <a:pt x="3693" y="583"/>
                  </a:cubicBezTo>
                  <a:cubicBezTo>
                    <a:pt x="3899" y="917"/>
                    <a:pt x="3899" y="1359"/>
                    <a:pt x="3870" y="1732"/>
                  </a:cubicBezTo>
                  <a:cubicBezTo>
                    <a:pt x="3860" y="2007"/>
                    <a:pt x="3820" y="2282"/>
                    <a:pt x="3761" y="2547"/>
                  </a:cubicBezTo>
                  <a:cubicBezTo>
                    <a:pt x="3741" y="2629"/>
                    <a:pt x="3801" y="2660"/>
                    <a:pt x="3882" y="2660"/>
                  </a:cubicBezTo>
                  <a:cubicBezTo>
                    <a:pt x="3995" y="2660"/>
                    <a:pt x="4149" y="2600"/>
                    <a:pt x="4184" y="2537"/>
                  </a:cubicBezTo>
                  <a:cubicBezTo>
                    <a:pt x="4360" y="2213"/>
                    <a:pt x="4596" y="1899"/>
                    <a:pt x="4871" y="1653"/>
                  </a:cubicBezTo>
                  <a:cubicBezTo>
                    <a:pt x="5022" y="1527"/>
                    <a:pt x="5198" y="1393"/>
                    <a:pt x="5390" y="1393"/>
                  </a:cubicBezTo>
                  <a:cubicBezTo>
                    <a:pt x="5435" y="1393"/>
                    <a:pt x="5482" y="1401"/>
                    <a:pt x="5529" y="1418"/>
                  </a:cubicBezTo>
                  <a:cubicBezTo>
                    <a:pt x="5774" y="1506"/>
                    <a:pt x="6030" y="1811"/>
                    <a:pt x="6059" y="2066"/>
                  </a:cubicBezTo>
                  <a:cubicBezTo>
                    <a:pt x="6147" y="2734"/>
                    <a:pt x="4763" y="2861"/>
                    <a:pt x="4321" y="2891"/>
                  </a:cubicBezTo>
                  <a:cubicBezTo>
                    <a:pt x="4106" y="2919"/>
                    <a:pt x="3980" y="3178"/>
                    <a:pt x="4230" y="3178"/>
                  </a:cubicBezTo>
                  <a:cubicBezTo>
                    <a:pt x="4243" y="3178"/>
                    <a:pt x="4257" y="3177"/>
                    <a:pt x="4272" y="3175"/>
                  </a:cubicBezTo>
                  <a:cubicBezTo>
                    <a:pt x="4370" y="3166"/>
                    <a:pt x="4478" y="3156"/>
                    <a:pt x="4596" y="3146"/>
                  </a:cubicBezTo>
                  <a:cubicBezTo>
                    <a:pt x="4703" y="3139"/>
                    <a:pt x="4820" y="3135"/>
                    <a:pt x="4941" y="3135"/>
                  </a:cubicBezTo>
                  <a:cubicBezTo>
                    <a:pt x="5531" y="3135"/>
                    <a:pt x="6210" y="3246"/>
                    <a:pt x="6226" y="3784"/>
                  </a:cubicBezTo>
                  <a:cubicBezTo>
                    <a:pt x="6226" y="3981"/>
                    <a:pt x="6147" y="4305"/>
                    <a:pt x="5931" y="4344"/>
                  </a:cubicBezTo>
                  <a:cubicBezTo>
                    <a:pt x="5915" y="4346"/>
                    <a:pt x="5899" y="4347"/>
                    <a:pt x="5882" y="4347"/>
                  </a:cubicBezTo>
                  <a:cubicBezTo>
                    <a:pt x="5665" y="4347"/>
                    <a:pt x="5409" y="4180"/>
                    <a:pt x="5254" y="4089"/>
                  </a:cubicBezTo>
                  <a:cubicBezTo>
                    <a:pt x="4940" y="3892"/>
                    <a:pt x="4655" y="3666"/>
                    <a:pt x="4400" y="3411"/>
                  </a:cubicBezTo>
                  <a:cubicBezTo>
                    <a:pt x="4367" y="3378"/>
                    <a:pt x="4315" y="3364"/>
                    <a:pt x="4260" y="3364"/>
                  </a:cubicBezTo>
                  <a:cubicBezTo>
                    <a:pt x="4151" y="3364"/>
                    <a:pt x="4026" y="3418"/>
                    <a:pt x="3987" y="3490"/>
                  </a:cubicBezTo>
                  <a:cubicBezTo>
                    <a:pt x="3958" y="3519"/>
                    <a:pt x="3958" y="3558"/>
                    <a:pt x="3997" y="3588"/>
                  </a:cubicBezTo>
                  <a:cubicBezTo>
                    <a:pt x="4194" y="3784"/>
                    <a:pt x="4380" y="4010"/>
                    <a:pt x="4547" y="4236"/>
                  </a:cubicBezTo>
                  <a:cubicBezTo>
                    <a:pt x="4704" y="4452"/>
                    <a:pt x="5146" y="5041"/>
                    <a:pt x="4851" y="5306"/>
                  </a:cubicBezTo>
                  <a:cubicBezTo>
                    <a:pt x="4768" y="5375"/>
                    <a:pt x="4633" y="5404"/>
                    <a:pt x="4497" y="5404"/>
                  </a:cubicBezTo>
                  <a:cubicBezTo>
                    <a:pt x="4360" y="5404"/>
                    <a:pt x="4223" y="5375"/>
                    <a:pt x="4135" y="5326"/>
                  </a:cubicBezTo>
                  <a:cubicBezTo>
                    <a:pt x="3958" y="5228"/>
                    <a:pt x="3860" y="5051"/>
                    <a:pt x="3820" y="4864"/>
                  </a:cubicBezTo>
                  <a:cubicBezTo>
                    <a:pt x="3791" y="4746"/>
                    <a:pt x="3781" y="4619"/>
                    <a:pt x="3781" y="4491"/>
                  </a:cubicBezTo>
                  <a:cubicBezTo>
                    <a:pt x="3791" y="4354"/>
                    <a:pt x="3811" y="4226"/>
                    <a:pt x="3820" y="4089"/>
                  </a:cubicBezTo>
                  <a:cubicBezTo>
                    <a:pt x="3824" y="4004"/>
                    <a:pt x="3757" y="3969"/>
                    <a:pt x="3674" y="3969"/>
                  </a:cubicBezTo>
                  <a:cubicBezTo>
                    <a:pt x="3555" y="3969"/>
                    <a:pt x="3406" y="4040"/>
                    <a:pt x="3388" y="4138"/>
                  </a:cubicBezTo>
                  <a:cubicBezTo>
                    <a:pt x="3359" y="4265"/>
                    <a:pt x="3339" y="4413"/>
                    <a:pt x="3339" y="4560"/>
                  </a:cubicBezTo>
                  <a:cubicBezTo>
                    <a:pt x="3259" y="5099"/>
                    <a:pt x="3060" y="5836"/>
                    <a:pt x="2639" y="5836"/>
                  </a:cubicBezTo>
                  <a:cubicBezTo>
                    <a:pt x="2547" y="5836"/>
                    <a:pt x="2443" y="5800"/>
                    <a:pt x="2328" y="5719"/>
                  </a:cubicBezTo>
                  <a:cubicBezTo>
                    <a:pt x="1650" y="5237"/>
                    <a:pt x="2583" y="3922"/>
                    <a:pt x="2937" y="3480"/>
                  </a:cubicBezTo>
                  <a:cubicBezTo>
                    <a:pt x="3030" y="3357"/>
                    <a:pt x="2923" y="3297"/>
                    <a:pt x="2798" y="3297"/>
                  </a:cubicBezTo>
                  <a:cubicBezTo>
                    <a:pt x="2712" y="3297"/>
                    <a:pt x="2617" y="3326"/>
                    <a:pt x="2573" y="3382"/>
                  </a:cubicBezTo>
                  <a:cubicBezTo>
                    <a:pt x="2357" y="3666"/>
                    <a:pt x="2082" y="3931"/>
                    <a:pt x="1778" y="4128"/>
                  </a:cubicBezTo>
                  <a:cubicBezTo>
                    <a:pt x="1629" y="4225"/>
                    <a:pt x="1452" y="4316"/>
                    <a:pt x="1268" y="4316"/>
                  </a:cubicBezTo>
                  <a:cubicBezTo>
                    <a:pt x="1210" y="4316"/>
                    <a:pt x="1150" y="4306"/>
                    <a:pt x="1091" y="4285"/>
                  </a:cubicBezTo>
                  <a:cubicBezTo>
                    <a:pt x="875" y="4206"/>
                    <a:pt x="590" y="3892"/>
                    <a:pt x="600" y="3637"/>
                  </a:cubicBezTo>
                  <a:cubicBezTo>
                    <a:pt x="610" y="3234"/>
                    <a:pt x="1366" y="3126"/>
                    <a:pt x="1660" y="3067"/>
                  </a:cubicBezTo>
                  <a:cubicBezTo>
                    <a:pt x="1965" y="3008"/>
                    <a:pt x="2289" y="2969"/>
                    <a:pt x="2603" y="2950"/>
                  </a:cubicBezTo>
                  <a:cubicBezTo>
                    <a:pt x="2831" y="2931"/>
                    <a:pt x="2948" y="2664"/>
                    <a:pt x="2681" y="2664"/>
                  </a:cubicBezTo>
                  <a:cubicBezTo>
                    <a:pt x="2672" y="2664"/>
                    <a:pt x="2662" y="2664"/>
                    <a:pt x="2652" y="2665"/>
                  </a:cubicBezTo>
                  <a:cubicBezTo>
                    <a:pt x="2491" y="2676"/>
                    <a:pt x="2305" y="2686"/>
                    <a:pt x="2111" y="2686"/>
                  </a:cubicBezTo>
                  <a:cubicBezTo>
                    <a:pt x="1617" y="2686"/>
                    <a:pt x="1071" y="2620"/>
                    <a:pt x="747" y="2331"/>
                  </a:cubicBezTo>
                  <a:cubicBezTo>
                    <a:pt x="472" y="2086"/>
                    <a:pt x="541" y="1457"/>
                    <a:pt x="914" y="1339"/>
                  </a:cubicBezTo>
                  <a:cubicBezTo>
                    <a:pt x="961" y="1325"/>
                    <a:pt x="1011" y="1318"/>
                    <a:pt x="1063" y="1318"/>
                  </a:cubicBezTo>
                  <a:cubicBezTo>
                    <a:pt x="1427" y="1318"/>
                    <a:pt x="1873" y="1650"/>
                    <a:pt x="2132" y="1830"/>
                  </a:cubicBezTo>
                  <a:cubicBezTo>
                    <a:pt x="2416" y="2036"/>
                    <a:pt x="2691" y="2262"/>
                    <a:pt x="2937" y="2518"/>
                  </a:cubicBezTo>
                  <a:cubicBezTo>
                    <a:pt x="2967" y="2547"/>
                    <a:pt x="3015" y="2560"/>
                    <a:pt x="3069" y="2560"/>
                  </a:cubicBezTo>
                  <a:cubicBezTo>
                    <a:pt x="3229" y="2560"/>
                    <a:pt x="3435" y="2448"/>
                    <a:pt x="3339" y="2331"/>
                  </a:cubicBezTo>
                  <a:cubicBezTo>
                    <a:pt x="3163" y="2125"/>
                    <a:pt x="2996" y="1899"/>
                    <a:pt x="2858" y="1663"/>
                  </a:cubicBezTo>
                  <a:cubicBezTo>
                    <a:pt x="2691" y="1369"/>
                    <a:pt x="2406" y="848"/>
                    <a:pt x="2642" y="514"/>
                  </a:cubicBezTo>
                  <a:cubicBezTo>
                    <a:pt x="2751" y="353"/>
                    <a:pt x="2931" y="280"/>
                    <a:pt x="3114" y="280"/>
                  </a:cubicBezTo>
                  <a:close/>
                  <a:moveTo>
                    <a:pt x="3286" y="0"/>
                  </a:moveTo>
                  <a:cubicBezTo>
                    <a:pt x="3025" y="0"/>
                    <a:pt x="2755" y="75"/>
                    <a:pt x="2544" y="190"/>
                  </a:cubicBezTo>
                  <a:cubicBezTo>
                    <a:pt x="2073" y="456"/>
                    <a:pt x="2063" y="956"/>
                    <a:pt x="2249" y="1418"/>
                  </a:cubicBezTo>
                  <a:cubicBezTo>
                    <a:pt x="2249" y="1428"/>
                    <a:pt x="2259" y="1447"/>
                    <a:pt x="2269" y="1457"/>
                  </a:cubicBezTo>
                  <a:cubicBezTo>
                    <a:pt x="1927" y="1237"/>
                    <a:pt x="1531" y="1038"/>
                    <a:pt x="1131" y="1038"/>
                  </a:cubicBezTo>
                  <a:cubicBezTo>
                    <a:pt x="1049" y="1038"/>
                    <a:pt x="967" y="1046"/>
                    <a:pt x="885" y="1064"/>
                  </a:cubicBezTo>
                  <a:cubicBezTo>
                    <a:pt x="403" y="1182"/>
                    <a:pt x="1" y="1732"/>
                    <a:pt x="168" y="2233"/>
                  </a:cubicBezTo>
                  <a:cubicBezTo>
                    <a:pt x="305" y="2665"/>
                    <a:pt x="835" y="2812"/>
                    <a:pt x="1248" y="2881"/>
                  </a:cubicBezTo>
                  <a:cubicBezTo>
                    <a:pt x="934" y="2969"/>
                    <a:pt x="610" y="3077"/>
                    <a:pt x="384" y="3293"/>
                  </a:cubicBezTo>
                  <a:cubicBezTo>
                    <a:pt x="1" y="3637"/>
                    <a:pt x="207" y="4118"/>
                    <a:pt x="561" y="4403"/>
                  </a:cubicBezTo>
                  <a:cubicBezTo>
                    <a:pt x="741" y="4546"/>
                    <a:pt x="945" y="4604"/>
                    <a:pt x="1153" y="4604"/>
                  </a:cubicBezTo>
                  <a:cubicBezTo>
                    <a:pt x="1430" y="4604"/>
                    <a:pt x="1713" y="4500"/>
                    <a:pt x="1955" y="4354"/>
                  </a:cubicBezTo>
                  <a:lnTo>
                    <a:pt x="1955" y="4354"/>
                  </a:lnTo>
                  <a:cubicBezTo>
                    <a:pt x="1768" y="4717"/>
                    <a:pt x="1601" y="5149"/>
                    <a:pt x="1700" y="5542"/>
                  </a:cubicBezTo>
                  <a:cubicBezTo>
                    <a:pt x="1790" y="5919"/>
                    <a:pt x="2189" y="6125"/>
                    <a:pt x="2564" y="6125"/>
                  </a:cubicBezTo>
                  <a:cubicBezTo>
                    <a:pt x="2638" y="6125"/>
                    <a:pt x="2710" y="6118"/>
                    <a:pt x="2780" y="6101"/>
                  </a:cubicBezTo>
                  <a:cubicBezTo>
                    <a:pt x="3172" y="6003"/>
                    <a:pt x="3408" y="5689"/>
                    <a:pt x="3555" y="5326"/>
                  </a:cubicBezTo>
                  <a:cubicBezTo>
                    <a:pt x="3683" y="5493"/>
                    <a:pt x="3850" y="5620"/>
                    <a:pt x="4095" y="5660"/>
                  </a:cubicBezTo>
                  <a:cubicBezTo>
                    <a:pt x="4180" y="5674"/>
                    <a:pt x="4276" y="5683"/>
                    <a:pt x="4377" y="5683"/>
                  </a:cubicBezTo>
                  <a:cubicBezTo>
                    <a:pt x="4740" y="5683"/>
                    <a:pt x="5159" y="5572"/>
                    <a:pt x="5313" y="5257"/>
                  </a:cubicBezTo>
                  <a:cubicBezTo>
                    <a:pt x="5431" y="5021"/>
                    <a:pt x="5352" y="4746"/>
                    <a:pt x="5234" y="4501"/>
                  </a:cubicBezTo>
                  <a:lnTo>
                    <a:pt x="5234" y="4501"/>
                  </a:lnTo>
                  <a:cubicBezTo>
                    <a:pt x="5417" y="4583"/>
                    <a:pt x="5602" y="4634"/>
                    <a:pt x="5785" y="4634"/>
                  </a:cubicBezTo>
                  <a:cubicBezTo>
                    <a:pt x="5908" y="4634"/>
                    <a:pt x="6029" y="4611"/>
                    <a:pt x="6147" y="4560"/>
                  </a:cubicBezTo>
                  <a:cubicBezTo>
                    <a:pt x="6560" y="4383"/>
                    <a:pt x="6805" y="3794"/>
                    <a:pt x="6570" y="3401"/>
                  </a:cubicBezTo>
                  <a:cubicBezTo>
                    <a:pt x="6393" y="3087"/>
                    <a:pt x="6010" y="2969"/>
                    <a:pt x="5657" y="2910"/>
                  </a:cubicBezTo>
                  <a:cubicBezTo>
                    <a:pt x="5941" y="2802"/>
                    <a:pt x="6197" y="2655"/>
                    <a:pt x="6364" y="2429"/>
                  </a:cubicBezTo>
                  <a:cubicBezTo>
                    <a:pt x="6678" y="2036"/>
                    <a:pt x="6383" y="1526"/>
                    <a:pt x="6020" y="1271"/>
                  </a:cubicBezTo>
                  <a:cubicBezTo>
                    <a:pt x="5856" y="1156"/>
                    <a:pt x="5679" y="1107"/>
                    <a:pt x="5501" y="1107"/>
                  </a:cubicBezTo>
                  <a:cubicBezTo>
                    <a:pt x="5177" y="1107"/>
                    <a:pt x="4850" y="1268"/>
                    <a:pt x="4596" y="1477"/>
                  </a:cubicBezTo>
                  <a:cubicBezTo>
                    <a:pt x="4498" y="1565"/>
                    <a:pt x="4410" y="1653"/>
                    <a:pt x="4321" y="1752"/>
                  </a:cubicBezTo>
                  <a:cubicBezTo>
                    <a:pt x="4370" y="1212"/>
                    <a:pt x="4331" y="642"/>
                    <a:pt x="4007" y="289"/>
                  </a:cubicBezTo>
                  <a:cubicBezTo>
                    <a:pt x="3826" y="83"/>
                    <a:pt x="3560" y="0"/>
                    <a:pt x="3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6" name="Google Shape;5016;p23"/>
            <p:cNvSpPr/>
            <p:nvPr/>
          </p:nvSpPr>
          <p:spPr>
            <a:xfrm>
              <a:off x="153403" y="7792934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4161" y="281"/>
                  </a:moveTo>
                  <a:cubicBezTo>
                    <a:pt x="4253" y="281"/>
                    <a:pt x="4355" y="317"/>
                    <a:pt x="4469" y="398"/>
                  </a:cubicBezTo>
                  <a:cubicBezTo>
                    <a:pt x="5156" y="879"/>
                    <a:pt x="4213" y="2195"/>
                    <a:pt x="3870" y="2637"/>
                  </a:cubicBezTo>
                  <a:cubicBezTo>
                    <a:pt x="3771" y="2759"/>
                    <a:pt x="3875" y="2819"/>
                    <a:pt x="4000" y="2819"/>
                  </a:cubicBezTo>
                  <a:cubicBezTo>
                    <a:pt x="4085" y="2819"/>
                    <a:pt x="4179" y="2791"/>
                    <a:pt x="4223" y="2735"/>
                  </a:cubicBezTo>
                  <a:cubicBezTo>
                    <a:pt x="4449" y="2450"/>
                    <a:pt x="4714" y="2185"/>
                    <a:pt x="5018" y="1989"/>
                  </a:cubicBezTo>
                  <a:cubicBezTo>
                    <a:pt x="5175" y="1892"/>
                    <a:pt x="5353" y="1801"/>
                    <a:pt x="5538" y="1801"/>
                  </a:cubicBezTo>
                  <a:cubicBezTo>
                    <a:pt x="5597" y="1801"/>
                    <a:pt x="5656" y="1810"/>
                    <a:pt x="5716" y="1832"/>
                  </a:cubicBezTo>
                  <a:cubicBezTo>
                    <a:pt x="5932" y="1910"/>
                    <a:pt x="6216" y="2234"/>
                    <a:pt x="6207" y="2480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08"/>
                    <a:pt x="4518" y="3147"/>
                    <a:pt x="4194" y="3167"/>
                  </a:cubicBezTo>
                  <a:cubicBezTo>
                    <a:pt x="3975" y="3186"/>
                    <a:pt x="3858" y="3453"/>
                    <a:pt x="4116" y="3453"/>
                  </a:cubicBezTo>
                  <a:cubicBezTo>
                    <a:pt x="4125" y="3453"/>
                    <a:pt x="4135" y="3452"/>
                    <a:pt x="4145" y="3452"/>
                  </a:cubicBezTo>
                  <a:cubicBezTo>
                    <a:pt x="4307" y="3441"/>
                    <a:pt x="4492" y="3431"/>
                    <a:pt x="4686" y="3431"/>
                  </a:cubicBezTo>
                  <a:cubicBezTo>
                    <a:pt x="5184" y="3431"/>
                    <a:pt x="5734" y="3498"/>
                    <a:pt x="6059" y="3795"/>
                  </a:cubicBezTo>
                  <a:cubicBezTo>
                    <a:pt x="6334" y="4031"/>
                    <a:pt x="6265" y="4659"/>
                    <a:pt x="5892" y="4777"/>
                  </a:cubicBezTo>
                  <a:cubicBezTo>
                    <a:pt x="5841" y="4794"/>
                    <a:pt x="5788" y="4801"/>
                    <a:pt x="5733" y="4801"/>
                  </a:cubicBezTo>
                  <a:cubicBezTo>
                    <a:pt x="5364" y="4801"/>
                    <a:pt x="4923" y="4466"/>
                    <a:pt x="4675" y="4286"/>
                  </a:cubicBezTo>
                  <a:cubicBezTo>
                    <a:pt x="4390" y="4080"/>
                    <a:pt x="4115" y="3854"/>
                    <a:pt x="3860" y="3609"/>
                  </a:cubicBezTo>
                  <a:cubicBezTo>
                    <a:pt x="3828" y="3575"/>
                    <a:pt x="3776" y="3560"/>
                    <a:pt x="3719" y="3560"/>
                  </a:cubicBezTo>
                  <a:cubicBezTo>
                    <a:pt x="3561" y="3560"/>
                    <a:pt x="3366" y="3670"/>
                    <a:pt x="3467" y="3786"/>
                  </a:cubicBezTo>
                  <a:cubicBezTo>
                    <a:pt x="3644" y="3992"/>
                    <a:pt x="3801" y="4218"/>
                    <a:pt x="3938" y="4453"/>
                  </a:cubicBezTo>
                  <a:cubicBezTo>
                    <a:pt x="4115" y="4748"/>
                    <a:pt x="4390" y="5278"/>
                    <a:pt x="4164" y="5602"/>
                  </a:cubicBezTo>
                  <a:cubicBezTo>
                    <a:pt x="4051" y="5764"/>
                    <a:pt x="3869" y="5836"/>
                    <a:pt x="3684" y="5836"/>
                  </a:cubicBezTo>
                  <a:cubicBezTo>
                    <a:pt x="3453" y="5836"/>
                    <a:pt x="3218" y="5724"/>
                    <a:pt x="3104" y="5533"/>
                  </a:cubicBezTo>
                  <a:cubicBezTo>
                    <a:pt x="2907" y="5200"/>
                    <a:pt x="2907" y="4758"/>
                    <a:pt x="2927" y="4385"/>
                  </a:cubicBezTo>
                  <a:cubicBezTo>
                    <a:pt x="2947" y="4110"/>
                    <a:pt x="2986" y="3835"/>
                    <a:pt x="3045" y="3570"/>
                  </a:cubicBezTo>
                  <a:cubicBezTo>
                    <a:pt x="3065" y="3488"/>
                    <a:pt x="3005" y="3457"/>
                    <a:pt x="2924" y="3457"/>
                  </a:cubicBezTo>
                  <a:cubicBezTo>
                    <a:pt x="2811" y="3457"/>
                    <a:pt x="2657" y="3517"/>
                    <a:pt x="2623" y="3579"/>
                  </a:cubicBezTo>
                  <a:cubicBezTo>
                    <a:pt x="2446" y="3903"/>
                    <a:pt x="2210" y="4218"/>
                    <a:pt x="1925" y="4463"/>
                  </a:cubicBezTo>
                  <a:cubicBezTo>
                    <a:pt x="1783" y="4590"/>
                    <a:pt x="1608" y="4723"/>
                    <a:pt x="1411" y="4723"/>
                  </a:cubicBezTo>
                  <a:cubicBezTo>
                    <a:pt x="1365" y="4723"/>
                    <a:pt x="1317" y="4716"/>
                    <a:pt x="1268" y="4699"/>
                  </a:cubicBezTo>
                  <a:cubicBezTo>
                    <a:pt x="1032" y="4610"/>
                    <a:pt x="777" y="4306"/>
                    <a:pt x="737" y="4051"/>
                  </a:cubicBezTo>
                  <a:cubicBezTo>
                    <a:pt x="649" y="3383"/>
                    <a:pt x="2033" y="3255"/>
                    <a:pt x="2485" y="3226"/>
                  </a:cubicBezTo>
                  <a:cubicBezTo>
                    <a:pt x="2700" y="3198"/>
                    <a:pt x="2817" y="2939"/>
                    <a:pt x="2575" y="2939"/>
                  </a:cubicBezTo>
                  <a:cubicBezTo>
                    <a:pt x="2562" y="2939"/>
                    <a:pt x="2549" y="2940"/>
                    <a:pt x="2534" y="2941"/>
                  </a:cubicBezTo>
                  <a:cubicBezTo>
                    <a:pt x="2426" y="2951"/>
                    <a:pt x="2318" y="2961"/>
                    <a:pt x="2210" y="2971"/>
                  </a:cubicBezTo>
                  <a:cubicBezTo>
                    <a:pt x="2096" y="2980"/>
                    <a:pt x="1971" y="2986"/>
                    <a:pt x="1842" y="2986"/>
                  </a:cubicBezTo>
                  <a:cubicBezTo>
                    <a:pt x="1258" y="2986"/>
                    <a:pt x="596" y="2863"/>
                    <a:pt x="580" y="2332"/>
                  </a:cubicBezTo>
                  <a:cubicBezTo>
                    <a:pt x="570" y="2136"/>
                    <a:pt x="659" y="1812"/>
                    <a:pt x="875" y="1783"/>
                  </a:cubicBezTo>
                  <a:cubicBezTo>
                    <a:pt x="895" y="1779"/>
                    <a:pt x="916" y="1777"/>
                    <a:pt x="937" y="1777"/>
                  </a:cubicBezTo>
                  <a:cubicBezTo>
                    <a:pt x="1143" y="1777"/>
                    <a:pt x="1392" y="1939"/>
                    <a:pt x="1552" y="2028"/>
                  </a:cubicBezTo>
                  <a:cubicBezTo>
                    <a:pt x="1857" y="2224"/>
                    <a:pt x="2151" y="2450"/>
                    <a:pt x="2407" y="2715"/>
                  </a:cubicBezTo>
                  <a:cubicBezTo>
                    <a:pt x="2438" y="2744"/>
                    <a:pt x="2487" y="2756"/>
                    <a:pt x="2539" y="2756"/>
                  </a:cubicBezTo>
                  <a:cubicBezTo>
                    <a:pt x="2650" y="2756"/>
                    <a:pt x="2779" y="2703"/>
                    <a:pt x="2819" y="2637"/>
                  </a:cubicBezTo>
                  <a:cubicBezTo>
                    <a:pt x="2839" y="2598"/>
                    <a:pt x="2839" y="2568"/>
                    <a:pt x="2809" y="2529"/>
                  </a:cubicBezTo>
                  <a:cubicBezTo>
                    <a:pt x="2603" y="2332"/>
                    <a:pt x="2416" y="2116"/>
                    <a:pt x="2249" y="1881"/>
                  </a:cubicBezTo>
                  <a:cubicBezTo>
                    <a:pt x="2092" y="1665"/>
                    <a:pt x="1660" y="1076"/>
                    <a:pt x="1955" y="820"/>
                  </a:cubicBezTo>
                  <a:cubicBezTo>
                    <a:pt x="2040" y="745"/>
                    <a:pt x="2179" y="713"/>
                    <a:pt x="2318" y="713"/>
                  </a:cubicBezTo>
                  <a:cubicBezTo>
                    <a:pt x="2451" y="713"/>
                    <a:pt x="2585" y="743"/>
                    <a:pt x="2672" y="791"/>
                  </a:cubicBezTo>
                  <a:cubicBezTo>
                    <a:pt x="2848" y="889"/>
                    <a:pt x="2937" y="1066"/>
                    <a:pt x="2986" y="1252"/>
                  </a:cubicBezTo>
                  <a:cubicBezTo>
                    <a:pt x="3015" y="1380"/>
                    <a:pt x="3025" y="1498"/>
                    <a:pt x="3025" y="1625"/>
                  </a:cubicBezTo>
                  <a:cubicBezTo>
                    <a:pt x="3006" y="1763"/>
                    <a:pt x="2986" y="1891"/>
                    <a:pt x="2986" y="2028"/>
                  </a:cubicBezTo>
                  <a:cubicBezTo>
                    <a:pt x="2982" y="2114"/>
                    <a:pt x="3049" y="2149"/>
                    <a:pt x="3132" y="2149"/>
                  </a:cubicBezTo>
                  <a:cubicBezTo>
                    <a:pt x="3248" y="2149"/>
                    <a:pt x="3395" y="2080"/>
                    <a:pt x="3418" y="1989"/>
                  </a:cubicBezTo>
                  <a:cubicBezTo>
                    <a:pt x="3447" y="1851"/>
                    <a:pt x="3457" y="1704"/>
                    <a:pt x="3457" y="1557"/>
                  </a:cubicBezTo>
                  <a:cubicBezTo>
                    <a:pt x="3538" y="1018"/>
                    <a:pt x="3743" y="281"/>
                    <a:pt x="4161" y="281"/>
                  </a:cubicBezTo>
                  <a:close/>
                  <a:moveTo>
                    <a:pt x="4242" y="0"/>
                  </a:moveTo>
                  <a:cubicBezTo>
                    <a:pt x="4166" y="0"/>
                    <a:pt x="4090" y="8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56" y="496"/>
                    <a:pt x="2711" y="457"/>
                  </a:cubicBezTo>
                  <a:cubicBezTo>
                    <a:pt x="2626" y="442"/>
                    <a:pt x="2530" y="434"/>
                    <a:pt x="2429" y="434"/>
                  </a:cubicBezTo>
                  <a:cubicBezTo>
                    <a:pt x="2066" y="434"/>
                    <a:pt x="1645" y="544"/>
                    <a:pt x="1484" y="860"/>
                  </a:cubicBezTo>
                  <a:cubicBezTo>
                    <a:pt x="1366" y="1105"/>
                    <a:pt x="1444" y="1370"/>
                    <a:pt x="1572" y="1616"/>
                  </a:cubicBezTo>
                  <a:cubicBezTo>
                    <a:pt x="1390" y="1533"/>
                    <a:pt x="1201" y="1483"/>
                    <a:pt x="1015" y="1483"/>
                  </a:cubicBezTo>
                  <a:cubicBezTo>
                    <a:pt x="890" y="1483"/>
                    <a:pt x="767" y="1505"/>
                    <a:pt x="649" y="1557"/>
                  </a:cubicBezTo>
                  <a:cubicBezTo>
                    <a:pt x="237" y="1733"/>
                    <a:pt x="1" y="2323"/>
                    <a:pt x="227" y="2725"/>
                  </a:cubicBezTo>
                  <a:cubicBezTo>
                    <a:pt x="404" y="3030"/>
                    <a:pt x="796" y="3147"/>
                    <a:pt x="1140" y="3206"/>
                  </a:cubicBezTo>
                  <a:cubicBezTo>
                    <a:pt x="865" y="3314"/>
                    <a:pt x="610" y="3471"/>
                    <a:pt x="433" y="3687"/>
                  </a:cubicBezTo>
                  <a:cubicBezTo>
                    <a:pt x="129" y="4090"/>
                    <a:pt x="423" y="4591"/>
                    <a:pt x="786" y="4846"/>
                  </a:cubicBezTo>
                  <a:cubicBezTo>
                    <a:pt x="950" y="4961"/>
                    <a:pt x="1126" y="5009"/>
                    <a:pt x="1302" y="5009"/>
                  </a:cubicBezTo>
                  <a:cubicBezTo>
                    <a:pt x="1624" y="5009"/>
                    <a:pt x="1947" y="4849"/>
                    <a:pt x="2200" y="4640"/>
                  </a:cubicBezTo>
                  <a:cubicBezTo>
                    <a:pt x="2299" y="4561"/>
                    <a:pt x="2397" y="4463"/>
                    <a:pt x="2485" y="4375"/>
                  </a:cubicBezTo>
                  <a:lnTo>
                    <a:pt x="2485" y="4375"/>
                  </a:lnTo>
                  <a:cubicBezTo>
                    <a:pt x="2426" y="4905"/>
                    <a:pt x="2475" y="5474"/>
                    <a:pt x="2790" y="5828"/>
                  </a:cubicBezTo>
                  <a:cubicBezTo>
                    <a:pt x="2977" y="6035"/>
                    <a:pt x="3245" y="6120"/>
                    <a:pt x="3520" y="6120"/>
                  </a:cubicBezTo>
                  <a:cubicBezTo>
                    <a:pt x="3778" y="6120"/>
                    <a:pt x="4043" y="6045"/>
                    <a:pt x="4253" y="5926"/>
                  </a:cubicBezTo>
                  <a:cubicBezTo>
                    <a:pt x="4734" y="5661"/>
                    <a:pt x="4743" y="5160"/>
                    <a:pt x="4557" y="4699"/>
                  </a:cubicBezTo>
                  <a:cubicBezTo>
                    <a:pt x="4547" y="4689"/>
                    <a:pt x="4547" y="4669"/>
                    <a:pt x="4537" y="4659"/>
                  </a:cubicBezTo>
                  <a:lnTo>
                    <a:pt x="4537" y="4659"/>
                  </a:lnTo>
                  <a:cubicBezTo>
                    <a:pt x="4871" y="4879"/>
                    <a:pt x="5273" y="5079"/>
                    <a:pt x="5675" y="5079"/>
                  </a:cubicBezTo>
                  <a:cubicBezTo>
                    <a:pt x="5757" y="5079"/>
                    <a:pt x="5840" y="5071"/>
                    <a:pt x="5922" y="5052"/>
                  </a:cubicBezTo>
                  <a:cubicBezTo>
                    <a:pt x="6393" y="4944"/>
                    <a:pt x="6796" y="4385"/>
                    <a:pt x="6639" y="3894"/>
                  </a:cubicBezTo>
                  <a:cubicBezTo>
                    <a:pt x="6501" y="3452"/>
                    <a:pt x="5971" y="3304"/>
                    <a:pt x="5558" y="3236"/>
                  </a:cubicBezTo>
                  <a:cubicBezTo>
                    <a:pt x="5873" y="3157"/>
                    <a:pt x="6187" y="3039"/>
                    <a:pt x="6423" y="2823"/>
                  </a:cubicBezTo>
                  <a:cubicBezTo>
                    <a:pt x="6805" y="2480"/>
                    <a:pt x="6599" y="2008"/>
                    <a:pt x="6236" y="1714"/>
                  </a:cubicBezTo>
                  <a:cubicBezTo>
                    <a:pt x="6061" y="1573"/>
                    <a:pt x="5862" y="1516"/>
                    <a:pt x="5659" y="1516"/>
                  </a:cubicBezTo>
                  <a:cubicBezTo>
                    <a:pt x="5381" y="1516"/>
                    <a:pt x="5095" y="1621"/>
                    <a:pt x="4852" y="1763"/>
                  </a:cubicBezTo>
                  <a:cubicBezTo>
                    <a:pt x="5028" y="1400"/>
                    <a:pt x="5205" y="968"/>
                    <a:pt x="5107" y="575"/>
                  </a:cubicBezTo>
                  <a:cubicBezTo>
                    <a:pt x="5009" y="199"/>
                    <a:pt x="4619" y="0"/>
                    <a:pt x="4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7" name="Google Shape;5017;p23"/>
            <p:cNvSpPr/>
            <p:nvPr/>
          </p:nvSpPr>
          <p:spPr>
            <a:xfrm>
              <a:off x="493315" y="7784389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23" y="281"/>
                  </a:moveTo>
                  <a:cubicBezTo>
                    <a:pt x="3353" y="281"/>
                    <a:pt x="3588" y="393"/>
                    <a:pt x="3703" y="584"/>
                  </a:cubicBezTo>
                  <a:cubicBezTo>
                    <a:pt x="3899" y="918"/>
                    <a:pt x="3899" y="1359"/>
                    <a:pt x="3879" y="1733"/>
                  </a:cubicBezTo>
                  <a:cubicBezTo>
                    <a:pt x="3860" y="2007"/>
                    <a:pt x="3821" y="2282"/>
                    <a:pt x="3762" y="2548"/>
                  </a:cubicBezTo>
                  <a:cubicBezTo>
                    <a:pt x="3741" y="2630"/>
                    <a:pt x="3801" y="2660"/>
                    <a:pt x="3882" y="2660"/>
                  </a:cubicBezTo>
                  <a:cubicBezTo>
                    <a:pt x="3995" y="2660"/>
                    <a:pt x="4149" y="2601"/>
                    <a:pt x="4184" y="2538"/>
                  </a:cubicBezTo>
                  <a:cubicBezTo>
                    <a:pt x="4361" y="2214"/>
                    <a:pt x="4596" y="1899"/>
                    <a:pt x="4881" y="1654"/>
                  </a:cubicBezTo>
                  <a:cubicBezTo>
                    <a:pt x="5024" y="1527"/>
                    <a:pt x="5198" y="1394"/>
                    <a:pt x="5390" y="1394"/>
                  </a:cubicBezTo>
                  <a:cubicBezTo>
                    <a:pt x="5435" y="1394"/>
                    <a:pt x="5482" y="1401"/>
                    <a:pt x="5529" y="1418"/>
                  </a:cubicBezTo>
                  <a:cubicBezTo>
                    <a:pt x="5774" y="1507"/>
                    <a:pt x="6030" y="1811"/>
                    <a:pt x="6069" y="2066"/>
                  </a:cubicBezTo>
                  <a:cubicBezTo>
                    <a:pt x="6157" y="2734"/>
                    <a:pt x="4773" y="2862"/>
                    <a:pt x="4321" y="2891"/>
                  </a:cubicBezTo>
                  <a:cubicBezTo>
                    <a:pt x="4107" y="2919"/>
                    <a:pt x="3989" y="3178"/>
                    <a:pt x="4232" y="3178"/>
                  </a:cubicBezTo>
                  <a:cubicBezTo>
                    <a:pt x="4244" y="3178"/>
                    <a:pt x="4258" y="3177"/>
                    <a:pt x="4272" y="3176"/>
                  </a:cubicBezTo>
                  <a:cubicBezTo>
                    <a:pt x="4380" y="3166"/>
                    <a:pt x="4488" y="3156"/>
                    <a:pt x="4596" y="3146"/>
                  </a:cubicBezTo>
                  <a:cubicBezTo>
                    <a:pt x="4703" y="3140"/>
                    <a:pt x="4820" y="3135"/>
                    <a:pt x="4941" y="3135"/>
                  </a:cubicBezTo>
                  <a:cubicBezTo>
                    <a:pt x="5531" y="3135"/>
                    <a:pt x="6210" y="3247"/>
                    <a:pt x="6226" y="3785"/>
                  </a:cubicBezTo>
                  <a:cubicBezTo>
                    <a:pt x="6226" y="3981"/>
                    <a:pt x="6148" y="4305"/>
                    <a:pt x="5932" y="4344"/>
                  </a:cubicBezTo>
                  <a:cubicBezTo>
                    <a:pt x="5916" y="4346"/>
                    <a:pt x="5900" y="4347"/>
                    <a:pt x="5884" y="4347"/>
                  </a:cubicBezTo>
                  <a:cubicBezTo>
                    <a:pt x="5675" y="4347"/>
                    <a:pt x="5418" y="4180"/>
                    <a:pt x="5254" y="4089"/>
                  </a:cubicBezTo>
                  <a:cubicBezTo>
                    <a:pt x="4950" y="3893"/>
                    <a:pt x="4655" y="3667"/>
                    <a:pt x="4400" y="3412"/>
                  </a:cubicBezTo>
                  <a:cubicBezTo>
                    <a:pt x="4366" y="3378"/>
                    <a:pt x="4314" y="3364"/>
                    <a:pt x="4258" y="3364"/>
                  </a:cubicBezTo>
                  <a:cubicBezTo>
                    <a:pt x="4150" y="3364"/>
                    <a:pt x="4026" y="3416"/>
                    <a:pt x="3987" y="3480"/>
                  </a:cubicBezTo>
                  <a:cubicBezTo>
                    <a:pt x="3968" y="3520"/>
                    <a:pt x="3968" y="3559"/>
                    <a:pt x="3997" y="3588"/>
                  </a:cubicBezTo>
                  <a:cubicBezTo>
                    <a:pt x="4203" y="3785"/>
                    <a:pt x="4390" y="4011"/>
                    <a:pt x="4557" y="4236"/>
                  </a:cubicBezTo>
                  <a:cubicBezTo>
                    <a:pt x="4714" y="4452"/>
                    <a:pt x="5146" y="5042"/>
                    <a:pt x="4851" y="5297"/>
                  </a:cubicBezTo>
                  <a:cubicBezTo>
                    <a:pt x="4766" y="5372"/>
                    <a:pt x="4628" y="5404"/>
                    <a:pt x="4489" y="5404"/>
                  </a:cubicBezTo>
                  <a:cubicBezTo>
                    <a:pt x="4355" y="5404"/>
                    <a:pt x="4221" y="5374"/>
                    <a:pt x="4135" y="5326"/>
                  </a:cubicBezTo>
                  <a:cubicBezTo>
                    <a:pt x="3958" y="5228"/>
                    <a:pt x="3870" y="5051"/>
                    <a:pt x="3821" y="4865"/>
                  </a:cubicBezTo>
                  <a:cubicBezTo>
                    <a:pt x="3791" y="4747"/>
                    <a:pt x="3781" y="4619"/>
                    <a:pt x="3781" y="4492"/>
                  </a:cubicBezTo>
                  <a:cubicBezTo>
                    <a:pt x="3801" y="4354"/>
                    <a:pt x="3821" y="4227"/>
                    <a:pt x="3821" y="4089"/>
                  </a:cubicBezTo>
                  <a:cubicBezTo>
                    <a:pt x="3825" y="4004"/>
                    <a:pt x="3758" y="3969"/>
                    <a:pt x="3677" y="3969"/>
                  </a:cubicBezTo>
                  <a:cubicBezTo>
                    <a:pt x="3560" y="3969"/>
                    <a:pt x="3412" y="4040"/>
                    <a:pt x="3388" y="4138"/>
                  </a:cubicBezTo>
                  <a:cubicBezTo>
                    <a:pt x="3359" y="4266"/>
                    <a:pt x="3339" y="4413"/>
                    <a:pt x="3339" y="4560"/>
                  </a:cubicBezTo>
                  <a:cubicBezTo>
                    <a:pt x="3259" y="5099"/>
                    <a:pt x="3060" y="5836"/>
                    <a:pt x="2639" y="5836"/>
                  </a:cubicBezTo>
                  <a:cubicBezTo>
                    <a:pt x="2547" y="5836"/>
                    <a:pt x="2443" y="5801"/>
                    <a:pt x="2328" y="5719"/>
                  </a:cubicBezTo>
                  <a:cubicBezTo>
                    <a:pt x="1651" y="5238"/>
                    <a:pt x="2583" y="3922"/>
                    <a:pt x="2937" y="3480"/>
                  </a:cubicBezTo>
                  <a:cubicBezTo>
                    <a:pt x="3036" y="3358"/>
                    <a:pt x="2931" y="3298"/>
                    <a:pt x="2807" y="3298"/>
                  </a:cubicBezTo>
                  <a:cubicBezTo>
                    <a:pt x="2722" y="3298"/>
                    <a:pt x="2627" y="3326"/>
                    <a:pt x="2583" y="3382"/>
                  </a:cubicBezTo>
                  <a:cubicBezTo>
                    <a:pt x="2357" y="3667"/>
                    <a:pt x="2092" y="3932"/>
                    <a:pt x="1788" y="4128"/>
                  </a:cubicBezTo>
                  <a:cubicBezTo>
                    <a:pt x="1632" y="4225"/>
                    <a:pt x="1453" y="4316"/>
                    <a:pt x="1269" y="4316"/>
                  </a:cubicBezTo>
                  <a:cubicBezTo>
                    <a:pt x="1210" y="4316"/>
                    <a:pt x="1150" y="4307"/>
                    <a:pt x="1091" y="4285"/>
                  </a:cubicBezTo>
                  <a:cubicBezTo>
                    <a:pt x="875" y="4207"/>
                    <a:pt x="590" y="3893"/>
                    <a:pt x="600" y="3637"/>
                  </a:cubicBezTo>
                  <a:cubicBezTo>
                    <a:pt x="620" y="3235"/>
                    <a:pt x="1366" y="3127"/>
                    <a:pt x="1660" y="3068"/>
                  </a:cubicBezTo>
                  <a:cubicBezTo>
                    <a:pt x="1975" y="3009"/>
                    <a:pt x="2289" y="2970"/>
                    <a:pt x="2613" y="2950"/>
                  </a:cubicBezTo>
                  <a:cubicBezTo>
                    <a:pt x="2831" y="2931"/>
                    <a:pt x="2948" y="2664"/>
                    <a:pt x="2681" y="2664"/>
                  </a:cubicBezTo>
                  <a:cubicBezTo>
                    <a:pt x="2672" y="2664"/>
                    <a:pt x="2662" y="2665"/>
                    <a:pt x="2652" y="2665"/>
                  </a:cubicBezTo>
                  <a:cubicBezTo>
                    <a:pt x="2491" y="2676"/>
                    <a:pt x="2305" y="2687"/>
                    <a:pt x="2111" y="2687"/>
                  </a:cubicBezTo>
                  <a:cubicBezTo>
                    <a:pt x="1618" y="2687"/>
                    <a:pt x="1071" y="2620"/>
                    <a:pt x="747" y="2331"/>
                  </a:cubicBezTo>
                  <a:cubicBezTo>
                    <a:pt x="472" y="2086"/>
                    <a:pt x="541" y="1458"/>
                    <a:pt x="914" y="1340"/>
                  </a:cubicBezTo>
                  <a:cubicBezTo>
                    <a:pt x="965" y="1323"/>
                    <a:pt x="1019" y="1316"/>
                    <a:pt x="1074" y="1316"/>
                  </a:cubicBezTo>
                  <a:cubicBezTo>
                    <a:pt x="1443" y="1316"/>
                    <a:pt x="1884" y="1651"/>
                    <a:pt x="2132" y="1831"/>
                  </a:cubicBezTo>
                  <a:cubicBezTo>
                    <a:pt x="2416" y="2037"/>
                    <a:pt x="2691" y="2263"/>
                    <a:pt x="2947" y="2518"/>
                  </a:cubicBezTo>
                  <a:cubicBezTo>
                    <a:pt x="2976" y="2548"/>
                    <a:pt x="3025" y="2561"/>
                    <a:pt x="3079" y="2561"/>
                  </a:cubicBezTo>
                  <a:cubicBezTo>
                    <a:pt x="3238" y="2561"/>
                    <a:pt x="3442" y="2449"/>
                    <a:pt x="3339" y="2331"/>
                  </a:cubicBezTo>
                  <a:cubicBezTo>
                    <a:pt x="3163" y="2125"/>
                    <a:pt x="3006" y="1899"/>
                    <a:pt x="2868" y="1664"/>
                  </a:cubicBezTo>
                  <a:cubicBezTo>
                    <a:pt x="2691" y="1369"/>
                    <a:pt x="2407" y="849"/>
                    <a:pt x="2642" y="515"/>
                  </a:cubicBezTo>
                  <a:cubicBezTo>
                    <a:pt x="2756" y="353"/>
                    <a:pt x="2938" y="281"/>
                    <a:pt x="3123" y="281"/>
                  </a:cubicBezTo>
                  <a:close/>
                  <a:moveTo>
                    <a:pt x="3289" y="1"/>
                  </a:moveTo>
                  <a:cubicBezTo>
                    <a:pt x="3027" y="1"/>
                    <a:pt x="2760" y="76"/>
                    <a:pt x="2554" y="191"/>
                  </a:cubicBezTo>
                  <a:cubicBezTo>
                    <a:pt x="2073" y="456"/>
                    <a:pt x="2063" y="957"/>
                    <a:pt x="2249" y="1418"/>
                  </a:cubicBezTo>
                  <a:cubicBezTo>
                    <a:pt x="2259" y="1428"/>
                    <a:pt x="2259" y="1448"/>
                    <a:pt x="2269" y="1458"/>
                  </a:cubicBezTo>
                  <a:cubicBezTo>
                    <a:pt x="1927" y="1238"/>
                    <a:pt x="1531" y="1038"/>
                    <a:pt x="1131" y="1038"/>
                  </a:cubicBezTo>
                  <a:cubicBezTo>
                    <a:pt x="1049" y="1038"/>
                    <a:pt x="967" y="1046"/>
                    <a:pt x="885" y="1065"/>
                  </a:cubicBezTo>
                  <a:cubicBezTo>
                    <a:pt x="413" y="1183"/>
                    <a:pt x="11" y="1733"/>
                    <a:pt x="168" y="2233"/>
                  </a:cubicBezTo>
                  <a:cubicBezTo>
                    <a:pt x="305" y="2665"/>
                    <a:pt x="836" y="2813"/>
                    <a:pt x="1248" y="2881"/>
                  </a:cubicBezTo>
                  <a:cubicBezTo>
                    <a:pt x="934" y="2970"/>
                    <a:pt x="620" y="3078"/>
                    <a:pt x="384" y="3294"/>
                  </a:cubicBezTo>
                  <a:cubicBezTo>
                    <a:pt x="1" y="3637"/>
                    <a:pt x="207" y="4119"/>
                    <a:pt x="570" y="4403"/>
                  </a:cubicBezTo>
                  <a:cubicBezTo>
                    <a:pt x="747" y="4546"/>
                    <a:pt x="949" y="4604"/>
                    <a:pt x="1155" y="4604"/>
                  </a:cubicBezTo>
                  <a:cubicBezTo>
                    <a:pt x="1430" y="4604"/>
                    <a:pt x="1713" y="4500"/>
                    <a:pt x="1955" y="4354"/>
                  </a:cubicBezTo>
                  <a:lnTo>
                    <a:pt x="1955" y="4354"/>
                  </a:lnTo>
                  <a:cubicBezTo>
                    <a:pt x="1768" y="4717"/>
                    <a:pt x="1601" y="5150"/>
                    <a:pt x="1700" y="5542"/>
                  </a:cubicBezTo>
                  <a:cubicBezTo>
                    <a:pt x="1798" y="5920"/>
                    <a:pt x="2192" y="6126"/>
                    <a:pt x="2565" y="6126"/>
                  </a:cubicBezTo>
                  <a:cubicBezTo>
                    <a:pt x="2638" y="6126"/>
                    <a:pt x="2711" y="6118"/>
                    <a:pt x="2780" y="6102"/>
                  </a:cubicBezTo>
                  <a:cubicBezTo>
                    <a:pt x="3182" y="6004"/>
                    <a:pt x="3418" y="5690"/>
                    <a:pt x="3565" y="5326"/>
                  </a:cubicBezTo>
                  <a:cubicBezTo>
                    <a:pt x="3683" y="5493"/>
                    <a:pt x="3850" y="5621"/>
                    <a:pt x="4095" y="5660"/>
                  </a:cubicBezTo>
                  <a:cubicBezTo>
                    <a:pt x="4180" y="5675"/>
                    <a:pt x="4277" y="5683"/>
                    <a:pt x="4377" y="5683"/>
                  </a:cubicBezTo>
                  <a:cubicBezTo>
                    <a:pt x="4741" y="5683"/>
                    <a:pt x="5161" y="5573"/>
                    <a:pt x="5323" y="5258"/>
                  </a:cubicBezTo>
                  <a:cubicBezTo>
                    <a:pt x="5441" y="5022"/>
                    <a:pt x="5352" y="4747"/>
                    <a:pt x="5234" y="4501"/>
                  </a:cubicBezTo>
                  <a:lnTo>
                    <a:pt x="5234" y="4501"/>
                  </a:lnTo>
                  <a:cubicBezTo>
                    <a:pt x="5417" y="4584"/>
                    <a:pt x="5606" y="4634"/>
                    <a:pt x="5792" y="4634"/>
                  </a:cubicBezTo>
                  <a:cubicBezTo>
                    <a:pt x="5916" y="4634"/>
                    <a:pt x="6039" y="4612"/>
                    <a:pt x="6157" y="4560"/>
                  </a:cubicBezTo>
                  <a:cubicBezTo>
                    <a:pt x="6570" y="4384"/>
                    <a:pt x="6805" y="3795"/>
                    <a:pt x="6580" y="3402"/>
                  </a:cubicBezTo>
                  <a:cubicBezTo>
                    <a:pt x="6403" y="3088"/>
                    <a:pt x="6010" y="2970"/>
                    <a:pt x="5657" y="2911"/>
                  </a:cubicBezTo>
                  <a:cubicBezTo>
                    <a:pt x="5941" y="2803"/>
                    <a:pt x="6197" y="2656"/>
                    <a:pt x="6364" y="2430"/>
                  </a:cubicBezTo>
                  <a:cubicBezTo>
                    <a:pt x="6678" y="2037"/>
                    <a:pt x="6383" y="1526"/>
                    <a:pt x="6020" y="1271"/>
                  </a:cubicBezTo>
                  <a:cubicBezTo>
                    <a:pt x="5856" y="1156"/>
                    <a:pt x="5681" y="1108"/>
                    <a:pt x="5504" y="1108"/>
                  </a:cubicBezTo>
                  <a:cubicBezTo>
                    <a:pt x="5183" y="1108"/>
                    <a:pt x="4860" y="1268"/>
                    <a:pt x="4606" y="1477"/>
                  </a:cubicBezTo>
                  <a:cubicBezTo>
                    <a:pt x="4508" y="1566"/>
                    <a:pt x="4410" y="1654"/>
                    <a:pt x="4321" y="1742"/>
                  </a:cubicBezTo>
                  <a:cubicBezTo>
                    <a:pt x="4370" y="1212"/>
                    <a:pt x="4331" y="643"/>
                    <a:pt x="4017" y="289"/>
                  </a:cubicBezTo>
                  <a:cubicBezTo>
                    <a:pt x="3831" y="83"/>
                    <a:pt x="3563" y="1"/>
                    <a:pt x="3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8" name="Google Shape;5018;p23"/>
            <p:cNvSpPr/>
            <p:nvPr/>
          </p:nvSpPr>
          <p:spPr>
            <a:xfrm>
              <a:off x="832635" y="7792934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4166" y="281"/>
                  </a:moveTo>
                  <a:cubicBezTo>
                    <a:pt x="4259" y="281"/>
                    <a:pt x="4362" y="317"/>
                    <a:pt x="4478" y="398"/>
                  </a:cubicBezTo>
                  <a:cubicBezTo>
                    <a:pt x="5155" y="879"/>
                    <a:pt x="4222" y="2195"/>
                    <a:pt x="3869" y="2637"/>
                  </a:cubicBezTo>
                  <a:cubicBezTo>
                    <a:pt x="3770" y="2759"/>
                    <a:pt x="3875" y="2819"/>
                    <a:pt x="3999" y="2819"/>
                  </a:cubicBezTo>
                  <a:cubicBezTo>
                    <a:pt x="4084" y="2819"/>
                    <a:pt x="4178" y="2791"/>
                    <a:pt x="4222" y="2735"/>
                  </a:cubicBezTo>
                  <a:cubicBezTo>
                    <a:pt x="4448" y="2450"/>
                    <a:pt x="4723" y="2185"/>
                    <a:pt x="5028" y="1989"/>
                  </a:cubicBezTo>
                  <a:cubicBezTo>
                    <a:pt x="5176" y="1892"/>
                    <a:pt x="5353" y="1801"/>
                    <a:pt x="5537" y="1801"/>
                  </a:cubicBezTo>
                  <a:cubicBezTo>
                    <a:pt x="5596" y="1801"/>
                    <a:pt x="5655" y="1810"/>
                    <a:pt x="5715" y="1832"/>
                  </a:cubicBezTo>
                  <a:cubicBezTo>
                    <a:pt x="5931" y="1910"/>
                    <a:pt x="6216" y="2234"/>
                    <a:pt x="6206" y="2480"/>
                  </a:cubicBezTo>
                  <a:cubicBezTo>
                    <a:pt x="6186" y="2882"/>
                    <a:pt x="5440" y="2990"/>
                    <a:pt x="5145" y="3049"/>
                  </a:cubicBezTo>
                  <a:cubicBezTo>
                    <a:pt x="4831" y="3108"/>
                    <a:pt x="4517" y="3147"/>
                    <a:pt x="4193" y="3167"/>
                  </a:cubicBezTo>
                  <a:cubicBezTo>
                    <a:pt x="3975" y="3186"/>
                    <a:pt x="3857" y="3453"/>
                    <a:pt x="4125" y="3453"/>
                  </a:cubicBezTo>
                  <a:cubicBezTo>
                    <a:pt x="4134" y="3453"/>
                    <a:pt x="4144" y="3452"/>
                    <a:pt x="4154" y="3452"/>
                  </a:cubicBezTo>
                  <a:cubicBezTo>
                    <a:pt x="4313" y="3441"/>
                    <a:pt x="4497" y="3431"/>
                    <a:pt x="4689" y="3431"/>
                  </a:cubicBezTo>
                  <a:cubicBezTo>
                    <a:pt x="5184" y="3431"/>
                    <a:pt x="5733" y="3498"/>
                    <a:pt x="6059" y="3795"/>
                  </a:cubicBezTo>
                  <a:cubicBezTo>
                    <a:pt x="6334" y="4031"/>
                    <a:pt x="6265" y="4659"/>
                    <a:pt x="5892" y="4777"/>
                  </a:cubicBezTo>
                  <a:cubicBezTo>
                    <a:pt x="5842" y="4794"/>
                    <a:pt x="5789" y="4801"/>
                    <a:pt x="5735" y="4801"/>
                  </a:cubicBezTo>
                  <a:cubicBezTo>
                    <a:pt x="5370" y="4801"/>
                    <a:pt x="4922" y="4466"/>
                    <a:pt x="4674" y="4286"/>
                  </a:cubicBezTo>
                  <a:cubicBezTo>
                    <a:pt x="4389" y="4080"/>
                    <a:pt x="4114" y="3854"/>
                    <a:pt x="3869" y="3609"/>
                  </a:cubicBezTo>
                  <a:cubicBezTo>
                    <a:pt x="3838" y="3575"/>
                    <a:pt x="3785" y="3560"/>
                    <a:pt x="3726" y="3560"/>
                  </a:cubicBezTo>
                  <a:cubicBezTo>
                    <a:pt x="3566" y="3560"/>
                    <a:pt x="3366" y="3670"/>
                    <a:pt x="3466" y="3786"/>
                  </a:cubicBezTo>
                  <a:cubicBezTo>
                    <a:pt x="3643" y="3992"/>
                    <a:pt x="3810" y="4218"/>
                    <a:pt x="3948" y="4453"/>
                  </a:cubicBezTo>
                  <a:cubicBezTo>
                    <a:pt x="4114" y="4748"/>
                    <a:pt x="4399" y="5278"/>
                    <a:pt x="4164" y="5602"/>
                  </a:cubicBezTo>
                  <a:cubicBezTo>
                    <a:pt x="4050" y="5764"/>
                    <a:pt x="3870" y="5836"/>
                    <a:pt x="3687" y="5836"/>
                  </a:cubicBezTo>
                  <a:cubicBezTo>
                    <a:pt x="3460" y="5836"/>
                    <a:pt x="3227" y="5724"/>
                    <a:pt x="3113" y="5533"/>
                  </a:cubicBezTo>
                  <a:cubicBezTo>
                    <a:pt x="2907" y="5200"/>
                    <a:pt x="2907" y="4758"/>
                    <a:pt x="2936" y="4385"/>
                  </a:cubicBezTo>
                  <a:cubicBezTo>
                    <a:pt x="2946" y="4110"/>
                    <a:pt x="2985" y="3835"/>
                    <a:pt x="3044" y="3570"/>
                  </a:cubicBezTo>
                  <a:cubicBezTo>
                    <a:pt x="3065" y="3488"/>
                    <a:pt x="3005" y="3457"/>
                    <a:pt x="2924" y="3457"/>
                  </a:cubicBezTo>
                  <a:cubicBezTo>
                    <a:pt x="2810" y="3457"/>
                    <a:pt x="2656" y="3517"/>
                    <a:pt x="2622" y="3579"/>
                  </a:cubicBezTo>
                  <a:cubicBezTo>
                    <a:pt x="2445" y="3903"/>
                    <a:pt x="2210" y="4218"/>
                    <a:pt x="1935" y="4463"/>
                  </a:cubicBezTo>
                  <a:cubicBezTo>
                    <a:pt x="1784" y="4590"/>
                    <a:pt x="1608" y="4723"/>
                    <a:pt x="1416" y="4723"/>
                  </a:cubicBezTo>
                  <a:cubicBezTo>
                    <a:pt x="1370" y="4723"/>
                    <a:pt x="1324" y="4716"/>
                    <a:pt x="1277" y="4699"/>
                  </a:cubicBezTo>
                  <a:cubicBezTo>
                    <a:pt x="1031" y="4610"/>
                    <a:pt x="776" y="4306"/>
                    <a:pt x="737" y="4051"/>
                  </a:cubicBezTo>
                  <a:cubicBezTo>
                    <a:pt x="648" y="3383"/>
                    <a:pt x="2043" y="3255"/>
                    <a:pt x="2484" y="3226"/>
                  </a:cubicBezTo>
                  <a:cubicBezTo>
                    <a:pt x="2699" y="3198"/>
                    <a:pt x="2825" y="2939"/>
                    <a:pt x="2575" y="2939"/>
                  </a:cubicBezTo>
                  <a:cubicBezTo>
                    <a:pt x="2562" y="2939"/>
                    <a:pt x="2549" y="2940"/>
                    <a:pt x="2534" y="2941"/>
                  </a:cubicBezTo>
                  <a:cubicBezTo>
                    <a:pt x="2435" y="2951"/>
                    <a:pt x="2318" y="2961"/>
                    <a:pt x="2210" y="2971"/>
                  </a:cubicBezTo>
                  <a:cubicBezTo>
                    <a:pt x="2096" y="2980"/>
                    <a:pt x="1970" y="2986"/>
                    <a:pt x="1841" y="2986"/>
                  </a:cubicBezTo>
                  <a:cubicBezTo>
                    <a:pt x="1257" y="2986"/>
                    <a:pt x="596" y="2863"/>
                    <a:pt x="580" y="2332"/>
                  </a:cubicBezTo>
                  <a:cubicBezTo>
                    <a:pt x="580" y="2136"/>
                    <a:pt x="658" y="1812"/>
                    <a:pt x="874" y="1783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52" y="2028"/>
                  </a:cubicBezTo>
                  <a:cubicBezTo>
                    <a:pt x="1866" y="2224"/>
                    <a:pt x="2151" y="2450"/>
                    <a:pt x="2406" y="2715"/>
                  </a:cubicBezTo>
                  <a:cubicBezTo>
                    <a:pt x="2438" y="2744"/>
                    <a:pt x="2486" y="2756"/>
                    <a:pt x="2539" y="2756"/>
                  </a:cubicBezTo>
                  <a:cubicBezTo>
                    <a:pt x="2649" y="2756"/>
                    <a:pt x="2779" y="2703"/>
                    <a:pt x="2818" y="2637"/>
                  </a:cubicBezTo>
                  <a:cubicBezTo>
                    <a:pt x="2838" y="2598"/>
                    <a:pt x="2838" y="2568"/>
                    <a:pt x="2809" y="2529"/>
                  </a:cubicBezTo>
                  <a:cubicBezTo>
                    <a:pt x="2602" y="2332"/>
                    <a:pt x="2416" y="2116"/>
                    <a:pt x="2259" y="1881"/>
                  </a:cubicBezTo>
                  <a:cubicBezTo>
                    <a:pt x="2092" y="1665"/>
                    <a:pt x="1660" y="1076"/>
                    <a:pt x="1954" y="820"/>
                  </a:cubicBezTo>
                  <a:cubicBezTo>
                    <a:pt x="2039" y="745"/>
                    <a:pt x="2178" y="713"/>
                    <a:pt x="2317" y="713"/>
                  </a:cubicBezTo>
                  <a:cubicBezTo>
                    <a:pt x="2451" y="713"/>
                    <a:pt x="2584" y="743"/>
                    <a:pt x="2671" y="791"/>
                  </a:cubicBezTo>
                  <a:cubicBezTo>
                    <a:pt x="2848" y="889"/>
                    <a:pt x="2946" y="1066"/>
                    <a:pt x="2985" y="1252"/>
                  </a:cubicBezTo>
                  <a:cubicBezTo>
                    <a:pt x="3015" y="1380"/>
                    <a:pt x="3025" y="1498"/>
                    <a:pt x="3025" y="1625"/>
                  </a:cubicBezTo>
                  <a:cubicBezTo>
                    <a:pt x="3005" y="1763"/>
                    <a:pt x="2985" y="1891"/>
                    <a:pt x="2985" y="2028"/>
                  </a:cubicBezTo>
                  <a:cubicBezTo>
                    <a:pt x="2981" y="2114"/>
                    <a:pt x="3050" y="2149"/>
                    <a:pt x="3135" y="2149"/>
                  </a:cubicBezTo>
                  <a:cubicBezTo>
                    <a:pt x="3253" y="2149"/>
                    <a:pt x="3400" y="2080"/>
                    <a:pt x="3417" y="1989"/>
                  </a:cubicBezTo>
                  <a:cubicBezTo>
                    <a:pt x="3447" y="1851"/>
                    <a:pt x="3466" y="1704"/>
                    <a:pt x="3466" y="1557"/>
                  </a:cubicBezTo>
                  <a:cubicBezTo>
                    <a:pt x="3547" y="1018"/>
                    <a:pt x="3746" y="281"/>
                    <a:pt x="4166" y="281"/>
                  </a:cubicBezTo>
                  <a:close/>
                  <a:moveTo>
                    <a:pt x="4248" y="0"/>
                  </a:moveTo>
                  <a:cubicBezTo>
                    <a:pt x="4172" y="0"/>
                    <a:pt x="4097" y="8"/>
                    <a:pt x="4026" y="25"/>
                  </a:cubicBezTo>
                  <a:cubicBezTo>
                    <a:pt x="3623" y="113"/>
                    <a:pt x="3398" y="437"/>
                    <a:pt x="3241" y="791"/>
                  </a:cubicBezTo>
                  <a:cubicBezTo>
                    <a:pt x="3123" y="624"/>
                    <a:pt x="2956" y="496"/>
                    <a:pt x="2710" y="457"/>
                  </a:cubicBezTo>
                  <a:cubicBezTo>
                    <a:pt x="2625" y="442"/>
                    <a:pt x="2529" y="434"/>
                    <a:pt x="2429" y="434"/>
                  </a:cubicBezTo>
                  <a:cubicBezTo>
                    <a:pt x="2066" y="434"/>
                    <a:pt x="1647" y="544"/>
                    <a:pt x="1493" y="860"/>
                  </a:cubicBezTo>
                  <a:cubicBezTo>
                    <a:pt x="1365" y="1105"/>
                    <a:pt x="1454" y="1370"/>
                    <a:pt x="1571" y="1616"/>
                  </a:cubicBezTo>
                  <a:cubicBezTo>
                    <a:pt x="1389" y="1533"/>
                    <a:pt x="1203" y="1483"/>
                    <a:pt x="1018" y="1483"/>
                  </a:cubicBezTo>
                  <a:cubicBezTo>
                    <a:pt x="894" y="1483"/>
                    <a:pt x="771" y="1505"/>
                    <a:pt x="648" y="1557"/>
                  </a:cubicBezTo>
                  <a:cubicBezTo>
                    <a:pt x="246" y="1733"/>
                    <a:pt x="0" y="2323"/>
                    <a:pt x="236" y="2725"/>
                  </a:cubicBezTo>
                  <a:cubicBezTo>
                    <a:pt x="413" y="3030"/>
                    <a:pt x="796" y="3147"/>
                    <a:pt x="1149" y="3206"/>
                  </a:cubicBezTo>
                  <a:cubicBezTo>
                    <a:pt x="864" y="3314"/>
                    <a:pt x="609" y="3462"/>
                    <a:pt x="442" y="3687"/>
                  </a:cubicBezTo>
                  <a:cubicBezTo>
                    <a:pt x="128" y="4090"/>
                    <a:pt x="423" y="4591"/>
                    <a:pt x="786" y="4846"/>
                  </a:cubicBezTo>
                  <a:cubicBezTo>
                    <a:pt x="949" y="4961"/>
                    <a:pt x="1126" y="5009"/>
                    <a:pt x="1304" y="5009"/>
                  </a:cubicBezTo>
                  <a:cubicBezTo>
                    <a:pt x="1629" y="5009"/>
                    <a:pt x="1956" y="4849"/>
                    <a:pt x="2210" y="4640"/>
                  </a:cubicBezTo>
                  <a:cubicBezTo>
                    <a:pt x="2308" y="4561"/>
                    <a:pt x="2396" y="4463"/>
                    <a:pt x="2484" y="4375"/>
                  </a:cubicBezTo>
                  <a:lnTo>
                    <a:pt x="2484" y="4375"/>
                  </a:lnTo>
                  <a:cubicBezTo>
                    <a:pt x="2435" y="4905"/>
                    <a:pt x="2475" y="5474"/>
                    <a:pt x="2799" y="5828"/>
                  </a:cubicBezTo>
                  <a:cubicBezTo>
                    <a:pt x="2981" y="6035"/>
                    <a:pt x="3249" y="6120"/>
                    <a:pt x="3525" y="6120"/>
                  </a:cubicBezTo>
                  <a:cubicBezTo>
                    <a:pt x="3785" y="6120"/>
                    <a:pt x="4052" y="6045"/>
                    <a:pt x="4262" y="5926"/>
                  </a:cubicBezTo>
                  <a:cubicBezTo>
                    <a:pt x="4733" y="5661"/>
                    <a:pt x="4743" y="5160"/>
                    <a:pt x="4556" y="4699"/>
                  </a:cubicBezTo>
                  <a:cubicBezTo>
                    <a:pt x="4556" y="4689"/>
                    <a:pt x="4546" y="4669"/>
                    <a:pt x="4537" y="4659"/>
                  </a:cubicBezTo>
                  <a:lnTo>
                    <a:pt x="4537" y="4659"/>
                  </a:lnTo>
                  <a:cubicBezTo>
                    <a:pt x="4879" y="4879"/>
                    <a:pt x="5275" y="5079"/>
                    <a:pt x="5675" y="5079"/>
                  </a:cubicBezTo>
                  <a:cubicBezTo>
                    <a:pt x="5757" y="5079"/>
                    <a:pt x="5839" y="5071"/>
                    <a:pt x="5921" y="5052"/>
                  </a:cubicBezTo>
                  <a:cubicBezTo>
                    <a:pt x="6402" y="4944"/>
                    <a:pt x="6805" y="4385"/>
                    <a:pt x="6638" y="3894"/>
                  </a:cubicBezTo>
                  <a:cubicBezTo>
                    <a:pt x="6500" y="3452"/>
                    <a:pt x="5970" y="3304"/>
                    <a:pt x="5558" y="3236"/>
                  </a:cubicBezTo>
                  <a:cubicBezTo>
                    <a:pt x="5872" y="3157"/>
                    <a:pt x="6186" y="3039"/>
                    <a:pt x="6422" y="2823"/>
                  </a:cubicBezTo>
                  <a:cubicBezTo>
                    <a:pt x="6805" y="2480"/>
                    <a:pt x="6599" y="2008"/>
                    <a:pt x="6235" y="1714"/>
                  </a:cubicBezTo>
                  <a:cubicBezTo>
                    <a:pt x="6061" y="1573"/>
                    <a:pt x="5862" y="1516"/>
                    <a:pt x="5658" y="1516"/>
                  </a:cubicBezTo>
                  <a:cubicBezTo>
                    <a:pt x="5380" y="1516"/>
                    <a:pt x="5094" y="1621"/>
                    <a:pt x="4851" y="1763"/>
                  </a:cubicBezTo>
                  <a:cubicBezTo>
                    <a:pt x="5037" y="1400"/>
                    <a:pt x="5204" y="968"/>
                    <a:pt x="5106" y="575"/>
                  </a:cubicBezTo>
                  <a:cubicBezTo>
                    <a:pt x="5016" y="199"/>
                    <a:pt x="4621" y="0"/>
                    <a:pt x="4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9" name="Google Shape;5019;p23"/>
            <p:cNvSpPr/>
            <p:nvPr/>
          </p:nvSpPr>
          <p:spPr>
            <a:xfrm>
              <a:off x="-9" y="8035511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24" y="281"/>
                  </a:moveTo>
                  <a:cubicBezTo>
                    <a:pt x="3353" y="281"/>
                    <a:pt x="3588" y="393"/>
                    <a:pt x="3702" y="583"/>
                  </a:cubicBezTo>
                  <a:cubicBezTo>
                    <a:pt x="3899" y="917"/>
                    <a:pt x="3899" y="1359"/>
                    <a:pt x="3879" y="1732"/>
                  </a:cubicBezTo>
                  <a:cubicBezTo>
                    <a:pt x="3860" y="2007"/>
                    <a:pt x="3830" y="2282"/>
                    <a:pt x="3761" y="2547"/>
                  </a:cubicBezTo>
                  <a:cubicBezTo>
                    <a:pt x="3745" y="2629"/>
                    <a:pt x="3806" y="2660"/>
                    <a:pt x="3886" y="2660"/>
                  </a:cubicBezTo>
                  <a:cubicBezTo>
                    <a:pt x="3998" y="2660"/>
                    <a:pt x="4149" y="2600"/>
                    <a:pt x="4184" y="2537"/>
                  </a:cubicBezTo>
                  <a:cubicBezTo>
                    <a:pt x="4370" y="2213"/>
                    <a:pt x="4606" y="1899"/>
                    <a:pt x="4881" y="1653"/>
                  </a:cubicBezTo>
                  <a:cubicBezTo>
                    <a:pt x="5023" y="1527"/>
                    <a:pt x="5205" y="1393"/>
                    <a:pt x="5398" y="1393"/>
                  </a:cubicBezTo>
                  <a:cubicBezTo>
                    <a:pt x="5445" y="1393"/>
                    <a:pt x="5491" y="1401"/>
                    <a:pt x="5539" y="1418"/>
                  </a:cubicBezTo>
                  <a:cubicBezTo>
                    <a:pt x="5774" y="1506"/>
                    <a:pt x="6039" y="1811"/>
                    <a:pt x="6069" y="2066"/>
                  </a:cubicBezTo>
                  <a:cubicBezTo>
                    <a:pt x="6157" y="2734"/>
                    <a:pt x="4773" y="2861"/>
                    <a:pt x="4331" y="2891"/>
                  </a:cubicBezTo>
                  <a:cubicBezTo>
                    <a:pt x="4116" y="2919"/>
                    <a:pt x="3990" y="3178"/>
                    <a:pt x="4240" y="3178"/>
                  </a:cubicBezTo>
                  <a:cubicBezTo>
                    <a:pt x="4253" y="3178"/>
                    <a:pt x="4267" y="3177"/>
                    <a:pt x="4282" y="3175"/>
                  </a:cubicBezTo>
                  <a:cubicBezTo>
                    <a:pt x="4380" y="3166"/>
                    <a:pt x="4488" y="3156"/>
                    <a:pt x="4606" y="3146"/>
                  </a:cubicBezTo>
                  <a:cubicBezTo>
                    <a:pt x="4711" y="3139"/>
                    <a:pt x="4827" y="3135"/>
                    <a:pt x="4946" y="3135"/>
                  </a:cubicBezTo>
                  <a:cubicBezTo>
                    <a:pt x="5530" y="3135"/>
                    <a:pt x="6210" y="3246"/>
                    <a:pt x="6226" y="3784"/>
                  </a:cubicBezTo>
                  <a:cubicBezTo>
                    <a:pt x="6236" y="3981"/>
                    <a:pt x="6147" y="4305"/>
                    <a:pt x="5931" y="4344"/>
                  </a:cubicBezTo>
                  <a:cubicBezTo>
                    <a:pt x="5916" y="4346"/>
                    <a:pt x="5900" y="4347"/>
                    <a:pt x="5884" y="4347"/>
                  </a:cubicBezTo>
                  <a:cubicBezTo>
                    <a:pt x="5675" y="4347"/>
                    <a:pt x="5419" y="4180"/>
                    <a:pt x="5264" y="4089"/>
                  </a:cubicBezTo>
                  <a:cubicBezTo>
                    <a:pt x="4949" y="3892"/>
                    <a:pt x="4655" y="3666"/>
                    <a:pt x="4400" y="3401"/>
                  </a:cubicBezTo>
                  <a:cubicBezTo>
                    <a:pt x="4371" y="3373"/>
                    <a:pt x="4325" y="3360"/>
                    <a:pt x="4273" y="3360"/>
                  </a:cubicBezTo>
                  <a:cubicBezTo>
                    <a:pt x="4165" y="3360"/>
                    <a:pt x="4034" y="3413"/>
                    <a:pt x="3987" y="3480"/>
                  </a:cubicBezTo>
                  <a:cubicBezTo>
                    <a:pt x="3968" y="3519"/>
                    <a:pt x="3968" y="3558"/>
                    <a:pt x="4007" y="3588"/>
                  </a:cubicBezTo>
                  <a:cubicBezTo>
                    <a:pt x="4203" y="3784"/>
                    <a:pt x="4390" y="4010"/>
                    <a:pt x="4557" y="4236"/>
                  </a:cubicBezTo>
                  <a:cubicBezTo>
                    <a:pt x="4714" y="4452"/>
                    <a:pt x="5146" y="5041"/>
                    <a:pt x="4851" y="5296"/>
                  </a:cubicBezTo>
                  <a:cubicBezTo>
                    <a:pt x="4766" y="5371"/>
                    <a:pt x="4630" y="5403"/>
                    <a:pt x="4492" y="5403"/>
                  </a:cubicBezTo>
                  <a:cubicBezTo>
                    <a:pt x="4360" y="5403"/>
                    <a:pt x="4226" y="5374"/>
                    <a:pt x="4134" y="5326"/>
                  </a:cubicBezTo>
                  <a:cubicBezTo>
                    <a:pt x="3958" y="5228"/>
                    <a:pt x="3869" y="5051"/>
                    <a:pt x="3820" y="4864"/>
                  </a:cubicBezTo>
                  <a:cubicBezTo>
                    <a:pt x="3791" y="4746"/>
                    <a:pt x="3781" y="4619"/>
                    <a:pt x="3781" y="4491"/>
                  </a:cubicBezTo>
                  <a:cubicBezTo>
                    <a:pt x="3801" y="4354"/>
                    <a:pt x="3820" y="4226"/>
                    <a:pt x="3830" y="4089"/>
                  </a:cubicBezTo>
                  <a:cubicBezTo>
                    <a:pt x="3834" y="4004"/>
                    <a:pt x="3766" y="3969"/>
                    <a:pt x="3683" y="3969"/>
                  </a:cubicBezTo>
                  <a:cubicBezTo>
                    <a:pt x="3563" y="3969"/>
                    <a:pt x="3411" y="4040"/>
                    <a:pt x="3388" y="4138"/>
                  </a:cubicBezTo>
                  <a:cubicBezTo>
                    <a:pt x="3359" y="4265"/>
                    <a:pt x="3349" y="4413"/>
                    <a:pt x="3349" y="4560"/>
                  </a:cubicBezTo>
                  <a:cubicBezTo>
                    <a:pt x="3268" y="5099"/>
                    <a:pt x="3069" y="5836"/>
                    <a:pt x="2649" y="5836"/>
                  </a:cubicBezTo>
                  <a:cubicBezTo>
                    <a:pt x="2556" y="5836"/>
                    <a:pt x="2453" y="5800"/>
                    <a:pt x="2338" y="5719"/>
                  </a:cubicBezTo>
                  <a:cubicBezTo>
                    <a:pt x="1660" y="5237"/>
                    <a:pt x="2593" y="3922"/>
                    <a:pt x="2937" y="3480"/>
                  </a:cubicBezTo>
                  <a:cubicBezTo>
                    <a:pt x="3036" y="3358"/>
                    <a:pt x="2931" y="3297"/>
                    <a:pt x="2807" y="3297"/>
                  </a:cubicBezTo>
                  <a:cubicBezTo>
                    <a:pt x="2721" y="3297"/>
                    <a:pt x="2627" y="3326"/>
                    <a:pt x="2583" y="3382"/>
                  </a:cubicBezTo>
                  <a:cubicBezTo>
                    <a:pt x="2367" y="3666"/>
                    <a:pt x="2092" y="3931"/>
                    <a:pt x="1788" y="4128"/>
                  </a:cubicBezTo>
                  <a:cubicBezTo>
                    <a:pt x="1631" y="4225"/>
                    <a:pt x="1453" y="4316"/>
                    <a:pt x="1273" y="4316"/>
                  </a:cubicBezTo>
                  <a:cubicBezTo>
                    <a:pt x="1215" y="4316"/>
                    <a:pt x="1157" y="4306"/>
                    <a:pt x="1100" y="4285"/>
                  </a:cubicBezTo>
                  <a:cubicBezTo>
                    <a:pt x="884" y="4206"/>
                    <a:pt x="590" y="3892"/>
                    <a:pt x="600" y="3637"/>
                  </a:cubicBezTo>
                  <a:cubicBezTo>
                    <a:pt x="619" y="3234"/>
                    <a:pt x="1375" y="3126"/>
                    <a:pt x="1660" y="3067"/>
                  </a:cubicBezTo>
                  <a:cubicBezTo>
                    <a:pt x="1974" y="3008"/>
                    <a:pt x="2298" y="2969"/>
                    <a:pt x="2613" y="2950"/>
                  </a:cubicBezTo>
                  <a:cubicBezTo>
                    <a:pt x="2840" y="2931"/>
                    <a:pt x="2949" y="2664"/>
                    <a:pt x="2690" y="2664"/>
                  </a:cubicBezTo>
                  <a:cubicBezTo>
                    <a:pt x="2681" y="2664"/>
                    <a:pt x="2671" y="2664"/>
                    <a:pt x="2662" y="2665"/>
                  </a:cubicBezTo>
                  <a:cubicBezTo>
                    <a:pt x="2501" y="2676"/>
                    <a:pt x="2315" y="2686"/>
                    <a:pt x="2120" y="2686"/>
                  </a:cubicBezTo>
                  <a:cubicBezTo>
                    <a:pt x="1626" y="2686"/>
                    <a:pt x="1078" y="2620"/>
                    <a:pt x="747" y="2331"/>
                  </a:cubicBezTo>
                  <a:cubicBezTo>
                    <a:pt x="482" y="2086"/>
                    <a:pt x="541" y="1457"/>
                    <a:pt x="924" y="1339"/>
                  </a:cubicBezTo>
                  <a:cubicBezTo>
                    <a:pt x="973" y="1323"/>
                    <a:pt x="1026" y="1315"/>
                    <a:pt x="1080" y="1315"/>
                  </a:cubicBezTo>
                  <a:cubicBezTo>
                    <a:pt x="1443" y="1315"/>
                    <a:pt x="1885" y="1651"/>
                    <a:pt x="2141" y="1830"/>
                  </a:cubicBezTo>
                  <a:cubicBezTo>
                    <a:pt x="2426" y="2036"/>
                    <a:pt x="2701" y="2262"/>
                    <a:pt x="2946" y="2518"/>
                  </a:cubicBezTo>
                  <a:cubicBezTo>
                    <a:pt x="2976" y="2547"/>
                    <a:pt x="3025" y="2560"/>
                    <a:pt x="3079" y="2560"/>
                  </a:cubicBezTo>
                  <a:cubicBezTo>
                    <a:pt x="3238" y="2560"/>
                    <a:pt x="3444" y="2448"/>
                    <a:pt x="3349" y="2331"/>
                  </a:cubicBezTo>
                  <a:cubicBezTo>
                    <a:pt x="3162" y="2125"/>
                    <a:pt x="3005" y="1899"/>
                    <a:pt x="2868" y="1663"/>
                  </a:cubicBezTo>
                  <a:cubicBezTo>
                    <a:pt x="2691" y="1369"/>
                    <a:pt x="2416" y="848"/>
                    <a:pt x="2652" y="514"/>
                  </a:cubicBezTo>
                  <a:cubicBezTo>
                    <a:pt x="2761" y="353"/>
                    <a:pt x="2940" y="281"/>
                    <a:pt x="3124" y="281"/>
                  </a:cubicBezTo>
                  <a:close/>
                  <a:moveTo>
                    <a:pt x="3296" y="0"/>
                  </a:moveTo>
                  <a:cubicBezTo>
                    <a:pt x="3034" y="0"/>
                    <a:pt x="2765" y="75"/>
                    <a:pt x="2554" y="190"/>
                  </a:cubicBezTo>
                  <a:cubicBezTo>
                    <a:pt x="2082" y="456"/>
                    <a:pt x="2063" y="956"/>
                    <a:pt x="2249" y="1418"/>
                  </a:cubicBezTo>
                  <a:cubicBezTo>
                    <a:pt x="2259" y="1428"/>
                    <a:pt x="2269" y="1447"/>
                    <a:pt x="2269" y="1457"/>
                  </a:cubicBezTo>
                  <a:cubicBezTo>
                    <a:pt x="1935" y="1237"/>
                    <a:pt x="1540" y="1038"/>
                    <a:pt x="1141" y="1038"/>
                  </a:cubicBezTo>
                  <a:cubicBezTo>
                    <a:pt x="1058" y="1038"/>
                    <a:pt x="976" y="1046"/>
                    <a:pt x="894" y="1064"/>
                  </a:cubicBezTo>
                  <a:cubicBezTo>
                    <a:pt x="413" y="1172"/>
                    <a:pt x="11" y="1732"/>
                    <a:pt x="168" y="2233"/>
                  </a:cubicBezTo>
                  <a:cubicBezTo>
                    <a:pt x="305" y="2665"/>
                    <a:pt x="845" y="2812"/>
                    <a:pt x="1248" y="2881"/>
                  </a:cubicBezTo>
                  <a:cubicBezTo>
                    <a:pt x="933" y="2969"/>
                    <a:pt x="619" y="3077"/>
                    <a:pt x="384" y="3293"/>
                  </a:cubicBezTo>
                  <a:cubicBezTo>
                    <a:pt x="1" y="3637"/>
                    <a:pt x="207" y="4118"/>
                    <a:pt x="570" y="4403"/>
                  </a:cubicBezTo>
                  <a:cubicBezTo>
                    <a:pt x="751" y="4546"/>
                    <a:pt x="953" y="4604"/>
                    <a:pt x="1159" y="4604"/>
                  </a:cubicBezTo>
                  <a:cubicBezTo>
                    <a:pt x="1435" y="4604"/>
                    <a:pt x="1717" y="4500"/>
                    <a:pt x="1964" y="4354"/>
                  </a:cubicBezTo>
                  <a:lnTo>
                    <a:pt x="1964" y="4354"/>
                  </a:lnTo>
                  <a:cubicBezTo>
                    <a:pt x="1778" y="4717"/>
                    <a:pt x="1601" y="5149"/>
                    <a:pt x="1699" y="5542"/>
                  </a:cubicBezTo>
                  <a:cubicBezTo>
                    <a:pt x="1798" y="5919"/>
                    <a:pt x="2198" y="6125"/>
                    <a:pt x="2574" y="6125"/>
                  </a:cubicBezTo>
                  <a:cubicBezTo>
                    <a:pt x="2647" y="6125"/>
                    <a:pt x="2720" y="6118"/>
                    <a:pt x="2789" y="6101"/>
                  </a:cubicBezTo>
                  <a:cubicBezTo>
                    <a:pt x="3182" y="6003"/>
                    <a:pt x="3418" y="5689"/>
                    <a:pt x="3565" y="5326"/>
                  </a:cubicBezTo>
                  <a:cubicBezTo>
                    <a:pt x="3683" y="5493"/>
                    <a:pt x="3860" y="5620"/>
                    <a:pt x="4105" y="5660"/>
                  </a:cubicBezTo>
                  <a:cubicBezTo>
                    <a:pt x="4190" y="5674"/>
                    <a:pt x="4286" y="5683"/>
                    <a:pt x="4386" y="5683"/>
                  </a:cubicBezTo>
                  <a:cubicBezTo>
                    <a:pt x="4750" y="5683"/>
                    <a:pt x="5169" y="5572"/>
                    <a:pt x="5323" y="5257"/>
                  </a:cubicBezTo>
                  <a:cubicBezTo>
                    <a:pt x="5440" y="5012"/>
                    <a:pt x="5362" y="4746"/>
                    <a:pt x="5234" y="4501"/>
                  </a:cubicBezTo>
                  <a:lnTo>
                    <a:pt x="5234" y="4501"/>
                  </a:lnTo>
                  <a:cubicBezTo>
                    <a:pt x="5422" y="4583"/>
                    <a:pt x="5610" y="4634"/>
                    <a:pt x="5794" y="4634"/>
                  </a:cubicBezTo>
                  <a:cubicBezTo>
                    <a:pt x="5918" y="4634"/>
                    <a:pt x="6039" y="4611"/>
                    <a:pt x="6157" y="4560"/>
                  </a:cubicBezTo>
                  <a:cubicBezTo>
                    <a:pt x="6570" y="4383"/>
                    <a:pt x="6805" y="3794"/>
                    <a:pt x="6579" y="3401"/>
                  </a:cubicBezTo>
                  <a:cubicBezTo>
                    <a:pt x="6403" y="3087"/>
                    <a:pt x="6020" y="2969"/>
                    <a:pt x="5666" y="2910"/>
                  </a:cubicBezTo>
                  <a:cubicBezTo>
                    <a:pt x="5951" y="2802"/>
                    <a:pt x="6206" y="2655"/>
                    <a:pt x="6373" y="2429"/>
                  </a:cubicBezTo>
                  <a:cubicBezTo>
                    <a:pt x="6687" y="2036"/>
                    <a:pt x="6393" y="1526"/>
                    <a:pt x="6029" y="1271"/>
                  </a:cubicBezTo>
                  <a:cubicBezTo>
                    <a:pt x="5866" y="1156"/>
                    <a:pt x="5689" y="1107"/>
                    <a:pt x="5511" y="1107"/>
                  </a:cubicBezTo>
                  <a:cubicBezTo>
                    <a:pt x="5187" y="1107"/>
                    <a:pt x="4859" y="1268"/>
                    <a:pt x="4606" y="1477"/>
                  </a:cubicBezTo>
                  <a:cubicBezTo>
                    <a:pt x="4508" y="1565"/>
                    <a:pt x="4419" y="1653"/>
                    <a:pt x="4331" y="1742"/>
                  </a:cubicBezTo>
                  <a:cubicBezTo>
                    <a:pt x="4380" y="1212"/>
                    <a:pt x="4341" y="642"/>
                    <a:pt x="4017" y="289"/>
                  </a:cubicBezTo>
                  <a:cubicBezTo>
                    <a:pt x="3836" y="83"/>
                    <a:pt x="3570" y="0"/>
                    <a:pt x="3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0" name="Google Shape;5020;p23"/>
            <p:cNvSpPr/>
            <p:nvPr/>
          </p:nvSpPr>
          <p:spPr>
            <a:xfrm>
              <a:off x="339592" y="8044025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4157" y="281"/>
                  </a:moveTo>
                  <a:cubicBezTo>
                    <a:pt x="4250" y="281"/>
                    <a:pt x="4353" y="317"/>
                    <a:pt x="4468" y="399"/>
                  </a:cubicBezTo>
                  <a:cubicBezTo>
                    <a:pt x="5146" y="880"/>
                    <a:pt x="4213" y="2195"/>
                    <a:pt x="3870" y="2637"/>
                  </a:cubicBezTo>
                  <a:cubicBezTo>
                    <a:pt x="3771" y="2760"/>
                    <a:pt x="3875" y="2820"/>
                    <a:pt x="3999" y="2820"/>
                  </a:cubicBezTo>
                  <a:cubicBezTo>
                    <a:pt x="4085" y="2820"/>
                    <a:pt x="4179" y="2791"/>
                    <a:pt x="4223" y="2735"/>
                  </a:cubicBezTo>
                  <a:cubicBezTo>
                    <a:pt x="4439" y="2451"/>
                    <a:pt x="4714" y="2186"/>
                    <a:pt x="5018" y="1989"/>
                  </a:cubicBezTo>
                  <a:cubicBezTo>
                    <a:pt x="5175" y="1893"/>
                    <a:pt x="5353" y="1801"/>
                    <a:pt x="5533" y="1801"/>
                  </a:cubicBezTo>
                  <a:cubicBezTo>
                    <a:pt x="5591" y="1801"/>
                    <a:pt x="5649" y="1811"/>
                    <a:pt x="5706" y="1832"/>
                  </a:cubicBezTo>
                  <a:cubicBezTo>
                    <a:pt x="5922" y="1911"/>
                    <a:pt x="6216" y="2225"/>
                    <a:pt x="6206" y="2480"/>
                  </a:cubicBezTo>
                  <a:cubicBezTo>
                    <a:pt x="6187" y="2883"/>
                    <a:pt x="5431" y="2991"/>
                    <a:pt x="5146" y="3050"/>
                  </a:cubicBezTo>
                  <a:cubicBezTo>
                    <a:pt x="4832" y="3109"/>
                    <a:pt x="4508" y="3148"/>
                    <a:pt x="4194" y="3168"/>
                  </a:cubicBezTo>
                  <a:cubicBezTo>
                    <a:pt x="3966" y="3187"/>
                    <a:pt x="3857" y="3453"/>
                    <a:pt x="4116" y="3453"/>
                  </a:cubicBezTo>
                  <a:cubicBezTo>
                    <a:pt x="4125" y="3453"/>
                    <a:pt x="4135" y="3453"/>
                    <a:pt x="4144" y="3452"/>
                  </a:cubicBezTo>
                  <a:cubicBezTo>
                    <a:pt x="4304" y="3441"/>
                    <a:pt x="4488" y="3431"/>
                    <a:pt x="4680" y="3431"/>
                  </a:cubicBezTo>
                  <a:cubicBezTo>
                    <a:pt x="5175" y="3431"/>
                    <a:pt x="5727" y="3499"/>
                    <a:pt x="6059" y="3796"/>
                  </a:cubicBezTo>
                  <a:cubicBezTo>
                    <a:pt x="6324" y="4032"/>
                    <a:pt x="6265" y="4660"/>
                    <a:pt x="5882" y="4778"/>
                  </a:cubicBezTo>
                  <a:cubicBezTo>
                    <a:pt x="5833" y="4794"/>
                    <a:pt x="5780" y="4802"/>
                    <a:pt x="5726" y="4802"/>
                  </a:cubicBezTo>
                  <a:cubicBezTo>
                    <a:pt x="5363" y="4802"/>
                    <a:pt x="4921" y="4466"/>
                    <a:pt x="4665" y="4287"/>
                  </a:cubicBezTo>
                  <a:cubicBezTo>
                    <a:pt x="4380" y="4081"/>
                    <a:pt x="4105" y="3855"/>
                    <a:pt x="3860" y="3609"/>
                  </a:cubicBezTo>
                  <a:cubicBezTo>
                    <a:pt x="3828" y="3575"/>
                    <a:pt x="3776" y="3561"/>
                    <a:pt x="3719" y="3561"/>
                  </a:cubicBezTo>
                  <a:cubicBezTo>
                    <a:pt x="3560" y="3561"/>
                    <a:pt x="3363" y="3671"/>
                    <a:pt x="3457" y="3786"/>
                  </a:cubicBezTo>
                  <a:cubicBezTo>
                    <a:pt x="3644" y="3992"/>
                    <a:pt x="3801" y="4218"/>
                    <a:pt x="3938" y="4454"/>
                  </a:cubicBezTo>
                  <a:cubicBezTo>
                    <a:pt x="4115" y="4748"/>
                    <a:pt x="4390" y="5279"/>
                    <a:pt x="4154" y="5603"/>
                  </a:cubicBezTo>
                  <a:cubicBezTo>
                    <a:pt x="4045" y="5764"/>
                    <a:pt x="3866" y="5837"/>
                    <a:pt x="3682" y="5837"/>
                  </a:cubicBezTo>
                  <a:cubicBezTo>
                    <a:pt x="3453" y="5837"/>
                    <a:pt x="3218" y="5725"/>
                    <a:pt x="3104" y="5534"/>
                  </a:cubicBezTo>
                  <a:cubicBezTo>
                    <a:pt x="2907" y="5200"/>
                    <a:pt x="2907" y="4758"/>
                    <a:pt x="2927" y="4385"/>
                  </a:cubicBezTo>
                  <a:cubicBezTo>
                    <a:pt x="2947" y="4110"/>
                    <a:pt x="2976" y="3835"/>
                    <a:pt x="3045" y="3570"/>
                  </a:cubicBezTo>
                  <a:cubicBezTo>
                    <a:pt x="3061" y="3488"/>
                    <a:pt x="3000" y="3457"/>
                    <a:pt x="2920" y="3457"/>
                  </a:cubicBezTo>
                  <a:cubicBezTo>
                    <a:pt x="2808" y="3457"/>
                    <a:pt x="2657" y="3517"/>
                    <a:pt x="2623" y="3580"/>
                  </a:cubicBezTo>
                  <a:cubicBezTo>
                    <a:pt x="2436" y="3904"/>
                    <a:pt x="2200" y="4218"/>
                    <a:pt x="1925" y="4464"/>
                  </a:cubicBezTo>
                  <a:cubicBezTo>
                    <a:pt x="1783" y="4591"/>
                    <a:pt x="1601" y="4724"/>
                    <a:pt x="1408" y="4724"/>
                  </a:cubicBezTo>
                  <a:cubicBezTo>
                    <a:pt x="1362" y="4724"/>
                    <a:pt x="1315" y="4716"/>
                    <a:pt x="1267" y="4699"/>
                  </a:cubicBezTo>
                  <a:cubicBezTo>
                    <a:pt x="1032" y="4611"/>
                    <a:pt x="767" y="4307"/>
                    <a:pt x="737" y="4051"/>
                  </a:cubicBezTo>
                  <a:cubicBezTo>
                    <a:pt x="649" y="3384"/>
                    <a:pt x="2033" y="3256"/>
                    <a:pt x="2475" y="3226"/>
                  </a:cubicBezTo>
                  <a:cubicBezTo>
                    <a:pt x="2690" y="3198"/>
                    <a:pt x="2816" y="2940"/>
                    <a:pt x="2566" y="2940"/>
                  </a:cubicBezTo>
                  <a:cubicBezTo>
                    <a:pt x="2553" y="2940"/>
                    <a:pt x="2539" y="2940"/>
                    <a:pt x="2524" y="2942"/>
                  </a:cubicBezTo>
                  <a:cubicBezTo>
                    <a:pt x="2426" y="2952"/>
                    <a:pt x="2318" y="2961"/>
                    <a:pt x="2200" y="2971"/>
                  </a:cubicBezTo>
                  <a:cubicBezTo>
                    <a:pt x="2088" y="2980"/>
                    <a:pt x="1964" y="2986"/>
                    <a:pt x="1836" y="2986"/>
                  </a:cubicBezTo>
                  <a:cubicBezTo>
                    <a:pt x="1258" y="2986"/>
                    <a:pt x="596" y="2864"/>
                    <a:pt x="580" y="2333"/>
                  </a:cubicBezTo>
                  <a:cubicBezTo>
                    <a:pt x="570" y="2137"/>
                    <a:pt x="659" y="1813"/>
                    <a:pt x="875" y="1783"/>
                  </a:cubicBezTo>
                  <a:cubicBezTo>
                    <a:pt x="895" y="1779"/>
                    <a:pt x="916" y="1778"/>
                    <a:pt x="937" y="1778"/>
                  </a:cubicBezTo>
                  <a:cubicBezTo>
                    <a:pt x="1143" y="1778"/>
                    <a:pt x="1391" y="1939"/>
                    <a:pt x="1542" y="2029"/>
                  </a:cubicBezTo>
                  <a:cubicBezTo>
                    <a:pt x="1857" y="2225"/>
                    <a:pt x="2141" y="2451"/>
                    <a:pt x="2406" y="2716"/>
                  </a:cubicBezTo>
                  <a:cubicBezTo>
                    <a:pt x="2435" y="2744"/>
                    <a:pt x="2481" y="2757"/>
                    <a:pt x="2533" y="2757"/>
                  </a:cubicBezTo>
                  <a:cubicBezTo>
                    <a:pt x="2641" y="2757"/>
                    <a:pt x="2772" y="2704"/>
                    <a:pt x="2819" y="2637"/>
                  </a:cubicBezTo>
                  <a:cubicBezTo>
                    <a:pt x="2839" y="2598"/>
                    <a:pt x="2839" y="2569"/>
                    <a:pt x="2799" y="2529"/>
                  </a:cubicBezTo>
                  <a:cubicBezTo>
                    <a:pt x="2603" y="2333"/>
                    <a:pt x="2416" y="2117"/>
                    <a:pt x="2249" y="1881"/>
                  </a:cubicBezTo>
                  <a:cubicBezTo>
                    <a:pt x="2092" y="1665"/>
                    <a:pt x="1660" y="1076"/>
                    <a:pt x="1955" y="821"/>
                  </a:cubicBezTo>
                  <a:cubicBezTo>
                    <a:pt x="2040" y="746"/>
                    <a:pt x="2176" y="714"/>
                    <a:pt x="2314" y="714"/>
                  </a:cubicBezTo>
                  <a:cubicBezTo>
                    <a:pt x="2446" y="714"/>
                    <a:pt x="2580" y="743"/>
                    <a:pt x="2672" y="791"/>
                  </a:cubicBezTo>
                  <a:cubicBezTo>
                    <a:pt x="2848" y="890"/>
                    <a:pt x="2937" y="1066"/>
                    <a:pt x="2986" y="1253"/>
                  </a:cubicBezTo>
                  <a:cubicBezTo>
                    <a:pt x="3015" y="1371"/>
                    <a:pt x="3025" y="1498"/>
                    <a:pt x="3025" y="1626"/>
                  </a:cubicBezTo>
                  <a:cubicBezTo>
                    <a:pt x="3005" y="1763"/>
                    <a:pt x="2986" y="1891"/>
                    <a:pt x="2976" y="2029"/>
                  </a:cubicBezTo>
                  <a:cubicBezTo>
                    <a:pt x="2972" y="2114"/>
                    <a:pt x="3040" y="2149"/>
                    <a:pt x="3123" y="2149"/>
                  </a:cubicBezTo>
                  <a:cubicBezTo>
                    <a:pt x="3243" y="2149"/>
                    <a:pt x="3395" y="2078"/>
                    <a:pt x="3418" y="1979"/>
                  </a:cubicBezTo>
                  <a:cubicBezTo>
                    <a:pt x="3447" y="1852"/>
                    <a:pt x="3457" y="1705"/>
                    <a:pt x="3457" y="1557"/>
                  </a:cubicBezTo>
                  <a:cubicBezTo>
                    <a:pt x="3538" y="1018"/>
                    <a:pt x="3737" y="281"/>
                    <a:pt x="4157" y="281"/>
                  </a:cubicBezTo>
                  <a:close/>
                  <a:moveTo>
                    <a:pt x="4238" y="1"/>
                  </a:moveTo>
                  <a:cubicBezTo>
                    <a:pt x="4163" y="1"/>
                    <a:pt x="4088" y="9"/>
                    <a:pt x="4017" y="25"/>
                  </a:cubicBezTo>
                  <a:cubicBezTo>
                    <a:pt x="3624" y="114"/>
                    <a:pt x="3388" y="438"/>
                    <a:pt x="3241" y="791"/>
                  </a:cubicBezTo>
                  <a:cubicBezTo>
                    <a:pt x="3123" y="624"/>
                    <a:pt x="2947" y="497"/>
                    <a:pt x="2701" y="458"/>
                  </a:cubicBezTo>
                  <a:cubicBezTo>
                    <a:pt x="2618" y="443"/>
                    <a:pt x="2523" y="434"/>
                    <a:pt x="2423" y="434"/>
                  </a:cubicBezTo>
                  <a:cubicBezTo>
                    <a:pt x="2062" y="434"/>
                    <a:pt x="1637" y="545"/>
                    <a:pt x="1484" y="860"/>
                  </a:cubicBezTo>
                  <a:cubicBezTo>
                    <a:pt x="1366" y="1106"/>
                    <a:pt x="1444" y="1371"/>
                    <a:pt x="1572" y="1616"/>
                  </a:cubicBezTo>
                  <a:cubicBezTo>
                    <a:pt x="1384" y="1534"/>
                    <a:pt x="1196" y="1483"/>
                    <a:pt x="1012" y="1483"/>
                  </a:cubicBezTo>
                  <a:cubicBezTo>
                    <a:pt x="889" y="1483"/>
                    <a:pt x="767" y="1506"/>
                    <a:pt x="649" y="1557"/>
                  </a:cubicBezTo>
                  <a:cubicBezTo>
                    <a:pt x="237" y="1734"/>
                    <a:pt x="1" y="2323"/>
                    <a:pt x="227" y="2726"/>
                  </a:cubicBezTo>
                  <a:cubicBezTo>
                    <a:pt x="403" y="3030"/>
                    <a:pt x="786" y="3148"/>
                    <a:pt x="1140" y="3207"/>
                  </a:cubicBezTo>
                  <a:cubicBezTo>
                    <a:pt x="855" y="3315"/>
                    <a:pt x="600" y="3462"/>
                    <a:pt x="433" y="3688"/>
                  </a:cubicBezTo>
                  <a:cubicBezTo>
                    <a:pt x="119" y="4091"/>
                    <a:pt x="413" y="4591"/>
                    <a:pt x="777" y="4847"/>
                  </a:cubicBezTo>
                  <a:cubicBezTo>
                    <a:pt x="940" y="4961"/>
                    <a:pt x="1117" y="5010"/>
                    <a:pt x="1295" y="5010"/>
                  </a:cubicBezTo>
                  <a:cubicBezTo>
                    <a:pt x="1620" y="5010"/>
                    <a:pt x="1947" y="4850"/>
                    <a:pt x="2200" y="4640"/>
                  </a:cubicBezTo>
                  <a:cubicBezTo>
                    <a:pt x="2298" y="4562"/>
                    <a:pt x="2387" y="4464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5"/>
                    <a:pt x="2789" y="5828"/>
                  </a:cubicBezTo>
                  <a:cubicBezTo>
                    <a:pt x="2972" y="6036"/>
                    <a:pt x="3240" y="6121"/>
                    <a:pt x="3516" y="6121"/>
                  </a:cubicBezTo>
                  <a:cubicBezTo>
                    <a:pt x="3776" y="6121"/>
                    <a:pt x="4043" y="6046"/>
                    <a:pt x="4252" y="5927"/>
                  </a:cubicBezTo>
                  <a:cubicBezTo>
                    <a:pt x="4724" y="5662"/>
                    <a:pt x="4743" y="5161"/>
                    <a:pt x="4557" y="4699"/>
                  </a:cubicBezTo>
                  <a:cubicBezTo>
                    <a:pt x="4547" y="4689"/>
                    <a:pt x="4537" y="4670"/>
                    <a:pt x="4537" y="4660"/>
                  </a:cubicBezTo>
                  <a:lnTo>
                    <a:pt x="4537" y="4660"/>
                  </a:lnTo>
                  <a:cubicBezTo>
                    <a:pt x="4871" y="4880"/>
                    <a:pt x="5266" y="5080"/>
                    <a:pt x="5665" y="5080"/>
                  </a:cubicBezTo>
                  <a:cubicBezTo>
                    <a:pt x="5748" y="5080"/>
                    <a:pt x="5830" y="5071"/>
                    <a:pt x="5912" y="5053"/>
                  </a:cubicBezTo>
                  <a:cubicBezTo>
                    <a:pt x="6393" y="4945"/>
                    <a:pt x="6796" y="4385"/>
                    <a:pt x="6638" y="3894"/>
                  </a:cubicBezTo>
                  <a:cubicBezTo>
                    <a:pt x="6501" y="3452"/>
                    <a:pt x="5961" y="3305"/>
                    <a:pt x="5558" y="3236"/>
                  </a:cubicBezTo>
                  <a:cubicBezTo>
                    <a:pt x="5873" y="3158"/>
                    <a:pt x="6187" y="3040"/>
                    <a:pt x="6422" y="2824"/>
                  </a:cubicBezTo>
                  <a:cubicBezTo>
                    <a:pt x="6805" y="2480"/>
                    <a:pt x="6599" y="2009"/>
                    <a:pt x="6236" y="1714"/>
                  </a:cubicBezTo>
                  <a:cubicBezTo>
                    <a:pt x="6057" y="1573"/>
                    <a:pt x="5857" y="1516"/>
                    <a:pt x="5654" y="1516"/>
                  </a:cubicBezTo>
                  <a:cubicBezTo>
                    <a:pt x="5376" y="1516"/>
                    <a:pt x="5091" y="1622"/>
                    <a:pt x="4842" y="1763"/>
                  </a:cubicBezTo>
                  <a:cubicBezTo>
                    <a:pt x="5028" y="1400"/>
                    <a:pt x="5205" y="968"/>
                    <a:pt x="5107" y="575"/>
                  </a:cubicBezTo>
                  <a:cubicBezTo>
                    <a:pt x="5009" y="200"/>
                    <a:pt x="4612" y="1"/>
                    <a:pt x="4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1" name="Google Shape;5021;p23"/>
            <p:cNvSpPr/>
            <p:nvPr/>
          </p:nvSpPr>
          <p:spPr>
            <a:xfrm>
              <a:off x="679505" y="8035511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14" y="281"/>
                  </a:moveTo>
                  <a:cubicBezTo>
                    <a:pt x="3343" y="281"/>
                    <a:pt x="3578" y="393"/>
                    <a:pt x="3693" y="583"/>
                  </a:cubicBezTo>
                  <a:cubicBezTo>
                    <a:pt x="3899" y="917"/>
                    <a:pt x="3899" y="1359"/>
                    <a:pt x="3870" y="1732"/>
                  </a:cubicBezTo>
                  <a:cubicBezTo>
                    <a:pt x="3860" y="2007"/>
                    <a:pt x="3820" y="2282"/>
                    <a:pt x="3761" y="2547"/>
                  </a:cubicBezTo>
                  <a:cubicBezTo>
                    <a:pt x="3741" y="2629"/>
                    <a:pt x="3801" y="2660"/>
                    <a:pt x="3882" y="2660"/>
                  </a:cubicBezTo>
                  <a:cubicBezTo>
                    <a:pt x="3995" y="2660"/>
                    <a:pt x="4149" y="2600"/>
                    <a:pt x="4184" y="2537"/>
                  </a:cubicBezTo>
                  <a:cubicBezTo>
                    <a:pt x="4360" y="2213"/>
                    <a:pt x="4596" y="1899"/>
                    <a:pt x="4871" y="1653"/>
                  </a:cubicBezTo>
                  <a:cubicBezTo>
                    <a:pt x="5022" y="1527"/>
                    <a:pt x="5198" y="1393"/>
                    <a:pt x="5390" y="1393"/>
                  </a:cubicBezTo>
                  <a:cubicBezTo>
                    <a:pt x="5435" y="1393"/>
                    <a:pt x="5482" y="1401"/>
                    <a:pt x="5529" y="1418"/>
                  </a:cubicBezTo>
                  <a:cubicBezTo>
                    <a:pt x="5774" y="1506"/>
                    <a:pt x="6030" y="1811"/>
                    <a:pt x="6059" y="2066"/>
                  </a:cubicBezTo>
                  <a:cubicBezTo>
                    <a:pt x="6147" y="2734"/>
                    <a:pt x="4763" y="2861"/>
                    <a:pt x="4321" y="2891"/>
                  </a:cubicBezTo>
                  <a:cubicBezTo>
                    <a:pt x="4106" y="2919"/>
                    <a:pt x="3980" y="3178"/>
                    <a:pt x="4230" y="3178"/>
                  </a:cubicBezTo>
                  <a:cubicBezTo>
                    <a:pt x="4243" y="3178"/>
                    <a:pt x="4257" y="3177"/>
                    <a:pt x="4272" y="3175"/>
                  </a:cubicBezTo>
                  <a:cubicBezTo>
                    <a:pt x="4370" y="3166"/>
                    <a:pt x="4478" y="3156"/>
                    <a:pt x="4596" y="3146"/>
                  </a:cubicBezTo>
                  <a:cubicBezTo>
                    <a:pt x="4703" y="3139"/>
                    <a:pt x="4820" y="3135"/>
                    <a:pt x="4941" y="3135"/>
                  </a:cubicBezTo>
                  <a:cubicBezTo>
                    <a:pt x="5531" y="3135"/>
                    <a:pt x="6210" y="3246"/>
                    <a:pt x="6226" y="3784"/>
                  </a:cubicBezTo>
                  <a:cubicBezTo>
                    <a:pt x="6226" y="3981"/>
                    <a:pt x="6147" y="4305"/>
                    <a:pt x="5931" y="4344"/>
                  </a:cubicBezTo>
                  <a:cubicBezTo>
                    <a:pt x="5915" y="4346"/>
                    <a:pt x="5899" y="4347"/>
                    <a:pt x="5882" y="4347"/>
                  </a:cubicBezTo>
                  <a:cubicBezTo>
                    <a:pt x="5665" y="4347"/>
                    <a:pt x="5409" y="4180"/>
                    <a:pt x="5254" y="4089"/>
                  </a:cubicBezTo>
                  <a:cubicBezTo>
                    <a:pt x="4940" y="3892"/>
                    <a:pt x="4655" y="3666"/>
                    <a:pt x="4390" y="3401"/>
                  </a:cubicBezTo>
                  <a:cubicBezTo>
                    <a:pt x="4361" y="3373"/>
                    <a:pt x="4315" y="3360"/>
                    <a:pt x="4264" y="3360"/>
                  </a:cubicBezTo>
                  <a:cubicBezTo>
                    <a:pt x="4157" y="3360"/>
                    <a:pt x="4027" y="3413"/>
                    <a:pt x="3987" y="3480"/>
                  </a:cubicBezTo>
                  <a:cubicBezTo>
                    <a:pt x="3958" y="3519"/>
                    <a:pt x="3958" y="3558"/>
                    <a:pt x="3997" y="3588"/>
                  </a:cubicBezTo>
                  <a:cubicBezTo>
                    <a:pt x="4194" y="3784"/>
                    <a:pt x="4380" y="4010"/>
                    <a:pt x="4547" y="4236"/>
                  </a:cubicBezTo>
                  <a:cubicBezTo>
                    <a:pt x="4704" y="4452"/>
                    <a:pt x="5146" y="5041"/>
                    <a:pt x="4851" y="5296"/>
                  </a:cubicBezTo>
                  <a:cubicBezTo>
                    <a:pt x="4766" y="5371"/>
                    <a:pt x="4627" y="5403"/>
                    <a:pt x="4488" y="5403"/>
                  </a:cubicBezTo>
                  <a:cubicBezTo>
                    <a:pt x="4355" y="5403"/>
                    <a:pt x="4221" y="5374"/>
                    <a:pt x="4135" y="5326"/>
                  </a:cubicBezTo>
                  <a:cubicBezTo>
                    <a:pt x="3948" y="5228"/>
                    <a:pt x="3860" y="5051"/>
                    <a:pt x="3820" y="4864"/>
                  </a:cubicBezTo>
                  <a:cubicBezTo>
                    <a:pt x="3791" y="4746"/>
                    <a:pt x="3771" y="4619"/>
                    <a:pt x="3781" y="4491"/>
                  </a:cubicBezTo>
                  <a:cubicBezTo>
                    <a:pt x="3791" y="4354"/>
                    <a:pt x="3811" y="4226"/>
                    <a:pt x="3820" y="4089"/>
                  </a:cubicBezTo>
                  <a:cubicBezTo>
                    <a:pt x="3824" y="4004"/>
                    <a:pt x="3757" y="3969"/>
                    <a:pt x="3674" y="3969"/>
                  </a:cubicBezTo>
                  <a:cubicBezTo>
                    <a:pt x="3555" y="3969"/>
                    <a:pt x="3406" y="4040"/>
                    <a:pt x="3388" y="4138"/>
                  </a:cubicBezTo>
                  <a:cubicBezTo>
                    <a:pt x="3359" y="4265"/>
                    <a:pt x="3339" y="4413"/>
                    <a:pt x="3339" y="4560"/>
                  </a:cubicBezTo>
                  <a:cubicBezTo>
                    <a:pt x="3259" y="5099"/>
                    <a:pt x="3060" y="5836"/>
                    <a:pt x="2639" y="5836"/>
                  </a:cubicBezTo>
                  <a:cubicBezTo>
                    <a:pt x="2547" y="5836"/>
                    <a:pt x="2443" y="5800"/>
                    <a:pt x="2328" y="5719"/>
                  </a:cubicBezTo>
                  <a:cubicBezTo>
                    <a:pt x="1650" y="5237"/>
                    <a:pt x="2583" y="3922"/>
                    <a:pt x="2937" y="3480"/>
                  </a:cubicBezTo>
                  <a:cubicBezTo>
                    <a:pt x="3030" y="3358"/>
                    <a:pt x="2923" y="3297"/>
                    <a:pt x="2798" y="3297"/>
                  </a:cubicBezTo>
                  <a:cubicBezTo>
                    <a:pt x="2712" y="3297"/>
                    <a:pt x="2617" y="3326"/>
                    <a:pt x="2573" y="3382"/>
                  </a:cubicBezTo>
                  <a:cubicBezTo>
                    <a:pt x="2357" y="3666"/>
                    <a:pt x="2082" y="3931"/>
                    <a:pt x="1778" y="4128"/>
                  </a:cubicBezTo>
                  <a:cubicBezTo>
                    <a:pt x="1629" y="4225"/>
                    <a:pt x="1452" y="4316"/>
                    <a:pt x="1268" y="4316"/>
                  </a:cubicBezTo>
                  <a:cubicBezTo>
                    <a:pt x="1210" y="4316"/>
                    <a:pt x="1150" y="4306"/>
                    <a:pt x="1091" y="4285"/>
                  </a:cubicBezTo>
                  <a:cubicBezTo>
                    <a:pt x="875" y="4206"/>
                    <a:pt x="590" y="3892"/>
                    <a:pt x="600" y="3637"/>
                  </a:cubicBezTo>
                  <a:cubicBezTo>
                    <a:pt x="610" y="3234"/>
                    <a:pt x="1366" y="3126"/>
                    <a:pt x="1660" y="3067"/>
                  </a:cubicBezTo>
                  <a:cubicBezTo>
                    <a:pt x="1965" y="3008"/>
                    <a:pt x="2289" y="2969"/>
                    <a:pt x="2603" y="2950"/>
                  </a:cubicBezTo>
                  <a:cubicBezTo>
                    <a:pt x="2831" y="2931"/>
                    <a:pt x="2948" y="2664"/>
                    <a:pt x="2681" y="2664"/>
                  </a:cubicBezTo>
                  <a:cubicBezTo>
                    <a:pt x="2672" y="2664"/>
                    <a:pt x="2662" y="2664"/>
                    <a:pt x="2652" y="2665"/>
                  </a:cubicBezTo>
                  <a:cubicBezTo>
                    <a:pt x="2491" y="2676"/>
                    <a:pt x="2305" y="2686"/>
                    <a:pt x="2111" y="2686"/>
                  </a:cubicBezTo>
                  <a:cubicBezTo>
                    <a:pt x="1617" y="2686"/>
                    <a:pt x="1071" y="2620"/>
                    <a:pt x="747" y="2331"/>
                  </a:cubicBezTo>
                  <a:cubicBezTo>
                    <a:pt x="472" y="2086"/>
                    <a:pt x="541" y="1457"/>
                    <a:pt x="914" y="1339"/>
                  </a:cubicBezTo>
                  <a:cubicBezTo>
                    <a:pt x="964" y="1323"/>
                    <a:pt x="1016" y="1315"/>
                    <a:pt x="1070" y="1315"/>
                  </a:cubicBezTo>
                  <a:cubicBezTo>
                    <a:pt x="1433" y="1315"/>
                    <a:pt x="1875" y="1651"/>
                    <a:pt x="2132" y="1830"/>
                  </a:cubicBezTo>
                  <a:cubicBezTo>
                    <a:pt x="2416" y="2036"/>
                    <a:pt x="2691" y="2262"/>
                    <a:pt x="2937" y="2518"/>
                  </a:cubicBezTo>
                  <a:cubicBezTo>
                    <a:pt x="2967" y="2547"/>
                    <a:pt x="3015" y="2560"/>
                    <a:pt x="3069" y="2560"/>
                  </a:cubicBezTo>
                  <a:cubicBezTo>
                    <a:pt x="3229" y="2560"/>
                    <a:pt x="3435" y="2448"/>
                    <a:pt x="3339" y="2331"/>
                  </a:cubicBezTo>
                  <a:cubicBezTo>
                    <a:pt x="3163" y="2125"/>
                    <a:pt x="2996" y="1899"/>
                    <a:pt x="2858" y="1663"/>
                  </a:cubicBezTo>
                  <a:cubicBezTo>
                    <a:pt x="2691" y="1369"/>
                    <a:pt x="2406" y="848"/>
                    <a:pt x="2642" y="514"/>
                  </a:cubicBezTo>
                  <a:cubicBezTo>
                    <a:pt x="2751" y="353"/>
                    <a:pt x="2931" y="281"/>
                    <a:pt x="3114" y="281"/>
                  </a:cubicBezTo>
                  <a:close/>
                  <a:moveTo>
                    <a:pt x="3286" y="0"/>
                  </a:moveTo>
                  <a:cubicBezTo>
                    <a:pt x="3025" y="0"/>
                    <a:pt x="2755" y="75"/>
                    <a:pt x="2544" y="190"/>
                  </a:cubicBezTo>
                  <a:cubicBezTo>
                    <a:pt x="2073" y="456"/>
                    <a:pt x="2063" y="956"/>
                    <a:pt x="2249" y="1418"/>
                  </a:cubicBezTo>
                  <a:cubicBezTo>
                    <a:pt x="2249" y="1428"/>
                    <a:pt x="2259" y="1447"/>
                    <a:pt x="2259" y="1457"/>
                  </a:cubicBezTo>
                  <a:cubicBezTo>
                    <a:pt x="1925" y="1237"/>
                    <a:pt x="1530" y="1038"/>
                    <a:pt x="1131" y="1038"/>
                  </a:cubicBezTo>
                  <a:cubicBezTo>
                    <a:pt x="1049" y="1038"/>
                    <a:pt x="967" y="1046"/>
                    <a:pt x="885" y="1064"/>
                  </a:cubicBezTo>
                  <a:cubicBezTo>
                    <a:pt x="403" y="1172"/>
                    <a:pt x="1" y="1732"/>
                    <a:pt x="158" y="2233"/>
                  </a:cubicBezTo>
                  <a:cubicBezTo>
                    <a:pt x="305" y="2665"/>
                    <a:pt x="835" y="2812"/>
                    <a:pt x="1248" y="2881"/>
                  </a:cubicBezTo>
                  <a:cubicBezTo>
                    <a:pt x="924" y="2969"/>
                    <a:pt x="610" y="3077"/>
                    <a:pt x="384" y="3293"/>
                  </a:cubicBezTo>
                  <a:cubicBezTo>
                    <a:pt x="1" y="3637"/>
                    <a:pt x="207" y="4118"/>
                    <a:pt x="561" y="4403"/>
                  </a:cubicBezTo>
                  <a:cubicBezTo>
                    <a:pt x="741" y="4546"/>
                    <a:pt x="945" y="4604"/>
                    <a:pt x="1153" y="4604"/>
                  </a:cubicBezTo>
                  <a:cubicBezTo>
                    <a:pt x="1430" y="4604"/>
                    <a:pt x="1713" y="4500"/>
                    <a:pt x="1955" y="4354"/>
                  </a:cubicBezTo>
                  <a:lnTo>
                    <a:pt x="1955" y="4354"/>
                  </a:lnTo>
                  <a:cubicBezTo>
                    <a:pt x="1768" y="4717"/>
                    <a:pt x="1601" y="5149"/>
                    <a:pt x="1700" y="5542"/>
                  </a:cubicBezTo>
                  <a:cubicBezTo>
                    <a:pt x="1790" y="5919"/>
                    <a:pt x="2189" y="6125"/>
                    <a:pt x="2564" y="6125"/>
                  </a:cubicBezTo>
                  <a:cubicBezTo>
                    <a:pt x="2638" y="6125"/>
                    <a:pt x="2710" y="6118"/>
                    <a:pt x="2780" y="6101"/>
                  </a:cubicBezTo>
                  <a:cubicBezTo>
                    <a:pt x="3172" y="6003"/>
                    <a:pt x="3408" y="5689"/>
                    <a:pt x="3555" y="5326"/>
                  </a:cubicBezTo>
                  <a:cubicBezTo>
                    <a:pt x="3683" y="5493"/>
                    <a:pt x="3850" y="5620"/>
                    <a:pt x="4095" y="5660"/>
                  </a:cubicBezTo>
                  <a:cubicBezTo>
                    <a:pt x="4180" y="5674"/>
                    <a:pt x="4276" y="5683"/>
                    <a:pt x="4377" y="5683"/>
                  </a:cubicBezTo>
                  <a:cubicBezTo>
                    <a:pt x="4740" y="5683"/>
                    <a:pt x="5159" y="5572"/>
                    <a:pt x="5313" y="5257"/>
                  </a:cubicBezTo>
                  <a:cubicBezTo>
                    <a:pt x="5431" y="5012"/>
                    <a:pt x="5352" y="4746"/>
                    <a:pt x="5234" y="4501"/>
                  </a:cubicBezTo>
                  <a:lnTo>
                    <a:pt x="5234" y="4501"/>
                  </a:lnTo>
                  <a:cubicBezTo>
                    <a:pt x="5417" y="4583"/>
                    <a:pt x="5602" y="4634"/>
                    <a:pt x="5785" y="4634"/>
                  </a:cubicBezTo>
                  <a:cubicBezTo>
                    <a:pt x="5908" y="4634"/>
                    <a:pt x="6029" y="4611"/>
                    <a:pt x="6147" y="4560"/>
                  </a:cubicBezTo>
                  <a:cubicBezTo>
                    <a:pt x="6560" y="4383"/>
                    <a:pt x="6805" y="3794"/>
                    <a:pt x="6570" y="3401"/>
                  </a:cubicBezTo>
                  <a:cubicBezTo>
                    <a:pt x="6393" y="3087"/>
                    <a:pt x="6010" y="2969"/>
                    <a:pt x="5657" y="2910"/>
                  </a:cubicBezTo>
                  <a:cubicBezTo>
                    <a:pt x="5941" y="2802"/>
                    <a:pt x="6197" y="2655"/>
                    <a:pt x="6364" y="2429"/>
                  </a:cubicBezTo>
                  <a:cubicBezTo>
                    <a:pt x="6678" y="2036"/>
                    <a:pt x="6383" y="1526"/>
                    <a:pt x="6020" y="1271"/>
                  </a:cubicBezTo>
                  <a:cubicBezTo>
                    <a:pt x="5856" y="1156"/>
                    <a:pt x="5679" y="1107"/>
                    <a:pt x="5501" y="1107"/>
                  </a:cubicBezTo>
                  <a:cubicBezTo>
                    <a:pt x="5177" y="1107"/>
                    <a:pt x="4850" y="1268"/>
                    <a:pt x="4596" y="1477"/>
                  </a:cubicBezTo>
                  <a:cubicBezTo>
                    <a:pt x="4498" y="1565"/>
                    <a:pt x="4410" y="1653"/>
                    <a:pt x="4321" y="1742"/>
                  </a:cubicBezTo>
                  <a:cubicBezTo>
                    <a:pt x="4370" y="1212"/>
                    <a:pt x="4331" y="642"/>
                    <a:pt x="4007" y="289"/>
                  </a:cubicBezTo>
                  <a:cubicBezTo>
                    <a:pt x="3826" y="83"/>
                    <a:pt x="3560" y="0"/>
                    <a:pt x="3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2" name="Google Shape;5022;p23"/>
            <p:cNvSpPr/>
            <p:nvPr/>
          </p:nvSpPr>
          <p:spPr>
            <a:xfrm>
              <a:off x="153403" y="8243375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63" y="282"/>
                  </a:moveTo>
                  <a:cubicBezTo>
                    <a:pt x="4254" y="282"/>
                    <a:pt x="4356" y="318"/>
                    <a:pt x="4469" y="399"/>
                  </a:cubicBezTo>
                  <a:cubicBezTo>
                    <a:pt x="5156" y="890"/>
                    <a:pt x="4213" y="2196"/>
                    <a:pt x="3870" y="2637"/>
                  </a:cubicBezTo>
                  <a:cubicBezTo>
                    <a:pt x="3770" y="2767"/>
                    <a:pt x="3877" y="2829"/>
                    <a:pt x="4003" y="2829"/>
                  </a:cubicBezTo>
                  <a:cubicBezTo>
                    <a:pt x="4087" y="2829"/>
                    <a:pt x="4180" y="2801"/>
                    <a:pt x="4223" y="2745"/>
                  </a:cubicBezTo>
                  <a:cubicBezTo>
                    <a:pt x="4449" y="2461"/>
                    <a:pt x="4714" y="2196"/>
                    <a:pt x="5018" y="1999"/>
                  </a:cubicBezTo>
                  <a:cubicBezTo>
                    <a:pt x="5175" y="1895"/>
                    <a:pt x="5354" y="1802"/>
                    <a:pt x="5539" y="1802"/>
                  </a:cubicBezTo>
                  <a:cubicBezTo>
                    <a:pt x="5598" y="1802"/>
                    <a:pt x="5657" y="1811"/>
                    <a:pt x="5716" y="1832"/>
                  </a:cubicBezTo>
                  <a:cubicBezTo>
                    <a:pt x="5932" y="1921"/>
                    <a:pt x="6216" y="2235"/>
                    <a:pt x="6207" y="2480"/>
                  </a:cubicBezTo>
                  <a:cubicBezTo>
                    <a:pt x="6187" y="2883"/>
                    <a:pt x="5431" y="2991"/>
                    <a:pt x="5146" y="3050"/>
                  </a:cubicBezTo>
                  <a:cubicBezTo>
                    <a:pt x="4832" y="3119"/>
                    <a:pt x="4518" y="3158"/>
                    <a:pt x="4194" y="3177"/>
                  </a:cubicBezTo>
                  <a:cubicBezTo>
                    <a:pt x="3972" y="3187"/>
                    <a:pt x="3854" y="3462"/>
                    <a:pt x="4130" y="3462"/>
                  </a:cubicBezTo>
                  <a:cubicBezTo>
                    <a:pt x="4135" y="3462"/>
                    <a:pt x="4140" y="3462"/>
                    <a:pt x="4145" y="3462"/>
                  </a:cubicBezTo>
                  <a:cubicBezTo>
                    <a:pt x="4317" y="3448"/>
                    <a:pt x="4516" y="3435"/>
                    <a:pt x="4723" y="3435"/>
                  </a:cubicBezTo>
                  <a:cubicBezTo>
                    <a:pt x="5212" y="3435"/>
                    <a:pt x="5742" y="3506"/>
                    <a:pt x="6059" y="3796"/>
                  </a:cubicBezTo>
                  <a:cubicBezTo>
                    <a:pt x="6334" y="4042"/>
                    <a:pt x="6265" y="4660"/>
                    <a:pt x="5892" y="4778"/>
                  </a:cubicBezTo>
                  <a:cubicBezTo>
                    <a:pt x="5840" y="4795"/>
                    <a:pt x="5786" y="4802"/>
                    <a:pt x="5730" y="4802"/>
                  </a:cubicBezTo>
                  <a:cubicBezTo>
                    <a:pt x="5361" y="4802"/>
                    <a:pt x="4922" y="4474"/>
                    <a:pt x="4675" y="4287"/>
                  </a:cubicBezTo>
                  <a:cubicBezTo>
                    <a:pt x="4390" y="4091"/>
                    <a:pt x="4115" y="3855"/>
                    <a:pt x="3860" y="3609"/>
                  </a:cubicBezTo>
                  <a:cubicBezTo>
                    <a:pt x="3830" y="3579"/>
                    <a:pt x="3781" y="3567"/>
                    <a:pt x="3726" y="3567"/>
                  </a:cubicBezTo>
                  <a:cubicBezTo>
                    <a:pt x="3568" y="3567"/>
                    <a:pt x="3365" y="3676"/>
                    <a:pt x="3467" y="3786"/>
                  </a:cubicBezTo>
                  <a:cubicBezTo>
                    <a:pt x="3644" y="3992"/>
                    <a:pt x="3801" y="4218"/>
                    <a:pt x="3938" y="4454"/>
                  </a:cubicBezTo>
                  <a:cubicBezTo>
                    <a:pt x="4115" y="4748"/>
                    <a:pt x="4390" y="5279"/>
                    <a:pt x="4164" y="5613"/>
                  </a:cubicBezTo>
                  <a:cubicBezTo>
                    <a:pt x="4052" y="5768"/>
                    <a:pt x="3872" y="5838"/>
                    <a:pt x="3689" y="5838"/>
                  </a:cubicBezTo>
                  <a:cubicBezTo>
                    <a:pt x="3457" y="5838"/>
                    <a:pt x="3219" y="5726"/>
                    <a:pt x="3104" y="5534"/>
                  </a:cubicBezTo>
                  <a:cubicBezTo>
                    <a:pt x="2907" y="5210"/>
                    <a:pt x="2907" y="4758"/>
                    <a:pt x="2927" y="4395"/>
                  </a:cubicBezTo>
                  <a:cubicBezTo>
                    <a:pt x="2947" y="4120"/>
                    <a:pt x="2986" y="3845"/>
                    <a:pt x="3045" y="3580"/>
                  </a:cubicBezTo>
                  <a:cubicBezTo>
                    <a:pt x="3066" y="3492"/>
                    <a:pt x="3003" y="3459"/>
                    <a:pt x="2919" y="3459"/>
                  </a:cubicBezTo>
                  <a:cubicBezTo>
                    <a:pt x="2806" y="3459"/>
                    <a:pt x="2656" y="3518"/>
                    <a:pt x="2623" y="3580"/>
                  </a:cubicBezTo>
                  <a:cubicBezTo>
                    <a:pt x="2446" y="3904"/>
                    <a:pt x="2210" y="4228"/>
                    <a:pt x="1925" y="4474"/>
                  </a:cubicBezTo>
                  <a:cubicBezTo>
                    <a:pt x="1784" y="4599"/>
                    <a:pt x="1611" y="4725"/>
                    <a:pt x="1417" y="4725"/>
                  </a:cubicBezTo>
                  <a:cubicBezTo>
                    <a:pt x="1369" y="4725"/>
                    <a:pt x="1319" y="4717"/>
                    <a:pt x="1268" y="4699"/>
                  </a:cubicBezTo>
                  <a:cubicBezTo>
                    <a:pt x="1032" y="4621"/>
                    <a:pt x="777" y="4316"/>
                    <a:pt x="737" y="4051"/>
                  </a:cubicBezTo>
                  <a:cubicBezTo>
                    <a:pt x="649" y="3384"/>
                    <a:pt x="2033" y="3266"/>
                    <a:pt x="2485" y="3227"/>
                  </a:cubicBezTo>
                  <a:cubicBezTo>
                    <a:pt x="2703" y="3198"/>
                    <a:pt x="2821" y="2941"/>
                    <a:pt x="2563" y="2941"/>
                  </a:cubicBezTo>
                  <a:cubicBezTo>
                    <a:pt x="2554" y="2941"/>
                    <a:pt x="2544" y="2941"/>
                    <a:pt x="2534" y="2942"/>
                  </a:cubicBezTo>
                  <a:cubicBezTo>
                    <a:pt x="2426" y="2952"/>
                    <a:pt x="2318" y="2961"/>
                    <a:pt x="2210" y="2971"/>
                  </a:cubicBezTo>
                  <a:cubicBezTo>
                    <a:pt x="2096" y="2980"/>
                    <a:pt x="1971" y="2986"/>
                    <a:pt x="1842" y="2986"/>
                  </a:cubicBezTo>
                  <a:cubicBezTo>
                    <a:pt x="1258" y="2986"/>
                    <a:pt x="596" y="2864"/>
                    <a:pt x="580" y="2333"/>
                  </a:cubicBezTo>
                  <a:cubicBezTo>
                    <a:pt x="570" y="2146"/>
                    <a:pt x="659" y="1822"/>
                    <a:pt x="875" y="1783"/>
                  </a:cubicBezTo>
                  <a:cubicBezTo>
                    <a:pt x="895" y="1780"/>
                    <a:pt x="916" y="1778"/>
                    <a:pt x="937" y="1778"/>
                  </a:cubicBezTo>
                  <a:cubicBezTo>
                    <a:pt x="1143" y="1778"/>
                    <a:pt x="1392" y="1940"/>
                    <a:pt x="1552" y="2038"/>
                  </a:cubicBezTo>
                  <a:cubicBezTo>
                    <a:pt x="1857" y="2225"/>
                    <a:pt x="2151" y="2461"/>
                    <a:pt x="2407" y="2716"/>
                  </a:cubicBezTo>
                  <a:cubicBezTo>
                    <a:pt x="2438" y="2745"/>
                    <a:pt x="2487" y="2757"/>
                    <a:pt x="2539" y="2757"/>
                  </a:cubicBezTo>
                  <a:cubicBezTo>
                    <a:pt x="2650" y="2757"/>
                    <a:pt x="2779" y="2704"/>
                    <a:pt x="2819" y="2637"/>
                  </a:cubicBezTo>
                  <a:cubicBezTo>
                    <a:pt x="2839" y="2608"/>
                    <a:pt x="2839" y="2569"/>
                    <a:pt x="2809" y="2529"/>
                  </a:cubicBezTo>
                  <a:cubicBezTo>
                    <a:pt x="2603" y="2333"/>
                    <a:pt x="2416" y="2117"/>
                    <a:pt x="2249" y="1891"/>
                  </a:cubicBezTo>
                  <a:cubicBezTo>
                    <a:pt x="2092" y="1665"/>
                    <a:pt x="1660" y="1076"/>
                    <a:pt x="1955" y="821"/>
                  </a:cubicBezTo>
                  <a:cubicBezTo>
                    <a:pt x="2038" y="747"/>
                    <a:pt x="2173" y="718"/>
                    <a:pt x="2310" y="718"/>
                  </a:cubicBezTo>
                  <a:cubicBezTo>
                    <a:pt x="2446" y="718"/>
                    <a:pt x="2583" y="747"/>
                    <a:pt x="2672" y="791"/>
                  </a:cubicBezTo>
                  <a:cubicBezTo>
                    <a:pt x="2848" y="890"/>
                    <a:pt x="2937" y="1066"/>
                    <a:pt x="2986" y="1263"/>
                  </a:cubicBezTo>
                  <a:cubicBezTo>
                    <a:pt x="3015" y="1381"/>
                    <a:pt x="3025" y="1508"/>
                    <a:pt x="3025" y="1636"/>
                  </a:cubicBezTo>
                  <a:cubicBezTo>
                    <a:pt x="3006" y="1764"/>
                    <a:pt x="2986" y="1901"/>
                    <a:pt x="2986" y="2029"/>
                  </a:cubicBezTo>
                  <a:cubicBezTo>
                    <a:pt x="2982" y="2119"/>
                    <a:pt x="3051" y="2156"/>
                    <a:pt x="3135" y="2156"/>
                  </a:cubicBezTo>
                  <a:cubicBezTo>
                    <a:pt x="3250" y="2156"/>
                    <a:pt x="3395" y="2086"/>
                    <a:pt x="3418" y="1989"/>
                  </a:cubicBezTo>
                  <a:cubicBezTo>
                    <a:pt x="3447" y="1852"/>
                    <a:pt x="3457" y="1705"/>
                    <a:pt x="3457" y="1567"/>
                  </a:cubicBezTo>
                  <a:cubicBezTo>
                    <a:pt x="3538" y="1027"/>
                    <a:pt x="3744" y="282"/>
                    <a:pt x="4163" y="282"/>
                  </a:cubicBezTo>
                  <a:close/>
                  <a:moveTo>
                    <a:pt x="4241" y="1"/>
                  </a:moveTo>
                  <a:cubicBezTo>
                    <a:pt x="4165" y="1"/>
                    <a:pt x="4090" y="9"/>
                    <a:pt x="4017" y="26"/>
                  </a:cubicBezTo>
                  <a:cubicBezTo>
                    <a:pt x="3624" y="114"/>
                    <a:pt x="3388" y="438"/>
                    <a:pt x="3241" y="791"/>
                  </a:cubicBezTo>
                  <a:cubicBezTo>
                    <a:pt x="3123" y="625"/>
                    <a:pt x="2956" y="507"/>
                    <a:pt x="2711" y="458"/>
                  </a:cubicBezTo>
                  <a:cubicBezTo>
                    <a:pt x="2629" y="443"/>
                    <a:pt x="2538" y="435"/>
                    <a:pt x="2442" y="435"/>
                  </a:cubicBezTo>
                  <a:cubicBezTo>
                    <a:pt x="2076" y="435"/>
                    <a:pt x="1647" y="551"/>
                    <a:pt x="1484" y="870"/>
                  </a:cubicBezTo>
                  <a:cubicBezTo>
                    <a:pt x="1366" y="1106"/>
                    <a:pt x="1444" y="1381"/>
                    <a:pt x="1572" y="1616"/>
                  </a:cubicBezTo>
                  <a:cubicBezTo>
                    <a:pt x="1392" y="1541"/>
                    <a:pt x="1204" y="1493"/>
                    <a:pt x="1020" y="1493"/>
                  </a:cubicBezTo>
                  <a:cubicBezTo>
                    <a:pt x="894" y="1493"/>
                    <a:pt x="769" y="1515"/>
                    <a:pt x="649" y="1567"/>
                  </a:cubicBezTo>
                  <a:cubicBezTo>
                    <a:pt x="237" y="1734"/>
                    <a:pt x="1" y="2323"/>
                    <a:pt x="227" y="2726"/>
                  </a:cubicBezTo>
                  <a:cubicBezTo>
                    <a:pt x="404" y="3040"/>
                    <a:pt x="796" y="3158"/>
                    <a:pt x="1140" y="3207"/>
                  </a:cubicBezTo>
                  <a:cubicBezTo>
                    <a:pt x="865" y="3315"/>
                    <a:pt x="610" y="3472"/>
                    <a:pt x="433" y="3688"/>
                  </a:cubicBezTo>
                  <a:cubicBezTo>
                    <a:pt x="129" y="4091"/>
                    <a:pt x="423" y="4591"/>
                    <a:pt x="786" y="4856"/>
                  </a:cubicBezTo>
                  <a:cubicBezTo>
                    <a:pt x="949" y="4971"/>
                    <a:pt x="1124" y="5019"/>
                    <a:pt x="1300" y="5019"/>
                  </a:cubicBezTo>
                  <a:cubicBezTo>
                    <a:pt x="1622" y="5019"/>
                    <a:pt x="1946" y="4857"/>
                    <a:pt x="2200" y="4640"/>
                  </a:cubicBezTo>
                  <a:cubicBezTo>
                    <a:pt x="2299" y="4562"/>
                    <a:pt x="2397" y="4474"/>
                    <a:pt x="2485" y="4375"/>
                  </a:cubicBezTo>
                  <a:lnTo>
                    <a:pt x="2485" y="4375"/>
                  </a:lnTo>
                  <a:cubicBezTo>
                    <a:pt x="2426" y="4906"/>
                    <a:pt x="2475" y="5475"/>
                    <a:pt x="2790" y="5838"/>
                  </a:cubicBezTo>
                  <a:cubicBezTo>
                    <a:pt x="2974" y="6043"/>
                    <a:pt x="3237" y="6126"/>
                    <a:pt x="3507" y="6126"/>
                  </a:cubicBezTo>
                  <a:cubicBezTo>
                    <a:pt x="3770" y="6126"/>
                    <a:pt x="4040" y="6048"/>
                    <a:pt x="4253" y="5927"/>
                  </a:cubicBezTo>
                  <a:cubicBezTo>
                    <a:pt x="4734" y="5662"/>
                    <a:pt x="4743" y="5161"/>
                    <a:pt x="4557" y="4699"/>
                  </a:cubicBezTo>
                  <a:cubicBezTo>
                    <a:pt x="4547" y="4690"/>
                    <a:pt x="4547" y="4680"/>
                    <a:pt x="4537" y="4660"/>
                  </a:cubicBezTo>
                  <a:lnTo>
                    <a:pt x="4537" y="4660"/>
                  </a:lnTo>
                  <a:cubicBezTo>
                    <a:pt x="4869" y="4878"/>
                    <a:pt x="5266" y="5083"/>
                    <a:pt x="5665" y="5083"/>
                  </a:cubicBezTo>
                  <a:cubicBezTo>
                    <a:pt x="5751" y="5083"/>
                    <a:pt x="5837" y="5074"/>
                    <a:pt x="5922" y="5053"/>
                  </a:cubicBezTo>
                  <a:cubicBezTo>
                    <a:pt x="6393" y="4945"/>
                    <a:pt x="6796" y="4385"/>
                    <a:pt x="6639" y="3894"/>
                  </a:cubicBezTo>
                  <a:cubicBezTo>
                    <a:pt x="6501" y="3462"/>
                    <a:pt x="5971" y="3305"/>
                    <a:pt x="5558" y="3236"/>
                  </a:cubicBezTo>
                  <a:cubicBezTo>
                    <a:pt x="5873" y="3158"/>
                    <a:pt x="6187" y="3040"/>
                    <a:pt x="6423" y="2834"/>
                  </a:cubicBezTo>
                  <a:cubicBezTo>
                    <a:pt x="6805" y="2480"/>
                    <a:pt x="6599" y="2009"/>
                    <a:pt x="6236" y="1714"/>
                  </a:cubicBezTo>
                  <a:cubicBezTo>
                    <a:pt x="6060" y="1577"/>
                    <a:pt x="5860" y="1520"/>
                    <a:pt x="5655" y="1520"/>
                  </a:cubicBezTo>
                  <a:cubicBezTo>
                    <a:pt x="5379" y="1520"/>
                    <a:pt x="5094" y="1623"/>
                    <a:pt x="4852" y="1764"/>
                  </a:cubicBezTo>
                  <a:cubicBezTo>
                    <a:pt x="5028" y="1400"/>
                    <a:pt x="5205" y="968"/>
                    <a:pt x="5107" y="585"/>
                  </a:cubicBezTo>
                  <a:cubicBezTo>
                    <a:pt x="5009" y="201"/>
                    <a:pt x="4619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3" name="Google Shape;5023;p23"/>
            <p:cNvSpPr/>
            <p:nvPr/>
          </p:nvSpPr>
          <p:spPr>
            <a:xfrm>
              <a:off x="493315" y="8234892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26" y="284"/>
                  </a:moveTo>
                  <a:cubicBezTo>
                    <a:pt x="3355" y="284"/>
                    <a:pt x="3589" y="393"/>
                    <a:pt x="3703" y="582"/>
                  </a:cubicBezTo>
                  <a:cubicBezTo>
                    <a:pt x="3899" y="916"/>
                    <a:pt x="3899" y="1358"/>
                    <a:pt x="3879" y="1731"/>
                  </a:cubicBezTo>
                  <a:cubicBezTo>
                    <a:pt x="3860" y="2006"/>
                    <a:pt x="3821" y="2281"/>
                    <a:pt x="3762" y="2546"/>
                  </a:cubicBezTo>
                  <a:cubicBezTo>
                    <a:pt x="3741" y="2634"/>
                    <a:pt x="3804" y="2667"/>
                    <a:pt x="3888" y="2667"/>
                  </a:cubicBezTo>
                  <a:cubicBezTo>
                    <a:pt x="4000" y="2667"/>
                    <a:pt x="4150" y="2608"/>
                    <a:pt x="4184" y="2546"/>
                  </a:cubicBezTo>
                  <a:cubicBezTo>
                    <a:pt x="4361" y="2212"/>
                    <a:pt x="4596" y="1898"/>
                    <a:pt x="4881" y="1653"/>
                  </a:cubicBezTo>
                  <a:cubicBezTo>
                    <a:pt x="5024" y="1526"/>
                    <a:pt x="5198" y="1392"/>
                    <a:pt x="5390" y="1392"/>
                  </a:cubicBezTo>
                  <a:cubicBezTo>
                    <a:pt x="5435" y="1392"/>
                    <a:pt x="5482" y="1400"/>
                    <a:pt x="5529" y="1417"/>
                  </a:cubicBezTo>
                  <a:cubicBezTo>
                    <a:pt x="5774" y="1505"/>
                    <a:pt x="6030" y="1810"/>
                    <a:pt x="6069" y="2065"/>
                  </a:cubicBezTo>
                  <a:cubicBezTo>
                    <a:pt x="6157" y="2733"/>
                    <a:pt x="4773" y="2860"/>
                    <a:pt x="4321" y="2900"/>
                  </a:cubicBezTo>
                  <a:cubicBezTo>
                    <a:pt x="4103" y="2919"/>
                    <a:pt x="3986" y="3185"/>
                    <a:pt x="4244" y="3185"/>
                  </a:cubicBezTo>
                  <a:cubicBezTo>
                    <a:pt x="4253" y="3185"/>
                    <a:pt x="4262" y="3185"/>
                    <a:pt x="4272" y="3184"/>
                  </a:cubicBezTo>
                  <a:cubicBezTo>
                    <a:pt x="4380" y="3175"/>
                    <a:pt x="4488" y="3165"/>
                    <a:pt x="4596" y="3145"/>
                  </a:cubicBezTo>
                  <a:cubicBezTo>
                    <a:pt x="4703" y="3138"/>
                    <a:pt x="4819" y="3134"/>
                    <a:pt x="4939" y="3134"/>
                  </a:cubicBezTo>
                  <a:cubicBezTo>
                    <a:pt x="5529" y="3134"/>
                    <a:pt x="6210" y="3247"/>
                    <a:pt x="6226" y="3793"/>
                  </a:cubicBezTo>
                  <a:cubicBezTo>
                    <a:pt x="6226" y="3980"/>
                    <a:pt x="6148" y="4304"/>
                    <a:pt x="5932" y="4343"/>
                  </a:cubicBezTo>
                  <a:cubicBezTo>
                    <a:pt x="5912" y="4347"/>
                    <a:pt x="5891" y="4348"/>
                    <a:pt x="5870" y="4348"/>
                  </a:cubicBezTo>
                  <a:cubicBezTo>
                    <a:pt x="5664" y="4348"/>
                    <a:pt x="5414" y="4186"/>
                    <a:pt x="5254" y="4088"/>
                  </a:cubicBezTo>
                  <a:cubicBezTo>
                    <a:pt x="4950" y="3901"/>
                    <a:pt x="4655" y="3665"/>
                    <a:pt x="4400" y="3410"/>
                  </a:cubicBezTo>
                  <a:cubicBezTo>
                    <a:pt x="4368" y="3378"/>
                    <a:pt x="4320" y="3365"/>
                    <a:pt x="4267" y="3365"/>
                  </a:cubicBezTo>
                  <a:cubicBezTo>
                    <a:pt x="4157" y="3365"/>
                    <a:pt x="4027" y="3422"/>
                    <a:pt x="3987" y="3489"/>
                  </a:cubicBezTo>
                  <a:cubicBezTo>
                    <a:pt x="3968" y="3518"/>
                    <a:pt x="3968" y="3557"/>
                    <a:pt x="3997" y="3587"/>
                  </a:cubicBezTo>
                  <a:cubicBezTo>
                    <a:pt x="4203" y="3793"/>
                    <a:pt x="4390" y="4009"/>
                    <a:pt x="4557" y="4235"/>
                  </a:cubicBezTo>
                  <a:cubicBezTo>
                    <a:pt x="4714" y="4451"/>
                    <a:pt x="5146" y="5040"/>
                    <a:pt x="4851" y="5305"/>
                  </a:cubicBezTo>
                  <a:cubicBezTo>
                    <a:pt x="4770" y="5377"/>
                    <a:pt x="4638" y="5407"/>
                    <a:pt x="4505" y="5407"/>
                  </a:cubicBezTo>
                  <a:cubicBezTo>
                    <a:pt x="4366" y="5407"/>
                    <a:pt x="4225" y="5375"/>
                    <a:pt x="4135" y="5325"/>
                  </a:cubicBezTo>
                  <a:cubicBezTo>
                    <a:pt x="3958" y="5237"/>
                    <a:pt x="3870" y="5050"/>
                    <a:pt x="3821" y="4863"/>
                  </a:cubicBezTo>
                  <a:cubicBezTo>
                    <a:pt x="3791" y="4746"/>
                    <a:pt x="3781" y="4618"/>
                    <a:pt x="3781" y="4490"/>
                  </a:cubicBezTo>
                  <a:cubicBezTo>
                    <a:pt x="3801" y="4363"/>
                    <a:pt x="3821" y="4225"/>
                    <a:pt x="3821" y="4098"/>
                  </a:cubicBezTo>
                  <a:cubicBezTo>
                    <a:pt x="3825" y="4007"/>
                    <a:pt x="3756" y="3970"/>
                    <a:pt x="3672" y="3970"/>
                  </a:cubicBezTo>
                  <a:cubicBezTo>
                    <a:pt x="3556" y="3970"/>
                    <a:pt x="3411" y="4040"/>
                    <a:pt x="3388" y="4137"/>
                  </a:cubicBezTo>
                  <a:cubicBezTo>
                    <a:pt x="3359" y="4274"/>
                    <a:pt x="3339" y="4412"/>
                    <a:pt x="3339" y="4559"/>
                  </a:cubicBezTo>
                  <a:cubicBezTo>
                    <a:pt x="3259" y="5097"/>
                    <a:pt x="3061" y="5839"/>
                    <a:pt x="2642" y="5839"/>
                  </a:cubicBezTo>
                  <a:cubicBezTo>
                    <a:pt x="2549" y="5839"/>
                    <a:pt x="2444" y="5802"/>
                    <a:pt x="2328" y="5718"/>
                  </a:cubicBezTo>
                  <a:cubicBezTo>
                    <a:pt x="1651" y="5237"/>
                    <a:pt x="2583" y="3931"/>
                    <a:pt x="2937" y="3489"/>
                  </a:cubicBezTo>
                  <a:cubicBezTo>
                    <a:pt x="3037" y="3360"/>
                    <a:pt x="2929" y="3297"/>
                    <a:pt x="2804" y="3297"/>
                  </a:cubicBezTo>
                  <a:cubicBezTo>
                    <a:pt x="2719" y="3297"/>
                    <a:pt x="2627" y="3325"/>
                    <a:pt x="2583" y="3381"/>
                  </a:cubicBezTo>
                  <a:cubicBezTo>
                    <a:pt x="2357" y="3665"/>
                    <a:pt x="2092" y="3931"/>
                    <a:pt x="1788" y="4127"/>
                  </a:cubicBezTo>
                  <a:cubicBezTo>
                    <a:pt x="1633" y="4223"/>
                    <a:pt x="1456" y="4319"/>
                    <a:pt x="1273" y="4319"/>
                  </a:cubicBezTo>
                  <a:cubicBezTo>
                    <a:pt x="1213" y="4319"/>
                    <a:pt x="1152" y="4308"/>
                    <a:pt x="1091" y="4284"/>
                  </a:cubicBezTo>
                  <a:cubicBezTo>
                    <a:pt x="875" y="4206"/>
                    <a:pt x="590" y="3891"/>
                    <a:pt x="600" y="3646"/>
                  </a:cubicBezTo>
                  <a:cubicBezTo>
                    <a:pt x="620" y="3243"/>
                    <a:pt x="1366" y="3125"/>
                    <a:pt x="1660" y="3076"/>
                  </a:cubicBezTo>
                  <a:cubicBezTo>
                    <a:pt x="1975" y="3008"/>
                    <a:pt x="2289" y="2968"/>
                    <a:pt x="2613" y="2949"/>
                  </a:cubicBezTo>
                  <a:cubicBezTo>
                    <a:pt x="2831" y="2930"/>
                    <a:pt x="2948" y="2663"/>
                    <a:pt x="2681" y="2663"/>
                  </a:cubicBezTo>
                  <a:cubicBezTo>
                    <a:pt x="2672" y="2663"/>
                    <a:pt x="2662" y="2663"/>
                    <a:pt x="2652" y="2664"/>
                  </a:cubicBezTo>
                  <a:cubicBezTo>
                    <a:pt x="2489" y="2678"/>
                    <a:pt x="2300" y="2690"/>
                    <a:pt x="2103" y="2690"/>
                  </a:cubicBezTo>
                  <a:cubicBezTo>
                    <a:pt x="1612" y="2690"/>
                    <a:pt x="1069" y="2617"/>
                    <a:pt x="747" y="2330"/>
                  </a:cubicBezTo>
                  <a:cubicBezTo>
                    <a:pt x="472" y="2085"/>
                    <a:pt x="541" y="1456"/>
                    <a:pt x="914" y="1338"/>
                  </a:cubicBezTo>
                  <a:cubicBezTo>
                    <a:pt x="963" y="1324"/>
                    <a:pt x="1014" y="1317"/>
                    <a:pt x="1066" y="1317"/>
                  </a:cubicBezTo>
                  <a:cubicBezTo>
                    <a:pt x="1437" y="1317"/>
                    <a:pt x="1882" y="1649"/>
                    <a:pt x="2132" y="1829"/>
                  </a:cubicBezTo>
                  <a:cubicBezTo>
                    <a:pt x="2416" y="2036"/>
                    <a:pt x="2691" y="2261"/>
                    <a:pt x="2947" y="2517"/>
                  </a:cubicBezTo>
                  <a:cubicBezTo>
                    <a:pt x="2976" y="2546"/>
                    <a:pt x="3025" y="2559"/>
                    <a:pt x="3079" y="2559"/>
                  </a:cubicBezTo>
                  <a:cubicBezTo>
                    <a:pt x="3238" y="2559"/>
                    <a:pt x="3442" y="2447"/>
                    <a:pt x="3339" y="2330"/>
                  </a:cubicBezTo>
                  <a:cubicBezTo>
                    <a:pt x="3163" y="2124"/>
                    <a:pt x="3006" y="1898"/>
                    <a:pt x="2868" y="1672"/>
                  </a:cubicBezTo>
                  <a:cubicBezTo>
                    <a:pt x="2691" y="1368"/>
                    <a:pt x="2407" y="847"/>
                    <a:pt x="2642" y="514"/>
                  </a:cubicBezTo>
                  <a:cubicBezTo>
                    <a:pt x="2757" y="355"/>
                    <a:pt x="2940" y="284"/>
                    <a:pt x="3126" y="284"/>
                  </a:cubicBezTo>
                  <a:close/>
                  <a:moveTo>
                    <a:pt x="3299" y="1"/>
                  </a:moveTo>
                  <a:cubicBezTo>
                    <a:pt x="3036" y="1"/>
                    <a:pt x="2767" y="79"/>
                    <a:pt x="2554" y="199"/>
                  </a:cubicBezTo>
                  <a:cubicBezTo>
                    <a:pt x="2073" y="465"/>
                    <a:pt x="2063" y="965"/>
                    <a:pt x="2249" y="1427"/>
                  </a:cubicBezTo>
                  <a:cubicBezTo>
                    <a:pt x="2259" y="1437"/>
                    <a:pt x="2259" y="1446"/>
                    <a:pt x="2269" y="1456"/>
                  </a:cubicBezTo>
                  <a:cubicBezTo>
                    <a:pt x="1932" y="1239"/>
                    <a:pt x="1542" y="1042"/>
                    <a:pt x="1148" y="1042"/>
                  </a:cubicBezTo>
                  <a:cubicBezTo>
                    <a:pt x="1060" y="1042"/>
                    <a:pt x="972" y="1052"/>
                    <a:pt x="885" y="1073"/>
                  </a:cubicBezTo>
                  <a:cubicBezTo>
                    <a:pt x="413" y="1181"/>
                    <a:pt x="11" y="1741"/>
                    <a:pt x="168" y="2232"/>
                  </a:cubicBezTo>
                  <a:cubicBezTo>
                    <a:pt x="305" y="2664"/>
                    <a:pt x="836" y="2811"/>
                    <a:pt x="1248" y="2890"/>
                  </a:cubicBezTo>
                  <a:cubicBezTo>
                    <a:pt x="934" y="2968"/>
                    <a:pt x="620" y="3086"/>
                    <a:pt x="384" y="3292"/>
                  </a:cubicBezTo>
                  <a:cubicBezTo>
                    <a:pt x="1" y="3646"/>
                    <a:pt x="207" y="4117"/>
                    <a:pt x="570" y="4402"/>
                  </a:cubicBezTo>
                  <a:cubicBezTo>
                    <a:pt x="748" y="4546"/>
                    <a:pt x="951" y="4604"/>
                    <a:pt x="1159" y="4604"/>
                  </a:cubicBezTo>
                  <a:cubicBezTo>
                    <a:pt x="1433" y="4604"/>
                    <a:pt x="1715" y="4502"/>
                    <a:pt x="1955" y="4363"/>
                  </a:cubicBezTo>
                  <a:lnTo>
                    <a:pt x="1955" y="4363"/>
                  </a:lnTo>
                  <a:cubicBezTo>
                    <a:pt x="1768" y="4716"/>
                    <a:pt x="1601" y="5148"/>
                    <a:pt x="1700" y="5541"/>
                  </a:cubicBezTo>
                  <a:cubicBezTo>
                    <a:pt x="1798" y="5919"/>
                    <a:pt x="2192" y="6125"/>
                    <a:pt x="2565" y="6125"/>
                  </a:cubicBezTo>
                  <a:cubicBezTo>
                    <a:pt x="2638" y="6125"/>
                    <a:pt x="2711" y="6117"/>
                    <a:pt x="2780" y="6101"/>
                  </a:cubicBezTo>
                  <a:cubicBezTo>
                    <a:pt x="3182" y="6012"/>
                    <a:pt x="3418" y="5688"/>
                    <a:pt x="3565" y="5335"/>
                  </a:cubicBezTo>
                  <a:cubicBezTo>
                    <a:pt x="3683" y="5502"/>
                    <a:pt x="3850" y="5619"/>
                    <a:pt x="4095" y="5669"/>
                  </a:cubicBezTo>
                  <a:cubicBezTo>
                    <a:pt x="4177" y="5683"/>
                    <a:pt x="4269" y="5691"/>
                    <a:pt x="4364" y="5691"/>
                  </a:cubicBezTo>
                  <a:cubicBezTo>
                    <a:pt x="4731" y="5691"/>
                    <a:pt x="5159" y="5575"/>
                    <a:pt x="5323" y="5256"/>
                  </a:cubicBezTo>
                  <a:cubicBezTo>
                    <a:pt x="5441" y="5020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5" y="4586"/>
                    <a:pt x="5602" y="4634"/>
                    <a:pt x="5786" y="4634"/>
                  </a:cubicBezTo>
                  <a:cubicBezTo>
                    <a:pt x="5913" y="4634"/>
                    <a:pt x="6037" y="4611"/>
                    <a:pt x="6157" y="4559"/>
                  </a:cubicBezTo>
                  <a:cubicBezTo>
                    <a:pt x="6570" y="4392"/>
                    <a:pt x="6805" y="3803"/>
                    <a:pt x="6580" y="3400"/>
                  </a:cubicBezTo>
                  <a:cubicBezTo>
                    <a:pt x="6403" y="3086"/>
                    <a:pt x="6010" y="2968"/>
                    <a:pt x="5657" y="2919"/>
                  </a:cubicBezTo>
                  <a:cubicBezTo>
                    <a:pt x="5941" y="2801"/>
                    <a:pt x="6197" y="2654"/>
                    <a:pt x="6373" y="2438"/>
                  </a:cubicBezTo>
                  <a:cubicBezTo>
                    <a:pt x="6678" y="2036"/>
                    <a:pt x="6383" y="1525"/>
                    <a:pt x="6020" y="1270"/>
                  </a:cubicBezTo>
                  <a:cubicBezTo>
                    <a:pt x="5857" y="1155"/>
                    <a:pt x="5682" y="1107"/>
                    <a:pt x="5506" y="1107"/>
                  </a:cubicBezTo>
                  <a:cubicBezTo>
                    <a:pt x="5184" y="1107"/>
                    <a:pt x="4860" y="1270"/>
                    <a:pt x="4606" y="1486"/>
                  </a:cubicBezTo>
                  <a:cubicBezTo>
                    <a:pt x="4508" y="1564"/>
                    <a:pt x="4410" y="1653"/>
                    <a:pt x="4321" y="1751"/>
                  </a:cubicBezTo>
                  <a:cubicBezTo>
                    <a:pt x="4370" y="1221"/>
                    <a:pt x="4331" y="651"/>
                    <a:pt x="4017" y="288"/>
                  </a:cubicBezTo>
                  <a:cubicBezTo>
                    <a:pt x="3832" y="83"/>
                    <a:pt x="3570" y="1"/>
                    <a:pt x="3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4" name="Google Shape;5024;p23"/>
            <p:cNvSpPr/>
            <p:nvPr/>
          </p:nvSpPr>
          <p:spPr>
            <a:xfrm>
              <a:off x="832635" y="8243375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8" y="282"/>
                  </a:moveTo>
                  <a:cubicBezTo>
                    <a:pt x="4261" y="282"/>
                    <a:pt x="4363" y="318"/>
                    <a:pt x="4478" y="399"/>
                  </a:cubicBezTo>
                  <a:cubicBezTo>
                    <a:pt x="5155" y="890"/>
                    <a:pt x="4222" y="2196"/>
                    <a:pt x="3869" y="2637"/>
                  </a:cubicBezTo>
                  <a:cubicBezTo>
                    <a:pt x="3769" y="2767"/>
                    <a:pt x="3876" y="2829"/>
                    <a:pt x="4002" y="2829"/>
                  </a:cubicBezTo>
                  <a:cubicBezTo>
                    <a:pt x="4086" y="2829"/>
                    <a:pt x="4179" y="2801"/>
                    <a:pt x="4222" y="2745"/>
                  </a:cubicBezTo>
                  <a:cubicBezTo>
                    <a:pt x="4448" y="2461"/>
                    <a:pt x="4723" y="2196"/>
                    <a:pt x="5028" y="1999"/>
                  </a:cubicBezTo>
                  <a:cubicBezTo>
                    <a:pt x="5177" y="1895"/>
                    <a:pt x="5354" y="1802"/>
                    <a:pt x="5539" y="1802"/>
                  </a:cubicBezTo>
                  <a:cubicBezTo>
                    <a:pt x="5597" y="1802"/>
                    <a:pt x="5656" y="1811"/>
                    <a:pt x="5715" y="1832"/>
                  </a:cubicBezTo>
                  <a:cubicBezTo>
                    <a:pt x="5931" y="1921"/>
                    <a:pt x="6216" y="2235"/>
                    <a:pt x="6206" y="2480"/>
                  </a:cubicBezTo>
                  <a:cubicBezTo>
                    <a:pt x="6186" y="2883"/>
                    <a:pt x="5440" y="2991"/>
                    <a:pt x="5145" y="3050"/>
                  </a:cubicBezTo>
                  <a:cubicBezTo>
                    <a:pt x="4831" y="3119"/>
                    <a:pt x="4517" y="3158"/>
                    <a:pt x="4193" y="3177"/>
                  </a:cubicBezTo>
                  <a:cubicBezTo>
                    <a:pt x="3971" y="3187"/>
                    <a:pt x="3853" y="3462"/>
                    <a:pt x="4139" y="3462"/>
                  </a:cubicBezTo>
                  <a:cubicBezTo>
                    <a:pt x="4144" y="3462"/>
                    <a:pt x="4149" y="3462"/>
                    <a:pt x="4154" y="3462"/>
                  </a:cubicBezTo>
                  <a:cubicBezTo>
                    <a:pt x="4323" y="3448"/>
                    <a:pt x="4521" y="3435"/>
                    <a:pt x="4726" y="3435"/>
                  </a:cubicBezTo>
                  <a:cubicBezTo>
                    <a:pt x="5211" y="3435"/>
                    <a:pt x="5741" y="3506"/>
                    <a:pt x="6059" y="3796"/>
                  </a:cubicBezTo>
                  <a:cubicBezTo>
                    <a:pt x="6334" y="4042"/>
                    <a:pt x="6265" y="4660"/>
                    <a:pt x="5892" y="4778"/>
                  </a:cubicBezTo>
                  <a:cubicBezTo>
                    <a:pt x="5841" y="4795"/>
                    <a:pt x="5787" y="4802"/>
                    <a:pt x="5732" y="4802"/>
                  </a:cubicBezTo>
                  <a:cubicBezTo>
                    <a:pt x="5368" y="4802"/>
                    <a:pt x="4921" y="4476"/>
                    <a:pt x="4674" y="4297"/>
                  </a:cubicBezTo>
                  <a:cubicBezTo>
                    <a:pt x="4389" y="4091"/>
                    <a:pt x="4114" y="3855"/>
                    <a:pt x="3869" y="3609"/>
                  </a:cubicBezTo>
                  <a:cubicBezTo>
                    <a:pt x="3839" y="3579"/>
                    <a:pt x="3789" y="3567"/>
                    <a:pt x="3734" y="3567"/>
                  </a:cubicBezTo>
                  <a:cubicBezTo>
                    <a:pt x="3572" y="3567"/>
                    <a:pt x="3364" y="3676"/>
                    <a:pt x="3466" y="3786"/>
                  </a:cubicBezTo>
                  <a:cubicBezTo>
                    <a:pt x="3643" y="3992"/>
                    <a:pt x="3800" y="4218"/>
                    <a:pt x="3948" y="4454"/>
                  </a:cubicBezTo>
                  <a:cubicBezTo>
                    <a:pt x="4114" y="4748"/>
                    <a:pt x="4399" y="5279"/>
                    <a:pt x="4164" y="5613"/>
                  </a:cubicBezTo>
                  <a:cubicBezTo>
                    <a:pt x="4051" y="5768"/>
                    <a:pt x="3873" y="5838"/>
                    <a:pt x="3692" y="5838"/>
                  </a:cubicBezTo>
                  <a:cubicBezTo>
                    <a:pt x="3463" y="5838"/>
                    <a:pt x="3228" y="5726"/>
                    <a:pt x="3113" y="5534"/>
                  </a:cubicBezTo>
                  <a:cubicBezTo>
                    <a:pt x="2907" y="5210"/>
                    <a:pt x="2907" y="4758"/>
                    <a:pt x="2936" y="4395"/>
                  </a:cubicBezTo>
                  <a:cubicBezTo>
                    <a:pt x="2946" y="4120"/>
                    <a:pt x="2985" y="3845"/>
                    <a:pt x="3044" y="3580"/>
                  </a:cubicBezTo>
                  <a:cubicBezTo>
                    <a:pt x="3065" y="3492"/>
                    <a:pt x="3002" y="3459"/>
                    <a:pt x="2918" y="3459"/>
                  </a:cubicBezTo>
                  <a:cubicBezTo>
                    <a:pt x="2806" y="3459"/>
                    <a:pt x="2656" y="3518"/>
                    <a:pt x="2622" y="3580"/>
                  </a:cubicBezTo>
                  <a:cubicBezTo>
                    <a:pt x="2445" y="3904"/>
                    <a:pt x="2210" y="4228"/>
                    <a:pt x="1925" y="4474"/>
                  </a:cubicBezTo>
                  <a:cubicBezTo>
                    <a:pt x="1783" y="4599"/>
                    <a:pt x="1611" y="4725"/>
                    <a:pt x="1421" y="4725"/>
                  </a:cubicBezTo>
                  <a:cubicBezTo>
                    <a:pt x="1374" y="4725"/>
                    <a:pt x="1326" y="4717"/>
                    <a:pt x="1277" y="4699"/>
                  </a:cubicBezTo>
                  <a:cubicBezTo>
                    <a:pt x="1031" y="4621"/>
                    <a:pt x="776" y="4316"/>
                    <a:pt x="737" y="4051"/>
                  </a:cubicBezTo>
                  <a:cubicBezTo>
                    <a:pt x="648" y="3384"/>
                    <a:pt x="2043" y="3266"/>
                    <a:pt x="2484" y="3227"/>
                  </a:cubicBezTo>
                  <a:cubicBezTo>
                    <a:pt x="2703" y="3198"/>
                    <a:pt x="2820" y="2941"/>
                    <a:pt x="2563" y="2941"/>
                  </a:cubicBezTo>
                  <a:cubicBezTo>
                    <a:pt x="2553" y="2941"/>
                    <a:pt x="2544" y="2941"/>
                    <a:pt x="2534" y="2942"/>
                  </a:cubicBezTo>
                  <a:cubicBezTo>
                    <a:pt x="2435" y="2952"/>
                    <a:pt x="2318" y="2961"/>
                    <a:pt x="2210" y="2971"/>
                  </a:cubicBezTo>
                  <a:cubicBezTo>
                    <a:pt x="2096" y="2980"/>
                    <a:pt x="1970" y="2986"/>
                    <a:pt x="1841" y="2986"/>
                  </a:cubicBezTo>
                  <a:cubicBezTo>
                    <a:pt x="1257" y="2986"/>
                    <a:pt x="596" y="2864"/>
                    <a:pt x="580" y="2333"/>
                  </a:cubicBezTo>
                  <a:cubicBezTo>
                    <a:pt x="580" y="2146"/>
                    <a:pt x="658" y="1822"/>
                    <a:pt x="874" y="1783"/>
                  </a:cubicBezTo>
                  <a:cubicBezTo>
                    <a:pt x="894" y="1780"/>
                    <a:pt x="915" y="1778"/>
                    <a:pt x="936" y="1778"/>
                  </a:cubicBezTo>
                  <a:cubicBezTo>
                    <a:pt x="1142" y="1778"/>
                    <a:pt x="1391" y="1940"/>
                    <a:pt x="1552" y="2038"/>
                  </a:cubicBezTo>
                  <a:cubicBezTo>
                    <a:pt x="1866" y="2225"/>
                    <a:pt x="2151" y="2461"/>
                    <a:pt x="2406" y="2716"/>
                  </a:cubicBezTo>
                  <a:cubicBezTo>
                    <a:pt x="2438" y="2745"/>
                    <a:pt x="2486" y="2757"/>
                    <a:pt x="2539" y="2757"/>
                  </a:cubicBezTo>
                  <a:cubicBezTo>
                    <a:pt x="2649" y="2757"/>
                    <a:pt x="2779" y="2704"/>
                    <a:pt x="2818" y="2637"/>
                  </a:cubicBezTo>
                  <a:cubicBezTo>
                    <a:pt x="2838" y="2608"/>
                    <a:pt x="2838" y="2569"/>
                    <a:pt x="2809" y="2529"/>
                  </a:cubicBezTo>
                  <a:cubicBezTo>
                    <a:pt x="2602" y="2333"/>
                    <a:pt x="2426" y="2117"/>
                    <a:pt x="2259" y="1891"/>
                  </a:cubicBezTo>
                  <a:cubicBezTo>
                    <a:pt x="2092" y="1665"/>
                    <a:pt x="1660" y="1076"/>
                    <a:pt x="1954" y="821"/>
                  </a:cubicBezTo>
                  <a:cubicBezTo>
                    <a:pt x="2038" y="747"/>
                    <a:pt x="2173" y="718"/>
                    <a:pt x="2309" y="718"/>
                  </a:cubicBezTo>
                  <a:cubicBezTo>
                    <a:pt x="2445" y="718"/>
                    <a:pt x="2583" y="747"/>
                    <a:pt x="2671" y="791"/>
                  </a:cubicBezTo>
                  <a:cubicBezTo>
                    <a:pt x="2848" y="890"/>
                    <a:pt x="2946" y="1066"/>
                    <a:pt x="2985" y="1263"/>
                  </a:cubicBezTo>
                  <a:cubicBezTo>
                    <a:pt x="3015" y="1381"/>
                    <a:pt x="3025" y="1508"/>
                    <a:pt x="3025" y="1636"/>
                  </a:cubicBezTo>
                  <a:cubicBezTo>
                    <a:pt x="3005" y="1764"/>
                    <a:pt x="2985" y="1901"/>
                    <a:pt x="2985" y="2029"/>
                  </a:cubicBezTo>
                  <a:cubicBezTo>
                    <a:pt x="2981" y="2119"/>
                    <a:pt x="3052" y="2156"/>
                    <a:pt x="3137" y="2156"/>
                  </a:cubicBezTo>
                  <a:cubicBezTo>
                    <a:pt x="3255" y="2156"/>
                    <a:pt x="3400" y="2086"/>
                    <a:pt x="3417" y="1989"/>
                  </a:cubicBezTo>
                  <a:cubicBezTo>
                    <a:pt x="3447" y="1852"/>
                    <a:pt x="3466" y="1705"/>
                    <a:pt x="3466" y="1567"/>
                  </a:cubicBezTo>
                  <a:cubicBezTo>
                    <a:pt x="3547" y="1027"/>
                    <a:pt x="3747" y="282"/>
                    <a:pt x="4168" y="282"/>
                  </a:cubicBezTo>
                  <a:close/>
                  <a:moveTo>
                    <a:pt x="4247" y="1"/>
                  </a:moveTo>
                  <a:cubicBezTo>
                    <a:pt x="4172" y="1"/>
                    <a:pt x="4097" y="9"/>
                    <a:pt x="4026" y="26"/>
                  </a:cubicBezTo>
                  <a:cubicBezTo>
                    <a:pt x="3623" y="114"/>
                    <a:pt x="3398" y="438"/>
                    <a:pt x="3241" y="791"/>
                  </a:cubicBezTo>
                  <a:cubicBezTo>
                    <a:pt x="3123" y="625"/>
                    <a:pt x="2956" y="507"/>
                    <a:pt x="2710" y="458"/>
                  </a:cubicBezTo>
                  <a:cubicBezTo>
                    <a:pt x="2629" y="443"/>
                    <a:pt x="2537" y="435"/>
                    <a:pt x="2441" y="435"/>
                  </a:cubicBezTo>
                  <a:cubicBezTo>
                    <a:pt x="2075" y="435"/>
                    <a:pt x="1648" y="551"/>
                    <a:pt x="1493" y="870"/>
                  </a:cubicBezTo>
                  <a:cubicBezTo>
                    <a:pt x="1365" y="1106"/>
                    <a:pt x="1454" y="1381"/>
                    <a:pt x="1571" y="1616"/>
                  </a:cubicBezTo>
                  <a:cubicBezTo>
                    <a:pt x="1391" y="1541"/>
                    <a:pt x="1207" y="1493"/>
                    <a:pt x="1024" y="1493"/>
                  </a:cubicBezTo>
                  <a:cubicBezTo>
                    <a:pt x="898" y="1493"/>
                    <a:pt x="772" y="1515"/>
                    <a:pt x="648" y="1567"/>
                  </a:cubicBezTo>
                  <a:cubicBezTo>
                    <a:pt x="246" y="1734"/>
                    <a:pt x="0" y="2323"/>
                    <a:pt x="236" y="2726"/>
                  </a:cubicBezTo>
                  <a:cubicBezTo>
                    <a:pt x="413" y="3040"/>
                    <a:pt x="796" y="3158"/>
                    <a:pt x="1149" y="3207"/>
                  </a:cubicBezTo>
                  <a:cubicBezTo>
                    <a:pt x="864" y="3315"/>
                    <a:pt x="609" y="3472"/>
                    <a:pt x="442" y="3688"/>
                  </a:cubicBezTo>
                  <a:cubicBezTo>
                    <a:pt x="128" y="4091"/>
                    <a:pt x="423" y="4591"/>
                    <a:pt x="786" y="4856"/>
                  </a:cubicBezTo>
                  <a:cubicBezTo>
                    <a:pt x="949" y="4971"/>
                    <a:pt x="1125" y="5019"/>
                    <a:pt x="1302" y="5019"/>
                  </a:cubicBezTo>
                  <a:cubicBezTo>
                    <a:pt x="1627" y="5019"/>
                    <a:pt x="1955" y="4857"/>
                    <a:pt x="2210" y="4640"/>
                  </a:cubicBezTo>
                  <a:cubicBezTo>
                    <a:pt x="2308" y="4562"/>
                    <a:pt x="2396" y="4474"/>
                    <a:pt x="2484" y="4375"/>
                  </a:cubicBezTo>
                  <a:lnTo>
                    <a:pt x="2484" y="4375"/>
                  </a:lnTo>
                  <a:cubicBezTo>
                    <a:pt x="2435" y="4906"/>
                    <a:pt x="2475" y="5475"/>
                    <a:pt x="2799" y="5838"/>
                  </a:cubicBezTo>
                  <a:cubicBezTo>
                    <a:pt x="2978" y="6043"/>
                    <a:pt x="3241" y="6126"/>
                    <a:pt x="3513" y="6126"/>
                  </a:cubicBezTo>
                  <a:cubicBezTo>
                    <a:pt x="3777" y="6126"/>
                    <a:pt x="4049" y="6048"/>
                    <a:pt x="4262" y="5927"/>
                  </a:cubicBezTo>
                  <a:cubicBezTo>
                    <a:pt x="4733" y="5662"/>
                    <a:pt x="4743" y="5161"/>
                    <a:pt x="4556" y="4699"/>
                  </a:cubicBezTo>
                  <a:cubicBezTo>
                    <a:pt x="4556" y="4690"/>
                    <a:pt x="4546" y="4680"/>
                    <a:pt x="4537" y="4660"/>
                  </a:cubicBezTo>
                  <a:lnTo>
                    <a:pt x="4537" y="4660"/>
                  </a:lnTo>
                  <a:cubicBezTo>
                    <a:pt x="4876" y="4878"/>
                    <a:pt x="5269" y="5083"/>
                    <a:pt x="5665" y="5083"/>
                  </a:cubicBezTo>
                  <a:cubicBezTo>
                    <a:pt x="5751" y="5083"/>
                    <a:pt x="5836" y="5074"/>
                    <a:pt x="5921" y="5053"/>
                  </a:cubicBezTo>
                  <a:cubicBezTo>
                    <a:pt x="6402" y="4945"/>
                    <a:pt x="6805" y="4385"/>
                    <a:pt x="6638" y="3894"/>
                  </a:cubicBezTo>
                  <a:cubicBezTo>
                    <a:pt x="6500" y="3462"/>
                    <a:pt x="5970" y="3305"/>
                    <a:pt x="5558" y="3236"/>
                  </a:cubicBezTo>
                  <a:cubicBezTo>
                    <a:pt x="5872" y="3158"/>
                    <a:pt x="6186" y="3040"/>
                    <a:pt x="6422" y="2834"/>
                  </a:cubicBezTo>
                  <a:cubicBezTo>
                    <a:pt x="6805" y="2480"/>
                    <a:pt x="6599" y="2009"/>
                    <a:pt x="6235" y="1714"/>
                  </a:cubicBezTo>
                  <a:cubicBezTo>
                    <a:pt x="6060" y="1577"/>
                    <a:pt x="5859" y="1520"/>
                    <a:pt x="5654" y="1520"/>
                  </a:cubicBezTo>
                  <a:cubicBezTo>
                    <a:pt x="5378" y="1520"/>
                    <a:pt x="5093" y="1623"/>
                    <a:pt x="4851" y="1764"/>
                  </a:cubicBezTo>
                  <a:cubicBezTo>
                    <a:pt x="5037" y="1400"/>
                    <a:pt x="5204" y="968"/>
                    <a:pt x="5106" y="585"/>
                  </a:cubicBezTo>
                  <a:cubicBezTo>
                    <a:pt x="5016" y="201"/>
                    <a:pt x="4621" y="1"/>
                    <a:pt x="4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5" name="Google Shape;5025;p23"/>
            <p:cNvSpPr/>
            <p:nvPr/>
          </p:nvSpPr>
          <p:spPr>
            <a:xfrm>
              <a:off x="-9" y="8485952"/>
              <a:ext cx="212262" cy="191086"/>
            </a:xfrm>
            <a:custGeom>
              <a:avLst/>
              <a:gdLst/>
              <a:ahLst/>
              <a:cxnLst/>
              <a:rect l="l" t="t" r="r" b="b"/>
              <a:pathLst>
                <a:path w="6806" h="6127" extrusionOk="0">
                  <a:moveTo>
                    <a:pt x="3127" y="285"/>
                  </a:moveTo>
                  <a:cubicBezTo>
                    <a:pt x="3355" y="285"/>
                    <a:pt x="3589" y="394"/>
                    <a:pt x="3702" y="584"/>
                  </a:cubicBezTo>
                  <a:cubicBezTo>
                    <a:pt x="3899" y="918"/>
                    <a:pt x="3899" y="1360"/>
                    <a:pt x="3879" y="1733"/>
                  </a:cubicBezTo>
                  <a:cubicBezTo>
                    <a:pt x="3860" y="2008"/>
                    <a:pt x="3830" y="2283"/>
                    <a:pt x="3761" y="2548"/>
                  </a:cubicBezTo>
                  <a:cubicBezTo>
                    <a:pt x="3745" y="2636"/>
                    <a:pt x="3808" y="2668"/>
                    <a:pt x="3891" y="2668"/>
                  </a:cubicBezTo>
                  <a:cubicBezTo>
                    <a:pt x="4003" y="2668"/>
                    <a:pt x="4150" y="2610"/>
                    <a:pt x="4184" y="2548"/>
                  </a:cubicBezTo>
                  <a:cubicBezTo>
                    <a:pt x="4370" y="2214"/>
                    <a:pt x="4606" y="1900"/>
                    <a:pt x="4881" y="1654"/>
                  </a:cubicBezTo>
                  <a:cubicBezTo>
                    <a:pt x="5023" y="1527"/>
                    <a:pt x="5205" y="1394"/>
                    <a:pt x="5398" y="1394"/>
                  </a:cubicBezTo>
                  <a:cubicBezTo>
                    <a:pt x="5445" y="1394"/>
                    <a:pt x="5491" y="1401"/>
                    <a:pt x="5539" y="1418"/>
                  </a:cubicBezTo>
                  <a:cubicBezTo>
                    <a:pt x="5774" y="1507"/>
                    <a:pt x="6039" y="1811"/>
                    <a:pt x="6069" y="2067"/>
                  </a:cubicBezTo>
                  <a:cubicBezTo>
                    <a:pt x="6157" y="2734"/>
                    <a:pt x="4773" y="2862"/>
                    <a:pt x="4331" y="2901"/>
                  </a:cubicBezTo>
                  <a:cubicBezTo>
                    <a:pt x="4113" y="2920"/>
                    <a:pt x="3986" y="3187"/>
                    <a:pt x="4253" y="3187"/>
                  </a:cubicBezTo>
                  <a:cubicBezTo>
                    <a:pt x="4262" y="3187"/>
                    <a:pt x="4272" y="3187"/>
                    <a:pt x="4282" y="3186"/>
                  </a:cubicBezTo>
                  <a:cubicBezTo>
                    <a:pt x="4380" y="3176"/>
                    <a:pt x="4488" y="3166"/>
                    <a:pt x="4606" y="3147"/>
                  </a:cubicBezTo>
                  <a:cubicBezTo>
                    <a:pt x="4710" y="3140"/>
                    <a:pt x="4825" y="3135"/>
                    <a:pt x="4944" y="3135"/>
                  </a:cubicBezTo>
                  <a:cubicBezTo>
                    <a:pt x="5529" y="3135"/>
                    <a:pt x="6210" y="3248"/>
                    <a:pt x="6226" y="3795"/>
                  </a:cubicBezTo>
                  <a:cubicBezTo>
                    <a:pt x="6236" y="3981"/>
                    <a:pt x="6147" y="4305"/>
                    <a:pt x="5931" y="4344"/>
                  </a:cubicBezTo>
                  <a:cubicBezTo>
                    <a:pt x="5911" y="4348"/>
                    <a:pt x="5891" y="4350"/>
                    <a:pt x="5870" y="4350"/>
                  </a:cubicBezTo>
                  <a:cubicBezTo>
                    <a:pt x="5663" y="4350"/>
                    <a:pt x="5415" y="4187"/>
                    <a:pt x="5264" y="4089"/>
                  </a:cubicBezTo>
                  <a:cubicBezTo>
                    <a:pt x="4949" y="3903"/>
                    <a:pt x="4665" y="3667"/>
                    <a:pt x="4400" y="3412"/>
                  </a:cubicBezTo>
                  <a:cubicBezTo>
                    <a:pt x="4371" y="3380"/>
                    <a:pt x="4325" y="3367"/>
                    <a:pt x="4273" y="3367"/>
                  </a:cubicBezTo>
                  <a:cubicBezTo>
                    <a:pt x="4165" y="3367"/>
                    <a:pt x="4034" y="3424"/>
                    <a:pt x="3987" y="3490"/>
                  </a:cubicBezTo>
                  <a:cubicBezTo>
                    <a:pt x="3968" y="3520"/>
                    <a:pt x="3968" y="3559"/>
                    <a:pt x="4007" y="3588"/>
                  </a:cubicBezTo>
                  <a:cubicBezTo>
                    <a:pt x="4203" y="3795"/>
                    <a:pt x="4390" y="4011"/>
                    <a:pt x="4557" y="4236"/>
                  </a:cubicBezTo>
                  <a:cubicBezTo>
                    <a:pt x="4714" y="4452"/>
                    <a:pt x="5146" y="5042"/>
                    <a:pt x="4851" y="5307"/>
                  </a:cubicBezTo>
                  <a:cubicBezTo>
                    <a:pt x="4769" y="5379"/>
                    <a:pt x="4640" y="5409"/>
                    <a:pt x="4508" y="5409"/>
                  </a:cubicBezTo>
                  <a:cubicBezTo>
                    <a:pt x="4371" y="5409"/>
                    <a:pt x="4230" y="5376"/>
                    <a:pt x="4134" y="5326"/>
                  </a:cubicBezTo>
                  <a:cubicBezTo>
                    <a:pt x="3958" y="5238"/>
                    <a:pt x="3869" y="5051"/>
                    <a:pt x="3820" y="4865"/>
                  </a:cubicBezTo>
                  <a:cubicBezTo>
                    <a:pt x="3791" y="4747"/>
                    <a:pt x="3781" y="4619"/>
                    <a:pt x="3781" y="4492"/>
                  </a:cubicBezTo>
                  <a:cubicBezTo>
                    <a:pt x="3801" y="4364"/>
                    <a:pt x="3820" y="4227"/>
                    <a:pt x="3830" y="4099"/>
                  </a:cubicBezTo>
                  <a:cubicBezTo>
                    <a:pt x="3834" y="4008"/>
                    <a:pt x="3764" y="3971"/>
                    <a:pt x="3678" y="3971"/>
                  </a:cubicBezTo>
                  <a:cubicBezTo>
                    <a:pt x="3559" y="3971"/>
                    <a:pt x="3411" y="4042"/>
                    <a:pt x="3388" y="4138"/>
                  </a:cubicBezTo>
                  <a:cubicBezTo>
                    <a:pt x="3359" y="4276"/>
                    <a:pt x="3349" y="4413"/>
                    <a:pt x="3349" y="4561"/>
                  </a:cubicBezTo>
                  <a:cubicBezTo>
                    <a:pt x="3268" y="5100"/>
                    <a:pt x="3069" y="5845"/>
                    <a:pt x="2647" y="5845"/>
                  </a:cubicBezTo>
                  <a:cubicBezTo>
                    <a:pt x="2555" y="5845"/>
                    <a:pt x="2452" y="5810"/>
                    <a:pt x="2338" y="5729"/>
                  </a:cubicBezTo>
                  <a:cubicBezTo>
                    <a:pt x="1660" y="5238"/>
                    <a:pt x="2593" y="3932"/>
                    <a:pt x="2937" y="3490"/>
                  </a:cubicBezTo>
                  <a:cubicBezTo>
                    <a:pt x="3036" y="3361"/>
                    <a:pt x="2929" y="3299"/>
                    <a:pt x="2804" y="3299"/>
                  </a:cubicBezTo>
                  <a:cubicBezTo>
                    <a:pt x="2719" y="3299"/>
                    <a:pt x="2627" y="3327"/>
                    <a:pt x="2583" y="3382"/>
                  </a:cubicBezTo>
                  <a:cubicBezTo>
                    <a:pt x="2367" y="3667"/>
                    <a:pt x="2092" y="3932"/>
                    <a:pt x="1788" y="4128"/>
                  </a:cubicBezTo>
                  <a:cubicBezTo>
                    <a:pt x="1633" y="4224"/>
                    <a:pt x="1455" y="4320"/>
                    <a:pt x="1277" y="4320"/>
                  </a:cubicBezTo>
                  <a:cubicBezTo>
                    <a:pt x="1218" y="4320"/>
                    <a:pt x="1159" y="4310"/>
                    <a:pt x="1100" y="4286"/>
                  </a:cubicBezTo>
                  <a:cubicBezTo>
                    <a:pt x="884" y="4207"/>
                    <a:pt x="590" y="3893"/>
                    <a:pt x="600" y="3647"/>
                  </a:cubicBezTo>
                  <a:cubicBezTo>
                    <a:pt x="619" y="3245"/>
                    <a:pt x="1375" y="3127"/>
                    <a:pt x="1660" y="3078"/>
                  </a:cubicBezTo>
                  <a:cubicBezTo>
                    <a:pt x="1974" y="3009"/>
                    <a:pt x="2298" y="2970"/>
                    <a:pt x="2613" y="2950"/>
                  </a:cubicBezTo>
                  <a:cubicBezTo>
                    <a:pt x="2840" y="2931"/>
                    <a:pt x="2949" y="2664"/>
                    <a:pt x="2690" y="2664"/>
                  </a:cubicBezTo>
                  <a:cubicBezTo>
                    <a:pt x="2681" y="2664"/>
                    <a:pt x="2671" y="2665"/>
                    <a:pt x="2662" y="2665"/>
                  </a:cubicBezTo>
                  <a:cubicBezTo>
                    <a:pt x="2498" y="2680"/>
                    <a:pt x="2310" y="2691"/>
                    <a:pt x="2112" y="2691"/>
                  </a:cubicBezTo>
                  <a:cubicBezTo>
                    <a:pt x="1621" y="2691"/>
                    <a:pt x="1076" y="2619"/>
                    <a:pt x="747" y="2332"/>
                  </a:cubicBezTo>
                  <a:cubicBezTo>
                    <a:pt x="482" y="2086"/>
                    <a:pt x="541" y="1458"/>
                    <a:pt x="924" y="1340"/>
                  </a:cubicBezTo>
                  <a:cubicBezTo>
                    <a:pt x="971" y="1325"/>
                    <a:pt x="1021" y="1319"/>
                    <a:pt x="1072" y="1319"/>
                  </a:cubicBezTo>
                  <a:cubicBezTo>
                    <a:pt x="1437" y="1319"/>
                    <a:pt x="1883" y="1650"/>
                    <a:pt x="2141" y="1831"/>
                  </a:cubicBezTo>
                  <a:cubicBezTo>
                    <a:pt x="2426" y="2037"/>
                    <a:pt x="2701" y="2263"/>
                    <a:pt x="2946" y="2518"/>
                  </a:cubicBezTo>
                  <a:cubicBezTo>
                    <a:pt x="2976" y="2548"/>
                    <a:pt x="3025" y="2561"/>
                    <a:pt x="3079" y="2561"/>
                  </a:cubicBezTo>
                  <a:cubicBezTo>
                    <a:pt x="3238" y="2561"/>
                    <a:pt x="3444" y="2449"/>
                    <a:pt x="3349" y="2332"/>
                  </a:cubicBezTo>
                  <a:cubicBezTo>
                    <a:pt x="3162" y="2125"/>
                    <a:pt x="3005" y="1900"/>
                    <a:pt x="2868" y="1674"/>
                  </a:cubicBezTo>
                  <a:cubicBezTo>
                    <a:pt x="2691" y="1369"/>
                    <a:pt x="2416" y="849"/>
                    <a:pt x="2652" y="515"/>
                  </a:cubicBezTo>
                  <a:cubicBezTo>
                    <a:pt x="2762" y="357"/>
                    <a:pt x="2943" y="285"/>
                    <a:pt x="3127" y="285"/>
                  </a:cubicBezTo>
                  <a:close/>
                  <a:moveTo>
                    <a:pt x="3296" y="1"/>
                  </a:moveTo>
                  <a:cubicBezTo>
                    <a:pt x="3034" y="1"/>
                    <a:pt x="2765" y="76"/>
                    <a:pt x="2554" y="191"/>
                  </a:cubicBezTo>
                  <a:cubicBezTo>
                    <a:pt x="2082" y="466"/>
                    <a:pt x="2063" y="967"/>
                    <a:pt x="2249" y="1418"/>
                  </a:cubicBezTo>
                  <a:cubicBezTo>
                    <a:pt x="2259" y="1438"/>
                    <a:pt x="2269" y="1448"/>
                    <a:pt x="2269" y="1458"/>
                  </a:cubicBezTo>
                  <a:cubicBezTo>
                    <a:pt x="1935" y="1238"/>
                    <a:pt x="1540" y="1038"/>
                    <a:pt x="1141" y="1038"/>
                  </a:cubicBezTo>
                  <a:cubicBezTo>
                    <a:pt x="1058" y="1038"/>
                    <a:pt x="976" y="1047"/>
                    <a:pt x="894" y="1065"/>
                  </a:cubicBezTo>
                  <a:cubicBezTo>
                    <a:pt x="413" y="1183"/>
                    <a:pt x="11" y="1742"/>
                    <a:pt x="168" y="2233"/>
                  </a:cubicBezTo>
                  <a:cubicBezTo>
                    <a:pt x="305" y="2665"/>
                    <a:pt x="845" y="2813"/>
                    <a:pt x="1248" y="2891"/>
                  </a:cubicBezTo>
                  <a:cubicBezTo>
                    <a:pt x="933" y="2970"/>
                    <a:pt x="619" y="3088"/>
                    <a:pt x="384" y="3294"/>
                  </a:cubicBezTo>
                  <a:cubicBezTo>
                    <a:pt x="1" y="3647"/>
                    <a:pt x="207" y="4119"/>
                    <a:pt x="570" y="4403"/>
                  </a:cubicBezTo>
                  <a:cubicBezTo>
                    <a:pt x="752" y="4547"/>
                    <a:pt x="956" y="4605"/>
                    <a:pt x="1163" y="4605"/>
                  </a:cubicBezTo>
                  <a:cubicBezTo>
                    <a:pt x="1438" y="4605"/>
                    <a:pt x="1719" y="4504"/>
                    <a:pt x="1964" y="4364"/>
                  </a:cubicBezTo>
                  <a:lnTo>
                    <a:pt x="1964" y="4364"/>
                  </a:lnTo>
                  <a:cubicBezTo>
                    <a:pt x="1778" y="4718"/>
                    <a:pt x="1601" y="5150"/>
                    <a:pt x="1699" y="5542"/>
                  </a:cubicBezTo>
                  <a:cubicBezTo>
                    <a:pt x="1798" y="5920"/>
                    <a:pt x="2198" y="6126"/>
                    <a:pt x="2574" y="6126"/>
                  </a:cubicBezTo>
                  <a:cubicBezTo>
                    <a:pt x="2647" y="6126"/>
                    <a:pt x="2720" y="6118"/>
                    <a:pt x="2789" y="6102"/>
                  </a:cubicBezTo>
                  <a:cubicBezTo>
                    <a:pt x="3182" y="6014"/>
                    <a:pt x="3418" y="5690"/>
                    <a:pt x="3565" y="5336"/>
                  </a:cubicBezTo>
                  <a:cubicBezTo>
                    <a:pt x="3683" y="5493"/>
                    <a:pt x="3860" y="5621"/>
                    <a:pt x="4105" y="5670"/>
                  </a:cubicBezTo>
                  <a:cubicBezTo>
                    <a:pt x="4186" y="5684"/>
                    <a:pt x="4278" y="5692"/>
                    <a:pt x="4374" y="5692"/>
                  </a:cubicBezTo>
                  <a:cubicBezTo>
                    <a:pt x="4740" y="5692"/>
                    <a:pt x="5167" y="5577"/>
                    <a:pt x="5323" y="5258"/>
                  </a:cubicBezTo>
                  <a:cubicBezTo>
                    <a:pt x="5440" y="5022"/>
                    <a:pt x="5362" y="4747"/>
                    <a:pt x="5234" y="4511"/>
                  </a:cubicBezTo>
                  <a:lnTo>
                    <a:pt x="5234" y="4511"/>
                  </a:lnTo>
                  <a:cubicBezTo>
                    <a:pt x="5420" y="4587"/>
                    <a:pt x="5607" y="4635"/>
                    <a:pt x="5789" y="4635"/>
                  </a:cubicBezTo>
                  <a:cubicBezTo>
                    <a:pt x="5914" y="4635"/>
                    <a:pt x="6037" y="4612"/>
                    <a:pt x="6157" y="4561"/>
                  </a:cubicBezTo>
                  <a:cubicBezTo>
                    <a:pt x="6570" y="4394"/>
                    <a:pt x="6805" y="3804"/>
                    <a:pt x="6579" y="3402"/>
                  </a:cubicBezTo>
                  <a:cubicBezTo>
                    <a:pt x="6403" y="3088"/>
                    <a:pt x="6020" y="2970"/>
                    <a:pt x="5666" y="2911"/>
                  </a:cubicBezTo>
                  <a:cubicBezTo>
                    <a:pt x="5951" y="2803"/>
                    <a:pt x="6206" y="2656"/>
                    <a:pt x="6373" y="2440"/>
                  </a:cubicBezTo>
                  <a:cubicBezTo>
                    <a:pt x="6687" y="2037"/>
                    <a:pt x="6393" y="1526"/>
                    <a:pt x="6029" y="1271"/>
                  </a:cubicBezTo>
                  <a:cubicBezTo>
                    <a:pt x="5867" y="1157"/>
                    <a:pt x="5690" y="1109"/>
                    <a:pt x="5513" y="1109"/>
                  </a:cubicBezTo>
                  <a:cubicBezTo>
                    <a:pt x="5188" y="1109"/>
                    <a:pt x="4860" y="1271"/>
                    <a:pt x="4606" y="1487"/>
                  </a:cubicBezTo>
                  <a:cubicBezTo>
                    <a:pt x="4508" y="1566"/>
                    <a:pt x="4419" y="1654"/>
                    <a:pt x="4331" y="1752"/>
                  </a:cubicBezTo>
                  <a:cubicBezTo>
                    <a:pt x="4380" y="1222"/>
                    <a:pt x="4341" y="653"/>
                    <a:pt x="4017" y="289"/>
                  </a:cubicBezTo>
                  <a:cubicBezTo>
                    <a:pt x="3836" y="83"/>
                    <a:pt x="3570" y="1"/>
                    <a:pt x="32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6" name="Google Shape;5026;p23"/>
            <p:cNvSpPr/>
            <p:nvPr/>
          </p:nvSpPr>
          <p:spPr>
            <a:xfrm>
              <a:off x="339592" y="8494497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59" y="282"/>
                  </a:moveTo>
                  <a:cubicBezTo>
                    <a:pt x="4251" y="282"/>
                    <a:pt x="4354" y="317"/>
                    <a:pt x="4468" y="398"/>
                  </a:cubicBezTo>
                  <a:cubicBezTo>
                    <a:pt x="5146" y="889"/>
                    <a:pt x="4213" y="2195"/>
                    <a:pt x="3870" y="2637"/>
                  </a:cubicBezTo>
                  <a:cubicBezTo>
                    <a:pt x="3770" y="2766"/>
                    <a:pt x="3877" y="2829"/>
                    <a:pt x="4002" y="2829"/>
                  </a:cubicBezTo>
                  <a:cubicBezTo>
                    <a:pt x="4087" y="2829"/>
                    <a:pt x="4180" y="2800"/>
                    <a:pt x="4223" y="2745"/>
                  </a:cubicBezTo>
                  <a:cubicBezTo>
                    <a:pt x="4439" y="2460"/>
                    <a:pt x="4714" y="2195"/>
                    <a:pt x="5018" y="1999"/>
                  </a:cubicBezTo>
                  <a:cubicBezTo>
                    <a:pt x="5175" y="1894"/>
                    <a:pt x="5354" y="1801"/>
                    <a:pt x="5535" y="1801"/>
                  </a:cubicBezTo>
                  <a:cubicBezTo>
                    <a:pt x="5592" y="1801"/>
                    <a:pt x="5649" y="1811"/>
                    <a:pt x="5706" y="1832"/>
                  </a:cubicBezTo>
                  <a:cubicBezTo>
                    <a:pt x="5922" y="1920"/>
                    <a:pt x="6216" y="2234"/>
                    <a:pt x="6206" y="2480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18"/>
                    <a:pt x="4508" y="3157"/>
                    <a:pt x="4194" y="3177"/>
                  </a:cubicBezTo>
                  <a:cubicBezTo>
                    <a:pt x="3962" y="3187"/>
                    <a:pt x="3854" y="3462"/>
                    <a:pt x="4130" y="3462"/>
                  </a:cubicBezTo>
                  <a:cubicBezTo>
                    <a:pt x="4135" y="3462"/>
                    <a:pt x="4139" y="3462"/>
                    <a:pt x="4144" y="3462"/>
                  </a:cubicBezTo>
                  <a:cubicBezTo>
                    <a:pt x="4317" y="3447"/>
                    <a:pt x="4515" y="3434"/>
                    <a:pt x="4721" y="3434"/>
                  </a:cubicBezTo>
                  <a:cubicBezTo>
                    <a:pt x="5207" y="3434"/>
                    <a:pt x="5735" y="3506"/>
                    <a:pt x="6059" y="3796"/>
                  </a:cubicBezTo>
                  <a:cubicBezTo>
                    <a:pt x="6324" y="4041"/>
                    <a:pt x="6265" y="4660"/>
                    <a:pt x="5882" y="4777"/>
                  </a:cubicBezTo>
                  <a:cubicBezTo>
                    <a:pt x="5832" y="4794"/>
                    <a:pt x="5778" y="4802"/>
                    <a:pt x="5723" y="4802"/>
                  </a:cubicBezTo>
                  <a:cubicBezTo>
                    <a:pt x="5361" y="4802"/>
                    <a:pt x="4920" y="4474"/>
                    <a:pt x="4665" y="4287"/>
                  </a:cubicBezTo>
                  <a:cubicBezTo>
                    <a:pt x="4380" y="4090"/>
                    <a:pt x="4105" y="3854"/>
                    <a:pt x="3860" y="3609"/>
                  </a:cubicBezTo>
                  <a:cubicBezTo>
                    <a:pt x="3830" y="3579"/>
                    <a:pt x="3781" y="3566"/>
                    <a:pt x="3726" y="3566"/>
                  </a:cubicBezTo>
                  <a:cubicBezTo>
                    <a:pt x="3567" y="3566"/>
                    <a:pt x="3362" y="3676"/>
                    <a:pt x="3457" y="3786"/>
                  </a:cubicBezTo>
                  <a:cubicBezTo>
                    <a:pt x="3644" y="3992"/>
                    <a:pt x="3801" y="4218"/>
                    <a:pt x="3938" y="4453"/>
                  </a:cubicBezTo>
                  <a:cubicBezTo>
                    <a:pt x="4115" y="4748"/>
                    <a:pt x="4390" y="5278"/>
                    <a:pt x="4154" y="5612"/>
                  </a:cubicBezTo>
                  <a:cubicBezTo>
                    <a:pt x="4046" y="5768"/>
                    <a:pt x="3869" y="5838"/>
                    <a:pt x="3687" y="5838"/>
                  </a:cubicBezTo>
                  <a:cubicBezTo>
                    <a:pt x="3457" y="5838"/>
                    <a:pt x="3219" y="5726"/>
                    <a:pt x="3104" y="5534"/>
                  </a:cubicBezTo>
                  <a:cubicBezTo>
                    <a:pt x="2907" y="5209"/>
                    <a:pt x="2907" y="4758"/>
                    <a:pt x="2927" y="4395"/>
                  </a:cubicBezTo>
                  <a:cubicBezTo>
                    <a:pt x="2947" y="4120"/>
                    <a:pt x="2976" y="3845"/>
                    <a:pt x="3045" y="3580"/>
                  </a:cubicBezTo>
                  <a:cubicBezTo>
                    <a:pt x="3061" y="3492"/>
                    <a:pt x="2998" y="3459"/>
                    <a:pt x="2915" y="3459"/>
                  </a:cubicBezTo>
                  <a:cubicBezTo>
                    <a:pt x="2803" y="3459"/>
                    <a:pt x="2656" y="3518"/>
                    <a:pt x="2623" y="3580"/>
                  </a:cubicBezTo>
                  <a:cubicBezTo>
                    <a:pt x="2436" y="3904"/>
                    <a:pt x="2200" y="4228"/>
                    <a:pt x="1925" y="4473"/>
                  </a:cubicBezTo>
                  <a:cubicBezTo>
                    <a:pt x="1784" y="4599"/>
                    <a:pt x="1605" y="4724"/>
                    <a:pt x="1413" y="4724"/>
                  </a:cubicBezTo>
                  <a:cubicBezTo>
                    <a:pt x="1365" y="4724"/>
                    <a:pt x="1317" y="4717"/>
                    <a:pt x="1267" y="4699"/>
                  </a:cubicBezTo>
                  <a:cubicBezTo>
                    <a:pt x="1032" y="4620"/>
                    <a:pt x="767" y="4316"/>
                    <a:pt x="737" y="4051"/>
                  </a:cubicBezTo>
                  <a:cubicBezTo>
                    <a:pt x="649" y="3383"/>
                    <a:pt x="2033" y="3265"/>
                    <a:pt x="2475" y="3226"/>
                  </a:cubicBezTo>
                  <a:cubicBezTo>
                    <a:pt x="2693" y="3198"/>
                    <a:pt x="2820" y="2940"/>
                    <a:pt x="2554" y="2940"/>
                  </a:cubicBezTo>
                  <a:cubicBezTo>
                    <a:pt x="2545" y="2940"/>
                    <a:pt x="2535" y="2941"/>
                    <a:pt x="2524" y="2941"/>
                  </a:cubicBezTo>
                  <a:cubicBezTo>
                    <a:pt x="2426" y="2951"/>
                    <a:pt x="2318" y="2961"/>
                    <a:pt x="2200" y="2971"/>
                  </a:cubicBezTo>
                  <a:cubicBezTo>
                    <a:pt x="2086" y="2980"/>
                    <a:pt x="1961" y="2986"/>
                    <a:pt x="1833" y="2986"/>
                  </a:cubicBezTo>
                  <a:cubicBezTo>
                    <a:pt x="1251" y="2986"/>
                    <a:pt x="596" y="2863"/>
                    <a:pt x="580" y="2333"/>
                  </a:cubicBezTo>
                  <a:cubicBezTo>
                    <a:pt x="570" y="2146"/>
                    <a:pt x="659" y="1822"/>
                    <a:pt x="875" y="1783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3" y="1777"/>
                    <a:pt x="1391" y="1940"/>
                    <a:pt x="1542" y="2038"/>
                  </a:cubicBezTo>
                  <a:cubicBezTo>
                    <a:pt x="1857" y="2225"/>
                    <a:pt x="2151" y="2460"/>
                    <a:pt x="2406" y="2715"/>
                  </a:cubicBezTo>
                  <a:cubicBezTo>
                    <a:pt x="2435" y="2744"/>
                    <a:pt x="2481" y="2756"/>
                    <a:pt x="2533" y="2756"/>
                  </a:cubicBezTo>
                  <a:cubicBezTo>
                    <a:pt x="2641" y="2756"/>
                    <a:pt x="2772" y="2703"/>
                    <a:pt x="2819" y="2637"/>
                  </a:cubicBezTo>
                  <a:cubicBezTo>
                    <a:pt x="2839" y="2607"/>
                    <a:pt x="2839" y="2568"/>
                    <a:pt x="2799" y="2529"/>
                  </a:cubicBezTo>
                  <a:cubicBezTo>
                    <a:pt x="2603" y="2333"/>
                    <a:pt x="2416" y="2117"/>
                    <a:pt x="2249" y="1891"/>
                  </a:cubicBezTo>
                  <a:cubicBezTo>
                    <a:pt x="2092" y="1665"/>
                    <a:pt x="1660" y="1076"/>
                    <a:pt x="1955" y="820"/>
                  </a:cubicBezTo>
                  <a:cubicBezTo>
                    <a:pt x="2040" y="745"/>
                    <a:pt x="2176" y="714"/>
                    <a:pt x="2314" y="714"/>
                  </a:cubicBezTo>
                  <a:cubicBezTo>
                    <a:pt x="2446" y="714"/>
                    <a:pt x="2580" y="743"/>
                    <a:pt x="2672" y="791"/>
                  </a:cubicBezTo>
                  <a:cubicBezTo>
                    <a:pt x="2848" y="889"/>
                    <a:pt x="2937" y="1066"/>
                    <a:pt x="2986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6" y="1901"/>
                    <a:pt x="2976" y="2028"/>
                  </a:cubicBezTo>
                  <a:cubicBezTo>
                    <a:pt x="2972" y="2119"/>
                    <a:pt x="3042" y="2156"/>
                    <a:pt x="3128" y="2156"/>
                  </a:cubicBezTo>
                  <a:cubicBezTo>
                    <a:pt x="3247" y="2156"/>
                    <a:pt x="3395" y="2086"/>
                    <a:pt x="3418" y="1989"/>
                  </a:cubicBezTo>
                  <a:cubicBezTo>
                    <a:pt x="3447" y="1851"/>
                    <a:pt x="3457" y="1704"/>
                    <a:pt x="3457" y="1567"/>
                  </a:cubicBezTo>
                  <a:cubicBezTo>
                    <a:pt x="3538" y="1027"/>
                    <a:pt x="3737" y="282"/>
                    <a:pt x="4159" y="282"/>
                  </a:cubicBezTo>
                  <a:close/>
                  <a:moveTo>
                    <a:pt x="4238" y="0"/>
                  </a:moveTo>
                  <a:cubicBezTo>
                    <a:pt x="4162" y="0"/>
                    <a:pt x="4088" y="9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47" y="506"/>
                    <a:pt x="2701" y="457"/>
                  </a:cubicBezTo>
                  <a:cubicBezTo>
                    <a:pt x="2622" y="443"/>
                    <a:pt x="2531" y="435"/>
                    <a:pt x="2436" y="435"/>
                  </a:cubicBezTo>
                  <a:cubicBezTo>
                    <a:pt x="2072" y="435"/>
                    <a:pt x="1639" y="550"/>
                    <a:pt x="1484" y="870"/>
                  </a:cubicBezTo>
                  <a:cubicBezTo>
                    <a:pt x="1366" y="1105"/>
                    <a:pt x="1444" y="1380"/>
                    <a:pt x="1572" y="1616"/>
                  </a:cubicBezTo>
                  <a:cubicBezTo>
                    <a:pt x="1386" y="1540"/>
                    <a:pt x="1199" y="1492"/>
                    <a:pt x="1017" y="1492"/>
                  </a:cubicBezTo>
                  <a:cubicBezTo>
                    <a:pt x="892" y="1492"/>
                    <a:pt x="769" y="1515"/>
                    <a:pt x="649" y="1567"/>
                  </a:cubicBezTo>
                  <a:cubicBezTo>
                    <a:pt x="237" y="1734"/>
                    <a:pt x="1" y="2323"/>
                    <a:pt x="227" y="2725"/>
                  </a:cubicBezTo>
                  <a:cubicBezTo>
                    <a:pt x="403" y="3040"/>
                    <a:pt x="786" y="3157"/>
                    <a:pt x="1140" y="3206"/>
                  </a:cubicBezTo>
                  <a:cubicBezTo>
                    <a:pt x="855" y="3314"/>
                    <a:pt x="600" y="3472"/>
                    <a:pt x="433" y="3688"/>
                  </a:cubicBezTo>
                  <a:cubicBezTo>
                    <a:pt x="119" y="4090"/>
                    <a:pt x="413" y="4591"/>
                    <a:pt x="777" y="4846"/>
                  </a:cubicBezTo>
                  <a:cubicBezTo>
                    <a:pt x="942" y="4966"/>
                    <a:pt x="1121" y="5016"/>
                    <a:pt x="1301" y="5016"/>
                  </a:cubicBezTo>
                  <a:cubicBezTo>
                    <a:pt x="1623" y="5016"/>
                    <a:pt x="1948" y="4854"/>
                    <a:pt x="2200" y="4640"/>
                  </a:cubicBezTo>
                  <a:cubicBezTo>
                    <a:pt x="2298" y="4561"/>
                    <a:pt x="2387" y="447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5"/>
                    <a:pt x="2789" y="5838"/>
                  </a:cubicBezTo>
                  <a:cubicBezTo>
                    <a:pt x="2969" y="6042"/>
                    <a:pt x="3232" y="6125"/>
                    <a:pt x="3504" y="6125"/>
                  </a:cubicBezTo>
                  <a:cubicBezTo>
                    <a:pt x="3767" y="6125"/>
                    <a:pt x="4040" y="6047"/>
                    <a:pt x="4252" y="5926"/>
                  </a:cubicBezTo>
                  <a:cubicBezTo>
                    <a:pt x="4724" y="5661"/>
                    <a:pt x="4743" y="5160"/>
                    <a:pt x="4557" y="4699"/>
                  </a:cubicBezTo>
                  <a:cubicBezTo>
                    <a:pt x="4547" y="4689"/>
                    <a:pt x="4537" y="4679"/>
                    <a:pt x="4537" y="4660"/>
                  </a:cubicBezTo>
                  <a:lnTo>
                    <a:pt x="4537" y="4660"/>
                  </a:lnTo>
                  <a:cubicBezTo>
                    <a:pt x="4869" y="4878"/>
                    <a:pt x="5260" y="5083"/>
                    <a:pt x="5656" y="5083"/>
                  </a:cubicBezTo>
                  <a:cubicBezTo>
                    <a:pt x="5741" y="5083"/>
                    <a:pt x="5827" y="5073"/>
                    <a:pt x="5912" y="5052"/>
                  </a:cubicBezTo>
                  <a:cubicBezTo>
                    <a:pt x="6393" y="4944"/>
                    <a:pt x="6796" y="4385"/>
                    <a:pt x="6638" y="3894"/>
                  </a:cubicBezTo>
                  <a:cubicBezTo>
                    <a:pt x="6501" y="3462"/>
                    <a:pt x="5961" y="3305"/>
                    <a:pt x="5558" y="3236"/>
                  </a:cubicBezTo>
                  <a:cubicBezTo>
                    <a:pt x="5873" y="3157"/>
                    <a:pt x="6187" y="3040"/>
                    <a:pt x="6422" y="2833"/>
                  </a:cubicBezTo>
                  <a:cubicBezTo>
                    <a:pt x="6805" y="2480"/>
                    <a:pt x="6599" y="2009"/>
                    <a:pt x="6236" y="1714"/>
                  </a:cubicBezTo>
                  <a:cubicBezTo>
                    <a:pt x="6056" y="1576"/>
                    <a:pt x="5855" y="1520"/>
                    <a:pt x="5650" y="1520"/>
                  </a:cubicBezTo>
                  <a:cubicBezTo>
                    <a:pt x="5373" y="1520"/>
                    <a:pt x="5090" y="1622"/>
                    <a:pt x="4842" y="1763"/>
                  </a:cubicBezTo>
                  <a:cubicBezTo>
                    <a:pt x="5028" y="1400"/>
                    <a:pt x="5205" y="968"/>
                    <a:pt x="5107" y="585"/>
                  </a:cubicBezTo>
                  <a:cubicBezTo>
                    <a:pt x="5009" y="201"/>
                    <a:pt x="4612" y="0"/>
                    <a:pt x="4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7" name="Google Shape;5027;p23"/>
            <p:cNvSpPr/>
            <p:nvPr/>
          </p:nvSpPr>
          <p:spPr>
            <a:xfrm>
              <a:off x="679505" y="8485952"/>
              <a:ext cx="212262" cy="191086"/>
            </a:xfrm>
            <a:custGeom>
              <a:avLst/>
              <a:gdLst/>
              <a:ahLst/>
              <a:cxnLst/>
              <a:rect l="l" t="t" r="r" b="b"/>
              <a:pathLst>
                <a:path w="6806" h="6127" extrusionOk="0">
                  <a:moveTo>
                    <a:pt x="3118" y="285"/>
                  </a:moveTo>
                  <a:cubicBezTo>
                    <a:pt x="3345" y="285"/>
                    <a:pt x="3579" y="394"/>
                    <a:pt x="3693" y="584"/>
                  </a:cubicBezTo>
                  <a:cubicBezTo>
                    <a:pt x="3899" y="918"/>
                    <a:pt x="3899" y="1360"/>
                    <a:pt x="3870" y="1733"/>
                  </a:cubicBezTo>
                  <a:cubicBezTo>
                    <a:pt x="3860" y="2008"/>
                    <a:pt x="3820" y="2283"/>
                    <a:pt x="3761" y="2548"/>
                  </a:cubicBezTo>
                  <a:cubicBezTo>
                    <a:pt x="3741" y="2636"/>
                    <a:pt x="3804" y="2668"/>
                    <a:pt x="3888" y="2668"/>
                  </a:cubicBezTo>
                  <a:cubicBezTo>
                    <a:pt x="4000" y="2668"/>
                    <a:pt x="4150" y="2610"/>
                    <a:pt x="4184" y="2548"/>
                  </a:cubicBezTo>
                  <a:cubicBezTo>
                    <a:pt x="4360" y="2214"/>
                    <a:pt x="4596" y="1900"/>
                    <a:pt x="4871" y="1654"/>
                  </a:cubicBezTo>
                  <a:cubicBezTo>
                    <a:pt x="5022" y="1527"/>
                    <a:pt x="5198" y="1394"/>
                    <a:pt x="5390" y="1394"/>
                  </a:cubicBezTo>
                  <a:cubicBezTo>
                    <a:pt x="5435" y="1394"/>
                    <a:pt x="5482" y="1401"/>
                    <a:pt x="5529" y="1418"/>
                  </a:cubicBezTo>
                  <a:cubicBezTo>
                    <a:pt x="5774" y="1507"/>
                    <a:pt x="6030" y="1811"/>
                    <a:pt x="6059" y="2067"/>
                  </a:cubicBezTo>
                  <a:cubicBezTo>
                    <a:pt x="6147" y="2734"/>
                    <a:pt x="4763" y="2862"/>
                    <a:pt x="4321" y="2901"/>
                  </a:cubicBezTo>
                  <a:cubicBezTo>
                    <a:pt x="4103" y="2920"/>
                    <a:pt x="3976" y="3187"/>
                    <a:pt x="4243" y="3187"/>
                  </a:cubicBezTo>
                  <a:cubicBezTo>
                    <a:pt x="4252" y="3187"/>
                    <a:pt x="4262" y="3187"/>
                    <a:pt x="4272" y="3186"/>
                  </a:cubicBezTo>
                  <a:cubicBezTo>
                    <a:pt x="4370" y="3176"/>
                    <a:pt x="4478" y="3166"/>
                    <a:pt x="4596" y="3147"/>
                  </a:cubicBezTo>
                  <a:cubicBezTo>
                    <a:pt x="4702" y="3140"/>
                    <a:pt x="4819" y="3135"/>
                    <a:pt x="4939" y="3135"/>
                  </a:cubicBezTo>
                  <a:cubicBezTo>
                    <a:pt x="5529" y="3135"/>
                    <a:pt x="6210" y="3248"/>
                    <a:pt x="6226" y="3795"/>
                  </a:cubicBezTo>
                  <a:cubicBezTo>
                    <a:pt x="6226" y="3981"/>
                    <a:pt x="6147" y="4305"/>
                    <a:pt x="5931" y="4344"/>
                  </a:cubicBezTo>
                  <a:cubicBezTo>
                    <a:pt x="5911" y="4348"/>
                    <a:pt x="5889" y="4350"/>
                    <a:pt x="5867" y="4350"/>
                  </a:cubicBezTo>
                  <a:cubicBezTo>
                    <a:pt x="5654" y="4350"/>
                    <a:pt x="5405" y="4187"/>
                    <a:pt x="5254" y="4089"/>
                  </a:cubicBezTo>
                  <a:cubicBezTo>
                    <a:pt x="4940" y="3903"/>
                    <a:pt x="4655" y="3667"/>
                    <a:pt x="4400" y="3412"/>
                  </a:cubicBezTo>
                  <a:cubicBezTo>
                    <a:pt x="4368" y="3380"/>
                    <a:pt x="4319" y="3367"/>
                    <a:pt x="4267" y="3367"/>
                  </a:cubicBezTo>
                  <a:cubicBezTo>
                    <a:pt x="4156" y="3367"/>
                    <a:pt x="4027" y="3424"/>
                    <a:pt x="3987" y="3490"/>
                  </a:cubicBezTo>
                  <a:cubicBezTo>
                    <a:pt x="3958" y="3520"/>
                    <a:pt x="3958" y="3559"/>
                    <a:pt x="3997" y="3588"/>
                  </a:cubicBezTo>
                  <a:cubicBezTo>
                    <a:pt x="4194" y="3795"/>
                    <a:pt x="4380" y="4011"/>
                    <a:pt x="4547" y="4236"/>
                  </a:cubicBezTo>
                  <a:cubicBezTo>
                    <a:pt x="4704" y="4452"/>
                    <a:pt x="5146" y="5042"/>
                    <a:pt x="4851" y="5307"/>
                  </a:cubicBezTo>
                  <a:cubicBezTo>
                    <a:pt x="4770" y="5379"/>
                    <a:pt x="4638" y="5409"/>
                    <a:pt x="4505" y="5409"/>
                  </a:cubicBezTo>
                  <a:cubicBezTo>
                    <a:pt x="4366" y="5409"/>
                    <a:pt x="4225" y="5376"/>
                    <a:pt x="4135" y="5326"/>
                  </a:cubicBezTo>
                  <a:cubicBezTo>
                    <a:pt x="3958" y="5238"/>
                    <a:pt x="3860" y="5051"/>
                    <a:pt x="3820" y="4865"/>
                  </a:cubicBezTo>
                  <a:cubicBezTo>
                    <a:pt x="3791" y="4747"/>
                    <a:pt x="3781" y="4619"/>
                    <a:pt x="3781" y="4492"/>
                  </a:cubicBezTo>
                  <a:cubicBezTo>
                    <a:pt x="3791" y="4364"/>
                    <a:pt x="3811" y="4227"/>
                    <a:pt x="3820" y="4099"/>
                  </a:cubicBezTo>
                  <a:cubicBezTo>
                    <a:pt x="3825" y="4008"/>
                    <a:pt x="3754" y="3971"/>
                    <a:pt x="3669" y="3971"/>
                  </a:cubicBezTo>
                  <a:cubicBezTo>
                    <a:pt x="3551" y="3971"/>
                    <a:pt x="3405" y="4042"/>
                    <a:pt x="3388" y="4138"/>
                  </a:cubicBezTo>
                  <a:cubicBezTo>
                    <a:pt x="3359" y="4276"/>
                    <a:pt x="3339" y="4413"/>
                    <a:pt x="3339" y="4561"/>
                  </a:cubicBezTo>
                  <a:cubicBezTo>
                    <a:pt x="3259" y="5100"/>
                    <a:pt x="3059" y="5845"/>
                    <a:pt x="2637" y="5845"/>
                  </a:cubicBezTo>
                  <a:cubicBezTo>
                    <a:pt x="2545" y="5845"/>
                    <a:pt x="2442" y="5810"/>
                    <a:pt x="2328" y="5729"/>
                  </a:cubicBezTo>
                  <a:cubicBezTo>
                    <a:pt x="1650" y="5238"/>
                    <a:pt x="2583" y="3932"/>
                    <a:pt x="2937" y="3490"/>
                  </a:cubicBezTo>
                  <a:cubicBezTo>
                    <a:pt x="3031" y="3361"/>
                    <a:pt x="2921" y="3299"/>
                    <a:pt x="2795" y="3299"/>
                  </a:cubicBezTo>
                  <a:cubicBezTo>
                    <a:pt x="2710" y="3299"/>
                    <a:pt x="2617" y="3327"/>
                    <a:pt x="2573" y="3382"/>
                  </a:cubicBezTo>
                  <a:cubicBezTo>
                    <a:pt x="2357" y="3667"/>
                    <a:pt x="2082" y="3932"/>
                    <a:pt x="1778" y="4128"/>
                  </a:cubicBezTo>
                  <a:cubicBezTo>
                    <a:pt x="1630" y="4224"/>
                    <a:pt x="1455" y="4320"/>
                    <a:pt x="1273" y="4320"/>
                  </a:cubicBezTo>
                  <a:cubicBezTo>
                    <a:pt x="1213" y="4320"/>
                    <a:pt x="1152" y="4310"/>
                    <a:pt x="1091" y="4286"/>
                  </a:cubicBezTo>
                  <a:cubicBezTo>
                    <a:pt x="875" y="4207"/>
                    <a:pt x="590" y="3893"/>
                    <a:pt x="600" y="3647"/>
                  </a:cubicBezTo>
                  <a:cubicBezTo>
                    <a:pt x="610" y="3245"/>
                    <a:pt x="1366" y="3127"/>
                    <a:pt x="1660" y="3078"/>
                  </a:cubicBezTo>
                  <a:cubicBezTo>
                    <a:pt x="1965" y="3009"/>
                    <a:pt x="2289" y="2970"/>
                    <a:pt x="2603" y="2950"/>
                  </a:cubicBezTo>
                  <a:cubicBezTo>
                    <a:pt x="2831" y="2931"/>
                    <a:pt x="2948" y="2664"/>
                    <a:pt x="2681" y="2664"/>
                  </a:cubicBezTo>
                  <a:cubicBezTo>
                    <a:pt x="2672" y="2664"/>
                    <a:pt x="2662" y="2665"/>
                    <a:pt x="2652" y="2665"/>
                  </a:cubicBezTo>
                  <a:cubicBezTo>
                    <a:pt x="2489" y="2680"/>
                    <a:pt x="2300" y="2691"/>
                    <a:pt x="2103" y="2691"/>
                  </a:cubicBezTo>
                  <a:cubicBezTo>
                    <a:pt x="1612" y="2691"/>
                    <a:pt x="1069" y="2619"/>
                    <a:pt x="747" y="2332"/>
                  </a:cubicBezTo>
                  <a:cubicBezTo>
                    <a:pt x="472" y="2086"/>
                    <a:pt x="541" y="1458"/>
                    <a:pt x="914" y="1340"/>
                  </a:cubicBezTo>
                  <a:cubicBezTo>
                    <a:pt x="961" y="1325"/>
                    <a:pt x="1011" y="1319"/>
                    <a:pt x="1063" y="1319"/>
                  </a:cubicBezTo>
                  <a:cubicBezTo>
                    <a:pt x="1427" y="1319"/>
                    <a:pt x="1873" y="1650"/>
                    <a:pt x="2132" y="1831"/>
                  </a:cubicBezTo>
                  <a:cubicBezTo>
                    <a:pt x="2416" y="2037"/>
                    <a:pt x="2691" y="2263"/>
                    <a:pt x="2937" y="2518"/>
                  </a:cubicBezTo>
                  <a:cubicBezTo>
                    <a:pt x="2967" y="2548"/>
                    <a:pt x="3015" y="2561"/>
                    <a:pt x="3069" y="2561"/>
                  </a:cubicBezTo>
                  <a:cubicBezTo>
                    <a:pt x="3229" y="2561"/>
                    <a:pt x="3435" y="2449"/>
                    <a:pt x="3339" y="2332"/>
                  </a:cubicBezTo>
                  <a:cubicBezTo>
                    <a:pt x="3163" y="2125"/>
                    <a:pt x="2996" y="1900"/>
                    <a:pt x="2858" y="1674"/>
                  </a:cubicBezTo>
                  <a:cubicBezTo>
                    <a:pt x="2691" y="1369"/>
                    <a:pt x="2406" y="849"/>
                    <a:pt x="2642" y="515"/>
                  </a:cubicBezTo>
                  <a:cubicBezTo>
                    <a:pt x="2752" y="357"/>
                    <a:pt x="2933" y="285"/>
                    <a:pt x="3118" y="285"/>
                  </a:cubicBezTo>
                  <a:close/>
                  <a:moveTo>
                    <a:pt x="3286" y="1"/>
                  </a:moveTo>
                  <a:cubicBezTo>
                    <a:pt x="3025" y="1"/>
                    <a:pt x="2755" y="76"/>
                    <a:pt x="2544" y="191"/>
                  </a:cubicBezTo>
                  <a:cubicBezTo>
                    <a:pt x="2073" y="466"/>
                    <a:pt x="2063" y="967"/>
                    <a:pt x="2249" y="1418"/>
                  </a:cubicBezTo>
                  <a:cubicBezTo>
                    <a:pt x="2249" y="1438"/>
                    <a:pt x="2259" y="1448"/>
                    <a:pt x="2269" y="1458"/>
                  </a:cubicBezTo>
                  <a:cubicBezTo>
                    <a:pt x="1927" y="1238"/>
                    <a:pt x="1531" y="1038"/>
                    <a:pt x="1131" y="1038"/>
                  </a:cubicBezTo>
                  <a:cubicBezTo>
                    <a:pt x="1049" y="1038"/>
                    <a:pt x="967" y="1047"/>
                    <a:pt x="885" y="1065"/>
                  </a:cubicBezTo>
                  <a:cubicBezTo>
                    <a:pt x="403" y="1183"/>
                    <a:pt x="1" y="1742"/>
                    <a:pt x="168" y="2233"/>
                  </a:cubicBezTo>
                  <a:cubicBezTo>
                    <a:pt x="305" y="2665"/>
                    <a:pt x="835" y="2813"/>
                    <a:pt x="1248" y="2891"/>
                  </a:cubicBezTo>
                  <a:cubicBezTo>
                    <a:pt x="934" y="2970"/>
                    <a:pt x="610" y="3088"/>
                    <a:pt x="384" y="3294"/>
                  </a:cubicBezTo>
                  <a:cubicBezTo>
                    <a:pt x="1" y="3647"/>
                    <a:pt x="207" y="4119"/>
                    <a:pt x="561" y="4403"/>
                  </a:cubicBezTo>
                  <a:cubicBezTo>
                    <a:pt x="742" y="4547"/>
                    <a:pt x="948" y="4605"/>
                    <a:pt x="1157" y="4605"/>
                  </a:cubicBezTo>
                  <a:cubicBezTo>
                    <a:pt x="1433" y="4605"/>
                    <a:pt x="1714" y="4504"/>
                    <a:pt x="1955" y="4364"/>
                  </a:cubicBezTo>
                  <a:lnTo>
                    <a:pt x="1955" y="4364"/>
                  </a:lnTo>
                  <a:cubicBezTo>
                    <a:pt x="1768" y="4718"/>
                    <a:pt x="1601" y="5150"/>
                    <a:pt x="1700" y="5542"/>
                  </a:cubicBezTo>
                  <a:cubicBezTo>
                    <a:pt x="1790" y="5920"/>
                    <a:pt x="2189" y="6126"/>
                    <a:pt x="2564" y="6126"/>
                  </a:cubicBezTo>
                  <a:cubicBezTo>
                    <a:pt x="2638" y="6126"/>
                    <a:pt x="2710" y="6118"/>
                    <a:pt x="2780" y="6102"/>
                  </a:cubicBezTo>
                  <a:cubicBezTo>
                    <a:pt x="3172" y="6014"/>
                    <a:pt x="3408" y="5690"/>
                    <a:pt x="3555" y="5336"/>
                  </a:cubicBezTo>
                  <a:cubicBezTo>
                    <a:pt x="3683" y="5493"/>
                    <a:pt x="3850" y="5621"/>
                    <a:pt x="4095" y="5670"/>
                  </a:cubicBezTo>
                  <a:cubicBezTo>
                    <a:pt x="4177" y="5684"/>
                    <a:pt x="4268" y="5692"/>
                    <a:pt x="4364" y="5692"/>
                  </a:cubicBezTo>
                  <a:cubicBezTo>
                    <a:pt x="4730" y="5692"/>
                    <a:pt x="5157" y="5577"/>
                    <a:pt x="5313" y="5258"/>
                  </a:cubicBezTo>
                  <a:cubicBezTo>
                    <a:pt x="5431" y="5022"/>
                    <a:pt x="5352" y="4747"/>
                    <a:pt x="5234" y="4511"/>
                  </a:cubicBezTo>
                  <a:lnTo>
                    <a:pt x="5234" y="4511"/>
                  </a:lnTo>
                  <a:cubicBezTo>
                    <a:pt x="5415" y="4587"/>
                    <a:pt x="5599" y="4635"/>
                    <a:pt x="5780" y="4635"/>
                  </a:cubicBezTo>
                  <a:cubicBezTo>
                    <a:pt x="5904" y="4635"/>
                    <a:pt x="6028" y="4612"/>
                    <a:pt x="6147" y="4561"/>
                  </a:cubicBezTo>
                  <a:cubicBezTo>
                    <a:pt x="6560" y="4394"/>
                    <a:pt x="6805" y="3804"/>
                    <a:pt x="6570" y="3402"/>
                  </a:cubicBezTo>
                  <a:cubicBezTo>
                    <a:pt x="6393" y="3088"/>
                    <a:pt x="6010" y="2970"/>
                    <a:pt x="5657" y="2911"/>
                  </a:cubicBezTo>
                  <a:cubicBezTo>
                    <a:pt x="5941" y="2803"/>
                    <a:pt x="6197" y="2656"/>
                    <a:pt x="6364" y="2440"/>
                  </a:cubicBezTo>
                  <a:cubicBezTo>
                    <a:pt x="6678" y="2037"/>
                    <a:pt x="6383" y="1526"/>
                    <a:pt x="6020" y="1271"/>
                  </a:cubicBezTo>
                  <a:cubicBezTo>
                    <a:pt x="5857" y="1157"/>
                    <a:pt x="5681" y="1109"/>
                    <a:pt x="5504" y="1109"/>
                  </a:cubicBezTo>
                  <a:cubicBezTo>
                    <a:pt x="5179" y="1109"/>
                    <a:pt x="4850" y="1271"/>
                    <a:pt x="4596" y="1487"/>
                  </a:cubicBezTo>
                  <a:cubicBezTo>
                    <a:pt x="4498" y="1566"/>
                    <a:pt x="4410" y="1654"/>
                    <a:pt x="4321" y="1752"/>
                  </a:cubicBezTo>
                  <a:cubicBezTo>
                    <a:pt x="4370" y="1222"/>
                    <a:pt x="4331" y="653"/>
                    <a:pt x="4007" y="289"/>
                  </a:cubicBezTo>
                  <a:cubicBezTo>
                    <a:pt x="3826" y="83"/>
                    <a:pt x="3560" y="1"/>
                    <a:pt x="3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8" name="Google Shape;5028;p23"/>
            <p:cNvSpPr/>
            <p:nvPr/>
          </p:nvSpPr>
          <p:spPr>
            <a:xfrm>
              <a:off x="153403" y="8745588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63" y="282"/>
                  </a:moveTo>
                  <a:cubicBezTo>
                    <a:pt x="4254" y="282"/>
                    <a:pt x="4356" y="318"/>
                    <a:pt x="4469" y="399"/>
                  </a:cubicBezTo>
                  <a:cubicBezTo>
                    <a:pt x="5156" y="890"/>
                    <a:pt x="4213" y="2196"/>
                    <a:pt x="3870" y="2637"/>
                  </a:cubicBezTo>
                  <a:cubicBezTo>
                    <a:pt x="3768" y="2763"/>
                    <a:pt x="3880" y="2826"/>
                    <a:pt x="4008" y="2826"/>
                  </a:cubicBezTo>
                  <a:cubicBezTo>
                    <a:pt x="4091" y="2826"/>
                    <a:pt x="4181" y="2799"/>
                    <a:pt x="4223" y="2745"/>
                  </a:cubicBezTo>
                  <a:cubicBezTo>
                    <a:pt x="4449" y="2461"/>
                    <a:pt x="4714" y="2196"/>
                    <a:pt x="5018" y="1999"/>
                  </a:cubicBezTo>
                  <a:cubicBezTo>
                    <a:pt x="5175" y="1895"/>
                    <a:pt x="5354" y="1802"/>
                    <a:pt x="5539" y="1802"/>
                  </a:cubicBezTo>
                  <a:cubicBezTo>
                    <a:pt x="5598" y="1802"/>
                    <a:pt x="5657" y="1811"/>
                    <a:pt x="5716" y="1832"/>
                  </a:cubicBezTo>
                  <a:cubicBezTo>
                    <a:pt x="5932" y="1921"/>
                    <a:pt x="6216" y="2235"/>
                    <a:pt x="6207" y="2480"/>
                  </a:cubicBezTo>
                  <a:cubicBezTo>
                    <a:pt x="6187" y="2883"/>
                    <a:pt x="5431" y="2991"/>
                    <a:pt x="5146" y="3050"/>
                  </a:cubicBezTo>
                  <a:cubicBezTo>
                    <a:pt x="4832" y="3119"/>
                    <a:pt x="4518" y="3158"/>
                    <a:pt x="4194" y="3177"/>
                  </a:cubicBezTo>
                  <a:cubicBezTo>
                    <a:pt x="3972" y="3187"/>
                    <a:pt x="3854" y="3462"/>
                    <a:pt x="4130" y="3462"/>
                  </a:cubicBezTo>
                  <a:cubicBezTo>
                    <a:pt x="4135" y="3462"/>
                    <a:pt x="4140" y="3462"/>
                    <a:pt x="4145" y="3462"/>
                  </a:cubicBezTo>
                  <a:cubicBezTo>
                    <a:pt x="4317" y="3448"/>
                    <a:pt x="4516" y="3435"/>
                    <a:pt x="4723" y="3435"/>
                  </a:cubicBezTo>
                  <a:cubicBezTo>
                    <a:pt x="5212" y="3435"/>
                    <a:pt x="5742" y="3506"/>
                    <a:pt x="6059" y="3796"/>
                  </a:cubicBezTo>
                  <a:cubicBezTo>
                    <a:pt x="6334" y="4042"/>
                    <a:pt x="6265" y="4660"/>
                    <a:pt x="5892" y="4778"/>
                  </a:cubicBezTo>
                  <a:cubicBezTo>
                    <a:pt x="5840" y="4795"/>
                    <a:pt x="5786" y="4802"/>
                    <a:pt x="5730" y="4802"/>
                  </a:cubicBezTo>
                  <a:cubicBezTo>
                    <a:pt x="5361" y="4802"/>
                    <a:pt x="4922" y="4474"/>
                    <a:pt x="4675" y="4287"/>
                  </a:cubicBezTo>
                  <a:cubicBezTo>
                    <a:pt x="4390" y="4091"/>
                    <a:pt x="4115" y="3855"/>
                    <a:pt x="3860" y="3610"/>
                  </a:cubicBezTo>
                  <a:cubicBezTo>
                    <a:pt x="3830" y="3580"/>
                    <a:pt x="3781" y="3567"/>
                    <a:pt x="3726" y="3567"/>
                  </a:cubicBezTo>
                  <a:cubicBezTo>
                    <a:pt x="3568" y="3567"/>
                    <a:pt x="3365" y="3676"/>
                    <a:pt x="3467" y="3786"/>
                  </a:cubicBezTo>
                  <a:cubicBezTo>
                    <a:pt x="3644" y="3992"/>
                    <a:pt x="3801" y="4218"/>
                    <a:pt x="3938" y="4454"/>
                  </a:cubicBezTo>
                  <a:cubicBezTo>
                    <a:pt x="4115" y="4749"/>
                    <a:pt x="4390" y="5279"/>
                    <a:pt x="4164" y="5613"/>
                  </a:cubicBezTo>
                  <a:cubicBezTo>
                    <a:pt x="4052" y="5768"/>
                    <a:pt x="3872" y="5838"/>
                    <a:pt x="3689" y="5838"/>
                  </a:cubicBezTo>
                  <a:cubicBezTo>
                    <a:pt x="3457" y="5838"/>
                    <a:pt x="3219" y="5726"/>
                    <a:pt x="3104" y="5534"/>
                  </a:cubicBezTo>
                  <a:cubicBezTo>
                    <a:pt x="2907" y="5210"/>
                    <a:pt x="2907" y="4758"/>
                    <a:pt x="2927" y="4395"/>
                  </a:cubicBezTo>
                  <a:cubicBezTo>
                    <a:pt x="2947" y="4120"/>
                    <a:pt x="2986" y="3845"/>
                    <a:pt x="3045" y="3580"/>
                  </a:cubicBezTo>
                  <a:cubicBezTo>
                    <a:pt x="3066" y="3492"/>
                    <a:pt x="3003" y="3459"/>
                    <a:pt x="2919" y="3459"/>
                  </a:cubicBezTo>
                  <a:cubicBezTo>
                    <a:pt x="2806" y="3459"/>
                    <a:pt x="2656" y="3518"/>
                    <a:pt x="2623" y="3580"/>
                  </a:cubicBezTo>
                  <a:cubicBezTo>
                    <a:pt x="2446" y="3904"/>
                    <a:pt x="2210" y="4228"/>
                    <a:pt x="1925" y="4474"/>
                  </a:cubicBezTo>
                  <a:cubicBezTo>
                    <a:pt x="1784" y="4599"/>
                    <a:pt x="1611" y="4725"/>
                    <a:pt x="1417" y="4725"/>
                  </a:cubicBezTo>
                  <a:cubicBezTo>
                    <a:pt x="1369" y="4725"/>
                    <a:pt x="1319" y="4717"/>
                    <a:pt x="1268" y="4699"/>
                  </a:cubicBezTo>
                  <a:cubicBezTo>
                    <a:pt x="1032" y="4621"/>
                    <a:pt x="777" y="4316"/>
                    <a:pt x="737" y="4051"/>
                  </a:cubicBezTo>
                  <a:cubicBezTo>
                    <a:pt x="649" y="3384"/>
                    <a:pt x="2033" y="3266"/>
                    <a:pt x="2485" y="3227"/>
                  </a:cubicBezTo>
                  <a:cubicBezTo>
                    <a:pt x="2703" y="3198"/>
                    <a:pt x="2821" y="2941"/>
                    <a:pt x="2563" y="2941"/>
                  </a:cubicBezTo>
                  <a:cubicBezTo>
                    <a:pt x="2554" y="2941"/>
                    <a:pt x="2544" y="2941"/>
                    <a:pt x="2534" y="2942"/>
                  </a:cubicBezTo>
                  <a:cubicBezTo>
                    <a:pt x="2426" y="2952"/>
                    <a:pt x="2318" y="2961"/>
                    <a:pt x="2210" y="2971"/>
                  </a:cubicBezTo>
                  <a:cubicBezTo>
                    <a:pt x="2096" y="2980"/>
                    <a:pt x="1971" y="2986"/>
                    <a:pt x="1842" y="2986"/>
                  </a:cubicBezTo>
                  <a:cubicBezTo>
                    <a:pt x="1258" y="2986"/>
                    <a:pt x="596" y="2864"/>
                    <a:pt x="580" y="2333"/>
                  </a:cubicBezTo>
                  <a:cubicBezTo>
                    <a:pt x="570" y="2146"/>
                    <a:pt x="659" y="1822"/>
                    <a:pt x="875" y="1783"/>
                  </a:cubicBezTo>
                  <a:cubicBezTo>
                    <a:pt x="895" y="1780"/>
                    <a:pt x="916" y="1778"/>
                    <a:pt x="937" y="1778"/>
                  </a:cubicBezTo>
                  <a:cubicBezTo>
                    <a:pt x="1143" y="1778"/>
                    <a:pt x="1392" y="1940"/>
                    <a:pt x="1552" y="2038"/>
                  </a:cubicBezTo>
                  <a:cubicBezTo>
                    <a:pt x="1857" y="2225"/>
                    <a:pt x="2151" y="2461"/>
                    <a:pt x="2407" y="2716"/>
                  </a:cubicBezTo>
                  <a:cubicBezTo>
                    <a:pt x="2438" y="2745"/>
                    <a:pt x="2487" y="2757"/>
                    <a:pt x="2539" y="2757"/>
                  </a:cubicBezTo>
                  <a:cubicBezTo>
                    <a:pt x="2650" y="2757"/>
                    <a:pt x="2779" y="2704"/>
                    <a:pt x="2819" y="2637"/>
                  </a:cubicBezTo>
                  <a:cubicBezTo>
                    <a:pt x="2839" y="2608"/>
                    <a:pt x="2839" y="2569"/>
                    <a:pt x="2809" y="2529"/>
                  </a:cubicBezTo>
                  <a:cubicBezTo>
                    <a:pt x="2603" y="2333"/>
                    <a:pt x="2416" y="2117"/>
                    <a:pt x="2249" y="1891"/>
                  </a:cubicBezTo>
                  <a:cubicBezTo>
                    <a:pt x="2092" y="1665"/>
                    <a:pt x="1660" y="1076"/>
                    <a:pt x="1955" y="821"/>
                  </a:cubicBezTo>
                  <a:cubicBezTo>
                    <a:pt x="2040" y="746"/>
                    <a:pt x="2179" y="714"/>
                    <a:pt x="2318" y="714"/>
                  </a:cubicBezTo>
                  <a:cubicBezTo>
                    <a:pt x="2451" y="714"/>
                    <a:pt x="2585" y="743"/>
                    <a:pt x="2672" y="791"/>
                  </a:cubicBezTo>
                  <a:cubicBezTo>
                    <a:pt x="2848" y="890"/>
                    <a:pt x="2937" y="1066"/>
                    <a:pt x="2986" y="1263"/>
                  </a:cubicBezTo>
                  <a:cubicBezTo>
                    <a:pt x="3015" y="1381"/>
                    <a:pt x="3025" y="1508"/>
                    <a:pt x="3025" y="1636"/>
                  </a:cubicBezTo>
                  <a:cubicBezTo>
                    <a:pt x="3006" y="1764"/>
                    <a:pt x="2986" y="1901"/>
                    <a:pt x="2986" y="2029"/>
                  </a:cubicBezTo>
                  <a:cubicBezTo>
                    <a:pt x="2982" y="2119"/>
                    <a:pt x="3051" y="2156"/>
                    <a:pt x="3135" y="2156"/>
                  </a:cubicBezTo>
                  <a:cubicBezTo>
                    <a:pt x="3250" y="2156"/>
                    <a:pt x="3395" y="2086"/>
                    <a:pt x="3418" y="1989"/>
                  </a:cubicBezTo>
                  <a:cubicBezTo>
                    <a:pt x="3447" y="1852"/>
                    <a:pt x="3457" y="1705"/>
                    <a:pt x="3457" y="1567"/>
                  </a:cubicBezTo>
                  <a:cubicBezTo>
                    <a:pt x="3538" y="1027"/>
                    <a:pt x="3744" y="282"/>
                    <a:pt x="4163" y="282"/>
                  </a:cubicBezTo>
                  <a:close/>
                  <a:moveTo>
                    <a:pt x="4241" y="1"/>
                  </a:moveTo>
                  <a:cubicBezTo>
                    <a:pt x="4165" y="1"/>
                    <a:pt x="4090" y="9"/>
                    <a:pt x="4017" y="26"/>
                  </a:cubicBezTo>
                  <a:cubicBezTo>
                    <a:pt x="3624" y="114"/>
                    <a:pt x="3388" y="438"/>
                    <a:pt x="3241" y="791"/>
                  </a:cubicBezTo>
                  <a:cubicBezTo>
                    <a:pt x="3123" y="625"/>
                    <a:pt x="2956" y="507"/>
                    <a:pt x="2711" y="458"/>
                  </a:cubicBezTo>
                  <a:cubicBezTo>
                    <a:pt x="2629" y="443"/>
                    <a:pt x="2538" y="435"/>
                    <a:pt x="2442" y="435"/>
                  </a:cubicBezTo>
                  <a:cubicBezTo>
                    <a:pt x="2076" y="435"/>
                    <a:pt x="1647" y="551"/>
                    <a:pt x="1484" y="870"/>
                  </a:cubicBezTo>
                  <a:cubicBezTo>
                    <a:pt x="1366" y="1106"/>
                    <a:pt x="1444" y="1381"/>
                    <a:pt x="1572" y="1616"/>
                  </a:cubicBezTo>
                  <a:cubicBezTo>
                    <a:pt x="1392" y="1541"/>
                    <a:pt x="1204" y="1493"/>
                    <a:pt x="1020" y="1493"/>
                  </a:cubicBezTo>
                  <a:cubicBezTo>
                    <a:pt x="894" y="1493"/>
                    <a:pt x="769" y="1515"/>
                    <a:pt x="649" y="1567"/>
                  </a:cubicBezTo>
                  <a:cubicBezTo>
                    <a:pt x="237" y="1734"/>
                    <a:pt x="1" y="2323"/>
                    <a:pt x="227" y="2726"/>
                  </a:cubicBezTo>
                  <a:cubicBezTo>
                    <a:pt x="404" y="3040"/>
                    <a:pt x="796" y="3158"/>
                    <a:pt x="1140" y="3207"/>
                  </a:cubicBezTo>
                  <a:cubicBezTo>
                    <a:pt x="865" y="3315"/>
                    <a:pt x="610" y="3472"/>
                    <a:pt x="433" y="3688"/>
                  </a:cubicBezTo>
                  <a:cubicBezTo>
                    <a:pt x="129" y="4091"/>
                    <a:pt x="423" y="4591"/>
                    <a:pt x="786" y="4847"/>
                  </a:cubicBezTo>
                  <a:cubicBezTo>
                    <a:pt x="952" y="4966"/>
                    <a:pt x="1130" y="5017"/>
                    <a:pt x="1308" y="5017"/>
                  </a:cubicBezTo>
                  <a:cubicBezTo>
                    <a:pt x="1627" y="5017"/>
                    <a:pt x="1948" y="4855"/>
                    <a:pt x="2200" y="4640"/>
                  </a:cubicBezTo>
                  <a:cubicBezTo>
                    <a:pt x="2299" y="4562"/>
                    <a:pt x="2397" y="4474"/>
                    <a:pt x="2485" y="4375"/>
                  </a:cubicBezTo>
                  <a:lnTo>
                    <a:pt x="2485" y="4375"/>
                  </a:lnTo>
                  <a:cubicBezTo>
                    <a:pt x="2426" y="4906"/>
                    <a:pt x="2475" y="5475"/>
                    <a:pt x="2790" y="5838"/>
                  </a:cubicBezTo>
                  <a:cubicBezTo>
                    <a:pt x="2974" y="6043"/>
                    <a:pt x="3237" y="6126"/>
                    <a:pt x="3507" y="6126"/>
                  </a:cubicBezTo>
                  <a:cubicBezTo>
                    <a:pt x="3770" y="6126"/>
                    <a:pt x="4040" y="6048"/>
                    <a:pt x="4253" y="5927"/>
                  </a:cubicBezTo>
                  <a:cubicBezTo>
                    <a:pt x="4734" y="5662"/>
                    <a:pt x="4743" y="5161"/>
                    <a:pt x="4557" y="4699"/>
                  </a:cubicBezTo>
                  <a:cubicBezTo>
                    <a:pt x="4547" y="4690"/>
                    <a:pt x="4547" y="4680"/>
                    <a:pt x="4537" y="4660"/>
                  </a:cubicBezTo>
                  <a:lnTo>
                    <a:pt x="4537" y="4660"/>
                  </a:lnTo>
                  <a:cubicBezTo>
                    <a:pt x="4869" y="4878"/>
                    <a:pt x="5266" y="5083"/>
                    <a:pt x="5665" y="5083"/>
                  </a:cubicBezTo>
                  <a:cubicBezTo>
                    <a:pt x="5751" y="5083"/>
                    <a:pt x="5837" y="5074"/>
                    <a:pt x="5922" y="5053"/>
                  </a:cubicBezTo>
                  <a:cubicBezTo>
                    <a:pt x="6393" y="4945"/>
                    <a:pt x="6796" y="4385"/>
                    <a:pt x="6639" y="3894"/>
                  </a:cubicBezTo>
                  <a:cubicBezTo>
                    <a:pt x="6501" y="3462"/>
                    <a:pt x="5971" y="3305"/>
                    <a:pt x="5558" y="3236"/>
                  </a:cubicBezTo>
                  <a:cubicBezTo>
                    <a:pt x="5873" y="3158"/>
                    <a:pt x="6187" y="3040"/>
                    <a:pt x="6423" y="2834"/>
                  </a:cubicBezTo>
                  <a:cubicBezTo>
                    <a:pt x="6805" y="2480"/>
                    <a:pt x="6599" y="2009"/>
                    <a:pt x="6236" y="1714"/>
                  </a:cubicBezTo>
                  <a:cubicBezTo>
                    <a:pt x="6060" y="1577"/>
                    <a:pt x="5860" y="1520"/>
                    <a:pt x="5655" y="1520"/>
                  </a:cubicBezTo>
                  <a:cubicBezTo>
                    <a:pt x="5379" y="1520"/>
                    <a:pt x="5094" y="1623"/>
                    <a:pt x="4852" y="1764"/>
                  </a:cubicBezTo>
                  <a:cubicBezTo>
                    <a:pt x="5028" y="1400"/>
                    <a:pt x="5205" y="968"/>
                    <a:pt x="5107" y="585"/>
                  </a:cubicBezTo>
                  <a:cubicBezTo>
                    <a:pt x="5009" y="201"/>
                    <a:pt x="4619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9" name="Google Shape;5029;p23"/>
            <p:cNvSpPr/>
            <p:nvPr/>
          </p:nvSpPr>
          <p:spPr>
            <a:xfrm>
              <a:off x="493315" y="8737074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26" y="285"/>
                  </a:moveTo>
                  <a:cubicBezTo>
                    <a:pt x="3355" y="285"/>
                    <a:pt x="3589" y="394"/>
                    <a:pt x="3703" y="583"/>
                  </a:cubicBezTo>
                  <a:cubicBezTo>
                    <a:pt x="3899" y="917"/>
                    <a:pt x="3899" y="1359"/>
                    <a:pt x="3879" y="1732"/>
                  </a:cubicBezTo>
                  <a:cubicBezTo>
                    <a:pt x="3860" y="2007"/>
                    <a:pt x="3821" y="2282"/>
                    <a:pt x="3762" y="2547"/>
                  </a:cubicBezTo>
                  <a:cubicBezTo>
                    <a:pt x="3741" y="2635"/>
                    <a:pt x="3804" y="2668"/>
                    <a:pt x="3888" y="2668"/>
                  </a:cubicBezTo>
                  <a:cubicBezTo>
                    <a:pt x="4000" y="2668"/>
                    <a:pt x="4150" y="2609"/>
                    <a:pt x="4184" y="2547"/>
                  </a:cubicBezTo>
                  <a:cubicBezTo>
                    <a:pt x="4361" y="2213"/>
                    <a:pt x="4596" y="1899"/>
                    <a:pt x="4881" y="1654"/>
                  </a:cubicBezTo>
                  <a:cubicBezTo>
                    <a:pt x="5024" y="1527"/>
                    <a:pt x="5198" y="1393"/>
                    <a:pt x="5390" y="1393"/>
                  </a:cubicBezTo>
                  <a:cubicBezTo>
                    <a:pt x="5435" y="1393"/>
                    <a:pt x="5482" y="1401"/>
                    <a:pt x="5529" y="1418"/>
                  </a:cubicBezTo>
                  <a:cubicBezTo>
                    <a:pt x="5774" y="1506"/>
                    <a:pt x="6030" y="1811"/>
                    <a:pt x="6069" y="2066"/>
                  </a:cubicBezTo>
                  <a:cubicBezTo>
                    <a:pt x="6157" y="2734"/>
                    <a:pt x="4773" y="2861"/>
                    <a:pt x="4321" y="2901"/>
                  </a:cubicBezTo>
                  <a:cubicBezTo>
                    <a:pt x="4103" y="2920"/>
                    <a:pt x="3986" y="3186"/>
                    <a:pt x="4244" y="3186"/>
                  </a:cubicBezTo>
                  <a:cubicBezTo>
                    <a:pt x="4253" y="3186"/>
                    <a:pt x="4262" y="3186"/>
                    <a:pt x="4272" y="3185"/>
                  </a:cubicBezTo>
                  <a:cubicBezTo>
                    <a:pt x="4380" y="3176"/>
                    <a:pt x="4488" y="3166"/>
                    <a:pt x="4596" y="3146"/>
                  </a:cubicBezTo>
                  <a:cubicBezTo>
                    <a:pt x="4703" y="3139"/>
                    <a:pt x="4819" y="3135"/>
                    <a:pt x="4939" y="3135"/>
                  </a:cubicBezTo>
                  <a:cubicBezTo>
                    <a:pt x="5529" y="3135"/>
                    <a:pt x="6210" y="3248"/>
                    <a:pt x="6226" y="3794"/>
                  </a:cubicBezTo>
                  <a:cubicBezTo>
                    <a:pt x="6226" y="3981"/>
                    <a:pt x="6148" y="4305"/>
                    <a:pt x="5932" y="4344"/>
                  </a:cubicBezTo>
                  <a:cubicBezTo>
                    <a:pt x="5912" y="4348"/>
                    <a:pt x="5891" y="4349"/>
                    <a:pt x="5870" y="4349"/>
                  </a:cubicBezTo>
                  <a:cubicBezTo>
                    <a:pt x="5664" y="4349"/>
                    <a:pt x="5414" y="4187"/>
                    <a:pt x="5254" y="4089"/>
                  </a:cubicBezTo>
                  <a:cubicBezTo>
                    <a:pt x="4950" y="3902"/>
                    <a:pt x="4655" y="3666"/>
                    <a:pt x="4400" y="3411"/>
                  </a:cubicBezTo>
                  <a:cubicBezTo>
                    <a:pt x="4368" y="3379"/>
                    <a:pt x="4320" y="3366"/>
                    <a:pt x="4267" y="3366"/>
                  </a:cubicBezTo>
                  <a:cubicBezTo>
                    <a:pt x="4157" y="3366"/>
                    <a:pt x="4027" y="3423"/>
                    <a:pt x="3987" y="3490"/>
                  </a:cubicBezTo>
                  <a:cubicBezTo>
                    <a:pt x="3968" y="3519"/>
                    <a:pt x="3968" y="3558"/>
                    <a:pt x="3997" y="3588"/>
                  </a:cubicBezTo>
                  <a:cubicBezTo>
                    <a:pt x="4203" y="3794"/>
                    <a:pt x="4390" y="4010"/>
                    <a:pt x="4557" y="4236"/>
                  </a:cubicBezTo>
                  <a:cubicBezTo>
                    <a:pt x="4714" y="4452"/>
                    <a:pt x="5146" y="5041"/>
                    <a:pt x="4851" y="5306"/>
                  </a:cubicBezTo>
                  <a:cubicBezTo>
                    <a:pt x="4770" y="5378"/>
                    <a:pt x="4638" y="5408"/>
                    <a:pt x="4505" y="5408"/>
                  </a:cubicBezTo>
                  <a:cubicBezTo>
                    <a:pt x="4366" y="5408"/>
                    <a:pt x="4225" y="5376"/>
                    <a:pt x="4135" y="5326"/>
                  </a:cubicBezTo>
                  <a:cubicBezTo>
                    <a:pt x="3958" y="5238"/>
                    <a:pt x="3870" y="5051"/>
                    <a:pt x="3821" y="4864"/>
                  </a:cubicBezTo>
                  <a:cubicBezTo>
                    <a:pt x="3791" y="4747"/>
                    <a:pt x="3781" y="4619"/>
                    <a:pt x="3781" y="4491"/>
                  </a:cubicBezTo>
                  <a:cubicBezTo>
                    <a:pt x="3801" y="4364"/>
                    <a:pt x="3821" y="4226"/>
                    <a:pt x="3821" y="4099"/>
                  </a:cubicBezTo>
                  <a:cubicBezTo>
                    <a:pt x="3825" y="4008"/>
                    <a:pt x="3756" y="3971"/>
                    <a:pt x="3672" y="3971"/>
                  </a:cubicBezTo>
                  <a:cubicBezTo>
                    <a:pt x="3556" y="3971"/>
                    <a:pt x="3411" y="4041"/>
                    <a:pt x="3388" y="4138"/>
                  </a:cubicBezTo>
                  <a:cubicBezTo>
                    <a:pt x="3359" y="4275"/>
                    <a:pt x="3339" y="4413"/>
                    <a:pt x="3339" y="4560"/>
                  </a:cubicBezTo>
                  <a:cubicBezTo>
                    <a:pt x="3259" y="5098"/>
                    <a:pt x="3061" y="5840"/>
                    <a:pt x="2642" y="5840"/>
                  </a:cubicBezTo>
                  <a:cubicBezTo>
                    <a:pt x="2549" y="5840"/>
                    <a:pt x="2444" y="5803"/>
                    <a:pt x="2328" y="5719"/>
                  </a:cubicBezTo>
                  <a:cubicBezTo>
                    <a:pt x="1651" y="5238"/>
                    <a:pt x="2583" y="3932"/>
                    <a:pt x="2937" y="3490"/>
                  </a:cubicBezTo>
                  <a:cubicBezTo>
                    <a:pt x="3037" y="3361"/>
                    <a:pt x="2929" y="3298"/>
                    <a:pt x="2804" y="3298"/>
                  </a:cubicBezTo>
                  <a:cubicBezTo>
                    <a:pt x="2719" y="3298"/>
                    <a:pt x="2627" y="3326"/>
                    <a:pt x="2583" y="3382"/>
                  </a:cubicBezTo>
                  <a:cubicBezTo>
                    <a:pt x="2357" y="3666"/>
                    <a:pt x="2092" y="3932"/>
                    <a:pt x="1788" y="4128"/>
                  </a:cubicBezTo>
                  <a:cubicBezTo>
                    <a:pt x="1633" y="4224"/>
                    <a:pt x="1456" y="4320"/>
                    <a:pt x="1273" y="4320"/>
                  </a:cubicBezTo>
                  <a:cubicBezTo>
                    <a:pt x="1213" y="4320"/>
                    <a:pt x="1152" y="4309"/>
                    <a:pt x="1091" y="4285"/>
                  </a:cubicBezTo>
                  <a:cubicBezTo>
                    <a:pt x="875" y="4207"/>
                    <a:pt x="590" y="3892"/>
                    <a:pt x="600" y="3647"/>
                  </a:cubicBezTo>
                  <a:cubicBezTo>
                    <a:pt x="620" y="3244"/>
                    <a:pt x="1366" y="3126"/>
                    <a:pt x="1660" y="3068"/>
                  </a:cubicBezTo>
                  <a:cubicBezTo>
                    <a:pt x="1975" y="3009"/>
                    <a:pt x="2289" y="2969"/>
                    <a:pt x="2613" y="2950"/>
                  </a:cubicBezTo>
                  <a:cubicBezTo>
                    <a:pt x="2831" y="2931"/>
                    <a:pt x="2948" y="2664"/>
                    <a:pt x="2681" y="2664"/>
                  </a:cubicBezTo>
                  <a:cubicBezTo>
                    <a:pt x="2672" y="2664"/>
                    <a:pt x="2662" y="2664"/>
                    <a:pt x="2652" y="2665"/>
                  </a:cubicBezTo>
                  <a:cubicBezTo>
                    <a:pt x="2489" y="2679"/>
                    <a:pt x="2300" y="2691"/>
                    <a:pt x="2103" y="2691"/>
                  </a:cubicBezTo>
                  <a:cubicBezTo>
                    <a:pt x="1612" y="2691"/>
                    <a:pt x="1069" y="2618"/>
                    <a:pt x="747" y="2331"/>
                  </a:cubicBezTo>
                  <a:cubicBezTo>
                    <a:pt x="472" y="2086"/>
                    <a:pt x="541" y="1457"/>
                    <a:pt x="914" y="1339"/>
                  </a:cubicBezTo>
                  <a:cubicBezTo>
                    <a:pt x="963" y="1325"/>
                    <a:pt x="1014" y="1318"/>
                    <a:pt x="1066" y="1318"/>
                  </a:cubicBezTo>
                  <a:cubicBezTo>
                    <a:pt x="1437" y="1318"/>
                    <a:pt x="1882" y="1650"/>
                    <a:pt x="2132" y="1830"/>
                  </a:cubicBezTo>
                  <a:cubicBezTo>
                    <a:pt x="2416" y="2037"/>
                    <a:pt x="2691" y="2262"/>
                    <a:pt x="2947" y="2518"/>
                  </a:cubicBezTo>
                  <a:cubicBezTo>
                    <a:pt x="2976" y="2547"/>
                    <a:pt x="3025" y="2560"/>
                    <a:pt x="3079" y="2560"/>
                  </a:cubicBezTo>
                  <a:cubicBezTo>
                    <a:pt x="3238" y="2560"/>
                    <a:pt x="3442" y="2448"/>
                    <a:pt x="3339" y="2331"/>
                  </a:cubicBezTo>
                  <a:cubicBezTo>
                    <a:pt x="3163" y="2125"/>
                    <a:pt x="3006" y="1899"/>
                    <a:pt x="2868" y="1673"/>
                  </a:cubicBezTo>
                  <a:cubicBezTo>
                    <a:pt x="2691" y="1369"/>
                    <a:pt x="2407" y="848"/>
                    <a:pt x="2642" y="515"/>
                  </a:cubicBezTo>
                  <a:cubicBezTo>
                    <a:pt x="2757" y="356"/>
                    <a:pt x="2940" y="285"/>
                    <a:pt x="3126" y="285"/>
                  </a:cubicBezTo>
                  <a:close/>
                  <a:moveTo>
                    <a:pt x="3289" y="0"/>
                  </a:moveTo>
                  <a:cubicBezTo>
                    <a:pt x="3027" y="0"/>
                    <a:pt x="2760" y="76"/>
                    <a:pt x="2554" y="191"/>
                  </a:cubicBezTo>
                  <a:cubicBezTo>
                    <a:pt x="2073" y="466"/>
                    <a:pt x="2063" y="966"/>
                    <a:pt x="2249" y="1418"/>
                  </a:cubicBezTo>
                  <a:cubicBezTo>
                    <a:pt x="2259" y="1438"/>
                    <a:pt x="2259" y="1447"/>
                    <a:pt x="2269" y="1457"/>
                  </a:cubicBezTo>
                  <a:cubicBezTo>
                    <a:pt x="1927" y="1237"/>
                    <a:pt x="1531" y="1038"/>
                    <a:pt x="1131" y="1038"/>
                  </a:cubicBezTo>
                  <a:cubicBezTo>
                    <a:pt x="1049" y="1038"/>
                    <a:pt x="967" y="1046"/>
                    <a:pt x="885" y="1064"/>
                  </a:cubicBezTo>
                  <a:cubicBezTo>
                    <a:pt x="413" y="1182"/>
                    <a:pt x="11" y="1732"/>
                    <a:pt x="168" y="2233"/>
                  </a:cubicBezTo>
                  <a:cubicBezTo>
                    <a:pt x="305" y="2665"/>
                    <a:pt x="836" y="2812"/>
                    <a:pt x="1248" y="2891"/>
                  </a:cubicBezTo>
                  <a:cubicBezTo>
                    <a:pt x="934" y="2969"/>
                    <a:pt x="620" y="3087"/>
                    <a:pt x="384" y="3293"/>
                  </a:cubicBezTo>
                  <a:cubicBezTo>
                    <a:pt x="1" y="3647"/>
                    <a:pt x="207" y="4118"/>
                    <a:pt x="570" y="4403"/>
                  </a:cubicBezTo>
                  <a:cubicBezTo>
                    <a:pt x="748" y="4547"/>
                    <a:pt x="951" y="4605"/>
                    <a:pt x="1159" y="4605"/>
                  </a:cubicBezTo>
                  <a:cubicBezTo>
                    <a:pt x="1433" y="4605"/>
                    <a:pt x="1715" y="4503"/>
                    <a:pt x="1955" y="4364"/>
                  </a:cubicBezTo>
                  <a:lnTo>
                    <a:pt x="1955" y="4364"/>
                  </a:lnTo>
                  <a:cubicBezTo>
                    <a:pt x="1768" y="4717"/>
                    <a:pt x="1601" y="5149"/>
                    <a:pt x="1700" y="5542"/>
                  </a:cubicBezTo>
                  <a:cubicBezTo>
                    <a:pt x="1798" y="5920"/>
                    <a:pt x="2192" y="6126"/>
                    <a:pt x="2565" y="6126"/>
                  </a:cubicBezTo>
                  <a:cubicBezTo>
                    <a:pt x="2638" y="6126"/>
                    <a:pt x="2711" y="6118"/>
                    <a:pt x="2780" y="6102"/>
                  </a:cubicBezTo>
                  <a:cubicBezTo>
                    <a:pt x="3182" y="6013"/>
                    <a:pt x="3418" y="5689"/>
                    <a:pt x="3565" y="5336"/>
                  </a:cubicBezTo>
                  <a:cubicBezTo>
                    <a:pt x="3683" y="5493"/>
                    <a:pt x="3850" y="5620"/>
                    <a:pt x="4095" y="5670"/>
                  </a:cubicBezTo>
                  <a:cubicBezTo>
                    <a:pt x="4177" y="5684"/>
                    <a:pt x="4269" y="5692"/>
                    <a:pt x="4364" y="5692"/>
                  </a:cubicBezTo>
                  <a:cubicBezTo>
                    <a:pt x="4731" y="5692"/>
                    <a:pt x="5159" y="5576"/>
                    <a:pt x="5323" y="5257"/>
                  </a:cubicBezTo>
                  <a:cubicBezTo>
                    <a:pt x="5441" y="5022"/>
                    <a:pt x="5352" y="4747"/>
                    <a:pt x="5234" y="4511"/>
                  </a:cubicBezTo>
                  <a:lnTo>
                    <a:pt x="5234" y="4511"/>
                  </a:lnTo>
                  <a:cubicBezTo>
                    <a:pt x="5415" y="4587"/>
                    <a:pt x="5602" y="4635"/>
                    <a:pt x="5786" y="4635"/>
                  </a:cubicBezTo>
                  <a:cubicBezTo>
                    <a:pt x="5913" y="4635"/>
                    <a:pt x="6037" y="4612"/>
                    <a:pt x="6157" y="4560"/>
                  </a:cubicBezTo>
                  <a:cubicBezTo>
                    <a:pt x="6570" y="4393"/>
                    <a:pt x="6805" y="3804"/>
                    <a:pt x="6580" y="3401"/>
                  </a:cubicBezTo>
                  <a:cubicBezTo>
                    <a:pt x="6403" y="3087"/>
                    <a:pt x="6010" y="2969"/>
                    <a:pt x="5657" y="2910"/>
                  </a:cubicBezTo>
                  <a:cubicBezTo>
                    <a:pt x="5941" y="2802"/>
                    <a:pt x="6197" y="2655"/>
                    <a:pt x="6364" y="2439"/>
                  </a:cubicBezTo>
                  <a:cubicBezTo>
                    <a:pt x="6678" y="2037"/>
                    <a:pt x="6383" y="1526"/>
                    <a:pt x="6020" y="1271"/>
                  </a:cubicBezTo>
                  <a:cubicBezTo>
                    <a:pt x="5857" y="1156"/>
                    <a:pt x="5682" y="1108"/>
                    <a:pt x="5506" y="1108"/>
                  </a:cubicBezTo>
                  <a:cubicBezTo>
                    <a:pt x="5184" y="1108"/>
                    <a:pt x="4860" y="1271"/>
                    <a:pt x="4606" y="1487"/>
                  </a:cubicBezTo>
                  <a:cubicBezTo>
                    <a:pt x="4508" y="1565"/>
                    <a:pt x="4410" y="1654"/>
                    <a:pt x="4321" y="1752"/>
                  </a:cubicBezTo>
                  <a:cubicBezTo>
                    <a:pt x="4370" y="1222"/>
                    <a:pt x="4331" y="652"/>
                    <a:pt x="4017" y="289"/>
                  </a:cubicBezTo>
                  <a:cubicBezTo>
                    <a:pt x="3831" y="83"/>
                    <a:pt x="3563" y="0"/>
                    <a:pt x="3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0" name="Google Shape;5030;p23"/>
            <p:cNvSpPr/>
            <p:nvPr/>
          </p:nvSpPr>
          <p:spPr>
            <a:xfrm>
              <a:off x="832635" y="8745588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8" y="282"/>
                  </a:moveTo>
                  <a:cubicBezTo>
                    <a:pt x="4261" y="282"/>
                    <a:pt x="4363" y="318"/>
                    <a:pt x="4478" y="399"/>
                  </a:cubicBezTo>
                  <a:cubicBezTo>
                    <a:pt x="5155" y="890"/>
                    <a:pt x="4222" y="2196"/>
                    <a:pt x="3869" y="2637"/>
                  </a:cubicBezTo>
                  <a:cubicBezTo>
                    <a:pt x="3768" y="2763"/>
                    <a:pt x="3880" y="2826"/>
                    <a:pt x="4008" y="2826"/>
                  </a:cubicBezTo>
                  <a:cubicBezTo>
                    <a:pt x="4090" y="2826"/>
                    <a:pt x="4180" y="2799"/>
                    <a:pt x="4222" y="2745"/>
                  </a:cubicBezTo>
                  <a:cubicBezTo>
                    <a:pt x="4448" y="2461"/>
                    <a:pt x="4723" y="2196"/>
                    <a:pt x="5028" y="1999"/>
                  </a:cubicBezTo>
                  <a:cubicBezTo>
                    <a:pt x="5177" y="1895"/>
                    <a:pt x="5354" y="1802"/>
                    <a:pt x="5539" y="1802"/>
                  </a:cubicBezTo>
                  <a:cubicBezTo>
                    <a:pt x="5597" y="1802"/>
                    <a:pt x="5656" y="1811"/>
                    <a:pt x="5715" y="1832"/>
                  </a:cubicBezTo>
                  <a:cubicBezTo>
                    <a:pt x="5931" y="1921"/>
                    <a:pt x="6216" y="2235"/>
                    <a:pt x="6206" y="2480"/>
                  </a:cubicBezTo>
                  <a:cubicBezTo>
                    <a:pt x="6186" y="2883"/>
                    <a:pt x="5440" y="2991"/>
                    <a:pt x="5145" y="3050"/>
                  </a:cubicBezTo>
                  <a:cubicBezTo>
                    <a:pt x="4831" y="3119"/>
                    <a:pt x="4517" y="3158"/>
                    <a:pt x="4193" y="3177"/>
                  </a:cubicBezTo>
                  <a:cubicBezTo>
                    <a:pt x="3971" y="3187"/>
                    <a:pt x="3853" y="3462"/>
                    <a:pt x="4139" y="3462"/>
                  </a:cubicBezTo>
                  <a:cubicBezTo>
                    <a:pt x="4144" y="3462"/>
                    <a:pt x="4149" y="3462"/>
                    <a:pt x="4154" y="3462"/>
                  </a:cubicBezTo>
                  <a:cubicBezTo>
                    <a:pt x="4323" y="3448"/>
                    <a:pt x="4521" y="3435"/>
                    <a:pt x="4726" y="3435"/>
                  </a:cubicBezTo>
                  <a:cubicBezTo>
                    <a:pt x="5211" y="3435"/>
                    <a:pt x="5741" y="3506"/>
                    <a:pt x="6059" y="3796"/>
                  </a:cubicBezTo>
                  <a:cubicBezTo>
                    <a:pt x="6334" y="4042"/>
                    <a:pt x="6265" y="4660"/>
                    <a:pt x="5892" y="4778"/>
                  </a:cubicBezTo>
                  <a:cubicBezTo>
                    <a:pt x="5841" y="4795"/>
                    <a:pt x="5788" y="4802"/>
                    <a:pt x="5732" y="4802"/>
                  </a:cubicBezTo>
                  <a:cubicBezTo>
                    <a:pt x="5368" y="4802"/>
                    <a:pt x="4921" y="4474"/>
                    <a:pt x="4674" y="4287"/>
                  </a:cubicBezTo>
                  <a:cubicBezTo>
                    <a:pt x="4389" y="4091"/>
                    <a:pt x="4114" y="3855"/>
                    <a:pt x="3869" y="3610"/>
                  </a:cubicBezTo>
                  <a:cubicBezTo>
                    <a:pt x="3839" y="3580"/>
                    <a:pt x="3789" y="3567"/>
                    <a:pt x="3734" y="3567"/>
                  </a:cubicBezTo>
                  <a:cubicBezTo>
                    <a:pt x="3572" y="3567"/>
                    <a:pt x="3364" y="3676"/>
                    <a:pt x="3466" y="3786"/>
                  </a:cubicBezTo>
                  <a:cubicBezTo>
                    <a:pt x="3643" y="3992"/>
                    <a:pt x="3810" y="4218"/>
                    <a:pt x="3948" y="4454"/>
                  </a:cubicBezTo>
                  <a:cubicBezTo>
                    <a:pt x="4114" y="4749"/>
                    <a:pt x="4399" y="5279"/>
                    <a:pt x="4164" y="5613"/>
                  </a:cubicBezTo>
                  <a:cubicBezTo>
                    <a:pt x="4051" y="5768"/>
                    <a:pt x="3873" y="5838"/>
                    <a:pt x="3692" y="5838"/>
                  </a:cubicBezTo>
                  <a:cubicBezTo>
                    <a:pt x="3463" y="5838"/>
                    <a:pt x="3228" y="5726"/>
                    <a:pt x="3113" y="5534"/>
                  </a:cubicBezTo>
                  <a:cubicBezTo>
                    <a:pt x="2907" y="5210"/>
                    <a:pt x="2907" y="4758"/>
                    <a:pt x="2936" y="4395"/>
                  </a:cubicBezTo>
                  <a:cubicBezTo>
                    <a:pt x="2946" y="4120"/>
                    <a:pt x="2985" y="3845"/>
                    <a:pt x="3044" y="3580"/>
                  </a:cubicBezTo>
                  <a:cubicBezTo>
                    <a:pt x="3065" y="3492"/>
                    <a:pt x="3002" y="3459"/>
                    <a:pt x="2918" y="3459"/>
                  </a:cubicBezTo>
                  <a:cubicBezTo>
                    <a:pt x="2806" y="3459"/>
                    <a:pt x="2656" y="3518"/>
                    <a:pt x="2622" y="3580"/>
                  </a:cubicBezTo>
                  <a:cubicBezTo>
                    <a:pt x="2445" y="3904"/>
                    <a:pt x="2210" y="4228"/>
                    <a:pt x="1935" y="4474"/>
                  </a:cubicBezTo>
                  <a:cubicBezTo>
                    <a:pt x="1785" y="4599"/>
                    <a:pt x="1611" y="4725"/>
                    <a:pt x="1422" y="4725"/>
                  </a:cubicBezTo>
                  <a:cubicBezTo>
                    <a:pt x="1374" y="4725"/>
                    <a:pt x="1326" y="4717"/>
                    <a:pt x="1277" y="4699"/>
                  </a:cubicBezTo>
                  <a:cubicBezTo>
                    <a:pt x="1031" y="4621"/>
                    <a:pt x="776" y="4316"/>
                    <a:pt x="737" y="4051"/>
                  </a:cubicBezTo>
                  <a:cubicBezTo>
                    <a:pt x="648" y="3384"/>
                    <a:pt x="2043" y="3266"/>
                    <a:pt x="2484" y="3227"/>
                  </a:cubicBezTo>
                  <a:cubicBezTo>
                    <a:pt x="2703" y="3198"/>
                    <a:pt x="2829" y="2941"/>
                    <a:pt x="2563" y="2941"/>
                  </a:cubicBezTo>
                  <a:cubicBezTo>
                    <a:pt x="2554" y="2941"/>
                    <a:pt x="2544" y="2941"/>
                    <a:pt x="2534" y="2942"/>
                  </a:cubicBezTo>
                  <a:cubicBezTo>
                    <a:pt x="2435" y="2952"/>
                    <a:pt x="2318" y="2961"/>
                    <a:pt x="2210" y="2971"/>
                  </a:cubicBezTo>
                  <a:cubicBezTo>
                    <a:pt x="2096" y="2980"/>
                    <a:pt x="1970" y="2986"/>
                    <a:pt x="1841" y="2986"/>
                  </a:cubicBezTo>
                  <a:cubicBezTo>
                    <a:pt x="1257" y="2986"/>
                    <a:pt x="596" y="2864"/>
                    <a:pt x="580" y="2333"/>
                  </a:cubicBezTo>
                  <a:cubicBezTo>
                    <a:pt x="580" y="2146"/>
                    <a:pt x="658" y="1822"/>
                    <a:pt x="874" y="1783"/>
                  </a:cubicBezTo>
                  <a:cubicBezTo>
                    <a:pt x="894" y="1780"/>
                    <a:pt x="915" y="1778"/>
                    <a:pt x="936" y="1778"/>
                  </a:cubicBezTo>
                  <a:cubicBezTo>
                    <a:pt x="1142" y="1778"/>
                    <a:pt x="1391" y="1940"/>
                    <a:pt x="1552" y="2038"/>
                  </a:cubicBezTo>
                  <a:cubicBezTo>
                    <a:pt x="1866" y="2225"/>
                    <a:pt x="2151" y="2461"/>
                    <a:pt x="2406" y="2716"/>
                  </a:cubicBezTo>
                  <a:cubicBezTo>
                    <a:pt x="2438" y="2745"/>
                    <a:pt x="2486" y="2757"/>
                    <a:pt x="2539" y="2757"/>
                  </a:cubicBezTo>
                  <a:cubicBezTo>
                    <a:pt x="2649" y="2757"/>
                    <a:pt x="2779" y="2704"/>
                    <a:pt x="2818" y="2637"/>
                  </a:cubicBezTo>
                  <a:cubicBezTo>
                    <a:pt x="2838" y="2608"/>
                    <a:pt x="2838" y="2569"/>
                    <a:pt x="2809" y="2529"/>
                  </a:cubicBezTo>
                  <a:cubicBezTo>
                    <a:pt x="2602" y="2333"/>
                    <a:pt x="2416" y="2117"/>
                    <a:pt x="2259" y="1891"/>
                  </a:cubicBezTo>
                  <a:cubicBezTo>
                    <a:pt x="2092" y="1665"/>
                    <a:pt x="1660" y="1076"/>
                    <a:pt x="1954" y="821"/>
                  </a:cubicBezTo>
                  <a:cubicBezTo>
                    <a:pt x="2039" y="746"/>
                    <a:pt x="2178" y="714"/>
                    <a:pt x="2317" y="714"/>
                  </a:cubicBezTo>
                  <a:cubicBezTo>
                    <a:pt x="2451" y="714"/>
                    <a:pt x="2584" y="743"/>
                    <a:pt x="2671" y="791"/>
                  </a:cubicBezTo>
                  <a:cubicBezTo>
                    <a:pt x="2848" y="890"/>
                    <a:pt x="2946" y="1066"/>
                    <a:pt x="2985" y="1263"/>
                  </a:cubicBezTo>
                  <a:cubicBezTo>
                    <a:pt x="3015" y="1381"/>
                    <a:pt x="3025" y="1508"/>
                    <a:pt x="3025" y="1636"/>
                  </a:cubicBezTo>
                  <a:cubicBezTo>
                    <a:pt x="3005" y="1764"/>
                    <a:pt x="2985" y="1901"/>
                    <a:pt x="2985" y="2029"/>
                  </a:cubicBezTo>
                  <a:cubicBezTo>
                    <a:pt x="2981" y="2119"/>
                    <a:pt x="3052" y="2156"/>
                    <a:pt x="3137" y="2156"/>
                  </a:cubicBezTo>
                  <a:cubicBezTo>
                    <a:pt x="3255" y="2156"/>
                    <a:pt x="3400" y="2086"/>
                    <a:pt x="3417" y="1989"/>
                  </a:cubicBezTo>
                  <a:cubicBezTo>
                    <a:pt x="3447" y="1852"/>
                    <a:pt x="3466" y="1705"/>
                    <a:pt x="3466" y="1567"/>
                  </a:cubicBezTo>
                  <a:cubicBezTo>
                    <a:pt x="3547" y="1027"/>
                    <a:pt x="3747" y="282"/>
                    <a:pt x="4168" y="282"/>
                  </a:cubicBezTo>
                  <a:close/>
                  <a:moveTo>
                    <a:pt x="4247" y="1"/>
                  </a:moveTo>
                  <a:cubicBezTo>
                    <a:pt x="4172" y="1"/>
                    <a:pt x="4097" y="9"/>
                    <a:pt x="4026" y="26"/>
                  </a:cubicBezTo>
                  <a:cubicBezTo>
                    <a:pt x="3623" y="114"/>
                    <a:pt x="3398" y="438"/>
                    <a:pt x="3241" y="791"/>
                  </a:cubicBezTo>
                  <a:cubicBezTo>
                    <a:pt x="3123" y="625"/>
                    <a:pt x="2956" y="507"/>
                    <a:pt x="2710" y="458"/>
                  </a:cubicBezTo>
                  <a:cubicBezTo>
                    <a:pt x="2629" y="443"/>
                    <a:pt x="2537" y="435"/>
                    <a:pt x="2441" y="435"/>
                  </a:cubicBezTo>
                  <a:cubicBezTo>
                    <a:pt x="2075" y="435"/>
                    <a:pt x="1648" y="551"/>
                    <a:pt x="1493" y="870"/>
                  </a:cubicBezTo>
                  <a:cubicBezTo>
                    <a:pt x="1365" y="1106"/>
                    <a:pt x="1454" y="1381"/>
                    <a:pt x="1571" y="1616"/>
                  </a:cubicBezTo>
                  <a:cubicBezTo>
                    <a:pt x="1391" y="1541"/>
                    <a:pt x="1207" y="1493"/>
                    <a:pt x="1024" y="1493"/>
                  </a:cubicBezTo>
                  <a:cubicBezTo>
                    <a:pt x="898" y="1493"/>
                    <a:pt x="772" y="1515"/>
                    <a:pt x="648" y="1567"/>
                  </a:cubicBezTo>
                  <a:cubicBezTo>
                    <a:pt x="246" y="1734"/>
                    <a:pt x="0" y="2323"/>
                    <a:pt x="236" y="2726"/>
                  </a:cubicBezTo>
                  <a:cubicBezTo>
                    <a:pt x="413" y="3040"/>
                    <a:pt x="796" y="3158"/>
                    <a:pt x="1149" y="3207"/>
                  </a:cubicBezTo>
                  <a:cubicBezTo>
                    <a:pt x="864" y="3315"/>
                    <a:pt x="609" y="3472"/>
                    <a:pt x="442" y="3688"/>
                  </a:cubicBezTo>
                  <a:cubicBezTo>
                    <a:pt x="128" y="4091"/>
                    <a:pt x="423" y="4591"/>
                    <a:pt x="786" y="4847"/>
                  </a:cubicBezTo>
                  <a:cubicBezTo>
                    <a:pt x="951" y="4966"/>
                    <a:pt x="1130" y="5017"/>
                    <a:pt x="1310" y="5017"/>
                  </a:cubicBezTo>
                  <a:cubicBezTo>
                    <a:pt x="1632" y="5017"/>
                    <a:pt x="1957" y="4855"/>
                    <a:pt x="2210" y="4640"/>
                  </a:cubicBezTo>
                  <a:cubicBezTo>
                    <a:pt x="2308" y="4562"/>
                    <a:pt x="2396" y="4474"/>
                    <a:pt x="2484" y="4375"/>
                  </a:cubicBezTo>
                  <a:lnTo>
                    <a:pt x="2484" y="4375"/>
                  </a:lnTo>
                  <a:cubicBezTo>
                    <a:pt x="2435" y="4906"/>
                    <a:pt x="2475" y="5475"/>
                    <a:pt x="2799" y="5838"/>
                  </a:cubicBezTo>
                  <a:cubicBezTo>
                    <a:pt x="2978" y="6043"/>
                    <a:pt x="3241" y="6126"/>
                    <a:pt x="3513" y="6126"/>
                  </a:cubicBezTo>
                  <a:cubicBezTo>
                    <a:pt x="3777" y="6126"/>
                    <a:pt x="4049" y="6048"/>
                    <a:pt x="4262" y="5927"/>
                  </a:cubicBezTo>
                  <a:cubicBezTo>
                    <a:pt x="4733" y="5662"/>
                    <a:pt x="4743" y="5161"/>
                    <a:pt x="4556" y="4699"/>
                  </a:cubicBezTo>
                  <a:cubicBezTo>
                    <a:pt x="4556" y="4690"/>
                    <a:pt x="4546" y="4680"/>
                    <a:pt x="4537" y="4660"/>
                  </a:cubicBezTo>
                  <a:lnTo>
                    <a:pt x="4537" y="4660"/>
                  </a:lnTo>
                  <a:cubicBezTo>
                    <a:pt x="4876" y="4878"/>
                    <a:pt x="5269" y="5083"/>
                    <a:pt x="5665" y="5083"/>
                  </a:cubicBezTo>
                  <a:cubicBezTo>
                    <a:pt x="5751" y="5083"/>
                    <a:pt x="5836" y="5074"/>
                    <a:pt x="5921" y="5053"/>
                  </a:cubicBezTo>
                  <a:cubicBezTo>
                    <a:pt x="6402" y="4945"/>
                    <a:pt x="6805" y="4385"/>
                    <a:pt x="6638" y="3894"/>
                  </a:cubicBezTo>
                  <a:cubicBezTo>
                    <a:pt x="6500" y="3462"/>
                    <a:pt x="5970" y="3305"/>
                    <a:pt x="5558" y="3236"/>
                  </a:cubicBezTo>
                  <a:cubicBezTo>
                    <a:pt x="5872" y="3158"/>
                    <a:pt x="6186" y="3040"/>
                    <a:pt x="6422" y="2834"/>
                  </a:cubicBezTo>
                  <a:cubicBezTo>
                    <a:pt x="6805" y="2480"/>
                    <a:pt x="6599" y="2009"/>
                    <a:pt x="6235" y="1714"/>
                  </a:cubicBezTo>
                  <a:cubicBezTo>
                    <a:pt x="6060" y="1577"/>
                    <a:pt x="5859" y="1520"/>
                    <a:pt x="5654" y="1520"/>
                  </a:cubicBezTo>
                  <a:cubicBezTo>
                    <a:pt x="5378" y="1520"/>
                    <a:pt x="5093" y="1623"/>
                    <a:pt x="4851" y="1764"/>
                  </a:cubicBezTo>
                  <a:cubicBezTo>
                    <a:pt x="5037" y="1400"/>
                    <a:pt x="5204" y="968"/>
                    <a:pt x="5106" y="585"/>
                  </a:cubicBezTo>
                  <a:cubicBezTo>
                    <a:pt x="5016" y="201"/>
                    <a:pt x="4621" y="1"/>
                    <a:pt x="4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1" name="Google Shape;5031;p23"/>
            <p:cNvSpPr/>
            <p:nvPr/>
          </p:nvSpPr>
          <p:spPr>
            <a:xfrm>
              <a:off x="-9" y="8988164"/>
              <a:ext cx="212262" cy="191086"/>
            </a:xfrm>
            <a:custGeom>
              <a:avLst/>
              <a:gdLst/>
              <a:ahLst/>
              <a:cxnLst/>
              <a:rect l="l" t="t" r="r" b="b"/>
              <a:pathLst>
                <a:path w="6806" h="6127" extrusionOk="0">
                  <a:moveTo>
                    <a:pt x="3127" y="285"/>
                  </a:moveTo>
                  <a:cubicBezTo>
                    <a:pt x="3355" y="285"/>
                    <a:pt x="3589" y="394"/>
                    <a:pt x="3702" y="584"/>
                  </a:cubicBezTo>
                  <a:cubicBezTo>
                    <a:pt x="3899" y="918"/>
                    <a:pt x="3899" y="1360"/>
                    <a:pt x="3879" y="1733"/>
                  </a:cubicBezTo>
                  <a:cubicBezTo>
                    <a:pt x="3860" y="2008"/>
                    <a:pt x="3830" y="2283"/>
                    <a:pt x="3761" y="2548"/>
                  </a:cubicBezTo>
                  <a:cubicBezTo>
                    <a:pt x="3745" y="2636"/>
                    <a:pt x="3808" y="2668"/>
                    <a:pt x="3891" y="2668"/>
                  </a:cubicBezTo>
                  <a:cubicBezTo>
                    <a:pt x="4003" y="2668"/>
                    <a:pt x="4150" y="2610"/>
                    <a:pt x="4184" y="2548"/>
                  </a:cubicBezTo>
                  <a:cubicBezTo>
                    <a:pt x="4370" y="2214"/>
                    <a:pt x="4606" y="1900"/>
                    <a:pt x="4881" y="1654"/>
                  </a:cubicBezTo>
                  <a:cubicBezTo>
                    <a:pt x="5023" y="1527"/>
                    <a:pt x="5205" y="1394"/>
                    <a:pt x="5398" y="1394"/>
                  </a:cubicBezTo>
                  <a:cubicBezTo>
                    <a:pt x="5445" y="1394"/>
                    <a:pt x="5491" y="1401"/>
                    <a:pt x="5539" y="1418"/>
                  </a:cubicBezTo>
                  <a:cubicBezTo>
                    <a:pt x="5774" y="1507"/>
                    <a:pt x="6039" y="1811"/>
                    <a:pt x="6069" y="2067"/>
                  </a:cubicBezTo>
                  <a:cubicBezTo>
                    <a:pt x="6157" y="2734"/>
                    <a:pt x="4773" y="2862"/>
                    <a:pt x="4331" y="2901"/>
                  </a:cubicBezTo>
                  <a:cubicBezTo>
                    <a:pt x="4113" y="2920"/>
                    <a:pt x="3986" y="3187"/>
                    <a:pt x="4253" y="3187"/>
                  </a:cubicBezTo>
                  <a:cubicBezTo>
                    <a:pt x="4262" y="3187"/>
                    <a:pt x="4272" y="3187"/>
                    <a:pt x="4282" y="3186"/>
                  </a:cubicBezTo>
                  <a:cubicBezTo>
                    <a:pt x="4380" y="3176"/>
                    <a:pt x="4488" y="3166"/>
                    <a:pt x="4606" y="3147"/>
                  </a:cubicBezTo>
                  <a:cubicBezTo>
                    <a:pt x="4710" y="3140"/>
                    <a:pt x="4825" y="3135"/>
                    <a:pt x="4944" y="3135"/>
                  </a:cubicBezTo>
                  <a:cubicBezTo>
                    <a:pt x="5529" y="3135"/>
                    <a:pt x="6210" y="3248"/>
                    <a:pt x="6226" y="3795"/>
                  </a:cubicBezTo>
                  <a:cubicBezTo>
                    <a:pt x="6236" y="3981"/>
                    <a:pt x="6147" y="4305"/>
                    <a:pt x="5931" y="4345"/>
                  </a:cubicBezTo>
                  <a:cubicBezTo>
                    <a:pt x="5911" y="4348"/>
                    <a:pt x="5891" y="4350"/>
                    <a:pt x="5870" y="4350"/>
                  </a:cubicBezTo>
                  <a:cubicBezTo>
                    <a:pt x="5663" y="4350"/>
                    <a:pt x="5415" y="4187"/>
                    <a:pt x="5264" y="4089"/>
                  </a:cubicBezTo>
                  <a:cubicBezTo>
                    <a:pt x="4949" y="3903"/>
                    <a:pt x="4655" y="3667"/>
                    <a:pt x="4400" y="3412"/>
                  </a:cubicBezTo>
                  <a:cubicBezTo>
                    <a:pt x="4371" y="3380"/>
                    <a:pt x="4325" y="3367"/>
                    <a:pt x="4273" y="3367"/>
                  </a:cubicBezTo>
                  <a:cubicBezTo>
                    <a:pt x="4165" y="3367"/>
                    <a:pt x="4034" y="3424"/>
                    <a:pt x="3987" y="3490"/>
                  </a:cubicBezTo>
                  <a:cubicBezTo>
                    <a:pt x="3968" y="3520"/>
                    <a:pt x="3968" y="3559"/>
                    <a:pt x="4007" y="3588"/>
                  </a:cubicBezTo>
                  <a:cubicBezTo>
                    <a:pt x="4203" y="3795"/>
                    <a:pt x="4390" y="4011"/>
                    <a:pt x="4557" y="4236"/>
                  </a:cubicBezTo>
                  <a:cubicBezTo>
                    <a:pt x="4714" y="4453"/>
                    <a:pt x="5146" y="5042"/>
                    <a:pt x="4851" y="5307"/>
                  </a:cubicBezTo>
                  <a:cubicBezTo>
                    <a:pt x="4769" y="5379"/>
                    <a:pt x="4640" y="5409"/>
                    <a:pt x="4508" y="5409"/>
                  </a:cubicBezTo>
                  <a:cubicBezTo>
                    <a:pt x="4371" y="5409"/>
                    <a:pt x="4230" y="5376"/>
                    <a:pt x="4134" y="5326"/>
                  </a:cubicBezTo>
                  <a:cubicBezTo>
                    <a:pt x="3958" y="5238"/>
                    <a:pt x="3869" y="5051"/>
                    <a:pt x="3820" y="4865"/>
                  </a:cubicBezTo>
                  <a:cubicBezTo>
                    <a:pt x="3791" y="4747"/>
                    <a:pt x="3781" y="4619"/>
                    <a:pt x="3781" y="4492"/>
                  </a:cubicBezTo>
                  <a:cubicBezTo>
                    <a:pt x="3801" y="4364"/>
                    <a:pt x="3820" y="4227"/>
                    <a:pt x="3830" y="4099"/>
                  </a:cubicBezTo>
                  <a:cubicBezTo>
                    <a:pt x="3834" y="4008"/>
                    <a:pt x="3764" y="3971"/>
                    <a:pt x="3678" y="3971"/>
                  </a:cubicBezTo>
                  <a:cubicBezTo>
                    <a:pt x="3559" y="3971"/>
                    <a:pt x="3411" y="4042"/>
                    <a:pt x="3388" y="4138"/>
                  </a:cubicBezTo>
                  <a:cubicBezTo>
                    <a:pt x="3359" y="4276"/>
                    <a:pt x="3349" y="4413"/>
                    <a:pt x="3349" y="4561"/>
                  </a:cubicBezTo>
                  <a:cubicBezTo>
                    <a:pt x="3268" y="5100"/>
                    <a:pt x="3069" y="5836"/>
                    <a:pt x="2649" y="5836"/>
                  </a:cubicBezTo>
                  <a:cubicBezTo>
                    <a:pt x="2556" y="5836"/>
                    <a:pt x="2453" y="5801"/>
                    <a:pt x="2338" y="5719"/>
                  </a:cubicBezTo>
                  <a:cubicBezTo>
                    <a:pt x="1660" y="5238"/>
                    <a:pt x="2593" y="3932"/>
                    <a:pt x="2937" y="3490"/>
                  </a:cubicBezTo>
                  <a:cubicBezTo>
                    <a:pt x="3036" y="3361"/>
                    <a:pt x="2929" y="3299"/>
                    <a:pt x="2804" y="3299"/>
                  </a:cubicBezTo>
                  <a:cubicBezTo>
                    <a:pt x="2719" y="3299"/>
                    <a:pt x="2627" y="3327"/>
                    <a:pt x="2583" y="3382"/>
                  </a:cubicBezTo>
                  <a:cubicBezTo>
                    <a:pt x="2367" y="3667"/>
                    <a:pt x="2092" y="3932"/>
                    <a:pt x="1788" y="4128"/>
                  </a:cubicBezTo>
                  <a:cubicBezTo>
                    <a:pt x="1633" y="4224"/>
                    <a:pt x="1455" y="4320"/>
                    <a:pt x="1277" y="4320"/>
                  </a:cubicBezTo>
                  <a:cubicBezTo>
                    <a:pt x="1218" y="4320"/>
                    <a:pt x="1159" y="4310"/>
                    <a:pt x="1100" y="4286"/>
                  </a:cubicBezTo>
                  <a:cubicBezTo>
                    <a:pt x="884" y="4207"/>
                    <a:pt x="590" y="3893"/>
                    <a:pt x="600" y="3647"/>
                  </a:cubicBezTo>
                  <a:cubicBezTo>
                    <a:pt x="619" y="3245"/>
                    <a:pt x="1375" y="3127"/>
                    <a:pt x="1660" y="3068"/>
                  </a:cubicBezTo>
                  <a:cubicBezTo>
                    <a:pt x="1974" y="3009"/>
                    <a:pt x="2298" y="2970"/>
                    <a:pt x="2613" y="2950"/>
                  </a:cubicBezTo>
                  <a:cubicBezTo>
                    <a:pt x="2840" y="2931"/>
                    <a:pt x="2949" y="2665"/>
                    <a:pt x="2690" y="2665"/>
                  </a:cubicBezTo>
                  <a:cubicBezTo>
                    <a:pt x="2681" y="2665"/>
                    <a:pt x="2671" y="2665"/>
                    <a:pt x="2662" y="2665"/>
                  </a:cubicBezTo>
                  <a:cubicBezTo>
                    <a:pt x="2498" y="2680"/>
                    <a:pt x="2310" y="2691"/>
                    <a:pt x="2112" y="2691"/>
                  </a:cubicBezTo>
                  <a:cubicBezTo>
                    <a:pt x="1621" y="2691"/>
                    <a:pt x="1076" y="2619"/>
                    <a:pt x="747" y="2332"/>
                  </a:cubicBezTo>
                  <a:cubicBezTo>
                    <a:pt x="482" y="2086"/>
                    <a:pt x="541" y="1458"/>
                    <a:pt x="924" y="1340"/>
                  </a:cubicBezTo>
                  <a:cubicBezTo>
                    <a:pt x="971" y="1325"/>
                    <a:pt x="1021" y="1319"/>
                    <a:pt x="1072" y="1319"/>
                  </a:cubicBezTo>
                  <a:cubicBezTo>
                    <a:pt x="1437" y="1319"/>
                    <a:pt x="1883" y="1650"/>
                    <a:pt x="2141" y="1831"/>
                  </a:cubicBezTo>
                  <a:cubicBezTo>
                    <a:pt x="2426" y="2037"/>
                    <a:pt x="2701" y="2263"/>
                    <a:pt x="2946" y="2518"/>
                  </a:cubicBezTo>
                  <a:cubicBezTo>
                    <a:pt x="2976" y="2548"/>
                    <a:pt x="3025" y="2561"/>
                    <a:pt x="3079" y="2561"/>
                  </a:cubicBezTo>
                  <a:cubicBezTo>
                    <a:pt x="3238" y="2561"/>
                    <a:pt x="3444" y="2449"/>
                    <a:pt x="3349" y="2332"/>
                  </a:cubicBezTo>
                  <a:cubicBezTo>
                    <a:pt x="3162" y="2125"/>
                    <a:pt x="3005" y="1900"/>
                    <a:pt x="2868" y="1674"/>
                  </a:cubicBezTo>
                  <a:cubicBezTo>
                    <a:pt x="2691" y="1369"/>
                    <a:pt x="2416" y="849"/>
                    <a:pt x="2652" y="515"/>
                  </a:cubicBezTo>
                  <a:cubicBezTo>
                    <a:pt x="2762" y="357"/>
                    <a:pt x="2943" y="285"/>
                    <a:pt x="3127" y="285"/>
                  </a:cubicBezTo>
                  <a:close/>
                  <a:moveTo>
                    <a:pt x="3296" y="1"/>
                  </a:moveTo>
                  <a:cubicBezTo>
                    <a:pt x="3034" y="1"/>
                    <a:pt x="2765" y="76"/>
                    <a:pt x="2554" y="191"/>
                  </a:cubicBezTo>
                  <a:cubicBezTo>
                    <a:pt x="2082" y="466"/>
                    <a:pt x="2063" y="967"/>
                    <a:pt x="2249" y="1418"/>
                  </a:cubicBezTo>
                  <a:cubicBezTo>
                    <a:pt x="2259" y="1438"/>
                    <a:pt x="2269" y="1448"/>
                    <a:pt x="2269" y="1458"/>
                  </a:cubicBezTo>
                  <a:cubicBezTo>
                    <a:pt x="1935" y="1238"/>
                    <a:pt x="1540" y="1038"/>
                    <a:pt x="1141" y="1038"/>
                  </a:cubicBezTo>
                  <a:cubicBezTo>
                    <a:pt x="1058" y="1038"/>
                    <a:pt x="976" y="1047"/>
                    <a:pt x="894" y="1065"/>
                  </a:cubicBezTo>
                  <a:cubicBezTo>
                    <a:pt x="413" y="1183"/>
                    <a:pt x="11" y="1733"/>
                    <a:pt x="168" y="2233"/>
                  </a:cubicBezTo>
                  <a:cubicBezTo>
                    <a:pt x="305" y="2665"/>
                    <a:pt x="845" y="2813"/>
                    <a:pt x="1248" y="2891"/>
                  </a:cubicBezTo>
                  <a:cubicBezTo>
                    <a:pt x="933" y="2970"/>
                    <a:pt x="619" y="3088"/>
                    <a:pt x="384" y="3294"/>
                  </a:cubicBezTo>
                  <a:cubicBezTo>
                    <a:pt x="1" y="3638"/>
                    <a:pt x="207" y="4119"/>
                    <a:pt x="570" y="4403"/>
                  </a:cubicBezTo>
                  <a:cubicBezTo>
                    <a:pt x="752" y="4547"/>
                    <a:pt x="956" y="4605"/>
                    <a:pt x="1163" y="4605"/>
                  </a:cubicBezTo>
                  <a:cubicBezTo>
                    <a:pt x="1438" y="4605"/>
                    <a:pt x="1719" y="4504"/>
                    <a:pt x="1964" y="4364"/>
                  </a:cubicBezTo>
                  <a:lnTo>
                    <a:pt x="1964" y="4364"/>
                  </a:lnTo>
                  <a:cubicBezTo>
                    <a:pt x="1778" y="4718"/>
                    <a:pt x="1601" y="5150"/>
                    <a:pt x="1699" y="5542"/>
                  </a:cubicBezTo>
                  <a:cubicBezTo>
                    <a:pt x="1798" y="5920"/>
                    <a:pt x="2198" y="6126"/>
                    <a:pt x="2574" y="6126"/>
                  </a:cubicBezTo>
                  <a:cubicBezTo>
                    <a:pt x="2647" y="6126"/>
                    <a:pt x="2720" y="6118"/>
                    <a:pt x="2789" y="6102"/>
                  </a:cubicBezTo>
                  <a:cubicBezTo>
                    <a:pt x="3182" y="6014"/>
                    <a:pt x="3418" y="5690"/>
                    <a:pt x="3565" y="5336"/>
                  </a:cubicBezTo>
                  <a:cubicBezTo>
                    <a:pt x="3683" y="5493"/>
                    <a:pt x="3860" y="5621"/>
                    <a:pt x="4105" y="5670"/>
                  </a:cubicBezTo>
                  <a:cubicBezTo>
                    <a:pt x="4186" y="5684"/>
                    <a:pt x="4278" y="5692"/>
                    <a:pt x="4374" y="5692"/>
                  </a:cubicBezTo>
                  <a:cubicBezTo>
                    <a:pt x="4740" y="5692"/>
                    <a:pt x="5167" y="5577"/>
                    <a:pt x="5323" y="5258"/>
                  </a:cubicBezTo>
                  <a:cubicBezTo>
                    <a:pt x="5440" y="5022"/>
                    <a:pt x="5362" y="4747"/>
                    <a:pt x="5234" y="4511"/>
                  </a:cubicBezTo>
                  <a:lnTo>
                    <a:pt x="5234" y="4511"/>
                  </a:lnTo>
                  <a:cubicBezTo>
                    <a:pt x="5420" y="4587"/>
                    <a:pt x="5607" y="4635"/>
                    <a:pt x="5789" y="4635"/>
                  </a:cubicBezTo>
                  <a:cubicBezTo>
                    <a:pt x="5914" y="4635"/>
                    <a:pt x="6037" y="4612"/>
                    <a:pt x="6157" y="4561"/>
                  </a:cubicBezTo>
                  <a:cubicBezTo>
                    <a:pt x="6570" y="4394"/>
                    <a:pt x="6805" y="3795"/>
                    <a:pt x="6579" y="3402"/>
                  </a:cubicBezTo>
                  <a:cubicBezTo>
                    <a:pt x="6403" y="3088"/>
                    <a:pt x="6020" y="2970"/>
                    <a:pt x="5666" y="2911"/>
                  </a:cubicBezTo>
                  <a:cubicBezTo>
                    <a:pt x="5951" y="2803"/>
                    <a:pt x="6206" y="2656"/>
                    <a:pt x="6373" y="2440"/>
                  </a:cubicBezTo>
                  <a:cubicBezTo>
                    <a:pt x="6687" y="2037"/>
                    <a:pt x="6393" y="1526"/>
                    <a:pt x="6029" y="1271"/>
                  </a:cubicBezTo>
                  <a:cubicBezTo>
                    <a:pt x="5867" y="1157"/>
                    <a:pt x="5690" y="1109"/>
                    <a:pt x="5513" y="1109"/>
                  </a:cubicBezTo>
                  <a:cubicBezTo>
                    <a:pt x="5188" y="1109"/>
                    <a:pt x="4860" y="1271"/>
                    <a:pt x="4606" y="1487"/>
                  </a:cubicBezTo>
                  <a:cubicBezTo>
                    <a:pt x="4508" y="1566"/>
                    <a:pt x="4419" y="1654"/>
                    <a:pt x="4331" y="1752"/>
                  </a:cubicBezTo>
                  <a:cubicBezTo>
                    <a:pt x="4380" y="1222"/>
                    <a:pt x="4341" y="653"/>
                    <a:pt x="4017" y="289"/>
                  </a:cubicBezTo>
                  <a:cubicBezTo>
                    <a:pt x="3836" y="83"/>
                    <a:pt x="3570" y="1"/>
                    <a:pt x="32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2" name="Google Shape;5032;p23"/>
            <p:cNvSpPr/>
            <p:nvPr/>
          </p:nvSpPr>
          <p:spPr>
            <a:xfrm>
              <a:off x="339592" y="8996709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59" y="282"/>
                  </a:moveTo>
                  <a:cubicBezTo>
                    <a:pt x="4251" y="282"/>
                    <a:pt x="4354" y="317"/>
                    <a:pt x="4468" y="398"/>
                  </a:cubicBezTo>
                  <a:cubicBezTo>
                    <a:pt x="5146" y="879"/>
                    <a:pt x="4213" y="2195"/>
                    <a:pt x="3870" y="2637"/>
                  </a:cubicBezTo>
                  <a:cubicBezTo>
                    <a:pt x="3768" y="2762"/>
                    <a:pt x="3880" y="2826"/>
                    <a:pt x="4008" y="2826"/>
                  </a:cubicBezTo>
                  <a:cubicBezTo>
                    <a:pt x="4091" y="2826"/>
                    <a:pt x="4181" y="2799"/>
                    <a:pt x="4223" y="2745"/>
                  </a:cubicBezTo>
                  <a:cubicBezTo>
                    <a:pt x="4439" y="2460"/>
                    <a:pt x="4714" y="2195"/>
                    <a:pt x="5018" y="1999"/>
                  </a:cubicBezTo>
                  <a:cubicBezTo>
                    <a:pt x="5175" y="1894"/>
                    <a:pt x="5354" y="1801"/>
                    <a:pt x="5535" y="1801"/>
                  </a:cubicBezTo>
                  <a:cubicBezTo>
                    <a:pt x="5592" y="1801"/>
                    <a:pt x="5649" y="1811"/>
                    <a:pt x="5706" y="1832"/>
                  </a:cubicBezTo>
                  <a:cubicBezTo>
                    <a:pt x="5922" y="1920"/>
                    <a:pt x="6216" y="2234"/>
                    <a:pt x="6206" y="2480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18"/>
                    <a:pt x="4508" y="3157"/>
                    <a:pt x="4194" y="3177"/>
                  </a:cubicBezTo>
                  <a:cubicBezTo>
                    <a:pt x="3966" y="3186"/>
                    <a:pt x="3857" y="3453"/>
                    <a:pt x="4116" y="3453"/>
                  </a:cubicBezTo>
                  <a:cubicBezTo>
                    <a:pt x="4125" y="3453"/>
                    <a:pt x="4135" y="3453"/>
                    <a:pt x="4144" y="3452"/>
                  </a:cubicBezTo>
                  <a:cubicBezTo>
                    <a:pt x="4304" y="3441"/>
                    <a:pt x="4488" y="3431"/>
                    <a:pt x="4680" y="3431"/>
                  </a:cubicBezTo>
                  <a:cubicBezTo>
                    <a:pt x="5175" y="3431"/>
                    <a:pt x="5727" y="3499"/>
                    <a:pt x="6059" y="3796"/>
                  </a:cubicBezTo>
                  <a:cubicBezTo>
                    <a:pt x="6324" y="4041"/>
                    <a:pt x="6265" y="4660"/>
                    <a:pt x="5882" y="4777"/>
                  </a:cubicBezTo>
                  <a:cubicBezTo>
                    <a:pt x="5832" y="4794"/>
                    <a:pt x="5778" y="4802"/>
                    <a:pt x="5723" y="4802"/>
                  </a:cubicBezTo>
                  <a:cubicBezTo>
                    <a:pt x="5361" y="4802"/>
                    <a:pt x="4920" y="4474"/>
                    <a:pt x="4665" y="4287"/>
                  </a:cubicBezTo>
                  <a:cubicBezTo>
                    <a:pt x="4380" y="4090"/>
                    <a:pt x="4105" y="3854"/>
                    <a:pt x="3860" y="3609"/>
                  </a:cubicBezTo>
                  <a:cubicBezTo>
                    <a:pt x="3830" y="3579"/>
                    <a:pt x="3781" y="3566"/>
                    <a:pt x="3726" y="3566"/>
                  </a:cubicBezTo>
                  <a:cubicBezTo>
                    <a:pt x="3567" y="3566"/>
                    <a:pt x="3362" y="3676"/>
                    <a:pt x="3457" y="3786"/>
                  </a:cubicBezTo>
                  <a:cubicBezTo>
                    <a:pt x="3644" y="3992"/>
                    <a:pt x="3801" y="4218"/>
                    <a:pt x="3938" y="4453"/>
                  </a:cubicBezTo>
                  <a:cubicBezTo>
                    <a:pt x="4115" y="4748"/>
                    <a:pt x="4390" y="5278"/>
                    <a:pt x="4154" y="5612"/>
                  </a:cubicBezTo>
                  <a:cubicBezTo>
                    <a:pt x="4046" y="5768"/>
                    <a:pt x="3869" y="5838"/>
                    <a:pt x="3687" y="5838"/>
                  </a:cubicBezTo>
                  <a:cubicBezTo>
                    <a:pt x="3457" y="5838"/>
                    <a:pt x="3219" y="5726"/>
                    <a:pt x="3104" y="5534"/>
                  </a:cubicBezTo>
                  <a:cubicBezTo>
                    <a:pt x="2907" y="5209"/>
                    <a:pt x="2907" y="4758"/>
                    <a:pt x="2927" y="4385"/>
                  </a:cubicBezTo>
                  <a:cubicBezTo>
                    <a:pt x="2947" y="4120"/>
                    <a:pt x="2976" y="3845"/>
                    <a:pt x="3045" y="3580"/>
                  </a:cubicBezTo>
                  <a:cubicBezTo>
                    <a:pt x="3061" y="3492"/>
                    <a:pt x="2998" y="3459"/>
                    <a:pt x="2915" y="3459"/>
                  </a:cubicBezTo>
                  <a:cubicBezTo>
                    <a:pt x="2803" y="3459"/>
                    <a:pt x="2656" y="3518"/>
                    <a:pt x="2623" y="3580"/>
                  </a:cubicBezTo>
                  <a:cubicBezTo>
                    <a:pt x="2436" y="3904"/>
                    <a:pt x="2200" y="4228"/>
                    <a:pt x="1925" y="4473"/>
                  </a:cubicBezTo>
                  <a:cubicBezTo>
                    <a:pt x="1784" y="4599"/>
                    <a:pt x="1605" y="4724"/>
                    <a:pt x="1413" y="4724"/>
                  </a:cubicBezTo>
                  <a:cubicBezTo>
                    <a:pt x="1365" y="4724"/>
                    <a:pt x="1317" y="4717"/>
                    <a:pt x="1267" y="4699"/>
                  </a:cubicBezTo>
                  <a:cubicBezTo>
                    <a:pt x="1032" y="4620"/>
                    <a:pt x="767" y="4316"/>
                    <a:pt x="737" y="4051"/>
                  </a:cubicBezTo>
                  <a:cubicBezTo>
                    <a:pt x="649" y="3383"/>
                    <a:pt x="2033" y="3265"/>
                    <a:pt x="2475" y="3226"/>
                  </a:cubicBezTo>
                  <a:cubicBezTo>
                    <a:pt x="2693" y="3198"/>
                    <a:pt x="2820" y="2940"/>
                    <a:pt x="2554" y="2940"/>
                  </a:cubicBezTo>
                  <a:cubicBezTo>
                    <a:pt x="2545" y="2940"/>
                    <a:pt x="2535" y="2941"/>
                    <a:pt x="2524" y="2941"/>
                  </a:cubicBezTo>
                  <a:cubicBezTo>
                    <a:pt x="2426" y="2951"/>
                    <a:pt x="2318" y="2961"/>
                    <a:pt x="2200" y="2971"/>
                  </a:cubicBezTo>
                  <a:cubicBezTo>
                    <a:pt x="2088" y="2980"/>
                    <a:pt x="1964" y="2986"/>
                    <a:pt x="1836" y="2986"/>
                  </a:cubicBezTo>
                  <a:cubicBezTo>
                    <a:pt x="1258" y="2986"/>
                    <a:pt x="596" y="2863"/>
                    <a:pt x="580" y="2333"/>
                  </a:cubicBezTo>
                  <a:cubicBezTo>
                    <a:pt x="570" y="2146"/>
                    <a:pt x="659" y="1822"/>
                    <a:pt x="875" y="1783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3" y="1777"/>
                    <a:pt x="1391" y="1940"/>
                    <a:pt x="1542" y="2038"/>
                  </a:cubicBezTo>
                  <a:cubicBezTo>
                    <a:pt x="1857" y="2225"/>
                    <a:pt x="2141" y="2460"/>
                    <a:pt x="2406" y="2715"/>
                  </a:cubicBezTo>
                  <a:cubicBezTo>
                    <a:pt x="2435" y="2744"/>
                    <a:pt x="2481" y="2756"/>
                    <a:pt x="2533" y="2756"/>
                  </a:cubicBezTo>
                  <a:cubicBezTo>
                    <a:pt x="2641" y="2756"/>
                    <a:pt x="2772" y="2703"/>
                    <a:pt x="2819" y="2637"/>
                  </a:cubicBezTo>
                  <a:cubicBezTo>
                    <a:pt x="2839" y="2607"/>
                    <a:pt x="2839" y="2568"/>
                    <a:pt x="2799" y="2529"/>
                  </a:cubicBezTo>
                  <a:cubicBezTo>
                    <a:pt x="2603" y="2333"/>
                    <a:pt x="2416" y="2117"/>
                    <a:pt x="2249" y="1881"/>
                  </a:cubicBezTo>
                  <a:cubicBezTo>
                    <a:pt x="2092" y="1665"/>
                    <a:pt x="1660" y="1076"/>
                    <a:pt x="1955" y="820"/>
                  </a:cubicBezTo>
                  <a:cubicBezTo>
                    <a:pt x="2040" y="745"/>
                    <a:pt x="2176" y="714"/>
                    <a:pt x="2314" y="714"/>
                  </a:cubicBezTo>
                  <a:cubicBezTo>
                    <a:pt x="2446" y="714"/>
                    <a:pt x="2580" y="743"/>
                    <a:pt x="2672" y="791"/>
                  </a:cubicBezTo>
                  <a:cubicBezTo>
                    <a:pt x="2848" y="889"/>
                    <a:pt x="2937" y="1066"/>
                    <a:pt x="2986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6" y="1901"/>
                    <a:pt x="2976" y="2028"/>
                  </a:cubicBezTo>
                  <a:cubicBezTo>
                    <a:pt x="2972" y="2117"/>
                    <a:pt x="3040" y="2153"/>
                    <a:pt x="3124" y="2153"/>
                  </a:cubicBezTo>
                  <a:cubicBezTo>
                    <a:pt x="3243" y="2153"/>
                    <a:pt x="3395" y="2081"/>
                    <a:pt x="3418" y="1989"/>
                  </a:cubicBezTo>
                  <a:cubicBezTo>
                    <a:pt x="3447" y="1851"/>
                    <a:pt x="3457" y="1704"/>
                    <a:pt x="3457" y="1567"/>
                  </a:cubicBezTo>
                  <a:cubicBezTo>
                    <a:pt x="3538" y="1027"/>
                    <a:pt x="3737" y="282"/>
                    <a:pt x="4159" y="282"/>
                  </a:cubicBezTo>
                  <a:close/>
                  <a:moveTo>
                    <a:pt x="4238" y="0"/>
                  </a:moveTo>
                  <a:cubicBezTo>
                    <a:pt x="4162" y="0"/>
                    <a:pt x="4088" y="9"/>
                    <a:pt x="4017" y="25"/>
                  </a:cubicBezTo>
                  <a:cubicBezTo>
                    <a:pt x="3624" y="113"/>
                    <a:pt x="3388" y="438"/>
                    <a:pt x="3241" y="791"/>
                  </a:cubicBezTo>
                  <a:cubicBezTo>
                    <a:pt x="3123" y="624"/>
                    <a:pt x="2947" y="506"/>
                    <a:pt x="2701" y="457"/>
                  </a:cubicBezTo>
                  <a:cubicBezTo>
                    <a:pt x="2622" y="443"/>
                    <a:pt x="2531" y="435"/>
                    <a:pt x="2436" y="435"/>
                  </a:cubicBezTo>
                  <a:cubicBezTo>
                    <a:pt x="2072" y="435"/>
                    <a:pt x="1639" y="550"/>
                    <a:pt x="1484" y="870"/>
                  </a:cubicBezTo>
                  <a:cubicBezTo>
                    <a:pt x="1366" y="1105"/>
                    <a:pt x="1444" y="1380"/>
                    <a:pt x="1572" y="1616"/>
                  </a:cubicBezTo>
                  <a:cubicBezTo>
                    <a:pt x="1386" y="1540"/>
                    <a:pt x="1199" y="1492"/>
                    <a:pt x="1017" y="1492"/>
                  </a:cubicBezTo>
                  <a:cubicBezTo>
                    <a:pt x="892" y="1492"/>
                    <a:pt x="769" y="1515"/>
                    <a:pt x="649" y="1567"/>
                  </a:cubicBezTo>
                  <a:cubicBezTo>
                    <a:pt x="237" y="1734"/>
                    <a:pt x="1" y="2323"/>
                    <a:pt x="227" y="2725"/>
                  </a:cubicBezTo>
                  <a:cubicBezTo>
                    <a:pt x="403" y="3040"/>
                    <a:pt x="786" y="3157"/>
                    <a:pt x="1140" y="3206"/>
                  </a:cubicBezTo>
                  <a:cubicBezTo>
                    <a:pt x="855" y="3314"/>
                    <a:pt x="600" y="3472"/>
                    <a:pt x="433" y="3688"/>
                  </a:cubicBezTo>
                  <a:cubicBezTo>
                    <a:pt x="119" y="4090"/>
                    <a:pt x="413" y="4591"/>
                    <a:pt x="777" y="4846"/>
                  </a:cubicBezTo>
                  <a:cubicBezTo>
                    <a:pt x="942" y="4966"/>
                    <a:pt x="1121" y="5016"/>
                    <a:pt x="1301" y="5016"/>
                  </a:cubicBezTo>
                  <a:cubicBezTo>
                    <a:pt x="1623" y="5016"/>
                    <a:pt x="1948" y="4854"/>
                    <a:pt x="2200" y="4640"/>
                  </a:cubicBezTo>
                  <a:cubicBezTo>
                    <a:pt x="2298" y="4561"/>
                    <a:pt x="2387" y="447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5"/>
                    <a:pt x="2789" y="5838"/>
                  </a:cubicBezTo>
                  <a:cubicBezTo>
                    <a:pt x="2969" y="6042"/>
                    <a:pt x="3232" y="6125"/>
                    <a:pt x="3504" y="6125"/>
                  </a:cubicBezTo>
                  <a:cubicBezTo>
                    <a:pt x="3767" y="6125"/>
                    <a:pt x="4040" y="6047"/>
                    <a:pt x="4252" y="5926"/>
                  </a:cubicBezTo>
                  <a:cubicBezTo>
                    <a:pt x="4724" y="5661"/>
                    <a:pt x="4743" y="5160"/>
                    <a:pt x="4557" y="4699"/>
                  </a:cubicBezTo>
                  <a:cubicBezTo>
                    <a:pt x="4547" y="4689"/>
                    <a:pt x="4537" y="4679"/>
                    <a:pt x="4537" y="4660"/>
                  </a:cubicBezTo>
                  <a:lnTo>
                    <a:pt x="4537" y="4660"/>
                  </a:lnTo>
                  <a:cubicBezTo>
                    <a:pt x="4869" y="4878"/>
                    <a:pt x="5260" y="5083"/>
                    <a:pt x="5656" y="5083"/>
                  </a:cubicBezTo>
                  <a:cubicBezTo>
                    <a:pt x="5741" y="5083"/>
                    <a:pt x="5827" y="5073"/>
                    <a:pt x="5912" y="5052"/>
                  </a:cubicBezTo>
                  <a:cubicBezTo>
                    <a:pt x="6393" y="4944"/>
                    <a:pt x="6796" y="4385"/>
                    <a:pt x="6638" y="3894"/>
                  </a:cubicBezTo>
                  <a:cubicBezTo>
                    <a:pt x="6501" y="3462"/>
                    <a:pt x="5961" y="3305"/>
                    <a:pt x="5558" y="3236"/>
                  </a:cubicBezTo>
                  <a:cubicBezTo>
                    <a:pt x="5873" y="3157"/>
                    <a:pt x="6187" y="3040"/>
                    <a:pt x="6422" y="2833"/>
                  </a:cubicBezTo>
                  <a:cubicBezTo>
                    <a:pt x="6805" y="2480"/>
                    <a:pt x="6599" y="2009"/>
                    <a:pt x="6236" y="1714"/>
                  </a:cubicBezTo>
                  <a:cubicBezTo>
                    <a:pt x="6056" y="1576"/>
                    <a:pt x="5855" y="1520"/>
                    <a:pt x="5650" y="1520"/>
                  </a:cubicBezTo>
                  <a:cubicBezTo>
                    <a:pt x="5373" y="1520"/>
                    <a:pt x="5090" y="1622"/>
                    <a:pt x="4842" y="1763"/>
                  </a:cubicBezTo>
                  <a:cubicBezTo>
                    <a:pt x="5028" y="1400"/>
                    <a:pt x="5205" y="968"/>
                    <a:pt x="5107" y="585"/>
                  </a:cubicBezTo>
                  <a:cubicBezTo>
                    <a:pt x="5009" y="201"/>
                    <a:pt x="4612" y="0"/>
                    <a:pt x="4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3" name="Google Shape;5033;p23"/>
            <p:cNvSpPr/>
            <p:nvPr/>
          </p:nvSpPr>
          <p:spPr>
            <a:xfrm>
              <a:off x="679505" y="8988164"/>
              <a:ext cx="212262" cy="191086"/>
            </a:xfrm>
            <a:custGeom>
              <a:avLst/>
              <a:gdLst/>
              <a:ahLst/>
              <a:cxnLst/>
              <a:rect l="l" t="t" r="r" b="b"/>
              <a:pathLst>
                <a:path w="6806" h="6127" extrusionOk="0">
                  <a:moveTo>
                    <a:pt x="3118" y="285"/>
                  </a:moveTo>
                  <a:cubicBezTo>
                    <a:pt x="3345" y="285"/>
                    <a:pt x="3579" y="394"/>
                    <a:pt x="3693" y="584"/>
                  </a:cubicBezTo>
                  <a:cubicBezTo>
                    <a:pt x="3899" y="918"/>
                    <a:pt x="3899" y="1360"/>
                    <a:pt x="3870" y="1733"/>
                  </a:cubicBezTo>
                  <a:cubicBezTo>
                    <a:pt x="3860" y="2008"/>
                    <a:pt x="3820" y="2283"/>
                    <a:pt x="3761" y="2548"/>
                  </a:cubicBezTo>
                  <a:cubicBezTo>
                    <a:pt x="3741" y="2636"/>
                    <a:pt x="3804" y="2668"/>
                    <a:pt x="3888" y="2668"/>
                  </a:cubicBezTo>
                  <a:cubicBezTo>
                    <a:pt x="4000" y="2668"/>
                    <a:pt x="4150" y="2610"/>
                    <a:pt x="4184" y="2548"/>
                  </a:cubicBezTo>
                  <a:cubicBezTo>
                    <a:pt x="4360" y="2214"/>
                    <a:pt x="4596" y="1900"/>
                    <a:pt x="4871" y="1654"/>
                  </a:cubicBezTo>
                  <a:cubicBezTo>
                    <a:pt x="5022" y="1527"/>
                    <a:pt x="5198" y="1394"/>
                    <a:pt x="5390" y="1394"/>
                  </a:cubicBezTo>
                  <a:cubicBezTo>
                    <a:pt x="5435" y="1394"/>
                    <a:pt x="5482" y="1401"/>
                    <a:pt x="5529" y="1418"/>
                  </a:cubicBezTo>
                  <a:cubicBezTo>
                    <a:pt x="5774" y="1507"/>
                    <a:pt x="6030" y="1811"/>
                    <a:pt x="6059" y="2067"/>
                  </a:cubicBezTo>
                  <a:cubicBezTo>
                    <a:pt x="6147" y="2734"/>
                    <a:pt x="4763" y="2862"/>
                    <a:pt x="4321" y="2901"/>
                  </a:cubicBezTo>
                  <a:cubicBezTo>
                    <a:pt x="4103" y="2920"/>
                    <a:pt x="3976" y="3187"/>
                    <a:pt x="4243" y="3187"/>
                  </a:cubicBezTo>
                  <a:cubicBezTo>
                    <a:pt x="4252" y="3187"/>
                    <a:pt x="4262" y="3187"/>
                    <a:pt x="4272" y="3186"/>
                  </a:cubicBezTo>
                  <a:cubicBezTo>
                    <a:pt x="4370" y="3176"/>
                    <a:pt x="4478" y="3166"/>
                    <a:pt x="4596" y="3147"/>
                  </a:cubicBezTo>
                  <a:cubicBezTo>
                    <a:pt x="4702" y="3140"/>
                    <a:pt x="4819" y="3135"/>
                    <a:pt x="4939" y="3135"/>
                  </a:cubicBezTo>
                  <a:cubicBezTo>
                    <a:pt x="5529" y="3135"/>
                    <a:pt x="6210" y="3248"/>
                    <a:pt x="6226" y="3795"/>
                  </a:cubicBezTo>
                  <a:cubicBezTo>
                    <a:pt x="6226" y="3981"/>
                    <a:pt x="6147" y="4305"/>
                    <a:pt x="5931" y="4345"/>
                  </a:cubicBezTo>
                  <a:cubicBezTo>
                    <a:pt x="5911" y="4348"/>
                    <a:pt x="5889" y="4350"/>
                    <a:pt x="5867" y="4350"/>
                  </a:cubicBezTo>
                  <a:cubicBezTo>
                    <a:pt x="5654" y="4350"/>
                    <a:pt x="5405" y="4187"/>
                    <a:pt x="5254" y="4089"/>
                  </a:cubicBezTo>
                  <a:cubicBezTo>
                    <a:pt x="4940" y="3903"/>
                    <a:pt x="4655" y="3667"/>
                    <a:pt x="4390" y="3412"/>
                  </a:cubicBezTo>
                  <a:cubicBezTo>
                    <a:pt x="4361" y="3380"/>
                    <a:pt x="4315" y="3367"/>
                    <a:pt x="4264" y="3367"/>
                  </a:cubicBezTo>
                  <a:cubicBezTo>
                    <a:pt x="4156" y="3367"/>
                    <a:pt x="4027" y="3424"/>
                    <a:pt x="3987" y="3490"/>
                  </a:cubicBezTo>
                  <a:cubicBezTo>
                    <a:pt x="3958" y="3520"/>
                    <a:pt x="3958" y="3559"/>
                    <a:pt x="3997" y="3588"/>
                  </a:cubicBezTo>
                  <a:cubicBezTo>
                    <a:pt x="4194" y="3795"/>
                    <a:pt x="4380" y="4011"/>
                    <a:pt x="4547" y="4236"/>
                  </a:cubicBezTo>
                  <a:cubicBezTo>
                    <a:pt x="4704" y="4453"/>
                    <a:pt x="5146" y="5042"/>
                    <a:pt x="4851" y="5307"/>
                  </a:cubicBezTo>
                  <a:cubicBezTo>
                    <a:pt x="4770" y="5379"/>
                    <a:pt x="4638" y="5409"/>
                    <a:pt x="4505" y="5409"/>
                  </a:cubicBezTo>
                  <a:cubicBezTo>
                    <a:pt x="4366" y="5409"/>
                    <a:pt x="4225" y="5376"/>
                    <a:pt x="4135" y="5326"/>
                  </a:cubicBezTo>
                  <a:cubicBezTo>
                    <a:pt x="3948" y="5238"/>
                    <a:pt x="3860" y="5051"/>
                    <a:pt x="3820" y="4865"/>
                  </a:cubicBezTo>
                  <a:cubicBezTo>
                    <a:pt x="3791" y="4747"/>
                    <a:pt x="3771" y="4619"/>
                    <a:pt x="3781" y="4492"/>
                  </a:cubicBezTo>
                  <a:cubicBezTo>
                    <a:pt x="3791" y="4364"/>
                    <a:pt x="3811" y="4227"/>
                    <a:pt x="3820" y="4099"/>
                  </a:cubicBezTo>
                  <a:cubicBezTo>
                    <a:pt x="3825" y="4008"/>
                    <a:pt x="3754" y="3971"/>
                    <a:pt x="3669" y="3971"/>
                  </a:cubicBezTo>
                  <a:cubicBezTo>
                    <a:pt x="3551" y="3971"/>
                    <a:pt x="3405" y="4042"/>
                    <a:pt x="3388" y="4138"/>
                  </a:cubicBezTo>
                  <a:cubicBezTo>
                    <a:pt x="3359" y="4276"/>
                    <a:pt x="3339" y="4413"/>
                    <a:pt x="3339" y="4561"/>
                  </a:cubicBezTo>
                  <a:cubicBezTo>
                    <a:pt x="3259" y="5100"/>
                    <a:pt x="3060" y="5836"/>
                    <a:pt x="2639" y="5836"/>
                  </a:cubicBezTo>
                  <a:cubicBezTo>
                    <a:pt x="2547" y="5836"/>
                    <a:pt x="2443" y="5801"/>
                    <a:pt x="2328" y="5719"/>
                  </a:cubicBezTo>
                  <a:cubicBezTo>
                    <a:pt x="1650" y="5238"/>
                    <a:pt x="2583" y="3932"/>
                    <a:pt x="2937" y="3490"/>
                  </a:cubicBezTo>
                  <a:cubicBezTo>
                    <a:pt x="3031" y="3361"/>
                    <a:pt x="2921" y="3299"/>
                    <a:pt x="2795" y="3299"/>
                  </a:cubicBezTo>
                  <a:cubicBezTo>
                    <a:pt x="2710" y="3299"/>
                    <a:pt x="2617" y="3327"/>
                    <a:pt x="2573" y="3382"/>
                  </a:cubicBezTo>
                  <a:cubicBezTo>
                    <a:pt x="2357" y="3667"/>
                    <a:pt x="2082" y="3932"/>
                    <a:pt x="1778" y="4128"/>
                  </a:cubicBezTo>
                  <a:cubicBezTo>
                    <a:pt x="1630" y="4224"/>
                    <a:pt x="1455" y="4320"/>
                    <a:pt x="1273" y="4320"/>
                  </a:cubicBezTo>
                  <a:cubicBezTo>
                    <a:pt x="1213" y="4320"/>
                    <a:pt x="1152" y="4310"/>
                    <a:pt x="1091" y="4286"/>
                  </a:cubicBezTo>
                  <a:cubicBezTo>
                    <a:pt x="875" y="4207"/>
                    <a:pt x="590" y="3893"/>
                    <a:pt x="600" y="3647"/>
                  </a:cubicBezTo>
                  <a:cubicBezTo>
                    <a:pt x="610" y="3245"/>
                    <a:pt x="1366" y="3127"/>
                    <a:pt x="1660" y="3068"/>
                  </a:cubicBezTo>
                  <a:cubicBezTo>
                    <a:pt x="1965" y="3009"/>
                    <a:pt x="2289" y="2970"/>
                    <a:pt x="2603" y="2950"/>
                  </a:cubicBezTo>
                  <a:cubicBezTo>
                    <a:pt x="2831" y="2931"/>
                    <a:pt x="2948" y="2665"/>
                    <a:pt x="2681" y="2665"/>
                  </a:cubicBezTo>
                  <a:cubicBezTo>
                    <a:pt x="2672" y="2665"/>
                    <a:pt x="2662" y="2665"/>
                    <a:pt x="2652" y="2665"/>
                  </a:cubicBezTo>
                  <a:cubicBezTo>
                    <a:pt x="2489" y="2680"/>
                    <a:pt x="2300" y="2691"/>
                    <a:pt x="2103" y="2691"/>
                  </a:cubicBezTo>
                  <a:cubicBezTo>
                    <a:pt x="1612" y="2691"/>
                    <a:pt x="1069" y="2619"/>
                    <a:pt x="747" y="2332"/>
                  </a:cubicBezTo>
                  <a:cubicBezTo>
                    <a:pt x="472" y="2086"/>
                    <a:pt x="541" y="1458"/>
                    <a:pt x="914" y="1340"/>
                  </a:cubicBezTo>
                  <a:cubicBezTo>
                    <a:pt x="961" y="1325"/>
                    <a:pt x="1011" y="1319"/>
                    <a:pt x="1063" y="1319"/>
                  </a:cubicBezTo>
                  <a:cubicBezTo>
                    <a:pt x="1427" y="1319"/>
                    <a:pt x="1873" y="1650"/>
                    <a:pt x="2132" y="1831"/>
                  </a:cubicBezTo>
                  <a:cubicBezTo>
                    <a:pt x="2416" y="2037"/>
                    <a:pt x="2691" y="2263"/>
                    <a:pt x="2937" y="2518"/>
                  </a:cubicBezTo>
                  <a:cubicBezTo>
                    <a:pt x="2967" y="2548"/>
                    <a:pt x="3015" y="2561"/>
                    <a:pt x="3069" y="2561"/>
                  </a:cubicBezTo>
                  <a:cubicBezTo>
                    <a:pt x="3229" y="2561"/>
                    <a:pt x="3435" y="2449"/>
                    <a:pt x="3339" y="2332"/>
                  </a:cubicBezTo>
                  <a:cubicBezTo>
                    <a:pt x="3163" y="2125"/>
                    <a:pt x="2996" y="1900"/>
                    <a:pt x="2858" y="1674"/>
                  </a:cubicBezTo>
                  <a:cubicBezTo>
                    <a:pt x="2691" y="1369"/>
                    <a:pt x="2406" y="849"/>
                    <a:pt x="2642" y="515"/>
                  </a:cubicBezTo>
                  <a:cubicBezTo>
                    <a:pt x="2752" y="357"/>
                    <a:pt x="2933" y="285"/>
                    <a:pt x="3118" y="285"/>
                  </a:cubicBezTo>
                  <a:close/>
                  <a:moveTo>
                    <a:pt x="3286" y="1"/>
                  </a:moveTo>
                  <a:cubicBezTo>
                    <a:pt x="3025" y="1"/>
                    <a:pt x="2755" y="76"/>
                    <a:pt x="2544" y="191"/>
                  </a:cubicBezTo>
                  <a:cubicBezTo>
                    <a:pt x="2073" y="466"/>
                    <a:pt x="2063" y="967"/>
                    <a:pt x="2249" y="1418"/>
                  </a:cubicBezTo>
                  <a:cubicBezTo>
                    <a:pt x="2249" y="1438"/>
                    <a:pt x="2259" y="1448"/>
                    <a:pt x="2259" y="1458"/>
                  </a:cubicBezTo>
                  <a:cubicBezTo>
                    <a:pt x="1925" y="1238"/>
                    <a:pt x="1530" y="1038"/>
                    <a:pt x="1131" y="1038"/>
                  </a:cubicBezTo>
                  <a:cubicBezTo>
                    <a:pt x="1049" y="1038"/>
                    <a:pt x="967" y="1047"/>
                    <a:pt x="885" y="1065"/>
                  </a:cubicBezTo>
                  <a:cubicBezTo>
                    <a:pt x="403" y="1183"/>
                    <a:pt x="1" y="1733"/>
                    <a:pt x="158" y="2233"/>
                  </a:cubicBezTo>
                  <a:cubicBezTo>
                    <a:pt x="305" y="2665"/>
                    <a:pt x="835" y="2813"/>
                    <a:pt x="1248" y="2891"/>
                  </a:cubicBezTo>
                  <a:cubicBezTo>
                    <a:pt x="924" y="2970"/>
                    <a:pt x="610" y="3088"/>
                    <a:pt x="384" y="3294"/>
                  </a:cubicBezTo>
                  <a:cubicBezTo>
                    <a:pt x="1" y="3638"/>
                    <a:pt x="207" y="4119"/>
                    <a:pt x="561" y="4403"/>
                  </a:cubicBezTo>
                  <a:cubicBezTo>
                    <a:pt x="742" y="4547"/>
                    <a:pt x="948" y="4605"/>
                    <a:pt x="1157" y="4605"/>
                  </a:cubicBezTo>
                  <a:cubicBezTo>
                    <a:pt x="1433" y="4605"/>
                    <a:pt x="1714" y="4504"/>
                    <a:pt x="1955" y="4364"/>
                  </a:cubicBezTo>
                  <a:lnTo>
                    <a:pt x="1955" y="4364"/>
                  </a:lnTo>
                  <a:cubicBezTo>
                    <a:pt x="1768" y="4718"/>
                    <a:pt x="1601" y="5150"/>
                    <a:pt x="1700" y="5542"/>
                  </a:cubicBezTo>
                  <a:cubicBezTo>
                    <a:pt x="1790" y="5920"/>
                    <a:pt x="2189" y="6126"/>
                    <a:pt x="2564" y="6126"/>
                  </a:cubicBezTo>
                  <a:cubicBezTo>
                    <a:pt x="2638" y="6126"/>
                    <a:pt x="2710" y="6118"/>
                    <a:pt x="2780" y="6102"/>
                  </a:cubicBezTo>
                  <a:cubicBezTo>
                    <a:pt x="3172" y="6014"/>
                    <a:pt x="3408" y="5690"/>
                    <a:pt x="3555" y="5336"/>
                  </a:cubicBezTo>
                  <a:cubicBezTo>
                    <a:pt x="3683" y="5493"/>
                    <a:pt x="3850" y="5621"/>
                    <a:pt x="4095" y="5670"/>
                  </a:cubicBezTo>
                  <a:cubicBezTo>
                    <a:pt x="4177" y="5684"/>
                    <a:pt x="4268" y="5692"/>
                    <a:pt x="4364" y="5692"/>
                  </a:cubicBezTo>
                  <a:cubicBezTo>
                    <a:pt x="4730" y="5692"/>
                    <a:pt x="5157" y="5577"/>
                    <a:pt x="5313" y="5258"/>
                  </a:cubicBezTo>
                  <a:cubicBezTo>
                    <a:pt x="5431" y="5022"/>
                    <a:pt x="5352" y="4747"/>
                    <a:pt x="5234" y="4511"/>
                  </a:cubicBezTo>
                  <a:lnTo>
                    <a:pt x="5234" y="4511"/>
                  </a:lnTo>
                  <a:cubicBezTo>
                    <a:pt x="5415" y="4587"/>
                    <a:pt x="5599" y="4635"/>
                    <a:pt x="5780" y="4635"/>
                  </a:cubicBezTo>
                  <a:cubicBezTo>
                    <a:pt x="5904" y="4635"/>
                    <a:pt x="6028" y="4612"/>
                    <a:pt x="6147" y="4561"/>
                  </a:cubicBezTo>
                  <a:cubicBezTo>
                    <a:pt x="6560" y="4394"/>
                    <a:pt x="6805" y="3795"/>
                    <a:pt x="6570" y="3402"/>
                  </a:cubicBezTo>
                  <a:cubicBezTo>
                    <a:pt x="6393" y="3088"/>
                    <a:pt x="6010" y="2970"/>
                    <a:pt x="5657" y="2911"/>
                  </a:cubicBezTo>
                  <a:cubicBezTo>
                    <a:pt x="5941" y="2803"/>
                    <a:pt x="6197" y="2656"/>
                    <a:pt x="6364" y="2440"/>
                  </a:cubicBezTo>
                  <a:cubicBezTo>
                    <a:pt x="6678" y="2037"/>
                    <a:pt x="6383" y="1526"/>
                    <a:pt x="6020" y="1271"/>
                  </a:cubicBezTo>
                  <a:cubicBezTo>
                    <a:pt x="5857" y="1157"/>
                    <a:pt x="5681" y="1109"/>
                    <a:pt x="5504" y="1109"/>
                  </a:cubicBezTo>
                  <a:cubicBezTo>
                    <a:pt x="5179" y="1109"/>
                    <a:pt x="4850" y="1271"/>
                    <a:pt x="4596" y="1487"/>
                  </a:cubicBezTo>
                  <a:cubicBezTo>
                    <a:pt x="4498" y="1566"/>
                    <a:pt x="4410" y="1654"/>
                    <a:pt x="4321" y="1752"/>
                  </a:cubicBezTo>
                  <a:cubicBezTo>
                    <a:pt x="4370" y="1222"/>
                    <a:pt x="4331" y="653"/>
                    <a:pt x="4007" y="289"/>
                  </a:cubicBezTo>
                  <a:cubicBezTo>
                    <a:pt x="3826" y="83"/>
                    <a:pt x="3560" y="1"/>
                    <a:pt x="3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4" name="Google Shape;5034;p23"/>
            <p:cNvSpPr/>
            <p:nvPr/>
          </p:nvSpPr>
          <p:spPr>
            <a:xfrm>
              <a:off x="153403" y="9196091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61" y="290"/>
                  </a:moveTo>
                  <a:cubicBezTo>
                    <a:pt x="4253" y="290"/>
                    <a:pt x="4355" y="326"/>
                    <a:pt x="4469" y="407"/>
                  </a:cubicBezTo>
                  <a:cubicBezTo>
                    <a:pt x="5156" y="888"/>
                    <a:pt x="4213" y="2194"/>
                    <a:pt x="3870" y="2636"/>
                  </a:cubicBezTo>
                  <a:cubicBezTo>
                    <a:pt x="3770" y="2765"/>
                    <a:pt x="3877" y="2828"/>
                    <a:pt x="4003" y="2828"/>
                  </a:cubicBezTo>
                  <a:cubicBezTo>
                    <a:pt x="4087" y="2828"/>
                    <a:pt x="4180" y="2799"/>
                    <a:pt x="4223" y="2744"/>
                  </a:cubicBezTo>
                  <a:cubicBezTo>
                    <a:pt x="4449" y="2459"/>
                    <a:pt x="4714" y="2194"/>
                    <a:pt x="5018" y="1998"/>
                  </a:cubicBezTo>
                  <a:cubicBezTo>
                    <a:pt x="5173" y="1902"/>
                    <a:pt x="5351" y="1806"/>
                    <a:pt x="5533" y="1806"/>
                  </a:cubicBezTo>
                  <a:cubicBezTo>
                    <a:pt x="5594" y="1806"/>
                    <a:pt x="5655" y="1816"/>
                    <a:pt x="5716" y="1841"/>
                  </a:cubicBezTo>
                  <a:cubicBezTo>
                    <a:pt x="5932" y="1919"/>
                    <a:pt x="6216" y="2233"/>
                    <a:pt x="6207" y="2479"/>
                  </a:cubicBezTo>
                  <a:cubicBezTo>
                    <a:pt x="6187" y="2882"/>
                    <a:pt x="5431" y="2999"/>
                    <a:pt x="5146" y="3058"/>
                  </a:cubicBezTo>
                  <a:cubicBezTo>
                    <a:pt x="4832" y="3117"/>
                    <a:pt x="4518" y="3156"/>
                    <a:pt x="4194" y="3176"/>
                  </a:cubicBezTo>
                  <a:cubicBezTo>
                    <a:pt x="3975" y="3195"/>
                    <a:pt x="3858" y="3462"/>
                    <a:pt x="4116" y="3462"/>
                  </a:cubicBezTo>
                  <a:cubicBezTo>
                    <a:pt x="4125" y="3462"/>
                    <a:pt x="4135" y="3461"/>
                    <a:pt x="4145" y="3461"/>
                  </a:cubicBezTo>
                  <a:cubicBezTo>
                    <a:pt x="4310" y="3447"/>
                    <a:pt x="4501" y="3435"/>
                    <a:pt x="4700" y="3435"/>
                  </a:cubicBezTo>
                  <a:cubicBezTo>
                    <a:pt x="5195" y="3435"/>
                    <a:pt x="5737" y="3507"/>
                    <a:pt x="6059" y="3795"/>
                  </a:cubicBezTo>
                  <a:cubicBezTo>
                    <a:pt x="6334" y="4040"/>
                    <a:pt x="6265" y="4669"/>
                    <a:pt x="5892" y="4786"/>
                  </a:cubicBezTo>
                  <a:cubicBezTo>
                    <a:pt x="5844" y="4801"/>
                    <a:pt x="5793" y="4808"/>
                    <a:pt x="5740" y="4808"/>
                  </a:cubicBezTo>
                  <a:cubicBezTo>
                    <a:pt x="5370" y="4808"/>
                    <a:pt x="4924" y="4476"/>
                    <a:pt x="4675" y="4295"/>
                  </a:cubicBezTo>
                  <a:cubicBezTo>
                    <a:pt x="4390" y="4089"/>
                    <a:pt x="4115" y="3863"/>
                    <a:pt x="3860" y="3608"/>
                  </a:cubicBezTo>
                  <a:cubicBezTo>
                    <a:pt x="3830" y="3578"/>
                    <a:pt x="3781" y="3565"/>
                    <a:pt x="3727" y="3565"/>
                  </a:cubicBezTo>
                  <a:cubicBezTo>
                    <a:pt x="3568" y="3565"/>
                    <a:pt x="3364" y="3677"/>
                    <a:pt x="3467" y="3795"/>
                  </a:cubicBezTo>
                  <a:cubicBezTo>
                    <a:pt x="3644" y="4001"/>
                    <a:pt x="3801" y="4227"/>
                    <a:pt x="3938" y="4462"/>
                  </a:cubicBezTo>
                  <a:cubicBezTo>
                    <a:pt x="4115" y="4757"/>
                    <a:pt x="4390" y="5277"/>
                    <a:pt x="4164" y="5611"/>
                  </a:cubicBezTo>
                  <a:cubicBezTo>
                    <a:pt x="4050" y="5769"/>
                    <a:pt x="3867" y="5841"/>
                    <a:pt x="3681" y="5841"/>
                  </a:cubicBezTo>
                  <a:cubicBezTo>
                    <a:pt x="3451" y="5841"/>
                    <a:pt x="3218" y="5732"/>
                    <a:pt x="3104" y="5542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7" y="4119"/>
                    <a:pt x="2986" y="3844"/>
                    <a:pt x="3045" y="3579"/>
                  </a:cubicBezTo>
                  <a:cubicBezTo>
                    <a:pt x="3066" y="3491"/>
                    <a:pt x="3003" y="3458"/>
                    <a:pt x="2919" y="3458"/>
                  </a:cubicBezTo>
                  <a:cubicBezTo>
                    <a:pt x="2806" y="3458"/>
                    <a:pt x="2656" y="3517"/>
                    <a:pt x="2623" y="3579"/>
                  </a:cubicBezTo>
                  <a:cubicBezTo>
                    <a:pt x="2446" y="3913"/>
                    <a:pt x="2210" y="4227"/>
                    <a:pt x="1925" y="4472"/>
                  </a:cubicBezTo>
                  <a:cubicBezTo>
                    <a:pt x="1783" y="4599"/>
                    <a:pt x="1608" y="4732"/>
                    <a:pt x="1411" y="4732"/>
                  </a:cubicBezTo>
                  <a:cubicBezTo>
                    <a:pt x="1365" y="4732"/>
                    <a:pt x="1317" y="4725"/>
                    <a:pt x="1268" y="4708"/>
                  </a:cubicBezTo>
                  <a:cubicBezTo>
                    <a:pt x="1032" y="4619"/>
                    <a:pt x="777" y="4315"/>
                    <a:pt x="737" y="4060"/>
                  </a:cubicBezTo>
                  <a:cubicBezTo>
                    <a:pt x="649" y="3392"/>
                    <a:pt x="2033" y="3264"/>
                    <a:pt x="2485" y="3225"/>
                  </a:cubicBezTo>
                  <a:cubicBezTo>
                    <a:pt x="2703" y="3206"/>
                    <a:pt x="2821" y="2939"/>
                    <a:pt x="2562" y="2939"/>
                  </a:cubicBezTo>
                  <a:cubicBezTo>
                    <a:pt x="2553" y="2939"/>
                    <a:pt x="2544" y="2940"/>
                    <a:pt x="2534" y="2940"/>
                  </a:cubicBezTo>
                  <a:cubicBezTo>
                    <a:pt x="2426" y="2950"/>
                    <a:pt x="2318" y="2960"/>
                    <a:pt x="2210" y="2980"/>
                  </a:cubicBezTo>
                  <a:cubicBezTo>
                    <a:pt x="2104" y="2986"/>
                    <a:pt x="1987" y="2991"/>
                    <a:pt x="1867" y="2991"/>
                  </a:cubicBezTo>
                  <a:cubicBezTo>
                    <a:pt x="1277" y="2991"/>
                    <a:pt x="597" y="2878"/>
                    <a:pt x="580" y="2332"/>
                  </a:cubicBezTo>
                  <a:cubicBezTo>
                    <a:pt x="570" y="2145"/>
                    <a:pt x="659" y="1821"/>
                    <a:pt x="875" y="1782"/>
                  </a:cubicBezTo>
                  <a:cubicBezTo>
                    <a:pt x="895" y="1778"/>
                    <a:pt x="916" y="1776"/>
                    <a:pt x="937" y="1776"/>
                  </a:cubicBezTo>
                  <a:cubicBezTo>
                    <a:pt x="1143" y="1776"/>
                    <a:pt x="1392" y="1939"/>
                    <a:pt x="1552" y="2037"/>
                  </a:cubicBezTo>
                  <a:cubicBezTo>
                    <a:pt x="1857" y="2224"/>
                    <a:pt x="2151" y="2459"/>
                    <a:pt x="2407" y="2715"/>
                  </a:cubicBezTo>
                  <a:cubicBezTo>
                    <a:pt x="2438" y="2746"/>
                    <a:pt x="2487" y="2760"/>
                    <a:pt x="2540" y="2760"/>
                  </a:cubicBezTo>
                  <a:cubicBezTo>
                    <a:pt x="2650" y="2760"/>
                    <a:pt x="2779" y="2702"/>
                    <a:pt x="2819" y="2636"/>
                  </a:cubicBezTo>
                  <a:cubicBezTo>
                    <a:pt x="2839" y="2607"/>
                    <a:pt x="2839" y="2567"/>
                    <a:pt x="2809" y="253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7" y="747"/>
                    <a:pt x="2168" y="718"/>
                    <a:pt x="2301" y="718"/>
                  </a:cubicBezTo>
                  <a:cubicBezTo>
                    <a:pt x="2440" y="718"/>
                    <a:pt x="2582" y="750"/>
                    <a:pt x="2672" y="800"/>
                  </a:cubicBezTo>
                  <a:cubicBezTo>
                    <a:pt x="2848" y="888"/>
                    <a:pt x="2937" y="1075"/>
                    <a:pt x="2986" y="1261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6" y="1762"/>
                    <a:pt x="2986" y="1900"/>
                    <a:pt x="2986" y="2027"/>
                  </a:cubicBezTo>
                  <a:cubicBezTo>
                    <a:pt x="2982" y="2118"/>
                    <a:pt x="3051" y="2155"/>
                    <a:pt x="3135" y="2155"/>
                  </a:cubicBezTo>
                  <a:cubicBezTo>
                    <a:pt x="3250" y="2155"/>
                    <a:pt x="3395" y="2085"/>
                    <a:pt x="3418" y="1988"/>
                  </a:cubicBezTo>
                  <a:cubicBezTo>
                    <a:pt x="3447" y="1851"/>
                    <a:pt x="3457" y="1713"/>
                    <a:pt x="3457" y="1566"/>
                  </a:cubicBezTo>
                  <a:cubicBezTo>
                    <a:pt x="3538" y="1027"/>
                    <a:pt x="3743" y="290"/>
                    <a:pt x="4161" y="290"/>
                  </a:cubicBezTo>
                  <a:close/>
                  <a:moveTo>
                    <a:pt x="4236" y="0"/>
                  </a:moveTo>
                  <a:cubicBezTo>
                    <a:pt x="4161" y="0"/>
                    <a:pt x="4088" y="8"/>
                    <a:pt x="4017" y="24"/>
                  </a:cubicBezTo>
                  <a:cubicBezTo>
                    <a:pt x="3624" y="113"/>
                    <a:pt x="3388" y="437"/>
                    <a:pt x="3241" y="790"/>
                  </a:cubicBezTo>
                  <a:cubicBezTo>
                    <a:pt x="3123" y="633"/>
                    <a:pt x="2956" y="505"/>
                    <a:pt x="2711" y="456"/>
                  </a:cubicBezTo>
                  <a:cubicBezTo>
                    <a:pt x="2629" y="442"/>
                    <a:pt x="2538" y="434"/>
                    <a:pt x="2442" y="434"/>
                  </a:cubicBezTo>
                  <a:cubicBezTo>
                    <a:pt x="2076" y="434"/>
                    <a:pt x="1647" y="550"/>
                    <a:pt x="1484" y="869"/>
                  </a:cubicBezTo>
                  <a:cubicBezTo>
                    <a:pt x="1366" y="1104"/>
                    <a:pt x="1444" y="1379"/>
                    <a:pt x="1572" y="1615"/>
                  </a:cubicBezTo>
                  <a:cubicBezTo>
                    <a:pt x="1392" y="1539"/>
                    <a:pt x="1204" y="1491"/>
                    <a:pt x="1020" y="1491"/>
                  </a:cubicBezTo>
                  <a:cubicBezTo>
                    <a:pt x="894" y="1491"/>
                    <a:pt x="769" y="1514"/>
                    <a:pt x="649" y="1566"/>
                  </a:cubicBezTo>
                  <a:cubicBezTo>
                    <a:pt x="237" y="1733"/>
                    <a:pt x="1" y="2332"/>
                    <a:pt x="227" y="2724"/>
                  </a:cubicBezTo>
                  <a:cubicBezTo>
                    <a:pt x="404" y="3039"/>
                    <a:pt x="796" y="3156"/>
                    <a:pt x="1140" y="3215"/>
                  </a:cubicBezTo>
                  <a:cubicBezTo>
                    <a:pt x="865" y="3323"/>
                    <a:pt x="610" y="3471"/>
                    <a:pt x="433" y="3687"/>
                  </a:cubicBezTo>
                  <a:cubicBezTo>
                    <a:pt x="129" y="4089"/>
                    <a:pt x="423" y="4600"/>
                    <a:pt x="786" y="4855"/>
                  </a:cubicBezTo>
                  <a:cubicBezTo>
                    <a:pt x="949" y="4969"/>
                    <a:pt x="1124" y="5018"/>
                    <a:pt x="1300" y="5018"/>
                  </a:cubicBezTo>
                  <a:cubicBezTo>
                    <a:pt x="1622" y="5018"/>
                    <a:pt x="1946" y="4855"/>
                    <a:pt x="2200" y="4639"/>
                  </a:cubicBezTo>
                  <a:cubicBezTo>
                    <a:pt x="2299" y="4561"/>
                    <a:pt x="2397" y="4472"/>
                    <a:pt x="2485" y="4374"/>
                  </a:cubicBezTo>
                  <a:lnTo>
                    <a:pt x="2485" y="4374"/>
                  </a:lnTo>
                  <a:cubicBezTo>
                    <a:pt x="2426" y="4904"/>
                    <a:pt x="2475" y="5474"/>
                    <a:pt x="2790" y="5837"/>
                  </a:cubicBezTo>
                  <a:cubicBezTo>
                    <a:pt x="2975" y="6043"/>
                    <a:pt x="3241" y="6126"/>
                    <a:pt x="3514" y="6126"/>
                  </a:cubicBezTo>
                  <a:cubicBezTo>
                    <a:pt x="3774" y="6126"/>
                    <a:pt x="4042" y="6050"/>
                    <a:pt x="4253" y="5935"/>
                  </a:cubicBezTo>
                  <a:cubicBezTo>
                    <a:pt x="4734" y="5660"/>
                    <a:pt x="4743" y="5160"/>
                    <a:pt x="4557" y="4708"/>
                  </a:cubicBezTo>
                  <a:cubicBezTo>
                    <a:pt x="4547" y="4688"/>
                    <a:pt x="4547" y="4678"/>
                    <a:pt x="4537" y="4669"/>
                  </a:cubicBezTo>
                  <a:lnTo>
                    <a:pt x="4537" y="4669"/>
                  </a:lnTo>
                  <a:cubicBezTo>
                    <a:pt x="4871" y="4888"/>
                    <a:pt x="5273" y="5088"/>
                    <a:pt x="5675" y="5088"/>
                  </a:cubicBezTo>
                  <a:cubicBezTo>
                    <a:pt x="5757" y="5088"/>
                    <a:pt x="5840" y="5080"/>
                    <a:pt x="5922" y="5061"/>
                  </a:cubicBezTo>
                  <a:cubicBezTo>
                    <a:pt x="6393" y="4943"/>
                    <a:pt x="6796" y="4394"/>
                    <a:pt x="6639" y="3893"/>
                  </a:cubicBezTo>
                  <a:cubicBezTo>
                    <a:pt x="6501" y="3461"/>
                    <a:pt x="5971" y="3314"/>
                    <a:pt x="5558" y="3235"/>
                  </a:cubicBezTo>
                  <a:cubicBezTo>
                    <a:pt x="5873" y="3156"/>
                    <a:pt x="6187" y="3039"/>
                    <a:pt x="6423" y="2832"/>
                  </a:cubicBezTo>
                  <a:cubicBezTo>
                    <a:pt x="6805" y="2489"/>
                    <a:pt x="6599" y="2008"/>
                    <a:pt x="6236" y="1723"/>
                  </a:cubicBezTo>
                  <a:cubicBezTo>
                    <a:pt x="6058" y="1579"/>
                    <a:pt x="5855" y="1521"/>
                    <a:pt x="5648" y="1521"/>
                  </a:cubicBezTo>
                  <a:cubicBezTo>
                    <a:pt x="5373" y="1521"/>
                    <a:pt x="5092" y="1622"/>
                    <a:pt x="4852" y="1762"/>
                  </a:cubicBezTo>
                  <a:cubicBezTo>
                    <a:pt x="5028" y="1409"/>
                    <a:pt x="5205" y="977"/>
                    <a:pt x="5107" y="584"/>
                  </a:cubicBezTo>
                  <a:cubicBezTo>
                    <a:pt x="5008" y="206"/>
                    <a:pt x="4615" y="0"/>
                    <a:pt x="4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5" name="Google Shape;5035;p23"/>
            <p:cNvSpPr/>
            <p:nvPr/>
          </p:nvSpPr>
          <p:spPr>
            <a:xfrm>
              <a:off x="493315" y="9187577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17" y="287"/>
                  </a:moveTo>
                  <a:cubicBezTo>
                    <a:pt x="3349" y="287"/>
                    <a:pt x="3587" y="400"/>
                    <a:pt x="3703" y="592"/>
                  </a:cubicBezTo>
                  <a:cubicBezTo>
                    <a:pt x="3899" y="916"/>
                    <a:pt x="3899" y="1367"/>
                    <a:pt x="3879" y="1741"/>
                  </a:cubicBezTo>
                  <a:cubicBezTo>
                    <a:pt x="3860" y="2006"/>
                    <a:pt x="3821" y="2281"/>
                    <a:pt x="3762" y="2546"/>
                  </a:cubicBezTo>
                  <a:cubicBezTo>
                    <a:pt x="3741" y="2634"/>
                    <a:pt x="3804" y="2666"/>
                    <a:pt x="3888" y="2666"/>
                  </a:cubicBezTo>
                  <a:cubicBezTo>
                    <a:pt x="4000" y="2666"/>
                    <a:pt x="4150" y="2608"/>
                    <a:pt x="4184" y="2546"/>
                  </a:cubicBezTo>
                  <a:cubicBezTo>
                    <a:pt x="4361" y="2222"/>
                    <a:pt x="4596" y="1898"/>
                    <a:pt x="4881" y="1652"/>
                  </a:cubicBezTo>
                  <a:cubicBezTo>
                    <a:pt x="5022" y="1527"/>
                    <a:pt x="5195" y="1401"/>
                    <a:pt x="5384" y="1401"/>
                  </a:cubicBezTo>
                  <a:cubicBezTo>
                    <a:pt x="5432" y="1401"/>
                    <a:pt x="5480" y="1409"/>
                    <a:pt x="5529" y="1426"/>
                  </a:cubicBezTo>
                  <a:cubicBezTo>
                    <a:pt x="5774" y="1505"/>
                    <a:pt x="6030" y="1819"/>
                    <a:pt x="6069" y="2074"/>
                  </a:cubicBezTo>
                  <a:cubicBezTo>
                    <a:pt x="6157" y="2742"/>
                    <a:pt x="4773" y="2860"/>
                    <a:pt x="4321" y="2899"/>
                  </a:cubicBezTo>
                  <a:cubicBezTo>
                    <a:pt x="4103" y="2928"/>
                    <a:pt x="3986" y="3185"/>
                    <a:pt x="4243" y="3185"/>
                  </a:cubicBezTo>
                  <a:cubicBezTo>
                    <a:pt x="4252" y="3185"/>
                    <a:pt x="4262" y="3185"/>
                    <a:pt x="4272" y="3184"/>
                  </a:cubicBezTo>
                  <a:cubicBezTo>
                    <a:pt x="4380" y="3174"/>
                    <a:pt x="4488" y="3164"/>
                    <a:pt x="4596" y="3155"/>
                  </a:cubicBezTo>
                  <a:cubicBezTo>
                    <a:pt x="4710" y="3146"/>
                    <a:pt x="4835" y="3140"/>
                    <a:pt x="4965" y="3140"/>
                  </a:cubicBezTo>
                  <a:cubicBezTo>
                    <a:pt x="5549" y="3140"/>
                    <a:pt x="6210" y="3262"/>
                    <a:pt x="6226" y="3793"/>
                  </a:cubicBezTo>
                  <a:cubicBezTo>
                    <a:pt x="6226" y="3979"/>
                    <a:pt x="6148" y="4303"/>
                    <a:pt x="5932" y="4343"/>
                  </a:cubicBezTo>
                  <a:cubicBezTo>
                    <a:pt x="5912" y="4346"/>
                    <a:pt x="5891" y="4348"/>
                    <a:pt x="5870" y="4348"/>
                  </a:cubicBezTo>
                  <a:cubicBezTo>
                    <a:pt x="5664" y="4348"/>
                    <a:pt x="5414" y="4185"/>
                    <a:pt x="5254" y="4087"/>
                  </a:cubicBezTo>
                  <a:cubicBezTo>
                    <a:pt x="4950" y="3901"/>
                    <a:pt x="4655" y="3665"/>
                    <a:pt x="4400" y="3410"/>
                  </a:cubicBezTo>
                  <a:cubicBezTo>
                    <a:pt x="4368" y="3381"/>
                    <a:pt x="4320" y="3369"/>
                    <a:pt x="4267" y="3369"/>
                  </a:cubicBezTo>
                  <a:cubicBezTo>
                    <a:pt x="4157" y="3369"/>
                    <a:pt x="4027" y="3422"/>
                    <a:pt x="3987" y="3488"/>
                  </a:cubicBezTo>
                  <a:cubicBezTo>
                    <a:pt x="3968" y="3528"/>
                    <a:pt x="3968" y="3557"/>
                    <a:pt x="3997" y="3596"/>
                  </a:cubicBezTo>
                  <a:cubicBezTo>
                    <a:pt x="4203" y="3793"/>
                    <a:pt x="4390" y="4009"/>
                    <a:pt x="4557" y="4244"/>
                  </a:cubicBezTo>
                  <a:cubicBezTo>
                    <a:pt x="4714" y="4460"/>
                    <a:pt x="5146" y="5050"/>
                    <a:pt x="4851" y="5305"/>
                  </a:cubicBezTo>
                  <a:cubicBezTo>
                    <a:pt x="4766" y="5380"/>
                    <a:pt x="4628" y="5412"/>
                    <a:pt x="4489" y="5412"/>
                  </a:cubicBezTo>
                  <a:cubicBezTo>
                    <a:pt x="4355" y="5412"/>
                    <a:pt x="4221" y="5382"/>
                    <a:pt x="4135" y="5334"/>
                  </a:cubicBezTo>
                  <a:cubicBezTo>
                    <a:pt x="3958" y="5236"/>
                    <a:pt x="3870" y="5059"/>
                    <a:pt x="3821" y="4863"/>
                  </a:cubicBezTo>
                  <a:cubicBezTo>
                    <a:pt x="3791" y="4745"/>
                    <a:pt x="3781" y="4618"/>
                    <a:pt x="3781" y="4490"/>
                  </a:cubicBezTo>
                  <a:cubicBezTo>
                    <a:pt x="3801" y="4362"/>
                    <a:pt x="3821" y="4225"/>
                    <a:pt x="3821" y="4097"/>
                  </a:cubicBezTo>
                  <a:cubicBezTo>
                    <a:pt x="3825" y="4008"/>
                    <a:pt x="3758" y="3972"/>
                    <a:pt x="3676" y="3972"/>
                  </a:cubicBezTo>
                  <a:cubicBezTo>
                    <a:pt x="3560" y="3972"/>
                    <a:pt x="3412" y="4044"/>
                    <a:pt x="3388" y="4136"/>
                  </a:cubicBezTo>
                  <a:cubicBezTo>
                    <a:pt x="3359" y="4274"/>
                    <a:pt x="3339" y="4421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8"/>
                    <a:pt x="2328" y="5727"/>
                  </a:cubicBezTo>
                  <a:cubicBezTo>
                    <a:pt x="1651" y="5246"/>
                    <a:pt x="2583" y="3930"/>
                    <a:pt x="2937" y="3488"/>
                  </a:cubicBezTo>
                  <a:cubicBezTo>
                    <a:pt x="3038" y="3363"/>
                    <a:pt x="2926" y="3300"/>
                    <a:pt x="2798" y="3300"/>
                  </a:cubicBezTo>
                  <a:cubicBezTo>
                    <a:pt x="2715" y="3300"/>
                    <a:pt x="2626" y="3326"/>
                    <a:pt x="2583" y="3380"/>
                  </a:cubicBezTo>
                  <a:cubicBezTo>
                    <a:pt x="2357" y="3665"/>
                    <a:pt x="2092" y="3930"/>
                    <a:pt x="1788" y="4127"/>
                  </a:cubicBezTo>
                  <a:cubicBezTo>
                    <a:pt x="1631" y="4231"/>
                    <a:pt x="1452" y="4324"/>
                    <a:pt x="1267" y="4324"/>
                  </a:cubicBezTo>
                  <a:cubicBezTo>
                    <a:pt x="1209" y="4324"/>
                    <a:pt x="1150" y="4315"/>
                    <a:pt x="1091" y="4294"/>
                  </a:cubicBezTo>
                  <a:cubicBezTo>
                    <a:pt x="875" y="4205"/>
                    <a:pt x="590" y="3891"/>
                    <a:pt x="600" y="3645"/>
                  </a:cubicBezTo>
                  <a:cubicBezTo>
                    <a:pt x="620" y="3243"/>
                    <a:pt x="1366" y="3135"/>
                    <a:pt x="1660" y="3076"/>
                  </a:cubicBezTo>
                  <a:cubicBezTo>
                    <a:pt x="1975" y="3007"/>
                    <a:pt x="2289" y="2968"/>
                    <a:pt x="2613" y="2958"/>
                  </a:cubicBezTo>
                  <a:cubicBezTo>
                    <a:pt x="2831" y="2939"/>
                    <a:pt x="2948" y="2672"/>
                    <a:pt x="2681" y="2672"/>
                  </a:cubicBezTo>
                  <a:cubicBezTo>
                    <a:pt x="2672" y="2672"/>
                    <a:pt x="2662" y="2673"/>
                    <a:pt x="2652" y="2673"/>
                  </a:cubicBezTo>
                  <a:cubicBezTo>
                    <a:pt x="2493" y="2684"/>
                    <a:pt x="2309" y="2695"/>
                    <a:pt x="2117" y="2695"/>
                  </a:cubicBezTo>
                  <a:cubicBezTo>
                    <a:pt x="1622" y="2695"/>
                    <a:pt x="1073" y="2627"/>
                    <a:pt x="747" y="2330"/>
                  </a:cubicBezTo>
                  <a:cubicBezTo>
                    <a:pt x="472" y="2084"/>
                    <a:pt x="541" y="1466"/>
                    <a:pt x="914" y="1348"/>
                  </a:cubicBezTo>
                  <a:cubicBezTo>
                    <a:pt x="965" y="1331"/>
                    <a:pt x="1019" y="1324"/>
                    <a:pt x="1074" y="1324"/>
                  </a:cubicBezTo>
                  <a:cubicBezTo>
                    <a:pt x="1443" y="1324"/>
                    <a:pt x="1884" y="1659"/>
                    <a:pt x="2132" y="1839"/>
                  </a:cubicBezTo>
                  <a:cubicBezTo>
                    <a:pt x="2416" y="2035"/>
                    <a:pt x="2691" y="2271"/>
                    <a:pt x="2947" y="2516"/>
                  </a:cubicBezTo>
                  <a:cubicBezTo>
                    <a:pt x="2977" y="2546"/>
                    <a:pt x="3026" y="2559"/>
                    <a:pt x="3080" y="2559"/>
                  </a:cubicBezTo>
                  <a:cubicBezTo>
                    <a:pt x="3239" y="2559"/>
                    <a:pt x="3442" y="2449"/>
                    <a:pt x="3339" y="2340"/>
                  </a:cubicBezTo>
                  <a:cubicBezTo>
                    <a:pt x="3163" y="2133"/>
                    <a:pt x="3006" y="1908"/>
                    <a:pt x="2868" y="1672"/>
                  </a:cubicBezTo>
                  <a:cubicBezTo>
                    <a:pt x="2691" y="1377"/>
                    <a:pt x="2407" y="847"/>
                    <a:pt x="2642" y="513"/>
                  </a:cubicBezTo>
                  <a:cubicBezTo>
                    <a:pt x="2755" y="357"/>
                    <a:pt x="2934" y="287"/>
                    <a:pt x="3117" y="287"/>
                  </a:cubicBezTo>
                  <a:close/>
                  <a:moveTo>
                    <a:pt x="3299" y="0"/>
                  </a:moveTo>
                  <a:cubicBezTo>
                    <a:pt x="3036" y="0"/>
                    <a:pt x="2767" y="78"/>
                    <a:pt x="2554" y="199"/>
                  </a:cubicBezTo>
                  <a:cubicBezTo>
                    <a:pt x="2073" y="464"/>
                    <a:pt x="2063" y="965"/>
                    <a:pt x="2249" y="1426"/>
                  </a:cubicBezTo>
                  <a:cubicBezTo>
                    <a:pt x="2259" y="1436"/>
                    <a:pt x="2259" y="1446"/>
                    <a:pt x="2269" y="1466"/>
                  </a:cubicBezTo>
                  <a:cubicBezTo>
                    <a:pt x="1930" y="1247"/>
                    <a:pt x="1537" y="1043"/>
                    <a:pt x="1141" y="1043"/>
                  </a:cubicBezTo>
                  <a:cubicBezTo>
                    <a:pt x="1055" y="1043"/>
                    <a:pt x="970" y="1052"/>
                    <a:pt x="885" y="1073"/>
                  </a:cubicBezTo>
                  <a:cubicBezTo>
                    <a:pt x="413" y="1181"/>
                    <a:pt x="11" y="1741"/>
                    <a:pt x="168" y="2232"/>
                  </a:cubicBezTo>
                  <a:cubicBezTo>
                    <a:pt x="305" y="2664"/>
                    <a:pt x="836" y="2821"/>
                    <a:pt x="1248" y="2889"/>
                  </a:cubicBezTo>
                  <a:cubicBezTo>
                    <a:pt x="934" y="2968"/>
                    <a:pt x="620" y="3086"/>
                    <a:pt x="384" y="3292"/>
                  </a:cubicBezTo>
                  <a:cubicBezTo>
                    <a:pt x="1" y="3645"/>
                    <a:pt x="207" y="4117"/>
                    <a:pt x="570" y="4411"/>
                  </a:cubicBezTo>
                  <a:cubicBezTo>
                    <a:pt x="745" y="4553"/>
                    <a:pt x="944" y="4609"/>
                    <a:pt x="1148" y="4609"/>
                  </a:cubicBezTo>
                  <a:cubicBezTo>
                    <a:pt x="1425" y="4609"/>
                    <a:pt x="1711" y="4504"/>
                    <a:pt x="1955" y="4362"/>
                  </a:cubicBezTo>
                  <a:lnTo>
                    <a:pt x="1955" y="4362"/>
                  </a:lnTo>
                  <a:cubicBezTo>
                    <a:pt x="1768" y="4726"/>
                    <a:pt x="1601" y="5158"/>
                    <a:pt x="1700" y="5541"/>
                  </a:cubicBezTo>
                  <a:cubicBezTo>
                    <a:pt x="1798" y="5924"/>
                    <a:pt x="2188" y="6125"/>
                    <a:pt x="2559" y="6125"/>
                  </a:cubicBezTo>
                  <a:cubicBezTo>
                    <a:pt x="2634" y="6125"/>
                    <a:pt x="2709" y="6117"/>
                    <a:pt x="2780" y="6100"/>
                  </a:cubicBezTo>
                  <a:cubicBezTo>
                    <a:pt x="3182" y="6012"/>
                    <a:pt x="3418" y="5688"/>
                    <a:pt x="3565" y="5334"/>
                  </a:cubicBezTo>
                  <a:cubicBezTo>
                    <a:pt x="3683" y="5501"/>
                    <a:pt x="3850" y="5619"/>
                    <a:pt x="4095" y="5668"/>
                  </a:cubicBezTo>
                  <a:cubicBezTo>
                    <a:pt x="4177" y="5682"/>
                    <a:pt x="4269" y="5690"/>
                    <a:pt x="4364" y="5690"/>
                  </a:cubicBezTo>
                  <a:cubicBezTo>
                    <a:pt x="4731" y="5690"/>
                    <a:pt x="5159" y="5575"/>
                    <a:pt x="5323" y="5256"/>
                  </a:cubicBezTo>
                  <a:cubicBezTo>
                    <a:pt x="5441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9" y="4587"/>
                    <a:pt x="5611" y="4635"/>
                    <a:pt x="5798" y="4635"/>
                  </a:cubicBezTo>
                  <a:cubicBezTo>
                    <a:pt x="5921" y="4635"/>
                    <a:pt x="6041" y="4615"/>
                    <a:pt x="6157" y="4568"/>
                  </a:cubicBezTo>
                  <a:cubicBezTo>
                    <a:pt x="6570" y="4392"/>
                    <a:pt x="6805" y="3803"/>
                    <a:pt x="6580" y="3400"/>
                  </a:cubicBezTo>
                  <a:cubicBezTo>
                    <a:pt x="6403" y="3086"/>
                    <a:pt x="6010" y="2968"/>
                    <a:pt x="5657" y="2919"/>
                  </a:cubicBezTo>
                  <a:cubicBezTo>
                    <a:pt x="5941" y="2811"/>
                    <a:pt x="6197" y="2654"/>
                    <a:pt x="6373" y="2438"/>
                  </a:cubicBezTo>
                  <a:cubicBezTo>
                    <a:pt x="6678" y="2035"/>
                    <a:pt x="6383" y="1534"/>
                    <a:pt x="6020" y="1279"/>
                  </a:cubicBezTo>
                  <a:cubicBezTo>
                    <a:pt x="5855" y="1160"/>
                    <a:pt x="5677" y="1109"/>
                    <a:pt x="5499" y="1109"/>
                  </a:cubicBezTo>
                  <a:cubicBezTo>
                    <a:pt x="5179" y="1109"/>
                    <a:pt x="4858" y="1271"/>
                    <a:pt x="4606" y="1485"/>
                  </a:cubicBezTo>
                  <a:cubicBezTo>
                    <a:pt x="4508" y="1564"/>
                    <a:pt x="4410" y="1652"/>
                    <a:pt x="4321" y="1750"/>
                  </a:cubicBezTo>
                  <a:cubicBezTo>
                    <a:pt x="4370" y="1220"/>
                    <a:pt x="4331" y="651"/>
                    <a:pt x="4017" y="287"/>
                  </a:cubicBezTo>
                  <a:cubicBezTo>
                    <a:pt x="3832" y="83"/>
                    <a:pt x="3570" y="0"/>
                    <a:pt x="32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6" name="Google Shape;5036;p23"/>
            <p:cNvSpPr/>
            <p:nvPr/>
          </p:nvSpPr>
          <p:spPr>
            <a:xfrm>
              <a:off x="832635" y="9196091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6" y="290"/>
                  </a:moveTo>
                  <a:cubicBezTo>
                    <a:pt x="4259" y="290"/>
                    <a:pt x="4362" y="326"/>
                    <a:pt x="4478" y="407"/>
                  </a:cubicBezTo>
                  <a:cubicBezTo>
                    <a:pt x="5155" y="888"/>
                    <a:pt x="4222" y="2194"/>
                    <a:pt x="3869" y="2636"/>
                  </a:cubicBezTo>
                  <a:cubicBezTo>
                    <a:pt x="3769" y="2765"/>
                    <a:pt x="3876" y="2828"/>
                    <a:pt x="4002" y="2828"/>
                  </a:cubicBezTo>
                  <a:cubicBezTo>
                    <a:pt x="4086" y="2828"/>
                    <a:pt x="4179" y="2799"/>
                    <a:pt x="4222" y="2744"/>
                  </a:cubicBezTo>
                  <a:cubicBezTo>
                    <a:pt x="4448" y="2459"/>
                    <a:pt x="4723" y="2194"/>
                    <a:pt x="5028" y="1998"/>
                  </a:cubicBezTo>
                  <a:cubicBezTo>
                    <a:pt x="5175" y="1902"/>
                    <a:pt x="5351" y="1806"/>
                    <a:pt x="5533" y="1806"/>
                  </a:cubicBezTo>
                  <a:cubicBezTo>
                    <a:pt x="5593" y="1806"/>
                    <a:pt x="5654" y="1816"/>
                    <a:pt x="5715" y="1841"/>
                  </a:cubicBezTo>
                  <a:cubicBezTo>
                    <a:pt x="5931" y="1919"/>
                    <a:pt x="6216" y="2233"/>
                    <a:pt x="6206" y="2479"/>
                  </a:cubicBezTo>
                  <a:cubicBezTo>
                    <a:pt x="6186" y="2882"/>
                    <a:pt x="5440" y="2999"/>
                    <a:pt x="5145" y="3058"/>
                  </a:cubicBezTo>
                  <a:cubicBezTo>
                    <a:pt x="4831" y="3117"/>
                    <a:pt x="4517" y="3156"/>
                    <a:pt x="4193" y="3176"/>
                  </a:cubicBezTo>
                  <a:cubicBezTo>
                    <a:pt x="3975" y="3195"/>
                    <a:pt x="3857" y="3462"/>
                    <a:pt x="4125" y="3462"/>
                  </a:cubicBezTo>
                  <a:cubicBezTo>
                    <a:pt x="4134" y="3462"/>
                    <a:pt x="4144" y="3461"/>
                    <a:pt x="4154" y="3461"/>
                  </a:cubicBezTo>
                  <a:cubicBezTo>
                    <a:pt x="4315" y="3450"/>
                    <a:pt x="4501" y="3439"/>
                    <a:pt x="4695" y="3439"/>
                  </a:cubicBezTo>
                  <a:cubicBezTo>
                    <a:pt x="5188" y="3439"/>
                    <a:pt x="5735" y="3506"/>
                    <a:pt x="6059" y="3795"/>
                  </a:cubicBezTo>
                  <a:cubicBezTo>
                    <a:pt x="6334" y="4040"/>
                    <a:pt x="6265" y="4669"/>
                    <a:pt x="5892" y="4786"/>
                  </a:cubicBezTo>
                  <a:cubicBezTo>
                    <a:pt x="5844" y="4801"/>
                    <a:pt x="5794" y="4808"/>
                    <a:pt x="5743" y="4808"/>
                  </a:cubicBezTo>
                  <a:cubicBezTo>
                    <a:pt x="5377" y="4808"/>
                    <a:pt x="4924" y="4476"/>
                    <a:pt x="4674" y="4295"/>
                  </a:cubicBezTo>
                  <a:cubicBezTo>
                    <a:pt x="4389" y="4089"/>
                    <a:pt x="4114" y="3863"/>
                    <a:pt x="3869" y="3608"/>
                  </a:cubicBezTo>
                  <a:cubicBezTo>
                    <a:pt x="3839" y="3578"/>
                    <a:pt x="3790" y="3565"/>
                    <a:pt x="3735" y="3565"/>
                  </a:cubicBezTo>
                  <a:cubicBezTo>
                    <a:pt x="3573" y="3565"/>
                    <a:pt x="3364" y="3677"/>
                    <a:pt x="3466" y="3795"/>
                  </a:cubicBezTo>
                  <a:cubicBezTo>
                    <a:pt x="3643" y="4001"/>
                    <a:pt x="3800" y="4227"/>
                    <a:pt x="3948" y="4462"/>
                  </a:cubicBezTo>
                  <a:cubicBezTo>
                    <a:pt x="4114" y="4757"/>
                    <a:pt x="4399" y="5277"/>
                    <a:pt x="4164" y="5611"/>
                  </a:cubicBezTo>
                  <a:cubicBezTo>
                    <a:pt x="4049" y="5769"/>
                    <a:pt x="3868" y="5841"/>
                    <a:pt x="3684" y="5841"/>
                  </a:cubicBezTo>
                  <a:cubicBezTo>
                    <a:pt x="3457" y="5841"/>
                    <a:pt x="3227" y="5732"/>
                    <a:pt x="3113" y="5542"/>
                  </a:cubicBezTo>
                  <a:cubicBezTo>
                    <a:pt x="2907" y="5209"/>
                    <a:pt x="2907" y="4767"/>
                    <a:pt x="293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1"/>
                    <a:pt x="3002" y="3458"/>
                    <a:pt x="2918" y="3458"/>
                  </a:cubicBezTo>
                  <a:cubicBezTo>
                    <a:pt x="2806" y="3458"/>
                    <a:pt x="2656" y="3517"/>
                    <a:pt x="2622" y="3579"/>
                  </a:cubicBezTo>
                  <a:cubicBezTo>
                    <a:pt x="2445" y="3913"/>
                    <a:pt x="2210" y="4227"/>
                    <a:pt x="1925" y="4472"/>
                  </a:cubicBezTo>
                  <a:cubicBezTo>
                    <a:pt x="1782" y="4599"/>
                    <a:pt x="1607" y="4732"/>
                    <a:pt x="1416" y="4732"/>
                  </a:cubicBezTo>
                  <a:cubicBezTo>
                    <a:pt x="1370" y="4732"/>
                    <a:pt x="1324" y="4725"/>
                    <a:pt x="1277" y="4708"/>
                  </a:cubicBezTo>
                  <a:cubicBezTo>
                    <a:pt x="1031" y="4619"/>
                    <a:pt x="776" y="4315"/>
                    <a:pt x="737" y="4060"/>
                  </a:cubicBezTo>
                  <a:cubicBezTo>
                    <a:pt x="648" y="3392"/>
                    <a:pt x="2043" y="3264"/>
                    <a:pt x="2484" y="3225"/>
                  </a:cubicBezTo>
                  <a:cubicBezTo>
                    <a:pt x="2703" y="3206"/>
                    <a:pt x="2820" y="2939"/>
                    <a:pt x="2562" y="2939"/>
                  </a:cubicBezTo>
                  <a:cubicBezTo>
                    <a:pt x="2553" y="2939"/>
                    <a:pt x="2543" y="2940"/>
                    <a:pt x="2534" y="2940"/>
                  </a:cubicBezTo>
                  <a:cubicBezTo>
                    <a:pt x="2435" y="2950"/>
                    <a:pt x="2318" y="2960"/>
                    <a:pt x="2210" y="2980"/>
                  </a:cubicBezTo>
                  <a:cubicBezTo>
                    <a:pt x="2103" y="2986"/>
                    <a:pt x="1987" y="2991"/>
                    <a:pt x="1867" y="2991"/>
                  </a:cubicBezTo>
                  <a:cubicBezTo>
                    <a:pt x="1276" y="2991"/>
                    <a:pt x="596" y="2878"/>
                    <a:pt x="580" y="2332"/>
                  </a:cubicBezTo>
                  <a:cubicBezTo>
                    <a:pt x="580" y="2145"/>
                    <a:pt x="658" y="1821"/>
                    <a:pt x="874" y="1782"/>
                  </a:cubicBezTo>
                  <a:cubicBezTo>
                    <a:pt x="894" y="1778"/>
                    <a:pt x="915" y="1776"/>
                    <a:pt x="936" y="1776"/>
                  </a:cubicBezTo>
                  <a:cubicBezTo>
                    <a:pt x="1142" y="1776"/>
                    <a:pt x="1391" y="1939"/>
                    <a:pt x="1552" y="2037"/>
                  </a:cubicBezTo>
                  <a:cubicBezTo>
                    <a:pt x="1866" y="2224"/>
                    <a:pt x="2151" y="2459"/>
                    <a:pt x="2406" y="2715"/>
                  </a:cubicBezTo>
                  <a:cubicBezTo>
                    <a:pt x="2438" y="2746"/>
                    <a:pt x="2486" y="2760"/>
                    <a:pt x="2539" y="2760"/>
                  </a:cubicBezTo>
                  <a:cubicBezTo>
                    <a:pt x="2649" y="2760"/>
                    <a:pt x="2779" y="2702"/>
                    <a:pt x="2818" y="2636"/>
                  </a:cubicBezTo>
                  <a:cubicBezTo>
                    <a:pt x="2838" y="2607"/>
                    <a:pt x="2838" y="2567"/>
                    <a:pt x="2809" y="2538"/>
                  </a:cubicBezTo>
                  <a:cubicBezTo>
                    <a:pt x="2602" y="2332"/>
                    <a:pt x="2426" y="2116"/>
                    <a:pt x="225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6" y="747"/>
                    <a:pt x="2167" y="718"/>
                    <a:pt x="2301" y="718"/>
                  </a:cubicBezTo>
                  <a:cubicBezTo>
                    <a:pt x="2440" y="718"/>
                    <a:pt x="2581" y="750"/>
                    <a:pt x="2671" y="800"/>
                  </a:cubicBezTo>
                  <a:cubicBezTo>
                    <a:pt x="2848" y="888"/>
                    <a:pt x="2946" y="1075"/>
                    <a:pt x="2985" y="1261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5" y="1900"/>
                    <a:pt x="2985" y="2027"/>
                  </a:cubicBezTo>
                  <a:cubicBezTo>
                    <a:pt x="2981" y="2118"/>
                    <a:pt x="3052" y="2155"/>
                    <a:pt x="3137" y="2155"/>
                  </a:cubicBezTo>
                  <a:cubicBezTo>
                    <a:pt x="3255" y="2155"/>
                    <a:pt x="3400" y="2085"/>
                    <a:pt x="3417" y="1988"/>
                  </a:cubicBezTo>
                  <a:cubicBezTo>
                    <a:pt x="3447" y="1851"/>
                    <a:pt x="3466" y="1713"/>
                    <a:pt x="3466" y="1566"/>
                  </a:cubicBezTo>
                  <a:cubicBezTo>
                    <a:pt x="3547" y="1027"/>
                    <a:pt x="3746" y="290"/>
                    <a:pt x="4166" y="290"/>
                  </a:cubicBezTo>
                  <a:close/>
                  <a:moveTo>
                    <a:pt x="4241" y="0"/>
                  </a:moveTo>
                  <a:cubicBezTo>
                    <a:pt x="4168" y="0"/>
                    <a:pt x="4095" y="8"/>
                    <a:pt x="4026" y="24"/>
                  </a:cubicBezTo>
                  <a:cubicBezTo>
                    <a:pt x="3623" y="113"/>
                    <a:pt x="3398" y="437"/>
                    <a:pt x="3241" y="790"/>
                  </a:cubicBezTo>
                  <a:cubicBezTo>
                    <a:pt x="3123" y="633"/>
                    <a:pt x="2956" y="505"/>
                    <a:pt x="2710" y="456"/>
                  </a:cubicBezTo>
                  <a:cubicBezTo>
                    <a:pt x="2629" y="442"/>
                    <a:pt x="2537" y="434"/>
                    <a:pt x="2441" y="434"/>
                  </a:cubicBezTo>
                  <a:cubicBezTo>
                    <a:pt x="2075" y="434"/>
                    <a:pt x="1648" y="550"/>
                    <a:pt x="1493" y="869"/>
                  </a:cubicBezTo>
                  <a:cubicBezTo>
                    <a:pt x="1365" y="1104"/>
                    <a:pt x="1454" y="1379"/>
                    <a:pt x="1571" y="1615"/>
                  </a:cubicBezTo>
                  <a:cubicBezTo>
                    <a:pt x="1391" y="1539"/>
                    <a:pt x="1207" y="1491"/>
                    <a:pt x="1024" y="1491"/>
                  </a:cubicBezTo>
                  <a:cubicBezTo>
                    <a:pt x="898" y="1491"/>
                    <a:pt x="772" y="1514"/>
                    <a:pt x="648" y="1566"/>
                  </a:cubicBezTo>
                  <a:cubicBezTo>
                    <a:pt x="246" y="1733"/>
                    <a:pt x="0" y="2332"/>
                    <a:pt x="236" y="2724"/>
                  </a:cubicBezTo>
                  <a:cubicBezTo>
                    <a:pt x="413" y="3039"/>
                    <a:pt x="796" y="3156"/>
                    <a:pt x="1149" y="3215"/>
                  </a:cubicBezTo>
                  <a:cubicBezTo>
                    <a:pt x="864" y="3323"/>
                    <a:pt x="609" y="3471"/>
                    <a:pt x="442" y="3687"/>
                  </a:cubicBezTo>
                  <a:cubicBezTo>
                    <a:pt x="128" y="4089"/>
                    <a:pt x="423" y="4600"/>
                    <a:pt x="786" y="4855"/>
                  </a:cubicBezTo>
                  <a:cubicBezTo>
                    <a:pt x="949" y="4969"/>
                    <a:pt x="1125" y="5018"/>
                    <a:pt x="1302" y="5018"/>
                  </a:cubicBezTo>
                  <a:cubicBezTo>
                    <a:pt x="1627" y="5018"/>
                    <a:pt x="1955" y="4855"/>
                    <a:pt x="2210" y="4639"/>
                  </a:cubicBezTo>
                  <a:cubicBezTo>
                    <a:pt x="2308" y="4561"/>
                    <a:pt x="2396" y="4472"/>
                    <a:pt x="2484" y="4374"/>
                  </a:cubicBezTo>
                  <a:lnTo>
                    <a:pt x="2484" y="4374"/>
                  </a:lnTo>
                  <a:cubicBezTo>
                    <a:pt x="2435" y="4904"/>
                    <a:pt x="2475" y="5474"/>
                    <a:pt x="2799" y="5837"/>
                  </a:cubicBezTo>
                  <a:cubicBezTo>
                    <a:pt x="2980" y="6043"/>
                    <a:pt x="3245" y="6126"/>
                    <a:pt x="3519" y="6126"/>
                  </a:cubicBezTo>
                  <a:cubicBezTo>
                    <a:pt x="3781" y="6126"/>
                    <a:pt x="4051" y="6050"/>
                    <a:pt x="4262" y="5935"/>
                  </a:cubicBezTo>
                  <a:cubicBezTo>
                    <a:pt x="4733" y="5660"/>
                    <a:pt x="4743" y="5160"/>
                    <a:pt x="4556" y="4708"/>
                  </a:cubicBezTo>
                  <a:cubicBezTo>
                    <a:pt x="4556" y="4688"/>
                    <a:pt x="4546" y="4678"/>
                    <a:pt x="4537" y="4669"/>
                  </a:cubicBezTo>
                  <a:lnTo>
                    <a:pt x="4537" y="4669"/>
                  </a:lnTo>
                  <a:cubicBezTo>
                    <a:pt x="4879" y="4888"/>
                    <a:pt x="5275" y="5088"/>
                    <a:pt x="5675" y="5088"/>
                  </a:cubicBezTo>
                  <a:cubicBezTo>
                    <a:pt x="5757" y="5088"/>
                    <a:pt x="5839" y="5080"/>
                    <a:pt x="5921" y="5061"/>
                  </a:cubicBezTo>
                  <a:cubicBezTo>
                    <a:pt x="6402" y="4943"/>
                    <a:pt x="6805" y="4394"/>
                    <a:pt x="6638" y="3893"/>
                  </a:cubicBezTo>
                  <a:cubicBezTo>
                    <a:pt x="6500" y="3461"/>
                    <a:pt x="5970" y="3314"/>
                    <a:pt x="5558" y="3235"/>
                  </a:cubicBezTo>
                  <a:cubicBezTo>
                    <a:pt x="5872" y="3156"/>
                    <a:pt x="6186" y="3039"/>
                    <a:pt x="6422" y="2832"/>
                  </a:cubicBezTo>
                  <a:cubicBezTo>
                    <a:pt x="6805" y="2489"/>
                    <a:pt x="6599" y="2008"/>
                    <a:pt x="6235" y="1723"/>
                  </a:cubicBezTo>
                  <a:cubicBezTo>
                    <a:pt x="6058" y="1579"/>
                    <a:pt x="5854" y="1521"/>
                    <a:pt x="5647" y="1521"/>
                  </a:cubicBezTo>
                  <a:cubicBezTo>
                    <a:pt x="5373" y="1521"/>
                    <a:pt x="5091" y="1622"/>
                    <a:pt x="4851" y="1762"/>
                  </a:cubicBezTo>
                  <a:cubicBezTo>
                    <a:pt x="5037" y="1409"/>
                    <a:pt x="5204" y="977"/>
                    <a:pt x="5106" y="584"/>
                  </a:cubicBezTo>
                  <a:cubicBezTo>
                    <a:pt x="5016" y="206"/>
                    <a:pt x="4617" y="0"/>
                    <a:pt x="4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7" name="Google Shape;5037;p23"/>
            <p:cNvSpPr/>
            <p:nvPr/>
          </p:nvSpPr>
          <p:spPr>
            <a:xfrm>
              <a:off x="-9" y="9438668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19" y="288"/>
                  </a:moveTo>
                  <a:cubicBezTo>
                    <a:pt x="3349" y="288"/>
                    <a:pt x="3587" y="400"/>
                    <a:pt x="3702" y="592"/>
                  </a:cubicBezTo>
                  <a:cubicBezTo>
                    <a:pt x="3899" y="916"/>
                    <a:pt x="3899" y="1368"/>
                    <a:pt x="3879" y="1741"/>
                  </a:cubicBezTo>
                  <a:cubicBezTo>
                    <a:pt x="3860" y="2006"/>
                    <a:pt x="3830" y="2281"/>
                    <a:pt x="3761" y="2546"/>
                  </a:cubicBezTo>
                  <a:cubicBezTo>
                    <a:pt x="3745" y="2634"/>
                    <a:pt x="3808" y="2667"/>
                    <a:pt x="3891" y="2667"/>
                  </a:cubicBezTo>
                  <a:cubicBezTo>
                    <a:pt x="4003" y="2667"/>
                    <a:pt x="4150" y="2608"/>
                    <a:pt x="4184" y="2546"/>
                  </a:cubicBezTo>
                  <a:cubicBezTo>
                    <a:pt x="4370" y="2222"/>
                    <a:pt x="4606" y="1898"/>
                    <a:pt x="4881" y="1653"/>
                  </a:cubicBezTo>
                  <a:cubicBezTo>
                    <a:pt x="5022" y="1527"/>
                    <a:pt x="5201" y="1401"/>
                    <a:pt x="5393" y="1401"/>
                  </a:cubicBezTo>
                  <a:cubicBezTo>
                    <a:pt x="5441" y="1401"/>
                    <a:pt x="5489" y="1409"/>
                    <a:pt x="5539" y="1427"/>
                  </a:cubicBezTo>
                  <a:cubicBezTo>
                    <a:pt x="5774" y="1505"/>
                    <a:pt x="6039" y="1810"/>
                    <a:pt x="6069" y="2075"/>
                  </a:cubicBezTo>
                  <a:cubicBezTo>
                    <a:pt x="6157" y="2743"/>
                    <a:pt x="4773" y="2860"/>
                    <a:pt x="4331" y="2900"/>
                  </a:cubicBezTo>
                  <a:cubicBezTo>
                    <a:pt x="4113" y="2928"/>
                    <a:pt x="3986" y="3185"/>
                    <a:pt x="4252" y="3185"/>
                  </a:cubicBezTo>
                  <a:cubicBezTo>
                    <a:pt x="4261" y="3185"/>
                    <a:pt x="4271" y="3185"/>
                    <a:pt x="4282" y="3184"/>
                  </a:cubicBezTo>
                  <a:cubicBezTo>
                    <a:pt x="4380" y="3175"/>
                    <a:pt x="4488" y="3165"/>
                    <a:pt x="4606" y="3155"/>
                  </a:cubicBezTo>
                  <a:cubicBezTo>
                    <a:pt x="4718" y="3146"/>
                    <a:pt x="4842" y="3140"/>
                    <a:pt x="4970" y="3140"/>
                  </a:cubicBezTo>
                  <a:cubicBezTo>
                    <a:pt x="5549" y="3140"/>
                    <a:pt x="6210" y="3263"/>
                    <a:pt x="6226" y="3793"/>
                  </a:cubicBezTo>
                  <a:cubicBezTo>
                    <a:pt x="6236" y="3980"/>
                    <a:pt x="6147" y="4304"/>
                    <a:pt x="5931" y="4343"/>
                  </a:cubicBezTo>
                  <a:cubicBezTo>
                    <a:pt x="5911" y="4347"/>
                    <a:pt x="5891" y="4348"/>
                    <a:pt x="5870" y="4348"/>
                  </a:cubicBezTo>
                  <a:cubicBezTo>
                    <a:pt x="5663" y="4348"/>
                    <a:pt x="5415" y="4186"/>
                    <a:pt x="5264" y="4088"/>
                  </a:cubicBezTo>
                  <a:cubicBezTo>
                    <a:pt x="4949" y="3901"/>
                    <a:pt x="4665" y="3666"/>
                    <a:pt x="4400" y="3410"/>
                  </a:cubicBezTo>
                  <a:cubicBezTo>
                    <a:pt x="4371" y="3382"/>
                    <a:pt x="4325" y="3370"/>
                    <a:pt x="4273" y="3370"/>
                  </a:cubicBezTo>
                  <a:cubicBezTo>
                    <a:pt x="4165" y="3370"/>
                    <a:pt x="4034" y="3422"/>
                    <a:pt x="3987" y="3489"/>
                  </a:cubicBezTo>
                  <a:cubicBezTo>
                    <a:pt x="3968" y="3528"/>
                    <a:pt x="3968" y="3558"/>
                    <a:pt x="4007" y="3597"/>
                  </a:cubicBezTo>
                  <a:cubicBezTo>
                    <a:pt x="4203" y="3793"/>
                    <a:pt x="4390" y="4009"/>
                    <a:pt x="4557" y="4245"/>
                  </a:cubicBezTo>
                  <a:cubicBezTo>
                    <a:pt x="4714" y="4461"/>
                    <a:pt x="5146" y="5050"/>
                    <a:pt x="4851" y="5305"/>
                  </a:cubicBezTo>
                  <a:cubicBezTo>
                    <a:pt x="4766" y="5380"/>
                    <a:pt x="4630" y="5412"/>
                    <a:pt x="4492" y="5412"/>
                  </a:cubicBezTo>
                  <a:cubicBezTo>
                    <a:pt x="4360" y="5412"/>
                    <a:pt x="4226" y="5383"/>
                    <a:pt x="4134" y="5335"/>
                  </a:cubicBezTo>
                  <a:cubicBezTo>
                    <a:pt x="3958" y="5237"/>
                    <a:pt x="3869" y="5060"/>
                    <a:pt x="3820" y="4864"/>
                  </a:cubicBezTo>
                  <a:cubicBezTo>
                    <a:pt x="3791" y="4746"/>
                    <a:pt x="3781" y="4618"/>
                    <a:pt x="3781" y="4490"/>
                  </a:cubicBezTo>
                  <a:cubicBezTo>
                    <a:pt x="3801" y="4363"/>
                    <a:pt x="3820" y="4225"/>
                    <a:pt x="3830" y="4098"/>
                  </a:cubicBezTo>
                  <a:cubicBezTo>
                    <a:pt x="3834" y="4008"/>
                    <a:pt x="3766" y="3973"/>
                    <a:pt x="3682" y="3973"/>
                  </a:cubicBezTo>
                  <a:cubicBezTo>
                    <a:pt x="3563" y="3973"/>
                    <a:pt x="3411" y="4045"/>
                    <a:pt x="3388" y="4137"/>
                  </a:cubicBezTo>
                  <a:cubicBezTo>
                    <a:pt x="3359" y="4274"/>
                    <a:pt x="3349" y="4422"/>
                    <a:pt x="3349" y="4569"/>
                  </a:cubicBezTo>
                  <a:cubicBezTo>
                    <a:pt x="3268" y="5101"/>
                    <a:pt x="3069" y="5844"/>
                    <a:pt x="2647" y="5844"/>
                  </a:cubicBezTo>
                  <a:cubicBezTo>
                    <a:pt x="2555" y="5844"/>
                    <a:pt x="2452" y="5809"/>
                    <a:pt x="2338" y="5728"/>
                  </a:cubicBezTo>
                  <a:cubicBezTo>
                    <a:pt x="1660" y="5246"/>
                    <a:pt x="2593" y="3931"/>
                    <a:pt x="2937" y="3489"/>
                  </a:cubicBezTo>
                  <a:cubicBezTo>
                    <a:pt x="3038" y="3364"/>
                    <a:pt x="2926" y="3300"/>
                    <a:pt x="2798" y="3300"/>
                  </a:cubicBezTo>
                  <a:cubicBezTo>
                    <a:pt x="2715" y="3300"/>
                    <a:pt x="2626" y="3327"/>
                    <a:pt x="2583" y="3381"/>
                  </a:cubicBezTo>
                  <a:cubicBezTo>
                    <a:pt x="2367" y="3666"/>
                    <a:pt x="2092" y="3931"/>
                    <a:pt x="1788" y="4127"/>
                  </a:cubicBezTo>
                  <a:cubicBezTo>
                    <a:pt x="1631" y="4232"/>
                    <a:pt x="1452" y="4325"/>
                    <a:pt x="1271" y="4325"/>
                  </a:cubicBezTo>
                  <a:cubicBezTo>
                    <a:pt x="1214" y="4325"/>
                    <a:pt x="1157" y="4315"/>
                    <a:pt x="1100" y="4294"/>
                  </a:cubicBezTo>
                  <a:cubicBezTo>
                    <a:pt x="884" y="4206"/>
                    <a:pt x="590" y="3891"/>
                    <a:pt x="600" y="3646"/>
                  </a:cubicBezTo>
                  <a:cubicBezTo>
                    <a:pt x="619" y="3243"/>
                    <a:pt x="1375" y="3135"/>
                    <a:pt x="1660" y="3076"/>
                  </a:cubicBezTo>
                  <a:cubicBezTo>
                    <a:pt x="1974" y="3008"/>
                    <a:pt x="2298" y="2968"/>
                    <a:pt x="2613" y="2949"/>
                  </a:cubicBezTo>
                  <a:cubicBezTo>
                    <a:pt x="2840" y="2939"/>
                    <a:pt x="2949" y="2673"/>
                    <a:pt x="2690" y="2673"/>
                  </a:cubicBezTo>
                  <a:cubicBezTo>
                    <a:pt x="2681" y="2673"/>
                    <a:pt x="2671" y="2673"/>
                    <a:pt x="2662" y="2674"/>
                  </a:cubicBezTo>
                  <a:cubicBezTo>
                    <a:pt x="2502" y="2685"/>
                    <a:pt x="2319" y="2695"/>
                    <a:pt x="2126" y="2695"/>
                  </a:cubicBezTo>
                  <a:cubicBezTo>
                    <a:pt x="1631" y="2695"/>
                    <a:pt x="1079" y="2627"/>
                    <a:pt x="747" y="2330"/>
                  </a:cubicBezTo>
                  <a:cubicBezTo>
                    <a:pt x="482" y="2085"/>
                    <a:pt x="541" y="1466"/>
                    <a:pt x="924" y="1348"/>
                  </a:cubicBezTo>
                  <a:cubicBezTo>
                    <a:pt x="973" y="1332"/>
                    <a:pt x="1026" y="1324"/>
                    <a:pt x="1080" y="1324"/>
                  </a:cubicBezTo>
                  <a:cubicBezTo>
                    <a:pt x="1443" y="1324"/>
                    <a:pt x="1885" y="1660"/>
                    <a:pt x="2141" y="1839"/>
                  </a:cubicBezTo>
                  <a:cubicBezTo>
                    <a:pt x="2426" y="2036"/>
                    <a:pt x="2701" y="2271"/>
                    <a:pt x="2946" y="2517"/>
                  </a:cubicBezTo>
                  <a:cubicBezTo>
                    <a:pt x="2976" y="2547"/>
                    <a:pt x="3025" y="2560"/>
                    <a:pt x="3080" y="2560"/>
                  </a:cubicBezTo>
                  <a:cubicBezTo>
                    <a:pt x="3239" y="2560"/>
                    <a:pt x="3444" y="2450"/>
                    <a:pt x="3349" y="2340"/>
                  </a:cubicBezTo>
                  <a:cubicBezTo>
                    <a:pt x="3162" y="2134"/>
                    <a:pt x="3005" y="1908"/>
                    <a:pt x="2868" y="1672"/>
                  </a:cubicBezTo>
                  <a:cubicBezTo>
                    <a:pt x="2691" y="1378"/>
                    <a:pt x="2416" y="848"/>
                    <a:pt x="2652" y="514"/>
                  </a:cubicBezTo>
                  <a:cubicBezTo>
                    <a:pt x="2760" y="358"/>
                    <a:pt x="2937" y="288"/>
                    <a:pt x="3119" y="288"/>
                  </a:cubicBezTo>
                  <a:close/>
                  <a:moveTo>
                    <a:pt x="3302" y="1"/>
                  </a:moveTo>
                  <a:cubicBezTo>
                    <a:pt x="3039" y="1"/>
                    <a:pt x="2766" y="79"/>
                    <a:pt x="2554" y="200"/>
                  </a:cubicBezTo>
                  <a:cubicBezTo>
                    <a:pt x="2082" y="465"/>
                    <a:pt x="2063" y="965"/>
                    <a:pt x="2249" y="1427"/>
                  </a:cubicBezTo>
                  <a:cubicBezTo>
                    <a:pt x="2259" y="1437"/>
                    <a:pt x="2269" y="1447"/>
                    <a:pt x="2269" y="1466"/>
                  </a:cubicBezTo>
                  <a:cubicBezTo>
                    <a:pt x="1938" y="1248"/>
                    <a:pt x="1546" y="1043"/>
                    <a:pt x="1150" y="1043"/>
                  </a:cubicBezTo>
                  <a:cubicBezTo>
                    <a:pt x="1065" y="1043"/>
                    <a:pt x="979" y="1053"/>
                    <a:pt x="894" y="1073"/>
                  </a:cubicBezTo>
                  <a:cubicBezTo>
                    <a:pt x="413" y="1181"/>
                    <a:pt x="11" y="1741"/>
                    <a:pt x="168" y="2232"/>
                  </a:cubicBezTo>
                  <a:cubicBezTo>
                    <a:pt x="305" y="2664"/>
                    <a:pt x="845" y="2821"/>
                    <a:pt x="1248" y="2890"/>
                  </a:cubicBezTo>
                  <a:cubicBezTo>
                    <a:pt x="933" y="2968"/>
                    <a:pt x="619" y="3086"/>
                    <a:pt x="384" y="3292"/>
                  </a:cubicBezTo>
                  <a:cubicBezTo>
                    <a:pt x="1" y="3646"/>
                    <a:pt x="207" y="4117"/>
                    <a:pt x="570" y="4412"/>
                  </a:cubicBezTo>
                  <a:cubicBezTo>
                    <a:pt x="749" y="4553"/>
                    <a:pt x="949" y="4610"/>
                    <a:pt x="1152" y="4610"/>
                  </a:cubicBezTo>
                  <a:cubicBezTo>
                    <a:pt x="1430" y="4610"/>
                    <a:pt x="1715" y="4504"/>
                    <a:pt x="1964" y="4363"/>
                  </a:cubicBezTo>
                  <a:lnTo>
                    <a:pt x="1964" y="4363"/>
                  </a:lnTo>
                  <a:cubicBezTo>
                    <a:pt x="1778" y="4726"/>
                    <a:pt x="1601" y="5158"/>
                    <a:pt x="1699" y="5541"/>
                  </a:cubicBezTo>
                  <a:cubicBezTo>
                    <a:pt x="1797" y="5925"/>
                    <a:pt x="2194" y="6125"/>
                    <a:pt x="2568" y="6125"/>
                  </a:cubicBezTo>
                  <a:cubicBezTo>
                    <a:pt x="2644" y="6125"/>
                    <a:pt x="2718" y="6117"/>
                    <a:pt x="2789" y="6101"/>
                  </a:cubicBezTo>
                  <a:cubicBezTo>
                    <a:pt x="3182" y="6012"/>
                    <a:pt x="3418" y="5688"/>
                    <a:pt x="3565" y="5335"/>
                  </a:cubicBezTo>
                  <a:cubicBezTo>
                    <a:pt x="3683" y="5502"/>
                    <a:pt x="3860" y="5620"/>
                    <a:pt x="4105" y="5669"/>
                  </a:cubicBezTo>
                  <a:cubicBezTo>
                    <a:pt x="4186" y="5683"/>
                    <a:pt x="4278" y="5691"/>
                    <a:pt x="4374" y="5691"/>
                  </a:cubicBezTo>
                  <a:cubicBezTo>
                    <a:pt x="4740" y="5691"/>
                    <a:pt x="5167" y="5575"/>
                    <a:pt x="5323" y="5256"/>
                  </a:cubicBezTo>
                  <a:cubicBezTo>
                    <a:pt x="5440" y="5021"/>
                    <a:pt x="5362" y="4746"/>
                    <a:pt x="5234" y="4510"/>
                  </a:cubicBezTo>
                  <a:lnTo>
                    <a:pt x="5234" y="4510"/>
                  </a:lnTo>
                  <a:cubicBezTo>
                    <a:pt x="5420" y="4586"/>
                    <a:pt x="5607" y="4634"/>
                    <a:pt x="5789" y="4634"/>
                  </a:cubicBezTo>
                  <a:cubicBezTo>
                    <a:pt x="5914" y="4634"/>
                    <a:pt x="6037" y="4611"/>
                    <a:pt x="6157" y="4559"/>
                  </a:cubicBezTo>
                  <a:cubicBezTo>
                    <a:pt x="6570" y="4392"/>
                    <a:pt x="6805" y="3803"/>
                    <a:pt x="6579" y="3401"/>
                  </a:cubicBezTo>
                  <a:cubicBezTo>
                    <a:pt x="6403" y="3086"/>
                    <a:pt x="6020" y="2968"/>
                    <a:pt x="5666" y="2919"/>
                  </a:cubicBezTo>
                  <a:cubicBezTo>
                    <a:pt x="5951" y="2811"/>
                    <a:pt x="6206" y="2654"/>
                    <a:pt x="6373" y="2438"/>
                  </a:cubicBezTo>
                  <a:cubicBezTo>
                    <a:pt x="6687" y="2036"/>
                    <a:pt x="6393" y="1535"/>
                    <a:pt x="6029" y="1280"/>
                  </a:cubicBezTo>
                  <a:cubicBezTo>
                    <a:pt x="5864" y="1160"/>
                    <a:pt x="5685" y="1110"/>
                    <a:pt x="5505" y="1110"/>
                  </a:cubicBezTo>
                  <a:cubicBezTo>
                    <a:pt x="5183" y="1110"/>
                    <a:pt x="4858" y="1272"/>
                    <a:pt x="4606" y="1486"/>
                  </a:cubicBezTo>
                  <a:cubicBezTo>
                    <a:pt x="4508" y="1564"/>
                    <a:pt x="4419" y="1653"/>
                    <a:pt x="4331" y="1751"/>
                  </a:cubicBezTo>
                  <a:cubicBezTo>
                    <a:pt x="4380" y="1221"/>
                    <a:pt x="4341" y="651"/>
                    <a:pt x="4017" y="288"/>
                  </a:cubicBezTo>
                  <a:cubicBezTo>
                    <a:pt x="3837" y="84"/>
                    <a:pt x="3574" y="1"/>
                    <a:pt x="33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8" name="Google Shape;5038;p23"/>
            <p:cNvSpPr/>
            <p:nvPr/>
          </p:nvSpPr>
          <p:spPr>
            <a:xfrm>
              <a:off x="339592" y="9447182"/>
              <a:ext cx="212262" cy="191086"/>
            </a:xfrm>
            <a:custGeom>
              <a:avLst/>
              <a:gdLst/>
              <a:ahLst/>
              <a:cxnLst/>
              <a:rect l="l" t="t" r="r" b="b"/>
              <a:pathLst>
                <a:path w="6806" h="6127" extrusionOk="0">
                  <a:moveTo>
                    <a:pt x="4157" y="290"/>
                  </a:moveTo>
                  <a:cubicBezTo>
                    <a:pt x="4250" y="290"/>
                    <a:pt x="4353" y="326"/>
                    <a:pt x="4468" y="408"/>
                  </a:cubicBezTo>
                  <a:cubicBezTo>
                    <a:pt x="5146" y="889"/>
                    <a:pt x="4213" y="2195"/>
                    <a:pt x="3870" y="2637"/>
                  </a:cubicBezTo>
                  <a:cubicBezTo>
                    <a:pt x="3770" y="2766"/>
                    <a:pt x="3877" y="2828"/>
                    <a:pt x="4002" y="2828"/>
                  </a:cubicBezTo>
                  <a:cubicBezTo>
                    <a:pt x="4087" y="2828"/>
                    <a:pt x="4180" y="2800"/>
                    <a:pt x="4223" y="2745"/>
                  </a:cubicBezTo>
                  <a:cubicBezTo>
                    <a:pt x="4439" y="2460"/>
                    <a:pt x="4714" y="2195"/>
                    <a:pt x="5018" y="1998"/>
                  </a:cubicBezTo>
                  <a:cubicBezTo>
                    <a:pt x="5173" y="1902"/>
                    <a:pt x="5351" y="1806"/>
                    <a:pt x="5529" y="1806"/>
                  </a:cubicBezTo>
                  <a:cubicBezTo>
                    <a:pt x="5588" y="1806"/>
                    <a:pt x="5647" y="1817"/>
                    <a:pt x="5706" y="1841"/>
                  </a:cubicBezTo>
                  <a:cubicBezTo>
                    <a:pt x="5922" y="1920"/>
                    <a:pt x="6216" y="2234"/>
                    <a:pt x="6206" y="2479"/>
                  </a:cubicBezTo>
                  <a:cubicBezTo>
                    <a:pt x="6187" y="2882"/>
                    <a:pt x="5431" y="3000"/>
                    <a:pt x="5146" y="3059"/>
                  </a:cubicBezTo>
                  <a:cubicBezTo>
                    <a:pt x="4832" y="3118"/>
                    <a:pt x="4508" y="3157"/>
                    <a:pt x="4194" y="3177"/>
                  </a:cubicBezTo>
                  <a:cubicBezTo>
                    <a:pt x="3966" y="3196"/>
                    <a:pt x="3857" y="3462"/>
                    <a:pt x="4116" y="3462"/>
                  </a:cubicBezTo>
                  <a:cubicBezTo>
                    <a:pt x="4125" y="3462"/>
                    <a:pt x="4135" y="3462"/>
                    <a:pt x="4144" y="3461"/>
                  </a:cubicBezTo>
                  <a:cubicBezTo>
                    <a:pt x="4310" y="3447"/>
                    <a:pt x="4500" y="3436"/>
                    <a:pt x="4698" y="3436"/>
                  </a:cubicBezTo>
                  <a:cubicBezTo>
                    <a:pt x="5191" y="3436"/>
                    <a:pt x="5730" y="3508"/>
                    <a:pt x="6059" y="3795"/>
                  </a:cubicBezTo>
                  <a:cubicBezTo>
                    <a:pt x="6324" y="4041"/>
                    <a:pt x="6265" y="4669"/>
                    <a:pt x="5882" y="4787"/>
                  </a:cubicBezTo>
                  <a:cubicBezTo>
                    <a:pt x="5835" y="4801"/>
                    <a:pt x="5785" y="4808"/>
                    <a:pt x="5734" y="4808"/>
                  </a:cubicBezTo>
                  <a:cubicBezTo>
                    <a:pt x="5370" y="4808"/>
                    <a:pt x="4923" y="4477"/>
                    <a:pt x="4665" y="4296"/>
                  </a:cubicBezTo>
                  <a:cubicBezTo>
                    <a:pt x="4380" y="4090"/>
                    <a:pt x="4105" y="3864"/>
                    <a:pt x="3860" y="3609"/>
                  </a:cubicBezTo>
                  <a:cubicBezTo>
                    <a:pt x="3830" y="3579"/>
                    <a:pt x="3781" y="3566"/>
                    <a:pt x="3727" y="3566"/>
                  </a:cubicBezTo>
                  <a:cubicBezTo>
                    <a:pt x="3568" y="3566"/>
                    <a:pt x="3362" y="3678"/>
                    <a:pt x="3457" y="3795"/>
                  </a:cubicBezTo>
                  <a:cubicBezTo>
                    <a:pt x="3644" y="4001"/>
                    <a:pt x="3801" y="4227"/>
                    <a:pt x="3938" y="4453"/>
                  </a:cubicBezTo>
                  <a:cubicBezTo>
                    <a:pt x="4115" y="4757"/>
                    <a:pt x="4390" y="5278"/>
                    <a:pt x="4154" y="5612"/>
                  </a:cubicBezTo>
                  <a:cubicBezTo>
                    <a:pt x="4044" y="5770"/>
                    <a:pt x="3864" y="5842"/>
                    <a:pt x="3679" y="5842"/>
                  </a:cubicBezTo>
                  <a:cubicBezTo>
                    <a:pt x="3451" y="5842"/>
                    <a:pt x="3217" y="5733"/>
                    <a:pt x="3104" y="554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7" y="4119"/>
                    <a:pt x="2976" y="3844"/>
                    <a:pt x="3045" y="3579"/>
                  </a:cubicBezTo>
                  <a:cubicBezTo>
                    <a:pt x="3061" y="3491"/>
                    <a:pt x="2998" y="3459"/>
                    <a:pt x="2915" y="3459"/>
                  </a:cubicBezTo>
                  <a:cubicBezTo>
                    <a:pt x="2803" y="3459"/>
                    <a:pt x="2656" y="3517"/>
                    <a:pt x="2623" y="3579"/>
                  </a:cubicBezTo>
                  <a:cubicBezTo>
                    <a:pt x="2436" y="3913"/>
                    <a:pt x="2200" y="4227"/>
                    <a:pt x="1925" y="4473"/>
                  </a:cubicBezTo>
                  <a:cubicBezTo>
                    <a:pt x="1783" y="4600"/>
                    <a:pt x="1601" y="4733"/>
                    <a:pt x="1408" y="4733"/>
                  </a:cubicBezTo>
                  <a:cubicBezTo>
                    <a:pt x="1362" y="4733"/>
                    <a:pt x="1315" y="4725"/>
                    <a:pt x="1267" y="4708"/>
                  </a:cubicBezTo>
                  <a:cubicBezTo>
                    <a:pt x="1032" y="4620"/>
                    <a:pt x="767" y="4316"/>
                    <a:pt x="737" y="4060"/>
                  </a:cubicBezTo>
                  <a:cubicBezTo>
                    <a:pt x="649" y="3393"/>
                    <a:pt x="2033" y="3265"/>
                    <a:pt x="2475" y="3226"/>
                  </a:cubicBezTo>
                  <a:cubicBezTo>
                    <a:pt x="2694" y="3207"/>
                    <a:pt x="2820" y="2940"/>
                    <a:pt x="2553" y="2940"/>
                  </a:cubicBezTo>
                  <a:cubicBezTo>
                    <a:pt x="2544" y="2940"/>
                    <a:pt x="2534" y="2940"/>
                    <a:pt x="2524" y="2941"/>
                  </a:cubicBezTo>
                  <a:cubicBezTo>
                    <a:pt x="2426" y="2951"/>
                    <a:pt x="2318" y="2961"/>
                    <a:pt x="2200" y="2980"/>
                  </a:cubicBezTo>
                  <a:cubicBezTo>
                    <a:pt x="2094" y="2987"/>
                    <a:pt x="1978" y="2992"/>
                    <a:pt x="1858" y="2992"/>
                  </a:cubicBezTo>
                  <a:cubicBezTo>
                    <a:pt x="1270" y="2992"/>
                    <a:pt x="596" y="2879"/>
                    <a:pt x="580" y="2332"/>
                  </a:cubicBezTo>
                  <a:cubicBezTo>
                    <a:pt x="570" y="2146"/>
                    <a:pt x="659" y="1822"/>
                    <a:pt x="875" y="1782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3" y="1777"/>
                    <a:pt x="1391" y="1940"/>
                    <a:pt x="1542" y="2038"/>
                  </a:cubicBezTo>
                  <a:cubicBezTo>
                    <a:pt x="1857" y="2224"/>
                    <a:pt x="2151" y="2460"/>
                    <a:pt x="2406" y="2715"/>
                  </a:cubicBezTo>
                  <a:cubicBezTo>
                    <a:pt x="2435" y="2747"/>
                    <a:pt x="2481" y="2760"/>
                    <a:pt x="2533" y="2760"/>
                  </a:cubicBezTo>
                  <a:cubicBezTo>
                    <a:pt x="2641" y="2760"/>
                    <a:pt x="2772" y="2703"/>
                    <a:pt x="2819" y="2637"/>
                  </a:cubicBezTo>
                  <a:cubicBezTo>
                    <a:pt x="2839" y="2607"/>
                    <a:pt x="2839" y="2568"/>
                    <a:pt x="2799" y="253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7" y="748"/>
                    <a:pt x="2166" y="718"/>
                    <a:pt x="2298" y="718"/>
                  </a:cubicBezTo>
                  <a:cubicBezTo>
                    <a:pt x="2435" y="718"/>
                    <a:pt x="2576" y="750"/>
                    <a:pt x="2672" y="800"/>
                  </a:cubicBezTo>
                  <a:cubicBezTo>
                    <a:pt x="2848" y="889"/>
                    <a:pt x="2937" y="1075"/>
                    <a:pt x="2986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63"/>
                    <a:pt x="2986" y="1900"/>
                    <a:pt x="2976" y="2028"/>
                  </a:cubicBezTo>
                  <a:cubicBezTo>
                    <a:pt x="2972" y="2119"/>
                    <a:pt x="3042" y="2156"/>
                    <a:pt x="3128" y="2156"/>
                  </a:cubicBezTo>
                  <a:cubicBezTo>
                    <a:pt x="3247" y="2156"/>
                    <a:pt x="3395" y="2085"/>
                    <a:pt x="3418" y="1989"/>
                  </a:cubicBezTo>
                  <a:cubicBezTo>
                    <a:pt x="3447" y="1851"/>
                    <a:pt x="3457" y="1714"/>
                    <a:pt x="3457" y="1566"/>
                  </a:cubicBezTo>
                  <a:cubicBezTo>
                    <a:pt x="3538" y="1027"/>
                    <a:pt x="3737" y="290"/>
                    <a:pt x="4157" y="290"/>
                  </a:cubicBezTo>
                  <a:close/>
                  <a:moveTo>
                    <a:pt x="4232" y="1"/>
                  </a:moveTo>
                  <a:cubicBezTo>
                    <a:pt x="4159" y="1"/>
                    <a:pt x="4086" y="9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34"/>
                    <a:pt x="2947" y="506"/>
                    <a:pt x="2701" y="457"/>
                  </a:cubicBezTo>
                  <a:cubicBezTo>
                    <a:pt x="2622" y="443"/>
                    <a:pt x="2531" y="435"/>
                    <a:pt x="2436" y="435"/>
                  </a:cubicBezTo>
                  <a:cubicBezTo>
                    <a:pt x="2072" y="435"/>
                    <a:pt x="1639" y="550"/>
                    <a:pt x="1484" y="869"/>
                  </a:cubicBezTo>
                  <a:cubicBezTo>
                    <a:pt x="1366" y="1105"/>
                    <a:pt x="1444" y="1380"/>
                    <a:pt x="1572" y="1615"/>
                  </a:cubicBezTo>
                  <a:cubicBezTo>
                    <a:pt x="1386" y="1540"/>
                    <a:pt x="1199" y="1492"/>
                    <a:pt x="1017" y="1492"/>
                  </a:cubicBezTo>
                  <a:cubicBezTo>
                    <a:pt x="892" y="1492"/>
                    <a:pt x="769" y="1514"/>
                    <a:pt x="649" y="1566"/>
                  </a:cubicBezTo>
                  <a:cubicBezTo>
                    <a:pt x="237" y="1733"/>
                    <a:pt x="1" y="2322"/>
                    <a:pt x="227" y="2725"/>
                  </a:cubicBezTo>
                  <a:cubicBezTo>
                    <a:pt x="403" y="3039"/>
                    <a:pt x="786" y="3157"/>
                    <a:pt x="1140" y="3216"/>
                  </a:cubicBezTo>
                  <a:cubicBezTo>
                    <a:pt x="855" y="3324"/>
                    <a:pt x="600" y="3471"/>
                    <a:pt x="433" y="3687"/>
                  </a:cubicBezTo>
                  <a:cubicBezTo>
                    <a:pt x="119" y="4090"/>
                    <a:pt x="413" y="4600"/>
                    <a:pt x="777" y="4856"/>
                  </a:cubicBezTo>
                  <a:cubicBezTo>
                    <a:pt x="939" y="4970"/>
                    <a:pt x="1116" y="5018"/>
                    <a:pt x="1293" y="5018"/>
                  </a:cubicBezTo>
                  <a:cubicBezTo>
                    <a:pt x="1618" y="5018"/>
                    <a:pt x="1946" y="4856"/>
                    <a:pt x="2200" y="4640"/>
                  </a:cubicBezTo>
                  <a:cubicBezTo>
                    <a:pt x="2298" y="4561"/>
                    <a:pt x="2387" y="447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4"/>
                    <a:pt x="2789" y="5838"/>
                  </a:cubicBezTo>
                  <a:cubicBezTo>
                    <a:pt x="2970" y="6043"/>
                    <a:pt x="3236" y="6126"/>
                    <a:pt x="3510" y="6126"/>
                  </a:cubicBezTo>
                  <a:cubicBezTo>
                    <a:pt x="3772" y="6126"/>
                    <a:pt x="4041" y="6051"/>
                    <a:pt x="4252" y="5936"/>
                  </a:cubicBezTo>
                  <a:cubicBezTo>
                    <a:pt x="4724" y="5661"/>
                    <a:pt x="4743" y="5160"/>
                    <a:pt x="4557" y="4708"/>
                  </a:cubicBezTo>
                  <a:cubicBezTo>
                    <a:pt x="4547" y="4689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66" y="5089"/>
                    <a:pt x="5665" y="5089"/>
                  </a:cubicBezTo>
                  <a:cubicBezTo>
                    <a:pt x="5748" y="5089"/>
                    <a:pt x="5830" y="5080"/>
                    <a:pt x="5912" y="5062"/>
                  </a:cubicBezTo>
                  <a:cubicBezTo>
                    <a:pt x="6393" y="4944"/>
                    <a:pt x="6796" y="4394"/>
                    <a:pt x="6638" y="3893"/>
                  </a:cubicBezTo>
                  <a:cubicBezTo>
                    <a:pt x="6501" y="3461"/>
                    <a:pt x="5961" y="3314"/>
                    <a:pt x="5558" y="3236"/>
                  </a:cubicBezTo>
                  <a:cubicBezTo>
                    <a:pt x="5873" y="3157"/>
                    <a:pt x="6187" y="3039"/>
                    <a:pt x="6422" y="2833"/>
                  </a:cubicBezTo>
                  <a:cubicBezTo>
                    <a:pt x="6805" y="2489"/>
                    <a:pt x="6599" y="2008"/>
                    <a:pt x="6236" y="1723"/>
                  </a:cubicBezTo>
                  <a:cubicBezTo>
                    <a:pt x="6054" y="1580"/>
                    <a:pt x="5850" y="1521"/>
                    <a:pt x="5643" y="1521"/>
                  </a:cubicBezTo>
                  <a:cubicBezTo>
                    <a:pt x="5368" y="1521"/>
                    <a:pt x="5087" y="1623"/>
                    <a:pt x="4842" y="1763"/>
                  </a:cubicBezTo>
                  <a:cubicBezTo>
                    <a:pt x="5028" y="1409"/>
                    <a:pt x="5205" y="977"/>
                    <a:pt x="5107" y="584"/>
                  </a:cubicBezTo>
                  <a:cubicBezTo>
                    <a:pt x="5008" y="207"/>
                    <a:pt x="4608" y="1"/>
                    <a:pt x="4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9" name="Google Shape;5039;p23"/>
            <p:cNvSpPr/>
            <p:nvPr/>
          </p:nvSpPr>
          <p:spPr>
            <a:xfrm>
              <a:off x="679505" y="9438668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09" y="288"/>
                  </a:moveTo>
                  <a:cubicBezTo>
                    <a:pt x="3340" y="288"/>
                    <a:pt x="3578" y="400"/>
                    <a:pt x="3693" y="592"/>
                  </a:cubicBezTo>
                  <a:cubicBezTo>
                    <a:pt x="3899" y="916"/>
                    <a:pt x="3899" y="1368"/>
                    <a:pt x="3870" y="1741"/>
                  </a:cubicBezTo>
                  <a:cubicBezTo>
                    <a:pt x="3860" y="2006"/>
                    <a:pt x="3820" y="2281"/>
                    <a:pt x="3761" y="2546"/>
                  </a:cubicBezTo>
                  <a:cubicBezTo>
                    <a:pt x="3741" y="2634"/>
                    <a:pt x="3804" y="2667"/>
                    <a:pt x="3888" y="2667"/>
                  </a:cubicBezTo>
                  <a:cubicBezTo>
                    <a:pt x="4000" y="2667"/>
                    <a:pt x="4150" y="2608"/>
                    <a:pt x="4184" y="2546"/>
                  </a:cubicBezTo>
                  <a:cubicBezTo>
                    <a:pt x="4360" y="2222"/>
                    <a:pt x="4596" y="1898"/>
                    <a:pt x="4871" y="1653"/>
                  </a:cubicBezTo>
                  <a:cubicBezTo>
                    <a:pt x="5020" y="1527"/>
                    <a:pt x="5195" y="1401"/>
                    <a:pt x="5384" y="1401"/>
                  </a:cubicBezTo>
                  <a:cubicBezTo>
                    <a:pt x="5431" y="1401"/>
                    <a:pt x="5480" y="1409"/>
                    <a:pt x="5529" y="1427"/>
                  </a:cubicBezTo>
                  <a:cubicBezTo>
                    <a:pt x="5774" y="1505"/>
                    <a:pt x="6030" y="1810"/>
                    <a:pt x="6059" y="2075"/>
                  </a:cubicBezTo>
                  <a:cubicBezTo>
                    <a:pt x="6147" y="2743"/>
                    <a:pt x="4763" y="2860"/>
                    <a:pt x="4321" y="2900"/>
                  </a:cubicBezTo>
                  <a:cubicBezTo>
                    <a:pt x="4103" y="2928"/>
                    <a:pt x="3977" y="3185"/>
                    <a:pt x="4242" y="3185"/>
                  </a:cubicBezTo>
                  <a:cubicBezTo>
                    <a:pt x="4252" y="3185"/>
                    <a:pt x="4262" y="3185"/>
                    <a:pt x="4272" y="3184"/>
                  </a:cubicBezTo>
                  <a:cubicBezTo>
                    <a:pt x="4370" y="3175"/>
                    <a:pt x="4478" y="3165"/>
                    <a:pt x="4596" y="3155"/>
                  </a:cubicBezTo>
                  <a:cubicBezTo>
                    <a:pt x="4710" y="3146"/>
                    <a:pt x="4835" y="3140"/>
                    <a:pt x="4965" y="3140"/>
                  </a:cubicBezTo>
                  <a:cubicBezTo>
                    <a:pt x="5549" y="3140"/>
                    <a:pt x="6210" y="3263"/>
                    <a:pt x="6226" y="3793"/>
                  </a:cubicBezTo>
                  <a:cubicBezTo>
                    <a:pt x="6226" y="3980"/>
                    <a:pt x="6147" y="4304"/>
                    <a:pt x="5931" y="4343"/>
                  </a:cubicBezTo>
                  <a:cubicBezTo>
                    <a:pt x="5911" y="4347"/>
                    <a:pt x="5889" y="4348"/>
                    <a:pt x="5867" y="4348"/>
                  </a:cubicBezTo>
                  <a:cubicBezTo>
                    <a:pt x="5654" y="4348"/>
                    <a:pt x="5405" y="4186"/>
                    <a:pt x="5254" y="4088"/>
                  </a:cubicBezTo>
                  <a:cubicBezTo>
                    <a:pt x="4940" y="3901"/>
                    <a:pt x="4655" y="3666"/>
                    <a:pt x="4400" y="3410"/>
                  </a:cubicBezTo>
                  <a:cubicBezTo>
                    <a:pt x="4368" y="3382"/>
                    <a:pt x="4320" y="3370"/>
                    <a:pt x="4267" y="3370"/>
                  </a:cubicBezTo>
                  <a:cubicBezTo>
                    <a:pt x="4157" y="3370"/>
                    <a:pt x="4027" y="3422"/>
                    <a:pt x="3987" y="3489"/>
                  </a:cubicBezTo>
                  <a:cubicBezTo>
                    <a:pt x="3958" y="3528"/>
                    <a:pt x="3958" y="3558"/>
                    <a:pt x="3997" y="3597"/>
                  </a:cubicBezTo>
                  <a:cubicBezTo>
                    <a:pt x="4194" y="3793"/>
                    <a:pt x="4380" y="4009"/>
                    <a:pt x="4547" y="4245"/>
                  </a:cubicBezTo>
                  <a:cubicBezTo>
                    <a:pt x="4704" y="4461"/>
                    <a:pt x="5146" y="5050"/>
                    <a:pt x="4851" y="5305"/>
                  </a:cubicBezTo>
                  <a:cubicBezTo>
                    <a:pt x="4766" y="5380"/>
                    <a:pt x="4627" y="5412"/>
                    <a:pt x="4488" y="5412"/>
                  </a:cubicBezTo>
                  <a:cubicBezTo>
                    <a:pt x="4355" y="5412"/>
                    <a:pt x="4221" y="5383"/>
                    <a:pt x="4135" y="5335"/>
                  </a:cubicBezTo>
                  <a:cubicBezTo>
                    <a:pt x="3958" y="5237"/>
                    <a:pt x="3860" y="5060"/>
                    <a:pt x="3820" y="4864"/>
                  </a:cubicBezTo>
                  <a:cubicBezTo>
                    <a:pt x="3791" y="4746"/>
                    <a:pt x="3781" y="4618"/>
                    <a:pt x="3781" y="4490"/>
                  </a:cubicBezTo>
                  <a:cubicBezTo>
                    <a:pt x="3791" y="4363"/>
                    <a:pt x="3811" y="4225"/>
                    <a:pt x="3820" y="4098"/>
                  </a:cubicBezTo>
                  <a:cubicBezTo>
                    <a:pt x="3824" y="4008"/>
                    <a:pt x="3756" y="3973"/>
                    <a:pt x="3673" y="3973"/>
                  </a:cubicBezTo>
                  <a:cubicBezTo>
                    <a:pt x="3555" y="3973"/>
                    <a:pt x="3406" y="4045"/>
                    <a:pt x="3388" y="4137"/>
                  </a:cubicBezTo>
                  <a:cubicBezTo>
                    <a:pt x="3359" y="4274"/>
                    <a:pt x="3339" y="4422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9"/>
                    <a:pt x="2328" y="5728"/>
                  </a:cubicBezTo>
                  <a:cubicBezTo>
                    <a:pt x="1650" y="5246"/>
                    <a:pt x="2583" y="3931"/>
                    <a:pt x="2937" y="3489"/>
                  </a:cubicBezTo>
                  <a:cubicBezTo>
                    <a:pt x="3032" y="3364"/>
                    <a:pt x="2918" y="3300"/>
                    <a:pt x="2789" y="3300"/>
                  </a:cubicBezTo>
                  <a:cubicBezTo>
                    <a:pt x="2705" y="3300"/>
                    <a:pt x="2616" y="3327"/>
                    <a:pt x="2573" y="3381"/>
                  </a:cubicBezTo>
                  <a:cubicBezTo>
                    <a:pt x="2357" y="3666"/>
                    <a:pt x="2082" y="3931"/>
                    <a:pt x="1778" y="4127"/>
                  </a:cubicBezTo>
                  <a:cubicBezTo>
                    <a:pt x="1629" y="4232"/>
                    <a:pt x="1451" y="4325"/>
                    <a:pt x="1267" y="4325"/>
                  </a:cubicBezTo>
                  <a:cubicBezTo>
                    <a:pt x="1209" y="4325"/>
                    <a:pt x="1150" y="4315"/>
                    <a:pt x="1091" y="4294"/>
                  </a:cubicBezTo>
                  <a:cubicBezTo>
                    <a:pt x="875" y="4206"/>
                    <a:pt x="590" y="3891"/>
                    <a:pt x="600" y="3646"/>
                  </a:cubicBezTo>
                  <a:cubicBezTo>
                    <a:pt x="610" y="3243"/>
                    <a:pt x="1366" y="3135"/>
                    <a:pt x="1660" y="3076"/>
                  </a:cubicBezTo>
                  <a:cubicBezTo>
                    <a:pt x="1965" y="3008"/>
                    <a:pt x="2289" y="2968"/>
                    <a:pt x="2603" y="2949"/>
                  </a:cubicBezTo>
                  <a:cubicBezTo>
                    <a:pt x="2831" y="2939"/>
                    <a:pt x="2948" y="2673"/>
                    <a:pt x="2681" y="2673"/>
                  </a:cubicBezTo>
                  <a:cubicBezTo>
                    <a:pt x="2672" y="2673"/>
                    <a:pt x="2662" y="2673"/>
                    <a:pt x="2652" y="2674"/>
                  </a:cubicBezTo>
                  <a:cubicBezTo>
                    <a:pt x="2493" y="2685"/>
                    <a:pt x="2309" y="2695"/>
                    <a:pt x="2117" y="2695"/>
                  </a:cubicBezTo>
                  <a:cubicBezTo>
                    <a:pt x="1622" y="2695"/>
                    <a:pt x="1072" y="2627"/>
                    <a:pt x="747" y="2330"/>
                  </a:cubicBezTo>
                  <a:cubicBezTo>
                    <a:pt x="472" y="2085"/>
                    <a:pt x="541" y="1466"/>
                    <a:pt x="914" y="1348"/>
                  </a:cubicBezTo>
                  <a:cubicBezTo>
                    <a:pt x="964" y="1332"/>
                    <a:pt x="1016" y="1324"/>
                    <a:pt x="1070" y="1324"/>
                  </a:cubicBezTo>
                  <a:cubicBezTo>
                    <a:pt x="1433" y="1324"/>
                    <a:pt x="1875" y="1660"/>
                    <a:pt x="2132" y="1839"/>
                  </a:cubicBezTo>
                  <a:cubicBezTo>
                    <a:pt x="2416" y="2036"/>
                    <a:pt x="2691" y="2271"/>
                    <a:pt x="2937" y="2517"/>
                  </a:cubicBezTo>
                  <a:cubicBezTo>
                    <a:pt x="2967" y="2547"/>
                    <a:pt x="3016" y="2560"/>
                    <a:pt x="3070" y="2560"/>
                  </a:cubicBezTo>
                  <a:cubicBezTo>
                    <a:pt x="3230" y="2560"/>
                    <a:pt x="3434" y="2450"/>
                    <a:pt x="3339" y="2340"/>
                  </a:cubicBezTo>
                  <a:cubicBezTo>
                    <a:pt x="3163" y="2134"/>
                    <a:pt x="2996" y="1908"/>
                    <a:pt x="2858" y="1672"/>
                  </a:cubicBezTo>
                  <a:cubicBezTo>
                    <a:pt x="2691" y="1378"/>
                    <a:pt x="2406" y="848"/>
                    <a:pt x="2642" y="514"/>
                  </a:cubicBezTo>
                  <a:cubicBezTo>
                    <a:pt x="2750" y="358"/>
                    <a:pt x="2927" y="288"/>
                    <a:pt x="3109" y="288"/>
                  </a:cubicBezTo>
                  <a:close/>
                  <a:moveTo>
                    <a:pt x="3293" y="1"/>
                  </a:moveTo>
                  <a:cubicBezTo>
                    <a:pt x="3029" y="1"/>
                    <a:pt x="2757" y="79"/>
                    <a:pt x="2544" y="200"/>
                  </a:cubicBezTo>
                  <a:cubicBezTo>
                    <a:pt x="2073" y="465"/>
                    <a:pt x="2063" y="965"/>
                    <a:pt x="2249" y="1427"/>
                  </a:cubicBezTo>
                  <a:cubicBezTo>
                    <a:pt x="2249" y="1437"/>
                    <a:pt x="2259" y="1447"/>
                    <a:pt x="2269" y="1466"/>
                  </a:cubicBezTo>
                  <a:cubicBezTo>
                    <a:pt x="1930" y="1248"/>
                    <a:pt x="1537" y="1043"/>
                    <a:pt x="1140" y="1043"/>
                  </a:cubicBezTo>
                  <a:cubicBezTo>
                    <a:pt x="1055" y="1043"/>
                    <a:pt x="970" y="1053"/>
                    <a:pt x="885" y="1073"/>
                  </a:cubicBezTo>
                  <a:cubicBezTo>
                    <a:pt x="403" y="1181"/>
                    <a:pt x="1" y="1741"/>
                    <a:pt x="168" y="2232"/>
                  </a:cubicBezTo>
                  <a:cubicBezTo>
                    <a:pt x="305" y="2664"/>
                    <a:pt x="835" y="2821"/>
                    <a:pt x="1248" y="2890"/>
                  </a:cubicBezTo>
                  <a:cubicBezTo>
                    <a:pt x="934" y="2968"/>
                    <a:pt x="610" y="3086"/>
                    <a:pt x="384" y="3292"/>
                  </a:cubicBezTo>
                  <a:cubicBezTo>
                    <a:pt x="1" y="3646"/>
                    <a:pt x="207" y="4117"/>
                    <a:pt x="561" y="4412"/>
                  </a:cubicBezTo>
                  <a:cubicBezTo>
                    <a:pt x="739" y="4553"/>
                    <a:pt x="941" y="4610"/>
                    <a:pt x="1146" y="4610"/>
                  </a:cubicBezTo>
                  <a:cubicBezTo>
                    <a:pt x="1425" y="4610"/>
                    <a:pt x="1711" y="4504"/>
                    <a:pt x="1955" y="4363"/>
                  </a:cubicBezTo>
                  <a:lnTo>
                    <a:pt x="1955" y="4363"/>
                  </a:lnTo>
                  <a:cubicBezTo>
                    <a:pt x="1768" y="4726"/>
                    <a:pt x="1601" y="5158"/>
                    <a:pt x="1700" y="5541"/>
                  </a:cubicBezTo>
                  <a:cubicBezTo>
                    <a:pt x="1789" y="5925"/>
                    <a:pt x="2185" y="6125"/>
                    <a:pt x="2559" y="6125"/>
                  </a:cubicBezTo>
                  <a:cubicBezTo>
                    <a:pt x="2634" y="6125"/>
                    <a:pt x="2709" y="6117"/>
                    <a:pt x="2780" y="6101"/>
                  </a:cubicBezTo>
                  <a:cubicBezTo>
                    <a:pt x="3172" y="6012"/>
                    <a:pt x="3408" y="5688"/>
                    <a:pt x="3555" y="5335"/>
                  </a:cubicBezTo>
                  <a:cubicBezTo>
                    <a:pt x="3683" y="5502"/>
                    <a:pt x="3850" y="5620"/>
                    <a:pt x="4095" y="5669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0" y="5691"/>
                    <a:pt x="5157" y="5575"/>
                    <a:pt x="5313" y="5256"/>
                  </a:cubicBezTo>
                  <a:cubicBezTo>
                    <a:pt x="5431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9" y="4587"/>
                    <a:pt x="5607" y="4636"/>
                    <a:pt x="5792" y="4636"/>
                  </a:cubicBezTo>
                  <a:cubicBezTo>
                    <a:pt x="5912" y="4636"/>
                    <a:pt x="6031" y="4615"/>
                    <a:pt x="6147" y="4569"/>
                  </a:cubicBezTo>
                  <a:cubicBezTo>
                    <a:pt x="6560" y="4392"/>
                    <a:pt x="6805" y="3803"/>
                    <a:pt x="6570" y="3401"/>
                  </a:cubicBezTo>
                  <a:cubicBezTo>
                    <a:pt x="6393" y="3086"/>
                    <a:pt x="6010" y="2968"/>
                    <a:pt x="5657" y="2919"/>
                  </a:cubicBezTo>
                  <a:cubicBezTo>
                    <a:pt x="5941" y="2811"/>
                    <a:pt x="6197" y="2654"/>
                    <a:pt x="6364" y="2438"/>
                  </a:cubicBezTo>
                  <a:cubicBezTo>
                    <a:pt x="6678" y="2036"/>
                    <a:pt x="6383" y="1535"/>
                    <a:pt x="6020" y="1280"/>
                  </a:cubicBezTo>
                  <a:cubicBezTo>
                    <a:pt x="5855" y="1160"/>
                    <a:pt x="5676" y="1110"/>
                    <a:pt x="5496" y="1110"/>
                  </a:cubicBezTo>
                  <a:cubicBezTo>
                    <a:pt x="5173" y="1110"/>
                    <a:pt x="4848" y="1272"/>
                    <a:pt x="4596" y="1486"/>
                  </a:cubicBezTo>
                  <a:cubicBezTo>
                    <a:pt x="4498" y="1564"/>
                    <a:pt x="4410" y="1653"/>
                    <a:pt x="4321" y="1751"/>
                  </a:cubicBezTo>
                  <a:cubicBezTo>
                    <a:pt x="4370" y="1221"/>
                    <a:pt x="4331" y="651"/>
                    <a:pt x="4007" y="288"/>
                  </a:cubicBezTo>
                  <a:cubicBezTo>
                    <a:pt x="3828" y="84"/>
                    <a:pt x="3565" y="1"/>
                    <a:pt x="3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0" name="Google Shape;5040;p23"/>
            <p:cNvSpPr/>
            <p:nvPr/>
          </p:nvSpPr>
          <p:spPr>
            <a:xfrm>
              <a:off x="153403" y="9698303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61" y="290"/>
                  </a:moveTo>
                  <a:cubicBezTo>
                    <a:pt x="4253" y="290"/>
                    <a:pt x="4355" y="326"/>
                    <a:pt x="4469" y="407"/>
                  </a:cubicBezTo>
                  <a:cubicBezTo>
                    <a:pt x="5156" y="888"/>
                    <a:pt x="4213" y="2194"/>
                    <a:pt x="3870" y="2636"/>
                  </a:cubicBezTo>
                  <a:cubicBezTo>
                    <a:pt x="3770" y="2765"/>
                    <a:pt x="3877" y="2828"/>
                    <a:pt x="4003" y="2828"/>
                  </a:cubicBezTo>
                  <a:cubicBezTo>
                    <a:pt x="4087" y="2828"/>
                    <a:pt x="4180" y="2799"/>
                    <a:pt x="4223" y="2744"/>
                  </a:cubicBezTo>
                  <a:cubicBezTo>
                    <a:pt x="4449" y="2459"/>
                    <a:pt x="4714" y="2194"/>
                    <a:pt x="5018" y="1998"/>
                  </a:cubicBezTo>
                  <a:cubicBezTo>
                    <a:pt x="5173" y="1902"/>
                    <a:pt x="5351" y="1806"/>
                    <a:pt x="5533" y="1806"/>
                  </a:cubicBezTo>
                  <a:cubicBezTo>
                    <a:pt x="5594" y="1806"/>
                    <a:pt x="5655" y="1816"/>
                    <a:pt x="5716" y="1841"/>
                  </a:cubicBezTo>
                  <a:cubicBezTo>
                    <a:pt x="5932" y="1919"/>
                    <a:pt x="6216" y="2233"/>
                    <a:pt x="6207" y="2479"/>
                  </a:cubicBezTo>
                  <a:cubicBezTo>
                    <a:pt x="6187" y="2882"/>
                    <a:pt x="5431" y="2999"/>
                    <a:pt x="5146" y="3058"/>
                  </a:cubicBezTo>
                  <a:cubicBezTo>
                    <a:pt x="4832" y="3117"/>
                    <a:pt x="4518" y="3156"/>
                    <a:pt x="4194" y="3176"/>
                  </a:cubicBezTo>
                  <a:cubicBezTo>
                    <a:pt x="3975" y="3195"/>
                    <a:pt x="3858" y="3462"/>
                    <a:pt x="4116" y="3462"/>
                  </a:cubicBezTo>
                  <a:cubicBezTo>
                    <a:pt x="4125" y="3462"/>
                    <a:pt x="4135" y="3462"/>
                    <a:pt x="4145" y="3461"/>
                  </a:cubicBezTo>
                  <a:cubicBezTo>
                    <a:pt x="4310" y="3447"/>
                    <a:pt x="4501" y="3435"/>
                    <a:pt x="4700" y="3435"/>
                  </a:cubicBezTo>
                  <a:cubicBezTo>
                    <a:pt x="5195" y="3435"/>
                    <a:pt x="5737" y="3507"/>
                    <a:pt x="6059" y="3795"/>
                  </a:cubicBezTo>
                  <a:cubicBezTo>
                    <a:pt x="6334" y="4040"/>
                    <a:pt x="6265" y="4669"/>
                    <a:pt x="5892" y="4786"/>
                  </a:cubicBezTo>
                  <a:cubicBezTo>
                    <a:pt x="5844" y="4801"/>
                    <a:pt x="5793" y="4808"/>
                    <a:pt x="5740" y="4808"/>
                  </a:cubicBezTo>
                  <a:cubicBezTo>
                    <a:pt x="5370" y="4808"/>
                    <a:pt x="4924" y="4476"/>
                    <a:pt x="4675" y="4295"/>
                  </a:cubicBezTo>
                  <a:cubicBezTo>
                    <a:pt x="4390" y="4089"/>
                    <a:pt x="4115" y="3863"/>
                    <a:pt x="3860" y="3608"/>
                  </a:cubicBezTo>
                  <a:cubicBezTo>
                    <a:pt x="3830" y="3578"/>
                    <a:pt x="3781" y="3565"/>
                    <a:pt x="3727" y="3565"/>
                  </a:cubicBezTo>
                  <a:cubicBezTo>
                    <a:pt x="3568" y="3565"/>
                    <a:pt x="3364" y="3677"/>
                    <a:pt x="3467" y="3795"/>
                  </a:cubicBezTo>
                  <a:cubicBezTo>
                    <a:pt x="3644" y="4001"/>
                    <a:pt x="3801" y="4227"/>
                    <a:pt x="3938" y="4453"/>
                  </a:cubicBezTo>
                  <a:cubicBezTo>
                    <a:pt x="4115" y="4757"/>
                    <a:pt x="4390" y="5277"/>
                    <a:pt x="4164" y="5611"/>
                  </a:cubicBezTo>
                  <a:cubicBezTo>
                    <a:pt x="4050" y="5769"/>
                    <a:pt x="3867" y="5841"/>
                    <a:pt x="3681" y="5841"/>
                  </a:cubicBezTo>
                  <a:cubicBezTo>
                    <a:pt x="3451" y="5841"/>
                    <a:pt x="3218" y="5732"/>
                    <a:pt x="3104" y="5542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7" y="4119"/>
                    <a:pt x="2986" y="3844"/>
                    <a:pt x="3045" y="3579"/>
                  </a:cubicBezTo>
                  <a:cubicBezTo>
                    <a:pt x="3066" y="3491"/>
                    <a:pt x="3003" y="3458"/>
                    <a:pt x="2919" y="3458"/>
                  </a:cubicBezTo>
                  <a:cubicBezTo>
                    <a:pt x="2806" y="3458"/>
                    <a:pt x="2656" y="3517"/>
                    <a:pt x="2623" y="3579"/>
                  </a:cubicBezTo>
                  <a:cubicBezTo>
                    <a:pt x="2446" y="3913"/>
                    <a:pt x="2210" y="4227"/>
                    <a:pt x="1925" y="4472"/>
                  </a:cubicBezTo>
                  <a:cubicBezTo>
                    <a:pt x="1783" y="4599"/>
                    <a:pt x="1608" y="4732"/>
                    <a:pt x="1411" y="4732"/>
                  </a:cubicBezTo>
                  <a:cubicBezTo>
                    <a:pt x="1365" y="4732"/>
                    <a:pt x="1317" y="4725"/>
                    <a:pt x="1268" y="4708"/>
                  </a:cubicBezTo>
                  <a:cubicBezTo>
                    <a:pt x="1032" y="4619"/>
                    <a:pt x="777" y="4315"/>
                    <a:pt x="737" y="4060"/>
                  </a:cubicBezTo>
                  <a:cubicBezTo>
                    <a:pt x="649" y="3392"/>
                    <a:pt x="2033" y="3264"/>
                    <a:pt x="2485" y="3225"/>
                  </a:cubicBezTo>
                  <a:cubicBezTo>
                    <a:pt x="2703" y="3206"/>
                    <a:pt x="2821" y="2939"/>
                    <a:pt x="2562" y="2939"/>
                  </a:cubicBezTo>
                  <a:cubicBezTo>
                    <a:pt x="2553" y="2939"/>
                    <a:pt x="2544" y="2940"/>
                    <a:pt x="2534" y="2940"/>
                  </a:cubicBezTo>
                  <a:cubicBezTo>
                    <a:pt x="2426" y="2950"/>
                    <a:pt x="2318" y="2960"/>
                    <a:pt x="2210" y="2980"/>
                  </a:cubicBezTo>
                  <a:cubicBezTo>
                    <a:pt x="2104" y="2986"/>
                    <a:pt x="1987" y="2991"/>
                    <a:pt x="1867" y="2991"/>
                  </a:cubicBezTo>
                  <a:cubicBezTo>
                    <a:pt x="1277" y="2991"/>
                    <a:pt x="597" y="2878"/>
                    <a:pt x="580" y="2332"/>
                  </a:cubicBezTo>
                  <a:cubicBezTo>
                    <a:pt x="570" y="2145"/>
                    <a:pt x="659" y="1821"/>
                    <a:pt x="875" y="1782"/>
                  </a:cubicBezTo>
                  <a:cubicBezTo>
                    <a:pt x="895" y="1778"/>
                    <a:pt x="916" y="1776"/>
                    <a:pt x="937" y="1776"/>
                  </a:cubicBezTo>
                  <a:cubicBezTo>
                    <a:pt x="1143" y="1776"/>
                    <a:pt x="1392" y="1939"/>
                    <a:pt x="1552" y="2037"/>
                  </a:cubicBezTo>
                  <a:cubicBezTo>
                    <a:pt x="1857" y="2224"/>
                    <a:pt x="2151" y="2459"/>
                    <a:pt x="2407" y="2715"/>
                  </a:cubicBezTo>
                  <a:cubicBezTo>
                    <a:pt x="2438" y="2746"/>
                    <a:pt x="2487" y="2760"/>
                    <a:pt x="2540" y="2760"/>
                  </a:cubicBezTo>
                  <a:cubicBezTo>
                    <a:pt x="2650" y="2760"/>
                    <a:pt x="2779" y="2702"/>
                    <a:pt x="2819" y="2636"/>
                  </a:cubicBezTo>
                  <a:cubicBezTo>
                    <a:pt x="2839" y="2607"/>
                    <a:pt x="2839" y="2567"/>
                    <a:pt x="2809" y="253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7" y="747"/>
                    <a:pt x="2168" y="718"/>
                    <a:pt x="2301" y="718"/>
                  </a:cubicBezTo>
                  <a:cubicBezTo>
                    <a:pt x="2440" y="718"/>
                    <a:pt x="2582" y="750"/>
                    <a:pt x="2672" y="800"/>
                  </a:cubicBezTo>
                  <a:cubicBezTo>
                    <a:pt x="2848" y="888"/>
                    <a:pt x="2937" y="1075"/>
                    <a:pt x="2986" y="1261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6" y="1762"/>
                    <a:pt x="2986" y="1900"/>
                    <a:pt x="2986" y="2027"/>
                  </a:cubicBezTo>
                  <a:cubicBezTo>
                    <a:pt x="2982" y="2118"/>
                    <a:pt x="3051" y="2155"/>
                    <a:pt x="3135" y="2155"/>
                  </a:cubicBezTo>
                  <a:cubicBezTo>
                    <a:pt x="3250" y="2155"/>
                    <a:pt x="3395" y="2085"/>
                    <a:pt x="3418" y="1988"/>
                  </a:cubicBezTo>
                  <a:cubicBezTo>
                    <a:pt x="3447" y="1851"/>
                    <a:pt x="3457" y="1713"/>
                    <a:pt x="3457" y="1566"/>
                  </a:cubicBezTo>
                  <a:cubicBezTo>
                    <a:pt x="3538" y="1027"/>
                    <a:pt x="3743" y="290"/>
                    <a:pt x="4161" y="290"/>
                  </a:cubicBezTo>
                  <a:close/>
                  <a:moveTo>
                    <a:pt x="4236" y="0"/>
                  </a:moveTo>
                  <a:cubicBezTo>
                    <a:pt x="4161" y="0"/>
                    <a:pt x="4088" y="8"/>
                    <a:pt x="4017" y="24"/>
                  </a:cubicBezTo>
                  <a:cubicBezTo>
                    <a:pt x="3624" y="113"/>
                    <a:pt x="3388" y="437"/>
                    <a:pt x="3241" y="790"/>
                  </a:cubicBezTo>
                  <a:cubicBezTo>
                    <a:pt x="3123" y="633"/>
                    <a:pt x="2956" y="505"/>
                    <a:pt x="2711" y="456"/>
                  </a:cubicBezTo>
                  <a:cubicBezTo>
                    <a:pt x="2629" y="442"/>
                    <a:pt x="2538" y="434"/>
                    <a:pt x="2442" y="434"/>
                  </a:cubicBezTo>
                  <a:cubicBezTo>
                    <a:pt x="2076" y="434"/>
                    <a:pt x="1647" y="550"/>
                    <a:pt x="1484" y="869"/>
                  </a:cubicBezTo>
                  <a:cubicBezTo>
                    <a:pt x="1366" y="1104"/>
                    <a:pt x="1444" y="1379"/>
                    <a:pt x="1572" y="1615"/>
                  </a:cubicBezTo>
                  <a:cubicBezTo>
                    <a:pt x="1392" y="1539"/>
                    <a:pt x="1204" y="1491"/>
                    <a:pt x="1020" y="1491"/>
                  </a:cubicBezTo>
                  <a:cubicBezTo>
                    <a:pt x="894" y="1491"/>
                    <a:pt x="769" y="1514"/>
                    <a:pt x="649" y="1566"/>
                  </a:cubicBezTo>
                  <a:cubicBezTo>
                    <a:pt x="237" y="1733"/>
                    <a:pt x="1" y="2322"/>
                    <a:pt x="227" y="2724"/>
                  </a:cubicBezTo>
                  <a:cubicBezTo>
                    <a:pt x="404" y="3039"/>
                    <a:pt x="796" y="3156"/>
                    <a:pt x="1140" y="3215"/>
                  </a:cubicBezTo>
                  <a:cubicBezTo>
                    <a:pt x="865" y="3323"/>
                    <a:pt x="610" y="3471"/>
                    <a:pt x="433" y="3687"/>
                  </a:cubicBezTo>
                  <a:cubicBezTo>
                    <a:pt x="129" y="4089"/>
                    <a:pt x="423" y="4600"/>
                    <a:pt x="786" y="4855"/>
                  </a:cubicBezTo>
                  <a:cubicBezTo>
                    <a:pt x="949" y="4969"/>
                    <a:pt x="1124" y="5018"/>
                    <a:pt x="1300" y="5018"/>
                  </a:cubicBezTo>
                  <a:cubicBezTo>
                    <a:pt x="1622" y="5018"/>
                    <a:pt x="1946" y="4855"/>
                    <a:pt x="2200" y="4639"/>
                  </a:cubicBezTo>
                  <a:cubicBezTo>
                    <a:pt x="2299" y="4561"/>
                    <a:pt x="2397" y="4472"/>
                    <a:pt x="2485" y="4374"/>
                  </a:cubicBezTo>
                  <a:lnTo>
                    <a:pt x="2485" y="4374"/>
                  </a:lnTo>
                  <a:cubicBezTo>
                    <a:pt x="2426" y="4904"/>
                    <a:pt x="2475" y="5474"/>
                    <a:pt x="2790" y="5837"/>
                  </a:cubicBezTo>
                  <a:cubicBezTo>
                    <a:pt x="2975" y="6043"/>
                    <a:pt x="3241" y="6126"/>
                    <a:pt x="3514" y="6126"/>
                  </a:cubicBezTo>
                  <a:cubicBezTo>
                    <a:pt x="3774" y="6126"/>
                    <a:pt x="4042" y="6050"/>
                    <a:pt x="4253" y="5935"/>
                  </a:cubicBezTo>
                  <a:cubicBezTo>
                    <a:pt x="4734" y="5660"/>
                    <a:pt x="4743" y="5160"/>
                    <a:pt x="4557" y="4708"/>
                  </a:cubicBezTo>
                  <a:cubicBezTo>
                    <a:pt x="4547" y="4688"/>
                    <a:pt x="4547" y="4678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73" y="5088"/>
                    <a:pt x="5675" y="5088"/>
                  </a:cubicBezTo>
                  <a:cubicBezTo>
                    <a:pt x="5757" y="5088"/>
                    <a:pt x="5840" y="5080"/>
                    <a:pt x="5922" y="5061"/>
                  </a:cubicBezTo>
                  <a:cubicBezTo>
                    <a:pt x="6393" y="4944"/>
                    <a:pt x="6796" y="4394"/>
                    <a:pt x="6639" y="3893"/>
                  </a:cubicBezTo>
                  <a:cubicBezTo>
                    <a:pt x="6501" y="3461"/>
                    <a:pt x="5971" y="3314"/>
                    <a:pt x="5558" y="3235"/>
                  </a:cubicBezTo>
                  <a:cubicBezTo>
                    <a:pt x="5873" y="3156"/>
                    <a:pt x="6187" y="3039"/>
                    <a:pt x="6423" y="2832"/>
                  </a:cubicBezTo>
                  <a:cubicBezTo>
                    <a:pt x="6805" y="2479"/>
                    <a:pt x="6599" y="2008"/>
                    <a:pt x="6236" y="1723"/>
                  </a:cubicBezTo>
                  <a:cubicBezTo>
                    <a:pt x="6058" y="1579"/>
                    <a:pt x="5855" y="1521"/>
                    <a:pt x="5648" y="1521"/>
                  </a:cubicBezTo>
                  <a:cubicBezTo>
                    <a:pt x="5373" y="1521"/>
                    <a:pt x="5092" y="1622"/>
                    <a:pt x="4852" y="1762"/>
                  </a:cubicBezTo>
                  <a:cubicBezTo>
                    <a:pt x="5028" y="1409"/>
                    <a:pt x="5205" y="977"/>
                    <a:pt x="5107" y="584"/>
                  </a:cubicBezTo>
                  <a:cubicBezTo>
                    <a:pt x="5008" y="206"/>
                    <a:pt x="4615" y="0"/>
                    <a:pt x="4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1" name="Google Shape;5041;p23"/>
            <p:cNvSpPr/>
            <p:nvPr/>
          </p:nvSpPr>
          <p:spPr>
            <a:xfrm>
              <a:off x="493315" y="9689789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17" y="287"/>
                  </a:moveTo>
                  <a:cubicBezTo>
                    <a:pt x="3349" y="287"/>
                    <a:pt x="3587" y="400"/>
                    <a:pt x="3703" y="592"/>
                  </a:cubicBezTo>
                  <a:cubicBezTo>
                    <a:pt x="3899" y="916"/>
                    <a:pt x="3899" y="1367"/>
                    <a:pt x="3879" y="1731"/>
                  </a:cubicBezTo>
                  <a:cubicBezTo>
                    <a:pt x="3860" y="2006"/>
                    <a:pt x="3821" y="2281"/>
                    <a:pt x="3762" y="2546"/>
                  </a:cubicBezTo>
                  <a:cubicBezTo>
                    <a:pt x="3741" y="2634"/>
                    <a:pt x="3804" y="2666"/>
                    <a:pt x="3888" y="2666"/>
                  </a:cubicBezTo>
                  <a:cubicBezTo>
                    <a:pt x="4000" y="2666"/>
                    <a:pt x="4150" y="2608"/>
                    <a:pt x="4184" y="2546"/>
                  </a:cubicBezTo>
                  <a:cubicBezTo>
                    <a:pt x="4361" y="2222"/>
                    <a:pt x="4596" y="1898"/>
                    <a:pt x="4881" y="1652"/>
                  </a:cubicBezTo>
                  <a:cubicBezTo>
                    <a:pt x="5022" y="1527"/>
                    <a:pt x="5195" y="1401"/>
                    <a:pt x="5384" y="1401"/>
                  </a:cubicBezTo>
                  <a:cubicBezTo>
                    <a:pt x="5432" y="1401"/>
                    <a:pt x="5480" y="1409"/>
                    <a:pt x="5529" y="1426"/>
                  </a:cubicBezTo>
                  <a:cubicBezTo>
                    <a:pt x="5774" y="1505"/>
                    <a:pt x="6030" y="1809"/>
                    <a:pt x="6069" y="2074"/>
                  </a:cubicBezTo>
                  <a:cubicBezTo>
                    <a:pt x="6157" y="2742"/>
                    <a:pt x="4773" y="2860"/>
                    <a:pt x="4321" y="2899"/>
                  </a:cubicBezTo>
                  <a:cubicBezTo>
                    <a:pt x="4103" y="2928"/>
                    <a:pt x="3986" y="3185"/>
                    <a:pt x="4243" y="3185"/>
                  </a:cubicBezTo>
                  <a:cubicBezTo>
                    <a:pt x="4252" y="3185"/>
                    <a:pt x="4262" y="3185"/>
                    <a:pt x="4272" y="3184"/>
                  </a:cubicBezTo>
                  <a:cubicBezTo>
                    <a:pt x="4380" y="3174"/>
                    <a:pt x="4488" y="3164"/>
                    <a:pt x="4596" y="3155"/>
                  </a:cubicBezTo>
                  <a:cubicBezTo>
                    <a:pt x="4710" y="3146"/>
                    <a:pt x="4835" y="3140"/>
                    <a:pt x="4965" y="3140"/>
                  </a:cubicBezTo>
                  <a:cubicBezTo>
                    <a:pt x="5549" y="3140"/>
                    <a:pt x="6210" y="3262"/>
                    <a:pt x="6226" y="3793"/>
                  </a:cubicBezTo>
                  <a:cubicBezTo>
                    <a:pt x="6226" y="3979"/>
                    <a:pt x="6148" y="4303"/>
                    <a:pt x="5932" y="4343"/>
                  </a:cubicBezTo>
                  <a:cubicBezTo>
                    <a:pt x="5912" y="4346"/>
                    <a:pt x="5891" y="4348"/>
                    <a:pt x="5870" y="4348"/>
                  </a:cubicBezTo>
                  <a:cubicBezTo>
                    <a:pt x="5664" y="4348"/>
                    <a:pt x="5414" y="4185"/>
                    <a:pt x="5254" y="4087"/>
                  </a:cubicBezTo>
                  <a:cubicBezTo>
                    <a:pt x="4950" y="3901"/>
                    <a:pt x="4655" y="3665"/>
                    <a:pt x="4400" y="3410"/>
                  </a:cubicBezTo>
                  <a:cubicBezTo>
                    <a:pt x="4368" y="3381"/>
                    <a:pt x="4320" y="3369"/>
                    <a:pt x="4267" y="3369"/>
                  </a:cubicBezTo>
                  <a:cubicBezTo>
                    <a:pt x="4157" y="3369"/>
                    <a:pt x="4027" y="3422"/>
                    <a:pt x="3987" y="3488"/>
                  </a:cubicBezTo>
                  <a:cubicBezTo>
                    <a:pt x="3968" y="3518"/>
                    <a:pt x="3968" y="3557"/>
                    <a:pt x="3997" y="3596"/>
                  </a:cubicBezTo>
                  <a:cubicBezTo>
                    <a:pt x="4203" y="3793"/>
                    <a:pt x="4390" y="4009"/>
                    <a:pt x="4557" y="4235"/>
                  </a:cubicBezTo>
                  <a:cubicBezTo>
                    <a:pt x="4714" y="4460"/>
                    <a:pt x="5146" y="5050"/>
                    <a:pt x="4851" y="5305"/>
                  </a:cubicBezTo>
                  <a:cubicBezTo>
                    <a:pt x="4766" y="5380"/>
                    <a:pt x="4628" y="5412"/>
                    <a:pt x="4489" y="5412"/>
                  </a:cubicBezTo>
                  <a:cubicBezTo>
                    <a:pt x="4355" y="5412"/>
                    <a:pt x="4221" y="5382"/>
                    <a:pt x="4135" y="5334"/>
                  </a:cubicBezTo>
                  <a:cubicBezTo>
                    <a:pt x="3958" y="5236"/>
                    <a:pt x="3870" y="5059"/>
                    <a:pt x="3821" y="4863"/>
                  </a:cubicBezTo>
                  <a:cubicBezTo>
                    <a:pt x="3791" y="4745"/>
                    <a:pt x="3781" y="4618"/>
                    <a:pt x="3781" y="4490"/>
                  </a:cubicBezTo>
                  <a:cubicBezTo>
                    <a:pt x="3801" y="4362"/>
                    <a:pt x="3821" y="4225"/>
                    <a:pt x="3821" y="4097"/>
                  </a:cubicBezTo>
                  <a:cubicBezTo>
                    <a:pt x="3825" y="4006"/>
                    <a:pt x="3756" y="3969"/>
                    <a:pt x="3672" y="3969"/>
                  </a:cubicBezTo>
                  <a:cubicBezTo>
                    <a:pt x="3556" y="3969"/>
                    <a:pt x="3411" y="4040"/>
                    <a:pt x="3388" y="4136"/>
                  </a:cubicBezTo>
                  <a:cubicBezTo>
                    <a:pt x="3359" y="4274"/>
                    <a:pt x="3339" y="4421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8"/>
                    <a:pt x="2328" y="5727"/>
                  </a:cubicBezTo>
                  <a:cubicBezTo>
                    <a:pt x="1651" y="5236"/>
                    <a:pt x="2583" y="3930"/>
                    <a:pt x="2937" y="3488"/>
                  </a:cubicBezTo>
                  <a:cubicBezTo>
                    <a:pt x="3038" y="3363"/>
                    <a:pt x="2926" y="3300"/>
                    <a:pt x="2798" y="3300"/>
                  </a:cubicBezTo>
                  <a:cubicBezTo>
                    <a:pt x="2715" y="3300"/>
                    <a:pt x="2626" y="3326"/>
                    <a:pt x="2583" y="3380"/>
                  </a:cubicBezTo>
                  <a:cubicBezTo>
                    <a:pt x="2357" y="3665"/>
                    <a:pt x="2092" y="3930"/>
                    <a:pt x="1788" y="4127"/>
                  </a:cubicBezTo>
                  <a:cubicBezTo>
                    <a:pt x="1631" y="4231"/>
                    <a:pt x="1452" y="4324"/>
                    <a:pt x="1267" y="4324"/>
                  </a:cubicBezTo>
                  <a:cubicBezTo>
                    <a:pt x="1209" y="4324"/>
                    <a:pt x="1150" y="4315"/>
                    <a:pt x="1091" y="4294"/>
                  </a:cubicBezTo>
                  <a:cubicBezTo>
                    <a:pt x="875" y="4205"/>
                    <a:pt x="590" y="3891"/>
                    <a:pt x="600" y="3645"/>
                  </a:cubicBezTo>
                  <a:cubicBezTo>
                    <a:pt x="620" y="3243"/>
                    <a:pt x="1366" y="3135"/>
                    <a:pt x="1660" y="3076"/>
                  </a:cubicBezTo>
                  <a:cubicBezTo>
                    <a:pt x="1975" y="3007"/>
                    <a:pt x="2289" y="2968"/>
                    <a:pt x="2613" y="2948"/>
                  </a:cubicBezTo>
                  <a:cubicBezTo>
                    <a:pt x="2835" y="2939"/>
                    <a:pt x="2952" y="2663"/>
                    <a:pt x="2667" y="2663"/>
                  </a:cubicBezTo>
                  <a:cubicBezTo>
                    <a:pt x="2662" y="2663"/>
                    <a:pt x="2657" y="2663"/>
                    <a:pt x="2652" y="2664"/>
                  </a:cubicBezTo>
                  <a:cubicBezTo>
                    <a:pt x="2483" y="2678"/>
                    <a:pt x="2285" y="2691"/>
                    <a:pt x="2080" y="2691"/>
                  </a:cubicBezTo>
                  <a:cubicBezTo>
                    <a:pt x="1595" y="2691"/>
                    <a:pt x="1064" y="2619"/>
                    <a:pt x="747" y="2330"/>
                  </a:cubicBezTo>
                  <a:cubicBezTo>
                    <a:pt x="472" y="2084"/>
                    <a:pt x="541" y="1466"/>
                    <a:pt x="914" y="1348"/>
                  </a:cubicBezTo>
                  <a:cubicBezTo>
                    <a:pt x="966" y="1331"/>
                    <a:pt x="1021" y="1323"/>
                    <a:pt x="1077" y="1323"/>
                  </a:cubicBezTo>
                  <a:cubicBezTo>
                    <a:pt x="1445" y="1323"/>
                    <a:pt x="1885" y="1651"/>
                    <a:pt x="2132" y="1839"/>
                  </a:cubicBezTo>
                  <a:cubicBezTo>
                    <a:pt x="2416" y="2035"/>
                    <a:pt x="2691" y="2271"/>
                    <a:pt x="2947" y="2516"/>
                  </a:cubicBezTo>
                  <a:cubicBezTo>
                    <a:pt x="2977" y="2546"/>
                    <a:pt x="3026" y="2559"/>
                    <a:pt x="3080" y="2559"/>
                  </a:cubicBezTo>
                  <a:cubicBezTo>
                    <a:pt x="3239" y="2559"/>
                    <a:pt x="3442" y="2449"/>
                    <a:pt x="3339" y="2340"/>
                  </a:cubicBezTo>
                  <a:cubicBezTo>
                    <a:pt x="3163" y="2133"/>
                    <a:pt x="3006" y="1908"/>
                    <a:pt x="2868" y="1672"/>
                  </a:cubicBezTo>
                  <a:cubicBezTo>
                    <a:pt x="2691" y="1377"/>
                    <a:pt x="2407" y="847"/>
                    <a:pt x="2642" y="513"/>
                  </a:cubicBezTo>
                  <a:cubicBezTo>
                    <a:pt x="2755" y="357"/>
                    <a:pt x="2934" y="287"/>
                    <a:pt x="3117" y="287"/>
                  </a:cubicBezTo>
                  <a:close/>
                  <a:moveTo>
                    <a:pt x="3295" y="0"/>
                  </a:moveTo>
                  <a:cubicBezTo>
                    <a:pt x="3032" y="0"/>
                    <a:pt x="2762" y="78"/>
                    <a:pt x="2554" y="199"/>
                  </a:cubicBezTo>
                  <a:cubicBezTo>
                    <a:pt x="2073" y="464"/>
                    <a:pt x="2063" y="965"/>
                    <a:pt x="2249" y="1426"/>
                  </a:cubicBezTo>
                  <a:cubicBezTo>
                    <a:pt x="2259" y="1436"/>
                    <a:pt x="2259" y="1446"/>
                    <a:pt x="2269" y="1466"/>
                  </a:cubicBezTo>
                  <a:cubicBezTo>
                    <a:pt x="1930" y="1247"/>
                    <a:pt x="1537" y="1043"/>
                    <a:pt x="1141" y="1043"/>
                  </a:cubicBezTo>
                  <a:cubicBezTo>
                    <a:pt x="1055" y="1043"/>
                    <a:pt x="970" y="1052"/>
                    <a:pt x="885" y="1073"/>
                  </a:cubicBezTo>
                  <a:cubicBezTo>
                    <a:pt x="413" y="1181"/>
                    <a:pt x="11" y="1741"/>
                    <a:pt x="168" y="2232"/>
                  </a:cubicBezTo>
                  <a:cubicBezTo>
                    <a:pt x="305" y="2664"/>
                    <a:pt x="836" y="2821"/>
                    <a:pt x="1248" y="2889"/>
                  </a:cubicBezTo>
                  <a:cubicBezTo>
                    <a:pt x="934" y="2968"/>
                    <a:pt x="620" y="3086"/>
                    <a:pt x="384" y="3292"/>
                  </a:cubicBezTo>
                  <a:cubicBezTo>
                    <a:pt x="1" y="3645"/>
                    <a:pt x="207" y="4117"/>
                    <a:pt x="570" y="4411"/>
                  </a:cubicBezTo>
                  <a:cubicBezTo>
                    <a:pt x="746" y="4549"/>
                    <a:pt x="946" y="4605"/>
                    <a:pt x="1151" y="4605"/>
                  </a:cubicBezTo>
                  <a:cubicBezTo>
                    <a:pt x="1428" y="4605"/>
                    <a:pt x="1712" y="4503"/>
                    <a:pt x="1955" y="4362"/>
                  </a:cubicBezTo>
                  <a:lnTo>
                    <a:pt x="1955" y="4362"/>
                  </a:lnTo>
                  <a:cubicBezTo>
                    <a:pt x="1768" y="4726"/>
                    <a:pt x="1601" y="5158"/>
                    <a:pt x="1700" y="5541"/>
                  </a:cubicBezTo>
                  <a:cubicBezTo>
                    <a:pt x="1798" y="5924"/>
                    <a:pt x="2188" y="6125"/>
                    <a:pt x="2559" y="6125"/>
                  </a:cubicBezTo>
                  <a:cubicBezTo>
                    <a:pt x="2634" y="6125"/>
                    <a:pt x="2709" y="6117"/>
                    <a:pt x="2780" y="6100"/>
                  </a:cubicBezTo>
                  <a:cubicBezTo>
                    <a:pt x="3182" y="6012"/>
                    <a:pt x="3418" y="5688"/>
                    <a:pt x="3565" y="5334"/>
                  </a:cubicBezTo>
                  <a:cubicBezTo>
                    <a:pt x="3683" y="5501"/>
                    <a:pt x="3850" y="5619"/>
                    <a:pt x="4095" y="5668"/>
                  </a:cubicBezTo>
                  <a:cubicBezTo>
                    <a:pt x="4177" y="5682"/>
                    <a:pt x="4269" y="5690"/>
                    <a:pt x="4364" y="5690"/>
                  </a:cubicBezTo>
                  <a:cubicBezTo>
                    <a:pt x="4731" y="5690"/>
                    <a:pt x="5159" y="5575"/>
                    <a:pt x="5323" y="5256"/>
                  </a:cubicBezTo>
                  <a:cubicBezTo>
                    <a:pt x="5441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9" y="4587"/>
                    <a:pt x="5611" y="4635"/>
                    <a:pt x="5798" y="4635"/>
                  </a:cubicBezTo>
                  <a:cubicBezTo>
                    <a:pt x="5921" y="4635"/>
                    <a:pt x="6041" y="4615"/>
                    <a:pt x="6157" y="4568"/>
                  </a:cubicBezTo>
                  <a:cubicBezTo>
                    <a:pt x="6570" y="4392"/>
                    <a:pt x="6805" y="3803"/>
                    <a:pt x="6580" y="3400"/>
                  </a:cubicBezTo>
                  <a:cubicBezTo>
                    <a:pt x="6403" y="3086"/>
                    <a:pt x="6010" y="2968"/>
                    <a:pt x="5657" y="2919"/>
                  </a:cubicBezTo>
                  <a:cubicBezTo>
                    <a:pt x="5941" y="2811"/>
                    <a:pt x="6197" y="2654"/>
                    <a:pt x="6364" y="2438"/>
                  </a:cubicBezTo>
                  <a:cubicBezTo>
                    <a:pt x="6678" y="2035"/>
                    <a:pt x="6383" y="1534"/>
                    <a:pt x="6020" y="1279"/>
                  </a:cubicBezTo>
                  <a:cubicBezTo>
                    <a:pt x="5855" y="1160"/>
                    <a:pt x="5677" y="1109"/>
                    <a:pt x="5499" y="1109"/>
                  </a:cubicBezTo>
                  <a:cubicBezTo>
                    <a:pt x="5179" y="1109"/>
                    <a:pt x="4858" y="1271"/>
                    <a:pt x="4606" y="1485"/>
                  </a:cubicBezTo>
                  <a:cubicBezTo>
                    <a:pt x="4508" y="1564"/>
                    <a:pt x="4410" y="1652"/>
                    <a:pt x="4321" y="1750"/>
                  </a:cubicBezTo>
                  <a:cubicBezTo>
                    <a:pt x="4370" y="1220"/>
                    <a:pt x="4331" y="651"/>
                    <a:pt x="4017" y="287"/>
                  </a:cubicBezTo>
                  <a:cubicBezTo>
                    <a:pt x="3832" y="83"/>
                    <a:pt x="3567" y="0"/>
                    <a:pt x="32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2" name="Google Shape;5042;p23"/>
            <p:cNvSpPr/>
            <p:nvPr/>
          </p:nvSpPr>
          <p:spPr>
            <a:xfrm>
              <a:off x="832635" y="9698303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6" y="290"/>
                  </a:moveTo>
                  <a:cubicBezTo>
                    <a:pt x="4259" y="290"/>
                    <a:pt x="4362" y="326"/>
                    <a:pt x="4478" y="407"/>
                  </a:cubicBezTo>
                  <a:cubicBezTo>
                    <a:pt x="5155" y="888"/>
                    <a:pt x="4222" y="2194"/>
                    <a:pt x="3869" y="2636"/>
                  </a:cubicBezTo>
                  <a:cubicBezTo>
                    <a:pt x="3769" y="2765"/>
                    <a:pt x="3876" y="2828"/>
                    <a:pt x="4002" y="2828"/>
                  </a:cubicBezTo>
                  <a:cubicBezTo>
                    <a:pt x="4086" y="2828"/>
                    <a:pt x="4179" y="2799"/>
                    <a:pt x="4222" y="2744"/>
                  </a:cubicBezTo>
                  <a:cubicBezTo>
                    <a:pt x="4448" y="2459"/>
                    <a:pt x="4723" y="2194"/>
                    <a:pt x="5028" y="1998"/>
                  </a:cubicBezTo>
                  <a:cubicBezTo>
                    <a:pt x="5175" y="1902"/>
                    <a:pt x="5351" y="1806"/>
                    <a:pt x="5533" y="1806"/>
                  </a:cubicBezTo>
                  <a:cubicBezTo>
                    <a:pt x="5593" y="1806"/>
                    <a:pt x="5654" y="1816"/>
                    <a:pt x="5715" y="1841"/>
                  </a:cubicBezTo>
                  <a:cubicBezTo>
                    <a:pt x="5931" y="1919"/>
                    <a:pt x="6216" y="2233"/>
                    <a:pt x="6206" y="2479"/>
                  </a:cubicBezTo>
                  <a:cubicBezTo>
                    <a:pt x="6186" y="2882"/>
                    <a:pt x="5440" y="2999"/>
                    <a:pt x="5145" y="3058"/>
                  </a:cubicBezTo>
                  <a:cubicBezTo>
                    <a:pt x="4831" y="3117"/>
                    <a:pt x="4517" y="3156"/>
                    <a:pt x="4193" y="3176"/>
                  </a:cubicBezTo>
                  <a:cubicBezTo>
                    <a:pt x="3975" y="3195"/>
                    <a:pt x="3857" y="3462"/>
                    <a:pt x="4125" y="3462"/>
                  </a:cubicBezTo>
                  <a:cubicBezTo>
                    <a:pt x="4134" y="3462"/>
                    <a:pt x="4144" y="3462"/>
                    <a:pt x="4154" y="3461"/>
                  </a:cubicBezTo>
                  <a:cubicBezTo>
                    <a:pt x="4317" y="3447"/>
                    <a:pt x="4506" y="3435"/>
                    <a:pt x="4703" y="3435"/>
                  </a:cubicBezTo>
                  <a:cubicBezTo>
                    <a:pt x="5194" y="3435"/>
                    <a:pt x="5736" y="3507"/>
                    <a:pt x="6059" y="3795"/>
                  </a:cubicBezTo>
                  <a:cubicBezTo>
                    <a:pt x="6334" y="4040"/>
                    <a:pt x="6265" y="4669"/>
                    <a:pt x="5892" y="4786"/>
                  </a:cubicBezTo>
                  <a:cubicBezTo>
                    <a:pt x="5844" y="4801"/>
                    <a:pt x="5794" y="4808"/>
                    <a:pt x="5743" y="4808"/>
                  </a:cubicBezTo>
                  <a:cubicBezTo>
                    <a:pt x="5377" y="4808"/>
                    <a:pt x="4924" y="4476"/>
                    <a:pt x="4674" y="4295"/>
                  </a:cubicBezTo>
                  <a:cubicBezTo>
                    <a:pt x="4389" y="4089"/>
                    <a:pt x="4114" y="3863"/>
                    <a:pt x="3869" y="3608"/>
                  </a:cubicBezTo>
                  <a:cubicBezTo>
                    <a:pt x="3839" y="3578"/>
                    <a:pt x="3790" y="3565"/>
                    <a:pt x="3735" y="3565"/>
                  </a:cubicBezTo>
                  <a:cubicBezTo>
                    <a:pt x="3573" y="3565"/>
                    <a:pt x="3364" y="3677"/>
                    <a:pt x="3466" y="3795"/>
                  </a:cubicBezTo>
                  <a:cubicBezTo>
                    <a:pt x="3643" y="4001"/>
                    <a:pt x="3810" y="4227"/>
                    <a:pt x="3948" y="4453"/>
                  </a:cubicBezTo>
                  <a:cubicBezTo>
                    <a:pt x="4114" y="4757"/>
                    <a:pt x="4399" y="5277"/>
                    <a:pt x="4164" y="5611"/>
                  </a:cubicBezTo>
                  <a:cubicBezTo>
                    <a:pt x="4049" y="5769"/>
                    <a:pt x="3868" y="5841"/>
                    <a:pt x="3684" y="5841"/>
                  </a:cubicBezTo>
                  <a:cubicBezTo>
                    <a:pt x="3457" y="5841"/>
                    <a:pt x="3227" y="5732"/>
                    <a:pt x="3113" y="5542"/>
                  </a:cubicBezTo>
                  <a:cubicBezTo>
                    <a:pt x="2907" y="5209"/>
                    <a:pt x="2907" y="4767"/>
                    <a:pt x="293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1"/>
                    <a:pt x="3002" y="3458"/>
                    <a:pt x="2918" y="3458"/>
                  </a:cubicBezTo>
                  <a:cubicBezTo>
                    <a:pt x="2806" y="3458"/>
                    <a:pt x="2656" y="3517"/>
                    <a:pt x="2622" y="3579"/>
                  </a:cubicBezTo>
                  <a:cubicBezTo>
                    <a:pt x="2445" y="3913"/>
                    <a:pt x="2210" y="4227"/>
                    <a:pt x="1935" y="4472"/>
                  </a:cubicBezTo>
                  <a:cubicBezTo>
                    <a:pt x="1784" y="4599"/>
                    <a:pt x="1608" y="4732"/>
                    <a:pt x="1416" y="4732"/>
                  </a:cubicBezTo>
                  <a:cubicBezTo>
                    <a:pt x="1370" y="4732"/>
                    <a:pt x="1324" y="4725"/>
                    <a:pt x="1277" y="4708"/>
                  </a:cubicBezTo>
                  <a:cubicBezTo>
                    <a:pt x="1031" y="4619"/>
                    <a:pt x="776" y="4315"/>
                    <a:pt x="737" y="4060"/>
                  </a:cubicBezTo>
                  <a:cubicBezTo>
                    <a:pt x="648" y="3392"/>
                    <a:pt x="2043" y="3264"/>
                    <a:pt x="2484" y="3225"/>
                  </a:cubicBezTo>
                  <a:cubicBezTo>
                    <a:pt x="2703" y="3206"/>
                    <a:pt x="2829" y="2939"/>
                    <a:pt x="2563" y="2939"/>
                  </a:cubicBezTo>
                  <a:cubicBezTo>
                    <a:pt x="2553" y="2939"/>
                    <a:pt x="2544" y="2940"/>
                    <a:pt x="2534" y="2940"/>
                  </a:cubicBezTo>
                  <a:cubicBezTo>
                    <a:pt x="2435" y="2950"/>
                    <a:pt x="2318" y="2960"/>
                    <a:pt x="2210" y="2980"/>
                  </a:cubicBezTo>
                  <a:cubicBezTo>
                    <a:pt x="2103" y="2986"/>
                    <a:pt x="1987" y="2991"/>
                    <a:pt x="1867" y="2991"/>
                  </a:cubicBezTo>
                  <a:cubicBezTo>
                    <a:pt x="1276" y="2991"/>
                    <a:pt x="596" y="2878"/>
                    <a:pt x="580" y="2332"/>
                  </a:cubicBezTo>
                  <a:cubicBezTo>
                    <a:pt x="580" y="2145"/>
                    <a:pt x="658" y="1821"/>
                    <a:pt x="874" y="1782"/>
                  </a:cubicBezTo>
                  <a:cubicBezTo>
                    <a:pt x="894" y="1778"/>
                    <a:pt x="915" y="1776"/>
                    <a:pt x="936" y="1776"/>
                  </a:cubicBezTo>
                  <a:cubicBezTo>
                    <a:pt x="1142" y="1776"/>
                    <a:pt x="1391" y="1939"/>
                    <a:pt x="1552" y="2037"/>
                  </a:cubicBezTo>
                  <a:cubicBezTo>
                    <a:pt x="1866" y="2224"/>
                    <a:pt x="2151" y="2459"/>
                    <a:pt x="2406" y="2715"/>
                  </a:cubicBezTo>
                  <a:cubicBezTo>
                    <a:pt x="2438" y="2746"/>
                    <a:pt x="2486" y="2760"/>
                    <a:pt x="2539" y="2760"/>
                  </a:cubicBezTo>
                  <a:cubicBezTo>
                    <a:pt x="2649" y="2760"/>
                    <a:pt x="2779" y="2702"/>
                    <a:pt x="2818" y="2636"/>
                  </a:cubicBezTo>
                  <a:cubicBezTo>
                    <a:pt x="2838" y="2607"/>
                    <a:pt x="2838" y="2567"/>
                    <a:pt x="2809" y="2538"/>
                  </a:cubicBezTo>
                  <a:cubicBezTo>
                    <a:pt x="2602" y="2332"/>
                    <a:pt x="2416" y="2116"/>
                    <a:pt x="225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6" y="747"/>
                    <a:pt x="2167" y="718"/>
                    <a:pt x="2301" y="718"/>
                  </a:cubicBezTo>
                  <a:cubicBezTo>
                    <a:pt x="2440" y="718"/>
                    <a:pt x="2581" y="750"/>
                    <a:pt x="2671" y="800"/>
                  </a:cubicBezTo>
                  <a:cubicBezTo>
                    <a:pt x="2848" y="888"/>
                    <a:pt x="2946" y="1075"/>
                    <a:pt x="2985" y="1261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5" y="1900"/>
                    <a:pt x="2985" y="2027"/>
                  </a:cubicBezTo>
                  <a:cubicBezTo>
                    <a:pt x="2981" y="2118"/>
                    <a:pt x="3052" y="2155"/>
                    <a:pt x="3137" y="2155"/>
                  </a:cubicBezTo>
                  <a:cubicBezTo>
                    <a:pt x="3255" y="2155"/>
                    <a:pt x="3400" y="2085"/>
                    <a:pt x="3417" y="1988"/>
                  </a:cubicBezTo>
                  <a:cubicBezTo>
                    <a:pt x="3447" y="1851"/>
                    <a:pt x="3466" y="1713"/>
                    <a:pt x="3466" y="1566"/>
                  </a:cubicBezTo>
                  <a:cubicBezTo>
                    <a:pt x="3547" y="1027"/>
                    <a:pt x="3746" y="290"/>
                    <a:pt x="4166" y="290"/>
                  </a:cubicBezTo>
                  <a:close/>
                  <a:moveTo>
                    <a:pt x="4241" y="0"/>
                  </a:moveTo>
                  <a:cubicBezTo>
                    <a:pt x="4168" y="0"/>
                    <a:pt x="4095" y="8"/>
                    <a:pt x="4026" y="24"/>
                  </a:cubicBezTo>
                  <a:cubicBezTo>
                    <a:pt x="3623" y="113"/>
                    <a:pt x="3398" y="437"/>
                    <a:pt x="3241" y="790"/>
                  </a:cubicBezTo>
                  <a:cubicBezTo>
                    <a:pt x="3123" y="633"/>
                    <a:pt x="2956" y="505"/>
                    <a:pt x="2710" y="456"/>
                  </a:cubicBezTo>
                  <a:cubicBezTo>
                    <a:pt x="2629" y="442"/>
                    <a:pt x="2537" y="434"/>
                    <a:pt x="2441" y="434"/>
                  </a:cubicBezTo>
                  <a:cubicBezTo>
                    <a:pt x="2075" y="434"/>
                    <a:pt x="1648" y="550"/>
                    <a:pt x="1493" y="869"/>
                  </a:cubicBezTo>
                  <a:cubicBezTo>
                    <a:pt x="1365" y="1104"/>
                    <a:pt x="1454" y="1379"/>
                    <a:pt x="1571" y="1615"/>
                  </a:cubicBezTo>
                  <a:cubicBezTo>
                    <a:pt x="1391" y="1539"/>
                    <a:pt x="1207" y="1491"/>
                    <a:pt x="1024" y="1491"/>
                  </a:cubicBezTo>
                  <a:cubicBezTo>
                    <a:pt x="898" y="1491"/>
                    <a:pt x="772" y="1514"/>
                    <a:pt x="648" y="1566"/>
                  </a:cubicBezTo>
                  <a:cubicBezTo>
                    <a:pt x="246" y="1733"/>
                    <a:pt x="0" y="2322"/>
                    <a:pt x="236" y="2724"/>
                  </a:cubicBezTo>
                  <a:cubicBezTo>
                    <a:pt x="413" y="3039"/>
                    <a:pt x="796" y="3156"/>
                    <a:pt x="1149" y="3215"/>
                  </a:cubicBezTo>
                  <a:cubicBezTo>
                    <a:pt x="864" y="3323"/>
                    <a:pt x="609" y="3471"/>
                    <a:pt x="442" y="3687"/>
                  </a:cubicBezTo>
                  <a:cubicBezTo>
                    <a:pt x="128" y="4089"/>
                    <a:pt x="423" y="4600"/>
                    <a:pt x="786" y="4855"/>
                  </a:cubicBezTo>
                  <a:cubicBezTo>
                    <a:pt x="949" y="4969"/>
                    <a:pt x="1125" y="5018"/>
                    <a:pt x="1302" y="5018"/>
                  </a:cubicBezTo>
                  <a:cubicBezTo>
                    <a:pt x="1627" y="5018"/>
                    <a:pt x="1955" y="4855"/>
                    <a:pt x="2210" y="4639"/>
                  </a:cubicBezTo>
                  <a:cubicBezTo>
                    <a:pt x="2308" y="4561"/>
                    <a:pt x="2396" y="4472"/>
                    <a:pt x="2484" y="4374"/>
                  </a:cubicBezTo>
                  <a:lnTo>
                    <a:pt x="2484" y="4374"/>
                  </a:lnTo>
                  <a:cubicBezTo>
                    <a:pt x="2435" y="4904"/>
                    <a:pt x="2475" y="5474"/>
                    <a:pt x="2799" y="5837"/>
                  </a:cubicBezTo>
                  <a:cubicBezTo>
                    <a:pt x="2980" y="6043"/>
                    <a:pt x="3245" y="6126"/>
                    <a:pt x="3519" y="6126"/>
                  </a:cubicBezTo>
                  <a:cubicBezTo>
                    <a:pt x="3781" y="6126"/>
                    <a:pt x="4051" y="6050"/>
                    <a:pt x="4262" y="5935"/>
                  </a:cubicBezTo>
                  <a:cubicBezTo>
                    <a:pt x="4733" y="5660"/>
                    <a:pt x="4743" y="5160"/>
                    <a:pt x="4556" y="4708"/>
                  </a:cubicBezTo>
                  <a:cubicBezTo>
                    <a:pt x="4556" y="4688"/>
                    <a:pt x="4546" y="4678"/>
                    <a:pt x="4537" y="4669"/>
                  </a:cubicBezTo>
                  <a:lnTo>
                    <a:pt x="4537" y="4669"/>
                  </a:lnTo>
                  <a:cubicBezTo>
                    <a:pt x="4879" y="4889"/>
                    <a:pt x="5275" y="5088"/>
                    <a:pt x="5675" y="5088"/>
                  </a:cubicBezTo>
                  <a:cubicBezTo>
                    <a:pt x="5757" y="5088"/>
                    <a:pt x="5839" y="5080"/>
                    <a:pt x="5921" y="5061"/>
                  </a:cubicBezTo>
                  <a:cubicBezTo>
                    <a:pt x="6402" y="4944"/>
                    <a:pt x="6805" y="4394"/>
                    <a:pt x="6638" y="3893"/>
                  </a:cubicBezTo>
                  <a:cubicBezTo>
                    <a:pt x="6500" y="3461"/>
                    <a:pt x="5970" y="3314"/>
                    <a:pt x="5558" y="3235"/>
                  </a:cubicBezTo>
                  <a:cubicBezTo>
                    <a:pt x="5872" y="3156"/>
                    <a:pt x="6186" y="3039"/>
                    <a:pt x="6422" y="2832"/>
                  </a:cubicBezTo>
                  <a:cubicBezTo>
                    <a:pt x="6805" y="2479"/>
                    <a:pt x="6599" y="2008"/>
                    <a:pt x="6235" y="1723"/>
                  </a:cubicBezTo>
                  <a:cubicBezTo>
                    <a:pt x="6058" y="1579"/>
                    <a:pt x="5854" y="1521"/>
                    <a:pt x="5647" y="1521"/>
                  </a:cubicBezTo>
                  <a:cubicBezTo>
                    <a:pt x="5373" y="1521"/>
                    <a:pt x="5091" y="1622"/>
                    <a:pt x="4851" y="1762"/>
                  </a:cubicBezTo>
                  <a:cubicBezTo>
                    <a:pt x="5037" y="1409"/>
                    <a:pt x="5204" y="977"/>
                    <a:pt x="5106" y="584"/>
                  </a:cubicBezTo>
                  <a:cubicBezTo>
                    <a:pt x="5016" y="206"/>
                    <a:pt x="4617" y="0"/>
                    <a:pt x="4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3" name="Google Shape;5043;p23"/>
            <p:cNvSpPr/>
            <p:nvPr/>
          </p:nvSpPr>
          <p:spPr>
            <a:xfrm>
              <a:off x="1172548" y="9689789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18" y="287"/>
                  </a:moveTo>
                  <a:cubicBezTo>
                    <a:pt x="3349" y="287"/>
                    <a:pt x="3587" y="400"/>
                    <a:pt x="3702" y="592"/>
                  </a:cubicBezTo>
                  <a:cubicBezTo>
                    <a:pt x="3898" y="916"/>
                    <a:pt x="3898" y="1367"/>
                    <a:pt x="3879" y="1731"/>
                  </a:cubicBezTo>
                  <a:cubicBezTo>
                    <a:pt x="3859" y="2006"/>
                    <a:pt x="3830" y="2281"/>
                    <a:pt x="3761" y="2546"/>
                  </a:cubicBezTo>
                  <a:cubicBezTo>
                    <a:pt x="3740" y="2634"/>
                    <a:pt x="3803" y="2666"/>
                    <a:pt x="3887" y="2666"/>
                  </a:cubicBezTo>
                  <a:cubicBezTo>
                    <a:pt x="4000" y="2666"/>
                    <a:pt x="4149" y="2608"/>
                    <a:pt x="4183" y="2546"/>
                  </a:cubicBezTo>
                  <a:cubicBezTo>
                    <a:pt x="4370" y="2222"/>
                    <a:pt x="4596" y="1898"/>
                    <a:pt x="4880" y="1652"/>
                  </a:cubicBezTo>
                  <a:cubicBezTo>
                    <a:pt x="5022" y="1527"/>
                    <a:pt x="5195" y="1401"/>
                    <a:pt x="5389" y="1401"/>
                  </a:cubicBezTo>
                  <a:cubicBezTo>
                    <a:pt x="5437" y="1401"/>
                    <a:pt x="5487" y="1409"/>
                    <a:pt x="5538" y="1426"/>
                  </a:cubicBezTo>
                  <a:cubicBezTo>
                    <a:pt x="5774" y="1505"/>
                    <a:pt x="6039" y="1809"/>
                    <a:pt x="6068" y="2074"/>
                  </a:cubicBezTo>
                  <a:cubicBezTo>
                    <a:pt x="6157" y="2742"/>
                    <a:pt x="4772" y="2860"/>
                    <a:pt x="4321" y="2899"/>
                  </a:cubicBezTo>
                  <a:cubicBezTo>
                    <a:pt x="4103" y="2928"/>
                    <a:pt x="3985" y="3185"/>
                    <a:pt x="4251" y="3185"/>
                  </a:cubicBezTo>
                  <a:cubicBezTo>
                    <a:pt x="4261" y="3185"/>
                    <a:pt x="4271" y="3185"/>
                    <a:pt x="4281" y="3184"/>
                  </a:cubicBezTo>
                  <a:cubicBezTo>
                    <a:pt x="4380" y="3174"/>
                    <a:pt x="4488" y="3164"/>
                    <a:pt x="4605" y="3155"/>
                  </a:cubicBezTo>
                  <a:cubicBezTo>
                    <a:pt x="4717" y="3146"/>
                    <a:pt x="4841" y="3140"/>
                    <a:pt x="4969" y="3140"/>
                  </a:cubicBezTo>
                  <a:cubicBezTo>
                    <a:pt x="5548" y="3140"/>
                    <a:pt x="6209" y="3262"/>
                    <a:pt x="6225" y="3793"/>
                  </a:cubicBezTo>
                  <a:cubicBezTo>
                    <a:pt x="6235" y="3979"/>
                    <a:pt x="6147" y="4303"/>
                    <a:pt x="5931" y="4343"/>
                  </a:cubicBezTo>
                  <a:cubicBezTo>
                    <a:pt x="5911" y="4346"/>
                    <a:pt x="5890" y="4348"/>
                    <a:pt x="5869" y="4348"/>
                  </a:cubicBezTo>
                  <a:cubicBezTo>
                    <a:pt x="5663" y="4348"/>
                    <a:pt x="5415" y="4185"/>
                    <a:pt x="5263" y="4087"/>
                  </a:cubicBezTo>
                  <a:cubicBezTo>
                    <a:pt x="4949" y="3901"/>
                    <a:pt x="4654" y="3665"/>
                    <a:pt x="4399" y="3410"/>
                  </a:cubicBezTo>
                  <a:cubicBezTo>
                    <a:pt x="4371" y="3381"/>
                    <a:pt x="4324" y="3369"/>
                    <a:pt x="4273" y="3369"/>
                  </a:cubicBezTo>
                  <a:cubicBezTo>
                    <a:pt x="4165" y="3369"/>
                    <a:pt x="4033" y="3422"/>
                    <a:pt x="3987" y="3488"/>
                  </a:cubicBezTo>
                  <a:cubicBezTo>
                    <a:pt x="3967" y="3518"/>
                    <a:pt x="3967" y="3557"/>
                    <a:pt x="4006" y="3596"/>
                  </a:cubicBezTo>
                  <a:cubicBezTo>
                    <a:pt x="4203" y="3793"/>
                    <a:pt x="4389" y="4009"/>
                    <a:pt x="4556" y="4235"/>
                  </a:cubicBezTo>
                  <a:cubicBezTo>
                    <a:pt x="4713" y="4460"/>
                    <a:pt x="5145" y="5050"/>
                    <a:pt x="4851" y="5305"/>
                  </a:cubicBezTo>
                  <a:cubicBezTo>
                    <a:pt x="4766" y="5380"/>
                    <a:pt x="4629" y="5412"/>
                    <a:pt x="4492" y="5412"/>
                  </a:cubicBezTo>
                  <a:cubicBezTo>
                    <a:pt x="4359" y="5412"/>
                    <a:pt x="4225" y="5382"/>
                    <a:pt x="4134" y="5334"/>
                  </a:cubicBezTo>
                  <a:cubicBezTo>
                    <a:pt x="3957" y="5236"/>
                    <a:pt x="3869" y="5059"/>
                    <a:pt x="3820" y="4863"/>
                  </a:cubicBezTo>
                  <a:cubicBezTo>
                    <a:pt x="3790" y="4745"/>
                    <a:pt x="3781" y="4618"/>
                    <a:pt x="3781" y="4490"/>
                  </a:cubicBezTo>
                  <a:cubicBezTo>
                    <a:pt x="3800" y="4362"/>
                    <a:pt x="3820" y="4225"/>
                    <a:pt x="3830" y="4097"/>
                  </a:cubicBezTo>
                  <a:cubicBezTo>
                    <a:pt x="3834" y="4006"/>
                    <a:pt x="3763" y="3969"/>
                    <a:pt x="3677" y="3969"/>
                  </a:cubicBezTo>
                  <a:cubicBezTo>
                    <a:pt x="3559" y="3969"/>
                    <a:pt x="3411" y="4040"/>
                    <a:pt x="3388" y="4136"/>
                  </a:cubicBezTo>
                  <a:cubicBezTo>
                    <a:pt x="3358" y="4274"/>
                    <a:pt x="3349" y="4421"/>
                    <a:pt x="3349" y="4559"/>
                  </a:cubicBezTo>
                  <a:cubicBezTo>
                    <a:pt x="3268" y="5099"/>
                    <a:pt x="3068" y="5844"/>
                    <a:pt x="2646" y="5844"/>
                  </a:cubicBezTo>
                  <a:cubicBezTo>
                    <a:pt x="2554" y="5844"/>
                    <a:pt x="2452" y="5808"/>
                    <a:pt x="2337" y="5727"/>
                  </a:cubicBezTo>
                  <a:cubicBezTo>
                    <a:pt x="1650" y="5246"/>
                    <a:pt x="2592" y="3930"/>
                    <a:pt x="2936" y="3488"/>
                  </a:cubicBezTo>
                  <a:cubicBezTo>
                    <a:pt x="3037" y="3363"/>
                    <a:pt x="2925" y="3300"/>
                    <a:pt x="2798" y="3300"/>
                  </a:cubicBezTo>
                  <a:cubicBezTo>
                    <a:pt x="2715" y="3300"/>
                    <a:pt x="2625" y="3326"/>
                    <a:pt x="2583" y="3380"/>
                  </a:cubicBezTo>
                  <a:cubicBezTo>
                    <a:pt x="2357" y="3665"/>
                    <a:pt x="2092" y="3930"/>
                    <a:pt x="1787" y="4127"/>
                  </a:cubicBezTo>
                  <a:cubicBezTo>
                    <a:pt x="1631" y="4231"/>
                    <a:pt x="1451" y="4324"/>
                    <a:pt x="1271" y="4324"/>
                  </a:cubicBezTo>
                  <a:cubicBezTo>
                    <a:pt x="1214" y="4324"/>
                    <a:pt x="1157" y="4315"/>
                    <a:pt x="1100" y="4294"/>
                  </a:cubicBezTo>
                  <a:cubicBezTo>
                    <a:pt x="884" y="4205"/>
                    <a:pt x="589" y="3891"/>
                    <a:pt x="599" y="3645"/>
                  </a:cubicBezTo>
                  <a:cubicBezTo>
                    <a:pt x="619" y="3243"/>
                    <a:pt x="1375" y="3135"/>
                    <a:pt x="1660" y="3076"/>
                  </a:cubicBezTo>
                  <a:cubicBezTo>
                    <a:pt x="1974" y="3007"/>
                    <a:pt x="2298" y="2968"/>
                    <a:pt x="2612" y="2948"/>
                  </a:cubicBezTo>
                  <a:cubicBezTo>
                    <a:pt x="2844" y="2939"/>
                    <a:pt x="2952" y="2663"/>
                    <a:pt x="2676" y="2663"/>
                  </a:cubicBezTo>
                  <a:cubicBezTo>
                    <a:pt x="2671" y="2663"/>
                    <a:pt x="2666" y="2663"/>
                    <a:pt x="2661" y="2664"/>
                  </a:cubicBezTo>
                  <a:cubicBezTo>
                    <a:pt x="2489" y="2678"/>
                    <a:pt x="2290" y="2691"/>
                    <a:pt x="2084" y="2691"/>
                  </a:cubicBezTo>
                  <a:cubicBezTo>
                    <a:pt x="1598" y="2691"/>
                    <a:pt x="1071" y="2619"/>
                    <a:pt x="747" y="2330"/>
                  </a:cubicBezTo>
                  <a:cubicBezTo>
                    <a:pt x="481" y="2084"/>
                    <a:pt x="540" y="1466"/>
                    <a:pt x="923" y="1348"/>
                  </a:cubicBezTo>
                  <a:cubicBezTo>
                    <a:pt x="974" y="1331"/>
                    <a:pt x="1027" y="1323"/>
                    <a:pt x="1082" y="1323"/>
                  </a:cubicBezTo>
                  <a:cubicBezTo>
                    <a:pt x="1445" y="1323"/>
                    <a:pt x="1885" y="1651"/>
                    <a:pt x="2141" y="1839"/>
                  </a:cubicBezTo>
                  <a:cubicBezTo>
                    <a:pt x="2426" y="2035"/>
                    <a:pt x="2701" y="2271"/>
                    <a:pt x="2946" y="2516"/>
                  </a:cubicBezTo>
                  <a:cubicBezTo>
                    <a:pt x="2976" y="2546"/>
                    <a:pt x="3025" y="2559"/>
                    <a:pt x="3079" y="2559"/>
                  </a:cubicBezTo>
                  <a:cubicBezTo>
                    <a:pt x="3238" y="2559"/>
                    <a:pt x="3441" y="2449"/>
                    <a:pt x="3339" y="2340"/>
                  </a:cubicBezTo>
                  <a:cubicBezTo>
                    <a:pt x="3162" y="2133"/>
                    <a:pt x="3005" y="1908"/>
                    <a:pt x="2867" y="1672"/>
                  </a:cubicBezTo>
                  <a:cubicBezTo>
                    <a:pt x="2691" y="1377"/>
                    <a:pt x="2416" y="847"/>
                    <a:pt x="2651" y="513"/>
                  </a:cubicBezTo>
                  <a:cubicBezTo>
                    <a:pt x="2760" y="357"/>
                    <a:pt x="2937" y="287"/>
                    <a:pt x="3118" y="287"/>
                  </a:cubicBezTo>
                  <a:close/>
                  <a:moveTo>
                    <a:pt x="3298" y="0"/>
                  </a:moveTo>
                  <a:cubicBezTo>
                    <a:pt x="3036" y="0"/>
                    <a:pt x="2766" y="78"/>
                    <a:pt x="2553" y="199"/>
                  </a:cubicBezTo>
                  <a:cubicBezTo>
                    <a:pt x="2082" y="464"/>
                    <a:pt x="2062" y="965"/>
                    <a:pt x="2249" y="1426"/>
                  </a:cubicBezTo>
                  <a:cubicBezTo>
                    <a:pt x="2259" y="1436"/>
                    <a:pt x="2268" y="1446"/>
                    <a:pt x="2268" y="1466"/>
                  </a:cubicBezTo>
                  <a:cubicBezTo>
                    <a:pt x="1937" y="1247"/>
                    <a:pt x="1539" y="1043"/>
                    <a:pt x="1141" y="1043"/>
                  </a:cubicBezTo>
                  <a:cubicBezTo>
                    <a:pt x="1055" y="1043"/>
                    <a:pt x="969" y="1052"/>
                    <a:pt x="884" y="1073"/>
                  </a:cubicBezTo>
                  <a:cubicBezTo>
                    <a:pt x="413" y="1181"/>
                    <a:pt x="10" y="1741"/>
                    <a:pt x="167" y="2232"/>
                  </a:cubicBezTo>
                  <a:cubicBezTo>
                    <a:pt x="305" y="2664"/>
                    <a:pt x="845" y="2821"/>
                    <a:pt x="1247" y="2889"/>
                  </a:cubicBezTo>
                  <a:cubicBezTo>
                    <a:pt x="933" y="2968"/>
                    <a:pt x="619" y="3086"/>
                    <a:pt x="383" y="3292"/>
                  </a:cubicBezTo>
                  <a:cubicBezTo>
                    <a:pt x="0" y="3645"/>
                    <a:pt x="206" y="4117"/>
                    <a:pt x="570" y="4411"/>
                  </a:cubicBezTo>
                  <a:cubicBezTo>
                    <a:pt x="745" y="4549"/>
                    <a:pt x="946" y="4605"/>
                    <a:pt x="1151" y="4605"/>
                  </a:cubicBezTo>
                  <a:cubicBezTo>
                    <a:pt x="1429" y="4605"/>
                    <a:pt x="1716" y="4503"/>
                    <a:pt x="1964" y="4362"/>
                  </a:cubicBezTo>
                  <a:lnTo>
                    <a:pt x="1964" y="4362"/>
                  </a:lnTo>
                  <a:cubicBezTo>
                    <a:pt x="1778" y="4726"/>
                    <a:pt x="1601" y="5158"/>
                    <a:pt x="1699" y="5541"/>
                  </a:cubicBezTo>
                  <a:cubicBezTo>
                    <a:pt x="1797" y="5924"/>
                    <a:pt x="2187" y="6125"/>
                    <a:pt x="2564" y="6125"/>
                  </a:cubicBezTo>
                  <a:cubicBezTo>
                    <a:pt x="2641" y="6125"/>
                    <a:pt x="2716" y="6117"/>
                    <a:pt x="2789" y="6100"/>
                  </a:cubicBezTo>
                  <a:cubicBezTo>
                    <a:pt x="3182" y="6012"/>
                    <a:pt x="3417" y="5688"/>
                    <a:pt x="3565" y="5334"/>
                  </a:cubicBezTo>
                  <a:cubicBezTo>
                    <a:pt x="3682" y="5501"/>
                    <a:pt x="3859" y="5619"/>
                    <a:pt x="4105" y="5668"/>
                  </a:cubicBezTo>
                  <a:cubicBezTo>
                    <a:pt x="4184" y="5682"/>
                    <a:pt x="4274" y="5690"/>
                    <a:pt x="4369" y="5690"/>
                  </a:cubicBezTo>
                  <a:cubicBezTo>
                    <a:pt x="4730" y="5690"/>
                    <a:pt x="5159" y="5575"/>
                    <a:pt x="5322" y="5256"/>
                  </a:cubicBezTo>
                  <a:cubicBezTo>
                    <a:pt x="5440" y="5020"/>
                    <a:pt x="5361" y="4745"/>
                    <a:pt x="5234" y="4510"/>
                  </a:cubicBezTo>
                  <a:lnTo>
                    <a:pt x="5234" y="4510"/>
                  </a:lnTo>
                  <a:cubicBezTo>
                    <a:pt x="5424" y="4587"/>
                    <a:pt x="5615" y="4635"/>
                    <a:pt x="5801" y="4635"/>
                  </a:cubicBezTo>
                  <a:cubicBezTo>
                    <a:pt x="5922" y="4635"/>
                    <a:pt x="6041" y="4615"/>
                    <a:pt x="6157" y="4568"/>
                  </a:cubicBezTo>
                  <a:cubicBezTo>
                    <a:pt x="6569" y="4392"/>
                    <a:pt x="6805" y="3803"/>
                    <a:pt x="6579" y="3400"/>
                  </a:cubicBezTo>
                  <a:cubicBezTo>
                    <a:pt x="6402" y="3086"/>
                    <a:pt x="6019" y="2968"/>
                    <a:pt x="5666" y="2919"/>
                  </a:cubicBezTo>
                  <a:cubicBezTo>
                    <a:pt x="5951" y="2811"/>
                    <a:pt x="6196" y="2654"/>
                    <a:pt x="6373" y="2438"/>
                  </a:cubicBezTo>
                  <a:cubicBezTo>
                    <a:pt x="6687" y="2035"/>
                    <a:pt x="6392" y="1534"/>
                    <a:pt x="6029" y="1279"/>
                  </a:cubicBezTo>
                  <a:cubicBezTo>
                    <a:pt x="5864" y="1160"/>
                    <a:pt x="5685" y="1109"/>
                    <a:pt x="5505" y="1109"/>
                  </a:cubicBezTo>
                  <a:cubicBezTo>
                    <a:pt x="5182" y="1109"/>
                    <a:pt x="4858" y="1271"/>
                    <a:pt x="4605" y="1485"/>
                  </a:cubicBezTo>
                  <a:cubicBezTo>
                    <a:pt x="4507" y="1564"/>
                    <a:pt x="4419" y="1652"/>
                    <a:pt x="4330" y="1750"/>
                  </a:cubicBezTo>
                  <a:cubicBezTo>
                    <a:pt x="4380" y="1220"/>
                    <a:pt x="4330" y="651"/>
                    <a:pt x="4016" y="287"/>
                  </a:cubicBezTo>
                  <a:cubicBezTo>
                    <a:pt x="3832" y="83"/>
                    <a:pt x="3569" y="0"/>
                    <a:pt x="3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4" name="Google Shape;5044;p23"/>
            <p:cNvSpPr/>
            <p:nvPr/>
          </p:nvSpPr>
          <p:spPr>
            <a:xfrm>
              <a:off x="1512149" y="9698303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4157" y="290"/>
                  </a:moveTo>
                  <a:cubicBezTo>
                    <a:pt x="4249" y="290"/>
                    <a:pt x="4353" y="326"/>
                    <a:pt x="4468" y="407"/>
                  </a:cubicBezTo>
                  <a:cubicBezTo>
                    <a:pt x="5146" y="888"/>
                    <a:pt x="4213" y="2194"/>
                    <a:pt x="3869" y="2636"/>
                  </a:cubicBezTo>
                  <a:cubicBezTo>
                    <a:pt x="3769" y="2765"/>
                    <a:pt x="3877" y="2828"/>
                    <a:pt x="4002" y="2828"/>
                  </a:cubicBezTo>
                  <a:cubicBezTo>
                    <a:pt x="4086" y="2828"/>
                    <a:pt x="4179" y="2799"/>
                    <a:pt x="4223" y="2744"/>
                  </a:cubicBezTo>
                  <a:cubicBezTo>
                    <a:pt x="4439" y="2459"/>
                    <a:pt x="4714" y="2194"/>
                    <a:pt x="5018" y="1998"/>
                  </a:cubicBezTo>
                  <a:cubicBezTo>
                    <a:pt x="5166" y="1902"/>
                    <a:pt x="5347" y="1806"/>
                    <a:pt x="5527" y="1806"/>
                  </a:cubicBezTo>
                  <a:cubicBezTo>
                    <a:pt x="5587" y="1806"/>
                    <a:pt x="5647" y="1816"/>
                    <a:pt x="5705" y="1841"/>
                  </a:cubicBezTo>
                  <a:cubicBezTo>
                    <a:pt x="5921" y="1919"/>
                    <a:pt x="6216" y="2233"/>
                    <a:pt x="6206" y="2479"/>
                  </a:cubicBezTo>
                  <a:cubicBezTo>
                    <a:pt x="6186" y="2882"/>
                    <a:pt x="5430" y="2999"/>
                    <a:pt x="5146" y="3058"/>
                  </a:cubicBezTo>
                  <a:cubicBezTo>
                    <a:pt x="4831" y="3117"/>
                    <a:pt x="4507" y="3156"/>
                    <a:pt x="4193" y="3176"/>
                  </a:cubicBezTo>
                  <a:cubicBezTo>
                    <a:pt x="3965" y="3195"/>
                    <a:pt x="3857" y="3462"/>
                    <a:pt x="4116" y="3462"/>
                  </a:cubicBezTo>
                  <a:cubicBezTo>
                    <a:pt x="4125" y="3462"/>
                    <a:pt x="4134" y="3462"/>
                    <a:pt x="4144" y="3461"/>
                  </a:cubicBezTo>
                  <a:cubicBezTo>
                    <a:pt x="4307" y="3447"/>
                    <a:pt x="4496" y="3435"/>
                    <a:pt x="4693" y="3435"/>
                  </a:cubicBezTo>
                  <a:cubicBezTo>
                    <a:pt x="5185" y="3435"/>
                    <a:pt x="5729" y="3507"/>
                    <a:pt x="6059" y="3795"/>
                  </a:cubicBezTo>
                  <a:cubicBezTo>
                    <a:pt x="6324" y="4040"/>
                    <a:pt x="6265" y="4669"/>
                    <a:pt x="5882" y="4786"/>
                  </a:cubicBezTo>
                  <a:cubicBezTo>
                    <a:pt x="5835" y="4801"/>
                    <a:pt x="5785" y="4808"/>
                    <a:pt x="5733" y="4808"/>
                  </a:cubicBezTo>
                  <a:cubicBezTo>
                    <a:pt x="5369" y="4808"/>
                    <a:pt x="4923" y="4476"/>
                    <a:pt x="4664" y="4295"/>
                  </a:cubicBezTo>
                  <a:cubicBezTo>
                    <a:pt x="4380" y="4089"/>
                    <a:pt x="4105" y="3863"/>
                    <a:pt x="3859" y="3608"/>
                  </a:cubicBezTo>
                  <a:cubicBezTo>
                    <a:pt x="3829" y="3578"/>
                    <a:pt x="3781" y="3565"/>
                    <a:pt x="3727" y="3565"/>
                  </a:cubicBezTo>
                  <a:cubicBezTo>
                    <a:pt x="3567" y="3565"/>
                    <a:pt x="3361" y="3677"/>
                    <a:pt x="3457" y="3795"/>
                  </a:cubicBezTo>
                  <a:cubicBezTo>
                    <a:pt x="3643" y="4001"/>
                    <a:pt x="3800" y="4227"/>
                    <a:pt x="3938" y="4453"/>
                  </a:cubicBezTo>
                  <a:cubicBezTo>
                    <a:pt x="4115" y="4757"/>
                    <a:pt x="4390" y="5277"/>
                    <a:pt x="4154" y="5611"/>
                  </a:cubicBezTo>
                  <a:cubicBezTo>
                    <a:pt x="4044" y="5769"/>
                    <a:pt x="3863" y="5841"/>
                    <a:pt x="3678" y="5841"/>
                  </a:cubicBezTo>
                  <a:cubicBezTo>
                    <a:pt x="3451" y="5841"/>
                    <a:pt x="3217" y="5732"/>
                    <a:pt x="3103" y="5542"/>
                  </a:cubicBezTo>
                  <a:cubicBezTo>
                    <a:pt x="2897" y="5209"/>
                    <a:pt x="2907" y="4767"/>
                    <a:pt x="2927" y="4394"/>
                  </a:cubicBezTo>
                  <a:cubicBezTo>
                    <a:pt x="2946" y="4119"/>
                    <a:pt x="2976" y="3844"/>
                    <a:pt x="3035" y="3579"/>
                  </a:cubicBezTo>
                  <a:cubicBezTo>
                    <a:pt x="3055" y="3491"/>
                    <a:pt x="2994" y="3458"/>
                    <a:pt x="2912" y="3458"/>
                  </a:cubicBezTo>
                  <a:cubicBezTo>
                    <a:pt x="2801" y="3458"/>
                    <a:pt x="2652" y="3517"/>
                    <a:pt x="2612" y="3579"/>
                  </a:cubicBezTo>
                  <a:cubicBezTo>
                    <a:pt x="2436" y="3913"/>
                    <a:pt x="2200" y="4227"/>
                    <a:pt x="1925" y="4472"/>
                  </a:cubicBezTo>
                  <a:cubicBezTo>
                    <a:pt x="1782" y="4599"/>
                    <a:pt x="1601" y="4732"/>
                    <a:pt x="1407" y="4732"/>
                  </a:cubicBezTo>
                  <a:cubicBezTo>
                    <a:pt x="1361" y="4732"/>
                    <a:pt x="1314" y="4725"/>
                    <a:pt x="1267" y="4708"/>
                  </a:cubicBezTo>
                  <a:cubicBezTo>
                    <a:pt x="1031" y="4619"/>
                    <a:pt x="766" y="4315"/>
                    <a:pt x="737" y="4060"/>
                  </a:cubicBezTo>
                  <a:cubicBezTo>
                    <a:pt x="649" y="3392"/>
                    <a:pt x="2033" y="3264"/>
                    <a:pt x="2475" y="3225"/>
                  </a:cubicBezTo>
                  <a:cubicBezTo>
                    <a:pt x="2693" y="3206"/>
                    <a:pt x="2820" y="2939"/>
                    <a:pt x="2553" y="2939"/>
                  </a:cubicBezTo>
                  <a:cubicBezTo>
                    <a:pt x="2544" y="2939"/>
                    <a:pt x="2534" y="2940"/>
                    <a:pt x="2524" y="2940"/>
                  </a:cubicBezTo>
                  <a:cubicBezTo>
                    <a:pt x="2426" y="2950"/>
                    <a:pt x="2318" y="2960"/>
                    <a:pt x="2200" y="2980"/>
                  </a:cubicBezTo>
                  <a:cubicBezTo>
                    <a:pt x="2094" y="2986"/>
                    <a:pt x="1977" y="2991"/>
                    <a:pt x="1858" y="2991"/>
                  </a:cubicBezTo>
                  <a:cubicBezTo>
                    <a:pt x="1270" y="2991"/>
                    <a:pt x="596" y="2878"/>
                    <a:pt x="580" y="2332"/>
                  </a:cubicBezTo>
                  <a:cubicBezTo>
                    <a:pt x="570" y="2145"/>
                    <a:pt x="649" y="1821"/>
                    <a:pt x="874" y="1782"/>
                  </a:cubicBezTo>
                  <a:cubicBezTo>
                    <a:pt x="894" y="1778"/>
                    <a:pt x="915" y="1776"/>
                    <a:pt x="936" y="1776"/>
                  </a:cubicBezTo>
                  <a:cubicBezTo>
                    <a:pt x="1142" y="1776"/>
                    <a:pt x="1391" y="1939"/>
                    <a:pt x="1542" y="2037"/>
                  </a:cubicBezTo>
                  <a:cubicBezTo>
                    <a:pt x="1856" y="2224"/>
                    <a:pt x="2141" y="2459"/>
                    <a:pt x="2406" y="2715"/>
                  </a:cubicBezTo>
                  <a:cubicBezTo>
                    <a:pt x="2435" y="2746"/>
                    <a:pt x="2481" y="2760"/>
                    <a:pt x="2533" y="2760"/>
                  </a:cubicBezTo>
                  <a:cubicBezTo>
                    <a:pt x="2641" y="2760"/>
                    <a:pt x="2772" y="2702"/>
                    <a:pt x="2819" y="2636"/>
                  </a:cubicBezTo>
                  <a:cubicBezTo>
                    <a:pt x="2838" y="2607"/>
                    <a:pt x="2838" y="2567"/>
                    <a:pt x="2799" y="2538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6" y="747"/>
                    <a:pt x="2165" y="718"/>
                    <a:pt x="2297" y="718"/>
                  </a:cubicBezTo>
                  <a:cubicBezTo>
                    <a:pt x="2435" y="718"/>
                    <a:pt x="2576" y="750"/>
                    <a:pt x="2671" y="800"/>
                  </a:cubicBezTo>
                  <a:cubicBezTo>
                    <a:pt x="2848" y="888"/>
                    <a:pt x="2936" y="1075"/>
                    <a:pt x="2985" y="1261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5" y="1900"/>
                    <a:pt x="2976" y="2027"/>
                  </a:cubicBezTo>
                  <a:cubicBezTo>
                    <a:pt x="2971" y="2118"/>
                    <a:pt x="3042" y="2155"/>
                    <a:pt x="3128" y="2155"/>
                  </a:cubicBezTo>
                  <a:cubicBezTo>
                    <a:pt x="3247" y="2155"/>
                    <a:pt x="3395" y="2085"/>
                    <a:pt x="3417" y="1988"/>
                  </a:cubicBezTo>
                  <a:cubicBezTo>
                    <a:pt x="3447" y="1851"/>
                    <a:pt x="3457" y="1713"/>
                    <a:pt x="3457" y="1566"/>
                  </a:cubicBezTo>
                  <a:cubicBezTo>
                    <a:pt x="3537" y="1027"/>
                    <a:pt x="3736" y="290"/>
                    <a:pt x="4157" y="290"/>
                  </a:cubicBezTo>
                  <a:close/>
                  <a:moveTo>
                    <a:pt x="4232" y="0"/>
                  </a:moveTo>
                  <a:cubicBezTo>
                    <a:pt x="4158" y="0"/>
                    <a:pt x="4086" y="8"/>
                    <a:pt x="4016" y="24"/>
                  </a:cubicBezTo>
                  <a:cubicBezTo>
                    <a:pt x="3624" y="113"/>
                    <a:pt x="3388" y="437"/>
                    <a:pt x="3241" y="790"/>
                  </a:cubicBezTo>
                  <a:cubicBezTo>
                    <a:pt x="3123" y="633"/>
                    <a:pt x="2946" y="505"/>
                    <a:pt x="2701" y="456"/>
                  </a:cubicBezTo>
                  <a:cubicBezTo>
                    <a:pt x="2619" y="442"/>
                    <a:pt x="2528" y="434"/>
                    <a:pt x="2432" y="434"/>
                  </a:cubicBezTo>
                  <a:cubicBezTo>
                    <a:pt x="2066" y="434"/>
                    <a:pt x="1639" y="550"/>
                    <a:pt x="1483" y="869"/>
                  </a:cubicBezTo>
                  <a:cubicBezTo>
                    <a:pt x="1365" y="1104"/>
                    <a:pt x="1444" y="1379"/>
                    <a:pt x="1562" y="1615"/>
                  </a:cubicBezTo>
                  <a:cubicBezTo>
                    <a:pt x="1381" y="1539"/>
                    <a:pt x="1197" y="1491"/>
                    <a:pt x="1016" y="1491"/>
                  </a:cubicBezTo>
                  <a:cubicBezTo>
                    <a:pt x="892" y="1491"/>
                    <a:pt x="768" y="1514"/>
                    <a:pt x="649" y="1566"/>
                  </a:cubicBezTo>
                  <a:cubicBezTo>
                    <a:pt x="236" y="1733"/>
                    <a:pt x="0" y="2322"/>
                    <a:pt x="226" y="2724"/>
                  </a:cubicBezTo>
                  <a:cubicBezTo>
                    <a:pt x="403" y="3039"/>
                    <a:pt x="786" y="3156"/>
                    <a:pt x="1139" y="3215"/>
                  </a:cubicBezTo>
                  <a:cubicBezTo>
                    <a:pt x="855" y="3323"/>
                    <a:pt x="599" y="3471"/>
                    <a:pt x="433" y="3687"/>
                  </a:cubicBezTo>
                  <a:cubicBezTo>
                    <a:pt x="118" y="4089"/>
                    <a:pt x="413" y="4600"/>
                    <a:pt x="776" y="4855"/>
                  </a:cubicBezTo>
                  <a:cubicBezTo>
                    <a:pt x="939" y="4969"/>
                    <a:pt x="1115" y="5018"/>
                    <a:pt x="1292" y="5018"/>
                  </a:cubicBezTo>
                  <a:cubicBezTo>
                    <a:pt x="1618" y="5018"/>
                    <a:pt x="1946" y="4855"/>
                    <a:pt x="2200" y="4639"/>
                  </a:cubicBezTo>
                  <a:cubicBezTo>
                    <a:pt x="2298" y="4561"/>
                    <a:pt x="2386" y="4472"/>
                    <a:pt x="2475" y="4374"/>
                  </a:cubicBezTo>
                  <a:lnTo>
                    <a:pt x="2475" y="4374"/>
                  </a:lnTo>
                  <a:cubicBezTo>
                    <a:pt x="2426" y="4904"/>
                    <a:pt x="2465" y="5474"/>
                    <a:pt x="2789" y="5837"/>
                  </a:cubicBezTo>
                  <a:cubicBezTo>
                    <a:pt x="2970" y="6043"/>
                    <a:pt x="3236" y="6126"/>
                    <a:pt x="3510" y="6126"/>
                  </a:cubicBezTo>
                  <a:cubicBezTo>
                    <a:pt x="3772" y="6126"/>
                    <a:pt x="4041" y="6050"/>
                    <a:pt x="4252" y="5935"/>
                  </a:cubicBezTo>
                  <a:cubicBezTo>
                    <a:pt x="4723" y="5660"/>
                    <a:pt x="4743" y="5160"/>
                    <a:pt x="4547" y="4708"/>
                  </a:cubicBezTo>
                  <a:cubicBezTo>
                    <a:pt x="4547" y="4688"/>
                    <a:pt x="4537" y="4678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66" y="5088"/>
                    <a:pt x="5665" y="5088"/>
                  </a:cubicBezTo>
                  <a:cubicBezTo>
                    <a:pt x="5747" y="5088"/>
                    <a:pt x="5829" y="5080"/>
                    <a:pt x="5911" y="5061"/>
                  </a:cubicBezTo>
                  <a:cubicBezTo>
                    <a:pt x="6393" y="4944"/>
                    <a:pt x="6795" y="4394"/>
                    <a:pt x="6638" y="3893"/>
                  </a:cubicBezTo>
                  <a:cubicBezTo>
                    <a:pt x="6501" y="3461"/>
                    <a:pt x="5961" y="3314"/>
                    <a:pt x="5548" y="3235"/>
                  </a:cubicBezTo>
                  <a:cubicBezTo>
                    <a:pt x="5872" y="3156"/>
                    <a:pt x="6186" y="3039"/>
                    <a:pt x="6412" y="2832"/>
                  </a:cubicBezTo>
                  <a:cubicBezTo>
                    <a:pt x="6795" y="2479"/>
                    <a:pt x="6599" y="2008"/>
                    <a:pt x="6235" y="1723"/>
                  </a:cubicBezTo>
                  <a:cubicBezTo>
                    <a:pt x="6054" y="1579"/>
                    <a:pt x="5848" y="1521"/>
                    <a:pt x="5639" y="1521"/>
                  </a:cubicBezTo>
                  <a:cubicBezTo>
                    <a:pt x="5363" y="1521"/>
                    <a:pt x="5082" y="1622"/>
                    <a:pt x="4841" y="1762"/>
                  </a:cubicBezTo>
                  <a:cubicBezTo>
                    <a:pt x="5028" y="1409"/>
                    <a:pt x="5195" y="977"/>
                    <a:pt x="5096" y="584"/>
                  </a:cubicBezTo>
                  <a:cubicBezTo>
                    <a:pt x="5006" y="206"/>
                    <a:pt x="4607" y="0"/>
                    <a:pt x="4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5" name="Google Shape;5045;p23"/>
            <p:cNvSpPr/>
            <p:nvPr/>
          </p:nvSpPr>
          <p:spPr>
            <a:xfrm>
              <a:off x="1852061" y="9689789"/>
              <a:ext cx="211950" cy="191023"/>
            </a:xfrm>
            <a:custGeom>
              <a:avLst/>
              <a:gdLst/>
              <a:ahLst/>
              <a:cxnLst/>
              <a:rect l="l" t="t" r="r" b="b"/>
              <a:pathLst>
                <a:path w="6796" h="6125" extrusionOk="0">
                  <a:moveTo>
                    <a:pt x="3109" y="287"/>
                  </a:moveTo>
                  <a:cubicBezTo>
                    <a:pt x="3339" y="287"/>
                    <a:pt x="3577" y="400"/>
                    <a:pt x="3692" y="592"/>
                  </a:cubicBezTo>
                  <a:cubicBezTo>
                    <a:pt x="3899" y="916"/>
                    <a:pt x="3899" y="1367"/>
                    <a:pt x="386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6"/>
                    <a:pt x="3887" y="2666"/>
                  </a:cubicBezTo>
                  <a:cubicBezTo>
                    <a:pt x="4000" y="2666"/>
                    <a:pt x="4150" y="2608"/>
                    <a:pt x="4183" y="2546"/>
                  </a:cubicBezTo>
                  <a:cubicBezTo>
                    <a:pt x="4360" y="2222"/>
                    <a:pt x="4596" y="1898"/>
                    <a:pt x="4871" y="1652"/>
                  </a:cubicBezTo>
                  <a:cubicBezTo>
                    <a:pt x="5020" y="1527"/>
                    <a:pt x="5194" y="1401"/>
                    <a:pt x="5384" y="1401"/>
                  </a:cubicBezTo>
                  <a:cubicBezTo>
                    <a:pt x="5431" y="1401"/>
                    <a:pt x="5479" y="1409"/>
                    <a:pt x="5529" y="1426"/>
                  </a:cubicBezTo>
                  <a:cubicBezTo>
                    <a:pt x="5764" y="1505"/>
                    <a:pt x="6029" y="1809"/>
                    <a:pt x="6059" y="2074"/>
                  </a:cubicBezTo>
                  <a:cubicBezTo>
                    <a:pt x="6147" y="2742"/>
                    <a:pt x="4763" y="2860"/>
                    <a:pt x="4321" y="2899"/>
                  </a:cubicBezTo>
                  <a:cubicBezTo>
                    <a:pt x="4103" y="2928"/>
                    <a:pt x="3976" y="3185"/>
                    <a:pt x="4242" y="3185"/>
                  </a:cubicBezTo>
                  <a:cubicBezTo>
                    <a:pt x="4251" y="3185"/>
                    <a:pt x="4261" y="3185"/>
                    <a:pt x="4272" y="3184"/>
                  </a:cubicBezTo>
                  <a:cubicBezTo>
                    <a:pt x="4370" y="3174"/>
                    <a:pt x="4478" y="3164"/>
                    <a:pt x="4596" y="3155"/>
                  </a:cubicBezTo>
                  <a:cubicBezTo>
                    <a:pt x="4710" y="3146"/>
                    <a:pt x="4835" y="3140"/>
                    <a:pt x="4963" y="3140"/>
                  </a:cubicBezTo>
                  <a:cubicBezTo>
                    <a:pt x="5545" y="3140"/>
                    <a:pt x="6200" y="3262"/>
                    <a:pt x="6216" y="3793"/>
                  </a:cubicBezTo>
                  <a:cubicBezTo>
                    <a:pt x="6226" y="3979"/>
                    <a:pt x="6147" y="4303"/>
                    <a:pt x="5921" y="4343"/>
                  </a:cubicBezTo>
                  <a:cubicBezTo>
                    <a:pt x="5901" y="4346"/>
                    <a:pt x="5881" y="4348"/>
                    <a:pt x="5860" y="4348"/>
                  </a:cubicBezTo>
                  <a:cubicBezTo>
                    <a:pt x="5653" y="4348"/>
                    <a:pt x="5405" y="4185"/>
                    <a:pt x="5254" y="4087"/>
                  </a:cubicBezTo>
                  <a:cubicBezTo>
                    <a:pt x="4939" y="3901"/>
                    <a:pt x="4655" y="3665"/>
                    <a:pt x="4390" y="3410"/>
                  </a:cubicBezTo>
                  <a:cubicBezTo>
                    <a:pt x="4361" y="3381"/>
                    <a:pt x="4315" y="3369"/>
                    <a:pt x="4263" y="3369"/>
                  </a:cubicBezTo>
                  <a:cubicBezTo>
                    <a:pt x="4155" y="3369"/>
                    <a:pt x="4024" y="3422"/>
                    <a:pt x="3977" y="3488"/>
                  </a:cubicBezTo>
                  <a:cubicBezTo>
                    <a:pt x="3957" y="3518"/>
                    <a:pt x="3957" y="3557"/>
                    <a:pt x="3997" y="3596"/>
                  </a:cubicBezTo>
                  <a:cubicBezTo>
                    <a:pt x="4193" y="3793"/>
                    <a:pt x="4380" y="4009"/>
                    <a:pt x="4547" y="4235"/>
                  </a:cubicBezTo>
                  <a:cubicBezTo>
                    <a:pt x="4704" y="4460"/>
                    <a:pt x="5136" y="5050"/>
                    <a:pt x="4841" y="5305"/>
                  </a:cubicBezTo>
                  <a:cubicBezTo>
                    <a:pt x="4761" y="5380"/>
                    <a:pt x="4625" y="5412"/>
                    <a:pt x="4486" y="5412"/>
                  </a:cubicBezTo>
                  <a:cubicBezTo>
                    <a:pt x="4352" y="5412"/>
                    <a:pt x="4216" y="5382"/>
                    <a:pt x="4124" y="5334"/>
                  </a:cubicBezTo>
                  <a:cubicBezTo>
                    <a:pt x="3948" y="5236"/>
                    <a:pt x="3859" y="5059"/>
                    <a:pt x="3820" y="4863"/>
                  </a:cubicBezTo>
                  <a:cubicBezTo>
                    <a:pt x="3791" y="4745"/>
                    <a:pt x="3771" y="4618"/>
                    <a:pt x="3771" y="4490"/>
                  </a:cubicBezTo>
                  <a:cubicBezTo>
                    <a:pt x="3791" y="4362"/>
                    <a:pt x="3810" y="4225"/>
                    <a:pt x="3820" y="4097"/>
                  </a:cubicBezTo>
                  <a:cubicBezTo>
                    <a:pt x="3824" y="4006"/>
                    <a:pt x="3754" y="3969"/>
                    <a:pt x="3668" y="3969"/>
                  </a:cubicBezTo>
                  <a:cubicBezTo>
                    <a:pt x="3551" y="3969"/>
                    <a:pt x="3405" y="4040"/>
                    <a:pt x="3388" y="4136"/>
                  </a:cubicBezTo>
                  <a:cubicBezTo>
                    <a:pt x="3359" y="4274"/>
                    <a:pt x="3339" y="4421"/>
                    <a:pt x="3339" y="4559"/>
                  </a:cubicBezTo>
                  <a:cubicBezTo>
                    <a:pt x="3258" y="5099"/>
                    <a:pt x="3059" y="5844"/>
                    <a:pt x="2637" y="5844"/>
                  </a:cubicBezTo>
                  <a:cubicBezTo>
                    <a:pt x="2545" y="5844"/>
                    <a:pt x="2442" y="5808"/>
                    <a:pt x="2328" y="5727"/>
                  </a:cubicBezTo>
                  <a:cubicBezTo>
                    <a:pt x="1650" y="5236"/>
                    <a:pt x="2583" y="3930"/>
                    <a:pt x="2936" y="3488"/>
                  </a:cubicBezTo>
                  <a:cubicBezTo>
                    <a:pt x="3032" y="3363"/>
                    <a:pt x="2917" y="3300"/>
                    <a:pt x="2788" y="3300"/>
                  </a:cubicBezTo>
                  <a:cubicBezTo>
                    <a:pt x="2705" y="3300"/>
                    <a:pt x="2615" y="3326"/>
                    <a:pt x="2573" y="3380"/>
                  </a:cubicBezTo>
                  <a:cubicBezTo>
                    <a:pt x="2357" y="3665"/>
                    <a:pt x="2082" y="3930"/>
                    <a:pt x="1778" y="4127"/>
                  </a:cubicBezTo>
                  <a:cubicBezTo>
                    <a:pt x="1629" y="4231"/>
                    <a:pt x="1445" y="4324"/>
                    <a:pt x="1263" y="4324"/>
                  </a:cubicBezTo>
                  <a:cubicBezTo>
                    <a:pt x="1205" y="4324"/>
                    <a:pt x="1147" y="4315"/>
                    <a:pt x="1090" y="4294"/>
                  </a:cubicBezTo>
                  <a:cubicBezTo>
                    <a:pt x="874" y="4205"/>
                    <a:pt x="580" y="3891"/>
                    <a:pt x="599" y="3645"/>
                  </a:cubicBezTo>
                  <a:cubicBezTo>
                    <a:pt x="609" y="3243"/>
                    <a:pt x="1365" y="3135"/>
                    <a:pt x="1650" y="3076"/>
                  </a:cubicBezTo>
                  <a:cubicBezTo>
                    <a:pt x="1964" y="3007"/>
                    <a:pt x="2288" y="2968"/>
                    <a:pt x="2602" y="2948"/>
                  </a:cubicBezTo>
                  <a:cubicBezTo>
                    <a:pt x="2834" y="2939"/>
                    <a:pt x="2942" y="2663"/>
                    <a:pt x="2666" y="2663"/>
                  </a:cubicBezTo>
                  <a:cubicBezTo>
                    <a:pt x="2661" y="2663"/>
                    <a:pt x="2657" y="2663"/>
                    <a:pt x="2652" y="2664"/>
                  </a:cubicBezTo>
                  <a:cubicBezTo>
                    <a:pt x="2482" y="2678"/>
                    <a:pt x="2285" y="2691"/>
                    <a:pt x="2079" y="2691"/>
                  </a:cubicBezTo>
                  <a:cubicBezTo>
                    <a:pt x="1593" y="2691"/>
                    <a:pt x="1061" y="2619"/>
                    <a:pt x="737" y="2330"/>
                  </a:cubicBezTo>
                  <a:cubicBezTo>
                    <a:pt x="472" y="2084"/>
                    <a:pt x="531" y="1466"/>
                    <a:pt x="914" y="1348"/>
                  </a:cubicBezTo>
                  <a:cubicBezTo>
                    <a:pt x="964" y="1331"/>
                    <a:pt x="1018" y="1323"/>
                    <a:pt x="1073" y="1323"/>
                  </a:cubicBezTo>
                  <a:cubicBezTo>
                    <a:pt x="1435" y="1323"/>
                    <a:pt x="1876" y="1651"/>
                    <a:pt x="2131" y="1839"/>
                  </a:cubicBezTo>
                  <a:cubicBezTo>
                    <a:pt x="2416" y="2035"/>
                    <a:pt x="2691" y="2271"/>
                    <a:pt x="2936" y="2516"/>
                  </a:cubicBezTo>
                  <a:cubicBezTo>
                    <a:pt x="2966" y="2546"/>
                    <a:pt x="3015" y="2559"/>
                    <a:pt x="3070" y="2559"/>
                  </a:cubicBezTo>
                  <a:cubicBezTo>
                    <a:pt x="3229" y="2559"/>
                    <a:pt x="3434" y="2449"/>
                    <a:pt x="3339" y="2340"/>
                  </a:cubicBezTo>
                  <a:cubicBezTo>
                    <a:pt x="3162" y="2133"/>
                    <a:pt x="2995" y="1908"/>
                    <a:pt x="2858" y="1672"/>
                  </a:cubicBezTo>
                  <a:cubicBezTo>
                    <a:pt x="2681" y="1377"/>
                    <a:pt x="2406" y="847"/>
                    <a:pt x="2642" y="513"/>
                  </a:cubicBezTo>
                  <a:cubicBezTo>
                    <a:pt x="2750" y="357"/>
                    <a:pt x="2927" y="287"/>
                    <a:pt x="3109" y="287"/>
                  </a:cubicBezTo>
                  <a:close/>
                  <a:moveTo>
                    <a:pt x="3292" y="0"/>
                  </a:moveTo>
                  <a:cubicBezTo>
                    <a:pt x="3029" y="0"/>
                    <a:pt x="2756" y="78"/>
                    <a:pt x="2544" y="199"/>
                  </a:cubicBezTo>
                  <a:cubicBezTo>
                    <a:pt x="2072" y="464"/>
                    <a:pt x="2053" y="965"/>
                    <a:pt x="2249" y="1426"/>
                  </a:cubicBezTo>
                  <a:cubicBezTo>
                    <a:pt x="2249" y="1436"/>
                    <a:pt x="2259" y="1446"/>
                    <a:pt x="2259" y="1466"/>
                  </a:cubicBezTo>
                  <a:cubicBezTo>
                    <a:pt x="1927" y="1247"/>
                    <a:pt x="1536" y="1043"/>
                    <a:pt x="1140" y="1043"/>
                  </a:cubicBezTo>
                  <a:cubicBezTo>
                    <a:pt x="1055" y="1043"/>
                    <a:pt x="969" y="1052"/>
                    <a:pt x="884" y="1073"/>
                  </a:cubicBezTo>
                  <a:cubicBezTo>
                    <a:pt x="403" y="1181"/>
                    <a:pt x="0" y="1741"/>
                    <a:pt x="158" y="2232"/>
                  </a:cubicBezTo>
                  <a:cubicBezTo>
                    <a:pt x="305" y="2664"/>
                    <a:pt x="835" y="2821"/>
                    <a:pt x="1247" y="2889"/>
                  </a:cubicBezTo>
                  <a:cubicBezTo>
                    <a:pt x="923" y="2968"/>
                    <a:pt x="609" y="3086"/>
                    <a:pt x="383" y="3292"/>
                  </a:cubicBezTo>
                  <a:cubicBezTo>
                    <a:pt x="0" y="3645"/>
                    <a:pt x="197" y="4117"/>
                    <a:pt x="560" y="4411"/>
                  </a:cubicBezTo>
                  <a:cubicBezTo>
                    <a:pt x="740" y="4549"/>
                    <a:pt x="943" y="4605"/>
                    <a:pt x="1149" y="4605"/>
                  </a:cubicBezTo>
                  <a:cubicBezTo>
                    <a:pt x="1427" y="4605"/>
                    <a:pt x="1712" y="4503"/>
                    <a:pt x="1954" y="4362"/>
                  </a:cubicBezTo>
                  <a:lnTo>
                    <a:pt x="1954" y="4362"/>
                  </a:lnTo>
                  <a:cubicBezTo>
                    <a:pt x="1768" y="4726"/>
                    <a:pt x="1601" y="5158"/>
                    <a:pt x="1699" y="5541"/>
                  </a:cubicBezTo>
                  <a:cubicBezTo>
                    <a:pt x="1789" y="5924"/>
                    <a:pt x="2185" y="6125"/>
                    <a:pt x="2558" y="6125"/>
                  </a:cubicBezTo>
                  <a:cubicBezTo>
                    <a:pt x="2634" y="6125"/>
                    <a:pt x="2708" y="6117"/>
                    <a:pt x="2779" y="6100"/>
                  </a:cubicBezTo>
                  <a:cubicBezTo>
                    <a:pt x="3172" y="6012"/>
                    <a:pt x="3408" y="5688"/>
                    <a:pt x="3555" y="5334"/>
                  </a:cubicBezTo>
                  <a:cubicBezTo>
                    <a:pt x="3683" y="5501"/>
                    <a:pt x="3849" y="5619"/>
                    <a:pt x="4095" y="5668"/>
                  </a:cubicBezTo>
                  <a:cubicBezTo>
                    <a:pt x="4176" y="5682"/>
                    <a:pt x="4268" y="5690"/>
                    <a:pt x="4364" y="5690"/>
                  </a:cubicBezTo>
                  <a:cubicBezTo>
                    <a:pt x="4730" y="5690"/>
                    <a:pt x="5157" y="5575"/>
                    <a:pt x="5313" y="5256"/>
                  </a:cubicBezTo>
                  <a:cubicBezTo>
                    <a:pt x="5430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8" y="4587"/>
                    <a:pt x="5606" y="4635"/>
                    <a:pt x="5792" y="4635"/>
                  </a:cubicBezTo>
                  <a:cubicBezTo>
                    <a:pt x="5912" y="4635"/>
                    <a:pt x="6031" y="4615"/>
                    <a:pt x="6147" y="4568"/>
                  </a:cubicBezTo>
                  <a:cubicBezTo>
                    <a:pt x="6560" y="4392"/>
                    <a:pt x="6795" y="3803"/>
                    <a:pt x="6569" y="3400"/>
                  </a:cubicBezTo>
                  <a:cubicBezTo>
                    <a:pt x="6393" y="3086"/>
                    <a:pt x="6010" y="2968"/>
                    <a:pt x="5656" y="2919"/>
                  </a:cubicBezTo>
                  <a:cubicBezTo>
                    <a:pt x="5941" y="2811"/>
                    <a:pt x="6196" y="2654"/>
                    <a:pt x="6363" y="2438"/>
                  </a:cubicBezTo>
                  <a:cubicBezTo>
                    <a:pt x="6677" y="2035"/>
                    <a:pt x="6383" y="1534"/>
                    <a:pt x="6019" y="1279"/>
                  </a:cubicBezTo>
                  <a:cubicBezTo>
                    <a:pt x="5854" y="1160"/>
                    <a:pt x="5675" y="1109"/>
                    <a:pt x="5495" y="1109"/>
                  </a:cubicBezTo>
                  <a:cubicBezTo>
                    <a:pt x="5173" y="1109"/>
                    <a:pt x="4848" y="1271"/>
                    <a:pt x="4596" y="1485"/>
                  </a:cubicBezTo>
                  <a:cubicBezTo>
                    <a:pt x="4498" y="1564"/>
                    <a:pt x="4409" y="1652"/>
                    <a:pt x="4321" y="1750"/>
                  </a:cubicBezTo>
                  <a:cubicBezTo>
                    <a:pt x="4370" y="1220"/>
                    <a:pt x="4331" y="651"/>
                    <a:pt x="4007" y="287"/>
                  </a:cubicBezTo>
                  <a:cubicBezTo>
                    <a:pt x="3827" y="83"/>
                    <a:pt x="3564" y="0"/>
                    <a:pt x="3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6" name="Google Shape;5046;p23"/>
            <p:cNvSpPr/>
            <p:nvPr/>
          </p:nvSpPr>
          <p:spPr>
            <a:xfrm>
              <a:off x="2191350" y="9698303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61" y="290"/>
                  </a:moveTo>
                  <a:cubicBezTo>
                    <a:pt x="4253" y="290"/>
                    <a:pt x="4355" y="326"/>
                    <a:pt x="4468" y="407"/>
                  </a:cubicBezTo>
                  <a:cubicBezTo>
                    <a:pt x="5156" y="888"/>
                    <a:pt x="4213" y="2194"/>
                    <a:pt x="3869" y="2636"/>
                  </a:cubicBezTo>
                  <a:cubicBezTo>
                    <a:pt x="3770" y="2765"/>
                    <a:pt x="3877" y="2828"/>
                    <a:pt x="4002" y="2828"/>
                  </a:cubicBezTo>
                  <a:cubicBezTo>
                    <a:pt x="4087" y="2828"/>
                    <a:pt x="4180" y="2799"/>
                    <a:pt x="4223" y="2744"/>
                  </a:cubicBezTo>
                  <a:cubicBezTo>
                    <a:pt x="4449" y="2459"/>
                    <a:pt x="4714" y="2194"/>
                    <a:pt x="5018" y="1998"/>
                  </a:cubicBezTo>
                  <a:cubicBezTo>
                    <a:pt x="5173" y="1902"/>
                    <a:pt x="5351" y="1806"/>
                    <a:pt x="5533" y="1806"/>
                  </a:cubicBezTo>
                  <a:cubicBezTo>
                    <a:pt x="5594" y="1806"/>
                    <a:pt x="5655" y="1816"/>
                    <a:pt x="5715" y="1841"/>
                  </a:cubicBezTo>
                  <a:cubicBezTo>
                    <a:pt x="5931" y="1919"/>
                    <a:pt x="6216" y="2233"/>
                    <a:pt x="6206" y="2479"/>
                  </a:cubicBezTo>
                  <a:cubicBezTo>
                    <a:pt x="6187" y="2882"/>
                    <a:pt x="5431" y="2999"/>
                    <a:pt x="5146" y="3058"/>
                  </a:cubicBezTo>
                  <a:cubicBezTo>
                    <a:pt x="4832" y="3117"/>
                    <a:pt x="4518" y="3156"/>
                    <a:pt x="4194" y="3176"/>
                  </a:cubicBezTo>
                  <a:cubicBezTo>
                    <a:pt x="3975" y="3195"/>
                    <a:pt x="3858" y="3462"/>
                    <a:pt x="4116" y="3462"/>
                  </a:cubicBezTo>
                  <a:cubicBezTo>
                    <a:pt x="4125" y="3462"/>
                    <a:pt x="4135" y="3462"/>
                    <a:pt x="4144" y="3461"/>
                  </a:cubicBezTo>
                  <a:cubicBezTo>
                    <a:pt x="4310" y="3447"/>
                    <a:pt x="4501" y="3435"/>
                    <a:pt x="4700" y="3435"/>
                  </a:cubicBezTo>
                  <a:cubicBezTo>
                    <a:pt x="5195" y="3435"/>
                    <a:pt x="5737" y="3507"/>
                    <a:pt x="6059" y="3795"/>
                  </a:cubicBezTo>
                  <a:cubicBezTo>
                    <a:pt x="6334" y="4040"/>
                    <a:pt x="6265" y="4669"/>
                    <a:pt x="5892" y="4786"/>
                  </a:cubicBezTo>
                  <a:cubicBezTo>
                    <a:pt x="5844" y="4801"/>
                    <a:pt x="5793" y="4808"/>
                    <a:pt x="5740" y="4808"/>
                  </a:cubicBezTo>
                  <a:cubicBezTo>
                    <a:pt x="5370" y="4808"/>
                    <a:pt x="4924" y="4476"/>
                    <a:pt x="4675" y="4295"/>
                  </a:cubicBezTo>
                  <a:cubicBezTo>
                    <a:pt x="4380" y="4089"/>
                    <a:pt x="4115" y="3863"/>
                    <a:pt x="3860" y="3608"/>
                  </a:cubicBezTo>
                  <a:cubicBezTo>
                    <a:pt x="3830" y="3578"/>
                    <a:pt x="3781" y="3565"/>
                    <a:pt x="3727" y="3565"/>
                  </a:cubicBezTo>
                  <a:cubicBezTo>
                    <a:pt x="3568" y="3565"/>
                    <a:pt x="3364" y="3677"/>
                    <a:pt x="3467" y="3795"/>
                  </a:cubicBezTo>
                  <a:cubicBezTo>
                    <a:pt x="3644" y="4001"/>
                    <a:pt x="3801" y="4227"/>
                    <a:pt x="3938" y="4453"/>
                  </a:cubicBezTo>
                  <a:cubicBezTo>
                    <a:pt x="4115" y="4757"/>
                    <a:pt x="4390" y="5277"/>
                    <a:pt x="4164" y="5611"/>
                  </a:cubicBezTo>
                  <a:cubicBezTo>
                    <a:pt x="4050" y="5769"/>
                    <a:pt x="3866" y="5841"/>
                    <a:pt x="3680" y="5841"/>
                  </a:cubicBezTo>
                  <a:cubicBezTo>
                    <a:pt x="3451" y="5841"/>
                    <a:pt x="3217" y="5732"/>
                    <a:pt x="3104" y="5542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76" y="3844"/>
                    <a:pt x="3045" y="3579"/>
                  </a:cubicBezTo>
                  <a:cubicBezTo>
                    <a:pt x="3066" y="3491"/>
                    <a:pt x="3003" y="3458"/>
                    <a:pt x="2919" y="3458"/>
                  </a:cubicBezTo>
                  <a:cubicBezTo>
                    <a:pt x="2806" y="3458"/>
                    <a:pt x="2656" y="3517"/>
                    <a:pt x="2622" y="3579"/>
                  </a:cubicBezTo>
                  <a:cubicBezTo>
                    <a:pt x="2436" y="3913"/>
                    <a:pt x="2210" y="4227"/>
                    <a:pt x="1925" y="4472"/>
                  </a:cubicBezTo>
                  <a:cubicBezTo>
                    <a:pt x="1783" y="4599"/>
                    <a:pt x="1608" y="4732"/>
                    <a:pt x="1411" y="4732"/>
                  </a:cubicBezTo>
                  <a:cubicBezTo>
                    <a:pt x="1365" y="4732"/>
                    <a:pt x="1317" y="4725"/>
                    <a:pt x="1267" y="4708"/>
                  </a:cubicBezTo>
                  <a:cubicBezTo>
                    <a:pt x="1032" y="4619"/>
                    <a:pt x="767" y="4315"/>
                    <a:pt x="737" y="4060"/>
                  </a:cubicBezTo>
                  <a:cubicBezTo>
                    <a:pt x="649" y="3392"/>
                    <a:pt x="2033" y="3264"/>
                    <a:pt x="2485" y="3225"/>
                  </a:cubicBezTo>
                  <a:cubicBezTo>
                    <a:pt x="2703" y="3206"/>
                    <a:pt x="2821" y="2939"/>
                    <a:pt x="2562" y="2939"/>
                  </a:cubicBezTo>
                  <a:cubicBezTo>
                    <a:pt x="2553" y="2939"/>
                    <a:pt x="2544" y="2940"/>
                    <a:pt x="2534" y="2940"/>
                  </a:cubicBezTo>
                  <a:cubicBezTo>
                    <a:pt x="2426" y="2950"/>
                    <a:pt x="2318" y="2960"/>
                    <a:pt x="2200" y="2980"/>
                  </a:cubicBezTo>
                  <a:cubicBezTo>
                    <a:pt x="2096" y="2986"/>
                    <a:pt x="1981" y="2991"/>
                    <a:pt x="1862" y="2991"/>
                  </a:cubicBezTo>
                  <a:cubicBezTo>
                    <a:pt x="1277" y="2991"/>
                    <a:pt x="596" y="2878"/>
                    <a:pt x="580" y="2332"/>
                  </a:cubicBezTo>
                  <a:cubicBezTo>
                    <a:pt x="570" y="2145"/>
                    <a:pt x="659" y="1821"/>
                    <a:pt x="875" y="1782"/>
                  </a:cubicBezTo>
                  <a:cubicBezTo>
                    <a:pt x="895" y="1778"/>
                    <a:pt x="915" y="1776"/>
                    <a:pt x="936" y="1776"/>
                  </a:cubicBezTo>
                  <a:cubicBezTo>
                    <a:pt x="1143" y="1776"/>
                    <a:pt x="1392" y="1939"/>
                    <a:pt x="1552" y="2037"/>
                  </a:cubicBezTo>
                  <a:cubicBezTo>
                    <a:pt x="1857" y="2224"/>
                    <a:pt x="2151" y="2459"/>
                    <a:pt x="2406" y="2715"/>
                  </a:cubicBezTo>
                  <a:cubicBezTo>
                    <a:pt x="2438" y="2746"/>
                    <a:pt x="2486" y="2760"/>
                    <a:pt x="2538" y="2760"/>
                  </a:cubicBezTo>
                  <a:cubicBezTo>
                    <a:pt x="2645" y="2760"/>
                    <a:pt x="2772" y="2702"/>
                    <a:pt x="2819" y="2636"/>
                  </a:cubicBezTo>
                  <a:cubicBezTo>
                    <a:pt x="2838" y="2607"/>
                    <a:pt x="2838" y="2567"/>
                    <a:pt x="2809" y="253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7" y="747"/>
                    <a:pt x="2168" y="718"/>
                    <a:pt x="2301" y="718"/>
                  </a:cubicBezTo>
                  <a:cubicBezTo>
                    <a:pt x="2440" y="718"/>
                    <a:pt x="2581" y="750"/>
                    <a:pt x="2672" y="800"/>
                  </a:cubicBezTo>
                  <a:cubicBezTo>
                    <a:pt x="2848" y="888"/>
                    <a:pt x="2937" y="1075"/>
                    <a:pt x="2986" y="1261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6" y="1900"/>
                    <a:pt x="2976" y="2027"/>
                  </a:cubicBezTo>
                  <a:cubicBezTo>
                    <a:pt x="2976" y="2118"/>
                    <a:pt x="3047" y="2155"/>
                    <a:pt x="3133" y="2155"/>
                  </a:cubicBezTo>
                  <a:cubicBezTo>
                    <a:pt x="3250" y="2155"/>
                    <a:pt x="3395" y="2085"/>
                    <a:pt x="3418" y="1988"/>
                  </a:cubicBezTo>
                  <a:cubicBezTo>
                    <a:pt x="3447" y="1851"/>
                    <a:pt x="3457" y="1713"/>
                    <a:pt x="3457" y="1566"/>
                  </a:cubicBezTo>
                  <a:cubicBezTo>
                    <a:pt x="3538" y="1027"/>
                    <a:pt x="3743" y="290"/>
                    <a:pt x="4161" y="290"/>
                  </a:cubicBezTo>
                  <a:close/>
                  <a:moveTo>
                    <a:pt x="4236" y="0"/>
                  </a:moveTo>
                  <a:cubicBezTo>
                    <a:pt x="4161" y="0"/>
                    <a:pt x="4088" y="8"/>
                    <a:pt x="4017" y="24"/>
                  </a:cubicBezTo>
                  <a:cubicBezTo>
                    <a:pt x="3624" y="113"/>
                    <a:pt x="3388" y="437"/>
                    <a:pt x="3241" y="790"/>
                  </a:cubicBezTo>
                  <a:cubicBezTo>
                    <a:pt x="3123" y="633"/>
                    <a:pt x="2946" y="505"/>
                    <a:pt x="2711" y="456"/>
                  </a:cubicBezTo>
                  <a:cubicBezTo>
                    <a:pt x="2629" y="442"/>
                    <a:pt x="2538" y="434"/>
                    <a:pt x="2442" y="434"/>
                  </a:cubicBezTo>
                  <a:cubicBezTo>
                    <a:pt x="2075" y="434"/>
                    <a:pt x="1647" y="550"/>
                    <a:pt x="1483" y="869"/>
                  </a:cubicBezTo>
                  <a:cubicBezTo>
                    <a:pt x="1366" y="1104"/>
                    <a:pt x="1444" y="1379"/>
                    <a:pt x="1572" y="1615"/>
                  </a:cubicBezTo>
                  <a:cubicBezTo>
                    <a:pt x="1391" y="1539"/>
                    <a:pt x="1204" y="1491"/>
                    <a:pt x="1020" y="1491"/>
                  </a:cubicBezTo>
                  <a:cubicBezTo>
                    <a:pt x="894" y="1491"/>
                    <a:pt x="769" y="1514"/>
                    <a:pt x="649" y="1566"/>
                  </a:cubicBezTo>
                  <a:cubicBezTo>
                    <a:pt x="236" y="1733"/>
                    <a:pt x="1" y="2332"/>
                    <a:pt x="227" y="2724"/>
                  </a:cubicBezTo>
                  <a:cubicBezTo>
                    <a:pt x="403" y="3039"/>
                    <a:pt x="786" y="3156"/>
                    <a:pt x="1140" y="3215"/>
                  </a:cubicBezTo>
                  <a:cubicBezTo>
                    <a:pt x="855" y="3323"/>
                    <a:pt x="610" y="3471"/>
                    <a:pt x="433" y="3687"/>
                  </a:cubicBezTo>
                  <a:cubicBezTo>
                    <a:pt x="119" y="4089"/>
                    <a:pt x="413" y="4600"/>
                    <a:pt x="777" y="4855"/>
                  </a:cubicBezTo>
                  <a:cubicBezTo>
                    <a:pt x="939" y="4969"/>
                    <a:pt x="1116" y="5018"/>
                    <a:pt x="1293" y="5018"/>
                  </a:cubicBezTo>
                  <a:cubicBezTo>
                    <a:pt x="1618" y="5018"/>
                    <a:pt x="1946" y="4855"/>
                    <a:pt x="2200" y="4639"/>
                  </a:cubicBezTo>
                  <a:cubicBezTo>
                    <a:pt x="2298" y="4561"/>
                    <a:pt x="2397" y="4472"/>
                    <a:pt x="2485" y="4374"/>
                  </a:cubicBezTo>
                  <a:lnTo>
                    <a:pt x="2485" y="4374"/>
                  </a:lnTo>
                  <a:cubicBezTo>
                    <a:pt x="2426" y="4904"/>
                    <a:pt x="2475" y="5474"/>
                    <a:pt x="2789" y="5837"/>
                  </a:cubicBezTo>
                  <a:cubicBezTo>
                    <a:pt x="2975" y="6043"/>
                    <a:pt x="3241" y="6126"/>
                    <a:pt x="3514" y="6126"/>
                  </a:cubicBezTo>
                  <a:cubicBezTo>
                    <a:pt x="3774" y="6126"/>
                    <a:pt x="4041" y="6050"/>
                    <a:pt x="4252" y="5935"/>
                  </a:cubicBezTo>
                  <a:cubicBezTo>
                    <a:pt x="4724" y="5660"/>
                    <a:pt x="4743" y="5160"/>
                    <a:pt x="4557" y="4708"/>
                  </a:cubicBezTo>
                  <a:cubicBezTo>
                    <a:pt x="4547" y="4688"/>
                    <a:pt x="4547" y="4678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73" y="5088"/>
                    <a:pt x="5675" y="5088"/>
                  </a:cubicBezTo>
                  <a:cubicBezTo>
                    <a:pt x="5757" y="5088"/>
                    <a:pt x="5840" y="5080"/>
                    <a:pt x="5922" y="5061"/>
                  </a:cubicBezTo>
                  <a:cubicBezTo>
                    <a:pt x="6393" y="4944"/>
                    <a:pt x="6796" y="4394"/>
                    <a:pt x="6638" y="3893"/>
                  </a:cubicBezTo>
                  <a:cubicBezTo>
                    <a:pt x="6501" y="3461"/>
                    <a:pt x="5971" y="3314"/>
                    <a:pt x="5558" y="3235"/>
                  </a:cubicBezTo>
                  <a:cubicBezTo>
                    <a:pt x="5873" y="3156"/>
                    <a:pt x="6187" y="3039"/>
                    <a:pt x="6422" y="2832"/>
                  </a:cubicBezTo>
                  <a:cubicBezTo>
                    <a:pt x="6805" y="2479"/>
                    <a:pt x="6599" y="2008"/>
                    <a:pt x="6236" y="1723"/>
                  </a:cubicBezTo>
                  <a:cubicBezTo>
                    <a:pt x="6058" y="1579"/>
                    <a:pt x="5855" y="1521"/>
                    <a:pt x="5648" y="1521"/>
                  </a:cubicBezTo>
                  <a:cubicBezTo>
                    <a:pt x="5373" y="1521"/>
                    <a:pt x="5092" y="1622"/>
                    <a:pt x="4851" y="1762"/>
                  </a:cubicBezTo>
                  <a:cubicBezTo>
                    <a:pt x="5028" y="1409"/>
                    <a:pt x="5205" y="977"/>
                    <a:pt x="5107" y="584"/>
                  </a:cubicBezTo>
                  <a:cubicBezTo>
                    <a:pt x="5008" y="206"/>
                    <a:pt x="4614" y="0"/>
                    <a:pt x="4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7" name="Google Shape;5047;p23"/>
            <p:cNvSpPr/>
            <p:nvPr/>
          </p:nvSpPr>
          <p:spPr>
            <a:xfrm>
              <a:off x="2531263" y="9689789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14" y="287"/>
                  </a:moveTo>
                  <a:cubicBezTo>
                    <a:pt x="3345" y="287"/>
                    <a:pt x="3582" y="400"/>
                    <a:pt x="3703" y="592"/>
                  </a:cubicBezTo>
                  <a:cubicBezTo>
                    <a:pt x="3899" y="916"/>
                    <a:pt x="3899" y="1367"/>
                    <a:pt x="3879" y="1731"/>
                  </a:cubicBezTo>
                  <a:cubicBezTo>
                    <a:pt x="3860" y="2006"/>
                    <a:pt x="3820" y="2281"/>
                    <a:pt x="3761" y="2546"/>
                  </a:cubicBezTo>
                  <a:cubicBezTo>
                    <a:pt x="3741" y="2634"/>
                    <a:pt x="3804" y="2666"/>
                    <a:pt x="3887" y="2666"/>
                  </a:cubicBezTo>
                  <a:cubicBezTo>
                    <a:pt x="4000" y="2666"/>
                    <a:pt x="4150" y="2608"/>
                    <a:pt x="4184" y="2546"/>
                  </a:cubicBezTo>
                  <a:cubicBezTo>
                    <a:pt x="4360" y="2222"/>
                    <a:pt x="4596" y="1898"/>
                    <a:pt x="4881" y="1652"/>
                  </a:cubicBezTo>
                  <a:cubicBezTo>
                    <a:pt x="5022" y="1527"/>
                    <a:pt x="5195" y="1401"/>
                    <a:pt x="5384" y="1401"/>
                  </a:cubicBezTo>
                  <a:cubicBezTo>
                    <a:pt x="5431" y="1401"/>
                    <a:pt x="5480" y="1409"/>
                    <a:pt x="5529" y="1426"/>
                  </a:cubicBezTo>
                  <a:cubicBezTo>
                    <a:pt x="5774" y="1505"/>
                    <a:pt x="6030" y="1809"/>
                    <a:pt x="6069" y="2074"/>
                  </a:cubicBezTo>
                  <a:cubicBezTo>
                    <a:pt x="6157" y="2742"/>
                    <a:pt x="4763" y="2860"/>
                    <a:pt x="4321" y="2899"/>
                  </a:cubicBezTo>
                  <a:cubicBezTo>
                    <a:pt x="4103" y="2928"/>
                    <a:pt x="3986" y="3185"/>
                    <a:pt x="4243" y="3185"/>
                  </a:cubicBezTo>
                  <a:cubicBezTo>
                    <a:pt x="4252" y="3185"/>
                    <a:pt x="4262" y="3185"/>
                    <a:pt x="4272" y="3184"/>
                  </a:cubicBezTo>
                  <a:cubicBezTo>
                    <a:pt x="4370" y="3174"/>
                    <a:pt x="4488" y="3164"/>
                    <a:pt x="4596" y="3155"/>
                  </a:cubicBezTo>
                  <a:cubicBezTo>
                    <a:pt x="4710" y="3146"/>
                    <a:pt x="4835" y="3140"/>
                    <a:pt x="4965" y="3140"/>
                  </a:cubicBezTo>
                  <a:cubicBezTo>
                    <a:pt x="5549" y="3140"/>
                    <a:pt x="6210" y="3262"/>
                    <a:pt x="6226" y="3793"/>
                  </a:cubicBezTo>
                  <a:cubicBezTo>
                    <a:pt x="6226" y="3979"/>
                    <a:pt x="6147" y="4303"/>
                    <a:pt x="5931" y="4343"/>
                  </a:cubicBezTo>
                  <a:cubicBezTo>
                    <a:pt x="5911" y="4346"/>
                    <a:pt x="5891" y="4348"/>
                    <a:pt x="5870" y="4348"/>
                  </a:cubicBezTo>
                  <a:cubicBezTo>
                    <a:pt x="5664" y="4348"/>
                    <a:pt x="5414" y="4185"/>
                    <a:pt x="5254" y="4087"/>
                  </a:cubicBezTo>
                  <a:cubicBezTo>
                    <a:pt x="4950" y="3901"/>
                    <a:pt x="4655" y="3665"/>
                    <a:pt x="4400" y="3410"/>
                  </a:cubicBezTo>
                  <a:cubicBezTo>
                    <a:pt x="4368" y="3381"/>
                    <a:pt x="4320" y="3369"/>
                    <a:pt x="4267" y="3369"/>
                  </a:cubicBezTo>
                  <a:cubicBezTo>
                    <a:pt x="4157" y="3369"/>
                    <a:pt x="4027" y="3422"/>
                    <a:pt x="3987" y="3488"/>
                  </a:cubicBezTo>
                  <a:cubicBezTo>
                    <a:pt x="3968" y="3518"/>
                    <a:pt x="3968" y="3557"/>
                    <a:pt x="3997" y="3596"/>
                  </a:cubicBezTo>
                  <a:cubicBezTo>
                    <a:pt x="4203" y="3793"/>
                    <a:pt x="4390" y="4009"/>
                    <a:pt x="4547" y="4235"/>
                  </a:cubicBezTo>
                  <a:cubicBezTo>
                    <a:pt x="4714" y="4460"/>
                    <a:pt x="5146" y="5050"/>
                    <a:pt x="4851" y="5305"/>
                  </a:cubicBezTo>
                  <a:cubicBezTo>
                    <a:pt x="4766" y="5380"/>
                    <a:pt x="4627" y="5412"/>
                    <a:pt x="4488" y="5412"/>
                  </a:cubicBezTo>
                  <a:cubicBezTo>
                    <a:pt x="4355" y="5412"/>
                    <a:pt x="4221" y="5382"/>
                    <a:pt x="4135" y="5334"/>
                  </a:cubicBezTo>
                  <a:cubicBezTo>
                    <a:pt x="3958" y="5236"/>
                    <a:pt x="3860" y="5059"/>
                    <a:pt x="3820" y="4863"/>
                  </a:cubicBezTo>
                  <a:cubicBezTo>
                    <a:pt x="3791" y="4745"/>
                    <a:pt x="3781" y="4618"/>
                    <a:pt x="3781" y="4490"/>
                  </a:cubicBezTo>
                  <a:cubicBezTo>
                    <a:pt x="3801" y="4362"/>
                    <a:pt x="3820" y="4225"/>
                    <a:pt x="3820" y="4097"/>
                  </a:cubicBezTo>
                  <a:cubicBezTo>
                    <a:pt x="3825" y="4006"/>
                    <a:pt x="3754" y="3969"/>
                    <a:pt x="3669" y="3969"/>
                  </a:cubicBezTo>
                  <a:cubicBezTo>
                    <a:pt x="3551" y="3969"/>
                    <a:pt x="3405" y="4040"/>
                    <a:pt x="3388" y="4136"/>
                  </a:cubicBezTo>
                  <a:cubicBezTo>
                    <a:pt x="3359" y="4274"/>
                    <a:pt x="3339" y="4421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8"/>
                    <a:pt x="2328" y="5727"/>
                  </a:cubicBezTo>
                  <a:cubicBezTo>
                    <a:pt x="1650" y="5236"/>
                    <a:pt x="2583" y="3930"/>
                    <a:pt x="2937" y="3488"/>
                  </a:cubicBezTo>
                  <a:cubicBezTo>
                    <a:pt x="3038" y="3363"/>
                    <a:pt x="2926" y="3300"/>
                    <a:pt x="2798" y="3300"/>
                  </a:cubicBezTo>
                  <a:cubicBezTo>
                    <a:pt x="2715" y="3300"/>
                    <a:pt x="2626" y="3326"/>
                    <a:pt x="2583" y="3380"/>
                  </a:cubicBezTo>
                  <a:cubicBezTo>
                    <a:pt x="2357" y="3665"/>
                    <a:pt x="2082" y="3930"/>
                    <a:pt x="1788" y="4127"/>
                  </a:cubicBezTo>
                  <a:cubicBezTo>
                    <a:pt x="1631" y="4231"/>
                    <a:pt x="1452" y="4324"/>
                    <a:pt x="1267" y="4324"/>
                  </a:cubicBezTo>
                  <a:cubicBezTo>
                    <a:pt x="1209" y="4324"/>
                    <a:pt x="1150" y="4315"/>
                    <a:pt x="1091" y="4294"/>
                  </a:cubicBezTo>
                  <a:cubicBezTo>
                    <a:pt x="875" y="4205"/>
                    <a:pt x="590" y="3891"/>
                    <a:pt x="600" y="3645"/>
                  </a:cubicBezTo>
                  <a:cubicBezTo>
                    <a:pt x="619" y="3243"/>
                    <a:pt x="1366" y="3135"/>
                    <a:pt x="1660" y="3076"/>
                  </a:cubicBezTo>
                  <a:cubicBezTo>
                    <a:pt x="1974" y="3007"/>
                    <a:pt x="2289" y="2968"/>
                    <a:pt x="2613" y="2948"/>
                  </a:cubicBezTo>
                  <a:cubicBezTo>
                    <a:pt x="2835" y="2939"/>
                    <a:pt x="2952" y="2663"/>
                    <a:pt x="2667" y="2663"/>
                  </a:cubicBezTo>
                  <a:cubicBezTo>
                    <a:pt x="2662" y="2663"/>
                    <a:pt x="2657" y="2663"/>
                    <a:pt x="2652" y="2664"/>
                  </a:cubicBezTo>
                  <a:cubicBezTo>
                    <a:pt x="2482" y="2678"/>
                    <a:pt x="2285" y="2691"/>
                    <a:pt x="2080" y="2691"/>
                  </a:cubicBezTo>
                  <a:cubicBezTo>
                    <a:pt x="1595" y="2691"/>
                    <a:pt x="1064" y="2619"/>
                    <a:pt x="747" y="2330"/>
                  </a:cubicBezTo>
                  <a:cubicBezTo>
                    <a:pt x="472" y="2084"/>
                    <a:pt x="541" y="1466"/>
                    <a:pt x="914" y="1348"/>
                  </a:cubicBezTo>
                  <a:cubicBezTo>
                    <a:pt x="965" y="1331"/>
                    <a:pt x="1018" y="1323"/>
                    <a:pt x="1074" y="1323"/>
                  </a:cubicBezTo>
                  <a:cubicBezTo>
                    <a:pt x="1438" y="1323"/>
                    <a:pt x="1884" y="1650"/>
                    <a:pt x="2132" y="1829"/>
                  </a:cubicBezTo>
                  <a:cubicBezTo>
                    <a:pt x="2416" y="2035"/>
                    <a:pt x="2691" y="2271"/>
                    <a:pt x="2937" y="2516"/>
                  </a:cubicBezTo>
                  <a:cubicBezTo>
                    <a:pt x="2969" y="2546"/>
                    <a:pt x="3020" y="2559"/>
                    <a:pt x="3076" y="2559"/>
                  </a:cubicBezTo>
                  <a:cubicBezTo>
                    <a:pt x="3239" y="2559"/>
                    <a:pt x="3442" y="2449"/>
                    <a:pt x="3339" y="2340"/>
                  </a:cubicBezTo>
                  <a:cubicBezTo>
                    <a:pt x="3163" y="2133"/>
                    <a:pt x="3005" y="1908"/>
                    <a:pt x="2868" y="1672"/>
                  </a:cubicBezTo>
                  <a:cubicBezTo>
                    <a:pt x="2691" y="1377"/>
                    <a:pt x="2406" y="847"/>
                    <a:pt x="2642" y="513"/>
                  </a:cubicBezTo>
                  <a:cubicBezTo>
                    <a:pt x="2755" y="357"/>
                    <a:pt x="2932" y="287"/>
                    <a:pt x="3114" y="287"/>
                  </a:cubicBezTo>
                  <a:close/>
                  <a:moveTo>
                    <a:pt x="3294" y="0"/>
                  </a:moveTo>
                  <a:cubicBezTo>
                    <a:pt x="3031" y="0"/>
                    <a:pt x="2762" y="78"/>
                    <a:pt x="2554" y="199"/>
                  </a:cubicBezTo>
                  <a:cubicBezTo>
                    <a:pt x="2073" y="464"/>
                    <a:pt x="2063" y="965"/>
                    <a:pt x="2249" y="1426"/>
                  </a:cubicBezTo>
                  <a:cubicBezTo>
                    <a:pt x="2249" y="1436"/>
                    <a:pt x="2259" y="1446"/>
                    <a:pt x="2269" y="1466"/>
                  </a:cubicBezTo>
                  <a:cubicBezTo>
                    <a:pt x="1930" y="1247"/>
                    <a:pt x="1537" y="1043"/>
                    <a:pt x="1140" y="1043"/>
                  </a:cubicBezTo>
                  <a:cubicBezTo>
                    <a:pt x="1055" y="1043"/>
                    <a:pt x="970" y="1052"/>
                    <a:pt x="885" y="1073"/>
                  </a:cubicBezTo>
                  <a:cubicBezTo>
                    <a:pt x="413" y="1181"/>
                    <a:pt x="11" y="1741"/>
                    <a:pt x="168" y="2232"/>
                  </a:cubicBezTo>
                  <a:cubicBezTo>
                    <a:pt x="305" y="2664"/>
                    <a:pt x="835" y="2821"/>
                    <a:pt x="1248" y="2889"/>
                  </a:cubicBezTo>
                  <a:cubicBezTo>
                    <a:pt x="934" y="2968"/>
                    <a:pt x="619" y="3086"/>
                    <a:pt x="384" y="3292"/>
                  </a:cubicBezTo>
                  <a:cubicBezTo>
                    <a:pt x="1" y="3645"/>
                    <a:pt x="207" y="4117"/>
                    <a:pt x="570" y="4411"/>
                  </a:cubicBezTo>
                  <a:cubicBezTo>
                    <a:pt x="746" y="4549"/>
                    <a:pt x="946" y="4605"/>
                    <a:pt x="1151" y="4605"/>
                  </a:cubicBezTo>
                  <a:cubicBezTo>
                    <a:pt x="1428" y="4605"/>
                    <a:pt x="1712" y="4503"/>
                    <a:pt x="1955" y="4362"/>
                  </a:cubicBezTo>
                  <a:lnTo>
                    <a:pt x="1955" y="4362"/>
                  </a:lnTo>
                  <a:cubicBezTo>
                    <a:pt x="1768" y="4726"/>
                    <a:pt x="1601" y="5158"/>
                    <a:pt x="1699" y="5541"/>
                  </a:cubicBezTo>
                  <a:cubicBezTo>
                    <a:pt x="1789" y="5924"/>
                    <a:pt x="2185" y="6125"/>
                    <a:pt x="2559" y="6125"/>
                  </a:cubicBezTo>
                  <a:cubicBezTo>
                    <a:pt x="2634" y="6125"/>
                    <a:pt x="2709" y="6117"/>
                    <a:pt x="2780" y="6100"/>
                  </a:cubicBezTo>
                  <a:cubicBezTo>
                    <a:pt x="3182" y="6012"/>
                    <a:pt x="3418" y="5688"/>
                    <a:pt x="3565" y="5334"/>
                  </a:cubicBezTo>
                  <a:cubicBezTo>
                    <a:pt x="3683" y="5501"/>
                    <a:pt x="3850" y="5619"/>
                    <a:pt x="4095" y="5668"/>
                  </a:cubicBezTo>
                  <a:cubicBezTo>
                    <a:pt x="4177" y="5682"/>
                    <a:pt x="4268" y="5690"/>
                    <a:pt x="4364" y="5690"/>
                  </a:cubicBezTo>
                  <a:cubicBezTo>
                    <a:pt x="4731" y="5690"/>
                    <a:pt x="5159" y="5575"/>
                    <a:pt x="5323" y="5256"/>
                  </a:cubicBezTo>
                  <a:cubicBezTo>
                    <a:pt x="5440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9" y="4587"/>
                    <a:pt x="5607" y="4635"/>
                    <a:pt x="5794" y="4635"/>
                  </a:cubicBezTo>
                  <a:cubicBezTo>
                    <a:pt x="5916" y="4635"/>
                    <a:pt x="6037" y="4615"/>
                    <a:pt x="6157" y="4568"/>
                  </a:cubicBezTo>
                  <a:cubicBezTo>
                    <a:pt x="6560" y="4392"/>
                    <a:pt x="6805" y="3803"/>
                    <a:pt x="6579" y="3400"/>
                  </a:cubicBezTo>
                  <a:cubicBezTo>
                    <a:pt x="6393" y="3086"/>
                    <a:pt x="6010" y="2968"/>
                    <a:pt x="5657" y="2919"/>
                  </a:cubicBezTo>
                  <a:cubicBezTo>
                    <a:pt x="5941" y="2811"/>
                    <a:pt x="6197" y="2654"/>
                    <a:pt x="6363" y="2438"/>
                  </a:cubicBezTo>
                  <a:cubicBezTo>
                    <a:pt x="6678" y="2035"/>
                    <a:pt x="6383" y="1534"/>
                    <a:pt x="6020" y="1279"/>
                  </a:cubicBezTo>
                  <a:cubicBezTo>
                    <a:pt x="5855" y="1160"/>
                    <a:pt x="5677" y="1109"/>
                    <a:pt x="5498" y="1109"/>
                  </a:cubicBezTo>
                  <a:cubicBezTo>
                    <a:pt x="5178" y="1109"/>
                    <a:pt x="4855" y="1271"/>
                    <a:pt x="4596" y="1485"/>
                  </a:cubicBezTo>
                  <a:cubicBezTo>
                    <a:pt x="4498" y="1564"/>
                    <a:pt x="4410" y="1652"/>
                    <a:pt x="4321" y="1750"/>
                  </a:cubicBezTo>
                  <a:cubicBezTo>
                    <a:pt x="4370" y="1220"/>
                    <a:pt x="4331" y="651"/>
                    <a:pt x="4007" y="287"/>
                  </a:cubicBezTo>
                  <a:cubicBezTo>
                    <a:pt x="3828" y="83"/>
                    <a:pt x="3565" y="0"/>
                    <a:pt x="32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8" name="Google Shape;5048;p23"/>
            <p:cNvSpPr/>
            <p:nvPr/>
          </p:nvSpPr>
          <p:spPr>
            <a:xfrm>
              <a:off x="-9" y="9940880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19" y="288"/>
                  </a:moveTo>
                  <a:cubicBezTo>
                    <a:pt x="3349" y="288"/>
                    <a:pt x="3587" y="400"/>
                    <a:pt x="3702" y="592"/>
                  </a:cubicBezTo>
                  <a:cubicBezTo>
                    <a:pt x="3899" y="916"/>
                    <a:pt x="3899" y="1368"/>
                    <a:pt x="3879" y="1731"/>
                  </a:cubicBezTo>
                  <a:cubicBezTo>
                    <a:pt x="3860" y="2006"/>
                    <a:pt x="3830" y="2281"/>
                    <a:pt x="3761" y="2546"/>
                  </a:cubicBezTo>
                  <a:cubicBezTo>
                    <a:pt x="3745" y="2634"/>
                    <a:pt x="3808" y="2667"/>
                    <a:pt x="3891" y="2667"/>
                  </a:cubicBezTo>
                  <a:cubicBezTo>
                    <a:pt x="4003" y="2667"/>
                    <a:pt x="4150" y="2608"/>
                    <a:pt x="4184" y="2546"/>
                  </a:cubicBezTo>
                  <a:cubicBezTo>
                    <a:pt x="4370" y="2222"/>
                    <a:pt x="4606" y="1898"/>
                    <a:pt x="4881" y="1653"/>
                  </a:cubicBezTo>
                  <a:cubicBezTo>
                    <a:pt x="5022" y="1527"/>
                    <a:pt x="5201" y="1401"/>
                    <a:pt x="5393" y="1401"/>
                  </a:cubicBezTo>
                  <a:cubicBezTo>
                    <a:pt x="5441" y="1401"/>
                    <a:pt x="5489" y="1409"/>
                    <a:pt x="5539" y="1427"/>
                  </a:cubicBezTo>
                  <a:cubicBezTo>
                    <a:pt x="5774" y="1505"/>
                    <a:pt x="6039" y="1810"/>
                    <a:pt x="6069" y="2075"/>
                  </a:cubicBezTo>
                  <a:cubicBezTo>
                    <a:pt x="6157" y="2743"/>
                    <a:pt x="4773" y="2860"/>
                    <a:pt x="4331" y="2900"/>
                  </a:cubicBezTo>
                  <a:cubicBezTo>
                    <a:pt x="4113" y="2928"/>
                    <a:pt x="3986" y="3186"/>
                    <a:pt x="4252" y="3186"/>
                  </a:cubicBezTo>
                  <a:cubicBezTo>
                    <a:pt x="4261" y="3186"/>
                    <a:pt x="4271" y="3185"/>
                    <a:pt x="4282" y="3185"/>
                  </a:cubicBezTo>
                  <a:cubicBezTo>
                    <a:pt x="4380" y="3175"/>
                    <a:pt x="4488" y="3165"/>
                    <a:pt x="4606" y="3155"/>
                  </a:cubicBezTo>
                  <a:cubicBezTo>
                    <a:pt x="4718" y="3146"/>
                    <a:pt x="4842" y="3140"/>
                    <a:pt x="4970" y="3140"/>
                  </a:cubicBezTo>
                  <a:cubicBezTo>
                    <a:pt x="5549" y="3140"/>
                    <a:pt x="6210" y="3263"/>
                    <a:pt x="6226" y="3793"/>
                  </a:cubicBezTo>
                  <a:cubicBezTo>
                    <a:pt x="6236" y="3980"/>
                    <a:pt x="6147" y="4304"/>
                    <a:pt x="5931" y="4343"/>
                  </a:cubicBezTo>
                  <a:cubicBezTo>
                    <a:pt x="5911" y="4347"/>
                    <a:pt x="5891" y="4348"/>
                    <a:pt x="5870" y="4348"/>
                  </a:cubicBezTo>
                  <a:cubicBezTo>
                    <a:pt x="5663" y="4348"/>
                    <a:pt x="5415" y="4186"/>
                    <a:pt x="5264" y="4088"/>
                  </a:cubicBezTo>
                  <a:cubicBezTo>
                    <a:pt x="4949" y="3901"/>
                    <a:pt x="4655" y="3666"/>
                    <a:pt x="4400" y="3410"/>
                  </a:cubicBezTo>
                  <a:cubicBezTo>
                    <a:pt x="4371" y="3382"/>
                    <a:pt x="4325" y="3370"/>
                    <a:pt x="4273" y="3370"/>
                  </a:cubicBezTo>
                  <a:cubicBezTo>
                    <a:pt x="4165" y="3370"/>
                    <a:pt x="4034" y="3423"/>
                    <a:pt x="3987" y="3489"/>
                  </a:cubicBezTo>
                  <a:cubicBezTo>
                    <a:pt x="3968" y="3518"/>
                    <a:pt x="3968" y="3558"/>
                    <a:pt x="4007" y="3597"/>
                  </a:cubicBezTo>
                  <a:cubicBezTo>
                    <a:pt x="4203" y="3793"/>
                    <a:pt x="4390" y="4009"/>
                    <a:pt x="4557" y="4235"/>
                  </a:cubicBezTo>
                  <a:cubicBezTo>
                    <a:pt x="4714" y="4461"/>
                    <a:pt x="5146" y="5050"/>
                    <a:pt x="4851" y="5305"/>
                  </a:cubicBezTo>
                  <a:cubicBezTo>
                    <a:pt x="4766" y="5381"/>
                    <a:pt x="4630" y="5412"/>
                    <a:pt x="4492" y="5412"/>
                  </a:cubicBezTo>
                  <a:cubicBezTo>
                    <a:pt x="4360" y="5412"/>
                    <a:pt x="4226" y="5383"/>
                    <a:pt x="4134" y="5335"/>
                  </a:cubicBezTo>
                  <a:cubicBezTo>
                    <a:pt x="3958" y="5237"/>
                    <a:pt x="3869" y="5060"/>
                    <a:pt x="3820" y="4864"/>
                  </a:cubicBezTo>
                  <a:cubicBezTo>
                    <a:pt x="3791" y="4746"/>
                    <a:pt x="3781" y="4618"/>
                    <a:pt x="3781" y="4490"/>
                  </a:cubicBezTo>
                  <a:cubicBezTo>
                    <a:pt x="3801" y="4363"/>
                    <a:pt x="3820" y="4225"/>
                    <a:pt x="3830" y="4098"/>
                  </a:cubicBezTo>
                  <a:cubicBezTo>
                    <a:pt x="3834" y="4008"/>
                    <a:pt x="3766" y="3973"/>
                    <a:pt x="3682" y="3973"/>
                  </a:cubicBezTo>
                  <a:cubicBezTo>
                    <a:pt x="3563" y="3973"/>
                    <a:pt x="3411" y="4045"/>
                    <a:pt x="3388" y="4137"/>
                  </a:cubicBezTo>
                  <a:cubicBezTo>
                    <a:pt x="3359" y="4274"/>
                    <a:pt x="3349" y="4422"/>
                    <a:pt x="3349" y="4559"/>
                  </a:cubicBezTo>
                  <a:cubicBezTo>
                    <a:pt x="3268" y="5099"/>
                    <a:pt x="3069" y="5844"/>
                    <a:pt x="2647" y="5844"/>
                  </a:cubicBezTo>
                  <a:cubicBezTo>
                    <a:pt x="2555" y="5844"/>
                    <a:pt x="2452" y="5809"/>
                    <a:pt x="2338" y="5728"/>
                  </a:cubicBezTo>
                  <a:cubicBezTo>
                    <a:pt x="1660" y="5246"/>
                    <a:pt x="2593" y="3931"/>
                    <a:pt x="2937" y="3489"/>
                  </a:cubicBezTo>
                  <a:cubicBezTo>
                    <a:pt x="3038" y="3364"/>
                    <a:pt x="2926" y="3300"/>
                    <a:pt x="2798" y="3300"/>
                  </a:cubicBezTo>
                  <a:cubicBezTo>
                    <a:pt x="2715" y="3300"/>
                    <a:pt x="2626" y="3327"/>
                    <a:pt x="2583" y="3381"/>
                  </a:cubicBezTo>
                  <a:cubicBezTo>
                    <a:pt x="2367" y="3666"/>
                    <a:pt x="2092" y="3931"/>
                    <a:pt x="1788" y="4127"/>
                  </a:cubicBezTo>
                  <a:cubicBezTo>
                    <a:pt x="1631" y="4232"/>
                    <a:pt x="1452" y="4325"/>
                    <a:pt x="1271" y="4325"/>
                  </a:cubicBezTo>
                  <a:cubicBezTo>
                    <a:pt x="1214" y="4325"/>
                    <a:pt x="1157" y="4315"/>
                    <a:pt x="1100" y="4294"/>
                  </a:cubicBezTo>
                  <a:cubicBezTo>
                    <a:pt x="884" y="4206"/>
                    <a:pt x="590" y="3891"/>
                    <a:pt x="600" y="3646"/>
                  </a:cubicBezTo>
                  <a:cubicBezTo>
                    <a:pt x="619" y="3243"/>
                    <a:pt x="1375" y="3135"/>
                    <a:pt x="1660" y="3076"/>
                  </a:cubicBezTo>
                  <a:cubicBezTo>
                    <a:pt x="1974" y="3008"/>
                    <a:pt x="2298" y="2968"/>
                    <a:pt x="2613" y="2949"/>
                  </a:cubicBezTo>
                  <a:cubicBezTo>
                    <a:pt x="2840" y="2939"/>
                    <a:pt x="2949" y="2673"/>
                    <a:pt x="2690" y="2673"/>
                  </a:cubicBezTo>
                  <a:cubicBezTo>
                    <a:pt x="2681" y="2673"/>
                    <a:pt x="2671" y="2673"/>
                    <a:pt x="2662" y="2674"/>
                  </a:cubicBezTo>
                  <a:cubicBezTo>
                    <a:pt x="2502" y="2685"/>
                    <a:pt x="2319" y="2695"/>
                    <a:pt x="2126" y="2695"/>
                  </a:cubicBezTo>
                  <a:cubicBezTo>
                    <a:pt x="1631" y="2695"/>
                    <a:pt x="1079" y="2627"/>
                    <a:pt x="747" y="2330"/>
                  </a:cubicBezTo>
                  <a:cubicBezTo>
                    <a:pt x="482" y="2085"/>
                    <a:pt x="541" y="1466"/>
                    <a:pt x="924" y="1348"/>
                  </a:cubicBezTo>
                  <a:cubicBezTo>
                    <a:pt x="974" y="1331"/>
                    <a:pt x="1028" y="1324"/>
                    <a:pt x="1083" y="1324"/>
                  </a:cubicBezTo>
                  <a:cubicBezTo>
                    <a:pt x="1445" y="1324"/>
                    <a:pt x="1886" y="1652"/>
                    <a:pt x="2141" y="1839"/>
                  </a:cubicBezTo>
                  <a:cubicBezTo>
                    <a:pt x="2426" y="2036"/>
                    <a:pt x="2701" y="2271"/>
                    <a:pt x="2946" y="2517"/>
                  </a:cubicBezTo>
                  <a:cubicBezTo>
                    <a:pt x="2976" y="2547"/>
                    <a:pt x="3025" y="2560"/>
                    <a:pt x="3080" y="2560"/>
                  </a:cubicBezTo>
                  <a:cubicBezTo>
                    <a:pt x="3239" y="2560"/>
                    <a:pt x="3444" y="2450"/>
                    <a:pt x="3349" y="2340"/>
                  </a:cubicBezTo>
                  <a:cubicBezTo>
                    <a:pt x="3162" y="2134"/>
                    <a:pt x="3005" y="1908"/>
                    <a:pt x="2868" y="1672"/>
                  </a:cubicBezTo>
                  <a:cubicBezTo>
                    <a:pt x="2691" y="1378"/>
                    <a:pt x="2416" y="848"/>
                    <a:pt x="2652" y="514"/>
                  </a:cubicBezTo>
                  <a:cubicBezTo>
                    <a:pt x="2760" y="358"/>
                    <a:pt x="2937" y="288"/>
                    <a:pt x="3119" y="288"/>
                  </a:cubicBezTo>
                  <a:close/>
                  <a:moveTo>
                    <a:pt x="3302" y="1"/>
                  </a:moveTo>
                  <a:cubicBezTo>
                    <a:pt x="3039" y="1"/>
                    <a:pt x="2766" y="79"/>
                    <a:pt x="2554" y="200"/>
                  </a:cubicBezTo>
                  <a:cubicBezTo>
                    <a:pt x="2082" y="465"/>
                    <a:pt x="2063" y="965"/>
                    <a:pt x="2249" y="1427"/>
                  </a:cubicBezTo>
                  <a:cubicBezTo>
                    <a:pt x="2259" y="1437"/>
                    <a:pt x="2269" y="1447"/>
                    <a:pt x="2269" y="1466"/>
                  </a:cubicBezTo>
                  <a:cubicBezTo>
                    <a:pt x="1938" y="1248"/>
                    <a:pt x="1546" y="1043"/>
                    <a:pt x="1150" y="1043"/>
                  </a:cubicBezTo>
                  <a:cubicBezTo>
                    <a:pt x="1065" y="1043"/>
                    <a:pt x="979" y="1053"/>
                    <a:pt x="894" y="1073"/>
                  </a:cubicBezTo>
                  <a:cubicBezTo>
                    <a:pt x="413" y="1181"/>
                    <a:pt x="11" y="1741"/>
                    <a:pt x="168" y="2232"/>
                  </a:cubicBezTo>
                  <a:cubicBezTo>
                    <a:pt x="305" y="2664"/>
                    <a:pt x="845" y="2821"/>
                    <a:pt x="1248" y="2890"/>
                  </a:cubicBezTo>
                  <a:cubicBezTo>
                    <a:pt x="933" y="2968"/>
                    <a:pt x="619" y="3086"/>
                    <a:pt x="384" y="3293"/>
                  </a:cubicBezTo>
                  <a:cubicBezTo>
                    <a:pt x="1" y="3646"/>
                    <a:pt x="207" y="4117"/>
                    <a:pt x="570" y="4412"/>
                  </a:cubicBezTo>
                  <a:cubicBezTo>
                    <a:pt x="750" y="4550"/>
                    <a:pt x="951" y="4606"/>
                    <a:pt x="1156" y="4606"/>
                  </a:cubicBezTo>
                  <a:cubicBezTo>
                    <a:pt x="1433" y="4606"/>
                    <a:pt x="1716" y="4504"/>
                    <a:pt x="1964" y="4363"/>
                  </a:cubicBezTo>
                  <a:lnTo>
                    <a:pt x="1964" y="4363"/>
                  </a:lnTo>
                  <a:cubicBezTo>
                    <a:pt x="1778" y="4726"/>
                    <a:pt x="1601" y="5158"/>
                    <a:pt x="1699" y="5541"/>
                  </a:cubicBezTo>
                  <a:cubicBezTo>
                    <a:pt x="1797" y="5925"/>
                    <a:pt x="2194" y="6125"/>
                    <a:pt x="2568" y="6125"/>
                  </a:cubicBezTo>
                  <a:cubicBezTo>
                    <a:pt x="2644" y="6125"/>
                    <a:pt x="2718" y="6117"/>
                    <a:pt x="2789" y="6101"/>
                  </a:cubicBezTo>
                  <a:cubicBezTo>
                    <a:pt x="3182" y="6012"/>
                    <a:pt x="3418" y="5688"/>
                    <a:pt x="3565" y="5335"/>
                  </a:cubicBezTo>
                  <a:cubicBezTo>
                    <a:pt x="3683" y="5502"/>
                    <a:pt x="3860" y="5620"/>
                    <a:pt x="4105" y="5669"/>
                  </a:cubicBezTo>
                  <a:cubicBezTo>
                    <a:pt x="4186" y="5683"/>
                    <a:pt x="4278" y="5691"/>
                    <a:pt x="4374" y="5691"/>
                  </a:cubicBezTo>
                  <a:cubicBezTo>
                    <a:pt x="4740" y="5691"/>
                    <a:pt x="5167" y="5575"/>
                    <a:pt x="5323" y="5256"/>
                  </a:cubicBezTo>
                  <a:cubicBezTo>
                    <a:pt x="5440" y="5021"/>
                    <a:pt x="5362" y="4746"/>
                    <a:pt x="5234" y="4510"/>
                  </a:cubicBezTo>
                  <a:lnTo>
                    <a:pt x="5234" y="4510"/>
                  </a:lnTo>
                  <a:cubicBezTo>
                    <a:pt x="5420" y="4586"/>
                    <a:pt x="5607" y="4634"/>
                    <a:pt x="5789" y="4634"/>
                  </a:cubicBezTo>
                  <a:cubicBezTo>
                    <a:pt x="5914" y="4634"/>
                    <a:pt x="6037" y="4611"/>
                    <a:pt x="6157" y="4559"/>
                  </a:cubicBezTo>
                  <a:cubicBezTo>
                    <a:pt x="6570" y="4392"/>
                    <a:pt x="6805" y="3803"/>
                    <a:pt x="6579" y="3401"/>
                  </a:cubicBezTo>
                  <a:cubicBezTo>
                    <a:pt x="6403" y="3086"/>
                    <a:pt x="6020" y="2968"/>
                    <a:pt x="5666" y="2919"/>
                  </a:cubicBezTo>
                  <a:cubicBezTo>
                    <a:pt x="5951" y="2811"/>
                    <a:pt x="6206" y="2654"/>
                    <a:pt x="6373" y="2438"/>
                  </a:cubicBezTo>
                  <a:cubicBezTo>
                    <a:pt x="6687" y="2036"/>
                    <a:pt x="6393" y="1535"/>
                    <a:pt x="6029" y="1280"/>
                  </a:cubicBezTo>
                  <a:cubicBezTo>
                    <a:pt x="5864" y="1160"/>
                    <a:pt x="5685" y="1110"/>
                    <a:pt x="5505" y="1110"/>
                  </a:cubicBezTo>
                  <a:cubicBezTo>
                    <a:pt x="5183" y="1110"/>
                    <a:pt x="4858" y="1272"/>
                    <a:pt x="4606" y="1486"/>
                  </a:cubicBezTo>
                  <a:cubicBezTo>
                    <a:pt x="4508" y="1564"/>
                    <a:pt x="4419" y="1653"/>
                    <a:pt x="4331" y="1751"/>
                  </a:cubicBezTo>
                  <a:cubicBezTo>
                    <a:pt x="4380" y="1221"/>
                    <a:pt x="4341" y="651"/>
                    <a:pt x="4017" y="288"/>
                  </a:cubicBezTo>
                  <a:cubicBezTo>
                    <a:pt x="3837" y="84"/>
                    <a:pt x="3574" y="1"/>
                    <a:pt x="33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9" name="Google Shape;5049;p23"/>
            <p:cNvSpPr/>
            <p:nvPr/>
          </p:nvSpPr>
          <p:spPr>
            <a:xfrm>
              <a:off x="339592" y="9949394"/>
              <a:ext cx="212262" cy="191086"/>
            </a:xfrm>
            <a:custGeom>
              <a:avLst/>
              <a:gdLst/>
              <a:ahLst/>
              <a:cxnLst/>
              <a:rect l="l" t="t" r="r" b="b"/>
              <a:pathLst>
                <a:path w="6806" h="6127" extrusionOk="0">
                  <a:moveTo>
                    <a:pt x="4159" y="281"/>
                  </a:moveTo>
                  <a:cubicBezTo>
                    <a:pt x="4251" y="281"/>
                    <a:pt x="4354" y="317"/>
                    <a:pt x="4468" y="398"/>
                  </a:cubicBezTo>
                  <a:cubicBezTo>
                    <a:pt x="5146" y="889"/>
                    <a:pt x="4213" y="2195"/>
                    <a:pt x="3870" y="2637"/>
                  </a:cubicBezTo>
                  <a:cubicBezTo>
                    <a:pt x="3770" y="2766"/>
                    <a:pt x="3877" y="2828"/>
                    <a:pt x="4002" y="2828"/>
                  </a:cubicBezTo>
                  <a:cubicBezTo>
                    <a:pt x="4087" y="2828"/>
                    <a:pt x="4180" y="2800"/>
                    <a:pt x="4223" y="2745"/>
                  </a:cubicBezTo>
                  <a:cubicBezTo>
                    <a:pt x="4439" y="2460"/>
                    <a:pt x="4714" y="2195"/>
                    <a:pt x="5018" y="1998"/>
                  </a:cubicBezTo>
                  <a:cubicBezTo>
                    <a:pt x="5173" y="1902"/>
                    <a:pt x="5351" y="1806"/>
                    <a:pt x="5529" y="1806"/>
                  </a:cubicBezTo>
                  <a:cubicBezTo>
                    <a:pt x="5588" y="1806"/>
                    <a:pt x="5647" y="1817"/>
                    <a:pt x="5706" y="1841"/>
                  </a:cubicBezTo>
                  <a:cubicBezTo>
                    <a:pt x="5922" y="1920"/>
                    <a:pt x="6216" y="2234"/>
                    <a:pt x="6206" y="2479"/>
                  </a:cubicBezTo>
                  <a:cubicBezTo>
                    <a:pt x="6187" y="2882"/>
                    <a:pt x="5431" y="3000"/>
                    <a:pt x="5146" y="3049"/>
                  </a:cubicBezTo>
                  <a:cubicBezTo>
                    <a:pt x="4832" y="3118"/>
                    <a:pt x="4508" y="3157"/>
                    <a:pt x="4194" y="3177"/>
                  </a:cubicBezTo>
                  <a:cubicBezTo>
                    <a:pt x="3962" y="3196"/>
                    <a:pt x="3854" y="3462"/>
                    <a:pt x="4129" y="3462"/>
                  </a:cubicBezTo>
                  <a:cubicBezTo>
                    <a:pt x="4134" y="3462"/>
                    <a:pt x="4139" y="3462"/>
                    <a:pt x="4144" y="3461"/>
                  </a:cubicBezTo>
                  <a:cubicBezTo>
                    <a:pt x="4308" y="3447"/>
                    <a:pt x="4496" y="3436"/>
                    <a:pt x="4694" y="3436"/>
                  </a:cubicBezTo>
                  <a:cubicBezTo>
                    <a:pt x="5186" y="3436"/>
                    <a:pt x="5730" y="3508"/>
                    <a:pt x="6059" y="3795"/>
                  </a:cubicBezTo>
                  <a:cubicBezTo>
                    <a:pt x="6324" y="4041"/>
                    <a:pt x="6265" y="4669"/>
                    <a:pt x="5882" y="4787"/>
                  </a:cubicBezTo>
                  <a:cubicBezTo>
                    <a:pt x="5835" y="4801"/>
                    <a:pt x="5785" y="4808"/>
                    <a:pt x="5734" y="4808"/>
                  </a:cubicBezTo>
                  <a:cubicBezTo>
                    <a:pt x="5370" y="4808"/>
                    <a:pt x="4923" y="4477"/>
                    <a:pt x="4665" y="4296"/>
                  </a:cubicBezTo>
                  <a:cubicBezTo>
                    <a:pt x="4380" y="4090"/>
                    <a:pt x="4105" y="3864"/>
                    <a:pt x="3860" y="3609"/>
                  </a:cubicBezTo>
                  <a:cubicBezTo>
                    <a:pt x="3830" y="3579"/>
                    <a:pt x="3781" y="3566"/>
                    <a:pt x="3727" y="3566"/>
                  </a:cubicBezTo>
                  <a:cubicBezTo>
                    <a:pt x="3568" y="3566"/>
                    <a:pt x="3362" y="3678"/>
                    <a:pt x="3457" y="3795"/>
                  </a:cubicBezTo>
                  <a:cubicBezTo>
                    <a:pt x="3644" y="4001"/>
                    <a:pt x="3801" y="4227"/>
                    <a:pt x="3938" y="4453"/>
                  </a:cubicBezTo>
                  <a:cubicBezTo>
                    <a:pt x="4115" y="4757"/>
                    <a:pt x="4390" y="5278"/>
                    <a:pt x="4154" y="5612"/>
                  </a:cubicBezTo>
                  <a:cubicBezTo>
                    <a:pt x="4044" y="5770"/>
                    <a:pt x="3864" y="5842"/>
                    <a:pt x="3679" y="5842"/>
                  </a:cubicBezTo>
                  <a:cubicBezTo>
                    <a:pt x="3451" y="5842"/>
                    <a:pt x="3217" y="5733"/>
                    <a:pt x="3104" y="554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7" y="4119"/>
                    <a:pt x="2976" y="3844"/>
                    <a:pt x="3045" y="3579"/>
                  </a:cubicBezTo>
                  <a:cubicBezTo>
                    <a:pt x="3061" y="3491"/>
                    <a:pt x="2998" y="3459"/>
                    <a:pt x="2915" y="3459"/>
                  </a:cubicBezTo>
                  <a:cubicBezTo>
                    <a:pt x="2803" y="3459"/>
                    <a:pt x="2656" y="3517"/>
                    <a:pt x="2623" y="3579"/>
                  </a:cubicBezTo>
                  <a:cubicBezTo>
                    <a:pt x="2436" y="3913"/>
                    <a:pt x="2200" y="4227"/>
                    <a:pt x="1925" y="4473"/>
                  </a:cubicBezTo>
                  <a:cubicBezTo>
                    <a:pt x="1783" y="4600"/>
                    <a:pt x="1601" y="4733"/>
                    <a:pt x="1408" y="4733"/>
                  </a:cubicBezTo>
                  <a:cubicBezTo>
                    <a:pt x="1362" y="4733"/>
                    <a:pt x="1315" y="4725"/>
                    <a:pt x="1267" y="4708"/>
                  </a:cubicBezTo>
                  <a:cubicBezTo>
                    <a:pt x="1032" y="4620"/>
                    <a:pt x="767" y="4316"/>
                    <a:pt x="737" y="4060"/>
                  </a:cubicBezTo>
                  <a:cubicBezTo>
                    <a:pt x="649" y="3393"/>
                    <a:pt x="2033" y="3265"/>
                    <a:pt x="2475" y="3226"/>
                  </a:cubicBezTo>
                  <a:cubicBezTo>
                    <a:pt x="2694" y="3207"/>
                    <a:pt x="2820" y="2940"/>
                    <a:pt x="2553" y="2940"/>
                  </a:cubicBezTo>
                  <a:cubicBezTo>
                    <a:pt x="2544" y="2940"/>
                    <a:pt x="2534" y="2940"/>
                    <a:pt x="2524" y="2941"/>
                  </a:cubicBezTo>
                  <a:cubicBezTo>
                    <a:pt x="2426" y="2951"/>
                    <a:pt x="2318" y="2961"/>
                    <a:pt x="2200" y="2980"/>
                  </a:cubicBezTo>
                  <a:cubicBezTo>
                    <a:pt x="2096" y="2987"/>
                    <a:pt x="1981" y="2992"/>
                    <a:pt x="1862" y="2992"/>
                  </a:cubicBezTo>
                  <a:cubicBezTo>
                    <a:pt x="1277" y="2992"/>
                    <a:pt x="596" y="2879"/>
                    <a:pt x="580" y="2332"/>
                  </a:cubicBezTo>
                  <a:cubicBezTo>
                    <a:pt x="570" y="2146"/>
                    <a:pt x="659" y="1822"/>
                    <a:pt x="875" y="1782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3" y="1777"/>
                    <a:pt x="1391" y="1940"/>
                    <a:pt x="1542" y="2038"/>
                  </a:cubicBezTo>
                  <a:cubicBezTo>
                    <a:pt x="1857" y="2224"/>
                    <a:pt x="2141" y="2460"/>
                    <a:pt x="2406" y="2715"/>
                  </a:cubicBezTo>
                  <a:cubicBezTo>
                    <a:pt x="2435" y="2747"/>
                    <a:pt x="2481" y="2760"/>
                    <a:pt x="2533" y="2760"/>
                  </a:cubicBezTo>
                  <a:cubicBezTo>
                    <a:pt x="2641" y="2760"/>
                    <a:pt x="2772" y="2703"/>
                    <a:pt x="2819" y="2637"/>
                  </a:cubicBezTo>
                  <a:cubicBezTo>
                    <a:pt x="2839" y="2607"/>
                    <a:pt x="2839" y="2568"/>
                    <a:pt x="2799" y="253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7" y="748"/>
                    <a:pt x="2166" y="718"/>
                    <a:pt x="2298" y="718"/>
                  </a:cubicBezTo>
                  <a:cubicBezTo>
                    <a:pt x="2435" y="718"/>
                    <a:pt x="2576" y="750"/>
                    <a:pt x="2672" y="800"/>
                  </a:cubicBezTo>
                  <a:cubicBezTo>
                    <a:pt x="2848" y="889"/>
                    <a:pt x="2937" y="1075"/>
                    <a:pt x="2986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63"/>
                    <a:pt x="2986" y="1900"/>
                    <a:pt x="2976" y="2028"/>
                  </a:cubicBezTo>
                  <a:cubicBezTo>
                    <a:pt x="2972" y="2119"/>
                    <a:pt x="3042" y="2156"/>
                    <a:pt x="3128" y="2156"/>
                  </a:cubicBezTo>
                  <a:cubicBezTo>
                    <a:pt x="3247" y="2156"/>
                    <a:pt x="3395" y="2085"/>
                    <a:pt x="3418" y="1989"/>
                  </a:cubicBezTo>
                  <a:cubicBezTo>
                    <a:pt x="3447" y="1851"/>
                    <a:pt x="3457" y="1714"/>
                    <a:pt x="3457" y="1566"/>
                  </a:cubicBezTo>
                  <a:cubicBezTo>
                    <a:pt x="3538" y="1026"/>
                    <a:pt x="3737" y="281"/>
                    <a:pt x="4159" y="281"/>
                  </a:cubicBezTo>
                  <a:close/>
                  <a:moveTo>
                    <a:pt x="4232" y="1"/>
                  </a:moveTo>
                  <a:cubicBezTo>
                    <a:pt x="4159" y="1"/>
                    <a:pt x="4086" y="9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34"/>
                    <a:pt x="2947" y="506"/>
                    <a:pt x="2701" y="457"/>
                  </a:cubicBezTo>
                  <a:cubicBezTo>
                    <a:pt x="2622" y="443"/>
                    <a:pt x="2531" y="435"/>
                    <a:pt x="2436" y="435"/>
                  </a:cubicBezTo>
                  <a:cubicBezTo>
                    <a:pt x="2072" y="435"/>
                    <a:pt x="1639" y="550"/>
                    <a:pt x="1484" y="869"/>
                  </a:cubicBezTo>
                  <a:cubicBezTo>
                    <a:pt x="1366" y="1105"/>
                    <a:pt x="1444" y="1380"/>
                    <a:pt x="1572" y="1615"/>
                  </a:cubicBezTo>
                  <a:cubicBezTo>
                    <a:pt x="1386" y="1540"/>
                    <a:pt x="1199" y="1492"/>
                    <a:pt x="1017" y="1492"/>
                  </a:cubicBezTo>
                  <a:cubicBezTo>
                    <a:pt x="892" y="1492"/>
                    <a:pt x="769" y="1514"/>
                    <a:pt x="649" y="1566"/>
                  </a:cubicBezTo>
                  <a:cubicBezTo>
                    <a:pt x="237" y="1733"/>
                    <a:pt x="1" y="2322"/>
                    <a:pt x="227" y="2725"/>
                  </a:cubicBezTo>
                  <a:cubicBezTo>
                    <a:pt x="403" y="3039"/>
                    <a:pt x="786" y="3157"/>
                    <a:pt x="1140" y="3216"/>
                  </a:cubicBezTo>
                  <a:cubicBezTo>
                    <a:pt x="855" y="3324"/>
                    <a:pt x="600" y="3471"/>
                    <a:pt x="433" y="3687"/>
                  </a:cubicBezTo>
                  <a:cubicBezTo>
                    <a:pt x="119" y="4090"/>
                    <a:pt x="413" y="4600"/>
                    <a:pt x="777" y="4856"/>
                  </a:cubicBezTo>
                  <a:cubicBezTo>
                    <a:pt x="939" y="4970"/>
                    <a:pt x="1116" y="5018"/>
                    <a:pt x="1293" y="5018"/>
                  </a:cubicBezTo>
                  <a:cubicBezTo>
                    <a:pt x="1618" y="5018"/>
                    <a:pt x="1946" y="4856"/>
                    <a:pt x="2200" y="4640"/>
                  </a:cubicBezTo>
                  <a:cubicBezTo>
                    <a:pt x="2298" y="4561"/>
                    <a:pt x="2387" y="447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4"/>
                    <a:pt x="2789" y="5838"/>
                  </a:cubicBezTo>
                  <a:cubicBezTo>
                    <a:pt x="2970" y="6043"/>
                    <a:pt x="3236" y="6126"/>
                    <a:pt x="3510" y="6126"/>
                  </a:cubicBezTo>
                  <a:cubicBezTo>
                    <a:pt x="3772" y="6126"/>
                    <a:pt x="4041" y="6051"/>
                    <a:pt x="4252" y="5936"/>
                  </a:cubicBezTo>
                  <a:cubicBezTo>
                    <a:pt x="4724" y="5661"/>
                    <a:pt x="4743" y="5160"/>
                    <a:pt x="4557" y="4708"/>
                  </a:cubicBezTo>
                  <a:cubicBezTo>
                    <a:pt x="4547" y="4689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66" y="5089"/>
                    <a:pt x="5665" y="5089"/>
                  </a:cubicBezTo>
                  <a:cubicBezTo>
                    <a:pt x="5748" y="5089"/>
                    <a:pt x="5830" y="5080"/>
                    <a:pt x="5912" y="5062"/>
                  </a:cubicBezTo>
                  <a:cubicBezTo>
                    <a:pt x="6393" y="4944"/>
                    <a:pt x="6796" y="4394"/>
                    <a:pt x="6638" y="3893"/>
                  </a:cubicBezTo>
                  <a:cubicBezTo>
                    <a:pt x="6501" y="3461"/>
                    <a:pt x="5961" y="3314"/>
                    <a:pt x="5558" y="3236"/>
                  </a:cubicBezTo>
                  <a:cubicBezTo>
                    <a:pt x="5873" y="3157"/>
                    <a:pt x="6187" y="3039"/>
                    <a:pt x="6422" y="2833"/>
                  </a:cubicBezTo>
                  <a:cubicBezTo>
                    <a:pt x="6805" y="2479"/>
                    <a:pt x="6599" y="2008"/>
                    <a:pt x="6236" y="1723"/>
                  </a:cubicBezTo>
                  <a:cubicBezTo>
                    <a:pt x="6054" y="1580"/>
                    <a:pt x="5850" y="1521"/>
                    <a:pt x="5643" y="1521"/>
                  </a:cubicBezTo>
                  <a:cubicBezTo>
                    <a:pt x="5368" y="1521"/>
                    <a:pt x="5087" y="1623"/>
                    <a:pt x="4842" y="1763"/>
                  </a:cubicBezTo>
                  <a:cubicBezTo>
                    <a:pt x="5028" y="1409"/>
                    <a:pt x="5205" y="977"/>
                    <a:pt x="5107" y="584"/>
                  </a:cubicBezTo>
                  <a:cubicBezTo>
                    <a:pt x="5008" y="207"/>
                    <a:pt x="4608" y="1"/>
                    <a:pt x="4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0" name="Google Shape;5050;p23"/>
            <p:cNvSpPr/>
            <p:nvPr/>
          </p:nvSpPr>
          <p:spPr>
            <a:xfrm>
              <a:off x="679505" y="9940880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09" y="288"/>
                  </a:moveTo>
                  <a:cubicBezTo>
                    <a:pt x="3340" y="288"/>
                    <a:pt x="3578" y="400"/>
                    <a:pt x="3693" y="592"/>
                  </a:cubicBezTo>
                  <a:cubicBezTo>
                    <a:pt x="3899" y="916"/>
                    <a:pt x="3899" y="1368"/>
                    <a:pt x="3870" y="1731"/>
                  </a:cubicBezTo>
                  <a:cubicBezTo>
                    <a:pt x="3860" y="2006"/>
                    <a:pt x="3820" y="2281"/>
                    <a:pt x="3761" y="2546"/>
                  </a:cubicBezTo>
                  <a:cubicBezTo>
                    <a:pt x="3741" y="2634"/>
                    <a:pt x="3804" y="2667"/>
                    <a:pt x="3888" y="2667"/>
                  </a:cubicBezTo>
                  <a:cubicBezTo>
                    <a:pt x="4000" y="2667"/>
                    <a:pt x="4150" y="2608"/>
                    <a:pt x="4184" y="2546"/>
                  </a:cubicBezTo>
                  <a:cubicBezTo>
                    <a:pt x="4360" y="2222"/>
                    <a:pt x="4596" y="1898"/>
                    <a:pt x="4871" y="1653"/>
                  </a:cubicBezTo>
                  <a:cubicBezTo>
                    <a:pt x="5020" y="1527"/>
                    <a:pt x="5195" y="1401"/>
                    <a:pt x="5384" y="1401"/>
                  </a:cubicBezTo>
                  <a:cubicBezTo>
                    <a:pt x="5431" y="1401"/>
                    <a:pt x="5480" y="1409"/>
                    <a:pt x="5529" y="1427"/>
                  </a:cubicBezTo>
                  <a:cubicBezTo>
                    <a:pt x="5774" y="1505"/>
                    <a:pt x="6030" y="1810"/>
                    <a:pt x="6059" y="2075"/>
                  </a:cubicBezTo>
                  <a:cubicBezTo>
                    <a:pt x="6147" y="2743"/>
                    <a:pt x="4763" y="2860"/>
                    <a:pt x="4321" y="2900"/>
                  </a:cubicBezTo>
                  <a:cubicBezTo>
                    <a:pt x="4103" y="2928"/>
                    <a:pt x="3977" y="3186"/>
                    <a:pt x="4242" y="3186"/>
                  </a:cubicBezTo>
                  <a:cubicBezTo>
                    <a:pt x="4252" y="3186"/>
                    <a:pt x="4262" y="3185"/>
                    <a:pt x="4272" y="3185"/>
                  </a:cubicBezTo>
                  <a:cubicBezTo>
                    <a:pt x="4370" y="3175"/>
                    <a:pt x="4478" y="3165"/>
                    <a:pt x="4596" y="3155"/>
                  </a:cubicBezTo>
                  <a:cubicBezTo>
                    <a:pt x="4710" y="3146"/>
                    <a:pt x="4835" y="3140"/>
                    <a:pt x="4965" y="3140"/>
                  </a:cubicBezTo>
                  <a:cubicBezTo>
                    <a:pt x="5549" y="3140"/>
                    <a:pt x="6210" y="3263"/>
                    <a:pt x="6226" y="3793"/>
                  </a:cubicBezTo>
                  <a:cubicBezTo>
                    <a:pt x="6226" y="3980"/>
                    <a:pt x="6147" y="4304"/>
                    <a:pt x="5931" y="4343"/>
                  </a:cubicBezTo>
                  <a:cubicBezTo>
                    <a:pt x="5911" y="4347"/>
                    <a:pt x="5889" y="4348"/>
                    <a:pt x="5867" y="4348"/>
                  </a:cubicBezTo>
                  <a:cubicBezTo>
                    <a:pt x="5654" y="4348"/>
                    <a:pt x="5405" y="4186"/>
                    <a:pt x="5254" y="4088"/>
                  </a:cubicBezTo>
                  <a:cubicBezTo>
                    <a:pt x="4940" y="3901"/>
                    <a:pt x="4655" y="3666"/>
                    <a:pt x="4390" y="3410"/>
                  </a:cubicBezTo>
                  <a:cubicBezTo>
                    <a:pt x="4361" y="3382"/>
                    <a:pt x="4315" y="3370"/>
                    <a:pt x="4264" y="3370"/>
                  </a:cubicBezTo>
                  <a:cubicBezTo>
                    <a:pt x="4157" y="3370"/>
                    <a:pt x="4027" y="3423"/>
                    <a:pt x="3987" y="3489"/>
                  </a:cubicBezTo>
                  <a:cubicBezTo>
                    <a:pt x="3958" y="3518"/>
                    <a:pt x="3958" y="3558"/>
                    <a:pt x="3997" y="3597"/>
                  </a:cubicBezTo>
                  <a:cubicBezTo>
                    <a:pt x="4194" y="3793"/>
                    <a:pt x="4380" y="4009"/>
                    <a:pt x="4547" y="4235"/>
                  </a:cubicBezTo>
                  <a:cubicBezTo>
                    <a:pt x="4704" y="4461"/>
                    <a:pt x="5146" y="5050"/>
                    <a:pt x="4851" y="5305"/>
                  </a:cubicBezTo>
                  <a:cubicBezTo>
                    <a:pt x="4766" y="5381"/>
                    <a:pt x="4627" y="5412"/>
                    <a:pt x="4488" y="5412"/>
                  </a:cubicBezTo>
                  <a:cubicBezTo>
                    <a:pt x="4355" y="5412"/>
                    <a:pt x="4221" y="5383"/>
                    <a:pt x="4135" y="5335"/>
                  </a:cubicBezTo>
                  <a:cubicBezTo>
                    <a:pt x="3948" y="5237"/>
                    <a:pt x="3860" y="5060"/>
                    <a:pt x="3820" y="4864"/>
                  </a:cubicBezTo>
                  <a:cubicBezTo>
                    <a:pt x="3791" y="4746"/>
                    <a:pt x="3771" y="4618"/>
                    <a:pt x="3781" y="4490"/>
                  </a:cubicBezTo>
                  <a:cubicBezTo>
                    <a:pt x="3791" y="4363"/>
                    <a:pt x="3811" y="4225"/>
                    <a:pt x="3820" y="4098"/>
                  </a:cubicBezTo>
                  <a:cubicBezTo>
                    <a:pt x="3825" y="4007"/>
                    <a:pt x="3754" y="3970"/>
                    <a:pt x="3669" y="3970"/>
                  </a:cubicBezTo>
                  <a:cubicBezTo>
                    <a:pt x="3551" y="3970"/>
                    <a:pt x="3405" y="4040"/>
                    <a:pt x="3388" y="4137"/>
                  </a:cubicBezTo>
                  <a:cubicBezTo>
                    <a:pt x="3359" y="4274"/>
                    <a:pt x="3339" y="4422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9"/>
                    <a:pt x="2328" y="5728"/>
                  </a:cubicBezTo>
                  <a:cubicBezTo>
                    <a:pt x="1650" y="5237"/>
                    <a:pt x="2583" y="3931"/>
                    <a:pt x="2937" y="3489"/>
                  </a:cubicBezTo>
                  <a:cubicBezTo>
                    <a:pt x="3032" y="3364"/>
                    <a:pt x="2918" y="3300"/>
                    <a:pt x="2789" y="3300"/>
                  </a:cubicBezTo>
                  <a:cubicBezTo>
                    <a:pt x="2705" y="3300"/>
                    <a:pt x="2616" y="3327"/>
                    <a:pt x="2573" y="3381"/>
                  </a:cubicBezTo>
                  <a:cubicBezTo>
                    <a:pt x="2357" y="3666"/>
                    <a:pt x="2082" y="3931"/>
                    <a:pt x="1778" y="4127"/>
                  </a:cubicBezTo>
                  <a:cubicBezTo>
                    <a:pt x="1629" y="4232"/>
                    <a:pt x="1451" y="4325"/>
                    <a:pt x="1267" y="4325"/>
                  </a:cubicBezTo>
                  <a:cubicBezTo>
                    <a:pt x="1209" y="4325"/>
                    <a:pt x="1150" y="4315"/>
                    <a:pt x="1091" y="4294"/>
                  </a:cubicBezTo>
                  <a:cubicBezTo>
                    <a:pt x="875" y="4206"/>
                    <a:pt x="590" y="3891"/>
                    <a:pt x="600" y="3646"/>
                  </a:cubicBezTo>
                  <a:cubicBezTo>
                    <a:pt x="610" y="3243"/>
                    <a:pt x="1366" y="3135"/>
                    <a:pt x="1660" y="3076"/>
                  </a:cubicBezTo>
                  <a:cubicBezTo>
                    <a:pt x="1965" y="3008"/>
                    <a:pt x="2289" y="2968"/>
                    <a:pt x="2603" y="2949"/>
                  </a:cubicBezTo>
                  <a:cubicBezTo>
                    <a:pt x="2835" y="2939"/>
                    <a:pt x="2952" y="2664"/>
                    <a:pt x="2667" y="2664"/>
                  </a:cubicBezTo>
                  <a:cubicBezTo>
                    <a:pt x="2662" y="2664"/>
                    <a:pt x="2657" y="2664"/>
                    <a:pt x="2652" y="2664"/>
                  </a:cubicBezTo>
                  <a:cubicBezTo>
                    <a:pt x="2482" y="2679"/>
                    <a:pt x="2285" y="2692"/>
                    <a:pt x="2080" y="2692"/>
                  </a:cubicBezTo>
                  <a:cubicBezTo>
                    <a:pt x="1595" y="2692"/>
                    <a:pt x="1064" y="2620"/>
                    <a:pt x="747" y="2330"/>
                  </a:cubicBezTo>
                  <a:cubicBezTo>
                    <a:pt x="472" y="2085"/>
                    <a:pt x="541" y="1466"/>
                    <a:pt x="914" y="1348"/>
                  </a:cubicBezTo>
                  <a:cubicBezTo>
                    <a:pt x="965" y="1331"/>
                    <a:pt x="1018" y="1324"/>
                    <a:pt x="1073" y="1324"/>
                  </a:cubicBezTo>
                  <a:cubicBezTo>
                    <a:pt x="1435" y="1324"/>
                    <a:pt x="1876" y="1652"/>
                    <a:pt x="2132" y="1839"/>
                  </a:cubicBezTo>
                  <a:cubicBezTo>
                    <a:pt x="2416" y="2036"/>
                    <a:pt x="2691" y="2271"/>
                    <a:pt x="2937" y="2517"/>
                  </a:cubicBezTo>
                  <a:cubicBezTo>
                    <a:pt x="2967" y="2547"/>
                    <a:pt x="3016" y="2560"/>
                    <a:pt x="3070" y="2560"/>
                  </a:cubicBezTo>
                  <a:cubicBezTo>
                    <a:pt x="3230" y="2560"/>
                    <a:pt x="3434" y="2450"/>
                    <a:pt x="3339" y="2340"/>
                  </a:cubicBezTo>
                  <a:cubicBezTo>
                    <a:pt x="3163" y="2134"/>
                    <a:pt x="2996" y="1908"/>
                    <a:pt x="2858" y="1672"/>
                  </a:cubicBezTo>
                  <a:cubicBezTo>
                    <a:pt x="2691" y="1378"/>
                    <a:pt x="2406" y="848"/>
                    <a:pt x="2642" y="514"/>
                  </a:cubicBezTo>
                  <a:cubicBezTo>
                    <a:pt x="2750" y="358"/>
                    <a:pt x="2927" y="288"/>
                    <a:pt x="3109" y="288"/>
                  </a:cubicBezTo>
                  <a:close/>
                  <a:moveTo>
                    <a:pt x="3293" y="1"/>
                  </a:moveTo>
                  <a:cubicBezTo>
                    <a:pt x="3029" y="1"/>
                    <a:pt x="2757" y="79"/>
                    <a:pt x="2544" y="200"/>
                  </a:cubicBezTo>
                  <a:cubicBezTo>
                    <a:pt x="2073" y="465"/>
                    <a:pt x="2063" y="965"/>
                    <a:pt x="2249" y="1427"/>
                  </a:cubicBezTo>
                  <a:cubicBezTo>
                    <a:pt x="2249" y="1437"/>
                    <a:pt x="2259" y="1447"/>
                    <a:pt x="2259" y="1466"/>
                  </a:cubicBezTo>
                  <a:cubicBezTo>
                    <a:pt x="1928" y="1248"/>
                    <a:pt x="1537" y="1043"/>
                    <a:pt x="1140" y="1043"/>
                  </a:cubicBezTo>
                  <a:cubicBezTo>
                    <a:pt x="1055" y="1043"/>
                    <a:pt x="970" y="1053"/>
                    <a:pt x="885" y="1073"/>
                  </a:cubicBezTo>
                  <a:cubicBezTo>
                    <a:pt x="403" y="1181"/>
                    <a:pt x="1" y="1741"/>
                    <a:pt x="158" y="2232"/>
                  </a:cubicBezTo>
                  <a:cubicBezTo>
                    <a:pt x="305" y="2664"/>
                    <a:pt x="835" y="2821"/>
                    <a:pt x="1248" y="2890"/>
                  </a:cubicBezTo>
                  <a:cubicBezTo>
                    <a:pt x="924" y="2968"/>
                    <a:pt x="610" y="3086"/>
                    <a:pt x="384" y="3293"/>
                  </a:cubicBezTo>
                  <a:cubicBezTo>
                    <a:pt x="1" y="3646"/>
                    <a:pt x="207" y="4117"/>
                    <a:pt x="561" y="4412"/>
                  </a:cubicBezTo>
                  <a:cubicBezTo>
                    <a:pt x="740" y="4550"/>
                    <a:pt x="943" y="4606"/>
                    <a:pt x="1149" y="4606"/>
                  </a:cubicBezTo>
                  <a:cubicBezTo>
                    <a:pt x="1428" y="4606"/>
                    <a:pt x="1712" y="4504"/>
                    <a:pt x="1955" y="4363"/>
                  </a:cubicBezTo>
                  <a:lnTo>
                    <a:pt x="1955" y="4363"/>
                  </a:lnTo>
                  <a:cubicBezTo>
                    <a:pt x="1768" y="4726"/>
                    <a:pt x="1601" y="5158"/>
                    <a:pt x="1700" y="5541"/>
                  </a:cubicBezTo>
                  <a:cubicBezTo>
                    <a:pt x="1789" y="5925"/>
                    <a:pt x="2185" y="6125"/>
                    <a:pt x="2559" y="6125"/>
                  </a:cubicBezTo>
                  <a:cubicBezTo>
                    <a:pt x="2634" y="6125"/>
                    <a:pt x="2709" y="6117"/>
                    <a:pt x="2780" y="6101"/>
                  </a:cubicBezTo>
                  <a:cubicBezTo>
                    <a:pt x="3172" y="6012"/>
                    <a:pt x="3408" y="5688"/>
                    <a:pt x="3555" y="5335"/>
                  </a:cubicBezTo>
                  <a:cubicBezTo>
                    <a:pt x="3683" y="5502"/>
                    <a:pt x="3850" y="5620"/>
                    <a:pt x="4095" y="5669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0" y="5691"/>
                    <a:pt x="5157" y="5575"/>
                    <a:pt x="5313" y="5256"/>
                  </a:cubicBezTo>
                  <a:cubicBezTo>
                    <a:pt x="5431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5" y="4586"/>
                    <a:pt x="5599" y="4634"/>
                    <a:pt x="5780" y="4634"/>
                  </a:cubicBezTo>
                  <a:cubicBezTo>
                    <a:pt x="5904" y="4634"/>
                    <a:pt x="6028" y="4611"/>
                    <a:pt x="6147" y="4559"/>
                  </a:cubicBezTo>
                  <a:cubicBezTo>
                    <a:pt x="6560" y="4392"/>
                    <a:pt x="6805" y="3803"/>
                    <a:pt x="6570" y="3401"/>
                  </a:cubicBezTo>
                  <a:cubicBezTo>
                    <a:pt x="6393" y="3086"/>
                    <a:pt x="6010" y="2968"/>
                    <a:pt x="5657" y="2919"/>
                  </a:cubicBezTo>
                  <a:cubicBezTo>
                    <a:pt x="5941" y="2811"/>
                    <a:pt x="6197" y="2654"/>
                    <a:pt x="6364" y="2438"/>
                  </a:cubicBezTo>
                  <a:cubicBezTo>
                    <a:pt x="6678" y="2036"/>
                    <a:pt x="6383" y="1535"/>
                    <a:pt x="6020" y="1280"/>
                  </a:cubicBezTo>
                  <a:cubicBezTo>
                    <a:pt x="5855" y="1160"/>
                    <a:pt x="5676" y="1110"/>
                    <a:pt x="5496" y="1110"/>
                  </a:cubicBezTo>
                  <a:cubicBezTo>
                    <a:pt x="5173" y="1110"/>
                    <a:pt x="4848" y="1272"/>
                    <a:pt x="4596" y="1486"/>
                  </a:cubicBezTo>
                  <a:cubicBezTo>
                    <a:pt x="4498" y="1564"/>
                    <a:pt x="4410" y="1653"/>
                    <a:pt x="4321" y="1751"/>
                  </a:cubicBezTo>
                  <a:cubicBezTo>
                    <a:pt x="4370" y="1221"/>
                    <a:pt x="4331" y="651"/>
                    <a:pt x="4007" y="288"/>
                  </a:cubicBezTo>
                  <a:cubicBezTo>
                    <a:pt x="3828" y="84"/>
                    <a:pt x="3565" y="1"/>
                    <a:pt x="3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1" name="Google Shape;5051;p23"/>
            <p:cNvSpPr/>
            <p:nvPr/>
          </p:nvSpPr>
          <p:spPr>
            <a:xfrm>
              <a:off x="1018825" y="9949394"/>
              <a:ext cx="212231" cy="191086"/>
            </a:xfrm>
            <a:custGeom>
              <a:avLst/>
              <a:gdLst/>
              <a:ahLst/>
              <a:cxnLst/>
              <a:rect l="l" t="t" r="r" b="b"/>
              <a:pathLst>
                <a:path w="6805" h="6127" extrusionOk="0">
                  <a:moveTo>
                    <a:pt x="4162" y="281"/>
                  </a:moveTo>
                  <a:cubicBezTo>
                    <a:pt x="4254" y="281"/>
                    <a:pt x="4355" y="317"/>
                    <a:pt x="4468" y="398"/>
                  </a:cubicBezTo>
                  <a:cubicBezTo>
                    <a:pt x="5155" y="889"/>
                    <a:pt x="4213" y="2195"/>
                    <a:pt x="3869" y="2637"/>
                  </a:cubicBezTo>
                  <a:cubicBezTo>
                    <a:pt x="3769" y="2766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5"/>
                  </a:cubicBezTo>
                  <a:cubicBezTo>
                    <a:pt x="4448" y="2460"/>
                    <a:pt x="4713" y="2195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7"/>
                    <a:pt x="5715" y="1841"/>
                  </a:cubicBezTo>
                  <a:cubicBezTo>
                    <a:pt x="5931" y="1920"/>
                    <a:pt x="6216" y="2234"/>
                    <a:pt x="6206" y="2479"/>
                  </a:cubicBezTo>
                  <a:cubicBezTo>
                    <a:pt x="6186" y="2882"/>
                    <a:pt x="5430" y="3000"/>
                    <a:pt x="5145" y="304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1" y="3196"/>
                    <a:pt x="3853" y="3462"/>
                    <a:pt x="4129" y="3462"/>
                  </a:cubicBezTo>
                  <a:cubicBezTo>
                    <a:pt x="4134" y="3462"/>
                    <a:pt x="4139" y="3462"/>
                    <a:pt x="4144" y="3461"/>
                  </a:cubicBezTo>
                  <a:cubicBezTo>
                    <a:pt x="4310" y="3447"/>
                    <a:pt x="4501" y="3436"/>
                    <a:pt x="4699" y="3436"/>
                  </a:cubicBezTo>
                  <a:cubicBezTo>
                    <a:pt x="5194" y="3436"/>
                    <a:pt x="5736" y="3508"/>
                    <a:pt x="6058" y="3795"/>
                  </a:cubicBezTo>
                  <a:cubicBezTo>
                    <a:pt x="6333" y="4041"/>
                    <a:pt x="6265" y="4669"/>
                    <a:pt x="5892" y="4787"/>
                  </a:cubicBezTo>
                  <a:cubicBezTo>
                    <a:pt x="5843" y="4801"/>
                    <a:pt x="5792" y="4808"/>
                    <a:pt x="5740" y="4808"/>
                  </a:cubicBezTo>
                  <a:cubicBezTo>
                    <a:pt x="5369" y="4808"/>
                    <a:pt x="4924" y="4477"/>
                    <a:pt x="4674" y="4296"/>
                  </a:cubicBezTo>
                  <a:cubicBezTo>
                    <a:pt x="4389" y="4090"/>
                    <a:pt x="4114" y="3864"/>
                    <a:pt x="3859" y="3609"/>
                  </a:cubicBezTo>
                  <a:cubicBezTo>
                    <a:pt x="3829" y="3579"/>
                    <a:pt x="3781" y="3566"/>
                    <a:pt x="3727" y="3566"/>
                  </a:cubicBezTo>
                  <a:cubicBezTo>
                    <a:pt x="3568" y="3566"/>
                    <a:pt x="3364" y="3678"/>
                    <a:pt x="3466" y="3795"/>
                  </a:cubicBezTo>
                  <a:cubicBezTo>
                    <a:pt x="3643" y="4001"/>
                    <a:pt x="3800" y="4227"/>
                    <a:pt x="3938" y="4453"/>
                  </a:cubicBezTo>
                  <a:cubicBezTo>
                    <a:pt x="4114" y="4757"/>
                    <a:pt x="4389" y="5278"/>
                    <a:pt x="4163" y="5612"/>
                  </a:cubicBezTo>
                  <a:cubicBezTo>
                    <a:pt x="4049" y="5770"/>
                    <a:pt x="3866" y="5842"/>
                    <a:pt x="3680" y="5842"/>
                  </a:cubicBezTo>
                  <a:cubicBezTo>
                    <a:pt x="3450" y="5842"/>
                    <a:pt x="3217" y="5733"/>
                    <a:pt x="3103" y="5543"/>
                  </a:cubicBezTo>
                  <a:cubicBezTo>
                    <a:pt x="2907" y="5209"/>
                    <a:pt x="2907" y="4767"/>
                    <a:pt x="292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1"/>
                    <a:pt x="3002" y="3459"/>
                    <a:pt x="2918" y="3459"/>
                  </a:cubicBezTo>
                  <a:cubicBezTo>
                    <a:pt x="2805" y="3459"/>
                    <a:pt x="2656" y="3517"/>
                    <a:pt x="2622" y="3579"/>
                  </a:cubicBezTo>
                  <a:cubicBezTo>
                    <a:pt x="2445" y="3913"/>
                    <a:pt x="2209" y="4227"/>
                    <a:pt x="1925" y="4473"/>
                  </a:cubicBezTo>
                  <a:cubicBezTo>
                    <a:pt x="1782" y="4600"/>
                    <a:pt x="1607" y="4733"/>
                    <a:pt x="1411" y="4733"/>
                  </a:cubicBezTo>
                  <a:cubicBezTo>
                    <a:pt x="1364" y="4733"/>
                    <a:pt x="1316" y="4725"/>
                    <a:pt x="1267" y="4708"/>
                  </a:cubicBezTo>
                  <a:cubicBezTo>
                    <a:pt x="1031" y="4620"/>
                    <a:pt x="776" y="4316"/>
                    <a:pt x="737" y="4060"/>
                  </a:cubicBezTo>
                  <a:cubicBezTo>
                    <a:pt x="648" y="3393"/>
                    <a:pt x="2033" y="3265"/>
                    <a:pt x="2484" y="3226"/>
                  </a:cubicBezTo>
                  <a:cubicBezTo>
                    <a:pt x="2703" y="3207"/>
                    <a:pt x="2820" y="2940"/>
                    <a:pt x="2562" y="2940"/>
                  </a:cubicBezTo>
                  <a:cubicBezTo>
                    <a:pt x="2553" y="2940"/>
                    <a:pt x="2543" y="2940"/>
                    <a:pt x="2533" y="2941"/>
                  </a:cubicBezTo>
                  <a:cubicBezTo>
                    <a:pt x="2425" y="2951"/>
                    <a:pt x="2317" y="2961"/>
                    <a:pt x="2209" y="2980"/>
                  </a:cubicBezTo>
                  <a:cubicBezTo>
                    <a:pt x="2103" y="2987"/>
                    <a:pt x="1987" y="2992"/>
                    <a:pt x="1867" y="2992"/>
                  </a:cubicBezTo>
                  <a:cubicBezTo>
                    <a:pt x="1276" y="2992"/>
                    <a:pt x="596" y="2879"/>
                    <a:pt x="580" y="2332"/>
                  </a:cubicBezTo>
                  <a:cubicBezTo>
                    <a:pt x="570" y="2146"/>
                    <a:pt x="658" y="182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52" y="203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7"/>
                    <a:pt x="2486" y="2760"/>
                    <a:pt x="2539" y="2760"/>
                  </a:cubicBezTo>
                  <a:cubicBezTo>
                    <a:pt x="2649" y="2760"/>
                    <a:pt x="2778" y="2703"/>
                    <a:pt x="2818" y="2637"/>
                  </a:cubicBezTo>
                  <a:cubicBezTo>
                    <a:pt x="2838" y="2607"/>
                    <a:pt x="2838" y="2568"/>
                    <a:pt x="2808" y="2538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6" y="748"/>
                    <a:pt x="2167" y="718"/>
                    <a:pt x="2301" y="718"/>
                  </a:cubicBezTo>
                  <a:cubicBezTo>
                    <a:pt x="2440" y="718"/>
                    <a:pt x="2581" y="750"/>
                    <a:pt x="2671" y="800"/>
                  </a:cubicBezTo>
                  <a:cubicBezTo>
                    <a:pt x="2848" y="889"/>
                    <a:pt x="2936" y="1075"/>
                    <a:pt x="2985" y="1262"/>
                  </a:cubicBezTo>
                  <a:cubicBezTo>
                    <a:pt x="3015" y="1380"/>
                    <a:pt x="3024" y="1507"/>
                    <a:pt x="3024" y="1635"/>
                  </a:cubicBezTo>
                  <a:cubicBezTo>
                    <a:pt x="3005" y="1763"/>
                    <a:pt x="2985" y="1900"/>
                    <a:pt x="2985" y="2028"/>
                  </a:cubicBezTo>
                  <a:cubicBezTo>
                    <a:pt x="2981" y="2119"/>
                    <a:pt x="3050" y="2156"/>
                    <a:pt x="3134" y="2156"/>
                  </a:cubicBezTo>
                  <a:cubicBezTo>
                    <a:pt x="3250" y="2156"/>
                    <a:pt x="3394" y="2085"/>
                    <a:pt x="3417" y="1989"/>
                  </a:cubicBezTo>
                  <a:cubicBezTo>
                    <a:pt x="3447" y="1851"/>
                    <a:pt x="3456" y="1714"/>
                    <a:pt x="3456" y="1566"/>
                  </a:cubicBezTo>
                  <a:cubicBezTo>
                    <a:pt x="3537" y="1026"/>
                    <a:pt x="3743" y="281"/>
                    <a:pt x="4162" y="281"/>
                  </a:cubicBezTo>
                  <a:close/>
                  <a:moveTo>
                    <a:pt x="4235" y="1"/>
                  </a:moveTo>
                  <a:cubicBezTo>
                    <a:pt x="4161" y="1"/>
                    <a:pt x="4087" y="9"/>
                    <a:pt x="4016" y="25"/>
                  </a:cubicBezTo>
                  <a:cubicBezTo>
                    <a:pt x="3623" y="113"/>
                    <a:pt x="3388" y="437"/>
                    <a:pt x="3240" y="791"/>
                  </a:cubicBezTo>
                  <a:cubicBezTo>
                    <a:pt x="3123" y="634"/>
                    <a:pt x="2956" y="506"/>
                    <a:pt x="2710" y="457"/>
                  </a:cubicBezTo>
                  <a:cubicBezTo>
                    <a:pt x="2629" y="443"/>
                    <a:pt x="2537" y="435"/>
                    <a:pt x="2441" y="435"/>
                  </a:cubicBezTo>
                  <a:cubicBezTo>
                    <a:pt x="2075" y="435"/>
                    <a:pt x="1646" y="550"/>
                    <a:pt x="1483" y="869"/>
                  </a:cubicBezTo>
                  <a:cubicBezTo>
                    <a:pt x="1365" y="1105"/>
                    <a:pt x="1444" y="1380"/>
                    <a:pt x="1571" y="1615"/>
                  </a:cubicBezTo>
                  <a:cubicBezTo>
                    <a:pt x="1391" y="1540"/>
                    <a:pt x="1203" y="1492"/>
                    <a:pt x="1019" y="1492"/>
                  </a:cubicBezTo>
                  <a:cubicBezTo>
                    <a:pt x="893" y="1492"/>
                    <a:pt x="768" y="1514"/>
                    <a:pt x="648" y="1566"/>
                  </a:cubicBezTo>
                  <a:cubicBezTo>
                    <a:pt x="236" y="1733"/>
                    <a:pt x="0" y="2322"/>
                    <a:pt x="226" y="2725"/>
                  </a:cubicBezTo>
                  <a:cubicBezTo>
                    <a:pt x="403" y="3039"/>
                    <a:pt x="796" y="3157"/>
                    <a:pt x="1139" y="3216"/>
                  </a:cubicBezTo>
                  <a:cubicBezTo>
                    <a:pt x="864" y="3324"/>
                    <a:pt x="609" y="3471"/>
                    <a:pt x="432" y="3687"/>
                  </a:cubicBezTo>
                  <a:cubicBezTo>
                    <a:pt x="128" y="4090"/>
                    <a:pt x="422" y="4600"/>
                    <a:pt x="786" y="4856"/>
                  </a:cubicBezTo>
                  <a:cubicBezTo>
                    <a:pt x="949" y="4970"/>
                    <a:pt x="1124" y="5018"/>
                    <a:pt x="1299" y="5018"/>
                  </a:cubicBezTo>
                  <a:cubicBezTo>
                    <a:pt x="1621" y="5018"/>
                    <a:pt x="1945" y="4856"/>
                    <a:pt x="2200" y="4640"/>
                  </a:cubicBezTo>
                  <a:cubicBezTo>
                    <a:pt x="2298" y="4561"/>
                    <a:pt x="2396" y="4473"/>
                    <a:pt x="2484" y="4375"/>
                  </a:cubicBezTo>
                  <a:lnTo>
                    <a:pt x="2484" y="4375"/>
                  </a:lnTo>
                  <a:cubicBezTo>
                    <a:pt x="2425" y="4905"/>
                    <a:pt x="2475" y="5474"/>
                    <a:pt x="2789" y="5838"/>
                  </a:cubicBezTo>
                  <a:cubicBezTo>
                    <a:pt x="2975" y="6043"/>
                    <a:pt x="3240" y="6126"/>
                    <a:pt x="3513" y="6126"/>
                  </a:cubicBezTo>
                  <a:cubicBezTo>
                    <a:pt x="3774" y="6126"/>
                    <a:pt x="4041" y="6051"/>
                    <a:pt x="4252" y="5936"/>
                  </a:cubicBezTo>
                  <a:cubicBezTo>
                    <a:pt x="4733" y="5661"/>
                    <a:pt x="4743" y="5160"/>
                    <a:pt x="4556" y="4708"/>
                  </a:cubicBezTo>
                  <a:cubicBezTo>
                    <a:pt x="4546" y="4689"/>
                    <a:pt x="4546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72" y="5089"/>
                    <a:pt x="5674" y="5089"/>
                  </a:cubicBezTo>
                  <a:cubicBezTo>
                    <a:pt x="5756" y="5089"/>
                    <a:pt x="5839" y="5080"/>
                    <a:pt x="5921" y="5062"/>
                  </a:cubicBezTo>
                  <a:cubicBezTo>
                    <a:pt x="6392" y="4944"/>
                    <a:pt x="6795" y="4394"/>
                    <a:pt x="6638" y="3893"/>
                  </a:cubicBezTo>
                  <a:cubicBezTo>
                    <a:pt x="6500" y="3461"/>
                    <a:pt x="5970" y="3314"/>
                    <a:pt x="5558" y="3236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79"/>
                    <a:pt x="6599" y="2008"/>
                    <a:pt x="6235" y="1723"/>
                  </a:cubicBezTo>
                  <a:cubicBezTo>
                    <a:pt x="6058" y="1580"/>
                    <a:pt x="5854" y="1521"/>
                    <a:pt x="5647" y="1521"/>
                  </a:cubicBezTo>
                  <a:cubicBezTo>
                    <a:pt x="5373" y="1521"/>
                    <a:pt x="5091" y="1623"/>
                    <a:pt x="4851" y="1763"/>
                  </a:cubicBezTo>
                  <a:cubicBezTo>
                    <a:pt x="5027" y="1409"/>
                    <a:pt x="5204" y="977"/>
                    <a:pt x="5106" y="584"/>
                  </a:cubicBezTo>
                  <a:cubicBezTo>
                    <a:pt x="5008" y="207"/>
                    <a:pt x="4614" y="1"/>
                    <a:pt x="4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2" name="Google Shape;5052;p23"/>
            <p:cNvSpPr/>
            <p:nvPr/>
          </p:nvSpPr>
          <p:spPr>
            <a:xfrm>
              <a:off x="1358737" y="9940880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13" y="288"/>
                  </a:moveTo>
                  <a:cubicBezTo>
                    <a:pt x="3344" y="288"/>
                    <a:pt x="3581" y="400"/>
                    <a:pt x="3702" y="592"/>
                  </a:cubicBezTo>
                  <a:cubicBezTo>
                    <a:pt x="3898" y="916"/>
                    <a:pt x="3898" y="1368"/>
                    <a:pt x="387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3999" y="2667"/>
                    <a:pt x="4149" y="2608"/>
                    <a:pt x="4183" y="2546"/>
                  </a:cubicBezTo>
                  <a:cubicBezTo>
                    <a:pt x="4360" y="2222"/>
                    <a:pt x="4595" y="1898"/>
                    <a:pt x="4880" y="1653"/>
                  </a:cubicBezTo>
                  <a:cubicBezTo>
                    <a:pt x="5022" y="1527"/>
                    <a:pt x="5194" y="1401"/>
                    <a:pt x="5384" y="1401"/>
                  </a:cubicBezTo>
                  <a:cubicBezTo>
                    <a:pt x="5431" y="1401"/>
                    <a:pt x="5479" y="1409"/>
                    <a:pt x="5528" y="1427"/>
                  </a:cubicBezTo>
                  <a:cubicBezTo>
                    <a:pt x="5774" y="1505"/>
                    <a:pt x="6029" y="1810"/>
                    <a:pt x="6068" y="2075"/>
                  </a:cubicBezTo>
                  <a:cubicBezTo>
                    <a:pt x="6157" y="2743"/>
                    <a:pt x="4772" y="2860"/>
                    <a:pt x="4321" y="2900"/>
                  </a:cubicBezTo>
                  <a:cubicBezTo>
                    <a:pt x="4102" y="2928"/>
                    <a:pt x="3985" y="3186"/>
                    <a:pt x="4242" y="3186"/>
                  </a:cubicBezTo>
                  <a:cubicBezTo>
                    <a:pt x="4252" y="3186"/>
                    <a:pt x="4261" y="3185"/>
                    <a:pt x="4271" y="3185"/>
                  </a:cubicBezTo>
                  <a:cubicBezTo>
                    <a:pt x="4379" y="3175"/>
                    <a:pt x="4487" y="3165"/>
                    <a:pt x="4595" y="3155"/>
                  </a:cubicBezTo>
                  <a:cubicBezTo>
                    <a:pt x="4709" y="3146"/>
                    <a:pt x="4835" y="3140"/>
                    <a:pt x="4964" y="3140"/>
                  </a:cubicBezTo>
                  <a:cubicBezTo>
                    <a:pt x="5548" y="3140"/>
                    <a:pt x="6209" y="3263"/>
                    <a:pt x="6225" y="3793"/>
                  </a:cubicBezTo>
                  <a:cubicBezTo>
                    <a:pt x="6225" y="3980"/>
                    <a:pt x="6147" y="4304"/>
                    <a:pt x="5931" y="4343"/>
                  </a:cubicBezTo>
                  <a:cubicBezTo>
                    <a:pt x="5911" y="4347"/>
                    <a:pt x="5890" y="4348"/>
                    <a:pt x="5869" y="4348"/>
                  </a:cubicBezTo>
                  <a:cubicBezTo>
                    <a:pt x="5663" y="4348"/>
                    <a:pt x="5414" y="4186"/>
                    <a:pt x="5253" y="4088"/>
                  </a:cubicBezTo>
                  <a:cubicBezTo>
                    <a:pt x="4949" y="3901"/>
                    <a:pt x="4654" y="3666"/>
                    <a:pt x="4399" y="3410"/>
                  </a:cubicBezTo>
                  <a:cubicBezTo>
                    <a:pt x="4367" y="3382"/>
                    <a:pt x="4319" y="3370"/>
                    <a:pt x="4266" y="3370"/>
                  </a:cubicBezTo>
                  <a:cubicBezTo>
                    <a:pt x="4156" y="3370"/>
                    <a:pt x="4027" y="3423"/>
                    <a:pt x="3987" y="3489"/>
                  </a:cubicBezTo>
                  <a:cubicBezTo>
                    <a:pt x="3967" y="3518"/>
                    <a:pt x="3967" y="3558"/>
                    <a:pt x="3996" y="3597"/>
                  </a:cubicBezTo>
                  <a:cubicBezTo>
                    <a:pt x="4203" y="3793"/>
                    <a:pt x="4389" y="4009"/>
                    <a:pt x="4556" y="4235"/>
                  </a:cubicBezTo>
                  <a:cubicBezTo>
                    <a:pt x="4713" y="4461"/>
                    <a:pt x="5145" y="5050"/>
                    <a:pt x="4851" y="5305"/>
                  </a:cubicBezTo>
                  <a:cubicBezTo>
                    <a:pt x="4766" y="5381"/>
                    <a:pt x="4627" y="5412"/>
                    <a:pt x="4488" y="5412"/>
                  </a:cubicBezTo>
                  <a:cubicBezTo>
                    <a:pt x="4354" y="5412"/>
                    <a:pt x="4221" y="5383"/>
                    <a:pt x="4134" y="5335"/>
                  </a:cubicBezTo>
                  <a:cubicBezTo>
                    <a:pt x="3957" y="5237"/>
                    <a:pt x="3869" y="5060"/>
                    <a:pt x="3820" y="4864"/>
                  </a:cubicBezTo>
                  <a:cubicBezTo>
                    <a:pt x="3790" y="4746"/>
                    <a:pt x="3780" y="4618"/>
                    <a:pt x="3780" y="4490"/>
                  </a:cubicBezTo>
                  <a:cubicBezTo>
                    <a:pt x="3800" y="4363"/>
                    <a:pt x="3820" y="4225"/>
                    <a:pt x="3820" y="4098"/>
                  </a:cubicBezTo>
                  <a:cubicBezTo>
                    <a:pt x="3824" y="4007"/>
                    <a:pt x="3755" y="3970"/>
                    <a:pt x="3671" y="3970"/>
                  </a:cubicBezTo>
                  <a:cubicBezTo>
                    <a:pt x="3555" y="3970"/>
                    <a:pt x="3410" y="4040"/>
                    <a:pt x="3388" y="4137"/>
                  </a:cubicBezTo>
                  <a:cubicBezTo>
                    <a:pt x="3358" y="4274"/>
                    <a:pt x="3339" y="4422"/>
                    <a:pt x="3339" y="4559"/>
                  </a:cubicBezTo>
                  <a:cubicBezTo>
                    <a:pt x="3258" y="5099"/>
                    <a:pt x="3058" y="5844"/>
                    <a:pt x="2637" y="5844"/>
                  </a:cubicBezTo>
                  <a:cubicBezTo>
                    <a:pt x="2544" y="5844"/>
                    <a:pt x="2442" y="5809"/>
                    <a:pt x="2327" y="5728"/>
                  </a:cubicBezTo>
                  <a:cubicBezTo>
                    <a:pt x="1650" y="5246"/>
                    <a:pt x="2583" y="3931"/>
                    <a:pt x="2936" y="3489"/>
                  </a:cubicBezTo>
                  <a:cubicBezTo>
                    <a:pt x="3037" y="3364"/>
                    <a:pt x="2925" y="3300"/>
                    <a:pt x="2797" y="3300"/>
                  </a:cubicBezTo>
                  <a:cubicBezTo>
                    <a:pt x="2715" y="3300"/>
                    <a:pt x="2625" y="3327"/>
                    <a:pt x="2583" y="3381"/>
                  </a:cubicBezTo>
                  <a:cubicBezTo>
                    <a:pt x="2357" y="3666"/>
                    <a:pt x="2092" y="3931"/>
                    <a:pt x="1787" y="4127"/>
                  </a:cubicBezTo>
                  <a:cubicBezTo>
                    <a:pt x="1631" y="4232"/>
                    <a:pt x="1451" y="4325"/>
                    <a:pt x="1267" y="4325"/>
                  </a:cubicBezTo>
                  <a:cubicBezTo>
                    <a:pt x="1208" y="4325"/>
                    <a:pt x="1149" y="4315"/>
                    <a:pt x="1090" y="4294"/>
                  </a:cubicBezTo>
                  <a:cubicBezTo>
                    <a:pt x="874" y="4206"/>
                    <a:pt x="589" y="3891"/>
                    <a:pt x="599" y="3646"/>
                  </a:cubicBezTo>
                  <a:cubicBezTo>
                    <a:pt x="619" y="3243"/>
                    <a:pt x="1365" y="3135"/>
                    <a:pt x="1660" y="3076"/>
                  </a:cubicBezTo>
                  <a:cubicBezTo>
                    <a:pt x="1974" y="3008"/>
                    <a:pt x="2288" y="2968"/>
                    <a:pt x="2612" y="2949"/>
                  </a:cubicBezTo>
                  <a:cubicBezTo>
                    <a:pt x="2830" y="2939"/>
                    <a:pt x="2948" y="2673"/>
                    <a:pt x="2680" y="2673"/>
                  </a:cubicBezTo>
                  <a:cubicBezTo>
                    <a:pt x="2671" y="2673"/>
                    <a:pt x="2661" y="2673"/>
                    <a:pt x="2651" y="2674"/>
                  </a:cubicBezTo>
                  <a:cubicBezTo>
                    <a:pt x="2492" y="2685"/>
                    <a:pt x="2308" y="2695"/>
                    <a:pt x="2116" y="2695"/>
                  </a:cubicBezTo>
                  <a:cubicBezTo>
                    <a:pt x="1621" y="2695"/>
                    <a:pt x="1072" y="2627"/>
                    <a:pt x="746" y="2330"/>
                  </a:cubicBezTo>
                  <a:cubicBezTo>
                    <a:pt x="472" y="2085"/>
                    <a:pt x="540" y="1466"/>
                    <a:pt x="913" y="1348"/>
                  </a:cubicBezTo>
                  <a:cubicBezTo>
                    <a:pt x="965" y="1331"/>
                    <a:pt x="1020" y="1324"/>
                    <a:pt x="1076" y="1324"/>
                  </a:cubicBezTo>
                  <a:cubicBezTo>
                    <a:pt x="1444" y="1324"/>
                    <a:pt x="1884" y="1652"/>
                    <a:pt x="2131" y="1839"/>
                  </a:cubicBezTo>
                  <a:cubicBezTo>
                    <a:pt x="2416" y="2036"/>
                    <a:pt x="2691" y="2271"/>
                    <a:pt x="2936" y="2517"/>
                  </a:cubicBezTo>
                  <a:cubicBezTo>
                    <a:pt x="2969" y="2547"/>
                    <a:pt x="3020" y="2560"/>
                    <a:pt x="3075" y="2560"/>
                  </a:cubicBezTo>
                  <a:cubicBezTo>
                    <a:pt x="3238" y="2560"/>
                    <a:pt x="3441" y="2450"/>
                    <a:pt x="3339" y="2340"/>
                  </a:cubicBezTo>
                  <a:cubicBezTo>
                    <a:pt x="3162" y="2134"/>
                    <a:pt x="3005" y="1908"/>
                    <a:pt x="2867" y="1672"/>
                  </a:cubicBezTo>
                  <a:cubicBezTo>
                    <a:pt x="2691" y="1378"/>
                    <a:pt x="2406" y="848"/>
                    <a:pt x="2641" y="514"/>
                  </a:cubicBezTo>
                  <a:cubicBezTo>
                    <a:pt x="2754" y="358"/>
                    <a:pt x="2932" y="288"/>
                    <a:pt x="3113" y="288"/>
                  </a:cubicBezTo>
                  <a:close/>
                  <a:moveTo>
                    <a:pt x="3295" y="1"/>
                  </a:moveTo>
                  <a:cubicBezTo>
                    <a:pt x="3031" y="1"/>
                    <a:pt x="2761" y="79"/>
                    <a:pt x="2553" y="200"/>
                  </a:cubicBezTo>
                  <a:cubicBezTo>
                    <a:pt x="2072" y="465"/>
                    <a:pt x="2062" y="965"/>
                    <a:pt x="2249" y="1427"/>
                  </a:cubicBezTo>
                  <a:cubicBezTo>
                    <a:pt x="2259" y="1437"/>
                    <a:pt x="2259" y="1447"/>
                    <a:pt x="2268" y="1466"/>
                  </a:cubicBezTo>
                  <a:cubicBezTo>
                    <a:pt x="1929" y="1248"/>
                    <a:pt x="1536" y="1043"/>
                    <a:pt x="1140" y="1043"/>
                  </a:cubicBezTo>
                  <a:cubicBezTo>
                    <a:pt x="1055" y="1043"/>
                    <a:pt x="969" y="1053"/>
                    <a:pt x="884" y="1073"/>
                  </a:cubicBezTo>
                  <a:cubicBezTo>
                    <a:pt x="413" y="1181"/>
                    <a:pt x="10" y="1741"/>
                    <a:pt x="167" y="2232"/>
                  </a:cubicBezTo>
                  <a:cubicBezTo>
                    <a:pt x="305" y="2664"/>
                    <a:pt x="835" y="2821"/>
                    <a:pt x="1247" y="2890"/>
                  </a:cubicBezTo>
                  <a:cubicBezTo>
                    <a:pt x="933" y="2968"/>
                    <a:pt x="619" y="3086"/>
                    <a:pt x="383" y="3293"/>
                  </a:cubicBezTo>
                  <a:cubicBezTo>
                    <a:pt x="0" y="3646"/>
                    <a:pt x="206" y="4117"/>
                    <a:pt x="570" y="4412"/>
                  </a:cubicBezTo>
                  <a:cubicBezTo>
                    <a:pt x="745" y="4550"/>
                    <a:pt x="946" y="4606"/>
                    <a:pt x="1151" y="4606"/>
                  </a:cubicBezTo>
                  <a:cubicBezTo>
                    <a:pt x="1427" y="4606"/>
                    <a:pt x="1712" y="4504"/>
                    <a:pt x="1954" y="4363"/>
                  </a:cubicBezTo>
                  <a:lnTo>
                    <a:pt x="1954" y="4363"/>
                  </a:lnTo>
                  <a:cubicBezTo>
                    <a:pt x="1768" y="4726"/>
                    <a:pt x="1601" y="5158"/>
                    <a:pt x="1699" y="5541"/>
                  </a:cubicBezTo>
                  <a:cubicBezTo>
                    <a:pt x="1797" y="5925"/>
                    <a:pt x="2187" y="6125"/>
                    <a:pt x="2559" y="6125"/>
                  </a:cubicBezTo>
                  <a:cubicBezTo>
                    <a:pt x="2634" y="6125"/>
                    <a:pt x="2708" y="6117"/>
                    <a:pt x="2779" y="6101"/>
                  </a:cubicBezTo>
                  <a:cubicBezTo>
                    <a:pt x="3182" y="6012"/>
                    <a:pt x="3417" y="5688"/>
                    <a:pt x="3564" y="5335"/>
                  </a:cubicBezTo>
                  <a:cubicBezTo>
                    <a:pt x="3682" y="5502"/>
                    <a:pt x="3849" y="5620"/>
                    <a:pt x="4095" y="5669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4" y="4586"/>
                    <a:pt x="5598" y="4634"/>
                    <a:pt x="5781" y="4634"/>
                  </a:cubicBezTo>
                  <a:cubicBezTo>
                    <a:pt x="5907" y="4634"/>
                    <a:pt x="6033" y="4611"/>
                    <a:pt x="6157" y="4559"/>
                  </a:cubicBezTo>
                  <a:cubicBezTo>
                    <a:pt x="6569" y="4392"/>
                    <a:pt x="6805" y="3803"/>
                    <a:pt x="6579" y="3401"/>
                  </a:cubicBezTo>
                  <a:cubicBezTo>
                    <a:pt x="6402" y="3086"/>
                    <a:pt x="6009" y="2968"/>
                    <a:pt x="5656" y="2919"/>
                  </a:cubicBezTo>
                  <a:cubicBezTo>
                    <a:pt x="5941" y="2811"/>
                    <a:pt x="6196" y="2654"/>
                    <a:pt x="6363" y="2438"/>
                  </a:cubicBezTo>
                  <a:cubicBezTo>
                    <a:pt x="6677" y="2036"/>
                    <a:pt x="6382" y="1535"/>
                    <a:pt x="6019" y="1280"/>
                  </a:cubicBezTo>
                  <a:cubicBezTo>
                    <a:pt x="5854" y="1160"/>
                    <a:pt x="5676" y="1110"/>
                    <a:pt x="5497" y="1110"/>
                  </a:cubicBezTo>
                  <a:cubicBezTo>
                    <a:pt x="5177" y="1110"/>
                    <a:pt x="4854" y="1272"/>
                    <a:pt x="4595" y="1486"/>
                  </a:cubicBezTo>
                  <a:cubicBezTo>
                    <a:pt x="4507" y="1564"/>
                    <a:pt x="4409" y="1653"/>
                    <a:pt x="4321" y="1751"/>
                  </a:cubicBezTo>
                  <a:cubicBezTo>
                    <a:pt x="4370" y="1221"/>
                    <a:pt x="4330" y="651"/>
                    <a:pt x="4016" y="288"/>
                  </a:cubicBezTo>
                  <a:cubicBezTo>
                    <a:pt x="3832" y="84"/>
                    <a:pt x="3566" y="1"/>
                    <a:pt x="32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3" name="Google Shape;5053;p23"/>
            <p:cNvSpPr/>
            <p:nvPr/>
          </p:nvSpPr>
          <p:spPr>
            <a:xfrm>
              <a:off x="1698026" y="9949394"/>
              <a:ext cx="212262" cy="191086"/>
            </a:xfrm>
            <a:custGeom>
              <a:avLst/>
              <a:gdLst/>
              <a:ahLst/>
              <a:cxnLst/>
              <a:rect l="l" t="t" r="r" b="b"/>
              <a:pathLst>
                <a:path w="6806" h="6127" extrusionOk="0">
                  <a:moveTo>
                    <a:pt x="4169" y="281"/>
                  </a:moveTo>
                  <a:cubicBezTo>
                    <a:pt x="4261" y="281"/>
                    <a:pt x="4364" y="317"/>
                    <a:pt x="4478" y="398"/>
                  </a:cubicBezTo>
                  <a:cubicBezTo>
                    <a:pt x="5155" y="889"/>
                    <a:pt x="4223" y="2195"/>
                    <a:pt x="3869" y="2637"/>
                  </a:cubicBezTo>
                  <a:cubicBezTo>
                    <a:pt x="3769" y="2766"/>
                    <a:pt x="3877" y="2828"/>
                    <a:pt x="4002" y="2828"/>
                  </a:cubicBezTo>
                  <a:cubicBezTo>
                    <a:pt x="4087" y="2828"/>
                    <a:pt x="4179" y="2800"/>
                    <a:pt x="4223" y="2745"/>
                  </a:cubicBezTo>
                  <a:cubicBezTo>
                    <a:pt x="4449" y="2460"/>
                    <a:pt x="4723" y="2195"/>
                    <a:pt x="5028" y="1998"/>
                  </a:cubicBezTo>
                  <a:cubicBezTo>
                    <a:pt x="5175" y="1902"/>
                    <a:pt x="5351" y="1806"/>
                    <a:pt x="5533" y="1806"/>
                  </a:cubicBezTo>
                  <a:cubicBezTo>
                    <a:pt x="5593" y="1806"/>
                    <a:pt x="5654" y="1817"/>
                    <a:pt x="5715" y="1841"/>
                  </a:cubicBezTo>
                  <a:cubicBezTo>
                    <a:pt x="5931" y="1920"/>
                    <a:pt x="6216" y="2234"/>
                    <a:pt x="6206" y="2479"/>
                  </a:cubicBezTo>
                  <a:cubicBezTo>
                    <a:pt x="6186" y="2882"/>
                    <a:pt x="5440" y="3000"/>
                    <a:pt x="5146" y="304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1" y="3196"/>
                    <a:pt x="3854" y="3462"/>
                    <a:pt x="4138" y="3462"/>
                  </a:cubicBezTo>
                  <a:cubicBezTo>
                    <a:pt x="4143" y="3462"/>
                    <a:pt x="4149" y="3462"/>
                    <a:pt x="4154" y="3461"/>
                  </a:cubicBezTo>
                  <a:cubicBezTo>
                    <a:pt x="4317" y="3447"/>
                    <a:pt x="4506" y="3436"/>
                    <a:pt x="4703" y="3436"/>
                  </a:cubicBezTo>
                  <a:cubicBezTo>
                    <a:pt x="5194" y="3436"/>
                    <a:pt x="5737" y="3508"/>
                    <a:pt x="6059" y="3795"/>
                  </a:cubicBezTo>
                  <a:cubicBezTo>
                    <a:pt x="6334" y="4041"/>
                    <a:pt x="6265" y="4669"/>
                    <a:pt x="5892" y="4787"/>
                  </a:cubicBezTo>
                  <a:cubicBezTo>
                    <a:pt x="5845" y="4801"/>
                    <a:pt x="5795" y="4808"/>
                    <a:pt x="5743" y="4808"/>
                  </a:cubicBezTo>
                  <a:cubicBezTo>
                    <a:pt x="5377" y="4808"/>
                    <a:pt x="4924" y="4477"/>
                    <a:pt x="4674" y="4296"/>
                  </a:cubicBezTo>
                  <a:cubicBezTo>
                    <a:pt x="4390" y="4090"/>
                    <a:pt x="4115" y="3864"/>
                    <a:pt x="3869" y="3609"/>
                  </a:cubicBezTo>
                  <a:cubicBezTo>
                    <a:pt x="3839" y="3579"/>
                    <a:pt x="3790" y="3566"/>
                    <a:pt x="3735" y="3566"/>
                  </a:cubicBezTo>
                  <a:cubicBezTo>
                    <a:pt x="3574" y="3566"/>
                    <a:pt x="3364" y="3678"/>
                    <a:pt x="3467" y="3795"/>
                  </a:cubicBezTo>
                  <a:cubicBezTo>
                    <a:pt x="3643" y="4001"/>
                    <a:pt x="3800" y="4227"/>
                    <a:pt x="3948" y="4453"/>
                  </a:cubicBezTo>
                  <a:cubicBezTo>
                    <a:pt x="4115" y="4757"/>
                    <a:pt x="4399" y="5278"/>
                    <a:pt x="4164" y="5612"/>
                  </a:cubicBezTo>
                  <a:cubicBezTo>
                    <a:pt x="4049" y="5770"/>
                    <a:pt x="3868" y="5842"/>
                    <a:pt x="3684" y="5842"/>
                  </a:cubicBezTo>
                  <a:cubicBezTo>
                    <a:pt x="3458" y="5842"/>
                    <a:pt x="3227" y="5733"/>
                    <a:pt x="3113" y="5543"/>
                  </a:cubicBezTo>
                  <a:cubicBezTo>
                    <a:pt x="2907" y="5209"/>
                    <a:pt x="2907" y="4767"/>
                    <a:pt x="2936" y="4394"/>
                  </a:cubicBezTo>
                  <a:cubicBezTo>
                    <a:pt x="2946" y="4119"/>
                    <a:pt x="2986" y="3844"/>
                    <a:pt x="3044" y="3579"/>
                  </a:cubicBezTo>
                  <a:cubicBezTo>
                    <a:pt x="3065" y="3491"/>
                    <a:pt x="3002" y="3459"/>
                    <a:pt x="2918" y="3459"/>
                  </a:cubicBezTo>
                  <a:cubicBezTo>
                    <a:pt x="2806" y="3459"/>
                    <a:pt x="2656" y="3517"/>
                    <a:pt x="2622" y="3579"/>
                  </a:cubicBezTo>
                  <a:cubicBezTo>
                    <a:pt x="2445" y="3913"/>
                    <a:pt x="2210" y="4227"/>
                    <a:pt x="1935" y="4473"/>
                  </a:cubicBezTo>
                  <a:cubicBezTo>
                    <a:pt x="1784" y="4600"/>
                    <a:pt x="1608" y="4733"/>
                    <a:pt x="1416" y="4733"/>
                  </a:cubicBezTo>
                  <a:cubicBezTo>
                    <a:pt x="1371" y="4733"/>
                    <a:pt x="1324" y="4725"/>
                    <a:pt x="1277" y="4708"/>
                  </a:cubicBezTo>
                  <a:cubicBezTo>
                    <a:pt x="1032" y="4620"/>
                    <a:pt x="776" y="4316"/>
                    <a:pt x="737" y="4060"/>
                  </a:cubicBezTo>
                  <a:cubicBezTo>
                    <a:pt x="649" y="3393"/>
                    <a:pt x="2043" y="3265"/>
                    <a:pt x="2485" y="3226"/>
                  </a:cubicBezTo>
                  <a:cubicBezTo>
                    <a:pt x="2703" y="3207"/>
                    <a:pt x="2820" y="2940"/>
                    <a:pt x="2562" y="2940"/>
                  </a:cubicBezTo>
                  <a:cubicBezTo>
                    <a:pt x="2553" y="2940"/>
                    <a:pt x="2544" y="2940"/>
                    <a:pt x="2534" y="2941"/>
                  </a:cubicBezTo>
                  <a:cubicBezTo>
                    <a:pt x="2436" y="2951"/>
                    <a:pt x="2318" y="2961"/>
                    <a:pt x="2210" y="2980"/>
                  </a:cubicBezTo>
                  <a:cubicBezTo>
                    <a:pt x="2103" y="2987"/>
                    <a:pt x="1987" y="2992"/>
                    <a:pt x="1867" y="2992"/>
                  </a:cubicBezTo>
                  <a:cubicBezTo>
                    <a:pt x="1277" y="2992"/>
                    <a:pt x="596" y="2879"/>
                    <a:pt x="580" y="2332"/>
                  </a:cubicBezTo>
                  <a:cubicBezTo>
                    <a:pt x="580" y="2146"/>
                    <a:pt x="658" y="182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2" y="1940"/>
                    <a:pt x="1552" y="203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7"/>
                    <a:pt x="2486" y="2760"/>
                    <a:pt x="2539" y="2760"/>
                  </a:cubicBezTo>
                  <a:cubicBezTo>
                    <a:pt x="2649" y="2760"/>
                    <a:pt x="2779" y="2703"/>
                    <a:pt x="2819" y="2637"/>
                  </a:cubicBezTo>
                  <a:cubicBezTo>
                    <a:pt x="2838" y="2607"/>
                    <a:pt x="2838" y="2568"/>
                    <a:pt x="2809" y="2538"/>
                  </a:cubicBezTo>
                  <a:cubicBezTo>
                    <a:pt x="2603" y="2332"/>
                    <a:pt x="2416" y="2116"/>
                    <a:pt x="225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6" y="748"/>
                    <a:pt x="2168" y="718"/>
                    <a:pt x="2301" y="718"/>
                  </a:cubicBezTo>
                  <a:cubicBezTo>
                    <a:pt x="2440" y="718"/>
                    <a:pt x="2581" y="750"/>
                    <a:pt x="2671" y="800"/>
                  </a:cubicBezTo>
                  <a:cubicBezTo>
                    <a:pt x="2848" y="889"/>
                    <a:pt x="2946" y="1075"/>
                    <a:pt x="2986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63"/>
                    <a:pt x="2986" y="1900"/>
                    <a:pt x="2986" y="2028"/>
                  </a:cubicBezTo>
                  <a:cubicBezTo>
                    <a:pt x="2981" y="2119"/>
                    <a:pt x="3052" y="2156"/>
                    <a:pt x="3137" y="2156"/>
                  </a:cubicBezTo>
                  <a:cubicBezTo>
                    <a:pt x="3255" y="2156"/>
                    <a:pt x="3400" y="2085"/>
                    <a:pt x="3418" y="1989"/>
                  </a:cubicBezTo>
                  <a:cubicBezTo>
                    <a:pt x="3447" y="1851"/>
                    <a:pt x="3467" y="1714"/>
                    <a:pt x="3467" y="1566"/>
                  </a:cubicBezTo>
                  <a:cubicBezTo>
                    <a:pt x="3547" y="1026"/>
                    <a:pt x="3747" y="281"/>
                    <a:pt x="4169" y="281"/>
                  </a:cubicBezTo>
                  <a:close/>
                  <a:moveTo>
                    <a:pt x="4242" y="1"/>
                  </a:moveTo>
                  <a:cubicBezTo>
                    <a:pt x="4168" y="1"/>
                    <a:pt x="4096" y="9"/>
                    <a:pt x="4026" y="25"/>
                  </a:cubicBezTo>
                  <a:cubicBezTo>
                    <a:pt x="3624" y="113"/>
                    <a:pt x="3398" y="437"/>
                    <a:pt x="3241" y="791"/>
                  </a:cubicBezTo>
                  <a:cubicBezTo>
                    <a:pt x="3123" y="634"/>
                    <a:pt x="2956" y="506"/>
                    <a:pt x="2711" y="457"/>
                  </a:cubicBezTo>
                  <a:cubicBezTo>
                    <a:pt x="2629" y="443"/>
                    <a:pt x="2537" y="435"/>
                    <a:pt x="2442" y="435"/>
                  </a:cubicBezTo>
                  <a:cubicBezTo>
                    <a:pt x="2076" y="435"/>
                    <a:pt x="1649" y="550"/>
                    <a:pt x="1493" y="869"/>
                  </a:cubicBezTo>
                  <a:cubicBezTo>
                    <a:pt x="1365" y="1105"/>
                    <a:pt x="1454" y="1380"/>
                    <a:pt x="1572" y="1615"/>
                  </a:cubicBezTo>
                  <a:cubicBezTo>
                    <a:pt x="1391" y="1540"/>
                    <a:pt x="1207" y="1492"/>
                    <a:pt x="1024" y="1492"/>
                  </a:cubicBezTo>
                  <a:cubicBezTo>
                    <a:pt x="898" y="1492"/>
                    <a:pt x="773" y="1514"/>
                    <a:pt x="649" y="1566"/>
                  </a:cubicBezTo>
                  <a:cubicBezTo>
                    <a:pt x="246" y="1733"/>
                    <a:pt x="1" y="2322"/>
                    <a:pt x="236" y="2725"/>
                  </a:cubicBezTo>
                  <a:cubicBezTo>
                    <a:pt x="413" y="3039"/>
                    <a:pt x="796" y="3157"/>
                    <a:pt x="1149" y="3216"/>
                  </a:cubicBezTo>
                  <a:cubicBezTo>
                    <a:pt x="865" y="3324"/>
                    <a:pt x="609" y="3471"/>
                    <a:pt x="442" y="3687"/>
                  </a:cubicBezTo>
                  <a:cubicBezTo>
                    <a:pt x="128" y="4090"/>
                    <a:pt x="423" y="4600"/>
                    <a:pt x="786" y="4856"/>
                  </a:cubicBezTo>
                  <a:cubicBezTo>
                    <a:pt x="949" y="4970"/>
                    <a:pt x="1125" y="5018"/>
                    <a:pt x="1302" y="5018"/>
                  </a:cubicBezTo>
                  <a:cubicBezTo>
                    <a:pt x="1627" y="5018"/>
                    <a:pt x="1956" y="4856"/>
                    <a:pt x="2210" y="4640"/>
                  </a:cubicBezTo>
                  <a:cubicBezTo>
                    <a:pt x="2308" y="4561"/>
                    <a:pt x="2396" y="4473"/>
                    <a:pt x="2485" y="4375"/>
                  </a:cubicBezTo>
                  <a:lnTo>
                    <a:pt x="2485" y="4375"/>
                  </a:lnTo>
                  <a:cubicBezTo>
                    <a:pt x="2436" y="4905"/>
                    <a:pt x="2475" y="5474"/>
                    <a:pt x="2799" y="5838"/>
                  </a:cubicBezTo>
                  <a:cubicBezTo>
                    <a:pt x="2980" y="6043"/>
                    <a:pt x="3245" y="6126"/>
                    <a:pt x="3520" y="6126"/>
                  </a:cubicBezTo>
                  <a:cubicBezTo>
                    <a:pt x="3781" y="6126"/>
                    <a:pt x="4051" y="6051"/>
                    <a:pt x="4262" y="5936"/>
                  </a:cubicBezTo>
                  <a:cubicBezTo>
                    <a:pt x="4733" y="5661"/>
                    <a:pt x="4743" y="5160"/>
                    <a:pt x="4557" y="4708"/>
                  </a:cubicBezTo>
                  <a:cubicBezTo>
                    <a:pt x="4557" y="468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9" y="4889"/>
                    <a:pt x="5275" y="5089"/>
                    <a:pt x="5675" y="5089"/>
                  </a:cubicBezTo>
                  <a:cubicBezTo>
                    <a:pt x="5757" y="5089"/>
                    <a:pt x="5839" y="5080"/>
                    <a:pt x="5921" y="5062"/>
                  </a:cubicBezTo>
                  <a:cubicBezTo>
                    <a:pt x="6402" y="4944"/>
                    <a:pt x="6805" y="4394"/>
                    <a:pt x="6638" y="3893"/>
                  </a:cubicBezTo>
                  <a:cubicBezTo>
                    <a:pt x="6501" y="3461"/>
                    <a:pt x="5970" y="3314"/>
                    <a:pt x="5558" y="3236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79"/>
                    <a:pt x="6599" y="2008"/>
                    <a:pt x="6236" y="1723"/>
                  </a:cubicBezTo>
                  <a:cubicBezTo>
                    <a:pt x="6058" y="1580"/>
                    <a:pt x="5855" y="1521"/>
                    <a:pt x="5647" y="1521"/>
                  </a:cubicBezTo>
                  <a:cubicBezTo>
                    <a:pt x="5373" y="1521"/>
                    <a:pt x="5091" y="1623"/>
                    <a:pt x="4851" y="1763"/>
                  </a:cubicBezTo>
                  <a:cubicBezTo>
                    <a:pt x="5038" y="1409"/>
                    <a:pt x="5205" y="977"/>
                    <a:pt x="5106" y="584"/>
                  </a:cubicBezTo>
                  <a:cubicBezTo>
                    <a:pt x="5016" y="207"/>
                    <a:pt x="4617" y="1"/>
                    <a:pt x="42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4" name="Google Shape;5054;p23"/>
            <p:cNvSpPr/>
            <p:nvPr/>
          </p:nvSpPr>
          <p:spPr>
            <a:xfrm>
              <a:off x="2037939" y="9940880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19" y="288"/>
                  </a:moveTo>
                  <a:cubicBezTo>
                    <a:pt x="3349" y="288"/>
                    <a:pt x="3587" y="400"/>
                    <a:pt x="3702" y="592"/>
                  </a:cubicBezTo>
                  <a:cubicBezTo>
                    <a:pt x="3899" y="916"/>
                    <a:pt x="3899" y="1368"/>
                    <a:pt x="3879" y="1731"/>
                  </a:cubicBezTo>
                  <a:cubicBezTo>
                    <a:pt x="3859" y="2006"/>
                    <a:pt x="383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4000" y="2667"/>
                    <a:pt x="4150" y="2608"/>
                    <a:pt x="4183" y="2546"/>
                  </a:cubicBezTo>
                  <a:cubicBezTo>
                    <a:pt x="4370" y="2222"/>
                    <a:pt x="4596" y="1898"/>
                    <a:pt x="4881" y="1653"/>
                  </a:cubicBezTo>
                  <a:cubicBezTo>
                    <a:pt x="5022" y="1527"/>
                    <a:pt x="5195" y="1401"/>
                    <a:pt x="5389" y="1401"/>
                  </a:cubicBezTo>
                  <a:cubicBezTo>
                    <a:pt x="5437" y="1401"/>
                    <a:pt x="5487" y="1409"/>
                    <a:pt x="5538" y="1427"/>
                  </a:cubicBezTo>
                  <a:cubicBezTo>
                    <a:pt x="5774" y="1505"/>
                    <a:pt x="6039" y="1810"/>
                    <a:pt x="6069" y="2075"/>
                  </a:cubicBezTo>
                  <a:cubicBezTo>
                    <a:pt x="6157" y="2743"/>
                    <a:pt x="4773" y="2860"/>
                    <a:pt x="4321" y="2900"/>
                  </a:cubicBezTo>
                  <a:cubicBezTo>
                    <a:pt x="4103" y="2928"/>
                    <a:pt x="3985" y="3186"/>
                    <a:pt x="4252" y="3186"/>
                  </a:cubicBezTo>
                  <a:cubicBezTo>
                    <a:pt x="4261" y="3186"/>
                    <a:pt x="4271" y="3185"/>
                    <a:pt x="4282" y="3185"/>
                  </a:cubicBezTo>
                  <a:cubicBezTo>
                    <a:pt x="4380" y="3175"/>
                    <a:pt x="4488" y="3165"/>
                    <a:pt x="4606" y="3155"/>
                  </a:cubicBezTo>
                  <a:cubicBezTo>
                    <a:pt x="4718" y="3146"/>
                    <a:pt x="4842" y="3140"/>
                    <a:pt x="4970" y="3140"/>
                  </a:cubicBezTo>
                  <a:cubicBezTo>
                    <a:pt x="5548" y="3140"/>
                    <a:pt x="6210" y="3263"/>
                    <a:pt x="6226" y="3793"/>
                  </a:cubicBezTo>
                  <a:cubicBezTo>
                    <a:pt x="6236" y="3980"/>
                    <a:pt x="6147" y="4304"/>
                    <a:pt x="5931" y="4343"/>
                  </a:cubicBezTo>
                  <a:cubicBezTo>
                    <a:pt x="5911" y="4347"/>
                    <a:pt x="5891" y="4348"/>
                    <a:pt x="5869" y="4348"/>
                  </a:cubicBezTo>
                  <a:cubicBezTo>
                    <a:pt x="5663" y="4348"/>
                    <a:pt x="5414" y="4186"/>
                    <a:pt x="5254" y="4088"/>
                  </a:cubicBezTo>
                  <a:cubicBezTo>
                    <a:pt x="4949" y="3901"/>
                    <a:pt x="4655" y="3666"/>
                    <a:pt x="4399" y="3410"/>
                  </a:cubicBezTo>
                  <a:cubicBezTo>
                    <a:pt x="4371" y="3382"/>
                    <a:pt x="4325" y="3370"/>
                    <a:pt x="4273" y="3370"/>
                  </a:cubicBezTo>
                  <a:cubicBezTo>
                    <a:pt x="4165" y="3370"/>
                    <a:pt x="4034" y="3423"/>
                    <a:pt x="3987" y="3489"/>
                  </a:cubicBezTo>
                  <a:cubicBezTo>
                    <a:pt x="3967" y="3518"/>
                    <a:pt x="3967" y="3558"/>
                    <a:pt x="3997" y="3597"/>
                  </a:cubicBezTo>
                  <a:cubicBezTo>
                    <a:pt x="4203" y="3793"/>
                    <a:pt x="4390" y="4009"/>
                    <a:pt x="4557" y="4235"/>
                  </a:cubicBezTo>
                  <a:cubicBezTo>
                    <a:pt x="4714" y="4461"/>
                    <a:pt x="5146" y="5050"/>
                    <a:pt x="4851" y="5305"/>
                  </a:cubicBezTo>
                  <a:cubicBezTo>
                    <a:pt x="4766" y="5381"/>
                    <a:pt x="4630" y="5412"/>
                    <a:pt x="4492" y="5412"/>
                  </a:cubicBezTo>
                  <a:cubicBezTo>
                    <a:pt x="4360" y="5412"/>
                    <a:pt x="4226" y="5383"/>
                    <a:pt x="4134" y="5335"/>
                  </a:cubicBezTo>
                  <a:cubicBezTo>
                    <a:pt x="3958" y="5237"/>
                    <a:pt x="3869" y="5060"/>
                    <a:pt x="3820" y="4864"/>
                  </a:cubicBezTo>
                  <a:cubicBezTo>
                    <a:pt x="3791" y="4746"/>
                    <a:pt x="3781" y="4618"/>
                    <a:pt x="3781" y="4490"/>
                  </a:cubicBezTo>
                  <a:cubicBezTo>
                    <a:pt x="3800" y="4363"/>
                    <a:pt x="3820" y="4225"/>
                    <a:pt x="3830" y="4098"/>
                  </a:cubicBezTo>
                  <a:cubicBezTo>
                    <a:pt x="3830" y="4008"/>
                    <a:pt x="3761" y="3973"/>
                    <a:pt x="3678" y="3973"/>
                  </a:cubicBezTo>
                  <a:cubicBezTo>
                    <a:pt x="3559" y="3973"/>
                    <a:pt x="3411" y="4045"/>
                    <a:pt x="3388" y="4137"/>
                  </a:cubicBezTo>
                  <a:cubicBezTo>
                    <a:pt x="3359" y="4274"/>
                    <a:pt x="3349" y="4422"/>
                    <a:pt x="3349" y="4569"/>
                  </a:cubicBezTo>
                  <a:cubicBezTo>
                    <a:pt x="3268" y="5101"/>
                    <a:pt x="3069" y="5844"/>
                    <a:pt x="2647" y="5844"/>
                  </a:cubicBezTo>
                  <a:cubicBezTo>
                    <a:pt x="2555" y="5844"/>
                    <a:pt x="2452" y="5809"/>
                    <a:pt x="2337" y="5728"/>
                  </a:cubicBezTo>
                  <a:cubicBezTo>
                    <a:pt x="1650" y="5246"/>
                    <a:pt x="2593" y="3931"/>
                    <a:pt x="2936" y="3489"/>
                  </a:cubicBezTo>
                  <a:cubicBezTo>
                    <a:pt x="3038" y="3364"/>
                    <a:pt x="2926" y="3300"/>
                    <a:pt x="2798" y="3300"/>
                  </a:cubicBezTo>
                  <a:cubicBezTo>
                    <a:pt x="2715" y="3300"/>
                    <a:pt x="2625" y="3327"/>
                    <a:pt x="2583" y="3381"/>
                  </a:cubicBezTo>
                  <a:cubicBezTo>
                    <a:pt x="2357" y="3666"/>
                    <a:pt x="2092" y="3931"/>
                    <a:pt x="1788" y="4127"/>
                  </a:cubicBezTo>
                  <a:cubicBezTo>
                    <a:pt x="1631" y="4232"/>
                    <a:pt x="1452" y="4325"/>
                    <a:pt x="1271" y="4325"/>
                  </a:cubicBezTo>
                  <a:cubicBezTo>
                    <a:pt x="1214" y="4325"/>
                    <a:pt x="1157" y="4315"/>
                    <a:pt x="1100" y="4294"/>
                  </a:cubicBezTo>
                  <a:cubicBezTo>
                    <a:pt x="884" y="4206"/>
                    <a:pt x="590" y="3891"/>
                    <a:pt x="600" y="3646"/>
                  </a:cubicBezTo>
                  <a:cubicBezTo>
                    <a:pt x="619" y="3243"/>
                    <a:pt x="1375" y="3135"/>
                    <a:pt x="1660" y="3076"/>
                  </a:cubicBezTo>
                  <a:cubicBezTo>
                    <a:pt x="1974" y="3008"/>
                    <a:pt x="2298" y="2968"/>
                    <a:pt x="2612" y="2949"/>
                  </a:cubicBezTo>
                  <a:cubicBezTo>
                    <a:pt x="2831" y="2939"/>
                    <a:pt x="2948" y="2673"/>
                    <a:pt x="2690" y="2673"/>
                  </a:cubicBezTo>
                  <a:cubicBezTo>
                    <a:pt x="2681" y="2673"/>
                    <a:pt x="2671" y="2673"/>
                    <a:pt x="2661" y="2674"/>
                  </a:cubicBezTo>
                  <a:cubicBezTo>
                    <a:pt x="2499" y="2685"/>
                    <a:pt x="2314" y="2695"/>
                    <a:pt x="2122" y="2695"/>
                  </a:cubicBezTo>
                  <a:cubicBezTo>
                    <a:pt x="1626" y="2695"/>
                    <a:pt x="1079" y="2627"/>
                    <a:pt x="747" y="2330"/>
                  </a:cubicBezTo>
                  <a:cubicBezTo>
                    <a:pt x="482" y="2085"/>
                    <a:pt x="541" y="1466"/>
                    <a:pt x="924" y="1348"/>
                  </a:cubicBezTo>
                  <a:cubicBezTo>
                    <a:pt x="974" y="1331"/>
                    <a:pt x="1028" y="1324"/>
                    <a:pt x="1083" y="1324"/>
                  </a:cubicBezTo>
                  <a:cubicBezTo>
                    <a:pt x="1445" y="1324"/>
                    <a:pt x="1884" y="1652"/>
                    <a:pt x="2131" y="1839"/>
                  </a:cubicBezTo>
                  <a:cubicBezTo>
                    <a:pt x="2426" y="2036"/>
                    <a:pt x="2701" y="2271"/>
                    <a:pt x="2946" y="2517"/>
                  </a:cubicBezTo>
                  <a:cubicBezTo>
                    <a:pt x="2976" y="2547"/>
                    <a:pt x="3025" y="2560"/>
                    <a:pt x="3080" y="2560"/>
                  </a:cubicBezTo>
                  <a:cubicBezTo>
                    <a:pt x="3238" y="2560"/>
                    <a:pt x="3441" y="2450"/>
                    <a:pt x="3339" y="2340"/>
                  </a:cubicBezTo>
                  <a:cubicBezTo>
                    <a:pt x="3162" y="2134"/>
                    <a:pt x="3005" y="1908"/>
                    <a:pt x="2868" y="1672"/>
                  </a:cubicBezTo>
                  <a:cubicBezTo>
                    <a:pt x="2691" y="1378"/>
                    <a:pt x="2416" y="848"/>
                    <a:pt x="2652" y="514"/>
                  </a:cubicBezTo>
                  <a:cubicBezTo>
                    <a:pt x="2760" y="358"/>
                    <a:pt x="2937" y="288"/>
                    <a:pt x="3119" y="288"/>
                  </a:cubicBezTo>
                  <a:close/>
                  <a:moveTo>
                    <a:pt x="3299" y="1"/>
                  </a:moveTo>
                  <a:cubicBezTo>
                    <a:pt x="3036" y="1"/>
                    <a:pt x="2766" y="79"/>
                    <a:pt x="2553" y="200"/>
                  </a:cubicBezTo>
                  <a:cubicBezTo>
                    <a:pt x="2082" y="465"/>
                    <a:pt x="2063" y="965"/>
                    <a:pt x="2249" y="1427"/>
                  </a:cubicBezTo>
                  <a:cubicBezTo>
                    <a:pt x="2259" y="1437"/>
                    <a:pt x="2269" y="1447"/>
                    <a:pt x="2269" y="1466"/>
                  </a:cubicBezTo>
                  <a:cubicBezTo>
                    <a:pt x="1937" y="1248"/>
                    <a:pt x="1540" y="1043"/>
                    <a:pt x="1141" y="1043"/>
                  </a:cubicBezTo>
                  <a:cubicBezTo>
                    <a:pt x="1055" y="1043"/>
                    <a:pt x="969" y="1053"/>
                    <a:pt x="884" y="1073"/>
                  </a:cubicBezTo>
                  <a:cubicBezTo>
                    <a:pt x="413" y="1181"/>
                    <a:pt x="10" y="1741"/>
                    <a:pt x="167" y="2232"/>
                  </a:cubicBezTo>
                  <a:cubicBezTo>
                    <a:pt x="305" y="2664"/>
                    <a:pt x="835" y="2821"/>
                    <a:pt x="1248" y="2890"/>
                  </a:cubicBezTo>
                  <a:cubicBezTo>
                    <a:pt x="933" y="2968"/>
                    <a:pt x="619" y="3086"/>
                    <a:pt x="383" y="3293"/>
                  </a:cubicBezTo>
                  <a:cubicBezTo>
                    <a:pt x="1" y="3646"/>
                    <a:pt x="207" y="4117"/>
                    <a:pt x="570" y="4412"/>
                  </a:cubicBezTo>
                  <a:cubicBezTo>
                    <a:pt x="746" y="4550"/>
                    <a:pt x="946" y="4606"/>
                    <a:pt x="1152" y="4606"/>
                  </a:cubicBezTo>
                  <a:cubicBezTo>
                    <a:pt x="1429" y="4606"/>
                    <a:pt x="1716" y="4504"/>
                    <a:pt x="1964" y="4363"/>
                  </a:cubicBezTo>
                  <a:lnTo>
                    <a:pt x="1964" y="4363"/>
                  </a:lnTo>
                  <a:cubicBezTo>
                    <a:pt x="1778" y="4726"/>
                    <a:pt x="1601" y="5158"/>
                    <a:pt x="1699" y="5541"/>
                  </a:cubicBezTo>
                  <a:cubicBezTo>
                    <a:pt x="1797" y="5925"/>
                    <a:pt x="2187" y="6125"/>
                    <a:pt x="2565" y="6125"/>
                  </a:cubicBezTo>
                  <a:cubicBezTo>
                    <a:pt x="2641" y="6125"/>
                    <a:pt x="2717" y="6117"/>
                    <a:pt x="2789" y="6101"/>
                  </a:cubicBezTo>
                  <a:cubicBezTo>
                    <a:pt x="3182" y="6012"/>
                    <a:pt x="3418" y="5688"/>
                    <a:pt x="3565" y="5335"/>
                  </a:cubicBezTo>
                  <a:cubicBezTo>
                    <a:pt x="3683" y="5502"/>
                    <a:pt x="3859" y="5620"/>
                    <a:pt x="4105" y="5669"/>
                  </a:cubicBezTo>
                  <a:cubicBezTo>
                    <a:pt x="4184" y="5683"/>
                    <a:pt x="4274" y="5691"/>
                    <a:pt x="4369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1"/>
                    <a:pt x="5362" y="4746"/>
                    <a:pt x="5234" y="4510"/>
                  </a:cubicBezTo>
                  <a:lnTo>
                    <a:pt x="5234" y="4510"/>
                  </a:lnTo>
                  <a:cubicBezTo>
                    <a:pt x="5420" y="4586"/>
                    <a:pt x="5607" y="4634"/>
                    <a:pt x="5789" y="4634"/>
                  </a:cubicBezTo>
                  <a:cubicBezTo>
                    <a:pt x="5914" y="4634"/>
                    <a:pt x="6037" y="4611"/>
                    <a:pt x="6157" y="4559"/>
                  </a:cubicBezTo>
                  <a:cubicBezTo>
                    <a:pt x="6569" y="4392"/>
                    <a:pt x="6805" y="3803"/>
                    <a:pt x="6579" y="3401"/>
                  </a:cubicBezTo>
                  <a:cubicBezTo>
                    <a:pt x="6402" y="3086"/>
                    <a:pt x="6020" y="2968"/>
                    <a:pt x="5666" y="2919"/>
                  </a:cubicBezTo>
                  <a:cubicBezTo>
                    <a:pt x="5951" y="2811"/>
                    <a:pt x="6196" y="2654"/>
                    <a:pt x="6373" y="2438"/>
                  </a:cubicBezTo>
                  <a:cubicBezTo>
                    <a:pt x="6687" y="2036"/>
                    <a:pt x="6393" y="1535"/>
                    <a:pt x="6029" y="1280"/>
                  </a:cubicBezTo>
                  <a:cubicBezTo>
                    <a:pt x="5864" y="1160"/>
                    <a:pt x="5685" y="1110"/>
                    <a:pt x="5505" y="1110"/>
                  </a:cubicBezTo>
                  <a:cubicBezTo>
                    <a:pt x="5183" y="1110"/>
                    <a:pt x="4858" y="1272"/>
                    <a:pt x="4606" y="1486"/>
                  </a:cubicBezTo>
                  <a:cubicBezTo>
                    <a:pt x="4507" y="1564"/>
                    <a:pt x="4409" y="1653"/>
                    <a:pt x="4331" y="1751"/>
                  </a:cubicBezTo>
                  <a:cubicBezTo>
                    <a:pt x="4380" y="1221"/>
                    <a:pt x="4331" y="651"/>
                    <a:pt x="4016" y="288"/>
                  </a:cubicBezTo>
                  <a:cubicBezTo>
                    <a:pt x="3832" y="84"/>
                    <a:pt x="3569" y="1"/>
                    <a:pt x="3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5" name="Google Shape;5055;p23"/>
            <p:cNvSpPr/>
            <p:nvPr/>
          </p:nvSpPr>
          <p:spPr>
            <a:xfrm>
              <a:off x="2377539" y="9949394"/>
              <a:ext cx="211950" cy="191086"/>
            </a:xfrm>
            <a:custGeom>
              <a:avLst/>
              <a:gdLst/>
              <a:ahLst/>
              <a:cxnLst/>
              <a:rect l="l" t="t" r="r" b="b"/>
              <a:pathLst>
                <a:path w="6796" h="6127" extrusionOk="0">
                  <a:moveTo>
                    <a:pt x="4159" y="281"/>
                  </a:moveTo>
                  <a:cubicBezTo>
                    <a:pt x="4251" y="281"/>
                    <a:pt x="4354" y="317"/>
                    <a:pt x="4468" y="398"/>
                  </a:cubicBezTo>
                  <a:cubicBezTo>
                    <a:pt x="5146" y="889"/>
                    <a:pt x="4213" y="2195"/>
                    <a:pt x="3860" y="2637"/>
                  </a:cubicBezTo>
                  <a:cubicBezTo>
                    <a:pt x="3766" y="2766"/>
                    <a:pt x="3875" y="2828"/>
                    <a:pt x="4002" y="2828"/>
                  </a:cubicBezTo>
                  <a:cubicBezTo>
                    <a:pt x="4087" y="2828"/>
                    <a:pt x="4179" y="2800"/>
                    <a:pt x="4223" y="2745"/>
                  </a:cubicBezTo>
                  <a:cubicBezTo>
                    <a:pt x="4439" y="2460"/>
                    <a:pt x="4714" y="2195"/>
                    <a:pt x="5018" y="1998"/>
                  </a:cubicBezTo>
                  <a:cubicBezTo>
                    <a:pt x="5166" y="1902"/>
                    <a:pt x="5347" y="1806"/>
                    <a:pt x="5528" y="1806"/>
                  </a:cubicBezTo>
                  <a:cubicBezTo>
                    <a:pt x="5587" y="1806"/>
                    <a:pt x="5647" y="1817"/>
                    <a:pt x="5706" y="1841"/>
                  </a:cubicBezTo>
                  <a:cubicBezTo>
                    <a:pt x="5922" y="1920"/>
                    <a:pt x="6216" y="2234"/>
                    <a:pt x="6196" y="2479"/>
                  </a:cubicBezTo>
                  <a:cubicBezTo>
                    <a:pt x="6187" y="2882"/>
                    <a:pt x="5431" y="3000"/>
                    <a:pt x="5146" y="3049"/>
                  </a:cubicBezTo>
                  <a:cubicBezTo>
                    <a:pt x="4832" y="3118"/>
                    <a:pt x="4508" y="3157"/>
                    <a:pt x="4193" y="3177"/>
                  </a:cubicBezTo>
                  <a:cubicBezTo>
                    <a:pt x="3962" y="3196"/>
                    <a:pt x="3854" y="3462"/>
                    <a:pt x="4129" y="3462"/>
                  </a:cubicBezTo>
                  <a:cubicBezTo>
                    <a:pt x="4134" y="3462"/>
                    <a:pt x="4139" y="3462"/>
                    <a:pt x="4144" y="3461"/>
                  </a:cubicBezTo>
                  <a:cubicBezTo>
                    <a:pt x="4307" y="3447"/>
                    <a:pt x="4496" y="3436"/>
                    <a:pt x="4694" y="3436"/>
                  </a:cubicBezTo>
                  <a:cubicBezTo>
                    <a:pt x="5185" y="3436"/>
                    <a:pt x="5730" y="3508"/>
                    <a:pt x="6059" y="3795"/>
                  </a:cubicBezTo>
                  <a:cubicBezTo>
                    <a:pt x="6324" y="4041"/>
                    <a:pt x="6265" y="4669"/>
                    <a:pt x="5882" y="4787"/>
                  </a:cubicBezTo>
                  <a:cubicBezTo>
                    <a:pt x="5835" y="4801"/>
                    <a:pt x="5785" y="4808"/>
                    <a:pt x="5734" y="4808"/>
                  </a:cubicBezTo>
                  <a:cubicBezTo>
                    <a:pt x="5369" y="4808"/>
                    <a:pt x="4923" y="4477"/>
                    <a:pt x="4665" y="4296"/>
                  </a:cubicBezTo>
                  <a:cubicBezTo>
                    <a:pt x="4380" y="4090"/>
                    <a:pt x="4105" y="3864"/>
                    <a:pt x="3860" y="3609"/>
                  </a:cubicBezTo>
                  <a:cubicBezTo>
                    <a:pt x="3830" y="3579"/>
                    <a:pt x="3781" y="3566"/>
                    <a:pt x="3727" y="3566"/>
                  </a:cubicBezTo>
                  <a:cubicBezTo>
                    <a:pt x="3568" y="3566"/>
                    <a:pt x="3362" y="3678"/>
                    <a:pt x="3457" y="3795"/>
                  </a:cubicBezTo>
                  <a:cubicBezTo>
                    <a:pt x="3644" y="4001"/>
                    <a:pt x="3801" y="4227"/>
                    <a:pt x="3938" y="4453"/>
                  </a:cubicBezTo>
                  <a:cubicBezTo>
                    <a:pt x="4115" y="4757"/>
                    <a:pt x="4390" y="5278"/>
                    <a:pt x="4154" y="5612"/>
                  </a:cubicBezTo>
                  <a:cubicBezTo>
                    <a:pt x="4044" y="5770"/>
                    <a:pt x="3863" y="5842"/>
                    <a:pt x="3679" y="5842"/>
                  </a:cubicBezTo>
                  <a:cubicBezTo>
                    <a:pt x="3451" y="5842"/>
                    <a:pt x="3217" y="5733"/>
                    <a:pt x="3104" y="5543"/>
                  </a:cubicBezTo>
                  <a:cubicBezTo>
                    <a:pt x="2897" y="5209"/>
                    <a:pt x="2907" y="4767"/>
                    <a:pt x="2927" y="4394"/>
                  </a:cubicBezTo>
                  <a:cubicBezTo>
                    <a:pt x="2946" y="4119"/>
                    <a:pt x="2976" y="3844"/>
                    <a:pt x="3035" y="3579"/>
                  </a:cubicBezTo>
                  <a:cubicBezTo>
                    <a:pt x="3056" y="3491"/>
                    <a:pt x="2994" y="3459"/>
                    <a:pt x="2912" y="3459"/>
                  </a:cubicBezTo>
                  <a:cubicBezTo>
                    <a:pt x="2801" y="3459"/>
                    <a:pt x="2652" y="3517"/>
                    <a:pt x="2613" y="3579"/>
                  </a:cubicBezTo>
                  <a:cubicBezTo>
                    <a:pt x="2436" y="3913"/>
                    <a:pt x="2200" y="4227"/>
                    <a:pt x="1925" y="4473"/>
                  </a:cubicBezTo>
                  <a:cubicBezTo>
                    <a:pt x="1782" y="4600"/>
                    <a:pt x="1601" y="4733"/>
                    <a:pt x="1408" y="4733"/>
                  </a:cubicBezTo>
                  <a:cubicBezTo>
                    <a:pt x="1361" y="4733"/>
                    <a:pt x="1315" y="4725"/>
                    <a:pt x="1267" y="4708"/>
                  </a:cubicBezTo>
                  <a:cubicBezTo>
                    <a:pt x="1032" y="4620"/>
                    <a:pt x="767" y="4316"/>
                    <a:pt x="737" y="4060"/>
                  </a:cubicBezTo>
                  <a:cubicBezTo>
                    <a:pt x="649" y="3393"/>
                    <a:pt x="2033" y="3265"/>
                    <a:pt x="2475" y="3226"/>
                  </a:cubicBezTo>
                  <a:cubicBezTo>
                    <a:pt x="2693" y="3207"/>
                    <a:pt x="2820" y="2940"/>
                    <a:pt x="2553" y="2940"/>
                  </a:cubicBezTo>
                  <a:cubicBezTo>
                    <a:pt x="2544" y="2940"/>
                    <a:pt x="2534" y="2940"/>
                    <a:pt x="2524" y="2941"/>
                  </a:cubicBezTo>
                  <a:cubicBezTo>
                    <a:pt x="2426" y="2951"/>
                    <a:pt x="2318" y="2961"/>
                    <a:pt x="2200" y="2980"/>
                  </a:cubicBezTo>
                  <a:cubicBezTo>
                    <a:pt x="2094" y="2987"/>
                    <a:pt x="1978" y="2992"/>
                    <a:pt x="1858" y="2992"/>
                  </a:cubicBezTo>
                  <a:cubicBezTo>
                    <a:pt x="1270" y="2992"/>
                    <a:pt x="596" y="2879"/>
                    <a:pt x="580" y="2332"/>
                  </a:cubicBezTo>
                  <a:cubicBezTo>
                    <a:pt x="570" y="2146"/>
                    <a:pt x="649" y="1822"/>
                    <a:pt x="875" y="1782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42" y="2038"/>
                  </a:cubicBezTo>
                  <a:cubicBezTo>
                    <a:pt x="1856" y="2224"/>
                    <a:pt x="2141" y="2460"/>
                    <a:pt x="2406" y="2715"/>
                  </a:cubicBezTo>
                  <a:cubicBezTo>
                    <a:pt x="2435" y="2747"/>
                    <a:pt x="2481" y="2760"/>
                    <a:pt x="2533" y="2760"/>
                  </a:cubicBezTo>
                  <a:cubicBezTo>
                    <a:pt x="2641" y="2760"/>
                    <a:pt x="2772" y="2703"/>
                    <a:pt x="2819" y="2637"/>
                  </a:cubicBezTo>
                  <a:cubicBezTo>
                    <a:pt x="2838" y="2607"/>
                    <a:pt x="2838" y="2568"/>
                    <a:pt x="2799" y="253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2" y="748"/>
                    <a:pt x="2161" y="718"/>
                    <a:pt x="2294" y="718"/>
                  </a:cubicBezTo>
                  <a:cubicBezTo>
                    <a:pt x="2433" y="718"/>
                    <a:pt x="2576" y="750"/>
                    <a:pt x="2671" y="800"/>
                  </a:cubicBezTo>
                  <a:cubicBezTo>
                    <a:pt x="2848" y="889"/>
                    <a:pt x="2937" y="1075"/>
                    <a:pt x="2986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63"/>
                    <a:pt x="2986" y="1900"/>
                    <a:pt x="2976" y="2028"/>
                  </a:cubicBezTo>
                  <a:cubicBezTo>
                    <a:pt x="2972" y="2119"/>
                    <a:pt x="3042" y="2156"/>
                    <a:pt x="3128" y="2156"/>
                  </a:cubicBezTo>
                  <a:cubicBezTo>
                    <a:pt x="3247" y="2156"/>
                    <a:pt x="3395" y="2085"/>
                    <a:pt x="3418" y="1989"/>
                  </a:cubicBezTo>
                  <a:cubicBezTo>
                    <a:pt x="3447" y="1851"/>
                    <a:pt x="3457" y="1714"/>
                    <a:pt x="3457" y="1566"/>
                  </a:cubicBezTo>
                  <a:cubicBezTo>
                    <a:pt x="3538" y="1026"/>
                    <a:pt x="3737" y="281"/>
                    <a:pt x="4159" y="281"/>
                  </a:cubicBezTo>
                  <a:close/>
                  <a:moveTo>
                    <a:pt x="4232" y="1"/>
                  </a:moveTo>
                  <a:cubicBezTo>
                    <a:pt x="4158" y="1"/>
                    <a:pt x="4086" y="9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34"/>
                    <a:pt x="2946" y="506"/>
                    <a:pt x="2701" y="457"/>
                  </a:cubicBezTo>
                  <a:cubicBezTo>
                    <a:pt x="2619" y="443"/>
                    <a:pt x="2528" y="435"/>
                    <a:pt x="2432" y="435"/>
                  </a:cubicBezTo>
                  <a:cubicBezTo>
                    <a:pt x="2066" y="435"/>
                    <a:pt x="1639" y="550"/>
                    <a:pt x="1483" y="869"/>
                  </a:cubicBezTo>
                  <a:cubicBezTo>
                    <a:pt x="1366" y="1105"/>
                    <a:pt x="1444" y="1380"/>
                    <a:pt x="1562" y="1615"/>
                  </a:cubicBezTo>
                  <a:cubicBezTo>
                    <a:pt x="1381" y="1540"/>
                    <a:pt x="1198" y="1492"/>
                    <a:pt x="1016" y="1492"/>
                  </a:cubicBezTo>
                  <a:cubicBezTo>
                    <a:pt x="892" y="1492"/>
                    <a:pt x="769" y="1514"/>
                    <a:pt x="649" y="1566"/>
                  </a:cubicBezTo>
                  <a:cubicBezTo>
                    <a:pt x="236" y="1733"/>
                    <a:pt x="1" y="2322"/>
                    <a:pt x="227" y="2725"/>
                  </a:cubicBezTo>
                  <a:cubicBezTo>
                    <a:pt x="403" y="3039"/>
                    <a:pt x="786" y="3157"/>
                    <a:pt x="1140" y="3216"/>
                  </a:cubicBezTo>
                  <a:cubicBezTo>
                    <a:pt x="855" y="3324"/>
                    <a:pt x="600" y="3471"/>
                    <a:pt x="433" y="3687"/>
                  </a:cubicBezTo>
                  <a:cubicBezTo>
                    <a:pt x="119" y="4090"/>
                    <a:pt x="413" y="4600"/>
                    <a:pt x="776" y="4856"/>
                  </a:cubicBezTo>
                  <a:cubicBezTo>
                    <a:pt x="939" y="4970"/>
                    <a:pt x="1115" y="5018"/>
                    <a:pt x="1293" y="5018"/>
                  </a:cubicBezTo>
                  <a:cubicBezTo>
                    <a:pt x="1618" y="5018"/>
                    <a:pt x="1946" y="4856"/>
                    <a:pt x="2200" y="4640"/>
                  </a:cubicBezTo>
                  <a:cubicBezTo>
                    <a:pt x="2298" y="4561"/>
                    <a:pt x="2387" y="447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4"/>
                    <a:pt x="2789" y="5838"/>
                  </a:cubicBezTo>
                  <a:cubicBezTo>
                    <a:pt x="2970" y="6043"/>
                    <a:pt x="3236" y="6126"/>
                    <a:pt x="3510" y="6126"/>
                  </a:cubicBezTo>
                  <a:cubicBezTo>
                    <a:pt x="3772" y="6126"/>
                    <a:pt x="4041" y="6051"/>
                    <a:pt x="4252" y="5936"/>
                  </a:cubicBezTo>
                  <a:cubicBezTo>
                    <a:pt x="4724" y="5661"/>
                    <a:pt x="4743" y="5160"/>
                    <a:pt x="4547" y="4708"/>
                  </a:cubicBezTo>
                  <a:cubicBezTo>
                    <a:pt x="4547" y="4689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66" y="5089"/>
                    <a:pt x="5665" y="5089"/>
                  </a:cubicBezTo>
                  <a:cubicBezTo>
                    <a:pt x="5747" y="5089"/>
                    <a:pt x="5830" y="5080"/>
                    <a:pt x="5912" y="5062"/>
                  </a:cubicBezTo>
                  <a:cubicBezTo>
                    <a:pt x="6393" y="4944"/>
                    <a:pt x="6795" y="4394"/>
                    <a:pt x="6638" y="3893"/>
                  </a:cubicBezTo>
                  <a:cubicBezTo>
                    <a:pt x="6491" y="3461"/>
                    <a:pt x="5961" y="3314"/>
                    <a:pt x="5548" y="3236"/>
                  </a:cubicBezTo>
                  <a:cubicBezTo>
                    <a:pt x="5872" y="3157"/>
                    <a:pt x="6187" y="3039"/>
                    <a:pt x="6412" y="2833"/>
                  </a:cubicBezTo>
                  <a:cubicBezTo>
                    <a:pt x="6795" y="2479"/>
                    <a:pt x="6599" y="2008"/>
                    <a:pt x="6236" y="1723"/>
                  </a:cubicBezTo>
                  <a:cubicBezTo>
                    <a:pt x="6054" y="1580"/>
                    <a:pt x="5848" y="1521"/>
                    <a:pt x="5639" y="1521"/>
                  </a:cubicBezTo>
                  <a:cubicBezTo>
                    <a:pt x="5363" y="1521"/>
                    <a:pt x="5082" y="1623"/>
                    <a:pt x="4841" y="1763"/>
                  </a:cubicBezTo>
                  <a:cubicBezTo>
                    <a:pt x="5028" y="1409"/>
                    <a:pt x="5195" y="977"/>
                    <a:pt x="5097" y="584"/>
                  </a:cubicBezTo>
                  <a:cubicBezTo>
                    <a:pt x="5006" y="207"/>
                    <a:pt x="4607" y="1"/>
                    <a:pt x="4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6" name="Google Shape;5056;p23"/>
            <p:cNvSpPr/>
            <p:nvPr/>
          </p:nvSpPr>
          <p:spPr>
            <a:xfrm>
              <a:off x="2717452" y="9940880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3109" y="288"/>
                  </a:moveTo>
                  <a:cubicBezTo>
                    <a:pt x="3339" y="288"/>
                    <a:pt x="3577" y="400"/>
                    <a:pt x="3693" y="592"/>
                  </a:cubicBezTo>
                  <a:cubicBezTo>
                    <a:pt x="3899" y="916"/>
                    <a:pt x="3899" y="1368"/>
                    <a:pt x="3869" y="1731"/>
                  </a:cubicBezTo>
                  <a:cubicBezTo>
                    <a:pt x="3860" y="2006"/>
                    <a:pt x="3820" y="2281"/>
                    <a:pt x="3761" y="2546"/>
                  </a:cubicBezTo>
                  <a:cubicBezTo>
                    <a:pt x="3740" y="2634"/>
                    <a:pt x="3802" y="2667"/>
                    <a:pt x="3884" y="2667"/>
                  </a:cubicBezTo>
                  <a:cubicBezTo>
                    <a:pt x="3995" y="2667"/>
                    <a:pt x="4144" y="2608"/>
                    <a:pt x="4184" y="2546"/>
                  </a:cubicBezTo>
                  <a:cubicBezTo>
                    <a:pt x="4360" y="2222"/>
                    <a:pt x="4596" y="1898"/>
                    <a:pt x="4871" y="1653"/>
                  </a:cubicBezTo>
                  <a:cubicBezTo>
                    <a:pt x="5020" y="1527"/>
                    <a:pt x="5195" y="1401"/>
                    <a:pt x="5384" y="1401"/>
                  </a:cubicBezTo>
                  <a:cubicBezTo>
                    <a:pt x="5431" y="1401"/>
                    <a:pt x="5480" y="1409"/>
                    <a:pt x="5529" y="1427"/>
                  </a:cubicBezTo>
                  <a:cubicBezTo>
                    <a:pt x="5764" y="1505"/>
                    <a:pt x="6030" y="1810"/>
                    <a:pt x="6059" y="2075"/>
                  </a:cubicBezTo>
                  <a:cubicBezTo>
                    <a:pt x="6147" y="2743"/>
                    <a:pt x="4763" y="2860"/>
                    <a:pt x="4321" y="2900"/>
                  </a:cubicBezTo>
                  <a:cubicBezTo>
                    <a:pt x="4103" y="2928"/>
                    <a:pt x="3976" y="3186"/>
                    <a:pt x="4242" y="3186"/>
                  </a:cubicBezTo>
                  <a:cubicBezTo>
                    <a:pt x="4252" y="3186"/>
                    <a:pt x="4261" y="3185"/>
                    <a:pt x="4272" y="3185"/>
                  </a:cubicBezTo>
                  <a:cubicBezTo>
                    <a:pt x="4370" y="3175"/>
                    <a:pt x="4478" y="3165"/>
                    <a:pt x="4596" y="3155"/>
                  </a:cubicBezTo>
                  <a:cubicBezTo>
                    <a:pt x="4710" y="3146"/>
                    <a:pt x="4835" y="3140"/>
                    <a:pt x="4964" y="3140"/>
                  </a:cubicBezTo>
                  <a:cubicBezTo>
                    <a:pt x="5545" y="3140"/>
                    <a:pt x="6200" y="3263"/>
                    <a:pt x="6216" y="3793"/>
                  </a:cubicBezTo>
                  <a:cubicBezTo>
                    <a:pt x="6226" y="3980"/>
                    <a:pt x="6147" y="4304"/>
                    <a:pt x="5922" y="4343"/>
                  </a:cubicBezTo>
                  <a:cubicBezTo>
                    <a:pt x="5901" y="4347"/>
                    <a:pt x="5881" y="4348"/>
                    <a:pt x="5860" y="4348"/>
                  </a:cubicBezTo>
                  <a:cubicBezTo>
                    <a:pt x="5654" y="4348"/>
                    <a:pt x="5405" y="4186"/>
                    <a:pt x="5254" y="4088"/>
                  </a:cubicBezTo>
                  <a:cubicBezTo>
                    <a:pt x="4940" y="3901"/>
                    <a:pt x="4655" y="3666"/>
                    <a:pt x="4390" y="3410"/>
                  </a:cubicBezTo>
                  <a:cubicBezTo>
                    <a:pt x="4361" y="3382"/>
                    <a:pt x="4315" y="3370"/>
                    <a:pt x="4263" y="3370"/>
                  </a:cubicBezTo>
                  <a:cubicBezTo>
                    <a:pt x="4156" y="3370"/>
                    <a:pt x="4024" y="3423"/>
                    <a:pt x="3977" y="3489"/>
                  </a:cubicBezTo>
                  <a:cubicBezTo>
                    <a:pt x="3958" y="3518"/>
                    <a:pt x="3958" y="3558"/>
                    <a:pt x="3997" y="3597"/>
                  </a:cubicBezTo>
                  <a:cubicBezTo>
                    <a:pt x="4193" y="3793"/>
                    <a:pt x="4380" y="4009"/>
                    <a:pt x="4547" y="4235"/>
                  </a:cubicBezTo>
                  <a:cubicBezTo>
                    <a:pt x="4704" y="4461"/>
                    <a:pt x="5136" y="5050"/>
                    <a:pt x="4841" y="5305"/>
                  </a:cubicBezTo>
                  <a:cubicBezTo>
                    <a:pt x="4761" y="5381"/>
                    <a:pt x="4625" y="5412"/>
                    <a:pt x="4486" y="5412"/>
                  </a:cubicBezTo>
                  <a:cubicBezTo>
                    <a:pt x="4352" y="5412"/>
                    <a:pt x="4216" y="5383"/>
                    <a:pt x="4125" y="5335"/>
                  </a:cubicBezTo>
                  <a:cubicBezTo>
                    <a:pt x="3948" y="5237"/>
                    <a:pt x="3860" y="5060"/>
                    <a:pt x="3810" y="4864"/>
                  </a:cubicBezTo>
                  <a:cubicBezTo>
                    <a:pt x="3791" y="4746"/>
                    <a:pt x="3771" y="4618"/>
                    <a:pt x="3771" y="4490"/>
                  </a:cubicBezTo>
                  <a:cubicBezTo>
                    <a:pt x="3791" y="4363"/>
                    <a:pt x="3810" y="4225"/>
                    <a:pt x="3820" y="4098"/>
                  </a:cubicBezTo>
                  <a:cubicBezTo>
                    <a:pt x="3824" y="4007"/>
                    <a:pt x="3754" y="3970"/>
                    <a:pt x="3668" y="3970"/>
                  </a:cubicBezTo>
                  <a:cubicBezTo>
                    <a:pt x="3549" y="3970"/>
                    <a:pt x="3401" y="4040"/>
                    <a:pt x="3378" y="4137"/>
                  </a:cubicBezTo>
                  <a:cubicBezTo>
                    <a:pt x="3349" y="4274"/>
                    <a:pt x="3339" y="4422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9"/>
                    <a:pt x="2328" y="5728"/>
                  </a:cubicBezTo>
                  <a:cubicBezTo>
                    <a:pt x="1650" y="5237"/>
                    <a:pt x="2583" y="3931"/>
                    <a:pt x="2937" y="3489"/>
                  </a:cubicBezTo>
                  <a:cubicBezTo>
                    <a:pt x="3032" y="3364"/>
                    <a:pt x="2918" y="3300"/>
                    <a:pt x="2789" y="3300"/>
                  </a:cubicBezTo>
                  <a:cubicBezTo>
                    <a:pt x="2705" y="3300"/>
                    <a:pt x="2616" y="3327"/>
                    <a:pt x="2573" y="3381"/>
                  </a:cubicBezTo>
                  <a:cubicBezTo>
                    <a:pt x="2357" y="3666"/>
                    <a:pt x="2082" y="3931"/>
                    <a:pt x="1778" y="4127"/>
                  </a:cubicBezTo>
                  <a:cubicBezTo>
                    <a:pt x="1629" y="4232"/>
                    <a:pt x="1446" y="4325"/>
                    <a:pt x="1263" y="4325"/>
                  </a:cubicBezTo>
                  <a:cubicBezTo>
                    <a:pt x="1205" y="4325"/>
                    <a:pt x="1147" y="4315"/>
                    <a:pt x="1091" y="4294"/>
                  </a:cubicBezTo>
                  <a:cubicBezTo>
                    <a:pt x="875" y="4206"/>
                    <a:pt x="580" y="3891"/>
                    <a:pt x="600" y="3646"/>
                  </a:cubicBezTo>
                  <a:cubicBezTo>
                    <a:pt x="609" y="3243"/>
                    <a:pt x="1366" y="3135"/>
                    <a:pt x="1650" y="3076"/>
                  </a:cubicBezTo>
                  <a:cubicBezTo>
                    <a:pt x="1965" y="3008"/>
                    <a:pt x="2289" y="2968"/>
                    <a:pt x="2603" y="2949"/>
                  </a:cubicBezTo>
                  <a:cubicBezTo>
                    <a:pt x="2834" y="2939"/>
                    <a:pt x="2943" y="2664"/>
                    <a:pt x="2666" y="2664"/>
                  </a:cubicBezTo>
                  <a:cubicBezTo>
                    <a:pt x="2662" y="2664"/>
                    <a:pt x="2657" y="2664"/>
                    <a:pt x="2652" y="2664"/>
                  </a:cubicBezTo>
                  <a:cubicBezTo>
                    <a:pt x="2482" y="2679"/>
                    <a:pt x="2285" y="2692"/>
                    <a:pt x="2079" y="2692"/>
                  </a:cubicBezTo>
                  <a:cubicBezTo>
                    <a:pt x="1594" y="2692"/>
                    <a:pt x="1061" y="2620"/>
                    <a:pt x="737" y="2330"/>
                  </a:cubicBezTo>
                  <a:cubicBezTo>
                    <a:pt x="472" y="2085"/>
                    <a:pt x="531" y="1466"/>
                    <a:pt x="914" y="1348"/>
                  </a:cubicBezTo>
                  <a:cubicBezTo>
                    <a:pt x="964" y="1331"/>
                    <a:pt x="1018" y="1324"/>
                    <a:pt x="1073" y="1324"/>
                  </a:cubicBezTo>
                  <a:cubicBezTo>
                    <a:pt x="1435" y="1324"/>
                    <a:pt x="1876" y="1652"/>
                    <a:pt x="2131" y="1839"/>
                  </a:cubicBezTo>
                  <a:cubicBezTo>
                    <a:pt x="2416" y="2036"/>
                    <a:pt x="2691" y="2271"/>
                    <a:pt x="2937" y="2517"/>
                  </a:cubicBezTo>
                  <a:cubicBezTo>
                    <a:pt x="2967" y="2547"/>
                    <a:pt x="3016" y="2560"/>
                    <a:pt x="3070" y="2560"/>
                  </a:cubicBezTo>
                  <a:cubicBezTo>
                    <a:pt x="3229" y="2560"/>
                    <a:pt x="3434" y="2450"/>
                    <a:pt x="3339" y="2340"/>
                  </a:cubicBezTo>
                  <a:cubicBezTo>
                    <a:pt x="3162" y="2134"/>
                    <a:pt x="2995" y="1908"/>
                    <a:pt x="2858" y="1672"/>
                  </a:cubicBezTo>
                  <a:cubicBezTo>
                    <a:pt x="2681" y="1378"/>
                    <a:pt x="2406" y="848"/>
                    <a:pt x="2642" y="514"/>
                  </a:cubicBezTo>
                  <a:cubicBezTo>
                    <a:pt x="2750" y="358"/>
                    <a:pt x="2927" y="288"/>
                    <a:pt x="3109" y="288"/>
                  </a:cubicBezTo>
                  <a:close/>
                  <a:moveTo>
                    <a:pt x="3293" y="1"/>
                  </a:moveTo>
                  <a:cubicBezTo>
                    <a:pt x="3029" y="1"/>
                    <a:pt x="2757" y="79"/>
                    <a:pt x="2544" y="200"/>
                  </a:cubicBezTo>
                  <a:cubicBezTo>
                    <a:pt x="2073" y="465"/>
                    <a:pt x="2053" y="965"/>
                    <a:pt x="2249" y="1427"/>
                  </a:cubicBezTo>
                  <a:cubicBezTo>
                    <a:pt x="2249" y="1437"/>
                    <a:pt x="2259" y="1447"/>
                    <a:pt x="2259" y="1466"/>
                  </a:cubicBezTo>
                  <a:cubicBezTo>
                    <a:pt x="1928" y="1248"/>
                    <a:pt x="1537" y="1043"/>
                    <a:pt x="1140" y="1043"/>
                  </a:cubicBezTo>
                  <a:cubicBezTo>
                    <a:pt x="1055" y="1043"/>
                    <a:pt x="970" y="1053"/>
                    <a:pt x="884" y="1073"/>
                  </a:cubicBezTo>
                  <a:cubicBezTo>
                    <a:pt x="403" y="1181"/>
                    <a:pt x="1" y="1741"/>
                    <a:pt x="158" y="2232"/>
                  </a:cubicBezTo>
                  <a:cubicBezTo>
                    <a:pt x="305" y="2664"/>
                    <a:pt x="835" y="2821"/>
                    <a:pt x="1248" y="2890"/>
                  </a:cubicBezTo>
                  <a:cubicBezTo>
                    <a:pt x="924" y="2968"/>
                    <a:pt x="609" y="3086"/>
                    <a:pt x="384" y="3293"/>
                  </a:cubicBezTo>
                  <a:cubicBezTo>
                    <a:pt x="1" y="3646"/>
                    <a:pt x="197" y="4117"/>
                    <a:pt x="560" y="4412"/>
                  </a:cubicBezTo>
                  <a:cubicBezTo>
                    <a:pt x="740" y="4550"/>
                    <a:pt x="943" y="4606"/>
                    <a:pt x="1149" y="4606"/>
                  </a:cubicBezTo>
                  <a:cubicBezTo>
                    <a:pt x="1428" y="4606"/>
                    <a:pt x="1712" y="4504"/>
                    <a:pt x="1955" y="4363"/>
                  </a:cubicBezTo>
                  <a:lnTo>
                    <a:pt x="1955" y="4363"/>
                  </a:lnTo>
                  <a:cubicBezTo>
                    <a:pt x="1768" y="4726"/>
                    <a:pt x="1601" y="5158"/>
                    <a:pt x="1699" y="5541"/>
                  </a:cubicBezTo>
                  <a:cubicBezTo>
                    <a:pt x="1789" y="5925"/>
                    <a:pt x="2185" y="6125"/>
                    <a:pt x="2558" y="6125"/>
                  </a:cubicBezTo>
                  <a:cubicBezTo>
                    <a:pt x="2634" y="6125"/>
                    <a:pt x="2709" y="6117"/>
                    <a:pt x="2779" y="6101"/>
                  </a:cubicBezTo>
                  <a:cubicBezTo>
                    <a:pt x="3172" y="6012"/>
                    <a:pt x="3408" y="5688"/>
                    <a:pt x="3555" y="5335"/>
                  </a:cubicBezTo>
                  <a:cubicBezTo>
                    <a:pt x="3673" y="5502"/>
                    <a:pt x="3850" y="5620"/>
                    <a:pt x="4095" y="5669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0" y="5691"/>
                    <a:pt x="5157" y="5575"/>
                    <a:pt x="5313" y="5256"/>
                  </a:cubicBezTo>
                  <a:cubicBezTo>
                    <a:pt x="5431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5" y="4586"/>
                    <a:pt x="5599" y="4634"/>
                    <a:pt x="5780" y="4634"/>
                  </a:cubicBezTo>
                  <a:cubicBezTo>
                    <a:pt x="5904" y="4634"/>
                    <a:pt x="6027" y="4611"/>
                    <a:pt x="6147" y="4559"/>
                  </a:cubicBezTo>
                  <a:cubicBezTo>
                    <a:pt x="6560" y="4392"/>
                    <a:pt x="6795" y="3803"/>
                    <a:pt x="6570" y="3401"/>
                  </a:cubicBezTo>
                  <a:cubicBezTo>
                    <a:pt x="6393" y="3086"/>
                    <a:pt x="6010" y="2968"/>
                    <a:pt x="5656" y="2919"/>
                  </a:cubicBezTo>
                  <a:cubicBezTo>
                    <a:pt x="5941" y="2811"/>
                    <a:pt x="6196" y="2654"/>
                    <a:pt x="6363" y="2438"/>
                  </a:cubicBezTo>
                  <a:cubicBezTo>
                    <a:pt x="6678" y="2036"/>
                    <a:pt x="6383" y="1535"/>
                    <a:pt x="6020" y="1280"/>
                  </a:cubicBezTo>
                  <a:cubicBezTo>
                    <a:pt x="5854" y="1160"/>
                    <a:pt x="5675" y="1110"/>
                    <a:pt x="5496" y="1110"/>
                  </a:cubicBezTo>
                  <a:cubicBezTo>
                    <a:pt x="5173" y="1110"/>
                    <a:pt x="4848" y="1272"/>
                    <a:pt x="4596" y="1486"/>
                  </a:cubicBezTo>
                  <a:cubicBezTo>
                    <a:pt x="4498" y="1564"/>
                    <a:pt x="4409" y="1653"/>
                    <a:pt x="4321" y="1751"/>
                  </a:cubicBezTo>
                  <a:cubicBezTo>
                    <a:pt x="4370" y="1221"/>
                    <a:pt x="4331" y="651"/>
                    <a:pt x="4007" y="288"/>
                  </a:cubicBezTo>
                  <a:cubicBezTo>
                    <a:pt x="3827" y="84"/>
                    <a:pt x="3564" y="1"/>
                    <a:pt x="3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7" name="Google Shape;5057;p23"/>
            <p:cNvSpPr/>
            <p:nvPr/>
          </p:nvSpPr>
          <p:spPr>
            <a:xfrm>
              <a:off x="153403" y="10148745"/>
              <a:ext cx="212262" cy="191179"/>
            </a:xfrm>
            <a:custGeom>
              <a:avLst/>
              <a:gdLst/>
              <a:ahLst/>
              <a:cxnLst/>
              <a:rect l="l" t="t" r="r" b="b"/>
              <a:pathLst>
                <a:path w="6806" h="6130" extrusionOk="0">
                  <a:moveTo>
                    <a:pt x="4161" y="290"/>
                  </a:moveTo>
                  <a:cubicBezTo>
                    <a:pt x="4253" y="290"/>
                    <a:pt x="4355" y="326"/>
                    <a:pt x="4469" y="408"/>
                  </a:cubicBezTo>
                  <a:cubicBezTo>
                    <a:pt x="5156" y="889"/>
                    <a:pt x="4213" y="2205"/>
                    <a:pt x="3870" y="2647"/>
                  </a:cubicBezTo>
                  <a:cubicBezTo>
                    <a:pt x="3771" y="2769"/>
                    <a:pt x="3875" y="2829"/>
                    <a:pt x="4000" y="2829"/>
                  </a:cubicBezTo>
                  <a:cubicBezTo>
                    <a:pt x="4085" y="2829"/>
                    <a:pt x="4179" y="2801"/>
                    <a:pt x="4223" y="2745"/>
                  </a:cubicBezTo>
                  <a:cubicBezTo>
                    <a:pt x="4449" y="2460"/>
                    <a:pt x="4714" y="2195"/>
                    <a:pt x="5018" y="1998"/>
                  </a:cubicBezTo>
                  <a:cubicBezTo>
                    <a:pt x="5175" y="1902"/>
                    <a:pt x="5353" y="1811"/>
                    <a:pt x="5538" y="1811"/>
                  </a:cubicBezTo>
                  <a:cubicBezTo>
                    <a:pt x="5597" y="1811"/>
                    <a:pt x="5656" y="1820"/>
                    <a:pt x="5716" y="1841"/>
                  </a:cubicBezTo>
                  <a:cubicBezTo>
                    <a:pt x="5932" y="1920"/>
                    <a:pt x="6216" y="2234"/>
                    <a:pt x="6207" y="2489"/>
                  </a:cubicBezTo>
                  <a:cubicBezTo>
                    <a:pt x="6187" y="2892"/>
                    <a:pt x="5431" y="3000"/>
                    <a:pt x="5146" y="3059"/>
                  </a:cubicBezTo>
                  <a:cubicBezTo>
                    <a:pt x="4832" y="3118"/>
                    <a:pt x="4518" y="3157"/>
                    <a:pt x="4194" y="3177"/>
                  </a:cubicBezTo>
                  <a:cubicBezTo>
                    <a:pt x="3975" y="3196"/>
                    <a:pt x="3858" y="3462"/>
                    <a:pt x="4116" y="3462"/>
                  </a:cubicBezTo>
                  <a:cubicBezTo>
                    <a:pt x="4125" y="3462"/>
                    <a:pt x="4135" y="3462"/>
                    <a:pt x="4145" y="3461"/>
                  </a:cubicBezTo>
                  <a:cubicBezTo>
                    <a:pt x="4307" y="3450"/>
                    <a:pt x="4492" y="3440"/>
                    <a:pt x="4686" y="3440"/>
                  </a:cubicBezTo>
                  <a:cubicBezTo>
                    <a:pt x="5184" y="3440"/>
                    <a:pt x="5734" y="3508"/>
                    <a:pt x="6059" y="3805"/>
                  </a:cubicBezTo>
                  <a:cubicBezTo>
                    <a:pt x="6334" y="4041"/>
                    <a:pt x="6265" y="4669"/>
                    <a:pt x="5892" y="4787"/>
                  </a:cubicBezTo>
                  <a:cubicBezTo>
                    <a:pt x="5841" y="4804"/>
                    <a:pt x="5788" y="4811"/>
                    <a:pt x="5733" y="4811"/>
                  </a:cubicBezTo>
                  <a:cubicBezTo>
                    <a:pt x="5364" y="4811"/>
                    <a:pt x="4923" y="4476"/>
                    <a:pt x="4675" y="4296"/>
                  </a:cubicBezTo>
                  <a:cubicBezTo>
                    <a:pt x="4390" y="4090"/>
                    <a:pt x="4115" y="3864"/>
                    <a:pt x="3860" y="3619"/>
                  </a:cubicBezTo>
                  <a:cubicBezTo>
                    <a:pt x="3828" y="3585"/>
                    <a:pt x="3776" y="3570"/>
                    <a:pt x="3719" y="3570"/>
                  </a:cubicBezTo>
                  <a:cubicBezTo>
                    <a:pt x="3561" y="3570"/>
                    <a:pt x="3366" y="3680"/>
                    <a:pt x="3467" y="3795"/>
                  </a:cubicBezTo>
                  <a:cubicBezTo>
                    <a:pt x="3644" y="4002"/>
                    <a:pt x="3801" y="4227"/>
                    <a:pt x="3938" y="4463"/>
                  </a:cubicBezTo>
                  <a:cubicBezTo>
                    <a:pt x="4115" y="4758"/>
                    <a:pt x="4390" y="5278"/>
                    <a:pt x="4164" y="5612"/>
                  </a:cubicBezTo>
                  <a:cubicBezTo>
                    <a:pt x="4051" y="5774"/>
                    <a:pt x="3869" y="5846"/>
                    <a:pt x="3684" y="5846"/>
                  </a:cubicBezTo>
                  <a:cubicBezTo>
                    <a:pt x="3453" y="5846"/>
                    <a:pt x="3218" y="5734"/>
                    <a:pt x="3104" y="554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7" y="4119"/>
                    <a:pt x="2986" y="3844"/>
                    <a:pt x="3045" y="3579"/>
                  </a:cubicBezTo>
                  <a:cubicBezTo>
                    <a:pt x="3065" y="3497"/>
                    <a:pt x="3005" y="3467"/>
                    <a:pt x="2924" y="3467"/>
                  </a:cubicBezTo>
                  <a:cubicBezTo>
                    <a:pt x="2811" y="3467"/>
                    <a:pt x="2657" y="3526"/>
                    <a:pt x="2623" y="3589"/>
                  </a:cubicBezTo>
                  <a:cubicBezTo>
                    <a:pt x="2446" y="3913"/>
                    <a:pt x="2210" y="4227"/>
                    <a:pt x="1925" y="4473"/>
                  </a:cubicBezTo>
                  <a:cubicBezTo>
                    <a:pt x="1783" y="4600"/>
                    <a:pt x="1608" y="4733"/>
                    <a:pt x="1411" y="4733"/>
                  </a:cubicBezTo>
                  <a:cubicBezTo>
                    <a:pt x="1365" y="4733"/>
                    <a:pt x="1317" y="4725"/>
                    <a:pt x="1268" y="4708"/>
                  </a:cubicBezTo>
                  <a:cubicBezTo>
                    <a:pt x="1032" y="4620"/>
                    <a:pt x="777" y="4316"/>
                    <a:pt x="737" y="4060"/>
                  </a:cubicBezTo>
                  <a:cubicBezTo>
                    <a:pt x="649" y="3393"/>
                    <a:pt x="2033" y="3265"/>
                    <a:pt x="2485" y="3236"/>
                  </a:cubicBezTo>
                  <a:cubicBezTo>
                    <a:pt x="2700" y="3208"/>
                    <a:pt x="2817" y="2949"/>
                    <a:pt x="2575" y="2949"/>
                  </a:cubicBezTo>
                  <a:cubicBezTo>
                    <a:pt x="2562" y="2949"/>
                    <a:pt x="2549" y="2949"/>
                    <a:pt x="2534" y="2951"/>
                  </a:cubicBezTo>
                  <a:cubicBezTo>
                    <a:pt x="2426" y="2961"/>
                    <a:pt x="2318" y="2971"/>
                    <a:pt x="2210" y="2980"/>
                  </a:cubicBezTo>
                  <a:cubicBezTo>
                    <a:pt x="2103" y="2987"/>
                    <a:pt x="1986" y="2992"/>
                    <a:pt x="1865" y="2992"/>
                  </a:cubicBezTo>
                  <a:cubicBezTo>
                    <a:pt x="1276" y="2992"/>
                    <a:pt x="597" y="2880"/>
                    <a:pt x="580" y="2342"/>
                  </a:cubicBezTo>
                  <a:cubicBezTo>
                    <a:pt x="570" y="2146"/>
                    <a:pt x="659" y="1822"/>
                    <a:pt x="875" y="1782"/>
                  </a:cubicBezTo>
                  <a:cubicBezTo>
                    <a:pt x="890" y="1780"/>
                    <a:pt x="906" y="1779"/>
                    <a:pt x="922" y="1779"/>
                  </a:cubicBezTo>
                  <a:cubicBezTo>
                    <a:pt x="1131" y="1779"/>
                    <a:pt x="1388" y="1947"/>
                    <a:pt x="1552" y="2038"/>
                  </a:cubicBezTo>
                  <a:cubicBezTo>
                    <a:pt x="1857" y="2234"/>
                    <a:pt x="2151" y="2460"/>
                    <a:pt x="2407" y="2725"/>
                  </a:cubicBezTo>
                  <a:cubicBezTo>
                    <a:pt x="2438" y="2754"/>
                    <a:pt x="2487" y="2766"/>
                    <a:pt x="2539" y="2766"/>
                  </a:cubicBezTo>
                  <a:cubicBezTo>
                    <a:pt x="2650" y="2766"/>
                    <a:pt x="2779" y="2713"/>
                    <a:pt x="2819" y="2647"/>
                  </a:cubicBezTo>
                  <a:cubicBezTo>
                    <a:pt x="2839" y="2607"/>
                    <a:pt x="2839" y="2578"/>
                    <a:pt x="2809" y="2538"/>
                  </a:cubicBezTo>
                  <a:cubicBezTo>
                    <a:pt x="2603" y="234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30"/>
                  </a:cubicBezTo>
                  <a:cubicBezTo>
                    <a:pt x="2040" y="755"/>
                    <a:pt x="2179" y="723"/>
                    <a:pt x="2318" y="723"/>
                  </a:cubicBezTo>
                  <a:cubicBezTo>
                    <a:pt x="2451" y="723"/>
                    <a:pt x="2585" y="752"/>
                    <a:pt x="2672" y="801"/>
                  </a:cubicBezTo>
                  <a:cubicBezTo>
                    <a:pt x="2848" y="899"/>
                    <a:pt x="2937" y="1075"/>
                    <a:pt x="2986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6" y="1773"/>
                    <a:pt x="2986" y="1900"/>
                    <a:pt x="2986" y="2038"/>
                  </a:cubicBezTo>
                  <a:cubicBezTo>
                    <a:pt x="2982" y="2123"/>
                    <a:pt x="3048" y="2158"/>
                    <a:pt x="3130" y="2158"/>
                  </a:cubicBezTo>
                  <a:cubicBezTo>
                    <a:pt x="3246" y="2158"/>
                    <a:pt x="3395" y="2087"/>
                    <a:pt x="3418" y="1989"/>
                  </a:cubicBezTo>
                  <a:cubicBezTo>
                    <a:pt x="3447" y="1861"/>
                    <a:pt x="3457" y="1714"/>
                    <a:pt x="3457" y="1566"/>
                  </a:cubicBezTo>
                  <a:cubicBezTo>
                    <a:pt x="3538" y="1027"/>
                    <a:pt x="3743" y="290"/>
                    <a:pt x="4161" y="290"/>
                  </a:cubicBezTo>
                  <a:close/>
                  <a:moveTo>
                    <a:pt x="4236" y="1"/>
                  </a:moveTo>
                  <a:cubicBezTo>
                    <a:pt x="4161" y="1"/>
                    <a:pt x="4088" y="9"/>
                    <a:pt x="4017" y="25"/>
                  </a:cubicBezTo>
                  <a:cubicBezTo>
                    <a:pt x="3624" y="123"/>
                    <a:pt x="3388" y="447"/>
                    <a:pt x="3241" y="801"/>
                  </a:cubicBezTo>
                  <a:cubicBezTo>
                    <a:pt x="3123" y="634"/>
                    <a:pt x="2956" y="506"/>
                    <a:pt x="2711" y="467"/>
                  </a:cubicBezTo>
                  <a:cubicBezTo>
                    <a:pt x="2626" y="452"/>
                    <a:pt x="2530" y="443"/>
                    <a:pt x="2429" y="443"/>
                  </a:cubicBezTo>
                  <a:cubicBezTo>
                    <a:pt x="2066" y="443"/>
                    <a:pt x="1645" y="554"/>
                    <a:pt x="1484" y="869"/>
                  </a:cubicBezTo>
                  <a:cubicBezTo>
                    <a:pt x="1366" y="1115"/>
                    <a:pt x="1444" y="1380"/>
                    <a:pt x="1572" y="1625"/>
                  </a:cubicBezTo>
                  <a:cubicBezTo>
                    <a:pt x="1390" y="1543"/>
                    <a:pt x="1201" y="1492"/>
                    <a:pt x="1015" y="1492"/>
                  </a:cubicBezTo>
                  <a:cubicBezTo>
                    <a:pt x="890" y="1492"/>
                    <a:pt x="767" y="1515"/>
                    <a:pt x="649" y="1566"/>
                  </a:cubicBezTo>
                  <a:cubicBezTo>
                    <a:pt x="237" y="1743"/>
                    <a:pt x="1" y="2332"/>
                    <a:pt x="227" y="2725"/>
                  </a:cubicBezTo>
                  <a:cubicBezTo>
                    <a:pt x="404" y="3039"/>
                    <a:pt x="796" y="3157"/>
                    <a:pt x="1140" y="3216"/>
                  </a:cubicBezTo>
                  <a:cubicBezTo>
                    <a:pt x="865" y="3324"/>
                    <a:pt x="610" y="3471"/>
                    <a:pt x="433" y="3697"/>
                  </a:cubicBezTo>
                  <a:cubicBezTo>
                    <a:pt x="129" y="4100"/>
                    <a:pt x="423" y="4600"/>
                    <a:pt x="786" y="4856"/>
                  </a:cubicBezTo>
                  <a:cubicBezTo>
                    <a:pt x="950" y="4971"/>
                    <a:pt x="1126" y="5019"/>
                    <a:pt x="1302" y="5019"/>
                  </a:cubicBezTo>
                  <a:cubicBezTo>
                    <a:pt x="1624" y="5019"/>
                    <a:pt x="1947" y="4859"/>
                    <a:pt x="2200" y="4650"/>
                  </a:cubicBezTo>
                  <a:cubicBezTo>
                    <a:pt x="2299" y="4561"/>
                    <a:pt x="2397" y="4473"/>
                    <a:pt x="2485" y="4384"/>
                  </a:cubicBezTo>
                  <a:lnTo>
                    <a:pt x="2485" y="4384"/>
                  </a:lnTo>
                  <a:cubicBezTo>
                    <a:pt x="2426" y="4915"/>
                    <a:pt x="2475" y="5484"/>
                    <a:pt x="2790" y="5838"/>
                  </a:cubicBezTo>
                  <a:cubicBezTo>
                    <a:pt x="2977" y="6045"/>
                    <a:pt x="3245" y="6130"/>
                    <a:pt x="3520" y="6130"/>
                  </a:cubicBezTo>
                  <a:cubicBezTo>
                    <a:pt x="3778" y="6130"/>
                    <a:pt x="4043" y="6055"/>
                    <a:pt x="4253" y="5936"/>
                  </a:cubicBezTo>
                  <a:cubicBezTo>
                    <a:pt x="4734" y="5671"/>
                    <a:pt x="4743" y="5170"/>
                    <a:pt x="4557" y="4708"/>
                  </a:cubicBezTo>
                  <a:cubicBezTo>
                    <a:pt x="4547" y="469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73" y="5089"/>
                    <a:pt x="5675" y="5089"/>
                  </a:cubicBezTo>
                  <a:cubicBezTo>
                    <a:pt x="5757" y="5089"/>
                    <a:pt x="5840" y="5080"/>
                    <a:pt x="5922" y="5062"/>
                  </a:cubicBezTo>
                  <a:cubicBezTo>
                    <a:pt x="6393" y="4954"/>
                    <a:pt x="6796" y="4394"/>
                    <a:pt x="6639" y="3894"/>
                  </a:cubicBezTo>
                  <a:cubicBezTo>
                    <a:pt x="6501" y="3461"/>
                    <a:pt x="5971" y="3314"/>
                    <a:pt x="5558" y="3245"/>
                  </a:cubicBezTo>
                  <a:cubicBezTo>
                    <a:pt x="5873" y="3157"/>
                    <a:pt x="6187" y="3049"/>
                    <a:pt x="6423" y="2833"/>
                  </a:cubicBezTo>
                  <a:cubicBezTo>
                    <a:pt x="6805" y="2489"/>
                    <a:pt x="6599" y="2018"/>
                    <a:pt x="6236" y="1724"/>
                  </a:cubicBezTo>
                  <a:cubicBezTo>
                    <a:pt x="6061" y="1582"/>
                    <a:pt x="5862" y="1525"/>
                    <a:pt x="5659" y="1525"/>
                  </a:cubicBezTo>
                  <a:cubicBezTo>
                    <a:pt x="5381" y="1525"/>
                    <a:pt x="5095" y="1631"/>
                    <a:pt x="4852" y="1773"/>
                  </a:cubicBezTo>
                  <a:cubicBezTo>
                    <a:pt x="5028" y="1409"/>
                    <a:pt x="5205" y="977"/>
                    <a:pt x="5107" y="585"/>
                  </a:cubicBezTo>
                  <a:cubicBezTo>
                    <a:pt x="5008" y="207"/>
                    <a:pt x="4615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8" name="Google Shape;5058;p23"/>
            <p:cNvSpPr/>
            <p:nvPr/>
          </p:nvSpPr>
          <p:spPr>
            <a:xfrm>
              <a:off x="493315" y="10140386"/>
              <a:ext cx="212262" cy="191086"/>
            </a:xfrm>
            <a:custGeom>
              <a:avLst/>
              <a:gdLst/>
              <a:ahLst/>
              <a:cxnLst/>
              <a:rect l="l" t="t" r="r" b="b"/>
              <a:pathLst>
                <a:path w="6806" h="6127" extrusionOk="0">
                  <a:moveTo>
                    <a:pt x="3123" y="285"/>
                  </a:moveTo>
                  <a:cubicBezTo>
                    <a:pt x="3353" y="285"/>
                    <a:pt x="3588" y="397"/>
                    <a:pt x="3703" y="587"/>
                  </a:cubicBezTo>
                  <a:cubicBezTo>
                    <a:pt x="3899" y="921"/>
                    <a:pt x="3899" y="1363"/>
                    <a:pt x="3879" y="1736"/>
                  </a:cubicBezTo>
                  <a:cubicBezTo>
                    <a:pt x="3860" y="2011"/>
                    <a:pt x="3821" y="2286"/>
                    <a:pt x="3762" y="2551"/>
                  </a:cubicBezTo>
                  <a:cubicBezTo>
                    <a:pt x="3741" y="2633"/>
                    <a:pt x="3801" y="2664"/>
                    <a:pt x="3882" y="2664"/>
                  </a:cubicBezTo>
                  <a:cubicBezTo>
                    <a:pt x="3995" y="2664"/>
                    <a:pt x="4149" y="2604"/>
                    <a:pt x="4184" y="2541"/>
                  </a:cubicBezTo>
                  <a:cubicBezTo>
                    <a:pt x="4361" y="2217"/>
                    <a:pt x="4596" y="1903"/>
                    <a:pt x="4881" y="1658"/>
                  </a:cubicBezTo>
                  <a:cubicBezTo>
                    <a:pt x="5024" y="1531"/>
                    <a:pt x="5198" y="1397"/>
                    <a:pt x="5390" y="1397"/>
                  </a:cubicBezTo>
                  <a:cubicBezTo>
                    <a:pt x="5435" y="1397"/>
                    <a:pt x="5482" y="1405"/>
                    <a:pt x="5529" y="1422"/>
                  </a:cubicBezTo>
                  <a:cubicBezTo>
                    <a:pt x="5774" y="1510"/>
                    <a:pt x="6030" y="1815"/>
                    <a:pt x="6069" y="2070"/>
                  </a:cubicBezTo>
                  <a:cubicBezTo>
                    <a:pt x="6157" y="2738"/>
                    <a:pt x="4773" y="2865"/>
                    <a:pt x="4321" y="2895"/>
                  </a:cubicBezTo>
                  <a:cubicBezTo>
                    <a:pt x="4107" y="2923"/>
                    <a:pt x="3989" y="3182"/>
                    <a:pt x="4232" y="3182"/>
                  </a:cubicBezTo>
                  <a:cubicBezTo>
                    <a:pt x="4244" y="3182"/>
                    <a:pt x="4258" y="3181"/>
                    <a:pt x="4272" y="3180"/>
                  </a:cubicBezTo>
                  <a:cubicBezTo>
                    <a:pt x="4380" y="3170"/>
                    <a:pt x="4488" y="3160"/>
                    <a:pt x="4596" y="3150"/>
                  </a:cubicBezTo>
                  <a:cubicBezTo>
                    <a:pt x="4703" y="3143"/>
                    <a:pt x="4820" y="3139"/>
                    <a:pt x="4941" y="3139"/>
                  </a:cubicBezTo>
                  <a:cubicBezTo>
                    <a:pt x="5531" y="3139"/>
                    <a:pt x="6210" y="3251"/>
                    <a:pt x="6226" y="3788"/>
                  </a:cubicBezTo>
                  <a:cubicBezTo>
                    <a:pt x="6226" y="3985"/>
                    <a:pt x="6148" y="4309"/>
                    <a:pt x="5932" y="4348"/>
                  </a:cubicBezTo>
                  <a:cubicBezTo>
                    <a:pt x="5916" y="4350"/>
                    <a:pt x="5900" y="4351"/>
                    <a:pt x="5884" y="4351"/>
                  </a:cubicBezTo>
                  <a:cubicBezTo>
                    <a:pt x="5675" y="4351"/>
                    <a:pt x="5418" y="4184"/>
                    <a:pt x="5254" y="4093"/>
                  </a:cubicBezTo>
                  <a:cubicBezTo>
                    <a:pt x="4950" y="3896"/>
                    <a:pt x="4655" y="3671"/>
                    <a:pt x="4400" y="3405"/>
                  </a:cubicBezTo>
                  <a:cubicBezTo>
                    <a:pt x="4368" y="3377"/>
                    <a:pt x="4320" y="3365"/>
                    <a:pt x="4267" y="3365"/>
                  </a:cubicBezTo>
                  <a:cubicBezTo>
                    <a:pt x="4157" y="3365"/>
                    <a:pt x="4027" y="3418"/>
                    <a:pt x="3987" y="3484"/>
                  </a:cubicBezTo>
                  <a:cubicBezTo>
                    <a:pt x="3968" y="3523"/>
                    <a:pt x="3968" y="3553"/>
                    <a:pt x="3997" y="3592"/>
                  </a:cubicBezTo>
                  <a:cubicBezTo>
                    <a:pt x="4203" y="3788"/>
                    <a:pt x="4390" y="4014"/>
                    <a:pt x="4557" y="4240"/>
                  </a:cubicBezTo>
                  <a:cubicBezTo>
                    <a:pt x="4714" y="4456"/>
                    <a:pt x="5146" y="5045"/>
                    <a:pt x="4851" y="5300"/>
                  </a:cubicBezTo>
                  <a:cubicBezTo>
                    <a:pt x="4766" y="5376"/>
                    <a:pt x="4628" y="5407"/>
                    <a:pt x="4489" y="5407"/>
                  </a:cubicBezTo>
                  <a:cubicBezTo>
                    <a:pt x="4355" y="5407"/>
                    <a:pt x="4221" y="5378"/>
                    <a:pt x="4135" y="5330"/>
                  </a:cubicBezTo>
                  <a:cubicBezTo>
                    <a:pt x="3958" y="5232"/>
                    <a:pt x="3870" y="5055"/>
                    <a:pt x="3821" y="4868"/>
                  </a:cubicBezTo>
                  <a:cubicBezTo>
                    <a:pt x="3791" y="4751"/>
                    <a:pt x="3781" y="4623"/>
                    <a:pt x="3781" y="4495"/>
                  </a:cubicBezTo>
                  <a:cubicBezTo>
                    <a:pt x="3801" y="4358"/>
                    <a:pt x="3821" y="4230"/>
                    <a:pt x="3821" y="4093"/>
                  </a:cubicBezTo>
                  <a:cubicBezTo>
                    <a:pt x="3825" y="4007"/>
                    <a:pt x="3757" y="3972"/>
                    <a:pt x="3674" y="3972"/>
                  </a:cubicBezTo>
                  <a:cubicBezTo>
                    <a:pt x="3558" y="3972"/>
                    <a:pt x="3411" y="4040"/>
                    <a:pt x="3388" y="4132"/>
                  </a:cubicBezTo>
                  <a:cubicBezTo>
                    <a:pt x="3359" y="4270"/>
                    <a:pt x="3339" y="4417"/>
                    <a:pt x="3339" y="4564"/>
                  </a:cubicBezTo>
                  <a:cubicBezTo>
                    <a:pt x="3259" y="5103"/>
                    <a:pt x="3060" y="5840"/>
                    <a:pt x="2639" y="5840"/>
                  </a:cubicBezTo>
                  <a:cubicBezTo>
                    <a:pt x="2547" y="5840"/>
                    <a:pt x="2443" y="5804"/>
                    <a:pt x="2328" y="5723"/>
                  </a:cubicBezTo>
                  <a:cubicBezTo>
                    <a:pt x="1651" y="5242"/>
                    <a:pt x="2583" y="3926"/>
                    <a:pt x="2937" y="3484"/>
                  </a:cubicBezTo>
                  <a:cubicBezTo>
                    <a:pt x="3036" y="3362"/>
                    <a:pt x="2931" y="3302"/>
                    <a:pt x="2807" y="3302"/>
                  </a:cubicBezTo>
                  <a:cubicBezTo>
                    <a:pt x="2722" y="3302"/>
                    <a:pt x="2627" y="3330"/>
                    <a:pt x="2583" y="3386"/>
                  </a:cubicBezTo>
                  <a:cubicBezTo>
                    <a:pt x="2357" y="3671"/>
                    <a:pt x="2092" y="3936"/>
                    <a:pt x="1788" y="4132"/>
                  </a:cubicBezTo>
                  <a:cubicBezTo>
                    <a:pt x="1632" y="4229"/>
                    <a:pt x="1453" y="4320"/>
                    <a:pt x="1269" y="4320"/>
                  </a:cubicBezTo>
                  <a:cubicBezTo>
                    <a:pt x="1210" y="4320"/>
                    <a:pt x="1150" y="4311"/>
                    <a:pt x="1091" y="4289"/>
                  </a:cubicBezTo>
                  <a:cubicBezTo>
                    <a:pt x="875" y="4211"/>
                    <a:pt x="590" y="3896"/>
                    <a:pt x="600" y="3641"/>
                  </a:cubicBezTo>
                  <a:cubicBezTo>
                    <a:pt x="620" y="3239"/>
                    <a:pt x="1366" y="3131"/>
                    <a:pt x="1660" y="3072"/>
                  </a:cubicBezTo>
                  <a:cubicBezTo>
                    <a:pt x="1975" y="3013"/>
                    <a:pt x="2289" y="2973"/>
                    <a:pt x="2613" y="2954"/>
                  </a:cubicBezTo>
                  <a:cubicBezTo>
                    <a:pt x="2831" y="2935"/>
                    <a:pt x="2948" y="2668"/>
                    <a:pt x="2681" y="2668"/>
                  </a:cubicBezTo>
                  <a:cubicBezTo>
                    <a:pt x="2672" y="2668"/>
                    <a:pt x="2662" y="2668"/>
                    <a:pt x="2652" y="2669"/>
                  </a:cubicBezTo>
                  <a:cubicBezTo>
                    <a:pt x="2493" y="2680"/>
                    <a:pt x="2309" y="2690"/>
                    <a:pt x="2117" y="2690"/>
                  </a:cubicBezTo>
                  <a:cubicBezTo>
                    <a:pt x="1622" y="2690"/>
                    <a:pt x="1073" y="2622"/>
                    <a:pt x="747" y="2325"/>
                  </a:cubicBezTo>
                  <a:cubicBezTo>
                    <a:pt x="472" y="2090"/>
                    <a:pt x="541" y="1461"/>
                    <a:pt x="914" y="1343"/>
                  </a:cubicBezTo>
                  <a:cubicBezTo>
                    <a:pt x="965" y="1327"/>
                    <a:pt x="1019" y="1319"/>
                    <a:pt x="1074" y="1319"/>
                  </a:cubicBezTo>
                  <a:cubicBezTo>
                    <a:pt x="1443" y="1319"/>
                    <a:pt x="1884" y="1655"/>
                    <a:pt x="2132" y="1834"/>
                  </a:cubicBezTo>
                  <a:cubicBezTo>
                    <a:pt x="2416" y="2041"/>
                    <a:pt x="2691" y="2266"/>
                    <a:pt x="2947" y="2512"/>
                  </a:cubicBezTo>
                  <a:cubicBezTo>
                    <a:pt x="2978" y="2546"/>
                    <a:pt x="3030" y="2560"/>
                    <a:pt x="3088" y="2560"/>
                  </a:cubicBezTo>
                  <a:cubicBezTo>
                    <a:pt x="3245" y="2560"/>
                    <a:pt x="3440" y="2450"/>
                    <a:pt x="3339" y="2335"/>
                  </a:cubicBezTo>
                  <a:cubicBezTo>
                    <a:pt x="3163" y="2129"/>
                    <a:pt x="3006" y="1903"/>
                    <a:pt x="2868" y="1668"/>
                  </a:cubicBezTo>
                  <a:cubicBezTo>
                    <a:pt x="2691" y="1373"/>
                    <a:pt x="2407" y="853"/>
                    <a:pt x="2642" y="519"/>
                  </a:cubicBezTo>
                  <a:cubicBezTo>
                    <a:pt x="2756" y="357"/>
                    <a:pt x="2938" y="285"/>
                    <a:pt x="3123" y="285"/>
                  </a:cubicBezTo>
                  <a:close/>
                  <a:moveTo>
                    <a:pt x="3287" y="1"/>
                  </a:moveTo>
                  <a:cubicBezTo>
                    <a:pt x="3028" y="1"/>
                    <a:pt x="2763" y="76"/>
                    <a:pt x="2554" y="195"/>
                  </a:cubicBezTo>
                  <a:cubicBezTo>
                    <a:pt x="2073" y="460"/>
                    <a:pt x="2063" y="961"/>
                    <a:pt x="2249" y="1422"/>
                  </a:cubicBezTo>
                  <a:cubicBezTo>
                    <a:pt x="2259" y="1432"/>
                    <a:pt x="2259" y="1451"/>
                    <a:pt x="2269" y="1461"/>
                  </a:cubicBezTo>
                  <a:cubicBezTo>
                    <a:pt x="1927" y="1241"/>
                    <a:pt x="1531" y="1042"/>
                    <a:pt x="1131" y="1042"/>
                  </a:cubicBezTo>
                  <a:cubicBezTo>
                    <a:pt x="1049" y="1042"/>
                    <a:pt x="967" y="1050"/>
                    <a:pt x="885" y="1069"/>
                  </a:cubicBezTo>
                  <a:cubicBezTo>
                    <a:pt x="413" y="1177"/>
                    <a:pt x="11" y="1736"/>
                    <a:pt x="168" y="2227"/>
                  </a:cubicBezTo>
                  <a:cubicBezTo>
                    <a:pt x="305" y="2669"/>
                    <a:pt x="836" y="2816"/>
                    <a:pt x="1248" y="2885"/>
                  </a:cubicBezTo>
                  <a:cubicBezTo>
                    <a:pt x="934" y="2973"/>
                    <a:pt x="620" y="3081"/>
                    <a:pt x="384" y="3297"/>
                  </a:cubicBezTo>
                  <a:cubicBezTo>
                    <a:pt x="1" y="3641"/>
                    <a:pt x="207" y="4112"/>
                    <a:pt x="570" y="4407"/>
                  </a:cubicBezTo>
                  <a:cubicBezTo>
                    <a:pt x="745" y="4548"/>
                    <a:pt x="944" y="4605"/>
                    <a:pt x="1148" y="4605"/>
                  </a:cubicBezTo>
                  <a:cubicBezTo>
                    <a:pt x="1425" y="4605"/>
                    <a:pt x="1711" y="4499"/>
                    <a:pt x="1955" y="4358"/>
                  </a:cubicBezTo>
                  <a:lnTo>
                    <a:pt x="1955" y="4358"/>
                  </a:lnTo>
                  <a:cubicBezTo>
                    <a:pt x="1768" y="4721"/>
                    <a:pt x="1601" y="5153"/>
                    <a:pt x="1700" y="5546"/>
                  </a:cubicBezTo>
                  <a:cubicBezTo>
                    <a:pt x="1799" y="5927"/>
                    <a:pt x="2199" y="6126"/>
                    <a:pt x="2575" y="6126"/>
                  </a:cubicBezTo>
                  <a:cubicBezTo>
                    <a:pt x="2645" y="6126"/>
                    <a:pt x="2714" y="6119"/>
                    <a:pt x="2780" y="6106"/>
                  </a:cubicBezTo>
                  <a:cubicBezTo>
                    <a:pt x="3182" y="6007"/>
                    <a:pt x="3418" y="5683"/>
                    <a:pt x="3565" y="5330"/>
                  </a:cubicBezTo>
                  <a:cubicBezTo>
                    <a:pt x="3683" y="5497"/>
                    <a:pt x="3850" y="5625"/>
                    <a:pt x="4095" y="5664"/>
                  </a:cubicBezTo>
                  <a:cubicBezTo>
                    <a:pt x="4180" y="5679"/>
                    <a:pt x="4277" y="5687"/>
                    <a:pt x="4377" y="5687"/>
                  </a:cubicBezTo>
                  <a:cubicBezTo>
                    <a:pt x="4741" y="5687"/>
                    <a:pt x="5161" y="5577"/>
                    <a:pt x="5323" y="5261"/>
                  </a:cubicBezTo>
                  <a:cubicBezTo>
                    <a:pt x="5441" y="5016"/>
                    <a:pt x="5352" y="4751"/>
                    <a:pt x="5234" y="4505"/>
                  </a:cubicBezTo>
                  <a:lnTo>
                    <a:pt x="5234" y="4505"/>
                  </a:lnTo>
                  <a:cubicBezTo>
                    <a:pt x="5417" y="4587"/>
                    <a:pt x="5606" y="4638"/>
                    <a:pt x="5792" y="4638"/>
                  </a:cubicBezTo>
                  <a:cubicBezTo>
                    <a:pt x="5916" y="4638"/>
                    <a:pt x="6039" y="4615"/>
                    <a:pt x="6157" y="4564"/>
                  </a:cubicBezTo>
                  <a:cubicBezTo>
                    <a:pt x="6570" y="4387"/>
                    <a:pt x="6805" y="3798"/>
                    <a:pt x="6580" y="3405"/>
                  </a:cubicBezTo>
                  <a:cubicBezTo>
                    <a:pt x="6403" y="3091"/>
                    <a:pt x="6010" y="2973"/>
                    <a:pt x="5657" y="2915"/>
                  </a:cubicBezTo>
                  <a:cubicBezTo>
                    <a:pt x="5941" y="2806"/>
                    <a:pt x="6197" y="2659"/>
                    <a:pt x="6373" y="2433"/>
                  </a:cubicBezTo>
                  <a:cubicBezTo>
                    <a:pt x="6678" y="2031"/>
                    <a:pt x="6383" y="1530"/>
                    <a:pt x="6020" y="1275"/>
                  </a:cubicBezTo>
                  <a:cubicBezTo>
                    <a:pt x="5856" y="1160"/>
                    <a:pt x="5681" y="1112"/>
                    <a:pt x="5504" y="1112"/>
                  </a:cubicBezTo>
                  <a:cubicBezTo>
                    <a:pt x="5183" y="1112"/>
                    <a:pt x="4860" y="1272"/>
                    <a:pt x="4606" y="1481"/>
                  </a:cubicBezTo>
                  <a:cubicBezTo>
                    <a:pt x="4508" y="1569"/>
                    <a:pt x="4410" y="1658"/>
                    <a:pt x="4321" y="1746"/>
                  </a:cubicBezTo>
                  <a:cubicBezTo>
                    <a:pt x="4370" y="1216"/>
                    <a:pt x="4331" y="646"/>
                    <a:pt x="4017" y="293"/>
                  </a:cubicBezTo>
                  <a:cubicBezTo>
                    <a:pt x="3830" y="85"/>
                    <a:pt x="3562" y="1"/>
                    <a:pt x="3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9" name="Google Shape;5059;p23"/>
            <p:cNvSpPr/>
            <p:nvPr/>
          </p:nvSpPr>
          <p:spPr>
            <a:xfrm>
              <a:off x="832635" y="10148745"/>
              <a:ext cx="212231" cy="191179"/>
            </a:xfrm>
            <a:custGeom>
              <a:avLst/>
              <a:gdLst/>
              <a:ahLst/>
              <a:cxnLst/>
              <a:rect l="l" t="t" r="r" b="b"/>
              <a:pathLst>
                <a:path w="6805" h="6130" extrusionOk="0">
                  <a:moveTo>
                    <a:pt x="4166" y="290"/>
                  </a:moveTo>
                  <a:cubicBezTo>
                    <a:pt x="4259" y="290"/>
                    <a:pt x="4362" y="326"/>
                    <a:pt x="4478" y="408"/>
                  </a:cubicBezTo>
                  <a:cubicBezTo>
                    <a:pt x="5155" y="889"/>
                    <a:pt x="4222" y="2205"/>
                    <a:pt x="3869" y="2647"/>
                  </a:cubicBezTo>
                  <a:cubicBezTo>
                    <a:pt x="3770" y="2769"/>
                    <a:pt x="3875" y="2829"/>
                    <a:pt x="3999" y="2829"/>
                  </a:cubicBezTo>
                  <a:cubicBezTo>
                    <a:pt x="4084" y="2829"/>
                    <a:pt x="4178" y="2801"/>
                    <a:pt x="4222" y="2745"/>
                  </a:cubicBezTo>
                  <a:cubicBezTo>
                    <a:pt x="4448" y="2460"/>
                    <a:pt x="4723" y="2195"/>
                    <a:pt x="5028" y="1998"/>
                  </a:cubicBezTo>
                  <a:cubicBezTo>
                    <a:pt x="5176" y="1902"/>
                    <a:pt x="5353" y="1811"/>
                    <a:pt x="5537" y="1811"/>
                  </a:cubicBezTo>
                  <a:cubicBezTo>
                    <a:pt x="5596" y="1811"/>
                    <a:pt x="5655" y="1820"/>
                    <a:pt x="5715" y="1841"/>
                  </a:cubicBezTo>
                  <a:cubicBezTo>
                    <a:pt x="5931" y="1920"/>
                    <a:pt x="6216" y="2234"/>
                    <a:pt x="6206" y="2489"/>
                  </a:cubicBezTo>
                  <a:cubicBezTo>
                    <a:pt x="6186" y="2892"/>
                    <a:pt x="5440" y="3000"/>
                    <a:pt x="5145" y="305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5" y="3196"/>
                    <a:pt x="3857" y="3462"/>
                    <a:pt x="4125" y="3462"/>
                  </a:cubicBezTo>
                  <a:cubicBezTo>
                    <a:pt x="4134" y="3462"/>
                    <a:pt x="4144" y="3462"/>
                    <a:pt x="4154" y="3461"/>
                  </a:cubicBezTo>
                  <a:cubicBezTo>
                    <a:pt x="4313" y="3450"/>
                    <a:pt x="4497" y="3440"/>
                    <a:pt x="4689" y="3440"/>
                  </a:cubicBezTo>
                  <a:cubicBezTo>
                    <a:pt x="5184" y="3440"/>
                    <a:pt x="5733" y="3508"/>
                    <a:pt x="6059" y="3805"/>
                  </a:cubicBezTo>
                  <a:cubicBezTo>
                    <a:pt x="6334" y="4041"/>
                    <a:pt x="6265" y="4669"/>
                    <a:pt x="5892" y="4787"/>
                  </a:cubicBezTo>
                  <a:cubicBezTo>
                    <a:pt x="5842" y="4804"/>
                    <a:pt x="5789" y="4811"/>
                    <a:pt x="5735" y="4811"/>
                  </a:cubicBezTo>
                  <a:cubicBezTo>
                    <a:pt x="5370" y="4811"/>
                    <a:pt x="4922" y="4476"/>
                    <a:pt x="4674" y="4296"/>
                  </a:cubicBezTo>
                  <a:cubicBezTo>
                    <a:pt x="4389" y="4090"/>
                    <a:pt x="4114" y="3864"/>
                    <a:pt x="3869" y="3619"/>
                  </a:cubicBezTo>
                  <a:cubicBezTo>
                    <a:pt x="3838" y="3585"/>
                    <a:pt x="3785" y="3570"/>
                    <a:pt x="3726" y="3570"/>
                  </a:cubicBezTo>
                  <a:cubicBezTo>
                    <a:pt x="3566" y="3570"/>
                    <a:pt x="3366" y="3680"/>
                    <a:pt x="3466" y="3795"/>
                  </a:cubicBezTo>
                  <a:cubicBezTo>
                    <a:pt x="3643" y="4002"/>
                    <a:pt x="3800" y="4227"/>
                    <a:pt x="3948" y="4463"/>
                  </a:cubicBezTo>
                  <a:cubicBezTo>
                    <a:pt x="4114" y="4758"/>
                    <a:pt x="4399" y="5278"/>
                    <a:pt x="4164" y="5612"/>
                  </a:cubicBezTo>
                  <a:cubicBezTo>
                    <a:pt x="4050" y="5774"/>
                    <a:pt x="3870" y="5846"/>
                    <a:pt x="3687" y="5846"/>
                  </a:cubicBezTo>
                  <a:cubicBezTo>
                    <a:pt x="3460" y="5846"/>
                    <a:pt x="3227" y="5734"/>
                    <a:pt x="3113" y="5543"/>
                  </a:cubicBezTo>
                  <a:cubicBezTo>
                    <a:pt x="2907" y="5209"/>
                    <a:pt x="2907" y="4767"/>
                    <a:pt x="293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7"/>
                    <a:pt x="3005" y="3467"/>
                    <a:pt x="2924" y="3467"/>
                  </a:cubicBezTo>
                  <a:cubicBezTo>
                    <a:pt x="2810" y="3467"/>
                    <a:pt x="2656" y="3526"/>
                    <a:pt x="2622" y="3589"/>
                  </a:cubicBezTo>
                  <a:cubicBezTo>
                    <a:pt x="2445" y="3913"/>
                    <a:pt x="2210" y="4227"/>
                    <a:pt x="1925" y="4473"/>
                  </a:cubicBezTo>
                  <a:cubicBezTo>
                    <a:pt x="1782" y="4600"/>
                    <a:pt x="1607" y="4733"/>
                    <a:pt x="1416" y="4733"/>
                  </a:cubicBezTo>
                  <a:cubicBezTo>
                    <a:pt x="1370" y="4733"/>
                    <a:pt x="1324" y="4725"/>
                    <a:pt x="1277" y="4708"/>
                  </a:cubicBezTo>
                  <a:cubicBezTo>
                    <a:pt x="1031" y="4620"/>
                    <a:pt x="776" y="4316"/>
                    <a:pt x="737" y="4060"/>
                  </a:cubicBezTo>
                  <a:cubicBezTo>
                    <a:pt x="648" y="3393"/>
                    <a:pt x="2043" y="3265"/>
                    <a:pt x="2484" y="3236"/>
                  </a:cubicBezTo>
                  <a:cubicBezTo>
                    <a:pt x="2699" y="3208"/>
                    <a:pt x="2816" y="2949"/>
                    <a:pt x="2574" y="2949"/>
                  </a:cubicBezTo>
                  <a:cubicBezTo>
                    <a:pt x="2561" y="2949"/>
                    <a:pt x="2548" y="2949"/>
                    <a:pt x="2534" y="2951"/>
                  </a:cubicBezTo>
                  <a:cubicBezTo>
                    <a:pt x="2435" y="2961"/>
                    <a:pt x="2318" y="2971"/>
                    <a:pt x="2210" y="2980"/>
                  </a:cubicBezTo>
                  <a:cubicBezTo>
                    <a:pt x="2103" y="2987"/>
                    <a:pt x="1986" y="2992"/>
                    <a:pt x="1865" y="2992"/>
                  </a:cubicBezTo>
                  <a:cubicBezTo>
                    <a:pt x="1275" y="2992"/>
                    <a:pt x="596" y="2880"/>
                    <a:pt x="580" y="2342"/>
                  </a:cubicBezTo>
                  <a:cubicBezTo>
                    <a:pt x="580" y="2146"/>
                    <a:pt x="658" y="1822"/>
                    <a:pt x="874" y="1782"/>
                  </a:cubicBezTo>
                  <a:cubicBezTo>
                    <a:pt x="890" y="1780"/>
                    <a:pt x="906" y="1779"/>
                    <a:pt x="922" y="1779"/>
                  </a:cubicBezTo>
                  <a:cubicBezTo>
                    <a:pt x="1131" y="1779"/>
                    <a:pt x="1388" y="1947"/>
                    <a:pt x="1552" y="2038"/>
                  </a:cubicBezTo>
                  <a:cubicBezTo>
                    <a:pt x="1866" y="2234"/>
                    <a:pt x="2151" y="2460"/>
                    <a:pt x="2406" y="2725"/>
                  </a:cubicBezTo>
                  <a:cubicBezTo>
                    <a:pt x="2438" y="2754"/>
                    <a:pt x="2486" y="2766"/>
                    <a:pt x="2539" y="2766"/>
                  </a:cubicBezTo>
                  <a:cubicBezTo>
                    <a:pt x="2649" y="2766"/>
                    <a:pt x="2779" y="2713"/>
                    <a:pt x="2818" y="2647"/>
                  </a:cubicBezTo>
                  <a:cubicBezTo>
                    <a:pt x="2838" y="2607"/>
                    <a:pt x="2838" y="2578"/>
                    <a:pt x="2809" y="2538"/>
                  </a:cubicBezTo>
                  <a:cubicBezTo>
                    <a:pt x="2602" y="2342"/>
                    <a:pt x="2426" y="2116"/>
                    <a:pt x="2259" y="1890"/>
                  </a:cubicBezTo>
                  <a:cubicBezTo>
                    <a:pt x="2092" y="1674"/>
                    <a:pt x="1660" y="1085"/>
                    <a:pt x="1954" y="830"/>
                  </a:cubicBezTo>
                  <a:cubicBezTo>
                    <a:pt x="2039" y="755"/>
                    <a:pt x="2178" y="723"/>
                    <a:pt x="2317" y="723"/>
                  </a:cubicBezTo>
                  <a:cubicBezTo>
                    <a:pt x="2451" y="723"/>
                    <a:pt x="2584" y="752"/>
                    <a:pt x="2671" y="801"/>
                  </a:cubicBezTo>
                  <a:cubicBezTo>
                    <a:pt x="2848" y="899"/>
                    <a:pt x="2946" y="1075"/>
                    <a:pt x="2985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73"/>
                    <a:pt x="2985" y="1900"/>
                    <a:pt x="2985" y="2038"/>
                  </a:cubicBezTo>
                  <a:cubicBezTo>
                    <a:pt x="2981" y="2123"/>
                    <a:pt x="3049" y="2158"/>
                    <a:pt x="3132" y="2158"/>
                  </a:cubicBezTo>
                  <a:cubicBezTo>
                    <a:pt x="3250" y="2158"/>
                    <a:pt x="3400" y="2087"/>
                    <a:pt x="3417" y="1989"/>
                  </a:cubicBezTo>
                  <a:cubicBezTo>
                    <a:pt x="3447" y="1861"/>
                    <a:pt x="3466" y="1714"/>
                    <a:pt x="3466" y="1566"/>
                  </a:cubicBezTo>
                  <a:cubicBezTo>
                    <a:pt x="3547" y="1027"/>
                    <a:pt x="3746" y="290"/>
                    <a:pt x="4166" y="290"/>
                  </a:cubicBezTo>
                  <a:close/>
                  <a:moveTo>
                    <a:pt x="4241" y="1"/>
                  </a:moveTo>
                  <a:cubicBezTo>
                    <a:pt x="4168" y="1"/>
                    <a:pt x="4095" y="9"/>
                    <a:pt x="4026" y="25"/>
                  </a:cubicBezTo>
                  <a:cubicBezTo>
                    <a:pt x="3623" y="123"/>
                    <a:pt x="3398" y="447"/>
                    <a:pt x="3241" y="801"/>
                  </a:cubicBezTo>
                  <a:cubicBezTo>
                    <a:pt x="3123" y="634"/>
                    <a:pt x="2956" y="506"/>
                    <a:pt x="2710" y="467"/>
                  </a:cubicBezTo>
                  <a:cubicBezTo>
                    <a:pt x="2625" y="452"/>
                    <a:pt x="2529" y="443"/>
                    <a:pt x="2429" y="443"/>
                  </a:cubicBezTo>
                  <a:cubicBezTo>
                    <a:pt x="2066" y="443"/>
                    <a:pt x="1647" y="554"/>
                    <a:pt x="1493" y="869"/>
                  </a:cubicBezTo>
                  <a:cubicBezTo>
                    <a:pt x="1365" y="1115"/>
                    <a:pt x="1454" y="1380"/>
                    <a:pt x="1571" y="1625"/>
                  </a:cubicBezTo>
                  <a:cubicBezTo>
                    <a:pt x="1389" y="1543"/>
                    <a:pt x="1203" y="1492"/>
                    <a:pt x="1018" y="1492"/>
                  </a:cubicBezTo>
                  <a:cubicBezTo>
                    <a:pt x="894" y="1492"/>
                    <a:pt x="771" y="1515"/>
                    <a:pt x="648" y="1566"/>
                  </a:cubicBezTo>
                  <a:cubicBezTo>
                    <a:pt x="246" y="1743"/>
                    <a:pt x="0" y="2332"/>
                    <a:pt x="236" y="2725"/>
                  </a:cubicBezTo>
                  <a:cubicBezTo>
                    <a:pt x="413" y="3039"/>
                    <a:pt x="796" y="3157"/>
                    <a:pt x="1149" y="3216"/>
                  </a:cubicBezTo>
                  <a:cubicBezTo>
                    <a:pt x="864" y="3324"/>
                    <a:pt x="609" y="3471"/>
                    <a:pt x="442" y="3697"/>
                  </a:cubicBezTo>
                  <a:cubicBezTo>
                    <a:pt x="128" y="4100"/>
                    <a:pt x="423" y="4600"/>
                    <a:pt x="786" y="4856"/>
                  </a:cubicBezTo>
                  <a:cubicBezTo>
                    <a:pt x="949" y="4971"/>
                    <a:pt x="1126" y="5019"/>
                    <a:pt x="1304" y="5019"/>
                  </a:cubicBezTo>
                  <a:cubicBezTo>
                    <a:pt x="1629" y="5019"/>
                    <a:pt x="1956" y="4859"/>
                    <a:pt x="2210" y="4650"/>
                  </a:cubicBezTo>
                  <a:cubicBezTo>
                    <a:pt x="2308" y="4561"/>
                    <a:pt x="2396" y="4473"/>
                    <a:pt x="2484" y="4384"/>
                  </a:cubicBezTo>
                  <a:lnTo>
                    <a:pt x="2484" y="4384"/>
                  </a:lnTo>
                  <a:cubicBezTo>
                    <a:pt x="2435" y="4915"/>
                    <a:pt x="2475" y="5484"/>
                    <a:pt x="2799" y="5838"/>
                  </a:cubicBezTo>
                  <a:cubicBezTo>
                    <a:pt x="2981" y="6045"/>
                    <a:pt x="3249" y="6130"/>
                    <a:pt x="3525" y="6130"/>
                  </a:cubicBezTo>
                  <a:cubicBezTo>
                    <a:pt x="3785" y="6130"/>
                    <a:pt x="4052" y="6055"/>
                    <a:pt x="4262" y="5936"/>
                  </a:cubicBezTo>
                  <a:cubicBezTo>
                    <a:pt x="4733" y="5671"/>
                    <a:pt x="4743" y="5170"/>
                    <a:pt x="4556" y="4708"/>
                  </a:cubicBezTo>
                  <a:cubicBezTo>
                    <a:pt x="4556" y="4699"/>
                    <a:pt x="4546" y="4679"/>
                    <a:pt x="4537" y="4669"/>
                  </a:cubicBezTo>
                  <a:lnTo>
                    <a:pt x="4537" y="4669"/>
                  </a:lnTo>
                  <a:cubicBezTo>
                    <a:pt x="4879" y="4889"/>
                    <a:pt x="5275" y="5089"/>
                    <a:pt x="5675" y="5089"/>
                  </a:cubicBezTo>
                  <a:cubicBezTo>
                    <a:pt x="5757" y="5089"/>
                    <a:pt x="5839" y="5080"/>
                    <a:pt x="5921" y="5062"/>
                  </a:cubicBezTo>
                  <a:cubicBezTo>
                    <a:pt x="6402" y="4954"/>
                    <a:pt x="6805" y="4394"/>
                    <a:pt x="6638" y="3894"/>
                  </a:cubicBezTo>
                  <a:cubicBezTo>
                    <a:pt x="6500" y="3461"/>
                    <a:pt x="5970" y="3314"/>
                    <a:pt x="5558" y="3245"/>
                  </a:cubicBezTo>
                  <a:cubicBezTo>
                    <a:pt x="5872" y="3157"/>
                    <a:pt x="6186" y="3049"/>
                    <a:pt x="6422" y="2833"/>
                  </a:cubicBezTo>
                  <a:cubicBezTo>
                    <a:pt x="6805" y="2489"/>
                    <a:pt x="6599" y="2018"/>
                    <a:pt x="6235" y="1724"/>
                  </a:cubicBezTo>
                  <a:cubicBezTo>
                    <a:pt x="6061" y="1582"/>
                    <a:pt x="5862" y="1525"/>
                    <a:pt x="5658" y="1525"/>
                  </a:cubicBezTo>
                  <a:cubicBezTo>
                    <a:pt x="5380" y="1525"/>
                    <a:pt x="5094" y="1631"/>
                    <a:pt x="4851" y="1773"/>
                  </a:cubicBezTo>
                  <a:cubicBezTo>
                    <a:pt x="5037" y="1409"/>
                    <a:pt x="5204" y="977"/>
                    <a:pt x="5106" y="585"/>
                  </a:cubicBezTo>
                  <a:cubicBezTo>
                    <a:pt x="5016" y="207"/>
                    <a:pt x="4617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0" name="Google Shape;5060;p23"/>
            <p:cNvSpPr/>
            <p:nvPr/>
          </p:nvSpPr>
          <p:spPr>
            <a:xfrm>
              <a:off x="1172548" y="10140386"/>
              <a:ext cx="212231" cy="191086"/>
            </a:xfrm>
            <a:custGeom>
              <a:avLst/>
              <a:gdLst/>
              <a:ahLst/>
              <a:cxnLst/>
              <a:rect l="l" t="t" r="r" b="b"/>
              <a:pathLst>
                <a:path w="6805" h="6127" extrusionOk="0">
                  <a:moveTo>
                    <a:pt x="3124" y="285"/>
                  </a:moveTo>
                  <a:cubicBezTo>
                    <a:pt x="3352" y="285"/>
                    <a:pt x="3588" y="397"/>
                    <a:pt x="3702" y="587"/>
                  </a:cubicBezTo>
                  <a:cubicBezTo>
                    <a:pt x="3898" y="921"/>
                    <a:pt x="3898" y="1363"/>
                    <a:pt x="3879" y="1736"/>
                  </a:cubicBezTo>
                  <a:cubicBezTo>
                    <a:pt x="3859" y="2011"/>
                    <a:pt x="3830" y="2286"/>
                    <a:pt x="3761" y="2551"/>
                  </a:cubicBezTo>
                  <a:cubicBezTo>
                    <a:pt x="3740" y="2633"/>
                    <a:pt x="3800" y="2664"/>
                    <a:pt x="3882" y="2664"/>
                  </a:cubicBezTo>
                  <a:cubicBezTo>
                    <a:pt x="3995" y="2664"/>
                    <a:pt x="4149" y="2604"/>
                    <a:pt x="4183" y="2541"/>
                  </a:cubicBezTo>
                  <a:cubicBezTo>
                    <a:pt x="4370" y="2217"/>
                    <a:pt x="4596" y="1903"/>
                    <a:pt x="4880" y="1658"/>
                  </a:cubicBezTo>
                  <a:cubicBezTo>
                    <a:pt x="5023" y="1531"/>
                    <a:pt x="5198" y="1397"/>
                    <a:pt x="5394" y="1397"/>
                  </a:cubicBezTo>
                  <a:cubicBezTo>
                    <a:pt x="5441" y="1397"/>
                    <a:pt x="5489" y="1405"/>
                    <a:pt x="5538" y="1422"/>
                  </a:cubicBezTo>
                  <a:cubicBezTo>
                    <a:pt x="5774" y="1510"/>
                    <a:pt x="6039" y="1815"/>
                    <a:pt x="6068" y="2070"/>
                  </a:cubicBezTo>
                  <a:cubicBezTo>
                    <a:pt x="6157" y="2738"/>
                    <a:pt x="4772" y="2865"/>
                    <a:pt x="4321" y="2895"/>
                  </a:cubicBezTo>
                  <a:cubicBezTo>
                    <a:pt x="4106" y="2923"/>
                    <a:pt x="3989" y="3182"/>
                    <a:pt x="4240" y="3182"/>
                  </a:cubicBezTo>
                  <a:cubicBezTo>
                    <a:pt x="4252" y="3182"/>
                    <a:pt x="4266" y="3181"/>
                    <a:pt x="4281" y="3180"/>
                  </a:cubicBezTo>
                  <a:cubicBezTo>
                    <a:pt x="4380" y="3170"/>
                    <a:pt x="4488" y="3160"/>
                    <a:pt x="4605" y="3150"/>
                  </a:cubicBezTo>
                  <a:cubicBezTo>
                    <a:pt x="4711" y="3143"/>
                    <a:pt x="4826" y="3139"/>
                    <a:pt x="4946" y="3139"/>
                  </a:cubicBezTo>
                  <a:cubicBezTo>
                    <a:pt x="5530" y="3139"/>
                    <a:pt x="6209" y="3251"/>
                    <a:pt x="6225" y="3788"/>
                  </a:cubicBezTo>
                  <a:cubicBezTo>
                    <a:pt x="6235" y="3985"/>
                    <a:pt x="6147" y="4309"/>
                    <a:pt x="5931" y="4348"/>
                  </a:cubicBezTo>
                  <a:cubicBezTo>
                    <a:pt x="5915" y="4350"/>
                    <a:pt x="5900" y="4351"/>
                    <a:pt x="5883" y="4351"/>
                  </a:cubicBezTo>
                  <a:cubicBezTo>
                    <a:pt x="5675" y="4351"/>
                    <a:pt x="5418" y="4184"/>
                    <a:pt x="5263" y="4093"/>
                  </a:cubicBezTo>
                  <a:cubicBezTo>
                    <a:pt x="4949" y="3896"/>
                    <a:pt x="4654" y="3671"/>
                    <a:pt x="4399" y="3405"/>
                  </a:cubicBezTo>
                  <a:cubicBezTo>
                    <a:pt x="4371" y="3377"/>
                    <a:pt x="4324" y="3365"/>
                    <a:pt x="4273" y="3365"/>
                  </a:cubicBezTo>
                  <a:cubicBezTo>
                    <a:pt x="4165" y="3365"/>
                    <a:pt x="4033" y="3418"/>
                    <a:pt x="3987" y="3484"/>
                  </a:cubicBezTo>
                  <a:cubicBezTo>
                    <a:pt x="3967" y="3523"/>
                    <a:pt x="3967" y="3553"/>
                    <a:pt x="4006" y="3592"/>
                  </a:cubicBezTo>
                  <a:cubicBezTo>
                    <a:pt x="4203" y="3788"/>
                    <a:pt x="4389" y="4014"/>
                    <a:pt x="4556" y="4240"/>
                  </a:cubicBezTo>
                  <a:cubicBezTo>
                    <a:pt x="4713" y="4456"/>
                    <a:pt x="5145" y="5045"/>
                    <a:pt x="4851" y="5300"/>
                  </a:cubicBezTo>
                  <a:cubicBezTo>
                    <a:pt x="4766" y="5376"/>
                    <a:pt x="4629" y="5407"/>
                    <a:pt x="4492" y="5407"/>
                  </a:cubicBezTo>
                  <a:cubicBezTo>
                    <a:pt x="4359" y="5407"/>
                    <a:pt x="4225" y="5378"/>
                    <a:pt x="4134" y="5330"/>
                  </a:cubicBezTo>
                  <a:cubicBezTo>
                    <a:pt x="3957" y="5232"/>
                    <a:pt x="3869" y="5055"/>
                    <a:pt x="3820" y="4868"/>
                  </a:cubicBezTo>
                  <a:cubicBezTo>
                    <a:pt x="3790" y="4751"/>
                    <a:pt x="3781" y="4623"/>
                    <a:pt x="3781" y="4495"/>
                  </a:cubicBezTo>
                  <a:cubicBezTo>
                    <a:pt x="3800" y="4358"/>
                    <a:pt x="3820" y="4230"/>
                    <a:pt x="3830" y="4093"/>
                  </a:cubicBezTo>
                  <a:cubicBezTo>
                    <a:pt x="3834" y="4007"/>
                    <a:pt x="3765" y="3972"/>
                    <a:pt x="3680" y="3972"/>
                  </a:cubicBezTo>
                  <a:cubicBezTo>
                    <a:pt x="3561" y="3972"/>
                    <a:pt x="3411" y="4040"/>
                    <a:pt x="3388" y="4132"/>
                  </a:cubicBezTo>
                  <a:cubicBezTo>
                    <a:pt x="3358" y="4270"/>
                    <a:pt x="3349" y="4417"/>
                    <a:pt x="3349" y="4564"/>
                  </a:cubicBezTo>
                  <a:cubicBezTo>
                    <a:pt x="3268" y="5103"/>
                    <a:pt x="3069" y="5840"/>
                    <a:pt x="2648" y="5840"/>
                  </a:cubicBezTo>
                  <a:cubicBezTo>
                    <a:pt x="2556" y="5840"/>
                    <a:pt x="2452" y="5804"/>
                    <a:pt x="2337" y="5723"/>
                  </a:cubicBezTo>
                  <a:cubicBezTo>
                    <a:pt x="1650" y="5242"/>
                    <a:pt x="2592" y="3926"/>
                    <a:pt x="2936" y="3484"/>
                  </a:cubicBezTo>
                  <a:cubicBezTo>
                    <a:pt x="3035" y="3362"/>
                    <a:pt x="2930" y="3302"/>
                    <a:pt x="2806" y="3302"/>
                  </a:cubicBezTo>
                  <a:cubicBezTo>
                    <a:pt x="2721" y="3302"/>
                    <a:pt x="2627" y="3330"/>
                    <a:pt x="2583" y="3386"/>
                  </a:cubicBezTo>
                  <a:cubicBezTo>
                    <a:pt x="2357" y="3671"/>
                    <a:pt x="2092" y="3936"/>
                    <a:pt x="1787" y="4132"/>
                  </a:cubicBezTo>
                  <a:cubicBezTo>
                    <a:pt x="1631" y="4229"/>
                    <a:pt x="1452" y="4320"/>
                    <a:pt x="1272" y="4320"/>
                  </a:cubicBezTo>
                  <a:cubicBezTo>
                    <a:pt x="1215" y="4320"/>
                    <a:pt x="1157" y="4311"/>
                    <a:pt x="1100" y="4289"/>
                  </a:cubicBezTo>
                  <a:cubicBezTo>
                    <a:pt x="884" y="4211"/>
                    <a:pt x="589" y="3896"/>
                    <a:pt x="599" y="3641"/>
                  </a:cubicBezTo>
                  <a:cubicBezTo>
                    <a:pt x="619" y="3239"/>
                    <a:pt x="1375" y="3131"/>
                    <a:pt x="1660" y="3072"/>
                  </a:cubicBezTo>
                  <a:cubicBezTo>
                    <a:pt x="1974" y="3013"/>
                    <a:pt x="2298" y="2973"/>
                    <a:pt x="2612" y="2954"/>
                  </a:cubicBezTo>
                  <a:cubicBezTo>
                    <a:pt x="2840" y="2935"/>
                    <a:pt x="2948" y="2668"/>
                    <a:pt x="2689" y="2668"/>
                  </a:cubicBezTo>
                  <a:cubicBezTo>
                    <a:pt x="2680" y="2668"/>
                    <a:pt x="2671" y="2668"/>
                    <a:pt x="2661" y="2669"/>
                  </a:cubicBezTo>
                  <a:cubicBezTo>
                    <a:pt x="2499" y="2680"/>
                    <a:pt x="2314" y="2690"/>
                    <a:pt x="2122" y="2690"/>
                  </a:cubicBezTo>
                  <a:cubicBezTo>
                    <a:pt x="1625" y="2690"/>
                    <a:pt x="1079" y="2622"/>
                    <a:pt x="747" y="2325"/>
                  </a:cubicBezTo>
                  <a:cubicBezTo>
                    <a:pt x="481" y="2090"/>
                    <a:pt x="540" y="1461"/>
                    <a:pt x="923" y="1343"/>
                  </a:cubicBezTo>
                  <a:cubicBezTo>
                    <a:pt x="973" y="1327"/>
                    <a:pt x="1025" y="1319"/>
                    <a:pt x="1079" y="1319"/>
                  </a:cubicBezTo>
                  <a:cubicBezTo>
                    <a:pt x="1442" y="1319"/>
                    <a:pt x="1883" y="1655"/>
                    <a:pt x="2131" y="1834"/>
                  </a:cubicBezTo>
                  <a:cubicBezTo>
                    <a:pt x="2426" y="2041"/>
                    <a:pt x="2701" y="2266"/>
                    <a:pt x="2946" y="2512"/>
                  </a:cubicBezTo>
                  <a:cubicBezTo>
                    <a:pt x="2977" y="2546"/>
                    <a:pt x="3030" y="2560"/>
                    <a:pt x="3087" y="2560"/>
                  </a:cubicBezTo>
                  <a:cubicBezTo>
                    <a:pt x="3244" y="2560"/>
                    <a:pt x="3440" y="2450"/>
                    <a:pt x="3339" y="2335"/>
                  </a:cubicBezTo>
                  <a:cubicBezTo>
                    <a:pt x="3162" y="2129"/>
                    <a:pt x="3005" y="1903"/>
                    <a:pt x="2867" y="1668"/>
                  </a:cubicBezTo>
                  <a:cubicBezTo>
                    <a:pt x="2691" y="1373"/>
                    <a:pt x="2416" y="853"/>
                    <a:pt x="2651" y="519"/>
                  </a:cubicBezTo>
                  <a:cubicBezTo>
                    <a:pt x="2761" y="357"/>
                    <a:pt x="2940" y="285"/>
                    <a:pt x="3124" y="285"/>
                  </a:cubicBezTo>
                  <a:close/>
                  <a:moveTo>
                    <a:pt x="3286" y="1"/>
                  </a:moveTo>
                  <a:cubicBezTo>
                    <a:pt x="3027" y="1"/>
                    <a:pt x="2763" y="76"/>
                    <a:pt x="2553" y="195"/>
                  </a:cubicBezTo>
                  <a:cubicBezTo>
                    <a:pt x="2082" y="460"/>
                    <a:pt x="2062" y="961"/>
                    <a:pt x="2249" y="1422"/>
                  </a:cubicBezTo>
                  <a:cubicBezTo>
                    <a:pt x="2259" y="1432"/>
                    <a:pt x="2268" y="1451"/>
                    <a:pt x="2268" y="1461"/>
                  </a:cubicBezTo>
                  <a:cubicBezTo>
                    <a:pt x="1935" y="1241"/>
                    <a:pt x="1533" y="1042"/>
                    <a:pt x="1137" y="1042"/>
                  </a:cubicBezTo>
                  <a:cubicBezTo>
                    <a:pt x="1055" y="1042"/>
                    <a:pt x="974" y="1050"/>
                    <a:pt x="894" y="1069"/>
                  </a:cubicBezTo>
                  <a:cubicBezTo>
                    <a:pt x="413" y="1177"/>
                    <a:pt x="10" y="1736"/>
                    <a:pt x="167" y="2227"/>
                  </a:cubicBezTo>
                  <a:cubicBezTo>
                    <a:pt x="305" y="2669"/>
                    <a:pt x="835" y="2816"/>
                    <a:pt x="1247" y="2885"/>
                  </a:cubicBezTo>
                  <a:cubicBezTo>
                    <a:pt x="933" y="2973"/>
                    <a:pt x="619" y="3081"/>
                    <a:pt x="383" y="3297"/>
                  </a:cubicBezTo>
                  <a:cubicBezTo>
                    <a:pt x="0" y="3641"/>
                    <a:pt x="206" y="4112"/>
                    <a:pt x="570" y="4407"/>
                  </a:cubicBezTo>
                  <a:cubicBezTo>
                    <a:pt x="744" y="4548"/>
                    <a:pt x="943" y="4605"/>
                    <a:pt x="1148" y="4605"/>
                  </a:cubicBezTo>
                  <a:cubicBezTo>
                    <a:pt x="1426" y="4605"/>
                    <a:pt x="1715" y="4499"/>
                    <a:pt x="1964" y="4358"/>
                  </a:cubicBezTo>
                  <a:lnTo>
                    <a:pt x="1964" y="4358"/>
                  </a:lnTo>
                  <a:cubicBezTo>
                    <a:pt x="1778" y="4721"/>
                    <a:pt x="1601" y="5153"/>
                    <a:pt x="1699" y="5546"/>
                  </a:cubicBezTo>
                  <a:cubicBezTo>
                    <a:pt x="1798" y="5927"/>
                    <a:pt x="2198" y="6126"/>
                    <a:pt x="2580" y="6126"/>
                  </a:cubicBezTo>
                  <a:cubicBezTo>
                    <a:pt x="2651" y="6126"/>
                    <a:pt x="2721" y="6119"/>
                    <a:pt x="2789" y="6106"/>
                  </a:cubicBezTo>
                  <a:cubicBezTo>
                    <a:pt x="3182" y="6007"/>
                    <a:pt x="3417" y="5683"/>
                    <a:pt x="3565" y="5330"/>
                  </a:cubicBezTo>
                  <a:cubicBezTo>
                    <a:pt x="3682" y="5497"/>
                    <a:pt x="3859" y="5625"/>
                    <a:pt x="4105" y="5664"/>
                  </a:cubicBezTo>
                  <a:cubicBezTo>
                    <a:pt x="4188" y="5679"/>
                    <a:pt x="4282" y="5687"/>
                    <a:pt x="4381" y="5687"/>
                  </a:cubicBezTo>
                  <a:cubicBezTo>
                    <a:pt x="4740" y="5687"/>
                    <a:pt x="5161" y="5577"/>
                    <a:pt x="5322" y="5261"/>
                  </a:cubicBezTo>
                  <a:cubicBezTo>
                    <a:pt x="5440" y="5016"/>
                    <a:pt x="5361" y="4751"/>
                    <a:pt x="5234" y="4505"/>
                  </a:cubicBezTo>
                  <a:lnTo>
                    <a:pt x="5234" y="4505"/>
                  </a:lnTo>
                  <a:cubicBezTo>
                    <a:pt x="5422" y="4587"/>
                    <a:pt x="5610" y="4638"/>
                    <a:pt x="5794" y="4638"/>
                  </a:cubicBezTo>
                  <a:cubicBezTo>
                    <a:pt x="5917" y="4638"/>
                    <a:pt x="6039" y="4615"/>
                    <a:pt x="6157" y="4564"/>
                  </a:cubicBezTo>
                  <a:cubicBezTo>
                    <a:pt x="6569" y="4387"/>
                    <a:pt x="6805" y="3798"/>
                    <a:pt x="6579" y="3405"/>
                  </a:cubicBezTo>
                  <a:cubicBezTo>
                    <a:pt x="6402" y="3091"/>
                    <a:pt x="6019" y="2973"/>
                    <a:pt x="5666" y="2915"/>
                  </a:cubicBezTo>
                  <a:cubicBezTo>
                    <a:pt x="5951" y="2806"/>
                    <a:pt x="6196" y="2659"/>
                    <a:pt x="6373" y="2433"/>
                  </a:cubicBezTo>
                  <a:cubicBezTo>
                    <a:pt x="6687" y="2031"/>
                    <a:pt x="6392" y="1530"/>
                    <a:pt x="6029" y="1275"/>
                  </a:cubicBezTo>
                  <a:cubicBezTo>
                    <a:pt x="5866" y="1160"/>
                    <a:pt x="5688" y="1112"/>
                    <a:pt x="5510" y="1112"/>
                  </a:cubicBezTo>
                  <a:cubicBezTo>
                    <a:pt x="5186" y="1112"/>
                    <a:pt x="4859" y="1272"/>
                    <a:pt x="4605" y="1481"/>
                  </a:cubicBezTo>
                  <a:cubicBezTo>
                    <a:pt x="4507" y="1569"/>
                    <a:pt x="4419" y="1658"/>
                    <a:pt x="4330" y="1746"/>
                  </a:cubicBezTo>
                  <a:cubicBezTo>
                    <a:pt x="4380" y="1216"/>
                    <a:pt x="4330" y="646"/>
                    <a:pt x="4016" y="293"/>
                  </a:cubicBezTo>
                  <a:cubicBezTo>
                    <a:pt x="3829" y="85"/>
                    <a:pt x="3561" y="1"/>
                    <a:pt x="3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1" name="Google Shape;5061;p23"/>
            <p:cNvSpPr/>
            <p:nvPr/>
          </p:nvSpPr>
          <p:spPr>
            <a:xfrm>
              <a:off x="1512149" y="10148745"/>
              <a:ext cx="211950" cy="191179"/>
            </a:xfrm>
            <a:custGeom>
              <a:avLst/>
              <a:gdLst/>
              <a:ahLst/>
              <a:cxnLst/>
              <a:rect l="l" t="t" r="r" b="b"/>
              <a:pathLst>
                <a:path w="6796" h="6130" extrusionOk="0">
                  <a:moveTo>
                    <a:pt x="4157" y="290"/>
                  </a:moveTo>
                  <a:cubicBezTo>
                    <a:pt x="4249" y="290"/>
                    <a:pt x="4353" y="326"/>
                    <a:pt x="4468" y="408"/>
                  </a:cubicBezTo>
                  <a:cubicBezTo>
                    <a:pt x="5146" y="889"/>
                    <a:pt x="4213" y="2205"/>
                    <a:pt x="3869" y="2647"/>
                  </a:cubicBezTo>
                  <a:cubicBezTo>
                    <a:pt x="3770" y="2769"/>
                    <a:pt x="3875" y="2829"/>
                    <a:pt x="3999" y="2829"/>
                  </a:cubicBezTo>
                  <a:cubicBezTo>
                    <a:pt x="4084" y="2829"/>
                    <a:pt x="4179" y="2801"/>
                    <a:pt x="4223" y="2745"/>
                  </a:cubicBezTo>
                  <a:cubicBezTo>
                    <a:pt x="4439" y="2460"/>
                    <a:pt x="4714" y="2195"/>
                    <a:pt x="5018" y="1998"/>
                  </a:cubicBezTo>
                  <a:cubicBezTo>
                    <a:pt x="5167" y="1902"/>
                    <a:pt x="5349" y="1811"/>
                    <a:pt x="5532" y="1811"/>
                  </a:cubicBezTo>
                  <a:cubicBezTo>
                    <a:pt x="5590" y="1811"/>
                    <a:pt x="5648" y="1820"/>
                    <a:pt x="5705" y="1841"/>
                  </a:cubicBezTo>
                  <a:cubicBezTo>
                    <a:pt x="5921" y="1920"/>
                    <a:pt x="6216" y="2234"/>
                    <a:pt x="6206" y="2489"/>
                  </a:cubicBezTo>
                  <a:cubicBezTo>
                    <a:pt x="6186" y="2892"/>
                    <a:pt x="5430" y="3000"/>
                    <a:pt x="5146" y="3059"/>
                  </a:cubicBezTo>
                  <a:cubicBezTo>
                    <a:pt x="4831" y="3118"/>
                    <a:pt x="4507" y="3157"/>
                    <a:pt x="4193" y="3177"/>
                  </a:cubicBezTo>
                  <a:cubicBezTo>
                    <a:pt x="3965" y="3196"/>
                    <a:pt x="3857" y="3462"/>
                    <a:pt x="4116" y="3462"/>
                  </a:cubicBezTo>
                  <a:cubicBezTo>
                    <a:pt x="4125" y="3462"/>
                    <a:pt x="4134" y="3462"/>
                    <a:pt x="4144" y="3461"/>
                  </a:cubicBezTo>
                  <a:cubicBezTo>
                    <a:pt x="4303" y="3450"/>
                    <a:pt x="4487" y="3440"/>
                    <a:pt x="4679" y="3440"/>
                  </a:cubicBezTo>
                  <a:cubicBezTo>
                    <a:pt x="5175" y="3440"/>
                    <a:pt x="5726" y="3508"/>
                    <a:pt x="6059" y="3805"/>
                  </a:cubicBezTo>
                  <a:cubicBezTo>
                    <a:pt x="6324" y="4041"/>
                    <a:pt x="6265" y="4669"/>
                    <a:pt x="5882" y="4787"/>
                  </a:cubicBezTo>
                  <a:cubicBezTo>
                    <a:pt x="5832" y="4804"/>
                    <a:pt x="5780" y="4811"/>
                    <a:pt x="5726" y="4811"/>
                  </a:cubicBezTo>
                  <a:cubicBezTo>
                    <a:pt x="5363" y="4811"/>
                    <a:pt x="4921" y="4476"/>
                    <a:pt x="4664" y="4296"/>
                  </a:cubicBezTo>
                  <a:cubicBezTo>
                    <a:pt x="4380" y="4090"/>
                    <a:pt x="4105" y="3864"/>
                    <a:pt x="3859" y="3619"/>
                  </a:cubicBezTo>
                  <a:cubicBezTo>
                    <a:pt x="3828" y="3585"/>
                    <a:pt x="3776" y="3570"/>
                    <a:pt x="3718" y="3570"/>
                  </a:cubicBezTo>
                  <a:cubicBezTo>
                    <a:pt x="3560" y="3570"/>
                    <a:pt x="3363" y="3680"/>
                    <a:pt x="3457" y="3795"/>
                  </a:cubicBezTo>
                  <a:cubicBezTo>
                    <a:pt x="3643" y="4002"/>
                    <a:pt x="3800" y="4227"/>
                    <a:pt x="3938" y="4463"/>
                  </a:cubicBezTo>
                  <a:cubicBezTo>
                    <a:pt x="4115" y="4758"/>
                    <a:pt x="4390" y="5278"/>
                    <a:pt x="4154" y="5612"/>
                  </a:cubicBezTo>
                  <a:cubicBezTo>
                    <a:pt x="4045" y="5774"/>
                    <a:pt x="3865" y="5846"/>
                    <a:pt x="3682" y="5846"/>
                  </a:cubicBezTo>
                  <a:cubicBezTo>
                    <a:pt x="3453" y="5846"/>
                    <a:pt x="3218" y="5734"/>
                    <a:pt x="3103" y="554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76" y="3844"/>
                    <a:pt x="3044" y="3579"/>
                  </a:cubicBezTo>
                  <a:cubicBezTo>
                    <a:pt x="3061" y="3497"/>
                    <a:pt x="3000" y="3467"/>
                    <a:pt x="2919" y="3467"/>
                  </a:cubicBezTo>
                  <a:cubicBezTo>
                    <a:pt x="2806" y="3467"/>
                    <a:pt x="2652" y="3526"/>
                    <a:pt x="2612" y="3589"/>
                  </a:cubicBezTo>
                  <a:cubicBezTo>
                    <a:pt x="2436" y="3913"/>
                    <a:pt x="2200" y="4227"/>
                    <a:pt x="1925" y="4473"/>
                  </a:cubicBezTo>
                  <a:cubicBezTo>
                    <a:pt x="1782" y="4600"/>
                    <a:pt x="1601" y="4733"/>
                    <a:pt x="1407" y="4733"/>
                  </a:cubicBezTo>
                  <a:cubicBezTo>
                    <a:pt x="1361" y="4733"/>
                    <a:pt x="1314" y="4725"/>
                    <a:pt x="1267" y="4708"/>
                  </a:cubicBezTo>
                  <a:cubicBezTo>
                    <a:pt x="1031" y="4620"/>
                    <a:pt x="766" y="4316"/>
                    <a:pt x="737" y="4060"/>
                  </a:cubicBezTo>
                  <a:cubicBezTo>
                    <a:pt x="649" y="3393"/>
                    <a:pt x="2033" y="3265"/>
                    <a:pt x="2475" y="3236"/>
                  </a:cubicBezTo>
                  <a:cubicBezTo>
                    <a:pt x="2690" y="3208"/>
                    <a:pt x="2816" y="2949"/>
                    <a:pt x="2566" y="2949"/>
                  </a:cubicBezTo>
                  <a:cubicBezTo>
                    <a:pt x="2553" y="2949"/>
                    <a:pt x="2539" y="2949"/>
                    <a:pt x="2524" y="2951"/>
                  </a:cubicBezTo>
                  <a:cubicBezTo>
                    <a:pt x="2426" y="2961"/>
                    <a:pt x="2318" y="2971"/>
                    <a:pt x="2200" y="2980"/>
                  </a:cubicBezTo>
                  <a:cubicBezTo>
                    <a:pt x="2093" y="2987"/>
                    <a:pt x="1976" y="2992"/>
                    <a:pt x="1856" y="2992"/>
                  </a:cubicBezTo>
                  <a:cubicBezTo>
                    <a:pt x="1268" y="2992"/>
                    <a:pt x="596" y="2880"/>
                    <a:pt x="580" y="2342"/>
                  </a:cubicBezTo>
                  <a:cubicBezTo>
                    <a:pt x="570" y="2146"/>
                    <a:pt x="649" y="1822"/>
                    <a:pt x="874" y="1782"/>
                  </a:cubicBezTo>
                  <a:cubicBezTo>
                    <a:pt x="890" y="1780"/>
                    <a:pt x="906" y="1779"/>
                    <a:pt x="922" y="1779"/>
                  </a:cubicBezTo>
                  <a:cubicBezTo>
                    <a:pt x="1131" y="1779"/>
                    <a:pt x="1387" y="1947"/>
                    <a:pt x="1542" y="2038"/>
                  </a:cubicBezTo>
                  <a:cubicBezTo>
                    <a:pt x="1856" y="2234"/>
                    <a:pt x="2141" y="2460"/>
                    <a:pt x="2406" y="2725"/>
                  </a:cubicBezTo>
                  <a:cubicBezTo>
                    <a:pt x="2435" y="2754"/>
                    <a:pt x="2481" y="2766"/>
                    <a:pt x="2532" y="2766"/>
                  </a:cubicBezTo>
                  <a:cubicBezTo>
                    <a:pt x="2640" y="2766"/>
                    <a:pt x="2772" y="2713"/>
                    <a:pt x="2819" y="2647"/>
                  </a:cubicBezTo>
                  <a:cubicBezTo>
                    <a:pt x="2838" y="2607"/>
                    <a:pt x="2838" y="2578"/>
                    <a:pt x="2799" y="2538"/>
                  </a:cubicBezTo>
                  <a:cubicBezTo>
                    <a:pt x="2602" y="234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30"/>
                  </a:cubicBezTo>
                  <a:cubicBezTo>
                    <a:pt x="2040" y="755"/>
                    <a:pt x="2176" y="723"/>
                    <a:pt x="2314" y="723"/>
                  </a:cubicBezTo>
                  <a:cubicBezTo>
                    <a:pt x="2446" y="723"/>
                    <a:pt x="2580" y="752"/>
                    <a:pt x="2671" y="801"/>
                  </a:cubicBezTo>
                  <a:cubicBezTo>
                    <a:pt x="2848" y="899"/>
                    <a:pt x="2936" y="1075"/>
                    <a:pt x="2985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73"/>
                    <a:pt x="2985" y="1900"/>
                    <a:pt x="2976" y="2038"/>
                  </a:cubicBezTo>
                  <a:cubicBezTo>
                    <a:pt x="2972" y="2123"/>
                    <a:pt x="3039" y="2158"/>
                    <a:pt x="3123" y="2158"/>
                  </a:cubicBezTo>
                  <a:cubicBezTo>
                    <a:pt x="3242" y="2158"/>
                    <a:pt x="3394" y="2087"/>
                    <a:pt x="3417" y="1989"/>
                  </a:cubicBezTo>
                  <a:cubicBezTo>
                    <a:pt x="3447" y="1861"/>
                    <a:pt x="3457" y="1714"/>
                    <a:pt x="3457" y="1566"/>
                  </a:cubicBezTo>
                  <a:cubicBezTo>
                    <a:pt x="3537" y="1027"/>
                    <a:pt x="3736" y="290"/>
                    <a:pt x="4157" y="290"/>
                  </a:cubicBezTo>
                  <a:close/>
                  <a:moveTo>
                    <a:pt x="4232" y="1"/>
                  </a:moveTo>
                  <a:cubicBezTo>
                    <a:pt x="4158" y="1"/>
                    <a:pt x="4086" y="9"/>
                    <a:pt x="4016" y="25"/>
                  </a:cubicBezTo>
                  <a:cubicBezTo>
                    <a:pt x="3624" y="123"/>
                    <a:pt x="3388" y="447"/>
                    <a:pt x="3241" y="801"/>
                  </a:cubicBezTo>
                  <a:cubicBezTo>
                    <a:pt x="3123" y="634"/>
                    <a:pt x="2946" y="506"/>
                    <a:pt x="2701" y="467"/>
                  </a:cubicBezTo>
                  <a:cubicBezTo>
                    <a:pt x="2616" y="452"/>
                    <a:pt x="2520" y="443"/>
                    <a:pt x="2419" y="443"/>
                  </a:cubicBezTo>
                  <a:cubicBezTo>
                    <a:pt x="2056" y="443"/>
                    <a:pt x="1637" y="554"/>
                    <a:pt x="1483" y="869"/>
                  </a:cubicBezTo>
                  <a:cubicBezTo>
                    <a:pt x="1365" y="1115"/>
                    <a:pt x="1444" y="1380"/>
                    <a:pt x="1562" y="1625"/>
                  </a:cubicBezTo>
                  <a:cubicBezTo>
                    <a:pt x="1379" y="1543"/>
                    <a:pt x="1194" y="1492"/>
                    <a:pt x="1011" y="1492"/>
                  </a:cubicBezTo>
                  <a:cubicBezTo>
                    <a:pt x="888" y="1492"/>
                    <a:pt x="767" y="1515"/>
                    <a:pt x="649" y="1566"/>
                  </a:cubicBezTo>
                  <a:cubicBezTo>
                    <a:pt x="236" y="1743"/>
                    <a:pt x="0" y="2332"/>
                    <a:pt x="226" y="2725"/>
                  </a:cubicBezTo>
                  <a:cubicBezTo>
                    <a:pt x="403" y="3039"/>
                    <a:pt x="786" y="3157"/>
                    <a:pt x="1139" y="3216"/>
                  </a:cubicBezTo>
                  <a:cubicBezTo>
                    <a:pt x="855" y="3324"/>
                    <a:pt x="599" y="3471"/>
                    <a:pt x="433" y="3697"/>
                  </a:cubicBezTo>
                  <a:cubicBezTo>
                    <a:pt x="118" y="4100"/>
                    <a:pt x="413" y="4600"/>
                    <a:pt x="776" y="4856"/>
                  </a:cubicBezTo>
                  <a:cubicBezTo>
                    <a:pt x="940" y="4971"/>
                    <a:pt x="1117" y="5019"/>
                    <a:pt x="1295" y="5019"/>
                  </a:cubicBezTo>
                  <a:cubicBezTo>
                    <a:pt x="1619" y="5019"/>
                    <a:pt x="1946" y="4859"/>
                    <a:pt x="2200" y="4650"/>
                  </a:cubicBezTo>
                  <a:cubicBezTo>
                    <a:pt x="2298" y="4561"/>
                    <a:pt x="2386" y="4473"/>
                    <a:pt x="2475" y="4384"/>
                  </a:cubicBezTo>
                  <a:lnTo>
                    <a:pt x="2475" y="4384"/>
                  </a:lnTo>
                  <a:cubicBezTo>
                    <a:pt x="2426" y="4915"/>
                    <a:pt x="2465" y="5484"/>
                    <a:pt x="2789" y="5838"/>
                  </a:cubicBezTo>
                  <a:cubicBezTo>
                    <a:pt x="2971" y="6045"/>
                    <a:pt x="3239" y="6130"/>
                    <a:pt x="3516" y="6130"/>
                  </a:cubicBezTo>
                  <a:cubicBezTo>
                    <a:pt x="3776" y="6130"/>
                    <a:pt x="4043" y="6055"/>
                    <a:pt x="4252" y="5936"/>
                  </a:cubicBezTo>
                  <a:cubicBezTo>
                    <a:pt x="4723" y="5671"/>
                    <a:pt x="4743" y="5170"/>
                    <a:pt x="4547" y="4708"/>
                  </a:cubicBezTo>
                  <a:cubicBezTo>
                    <a:pt x="4547" y="4699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66" y="5089"/>
                    <a:pt x="5665" y="5089"/>
                  </a:cubicBezTo>
                  <a:cubicBezTo>
                    <a:pt x="5747" y="5089"/>
                    <a:pt x="5829" y="5080"/>
                    <a:pt x="5911" y="5062"/>
                  </a:cubicBezTo>
                  <a:cubicBezTo>
                    <a:pt x="6393" y="4954"/>
                    <a:pt x="6795" y="4394"/>
                    <a:pt x="6638" y="3894"/>
                  </a:cubicBezTo>
                  <a:cubicBezTo>
                    <a:pt x="6501" y="3461"/>
                    <a:pt x="5961" y="3314"/>
                    <a:pt x="5548" y="3245"/>
                  </a:cubicBezTo>
                  <a:cubicBezTo>
                    <a:pt x="5872" y="3157"/>
                    <a:pt x="6186" y="3049"/>
                    <a:pt x="6412" y="2833"/>
                  </a:cubicBezTo>
                  <a:cubicBezTo>
                    <a:pt x="6795" y="2489"/>
                    <a:pt x="6599" y="2018"/>
                    <a:pt x="6235" y="1724"/>
                  </a:cubicBezTo>
                  <a:cubicBezTo>
                    <a:pt x="6057" y="1582"/>
                    <a:pt x="5855" y="1525"/>
                    <a:pt x="5650" y="1525"/>
                  </a:cubicBezTo>
                  <a:cubicBezTo>
                    <a:pt x="5371" y="1525"/>
                    <a:pt x="5085" y="1631"/>
                    <a:pt x="4841" y="1773"/>
                  </a:cubicBezTo>
                  <a:cubicBezTo>
                    <a:pt x="5028" y="1409"/>
                    <a:pt x="5195" y="977"/>
                    <a:pt x="5096" y="585"/>
                  </a:cubicBezTo>
                  <a:cubicBezTo>
                    <a:pt x="5006" y="207"/>
                    <a:pt x="4607" y="1"/>
                    <a:pt x="4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2" name="Google Shape;5062;p23"/>
            <p:cNvSpPr/>
            <p:nvPr/>
          </p:nvSpPr>
          <p:spPr>
            <a:xfrm>
              <a:off x="1852061" y="10140386"/>
              <a:ext cx="211950" cy="191086"/>
            </a:xfrm>
            <a:custGeom>
              <a:avLst/>
              <a:gdLst/>
              <a:ahLst/>
              <a:cxnLst/>
              <a:rect l="l" t="t" r="r" b="b"/>
              <a:pathLst>
                <a:path w="6796" h="6127" extrusionOk="0">
                  <a:moveTo>
                    <a:pt x="3114" y="285"/>
                  </a:moveTo>
                  <a:cubicBezTo>
                    <a:pt x="3343" y="285"/>
                    <a:pt x="3578" y="397"/>
                    <a:pt x="3692" y="587"/>
                  </a:cubicBezTo>
                  <a:cubicBezTo>
                    <a:pt x="3899" y="921"/>
                    <a:pt x="3899" y="1363"/>
                    <a:pt x="3869" y="1736"/>
                  </a:cubicBezTo>
                  <a:cubicBezTo>
                    <a:pt x="3859" y="2011"/>
                    <a:pt x="3820" y="2286"/>
                    <a:pt x="3761" y="2551"/>
                  </a:cubicBezTo>
                  <a:cubicBezTo>
                    <a:pt x="3741" y="2633"/>
                    <a:pt x="3801" y="2664"/>
                    <a:pt x="3882" y="2664"/>
                  </a:cubicBezTo>
                  <a:cubicBezTo>
                    <a:pt x="3995" y="2664"/>
                    <a:pt x="4149" y="2604"/>
                    <a:pt x="4183" y="2541"/>
                  </a:cubicBezTo>
                  <a:cubicBezTo>
                    <a:pt x="4360" y="2217"/>
                    <a:pt x="4596" y="1903"/>
                    <a:pt x="4871" y="1658"/>
                  </a:cubicBezTo>
                  <a:cubicBezTo>
                    <a:pt x="5021" y="1531"/>
                    <a:pt x="5198" y="1397"/>
                    <a:pt x="5389" y="1397"/>
                  </a:cubicBezTo>
                  <a:cubicBezTo>
                    <a:pt x="5435" y="1397"/>
                    <a:pt x="5481" y="1405"/>
                    <a:pt x="5529" y="1422"/>
                  </a:cubicBezTo>
                  <a:cubicBezTo>
                    <a:pt x="5764" y="1510"/>
                    <a:pt x="6029" y="1815"/>
                    <a:pt x="6059" y="2070"/>
                  </a:cubicBezTo>
                  <a:cubicBezTo>
                    <a:pt x="6147" y="2738"/>
                    <a:pt x="4763" y="2865"/>
                    <a:pt x="4321" y="2895"/>
                  </a:cubicBezTo>
                  <a:cubicBezTo>
                    <a:pt x="4106" y="2923"/>
                    <a:pt x="3980" y="3182"/>
                    <a:pt x="4230" y="3182"/>
                  </a:cubicBezTo>
                  <a:cubicBezTo>
                    <a:pt x="4243" y="3182"/>
                    <a:pt x="4257" y="3181"/>
                    <a:pt x="4272" y="3180"/>
                  </a:cubicBezTo>
                  <a:cubicBezTo>
                    <a:pt x="4370" y="3170"/>
                    <a:pt x="4478" y="3160"/>
                    <a:pt x="4596" y="3150"/>
                  </a:cubicBezTo>
                  <a:cubicBezTo>
                    <a:pt x="4703" y="3143"/>
                    <a:pt x="4819" y="3139"/>
                    <a:pt x="4940" y="3139"/>
                  </a:cubicBezTo>
                  <a:cubicBezTo>
                    <a:pt x="5527" y="3139"/>
                    <a:pt x="6200" y="3251"/>
                    <a:pt x="6216" y="3788"/>
                  </a:cubicBezTo>
                  <a:cubicBezTo>
                    <a:pt x="6226" y="3985"/>
                    <a:pt x="6147" y="4309"/>
                    <a:pt x="5921" y="4348"/>
                  </a:cubicBezTo>
                  <a:cubicBezTo>
                    <a:pt x="5906" y="4350"/>
                    <a:pt x="5890" y="4351"/>
                    <a:pt x="5874" y="4351"/>
                  </a:cubicBezTo>
                  <a:cubicBezTo>
                    <a:pt x="5665" y="4351"/>
                    <a:pt x="5409" y="4184"/>
                    <a:pt x="5254" y="4093"/>
                  </a:cubicBezTo>
                  <a:cubicBezTo>
                    <a:pt x="4939" y="3896"/>
                    <a:pt x="4655" y="3671"/>
                    <a:pt x="4390" y="3405"/>
                  </a:cubicBezTo>
                  <a:cubicBezTo>
                    <a:pt x="4361" y="3377"/>
                    <a:pt x="4315" y="3365"/>
                    <a:pt x="4263" y="3365"/>
                  </a:cubicBezTo>
                  <a:cubicBezTo>
                    <a:pt x="4155" y="3365"/>
                    <a:pt x="4024" y="3418"/>
                    <a:pt x="3977" y="3484"/>
                  </a:cubicBezTo>
                  <a:cubicBezTo>
                    <a:pt x="3957" y="3523"/>
                    <a:pt x="3957" y="3553"/>
                    <a:pt x="3997" y="3592"/>
                  </a:cubicBezTo>
                  <a:cubicBezTo>
                    <a:pt x="4193" y="3788"/>
                    <a:pt x="4380" y="4014"/>
                    <a:pt x="4547" y="4240"/>
                  </a:cubicBezTo>
                  <a:cubicBezTo>
                    <a:pt x="4704" y="4456"/>
                    <a:pt x="5136" y="5045"/>
                    <a:pt x="4841" y="5300"/>
                  </a:cubicBezTo>
                  <a:cubicBezTo>
                    <a:pt x="4761" y="5376"/>
                    <a:pt x="4625" y="5407"/>
                    <a:pt x="4486" y="5407"/>
                  </a:cubicBezTo>
                  <a:cubicBezTo>
                    <a:pt x="4352" y="5407"/>
                    <a:pt x="4216" y="5378"/>
                    <a:pt x="4124" y="5330"/>
                  </a:cubicBezTo>
                  <a:cubicBezTo>
                    <a:pt x="3948" y="5232"/>
                    <a:pt x="3859" y="5055"/>
                    <a:pt x="3820" y="4868"/>
                  </a:cubicBezTo>
                  <a:cubicBezTo>
                    <a:pt x="3791" y="4751"/>
                    <a:pt x="3771" y="4623"/>
                    <a:pt x="3771" y="4495"/>
                  </a:cubicBezTo>
                  <a:cubicBezTo>
                    <a:pt x="3791" y="4358"/>
                    <a:pt x="3810" y="4230"/>
                    <a:pt x="3820" y="4093"/>
                  </a:cubicBezTo>
                  <a:cubicBezTo>
                    <a:pt x="3824" y="4008"/>
                    <a:pt x="3756" y="3973"/>
                    <a:pt x="3673" y="3973"/>
                  </a:cubicBezTo>
                  <a:cubicBezTo>
                    <a:pt x="3555" y="3973"/>
                    <a:pt x="3405" y="4044"/>
                    <a:pt x="3388" y="4142"/>
                  </a:cubicBezTo>
                  <a:cubicBezTo>
                    <a:pt x="3359" y="4270"/>
                    <a:pt x="3339" y="4417"/>
                    <a:pt x="3339" y="4564"/>
                  </a:cubicBezTo>
                  <a:cubicBezTo>
                    <a:pt x="3258" y="5103"/>
                    <a:pt x="3059" y="5840"/>
                    <a:pt x="2639" y="5840"/>
                  </a:cubicBezTo>
                  <a:cubicBezTo>
                    <a:pt x="2546" y="5840"/>
                    <a:pt x="2443" y="5804"/>
                    <a:pt x="2328" y="5723"/>
                  </a:cubicBezTo>
                  <a:cubicBezTo>
                    <a:pt x="1650" y="5242"/>
                    <a:pt x="2583" y="3926"/>
                    <a:pt x="2936" y="3484"/>
                  </a:cubicBezTo>
                  <a:cubicBezTo>
                    <a:pt x="3030" y="3362"/>
                    <a:pt x="2922" y="3302"/>
                    <a:pt x="2797" y="3302"/>
                  </a:cubicBezTo>
                  <a:cubicBezTo>
                    <a:pt x="2711" y="3302"/>
                    <a:pt x="2617" y="3330"/>
                    <a:pt x="2573" y="3386"/>
                  </a:cubicBezTo>
                  <a:cubicBezTo>
                    <a:pt x="2357" y="3671"/>
                    <a:pt x="2082" y="3936"/>
                    <a:pt x="1778" y="4132"/>
                  </a:cubicBezTo>
                  <a:cubicBezTo>
                    <a:pt x="1629" y="4229"/>
                    <a:pt x="1446" y="4320"/>
                    <a:pt x="1264" y="4320"/>
                  </a:cubicBezTo>
                  <a:cubicBezTo>
                    <a:pt x="1206" y="4320"/>
                    <a:pt x="1147" y="4311"/>
                    <a:pt x="1090" y="4289"/>
                  </a:cubicBezTo>
                  <a:cubicBezTo>
                    <a:pt x="874" y="4211"/>
                    <a:pt x="580" y="3896"/>
                    <a:pt x="599" y="3641"/>
                  </a:cubicBezTo>
                  <a:cubicBezTo>
                    <a:pt x="609" y="3239"/>
                    <a:pt x="1365" y="3131"/>
                    <a:pt x="1650" y="3072"/>
                  </a:cubicBezTo>
                  <a:cubicBezTo>
                    <a:pt x="1964" y="3013"/>
                    <a:pt x="2288" y="2973"/>
                    <a:pt x="2602" y="2954"/>
                  </a:cubicBezTo>
                  <a:cubicBezTo>
                    <a:pt x="2830" y="2935"/>
                    <a:pt x="2939" y="2668"/>
                    <a:pt x="2680" y="2668"/>
                  </a:cubicBezTo>
                  <a:cubicBezTo>
                    <a:pt x="2671" y="2668"/>
                    <a:pt x="2661" y="2668"/>
                    <a:pt x="2652" y="2669"/>
                  </a:cubicBezTo>
                  <a:cubicBezTo>
                    <a:pt x="2491" y="2680"/>
                    <a:pt x="2305" y="2690"/>
                    <a:pt x="2110" y="2690"/>
                  </a:cubicBezTo>
                  <a:cubicBezTo>
                    <a:pt x="1616" y="2690"/>
                    <a:pt x="1068" y="2624"/>
                    <a:pt x="737" y="2335"/>
                  </a:cubicBezTo>
                  <a:cubicBezTo>
                    <a:pt x="472" y="2090"/>
                    <a:pt x="531" y="1461"/>
                    <a:pt x="914" y="1343"/>
                  </a:cubicBezTo>
                  <a:cubicBezTo>
                    <a:pt x="963" y="1327"/>
                    <a:pt x="1016" y="1319"/>
                    <a:pt x="1070" y="1319"/>
                  </a:cubicBezTo>
                  <a:cubicBezTo>
                    <a:pt x="1433" y="1319"/>
                    <a:pt x="1875" y="1655"/>
                    <a:pt x="2131" y="1834"/>
                  </a:cubicBezTo>
                  <a:cubicBezTo>
                    <a:pt x="2416" y="2041"/>
                    <a:pt x="2691" y="2266"/>
                    <a:pt x="2936" y="2512"/>
                  </a:cubicBezTo>
                  <a:cubicBezTo>
                    <a:pt x="2968" y="2546"/>
                    <a:pt x="3020" y="2560"/>
                    <a:pt x="3077" y="2560"/>
                  </a:cubicBezTo>
                  <a:cubicBezTo>
                    <a:pt x="3236" y="2560"/>
                    <a:pt x="3433" y="2450"/>
                    <a:pt x="3339" y="2335"/>
                  </a:cubicBezTo>
                  <a:cubicBezTo>
                    <a:pt x="3162" y="2129"/>
                    <a:pt x="2995" y="1903"/>
                    <a:pt x="2858" y="1668"/>
                  </a:cubicBezTo>
                  <a:cubicBezTo>
                    <a:pt x="2681" y="1373"/>
                    <a:pt x="2406" y="853"/>
                    <a:pt x="2642" y="519"/>
                  </a:cubicBezTo>
                  <a:cubicBezTo>
                    <a:pt x="2751" y="357"/>
                    <a:pt x="2930" y="285"/>
                    <a:pt x="3114" y="285"/>
                  </a:cubicBezTo>
                  <a:close/>
                  <a:moveTo>
                    <a:pt x="3280" y="1"/>
                  </a:moveTo>
                  <a:cubicBezTo>
                    <a:pt x="3020" y="1"/>
                    <a:pt x="2753" y="76"/>
                    <a:pt x="2544" y="195"/>
                  </a:cubicBezTo>
                  <a:cubicBezTo>
                    <a:pt x="2072" y="460"/>
                    <a:pt x="2053" y="961"/>
                    <a:pt x="2249" y="1422"/>
                  </a:cubicBezTo>
                  <a:cubicBezTo>
                    <a:pt x="2249" y="1432"/>
                    <a:pt x="2259" y="1451"/>
                    <a:pt x="2259" y="1461"/>
                  </a:cubicBezTo>
                  <a:cubicBezTo>
                    <a:pt x="1925" y="1241"/>
                    <a:pt x="1530" y="1042"/>
                    <a:pt x="1131" y="1042"/>
                  </a:cubicBezTo>
                  <a:cubicBezTo>
                    <a:pt x="1048" y="1042"/>
                    <a:pt x="966" y="1050"/>
                    <a:pt x="884" y="1069"/>
                  </a:cubicBezTo>
                  <a:cubicBezTo>
                    <a:pt x="403" y="1177"/>
                    <a:pt x="0" y="1736"/>
                    <a:pt x="158" y="2227"/>
                  </a:cubicBezTo>
                  <a:cubicBezTo>
                    <a:pt x="305" y="2669"/>
                    <a:pt x="835" y="2816"/>
                    <a:pt x="1247" y="2885"/>
                  </a:cubicBezTo>
                  <a:cubicBezTo>
                    <a:pt x="923" y="2973"/>
                    <a:pt x="609" y="3081"/>
                    <a:pt x="383" y="3297"/>
                  </a:cubicBezTo>
                  <a:cubicBezTo>
                    <a:pt x="0" y="3641"/>
                    <a:pt x="197" y="4112"/>
                    <a:pt x="560" y="4407"/>
                  </a:cubicBezTo>
                  <a:cubicBezTo>
                    <a:pt x="739" y="4548"/>
                    <a:pt x="940" y="4605"/>
                    <a:pt x="1145" y="4605"/>
                  </a:cubicBezTo>
                  <a:cubicBezTo>
                    <a:pt x="1425" y="4605"/>
                    <a:pt x="1711" y="4499"/>
                    <a:pt x="1954" y="4358"/>
                  </a:cubicBezTo>
                  <a:lnTo>
                    <a:pt x="1954" y="4358"/>
                  </a:lnTo>
                  <a:cubicBezTo>
                    <a:pt x="1768" y="4721"/>
                    <a:pt x="1601" y="5153"/>
                    <a:pt x="1699" y="5546"/>
                  </a:cubicBezTo>
                  <a:cubicBezTo>
                    <a:pt x="1790" y="5927"/>
                    <a:pt x="2196" y="6126"/>
                    <a:pt x="2574" y="6126"/>
                  </a:cubicBezTo>
                  <a:cubicBezTo>
                    <a:pt x="2644" y="6126"/>
                    <a:pt x="2713" y="6119"/>
                    <a:pt x="2779" y="6106"/>
                  </a:cubicBezTo>
                  <a:cubicBezTo>
                    <a:pt x="3172" y="6007"/>
                    <a:pt x="3408" y="5683"/>
                    <a:pt x="3555" y="5330"/>
                  </a:cubicBezTo>
                  <a:cubicBezTo>
                    <a:pt x="3683" y="5497"/>
                    <a:pt x="3849" y="5625"/>
                    <a:pt x="4095" y="5664"/>
                  </a:cubicBezTo>
                  <a:cubicBezTo>
                    <a:pt x="4180" y="5679"/>
                    <a:pt x="4276" y="5687"/>
                    <a:pt x="4376" y="5687"/>
                  </a:cubicBezTo>
                  <a:cubicBezTo>
                    <a:pt x="4740" y="5687"/>
                    <a:pt x="5159" y="5577"/>
                    <a:pt x="5313" y="5261"/>
                  </a:cubicBezTo>
                  <a:cubicBezTo>
                    <a:pt x="5430" y="5016"/>
                    <a:pt x="5352" y="4751"/>
                    <a:pt x="5234" y="4505"/>
                  </a:cubicBezTo>
                  <a:lnTo>
                    <a:pt x="5234" y="4505"/>
                  </a:lnTo>
                  <a:cubicBezTo>
                    <a:pt x="5416" y="4587"/>
                    <a:pt x="5602" y="4638"/>
                    <a:pt x="5785" y="4638"/>
                  </a:cubicBezTo>
                  <a:cubicBezTo>
                    <a:pt x="5907" y="4638"/>
                    <a:pt x="6029" y="4615"/>
                    <a:pt x="6147" y="4564"/>
                  </a:cubicBezTo>
                  <a:cubicBezTo>
                    <a:pt x="6560" y="4387"/>
                    <a:pt x="6795" y="3798"/>
                    <a:pt x="6569" y="3405"/>
                  </a:cubicBezTo>
                  <a:cubicBezTo>
                    <a:pt x="6393" y="3091"/>
                    <a:pt x="6010" y="2973"/>
                    <a:pt x="5656" y="2915"/>
                  </a:cubicBezTo>
                  <a:cubicBezTo>
                    <a:pt x="5941" y="2806"/>
                    <a:pt x="6196" y="2659"/>
                    <a:pt x="6363" y="2433"/>
                  </a:cubicBezTo>
                  <a:cubicBezTo>
                    <a:pt x="6677" y="2031"/>
                    <a:pt x="6383" y="1530"/>
                    <a:pt x="6019" y="1275"/>
                  </a:cubicBezTo>
                  <a:cubicBezTo>
                    <a:pt x="5856" y="1160"/>
                    <a:pt x="5679" y="1112"/>
                    <a:pt x="5501" y="1112"/>
                  </a:cubicBezTo>
                  <a:cubicBezTo>
                    <a:pt x="5177" y="1112"/>
                    <a:pt x="4849" y="1272"/>
                    <a:pt x="4596" y="1481"/>
                  </a:cubicBezTo>
                  <a:cubicBezTo>
                    <a:pt x="4498" y="1569"/>
                    <a:pt x="4409" y="1658"/>
                    <a:pt x="4321" y="1746"/>
                  </a:cubicBezTo>
                  <a:cubicBezTo>
                    <a:pt x="4370" y="1216"/>
                    <a:pt x="4331" y="646"/>
                    <a:pt x="4007" y="293"/>
                  </a:cubicBezTo>
                  <a:cubicBezTo>
                    <a:pt x="3824" y="85"/>
                    <a:pt x="3556" y="1"/>
                    <a:pt x="32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3" name="Google Shape;5063;p23"/>
            <p:cNvSpPr/>
            <p:nvPr/>
          </p:nvSpPr>
          <p:spPr>
            <a:xfrm>
              <a:off x="2191350" y="10148745"/>
              <a:ext cx="212262" cy="191179"/>
            </a:xfrm>
            <a:custGeom>
              <a:avLst/>
              <a:gdLst/>
              <a:ahLst/>
              <a:cxnLst/>
              <a:rect l="l" t="t" r="r" b="b"/>
              <a:pathLst>
                <a:path w="6806" h="6130" extrusionOk="0">
                  <a:moveTo>
                    <a:pt x="4161" y="290"/>
                  </a:moveTo>
                  <a:cubicBezTo>
                    <a:pt x="4253" y="290"/>
                    <a:pt x="4355" y="326"/>
                    <a:pt x="4468" y="408"/>
                  </a:cubicBezTo>
                  <a:cubicBezTo>
                    <a:pt x="5156" y="889"/>
                    <a:pt x="4213" y="2205"/>
                    <a:pt x="3869" y="2647"/>
                  </a:cubicBezTo>
                  <a:cubicBezTo>
                    <a:pt x="3770" y="2769"/>
                    <a:pt x="3875" y="2829"/>
                    <a:pt x="3999" y="2829"/>
                  </a:cubicBezTo>
                  <a:cubicBezTo>
                    <a:pt x="4085" y="2829"/>
                    <a:pt x="4179" y="2801"/>
                    <a:pt x="4223" y="2745"/>
                  </a:cubicBezTo>
                  <a:cubicBezTo>
                    <a:pt x="4449" y="2460"/>
                    <a:pt x="4714" y="2195"/>
                    <a:pt x="5018" y="1998"/>
                  </a:cubicBezTo>
                  <a:cubicBezTo>
                    <a:pt x="5175" y="1902"/>
                    <a:pt x="5353" y="1811"/>
                    <a:pt x="5538" y="1811"/>
                  </a:cubicBezTo>
                  <a:cubicBezTo>
                    <a:pt x="5597" y="1811"/>
                    <a:pt x="5656" y="1820"/>
                    <a:pt x="5715" y="1841"/>
                  </a:cubicBezTo>
                  <a:cubicBezTo>
                    <a:pt x="5931" y="1920"/>
                    <a:pt x="6216" y="2234"/>
                    <a:pt x="6206" y="2489"/>
                  </a:cubicBezTo>
                  <a:cubicBezTo>
                    <a:pt x="6187" y="2892"/>
                    <a:pt x="5431" y="3000"/>
                    <a:pt x="5146" y="3059"/>
                  </a:cubicBezTo>
                  <a:cubicBezTo>
                    <a:pt x="4832" y="3118"/>
                    <a:pt x="4518" y="3157"/>
                    <a:pt x="4194" y="3177"/>
                  </a:cubicBezTo>
                  <a:cubicBezTo>
                    <a:pt x="3975" y="3196"/>
                    <a:pt x="3858" y="3462"/>
                    <a:pt x="4116" y="3462"/>
                  </a:cubicBezTo>
                  <a:cubicBezTo>
                    <a:pt x="4125" y="3462"/>
                    <a:pt x="4135" y="3462"/>
                    <a:pt x="4144" y="3461"/>
                  </a:cubicBezTo>
                  <a:cubicBezTo>
                    <a:pt x="4306" y="3450"/>
                    <a:pt x="4492" y="3440"/>
                    <a:pt x="4686" y="3440"/>
                  </a:cubicBezTo>
                  <a:cubicBezTo>
                    <a:pt x="5184" y="3440"/>
                    <a:pt x="5734" y="3508"/>
                    <a:pt x="6059" y="3805"/>
                  </a:cubicBezTo>
                  <a:cubicBezTo>
                    <a:pt x="6334" y="4041"/>
                    <a:pt x="6265" y="4669"/>
                    <a:pt x="5892" y="4787"/>
                  </a:cubicBezTo>
                  <a:cubicBezTo>
                    <a:pt x="5841" y="4804"/>
                    <a:pt x="5788" y="4811"/>
                    <a:pt x="5733" y="4811"/>
                  </a:cubicBezTo>
                  <a:cubicBezTo>
                    <a:pt x="5363" y="4811"/>
                    <a:pt x="4922" y="4476"/>
                    <a:pt x="4675" y="4296"/>
                  </a:cubicBezTo>
                  <a:cubicBezTo>
                    <a:pt x="4380" y="4090"/>
                    <a:pt x="4115" y="3864"/>
                    <a:pt x="3860" y="3619"/>
                  </a:cubicBezTo>
                  <a:cubicBezTo>
                    <a:pt x="3828" y="3585"/>
                    <a:pt x="3776" y="3570"/>
                    <a:pt x="3719" y="3570"/>
                  </a:cubicBezTo>
                  <a:cubicBezTo>
                    <a:pt x="3561" y="3570"/>
                    <a:pt x="3366" y="3680"/>
                    <a:pt x="3467" y="3795"/>
                  </a:cubicBezTo>
                  <a:cubicBezTo>
                    <a:pt x="3644" y="4002"/>
                    <a:pt x="3801" y="4227"/>
                    <a:pt x="3938" y="4463"/>
                  </a:cubicBezTo>
                  <a:cubicBezTo>
                    <a:pt x="4115" y="4758"/>
                    <a:pt x="4390" y="5278"/>
                    <a:pt x="4164" y="5612"/>
                  </a:cubicBezTo>
                  <a:cubicBezTo>
                    <a:pt x="4050" y="5774"/>
                    <a:pt x="3869" y="5846"/>
                    <a:pt x="3684" y="5846"/>
                  </a:cubicBezTo>
                  <a:cubicBezTo>
                    <a:pt x="3453" y="5846"/>
                    <a:pt x="3218" y="5734"/>
                    <a:pt x="3104" y="554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76" y="3844"/>
                    <a:pt x="3045" y="3579"/>
                  </a:cubicBezTo>
                  <a:cubicBezTo>
                    <a:pt x="3065" y="3497"/>
                    <a:pt x="3005" y="3467"/>
                    <a:pt x="2924" y="3467"/>
                  </a:cubicBezTo>
                  <a:cubicBezTo>
                    <a:pt x="2811" y="3467"/>
                    <a:pt x="2657" y="3526"/>
                    <a:pt x="2622" y="3589"/>
                  </a:cubicBezTo>
                  <a:cubicBezTo>
                    <a:pt x="2436" y="3913"/>
                    <a:pt x="2210" y="4227"/>
                    <a:pt x="1925" y="4473"/>
                  </a:cubicBezTo>
                  <a:cubicBezTo>
                    <a:pt x="1783" y="4600"/>
                    <a:pt x="1608" y="4733"/>
                    <a:pt x="1411" y="4733"/>
                  </a:cubicBezTo>
                  <a:cubicBezTo>
                    <a:pt x="1365" y="4733"/>
                    <a:pt x="1317" y="4725"/>
                    <a:pt x="1267" y="4708"/>
                  </a:cubicBezTo>
                  <a:cubicBezTo>
                    <a:pt x="1032" y="4620"/>
                    <a:pt x="767" y="4316"/>
                    <a:pt x="737" y="4060"/>
                  </a:cubicBezTo>
                  <a:cubicBezTo>
                    <a:pt x="649" y="3393"/>
                    <a:pt x="2033" y="3265"/>
                    <a:pt x="2485" y="3236"/>
                  </a:cubicBezTo>
                  <a:cubicBezTo>
                    <a:pt x="2700" y="3208"/>
                    <a:pt x="2817" y="2949"/>
                    <a:pt x="2575" y="2949"/>
                  </a:cubicBezTo>
                  <a:cubicBezTo>
                    <a:pt x="2562" y="2949"/>
                    <a:pt x="2549" y="2949"/>
                    <a:pt x="2534" y="2951"/>
                  </a:cubicBezTo>
                  <a:cubicBezTo>
                    <a:pt x="2426" y="2961"/>
                    <a:pt x="2318" y="2971"/>
                    <a:pt x="2210" y="2980"/>
                  </a:cubicBezTo>
                  <a:cubicBezTo>
                    <a:pt x="2103" y="2987"/>
                    <a:pt x="1986" y="2992"/>
                    <a:pt x="1865" y="2992"/>
                  </a:cubicBezTo>
                  <a:cubicBezTo>
                    <a:pt x="1276" y="2992"/>
                    <a:pt x="596" y="2880"/>
                    <a:pt x="580" y="2342"/>
                  </a:cubicBezTo>
                  <a:cubicBezTo>
                    <a:pt x="570" y="2146"/>
                    <a:pt x="659" y="1822"/>
                    <a:pt x="875" y="1782"/>
                  </a:cubicBezTo>
                  <a:cubicBezTo>
                    <a:pt x="890" y="1780"/>
                    <a:pt x="906" y="1779"/>
                    <a:pt x="922" y="1779"/>
                  </a:cubicBezTo>
                  <a:cubicBezTo>
                    <a:pt x="1131" y="1779"/>
                    <a:pt x="1388" y="1947"/>
                    <a:pt x="1552" y="2038"/>
                  </a:cubicBezTo>
                  <a:cubicBezTo>
                    <a:pt x="1857" y="2234"/>
                    <a:pt x="2151" y="2460"/>
                    <a:pt x="2406" y="2725"/>
                  </a:cubicBezTo>
                  <a:cubicBezTo>
                    <a:pt x="2438" y="2754"/>
                    <a:pt x="2486" y="2766"/>
                    <a:pt x="2537" y="2766"/>
                  </a:cubicBezTo>
                  <a:cubicBezTo>
                    <a:pt x="2645" y="2766"/>
                    <a:pt x="2772" y="2713"/>
                    <a:pt x="2819" y="2647"/>
                  </a:cubicBezTo>
                  <a:cubicBezTo>
                    <a:pt x="2838" y="2607"/>
                    <a:pt x="2838" y="2578"/>
                    <a:pt x="2809" y="2538"/>
                  </a:cubicBezTo>
                  <a:cubicBezTo>
                    <a:pt x="2603" y="234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30"/>
                  </a:cubicBezTo>
                  <a:cubicBezTo>
                    <a:pt x="2040" y="755"/>
                    <a:pt x="2179" y="723"/>
                    <a:pt x="2318" y="723"/>
                  </a:cubicBezTo>
                  <a:cubicBezTo>
                    <a:pt x="2451" y="723"/>
                    <a:pt x="2585" y="752"/>
                    <a:pt x="2672" y="801"/>
                  </a:cubicBezTo>
                  <a:cubicBezTo>
                    <a:pt x="2848" y="899"/>
                    <a:pt x="2937" y="1075"/>
                    <a:pt x="2986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73"/>
                    <a:pt x="2986" y="1900"/>
                    <a:pt x="2976" y="2038"/>
                  </a:cubicBezTo>
                  <a:cubicBezTo>
                    <a:pt x="2976" y="2123"/>
                    <a:pt x="3044" y="2158"/>
                    <a:pt x="3128" y="2158"/>
                  </a:cubicBezTo>
                  <a:cubicBezTo>
                    <a:pt x="3246" y="2158"/>
                    <a:pt x="3395" y="2087"/>
                    <a:pt x="3418" y="1989"/>
                  </a:cubicBezTo>
                  <a:cubicBezTo>
                    <a:pt x="3447" y="1861"/>
                    <a:pt x="3457" y="1714"/>
                    <a:pt x="3457" y="1566"/>
                  </a:cubicBezTo>
                  <a:cubicBezTo>
                    <a:pt x="3538" y="1027"/>
                    <a:pt x="3743" y="290"/>
                    <a:pt x="4161" y="290"/>
                  </a:cubicBezTo>
                  <a:close/>
                  <a:moveTo>
                    <a:pt x="4236" y="1"/>
                  </a:moveTo>
                  <a:cubicBezTo>
                    <a:pt x="4161" y="1"/>
                    <a:pt x="4088" y="9"/>
                    <a:pt x="4017" y="25"/>
                  </a:cubicBezTo>
                  <a:cubicBezTo>
                    <a:pt x="3624" y="123"/>
                    <a:pt x="3388" y="447"/>
                    <a:pt x="3241" y="801"/>
                  </a:cubicBezTo>
                  <a:cubicBezTo>
                    <a:pt x="3123" y="634"/>
                    <a:pt x="2946" y="506"/>
                    <a:pt x="2711" y="467"/>
                  </a:cubicBezTo>
                  <a:cubicBezTo>
                    <a:pt x="2626" y="452"/>
                    <a:pt x="2530" y="443"/>
                    <a:pt x="2429" y="443"/>
                  </a:cubicBezTo>
                  <a:cubicBezTo>
                    <a:pt x="2066" y="443"/>
                    <a:pt x="1645" y="554"/>
                    <a:pt x="1483" y="869"/>
                  </a:cubicBezTo>
                  <a:cubicBezTo>
                    <a:pt x="1366" y="1115"/>
                    <a:pt x="1444" y="1380"/>
                    <a:pt x="1572" y="1625"/>
                  </a:cubicBezTo>
                  <a:cubicBezTo>
                    <a:pt x="1390" y="1543"/>
                    <a:pt x="1200" y="1492"/>
                    <a:pt x="1015" y="1492"/>
                  </a:cubicBezTo>
                  <a:cubicBezTo>
                    <a:pt x="890" y="1492"/>
                    <a:pt x="767" y="1515"/>
                    <a:pt x="649" y="1566"/>
                  </a:cubicBezTo>
                  <a:cubicBezTo>
                    <a:pt x="236" y="1743"/>
                    <a:pt x="1" y="2332"/>
                    <a:pt x="227" y="2725"/>
                  </a:cubicBezTo>
                  <a:cubicBezTo>
                    <a:pt x="403" y="3039"/>
                    <a:pt x="786" y="3157"/>
                    <a:pt x="1140" y="3216"/>
                  </a:cubicBezTo>
                  <a:cubicBezTo>
                    <a:pt x="855" y="3324"/>
                    <a:pt x="610" y="3471"/>
                    <a:pt x="433" y="3697"/>
                  </a:cubicBezTo>
                  <a:cubicBezTo>
                    <a:pt x="119" y="4100"/>
                    <a:pt x="413" y="4600"/>
                    <a:pt x="777" y="4856"/>
                  </a:cubicBezTo>
                  <a:cubicBezTo>
                    <a:pt x="940" y="4971"/>
                    <a:pt x="1117" y="5019"/>
                    <a:pt x="1295" y="5019"/>
                  </a:cubicBezTo>
                  <a:cubicBezTo>
                    <a:pt x="1619" y="5019"/>
                    <a:pt x="1947" y="4859"/>
                    <a:pt x="2200" y="4650"/>
                  </a:cubicBezTo>
                  <a:cubicBezTo>
                    <a:pt x="2298" y="4561"/>
                    <a:pt x="2397" y="4473"/>
                    <a:pt x="2485" y="4384"/>
                  </a:cubicBezTo>
                  <a:lnTo>
                    <a:pt x="2485" y="4384"/>
                  </a:lnTo>
                  <a:cubicBezTo>
                    <a:pt x="2426" y="4915"/>
                    <a:pt x="2475" y="5484"/>
                    <a:pt x="2789" y="5838"/>
                  </a:cubicBezTo>
                  <a:cubicBezTo>
                    <a:pt x="2977" y="6045"/>
                    <a:pt x="3245" y="6130"/>
                    <a:pt x="3520" y="6130"/>
                  </a:cubicBezTo>
                  <a:cubicBezTo>
                    <a:pt x="3778" y="6130"/>
                    <a:pt x="4043" y="6055"/>
                    <a:pt x="4252" y="5936"/>
                  </a:cubicBezTo>
                  <a:cubicBezTo>
                    <a:pt x="4734" y="5671"/>
                    <a:pt x="4743" y="5170"/>
                    <a:pt x="4557" y="4708"/>
                  </a:cubicBezTo>
                  <a:cubicBezTo>
                    <a:pt x="4547" y="469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73" y="5089"/>
                    <a:pt x="5675" y="5089"/>
                  </a:cubicBezTo>
                  <a:cubicBezTo>
                    <a:pt x="5757" y="5089"/>
                    <a:pt x="5840" y="5080"/>
                    <a:pt x="5922" y="5062"/>
                  </a:cubicBezTo>
                  <a:cubicBezTo>
                    <a:pt x="6393" y="4954"/>
                    <a:pt x="6796" y="4394"/>
                    <a:pt x="6638" y="3894"/>
                  </a:cubicBezTo>
                  <a:cubicBezTo>
                    <a:pt x="6501" y="3461"/>
                    <a:pt x="5971" y="3314"/>
                    <a:pt x="5558" y="3245"/>
                  </a:cubicBezTo>
                  <a:cubicBezTo>
                    <a:pt x="5873" y="3157"/>
                    <a:pt x="6187" y="3049"/>
                    <a:pt x="6422" y="2833"/>
                  </a:cubicBezTo>
                  <a:cubicBezTo>
                    <a:pt x="6805" y="2489"/>
                    <a:pt x="6599" y="2018"/>
                    <a:pt x="6236" y="1724"/>
                  </a:cubicBezTo>
                  <a:cubicBezTo>
                    <a:pt x="6061" y="1582"/>
                    <a:pt x="5862" y="1525"/>
                    <a:pt x="5659" y="1525"/>
                  </a:cubicBezTo>
                  <a:cubicBezTo>
                    <a:pt x="5381" y="1525"/>
                    <a:pt x="5095" y="1631"/>
                    <a:pt x="4851" y="1773"/>
                  </a:cubicBezTo>
                  <a:cubicBezTo>
                    <a:pt x="5028" y="1409"/>
                    <a:pt x="5205" y="977"/>
                    <a:pt x="5107" y="585"/>
                  </a:cubicBezTo>
                  <a:cubicBezTo>
                    <a:pt x="5008" y="207"/>
                    <a:pt x="4614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4" name="Google Shape;5064;p23"/>
            <p:cNvSpPr/>
            <p:nvPr/>
          </p:nvSpPr>
          <p:spPr>
            <a:xfrm>
              <a:off x="2531263" y="10140386"/>
              <a:ext cx="212262" cy="191086"/>
            </a:xfrm>
            <a:custGeom>
              <a:avLst/>
              <a:gdLst/>
              <a:ahLst/>
              <a:cxnLst/>
              <a:rect l="l" t="t" r="r" b="b"/>
              <a:pathLst>
                <a:path w="6806" h="6127" extrusionOk="0">
                  <a:moveTo>
                    <a:pt x="3119" y="285"/>
                  </a:moveTo>
                  <a:cubicBezTo>
                    <a:pt x="3348" y="285"/>
                    <a:pt x="3583" y="397"/>
                    <a:pt x="3703" y="587"/>
                  </a:cubicBezTo>
                  <a:cubicBezTo>
                    <a:pt x="3899" y="921"/>
                    <a:pt x="3899" y="1363"/>
                    <a:pt x="3869" y="1736"/>
                  </a:cubicBezTo>
                  <a:cubicBezTo>
                    <a:pt x="3860" y="2011"/>
                    <a:pt x="3820" y="2286"/>
                    <a:pt x="3761" y="2551"/>
                  </a:cubicBezTo>
                  <a:cubicBezTo>
                    <a:pt x="3741" y="2633"/>
                    <a:pt x="3801" y="2664"/>
                    <a:pt x="3882" y="2664"/>
                  </a:cubicBezTo>
                  <a:cubicBezTo>
                    <a:pt x="3995" y="2664"/>
                    <a:pt x="4149" y="2604"/>
                    <a:pt x="4184" y="2541"/>
                  </a:cubicBezTo>
                  <a:cubicBezTo>
                    <a:pt x="4360" y="2217"/>
                    <a:pt x="4596" y="1903"/>
                    <a:pt x="4881" y="1658"/>
                  </a:cubicBezTo>
                  <a:cubicBezTo>
                    <a:pt x="5024" y="1531"/>
                    <a:pt x="5198" y="1397"/>
                    <a:pt x="5390" y="1397"/>
                  </a:cubicBezTo>
                  <a:cubicBezTo>
                    <a:pt x="5435" y="1397"/>
                    <a:pt x="5482" y="1405"/>
                    <a:pt x="5529" y="1422"/>
                  </a:cubicBezTo>
                  <a:cubicBezTo>
                    <a:pt x="5774" y="1510"/>
                    <a:pt x="6030" y="1815"/>
                    <a:pt x="6069" y="2070"/>
                  </a:cubicBezTo>
                  <a:cubicBezTo>
                    <a:pt x="6157" y="2738"/>
                    <a:pt x="4763" y="2865"/>
                    <a:pt x="4321" y="2895"/>
                  </a:cubicBezTo>
                  <a:cubicBezTo>
                    <a:pt x="4106" y="2923"/>
                    <a:pt x="3989" y="3182"/>
                    <a:pt x="4232" y="3182"/>
                  </a:cubicBezTo>
                  <a:cubicBezTo>
                    <a:pt x="4244" y="3182"/>
                    <a:pt x="4258" y="3181"/>
                    <a:pt x="4272" y="3180"/>
                  </a:cubicBezTo>
                  <a:cubicBezTo>
                    <a:pt x="4370" y="3170"/>
                    <a:pt x="4488" y="3160"/>
                    <a:pt x="4596" y="3150"/>
                  </a:cubicBezTo>
                  <a:cubicBezTo>
                    <a:pt x="4703" y="3143"/>
                    <a:pt x="4820" y="3139"/>
                    <a:pt x="4941" y="3139"/>
                  </a:cubicBezTo>
                  <a:cubicBezTo>
                    <a:pt x="5531" y="3139"/>
                    <a:pt x="6210" y="3251"/>
                    <a:pt x="6226" y="3788"/>
                  </a:cubicBezTo>
                  <a:cubicBezTo>
                    <a:pt x="6226" y="3985"/>
                    <a:pt x="6147" y="4309"/>
                    <a:pt x="5931" y="4348"/>
                  </a:cubicBezTo>
                  <a:cubicBezTo>
                    <a:pt x="5916" y="4350"/>
                    <a:pt x="5900" y="4351"/>
                    <a:pt x="5884" y="4351"/>
                  </a:cubicBezTo>
                  <a:cubicBezTo>
                    <a:pt x="5675" y="4351"/>
                    <a:pt x="5418" y="4184"/>
                    <a:pt x="5254" y="4093"/>
                  </a:cubicBezTo>
                  <a:cubicBezTo>
                    <a:pt x="4950" y="3896"/>
                    <a:pt x="4655" y="3671"/>
                    <a:pt x="4400" y="3405"/>
                  </a:cubicBezTo>
                  <a:cubicBezTo>
                    <a:pt x="4368" y="3377"/>
                    <a:pt x="4320" y="3365"/>
                    <a:pt x="4267" y="3365"/>
                  </a:cubicBezTo>
                  <a:cubicBezTo>
                    <a:pt x="4157" y="3365"/>
                    <a:pt x="4027" y="3418"/>
                    <a:pt x="3987" y="3484"/>
                  </a:cubicBezTo>
                  <a:cubicBezTo>
                    <a:pt x="3968" y="3523"/>
                    <a:pt x="3968" y="3553"/>
                    <a:pt x="3997" y="3592"/>
                  </a:cubicBezTo>
                  <a:cubicBezTo>
                    <a:pt x="4203" y="3788"/>
                    <a:pt x="4390" y="4014"/>
                    <a:pt x="4547" y="4240"/>
                  </a:cubicBezTo>
                  <a:cubicBezTo>
                    <a:pt x="4714" y="4456"/>
                    <a:pt x="5146" y="5045"/>
                    <a:pt x="4851" y="5300"/>
                  </a:cubicBezTo>
                  <a:cubicBezTo>
                    <a:pt x="4766" y="5376"/>
                    <a:pt x="4627" y="5407"/>
                    <a:pt x="4488" y="5407"/>
                  </a:cubicBezTo>
                  <a:cubicBezTo>
                    <a:pt x="4355" y="5407"/>
                    <a:pt x="4221" y="5378"/>
                    <a:pt x="4135" y="5330"/>
                  </a:cubicBezTo>
                  <a:cubicBezTo>
                    <a:pt x="3958" y="5232"/>
                    <a:pt x="3860" y="5055"/>
                    <a:pt x="3820" y="4868"/>
                  </a:cubicBezTo>
                  <a:cubicBezTo>
                    <a:pt x="3791" y="4751"/>
                    <a:pt x="3781" y="4623"/>
                    <a:pt x="3781" y="4495"/>
                  </a:cubicBezTo>
                  <a:cubicBezTo>
                    <a:pt x="3801" y="4358"/>
                    <a:pt x="3820" y="4230"/>
                    <a:pt x="3820" y="4093"/>
                  </a:cubicBezTo>
                  <a:cubicBezTo>
                    <a:pt x="3824" y="4008"/>
                    <a:pt x="3757" y="3973"/>
                    <a:pt x="3674" y="3973"/>
                  </a:cubicBezTo>
                  <a:cubicBezTo>
                    <a:pt x="3555" y="3973"/>
                    <a:pt x="3406" y="4044"/>
                    <a:pt x="3388" y="4142"/>
                  </a:cubicBezTo>
                  <a:cubicBezTo>
                    <a:pt x="3359" y="4270"/>
                    <a:pt x="3339" y="4417"/>
                    <a:pt x="3339" y="4564"/>
                  </a:cubicBezTo>
                  <a:cubicBezTo>
                    <a:pt x="3259" y="5103"/>
                    <a:pt x="3060" y="5840"/>
                    <a:pt x="2639" y="5840"/>
                  </a:cubicBezTo>
                  <a:cubicBezTo>
                    <a:pt x="2547" y="5840"/>
                    <a:pt x="2443" y="5804"/>
                    <a:pt x="2328" y="5723"/>
                  </a:cubicBezTo>
                  <a:cubicBezTo>
                    <a:pt x="1650" y="5242"/>
                    <a:pt x="2583" y="3926"/>
                    <a:pt x="2937" y="3484"/>
                  </a:cubicBezTo>
                  <a:cubicBezTo>
                    <a:pt x="3036" y="3362"/>
                    <a:pt x="2931" y="3302"/>
                    <a:pt x="2807" y="3302"/>
                  </a:cubicBezTo>
                  <a:cubicBezTo>
                    <a:pt x="2721" y="3302"/>
                    <a:pt x="2627" y="3330"/>
                    <a:pt x="2583" y="3386"/>
                  </a:cubicBezTo>
                  <a:cubicBezTo>
                    <a:pt x="2357" y="3671"/>
                    <a:pt x="2082" y="3936"/>
                    <a:pt x="1788" y="4132"/>
                  </a:cubicBezTo>
                  <a:cubicBezTo>
                    <a:pt x="1632" y="4229"/>
                    <a:pt x="1453" y="4320"/>
                    <a:pt x="1269" y="4320"/>
                  </a:cubicBezTo>
                  <a:cubicBezTo>
                    <a:pt x="1210" y="4320"/>
                    <a:pt x="1150" y="4311"/>
                    <a:pt x="1091" y="4289"/>
                  </a:cubicBezTo>
                  <a:cubicBezTo>
                    <a:pt x="875" y="4211"/>
                    <a:pt x="590" y="3896"/>
                    <a:pt x="600" y="3641"/>
                  </a:cubicBezTo>
                  <a:cubicBezTo>
                    <a:pt x="619" y="3239"/>
                    <a:pt x="1366" y="3131"/>
                    <a:pt x="1660" y="3072"/>
                  </a:cubicBezTo>
                  <a:cubicBezTo>
                    <a:pt x="1974" y="3013"/>
                    <a:pt x="2289" y="2973"/>
                    <a:pt x="2613" y="2954"/>
                  </a:cubicBezTo>
                  <a:cubicBezTo>
                    <a:pt x="2831" y="2935"/>
                    <a:pt x="2948" y="2668"/>
                    <a:pt x="2681" y="2668"/>
                  </a:cubicBezTo>
                  <a:cubicBezTo>
                    <a:pt x="2672" y="2668"/>
                    <a:pt x="2662" y="2668"/>
                    <a:pt x="2652" y="2669"/>
                  </a:cubicBezTo>
                  <a:cubicBezTo>
                    <a:pt x="2491" y="2680"/>
                    <a:pt x="2305" y="2690"/>
                    <a:pt x="2111" y="2690"/>
                  </a:cubicBezTo>
                  <a:cubicBezTo>
                    <a:pt x="1617" y="2690"/>
                    <a:pt x="1071" y="2624"/>
                    <a:pt x="747" y="2335"/>
                  </a:cubicBezTo>
                  <a:cubicBezTo>
                    <a:pt x="472" y="2090"/>
                    <a:pt x="541" y="1461"/>
                    <a:pt x="914" y="1343"/>
                  </a:cubicBezTo>
                  <a:cubicBezTo>
                    <a:pt x="964" y="1327"/>
                    <a:pt x="1016" y="1319"/>
                    <a:pt x="1071" y="1319"/>
                  </a:cubicBezTo>
                  <a:cubicBezTo>
                    <a:pt x="1435" y="1319"/>
                    <a:pt x="1884" y="1655"/>
                    <a:pt x="2132" y="1834"/>
                  </a:cubicBezTo>
                  <a:cubicBezTo>
                    <a:pt x="2416" y="2041"/>
                    <a:pt x="2691" y="2266"/>
                    <a:pt x="2937" y="2512"/>
                  </a:cubicBezTo>
                  <a:cubicBezTo>
                    <a:pt x="2971" y="2546"/>
                    <a:pt x="3025" y="2560"/>
                    <a:pt x="3083" y="2560"/>
                  </a:cubicBezTo>
                  <a:cubicBezTo>
                    <a:pt x="3245" y="2560"/>
                    <a:pt x="3440" y="2450"/>
                    <a:pt x="3339" y="2335"/>
                  </a:cubicBezTo>
                  <a:cubicBezTo>
                    <a:pt x="3163" y="2129"/>
                    <a:pt x="3005" y="1903"/>
                    <a:pt x="2868" y="1668"/>
                  </a:cubicBezTo>
                  <a:cubicBezTo>
                    <a:pt x="2691" y="1373"/>
                    <a:pt x="2406" y="853"/>
                    <a:pt x="2642" y="519"/>
                  </a:cubicBezTo>
                  <a:cubicBezTo>
                    <a:pt x="2756" y="357"/>
                    <a:pt x="2936" y="285"/>
                    <a:pt x="3119" y="285"/>
                  </a:cubicBezTo>
                  <a:close/>
                  <a:moveTo>
                    <a:pt x="3282" y="1"/>
                  </a:moveTo>
                  <a:cubicBezTo>
                    <a:pt x="3023" y="1"/>
                    <a:pt x="2758" y="76"/>
                    <a:pt x="2554" y="195"/>
                  </a:cubicBezTo>
                  <a:cubicBezTo>
                    <a:pt x="2073" y="460"/>
                    <a:pt x="2063" y="961"/>
                    <a:pt x="2249" y="1422"/>
                  </a:cubicBezTo>
                  <a:cubicBezTo>
                    <a:pt x="2249" y="1432"/>
                    <a:pt x="2259" y="1451"/>
                    <a:pt x="2269" y="1461"/>
                  </a:cubicBezTo>
                  <a:cubicBezTo>
                    <a:pt x="1927" y="1241"/>
                    <a:pt x="1531" y="1042"/>
                    <a:pt x="1131" y="1042"/>
                  </a:cubicBezTo>
                  <a:cubicBezTo>
                    <a:pt x="1049" y="1042"/>
                    <a:pt x="967" y="1050"/>
                    <a:pt x="885" y="1069"/>
                  </a:cubicBezTo>
                  <a:cubicBezTo>
                    <a:pt x="413" y="1177"/>
                    <a:pt x="11" y="1736"/>
                    <a:pt x="168" y="2227"/>
                  </a:cubicBezTo>
                  <a:cubicBezTo>
                    <a:pt x="305" y="2669"/>
                    <a:pt x="835" y="2816"/>
                    <a:pt x="1248" y="2885"/>
                  </a:cubicBezTo>
                  <a:cubicBezTo>
                    <a:pt x="934" y="2973"/>
                    <a:pt x="619" y="3081"/>
                    <a:pt x="384" y="3297"/>
                  </a:cubicBezTo>
                  <a:cubicBezTo>
                    <a:pt x="1" y="3641"/>
                    <a:pt x="207" y="4112"/>
                    <a:pt x="570" y="4407"/>
                  </a:cubicBezTo>
                  <a:cubicBezTo>
                    <a:pt x="745" y="4548"/>
                    <a:pt x="944" y="4605"/>
                    <a:pt x="1148" y="4605"/>
                  </a:cubicBezTo>
                  <a:cubicBezTo>
                    <a:pt x="1425" y="4605"/>
                    <a:pt x="1711" y="4499"/>
                    <a:pt x="1955" y="4358"/>
                  </a:cubicBezTo>
                  <a:lnTo>
                    <a:pt x="1955" y="4358"/>
                  </a:lnTo>
                  <a:cubicBezTo>
                    <a:pt x="1768" y="4721"/>
                    <a:pt x="1601" y="5153"/>
                    <a:pt x="1699" y="5546"/>
                  </a:cubicBezTo>
                  <a:cubicBezTo>
                    <a:pt x="1791" y="5927"/>
                    <a:pt x="2196" y="6126"/>
                    <a:pt x="2574" y="6126"/>
                  </a:cubicBezTo>
                  <a:cubicBezTo>
                    <a:pt x="2644" y="6126"/>
                    <a:pt x="2714" y="6119"/>
                    <a:pt x="2780" y="6106"/>
                  </a:cubicBezTo>
                  <a:cubicBezTo>
                    <a:pt x="3182" y="6007"/>
                    <a:pt x="3418" y="5683"/>
                    <a:pt x="3565" y="5330"/>
                  </a:cubicBezTo>
                  <a:cubicBezTo>
                    <a:pt x="3683" y="5497"/>
                    <a:pt x="3850" y="5625"/>
                    <a:pt x="4095" y="5664"/>
                  </a:cubicBezTo>
                  <a:cubicBezTo>
                    <a:pt x="4180" y="5679"/>
                    <a:pt x="4276" y="5687"/>
                    <a:pt x="4377" y="5687"/>
                  </a:cubicBezTo>
                  <a:cubicBezTo>
                    <a:pt x="4740" y="5687"/>
                    <a:pt x="5161" y="5577"/>
                    <a:pt x="5323" y="5261"/>
                  </a:cubicBezTo>
                  <a:cubicBezTo>
                    <a:pt x="5440" y="5016"/>
                    <a:pt x="5352" y="4751"/>
                    <a:pt x="5234" y="4505"/>
                  </a:cubicBezTo>
                  <a:lnTo>
                    <a:pt x="5234" y="4505"/>
                  </a:lnTo>
                  <a:cubicBezTo>
                    <a:pt x="5417" y="4587"/>
                    <a:pt x="5602" y="4638"/>
                    <a:pt x="5787" y="4638"/>
                  </a:cubicBezTo>
                  <a:cubicBezTo>
                    <a:pt x="5911" y="4638"/>
                    <a:pt x="6035" y="4615"/>
                    <a:pt x="6157" y="4564"/>
                  </a:cubicBezTo>
                  <a:cubicBezTo>
                    <a:pt x="6560" y="4387"/>
                    <a:pt x="6805" y="3798"/>
                    <a:pt x="6579" y="3405"/>
                  </a:cubicBezTo>
                  <a:cubicBezTo>
                    <a:pt x="6393" y="3091"/>
                    <a:pt x="6010" y="2973"/>
                    <a:pt x="5657" y="2915"/>
                  </a:cubicBezTo>
                  <a:cubicBezTo>
                    <a:pt x="5941" y="2806"/>
                    <a:pt x="6197" y="2659"/>
                    <a:pt x="6363" y="2433"/>
                  </a:cubicBezTo>
                  <a:cubicBezTo>
                    <a:pt x="6678" y="2031"/>
                    <a:pt x="6383" y="1530"/>
                    <a:pt x="6020" y="1275"/>
                  </a:cubicBezTo>
                  <a:cubicBezTo>
                    <a:pt x="5856" y="1160"/>
                    <a:pt x="5680" y="1112"/>
                    <a:pt x="5504" y="1112"/>
                  </a:cubicBezTo>
                  <a:cubicBezTo>
                    <a:pt x="5181" y="1112"/>
                    <a:pt x="4856" y="1272"/>
                    <a:pt x="4596" y="1481"/>
                  </a:cubicBezTo>
                  <a:cubicBezTo>
                    <a:pt x="4498" y="1569"/>
                    <a:pt x="4410" y="1658"/>
                    <a:pt x="4321" y="1746"/>
                  </a:cubicBezTo>
                  <a:cubicBezTo>
                    <a:pt x="4370" y="1216"/>
                    <a:pt x="4331" y="646"/>
                    <a:pt x="4007" y="293"/>
                  </a:cubicBezTo>
                  <a:cubicBezTo>
                    <a:pt x="3825" y="85"/>
                    <a:pt x="3557" y="1"/>
                    <a:pt x="3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65" name="Google Shape;5065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  <p:sp>
        <p:nvSpPr>
          <p:cNvPr id="5066" name="Google Shape;5066;p23"/>
          <p:cNvSpPr/>
          <p:nvPr/>
        </p:nvSpPr>
        <p:spPr>
          <a:xfrm>
            <a:off x="733513" y="511800"/>
            <a:ext cx="10944800" cy="583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57163" dist="57150" dir="2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67" name="Google Shape;5067;p23"/>
          <p:cNvGrpSpPr/>
          <p:nvPr/>
        </p:nvGrpSpPr>
        <p:grpSpPr>
          <a:xfrm>
            <a:off x="847608" y="876804"/>
            <a:ext cx="203600" cy="5102933"/>
            <a:chOff x="635706" y="657603"/>
            <a:chExt cx="152700" cy="3827200"/>
          </a:xfrm>
        </p:grpSpPr>
        <p:sp>
          <p:nvSpPr>
            <p:cNvPr id="5068" name="Google Shape;5068;p23"/>
            <p:cNvSpPr/>
            <p:nvPr/>
          </p:nvSpPr>
          <p:spPr>
            <a:xfrm>
              <a:off x="635706" y="657603"/>
              <a:ext cx="152700" cy="15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9" name="Google Shape;5069;p23"/>
            <p:cNvSpPr/>
            <p:nvPr/>
          </p:nvSpPr>
          <p:spPr>
            <a:xfrm>
              <a:off x="635706" y="1025053"/>
              <a:ext cx="152700" cy="15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0" name="Google Shape;5070;p23"/>
            <p:cNvSpPr/>
            <p:nvPr/>
          </p:nvSpPr>
          <p:spPr>
            <a:xfrm>
              <a:off x="635706" y="1392503"/>
              <a:ext cx="152700" cy="15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1" name="Google Shape;5071;p23"/>
            <p:cNvSpPr/>
            <p:nvPr/>
          </p:nvSpPr>
          <p:spPr>
            <a:xfrm>
              <a:off x="635706" y="1759953"/>
              <a:ext cx="152700" cy="15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2" name="Google Shape;5072;p23"/>
            <p:cNvSpPr/>
            <p:nvPr/>
          </p:nvSpPr>
          <p:spPr>
            <a:xfrm>
              <a:off x="635706" y="2127403"/>
              <a:ext cx="152700" cy="15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3" name="Google Shape;5073;p23"/>
            <p:cNvSpPr/>
            <p:nvPr/>
          </p:nvSpPr>
          <p:spPr>
            <a:xfrm>
              <a:off x="635706" y="2494853"/>
              <a:ext cx="152700" cy="15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4" name="Google Shape;5074;p23"/>
            <p:cNvSpPr/>
            <p:nvPr/>
          </p:nvSpPr>
          <p:spPr>
            <a:xfrm>
              <a:off x="635706" y="2862303"/>
              <a:ext cx="152700" cy="15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5" name="Google Shape;5075;p23"/>
            <p:cNvSpPr/>
            <p:nvPr/>
          </p:nvSpPr>
          <p:spPr>
            <a:xfrm>
              <a:off x="635706" y="3229753"/>
              <a:ext cx="152700" cy="15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6" name="Google Shape;5076;p23"/>
            <p:cNvSpPr/>
            <p:nvPr/>
          </p:nvSpPr>
          <p:spPr>
            <a:xfrm>
              <a:off x="635706" y="3597203"/>
              <a:ext cx="152700" cy="15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7" name="Google Shape;5077;p23"/>
            <p:cNvSpPr/>
            <p:nvPr/>
          </p:nvSpPr>
          <p:spPr>
            <a:xfrm>
              <a:off x="635706" y="3964653"/>
              <a:ext cx="152700" cy="15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8" name="Google Shape;5078;p23"/>
            <p:cNvSpPr/>
            <p:nvPr/>
          </p:nvSpPr>
          <p:spPr>
            <a:xfrm>
              <a:off x="635706" y="4332103"/>
              <a:ext cx="152700" cy="15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79" name="Google Shape;5079;p23"/>
          <p:cNvGrpSpPr/>
          <p:nvPr/>
        </p:nvGrpSpPr>
        <p:grpSpPr>
          <a:xfrm>
            <a:off x="487277" y="934604"/>
            <a:ext cx="484400" cy="4987333"/>
            <a:chOff x="365458" y="700953"/>
            <a:chExt cx="363300" cy="3740500"/>
          </a:xfrm>
        </p:grpSpPr>
        <p:sp>
          <p:nvSpPr>
            <p:cNvPr id="5080" name="Google Shape;5080;p23"/>
            <p:cNvSpPr/>
            <p:nvPr/>
          </p:nvSpPr>
          <p:spPr>
            <a:xfrm>
              <a:off x="365458" y="700953"/>
              <a:ext cx="363300" cy="66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57150" dir="2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1" name="Google Shape;5081;p23"/>
            <p:cNvSpPr/>
            <p:nvPr/>
          </p:nvSpPr>
          <p:spPr>
            <a:xfrm>
              <a:off x="365458" y="1068403"/>
              <a:ext cx="363300" cy="66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57150" dir="2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2" name="Google Shape;5082;p23"/>
            <p:cNvSpPr/>
            <p:nvPr/>
          </p:nvSpPr>
          <p:spPr>
            <a:xfrm>
              <a:off x="365458" y="1435853"/>
              <a:ext cx="363300" cy="66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57150" dir="2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3" name="Google Shape;5083;p23"/>
            <p:cNvSpPr/>
            <p:nvPr/>
          </p:nvSpPr>
          <p:spPr>
            <a:xfrm>
              <a:off x="365458" y="1803303"/>
              <a:ext cx="363300" cy="66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57150" dir="2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4" name="Google Shape;5084;p23"/>
            <p:cNvSpPr/>
            <p:nvPr/>
          </p:nvSpPr>
          <p:spPr>
            <a:xfrm>
              <a:off x="365458" y="2170753"/>
              <a:ext cx="363300" cy="66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57150" dir="2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5" name="Google Shape;5085;p23"/>
            <p:cNvSpPr/>
            <p:nvPr/>
          </p:nvSpPr>
          <p:spPr>
            <a:xfrm>
              <a:off x="365458" y="2538203"/>
              <a:ext cx="363300" cy="66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57150" dir="2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6" name="Google Shape;5086;p23"/>
            <p:cNvSpPr/>
            <p:nvPr/>
          </p:nvSpPr>
          <p:spPr>
            <a:xfrm>
              <a:off x="365458" y="2905653"/>
              <a:ext cx="363300" cy="66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57150" dir="2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7" name="Google Shape;5087;p23"/>
            <p:cNvSpPr/>
            <p:nvPr/>
          </p:nvSpPr>
          <p:spPr>
            <a:xfrm>
              <a:off x="365458" y="3273103"/>
              <a:ext cx="363300" cy="66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57150" dir="2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8" name="Google Shape;5088;p23"/>
            <p:cNvSpPr/>
            <p:nvPr/>
          </p:nvSpPr>
          <p:spPr>
            <a:xfrm>
              <a:off x="365458" y="3640553"/>
              <a:ext cx="363300" cy="66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57150" dir="2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9" name="Google Shape;5089;p23"/>
            <p:cNvSpPr/>
            <p:nvPr/>
          </p:nvSpPr>
          <p:spPr>
            <a:xfrm>
              <a:off x="365458" y="4008003"/>
              <a:ext cx="363300" cy="66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57150" dir="2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0" name="Google Shape;5090;p23"/>
            <p:cNvSpPr/>
            <p:nvPr/>
          </p:nvSpPr>
          <p:spPr>
            <a:xfrm>
              <a:off x="365458" y="4375453"/>
              <a:ext cx="363300" cy="66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57150" dir="2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91" name="Google Shape;5091;p23"/>
          <p:cNvSpPr txBox="1">
            <a:spLocks noGrp="1"/>
          </p:cNvSpPr>
          <p:nvPr>
            <p:ph type="title"/>
          </p:nvPr>
        </p:nvSpPr>
        <p:spPr>
          <a:xfrm>
            <a:off x="1315967" y="719000"/>
            <a:ext cx="9925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8501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dk2"/>
        </a:solidFill>
        <a:effectLst/>
      </p:bgPr>
    </p:bg>
    <p:spTree>
      <p:nvGrpSpPr>
        <p:cNvPr id="1" name="Shape 3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8" name="Google Shape;3198;p18"/>
          <p:cNvGrpSpPr/>
          <p:nvPr/>
        </p:nvGrpSpPr>
        <p:grpSpPr>
          <a:xfrm>
            <a:off x="-36394" y="0"/>
            <a:ext cx="12264787" cy="6858000"/>
            <a:chOff x="-27295" y="0"/>
            <a:chExt cx="9198590" cy="5143500"/>
          </a:xfrm>
        </p:grpSpPr>
        <p:sp>
          <p:nvSpPr>
            <p:cNvPr id="3199" name="Google Shape;3199;p18"/>
            <p:cNvSpPr/>
            <p:nvPr/>
          </p:nvSpPr>
          <p:spPr>
            <a:xfrm>
              <a:off x="6593177" y="13929"/>
              <a:ext cx="208243" cy="108184"/>
            </a:xfrm>
            <a:custGeom>
              <a:avLst/>
              <a:gdLst/>
              <a:ahLst/>
              <a:cxnLst/>
              <a:rect l="l" t="t" r="r" b="b"/>
              <a:pathLst>
                <a:path w="6279" h="3262" extrusionOk="0">
                  <a:moveTo>
                    <a:pt x="4913" y="1102"/>
                  </a:moveTo>
                  <a:lnTo>
                    <a:pt x="5058" y="2087"/>
                  </a:lnTo>
                  <a:lnTo>
                    <a:pt x="4543" y="1214"/>
                  </a:lnTo>
                  <a:cubicBezTo>
                    <a:pt x="4666" y="1158"/>
                    <a:pt x="4789" y="1124"/>
                    <a:pt x="4913" y="1102"/>
                  </a:cubicBezTo>
                  <a:close/>
                  <a:moveTo>
                    <a:pt x="5092" y="1102"/>
                  </a:moveTo>
                  <a:lnTo>
                    <a:pt x="5092" y="1102"/>
                  </a:lnTo>
                  <a:cubicBezTo>
                    <a:pt x="5305" y="1113"/>
                    <a:pt x="5484" y="1214"/>
                    <a:pt x="5596" y="1482"/>
                  </a:cubicBezTo>
                  <a:cubicBezTo>
                    <a:pt x="5685" y="1673"/>
                    <a:pt x="5663" y="1874"/>
                    <a:pt x="5517" y="2042"/>
                  </a:cubicBezTo>
                  <a:cubicBezTo>
                    <a:pt x="5450" y="2132"/>
                    <a:pt x="5361" y="2199"/>
                    <a:pt x="5260" y="2255"/>
                  </a:cubicBezTo>
                  <a:lnTo>
                    <a:pt x="5092" y="1102"/>
                  </a:lnTo>
                  <a:close/>
                  <a:moveTo>
                    <a:pt x="3456" y="452"/>
                  </a:moveTo>
                  <a:cubicBezTo>
                    <a:pt x="3748" y="609"/>
                    <a:pt x="3972" y="889"/>
                    <a:pt x="4117" y="1180"/>
                  </a:cubicBezTo>
                  <a:cubicBezTo>
                    <a:pt x="4151" y="1247"/>
                    <a:pt x="4218" y="1281"/>
                    <a:pt x="4285" y="1281"/>
                  </a:cubicBezTo>
                  <a:lnTo>
                    <a:pt x="4274" y="2334"/>
                  </a:lnTo>
                  <a:lnTo>
                    <a:pt x="3456" y="452"/>
                  </a:lnTo>
                  <a:close/>
                  <a:moveTo>
                    <a:pt x="2938" y="323"/>
                  </a:moveTo>
                  <a:cubicBezTo>
                    <a:pt x="3010" y="323"/>
                    <a:pt x="3079" y="329"/>
                    <a:pt x="3143" y="340"/>
                  </a:cubicBezTo>
                  <a:lnTo>
                    <a:pt x="3412" y="2379"/>
                  </a:lnTo>
                  <a:lnTo>
                    <a:pt x="2516" y="407"/>
                  </a:lnTo>
                  <a:cubicBezTo>
                    <a:pt x="2643" y="347"/>
                    <a:pt x="2794" y="323"/>
                    <a:pt x="2938" y="323"/>
                  </a:cubicBezTo>
                  <a:close/>
                  <a:moveTo>
                    <a:pt x="4465" y="1449"/>
                  </a:moveTo>
                  <a:lnTo>
                    <a:pt x="5013" y="2390"/>
                  </a:lnTo>
                  <a:cubicBezTo>
                    <a:pt x="4834" y="2468"/>
                    <a:pt x="4644" y="2535"/>
                    <a:pt x="4453" y="2591"/>
                  </a:cubicBezTo>
                  <a:lnTo>
                    <a:pt x="4465" y="1449"/>
                  </a:lnTo>
                  <a:close/>
                  <a:moveTo>
                    <a:pt x="2336" y="519"/>
                  </a:moveTo>
                  <a:lnTo>
                    <a:pt x="2762" y="2603"/>
                  </a:lnTo>
                  <a:lnTo>
                    <a:pt x="2381" y="2042"/>
                  </a:lnTo>
                  <a:cubicBezTo>
                    <a:pt x="2448" y="1998"/>
                    <a:pt x="2482" y="1942"/>
                    <a:pt x="2426" y="1863"/>
                  </a:cubicBezTo>
                  <a:cubicBezTo>
                    <a:pt x="2224" y="1550"/>
                    <a:pt x="2023" y="1068"/>
                    <a:pt x="2180" y="710"/>
                  </a:cubicBezTo>
                  <a:cubicBezTo>
                    <a:pt x="2213" y="631"/>
                    <a:pt x="2269" y="564"/>
                    <a:pt x="2336" y="519"/>
                  </a:cubicBezTo>
                  <a:close/>
                  <a:moveTo>
                    <a:pt x="1698" y="1998"/>
                  </a:moveTo>
                  <a:cubicBezTo>
                    <a:pt x="1799" y="2020"/>
                    <a:pt x="1888" y="2054"/>
                    <a:pt x="1978" y="2098"/>
                  </a:cubicBezTo>
                  <a:cubicBezTo>
                    <a:pt x="1989" y="2110"/>
                    <a:pt x="2012" y="2110"/>
                    <a:pt x="2034" y="2121"/>
                  </a:cubicBezTo>
                  <a:lnTo>
                    <a:pt x="2079" y="2670"/>
                  </a:lnTo>
                  <a:lnTo>
                    <a:pt x="1698" y="1998"/>
                  </a:lnTo>
                  <a:close/>
                  <a:moveTo>
                    <a:pt x="3378" y="732"/>
                  </a:moveTo>
                  <a:lnTo>
                    <a:pt x="4218" y="2647"/>
                  </a:lnTo>
                  <a:cubicBezTo>
                    <a:pt x="4162" y="2659"/>
                    <a:pt x="4117" y="2670"/>
                    <a:pt x="4061" y="2681"/>
                  </a:cubicBezTo>
                  <a:cubicBezTo>
                    <a:pt x="3927" y="2715"/>
                    <a:pt x="3781" y="2748"/>
                    <a:pt x="3636" y="2771"/>
                  </a:cubicBezTo>
                  <a:lnTo>
                    <a:pt x="3378" y="732"/>
                  </a:lnTo>
                  <a:close/>
                  <a:moveTo>
                    <a:pt x="1335" y="1940"/>
                  </a:moveTo>
                  <a:cubicBezTo>
                    <a:pt x="1351" y="1940"/>
                    <a:pt x="1368" y="1941"/>
                    <a:pt x="1384" y="1942"/>
                  </a:cubicBezTo>
                  <a:lnTo>
                    <a:pt x="1452" y="2815"/>
                  </a:lnTo>
                  <a:lnTo>
                    <a:pt x="914" y="2121"/>
                  </a:lnTo>
                  <a:cubicBezTo>
                    <a:pt x="1027" y="1998"/>
                    <a:pt x="1159" y="1940"/>
                    <a:pt x="1335" y="1940"/>
                  </a:cubicBezTo>
                  <a:close/>
                  <a:moveTo>
                    <a:pt x="2650" y="1135"/>
                  </a:moveTo>
                  <a:lnTo>
                    <a:pt x="3400" y="2815"/>
                  </a:lnTo>
                  <a:cubicBezTo>
                    <a:pt x="3266" y="2838"/>
                    <a:pt x="3143" y="2860"/>
                    <a:pt x="2997" y="2871"/>
                  </a:cubicBezTo>
                  <a:lnTo>
                    <a:pt x="2650" y="1135"/>
                  </a:lnTo>
                  <a:close/>
                  <a:moveTo>
                    <a:pt x="813" y="2278"/>
                  </a:moveTo>
                  <a:lnTo>
                    <a:pt x="1284" y="2883"/>
                  </a:lnTo>
                  <a:cubicBezTo>
                    <a:pt x="948" y="2815"/>
                    <a:pt x="668" y="2681"/>
                    <a:pt x="780" y="2345"/>
                  </a:cubicBezTo>
                  <a:cubicBezTo>
                    <a:pt x="791" y="2323"/>
                    <a:pt x="802" y="2300"/>
                    <a:pt x="813" y="2278"/>
                  </a:cubicBezTo>
                  <a:close/>
                  <a:moveTo>
                    <a:pt x="1586" y="2166"/>
                  </a:moveTo>
                  <a:lnTo>
                    <a:pt x="2023" y="2927"/>
                  </a:lnTo>
                  <a:lnTo>
                    <a:pt x="1653" y="2927"/>
                  </a:lnTo>
                  <a:lnTo>
                    <a:pt x="1586" y="2166"/>
                  </a:lnTo>
                  <a:close/>
                  <a:moveTo>
                    <a:pt x="2213" y="2121"/>
                  </a:moveTo>
                  <a:lnTo>
                    <a:pt x="2740" y="2894"/>
                  </a:lnTo>
                  <a:cubicBezTo>
                    <a:pt x="2594" y="2905"/>
                    <a:pt x="2437" y="2916"/>
                    <a:pt x="2292" y="2927"/>
                  </a:cubicBezTo>
                  <a:lnTo>
                    <a:pt x="2213" y="2121"/>
                  </a:lnTo>
                  <a:close/>
                  <a:moveTo>
                    <a:pt x="3096" y="1"/>
                  </a:moveTo>
                  <a:cubicBezTo>
                    <a:pt x="2650" y="1"/>
                    <a:pt x="2171" y="144"/>
                    <a:pt x="1877" y="430"/>
                  </a:cubicBezTo>
                  <a:cubicBezTo>
                    <a:pt x="1530" y="754"/>
                    <a:pt x="1552" y="1225"/>
                    <a:pt x="1709" y="1628"/>
                  </a:cubicBezTo>
                  <a:cubicBezTo>
                    <a:pt x="1633" y="1619"/>
                    <a:pt x="1557" y="1615"/>
                    <a:pt x="1481" y="1615"/>
                  </a:cubicBezTo>
                  <a:cubicBezTo>
                    <a:pt x="973" y="1615"/>
                    <a:pt x="479" y="1819"/>
                    <a:pt x="264" y="2345"/>
                  </a:cubicBezTo>
                  <a:cubicBezTo>
                    <a:pt x="264" y="2356"/>
                    <a:pt x="264" y="2356"/>
                    <a:pt x="264" y="2367"/>
                  </a:cubicBezTo>
                  <a:cubicBezTo>
                    <a:pt x="264" y="2379"/>
                    <a:pt x="253" y="2379"/>
                    <a:pt x="253" y="2390"/>
                  </a:cubicBezTo>
                  <a:cubicBezTo>
                    <a:pt x="0" y="3112"/>
                    <a:pt x="949" y="3261"/>
                    <a:pt x="1802" y="3261"/>
                  </a:cubicBezTo>
                  <a:cubicBezTo>
                    <a:pt x="2272" y="3261"/>
                    <a:pt x="2713" y="3216"/>
                    <a:pt x="2908" y="3196"/>
                  </a:cubicBezTo>
                  <a:cubicBezTo>
                    <a:pt x="3389" y="3140"/>
                    <a:pt x="3882" y="3051"/>
                    <a:pt x="4353" y="2927"/>
                  </a:cubicBezTo>
                  <a:cubicBezTo>
                    <a:pt x="4935" y="2771"/>
                    <a:pt x="5764" y="2535"/>
                    <a:pt x="6089" y="1964"/>
                  </a:cubicBezTo>
                  <a:cubicBezTo>
                    <a:pt x="6279" y="1628"/>
                    <a:pt x="6145" y="1225"/>
                    <a:pt x="5876" y="978"/>
                  </a:cubicBezTo>
                  <a:cubicBezTo>
                    <a:pt x="5684" y="810"/>
                    <a:pt x="5454" y="747"/>
                    <a:pt x="5216" y="747"/>
                  </a:cubicBezTo>
                  <a:cubicBezTo>
                    <a:pt x="4994" y="747"/>
                    <a:pt x="4765" y="802"/>
                    <a:pt x="4554" y="878"/>
                  </a:cubicBezTo>
                  <a:cubicBezTo>
                    <a:pt x="4330" y="497"/>
                    <a:pt x="4016" y="172"/>
                    <a:pt x="3568" y="60"/>
                  </a:cubicBezTo>
                  <a:cubicBezTo>
                    <a:pt x="3423" y="21"/>
                    <a:pt x="3262" y="1"/>
                    <a:pt x="3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0" name="Google Shape;3200;p18"/>
            <p:cNvSpPr/>
            <p:nvPr/>
          </p:nvSpPr>
          <p:spPr>
            <a:xfrm>
              <a:off x="7362473" y="13929"/>
              <a:ext cx="207911" cy="108184"/>
            </a:xfrm>
            <a:custGeom>
              <a:avLst/>
              <a:gdLst/>
              <a:ahLst/>
              <a:cxnLst/>
              <a:rect l="l" t="t" r="r" b="b"/>
              <a:pathLst>
                <a:path w="6269" h="3262" extrusionOk="0">
                  <a:moveTo>
                    <a:pt x="4913" y="1102"/>
                  </a:moveTo>
                  <a:lnTo>
                    <a:pt x="5047" y="2087"/>
                  </a:lnTo>
                  <a:lnTo>
                    <a:pt x="4543" y="1214"/>
                  </a:lnTo>
                  <a:cubicBezTo>
                    <a:pt x="4667" y="1158"/>
                    <a:pt x="4790" y="1124"/>
                    <a:pt x="4913" y="1102"/>
                  </a:cubicBezTo>
                  <a:close/>
                  <a:moveTo>
                    <a:pt x="5092" y="1102"/>
                  </a:moveTo>
                  <a:cubicBezTo>
                    <a:pt x="5294" y="1113"/>
                    <a:pt x="5473" y="1214"/>
                    <a:pt x="5596" y="1482"/>
                  </a:cubicBezTo>
                  <a:cubicBezTo>
                    <a:pt x="5686" y="1673"/>
                    <a:pt x="5663" y="1874"/>
                    <a:pt x="5518" y="2042"/>
                  </a:cubicBezTo>
                  <a:cubicBezTo>
                    <a:pt x="5439" y="2132"/>
                    <a:pt x="5350" y="2199"/>
                    <a:pt x="5260" y="2255"/>
                  </a:cubicBezTo>
                  <a:lnTo>
                    <a:pt x="5092" y="1102"/>
                  </a:lnTo>
                  <a:close/>
                  <a:moveTo>
                    <a:pt x="3457" y="452"/>
                  </a:moveTo>
                  <a:lnTo>
                    <a:pt x="3457" y="452"/>
                  </a:lnTo>
                  <a:cubicBezTo>
                    <a:pt x="3748" y="609"/>
                    <a:pt x="3972" y="889"/>
                    <a:pt x="4118" y="1180"/>
                  </a:cubicBezTo>
                  <a:cubicBezTo>
                    <a:pt x="4151" y="1247"/>
                    <a:pt x="4219" y="1281"/>
                    <a:pt x="4286" y="1281"/>
                  </a:cubicBezTo>
                  <a:lnTo>
                    <a:pt x="4275" y="2334"/>
                  </a:lnTo>
                  <a:lnTo>
                    <a:pt x="3457" y="452"/>
                  </a:lnTo>
                  <a:close/>
                  <a:moveTo>
                    <a:pt x="2938" y="323"/>
                  </a:moveTo>
                  <a:cubicBezTo>
                    <a:pt x="3010" y="323"/>
                    <a:pt x="3080" y="329"/>
                    <a:pt x="3143" y="340"/>
                  </a:cubicBezTo>
                  <a:lnTo>
                    <a:pt x="3401" y="2379"/>
                  </a:lnTo>
                  <a:lnTo>
                    <a:pt x="2516" y="407"/>
                  </a:lnTo>
                  <a:cubicBezTo>
                    <a:pt x="2643" y="347"/>
                    <a:pt x="2795" y="323"/>
                    <a:pt x="2938" y="323"/>
                  </a:cubicBezTo>
                  <a:close/>
                  <a:moveTo>
                    <a:pt x="4465" y="1449"/>
                  </a:moveTo>
                  <a:lnTo>
                    <a:pt x="5014" y="2390"/>
                  </a:lnTo>
                  <a:cubicBezTo>
                    <a:pt x="4835" y="2468"/>
                    <a:pt x="4644" y="2535"/>
                    <a:pt x="4454" y="2591"/>
                  </a:cubicBezTo>
                  <a:lnTo>
                    <a:pt x="4465" y="1449"/>
                  </a:lnTo>
                  <a:close/>
                  <a:moveTo>
                    <a:pt x="2326" y="519"/>
                  </a:moveTo>
                  <a:lnTo>
                    <a:pt x="2762" y="2603"/>
                  </a:lnTo>
                  <a:lnTo>
                    <a:pt x="2382" y="2042"/>
                  </a:lnTo>
                  <a:cubicBezTo>
                    <a:pt x="2449" y="1998"/>
                    <a:pt x="2482" y="1942"/>
                    <a:pt x="2426" y="1863"/>
                  </a:cubicBezTo>
                  <a:cubicBezTo>
                    <a:pt x="2225" y="1550"/>
                    <a:pt x="2023" y="1068"/>
                    <a:pt x="2180" y="710"/>
                  </a:cubicBezTo>
                  <a:cubicBezTo>
                    <a:pt x="2214" y="631"/>
                    <a:pt x="2270" y="564"/>
                    <a:pt x="2326" y="519"/>
                  </a:cubicBezTo>
                  <a:close/>
                  <a:moveTo>
                    <a:pt x="1698" y="1998"/>
                  </a:moveTo>
                  <a:lnTo>
                    <a:pt x="1698" y="1998"/>
                  </a:lnTo>
                  <a:cubicBezTo>
                    <a:pt x="1788" y="2020"/>
                    <a:pt x="1889" y="2054"/>
                    <a:pt x="1978" y="2098"/>
                  </a:cubicBezTo>
                  <a:cubicBezTo>
                    <a:pt x="1990" y="2110"/>
                    <a:pt x="2012" y="2110"/>
                    <a:pt x="2023" y="2121"/>
                  </a:cubicBezTo>
                  <a:lnTo>
                    <a:pt x="2079" y="2670"/>
                  </a:lnTo>
                  <a:lnTo>
                    <a:pt x="1698" y="1998"/>
                  </a:lnTo>
                  <a:close/>
                  <a:moveTo>
                    <a:pt x="3379" y="732"/>
                  </a:moveTo>
                  <a:lnTo>
                    <a:pt x="4219" y="2647"/>
                  </a:lnTo>
                  <a:cubicBezTo>
                    <a:pt x="4163" y="2659"/>
                    <a:pt x="4107" y="2670"/>
                    <a:pt x="4062" y="2681"/>
                  </a:cubicBezTo>
                  <a:cubicBezTo>
                    <a:pt x="3927" y="2715"/>
                    <a:pt x="3782" y="2748"/>
                    <a:pt x="3636" y="2771"/>
                  </a:cubicBezTo>
                  <a:lnTo>
                    <a:pt x="3379" y="732"/>
                  </a:lnTo>
                  <a:close/>
                  <a:moveTo>
                    <a:pt x="1327" y="1940"/>
                  </a:moveTo>
                  <a:cubicBezTo>
                    <a:pt x="1342" y="1940"/>
                    <a:pt x="1358" y="1941"/>
                    <a:pt x="1374" y="1942"/>
                  </a:cubicBezTo>
                  <a:lnTo>
                    <a:pt x="1452" y="2815"/>
                  </a:lnTo>
                  <a:lnTo>
                    <a:pt x="914" y="2121"/>
                  </a:lnTo>
                  <a:cubicBezTo>
                    <a:pt x="1017" y="1998"/>
                    <a:pt x="1158" y="1940"/>
                    <a:pt x="1327" y="1940"/>
                  </a:cubicBezTo>
                  <a:close/>
                  <a:moveTo>
                    <a:pt x="2639" y="1135"/>
                  </a:moveTo>
                  <a:lnTo>
                    <a:pt x="3401" y="2815"/>
                  </a:lnTo>
                  <a:cubicBezTo>
                    <a:pt x="3267" y="2838"/>
                    <a:pt x="3132" y="2860"/>
                    <a:pt x="2998" y="2871"/>
                  </a:cubicBezTo>
                  <a:lnTo>
                    <a:pt x="2639" y="1135"/>
                  </a:lnTo>
                  <a:close/>
                  <a:moveTo>
                    <a:pt x="814" y="2278"/>
                  </a:moveTo>
                  <a:lnTo>
                    <a:pt x="1273" y="2883"/>
                  </a:lnTo>
                  <a:cubicBezTo>
                    <a:pt x="948" y="2815"/>
                    <a:pt x="668" y="2681"/>
                    <a:pt x="780" y="2345"/>
                  </a:cubicBezTo>
                  <a:cubicBezTo>
                    <a:pt x="791" y="2323"/>
                    <a:pt x="802" y="2300"/>
                    <a:pt x="814" y="2278"/>
                  </a:cubicBezTo>
                  <a:close/>
                  <a:moveTo>
                    <a:pt x="1575" y="2166"/>
                  </a:moveTo>
                  <a:lnTo>
                    <a:pt x="2012" y="2927"/>
                  </a:lnTo>
                  <a:lnTo>
                    <a:pt x="1642" y="2927"/>
                  </a:lnTo>
                  <a:lnTo>
                    <a:pt x="1575" y="2166"/>
                  </a:lnTo>
                  <a:close/>
                  <a:moveTo>
                    <a:pt x="2214" y="2121"/>
                  </a:moveTo>
                  <a:lnTo>
                    <a:pt x="2740" y="2894"/>
                  </a:lnTo>
                  <a:cubicBezTo>
                    <a:pt x="2583" y="2905"/>
                    <a:pt x="2438" y="2916"/>
                    <a:pt x="2281" y="2927"/>
                  </a:cubicBezTo>
                  <a:lnTo>
                    <a:pt x="2214" y="2121"/>
                  </a:lnTo>
                  <a:close/>
                  <a:moveTo>
                    <a:pt x="3087" y="1"/>
                  </a:moveTo>
                  <a:cubicBezTo>
                    <a:pt x="2644" y="1"/>
                    <a:pt x="2169" y="144"/>
                    <a:pt x="1866" y="430"/>
                  </a:cubicBezTo>
                  <a:cubicBezTo>
                    <a:pt x="1530" y="754"/>
                    <a:pt x="1553" y="1225"/>
                    <a:pt x="1710" y="1628"/>
                  </a:cubicBezTo>
                  <a:cubicBezTo>
                    <a:pt x="1632" y="1619"/>
                    <a:pt x="1555" y="1615"/>
                    <a:pt x="1478" y="1615"/>
                  </a:cubicBezTo>
                  <a:cubicBezTo>
                    <a:pt x="965" y="1615"/>
                    <a:pt x="479" y="1819"/>
                    <a:pt x="265" y="2345"/>
                  </a:cubicBezTo>
                  <a:cubicBezTo>
                    <a:pt x="265" y="2356"/>
                    <a:pt x="265" y="2356"/>
                    <a:pt x="265" y="2367"/>
                  </a:cubicBezTo>
                  <a:cubicBezTo>
                    <a:pt x="254" y="2379"/>
                    <a:pt x="254" y="2379"/>
                    <a:pt x="254" y="2390"/>
                  </a:cubicBezTo>
                  <a:cubicBezTo>
                    <a:pt x="1" y="3112"/>
                    <a:pt x="950" y="3261"/>
                    <a:pt x="1803" y="3261"/>
                  </a:cubicBezTo>
                  <a:cubicBezTo>
                    <a:pt x="2272" y="3261"/>
                    <a:pt x="2713" y="3216"/>
                    <a:pt x="2908" y="3196"/>
                  </a:cubicBezTo>
                  <a:cubicBezTo>
                    <a:pt x="3390" y="3140"/>
                    <a:pt x="3871" y="3051"/>
                    <a:pt x="4342" y="2927"/>
                  </a:cubicBezTo>
                  <a:cubicBezTo>
                    <a:pt x="4935" y="2771"/>
                    <a:pt x="5764" y="2535"/>
                    <a:pt x="6089" y="1964"/>
                  </a:cubicBezTo>
                  <a:cubicBezTo>
                    <a:pt x="6268" y="1628"/>
                    <a:pt x="6145" y="1225"/>
                    <a:pt x="5865" y="978"/>
                  </a:cubicBezTo>
                  <a:cubicBezTo>
                    <a:pt x="5680" y="810"/>
                    <a:pt x="5452" y="747"/>
                    <a:pt x="5215" y="747"/>
                  </a:cubicBezTo>
                  <a:cubicBezTo>
                    <a:pt x="4994" y="747"/>
                    <a:pt x="4765" y="802"/>
                    <a:pt x="4555" y="878"/>
                  </a:cubicBezTo>
                  <a:cubicBezTo>
                    <a:pt x="4319" y="497"/>
                    <a:pt x="4006" y="172"/>
                    <a:pt x="3558" y="60"/>
                  </a:cubicBezTo>
                  <a:cubicBezTo>
                    <a:pt x="3412" y="21"/>
                    <a:pt x="3252" y="1"/>
                    <a:pt x="30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1" name="Google Shape;3201;p18"/>
            <p:cNvSpPr/>
            <p:nvPr/>
          </p:nvSpPr>
          <p:spPr>
            <a:xfrm>
              <a:off x="8131670" y="13929"/>
              <a:ext cx="208011" cy="108184"/>
            </a:xfrm>
            <a:custGeom>
              <a:avLst/>
              <a:gdLst/>
              <a:ahLst/>
              <a:cxnLst/>
              <a:rect l="l" t="t" r="r" b="b"/>
              <a:pathLst>
                <a:path w="6272" h="3262" extrusionOk="0">
                  <a:moveTo>
                    <a:pt x="4916" y="1102"/>
                  </a:moveTo>
                  <a:lnTo>
                    <a:pt x="5051" y="2087"/>
                  </a:lnTo>
                  <a:lnTo>
                    <a:pt x="4547" y="1214"/>
                  </a:lnTo>
                  <a:cubicBezTo>
                    <a:pt x="4670" y="1158"/>
                    <a:pt x="4793" y="1124"/>
                    <a:pt x="4916" y="1102"/>
                  </a:cubicBezTo>
                  <a:close/>
                  <a:moveTo>
                    <a:pt x="5096" y="1102"/>
                  </a:moveTo>
                  <a:cubicBezTo>
                    <a:pt x="5297" y="1113"/>
                    <a:pt x="5477" y="1214"/>
                    <a:pt x="5589" y="1482"/>
                  </a:cubicBezTo>
                  <a:cubicBezTo>
                    <a:pt x="5678" y="1673"/>
                    <a:pt x="5667" y="1874"/>
                    <a:pt x="5521" y="2042"/>
                  </a:cubicBezTo>
                  <a:cubicBezTo>
                    <a:pt x="5443" y="2132"/>
                    <a:pt x="5353" y="2199"/>
                    <a:pt x="5264" y="2255"/>
                  </a:cubicBezTo>
                  <a:lnTo>
                    <a:pt x="5096" y="1102"/>
                  </a:lnTo>
                  <a:close/>
                  <a:moveTo>
                    <a:pt x="3460" y="452"/>
                  </a:moveTo>
                  <a:cubicBezTo>
                    <a:pt x="3752" y="609"/>
                    <a:pt x="3976" y="889"/>
                    <a:pt x="4121" y="1180"/>
                  </a:cubicBezTo>
                  <a:cubicBezTo>
                    <a:pt x="4155" y="1247"/>
                    <a:pt x="4222" y="1281"/>
                    <a:pt x="4289" y="1281"/>
                  </a:cubicBezTo>
                  <a:lnTo>
                    <a:pt x="4278" y="2334"/>
                  </a:lnTo>
                  <a:lnTo>
                    <a:pt x="3460" y="452"/>
                  </a:lnTo>
                  <a:close/>
                  <a:moveTo>
                    <a:pt x="2936" y="323"/>
                  </a:moveTo>
                  <a:cubicBezTo>
                    <a:pt x="3009" y="323"/>
                    <a:pt x="3080" y="329"/>
                    <a:pt x="3147" y="340"/>
                  </a:cubicBezTo>
                  <a:lnTo>
                    <a:pt x="3404" y="2379"/>
                  </a:lnTo>
                  <a:lnTo>
                    <a:pt x="2508" y="407"/>
                  </a:lnTo>
                  <a:cubicBezTo>
                    <a:pt x="2643" y="347"/>
                    <a:pt x="2792" y="323"/>
                    <a:pt x="2936" y="323"/>
                  </a:cubicBezTo>
                  <a:close/>
                  <a:moveTo>
                    <a:pt x="4468" y="1449"/>
                  </a:moveTo>
                  <a:lnTo>
                    <a:pt x="5017" y="2390"/>
                  </a:lnTo>
                  <a:cubicBezTo>
                    <a:pt x="4838" y="2468"/>
                    <a:pt x="4648" y="2535"/>
                    <a:pt x="4457" y="2591"/>
                  </a:cubicBezTo>
                  <a:lnTo>
                    <a:pt x="4468" y="1449"/>
                  </a:lnTo>
                  <a:close/>
                  <a:moveTo>
                    <a:pt x="2329" y="519"/>
                  </a:moveTo>
                  <a:lnTo>
                    <a:pt x="2766" y="2603"/>
                  </a:lnTo>
                  <a:lnTo>
                    <a:pt x="2374" y="2042"/>
                  </a:lnTo>
                  <a:cubicBezTo>
                    <a:pt x="2452" y="1998"/>
                    <a:pt x="2486" y="1942"/>
                    <a:pt x="2430" y="1863"/>
                  </a:cubicBezTo>
                  <a:cubicBezTo>
                    <a:pt x="2217" y="1550"/>
                    <a:pt x="2016" y="1068"/>
                    <a:pt x="2184" y="710"/>
                  </a:cubicBezTo>
                  <a:cubicBezTo>
                    <a:pt x="2217" y="631"/>
                    <a:pt x="2273" y="564"/>
                    <a:pt x="2329" y="519"/>
                  </a:cubicBezTo>
                  <a:close/>
                  <a:moveTo>
                    <a:pt x="1691" y="1998"/>
                  </a:moveTo>
                  <a:cubicBezTo>
                    <a:pt x="1792" y="2020"/>
                    <a:pt x="1892" y="2054"/>
                    <a:pt x="1982" y="2098"/>
                  </a:cubicBezTo>
                  <a:cubicBezTo>
                    <a:pt x="1993" y="2110"/>
                    <a:pt x="2016" y="2110"/>
                    <a:pt x="2027" y="2121"/>
                  </a:cubicBezTo>
                  <a:lnTo>
                    <a:pt x="2083" y="2670"/>
                  </a:lnTo>
                  <a:lnTo>
                    <a:pt x="1691" y="1998"/>
                  </a:lnTo>
                  <a:close/>
                  <a:moveTo>
                    <a:pt x="3382" y="732"/>
                  </a:moveTo>
                  <a:lnTo>
                    <a:pt x="4211" y="2647"/>
                  </a:lnTo>
                  <a:cubicBezTo>
                    <a:pt x="4166" y="2659"/>
                    <a:pt x="4110" y="2670"/>
                    <a:pt x="4065" y="2681"/>
                  </a:cubicBezTo>
                  <a:cubicBezTo>
                    <a:pt x="3931" y="2715"/>
                    <a:pt x="3785" y="2748"/>
                    <a:pt x="3640" y="2771"/>
                  </a:cubicBezTo>
                  <a:lnTo>
                    <a:pt x="3382" y="732"/>
                  </a:lnTo>
                  <a:close/>
                  <a:moveTo>
                    <a:pt x="1331" y="1940"/>
                  </a:moveTo>
                  <a:cubicBezTo>
                    <a:pt x="1346" y="1940"/>
                    <a:pt x="1361" y="1941"/>
                    <a:pt x="1377" y="1942"/>
                  </a:cubicBezTo>
                  <a:lnTo>
                    <a:pt x="1455" y="2815"/>
                  </a:lnTo>
                  <a:lnTo>
                    <a:pt x="918" y="2121"/>
                  </a:lnTo>
                  <a:cubicBezTo>
                    <a:pt x="1021" y="1998"/>
                    <a:pt x="1161" y="1940"/>
                    <a:pt x="1331" y="1940"/>
                  </a:cubicBezTo>
                  <a:close/>
                  <a:moveTo>
                    <a:pt x="2643" y="1135"/>
                  </a:moveTo>
                  <a:lnTo>
                    <a:pt x="3404" y="2815"/>
                  </a:lnTo>
                  <a:cubicBezTo>
                    <a:pt x="3270" y="2838"/>
                    <a:pt x="3136" y="2860"/>
                    <a:pt x="3001" y="2871"/>
                  </a:cubicBezTo>
                  <a:lnTo>
                    <a:pt x="2643" y="1135"/>
                  </a:lnTo>
                  <a:close/>
                  <a:moveTo>
                    <a:pt x="817" y="2278"/>
                  </a:moveTo>
                  <a:lnTo>
                    <a:pt x="1276" y="2883"/>
                  </a:lnTo>
                  <a:cubicBezTo>
                    <a:pt x="951" y="2815"/>
                    <a:pt x="671" y="2681"/>
                    <a:pt x="772" y="2345"/>
                  </a:cubicBezTo>
                  <a:cubicBezTo>
                    <a:pt x="783" y="2323"/>
                    <a:pt x="806" y="2300"/>
                    <a:pt x="817" y="2278"/>
                  </a:cubicBezTo>
                  <a:close/>
                  <a:moveTo>
                    <a:pt x="1579" y="2166"/>
                  </a:moveTo>
                  <a:lnTo>
                    <a:pt x="2016" y="2927"/>
                  </a:lnTo>
                  <a:lnTo>
                    <a:pt x="1646" y="2927"/>
                  </a:lnTo>
                  <a:lnTo>
                    <a:pt x="1579" y="2166"/>
                  </a:lnTo>
                  <a:close/>
                  <a:moveTo>
                    <a:pt x="2217" y="2121"/>
                  </a:moveTo>
                  <a:lnTo>
                    <a:pt x="2744" y="2894"/>
                  </a:lnTo>
                  <a:cubicBezTo>
                    <a:pt x="2587" y="2905"/>
                    <a:pt x="2441" y="2916"/>
                    <a:pt x="2284" y="2927"/>
                  </a:cubicBezTo>
                  <a:lnTo>
                    <a:pt x="2217" y="2121"/>
                  </a:lnTo>
                  <a:close/>
                  <a:moveTo>
                    <a:pt x="3090" y="1"/>
                  </a:moveTo>
                  <a:cubicBezTo>
                    <a:pt x="2647" y="1"/>
                    <a:pt x="2172" y="144"/>
                    <a:pt x="1870" y="430"/>
                  </a:cubicBezTo>
                  <a:cubicBezTo>
                    <a:pt x="1534" y="754"/>
                    <a:pt x="1556" y="1225"/>
                    <a:pt x="1713" y="1628"/>
                  </a:cubicBezTo>
                  <a:cubicBezTo>
                    <a:pt x="1636" y="1619"/>
                    <a:pt x="1558" y="1615"/>
                    <a:pt x="1481" y="1615"/>
                  </a:cubicBezTo>
                  <a:cubicBezTo>
                    <a:pt x="968" y="1615"/>
                    <a:pt x="483" y="1819"/>
                    <a:pt x="268" y="2345"/>
                  </a:cubicBezTo>
                  <a:cubicBezTo>
                    <a:pt x="268" y="2356"/>
                    <a:pt x="268" y="2356"/>
                    <a:pt x="268" y="2367"/>
                  </a:cubicBezTo>
                  <a:cubicBezTo>
                    <a:pt x="257" y="2379"/>
                    <a:pt x="257" y="2379"/>
                    <a:pt x="246" y="2390"/>
                  </a:cubicBezTo>
                  <a:cubicBezTo>
                    <a:pt x="0" y="3112"/>
                    <a:pt x="952" y="3261"/>
                    <a:pt x="1806" y="3261"/>
                  </a:cubicBezTo>
                  <a:cubicBezTo>
                    <a:pt x="2276" y="3261"/>
                    <a:pt x="2717" y="3216"/>
                    <a:pt x="2912" y="3196"/>
                  </a:cubicBezTo>
                  <a:cubicBezTo>
                    <a:pt x="3393" y="3140"/>
                    <a:pt x="3875" y="3051"/>
                    <a:pt x="4345" y="2927"/>
                  </a:cubicBezTo>
                  <a:cubicBezTo>
                    <a:pt x="4939" y="2771"/>
                    <a:pt x="5768" y="2535"/>
                    <a:pt x="6093" y="1964"/>
                  </a:cubicBezTo>
                  <a:cubicBezTo>
                    <a:pt x="6272" y="1628"/>
                    <a:pt x="6149" y="1225"/>
                    <a:pt x="5869" y="978"/>
                  </a:cubicBezTo>
                  <a:cubicBezTo>
                    <a:pt x="5683" y="810"/>
                    <a:pt x="5455" y="747"/>
                    <a:pt x="5217" y="747"/>
                  </a:cubicBezTo>
                  <a:cubicBezTo>
                    <a:pt x="4995" y="747"/>
                    <a:pt x="4763" y="802"/>
                    <a:pt x="4547" y="878"/>
                  </a:cubicBezTo>
                  <a:cubicBezTo>
                    <a:pt x="4323" y="497"/>
                    <a:pt x="4009" y="172"/>
                    <a:pt x="3561" y="60"/>
                  </a:cubicBezTo>
                  <a:cubicBezTo>
                    <a:pt x="3416" y="21"/>
                    <a:pt x="3255" y="1"/>
                    <a:pt x="30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2" name="Google Shape;3202;p18"/>
            <p:cNvSpPr/>
            <p:nvPr/>
          </p:nvSpPr>
          <p:spPr>
            <a:xfrm>
              <a:off x="8900967" y="13929"/>
              <a:ext cx="208044" cy="108184"/>
            </a:xfrm>
            <a:custGeom>
              <a:avLst/>
              <a:gdLst/>
              <a:ahLst/>
              <a:cxnLst/>
              <a:rect l="l" t="t" r="r" b="b"/>
              <a:pathLst>
                <a:path w="6273" h="3262" extrusionOk="0">
                  <a:moveTo>
                    <a:pt x="4906" y="1102"/>
                  </a:moveTo>
                  <a:lnTo>
                    <a:pt x="5051" y="2087"/>
                  </a:lnTo>
                  <a:lnTo>
                    <a:pt x="4547" y="1214"/>
                  </a:lnTo>
                  <a:cubicBezTo>
                    <a:pt x="4671" y="1158"/>
                    <a:pt x="4794" y="1124"/>
                    <a:pt x="4906" y="1102"/>
                  </a:cubicBezTo>
                  <a:close/>
                  <a:moveTo>
                    <a:pt x="5096" y="1102"/>
                  </a:moveTo>
                  <a:lnTo>
                    <a:pt x="5096" y="1102"/>
                  </a:lnTo>
                  <a:cubicBezTo>
                    <a:pt x="5298" y="1113"/>
                    <a:pt x="5477" y="1214"/>
                    <a:pt x="5589" y="1482"/>
                  </a:cubicBezTo>
                  <a:cubicBezTo>
                    <a:pt x="5679" y="1673"/>
                    <a:pt x="5656" y="1874"/>
                    <a:pt x="5522" y="2042"/>
                  </a:cubicBezTo>
                  <a:cubicBezTo>
                    <a:pt x="5443" y="2132"/>
                    <a:pt x="5354" y="2199"/>
                    <a:pt x="5253" y="2255"/>
                  </a:cubicBezTo>
                  <a:lnTo>
                    <a:pt x="5096" y="1102"/>
                  </a:lnTo>
                  <a:close/>
                  <a:moveTo>
                    <a:pt x="3450" y="452"/>
                  </a:moveTo>
                  <a:cubicBezTo>
                    <a:pt x="3752" y="609"/>
                    <a:pt x="3976" y="889"/>
                    <a:pt x="4122" y="1180"/>
                  </a:cubicBezTo>
                  <a:cubicBezTo>
                    <a:pt x="4155" y="1247"/>
                    <a:pt x="4211" y="1281"/>
                    <a:pt x="4290" y="1281"/>
                  </a:cubicBezTo>
                  <a:lnTo>
                    <a:pt x="4279" y="2334"/>
                  </a:lnTo>
                  <a:lnTo>
                    <a:pt x="3450" y="452"/>
                  </a:lnTo>
                  <a:close/>
                  <a:moveTo>
                    <a:pt x="2937" y="323"/>
                  </a:moveTo>
                  <a:cubicBezTo>
                    <a:pt x="3009" y="323"/>
                    <a:pt x="3080" y="329"/>
                    <a:pt x="3147" y="340"/>
                  </a:cubicBezTo>
                  <a:lnTo>
                    <a:pt x="3405" y="2379"/>
                  </a:lnTo>
                  <a:lnTo>
                    <a:pt x="2509" y="407"/>
                  </a:lnTo>
                  <a:cubicBezTo>
                    <a:pt x="2643" y="347"/>
                    <a:pt x="2793" y="323"/>
                    <a:pt x="2937" y="323"/>
                  </a:cubicBezTo>
                  <a:close/>
                  <a:moveTo>
                    <a:pt x="4469" y="1449"/>
                  </a:moveTo>
                  <a:lnTo>
                    <a:pt x="5018" y="2390"/>
                  </a:lnTo>
                  <a:cubicBezTo>
                    <a:pt x="4839" y="2468"/>
                    <a:pt x="4648" y="2535"/>
                    <a:pt x="4458" y="2591"/>
                  </a:cubicBezTo>
                  <a:lnTo>
                    <a:pt x="4469" y="1449"/>
                  </a:lnTo>
                  <a:close/>
                  <a:moveTo>
                    <a:pt x="2330" y="519"/>
                  </a:moveTo>
                  <a:lnTo>
                    <a:pt x="2755" y="2603"/>
                  </a:lnTo>
                  <a:lnTo>
                    <a:pt x="2374" y="2042"/>
                  </a:lnTo>
                  <a:cubicBezTo>
                    <a:pt x="2453" y="1998"/>
                    <a:pt x="2486" y="1942"/>
                    <a:pt x="2430" y="1863"/>
                  </a:cubicBezTo>
                  <a:cubicBezTo>
                    <a:pt x="2218" y="1550"/>
                    <a:pt x="2016" y="1068"/>
                    <a:pt x="2184" y="710"/>
                  </a:cubicBezTo>
                  <a:cubicBezTo>
                    <a:pt x="2218" y="631"/>
                    <a:pt x="2262" y="564"/>
                    <a:pt x="2330" y="519"/>
                  </a:cubicBezTo>
                  <a:close/>
                  <a:moveTo>
                    <a:pt x="1691" y="1998"/>
                  </a:moveTo>
                  <a:lnTo>
                    <a:pt x="1691" y="1998"/>
                  </a:lnTo>
                  <a:cubicBezTo>
                    <a:pt x="1792" y="2020"/>
                    <a:pt x="1893" y="2054"/>
                    <a:pt x="1982" y="2098"/>
                  </a:cubicBezTo>
                  <a:cubicBezTo>
                    <a:pt x="1994" y="2110"/>
                    <a:pt x="2005" y="2110"/>
                    <a:pt x="2027" y="2121"/>
                  </a:cubicBezTo>
                  <a:lnTo>
                    <a:pt x="2083" y="2670"/>
                  </a:lnTo>
                  <a:lnTo>
                    <a:pt x="1691" y="1998"/>
                  </a:lnTo>
                  <a:close/>
                  <a:moveTo>
                    <a:pt x="3382" y="732"/>
                  </a:moveTo>
                  <a:lnTo>
                    <a:pt x="4211" y="2647"/>
                  </a:lnTo>
                  <a:cubicBezTo>
                    <a:pt x="4167" y="2659"/>
                    <a:pt x="4111" y="2670"/>
                    <a:pt x="4066" y="2681"/>
                  </a:cubicBezTo>
                  <a:cubicBezTo>
                    <a:pt x="3920" y="2715"/>
                    <a:pt x="3786" y="2748"/>
                    <a:pt x="3640" y="2771"/>
                  </a:cubicBezTo>
                  <a:lnTo>
                    <a:pt x="3382" y="732"/>
                  </a:lnTo>
                  <a:close/>
                  <a:moveTo>
                    <a:pt x="1329" y="1940"/>
                  </a:moveTo>
                  <a:cubicBezTo>
                    <a:pt x="1345" y="1940"/>
                    <a:pt x="1361" y="1941"/>
                    <a:pt x="1378" y="1942"/>
                  </a:cubicBezTo>
                  <a:lnTo>
                    <a:pt x="1456" y="2815"/>
                  </a:lnTo>
                  <a:lnTo>
                    <a:pt x="918" y="2121"/>
                  </a:lnTo>
                  <a:cubicBezTo>
                    <a:pt x="1021" y="1998"/>
                    <a:pt x="1152" y="1940"/>
                    <a:pt x="1329" y="1940"/>
                  </a:cubicBezTo>
                  <a:close/>
                  <a:moveTo>
                    <a:pt x="2643" y="1135"/>
                  </a:moveTo>
                  <a:lnTo>
                    <a:pt x="3405" y="2815"/>
                  </a:lnTo>
                  <a:cubicBezTo>
                    <a:pt x="3270" y="2838"/>
                    <a:pt x="3136" y="2860"/>
                    <a:pt x="3002" y="2871"/>
                  </a:cubicBezTo>
                  <a:lnTo>
                    <a:pt x="2643" y="1135"/>
                  </a:lnTo>
                  <a:close/>
                  <a:moveTo>
                    <a:pt x="806" y="2278"/>
                  </a:moveTo>
                  <a:lnTo>
                    <a:pt x="1277" y="2883"/>
                  </a:lnTo>
                  <a:cubicBezTo>
                    <a:pt x="952" y="2815"/>
                    <a:pt x="672" y="2681"/>
                    <a:pt x="773" y="2345"/>
                  </a:cubicBezTo>
                  <a:cubicBezTo>
                    <a:pt x="784" y="2323"/>
                    <a:pt x="795" y="2300"/>
                    <a:pt x="806" y="2278"/>
                  </a:cubicBezTo>
                  <a:close/>
                  <a:moveTo>
                    <a:pt x="1579" y="2166"/>
                  </a:moveTo>
                  <a:lnTo>
                    <a:pt x="2016" y="2927"/>
                  </a:lnTo>
                  <a:lnTo>
                    <a:pt x="1646" y="2927"/>
                  </a:lnTo>
                  <a:lnTo>
                    <a:pt x="1579" y="2166"/>
                  </a:lnTo>
                  <a:close/>
                  <a:moveTo>
                    <a:pt x="2206" y="2121"/>
                  </a:moveTo>
                  <a:lnTo>
                    <a:pt x="2733" y="2894"/>
                  </a:lnTo>
                  <a:cubicBezTo>
                    <a:pt x="2587" y="2905"/>
                    <a:pt x="2442" y="2916"/>
                    <a:pt x="2285" y="2927"/>
                  </a:cubicBezTo>
                  <a:lnTo>
                    <a:pt x="2206" y="2121"/>
                  </a:lnTo>
                  <a:close/>
                  <a:moveTo>
                    <a:pt x="3091" y="1"/>
                  </a:moveTo>
                  <a:cubicBezTo>
                    <a:pt x="2647" y="1"/>
                    <a:pt x="2173" y="144"/>
                    <a:pt x="1870" y="430"/>
                  </a:cubicBezTo>
                  <a:cubicBezTo>
                    <a:pt x="1534" y="754"/>
                    <a:pt x="1557" y="1225"/>
                    <a:pt x="1714" y="1628"/>
                  </a:cubicBezTo>
                  <a:cubicBezTo>
                    <a:pt x="1636" y="1619"/>
                    <a:pt x="1559" y="1615"/>
                    <a:pt x="1482" y="1615"/>
                  </a:cubicBezTo>
                  <a:cubicBezTo>
                    <a:pt x="969" y="1615"/>
                    <a:pt x="483" y="1819"/>
                    <a:pt x="269" y="2345"/>
                  </a:cubicBezTo>
                  <a:cubicBezTo>
                    <a:pt x="257" y="2356"/>
                    <a:pt x="269" y="2356"/>
                    <a:pt x="257" y="2367"/>
                  </a:cubicBezTo>
                  <a:cubicBezTo>
                    <a:pt x="257" y="2379"/>
                    <a:pt x="246" y="2379"/>
                    <a:pt x="246" y="2390"/>
                  </a:cubicBezTo>
                  <a:cubicBezTo>
                    <a:pt x="1" y="3112"/>
                    <a:pt x="952" y="3261"/>
                    <a:pt x="1806" y="3261"/>
                  </a:cubicBezTo>
                  <a:cubicBezTo>
                    <a:pt x="2276" y="3261"/>
                    <a:pt x="2717" y="3216"/>
                    <a:pt x="2912" y="3196"/>
                  </a:cubicBezTo>
                  <a:cubicBezTo>
                    <a:pt x="3394" y="3140"/>
                    <a:pt x="3875" y="3051"/>
                    <a:pt x="4346" y="2927"/>
                  </a:cubicBezTo>
                  <a:cubicBezTo>
                    <a:pt x="4928" y="2771"/>
                    <a:pt x="5768" y="2535"/>
                    <a:pt x="6082" y="1964"/>
                  </a:cubicBezTo>
                  <a:cubicBezTo>
                    <a:pt x="6272" y="1628"/>
                    <a:pt x="6149" y="1225"/>
                    <a:pt x="5869" y="978"/>
                  </a:cubicBezTo>
                  <a:cubicBezTo>
                    <a:pt x="5678" y="810"/>
                    <a:pt x="5447" y="747"/>
                    <a:pt x="5209" y="747"/>
                  </a:cubicBezTo>
                  <a:cubicBezTo>
                    <a:pt x="4987" y="747"/>
                    <a:pt x="4758" y="802"/>
                    <a:pt x="4547" y="878"/>
                  </a:cubicBezTo>
                  <a:cubicBezTo>
                    <a:pt x="4323" y="497"/>
                    <a:pt x="4010" y="172"/>
                    <a:pt x="3562" y="60"/>
                  </a:cubicBezTo>
                  <a:cubicBezTo>
                    <a:pt x="3416" y="21"/>
                    <a:pt x="3256" y="1"/>
                    <a:pt x="30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3" name="Google Shape;3203;p18"/>
            <p:cNvSpPr/>
            <p:nvPr/>
          </p:nvSpPr>
          <p:spPr>
            <a:xfrm>
              <a:off x="2722319" y="13929"/>
              <a:ext cx="208044" cy="108184"/>
            </a:xfrm>
            <a:custGeom>
              <a:avLst/>
              <a:gdLst/>
              <a:ahLst/>
              <a:cxnLst/>
              <a:rect l="l" t="t" r="r" b="b"/>
              <a:pathLst>
                <a:path w="6273" h="3262" extrusionOk="0">
                  <a:moveTo>
                    <a:pt x="4917" y="1102"/>
                  </a:moveTo>
                  <a:lnTo>
                    <a:pt x="5052" y="2087"/>
                  </a:lnTo>
                  <a:lnTo>
                    <a:pt x="4548" y="1214"/>
                  </a:lnTo>
                  <a:cubicBezTo>
                    <a:pt x="4671" y="1158"/>
                    <a:pt x="4794" y="1124"/>
                    <a:pt x="4917" y="1102"/>
                  </a:cubicBezTo>
                  <a:close/>
                  <a:moveTo>
                    <a:pt x="5096" y="1102"/>
                  </a:moveTo>
                  <a:lnTo>
                    <a:pt x="5096" y="1102"/>
                  </a:lnTo>
                  <a:cubicBezTo>
                    <a:pt x="5298" y="1113"/>
                    <a:pt x="5477" y="1214"/>
                    <a:pt x="5600" y="1482"/>
                  </a:cubicBezTo>
                  <a:cubicBezTo>
                    <a:pt x="5690" y="1673"/>
                    <a:pt x="5668" y="1874"/>
                    <a:pt x="5522" y="2042"/>
                  </a:cubicBezTo>
                  <a:cubicBezTo>
                    <a:pt x="5444" y="2132"/>
                    <a:pt x="5354" y="2199"/>
                    <a:pt x="5264" y="2255"/>
                  </a:cubicBezTo>
                  <a:lnTo>
                    <a:pt x="5096" y="1102"/>
                  </a:lnTo>
                  <a:close/>
                  <a:moveTo>
                    <a:pt x="3461" y="452"/>
                  </a:moveTo>
                  <a:lnTo>
                    <a:pt x="3461" y="452"/>
                  </a:lnTo>
                  <a:cubicBezTo>
                    <a:pt x="3752" y="609"/>
                    <a:pt x="3976" y="889"/>
                    <a:pt x="4122" y="1180"/>
                  </a:cubicBezTo>
                  <a:cubicBezTo>
                    <a:pt x="4156" y="1247"/>
                    <a:pt x="4223" y="1281"/>
                    <a:pt x="4290" y="1281"/>
                  </a:cubicBezTo>
                  <a:lnTo>
                    <a:pt x="4279" y="2334"/>
                  </a:lnTo>
                  <a:lnTo>
                    <a:pt x="3461" y="452"/>
                  </a:lnTo>
                  <a:close/>
                  <a:moveTo>
                    <a:pt x="2943" y="323"/>
                  </a:moveTo>
                  <a:cubicBezTo>
                    <a:pt x="3014" y="323"/>
                    <a:pt x="3084" y="329"/>
                    <a:pt x="3147" y="340"/>
                  </a:cubicBezTo>
                  <a:lnTo>
                    <a:pt x="3405" y="2379"/>
                  </a:lnTo>
                  <a:lnTo>
                    <a:pt x="2520" y="407"/>
                  </a:lnTo>
                  <a:cubicBezTo>
                    <a:pt x="2647" y="347"/>
                    <a:pt x="2799" y="323"/>
                    <a:pt x="2943" y="323"/>
                  </a:cubicBezTo>
                  <a:close/>
                  <a:moveTo>
                    <a:pt x="4469" y="1449"/>
                  </a:moveTo>
                  <a:lnTo>
                    <a:pt x="5018" y="2390"/>
                  </a:lnTo>
                  <a:cubicBezTo>
                    <a:pt x="4839" y="2468"/>
                    <a:pt x="4648" y="2535"/>
                    <a:pt x="4458" y="2591"/>
                  </a:cubicBezTo>
                  <a:lnTo>
                    <a:pt x="4469" y="1449"/>
                  </a:lnTo>
                  <a:close/>
                  <a:moveTo>
                    <a:pt x="2330" y="519"/>
                  </a:moveTo>
                  <a:lnTo>
                    <a:pt x="2767" y="2603"/>
                  </a:lnTo>
                  <a:lnTo>
                    <a:pt x="2386" y="2042"/>
                  </a:lnTo>
                  <a:cubicBezTo>
                    <a:pt x="2453" y="1998"/>
                    <a:pt x="2487" y="1942"/>
                    <a:pt x="2431" y="1863"/>
                  </a:cubicBezTo>
                  <a:cubicBezTo>
                    <a:pt x="2229" y="1550"/>
                    <a:pt x="2027" y="1068"/>
                    <a:pt x="2184" y="710"/>
                  </a:cubicBezTo>
                  <a:cubicBezTo>
                    <a:pt x="2218" y="631"/>
                    <a:pt x="2274" y="564"/>
                    <a:pt x="2330" y="519"/>
                  </a:cubicBezTo>
                  <a:close/>
                  <a:moveTo>
                    <a:pt x="1703" y="1998"/>
                  </a:moveTo>
                  <a:lnTo>
                    <a:pt x="1703" y="1998"/>
                  </a:lnTo>
                  <a:cubicBezTo>
                    <a:pt x="1792" y="2020"/>
                    <a:pt x="1893" y="2054"/>
                    <a:pt x="1983" y="2098"/>
                  </a:cubicBezTo>
                  <a:cubicBezTo>
                    <a:pt x="1994" y="2110"/>
                    <a:pt x="2016" y="2110"/>
                    <a:pt x="2027" y="2121"/>
                  </a:cubicBezTo>
                  <a:lnTo>
                    <a:pt x="2083" y="2670"/>
                  </a:lnTo>
                  <a:lnTo>
                    <a:pt x="1703" y="1998"/>
                  </a:lnTo>
                  <a:close/>
                  <a:moveTo>
                    <a:pt x="3383" y="732"/>
                  </a:moveTo>
                  <a:lnTo>
                    <a:pt x="4223" y="2647"/>
                  </a:lnTo>
                  <a:cubicBezTo>
                    <a:pt x="4167" y="2659"/>
                    <a:pt x="4111" y="2670"/>
                    <a:pt x="4066" y="2681"/>
                  </a:cubicBezTo>
                  <a:cubicBezTo>
                    <a:pt x="3932" y="2715"/>
                    <a:pt x="3786" y="2748"/>
                    <a:pt x="3640" y="2771"/>
                  </a:cubicBezTo>
                  <a:lnTo>
                    <a:pt x="3383" y="732"/>
                  </a:lnTo>
                  <a:close/>
                  <a:moveTo>
                    <a:pt x="1331" y="1940"/>
                  </a:moveTo>
                  <a:cubicBezTo>
                    <a:pt x="1346" y="1940"/>
                    <a:pt x="1362" y="1941"/>
                    <a:pt x="1378" y="1942"/>
                  </a:cubicBezTo>
                  <a:lnTo>
                    <a:pt x="1456" y="2815"/>
                  </a:lnTo>
                  <a:lnTo>
                    <a:pt x="919" y="2121"/>
                  </a:lnTo>
                  <a:cubicBezTo>
                    <a:pt x="1021" y="1998"/>
                    <a:pt x="1162" y="1940"/>
                    <a:pt x="1331" y="1940"/>
                  </a:cubicBezTo>
                  <a:close/>
                  <a:moveTo>
                    <a:pt x="2643" y="1135"/>
                  </a:moveTo>
                  <a:lnTo>
                    <a:pt x="3405" y="2815"/>
                  </a:lnTo>
                  <a:cubicBezTo>
                    <a:pt x="3271" y="2838"/>
                    <a:pt x="3136" y="2860"/>
                    <a:pt x="3002" y="2871"/>
                  </a:cubicBezTo>
                  <a:lnTo>
                    <a:pt x="2643" y="1135"/>
                  </a:lnTo>
                  <a:close/>
                  <a:moveTo>
                    <a:pt x="818" y="2278"/>
                  </a:moveTo>
                  <a:lnTo>
                    <a:pt x="1277" y="2883"/>
                  </a:lnTo>
                  <a:cubicBezTo>
                    <a:pt x="952" y="2815"/>
                    <a:pt x="672" y="2681"/>
                    <a:pt x="784" y="2345"/>
                  </a:cubicBezTo>
                  <a:cubicBezTo>
                    <a:pt x="795" y="2323"/>
                    <a:pt x="807" y="2300"/>
                    <a:pt x="818" y="2278"/>
                  </a:cubicBezTo>
                  <a:close/>
                  <a:moveTo>
                    <a:pt x="1579" y="2166"/>
                  </a:moveTo>
                  <a:lnTo>
                    <a:pt x="2016" y="2927"/>
                  </a:lnTo>
                  <a:lnTo>
                    <a:pt x="1647" y="2927"/>
                  </a:lnTo>
                  <a:lnTo>
                    <a:pt x="1579" y="2166"/>
                  </a:lnTo>
                  <a:close/>
                  <a:moveTo>
                    <a:pt x="2218" y="2121"/>
                  </a:moveTo>
                  <a:lnTo>
                    <a:pt x="2744" y="2894"/>
                  </a:lnTo>
                  <a:cubicBezTo>
                    <a:pt x="2587" y="2905"/>
                    <a:pt x="2442" y="2916"/>
                    <a:pt x="2285" y="2927"/>
                  </a:cubicBezTo>
                  <a:lnTo>
                    <a:pt x="2218" y="2121"/>
                  </a:lnTo>
                  <a:close/>
                  <a:moveTo>
                    <a:pt x="3091" y="1"/>
                  </a:moveTo>
                  <a:cubicBezTo>
                    <a:pt x="2648" y="1"/>
                    <a:pt x="2173" y="144"/>
                    <a:pt x="1871" y="430"/>
                  </a:cubicBezTo>
                  <a:cubicBezTo>
                    <a:pt x="1535" y="754"/>
                    <a:pt x="1557" y="1225"/>
                    <a:pt x="1714" y="1628"/>
                  </a:cubicBezTo>
                  <a:cubicBezTo>
                    <a:pt x="1636" y="1619"/>
                    <a:pt x="1559" y="1615"/>
                    <a:pt x="1482" y="1615"/>
                  </a:cubicBezTo>
                  <a:cubicBezTo>
                    <a:pt x="969" y="1615"/>
                    <a:pt x="483" y="1819"/>
                    <a:pt x="269" y="2345"/>
                  </a:cubicBezTo>
                  <a:cubicBezTo>
                    <a:pt x="269" y="2356"/>
                    <a:pt x="269" y="2356"/>
                    <a:pt x="269" y="2367"/>
                  </a:cubicBezTo>
                  <a:cubicBezTo>
                    <a:pt x="258" y="2379"/>
                    <a:pt x="258" y="2379"/>
                    <a:pt x="247" y="2390"/>
                  </a:cubicBezTo>
                  <a:cubicBezTo>
                    <a:pt x="1" y="3112"/>
                    <a:pt x="952" y="3261"/>
                    <a:pt x="1806" y="3261"/>
                  </a:cubicBezTo>
                  <a:cubicBezTo>
                    <a:pt x="2277" y="3261"/>
                    <a:pt x="2717" y="3216"/>
                    <a:pt x="2912" y="3196"/>
                  </a:cubicBezTo>
                  <a:cubicBezTo>
                    <a:pt x="3394" y="3140"/>
                    <a:pt x="3876" y="3051"/>
                    <a:pt x="4346" y="2927"/>
                  </a:cubicBezTo>
                  <a:cubicBezTo>
                    <a:pt x="4940" y="2771"/>
                    <a:pt x="5768" y="2535"/>
                    <a:pt x="6093" y="1964"/>
                  </a:cubicBezTo>
                  <a:cubicBezTo>
                    <a:pt x="6272" y="1628"/>
                    <a:pt x="6149" y="1225"/>
                    <a:pt x="5869" y="978"/>
                  </a:cubicBezTo>
                  <a:cubicBezTo>
                    <a:pt x="5684" y="810"/>
                    <a:pt x="5456" y="747"/>
                    <a:pt x="5219" y="747"/>
                  </a:cubicBezTo>
                  <a:cubicBezTo>
                    <a:pt x="4998" y="747"/>
                    <a:pt x="4769" y="802"/>
                    <a:pt x="4559" y="878"/>
                  </a:cubicBezTo>
                  <a:cubicBezTo>
                    <a:pt x="4324" y="497"/>
                    <a:pt x="4010" y="172"/>
                    <a:pt x="3562" y="60"/>
                  </a:cubicBezTo>
                  <a:cubicBezTo>
                    <a:pt x="3416" y="21"/>
                    <a:pt x="3256" y="1"/>
                    <a:pt x="30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4" name="Google Shape;3204;p18"/>
            <p:cNvSpPr/>
            <p:nvPr/>
          </p:nvSpPr>
          <p:spPr>
            <a:xfrm>
              <a:off x="3491649" y="13929"/>
              <a:ext cx="208011" cy="108184"/>
            </a:xfrm>
            <a:custGeom>
              <a:avLst/>
              <a:gdLst/>
              <a:ahLst/>
              <a:cxnLst/>
              <a:rect l="l" t="t" r="r" b="b"/>
              <a:pathLst>
                <a:path w="6272" h="3262" extrusionOk="0">
                  <a:moveTo>
                    <a:pt x="4917" y="1102"/>
                  </a:moveTo>
                  <a:lnTo>
                    <a:pt x="5051" y="2087"/>
                  </a:lnTo>
                  <a:lnTo>
                    <a:pt x="4547" y="1214"/>
                  </a:lnTo>
                  <a:cubicBezTo>
                    <a:pt x="4670" y="1158"/>
                    <a:pt x="4793" y="1124"/>
                    <a:pt x="4917" y="1102"/>
                  </a:cubicBezTo>
                  <a:close/>
                  <a:moveTo>
                    <a:pt x="5096" y="1102"/>
                  </a:moveTo>
                  <a:lnTo>
                    <a:pt x="5096" y="1102"/>
                  </a:lnTo>
                  <a:cubicBezTo>
                    <a:pt x="5297" y="1113"/>
                    <a:pt x="5477" y="1214"/>
                    <a:pt x="5589" y="1482"/>
                  </a:cubicBezTo>
                  <a:cubicBezTo>
                    <a:pt x="5678" y="1673"/>
                    <a:pt x="5667" y="1874"/>
                    <a:pt x="5521" y="2042"/>
                  </a:cubicBezTo>
                  <a:cubicBezTo>
                    <a:pt x="5443" y="2132"/>
                    <a:pt x="5353" y="2199"/>
                    <a:pt x="5264" y="2255"/>
                  </a:cubicBezTo>
                  <a:lnTo>
                    <a:pt x="5096" y="1102"/>
                  </a:lnTo>
                  <a:close/>
                  <a:moveTo>
                    <a:pt x="3461" y="452"/>
                  </a:moveTo>
                  <a:cubicBezTo>
                    <a:pt x="3752" y="609"/>
                    <a:pt x="3976" y="889"/>
                    <a:pt x="4121" y="1180"/>
                  </a:cubicBezTo>
                  <a:cubicBezTo>
                    <a:pt x="4155" y="1247"/>
                    <a:pt x="4222" y="1281"/>
                    <a:pt x="4289" y="1281"/>
                  </a:cubicBezTo>
                  <a:lnTo>
                    <a:pt x="4278" y="2334"/>
                  </a:lnTo>
                  <a:lnTo>
                    <a:pt x="3461" y="452"/>
                  </a:lnTo>
                  <a:close/>
                  <a:moveTo>
                    <a:pt x="2937" y="323"/>
                  </a:moveTo>
                  <a:cubicBezTo>
                    <a:pt x="3009" y="323"/>
                    <a:pt x="3080" y="329"/>
                    <a:pt x="3147" y="340"/>
                  </a:cubicBezTo>
                  <a:lnTo>
                    <a:pt x="3405" y="2379"/>
                  </a:lnTo>
                  <a:lnTo>
                    <a:pt x="2508" y="407"/>
                  </a:lnTo>
                  <a:cubicBezTo>
                    <a:pt x="2643" y="347"/>
                    <a:pt x="2792" y="323"/>
                    <a:pt x="2937" y="323"/>
                  </a:cubicBezTo>
                  <a:close/>
                  <a:moveTo>
                    <a:pt x="4469" y="1449"/>
                  </a:moveTo>
                  <a:lnTo>
                    <a:pt x="5017" y="2390"/>
                  </a:lnTo>
                  <a:cubicBezTo>
                    <a:pt x="4838" y="2468"/>
                    <a:pt x="4648" y="2535"/>
                    <a:pt x="4457" y="2591"/>
                  </a:cubicBezTo>
                  <a:lnTo>
                    <a:pt x="4469" y="1449"/>
                  </a:lnTo>
                  <a:close/>
                  <a:moveTo>
                    <a:pt x="2329" y="519"/>
                  </a:moveTo>
                  <a:lnTo>
                    <a:pt x="2766" y="2603"/>
                  </a:lnTo>
                  <a:lnTo>
                    <a:pt x="2374" y="2042"/>
                  </a:lnTo>
                  <a:cubicBezTo>
                    <a:pt x="2452" y="1998"/>
                    <a:pt x="2486" y="1942"/>
                    <a:pt x="2430" y="1863"/>
                  </a:cubicBezTo>
                  <a:cubicBezTo>
                    <a:pt x="2217" y="1550"/>
                    <a:pt x="2016" y="1068"/>
                    <a:pt x="2184" y="710"/>
                  </a:cubicBezTo>
                  <a:cubicBezTo>
                    <a:pt x="2217" y="631"/>
                    <a:pt x="2273" y="564"/>
                    <a:pt x="2329" y="519"/>
                  </a:cubicBezTo>
                  <a:close/>
                  <a:moveTo>
                    <a:pt x="1691" y="1998"/>
                  </a:moveTo>
                  <a:cubicBezTo>
                    <a:pt x="1792" y="2020"/>
                    <a:pt x="1892" y="2054"/>
                    <a:pt x="1982" y="2098"/>
                  </a:cubicBezTo>
                  <a:cubicBezTo>
                    <a:pt x="1993" y="2110"/>
                    <a:pt x="2016" y="2110"/>
                    <a:pt x="2027" y="2121"/>
                  </a:cubicBezTo>
                  <a:lnTo>
                    <a:pt x="2083" y="2670"/>
                  </a:lnTo>
                  <a:lnTo>
                    <a:pt x="1691" y="1998"/>
                  </a:lnTo>
                  <a:close/>
                  <a:moveTo>
                    <a:pt x="3382" y="732"/>
                  </a:moveTo>
                  <a:lnTo>
                    <a:pt x="4211" y="2647"/>
                  </a:lnTo>
                  <a:cubicBezTo>
                    <a:pt x="4166" y="2659"/>
                    <a:pt x="4110" y="2670"/>
                    <a:pt x="4065" y="2681"/>
                  </a:cubicBezTo>
                  <a:cubicBezTo>
                    <a:pt x="3920" y="2715"/>
                    <a:pt x="3785" y="2748"/>
                    <a:pt x="3640" y="2771"/>
                  </a:cubicBezTo>
                  <a:lnTo>
                    <a:pt x="3382" y="732"/>
                  </a:lnTo>
                  <a:close/>
                  <a:moveTo>
                    <a:pt x="1331" y="1940"/>
                  </a:moveTo>
                  <a:cubicBezTo>
                    <a:pt x="1346" y="1940"/>
                    <a:pt x="1361" y="1941"/>
                    <a:pt x="1377" y="1942"/>
                  </a:cubicBezTo>
                  <a:lnTo>
                    <a:pt x="1456" y="2815"/>
                  </a:lnTo>
                  <a:lnTo>
                    <a:pt x="918" y="2121"/>
                  </a:lnTo>
                  <a:cubicBezTo>
                    <a:pt x="1021" y="1998"/>
                    <a:pt x="1161" y="1940"/>
                    <a:pt x="1331" y="1940"/>
                  </a:cubicBezTo>
                  <a:close/>
                  <a:moveTo>
                    <a:pt x="2643" y="1135"/>
                  </a:moveTo>
                  <a:lnTo>
                    <a:pt x="3405" y="2815"/>
                  </a:lnTo>
                  <a:cubicBezTo>
                    <a:pt x="3270" y="2838"/>
                    <a:pt x="3136" y="2860"/>
                    <a:pt x="3001" y="2871"/>
                  </a:cubicBezTo>
                  <a:lnTo>
                    <a:pt x="2643" y="1135"/>
                  </a:lnTo>
                  <a:close/>
                  <a:moveTo>
                    <a:pt x="817" y="2278"/>
                  </a:moveTo>
                  <a:lnTo>
                    <a:pt x="1276" y="2883"/>
                  </a:lnTo>
                  <a:cubicBezTo>
                    <a:pt x="952" y="2815"/>
                    <a:pt x="672" y="2681"/>
                    <a:pt x="772" y="2345"/>
                  </a:cubicBezTo>
                  <a:cubicBezTo>
                    <a:pt x="784" y="2323"/>
                    <a:pt x="806" y="2300"/>
                    <a:pt x="817" y="2278"/>
                  </a:cubicBezTo>
                  <a:close/>
                  <a:moveTo>
                    <a:pt x="1579" y="2166"/>
                  </a:moveTo>
                  <a:lnTo>
                    <a:pt x="2016" y="2927"/>
                  </a:lnTo>
                  <a:lnTo>
                    <a:pt x="1646" y="2927"/>
                  </a:lnTo>
                  <a:lnTo>
                    <a:pt x="1579" y="2166"/>
                  </a:lnTo>
                  <a:close/>
                  <a:moveTo>
                    <a:pt x="2217" y="2121"/>
                  </a:moveTo>
                  <a:lnTo>
                    <a:pt x="2744" y="2894"/>
                  </a:lnTo>
                  <a:cubicBezTo>
                    <a:pt x="2587" y="2905"/>
                    <a:pt x="2441" y="2916"/>
                    <a:pt x="2284" y="2927"/>
                  </a:cubicBezTo>
                  <a:lnTo>
                    <a:pt x="2217" y="2121"/>
                  </a:lnTo>
                  <a:close/>
                  <a:moveTo>
                    <a:pt x="3091" y="1"/>
                  </a:moveTo>
                  <a:cubicBezTo>
                    <a:pt x="2647" y="1"/>
                    <a:pt x="2172" y="144"/>
                    <a:pt x="1870" y="430"/>
                  </a:cubicBezTo>
                  <a:cubicBezTo>
                    <a:pt x="1534" y="754"/>
                    <a:pt x="1556" y="1225"/>
                    <a:pt x="1713" y="1628"/>
                  </a:cubicBezTo>
                  <a:cubicBezTo>
                    <a:pt x="1636" y="1619"/>
                    <a:pt x="1558" y="1615"/>
                    <a:pt x="1482" y="1615"/>
                  </a:cubicBezTo>
                  <a:cubicBezTo>
                    <a:pt x="968" y="1615"/>
                    <a:pt x="483" y="1819"/>
                    <a:pt x="268" y="2345"/>
                  </a:cubicBezTo>
                  <a:cubicBezTo>
                    <a:pt x="268" y="2356"/>
                    <a:pt x="268" y="2356"/>
                    <a:pt x="268" y="2367"/>
                  </a:cubicBezTo>
                  <a:cubicBezTo>
                    <a:pt x="257" y="2379"/>
                    <a:pt x="257" y="2379"/>
                    <a:pt x="246" y="2390"/>
                  </a:cubicBezTo>
                  <a:cubicBezTo>
                    <a:pt x="0" y="3112"/>
                    <a:pt x="952" y="3261"/>
                    <a:pt x="1806" y="3261"/>
                  </a:cubicBezTo>
                  <a:cubicBezTo>
                    <a:pt x="2276" y="3261"/>
                    <a:pt x="2717" y="3216"/>
                    <a:pt x="2912" y="3196"/>
                  </a:cubicBezTo>
                  <a:cubicBezTo>
                    <a:pt x="3393" y="3140"/>
                    <a:pt x="3875" y="3051"/>
                    <a:pt x="4345" y="2927"/>
                  </a:cubicBezTo>
                  <a:cubicBezTo>
                    <a:pt x="4928" y="2771"/>
                    <a:pt x="5768" y="2535"/>
                    <a:pt x="6093" y="1964"/>
                  </a:cubicBezTo>
                  <a:cubicBezTo>
                    <a:pt x="6272" y="1628"/>
                    <a:pt x="6149" y="1225"/>
                    <a:pt x="5869" y="978"/>
                  </a:cubicBezTo>
                  <a:cubicBezTo>
                    <a:pt x="5683" y="810"/>
                    <a:pt x="5453" y="747"/>
                    <a:pt x="5213" y="747"/>
                  </a:cubicBezTo>
                  <a:cubicBezTo>
                    <a:pt x="4989" y="747"/>
                    <a:pt x="4758" y="802"/>
                    <a:pt x="4547" y="878"/>
                  </a:cubicBezTo>
                  <a:cubicBezTo>
                    <a:pt x="4323" y="497"/>
                    <a:pt x="4009" y="172"/>
                    <a:pt x="3561" y="60"/>
                  </a:cubicBezTo>
                  <a:cubicBezTo>
                    <a:pt x="3416" y="21"/>
                    <a:pt x="3255" y="1"/>
                    <a:pt x="30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5" name="Google Shape;3205;p18"/>
            <p:cNvSpPr/>
            <p:nvPr/>
          </p:nvSpPr>
          <p:spPr>
            <a:xfrm>
              <a:off x="4260945" y="13929"/>
              <a:ext cx="208044" cy="108184"/>
            </a:xfrm>
            <a:custGeom>
              <a:avLst/>
              <a:gdLst/>
              <a:ahLst/>
              <a:cxnLst/>
              <a:rect l="l" t="t" r="r" b="b"/>
              <a:pathLst>
                <a:path w="6273" h="3262" extrusionOk="0">
                  <a:moveTo>
                    <a:pt x="4906" y="1102"/>
                  </a:moveTo>
                  <a:lnTo>
                    <a:pt x="5052" y="2087"/>
                  </a:lnTo>
                  <a:lnTo>
                    <a:pt x="4547" y="1214"/>
                  </a:lnTo>
                  <a:cubicBezTo>
                    <a:pt x="4671" y="1158"/>
                    <a:pt x="4794" y="1124"/>
                    <a:pt x="4906" y="1102"/>
                  </a:cubicBezTo>
                  <a:close/>
                  <a:moveTo>
                    <a:pt x="5096" y="1102"/>
                  </a:moveTo>
                  <a:cubicBezTo>
                    <a:pt x="5298" y="1113"/>
                    <a:pt x="5477" y="1214"/>
                    <a:pt x="5589" y="1482"/>
                  </a:cubicBezTo>
                  <a:cubicBezTo>
                    <a:pt x="5679" y="1673"/>
                    <a:pt x="5656" y="1874"/>
                    <a:pt x="5511" y="2042"/>
                  </a:cubicBezTo>
                  <a:cubicBezTo>
                    <a:pt x="5444" y="2132"/>
                    <a:pt x="5354" y="2199"/>
                    <a:pt x="5253" y="2255"/>
                  </a:cubicBezTo>
                  <a:lnTo>
                    <a:pt x="5096" y="1102"/>
                  </a:lnTo>
                  <a:close/>
                  <a:moveTo>
                    <a:pt x="3450" y="452"/>
                  </a:moveTo>
                  <a:lnTo>
                    <a:pt x="3450" y="452"/>
                  </a:lnTo>
                  <a:cubicBezTo>
                    <a:pt x="3752" y="609"/>
                    <a:pt x="3976" y="889"/>
                    <a:pt x="4122" y="1180"/>
                  </a:cubicBezTo>
                  <a:cubicBezTo>
                    <a:pt x="4155" y="1247"/>
                    <a:pt x="4211" y="1281"/>
                    <a:pt x="4290" y="1281"/>
                  </a:cubicBezTo>
                  <a:lnTo>
                    <a:pt x="4279" y="2334"/>
                  </a:lnTo>
                  <a:lnTo>
                    <a:pt x="3450" y="452"/>
                  </a:lnTo>
                  <a:close/>
                  <a:moveTo>
                    <a:pt x="2937" y="323"/>
                  </a:moveTo>
                  <a:cubicBezTo>
                    <a:pt x="3009" y="323"/>
                    <a:pt x="3080" y="329"/>
                    <a:pt x="3147" y="340"/>
                  </a:cubicBezTo>
                  <a:lnTo>
                    <a:pt x="3405" y="2379"/>
                  </a:lnTo>
                  <a:lnTo>
                    <a:pt x="2509" y="407"/>
                  </a:lnTo>
                  <a:cubicBezTo>
                    <a:pt x="2643" y="347"/>
                    <a:pt x="2793" y="323"/>
                    <a:pt x="2937" y="323"/>
                  </a:cubicBezTo>
                  <a:close/>
                  <a:moveTo>
                    <a:pt x="4469" y="1449"/>
                  </a:moveTo>
                  <a:lnTo>
                    <a:pt x="5018" y="2390"/>
                  </a:lnTo>
                  <a:cubicBezTo>
                    <a:pt x="4827" y="2468"/>
                    <a:pt x="4637" y="2535"/>
                    <a:pt x="4458" y="2591"/>
                  </a:cubicBezTo>
                  <a:lnTo>
                    <a:pt x="4469" y="1449"/>
                  </a:lnTo>
                  <a:close/>
                  <a:moveTo>
                    <a:pt x="2330" y="519"/>
                  </a:moveTo>
                  <a:lnTo>
                    <a:pt x="2755" y="2603"/>
                  </a:lnTo>
                  <a:lnTo>
                    <a:pt x="2375" y="2042"/>
                  </a:lnTo>
                  <a:cubicBezTo>
                    <a:pt x="2453" y="1998"/>
                    <a:pt x="2487" y="1942"/>
                    <a:pt x="2431" y="1863"/>
                  </a:cubicBezTo>
                  <a:cubicBezTo>
                    <a:pt x="2218" y="1550"/>
                    <a:pt x="2016" y="1068"/>
                    <a:pt x="2173" y="710"/>
                  </a:cubicBezTo>
                  <a:cubicBezTo>
                    <a:pt x="2218" y="631"/>
                    <a:pt x="2263" y="564"/>
                    <a:pt x="2330" y="519"/>
                  </a:cubicBezTo>
                  <a:close/>
                  <a:moveTo>
                    <a:pt x="1691" y="1998"/>
                  </a:moveTo>
                  <a:lnTo>
                    <a:pt x="1691" y="1998"/>
                  </a:lnTo>
                  <a:cubicBezTo>
                    <a:pt x="1792" y="2020"/>
                    <a:pt x="1893" y="2054"/>
                    <a:pt x="1983" y="2098"/>
                  </a:cubicBezTo>
                  <a:cubicBezTo>
                    <a:pt x="1994" y="2110"/>
                    <a:pt x="2005" y="2110"/>
                    <a:pt x="2027" y="2121"/>
                  </a:cubicBezTo>
                  <a:lnTo>
                    <a:pt x="2083" y="2670"/>
                  </a:lnTo>
                  <a:lnTo>
                    <a:pt x="1691" y="1998"/>
                  </a:lnTo>
                  <a:close/>
                  <a:moveTo>
                    <a:pt x="3383" y="732"/>
                  </a:moveTo>
                  <a:lnTo>
                    <a:pt x="4211" y="2647"/>
                  </a:lnTo>
                  <a:cubicBezTo>
                    <a:pt x="4167" y="2659"/>
                    <a:pt x="4111" y="2670"/>
                    <a:pt x="4066" y="2681"/>
                  </a:cubicBezTo>
                  <a:cubicBezTo>
                    <a:pt x="3920" y="2715"/>
                    <a:pt x="3786" y="2748"/>
                    <a:pt x="3640" y="2771"/>
                  </a:cubicBezTo>
                  <a:lnTo>
                    <a:pt x="3383" y="732"/>
                  </a:lnTo>
                  <a:close/>
                  <a:moveTo>
                    <a:pt x="1329" y="1940"/>
                  </a:moveTo>
                  <a:cubicBezTo>
                    <a:pt x="1345" y="1940"/>
                    <a:pt x="1361" y="1941"/>
                    <a:pt x="1378" y="1942"/>
                  </a:cubicBezTo>
                  <a:lnTo>
                    <a:pt x="1456" y="2815"/>
                  </a:lnTo>
                  <a:lnTo>
                    <a:pt x="918" y="2121"/>
                  </a:lnTo>
                  <a:cubicBezTo>
                    <a:pt x="1021" y="1998"/>
                    <a:pt x="1152" y="1940"/>
                    <a:pt x="1329" y="1940"/>
                  </a:cubicBezTo>
                  <a:close/>
                  <a:moveTo>
                    <a:pt x="2643" y="1135"/>
                  </a:moveTo>
                  <a:lnTo>
                    <a:pt x="3405" y="2815"/>
                  </a:lnTo>
                  <a:cubicBezTo>
                    <a:pt x="3271" y="2838"/>
                    <a:pt x="3136" y="2860"/>
                    <a:pt x="3002" y="2871"/>
                  </a:cubicBezTo>
                  <a:lnTo>
                    <a:pt x="2643" y="1135"/>
                  </a:lnTo>
                  <a:close/>
                  <a:moveTo>
                    <a:pt x="806" y="2278"/>
                  </a:moveTo>
                  <a:lnTo>
                    <a:pt x="1277" y="2883"/>
                  </a:lnTo>
                  <a:cubicBezTo>
                    <a:pt x="952" y="2815"/>
                    <a:pt x="672" y="2681"/>
                    <a:pt x="773" y="2345"/>
                  </a:cubicBezTo>
                  <a:cubicBezTo>
                    <a:pt x="784" y="2323"/>
                    <a:pt x="795" y="2300"/>
                    <a:pt x="806" y="2278"/>
                  </a:cubicBezTo>
                  <a:close/>
                  <a:moveTo>
                    <a:pt x="1579" y="2166"/>
                  </a:moveTo>
                  <a:lnTo>
                    <a:pt x="2016" y="2927"/>
                  </a:lnTo>
                  <a:lnTo>
                    <a:pt x="1647" y="2927"/>
                  </a:lnTo>
                  <a:lnTo>
                    <a:pt x="1579" y="2166"/>
                  </a:lnTo>
                  <a:close/>
                  <a:moveTo>
                    <a:pt x="2207" y="2121"/>
                  </a:moveTo>
                  <a:lnTo>
                    <a:pt x="2733" y="2894"/>
                  </a:lnTo>
                  <a:cubicBezTo>
                    <a:pt x="2587" y="2905"/>
                    <a:pt x="2431" y="2916"/>
                    <a:pt x="2285" y="2927"/>
                  </a:cubicBezTo>
                  <a:lnTo>
                    <a:pt x="2207" y="2121"/>
                  </a:lnTo>
                  <a:close/>
                  <a:moveTo>
                    <a:pt x="3091" y="1"/>
                  </a:moveTo>
                  <a:cubicBezTo>
                    <a:pt x="2648" y="1"/>
                    <a:pt x="2173" y="144"/>
                    <a:pt x="1871" y="430"/>
                  </a:cubicBezTo>
                  <a:cubicBezTo>
                    <a:pt x="1535" y="754"/>
                    <a:pt x="1557" y="1225"/>
                    <a:pt x="1714" y="1628"/>
                  </a:cubicBezTo>
                  <a:cubicBezTo>
                    <a:pt x="1636" y="1619"/>
                    <a:pt x="1559" y="1615"/>
                    <a:pt x="1482" y="1615"/>
                  </a:cubicBezTo>
                  <a:cubicBezTo>
                    <a:pt x="969" y="1615"/>
                    <a:pt x="483" y="1819"/>
                    <a:pt x="269" y="2345"/>
                  </a:cubicBezTo>
                  <a:cubicBezTo>
                    <a:pt x="258" y="2356"/>
                    <a:pt x="269" y="2356"/>
                    <a:pt x="258" y="2367"/>
                  </a:cubicBezTo>
                  <a:cubicBezTo>
                    <a:pt x="258" y="2379"/>
                    <a:pt x="246" y="2379"/>
                    <a:pt x="246" y="2390"/>
                  </a:cubicBezTo>
                  <a:cubicBezTo>
                    <a:pt x="1" y="3112"/>
                    <a:pt x="952" y="3261"/>
                    <a:pt x="1806" y="3261"/>
                  </a:cubicBezTo>
                  <a:cubicBezTo>
                    <a:pt x="2277" y="3261"/>
                    <a:pt x="2717" y="3216"/>
                    <a:pt x="2912" y="3196"/>
                  </a:cubicBezTo>
                  <a:cubicBezTo>
                    <a:pt x="3394" y="3140"/>
                    <a:pt x="3875" y="3051"/>
                    <a:pt x="4346" y="2927"/>
                  </a:cubicBezTo>
                  <a:cubicBezTo>
                    <a:pt x="4928" y="2771"/>
                    <a:pt x="5768" y="2535"/>
                    <a:pt x="6082" y="1964"/>
                  </a:cubicBezTo>
                  <a:cubicBezTo>
                    <a:pt x="6272" y="1628"/>
                    <a:pt x="6149" y="1225"/>
                    <a:pt x="5869" y="978"/>
                  </a:cubicBezTo>
                  <a:cubicBezTo>
                    <a:pt x="5678" y="810"/>
                    <a:pt x="5447" y="747"/>
                    <a:pt x="5209" y="747"/>
                  </a:cubicBezTo>
                  <a:cubicBezTo>
                    <a:pt x="4987" y="747"/>
                    <a:pt x="4758" y="802"/>
                    <a:pt x="4547" y="878"/>
                  </a:cubicBezTo>
                  <a:cubicBezTo>
                    <a:pt x="4323" y="497"/>
                    <a:pt x="4010" y="172"/>
                    <a:pt x="3562" y="60"/>
                  </a:cubicBezTo>
                  <a:cubicBezTo>
                    <a:pt x="3416" y="21"/>
                    <a:pt x="3256" y="1"/>
                    <a:pt x="30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6" name="Google Shape;3206;p18"/>
            <p:cNvSpPr/>
            <p:nvPr/>
          </p:nvSpPr>
          <p:spPr>
            <a:xfrm>
              <a:off x="5030042" y="13929"/>
              <a:ext cx="208243" cy="108184"/>
            </a:xfrm>
            <a:custGeom>
              <a:avLst/>
              <a:gdLst/>
              <a:ahLst/>
              <a:cxnLst/>
              <a:rect l="l" t="t" r="r" b="b"/>
              <a:pathLst>
                <a:path w="6279" h="3262" extrusionOk="0">
                  <a:moveTo>
                    <a:pt x="4912" y="1102"/>
                  </a:moveTo>
                  <a:lnTo>
                    <a:pt x="5058" y="2087"/>
                  </a:lnTo>
                  <a:lnTo>
                    <a:pt x="4554" y="1214"/>
                  </a:lnTo>
                  <a:cubicBezTo>
                    <a:pt x="4666" y="1158"/>
                    <a:pt x="4789" y="1124"/>
                    <a:pt x="4912" y="1102"/>
                  </a:cubicBezTo>
                  <a:close/>
                  <a:moveTo>
                    <a:pt x="5103" y="1102"/>
                  </a:moveTo>
                  <a:cubicBezTo>
                    <a:pt x="5304" y="1113"/>
                    <a:pt x="5484" y="1214"/>
                    <a:pt x="5596" y="1482"/>
                  </a:cubicBezTo>
                  <a:cubicBezTo>
                    <a:pt x="5685" y="1673"/>
                    <a:pt x="5663" y="1874"/>
                    <a:pt x="5517" y="2042"/>
                  </a:cubicBezTo>
                  <a:cubicBezTo>
                    <a:pt x="5450" y="2132"/>
                    <a:pt x="5360" y="2199"/>
                    <a:pt x="5260" y="2255"/>
                  </a:cubicBezTo>
                  <a:lnTo>
                    <a:pt x="5103" y="1102"/>
                  </a:lnTo>
                  <a:close/>
                  <a:moveTo>
                    <a:pt x="3456" y="452"/>
                  </a:moveTo>
                  <a:lnTo>
                    <a:pt x="3456" y="452"/>
                  </a:lnTo>
                  <a:cubicBezTo>
                    <a:pt x="3759" y="609"/>
                    <a:pt x="3972" y="889"/>
                    <a:pt x="4117" y="1180"/>
                  </a:cubicBezTo>
                  <a:cubicBezTo>
                    <a:pt x="4151" y="1247"/>
                    <a:pt x="4218" y="1281"/>
                    <a:pt x="4296" y="1281"/>
                  </a:cubicBezTo>
                  <a:lnTo>
                    <a:pt x="4274" y="2334"/>
                  </a:lnTo>
                  <a:lnTo>
                    <a:pt x="3456" y="452"/>
                  </a:lnTo>
                  <a:close/>
                  <a:moveTo>
                    <a:pt x="2944" y="323"/>
                  </a:moveTo>
                  <a:cubicBezTo>
                    <a:pt x="3016" y="323"/>
                    <a:pt x="3087" y="329"/>
                    <a:pt x="3154" y="340"/>
                  </a:cubicBezTo>
                  <a:lnTo>
                    <a:pt x="3411" y="2379"/>
                  </a:lnTo>
                  <a:lnTo>
                    <a:pt x="2515" y="407"/>
                  </a:lnTo>
                  <a:cubicBezTo>
                    <a:pt x="2650" y="347"/>
                    <a:pt x="2799" y="323"/>
                    <a:pt x="2944" y="323"/>
                  </a:cubicBezTo>
                  <a:close/>
                  <a:moveTo>
                    <a:pt x="4476" y="1449"/>
                  </a:moveTo>
                  <a:lnTo>
                    <a:pt x="5013" y="2390"/>
                  </a:lnTo>
                  <a:cubicBezTo>
                    <a:pt x="4834" y="2468"/>
                    <a:pt x="4644" y="2535"/>
                    <a:pt x="4453" y="2591"/>
                  </a:cubicBezTo>
                  <a:lnTo>
                    <a:pt x="4476" y="1449"/>
                  </a:lnTo>
                  <a:close/>
                  <a:moveTo>
                    <a:pt x="2336" y="519"/>
                  </a:moveTo>
                  <a:lnTo>
                    <a:pt x="2762" y="2603"/>
                  </a:lnTo>
                  <a:lnTo>
                    <a:pt x="2381" y="2042"/>
                  </a:lnTo>
                  <a:cubicBezTo>
                    <a:pt x="2448" y="1998"/>
                    <a:pt x="2482" y="1942"/>
                    <a:pt x="2437" y="1863"/>
                  </a:cubicBezTo>
                  <a:cubicBezTo>
                    <a:pt x="2224" y="1550"/>
                    <a:pt x="2023" y="1068"/>
                    <a:pt x="2179" y="710"/>
                  </a:cubicBezTo>
                  <a:cubicBezTo>
                    <a:pt x="2213" y="631"/>
                    <a:pt x="2269" y="564"/>
                    <a:pt x="2336" y="519"/>
                  </a:cubicBezTo>
                  <a:close/>
                  <a:moveTo>
                    <a:pt x="1698" y="1998"/>
                  </a:moveTo>
                  <a:lnTo>
                    <a:pt x="1698" y="1998"/>
                  </a:lnTo>
                  <a:cubicBezTo>
                    <a:pt x="1799" y="2020"/>
                    <a:pt x="1888" y="2054"/>
                    <a:pt x="1978" y="2098"/>
                  </a:cubicBezTo>
                  <a:cubicBezTo>
                    <a:pt x="2000" y="2110"/>
                    <a:pt x="2011" y="2110"/>
                    <a:pt x="2034" y="2121"/>
                  </a:cubicBezTo>
                  <a:lnTo>
                    <a:pt x="2079" y="2670"/>
                  </a:lnTo>
                  <a:lnTo>
                    <a:pt x="1698" y="1998"/>
                  </a:lnTo>
                  <a:close/>
                  <a:moveTo>
                    <a:pt x="3378" y="732"/>
                  </a:moveTo>
                  <a:lnTo>
                    <a:pt x="4218" y="2647"/>
                  </a:lnTo>
                  <a:cubicBezTo>
                    <a:pt x="4173" y="2659"/>
                    <a:pt x="4117" y="2670"/>
                    <a:pt x="4072" y="2681"/>
                  </a:cubicBezTo>
                  <a:cubicBezTo>
                    <a:pt x="3927" y="2715"/>
                    <a:pt x="3781" y="2748"/>
                    <a:pt x="3647" y="2771"/>
                  </a:cubicBezTo>
                  <a:lnTo>
                    <a:pt x="3378" y="732"/>
                  </a:lnTo>
                  <a:close/>
                  <a:moveTo>
                    <a:pt x="1335" y="1940"/>
                  </a:moveTo>
                  <a:cubicBezTo>
                    <a:pt x="1351" y="1940"/>
                    <a:pt x="1367" y="1941"/>
                    <a:pt x="1384" y="1942"/>
                  </a:cubicBezTo>
                  <a:lnTo>
                    <a:pt x="1463" y="2815"/>
                  </a:lnTo>
                  <a:lnTo>
                    <a:pt x="925" y="2121"/>
                  </a:lnTo>
                  <a:cubicBezTo>
                    <a:pt x="1028" y="1998"/>
                    <a:pt x="1159" y="1940"/>
                    <a:pt x="1335" y="1940"/>
                  </a:cubicBezTo>
                  <a:close/>
                  <a:moveTo>
                    <a:pt x="2650" y="1135"/>
                  </a:moveTo>
                  <a:lnTo>
                    <a:pt x="3411" y="2815"/>
                  </a:lnTo>
                  <a:cubicBezTo>
                    <a:pt x="3277" y="2838"/>
                    <a:pt x="3143" y="2860"/>
                    <a:pt x="3008" y="2871"/>
                  </a:cubicBezTo>
                  <a:lnTo>
                    <a:pt x="2650" y="1135"/>
                  </a:lnTo>
                  <a:close/>
                  <a:moveTo>
                    <a:pt x="813" y="2278"/>
                  </a:moveTo>
                  <a:lnTo>
                    <a:pt x="1283" y="2883"/>
                  </a:lnTo>
                  <a:cubicBezTo>
                    <a:pt x="959" y="2815"/>
                    <a:pt x="667" y="2681"/>
                    <a:pt x="779" y="2345"/>
                  </a:cubicBezTo>
                  <a:cubicBezTo>
                    <a:pt x="791" y="2323"/>
                    <a:pt x="802" y="2300"/>
                    <a:pt x="813" y="2278"/>
                  </a:cubicBezTo>
                  <a:close/>
                  <a:moveTo>
                    <a:pt x="1586" y="2166"/>
                  </a:moveTo>
                  <a:lnTo>
                    <a:pt x="2023" y="2927"/>
                  </a:lnTo>
                  <a:lnTo>
                    <a:pt x="1653" y="2927"/>
                  </a:lnTo>
                  <a:lnTo>
                    <a:pt x="1586" y="2166"/>
                  </a:lnTo>
                  <a:close/>
                  <a:moveTo>
                    <a:pt x="2213" y="2121"/>
                  </a:moveTo>
                  <a:lnTo>
                    <a:pt x="2739" y="2894"/>
                  </a:lnTo>
                  <a:cubicBezTo>
                    <a:pt x="2594" y="2905"/>
                    <a:pt x="2437" y="2916"/>
                    <a:pt x="2291" y="2927"/>
                  </a:cubicBezTo>
                  <a:lnTo>
                    <a:pt x="2213" y="2121"/>
                  </a:lnTo>
                  <a:close/>
                  <a:moveTo>
                    <a:pt x="3098" y="1"/>
                  </a:moveTo>
                  <a:cubicBezTo>
                    <a:pt x="2654" y="1"/>
                    <a:pt x="2179" y="144"/>
                    <a:pt x="1877" y="430"/>
                  </a:cubicBezTo>
                  <a:cubicBezTo>
                    <a:pt x="1541" y="754"/>
                    <a:pt x="1552" y="1225"/>
                    <a:pt x="1720" y="1628"/>
                  </a:cubicBezTo>
                  <a:cubicBezTo>
                    <a:pt x="1643" y="1619"/>
                    <a:pt x="1565" y="1615"/>
                    <a:pt x="1489" y="1615"/>
                  </a:cubicBezTo>
                  <a:cubicBezTo>
                    <a:pt x="975" y="1615"/>
                    <a:pt x="488" y="1819"/>
                    <a:pt x="264" y="2345"/>
                  </a:cubicBezTo>
                  <a:cubicBezTo>
                    <a:pt x="264" y="2356"/>
                    <a:pt x="264" y="2356"/>
                    <a:pt x="264" y="2367"/>
                  </a:cubicBezTo>
                  <a:cubicBezTo>
                    <a:pt x="264" y="2379"/>
                    <a:pt x="253" y="2379"/>
                    <a:pt x="253" y="2390"/>
                  </a:cubicBezTo>
                  <a:cubicBezTo>
                    <a:pt x="0" y="3112"/>
                    <a:pt x="954" y="3261"/>
                    <a:pt x="1810" y="3261"/>
                  </a:cubicBezTo>
                  <a:cubicBezTo>
                    <a:pt x="2282" y="3261"/>
                    <a:pt x="2724" y="3216"/>
                    <a:pt x="2919" y="3196"/>
                  </a:cubicBezTo>
                  <a:cubicBezTo>
                    <a:pt x="3400" y="3140"/>
                    <a:pt x="3882" y="3051"/>
                    <a:pt x="4352" y="2927"/>
                  </a:cubicBezTo>
                  <a:cubicBezTo>
                    <a:pt x="4935" y="2771"/>
                    <a:pt x="5775" y="2535"/>
                    <a:pt x="6088" y="1964"/>
                  </a:cubicBezTo>
                  <a:cubicBezTo>
                    <a:pt x="6279" y="1628"/>
                    <a:pt x="6156" y="1225"/>
                    <a:pt x="5876" y="978"/>
                  </a:cubicBezTo>
                  <a:cubicBezTo>
                    <a:pt x="5684" y="810"/>
                    <a:pt x="5454" y="747"/>
                    <a:pt x="5216" y="747"/>
                  </a:cubicBezTo>
                  <a:cubicBezTo>
                    <a:pt x="4994" y="747"/>
                    <a:pt x="4765" y="802"/>
                    <a:pt x="4554" y="878"/>
                  </a:cubicBezTo>
                  <a:cubicBezTo>
                    <a:pt x="4330" y="497"/>
                    <a:pt x="4016" y="172"/>
                    <a:pt x="3568" y="60"/>
                  </a:cubicBezTo>
                  <a:cubicBezTo>
                    <a:pt x="3423" y="21"/>
                    <a:pt x="3262" y="1"/>
                    <a:pt x="30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7" name="Google Shape;3207;p18"/>
            <p:cNvSpPr/>
            <p:nvPr/>
          </p:nvSpPr>
          <p:spPr>
            <a:xfrm>
              <a:off x="5799339" y="13929"/>
              <a:ext cx="208276" cy="108184"/>
            </a:xfrm>
            <a:custGeom>
              <a:avLst/>
              <a:gdLst/>
              <a:ahLst/>
              <a:cxnLst/>
              <a:rect l="l" t="t" r="r" b="b"/>
              <a:pathLst>
                <a:path w="6280" h="3262" extrusionOk="0">
                  <a:moveTo>
                    <a:pt x="4913" y="1102"/>
                  </a:moveTo>
                  <a:lnTo>
                    <a:pt x="5058" y="2087"/>
                  </a:lnTo>
                  <a:lnTo>
                    <a:pt x="4543" y="1214"/>
                  </a:lnTo>
                  <a:cubicBezTo>
                    <a:pt x="4666" y="1158"/>
                    <a:pt x="4790" y="1124"/>
                    <a:pt x="4913" y="1102"/>
                  </a:cubicBezTo>
                  <a:close/>
                  <a:moveTo>
                    <a:pt x="5092" y="1102"/>
                  </a:moveTo>
                  <a:lnTo>
                    <a:pt x="5092" y="1102"/>
                  </a:lnTo>
                  <a:cubicBezTo>
                    <a:pt x="5305" y="1113"/>
                    <a:pt x="5484" y="1214"/>
                    <a:pt x="5596" y="1482"/>
                  </a:cubicBezTo>
                  <a:cubicBezTo>
                    <a:pt x="5686" y="1673"/>
                    <a:pt x="5663" y="1874"/>
                    <a:pt x="5518" y="2042"/>
                  </a:cubicBezTo>
                  <a:cubicBezTo>
                    <a:pt x="5450" y="2132"/>
                    <a:pt x="5361" y="2199"/>
                    <a:pt x="5260" y="2255"/>
                  </a:cubicBezTo>
                  <a:lnTo>
                    <a:pt x="5092" y="1102"/>
                  </a:lnTo>
                  <a:close/>
                  <a:moveTo>
                    <a:pt x="3457" y="452"/>
                  </a:moveTo>
                  <a:lnTo>
                    <a:pt x="3457" y="452"/>
                  </a:lnTo>
                  <a:cubicBezTo>
                    <a:pt x="3748" y="609"/>
                    <a:pt x="3972" y="889"/>
                    <a:pt x="4118" y="1180"/>
                  </a:cubicBezTo>
                  <a:cubicBezTo>
                    <a:pt x="4151" y="1247"/>
                    <a:pt x="4218" y="1281"/>
                    <a:pt x="4286" y="1281"/>
                  </a:cubicBezTo>
                  <a:lnTo>
                    <a:pt x="4274" y="2334"/>
                  </a:lnTo>
                  <a:lnTo>
                    <a:pt x="3457" y="452"/>
                  </a:lnTo>
                  <a:close/>
                  <a:moveTo>
                    <a:pt x="2938" y="323"/>
                  </a:moveTo>
                  <a:cubicBezTo>
                    <a:pt x="3010" y="323"/>
                    <a:pt x="3080" y="329"/>
                    <a:pt x="3143" y="340"/>
                  </a:cubicBezTo>
                  <a:lnTo>
                    <a:pt x="3412" y="2379"/>
                  </a:lnTo>
                  <a:lnTo>
                    <a:pt x="2516" y="407"/>
                  </a:lnTo>
                  <a:cubicBezTo>
                    <a:pt x="2643" y="347"/>
                    <a:pt x="2795" y="323"/>
                    <a:pt x="2938" y="323"/>
                  </a:cubicBezTo>
                  <a:close/>
                  <a:moveTo>
                    <a:pt x="4465" y="1449"/>
                  </a:moveTo>
                  <a:lnTo>
                    <a:pt x="5014" y="2390"/>
                  </a:lnTo>
                  <a:cubicBezTo>
                    <a:pt x="4834" y="2468"/>
                    <a:pt x="4644" y="2535"/>
                    <a:pt x="4454" y="2591"/>
                  </a:cubicBezTo>
                  <a:lnTo>
                    <a:pt x="4465" y="1449"/>
                  </a:lnTo>
                  <a:close/>
                  <a:moveTo>
                    <a:pt x="2337" y="519"/>
                  </a:moveTo>
                  <a:lnTo>
                    <a:pt x="2762" y="2603"/>
                  </a:lnTo>
                  <a:lnTo>
                    <a:pt x="2381" y="2042"/>
                  </a:lnTo>
                  <a:cubicBezTo>
                    <a:pt x="2449" y="1998"/>
                    <a:pt x="2482" y="1942"/>
                    <a:pt x="2437" y="1863"/>
                  </a:cubicBezTo>
                  <a:cubicBezTo>
                    <a:pt x="2225" y="1550"/>
                    <a:pt x="2023" y="1068"/>
                    <a:pt x="2180" y="710"/>
                  </a:cubicBezTo>
                  <a:cubicBezTo>
                    <a:pt x="2213" y="631"/>
                    <a:pt x="2269" y="564"/>
                    <a:pt x="2337" y="519"/>
                  </a:cubicBezTo>
                  <a:close/>
                  <a:moveTo>
                    <a:pt x="1698" y="1998"/>
                  </a:moveTo>
                  <a:lnTo>
                    <a:pt x="1698" y="1998"/>
                  </a:lnTo>
                  <a:cubicBezTo>
                    <a:pt x="1799" y="2020"/>
                    <a:pt x="1889" y="2054"/>
                    <a:pt x="1978" y="2098"/>
                  </a:cubicBezTo>
                  <a:cubicBezTo>
                    <a:pt x="1989" y="2110"/>
                    <a:pt x="2012" y="2110"/>
                    <a:pt x="2034" y="2121"/>
                  </a:cubicBezTo>
                  <a:lnTo>
                    <a:pt x="2079" y="2670"/>
                  </a:lnTo>
                  <a:lnTo>
                    <a:pt x="1698" y="1998"/>
                  </a:lnTo>
                  <a:close/>
                  <a:moveTo>
                    <a:pt x="3378" y="732"/>
                  </a:moveTo>
                  <a:lnTo>
                    <a:pt x="4218" y="2647"/>
                  </a:lnTo>
                  <a:cubicBezTo>
                    <a:pt x="4162" y="2659"/>
                    <a:pt x="4118" y="2670"/>
                    <a:pt x="4062" y="2681"/>
                  </a:cubicBezTo>
                  <a:cubicBezTo>
                    <a:pt x="3927" y="2715"/>
                    <a:pt x="3782" y="2748"/>
                    <a:pt x="3636" y="2771"/>
                  </a:cubicBezTo>
                  <a:lnTo>
                    <a:pt x="3378" y="732"/>
                  </a:lnTo>
                  <a:close/>
                  <a:moveTo>
                    <a:pt x="1336" y="1940"/>
                  </a:moveTo>
                  <a:cubicBezTo>
                    <a:pt x="1352" y="1940"/>
                    <a:pt x="1368" y="1941"/>
                    <a:pt x="1385" y="1942"/>
                  </a:cubicBezTo>
                  <a:lnTo>
                    <a:pt x="1463" y="2815"/>
                  </a:lnTo>
                  <a:lnTo>
                    <a:pt x="914" y="2121"/>
                  </a:lnTo>
                  <a:cubicBezTo>
                    <a:pt x="1027" y="1998"/>
                    <a:pt x="1159" y="1940"/>
                    <a:pt x="1336" y="1940"/>
                  </a:cubicBezTo>
                  <a:close/>
                  <a:moveTo>
                    <a:pt x="2650" y="1135"/>
                  </a:moveTo>
                  <a:lnTo>
                    <a:pt x="3401" y="2815"/>
                  </a:lnTo>
                  <a:cubicBezTo>
                    <a:pt x="3278" y="2838"/>
                    <a:pt x="3143" y="2860"/>
                    <a:pt x="3009" y="2871"/>
                  </a:cubicBezTo>
                  <a:lnTo>
                    <a:pt x="2650" y="1135"/>
                  </a:lnTo>
                  <a:close/>
                  <a:moveTo>
                    <a:pt x="813" y="2278"/>
                  </a:moveTo>
                  <a:lnTo>
                    <a:pt x="1284" y="2883"/>
                  </a:lnTo>
                  <a:cubicBezTo>
                    <a:pt x="948" y="2815"/>
                    <a:pt x="668" y="2681"/>
                    <a:pt x="780" y="2345"/>
                  </a:cubicBezTo>
                  <a:cubicBezTo>
                    <a:pt x="791" y="2323"/>
                    <a:pt x="802" y="2300"/>
                    <a:pt x="813" y="2278"/>
                  </a:cubicBezTo>
                  <a:close/>
                  <a:moveTo>
                    <a:pt x="1586" y="2166"/>
                  </a:moveTo>
                  <a:lnTo>
                    <a:pt x="2023" y="2927"/>
                  </a:lnTo>
                  <a:lnTo>
                    <a:pt x="1653" y="2927"/>
                  </a:lnTo>
                  <a:lnTo>
                    <a:pt x="1586" y="2166"/>
                  </a:lnTo>
                  <a:close/>
                  <a:moveTo>
                    <a:pt x="2213" y="2121"/>
                  </a:moveTo>
                  <a:lnTo>
                    <a:pt x="2740" y="2894"/>
                  </a:lnTo>
                  <a:cubicBezTo>
                    <a:pt x="2594" y="2905"/>
                    <a:pt x="2437" y="2916"/>
                    <a:pt x="2292" y="2927"/>
                  </a:cubicBezTo>
                  <a:lnTo>
                    <a:pt x="2213" y="2121"/>
                  </a:lnTo>
                  <a:close/>
                  <a:moveTo>
                    <a:pt x="3096" y="1"/>
                  </a:moveTo>
                  <a:cubicBezTo>
                    <a:pt x="2650" y="1"/>
                    <a:pt x="2171" y="144"/>
                    <a:pt x="1877" y="430"/>
                  </a:cubicBezTo>
                  <a:cubicBezTo>
                    <a:pt x="1530" y="754"/>
                    <a:pt x="1553" y="1225"/>
                    <a:pt x="1709" y="1628"/>
                  </a:cubicBezTo>
                  <a:cubicBezTo>
                    <a:pt x="1634" y="1619"/>
                    <a:pt x="1557" y="1615"/>
                    <a:pt x="1481" y="1615"/>
                  </a:cubicBezTo>
                  <a:cubicBezTo>
                    <a:pt x="973" y="1615"/>
                    <a:pt x="479" y="1819"/>
                    <a:pt x="265" y="2345"/>
                  </a:cubicBezTo>
                  <a:cubicBezTo>
                    <a:pt x="265" y="2356"/>
                    <a:pt x="265" y="2356"/>
                    <a:pt x="265" y="2367"/>
                  </a:cubicBezTo>
                  <a:cubicBezTo>
                    <a:pt x="265" y="2379"/>
                    <a:pt x="253" y="2379"/>
                    <a:pt x="253" y="2390"/>
                  </a:cubicBezTo>
                  <a:cubicBezTo>
                    <a:pt x="1" y="3112"/>
                    <a:pt x="949" y="3261"/>
                    <a:pt x="1802" y="3261"/>
                  </a:cubicBezTo>
                  <a:cubicBezTo>
                    <a:pt x="2272" y="3261"/>
                    <a:pt x="2713" y="3216"/>
                    <a:pt x="2908" y="3196"/>
                  </a:cubicBezTo>
                  <a:cubicBezTo>
                    <a:pt x="3401" y="3140"/>
                    <a:pt x="3882" y="3051"/>
                    <a:pt x="4353" y="2927"/>
                  </a:cubicBezTo>
                  <a:cubicBezTo>
                    <a:pt x="4935" y="2771"/>
                    <a:pt x="5775" y="2535"/>
                    <a:pt x="6089" y="1964"/>
                  </a:cubicBezTo>
                  <a:cubicBezTo>
                    <a:pt x="6279" y="1628"/>
                    <a:pt x="6145" y="1225"/>
                    <a:pt x="5876" y="978"/>
                  </a:cubicBezTo>
                  <a:cubicBezTo>
                    <a:pt x="5685" y="810"/>
                    <a:pt x="5454" y="747"/>
                    <a:pt x="5216" y="747"/>
                  </a:cubicBezTo>
                  <a:cubicBezTo>
                    <a:pt x="4994" y="747"/>
                    <a:pt x="4765" y="802"/>
                    <a:pt x="4554" y="878"/>
                  </a:cubicBezTo>
                  <a:cubicBezTo>
                    <a:pt x="4330" y="497"/>
                    <a:pt x="4017" y="172"/>
                    <a:pt x="3569" y="60"/>
                  </a:cubicBezTo>
                  <a:cubicBezTo>
                    <a:pt x="3423" y="21"/>
                    <a:pt x="3262" y="1"/>
                    <a:pt x="3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8" name="Google Shape;3208;p18"/>
            <p:cNvSpPr/>
            <p:nvPr/>
          </p:nvSpPr>
          <p:spPr>
            <a:xfrm>
              <a:off x="390021" y="13929"/>
              <a:ext cx="208243" cy="108184"/>
            </a:xfrm>
            <a:custGeom>
              <a:avLst/>
              <a:gdLst/>
              <a:ahLst/>
              <a:cxnLst/>
              <a:rect l="l" t="t" r="r" b="b"/>
              <a:pathLst>
                <a:path w="6279" h="3262" extrusionOk="0">
                  <a:moveTo>
                    <a:pt x="4913" y="1102"/>
                  </a:moveTo>
                  <a:lnTo>
                    <a:pt x="5058" y="2087"/>
                  </a:lnTo>
                  <a:lnTo>
                    <a:pt x="4543" y="1214"/>
                  </a:lnTo>
                  <a:cubicBezTo>
                    <a:pt x="4666" y="1158"/>
                    <a:pt x="4789" y="1124"/>
                    <a:pt x="4913" y="1102"/>
                  </a:cubicBezTo>
                  <a:close/>
                  <a:moveTo>
                    <a:pt x="5092" y="1102"/>
                  </a:moveTo>
                  <a:cubicBezTo>
                    <a:pt x="5305" y="1113"/>
                    <a:pt x="5484" y="1214"/>
                    <a:pt x="5596" y="1482"/>
                  </a:cubicBezTo>
                  <a:cubicBezTo>
                    <a:pt x="5685" y="1673"/>
                    <a:pt x="5663" y="1874"/>
                    <a:pt x="5517" y="2042"/>
                  </a:cubicBezTo>
                  <a:cubicBezTo>
                    <a:pt x="5450" y="2132"/>
                    <a:pt x="5361" y="2199"/>
                    <a:pt x="5260" y="2255"/>
                  </a:cubicBezTo>
                  <a:lnTo>
                    <a:pt x="5092" y="1102"/>
                  </a:lnTo>
                  <a:close/>
                  <a:moveTo>
                    <a:pt x="3456" y="452"/>
                  </a:moveTo>
                  <a:lnTo>
                    <a:pt x="3456" y="452"/>
                  </a:lnTo>
                  <a:cubicBezTo>
                    <a:pt x="3759" y="609"/>
                    <a:pt x="3972" y="889"/>
                    <a:pt x="4117" y="1180"/>
                  </a:cubicBezTo>
                  <a:cubicBezTo>
                    <a:pt x="4151" y="1247"/>
                    <a:pt x="4218" y="1281"/>
                    <a:pt x="4296" y="1281"/>
                  </a:cubicBezTo>
                  <a:lnTo>
                    <a:pt x="4274" y="2334"/>
                  </a:lnTo>
                  <a:lnTo>
                    <a:pt x="3456" y="452"/>
                  </a:lnTo>
                  <a:close/>
                  <a:moveTo>
                    <a:pt x="2944" y="323"/>
                  </a:moveTo>
                  <a:cubicBezTo>
                    <a:pt x="3016" y="323"/>
                    <a:pt x="3087" y="329"/>
                    <a:pt x="3154" y="340"/>
                  </a:cubicBezTo>
                  <a:lnTo>
                    <a:pt x="3412" y="2379"/>
                  </a:lnTo>
                  <a:lnTo>
                    <a:pt x="2516" y="407"/>
                  </a:lnTo>
                  <a:cubicBezTo>
                    <a:pt x="2650" y="347"/>
                    <a:pt x="2799" y="323"/>
                    <a:pt x="2944" y="323"/>
                  </a:cubicBezTo>
                  <a:close/>
                  <a:moveTo>
                    <a:pt x="4476" y="1449"/>
                  </a:moveTo>
                  <a:lnTo>
                    <a:pt x="5013" y="2390"/>
                  </a:lnTo>
                  <a:cubicBezTo>
                    <a:pt x="4834" y="2468"/>
                    <a:pt x="4644" y="2535"/>
                    <a:pt x="4453" y="2591"/>
                  </a:cubicBezTo>
                  <a:lnTo>
                    <a:pt x="4476" y="1449"/>
                  </a:lnTo>
                  <a:close/>
                  <a:moveTo>
                    <a:pt x="2336" y="519"/>
                  </a:moveTo>
                  <a:lnTo>
                    <a:pt x="2762" y="2603"/>
                  </a:lnTo>
                  <a:lnTo>
                    <a:pt x="2381" y="2042"/>
                  </a:lnTo>
                  <a:cubicBezTo>
                    <a:pt x="2448" y="1998"/>
                    <a:pt x="2482" y="1942"/>
                    <a:pt x="2437" y="1863"/>
                  </a:cubicBezTo>
                  <a:cubicBezTo>
                    <a:pt x="2224" y="1550"/>
                    <a:pt x="2023" y="1068"/>
                    <a:pt x="2180" y="710"/>
                  </a:cubicBezTo>
                  <a:cubicBezTo>
                    <a:pt x="2213" y="631"/>
                    <a:pt x="2269" y="564"/>
                    <a:pt x="2336" y="519"/>
                  </a:cubicBezTo>
                  <a:close/>
                  <a:moveTo>
                    <a:pt x="1698" y="1998"/>
                  </a:moveTo>
                  <a:lnTo>
                    <a:pt x="1698" y="1998"/>
                  </a:lnTo>
                  <a:cubicBezTo>
                    <a:pt x="1799" y="2020"/>
                    <a:pt x="1888" y="2054"/>
                    <a:pt x="1978" y="2098"/>
                  </a:cubicBezTo>
                  <a:cubicBezTo>
                    <a:pt x="2000" y="2110"/>
                    <a:pt x="2012" y="2110"/>
                    <a:pt x="2034" y="2121"/>
                  </a:cubicBezTo>
                  <a:lnTo>
                    <a:pt x="2079" y="2670"/>
                  </a:lnTo>
                  <a:lnTo>
                    <a:pt x="1698" y="1998"/>
                  </a:lnTo>
                  <a:close/>
                  <a:moveTo>
                    <a:pt x="3378" y="732"/>
                  </a:moveTo>
                  <a:lnTo>
                    <a:pt x="4218" y="2647"/>
                  </a:lnTo>
                  <a:cubicBezTo>
                    <a:pt x="4173" y="2659"/>
                    <a:pt x="4117" y="2670"/>
                    <a:pt x="4072" y="2681"/>
                  </a:cubicBezTo>
                  <a:cubicBezTo>
                    <a:pt x="3927" y="2715"/>
                    <a:pt x="3781" y="2748"/>
                    <a:pt x="3647" y="2771"/>
                  </a:cubicBezTo>
                  <a:lnTo>
                    <a:pt x="3378" y="732"/>
                  </a:lnTo>
                  <a:close/>
                  <a:moveTo>
                    <a:pt x="1335" y="1940"/>
                  </a:moveTo>
                  <a:cubicBezTo>
                    <a:pt x="1351" y="1940"/>
                    <a:pt x="1368" y="1941"/>
                    <a:pt x="1384" y="1942"/>
                  </a:cubicBezTo>
                  <a:lnTo>
                    <a:pt x="1463" y="2815"/>
                  </a:lnTo>
                  <a:lnTo>
                    <a:pt x="925" y="2121"/>
                  </a:lnTo>
                  <a:cubicBezTo>
                    <a:pt x="1028" y="1998"/>
                    <a:pt x="1159" y="1940"/>
                    <a:pt x="1335" y="1940"/>
                  </a:cubicBezTo>
                  <a:close/>
                  <a:moveTo>
                    <a:pt x="2650" y="1135"/>
                  </a:moveTo>
                  <a:lnTo>
                    <a:pt x="3412" y="2815"/>
                  </a:lnTo>
                  <a:cubicBezTo>
                    <a:pt x="3277" y="2838"/>
                    <a:pt x="3143" y="2860"/>
                    <a:pt x="3008" y="2871"/>
                  </a:cubicBezTo>
                  <a:lnTo>
                    <a:pt x="2650" y="1135"/>
                  </a:lnTo>
                  <a:close/>
                  <a:moveTo>
                    <a:pt x="813" y="2278"/>
                  </a:moveTo>
                  <a:lnTo>
                    <a:pt x="1284" y="2883"/>
                  </a:lnTo>
                  <a:cubicBezTo>
                    <a:pt x="959" y="2815"/>
                    <a:pt x="667" y="2681"/>
                    <a:pt x="779" y="2345"/>
                  </a:cubicBezTo>
                  <a:cubicBezTo>
                    <a:pt x="791" y="2323"/>
                    <a:pt x="802" y="2300"/>
                    <a:pt x="813" y="2278"/>
                  </a:cubicBezTo>
                  <a:close/>
                  <a:moveTo>
                    <a:pt x="1586" y="2166"/>
                  </a:moveTo>
                  <a:lnTo>
                    <a:pt x="2023" y="2927"/>
                  </a:lnTo>
                  <a:lnTo>
                    <a:pt x="1653" y="2927"/>
                  </a:lnTo>
                  <a:lnTo>
                    <a:pt x="1586" y="2166"/>
                  </a:lnTo>
                  <a:close/>
                  <a:moveTo>
                    <a:pt x="2213" y="2121"/>
                  </a:moveTo>
                  <a:lnTo>
                    <a:pt x="2740" y="2894"/>
                  </a:lnTo>
                  <a:cubicBezTo>
                    <a:pt x="2594" y="2905"/>
                    <a:pt x="2437" y="2916"/>
                    <a:pt x="2292" y="2927"/>
                  </a:cubicBezTo>
                  <a:lnTo>
                    <a:pt x="2213" y="2121"/>
                  </a:lnTo>
                  <a:close/>
                  <a:moveTo>
                    <a:pt x="3098" y="1"/>
                  </a:moveTo>
                  <a:cubicBezTo>
                    <a:pt x="2654" y="1"/>
                    <a:pt x="2179" y="144"/>
                    <a:pt x="1877" y="430"/>
                  </a:cubicBezTo>
                  <a:cubicBezTo>
                    <a:pt x="1541" y="754"/>
                    <a:pt x="1552" y="1225"/>
                    <a:pt x="1720" y="1628"/>
                  </a:cubicBezTo>
                  <a:cubicBezTo>
                    <a:pt x="1643" y="1619"/>
                    <a:pt x="1566" y="1615"/>
                    <a:pt x="1489" y="1615"/>
                  </a:cubicBezTo>
                  <a:cubicBezTo>
                    <a:pt x="975" y="1615"/>
                    <a:pt x="488" y="1819"/>
                    <a:pt x="264" y="2345"/>
                  </a:cubicBezTo>
                  <a:cubicBezTo>
                    <a:pt x="264" y="2356"/>
                    <a:pt x="264" y="2356"/>
                    <a:pt x="264" y="2367"/>
                  </a:cubicBezTo>
                  <a:cubicBezTo>
                    <a:pt x="264" y="2379"/>
                    <a:pt x="253" y="2379"/>
                    <a:pt x="253" y="2390"/>
                  </a:cubicBezTo>
                  <a:cubicBezTo>
                    <a:pt x="0" y="3112"/>
                    <a:pt x="954" y="3261"/>
                    <a:pt x="1810" y="3261"/>
                  </a:cubicBezTo>
                  <a:cubicBezTo>
                    <a:pt x="2282" y="3261"/>
                    <a:pt x="2724" y="3216"/>
                    <a:pt x="2919" y="3196"/>
                  </a:cubicBezTo>
                  <a:cubicBezTo>
                    <a:pt x="3400" y="3140"/>
                    <a:pt x="3882" y="3051"/>
                    <a:pt x="4352" y="2927"/>
                  </a:cubicBezTo>
                  <a:cubicBezTo>
                    <a:pt x="4935" y="2771"/>
                    <a:pt x="5775" y="2535"/>
                    <a:pt x="6089" y="1964"/>
                  </a:cubicBezTo>
                  <a:cubicBezTo>
                    <a:pt x="6279" y="1628"/>
                    <a:pt x="6156" y="1225"/>
                    <a:pt x="5876" y="978"/>
                  </a:cubicBezTo>
                  <a:cubicBezTo>
                    <a:pt x="5684" y="810"/>
                    <a:pt x="5454" y="747"/>
                    <a:pt x="5216" y="747"/>
                  </a:cubicBezTo>
                  <a:cubicBezTo>
                    <a:pt x="4994" y="747"/>
                    <a:pt x="4765" y="802"/>
                    <a:pt x="4554" y="878"/>
                  </a:cubicBezTo>
                  <a:cubicBezTo>
                    <a:pt x="4330" y="497"/>
                    <a:pt x="4016" y="172"/>
                    <a:pt x="3568" y="60"/>
                  </a:cubicBezTo>
                  <a:cubicBezTo>
                    <a:pt x="3423" y="21"/>
                    <a:pt x="3262" y="1"/>
                    <a:pt x="30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9" name="Google Shape;3209;p18"/>
            <p:cNvSpPr/>
            <p:nvPr/>
          </p:nvSpPr>
          <p:spPr>
            <a:xfrm>
              <a:off x="1159317" y="13929"/>
              <a:ext cx="208276" cy="108184"/>
            </a:xfrm>
            <a:custGeom>
              <a:avLst/>
              <a:gdLst/>
              <a:ahLst/>
              <a:cxnLst/>
              <a:rect l="l" t="t" r="r" b="b"/>
              <a:pathLst>
                <a:path w="6280" h="3262" extrusionOk="0">
                  <a:moveTo>
                    <a:pt x="4913" y="1102"/>
                  </a:moveTo>
                  <a:lnTo>
                    <a:pt x="5059" y="2087"/>
                  </a:lnTo>
                  <a:lnTo>
                    <a:pt x="5059" y="2087"/>
                  </a:lnTo>
                  <a:lnTo>
                    <a:pt x="4543" y="1214"/>
                  </a:lnTo>
                  <a:cubicBezTo>
                    <a:pt x="4667" y="1158"/>
                    <a:pt x="4790" y="1124"/>
                    <a:pt x="4913" y="1102"/>
                  </a:cubicBezTo>
                  <a:close/>
                  <a:moveTo>
                    <a:pt x="5092" y="1102"/>
                  </a:moveTo>
                  <a:lnTo>
                    <a:pt x="5092" y="1102"/>
                  </a:lnTo>
                  <a:cubicBezTo>
                    <a:pt x="5305" y="1113"/>
                    <a:pt x="5484" y="1214"/>
                    <a:pt x="5596" y="1482"/>
                  </a:cubicBezTo>
                  <a:cubicBezTo>
                    <a:pt x="5686" y="1673"/>
                    <a:pt x="5663" y="1874"/>
                    <a:pt x="5518" y="2042"/>
                  </a:cubicBezTo>
                  <a:cubicBezTo>
                    <a:pt x="5451" y="2132"/>
                    <a:pt x="5361" y="2199"/>
                    <a:pt x="5260" y="2255"/>
                  </a:cubicBezTo>
                  <a:lnTo>
                    <a:pt x="5092" y="1102"/>
                  </a:lnTo>
                  <a:close/>
                  <a:moveTo>
                    <a:pt x="3457" y="452"/>
                  </a:moveTo>
                  <a:lnTo>
                    <a:pt x="3457" y="452"/>
                  </a:lnTo>
                  <a:cubicBezTo>
                    <a:pt x="3748" y="609"/>
                    <a:pt x="3972" y="889"/>
                    <a:pt x="4118" y="1180"/>
                  </a:cubicBezTo>
                  <a:cubicBezTo>
                    <a:pt x="4151" y="1247"/>
                    <a:pt x="4219" y="1281"/>
                    <a:pt x="4286" y="1281"/>
                  </a:cubicBezTo>
                  <a:lnTo>
                    <a:pt x="4275" y="2334"/>
                  </a:lnTo>
                  <a:lnTo>
                    <a:pt x="3457" y="452"/>
                  </a:lnTo>
                  <a:close/>
                  <a:moveTo>
                    <a:pt x="2938" y="323"/>
                  </a:moveTo>
                  <a:cubicBezTo>
                    <a:pt x="3010" y="323"/>
                    <a:pt x="3080" y="329"/>
                    <a:pt x="3143" y="340"/>
                  </a:cubicBezTo>
                  <a:lnTo>
                    <a:pt x="3412" y="2379"/>
                  </a:lnTo>
                  <a:lnTo>
                    <a:pt x="2516" y="407"/>
                  </a:lnTo>
                  <a:cubicBezTo>
                    <a:pt x="2643" y="347"/>
                    <a:pt x="2795" y="323"/>
                    <a:pt x="2938" y="323"/>
                  </a:cubicBezTo>
                  <a:close/>
                  <a:moveTo>
                    <a:pt x="4465" y="1449"/>
                  </a:moveTo>
                  <a:lnTo>
                    <a:pt x="5014" y="2390"/>
                  </a:lnTo>
                  <a:cubicBezTo>
                    <a:pt x="4835" y="2468"/>
                    <a:pt x="4644" y="2535"/>
                    <a:pt x="4454" y="2591"/>
                  </a:cubicBezTo>
                  <a:lnTo>
                    <a:pt x="4465" y="1449"/>
                  </a:lnTo>
                  <a:close/>
                  <a:moveTo>
                    <a:pt x="2337" y="519"/>
                  </a:moveTo>
                  <a:lnTo>
                    <a:pt x="2762" y="2603"/>
                  </a:lnTo>
                  <a:lnTo>
                    <a:pt x="2762" y="2603"/>
                  </a:lnTo>
                  <a:lnTo>
                    <a:pt x="2382" y="2042"/>
                  </a:lnTo>
                  <a:cubicBezTo>
                    <a:pt x="2449" y="1998"/>
                    <a:pt x="2482" y="1942"/>
                    <a:pt x="2426" y="1863"/>
                  </a:cubicBezTo>
                  <a:cubicBezTo>
                    <a:pt x="2225" y="1550"/>
                    <a:pt x="2023" y="1068"/>
                    <a:pt x="2180" y="710"/>
                  </a:cubicBezTo>
                  <a:cubicBezTo>
                    <a:pt x="2214" y="631"/>
                    <a:pt x="2270" y="564"/>
                    <a:pt x="2337" y="519"/>
                  </a:cubicBezTo>
                  <a:close/>
                  <a:moveTo>
                    <a:pt x="1698" y="1998"/>
                  </a:moveTo>
                  <a:lnTo>
                    <a:pt x="1698" y="1998"/>
                  </a:lnTo>
                  <a:cubicBezTo>
                    <a:pt x="1799" y="2020"/>
                    <a:pt x="1889" y="2054"/>
                    <a:pt x="1978" y="2098"/>
                  </a:cubicBezTo>
                  <a:cubicBezTo>
                    <a:pt x="1990" y="2110"/>
                    <a:pt x="2012" y="2110"/>
                    <a:pt x="2034" y="2121"/>
                  </a:cubicBezTo>
                  <a:lnTo>
                    <a:pt x="2079" y="2670"/>
                  </a:lnTo>
                  <a:lnTo>
                    <a:pt x="1698" y="1998"/>
                  </a:lnTo>
                  <a:close/>
                  <a:moveTo>
                    <a:pt x="3379" y="732"/>
                  </a:moveTo>
                  <a:lnTo>
                    <a:pt x="4219" y="2647"/>
                  </a:lnTo>
                  <a:cubicBezTo>
                    <a:pt x="4163" y="2659"/>
                    <a:pt x="4118" y="2670"/>
                    <a:pt x="4062" y="2681"/>
                  </a:cubicBezTo>
                  <a:cubicBezTo>
                    <a:pt x="3927" y="2715"/>
                    <a:pt x="3782" y="2748"/>
                    <a:pt x="3636" y="2771"/>
                  </a:cubicBezTo>
                  <a:lnTo>
                    <a:pt x="3379" y="732"/>
                  </a:lnTo>
                  <a:close/>
                  <a:moveTo>
                    <a:pt x="1336" y="1940"/>
                  </a:moveTo>
                  <a:cubicBezTo>
                    <a:pt x="1352" y="1940"/>
                    <a:pt x="1368" y="1941"/>
                    <a:pt x="1385" y="1942"/>
                  </a:cubicBezTo>
                  <a:lnTo>
                    <a:pt x="1463" y="2815"/>
                  </a:lnTo>
                  <a:lnTo>
                    <a:pt x="914" y="2121"/>
                  </a:lnTo>
                  <a:cubicBezTo>
                    <a:pt x="1027" y="1998"/>
                    <a:pt x="1159" y="1940"/>
                    <a:pt x="1336" y="1940"/>
                  </a:cubicBezTo>
                  <a:close/>
                  <a:moveTo>
                    <a:pt x="2650" y="1135"/>
                  </a:moveTo>
                  <a:lnTo>
                    <a:pt x="3401" y="2815"/>
                  </a:lnTo>
                  <a:cubicBezTo>
                    <a:pt x="3266" y="2838"/>
                    <a:pt x="3143" y="2860"/>
                    <a:pt x="2998" y="2871"/>
                  </a:cubicBezTo>
                  <a:lnTo>
                    <a:pt x="2650" y="1135"/>
                  </a:lnTo>
                  <a:close/>
                  <a:moveTo>
                    <a:pt x="814" y="2278"/>
                  </a:moveTo>
                  <a:lnTo>
                    <a:pt x="1284" y="2883"/>
                  </a:lnTo>
                  <a:cubicBezTo>
                    <a:pt x="948" y="2815"/>
                    <a:pt x="668" y="2681"/>
                    <a:pt x="780" y="2345"/>
                  </a:cubicBezTo>
                  <a:cubicBezTo>
                    <a:pt x="791" y="2323"/>
                    <a:pt x="802" y="2300"/>
                    <a:pt x="814" y="2278"/>
                  </a:cubicBezTo>
                  <a:close/>
                  <a:moveTo>
                    <a:pt x="1586" y="2166"/>
                  </a:moveTo>
                  <a:lnTo>
                    <a:pt x="2023" y="2927"/>
                  </a:lnTo>
                  <a:lnTo>
                    <a:pt x="1654" y="2927"/>
                  </a:lnTo>
                  <a:lnTo>
                    <a:pt x="1586" y="2166"/>
                  </a:lnTo>
                  <a:close/>
                  <a:moveTo>
                    <a:pt x="2214" y="2121"/>
                  </a:moveTo>
                  <a:lnTo>
                    <a:pt x="2740" y="2894"/>
                  </a:lnTo>
                  <a:cubicBezTo>
                    <a:pt x="2594" y="2905"/>
                    <a:pt x="2438" y="2916"/>
                    <a:pt x="2292" y="2927"/>
                  </a:cubicBezTo>
                  <a:lnTo>
                    <a:pt x="2214" y="2121"/>
                  </a:lnTo>
                  <a:close/>
                  <a:moveTo>
                    <a:pt x="3096" y="1"/>
                  </a:moveTo>
                  <a:cubicBezTo>
                    <a:pt x="2650" y="1"/>
                    <a:pt x="2172" y="144"/>
                    <a:pt x="1878" y="430"/>
                  </a:cubicBezTo>
                  <a:cubicBezTo>
                    <a:pt x="1530" y="754"/>
                    <a:pt x="1553" y="1225"/>
                    <a:pt x="1710" y="1628"/>
                  </a:cubicBezTo>
                  <a:cubicBezTo>
                    <a:pt x="1634" y="1619"/>
                    <a:pt x="1557" y="1615"/>
                    <a:pt x="1481" y="1615"/>
                  </a:cubicBezTo>
                  <a:cubicBezTo>
                    <a:pt x="973" y="1615"/>
                    <a:pt x="479" y="1819"/>
                    <a:pt x="265" y="2345"/>
                  </a:cubicBezTo>
                  <a:cubicBezTo>
                    <a:pt x="265" y="2356"/>
                    <a:pt x="265" y="2356"/>
                    <a:pt x="265" y="2367"/>
                  </a:cubicBezTo>
                  <a:cubicBezTo>
                    <a:pt x="265" y="2379"/>
                    <a:pt x="254" y="2379"/>
                    <a:pt x="254" y="2390"/>
                  </a:cubicBezTo>
                  <a:cubicBezTo>
                    <a:pt x="1" y="3112"/>
                    <a:pt x="950" y="3261"/>
                    <a:pt x="1803" y="3261"/>
                  </a:cubicBezTo>
                  <a:cubicBezTo>
                    <a:pt x="2272" y="3261"/>
                    <a:pt x="2713" y="3216"/>
                    <a:pt x="2908" y="3196"/>
                  </a:cubicBezTo>
                  <a:cubicBezTo>
                    <a:pt x="3401" y="3140"/>
                    <a:pt x="3883" y="3051"/>
                    <a:pt x="4353" y="2927"/>
                  </a:cubicBezTo>
                  <a:cubicBezTo>
                    <a:pt x="4935" y="2771"/>
                    <a:pt x="5775" y="2535"/>
                    <a:pt x="6089" y="1964"/>
                  </a:cubicBezTo>
                  <a:cubicBezTo>
                    <a:pt x="6279" y="1628"/>
                    <a:pt x="6145" y="1225"/>
                    <a:pt x="5876" y="978"/>
                  </a:cubicBezTo>
                  <a:cubicBezTo>
                    <a:pt x="5685" y="810"/>
                    <a:pt x="5455" y="747"/>
                    <a:pt x="5216" y="747"/>
                  </a:cubicBezTo>
                  <a:cubicBezTo>
                    <a:pt x="4994" y="747"/>
                    <a:pt x="4765" y="802"/>
                    <a:pt x="4555" y="878"/>
                  </a:cubicBezTo>
                  <a:cubicBezTo>
                    <a:pt x="4331" y="497"/>
                    <a:pt x="4017" y="172"/>
                    <a:pt x="3569" y="60"/>
                  </a:cubicBezTo>
                  <a:cubicBezTo>
                    <a:pt x="3423" y="21"/>
                    <a:pt x="3262" y="1"/>
                    <a:pt x="3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0" name="Google Shape;3210;p18"/>
            <p:cNvSpPr/>
            <p:nvPr/>
          </p:nvSpPr>
          <p:spPr>
            <a:xfrm>
              <a:off x="1928647" y="13929"/>
              <a:ext cx="207878" cy="108184"/>
            </a:xfrm>
            <a:custGeom>
              <a:avLst/>
              <a:gdLst/>
              <a:ahLst/>
              <a:cxnLst/>
              <a:rect l="l" t="t" r="r" b="b"/>
              <a:pathLst>
                <a:path w="6268" h="3262" extrusionOk="0">
                  <a:moveTo>
                    <a:pt x="4912" y="1102"/>
                  </a:moveTo>
                  <a:lnTo>
                    <a:pt x="5047" y="2087"/>
                  </a:lnTo>
                  <a:lnTo>
                    <a:pt x="4543" y="1214"/>
                  </a:lnTo>
                  <a:cubicBezTo>
                    <a:pt x="4666" y="1158"/>
                    <a:pt x="4789" y="1124"/>
                    <a:pt x="4912" y="1102"/>
                  </a:cubicBezTo>
                  <a:close/>
                  <a:moveTo>
                    <a:pt x="5092" y="1102"/>
                  </a:moveTo>
                  <a:cubicBezTo>
                    <a:pt x="5293" y="1113"/>
                    <a:pt x="5472" y="1214"/>
                    <a:pt x="5596" y="1482"/>
                  </a:cubicBezTo>
                  <a:cubicBezTo>
                    <a:pt x="5685" y="1673"/>
                    <a:pt x="5663" y="1874"/>
                    <a:pt x="5517" y="2042"/>
                  </a:cubicBezTo>
                  <a:cubicBezTo>
                    <a:pt x="5450" y="2132"/>
                    <a:pt x="5349" y="2199"/>
                    <a:pt x="5260" y="2255"/>
                  </a:cubicBezTo>
                  <a:lnTo>
                    <a:pt x="5092" y="1102"/>
                  </a:lnTo>
                  <a:close/>
                  <a:moveTo>
                    <a:pt x="3456" y="452"/>
                  </a:moveTo>
                  <a:lnTo>
                    <a:pt x="3456" y="452"/>
                  </a:lnTo>
                  <a:cubicBezTo>
                    <a:pt x="3748" y="609"/>
                    <a:pt x="3972" y="889"/>
                    <a:pt x="4117" y="1180"/>
                  </a:cubicBezTo>
                  <a:cubicBezTo>
                    <a:pt x="4151" y="1247"/>
                    <a:pt x="4218" y="1281"/>
                    <a:pt x="4285" y="1281"/>
                  </a:cubicBezTo>
                  <a:lnTo>
                    <a:pt x="4274" y="2334"/>
                  </a:lnTo>
                  <a:lnTo>
                    <a:pt x="3456" y="452"/>
                  </a:lnTo>
                  <a:close/>
                  <a:moveTo>
                    <a:pt x="2938" y="323"/>
                  </a:moveTo>
                  <a:cubicBezTo>
                    <a:pt x="3010" y="323"/>
                    <a:pt x="3079" y="329"/>
                    <a:pt x="3143" y="340"/>
                  </a:cubicBezTo>
                  <a:lnTo>
                    <a:pt x="3400" y="2379"/>
                  </a:lnTo>
                  <a:lnTo>
                    <a:pt x="2516" y="407"/>
                  </a:lnTo>
                  <a:cubicBezTo>
                    <a:pt x="2642" y="347"/>
                    <a:pt x="2794" y="323"/>
                    <a:pt x="2938" y="323"/>
                  </a:cubicBezTo>
                  <a:close/>
                  <a:moveTo>
                    <a:pt x="4464" y="1449"/>
                  </a:moveTo>
                  <a:lnTo>
                    <a:pt x="5013" y="2390"/>
                  </a:lnTo>
                  <a:cubicBezTo>
                    <a:pt x="4834" y="2468"/>
                    <a:pt x="4644" y="2535"/>
                    <a:pt x="4453" y="2591"/>
                  </a:cubicBezTo>
                  <a:lnTo>
                    <a:pt x="4464" y="1449"/>
                  </a:lnTo>
                  <a:close/>
                  <a:moveTo>
                    <a:pt x="2325" y="519"/>
                  </a:moveTo>
                  <a:lnTo>
                    <a:pt x="2762" y="2603"/>
                  </a:lnTo>
                  <a:lnTo>
                    <a:pt x="2381" y="2042"/>
                  </a:lnTo>
                  <a:cubicBezTo>
                    <a:pt x="2448" y="1998"/>
                    <a:pt x="2482" y="1942"/>
                    <a:pt x="2426" y="1863"/>
                  </a:cubicBezTo>
                  <a:cubicBezTo>
                    <a:pt x="2224" y="1550"/>
                    <a:pt x="2023" y="1068"/>
                    <a:pt x="2180" y="710"/>
                  </a:cubicBezTo>
                  <a:cubicBezTo>
                    <a:pt x="2213" y="631"/>
                    <a:pt x="2269" y="564"/>
                    <a:pt x="2325" y="519"/>
                  </a:cubicBezTo>
                  <a:close/>
                  <a:moveTo>
                    <a:pt x="1698" y="1998"/>
                  </a:moveTo>
                  <a:cubicBezTo>
                    <a:pt x="1787" y="2020"/>
                    <a:pt x="1888" y="2054"/>
                    <a:pt x="1978" y="2098"/>
                  </a:cubicBezTo>
                  <a:cubicBezTo>
                    <a:pt x="1989" y="2110"/>
                    <a:pt x="2011" y="2110"/>
                    <a:pt x="2023" y="2121"/>
                  </a:cubicBezTo>
                  <a:lnTo>
                    <a:pt x="2079" y="2670"/>
                  </a:lnTo>
                  <a:lnTo>
                    <a:pt x="1698" y="1998"/>
                  </a:lnTo>
                  <a:close/>
                  <a:moveTo>
                    <a:pt x="3378" y="732"/>
                  </a:moveTo>
                  <a:lnTo>
                    <a:pt x="4218" y="2647"/>
                  </a:lnTo>
                  <a:cubicBezTo>
                    <a:pt x="4162" y="2659"/>
                    <a:pt x="4106" y="2670"/>
                    <a:pt x="4061" y="2681"/>
                  </a:cubicBezTo>
                  <a:cubicBezTo>
                    <a:pt x="3927" y="2715"/>
                    <a:pt x="3781" y="2748"/>
                    <a:pt x="3636" y="2771"/>
                  </a:cubicBezTo>
                  <a:lnTo>
                    <a:pt x="3378" y="732"/>
                  </a:lnTo>
                  <a:close/>
                  <a:moveTo>
                    <a:pt x="1326" y="1940"/>
                  </a:moveTo>
                  <a:cubicBezTo>
                    <a:pt x="1342" y="1940"/>
                    <a:pt x="1357" y="1941"/>
                    <a:pt x="1373" y="1942"/>
                  </a:cubicBezTo>
                  <a:lnTo>
                    <a:pt x="1451" y="2815"/>
                  </a:lnTo>
                  <a:lnTo>
                    <a:pt x="914" y="2121"/>
                  </a:lnTo>
                  <a:cubicBezTo>
                    <a:pt x="1017" y="1998"/>
                    <a:pt x="1157" y="1940"/>
                    <a:pt x="1326" y="1940"/>
                  </a:cubicBezTo>
                  <a:close/>
                  <a:moveTo>
                    <a:pt x="2639" y="1135"/>
                  </a:moveTo>
                  <a:lnTo>
                    <a:pt x="3400" y="2815"/>
                  </a:lnTo>
                  <a:cubicBezTo>
                    <a:pt x="3266" y="2838"/>
                    <a:pt x="3132" y="2860"/>
                    <a:pt x="2997" y="2871"/>
                  </a:cubicBezTo>
                  <a:lnTo>
                    <a:pt x="2639" y="1135"/>
                  </a:lnTo>
                  <a:close/>
                  <a:moveTo>
                    <a:pt x="813" y="2278"/>
                  </a:moveTo>
                  <a:lnTo>
                    <a:pt x="1272" y="2883"/>
                  </a:lnTo>
                  <a:cubicBezTo>
                    <a:pt x="947" y="2815"/>
                    <a:pt x="667" y="2681"/>
                    <a:pt x="779" y="2345"/>
                  </a:cubicBezTo>
                  <a:cubicBezTo>
                    <a:pt x="791" y="2323"/>
                    <a:pt x="802" y="2300"/>
                    <a:pt x="813" y="2278"/>
                  </a:cubicBezTo>
                  <a:close/>
                  <a:moveTo>
                    <a:pt x="1575" y="2166"/>
                  </a:moveTo>
                  <a:lnTo>
                    <a:pt x="2011" y="2927"/>
                  </a:lnTo>
                  <a:lnTo>
                    <a:pt x="1642" y="2927"/>
                  </a:lnTo>
                  <a:lnTo>
                    <a:pt x="1575" y="2166"/>
                  </a:lnTo>
                  <a:close/>
                  <a:moveTo>
                    <a:pt x="2213" y="2121"/>
                  </a:moveTo>
                  <a:lnTo>
                    <a:pt x="2740" y="2894"/>
                  </a:lnTo>
                  <a:cubicBezTo>
                    <a:pt x="2583" y="2905"/>
                    <a:pt x="2437" y="2916"/>
                    <a:pt x="2280" y="2927"/>
                  </a:cubicBezTo>
                  <a:lnTo>
                    <a:pt x="2213" y="2121"/>
                  </a:lnTo>
                  <a:close/>
                  <a:moveTo>
                    <a:pt x="3087" y="1"/>
                  </a:moveTo>
                  <a:cubicBezTo>
                    <a:pt x="2644" y="1"/>
                    <a:pt x="2171" y="144"/>
                    <a:pt x="1877" y="430"/>
                  </a:cubicBezTo>
                  <a:cubicBezTo>
                    <a:pt x="1530" y="754"/>
                    <a:pt x="1552" y="1225"/>
                    <a:pt x="1709" y="1628"/>
                  </a:cubicBezTo>
                  <a:cubicBezTo>
                    <a:pt x="1632" y="1619"/>
                    <a:pt x="1554" y="1615"/>
                    <a:pt x="1477" y="1615"/>
                  </a:cubicBezTo>
                  <a:cubicBezTo>
                    <a:pt x="964" y="1615"/>
                    <a:pt x="479" y="1819"/>
                    <a:pt x="264" y="2345"/>
                  </a:cubicBezTo>
                  <a:cubicBezTo>
                    <a:pt x="264" y="2356"/>
                    <a:pt x="264" y="2356"/>
                    <a:pt x="264" y="2367"/>
                  </a:cubicBezTo>
                  <a:cubicBezTo>
                    <a:pt x="253" y="2379"/>
                    <a:pt x="253" y="2379"/>
                    <a:pt x="253" y="2390"/>
                  </a:cubicBezTo>
                  <a:cubicBezTo>
                    <a:pt x="0" y="3112"/>
                    <a:pt x="949" y="3261"/>
                    <a:pt x="1802" y="3261"/>
                  </a:cubicBezTo>
                  <a:cubicBezTo>
                    <a:pt x="2272" y="3261"/>
                    <a:pt x="2713" y="3216"/>
                    <a:pt x="2908" y="3196"/>
                  </a:cubicBezTo>
                  <a:cubicBezTo>
                    <a:pt x="3389" y="3140"/>
                    <a:pt x="3871" y="3051"/>
                    <a:pt x="4341" y="2927"/>
                  </a:cubicBezTo>
                  <a:cubicBezTo>
                    <a:pt x="4935" y="2771"/>
                    <a:pt x="5764" y="2535"/>
                    <a:pt x="6089" y="1964"/>
                  </a:cubicBezTo>
                  <a:cubicBezTo>
                    <a:pt x="6268" y="1628"/>
                    <a:pt x="6145" y="1225"/>
                    <a:pt x="5865" y="978"/>
                  </a:cubicBezTo>
                  <a:cubicBezTo>
                    <a:pt x="5679" y="810"/>
                    <a:pt x="5451" y="747"/>
                    <a:pt x="5214" y="747"/>
                  </a:cubicBezTo>
                  <a:cubicBezTo>
                    <a:pt x="4994" y="747"/>
                    <a:pt x="4765" y="802"/>
                    <a:pt x="4554" y="878"/>
                  </a:cubicBezTo>
                  <a:cubicBezTo>
                    <a:pt x="4319" y="497"/>
                    <a:pt x="4005" y="172"/>
                    <a:pt x="3557" y="60"/>
                  </a:cubicBezTo>
                  <a:cubicBezTo>
                    <a:pt x="3412" y="21"/>
                    <a:pt x="3251" y="1"/>
                    <a:pt x="30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1" name="Google Shape;3211;p18"/>
            <p:cNvSpPr/>
            <p:nvPr/>
          </p:nvSpPr>
          <p:spPr>
            <a:xfrm>
              <a:off x="6175861" y="0"/>
              <a:ext cx="285683" cy="148480"/>
            </a:xfrm>
            <a:custGeom>
              <a:avLst/>
              <a:gdLst/>
              <a:ahLst/>
              <a:cxnLst/>
              <a:rect l="l" t="t" r="r" b="b"/>
              <a:pathLst>
                <a:path w="8614" h="4477" extrusionOk="0">
                  <a:moveTo>
                    <a:pt x="1826" y="1544"/>
                  </a:moveTo>
                  <a:cubicBezTo>
                    <a:pt x="1983" y="1589"/>
                    <a:pt x="2140" y="1656"/>
                    <a:pt x="2263" y="1723"/>
                  </a:cubicBezTo>
                  <a:lnTo>
                    <a:pt x="2296" y="1723"/>
                  </a:lnTo>
                  <a:lnTo>
                    <a:pt x="1635" y="2877"/>
                  </a:lnTo>
                  <a:lnTo>
                    <a:pt x="1826" y="1544"/>
                  </a:lnTo>
                  <a:close/>
                  <a:moveTo>
                    <a:pt x="1414" y="1477"/>
                  </a:moveTo>
                  <a:cubicBezTo>
                    <a:pt x="1467" y="1477"/>
                    <a:pt x="1523" y="1482"/>
                    <a:pt x="1579" y="1488"/>
                  </a:cubicBezTo>
                  <a:lnTo>
                    <a:pt x="1355" y="3000"/>
                  </a:lnTo>
                  <a:cubicBezTo>
                    <a:pt x="1322" y="2967"/>
                    <a:pt x="1266" y="2955"/>
                    <a:pt x="1232" y="2922"/>
                  </a:cubicBezTo>
                  <a:cubicBezTo>
                    <a:pt x="975" y="2731"/>
                    <a:pt x="773" y="2462"/>
                    <a:pt x="818" y="2138"/>
                  </a:cubicBezTo>
                  <a:cubicBezTo>
                    <a:pt x="851" y="1891"/>
                    <a:pt x="1019" y="1578"/>
                    <a:pt x="1266" y="1499"/>
                  </a:cubicBezTo>
                  <a:cubicBezTo>
                    <a:pt x="1311" y="1482"/>
                    <a:pt x="1361" y="1477"/>
                    <a:pt x="1414" y="1477"/>
                  </a:cubicBezTo>
                  <a:close/>
                  <a:moveTo>
                    <a:pt x="3876" y="514"/>
                  </a:moveTo>
                  <a:lnTo>
                    <a:pt x="2700" y="3202"/>
                  </a:lnTo>
                  <a:lnTo>
                    <a:pt x="2677" y="1712"/>
                  </a:lnTo>
                  <a:cubicBezTo>
                    <a:pt x="2767" y="1678"/>
                    <a:pt x="2856" y="1634"/>
                    <a:pt x="2890" y="1555"/>
                  </a:cubicBezTo>
                  <a:cubicBezTo>
                    <a:pt x="3103" y="1130"/>
                    <a:pt x="3405" y="682"/>
                    <a:pt x="3876" y="514"/>
                  </a:cubicBezTo>
                  <a:close/>
                  <a:moveTo>
                    <a:pt x="4324" y="445"/>
                  </a:moveTo>
                  <a:cubicBezTo>
                    <a:pt x="4577" y="445"/>
                    <a:pt x="4860" y="502"/>
                    <a:pt x="5096" y="626"/>
                  </a:cubicBezTo>
                  <a:lnTo>
                    <a:pt x="3898" y="3269"/>
                  </a:lnTo>
                  <a:lnTo>
                    <a:pt x="4256" y="446"/>
                  </a:lnTo>
                  <a:cubicBezTo>
                    <a:pt x="4279" y="445"/>
                    <a:pt x="4301" y="445"/>
                    <a:pt x="4324" y="445"/>
                  </a:cubicBezTo>
                  <a:close/>
                  <a:moveTo>
                    <a:pt x="2431" y="1992"/>
                  </a:moveTo>
                  <a:lnTo>
                    <a:pt x="2453" y="3493"/>
                  </a:lnTo>
                  <a:cubicBezTo>
                    <a:pt x="2196" y="3415"/>
                    <a:pt x="1949" y="3336"/>
                    <a:pt x="1714" y="3224"/>
                  </a:cubicBezTo>
                  <a:lnTo>
                    <a:pt x="2431" y="1992"/>
                  </a:lnTo>
                  <a:close/>
                  <a:moveTo>
                    <a:pt x="5354" y="794"/>
                  </a:moveTo>
                  <a:cubicBezTo>
                    <a:pt x="5444" y="883"/>
                    <a:pt x="5522" y="973"/>
                    <a:pt x="5567" y="1085"/>
                  </a:cubicBezTo>
                  <a:cubicBezTo>
                    <a:pt x="5802" y="1589"/>
                    <a:pt x="5522" y="2261"/>
                    <a:pt x="5231" y="2686"/>
                  </a:cubicBezTo>
                  <a:cubicBezTo>
                    <a:pt x="5164" y="2787"/>
                    <a:pt x="5197" y="2843"/>
                    <a:pt x="5264" y="2877"/>
                  </a:cubicBezTo>
                  <a:lnTo>
                    <a:pt x="4783" y="3583"/>
                  </a:lnTo>
                  <a:lnTo>
                    <a:pt x="5354" y="794"/>
                  </a:lnTo>
                  <a:close/>
                  <a:moveTo>
                    <a:pt x="6273" y="2698"/>
                  </a:moveTo>
                  <a:lnTo>
                    <a:pt x="5712" y="3672"/>
                  </a:lnTo>
                  <a:lnTo>
                    <a:pt x="5791" y="2843"/>
                  </a:lnTo>
                  <a:cubicBezTo>
                    <a:pt x="5948" y="2776"/>
                    <a:pt x="6116" y="2720"/>
                    <a:pt x="6273" y="2698"/>
                  </a:cubicBezTo>
                  <a:close/>
                  <a:moveTo>
                    <a:pt x="3932" y="1006"/>
                  </a:moveTo>
                  <a:lnTo>
                    <a:pt x="3573" y="3773"/>
                  </a:lnTo>
                  <a:cubicBezTo>
                    <a:pt x="3517" y="3762"/>
                    <a:pt x="3461" y="3751"/>
                    <a:pt x="3394" y="3728"/>
                  </a:cubicBezTo>
                  <a:cubicBezTo>
                    <a:pt x="3204" y="3695"/>
                    <a:pt x="3002" y="3650"/>
                    <a:pt x="2800" y="3594"/>
                  </a:cubicBezTo>
                  <a:lnTo>
                    <a:pt x="3932" y="1006"/>
                  </a:lnTo>
                  <a:close/>
                  <a:moveTo>
                    <a:pt x="6676" y="2686"/>
                  </a:moveTo>
                  <a:cubicBezTo>
                    <a:pt x="6900" y="2709"/>
                    <a:pt x="7101" y="2799"/>
                    <a:pt x="7269" y="2978"/>
                  </a:cubicBezTo>
                  <a:lnTo>
                    <a:pt x="6575" y="3874"/>
                  </a:lnTo>
                  <a:lnTo>
                    <a:pt x="6676" y="2686"/>
                  </a:lnTo>
                  <a:close/>
                  <a:moveTo>
                    <a:pt x="4940" y="1566"/>
                  </a:moveTo>
                  <a:lnTo>
                    <a:pt x="4458" y="3919"/>
                  </a:lnTo>
                  <a:cubicBezTo>
                    <a:pt x="4279" y="3896"/>
                    <a:pt x="4088" y="3863"/>
                    <a:pt x="3909" y="3829"/>
                  </a:cubicBezTo>
                  <a:lnTo>
                    <a:pt x="4940" y="1566"/>
                  </a:lnTo>
                  <a:close/>
                  <a:moveTo>
                    <a:pt x="7426" y="3179"/>
                  </a:moveTo>
                  <a:cubicBezTo>
                    <a:pt x="7449" y="3235"/>
                    <a:pt x="7482" y="3280"/>
                    <a:pt x="7505" y="3336"/>
                  </a:cubicBezTo>
                  <a:cubicBezTo>
                    <a:pt x="7673" y="3829"/>
                    <a:pt x="7225" y="3963"/>
                    <a:pt x="6788" y="4008"/>
                  </a:cubicBezTo>
                  <a:lnTo>
                    <a:pt x="7426" y="3179"/>
                  </a:lnTo>
                  <a:close/>
                  <a:moveTo>
                    <a:pt x="5533" y="2922"/>
                  </a:moveTo>
                  <a:lnTo>
                    <a:pt x="5432" y="4019"/>
                  </a:lnTo>
                  <a:cubicBezTo>
                    <a:pt x="5231" y="3997"/>
                    <a:pt x="5029" y="3986"/>
                    <a:pt x="4828" y="3963"/>
                  </a:cubicBezTo>
                  <a:lnTo>
                    <a:pt x="5533" y="2922"/>
                  </a:lnTo>
                  <a:close/>
                  <a:moveTo>
                    <a:pt x="6407" y="2978"/>
                  </a:moveTo>
                  <a:lnTo>
                    <a:pt x="6306" y="4031"/>
                  </a:lnTo>
                  <a:lnTo>
                    <a:pt x="6284" y="4031"/>
                  </a:lnTo>
                  <a:cubicBezTo>
                    <a:pt x="6127" y="4031"/>
                    <a:pt x="5970" y="4031"/>
                    <a:pt x="5802" y="4019"/>
                  </a:cubicBezTo>
                  <a:lnTo>
                    <a:pt x="6407" y="2978"/>
                  </a:lnTo>
                  <a:close/>
                  <a:moveTo>
                    <a:pt x="4535" y="0"/>
                  </a:moveTo>
                  <a:cubicBezTo>
                    <a:pt x="4260" y="0"/>
                    <a:pt x="3990" y="39"/>
                    <a:pt x="3752" y="110"/>
                  </a:cubicBezTo>
                  <a:cubicBezTo>
                    <a:pt x="3170" y="290"/>
                    <a:pt x="2722" y="682"/>
                    <a:pt x="2408" y="1174"/>
                  </a:cubicBezTo>
                  <a:cubicBezTo>
                    <a:pt x="2147" y="1089"/>
                    <a:pt x="1875" y="1034"/>
                    <a:pt x="1606" y="1034"/>
                  </a:cubicBezTo>
                  <a:cubicBezTo>
                    <a:pt x="1311" y="1034"/>
                    <a:pt x="1020" y="1100"/>
                    <a:pt x="751" y="1264"/>
                  </a:cubicBezTo>
                  <a:cubicBezTo>
                    <a:pt x="347" y="1522"/>
                    <a:pt x="0" y="2037"/>
                    <a:pt x="90" y="2541"/>
                  </a:cubicBezTo>
                  <a:cubicBezTo>
                    <a:pt x="258" y="3370"/>
                    <a:pt x="1423" y="3739"/>
                    <a:pt x="2117" y="3941"/>
                  </a:cubicBezTo>
                  <a:cubicBezTo>
                    <a:pt x="3267" y="4288"/>
                    <a:pt x="4523" y="4477"/>
                    <a:pt x="5728" y="4477"/>
                  </a:cubicBezTo>
                  <a:cubicBezTo>
                    <a:pt x="5884" y="4477"/>
                    <a:pt x="6040" y="4474"/>
                    <a:pt x="6194" y="4467"/>
                  </a:cubicBezTo>
                  <a:cubicBezTo>
                    <a:pt x="6900" y="4445"/>
                    <a:pt x="8613" y="4243"/>
                    <a:pt x="8233" y="3146"/>
                  </a:cubicBezTo>
                  <a:cubicBezTo>
                    <a:pt x="7959" y="2471"/>
                    <a:pt x="7380" y="2213"/>
                    <a:pt x="6753" y="2213"/>
                  </a:cubicBezTo>
                  <a:cubicBezTo>
                    <a:pt x="6557" y="2213"/>
                    <a:pt x="6357" y="2238"/>
                    <a:pt x="6161" y="2283"/>
                  </a:cubicBezTo>
                  <a:cubicBezTo>
                    <a:pt x="6429" y="1690"/>
                    <a:pt x="6530" y="962"/>
                    <a:pt x="6015" y="491"/>
                  </a:cubicBezTo>
                  <a:cubicBezTo>
                    <a:pt x="5636" y="150"/>
                    <a:pt x="5075" y="0"/>
                    <a:pt x="45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2" name="Google Shape;3212;p18"/>
            <p:cNvSpPr/>
            <p:nvPr/>
          </p:nvSpPr>
          <p:spPr>
            <a:xfrm>
              <a:off x="6944793" y="0"/>
              <a:ext cx="286048" cy="148480"/>
            </a:xfrm>
            <a:custGeom>
              <a:avLst/>
              <a:gdLst/>
              <a:ahLst/>
              <a:cxnLst/>
              <a:rect l="l" t="t" r="r" b="b"/>
              <a:pathLst>
                <a:path w="8625" h="4477" extrusionOk="0">
                  <a:moveTo>
                    <a:pt x="1826" y="1544"/>
                  </a:moveTo>
                  <a:cubicBezTo>
                    <a:pt x="1994" y="1589"/>
                    <a:pt x="2151" y="1656"/>
                    <a:pt x="2274" y="1723"/>
                  </a:cubicBezTo>
                  <a:lnTo>
                    <a:pt x="2308" y="1723"/>
                  </a:lnTo>
                  <a:lnTo>
                    <a:pt x="1636" y="2877"/>
                  </a:lnTo>
                  <a:lnTo>
                    <a:pt x="1826" y="1544"/>
                  </a:lnTo>
                  <a:close/>
                  <a:moveTo>
                    <a:pt x="1426" y="1477"/>
                  </a:moveTo>
                  <a:cubicBezTo>
                    <a:pt x="1479" y="1477"/>
                    <a:pt x="1535" y="1482"/>
                    <a:pt x="1591" y="1488"/>
                  </a:cubicBezTo>
                  <a:lnTo>
                    <a:pt x="1367" y="3000"/>
                  </a:lnTo>
                  <a:cubicBezTo>
                    <a:pt x="1322" y="2967"/>
                    <a:pt x="1277" y="2955"/>
                    <a:pt x="1233" y="2922"/>
                  </a:cubicBezTo>
                  <a:cubicBezTo>
                    <a:pt x="986" y="2731"/>
                    <a:pt x="773" y="2462"/>
                    <a:pt x="829" y="2138"/>
                  </a:cubicBezTo>
                  <a:cubicBezTo>
                    <a:pt x="863" y="1891"/>
                    <a:pt x="1031" y="1578"/>
                    <a:pt x="1277" y="1499"/>
                  </a:cubicBezTo>
                  <a:cubicBezTo>
                    <a:pt x="1322" y="1482"/>
                    <a:pt x="1373" y="1477"/>
                    <a:pt x="1426" y="1477"/>
                  </a:cubicBezTo>
                  <a:close/>
                  <a:moveTo>
                    <a:pt x="3887" y="514"/>
                  </a:moveTo>
                  <a:lnTo>
                    <a:pt x="2711" y="3202"/>
                  </a:lnTo>
                  <a:lnTo>
                    <a:pt x="2689" y="1712"/>
                  </a:lnTo>
                  <a:cubicBezTo>
                    <a:pt x="2778" y="1678"/>
                    <a:pt x="2857" y="1634"/>
                    <a:pt x="2901" y="1555"/>
                  </a:cubicBezTo>
                  <a:cubicBezTo>
                    <a:pt x="3114" y="1130"/>
                    <a:pt x="3417" y="682"/>
                    <a:pt x="3887" y="514"/>
                  </a:cubicBezTo>
                  <a:close/>
                  <a:moveTo>
                    <a:pt x="4335" y="445"/>
                  </a:moveTo>
                  <a:cubicBezTo>
                    <a:pt x="4588" y="445"/>
                    <a:pt x="4872" y="502"/>
                    <a:pt x="5108" y="626"/>
                  </a:cubicBezTo>
                  <a:lnTo>
                    <a:pt x="3898" y="3269"/>
                  </a:lnTo>
                  <a:lnTo>
                    <a:pt x="4268" y="446"/>
                  </a:lnTo>
                  <a:cubicBezTo>
                    <a:pt x="4290" y="445"/>
                    <a:pt x="4313" y="445"/>
                    <a:pt x="4335" y="445"/>
                  </a:cubicBezTo>
                  <a:close/>
                  <a:moveTo>
                    <a:pt x="2442" y="1992"/>
                  </a:moveTo>
                  <a:lnTo>
                    <a:pt x="2465" y="3493"/>
                  </a:lnTo>
                  <a:cubicBezTo>
                    <a:pt x="2207" y="3415"/>
                    <a:pt x="1961" y="3336"/>
                    <a:pt x="1725" y="3224"/>
                  </a:cubicBezTo>
                  <a:lnTo>
                    <a:pt x="2442" y="1992"/>
                  </a:lnTo>
                  <a:close/>
                  <a:moveTo>
                    <a:pt x="5366" y="794"/>
                  </a:moveTo>
                  <a:cubicBezTo>
                    <a:pt x="5455" y="883"/>
                    <a:pt x="5534" y="973"/>
                    <a:pt x="5578" y="1085"/>
                  </a:cubicBezTo>
                  <a:cubicBezTo>
                    <a:pt x="5814" y="1589"/>
                    <a:pt x="5534" y="2261"/>
                    <a:pt x="5242" y="2686"/>
                  </a:cubicBezTo>
                  <a:cubicBezTo>
                    <a:pt x="5175" y="2787"/>
                    <a:pt x="5209" y="2843"/>
                    <a:pt x="5276" y="2877"/>
                  </a:cubicBezTo>
                  <a:lnTo>
                    <a:pt x="4794" y="3583"/>
                  </a:lnTo>
                  <a:lnTo>
                    <a:pt x="5366" y="794"/>
                  </a:lnTo>
                  <a:close/>
                  <a:moveTo>
                    <a:pt x="6284" y="2698"/>
                  </a:moveTo>
                  <a:lnTo>
                    <a:pt x="5724" y="3672"/>
                  </a:lnTo>
                  <a:lnTo>
                    <a:pt x="5802" y="2843"/>
                  </a:lnTo>
                  <a:cubicBezTo>
                    <a:pt x="5959" y="2776"/>
                    <a:pt x="6127" y="2720"/>
                    <a:pt x="6284" y="2698"/>
                  </a:cubicBezTo>
                  <a:close/>
                  <a:moveTo>
                    <a:pt x="3943" y="1006"/>
                  </a:moveTo>
                  <a:lnTo>
                    <a:pt x="3585" y="3773"/>
                  </a:lnTo>
                  <a:cubicBezTo>
                    <a:pt x="3529" y="3762"/>
                    <a:pt x="3461" y="3751"/>
                    <a:pt x="3405" y="3728"/>
                  </a:cubicBezTo>
                  <a:cubicBezTo>
                    <a:pt x="3215" y="3695"/>
                    <a:pt x="3013" y="3650"/>
                    <a:pt x="2812" y="3594"/>
                  </a:cubicBezTo>
                  <a:lnTo>
                    <a:pt x="3943" y="1006"/>
                  </a:lnTo>
                  <a:close/>
                  <a:moveTo>
                    <a:pt x="6687" y="2686"/>
                  </a:moveTo>
                  <a:cubicBezTo>
                    <a:pt x="6911" y="2709"/>
                    <a:pt x="7113" y="2799"/>
                    <a:pt x="7281" y="2978"/>
                  </a:cubicBezTo>
                  <a:lnTo>
                    <a:pt x="6586" y="3874"/>
                  </a:lnTo>
                  <a:lnTo>
                    <a:pt x="6687" y="2686"/>
                  </a:lnTo>
                  <a:close/>
                  <a:moveTo>
                    <a:pt x="4951" y="1566"/>
                  </a:moveTo>
                  <a:lnTo>
                    <a:pt x="4469" y="3919"/>
                  </a:lnTo>
                  <a:cubicBezTo>
                    <a:pt x="4279" y="3896"/>
                    <a:pt x="4100" y="3863"/>
                    <a:pt x="3921" y="3829"/>
                  </a:cubicBezTo>
                  <a:lnTo>
                    <a:pt x="4951" y="1566"/>
                  </a:lnTo>
                  <a:close/>
                  <a:moveTo>
                    <a:pt x="7426" y="3179"/>
                  </a:moveTo>
                  <a:cubicBezTo>
                    <a:pt x="7460" y="3235"/>
                    <a:pt x="7494" y="3280"/>
                    <a:pt x="7516" y="3336"/>
                  </a:cubicBezTo>
                  <a:cubicBezTo>
                    <a:pt x="7684" y="3829"/>
                    <a:pt x="7236" y="3963"/>
                    <a:pt x="6799" y="4008"/>
                  </a:cubicBezTo>
                  <a:lnTo>
                    <a:pt x="7426" y="3179"/>
                  </a:lnTo>
                  <a:close/>
                  <a:moveTo>
                    <a:pt x="5545" y="2922"/>
                  </a:moveTo>
                  <a:lnTo>
                    <a:pt x="5444" y="4019"/>
                  </a:lnTo>
                  <a:cubicBezTo>
                    <a:pt x="5242" y="3997"/>
                    <a:pt x="5041" y="3986"/>
                    <a:pt x="4839" y="3963"/>
                  </a:cubicBezTo>
                  <a:lnTo>
                    <a:pt x="5545" y="2922"/>
                  </a:lnTo>
                  <a:close/>
                  <a:moveTo>
                    <a:pt x="6418" y="2978"/>
                  </a:moveTo>
                  <a:lnTo>
                    <a:pt x="6318" y="4031"/>
                  </a:lnTo>
                  <a:lnTo>
                    <a:pt x="6295" y="4031"/>
                  </a:lnTo>
                  <a:cubicBezTo>
                    <a:pt x="6138" y="4031"/>
                    <a:pt x="5982" y="4031"/>
                    <a:pt x="5814" y="4019"/>
                  </a:cubicBezTo>
                  <a:lnTo>
                    <a:pt x="6418" y="2978"/>
                  </a:lnTo>
                  <a:close/>
                  <a:moveTo>
                    <a:pt x="4546" y="0"/>
                  </a:moveTo>
                  <a:cubicBezTo>
                    <a:pt x="4271" y="0"/>
                    <a:pt x="4002" y="39"/>
                    <a:pt x="3764" y="110"/>
                  </a:cubicBezTo>
                  <a:cubicBezTo>
                    <a:pt x="3181" y="290"/>
                    <a:pt x="2733" y="682"/>
                    <a:pt x="2420" y="1174"/>
                  </a:cubicBezTo>
                  <a:cubicBezTo>
                    <a:pt x="2158" y="1089"/>
                    <a:pt x="1886" y="1034"/>
                    <a:pt x="1617" y="1034"/>
                  </a:cubicBezTo>
                  <a:cubicBezTo>
                    <a:pt x="1322" y="1034"/>
                    <a:pt x="1032" y="1100"/>
                    <a:pt x="762" y="1264"/>
                  </a:cubicBezTo>
                  <a:cubicBezTo>
                    <a:pt x="348" y="1522"/>
                    <a:pt x="0" y="2037"/>
                    <a:pt x="101" y="2541"/>
                  </a:cubicBezTo>
                  <a:cubicBezTo>
                    <a:pt x="269" y="3370"/>
                    <a:pt x="1434" y="3739"/>
                    <a:pt x="2129" y="3941"/>
                  </a:cubicBezTo>
                  <a:cubicBezTo>
                    <a:pt x="3279" y="4288"/>
                    <a:pt x="4525" y="4477"/>
                    <a:pt x="5736" y="4477"/>
                  </a:cubicBezTo>
                  <a:cubicBezTo>
                    <a:pt x="5893" y="4477"/>
                    <a:pt x="6050" y="4474"/>
                    <a:pt x="6206" y="4467"/>
                  </a:cubicBezTo>
                  <a:cubicBezTo>
                    <a:pt x="6911" y="4445"/>
                    <a:pt x="8625" y="4243"/>
                    <a:pt x="8244" y="3146"/>
                  </a:cubicBezTo>
                  <a:cubicBezTo>
                    <a:pt x="7971" y="2471"/>
                    <a:pt x="7391" y="2213"/>
                    <a:pt x="6764" y="2213"/>
                  </a:cubicBezTo>
                  <a:cubicBezTo>
                    <a:pt x="6569" y="2213"/>
                    <a:pt x="6369" y="2238"/>
                    <a:pt x="6172" y="2283"/>
                  </a:cubicBezTo>
                  <a:cubicBezTo>
                    <a:pt x="6441" y="1690"/>
                    <a:pt x="6530" y="962"/>
                    <a:pt x="6026" y="491"/>
                  </a:cubicBezTo>
                  <a:cubicBezTo>
                    <a:pt x="5648" y="150"/>
                    <a:pt x="5087" y="0"/>
                    <a:pt x="45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3" name="Google Shape;3213;p18"/>
            <p:cNvSpPr/>
            <p:nvPr/>
          </p:nvSpPr>
          <p:spPr>
            <a:xfrm>
              <a:off x="7714089" y="0"/>
              <a:ext cx="285716" cy="148480"/>
            </a:xfrm>
            <a:custGeom>
              <a:avLst/>
              <a:gdLst/>
              <a:ahLst/>
              <a:cxnLst/>
              <a:rect l="l" t="t" r="r" b="b"/>
              <a:pathLst>
                <a:path w="8615" h="4477" extrusionOk="0">
                  <a:moveTo>
                    <a:pt x="1827" y="1544"/>
                  </a:moveTo>
                  <a:cubicBezTo>
                    <a:pt x="1995" y="1589"/>
                    <a:pt x="2151" y="1656"/>
                    <a:pt x="2275" y="1723"/>
                  </a:cubicBezTo>
                  <a:lnTo>
                    <a:pt x="2308" y="1723"/>
                  </a:lnTo>
                  <a:lnTo>
                    <a:pt x="1636" y="2877"/>
                  </a:lnTo>
                  <a:lnTo>
                    <a:pt x="1827" y="1544"/>
                  </a:lnTo>
                  <a:close/>
                  <a:moveTo>
                    <a:pt x="1423" y="1477"/>
                  </a:moveTo>
                  <a:cubicBezTo>
                    <a:pt x="1477" y="1477"/>
                    <a:pt x="1530" y="1482"/>
                    <a:pt x="1580" y="1488"/>
                  </a:cubicBezTo>
                  <a:lnTo>
                    <a:pt x="1367" y="3000"/>
                  </a:lnTo>
                  <a:cubicBezTo>
                    <a:pt x="1323" y="2967"/>
                    <a:pt x="1278" y="2955"/>
                    <a:pt x="1233" y="2922"/>
                  </a:cubicBezTo>
                  <a:cubicBezTo>
                    <a:pt x="987" y="2731"/>
                    <a:pt x="774" y="2462"/>
                    <a:pt x="819" y="2138"/>
                  </a:cubicBezTo>
                  <a:cubicBezTo>
                    <a:pt x="863" y="1891"/>
                    <a:pt x="1031" y="1578"/>
                    <a:pt x="1267" y="1499"/>
                  </a:cubicBezTo>
                  <a:cubicBezTo>
                    <a:pt x="1317" y="1482"/>
                    <a:pt x="1370" y="1477"/>
                    <a:pt x="1423" y="1477"/>
                  </a:cubicBezTo>
                  <a:close/>
                  <a:moveTo>
                    <a:pt x="3876" y="514"/>
                  </a:moveTo>
                  <a:lnTo>
                    <a:pt x="2711" y="3202"/>
                  </a:lnTo>
                  <a:lnTo>
                    <a:pt x="2689" y="1712"/>
                  </a:lnTo>
                  <a:cubicBezTo>
                    <a:pt x="2779" y="1678"/>
                    <a:pt x="2857" y="1634"/>
                    <a:pt x="2902" y="1555"/>
                  </a:cubicBezTo>
                  <a:cubicBezTo>
                    <a:pt x="3103" y="1130"/>
                    <a:pt x="3417" y="682"/>
                    <a:pt x="3876" y="514"/>
                  </a:cubicBezTo>
                  <a:close/>
                  <a:moveTo>
                    <a:pt x="4327" y="445"/>
                  </a:moveTo>
                  <a:cubicBezTo>
                    <a:pt x="4587" y="445"/>
                    <a:pt x="4861" y="502"/>
                    <a:pt x="5097" y="626"/>
                  </a:cubicBezTo>
                  <a:lnTo>
                    <a:pt x="3899" y="3269"/>
                  </a:lnTo>
                  <a:lnTo>
                    <a:pt x="4257" y="446"/>
                  </a:lnTo>
                  <a:cubicBezTo>
                    <a:pt x="4280" y="445"/>
                    <a:pt x="4304" y="445"/>
                    <a:pt x="4327" y="445"/>
                  </a:cubicBezTo>
                  <a:close/>
                  <a:moveTo>
                    <a:pt x="2443" y="1992"/>
                  </a:moveTo>
                  <a:lnTo>
                    <a:pt x="2465" y="3493"/>
                  </a:lnTo>
                  <a:cubicBezTo>
                    <a:pt x="2207" y="3415"/>
                    <a:pt x="1961" y="3336"/>
                    <a:pt x="1726" y="3224"/>
                  </a:cubicBezTo>
                  <a:lnTo>
                    <a:pt x="2443" y="1992"/>
                  </a:lnTo>
                  <a:close/>
                  <a:moveTo>
                    <a:pt x="5366" y="794"/>
                  </a:moveTo>
                  <a:cubicBezTo>
                    <a:pt x="5456" y="883"/>
                    <a:pt x="5534" y="973"/>
                    <a:pt x="5579" y="1085"/>
                  </a:cubicBezTo>
                  <a:cubicBezTo>
                    <a:pt x="5814" y="1589"/>
                    <a:pt x="5534" y="2261"/>
                    <a:pt x="5243" y="2686"/>
                  </a:cubicBezTo>
                  <a:cubicBezTo>
                    <a:pt x="5176" y="2787"/>
                    <a:pt x="5198" y="2843"/>
                    <a:pt x="5276" y="2877"/>
                  </a:cubicBezTo>
                  <a:lnTo>
                    <a:pt x="4784" y="3583"/>
                  </a:lnTo>
                  <a:lnTo>
                    <a:pt x="5366" y="794"/>
                  </a:lnTo>
                  <a:close/>
                  <a:moveTo>
                    <a:pt x="6284" y="2698"/>
                  </a:moveTo>
                  <a:lnTo>
                    <a:pt x="5724" y="3672"/>
                  </a:lnTo>
                  <a:lnTo>
                    <a:pt x="5803" y="2843"/>
                  </a:lnTo>
                  <a:cubicBezTo>
                    <a:pt x="5960" y="2776"/>
                    <a:pt x="6116" y="2720"/>
                    <a:pt x="6284" y="2698"/>
                  </a:cubicBezTo>
                  <a:close/>
                  <a:moveTo>
                    <a:pt x="3932" y="1006"/>
                  </a:moveTo>
                  <a:lnTo>
                    <a:pt x="3585" y="3773"/>
                  </a:lnTo>
                  <a:cubicBezTo>
                    <a:pt x="3529" y="3762"/>
                    <a:pt x="3462" y="3751"/>
                    <a:pt x="3406" y="3739"/>
                  </a:cubicBezTo>
                  <a:cubicBezTo>
                    <a:pt x="3204" y="3695"/>
                    <a:pt x="3014" y="3650"/>
                    <a:pt x="2812" y="3594"/>
                  </a:cubicBezTo>
                  <a:lnTo>
                    <a:pt x="3932" y="1006"/>
                  </a:lnTo>
                  <a:close/>
                  <a:moveTo>
                    <a:pt x="6688" y="2686"/>
                  </a:moveTo>
                  <a:cubicBezTo>
                    <a:pt x="6912" y="2709"/>
                    <a:pt x="7113" y="2799"/>
                    <a:pt x="7270" y="2978"/>
                  </a:cubicBezTo>
                  <a:lnTo>
                    <a:pt x="6587" y="3874"/>
                  </a:lnTo>
                  <a:lnTo>
                    <a:pt x="6688" y="2686"/>
                  </a:lnTo>
                  <a:close/>
                  <a:moveTo>
                    <a:pt x="4952" y="1566"/>
                  </a:moveTo>
                  <a:lnTo>
                    <a:pt x="4470" y="3919"/>
                  </a:lnTo>
                  <a:cubicBezTo>
                    <a:pt x="4280" y="3896"/>
                    <a:pt x="4100" y="3863"/>
                    <a:pt x="3921" y="3829"/>
                  </a:cubicBezTo>
                  <a:lnTo>
                    <a:pt x="4952" y="1566"/>
                  </a:lnTo>
                  <a:close/>
                  <a:moveTo>
                    <a:pt x="7427" y="3179"/>
                  </a:moveTo>
                  <a:cubicBezTo>
                    <a:pt x="7461" y="3235"/>
                    <a:pt x="7494" y="3280"/>
                    <a:pt x="7517" y="3336"/>
                  </a:cubicBezTo>
                  <a:cubicBezTo>
                    <a:pt x="7685" y="3829"/>
                    <a:pt x="7225" y="3963"/>
                    <a:pt x="6788" y="4008"/>
                  </a:cubicBezTo>
                  <a:lnTo>
                    <a:pt x="7427" y="3179"/>
                  </a:lnTo>
                  <a:close/>
                  <a:moveTo>
                    <a:pt x="5545" y="2922"/>
                  </a:moveTo>
                  <a:lnTo>
                    <a:pt x="5444" y="4019"/>
                  </a:lnTo>
                  <a:cubicBezTo>
                    <a:pt x="5243" y="3997"/>
                    <a:pt x="5041" y="3986"/>
                    <a:pt x="4840" y="3963"/>
                  </a:cubicBezTo>
                  <a:lnTo>
                    <a:pt x="5545" y="2922"/>
                  </a:lnTo>
                  <a:close/>
                  <a:moveTo>
                    <a:pt x="6408" y="2978"/>
                  </a:moveTo>
                  <a:lnTo>
                    <a:pt x="6318" y="4031"/>
                  </a:lnTo>
                  <a:lnTo>
                    <a:pt x="6296" y="4031"/>
                  </a:lnTo>
                  <a:cubicBezTo>
                    <a:pt x="6139" y="4031"/>
                    <a:pt x="5971" y="4031"/>
                    <a:pt x="5814" y="4019"/>
                  </a:cubicBezTo>
                  <a:lnTo>
                    <a:pt x="6408" y="2978"/>
                  </a:lnTo>
                  <a:close/>
                  <a:moveTo>
                    <a:pt x="4547" y="0"/>
                  </a:moveTo>
                  <a:cubicBezTo>
                    <a:pt x="4272" y="0"/>
                    <a:pt x="4002" y="39"/>
                    <a:pt x="3764" y="110"/>
                  </a:cubicBezTo>
                  <a:cubicBezTo>
                    <a:pt x="3182" y="290"/>
                    <a:pt x="2734" y="682"/>
                    <a:pt x="2409" y="1174"/>
                  </a:cubicBezTo>
                  <a:cubicBezTo>
                    <a:pt x="2147" y="1089"/>
                    <a:pt x="1875" y="1034"/>
                    <a:pt x="1608" y="1034"/>
                  </a:cubicBezTo>
                  <a:cubicBezTo>
                    <a:pt x="1314" y="1034"/>
                    <a:pt x="1026" y="1100"/>
                    <a:pt x="763" y="1264"/>
                  </a:cubicBezTo>
                  <a:cubicBezTo>
                    <a:pt x="348" y="1522"/>
                    <a:pt x="1" y="2037"/>
                    <a:pt x="102" y="2541"/>
                  </a:cubicBezTo>
                  <a:cubicBezTo>
                    <a:pt x="270" y="3370"/>
                    <a:pt x="1435" y="3739"/>
                    <a:pt x="2129" y="3941"/>
                  </a:cubicBezTo>
                  <a:cubicBezTo>
                    <a:pt x="3279" y="4288"/>
                    <a:pt x="4526" y="4477"/>
                    <a:pt x="5737" y="4477"/>
                  </a:cubicBezTo>
                  <a:cubicBezTo>
                    <a:pt x="5894" y="4477"/>
                    <a:pt x="6050" y="4474"/>
                    <a:pt x="6206" y="4467"/>
                  </a:cubicBezTo>
                  <a:cubicBezTo>
                    <a:pt x="6912" y="4445"/>
                    <a:pt x="8614" y="4243"/>
                    <a:pt x="8245" y="3146"/>
                  </a:cubicBezTo>
                  <a:cubicBezTo>
                    <a:pt x="7971" y="2471"/>
                    <a:pt x="7385" y="2213"/>
                    <a:pt x="6755" y="2213"/>
                  </a:cubicBezTo>
                  <a:cubicBezTo>
                    <a:pt x="6559" y="2213"/>
                    <a:pt x="6358" y="2238"/>
                    <a:pt x="6161" y="2283"/>
                  </a:cubicBezTo>
                  <a:cubicBezTo>
                    <a:pt x="6441" y="1690"/>
                    <a:pt x="6531" y="962"/>
                    <a:pt x="6027" y="491"/>
                  </a:cubicBezTo>
                  <a:cubicBezTo>
                    <a:pt x="5648" y="150"/>
                    <a:pt x="5087" y="0"/>
                    <a:pt x="45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4" name="Google Shape;3214;p18"/>
            <p:cNvSpPr/>
            <p:nvPr/>
          </p:nvSpPr>
          <p:spPr>
            <a:xfrm>
              <a:off x="8483419" y="0"/>
              <a:ext cx="285683" cy="148480"/>
            </a:xfrm>
            <a:custGeom>
              <a:avLst/>
              <a:gdLst/>
              <a:ahLst/>
              <a:cxnLst/>
              <a:rect l="l" t="t" r="r" b="b"/>
              <a:pathLst>
                <a:path w="8614" h="4477" extrusionOk="0">
                  <a:moveTo>
                    <a:pt x="1826" y="1544"/>
                  </a:moveTo>
                  <a:cubicBezTo>
                    <a:pt x="1983" y="1589"/>
                    <a:pt x="2140" y="1656"/>
                    <a:pt x="2274" y="1723"/>
                  </a:cubicBezTo>
                  <a:lnTo>
                    <a:pt x="2297" y="1723"/>
                  </a:lnTo>
                  <a:lnTo>
                    <a:pt x="1636" y="2877"/>
                  </a:lnTo>
                  <a:lnTo>
                    <a:pt x="1826" y="1544"/>
                  </a:lnTo>
                  <a:close/>
                  <a:moveTo>
                    <a:pt x="1419" y="1477"/>
                  </a:moveTo>
                  <a:cubicBezTo>
                    <a:pt x="1470" y="1477"/>
                    <a:pt x="1524" y="1482"/>
                    <a:pt x="1580" y="1488"/>
                  </a:cubicBezTo>
                  <a:lnTo>
                    <a:pt x="1367" y="3000"/>
                  </a:lnTo>
                  <a:cubicBezTo>
                    <a:pt x="1322" y="2967"/>
                    <a:pt x="1277" y="2955"/>
                    <a:pt x="1232" y="2922"/>
                  </a:cubicBezTo>
                  <a:cubicBezTo>
                    <a:pt x="986" y="2731"/>
                    <a:pt x="773" y="2462"/>
                    <a:pt x="818" y="2138"/>
                  </a:cubicBezTo>
                  <a:cubicBezTo>
                    <a:pt x="852" y="1891"/>
                    <a:pt x="1031" y="1578"/>
                    <a:pt x="1266" y="1499"/>
                  </a:cubicBezTo>
                  <a:cubicBezTo>
                    <a:pt x="1316" y="1482"/>
                    <a:pt x="1367" y="1477"/>
                    <a:pt x="1419" y="1477"/>
                  </a:cubicBezTo>
                  <a:close/>
                  <a:moveTo>
                    <a:pt x="3876" y="514"/>
                  </a:moveTo>
                  <a:lnTo>
                    <a:pt x="2700" y="3202"/>
                  </a:lnTo>
                  <a:lnTo>
                    <a:pt x="2689" y="1712"/>
                  </a:lnTo>
                  <a:cubicBezTo>
                    <a:pt x="2778" y="1678"/>
                    <a:pt x="2857" y="1634"/>
                    <a:pt x="2901" y="1555"/>
                  </a:cubicBezTo>
                  <a:cubicBezTo>
                    <a:pt x="3103" y="1130"/>
                    <a:pt x="3417" y="682"/>
                    <a:pt x="3876" y="514"/>
                  </a:cubicBezTo>
                  <a:close/>
                  <a:moveTo>
                    <a:pt x="4327" y="445"/>
                  </a:moveTo>
                  <a:cubicBezTo>
                    <a:pt x="4586" y="445"/>
                    <a:pt x="4860" y="502"/>
                    <a:pt x="5097" y="626"/>
                  </a:cubicBezTo>
                  <a:lnTo>
                    <a:pt x="3898" y="3269"/>
                  </a:lnTo>
                  <a:lnTo>
                    <a:pt x="4257" y="446"/>
                  </a:lnTo>
                  <a:cubicBezTo>
                    <a:pt x="4280" y="445"/>
                    <a:pt x="4303" y="445"/>
                    <a:pt x="4327" y="445"/>
                  </a:cubicBezTo>
                  <a:close/>
                  <a:moveTo>
                    <a:pt x="2442" y="1992"/>
                  </a:moveTo>
                  <a:lnTo>
                    <a:pt x="2453" y="3493"/>
                  </a:lnTo>
                  <a:cubicBezTo>
                    <a:pt x="2207" y="3415"/>
                    <a:pt x="1960" y="3336"/>
                    <a:pt x="1725" y="3224"/>
                  </a:cubicBezTo>
                  <a:lnTo>
                    <a:pt x="2442" y="1992"/>
                  </a:lnTo>
                  <a:close/>
                  <a:moveTo>
                    <a:pt x="5354" y="794"/>
                  </a:moveTo>
                  <a:cubicBezTo>
                    <a:pt x="5444" y="883"/>
                    <a:pt x="5522" y="973"/>
                    <a:pt x="5578" y="1085"/>
                  </a:cubicBezTo>
                  <a:cubicBezTo>
                    <a:pt x="5814" y="1589"/>
                    <a:pt x="5533" y="2261"/>
                    <a:pt x="5231" y="2686"/>
                  </a:cubicBezTo>
                  <a:cubicBezTo>
                    <a:pt x="5175" y="2787"/>
                    <a:pt x="5197" y="2843"/>
                    <a:pt x="5265" y="2877"/>
                  </a:cubicBezTo>
                  <a:lnTo>
                    <a:pt x="4783" y="3583"/>
                  </a:lnTo>
                  <a:lnTo>
                    <a:pt x="5354" y="794"/>
                  </a:lnTo>
                  <a:close/>
                  <a:moveTo>
                    <a:pt x="6284" y="2698"/>
                  </a:moveTo>
                  <a:lnTo>
                    <a:pt x="5724" y="3672"/>
                  </a:lnTo>
                  <a:lnTo>
                    <a:pt x="5802" y="2843"/>
                  </a:lnTo>
                  <a:cubicBezTo>
                    <a:pt x="5959" y="2776"/>
                    <a:pt x="6116" y="2720"/>
                    <a:pt x="6284" y="2698"/>
                  </a:cubicBezTo>
                  <a:close/>
                  <a:moveTo>
                    <a:pt x="3932" y="1006"/>
                  </a:moveTo>
                  <a:lnTo>
                    <a:pt x="3585" y="3773"/>
                  </a:lnTo>
                  <a:cubicBezTo>
                    <a:pt x="3517" y="3762"/>
                    <a:pt x="3461" y="3751"/>
                    <a:pt x="3394" y="3739"/>
                  </a:cubicBezTo>
                  <a:cubicBezTo>
                    <a:pt x="3204" y="3695"/>
                    <a:pt x="3002" y="3650"/>
                    <a:pt x="2801" y="3594"/>
                  </a:cubicBezTo>
                  <a:lnTo>
                    <a:pt x="3932" y="1006"/>
                  </a:lnTo>
                  <a:close/>
                  <a:moveTo>
                    <a:pt x="6687" y="2686"/>
                  </a:moveTo>
                  <a:cubicBezTo>
                    <a:pt x="6911" y="2709"/>
                    <a:pt x="7113" y="2799"/>
                    <a:pt x="7270" y="2978"/>
                  </a:cubicBezTo>
                  <a:lnTo>
                    <a:pt x="6575" y="3874"/>
                  </a:lnTo>
                  <a:lnTo>
                    <a:pt x="6687" y="2686"/>
                  </a:lnTo>
                  <a:close/>
                  <a:moveTo>
                    <a:pt x="4951" y="1566"/>
                  </a:moveTo>
                  <a:lnTo>
                    <a:pt x="4458" y="3919"/>
                  </a:lnTo>
                  <a:cubicBezTo>
                    <a:pt x="4279" y="3896"/>
                    <a:pt x="4100" y="3863"/>
                    <a:pt x="3921" y="3829"/>
                  </a:cubicBezTo>
                  <a:lnTo>
                    <a:pt x="4951" y="1566"/>
                  </a:lnTo>
                  <a:close/>
                  <a:moveTo>
                    <a:pt x="7426" y="3179"/>
                  </a:moveTo>
                  <a:cubicBezTo>
                    <a:pt x="7460" y="3235"/>
                    <a:pt x="7494" y="3280"/>
                    <a:pt x="7516" y="3336"/>
                  </a:cubicBezTo>
                  <a:cubicBezTo>
                    <a:pt x="7684" y="3829"/>
                    <a:pt x="7225" y="3963"/>
                    <a:pt x="6788" y="4008"/>
                  </a:cubicBezTo>
                  <a:lnTo>
                    <a:pt x="7426" y="3179"/>
                  </a:lnTo>
                  <a:close/>
                  <a:moveTo>
                    <a:pt x="5545" y="2922"/>
                  </a:moveTo>
                  <a:lnTo>
                    <a:pt x="5444" y="4019"/>
                  </a:lnTo>
                  <a:cubicBezTo>
                    <a:pt x="5231" y="3997"/>
                    <a:pt x="5029" y="3986"/>
                    <a:pt x="4828" y="3963"/>
                  </a:cubicBezTo>
                  <a:lnTo>
                    <a:pt x="5545" y="2922"/>
                  </a:lnTo>
                  <a:close/>
                  <a:moveTo>
                    <a:pt x="6407" y="2978"/>
                  </a:moveTo>
                  <a:lnTo>
                    <a:pt x="6318" y="4031"/>
                  </a:lnTo>
                  <a:lnTo>
                    <a:pt x="6295" y="4031"/>
                  </a:lnTo>
                  <a:cubicBezTo>
                    <a:pt x="6138" y="4031"/>
                    <a:pt x="5970" y="4031"/>
                    <a:pt x="5814" y="4019"/>
                  </a:cubicBezTo>
                  <a:lnTo>
                    <a:pt x="6407" y="2978"/>
                  </a:lnTo>
                  <a:close/>
                  <a:moveTo>
                    <a:pt x="4543" y="0"/>
                  </a:moveTo>
                  <a:cubicBezTo>
                    <a:pt x="4266" y="0"/>
                    <a:pt x="3994" y="39"/>
                    <a:pt x="3753" y="110"/>
                  </a:cubicBezTo>
                  <a:cubicBezTo>
                    <a:pt x="3181" y="290"/>
                    <a:pt x="2733" y="682"/>
                    <a:pt x="2409" y="1174"/>
                  </a:cubicBezTo>
                  <a:cubicBezTo>
                    <a:pt x="2147" y="1089"/>
                    <a:pt x="1875" y="1034"/>
                    <a:pt x="1606" y="1034"/>
                  </a:cubicBezTo>
                  <a:cubicBezTo>
                    <a:pt x="1311" y="1034"/>
                    <a:pt x="1020" y="1100"/>
                    <a:pt x="751" y="1264"/>
                  </a:cubicBezTo>
                  <a:cubicBezTo>
                    <a:pt x="348" y="1522"/>
                    <a:pt x="0" y="2037"/>
                    <a:pt x="101" y="2541"/>
                  </a:cubicBezTo>
                  <a:cubicBezTo>
                    <a:pt x="269" y="3370"/>
                    <a:pt x="1434" y="3739"/>
                    <a:pt x="2129" y="3941"/>
                  </a:cubicBezTo>
                  <a:cubicBezTo>
                    <a:pt x="3269" y="4288"/>
                    <a:pt x="4523" y="4477"/>
                    <a:pt x="5736" y="4477"/>
                  </a:cubicBezTo>
                  <a:cubicBezTo>
                    <a:pt x="5893" y="4477"/>
                    <a:pt x="6050" y="4474"/>
                    <a:pt x="6206" y="4467"/>
                  </a:cubicBezTo>
                  <a:cubicBezTo>
                    <a:pt x="6900" y="4445"/>
                    <a:pt x="8614" y="4243"/>
                    <a:pt x="8244" y="3146"/>
                  </a:cubicBezTo>
                  <a:cubicBezTo>
                    <a:pt x="7962" y="2471"/>
                    <a:pt x="7381" y="2213"/>
                    <a:pt x="6753" y="2213"/>
                  </a:cubicBezTo>
                  <a:cubicBezTo>
                    <a:pt x="6557" y="2213"/>
                    <a:pt x="6358" y="2238"/>
                    <a:pt x="6161" y="2283"/>
                  </a:cubicBezTo>
                  <a:cubicBezTo>
                    <a:pt x="6430" y="1690"/>
                    <a:pt x="6530" y="962"/>
                    <a:pt x="6026" y="491"/>
                  </a:cubicBezTo>
                  <a:cubicBezTo>
                    <a:pt x="5648" y="150"/>
                    <a:pt x="5087" y="0"/>
                    <a:pt x="45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5" name="Google Shape;3215;p18"/>
            <p:cNvSpPr/>
            <p:nvPr/>
          </p:nvSpPr>
          <p:spPr>
            <a:xfrm>
              <a:off x="6349713" y="240679"/>
              <a:ext cx="286048" cy="148513"/>
            </a:xfrm>
            <a:custGeom>
              <a:avLst/>
              <a:gdLst/>
              <a:ahLst/>
              <a:cxnLst/>
              <a:rect l="l" t="t" r="r" b="b"/>
              <a:pathLst>
                <a:path w="8625" h="4478" extrusionOk="0">
                  <a:moveTo>
                    <a:pt x="1826" y="1545"/>
                  </a:moveTo>
                  <a:cubicBezTo>
                    <a:pt x="1994" y="1590"/>
                    <a:pt x="2151" y="1668"/>
                    <a:pt x="2274" y="1724"/>
                  </a:cubicBezTo>
                  <a:lnTo>
                    <a:pt x="2307" y="1724"/>
                  </a:lnTo>
                  <a:lnTo>
                    <a:pt x="1635" y="2878"/>
                  </a:lnTo>
                  <a:lnTo>
                    <a:pt x="1826" y="1545"/>
                  </a:lnTo>
                  <a:close/>
                  <a:moveTo>
                    <a:pt x="1425" y="1478"/>
                  </a:moveTo>
                  <a:cubicBezTo>
                    <a:pt x="1479" y="1478"/>
                    <a:pt x="1535" y="1483"/>
                    <a:pt x="1591" y="1489"/>
                  </a:cubicBezTo>
                  <a:lnTo>
                    <a:pt x="1367" y="3001"/>
                  </a:lnTo>
                  <a:cubicBezTo>
                    <a:pt x="1333" y="2979"/>
                    <a:pt x="1277" y="2956"/>
                    <a:pt x="1243" y="2923"/>
                  </a:cubicBezTo>
                  <a:cubicBezTo>
                    <a:pt x="986" y="2732"/>
                    <a:pt x="784" y="2463"/>
                    <a:pt x="829" y="2139"/>
                  </a:cubicBezTo>
                  <a:cubicBezTo>
                    <a:pt x="863" y="1892"/>
                    <a:pt x="1031" y="1579"/>
                    <a:pt x="1277" y="1500"/>
                  </a:cubicBezTo>
                  <a:cubicBezTo>
                    <a:pt x="1322" y="1483"/>
                    <a:pt x="1372" y="1478"/>
                    <a:pt x="1425" y="1478"/>
                  </a:cubicBezTo>
                  <a:close/>
                  <a:moveTo>
                    <a:pt x="3887" y="515"/>
                  </a:moveTo>
                  <a:lnTo>
                    <a:pt x="2711" y="3203"/>
                  </a:lnTo>
                  <a:lnTo>
                    <a:pt x="2688" y="1713"/>
                  </a:lnTo>
                  <a:cubicBezTo>
                    <a:pt x="2778" y="1679"/>
                    <a:pt x="2867" y="1635"/>
                    <a:pt x="2901" y="1556"/>
                  </a:cubicBezTo>
                  <a:cubicBezTo>
                    <a:pt x="3114" y="1131"/>
                    <a:pt x="3416" y="683"/>
                    <a:pt x="3887" y="515"/>
                  </a:cubicBezTo>
                  <a:close/>
                  <a:moveTo>
                    <a:pt x="4335" y="446"/>
                  </a:moveTo>
                  <a:cubicBezTo>
                    <a:pt x="4588" y="446"/>
                    <a:pt x="4871" y="503"/>
                    <a:pt x="5108" y="627"/>
                  </a:cubicBezTo>
                  <a:lnTo>
                    <a:pt x="3898" y="3270"/>
                  </a:lnTo>
                  <a:lnTo>
                    <a:pt x="4268" y="447"/>
                  </a:lnTo>
                  <a:cubicBezTo>
                    <a:pt x="4290" y="446"/>
                    <a:pt x="4312" y="446"/>
                    <a:pt x="4335" y="446"/>
                  </a:cubicBezTo>
                  <a:close/>
                  <a:moveTo>
                    <a:pt x="2442" y="1993"/>
                  </a:moveTo>
                  <a:lnTo>
                    <a:pt x="2464" y="3494"/>
                  </a:lnTo>
                  <a:cubicBezTo>
                    <a:pt x="2207" y="3427"/>
                    <a:pt x="1960" y="3337"/>
                    <a:pt x="1725" y="3225"/>
                  </a:cubicBezTo>
                  <a:lnTo>
                    <a:pt x="2442" y="1993"/>
                  </a:lnTo>
                  <a:close/>
                  <a:moveTo>
                    <a:pt x="5365" y="806"/>
                  </a:moveTo>
                  <a:cubicBezTo>
                    <a:pt x="5455" y="884"/>
                    <a:pt x="5533" y="974"/>
                    <a:pt x="5578" y="1086"/>
                  </a:cubicBezTo>
                  <a:cubicBezTo>
                    <a:pt x="5813" y="1590"/>
                    <a:pt x="5533" y="2262"/>
                    <a:pt x="5242" y="2687"/>
                  </a:cubicBezTo>
                  <a:cubicBezTo>
                    <a:pt x="5175" y="2788"/>
                    <a:pt x="5208" y="2844"/>
                    <a:pt x="5276" y="2878"/>
                  </a:cubicBezTo>
                  <a:lnTo>
                    <a:pt x="4794" y="3583"/>
                  </a:lnTo>
                  <a:lnTo>
                    <a:pt x="5365" y="806"/>
                  </a:lnTo>
                  <a:close/>
                  <a:moveTo>
                    <a:pt x="6284" y="2699"/>
                  </a:moveTo>
                  <a:lnTo>
                    <a:pt x="5724" y="3684"/>
                  </a:lnTo>
                  <a:lnTo>
                    <a:pt x="5802" y="2844"/>
                  </a:lnTo>
                  <a:cubicBezTo>
                    <a:pt x="5959" y="2777"/>
                    <a:pt x="6127" y="2721"/>
                    <a:pt x="6284" y="2699"/>
                  </a:cubicBezTo>
                  <a:close/>
                  <a:moveTo>
                    <a:pt x="3943" y="1019"/>
                  </a:moveTo>
                  <a:lnTo>
                    <a:pt x="3584" y="3774"/>
                  </a:lnTo>
                  <a:cubicBezTo>
                    <a:pt x="3528" y="3763"/>
                    <a:pt x="3461" y="3752"/>
                    <a:pt x="3405" y="3740"/>
                  </a:cubicBezTo>
                  <a:cubicBezTo>
                    <a:pt x="3215" y="3696"/>
                    <a:pt x="3013" y="3651"/>
                    <a:pt x="2811" y="3595"/>
                  </a:cubicBezTo>
                  <a:lnTo>
                    <a:pt x="3943" y="1019"/>
                  </a:lnTo>
                  <a:close/>
                  <a:moveTo>
                    <a:pt x="6687" y="2687"/>
                  </a:moveTo>
                  <a:cubicBezTo>
                    <a:pt x="6911" y="2710"/>
                    <a:pt x="7112" y="2811"/>
                    <a:pt x="7280" y="2979"/>
                  </a:cubicBezTo>
                  <a:lnTo>
                    <a:pt x="6586" y="3875"/>
                  </a:lnTo>
                  <a:lnTo>
                    <a:pt x="6687" y="2687"/>
                  </a:lnTo>
                  <a:close/>
                  <a:moveTo>
                    <a:pt x="4951" y="1567"/>
                  </a:moveTo>
                  <a:lnTo>
                    <a:pt x="4469" y="3920"/>
                  </a:lnTo>
                  <a:cubicBezTo>
                    <a:pt x="4290" y="3897"/>
                    <a:pt x="4099" y="3864"/>
                    <a:pt x="3920" y="3830"/>
                  </a:cubicBezTo>
                  <a:lnTo>
                    <a:pt x="4951" y="1567"/>
                  </a:lnTo>
                  <a:close/>
                  <a:moveTo>
                    <a:pt x="7437" y="3180"/>
                  </a:moveTo>
                  <a:cubicBezTo>
                    <a:pt x="7460" y="3236"/>
                    <a:pt x="7493" y="3281"/>
                    <a:pt x="7516" y="3337"/>
                  </a:cubicBezTo>
                  <a:cubicBezTo>
                    <a:pt x="7684" y="3830"/>
                    <a:pt x="7236" y="3964"/>
                    <a:pt x="6799" y="4009"/>
                  </a:cubicBezTo>
                  <a:lnTo>
                    <a:pt x="7437" y="3180"/>
                  </a:lnTo>
                  <a:close/>
                  <a:moveTo>
                    <a:pt x="5544" y="2923"/>
                  </a:moveTo>
                  <a:lnTo>
                    <a:pt x="5444" y="4020"/>
                  </a:lnTo>
                  <a:cubicBezTo>
                    <a:pt x="5242" y="4009"/>
                    <a:pt x="5040" y="3987"/>
                    <a:pt x="4839" y="3964"/>
                  </a:cubicBezTo>
                  <a:lnTo>
                    <a:pt x="5544" y="2923"/>
                  </a:lnTo>
                  <a:close/>
                  <a:moveTo>
                    <a:pt x="6418" y="2979"/>
                  </a:moveTo>
                  <a:lnTo>
                    <a:pt x="6317" y="4032"/>
                  </a:lnTo>
                  <a:lnTo>
                    <a:pt x="6295" y="4032"/>
                  </a:lnTo>
                  <a:cubicBezTo>
                    <a:pt x="6249" y="4035"/>
                    <a:pt x="6203" y="4036"/>
                    <a:pt x="6157" y="4036"/>
                  </a:cubicBezTo>
                  <a:cubicBezTo>
                    <a:pt x="6045" y="4036"/>
                    <a:pt x="5932" y="4028"/>
                    <a:pt x="5813" y="4020"/>
                  </a:cubicBezTo>
                  <a:lnTo>
                    <a:pt x="6418" y="2979"/>
                  </a:lnTo>
                  <a:close/>
                  <a:moveTo>
                    <a:pt x="4546" y="1"/>
                  </a:moveTo>
                  <a:cubicBezTo>
                    <a:pt x="4271" y="1"/>
                    <a:pt x="4001" y="40"/>
                    <a:pt x="3763" y="111"/>
                  </a:cubicBezTo>
                  <a:cubicBezTo>
                    <a:pt x="3181" y="291"/>
                    <a:pt x="2733" y="683"/>
                    <a:pt x="2419" y="1187"/>
                  </a:cubicBezTo>
                  <a:cubicBezTo>
                    <a:pt x="2154" y="1100"/>
                    <a:pt x="1879" y="1042"/>
                    <a:pt x="1606" y="1042"/>
                  </a:cubicBezTo>
                  <a:cubicBezTo>
                    <a:pt x="1315" y="1042"/>
                    <a:pt x="1028" y="1108"/>
                    <a:pt x="762" y="1276"/>
                  </a:cubicBezTo>
                  <a:cubicBezTo>
                    <a:pt x="358" y="1523"/>
                    <a:pt x="0" y="2038"/>
                    <a:pt x="101" y="2542"/>
                  </a:cubicBezTo>
                  <a:cubicBezTo>
                    <a:pt x="269" y="3371"/>
                    <a:pt x="1434" y="3740"/>
                    <a:pt x="2128" y="3942"/>
                  </a:cubicBezTo>
                  <a:cubicBezTo>
                    <a:pt x="3278" y="4289"/>
                    <a:pt x="4525" y="4478"/>
                    <a:pt x="5736" y="4478"/>
                  </a:cubicBezTo>
                  <a:cubicBezTo>
                    <a:pt x="5893" y="4478"/>
                    <a:pt x="6050" y="4475"/>
                    <a:pt x="6205" y="4468"/>
                  </a:cubicBezTo>
                  <a:cubicBezTo>
                    <a:pt x="6911" y="4446"/>
                    <a:pt x="8625" y="4244"/>
                    <a:pt x="8244" y="3147"/>
                  </a:cubicBezTo>
                  <a:cubicBezTo>
                    <a:pt x="7970" y="2472"/>
                    <a:pt x="7391" y="2214"/>
                    <a:pt x="6764" y="2214"/>
                  </a:cubicBezTo>
                  <a:cubicBezTo>
                    <a:pt x="6568" y="2214"/>
                    <a:pt x="6368" y="2239"/>
                    <a:pt x="6172" y="2284"/>
                  </a:cubicBezTo>
                  <a:cubicBezTo>
                    <a:pt x="6440" y="1691"/>
                    <a:pt x="6541" y="963"/>
                    <a:pt x="6026" y="492"/>
                  </a:cubicBezTo>
                  <a:cubicBezTo>
                    <a:pt x="5647" y="151"/>
                    <a:pt x="5086" y="1"/>
                    <a:pt x="45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6" name="Google Shape;3216;p18"/>
            <p:cNvSpPr/>
            <p:nvPr/>
          </p:nvSpPr>
          <p:spPr>
            <a:xfrm>
              <a:off x="6767393" y="254641"/>
              <a:ext cx="208276" cy="108350"/>
            </a:xfrm>
            <a:custGeom>
              <a:avLst/>
              <a:gdLst/>
              <a:ahLst/>
              <a:cxnLst/>
              <a:rect l="l" t="t" r="r" b="b"/>
              <a:pathLst>
                <a:path w="6280" h="3267" extrusionOk="0">
                  <a:moveTo>
                    <a:pt x="4913" y="1102"/>
                  </a:moveTo>
                  <a:lnTo>
                    <a:pt x="5047" y="2087"/>
                  </a:lnTo>
                  <a:lnTo>
                    <a:pt x="4543" y="1214"/>
                  </a:lnTo>
                  <a:cubicBezTo>
                    <a:pt x="4666" y="1169"/>
                    <a:pt x="4789" y="1124"/>
                    <a:pt x="4913" y="1102"/>
                  </a:cubicBezTo>
                  <a:close/>
                  <a:moveTo>
                    <a:pt x="5092" y="1102"/>
                  </a:moveTo>
                  <a:cubicBezTo>
                    <a:pt x="5293" y="1113"/>
                    <a:pt x="5484" y="1214"/>
                    <a:pt x="5596" y="1482"/>
                  </a:cubicBezTo>
                  <a:cubicBezTo>
                    <a:pt x="5685" y="1684"/>
                    <a:pt x="5663" y="1874"/>
                    <a:pt x="5517" y="2042"/>
                  </a:cubicBezTo>
                  <a:cubicBezTo>
                    <a:pt x="5450" y="2132"/>
                    <a:pt x="5349" y="2199"/>
                    <a:pt x="5260" y="2255"/>
                  </a:cubicBezTo>
                  <a:lnTo>
                    <a:pt x="5092" y="1102"/>
                  </a:lnTo>
                  <a:close/>
                  <a:moveTo>
                    <a:pt x="3457" y="452"/>
                  </a:moveTo>
                  <a:lnTo>
                    <a:pt x="3457" y="452"/>
                  </a:lnTo>
                  <a:cubicBezTo>
                    <a:pt x="3748" y="609"/>
                    <a:pt x="3972" y="889"/>
                    <a:pt x="4117" y="1191"/>
                  </a:cubicBezTo>
                  <a:cubicBezTo>
                    <a:pt x="4151" y="1247"/>
                    <a:pt x="4218" y="1281"/>
                    <a:pt x="4285" y="1281"/>
                  </a:cubicBezTo>
                  <a:lnTo>
                    <a:pt x="4274" y="2334"/>
                  </a:lnTo>
                  <a:lnTo>
                    <a:pt x="3457" y="452"/>
                  </a:lnTo>
                  <a:close/>
                  <a:moveTo>
                    <a:pt x="2959" y="325"/>
                  </a:moveTo>
                  <a:cubicBezTo>
                    <a:pt x="3024" y="325"/>
                    <a:pt x="3086" y="330"/>
                    <a:pt x="3143" y="340"/>
                  </a:cubicBezTo>
                  <a:lnTo>
                    <a:pt x="3412" y="2378"/>
                  </a:lnTo>
                  <a:lnTo>
                    <a:pt x="2516" y="407"/>
                  </a:lnTo>
                  <a:cubicBezTo>
                    <a:pt x="2649" y="352"/>
                    <a:pt x="2810" y="325"/>
                    <a:pt x="2959" y="325"/>
                  </a:cubicBezTo>
                  <a:close/>
                  <a:moveTo>
                    <a:pt x="4465" y="1449"/>
                  </a:moveTo>
                  <a:lnTo>
                    <a:pt x="5013" y="2390"/>
                  </a:lnTo>
                  <a:cubicBezTo>
                    <a:pt x="4834" y="2468"/>
                    <a:pt x="4644" y="2535"/>
                    <a:pt x="4453" y="2591"/>
                  </a:cubicBezTo>
                  <a:lnTo>
                    <a:pt x="4465" y="1449"/>
                  </a:lnTo>
                  <a:close/>
                  <a:moveTo>
                    <a:pt x="2336" y="519"/>
                  </a:moveTo>
                  <a:lnTo>
                    <a:pt x="2762" y="2602"/>
                  </a:lnTo>
                  <a:lnTo>
                    <a:pt x="2381" y="2042"/>
                  </a:lnTo>
                  <a:cubicBezTo>
                    <a:pt x="2448" y="1998"/>
                    <a:pt x="2482" y="1942"/>
                    <a:pt x="2426" y="1863"/>
                  </a:cubicBezTo>
                  <a:cubicBezTo>
                    <a:pt x="2224" y="1561"/>
                    <a:pt x="2023" y="1068"/>
                    <a:pt x="2180" y="710"/>
                  </a:cubicBezTo>
                  <a:cubicBezTo>
                    <a:pt x="2213" y="631"/>
                    <a:pt x="2269" y="564"/>
                    <a:pt x="2336" y="519"/>
                  </a:cubicBezTo>
                  <a:close/>
                  <a:moveTo>
                    <a:pt x="1698" y="1998"/>
                  </a:moveTo>
                  <a:lnTo>
                    <a:pt x="1698" y="1998"/>
                  </a:lnTo>
                  <a:cubicBezTo>
                    <a:pt x="1799" y="2020"/>
                    <a:pt x="1888" y="2054"/>
                    <a:pt x="1978" y="2098"/>
                  </a:cubicBezTo>
                  <a:cubicBezTo>
                    <a:pt x="1989" y="2110"/>
                    <a:pt x="2012" y="2110"/>
                    <a:pt x="2034" y="2121"/>
                  </a:cubicBezTo>
                  <a:lnTo>
                    <a:pt x="2079" y="2670"/>
                  </a:lnTo>
                  <a:lnTo>
                    <a:pt x="1698" y="1998"/>
                  </a:lnTo>
                  <a:close/>
                  <a:moveTo>
                    <a:pt x="3378" y="732"/>
                  </a:moveTo>
                  <a:lnTo>
                    <a:pt x="4218" y="2647"/>
                  </a:lnTo>
                  <a:cubicBezTo>
                    <a:pt x="4162" y="2658"/>
                    <a:pt x="4106" y="2670"/>
                    <a:pt x="4061" y="2681"/>
                  </a:cubicBezTo>
                  <a:cubicBezTo>
                    <a:pt x="3927" y="2714"/>
                    <a:pt x="3781" y="2748"/>
                    <a:pt x="3636" y="2770"/>
                  </a:cubicBezTo>
                  <a:lnTo>
                    <a:pt x="3378" y="732"/>
                  </a:lnTo>
                  <a:close/>
                  <a:moveTo>
                    <a:pt x="1327" y="1940"/>
                  </a:moveTo>
                  <a:cubicBezTo>
                    <a:pt x="1342" y="1940"/>
                    <a:pt x="1357" y="1941"/>
                    <a:pt x="1373" y="1942"/>
                  </a:cubicBezTo>
                  <a:lnTo>
                    <a:pt x="1452" y="2815"/>
                  </a:lnTo>
                  <a:lnTo>
                    <a:pt x="914" y="2121"/>
                  </a:lnTo>
                  <a:cubicBezTo>
                    <a:pt x="1017" y="1998"/>
                    <a:pt x="1157" y="1940"/>
                    <a:pt x="1327" y="1940"/>
                  </a:cubicBezTo>
                  <a:close/>
                  <a:moveTo>
                    <a:pt x="2650" y="1135"/>
                  </a:moveTo>
                  <a:lnTo>
                    <a:pt x="3401" y="2815"/>
                  </a:lnTo>
                  <a:cubicBezTo>
                    <a:pt x="3266" y="2838"/>
                    <a:pt x="3132" y="2860"/>
                    <a:pt x="2997" y="2871"/>
                  </a:cubicBezTo>
                  <a:lnTo>
                    <a:pt x="2650" y="1135"/>
                  </a:lnTo>
                  <a:close/>
                  <a:moveTo>
                    <a:pt x="813" y="2278"/>
                  </a:moveTo>
                  <a:lnTo>
                    <a:pt x="1284" y="2882"/>
                  </a:lnTo>
                  <a:cubicBezTo>
                    <a:pt x="948" y="2826"/>
                    <a:pt x="668" y="2681"/>
                    <a:pt x="780" y="2345"/>
                  </a:cubicBezTo>
                  <a:cubicBezTo>
                    <a:pt x="791" y="2322"/>
                    <a:pt x="802" y="2300"/>
                    <a:pt x="813" y="2278"/>
                  </a:cubicBezTo>
                  <a:close/>
                  <a:moveTo>
                    <a:pt x="2213" y="2121"/>
                  </a:moveTo>
                  <a:lnTo>
                    <a:pt x="2740" y="2894"/>
                  </a:lnTo>
                  <a:cubicBezTo>
                    <a:pt x="2583" y="2905"/>
                    <a:pt x="2437" y="2916"/>
                    <a:pt x="2292" y="2927"/>
                  </a:cubicBezTo>
                  <a:lnTo>
                    <a:pt x="2213" y="2121"/>
                  </a:lnTo>
                  <a:close/>
                  <a:moveTo>
                    <a:pt x="1586" y="2166"/>
                  </a:moveTo>
                  <a:lnTo>
                    <a:pt x="2012" y="2927"/>
                  </a:lnTo>
                  <a:cubicBezTo>
                    <a:pt x="1997" y="2927"/>
                    <a:pt x="1982" y="2932"/>
                    <a:pt x="1964" y="2932"/>
                  </a:cubicBezTo>
                  <a:cubicBezTo>
                    <a:pt x="1954" y="2932"/>
                    <a:pt x="1944" y="2931"/>
                    <a:pt x="1933" y="2927"/>
                  </a:cubicBezTo>
                  <a:lnTo>
                    <a:pt x="1653" y="2927"/>
                  </a:lnTo>
                  <a:lnTo>
                    <a:pt x="1586" y="2166"/>
                  </a:lnTo>
                  <a:close/>
                  <a:moveTo>
                    <a:pt x="3096" y="1"/>
                  </a:moveTo>
                  <a:cubicBezTo>
                    <a:pt x="2650" y="1"/>
                    <a:pt x="2171" y="144"/>
                    <a:pt x="1877" y="430"/>
                  </a:cubicBezTo>
                  <a:cubicBezTo>
                    <a:pt x="1530" y="754"/>
                    <a:pt x="1552" y="1225"/>
                    <a:pt x="1709" y="1628"/>
                  </a:cubicBezTo>
                  <a:cubicBezTo>
                    <a:pt x="1633" y="1619"/>
                    <a:pt x="1557" y="1615"/>
                    <a:pt x="1481" y="1615"/>
                  </a:cubicBezTo>
                  <a:cubicBezTo>
                    <a:pt x="973" y="1615"/>
                    <a:pt x="479" y="1819"/>
                    <a:pt x="264" y="2345"/>
                  </a:cubicBezTo>
                  <a:cubicBezTo>
                    <a:pt x="264" y="2356"/>
                    <a:pt x="264" y="2356"/>
                    <a:pt x="264" y="2367"/>
                  </a:cubicBezTo>
                  <a:cubicBezTo>
                    <a:pt x="264" y="2378"/>
                    <a:pt x="253" y="2378"/>
                    <a:pt x="253" y="2390"/>
                  </a:cubicBezTo>
                  <a:cubicBezTo>
                    <a:pt x="0" y="3113"/>
                    <a:pt x="951" y="3266"/>
                    <a:pt x="1805" y="3266"/>
                  </a:cubicBezTo>
                  <a:cubicBezTo>
                    <a:pt x="2274" y="3266"/>
                    <a:pt x="2713" y="3220"/>
                    <a:pt x="2908" y="3196"/>
                  </a:cubicBezTo>
                  <a:cubicBezTo>
                    <a:pt x="3389" y="3140"/>
                    <a:pt x="3882" y="3050"/>
                    <a:pt x="4353" y="2927"/>
                  </a:cubicBezTo>
                  <a:cubicBezTo>
                    <a:pt x="4935" y="2770"/>
                    <a:pt x="5764" y="2535"/>
                    <a:pt x="6089" y="1964"/>
                  </a:cubicBezTo>
                  <a:cubicBezTo>
                    <a:pt x="6279" y="1628"/>
                    <a:pt x="6145" y="1225"/>
                    <a:pt x="5876" y="978"/>
                  </a:cubicBezTo>
                  <a:cubicBezTo>
                    <a:pt x="5685" y="810"/>
                    <a:pt x="5454" y="747"/>
                    <a:pt x="5216" y="747"/>
                  </a:cubicBezTo>
                  <a:cubicBezTo>
                    <a:pt x="4994" y="747"/>
                    <a:pt x="4765" y="802"/>
                    <a:pt x="4554" y="878"/>
                  </a:cubicBezTo>
                  <a:cubicBezTo>
                    <a:pt x="4330" y="497"/>
                    <a:pt x="4017" y="172"/>
                    <a:pt x="3569" y="60"/>
                  </a:cubicBezTo>
                  <a:cubicBezTo>
                    <a:pt x="3423" y="21"/>
                    <a:pt x="3262" y="1"/>
                    <a:pt x="3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7" name="Google Shape;3217;p18"/>
            <p:cNvSpPr/>
            <p:nvPr/>
          </p:nvSpPr>
          <p:spPr>
            <a:xfrm>
              <a:off x="7119009" y="240679"/>
              <a:ext cx="286048" cy="148513"/>
            </a:xfrm>
            <a:custGeom>
              <a:avLst/>
              <a:gdLst/>
              <a:ahLst/>
              <a:cxnLst/>
              <a:rect l="l" t="t" r="r" b="b"/>
              <a:pathLst>
                <a:path w="8625" h="4478" extrusionOk="0">
                  <a:moveTo>
                    <a:pt x="1826" y="1545"/>
                  </a:moveTo>
                  <a:cubicBezTo>
                    <a:pt x="1994" y="1590"/>
                    <a:pt x="2151" y="1668"/>
                    <a:pt x="2274" y="1724"/>
                  </a:cubicBezTo>
                  <a:lnTo>
                    <a:pt x="2308" y="1724"/>
                  </a:lnTo>
                  <a:lnTo>
                    <a:pt x="1636" y="2878"/>
                  </a:lnTo>
                  <a:lnTo>
                    <a:pt x="1826" y="1545"/>
                  </a:lnTo>
                  <a:close/>
                  <a:moveTo>
                    <a:pt x="1424" y="1478"/>
                  </a:moveTo>
                  <a:cubicBezTo>
                    <a:pt x="1476" y="1478"/>
                    <a:pt x="1529" y="1483"/>
                    <a:pt x="1580" y="1489"/>
                  </a:cubicBezTo>
                  <a:lnTo>
                    <a:pt x="1367" y="3001"/>
                  </a:lnTo>
                  <a:cubicBezTo>
                    <a:pt x="1322" y="2979"/>
                    <a:pt x="1277" y="2956"/>
                    <a:pt x="1233" y="2923"/>
                  </a:cubicBezTo>
                  <a:cubicBezTo>
                    <a:pt x="986" y="2732"/>
                    <a:pt x="773" y="2463"/>
                    <a:pt x="829" y="2139"/>
                  </a:cubicBezTo>
                  <a:cubicBezTo>
                    <a:pt x="863" y="1892"/>
                    <a:pt x="1031" y="1579"/>
                    <a:pt x="1277" y="1500"/>
                  </a:cubicBezTo>
                  <a:cubicBezTo>
                    <a:pt x="1322" y="1483"/>
                    <a:pt x="1373" y="1478"/>
                    <a:pt x="1424" y="1478"/>
                  </a:cubicBezTo>
                  <a:close/>
                  <a:moveTo>
                    <a:pt x="3887" y="515"/>
                  </a:moveTo>
                  <a:lnTo>
                    <a:pt x="2711" y="3203"/>
                  </a:lnTo>
                  <a:lnTo>
                    <a:pt x="2689" y="1713"/>
                  </a:lnTo>
                  <a:cubicBezTo>
                    <a:pt x="2778" y="1679"/>
                    <a:pt x="2857" y="1635"/>
                    <a:pt x="2901" y="1556"/>
                  </a:cubicBezTo>
                  <a:cubicBezTo>
                    <a:pt x="3114" y="1131"/>
                    <a:pt x="3417" y="683"/>
                    <a:pt x="3887" y="515"/>
                  </a:cubicBezTo>
                  <a:close/>
                  <a:moveTo>
                    <a:pt x="4327" y="446"/>
                  </a:moveTo>
                  <a:cubicBezTo>
                    <a:pt x="4587" y="446"/>
                    <a:pt x="4861" y="503"/>
                    <a:pt x="5097" y="627"/>
                  </a:cubicBezTo>
                  <a:lnTo>
                    <a:pt x="3898" y="3270"/>
                  </a:lnTo>
                  <a:lnTo>
                    <a:pt x="4257" y="447"/>
                  </a:lnTo>
                  <a:cubicBezTo>
                    <a:pt x="4280" y="446"/>
                    <a:pt x="4303" y="446"/>
                    <a:pt x="4327" y="446"/>
                  </a:cubicBezTo>
                  <a:close/>
                  <a:moveTo>
                    <a:pt x="2442" y="1993"/>
                  </a:moveTo>
                  <a:lnTo>
                    <a:pt x="2465" y="3494"/>
                  </a:lnTo>
                  <a:cubicBezTo>
                    <a:pt x="2207" y="3427"/>
                    <a:pt x="1961" y="3337"/>
                    <a:pt x="1725" y="3225"/>
                  </a:cubicBezTo>
                  <a:lnTo>
                    <a:pt x="2442" y="1993"/>
                  </a:lnTo>
                  <a:close/>
                  <a:moveTo>
                    <a:pt x="5366" y="806"/>
                  </a:moveTo>
                  <a:cubicBezTo>
                    <a:pt x="5455" y="884"/>
                    <a:pt x="5534" y="974"/>
                    <a:pt x="5578" y="1086"/>
                  </a:cubicBezTo>
                  <a:cubicBezTo>
                    <a:pt x="5814" y="1590"/>
                    <a:pt x="5534" y="2262"/>
                    <a:pt x="5242" y="2687"/>
                  </a:cubicBezTo>
                  <a:cubicBezTo>
                    <a:pt x="5175" y="2788"/>
                    <a:pt x="5209" y="2844"/>
                    <a:pt x="5276" y="2878"/>
                  </a:cubicBezTo>
                  <a:lnTo>
                    <a:pt x="4783" y="3583"/>
                  </a:lnTo>
                  <a:lnTo>
                    <a:pt x="5366" y="806"/>
                  </a:lnTo>
                  <a:close/>
                  <a:moveTo>
                    <a:pt x="6284" y="2699"/>
                  </a:moveTo>
                  <a:lnTo>
                    <a:pt x="5724" y="3684"/>
                  </a:lnTo>
                  <a:lnTo>
                    <a:pt x="5802" y="2844"/>
                  </a:lnTo>
                  <a:cubicBezTo>
                    <a:pt x="5959" y="2777"/>
                    <a:pt x="6127" y="2721"/>
                    <a:pt x="6284" y="2699"/>
                  </a:cubicBezTo>
                  <a:close/>
                  <a:moveTo>
                    <a:pt x="3943" y="1019"/>
                  </a:moveTo>
                  <a:lnTo>
                    <a:pt x="3585" y="3774"/>
                  </a:lnTo>
                  <a:cubicBezTo>
                    <a:pt x="3529" y="3763"/>
                    <a:pt x="3462" y="3752"/>
                    <a:pt x="3406" y="3740"/>
                  </a:cubicBezTo>
                  <a:cubicBezTo>
                    <a:pt x="3215" y="3696"/>
                    <a:pt x="3014" y="3651"/>
                    <a:pt x="2812" y="3595"/>
                  </a:cubicBezTo>
                  <a:lnTo>
                    <a:pt x="3943" y="1019"/>
                  </a:lnTo>
                  <a:close/>
                  <a:moveTo>
                    <a:pt x="6687" y="2687"/>
                  </a:moveTo>
                  <a:cubicBezTo>
                    <a:pt x="6911" y="2710"/>
                    <a:pt x="7113" y="2811"/>
                    <a:pt x="7281" y="2979"/>
                  </a:cubicBezTo>
                  <a:lnTo>
                    <a:pt x="6586" y="3875"/>
                  </a:lnTo>
                  <a:lnTo>
                    <a:pt x="6687" y="2687"/>
                  </a:lnTo>
                  <a:close/>
                  <a:moveTo>
                    <a:pt x="4951" y="1567"/>
                  </a:moveTo>
                  <a:lnTo>
                    <a:pt x="4470" y="3920"/>
                  </a:lnTo>
                  <a:cubicBezTo>
                    <a:pt x="4279" y="3897"/>
                    <a:pt x="4100" y="3864"/>
                    <a:pt x="3921" y="3830"/>
                  </a:cubicBezTo>
                  <a:lnTo>
                    <a:pt x="4951" y="1567"/>
                  </a:lnTo>
                  <a:close/>
                  <a:moveTo>
                    <a:pt x="7427" y="3180"/>
                  </a:moveTo>
                  <a:cubicBezTo>
                    <a:pt x="7460" y="3236"/>
                    <a:pt x="7494" y="3281"/>
                    <a:pt x="7516" y="3337"/>
                  </a:cubicBezTo>
                  <a:cubicBezTo>
                    <a:pt x="7684" y="3830"/>
                    <a:pt x="7236" y="3964"/>
                    <a:pt x="6788" y="4009"/>
                  </a:cubicBezTo>
                  <a:lnTo>
                    <a:pt x="7427" y="3180"/>
                  </a:lnTo>
                  <a:close/>
                  <a:moveTo>
                    <a:pt x="5545" y="2923"/>
                  </a:moveTo>
                  <a:lnTo>
                    <a:pt x="5444" y="4020"/>
                  </a:lnTo>
                  <a:cubicBezTo>
                    <a:pt x="5242" y="4009"/>
                    <a:pt x="5041" y="3987"/>
                    <a:pt x="4839" y="3964"/>
                  </a:cubicBezTo>
                  <a:lnTo>
                    <a:pt x="5545" y="2923"/>
                  </a:lnTo>
                  <a:close/>
                  <a:moveTo>
                    <a:pt x="6407" y="2979"/>
                  </a:moveTo>
                  <a:lnTo>
                    <a:pt x="6318" y="4032"/>
                  </a:lnTo>
                  <a:lnTo>
                    <a:pt x="6295" y="4032"/>
                  </a:lnTo>
                  <a:cubicBezTo>
                    <a:pt x="6249" y="4035"/>
                    <a:pt x="6202" y="4036"/>
                    <a:pt x="6155" y="4036"/>
                  </a:cubicBezTo>
                  <a:cubicBezTo>
                    <a:pt x="6041" y="4036"/>
                    <a:pt x="5925" y="4028"/>
                    <a:pt x="5814" y="4020"/>
                  </a:cubicBezTo>
                  <a:lnTo>
                    <a:pt x="6407" y="2979"/>
                  </a:lnTo>
                  <a:close/>
                  <a:moveTo>
                    <a:pt x="4546" y="1"/>
                  </a:moveTo>
                  <a:cubicBezTo>
                    <a:pt x="4271" y="1"/>
                    <a:pt x="4002" y="40"/>
                    <a:pt x="3764" y="111"/>
                  </a:cubicBezTo>
                  <a:cubicBezTo>
                    <a:pt x="3182" y="291"/>
                    <a:pt x="2733" y="683"/>
                    <a:pt x="2409" y="1187"/>
                  </a:cubicBezTo>
                  <a:cubicBezTo>
                    <a:pt x="2149" y="1100"/>
                    <a:pt x="1876" y="1042"/>
                    <a:pt x="1605" y="1042"/>
                  </a:cubicBezTo>
                  <a:cubicBezTo>
                    <a:pt x="1316" y="1042"/>
                    <a:pt x="1028" y="1108"/>
                    <a:pt x="762" y="1276"/>
                  </a:cubicBezTo>
                  <a:cubicBezTo>
                    <a:pt x="348" y="1523"/>
                    <a:pt x="1" y="2038"/>
                    <a:pt x="101" y="2542"/>
                  </a:cubicBezTo>
                  <a:cubicBezTo>
                    <a:pt x="269" y="3371"/>
                    <a:pt x="1434" y="3740"/>
                    <a:pt x="2129" y="3942"/>
                  </a:cubicBezTo>
                  <a:cubicBezTo>
                    <a:pt x="3279" y="4289"/>
                    <a:pt x="4525" y="4478"/>
                    <a:pt x="5736" y="4478"/>
                  </a:cubicBezTo>
                  <a:cubicBezTo>
                    <a:pt x="5894" y="4478"/>
                    <a:pt x="6050" y="4475"/>
                    <a:pt x="6206" y="4468"/>
                  </a:cubicBezTo>
                  <a:cubicBezTo>
                    <a:pt x="6911" y="4446"/>
                    <a:pt x="8625" y="4244"/>
                    <a:pt x="8244" y="3147"/>
                  </a:cubicBezTo>
                  <a:cubicBezTo>
                    <a:pt x="7971" y="2472"/>
                    <a:pt x="7385" y="2214"/>
                    <a:pt x="6755" y="2214"/>
                  </a:cubicBezTo>
                  <a:cubicBezTo>
                    <a:pt x="6558" y="2214"/>
                    <a:pt x="6358" y="2239"/>
                    <a:pt x="6161" y="2284"/>
                  </a:cubicBezTo>
                  <a:cubicBezTo>
                    <a:pt x="6441" y="1691"/>
                    <a:pt x="6530" y="963"/>
                    <a:pt x="6026" y="492"/>
                  </a:cubicBezTo>
                  <a:cubicBezTo>
                    <a:pt x="5648" y="151"/>
                    <a:pt x="5087" y="1"/>
                    <a:pt x="45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8" name="Google Shape;3218;p18"/>
            <p:cNvSpPr/>
            <p:nvPr/>
          </p:nvSpPr>
          <p:spPr>
            <a:xfrm>
              <a:off x="7536557" y="254641"/>
              <a:ext cx="208044" cy="108350"/>
            </a:xfrm>
            <a:custGeom>
              <a:avLst/>
              <a:gdLst/>
              <a:ahLst/>
              <a:cxnLst/>
              <a:rect l="l" t="t" r="r" b="b"/>
              <a:pathLst>
                <a:path w="6273" h="3267" extrusionOk="0">
                  <a:moveTo>
                    <a:pt x="4917" y="1102"/>
                  </a:moveTo>
                  <a:lnTo>
                    <a:pt x="5052" y="2087"/>
                  </a:lnTo>
                  <a:lnTo>
                    <a:pt x="4547" y="1214"/>
                  </a:lnTo>
                  <a:cubicBezTo>
                    <a:pt x="4671" y="1169"/>
                    <a:pt x="4794" y="1124"/>
                    <a:pt x="4917" y="1102"/>
                  </a:cubicBezTo>
                  <a:close/>
                  <a:moveTo>
                    <a:pt x="5096" y="1102"/>
                  </a:moveTo>
                  <a:cubicBezTo>
                    <a:pt x="5298" y="1113"/>
                    <a:pt x="5477" y="1214"/>
                    <a:pt x="5600" y="1482"/>
                  </a:cubicBezTo>
                  <a:cubicBezTo>
                    <a:pt x="5679" y="1684"/>
                    <a:pt x="5668" y="1874"/>
                    <a:pt x="5522" y="2042"/>
                  </a:cubicBezTo>
                  <a:cubicBezTo>
                    <a:pt x="5444" y="2132"/>
                    <a:pt x="5354" y="2199"/>
                    <a:pt x="5264" y="2255"/>
                  </a:cubicBezTo>
                  <a:lnTo>
                    <a:pt x="5096" y="1102"/>
                  </a:lnTo>
                  <a:close/>
                  <a:moveTo>
                    <a:pt x="3461" y="452"/>
                  </a:moveTo>
                  <a:lnTo>
                    <a:pt x="3461" y="452"/>
                  </a:lnTo>
                  <a:cubicBezTo>
                    <a:pt x="3752" y="609"/>
                    <a:pt x="3976" y="889"/>
                    <a:pt x="4122" y="1191"/>
                  </a:cubicBezTo>
                  <a:cubicBezTo>
                    <a:pt x="4155" y="1247"/>
                    <a:pt x="4223" y="1281"/>
                    <a:pt x="4290" y="1281"/>
                  </a:cubicBezTo>
                  <a:lnTo>
                    <a:pt x="4279" y="2334"/>
                  </a:lnTo>
                  <a:lnTo>
                    <a:pt x="3461" y="452"/>
                  </a:lnTo>
                  <a:close/>
                  <a:moveTo>
                    <a:pt x="2959" y="325"/>
                  </a:moveTo>
                  <a:cubicBezTo>
                    <a:pt x="3023" y="325"/>
                    <a:pt x="3087" y="330"/>
                    <a:pt x="3147" y="340"/>
                  </a:cubicBezTo>
                  <a:lnTo>
                    <a:pt x="3405" y="2378"/>
                  </a:lnTo>
                  <a:lnTo>
                    <a:pt x="2520" y="407"/>
                  </a:lnTo>
                  <a:cubicBezTo>
                    <a:pt x="2653" y="352"/>
                    <a:pt x="2809" y="325"/>
                    <a:pt x="2959" y="325"/>
                  </a:cubicBezTo>
                  <a:close/>
                  <a:moveTo>
                    <a:pt x="4469" y="1449"/>
                  </a:moveTo>
                  <a:lnTo>
                    <a:pt x="5018" y="2390"/>
                  </a:lnTo>
                  <a:cubicBezTo>
                    <a:pt x="4839" y="2468"/>
                    <a:pt x="4648" y="2535"/>
                    <a:pt x="4458" y="2591"/>
                  </a:cubicBezTo>
                  <a:lnTo>
                    <a:pt x="4469" y="1449"/>
                  </a:lnTo>
                  <a:close/>
                  <a:moveTo>
                    <a:pt x="2330" y="519"/>
                  </a:moveTo>
                  <a:lnTo>
                    <a:pt x="2767" y="2602"/>
                  </a:lnTo>
                  <a:lnTo>
                    <a:pt x="2386" y="2042"/>
                  </a:lnTo>
                  <a:cubicBezTo>
                    <a:pt x="2453" y="1998"/>
                    <a:pt x="2487" y="1942"/>
                    <a:pt x="2431" y="1863"/>
                  </a:cubicBezTo>
                  <a:cubicBezTo>
                    <a:pt x="2229" y="1561"/>
                    <a:pt x="2016" y="1068"/>
                    <a:pt x="2184" y="710"/>
                  </a:cubicBezTo>
                  <a:cubicBezTo>
                    <a:pt x="2218" y="631"/>
                    <a:pt x="2274" y="564"/>
                    <a:pt x="2330" y="519"/>
                  </a:cubicBezTo>
                  <a:close/>
                  <a:moveTo>
                    <a:pt x="1703" y="1998"/>
                  </a:moveTo>
                  <a:lnTo>
                    <a:pt x="1703" y="1998"/>
                  </a:lnTo>
                  <a:cubicBezTo>
                    <a:pt x="1792" y="2020"/>
                    <a:pt x="1893" y="2054"/>
                    <a:pt x="1983" y="2098"/>
                  </a:cubicBezTo>
                  <a:cubicBezTo>
                    <a:pt x="1994" y="2110"/>
                    <a:pt x="2016" y="2110"/>
                    <a:pt x="2027" y="2121"/>
                  </a:cubicBezTo>
                  <a:lnTo>
                    <a:pt x="2083" y="2670"/>
                  </a:lnTo>
                  <a:lnTo>
                    <a:pt x="1703" y="1998"/>
                  </a:lnTo>
                  <a:close/>
                  <a:moveTo>
                    <a:pt x="3383" y="732"/>
                  </a:moveTo>
                  <a:lnTo>
                    <a:pt x="4211" y="2647"/>
                  </a:lnTo>
                  <a:cubicBezTo>
                    <a:pt x="4167" y="2658"/>
                    <a:pt x="4111" y="2670"/>
                    <a:pt x="4066" y="2681"/>
                  </a:cubicBezTo>
                  <a:cubicBezTo>
                    <a:pt x="3931" y="2714"/>
                    <a:pt x="3786" y="2748"/>
                    <a:pt x="3640" y="2770"/>
                  </a:cubicBezTo>
                  <a:lnTo>
                    <a:pt x="3383" y="732"/>
                  </a:lnTo>
                  <a:close/>
                  <a:moveTo>
                    <a:pt x="1331" y="1940"/>
                  </a:moveTo>
                  <a:cubicBezTo>
                    <a:pt x="1346" y="1940"/>
                    <a:pt x="1362" y="1941"/>
                    <a:pt x="1378" y="1942"/>
                  </a:cubicBezTo>
                  <a:lnTo>
                    <a:pt x="1456" y="2815"/>
                  </a:lnTo>
                  <a:lnTo>
                    <a:pt x="918" y="2121"/>
                  </a:lnTo>
                  <a:cubicBezTo>
                    <a:pt x="1021" y="1998"/>
                    <a:pt x="1162" y="1940"/>
                    <a:pt x="1331" y="1940"/>
                  </a:cubicBezTo>
                  <a:close/>
                  <a:moveTo>
                    <a:pt x="2643" y="1135"/>
                  </a:moveTo>
                  <a:lnTo>
                    <a:pt x="3405" y="2815"/>
                  </a:lnTo>
                  <a:cubicBezTo>
                    <a:pt x="3271" y="2838"/>
                    <a:pt x="3136" y="2860"/>
                    <a:pt x="3002" y="2871"/>
                  </a:cubicBezTo>
                  <a:lnTo>
                    <a:pt x="2643" y="1135"/>
                  </a:lnTo>
                  <a:close/>
                  <a:moveTo>
                    <a:pt x="818" y="2278"/>
                  </a:moveTo>
                  <a:lnTo>
                    <a:pt x="1277" y="2882"/>
                  </a:lnTo>
                  <a:cubicBezTo>
                    <a:pt x="952" y="2826"/>
                    <a:pt x="672" y="2681"/>
                    <a:pt x="773" y="2345"/>
                  </a:cubicBezTo>
                  <a:cubicBezTo>
                    <a:pt x="784" y="2322"/>
                    <a:pt x="806" y="2300"/>
                    <a:pt x="818" y="2278"/>
                  </a:cubicBezTo>
                  <a:close/>
                  <a:moveTo>
                    <a:pt x="2218" y="2121"/>
                  </a:moveTo>
                  <a:lnTo>
                    <a:pt x="2744" y="2894"/>
                  </a:lnTo>
                  <a:cubicBezTo>
                    <a:pt x="2587" y="2905"/>
                    <a:pt x="2442" y="2916"/>
                    <a:pt x="2285" y="2927"/>
                  </a:cubicBezTo>
                  <a:lnTo>
                    <a:pt x="2218" y="2121"/>
                  </a:lnTo>
                  <a:close/>
                  <a:moveTo>
                    <a:pt x="1579" y="2166"/>
                  </a:moveTo>
                  <a:lnTo>
                    <a:pt x="2016" y="2927"/>
                  </a:lnTo>
                  <a:cubicBezTo>
                    <a:pt x="2001" y="2927"/>
                    <a:pt x="1981" y="2932"/>
                    <a:pt x="1963" y="2932"/>
                  </a:cubicBezTo>
                  <a:cubicBezTo>
                    <a:pt x="1954" y="2932"/>
                    <a:pt x="1945" y="2931"/>
                    <a:pt x="1938" y="2927"/>
                  </a:cubicBezTo>
                  <a:lnTo>
                    <a:pt x="1647" y="2927"/>
                  </a:lnTo>
                  <a:lnTo>
                    <a:pt x="1579" y="2166"/>
                  </a:lnTo>
                  <a:close/>
                  <a:moveTo>
                    <a:pt x="3091" y="1"/>
                  </a:moveTo>
                  <a:cubicBezTo>
                    <a:pt x="2648" y="1"/>
                    <a:pt x="2173" y="144"/>
                    <a:pt x="1871" y="430"/>
                  </a:cubicBezTo>
                  <a:cubicBezTo>
                    <a:pt x="1535" y="754"/>
                    <a:pt x="1557" y="1225"/>
                    <a:pt x="1714" y="1628"/>
                  </a:cubicBezTo>
                  <a:cubicBezTo>
                    <a:pt x="1636" y="1619"/>
                    <a:pt x="1559" y="1615"/>
                    <a:pt x="1482" y="1615"/>
                  </a:cubicBezTo>
                  <a:cubicBezTo>
                    <a:pt x="969" y="1615"/>
                    <a:pt x="483" y="1819"/>
                    <a:pt x="269" y="2345"/>
                  </a:cubicBezTo>
                  <a:cubicBezTo>
                    <a:pt x="269" y="2356"/>
                    <a:pt x="269" y="2356"/>
                    <a:pt x="269" y="2367"/>
                  </a:cubicBezTo>
                  <a:cubicBezTo>
                    <a:pt x="258" y="2378"/>
                    <a:pt x="258" y="2378"/>
                    <a:pt x="246" y="2390"/>
                  </a:cubicBezTo>
                  <a:cubicBezTo>
                    <a:pt x="1" y="3113"/>
                    <a:pt x="954" y="3266"/>
                    <a:pt x="1809" y="3266"/>
                  </a:cubicBezTo>
                  <a:cubicBezTo>
                    <a:pt x="2278" y="3266"/>
                    <a:pt x="2718" y="3220"/>
                    <a:pt x="2912" y="3196"/>
                  </a:cubicBezTo>
                  <a:cubicBezTo>
                    <a:pt x="3394" y="3140"/>
                    <a:pt x="3875" y="3050"/>
                    <a:pt x="4346" y="2927"/>
                  </a:cubicBezTo>
                  <a:cubicBezTo>
                    <a:pt x="4939" y="2770"/>
                    <a:pt x="5768" y="2535"/>
                    <a:pt x="6093" y="1964"/>
                  </a:cubicBezTo>
                  <a:cubicBezTo>
                    <a:pt x="6272" y="1628"/>
                    <a:pt x="6149" y="1225"/>
                    <a:pt x="5869" y="978"/>
                  </a:cubicBezTo>
                  <a:cubicBezTo>
                    <a:pt x="5684" y="810"/>
                    <a:pt x="5456" y="747"/>
                    <a:pt x="5218" y="747"/>
                  </a:cubicBezTo>
                  <a:cubicBezTo>
                    <a:pt x="4995" y="747"/>
                    <a:pt x="4764" y="802"/>
                    <a:pt x="4547" y="878"/>
                  </a:cubicBezTo>
                  <a:cubicBezTo>
                    <a:pt x="4323" y="497"/>
                    <a:pt x="4010" y="172"/>
                    <a:pt x="3562" y="60"/>
                  </a:cubicBezTo>
                  <a:cubicBezTo>
                    <a:pt x="3416" y="21"/>
                    <a:pt x="3256" y="1"/>
                    <a:pt x="30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9" name="Google Shape;3219;p18"/>
            <p:cNvSpPr/>
            <p:nvPr/>
          </p:nvSpPr>
          <p:spPr>
            <a:xfrm>
              <a:off x="7888338" y="240679"/>
              <a:ext cx="285683" cy="148513"/>
            </a:xfrm>
            <a:custGeom>
              <a:avLst/>
              <a:gdLst/>
              <a:ahLst/>
              <a:cxnLst/>
              <a:rect l="l" t="t" r="r" b="b"/>
              <a:pathLst>
                <a:path w="8614" h="4478" extrusionOk="0">
                  <a:moveTo>
                    <a:pt x="1826" y="1545"/>
                  </a:moveTo>
                  <a:cubicBezTo>
                    <a:pt x="1994" y="1590"/>
                    <a:pt x="2151" y="1668"/>
                    <a:pt x="2274" y="1724"/>
                  </a:cubicBezTo>
                  <a:lnTo>
                    <a:pt x="2296" y="1724"/>
                  </a:lnTo>
                  <a:lnTo>
                    <a:pt x="1635" y="2878"/>
                  </a:lnTo>
                  <a:lnTo>
                    <a:pt x="1826" y="1545"/>
                  </a:lnTo>
                  <a:close/>
                  <a:moveTo>
                    <a:pt x="1422" y="1478"/>
                  </a:moveTo>
                  <a:cubicBezTo>
                    <a:pt x="1476" y="1478"/>
                    <a:pt x="1529" y="1483"/>
                    <a:pt x="1579" y="1489"/>
                  </a:cubicBezTo>
                  <a:lnTo>
                    <a:pt x="1366" y="3001"/>
                  </a:lnTo>
                  <a:cubicBezTo>
                    <a:pt x="1322" y="2979"/>
                    <a:pt x="1277" y="2956"/>
                    <a:pt x="1232" y="2923"/>
                  </a:cubicBezTo>
                  <a:cubicBezTo>
                    <a:pt x="986" y="2732"/>
                    <a:pt x="773" y="2463"/>
                    <a:pt x="818" y="2139"/>
                  </a:cubicBezTo>
                  <a:cubicBezTo>
                    <a:pt x="851" y="1892"/>
                    <a:pt x="1030" y="1579"/>
                    <a:pt x="1266" y="1500"/>
                  </a:cubicBezTo>
                  <a:cubicBezTo>
                    <a:pt x="1316" y="1483"/>
                    <a:pt x="1369" y="1478"/>
                    <a:pt x="1422" y="1478"/>
                  </a:cubicBezTo>
                  <a:close/>
                  <a:moveTo>
                    <a:pt x="3875" y="515"/>
                  </a:moveTo>
                  <a:lnTo>
                    <a:pt x="2699" y="3203"/>
                  </a:lnTo>
                  <a:lnTo>
                    <a:pt x="2688" y="1713"/>
                  </a:lnTo>
                  <a:cubicBezTo>
                    <a:pt x="2778" y="1679"/>
                    <a:pt x="2856" y="1635"/>
                    <a:pt x="2901" y="1556"/>
                  </a:cubicBezTo>
                  <a:cubicBezTo>
                    <a:pt x="3103" y="1131"/>
                    <a:pt x="3416" y="683"/>
                    <a:pt x="3875" y="515"/>
                  </a:cubicBezTo>
                  <a:close/>
                  <a:moveTo>
                    <a:pt x="4326" y="446"/>
                  </a:moveTo>
                  <a:cubicBezTo>
                    <a:pt x="4586" y="446"/>
                    <a:pt x="4860" y="503"/>
                    <a:pt x="5096" y="627"/>
                  </a:cubicBezTo>
                  <a:lnTo>
                    <a:pt x="3898" y="3270"/>
                  </a:lnTo>
                  <a:lnTo>
                    <a:pt x="4256" y="447"/>
                  </a:lnTo>
                  <a:cubicBezTo>
                    <a:pt x="4279" y="446"/>
                    <a:pt x="4303" y="446"/>
                    <a:pt x="4326" y="446"/>
                  </a:cubicBezTo>
                  <a:close/>
                  <a:moveTo>
                    <a:pt x="2442" y="1993"/>
                  </a:moveTo>
                  <a:lnTo>
                    <a:pt x="2453" y="3494"/>
                  </a:lnTo>
                  <a:cubicBezTo>
                    <a:pt x="2207" y="3427"/>
                    <a:pt x="1960" y="3337"/>
                    <a:pt x="1725" y="3225"/>
                  </a:cubicBezTo>
                  <a:lnTo>
                    <a:pt x="2442" y="1993"/>
                  </a:lnTo>
                  <a:close/>
                  <a:moveTo>
                    <a:pt x="5354" y="806"/>
                  </a:moveTo>
                  <a:cubicBezTo>
                    <a:pt x="5455" y="884"/>
                    <a:pt x="5522" y="974"/>
                    <a:pt x="5578" y="1086"/>
                  </a:cubicBezTo>
                  <a:cubicBezTo>
                    <a:pt x="5813" y="1590"/>
                    <a:pt x="5533" y="2262"/>
                    <a:pt x="5231" y="2687"/>
                  </a:cubicBezTo>
                  <a:cubicBezTo>
                    <a:pt x="5175" y="2788"/>
                    <a:pt x="5197" y="2844"/>
                    <a:pt x="5275" y="2878"/>
                  </a:cubicBezTo>
                  <a:lnTo>
                    <a:pt x="4783" y="3583"/>
                  </a:lnTo>
                  <a:lnTo>
                    <a:pt x="5354" y="806"/>
                  </a:lnTo>
                  <a:close/>
                  <a:moveTo>
                    <a:pt x="6284" y="2699"/>
                  </a:moveTo>
                  <a:lnTo>
                    <a:pt x="5724" y="3684"/>
                  </a:lnTo>
                  <a:lnTo>
                    <a:pt x="5802" y="2844"/>
                  </a:lnTo>
                  <a:cubicBezTo>
                    <a:pt x="5959" y="2777"/>
                    <a:pt x="6116" y="2721"/>
                    <a:pt x="6284" y="2699"/>
                  </a:cubicBezTo>
                  <a:close/>
                  <a:moveTo>
                    <a:pt x="3931" y="1019"/>
                  </a:moveTo>
                  <a:lnTo>
                    <a:pt x="3584" y="3774"/>
                  </a:lnTo>
                  <a:cubicBezTo>
                    <a:pt x="3517" y="3763"/>
                    <a:pt x="3461" y="3752"/>
                    <a:pt x="3405" y="3740"/>
                  </a:cubicBezTo>
                  <a:cubicBezTo>
                    <a:pt x="3203" y="3696"/>
                    <a:pt x="3002" y="3651"/>
                    <a:pt x="2811" y="3595"/>
                  </a:cubicBezTo>
                  <a:lnTo>
                    <a:pt x="3931" y="1019"/>
                  </a:lnTo>
                  <a:close/>
                  <a:moveTo>
                    <a:pt x="6687" y="2687"/>
                  </a:moveTo>
                  <a:cubicBezTo>
                    <a:pt x="6911" y="2710"/>
                    <a:pt x="7112" y="2811"/>
                    <a:pt x="7269" y="2979"/>
                  </a:cubicBezTo>
                  <a:lnTo>
                    <a:pt x="6586" y="3875"/>
                  </a:lnTo>
                  <a:lnTo>
                    <a:pt x="6687" y="2687"/>
                  </a:lnTo>
                  <a:close/>
                  <a:moveTo>
                    <a:pt x="4951" y="1567"/>
                  </a:moveTo>
                  <a:lnTo>
                    <a:pt x="4458" y="3920"/>
                  </a:lnTo>
                  <a:cubicBezTo>
                    <a:pt x="4279" y="3897"/>
                    <a:pt x="4099" y="3864"/>
                    <a:pt x="3920" y="3830"/>
                  </a:cubicBezTo>
                  <a:lnTo>
                    <a:pt x="4951" y="1567"/>
                  </a:lnTo>
                  <a:close/>
                  <a:moveTo>
                    <a:pt x="7426" y="3180"/>
                  </a:moveTo>
                  <a:cubicBezTo>
                    <a:pt x="7460" y="3236"/>
                    <a:pt x="7493" y="3281"/>
                    <a:pt x="7516" y="3337"/>
                  </a:cubicBezTo>
                  <a:cubicBezTo>
                    <a:pt x="7684" y="3830"/>
                    <a:pt x="7224" y="3964"/>
                    <a:pt x="6788" y="4009"/>
                  </a:cubicBezTo>
                  <a:lnTo>
                    <a:pt x="6788" y="4009"/>
                  </a:lnTo>
                  <a:lnTo>
                    <a:pt x="7426" y="3180"/>
                  </a:lnTo>
                  <a:close/>
                  <a:moveTo>
                    <a:pt x="5544" y="2923"/>
                  </a:moveTo>
                  <a:lnTo>
                    <a:pt x="5444" y="4020"/>
                  </a:lnTo>
                  <a:cubicBezTo>
                    <a:pt x="5242" y="4009"/>
                    <a:pt x="5029" y="3987"/>
                    <a:pt x="4827" y="3964"/>
                  </a:cubicBezTo>
                  <a:lnTo>
                    <a:pt x="5544" y="2923"/>
                  </a:lnTo>
                  <a:close/>
                  <a:moveTo>
                    <a:pt x="6407" y="2979"/>
                  </a:moveTo>
                  <a:lnTo>
                    <a:pt x="6317" y="4032"/>
                  </a:lnTo>
                  <a:lnTo>
                    <a:pt x="6295" y="4032"/>
                  </a:lnTo>
                  <a:cubicBezTo>
                    <a:pt x="6249" y="4035"/>
                    <a:pt x="6202" y="4036"/>
                    <a:pt x="6155" y="4036"/>
                  </a:cubicBezTo>
                  <a:cubicBezTo>
                    <a:pt x="6040" y="4036"/>
                    <a:pt x="5924" y="4028"/>
                    <a:pt x="5813" y="4020"/>
                  </a:cubicBezTo>
                  <a:lnTo>
                    <a:pt x="6407" y="2979"/>
                  </a:lnTo>
                  <a:close/>
                  <a:moveTo>
                    <a:pt x="4546" y="1"/>
                  </a:moveTo>
                  <a:cubicBezTo>
                    <a:pt x="4271" y="1"/>
                    <a:pt x="4001" y="40"/>
                    <a:pt x="3763" y="111"/>
                  </a:cubicBezTo>
                  <a:cubicBezTo>
                    <a:pt x="3181" y="291"/>
                    <a:pt x="2733" y="683"/>
                    <a:pt x="2408" y="1187"/>
                  </a:cubicBezTo>
                  <a:cubicBezTo>
                    <a:pt x="2143" y="1100"/>
                    <a:pt x="1867" y="1042"/>
                    <a:pt x="1596" y="1042"/>
                  </a:cubicBezTo>
                  <a:cubicBezTo>
                    <a:pt x="1307" y="1042"/>
                    <a:pt x="1022" y="1108"/>
                    <a:pt x="762" y="1276"/>
                  </a:cubicBezTo>
                  <a:cubicBezTo>
                    <a:pt x="347" y="1523"/>
                    <a:pt x="0" y="2038"/>
                    <a:pt x="101" y="2542"/>
                  </a:cubicBezTo>
                  <a:cubicBezTo>
                    <a:pt x="269" y="3371"/>
                    <a:pt x="1434" y="3740"/>
                    <a:pt x="2128" y="3942"/>
                  </a:cubicBezTo>
                  <a:cubicBezTo>
                    <a:pt x="3278" y="4289"/>
                    <a:pt x="4525" y="4478"/>
                    <a:pt x="5736" y="4478"/>
                  </a:cubicBezTo>
                  <a:cubicBezTo>
                    <a:pt x="5893" y="4478"/>
                    <a:pt x="6050" y="4475"/>
                    <a:pt x="6205" y="4468"/>
                  </a:cubicBezTo>
                  <a:cubicBezTo>
                    <a:pt x="6900" y="4446"/>
                    <a:pt x="8613" y="4244"/>
                    <a:pt x="8244" y="3147"/>
                  </a:cubicBezTo>
                  <a:cubicBezTo>
                    <a:pt x="7970" y="2472"/>
                    <a:pt x="7384" y="2214"/>
                    <a:pt x="6754" y="2214"/>
                  </a:cubicBezTo>
                  <a:cubicBezTo>
                    <a:pt x="6558" y="2214"/>
                    <a:pt x="6357" y="2239"/>
                    <a:pt x="6160" y="2284"/>
                  </a:cubicBezTo>
                  <a:cubicBezTo>
                    <a:pt x="6429" y="1691"/>
                    <a:pt x="6530" y="963"/>
                    <a:pt x="6026" y="492"/>
                  </a:cubicBezTo>
                  <a:cubicBezTo>
                    <a:pt x="5647" y="151"/>
                    <a:pt x="5086" y="1"/>
                    <a:pt x="45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0" name="Google Shape;3220;p18"/>
            <p:cNvSpPr/>
            <p:nvPr/>
          </p:nvSpPr>
          <p:spPr>
            <a:xfrm>
              <a:off x="8305886" y="254641"/>
              <a:ext cx="208011" cy="108350"/>
            </a:xfrm>
            <a:custGeom>
              <a:avLst/>
              <a:gdLst/>
              <a:ahLst/>
              <a:cxnLst/>
              <a:rect l="l" t="t" r="r" b="b"/>
              <a:pathLst>
                <a:path w="6272" h="3267" extrusionOk="0">
                  <a:moveTo>
                    <a:pt x="4917" y="1102"/>
                  </a:moveTo>
                  <a:lnTo>
                    <a:pt x="5051" y="2087"/>
                  </a:lnTo>
                  <a:lnTo>
                    <a:pt x="4547" y="1214"/>
                  </a:lnTo>
                  <a:cubicBezTo>
                    <a:pt x="4670" y="1169"/>
                    <a:pt x="4793" y="1124"/>
                    <a:pt x="4917" y="1102"/>
                  </a:cubicBezTo>
                  <a:close/>
                  <a:moveTo>
                    <a:pt x="5096" y="1102"/>
                  </a:moveTo>
                  <a:cubicBezTo>
                    <a:pt x="5297" y="1113"/>
                    <a:pt x="5477" y="1214"/>
                    <a:pt x="5589" y="1482"/>
                  </a:cubicBezTo>
                  <a:cubicBezTo>
                    <a:pt x="5678" y="1684"/>
                    <a:pt x="5667" y="1874"/>
                    <a:pt x="5521" y="2042"/>
                  </a:cubicBezTo>
                  <a:cubicBezTo>
                    <a:pt x="5443" y="2132"/>
                    <a:pt x="5353" y="2199"/>
                    <a:pt x="5264" y="2255"/>
                  </a:cubicBezTo>
                  <a:lnTo>
                    <a:pt x="5096" y="1102"/>
                  </a:lnTo>
                  <a:close/>
                  <a:moveTo>
                    <a:pt x="3460" y="452"/>
                  </a:moveTo>
                  <a:cubicBezTo>
                    <a:pt x="3752" y="609"/>
                    <a:pt x="3976" y="889"/>
                    <a:pt x="4121" y="1191"/>
                  </a:cubicBezTo>
                  <a:cubicBezTo>
                    <a:pt x="4155" y="1247"/>
                    <a:pt x="4222" y="1281"/>
                    <a:pt x="4289" y="1281"/>
                  </a:cubicBezTo>
                  <a:lnTo>
                    <a:pt x="4278" y="2334"/>
                  </a:lnTo>
                  <a:lnTo>
                    <a:pt x="3460" y="452"/>
                  </a:lnTo>
                  <a:close/>
                  <a:moveTo>
                    <a:pt x="2958" y="325"/>
                  </a:moveTo>
                  <a:cubicBezTo>
                    <a:pt x="3023" y="325"/>
                    <a:pt x="3086" y="330"/>
                    <a:pt x="3147" y="340"/>
                  </a:cubicBezTo>
                  <a:lnTo>
                    <a:pt x="3404" y="2378"/>
                  </a:lnTo>
                  <a:lnTo>
                    <a:pt x="2508" y="407"/>
                  </a:lnTo>
                  <a:cubicBezTo>
                    <a:pt x="2650" y="352"/>
                    <a:pt x="2807" y="325"/>
                    <a:pt x="2958" y="325"/>
                  </a:cubicBezTo>
                  <a:close/>
                  <a:moveTo>
                    <a:pt x="4469" y="1449"/>
                  </a:moveTo>
                  <a:lnTo>
                    <a:pt x="5017" y="2390"/>
                  </a:lnTo>
                  <a:cubicBezTo>
                    <a:pt x="4838" y="2468"/>
                    <a:pt x="4648" y="2535"/>
                    <a:pt x="4457" y="2591"/>
                  </a:cubicBezTo>
                  <a:lnTo>
                    <a:pt x="4469" y="1449"/>
                  </a:lnTo>
                  <a:close/>
                  <a:moveTo>
                    <a:pt x="2329" y="519"/>
                  </a:moveTo>
                  <a:lnTo>
                    <a:pt x="2766" y="2602"/>
                  </a:lnTo>
                  <a:lnTo>
                    <a:pt x="2374" y="2042"/>
                  </a:lnTo>
                  <a:cubicBezTo>
                    <a:pt x="2452" y="1998"/>
                    <a:pt x="2486" y="1942"/>
                    <a:pt x="2430" y="1863"/>
                  </a:cubicBezTo>
                  <a:cubicBezTo>
                    <a:pt x="2217" y="1561"/>
                    <a:pt x="2016" y="1068"/>
                    <a:pt x="2184" y="710"/>
                  </a:cubicBezTo>
                  <a:cubicBezTo>
                    <a:pt x="2217" y="631"/>
                    <a:pt x="2273" y="564"/>
                    <a:pt x="2329" y="519"/>
                  </a:cubicBezTo>
                  <a:close/>
                  <a:moveTo>
                    <a:pt x="1691" y="1998"/>
                  </a:moveTo>
                  <a:cubicBezTo>
                    <a:pt x="1792" y="2020"/>
                    <a:pt x="1892" y="2054"/>
                    <a:pt x="1982" y="2098"/>
                  </a:cubicBezTo>
                  <a:cubicBezTo>
                    <a:pt x="1993" y="2110"/>
                    <a:pt x="2016" y="2110"/>
                    <a:pt x="2027" y="2121"/>
                  </a:cubicBezTo>
                  <a:lnTo>
                    <a:pt x="2083" y="2670"/>
                  </a:lnTo>
                  <a:lnTo>
                    <a:pt x="1691" y="1998"/>
                  </a:lnTo>
                  <a:close/>
                  <a:moveTo>
                    <a:pt x="3382" y="732"/>
                  </a:moveTo>
                  <a:lnTo>
                    <a:pt x="4211" y="2647"/>
                  </a:lnTo>
                  <a:cubicBezTo>
                    <a:pt x="4166" y="2658"/>
                    <a:pt x="4110" y="2670"/>
                    <a:pt x="4065" y="2681"/>
                  </a:cubicBezTo>
                  <a:cubicBezTo>
                    <a:pt x="3920" y="2714"/>
                    <a:pt x="3785" y="2748"/>
                    <a:pt x="3640" y="2770"/>
                  </a:cubicBezTo>
                  <a:lnTo>
                    <a:pt x="3382" y="732"/>
                  </a:lnTo>
                  <a:close/>
                  <a:moveTo>
                    <a:pt x="1331" y="1940"/>
                  </a:moveTo>
                  <a:cubicBezTo>
                    <a:pt x="1346" y="1940"/>
                    <a:pt x="1361" y="1941"/>
                    <a:pt x="1377" y="1942"/>
                  </a:cubicBezTo>
                  <a:lnTo>
                    <a:pt x="1456" y="2815"/>
                  </a:lnTo>
                  <a:lnTo>
                    <a:pt x="918" y="2121"/>
                  </a:lnTo>
                  <a:cubicBezTo>
                    <a:pt x="1021" y="1998"/>
                    <a:pt x="1161" y="1940"/>
                    <a:pt x="1331" y="1940"/>
                  </a:cubicBezTo>
                  <a:close/>
                  <a:moveTo>
                    <a:pt x="2643" y="1135"/>
                  </a:moveTo>
                  <a:lnTo>
                    <a:pt x="3404" y="2815"/>
                  </a:lnTo>
                  <a:cubicBezTo>
                    <a:pt x="3270" y="2838"/>
                    <a:pt x="3136" y="2860"/>
                    <a:pt x="3001" y="2871"/>
                  </a:cubicBezTo>
                  <a:lnTo>
                    <a:pt x="2643" y="1135"/>
                  </a:lnTo>
                  <a:close/>
                  <a:moveTo>
                    <a:pt x="817" y="2278"/>
                  </a:moveTo>
                  <a:lnTo>
                    <a:pt x="1276" y="2882"/>
                  </a:lnTo>
                  <a:cubicBezTo>
                    <a:pt x="952" y="2826"/>
                    <a:pt x="672" y="2681"/>
                    <a:pt x="772" y="2345"/>
                  </a:cubicBezTo>
                  <a:cubicBezTo>
                    <a:pt x="784" y="2322"/>
                    <a:pt x="795" y="2300"/>
                    <a:pt x="817" y="2278"/>
                  </a:cubicBezTo>
                  <a:close/>
                  <a:moveTo>
                    <a:pt x="2217" y="2121"/>
                  </a:moveTo>
                  <a:lnTo>
                    <a:pt x="2744" y="2894"/>
                  </a:lnTo>
                  <a:cubicBezTo>
                    <a:pt x="2587" y="2905"/>
                    <a:pt x="2441" y="2916"/>
                    <a:pt x="2284" y="2927"/>
                  </a:cubicBezTo>
                  <a:lnTo>
                    <a:pt x="2217" y="2121"/>
                  </a:lnTo>
                  <a:close/>
                  <a:moveTo>
                    <a:pt x="1579" y="2166"/>
                  </a:moveTo>
                  <a:lnTo>
                    <a:pt x="2016" y="2927"/>
                  </a:lnTo>
                  <a:cubicBezTo>
                    <a:pt x="2001" y="2927"/>
                    <a:pt x="1981" y="2932"/>
                    <a:pt x="1963" y="2932"/>
                  </a:cubicBezTo>
                  <a:cubicBezTo>
                    <a:pt x="1953" y="2932"/>
                    <a:pt x="1945" y="2931"/>
                    <a:pt x="1937" y="2927"/>
                  </a:cubicBezTo>
                  <a:lnTo>
                    <a:pt x="1646" y="2927"/>
                  </a:lnTo>
                  <a:lnTo>
                    <a:pt x="1579" y="2166"/>
                  </a:lnTo>
                  <a:close/>
                  <a:moveTo>
                    <a:pt x="3091" y="1"/>
                  </a:moveTo>
                  <a:cubicBezTo>
                    <a:pt x="2647" y="1"/>
                    <a:pt x="2172" y="144"/>
                    <a:pt x="1870" y="430"/>
                  </a:cubicBezTo>
                  <a:cubicBezTo>
                    <a:pt x="1534" y="754"/>
                    <a:pt x="1556" y="1225"/>
                    <a:pt x="1713" y="1628"/>
                  </a:cubicBezTo>
                  <a:cubicBezTo>
                    <a:pt x="1636" y="1619"/>
                    <a:pt x="1558" y="1615"/>
                    <a:pt x="1482" y="1615"/>
                  </a:cubicBezTo>
                  <a:cubicBezTo>
                    <a:pt x="968" y="1615"/>
                    <a:pt x="483" y="1819"/>
                    <a:pt x="268" y="2345"/>
                  </a:cubicBezTo>
                  <a:cubicBezTo>
                    <a:pt x="257" y="2356"/>
                    <a:pt x="268" y="2356"/>
                    <a:pt x="268" y="2367"/>
                  </a:cubicBezTo>
                  <a:cubicBezTo>
                    <a:pt x="257" y="2378"/>
                    <a:pt x="246" y="2378"/>
                    <a:pt x="246" y="2390"/>
                  </a:cubicBezTo>
                  <a:cubicBezTo>
                    <a:pt x="0" y="3113"/>
                    <a:pt x="954" y="3266"/>
                    <a:pt x="1808" y="3266"/>
                  </a:cubicBezTo>
                  <a:cubicBezTo>
                    <a:pt x="2278" y="3266"/>
                    <a:pt x="2717" y="3220"/>
                    <a:pt x="2912" y="3196"/>
                  </a:cubicBezTo>
                  <a:cubicBezTo>
                    <a:pt x="3393" y="3140"/>
                    <a:pt x="3875" y="3050"/>
                    <a:pt x="4345" y="2927"/>
                  </a:cubicBezTo>
                  <a:cubicBezTo>
                    <a:pt x="4928" y="2770"/>
                    <a:pt x="5768" y="2535"/>
                    <a:pt x="6093" y="1964"/>
                  </a:cubicBezTo>
                  <a:cubicBezTo>
                    <a:pt x="6272" y="1628"/>
                    <a:pt x="6149" y="1225"/>
                    <a:pt x="5869" y="978"/>
                  </a:cubicBezTo>
                  <a:cubicBezTo>
                    <a:pt x="5683" y="810"/>
                    <a:pt x="5453" y="747"/>
                    <a:pt x="5213" y="747"/>
                  </a:cubicBezTo>
                  <a:cubicBezTo>
                    <a:pt x="4989" y="747"/>
                    <a:pt x="4758" y="802"/>
                    <a:pt x="4547" y="878"/>
                  </a:cubicBezTo>
                  <a:cubicBezTo>
                    <a:pt x="4323" y="497"/>
                    <a:pt x="4009" y="172"/>
                    <a:pt x="3561" y="60"/>
                  </a:cubicBezTo>
                  <a:cubicBezTo>
                    <a:pt x="3416" y="21"/>
                    <a:pt x="3255" y="1"/>
                    <a:pt x="30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1" name="Google Shape;3221;p18"/>
            <p:cNvSpPr/>
            <p:nvPr/>
          </p:nvSpPr>
          <p:spPr>
            <a:xfrm>
              <a:off x="8657635" y="240679"/>
              <a:ext cx="285683" cy="148513"/>
            </a:xfrm>
            <a:custGeom>
              <a:avLst/>
              <a:gdLst/>
              <a:ahLst/>
              <a:cxnLst/>
              <a:rect l="l" t="t" r="r" b="b"/>
              <a:pathLst>
                <a:path w="8614" h="4478" extrusionOk="0">
                  <a:moveTo>
                    <a:pt x="1826" y="1545"/>
                  </a:moveTo>
                  <a:cubicBezTo>
                    <a:pt x="1983" y="1590"/>
                    <a:pt x="2140" y="1668"/>
                    <a:pt x="2274" y="1724"/>
                  </a:cubicBezTo>
                  <a:lnTo>
                    <a:pt x="2297" y="1724"/>
                  </a:lnTo>
                  <a:lnTo>
                    <a:pt x="1636" y="2878"/>
                  </a:lnTo>
                  <a:lnTo>
                    <a:pt x="1826" y="1545"/>
                  </a:lnTo>
                  <a:close/>
                  <a:moveTo>
                    <a:pt x="1419" y="1478"/>
                  </a:moveTo>
                  <a:cubicBezTo>
                    <a:pt x="1471" y="1478"/>
                    <a:pt x="1524" y="1483"/>
                    <a:pt x="1580" y="1489"/>
                  </a:cubicBezTo>
                  <a:lnTo>
                    <a:pt x="1367" y="3001"/>
                  </a:lnTo>
                  <a:cubicBezTo>
                    <a:pt x="1322" y="2979"/>
                    <a:pt x="1277" y="2956"/>
                    <a:pt x="1233" y="2923"/>
                  </a:cubicBezTo>
                  <a:cubicBezTo>
                    <a:pt x="986" y="2732"/>
                    <a:pt x="773" y="2463"/>
                    <a:pt x="818" y="2139"/>
                  </a:cubicBezTo>
                  <a:cubicBezTo>
                    <a:pt x="852" y="1892"/>
                    <a:pt x="1020" y="1579"/>
                    <a:pt x="1266" y="1500"/>
                  </a:cubicBezTo>
                  <a:cubicBezTo>
                    <a:pt x="1317" y="1483"/>
                    <a:pt x="1367" y="1478"/>
                    <a:pt x="1419" y="1478"/>
                  </a:cubicBezTo>
                  <a:close/>
                  <a:moveTo>
                    <a:pt x="3876" y="515"/>
                  </a:moveTo>
                  <a:lnTo>
                    <a:pt x="2700" y="3203"/>
                  </a:lnTo>
                  <a:lnTo>
                    <a:pt x="2677" y="1713"/>
                  </a:lnTo>
                  <a:cubicBezTo>
                    <a:pt x="2778" y="1679"/>
                    <a:pt x="2857" y="1635"/>
                    <a:pt x="2890" y="1556"/>
                  </a:cubicBezTo>
                  <a:cubicBezTo>
                    <a:pt x="3103" y="1131"/>
                    <a:pt x="3417" y="683"/>
                    <a:pt x="3876" y="515"/>
                  </a:cubicBezTo>
                  <a:close/>
                  <a:moveTo>
                    <a:pt x="4327" y="446"/>
                  </a:moveTo>
                  <a:cubicBezTo>
                    <a:pt x="4586" y="446"/>
                    <a:pt x="4860" y="503"/>
                    <a:pt x="5097" y="627"/>
                  </a:cubicBezTo>
                  <a:lnTo>
                    <a:pt x="3898" y="3270"/>
                  </a:lnTo>
                  <a:lnTo>
                    <a:pt x="4257" y="447"/>
                  </a:lnTo>
                  <a:cubicBezTo>
                    <a:pt x="4280" y="446"/>
                    <a:pt x="4303" y="446"/>
                    <a:pt x="4327" y="446"/>
                  </a:cubicBezTo>
                  <a:close/>
                  <a:moveTo>
                    <a:pt x="2442" y="1993"/>
                  </a:moveTo>
                  <a:lnTo>
                    <a:pt x="2453" y="3494"/>
                  </a:lnTo>
                  <a:cubicBezTo>
                    <a:pt x="2207" y="3427"/>
                    <a:pt x="1961" y="3337"/>
                    <a:pt x="1725" y="3225"/>
                  </a:cubicBezTo>
                  <a:lnTo>
                    <a:pt x="2442" y="1993"/>
                  </a:lnTo>
                  <a:close/>
                  <a:moveTo>
                    <a:pt x="5354" y="806"/>
                  </a:moveTo>
                  <a:cubicBezTo>
                    <a:pt x="5444" y="884"/>
                    <a:pt x="5522" y="974"/>
                    <a:pt x="5578" y="1086"/>
                  </a:cubicBezTo>
                  <a:cubicBezTo>
                    <a:pt x="5814" y="1590"/>
                    <a:pt x="5534" y="2262"/>
                    <a:pt x="5231" y="2687"/>
                  </a:cubicBezTo>
                  <a:cubicBezTo>
                    <a:pt x="5164" y="2788"/>
                    <a:pt x="5198" y="2844"/>
                    <a:pt x="5265" y="2878"/>
                  </a:cubicBezTo>
                  <a:lnTo>
                    <a:pt x="4783" y="3583"/>
                  </a:lnTo>
                  <a:lnTo>
                    <a:pt x="5354" y="806"/>
                  </a:lnTo>
                  <a:close/>
                  <a:moveTo>
                    <a:pt x="6284" y="2699"/>
                  </a:moveTo>
                  <a:lnTo>
                    <a:pt x="5724" y="3684"/>
                  </a:lnTo>
                  <a:lnTo>
                    <a:pt x="5802" y="2844"/>
                  </a:lnTo>
                  <a:cubicBezTo>
                    <a:pt x="5959" y="2777"/>
                    <a:pt x="6116" y="2721"/>
                    <a:pt x="6284" y="2699"/>
                  </a:cubicBezTo>
                  <a:close/>
                  <a:moveTo>
                    <a:pt x="3932" y="1019"/>
                  </a:moveTo>
                  <a:lnTo>
                    <a:pt x="3585" y="3774"/>
                  </a:lnTo>
                  <a:cubicBezTo>
                    <a:pt x="3517" y="3763"/>
                    <a:pt x="3461" y="3752"/>
                    <a:pt x="3394" y="3740"/>
                  </a:cubicBezTo>
                  <a:cubicBezTo>
                    <a:pt x="3204" y="3696"/>
                    <a:pt x="3002" y="3651"/>
                    <a:pt x="2801" y="3595"/>
                  </a:cubicBezTo>
                  <a:lnTo>
                    <a:pt x="3932" y="1019"/>
                  </a:lnTo>
                  <a:close/>
                  <a:moveTo>
                    <a:pt x="6687" y="2687"/>
                  </a:moveTo>
                  <a:cubicBezTo>
                    <a:pt x="6911" y="2710"/>
                    <a:pt x="7113" y="2811"/>
                    <a:pt x="7270" y="2979"/>
                  </a:cubicBezTo>
                  <a:lnTo>
                    <a:pt x="6575" y="3875"/>
                  </a:lnTo>
                  <a:lnTo>
                    <a:pt x="6687" y="2687"/>
                  </a:lnTo>
                  <a:close/>
                  <a:moveTo>
                    <a:pt x="4940" y="1567"/>
                  </a:moveTo>
                  <a:lnTo>
                    <a:pt x="4458" y="3920"/>
                  </a:lnTo>
                  <a:cubicBezTo>
                    <a:pt x="4279" y="3897"/>
                    <a:pt x="4100" y="3864"/>
                    <a:pt x="3921" y="3830"/>
                  </a:cubicBezTo>
                  <a:lnTo>
                    <a:pt x="4940" y="1567"/>
                  </a:lnTo>
                  <a:close/>
                  <a:moveTo>
                    <a:pt x="7426" y="3180"/>
                  </a:moveTo>
                  <a:cubicBezTo>
                    <a:pt x="7460" y="3236"/>
                    <a:pt x="7494" y="3281"/>
                    <a:pt x="7516" y="3337"/>
                  </a:cubicBezTo>
                  <a:cubicBezTo>
                    <a:pt x="7684" y="3830"/>
                    <a:pt x="7225" y="3964"/>
                    <a:pt x="6788" y="4009"/>
                  </a:cubicBezTo>
                  <a:lnTo>
                    <a:pt x="7426" y="3180"/>
                  </a:lnTo>
                  <a:close/>
                  <a:moveTo>
                    <a:pt x="5545" y="2923"/>
                  </a:moveTo>
                  <a:lnTo>
                    <a:pt x="5433" y="4020"/>
                  </a:lnTo>
                  <a:cubicBezTo>
                    <a:pt x="5231" y="4009"/>
                    <a:pt x="5030" y="3987"/>
                    <a:pt x="4828" y="3964"/>
                  </a:cubicBezTo>
                  <a:lnTo>
                    <a:pt x="5545" y="2923"/>
                  </a:lnTo>
                  <a:close/>
                  <a:moveTo>
                    <a:pt x="6407" y="2979"/>
                  </a:moveTo>
                  <a:lnTo>
                    <a:pt x="6318" y="4032"/>
                  </a:lnTo>
                  <a:lnTo>
                    <a:pt x="6295" y="4032"/>
                  </a:lnTo>
                  <a:cubicBezTo>
                    <a:pt x="6246" y="4035"/>
                    <a:pt x="6198" y="4036"/>
                    <a:pt x="6150" y="4036"/>
                  </a:cubicBezTo>
                  <a:cubicBezTo>
                    <a:pt x="6035" y="4036"/>
                    <a:pt x="5924" y="4028"/>
                    <a:pt x="5814" y="4020"/>
                  </a:cubicBezTo>
                  <a:lnTo>
                    <a:pt x="6407" y="2979"/>
                  </a:lnTo>
                  <a:close/>
                  <a:moveTo>
                    <a:pt x="4543" y="1"/>
                  </a:moveTo>
                  <a:cubicBezTo>
                    <a:pt x="4266" y="1"/>
                    <a:pt x="3994" y="40"/>
                    <a:pt x="3753" y="111"/>
                  </a:cubicBezTo>
                  <a:cubicBezTo>
                    <a:pt x="3181" y="291"/>
                    <a:pt x="2733" y="683"/>
                    <a:pt x="2409" y="1187"/>
                  </a:cubicBezTo>
                  <a:cubicBezTo>
                    <a:pt x="2143" y="1100"/>
                    <a:pt x="1868" y="1042"/>
                    <a:pt x="1596" y="1042"/>
                  </a:cubicBezTo>
                  <a:cubicBezTo>
                    <a:pt x="1304" y="1042"/>
                    <a:pt x="1017" y="1108"/>
                    <a:pt x="751" y="1276"/>
                  </a:cubicBezTo>
                  <a:cubicBezTo>
                    <a:pt x="348" y="1523"/>
                    <a:pt x="0" y="2038"/>
                    <a:pt x="101" y="2542"/>
                  </a:cubicBezTo>
                  <a:cubicBezTo>
                    <a:pt x="258" y="3371"/>
                    <a:pt x="1434" y="3740"/>
                    <a:pt x="2129" y="3942"/>
                  </a:cubicBezTo>
                  <a:cubicBezTo>
                    <a:pt x="3269" y="4289"/>
                    <a:pt x="4523" y="4478"/>
                    <a:pt x="5736" y="4478"/>
                  </a:cubicBezTo>
                  <a:cubicBezTo>
                    <a:pt x="5893" y="4478"/>
                    <a:pt x="6050" y="4475"/>
                    <a:pt x="6206" y="4468"/>
                  </a:cubicBezTo>
                  <a:cubicBezTo>
                    <a:pt x="6900" y="4446"/>
                    <a:pt x="8614" y="4244"/>
                    <a:pt x="8233" y="3147"/>
                  </a:cubicBezTo>
                  <a:cubicBezTo>
                    <a:pt x="7960" y="2472"/>
                    <a:pt x="7380" y="2214"/>
                    <a:pt x="6753" y="2214"/>
                  </a:cubicBezTo>
                  <a:cubicBezTo>
                    <a:pt x="6558" y="2214"/>
                    <a:pt x="6358" y="2239"/>
                    <a:pt x="6161" y="2284"/>
                  </a:cubicBezTo>
                  <a:cubicBezTo>
                    <a:pt x="6430" y="1691"/>
                    <a:pt x="6530" y="963"/>
                    <a:pt x="6026" y="492"/>
                  </a:cubicBezTo>
                  <a:cubicBezTo>
                    <a:pt x="5648" y="151"/>
                    <a:pt x="5087" y="1"/>
                    <a:pt x="45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2" name="Google Shape;3222;p18"/>
            <p:cNvSpPr/>
            <p:nvPr/>
          </p:nvSpPr>
          <p:spPr>
            <a:xfrm>
              <a:off x="8483419" y="481424"/>
              <a:ext cx="285683" cy="148745"/>
            </a:xfrm>
            <a:custGeom>
              <a:avLst/>
              <a:gdLst/>
              <a:ahLst/>
              <a:cxnLst/>
              <a:rect l="l" t="t" r="r" b="b"/>
              <a:pathLst>
                <a:path w="8614" h="4485" extrusionOk="0">
                  <a:moveTo>
                    <a:pt x="1826" y="1544"/>
                  </a:moveTo>
                  <a:cubicBezTo>
                    <a:pt x="1983" y="1589"/>
                    <a:pt x="2140" y="1667"/>
                    <a:pt x="2274" y="1723"/>
                  </a:cubicBezTo>
                  <a:lnTo>
                    <a:pt x="2297" y="1723"/>
                  </a:lnTo>
                  <a:lnTo>
                    <a:pt x="1636" y="2877"/>
                  </a:lnTo>
                  <a:lnTo>
                    <a:pt x="1826" y="1544"/>
                  </a:lnTo>
                  <a:close/>
                  <a:moveTo>
                    <a:pt x="1445" y="1481"/>
                  </a:moveTo>
                  <a:cubicBezTo>
                    <a:pt x="1489" y="1481"/>
                    <a:pt x="1533" y="1483"/>
                    <a:pt x="1580" y="1488"/>
                  </a:cubicBezTo>
                  <a:lnTo>
                    <a:pt x="1367" y="3000"/>
                  </a:lnTo>
                  <a:cubicBezTo>
                    <a:pt x="1322" y="2978"/>
                    <a:pt x="1277" y="2955"/>
                    <a:pt x="1232" y="2922"/>
                  </a:cubicBezTo>
                  <a:cubicBezTo>
                    <a:pt x="986" y="2731"/>
                    <a:pt x="773" y="2462"/>
                    <a:pt x="818" y="2138"/>
                  </a:cubicBezTo>
                  <a:cubicBezTo>
                    <a:pt x="852" y="1891"/>
                    <a:pt x="1031" y="1578"/>
                    <a:pt x="1266" y="1499"/>
                  </a:cubicBezTo>
                  <a:cubicBezTo>
                    <a:pt x="1325" y="1486"/>
                    <a:pt x="1384" y="1481"/>
                    <a:pt x="1445" y="1481"/>
                  </a:cubicBezTo>
                  <a:close/>
                  <a:moveTo>
                    <a:pt x="3876" y="514"/>
                  </a:moveTo>
                  <a:lnTo>
                    <a:pt x="2700" y="3213"/>
                  </a:lnTo>
                  <a:lnTo>
                    <a:pt x="2689" y="1712"/>
                  </a:lnTo>
                  <a:cubicBezTo>
                    <a:pt x="2778" y="1678"/>
                    <a:pt x="2857" y="1634"/>
                    <a:pt x="2901" y="1555"/>
                  </a:cubicBezTo>
                  <a:cubicBezTo>
                    <a:pt x="3103" y="1130"/>
                    <a:pt x="3417" y="682"/>
                    <a:pt x="3876" y="514"/>
                  </a:cubicBezTo>
                  <a:close/>
                  <a:moveTo>
                    <a:pt x="4327" y="445"/>
                  </a:moveTo>
                  <a:cubicBezTo>
                    <a:pt x="4586" y="445"/>
                    <a:pt x="4860" y="502"/>
                    <a:pt x="5097" y="626"/>
                  </a:cubicBezTo>
                  <a:lnTo>
                    <a:pt x="3898" y="3269"/>
                  </a:lnTo>
                  <a:lnTo>
                    <a:pt x="4257" y="446"/>
                  </a:lnTo>
                  <a:cubicBezTo>
                    <a:pt x="4280" y="445"/>
                    <a:pt x="4303" y="445"/>
                    <a:pt x="4327" y="445"/>
                  </a:cubicBezTo>
                  <a:close/>
                  <a:moveTo>
                    <a:pt x="2442" y="1992"/>
                  </a:moveTo>
                  <a:lnTo>
                    <a:pt x="2453" y="3493"/>
                  </a:lnTo>
                  <a:cubicBezTo>
                    <a:pt x="2207" y="3426"/>
                    <a:pt x="1960" y="3336"/>
                    <a:pt x="1725" y="3224"/>
                  </a:cubicBezTo>
                  <a:lnTo>
                    <a:pt x="2442" y="1992"/>
                  </a:lnTo>
                  <a:close/>
                  <a:moveTo>
                    <a:pt x="5354" y="805"/>
                  </a:moveTo>
                  <a:cubicBezTo>
                    <a:pt x="5444" y="883"/>
                    <a:pt x="5522" y="973"/>
                    <a:pt x="5578" y="1085"/>
                  </a:cubicBezTo>
                  <a:cubicBezTo>
                    <a:pt x="5814" y="1589"/>
                    <a:pt x="5533" y="2261"/>
                    <a:pt x="5231" y="2686"/>
                  </a:cubicBezTo>
                  <a:cubicBezTo>
                    <a:pt x="5175" y="2787"/>
                    <a:pt x="5197" y="2843"/>
                    <a:pt x="5265" y="2877"/>
                  </a:cubicBezTo>
                  <a:lnTo>
                    <a:pt x="4783" y="3582"/>
                  </a:lnTo>
                  <a:lnTo>
                    <a:pt x="5354" y="805"/>
                  </a:lnTo>
                  <a:close/>
                  <a:moveTo>
                    <a:pt x="6284" y="2698"/>
                  </a:moveTo>
                  <a:lnTo>
                    <a:pt x="5724" y="3683"/>
                  </a:lnTo>
                  <a:lnTo>
                    <a:pt x="5802" y="2843"/>
                  </a:lnTo>
                  <a:cubicBezTo>
                    <a:pt x="5959" y="2776"/>
                    <a:pt x="6116" y="2720"/>
                    <a:pt x="6284" y="2698"/>
                  </a:cubicBezTo>
                  <a:close/>
                  <a:moveTo>
                    <a:pt x="3932" y="1018"/>
                  </a:moveTo>
                  <a:lnTo>
                    <a:pt x="3585" y="3773"/>
                  </a:lnTo>
                  <a:cubicBezTo>
                    <a:pt x="3517" y="3762"/>
                    <a:pt x="3461" y="3750"/>
                    <a:pt x="3394" y="3739"/>
                  </a:cubicBezTo>
                  <a:cubicBezTo>
                    <a:pt x="3204" y="3694"/>
                    <a:pt x="3002" y="3650"/>
                    <a:pt x="2801" y="3594"/>
                  </a:cubicBezTo>
                  <a:lnTo>
                    <a:pt x="3932" y="1018"/>
                  </a:lnTo>
                  <a:close/>
                  <a:moveTo>
                    <a:pt x="6687" y="2686"/>
                  </a:moveTo>
                  <a:cubicBezTo>
                    <a:pt x="6911" y="2709"/>
                    <a:pt x="7113" y="2810"/>
                    <a:pt x="7270" y="2978"/>
                  </a:cubicBezTo>
                  <a:lnTo>
                    <a:pt x="6575" y="3874"/>
                  </a:lnTo>
                  <a:lnTo>
                    <a:pt x="6687" y="2686"/>
                  </a:lnTo>
                  <a:close/>
                  <a:moveTo>
                    <a:pt x="4951" y="1566"/>
                  </a:moveTo>
                  <a:lnTo>
                    <a:pt x="4458" y="3918"/>
                  </a:lnTo>
                  <a:cubicBezTo>
                    <a:pt x="4279" y="3896"/>
                    <a:pt x="4100" y="3862"/>
                    <a:pt x="3921" y="3840"/>
                  </a:cubicBezTo>
                  <a:lnTo>
                    <a:pt x="4951" y="1566"/>
                  </a:lnTo>
                  <a:close/>
                  <a:moveTo>
                    <a:pt x="7426" y="3179"/>
                  </a:moveTo>
                  <a:cubicBezTo>
                    <a:pt x="7460" y="3235"/>
                    <a:pt x="7494" y="3280"/>
                    <a:pt x="7516" y="3347"/>
                  </a:cubicBezTo>
                  <a:cubicBezTo>
                    <a:pt x="7684" y="3829"/>
                    <a:pt x="7225" y="3963"/>
                    <a:pt x="6788" y="4008"/>
                  </a:cubicBezTo>
                  <a:lnTo>
                    <a:pt x="7426" y="3179"/>
                  </a:lnTo>
                  <a:close/>
                  <a:moveTo>
                    <a:pt x="5545" y="2922"/>
                  </a:moveTo>
                  <a:lnTo>
                    <a:pt x="5444" y="4019"/>
                  </a:lnTo>
                  <a:cubicBezTo>
                    <a:pt x="5231" y="4008"/>
                    <a:pt x="5029" y="3986"/>
                    <a:pt x="4828" y="3963"/>
                  </a:cubicBezTo>
                  <a:lnTo>
                    <a:pt x="5545" y="2922"/>
                  </a:lnTo>
                  <a:close/>
                  <a:moveTo>
                    <a:pt x="6407" y="2978"/>
                  </a:moveTo>
                  <a:lnTo>
                    <a:pt x="6318" y="4030"/>
                  </a:lnTo>
                  <a:lnTo>
                    <a:pt x="6295" y="4030"/>
                  </a:lnTo>
                  <a:cubicBezTo>
                    <a:pt x="6243" y="4034"/>
                    <a:pt x="6189" y="4035"/>
                    <a:pt x="6135" y="4035"/>
                  </a:cubicBezTo>
                  <a:cubicBezTo>
                    <a:pt x="6028" y="4035"/>
                    <a:pt x="5918" y="4030"/>
                    <a:pt x="5814" y="4030"/>
                  </a:cubicBezTo>
                  <a:lnTo>
                    <a:pt x="6407" y="2978"/>
                  </a:lnTo>
                  <a:close/>
                  <a:moveTo>
                    <a:pt x="4538" y="0"/>
                  </a:moveTo>
                  <a:cubicBezTo>
                    <a:pt x="4263" y="0"/>
                    <a:pt x="3993" y="39"/>
                    <a:pt x="3753" y="110"/>
                  </a:cubicBezTo>
                  <a:cubicBezTo>
                    <a:pt x="3181" y="289"/>
                    <a:pt x="2733" y="693"/>
                    <a:pt x="2409" y="1186"/>
                  </a:cubicBezTo>
                  <a:cubicBezTo>
                    <a:pt x="2143" y="1099"/>
                    <a:pt x="1868" y="1041"/>
                    <a:pt x="1595" y="1041"/>
                  </a:cubicBezTo>
                  <a:cubicBezTo>
                    <a:pt x="1304" y="1041"/>
                    <a:pt x="1017" y="1107"/>
                    <a:pt x="751" y="1275"/>
                  </a:cubicBezTo>
                  <a:cubicBezTo>
                    <a:pt x="348" y="1522"/>
                    <a:pt x="0" y="2037"/>
                    <a:pt x="101" y="2541"/>
                  </a:cubicBezTo>
                  <a:cubicBezTo>
                    <a:pt x="269" y="3370"/>
                    <a:pt x="1434" y="3739"/>
                    <a:pt x="2129" y="3941"/>
                  </a:cubicBezTo>
                  <a:cubicBezTo>
                    <a:pt x="3293" y="4295"/>
                    <a:pt x="4577" y="4485"/>
                    <a:pt x="5814" y="4485"/>
                  </a:cubicBezTo>
                  <a:cubicBezTo>
                    <a:pt x="5945" y="4485"/>
                    <a:pt x="6076" y="4483"/>
                    <a:pt x="6206" y="4478"/>
                  </a:cubicBezTo>
                  <a:cubicBezTo>
                    <a:pt x="6900" y="4445"/>
                    <a:pt x="8614" y="4243"/>
                    <a:pt x="8244" y="3146"/>
                  </a:cubicBezTo>
                  <a:cubicBezTo>
                    <a:pt x="7962" y="2471"/>
                    <a:pt x="7381" y="2213"/>
                    <a:pt x="6753" y="2213"/>
                  </a:cubicBezTo>
                  <a:cubicBezTo>
                    <a:pt x="6557" y="2213"/>
                    <a:pt x="6358" y="2238"/>
                    <a:pt x="6161" y="2283"/>
                  </a:cubicBezTo>
                  <a:cubicBezTo>
                    <a:pt x="6430" y="1690"/>
                    <a:pt x="6530" y="962"/>
                    <a:pt x="6026" y="502"/>
                  </a:cubicBezTo>
                  <a:cubicBezTo>
                    <a:pt x="5647" y="152"/>
                    <a:pt x="5084" y="0"/>
                    <a:pt x="45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3" name="Google Shape;3223;p18"/>
            <p:cNvSpPr/>
            <p:nvPr/>
          </p:nvSpPr>
          <p:spPr>
            <a:xfrm>
              <a:off x="8900967" y="495353"/>
              <a:ext cx="208044" cy="108350"/>
            </a:xfrm>
            <a:custGeom>
              <a:avLst/>
              <a:gdLst/>
              <a:ahLst/>
              <a:cxnLst/>
              <a:rect l="l" t="t" r="r" b="b"/>
              <a:pathLst>
                <a:path w="6273" h="3267" extrusionOk="0">
                  <a:moveTo>
                    <a:pt x="4906" y="1113"/>
                  </a:moveTo>
                  <a:lnTo>
                    <a:pt x="5051" y="2087"/>
                  </a:lnTo>
                  <a:lnTo>
                    <a:pt x="4547" y="1214"/>
                  </a:lnTo>
                  <a:cubicBezTo>
                    <a:pt x="4671" y="1169"/>
                    <a:pt x="4794" y="1124"/>
                    <a:pt x="4906" y="1113"/>
                  </a:cubicBezTo>
                  <a:close/>
                  <a:moveTo>
                    <a:pt x="5096" y="1102"/>
                  </a:moveTo>
                  <a:cubicBezTo>
                    <a:pt x="5298" y="1113"/>
                    <a:pt x="5477" y="1225"/>
                    <a:pt x="5589" y="1482"/>
                  </a:cubicBezTo>
                  <a:cubicBezTo>
                    <a:pt x="5679" y="1684"/>
                    <a:pt x="5656" y="1874"/>
                    <a:pt x="5522" y="2042"/>
                  </a:cubicBezTo>
                  <a:cubicBezTo>
                    <a:pt x="5443" y="2132"/>
                    <a:pt x="5354" y="2199"/>
                    <a:pt x="5264" y="2255"/>
                  </a:cubicBezTo>
                  <a:lnTo>
                    <a:pt x="5096" y="1102"/>
                  </a:lnTo>
                  <a:close/>
                  <a:moveTo>
                    <a:pt x="3450" y="452"/>
                  </a:moveTo>
                  <a:cubicBezTo>
                    <a:pt x="3752" y="609"/>
                    <a:pt x="3976" y="889"/>
                    <a:pt x="4122" y="1191"/>
                  </a:cubicBezTo>
                  <a:cubicBezTo>
                    <a:pt x="4155" y="1247"/>
                    <a:pt x="4211" y="1281"/>
                    <a:pt x="4290" y="1281"/>
                  </a:cubicBezTo>
                  <a:lnTo>
                    <a:pt x="4279" y="2334"/>
                  </a:lnTo>
                  <a:lnTo>
                    <a:pt x="3450" y="452"/>
                  </a:lnTo>
                  <a:close/>
                  <a:moveTo>
                    <a:pt x="2964" y="330"/>
                  </a:moveTo>
                  <a:cubicBezTo>
                    <a:pt x="3027" y="330"/>
                    <a:pt x="3089" y="333"/>
                    <a:pt x="3147" y="340"/>
                  </a:cubicBezTo>
                  <a:lnTo>
                    <a:pt x="3405" y="2378"/>
                  </a:lnTo>
                  <a:lnTo>
                    <a:pt x="2509" y="407"/>
                  </a:lnTo>
                  <a:cubicBezTo>
                    <a:pt x="2652" y="352"/>
                    <a:pt x="2812" y="330"/>
                    <a:pt x="2964" y="330"/>
                  </a:cubicBezTo>
                  <a:close/>
                  <a:moveTo>
                    <a:pt x="4469" y="1449"/>
                  </a:moveTo>
                  <a:lnTo>
                    <a:pt x="5018" y="2390"/>
                  </a:lnTo>
                  <a:cubicBezTo>
                    <a:pt x="4839" y="2468"/>
                    <a:pt x="4648" y="2535"/>
                    <a:pt x="4458" y="2591"/>
                  </a:cubicBezTo>
                  <a:lnTo>
                    <a:pt x="4469" y="1449"/>
                  </a:lnTo>
                  <a:close/>
                  <a:moveTo>
                    <a:pt x="2330" y="519"/>
                  </a:moveTo>
                  <a:lnTo>
                    <a:pt x="2755" y="2614"/>
                  </a:lnTo>
                  <a:lnTo>
                    <a:pt x="2374" y="2042"/>
                  </a:lnTo>
                  <a:cubicBezTo>
                    <a:pt x="2453" y="2009"/>
                    <a:pt x="2486" y="1942"/>
                    <a:pt x="2430" y="1863"/>
                  </a:cubicBezTo>
                  <a:cubicBezTo>
                    <a:pt x="2218" y="1561"/>
                    <a:pt x="2016" y="1068"/>
                    <a:pt x="2184" y="710"/>
                  </a:cubicBezTo>
                  <a:cubicBezTo>
                    <a:pt x="2218" y="631"/>
                    <a:pt x="2262" y="575"/>
                    <a:pt x="2330" y="519"/>
                  </a:cubicBezTo>
                  <a:close/>
                  <a:moveTo>
                    <a:pt x="1691" y="1998"/>
                  </a:moveTo>
                  <a:cubicBezTo>
                    <a:pt x="1792" y="2031"/>
                    <a:pt x="1893" y="2065"/>
                    <a:pt x="1982" y="2110"/>
                  </a:cubicBezTo>
                  <a:cubicBezTo>
                    <a:pt x="1994" y="2110"/>
                    <a:pt x="2005" y="2110"/>
                    <a:pt x="2027" y="2121"/>
                  </a:cubicBezTo>
                  <a:lnTo>
                    <a:pt x="2083" y="2681"/>
                  </a:lnTo>
                  <a:lnTo>
                    <a:pt x="1691" y="1998"/>
                  </a:lnTo>
                  <a:close/>
                  <a:moveTo>
                    <a:pt x="3382" y="732"/>
                  </a:moveTo>
                  <a:lnTo>
                    <a:pt x="4211" y="2647"/>
                  </a:lnTo>
                  <a:cubicBezTo>
                    <a:pt x="4167" y="2658"/>
                    <a:pt x="4111" y="2670"/>
                    <a:pt x="4066" y="2681"/>
                  </a:cubicBezTo>
                  <a:cubicBezTo>
                    <a:pt x="3920" y="2714"/>
                    <a:pt x="3786" y="2748"/>
                    <a:pt x="3640" y="2770"/>
                  </a:cubicBezTo>
                  <a:lnTo>
                    <a:pt x="3382" y="732"/>
                  </a:lnTo>
                  <a:close/>
                  <a:moveTo>
                    <a:pt x="1329" y="1940"/>
                  </a:moveTo>
                  <a:cubicBezTo>
                    <a:pt x="1345" y="1940"/>
                    <a:pt x="1361" y="1941"/>
                    <a:pt x="1378" y="1942"/>
                  </a:cubicBezTo>
                  <a:lnTo>
                    <a:pt x="1456" y="2815"/>
                  </a:lnTo>
                  <a:lnTo>
                    <a:pt x="918" y="2121"/>
                  </a:lnTo>
                  <a:cubicBezTo>
                    <a:pt x="1021" y="1998"/>
                    <a:pt x="1152" y="1940"/>
                    <a:pt x="1329" y="1940"/>
                  </a:cubicBezTo>
                  <a:close/>
                  <a:moveTo>
                    <a:pt x="2643" y="1135"/>
                  </a:moveTo>
                  <a:lnTo>
                    <a:pt x="3405" y="2815"/>
                  </a:lnTo>
                  <a:cubicBezTo>
                    <a:pt x="3270" y="2838"/>
                    <a:pt x="3136" y="2860"/>
                    <a:pt x="3002" y="2871"/>
                  </a:cubicBezTo>
                  <a:lnTo>
                    <a:pt x="2643" y="1135"/>
                  </a:lnTo>
                  <a:close/>
                  <a:moveTo>
                    <a:pt x="806" y="2278"/>
                  </a:moveTo>
                  <a:lnTo>
                    <a:pt x="1277" y="2882"/>
                  </a:lnTo>
                  <a:cubicBezTo>
                    <a:pt x="952" y="2826"/>
                    <a:pt x="672" y="2681"/>
                    <a:pt x="773" y="2345"/>
                  </a:cubicBezTo>
                  <a:cubicBezTo>
                    <a:pt x="784" y="2322"/>
                    <a:pt x="795" y="2300"/>
                    <a:pt x="806" y="2278"/>
                  </a:cubicBezTo>
                  <a:close/>
                  <a:moveTo>
                    <a:pt x="2206" y="2121"/>
                  </a:moveTo>
                  <a:lnTo>
                    <a:pt x="2733" y="2894"/>
                  </a:lnTo>
                  <a:cubicBezTo>
                    <a:pt x="2587" y="2916"/>
                    <a:pt x="2442" y="2916"/>
                    <a:pt x="2285" y="2927"/>
                  </a:cubicBezTo>
                  <a:lnTo>
                    <a:pt x="2206" y="2121"/>
                  </a:lnTo>
                  <a:close/>
                  <a:moveTo>
                    <a:pt x="1579" y="2166"/>
                  </a:moveTo>
                  <a:lnTo>
                    <a:pt x="2016" y="2927"/>
                  </a:lnTo>
                  <a:cubicBezTo>
                    <a:pt x="1994" y="2927"/>
                    <a:pt x="1960" y="2938"/>
                    <a:pt x="1938" y="2938"/>
                  </a:cubicBezTo>
                  <a:cubicBezTo>
                    <a:pt x="1859" y="2938"/>
                    <a:pt x="1758" y="2927"/>
                    <a:pt x="1646" y="2927"/>
                  </a:cubicBezTo>
                  <a:lnTo>
                    <a:pt x="1579" y="2166"/>
                  </a:lnTo>
                  <a:close/>
                  <a:moveTo>
                    <a:pt x="3091" y="1"/>
                  </a:moveTo>
                  <a:cubicBezTo>
                    <a:pt x="2647" y="1"/>
                    <a:pt x="2173" y="144"/>
                    <a:pt x="1870" y="430"/>
                  </a:cubicBezTo>
                  <a:cubicBezTo>
                    <a:pt x="1534" y="754"/>
                    <a:pt x="1557" y="1225"/>
                    <a:pt x="1714" y="1628"/>
                  </a:cubicBezTo>
                  <a:cubicBezTo>
                    <a:pt x="1636" y="1619"/>
                    <a:pt x="1559" y="1615"/>
                    <a:pt x="1482" y="1615"/>
                  </a:cubicBezTo>
                  <a:cubicBezTo>
                    <a:pt x="969" y="1615"/>
                    <a:pt x="483" y="1819"/>
                    <a:pt x="269" y="2345"/>
                  </a:cubicBezTo>
                  <a:cubicBezTo>
                    <a:pt x="257" y="2356"/>
                    <a:pt x="269" y="2356"/>
                    <a:pt x="257" y="2367"/>
                  </a:cubicBezTo>
                  <a:cubicBezTo>
                    <a:pt x="257" y="2378"/>
                    <a:pt x="246" y="2378"/>
                    <a:pt x="246" y="2390"/>
                  </a:cubicBezTo>
                  <a:cubicBezTo>
                    <a:pt x="0" y="3113"/>
                    <a:pt x="954" y="3266"/>
                    <a:pt x="1809" y="3266"/>
                  </a:cubicBezTo>
                  <a:cubicBezTo>
                    <a:pt x="2278" y="3266"/>
                    <a:pt x="2717" y="3220"/>
                    <a:pt x="2912" y="3196"/>
                  </a:cubicBezTo>
                  <a:cubicBezTo>
                    <a:pt x="3394" y="3140"/>
                    <a:pt x="3875" y="3050"/>
                    <a:pt x="4346" y="2927"/>
                  </a:cubicBezTo>
                  <a:cubicBezTo>
                    <a:pt x="4928" y="2770"/>
                    <a:pt x="5768" y="2535"/>
                    <a:pt x="6082" y="1964"/>
                  </a:cubicBezTo>
                  <a:cubicBezTo>
                    <a:pt x="6272" y="1628"/>
                    <a:pt x="6149" y="1225"/>
                    <a:pt x="5869" y="978"/>
                  </a:cubicBezTo>
                  <a:cubicBezTo>
                    <a:pt x="5682" y="814"/>
                    <a:pt x="5458" y="753"/>
                    <a:pt x="5225" y="753"/>
                  </a:cubicBezTo>
                  <a:cubicBezTo>
                    <a:pt x="4998" y="753"/>
                    <a:pt x="4763" y="811"/>
                    <a:pt x="4547" y="889"/>
                  </a:cubicBezTo>
                  <a:cubicBezTo>
                    <a:pt x="4323" y="497"/>
                    <a:pt x="4010" y="172"/>
                    <a:pt x="3562" y="60"/>
                  </a:cubicBezTo>
                  <a:cubicBezTo>
                    <a:pt x="3416" y="20"/>
                    <a:pt x="3256" y="1"/>
                    <a:pt x="30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4" name="Google Shape;3224;p18"/>
            <p:cNvSpPr/>
            <p:nvPr/>
          </p:nvSpPr>
          <p:spPr>
            <a:xfrm>
              <a:off x="8657270" y="630169"/>
              <a:ext cx="286413" cy="151564"/>
            </a:xfrm>
            <a:custGeom>
              <a:avLst/>
              <a:gdLst/>
              <a:ahLst/>
              <a:cxnLst/>
              <a:rect l="l" t="t" r="r" b="b"/>
              <a:pathLst>
                <a:path w="8636" h="4570" extrusionOk="0">
                  <a:moveTo>
                    <a:pt x="1826" y="1640"/>
                  </a:moveTo>
                  <a:cubicBezTo>
                    <a:pt x="1994" y="1674"/>
                    <a:pt x="2151" y="1730"/>
                    <a:pt x="2296" y="1797"/>
                  </a:cubicBezTo>
                  <a:lnTo>
                    <a:pt x="1647" y="2917"/>
                  </a:lnTo>
                  <a:lnTo>
                    <a:pt x="1826" y="1640"/>
                  </a:lnTo>
                  <a:close/>
                  <a:moveTo>
                    <a:pt x="1506" y="1593"/>
                  </a:moveTo>
                  <a:cubicBezTo>
                    <a:pt x="1530" y="1593"/>
                    <a:pt x="1555" y="1594"/>
                    <a:pt x="1580" y="1595"/>
                  </a:cubicBezTo>
                  <a:lnTo>
                    <a:pt x="1378" y="3018"/>
                  </a:lnTo>
                  <a:cubicBezTo>
                    <a:pt x="1322" y="2984"/>
                    <a:pt x="1255" y="2950"/>
                    <a:pt x="1199" y="2906"/>
                  </a:cubicBezTo>
                  <a:cubicBezTo>
                    <a:pt x="952" y="2726"/>
                    <a:pt x="773" y="2458"/>
                    <a:pt x="840" y="2144"/>
                  </a:cubicBezTo>
                  <a:cubicBezTo>
                    <a:pt x="944" y="1729"/>
                    <a:pt x="1202" y="1593"/>
                    <a:pt x="1506" y="1593"/>
                  </a:cubicBezTo>
                  <a:close/>
                  <a:moveTo>
                    <a:pt x="3864" y="621"/>
                  </a:moveTo>
                  <a:lnTo>
                    <a:pt x="2711" y="3253"/>
                  </a:lnTo>
                  <a:lnTo>
                    <a:pt x="2700" y="1808"/>
                  </a:lnTo>
                  <a:cubicBezTo>
                    <a:pt x="2789" y="1763"/>
                    <a:pt x="2868" y="1696"/>
                    <a:pt x="2912" y="1618"/>
                  </a:cubicBezTo>
                  <a:cubicBezTo>
                    <a:pt x="3114" y="1203"/>
                    <a:pt x="3416" y="789"/>
                    <a:pt x="3864" y="621"/>
                  </a:cubicBezTo>
                  <a:close/>
                  <a:moveTo>
                    <a:pt x="4399" y="537"/>
                  </a:moveTo>
                  <a:cubicBezTo>
                    <a:pt x="4627" y="537"/>
                    <a:pt x="4881" y="585"/>
                    <a:pt x="5097" y="688"/>
                  </a:cubicBezTo>
                  <a:lnTo>
                    <a:pt x="3909" y="3309"/>
                  </a:lnTo>
                  <a:lnTo>
                    <a:pt x="4268" y="542"/>
                  </a:lnTo>
                  <a:cubicBezTo>
                    <a:pt x="4310" y="539"/>
                    <a:pt x="4354" y="537"/>
                    <a:pt x="4399" y="537"/>
                  </a:cubicBezTo>
                  <a:close/>
                  <a:moveTo>
                    <a:pt x="2453" y="2032"/>
                  </a:moveTo>
                  <a:lnTo>
                    <a:pt x="2464" y="3510"/>
                  </a:lnTo>
                  <a:cubicBezTo>
                    <a:pt x="2218" y="3432"/>
                    <a:pt x="1983" y="3342"/>
                    <a:pt x="1748" y="3242"/>
                  </a:cubicBezTo>
                  <a:lnTo>
                    <a:pt x="2453" y="2032"/>
                  </a:lnTo>
                  <a:close/>
                  <a:moveTo>
                    <a:pt x="5365" y="856"/>
                  </a:moveTo>
                  <a:cubicBezTo>
                    <a:pt x="5455" y="923"/>
                    <a:pt x="5522" y="1002"/>
                    <a:pt x="5578" y="1102"/>
                  </a:cubicBezTo>
                  <a:cubicBezTo>
                    <a:pt x="5735" y="1416"/>
                    <a:pt x="5657" y="1808"/>
                    <a:pt x="5545" y="2122"/>
                  </a:cubicBezTo>
                  <a:cubicBezTo>
                    <a:pt x="5489" y="2256"/>
                    <a:pt x="5421" y="2402"/>
                    <a:pt x="5354" y="2525"/>
                  </a:cubicBezTo>
                  <a:cubicBezTo>
                    <a:pt x="5332" y="2570"/>
                    <a:pt x="5309" y="2603"/>
                    <a:pt x="5287" y="2637"/>
                  </a:cubicBezTo>
                  <a:cubicBezTo>
                    <a:pt x="5276" y="2659"/>
                    <a:pt x="5270" y="2668"/>
                    <a:pt x="5269" y="2668"/>
                  </a:cubicBezTo>
                  <a:cubicBezTo>
                    <a:pt x="5267" y="2668"/>
                    <a:pt x="5270" y="2659"/>
                    <a:pt x="5276" y="2648"/>
                  </a:cubicBezTo>
                  <a:lnTo>
                    <a:pt x="5276" y="2648"/>
                  </a:lnTo>
                  <a:cubicBezTo>
                    <a:pt x="5197" y="2771"/>
                    <a:pt x="5220" y="2861"/>
                    <a:pt x="5276" y="2928"/>
                  </a:cubicBezTo>
                  <a:lnTo>
                    <a:pt x="4794" y="3634"/>
                  </a:lnTo>
                  <a:lnTo>
                    <a:pt x="5365" y="856"/>
                  </a:lnTo>
                  <a:close/>
                  <a:moveTo>
                    <a:pt x="6261" y="2794"/>
                  </a:moveTo>
                  <a:lnTo>
                    <a:pt x="5735" y="3723"/>
                  </a:lnTo>
                  <a:lnTo>
                    <a:pt x="5802" y="2939"/>
                  </a:lnTo>
                  <a:cubicBezTo>
                    <a:pt x="5948" y="2872"/>
                    <a:pt x="6105" y="2816"/>
                    <a:pt x="6261" y="2794"/>
                  </a:cubicBezTo>
                  <a:close/>
                  <a:moveTo>
                    <a:pt x="3943" y="1058"/>
                  </a:moveTo>
                  <a:lnTo>
                    <a:pt x="3596" y="3779"/>
                  </a:lnTo>
                  <a:cubicBezTo>
                    <a:pt x="3517" y="3757"/>
                    <a:pt x="3428" y="3746"/>
                    <a:pt x="3349" y="3734"/>
                  </a:cubicBezTo>
                  <a:cubicBezTo>
                    <a:pt x="3181" y="3690"/>
                    <a:pt x="3002" y="3656"/>
                    <a:pt x="2834" y="3611"/>
                  </a:cubicBezTo>
                  <a:lnTo>
                    <a:pt x="3943" y="1058"/>
                  </a:lnTo>
                  <a:close/>
                  <a:moveTo>
                    <a:pt x="6687" y="2760"/>
                  </a:moveTo>
                  <a:cubicBezTo>
                    <a:pt x="6911" y="2782"/>
                    <a:pt x="7113" y="2861"/>
                    <a:pt x="7281" y="3018"/>
                  </a:cubicBezTo>
                  <a:lnTo>
                    <a:pt x="6586" y="3914"/>
                  </a:lnTo>
                  <a:lnTo>
                    <a:pt x="6687" y="2760"/>
                  </a:lnTo>
                  <a:close/>
                  <a:moveTo>
                    <a:pt x="4951" y="1606"/>
                  </a:moveTo>
                  <a:lnTo>
                    <a:pt x="4481" y="3925"/>
                  </a:lnTo>
                  <a:cubicBezTo>
                    <a:pt x="4301" y="3902"/>
                    <a:pt x="4122" y="3869"/>
                    <a:pt x="3943" y="3846"/>
                  </a:cubicBezTo>
                  <a:lnTo>
                    <a:pt x="4951" y="1606"/>
                  </a:lnTo>
                  <a:close/>
                  <a:moveTo>
                    <a:pt x="7437" y="3230"/>
                  </a:moveTo>
                  <a:cubicBezTo>
                    <a:pt x="7471" y="3275"/>
                    <a:pt x="7505" y="3320"/>
                    <a:pt x="7527" y="3387"/>
                  </a:cubicBezTo>
                  <a:cubicBezTo>
                    <a:pt x="7673" y="3813"/>
                    <a:pt x="7258" y="3947"/>
                    <a:pt x="6844" y="3992"/>
                  </a:cubicBezTo>
                  <a:lnTo>
                    <a:pt x="7437" y="3230"/>
                  </a:lnTo>
                  <a:close/>
                  <a:moveTo>
                    <a:pt x="5545" y="3006"/>
                  </a:moveTo>
                  <a:lnTo>
                    <a:pt x="5455" y="4014"/>
                  </a:lnTo>
                  <a:cubicBezTo>
                    <a:pt x="5253" y="4003"/>
                    <a:pt x="5063" y="3981"/>
                    <a:pt x="4873" y="3970"/>
                  </a:cubicBezTo>
                  <a:lnTo>
                    <a:pt x="5522" y="3006"/>
                  </a:lnTo>
                  <a:close/>
                  <a:moveTo>
                    <a:pt x="6418" y="3018"/>
                  </a:moveTo>
                  <a:lnTo>
                    <a:pt x="6329" y="4026"/>
                  </a:lnTo>
                  <a:lnTo>
                    <a:pt x="6295" y="4026"/>
                  </a:lnTo>
                  <a:cubicBezTo>
                    <a:pt x="6243" y="4029"/>
                    <a:pt x="6192" y="4031"/>
                    <a:pt x="6142" y="4031"/>
                  </a:cubicBezTo>
                  <a:cubicBezTo>
                    <a:pt x="6041" y="4031"/>
                    <a:pt x="5944" y="4026"/>
                    <a:pt x="5847" y="4026"/>
                  </a:cubicBezTo>
                  <a:lnTo>
                    <a:pt x="6418" y="3018"/>
                  </a:lnTo>
                  <a:close/>
                  <a:moveTo>
                    <a:pt x="4508" y="1"/>
                  </a:moveTo>
                  <a:cubicBezTo>
                    <a:pt x="4259" y="1"/>
                    <a:pt x="4016" y="33"/>
                    <a:pt x="3797" y="94"/>
                  </a:cubicBezTo>
                  <a:cubicBezTo>
                    <a:pt x="3204" y="262"/>
                    <a:pt x="2744" y="677"/>
                    <a:pt x="2420" y="1192"/>
                  </a:cubicBezTo>
                  <a:cubicBezTo>
                    <a:pt x="2148" y="1100"/>
                    <a:pt x="1861" y="1036"/>
                    <a:pt x="1579" y="1036"/>
                  </a:cubicBezTo>
                  <a:cubicBezTo>
                    <a:pt x="1278" y="1036"/>
                    <a:pt x="983" y="1108"/>
                    <a:pt x="717" y="1293"/>
                  </a:cubicBezTo>
                  <a:cubicBezTo>
                    <a:pt x="325" y="1573"/>
                    <a:pt x="0" y="2099"/>
                    <a:pt x="112" y="2603"/>
                  </a:cubicBezTo>
                  <a:cubicBezTo>
                    <a:pt x="314" y="3454"/>
                    <a:pt x="1479" y="3824"/>
                    <a:pt x="2207" y="4037"/>
                  </a:cubicBezTo>
                  <a:cubicBezTo>
                    <a:pt x="3371" y="4381"/>
                    <a:pt x="4618" y="4570"/>
                    <a:pt x="5839" y="4570"/>
                  </a:cubicBezTo>
                  <a:cubicBezTo>
                    <a:pt x="5969" y="4570"/>
                    <a:pt x="6099" y="4568"/>
                    <a:pt x="6228" y="4563"/>
                  </a:cubicBezTo>
                  <a:cubicBezTo>
                    <a:pt x="6967" y="4541"/>
                    <a:pt x="8636" y="4317"/>
                    <a:pt x="8244" y="3186"/>
                  </a:cubicBezTo>
                  <a:cubicBezTo>
                    <a:pt x="7959" y="2491"/>
                    <a:pt x="7363" y="2214"/>
                    <a:pt x="6714" y="2214"/>
                  </a:cubicBezTo>
                  <a:cubicBezTo>
                    <a:pt x="6546" y="2214"/>
                    <a:pt x="6375" y="2233"/>
                    <a:pt x="6205" y="2267"/>
                  </a:cubicBezTo>
                  <a:cubicBezTo>
                    <a:pt x="6452" y="1685"/>
                    <a:pt x="6519" y="1013"/>
                    <a:pt x="6049" y="542"/>
                  </a:cubicBezTo>
                  <a:cubicBezTo>
                    <a:pt x="5667" y="169"/>
                    <a:pt x="5074" y="1"/>
                    <a:pt x="4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5" name="Google Shape;3225;p18"/>
            <p:cNvSpPr/>
            <p:nvPr/>
          </p:nvSpPr>
          <p:spPr>
            <a:xfrm>
              <a:off x="9168774" y="749829"/>
              <a:ext cx="2322" cy="232"/>
            </a:xfrm>
            <a:custGeom>
              <a:avLst/>
              <a:gdLst/>
              <a:ahLst/>
              <a:cxnLst/>
              <a:rect l="l" t="t" r="r" b="b"/>
              <a:pathLst>
                <a:path w="70" h="7" extrusionOk="0">
                  <a:moveTo>
                    <a:pt x="68" y="0"/>
                  </a:moveTo>
                  <a:cubicBezTo>
                    <a:pt x="62" y="0"/>
                    <a:pt x="1" y="7"/>
                    <a:pt x="6" y="7"/>
                  </a:cubicBezTo>
                  <a:cubicBezTo>
                    <a:pt x="8" y="7"/>
                    <a:pt x="19" y="6"/>
                    <a:pt x="45" y="3"/>
                  </a:cubicBezTo>
                  <a:cubicBezTo>
                    <a:pt x="64" y="1"/>
                    <a:pt x="70" y="0"/>
                    <a:pt x="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6" name="Google Shape;3226;p18"/>
            <p:cNvSpPr/>
            <p:nvPr/>
          </p:nvSpPr>
          <p:spPr>
            <a:xfrm>
              <a:off x="8900967" y="886137"/>
              <a:ext cx="208044" cy="108350"/>
            </a:xfrm>
            <a:custGeom>
              <a:avLst/>
              <a:gdLst/>
              <a:ahLst/>
              <a:cxnLst/>
              <a:rect l="l" t="t" r="r" b="b"/>
              <a:pathLst>
                <a:path w="6273" h="3267" extrusionOk="0">
                  <a:moveTo>
                    <a:pt x="4906" y="1113"/>
                  </a:moveTo>
                  <a:lnTo>
                    <a:pt x="5051" y="2098"/>
                  </a:lnTo>
                  <a:lnTo>
                    <a:pt x="4547" y="1225"/>
                  </a:lnTo>
                  <a:cubicBezTo>
                    <a:pt x="4671" y="1169"/>
                    <a:pt x="4794" y="1124"/>
                    <a:pt x="4906" y="1113"/>
                  </a:cubicBezTo>
                  <a:close/>
                  <a:moveTo>
                    <a:pt x="5096" y="1102"/>
                  </a:moveTo>
                  <a:lnTo>
                    <a:pt x="5096" y="1102"/>
                  </a:lnTo>
                  <a:cubicBezTo>
                    <a:pt x="5298" y="1113"/>
                    <a:pt x="5477" y="1225"/>
                    <a:pt x="5589" y="1482"/>
                  </a:cubicBezTo>
                  <a:cubicBezTo>
                    <a:pt x="5679" y="1684"/>
                    <a:pt x="5656" y="1886"/>
                    <a:pt x="5522" y="2054"/>
                  </a:cubicBezTo>
                  <a:cubicBezTo>
                    <a:pt x="5443" y="2132"/>
                    <a:pt x="5354" y="2199"/>
                    <a:pt x="5253" y="2266"/>
                  </a:cubicBezTo>
                  <a:lnTo>
                    <a:pt x="5096" y="1102"/>
                  </a:lnTo>
                  <a:close/>
                  <a:moveTo>
                    <a:pt x="3450" y="463"/>
                  </a:moveTo>
                  <a:lnTo>
                    <a:pt x="3450" y="463"/>
                  </a:lnTo>
                  <a:cubicBezTo>
                    <a:pt x="3752" y="609"/>
                    <a:pt x="3976" y="889"/>
                    <a:pt x="4122" y="1191"/>
                  </a:cubicBezTo>
                  <a:cubicBezTo>
                    <a:pt x="4155" y="1258"/>
                    <a:pt x="4211" y="1281"/>
                    <a:pt x="4290" y="1281"/>
                  </a:cubicBezTo>
                  <a:lnTo>
                    <a:pt x="4279" y="2334"/>
                  </a:lnTo>
                  <a:lnTo>
                    <a:pt x="3450" y="463"/>
                  </a:lnTo>
                  <a:close/>
                  <a:moveTo>
                    <a:pt x="2929" y="333"/>
                  </a:moveTo>
                  <a:cubicBezTo>
                    <a:pt x="3004" y="333"/>
                    <a:pt x="3078" y="339"/>
                    <a:pt x="3147" y="351"/>
                  </a:cubicBezTo>
                  <a:lnTo>
                    <a:pt x="3405" y="2378"/>
                  </a:lnTo>
                  <a:lnTo>
                    <a:pt x="2509" y="407"/>
                  </a:lnTo>
                  <a:cubicBezTo>
                    <a:pt x="2641" y="356"/>
                    <a:pt x="2787" y="333"/>
                    <a:pt x="2929" y="333"/>
                  </a:cubicBezTo>
                  <a:close/>
                  <a:moveTo>
                    <a:pt x="4469" y="1449"/>
                  </a:moveTo>
                  <a:lnTo>
                    <a:pt x="5018" y="2390"/>
                  </a:lnTo>
                  <a:cubicBezTo>
                    <a:pt x="4839" y="2468"/>
                    <a:pt x="4648" y="2546"/>
                    <a:pt x="4458" y="2591"/>
                  </a:cubicBezTo>
                  <a:lnTo>
                    <a:pt x="4469" y="1449"/>
                  </a:lnTo>
                  <a:close/>
                  <a:moveTo>
                    <a:pt x="2330" y="519"/>
                  </a:moveTo>
                  <a:lnTo>
                    <a:pt x="2755" y="2614"/>
                  </a:lnTo>
                  <a:lnTo>
                    <a:pt x="2374" y="2054"/>
                  </a:lnTo>
                  <a:cubicBezTo>
                    <a:pt x="2453" y="2009"/>
                    <a:pt x="2486" y="1942"/>
                    <a:pt x="2430" y="1863"/>
                  </a:cubicBezTo>
                  <a:cubicBezTo>
                    <a:pt x="2218" y="1561"/>
                    <a:pt x="2016" y="1079"/>
                    <a:pt x="2184" y="710"/>
                  </a:cubicBezTo>
                  <a:cubicBezTo>
                    <a:pt x="2218" y="631"/>
                    <a:pt x="2262" y="575"/>
                    <a:pt x="2330" y="519"/>
                  </a:cubicBezTo>
                  <a:close/>
                  <a:moveTo>
                    <a:pt x="1691" y="1998"/>
                  </a:moveTo>
                  <a:cubicBezTo>
                    <a:pt x="1792" y="2031"/>
                    <a:pt x="1893" y="2065"/>
                    <a:pt x="1982" y="2110"/>
                  </a:cubicBezTo>
                  <a:cubicBezTo>
                    <a:pt x="1994" y="2110"/>
                    <a:pt x="2005" y="2121"/>
                    <a:pt x="2027" y="2121"/>
                  </a:cubicBezTo>
                  <a:lnTo>
                    <a:pt x="2083" y="2681"/>
                  </a:lnTo>
                  <a:lnTo>
                    <a:pt x="1691" y="1998"/>
                  </a:lnTo>
                  <a:close/>
                  <a:moveTo>
                    <a:pt x="3382" y="743"/>
                  </a:moveTo>
                  <a:lnTo>
                    <a:pt x="4211" y="2647"/>
                  </a:lnTo>
                  <a:cubicBezTo>
                    <a:pt x="4167" y="2658"/>
                    <a:pt x="4111" y="2681"/>
                    <a:pt x="4066" y="2692"/>
                  </a:cubicBezTo>
                  <a:cubicBezTo>
                    <a:pt x="3920" y="2714"/>
                    <a:pt x="3786" y="2748"/>
                    <a:pt x="3640" y="2770"/>
                  </a:cubicBezTo>
                  <a:lnTo>
                    <a:pt x="3382" y="743"/>
                  </a:lnTo>
                  <a:close/>
                  <a:moveTo>
                    <a:pt x="1378" y="1942"/>
                  </a:moveTo>
                  <a:lnTo>
                    <a:pt x="1456" y="2815"/>
                  </a:lnTo>
                  <a:lnTo>
                    <a:pt x="918" y="2121"/>
                  </a:lnTo>
                  <a:cubicBezTo>
                    <a:pt x="1030" y="1998"/>
                    <a:pt x="1176" y="1942"/>
                    <a:pt x="1378" y="1942"/>
                  </a:cubicBezTo>
                  <a:close/>
                  <a:moveTo>
                    <a:pt x="2643" y="1146"/>
                  </a:moveTo>
                  <a:lnTo>
                    <a:pt x="3405" y="2815"/>
                  </a:lnTo>
                  <a:cubicBezTo>
                    <a:pt x="3270" y="2838"/>
                    <a:pt x="3136" y="2860"/>
                    <a:pt x="3002" y="2871"/>
                  </a:cubicBezTo>
                  <a:lnTo>
                    <a:pt x="2643" y="1146"/>
                  </a:lnTo>
                  <a:close/>
                  <a:moveTo>
                    <a:pt x="806" y="2278"/>
                  </a:moveTo>
                  <a:lnTo>
                    <a:pt x="1277" y="2882"/>
                  </a:lnTo>
                  <a:cubicBezTo>
                    <a:pt x="952" y="2826"/>
                    <a:pt x="672" y="2681"/>
                    <a:pt x="773" y="2345"/>
                  </a:cubicBezTo>
                  <a:cubicBezTo>
                    <a:pt x="784" y="2322"/>
                    <a:pt x="795" y="2300"/>
                    <a:pt x="806" y="2278"/>
                  </a:cubicBezTo>
                  <a:close/>
                  <a:moveTo>
                    <a:pt x="2206" y="2132"/>
                  </a:moveTo>
                  <a:lnTo>
                    <a:pt x="2733" y="2905"/>
                  </a:lnTo>
                  <a:cubicBezTo>
                    <a:pt x="2587" y="2916"/>
                    <a:pt x="2442" y="2927"/>
                    <a:pt x="2285" y="2927"/>
                  </a:cubicBezTo>
                  <a:lnTo>
                    <a:pt x="2206" y="2132"/>
                  </a:lnTo>
                  <a:close/>
                  <a:moveTo>
                    <a:pt x="1579" y="2166"/>
                  </a:moveTo>
                  <a:lnTo>
                    <a:pt x="2016" y="2938"/>
                  </a:lnTo>
                  <a:lnTo>
                    <a:pt x="1938" y="2938"/>
                  </a:lnTo>
                  <a:cubicBezTo>
                    <a:pt x="1859" y="2938"/>
                    <a:pt x="1758" y="2938"/>
                    <a:pt x="1646" y="2927"/>
                  </a:cubicBezTo>
                  <a:lnTo>
                    <a:pt x="1579" y="2166"/>
                  </a:lnTo>
                  <a:close/>
                  <a:moveTo>
                    <a:pt x="3091" y="1"/>
                  </a:moveTo>
                  <a:cubicBezTo>
                    <a:pt x="2647" y="1"/>
                    <a:pt x="2173" y="144"/>
                    <a:pt x="1870" y="430"/>
                  </a:cubicBezTo>
                  <a:cubicBezTo>
                    <a:pt x="1534" y="766"/>
                    <a:pt x="1557" y="1225"/>
                    <a:pt x="1714" y="1639"/>
                  </a:cubicBezTo>
                  <a:cubicBezTo>
                    <a:pt x="1627" y="1628"/>
                    <a:pt x="1541" y="1622"/>
                    <a:pt x="1455" y="1622"/>
                  </a:cubicBezTo>
                  <a:cubicBezTo>
                    <a:pt x="952" y="1622"/>
                    <a:pt x="479" y="1828"/>
                    <a:pt x="269" y="2345"/>
                  </a:cubicBezTo>
                  <a:cubicBezTo>
                    <a:pt x="257" y="2356"/>
                    <a:pt x="269" y="2367"/>
                    <a:pt x="257" y="2367"/>
                  </a:cubicBezTo>
                  <a:cubicBezTo>
                    <a:pt x="257" y="2378"/>
                    <a:pt x="246" y="2378"/>
                    <a:pt x="246" y="2390"/>
                  </a:cubicBezTo>
                  <a:cubicBezTo>
                    <a:pt x="0" y="3113"/>
                    <a:pt x="954" y="3266"/>
                    <a:pt x="1809" y="3266"/>
                  </a:cubicBezTo>
                  <a:cubicBezTo>
                    <a:pt x="2278" y="3266"/>
                    <a:pt x="2717" y="3220"/>
                    <a:pt x="2912" y="3196"/>
                  </a:cubicBezTo>
                  <a:cubicBezTo>
                    <a:pt x="3394" y="3140"/>
                    <a:pt x="3875" y="3050"/>
                    <a:pt x="4346" y="2927"/>
                  </a:cubicBezTo>
                  <a:cubicBezTo>
                    <a:pt x="4928" y="2770"/>
                    <a:pt x="5768" y="2546"/>
                    <a:pt x="6082" y="1964"/>
                  </a:cubicBezTo>
                  <a:cubicBezTo>
                    <a:pt x="6272" y="1639"/>
                    <a:pt x="6149" y="1225"/>
                    <a:pt x="5869" y="978"/>
                  </a:cubicBezTo>
                  <a:cubicBezTo>
                    <a:pt x="5680" y="818"/>
                    <a:pt x="5452" y="757"/>
                    <a:pt x="5217" y="757"/>
                  </a:cubicBezTo>
                  <a:cubicBezTo>
                    <a:pt x="4992" y="757"/>
                    <a:pt x="4760" y="812"/>
                    <a:pt x="4547" y="889"/>
                  </a:cubicBezTo>
                  <a:cubicBezTo>
                    <a:pt x="4323" y="497"/>
                    <a:pt x="4010" y="183"/>
                    <a:pt x="3562" y="60"/>
                  </a:cubicBezTo>
                  <a:cubicBezTo>
                    <a:pt x="3416" y="20"/>
                    <a:pt x="3256" y="1"/>
                    <a:pt x="30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7" name="Google Shape;3227;p18"/>
            <p:cNvSpPr/>
            <p:nvPr/>
          </p:nvSpPr>
          <p:spPr>
            <a:xfrm>
              <a:off x="8657635" y="1113019"/>
              <a:ext cx="285683" cy="148745"/>
            </a:xfrm>
            <a:custGeom>
              <a:avLst/>
              <a:gdLst/>
              <a:ahLst/>
              <a:cxnLst/>
              <a:rect l="l" t="t" r="r" b="b"/>
              <a:pathLst>
                <a:path w="8614" h="4485" extrusionOk="0">
                  <a:moveTo>
                    <a:pt x="1826" y="1541"/>
                  </a:moveTo>
                  <a:cubicBezTo>
                    <a:pt x="1983" y="1597"/>
                    <a:pt x="2140" y="1664"/>
                    <a:pt x="2274" y="1720"/>
                  </a:cubicBezTo>
                  <a:cubicBezTo>
                    <a:pt x="2274" y="1720"/>
                    <a:pt x="2285" y="1720"/>
                    <a:pt x="2297" y="1731"/>
                  </a:cubicBezTo>
                  <a:lnTo>
                    <a:pt x="1636" y="2874"/>
                  </a:lnTo>
                  <a:lnTo>
                    <a:pt x="1826" y="1541"/>
                  </a:lnTo>
                  <a:close/>
                  <a:moveTo>
                    <a:pt x="1461" y="1478"/>
                  </a:moveTo>
                  <a:cubicBezTo>
                    <a:pt x="1499" y="1478"/>
                    <a:pt x="1539" y="1481"/>
                    <a:pt x="1580" y="1485"/>
                  </a:cubicBezTo>
                  <a:lnTo>
                    <a:pt x="1367" y="3008"/>
                  </a:lnTo>
                  <a:cubicBezTo>
                    <a:pt x="1322" y="2975"/>
                    <a:pt x="1277" y="2952"/>
                    <a:pt x="1233" y="2919"/>
                  </a:cubicBezTo>
                  <a:cubicBezTo>
                    <a:pt x="986" y="2728"/>
                    <a:pt x="773" y="2471"/>
                    <a:pt x="818" y="2135"/>
                  </a:cubicBezTo>
                  <a:cubicBezTo>
                    <a:pt x="852" y="1899"/>
                    <a:pt x="1020" y="1574"/>
                    <a:pt x="1266" y="1507"/>
                  </a:cubicBezTo>
                  <a:cubicBezTo>
                    <a:pt x="1330" y="1486"/>
                    <a:pt x="1394" y="1478"/>
                    <a:pt x="1461" y="1478"/>
                  </a:cubicBezTo>
                  <a:close/>
                  <a:moveTo>
                    <a:pt x="3876" y="522"/>
                  </a:moveTo>
                  <a:lnTo>
                    <a:pt x="2700" y="3210"/>
                  </a:lnTo>
                  <a:lnTo>
                    <a:pt x="2677" y="1720"/>
                  </a:lnTo>
                  <a:cubicBezTo>
                    <a:pt x="2778" y="1686"/>
                    <a:pt x="2857" y="1630"/>
                    <a:pt x="2890" y="1552"/>
                  </a:cubicBezTo>
                  <a:cubicBezTo>
                    <a:pt x="3103" y="1126"/>
                    <a:pt x="3417" y="678"/>
                    <a:pt x="3876" y="522"/>
                  </a:cubicBezTo>
                  <a:close/>
                  <a:moveTo>
                    <a:pt x="4327" y="453"/>
                  </a:moveTo>
                  <a:cubicBezTo>
                    <a:pt x="4587" y="453"/>
                    <a:pt x="4861" y="510"/>
                    <a:pt x="5097" y="622"/>
                  </a:cubicBezTo>
                  <a:lnTo>
                    <a:pt x="3898" y="3277"/>
                  </a:lnTo>
                  <a:lnTo>
                    <a:pt x="4257" y="454"/>
                  </a:lnTo>
                  <a:cubicBezTo>
                    <a:pt x="4280" y="454"/>
                    <a:pt x="4304" y="453"/>
                    <a:pt x="4327" y="453"/>
                  </a:cubicBezTo>
                  <a:close/>
                  <a:moveTo>
                    <a:pt x="2442" y="1989"/>
                  </a:moveTo>
                  <a:lnTo>
                    <a:pt x="2453" y="3501"/>
                  </a:lnTo>
                  <a:cubicBezTo>
                    <a:pt x="2207" y="3423"/>
                    <a:pt x="1961" y="3333"/>
                    <a:pt x="1725" y="3221"/>
                  </a:cubicBezTo>
                  <a:lnTo>
                    <a:pt x="2442" y="1989"/>
                  </a:lnTo>
                  <a:close/>
                  <a:moveTo>
                    <a:pt x="5354" y="802"/>
                  </a:moveTo>
                  <a:cubicBezTo>
                    <a:pt x="5444" y="880"/>
                    <a:pt x="5522" y="970"/>
                    <a:pt x="5578" y="1082"/>
                  </a:cubicBezTo>
                  <a:cubicBezTo>
                    <a:pt x="5814" y="1597"/>
                    <a:pt x="5534" y="2258"/>
                    <a:pt x="5231" y="2695"/>
                  </a:cubicBezTo>
                  <a:cubicBezTo>
                    <a:pt x="5164" y="2784"/>
                    <a:pt x="5198" y="2840"/>
                    <a:pt x="5265" y="2874"/>
                  </a:cubicBezTo>
                  <a:lnTo>
                    <a:pt x="4783" y="3591"/>
                  </a:lnTo>
                  <a:lnTo>
                    <a:pt x="5354" y="802"/>
                  </a:lnTo>
                  <a:close/>
                  <a:moveTo>
                    <a:pt x="6284" y="2695"/>
                  </a:moveTo>
                  <a:lnTo>
                    <a:pt x="5724" y="3680"/>
                  </a:lnTo>
                  <a:lnTo>
                    <a:pt x="5802" y="2851"/>
                  </a:lnTo>
                  <a:cubicBezTo>
                    <a:pt x="5959" y="2773"/>
                    <a:pt x="6116" y="2717"/>
                    <a:pt x="6284" y="2695"/>
                  </a:cubicBezTo>
                  <a:close/>
                  <a:moveTo>
                    <a:pt x="3932" y="1014"/>
                  </a:moveTo>
                  <a:lnTo>
                    <a:pt x="3585" y="3770"/>
                  </a:lnTo>
                  <a:cubicBezTo>
                    <a:pt x="3517" y="3759"/>
                    <a:pt x="3461" y="3747"/>
                    <a:pt x="3394" y="3736"/>
                  </a:cubicBezTo>
                  <a:cubicBezTo>
                    <a:pt x="3204" y="3691"/>
                    <a:pt x="3002" y="3647"/>
                    <a:pt x="2801" y="3602"/>
                  </a:cubicBezTo>
                  <a:lnTo>
                    <a:pt x="3932" y="1014"/>
                  </a:lnTo>
                  <a:close/>
                  <a:moveTo>
                    <a:pt x="6687" y="2683"/>
                  </a:moveTo>
                  <a:cubicBezTo>
                    <a:pt x="6911" y="2717"/>
                    <a:pt x="7113" y="2807"/>
                    <a:pt x="7270" y="2975"/>
                  </a:cubicBezTo>
                  <a:lnTo>
                    <a:pt x="6575" y="3871"/>
                  </a:lnTo>
                  <a:lnTo>
                    <a:pt x="6687" y="2683"/>
                  </a:lnTo>
                  <a:close/>
                  <a:moveTo>
                    <a:pt x="4940" y="1563"/>
                  </a:moveTo>
                  <a:lnTo>
                    <a:pt x="4458" y="3915"/>
                  </a:lnTo>
                  <a:cubicBezTo>
                    <a:pt x="4279" y="3893"/>
                    <a:pt x="4100" y="3871"/>
                    <a:pt x="3921" y="3837"/>
                  </a:cubicBezTo>
                  <a:lnTo>
                    <a:pt x="4940" y="1563"/>
                  </a:lnTo>
                  <a:close/>
                  <a:moveTo>
                    <a:pt x="7426" y="3187"/>
                  </a:moveTo>
                  <a:cubicBezTo>
                    <a:pt x="7460" y="3232"/>
                    <a:pt x="7494" y="3277"/>
                    <a:pt x="7516" y="3344"/>
                  </a:cubicBezTo>
                  <a:cubicBezTo>
                    <a:pt x="7684" y="3826"/>
                    <a:pt x="7225" y="3971"/>
                    <a:pt x="6788" y="4005"/>
                  </a:cubicBezTo>
                  <a:lnTo>
                    <a:pt x="7426" y="3187"/>
                  </a:lnTo>
                  <a:close/>
                  <a:moveTo>
                    <a:pt x="5545" y="2930"/>
                  </a:moveTo>
                  <a:lnTo>
                    <a:pt x="5433" y="4016"/>
                  </a:lnTo>
                  <a:cubicBezTo>
                    <a:pt x="5231" y="4005"/>
                    <a:pt x="5030" y="3983"/>
                    <a:pt x="4828" y="3960"/>
                  </a:cubicBezTo>
                  <a:lnTo>
                    <a:pt x="5545" y="2930"/>
                  </a:lnTo>
                  <a:close/>
                  <a:moveTo>
                    <a:pt x="6407" y="2975"/>
                  </a:moveTo>
                  <a:lnTo>
                    <a:pt x="6318" y="4027"/>
                  </a:lnTo>
                  <a:cubicBezTo>
                    <a:pt x="6306" y="4027"/>
                    <a:pt x="6295" y="4027"/>
                    <a:pt x="6295" y="4039"/>
                  </a:cubicBezTo>
                  <a:cubicBezTo>
                    <a:pt x="6127" y="4039"/>
                    <a:pt x="5970" y="4027"/>
                    <a:pt x="5814" y="4027"/>
                  </a:cubicBezTo>
                  <a:lnTo>
                    <a:pt x="6407" y="2975"/>
                  </a:lnTo>
                  <a:close/>
                  <a:moveTo>
                    <a:pt x="4556" y="1"/>
                  </a:moveTo>
                  <a:cubicBezTo>
                    <a:pt x="4275" y="1"/>
                    <a:pt x="3998" y="42"/>
                    <a:pt x="3753" y="118"/>
                  </a:cubicBezTo>
                  <a:cubicBezTo>
                    <a:pt x="3181" y="298"/>
                    <a:pt x="2733" y="690"/>
                    <a:pt x="2409" y="1182"/>
                  </a:cubicBezTo>
                  <a:cubicBezTo>
                    <a:pt x="2147" y="1097"/>
                    <a:pt x="1875" y="1042"/>
                    <a:pt x="1606" y="1042"/>
                  </a:cubicBezTo>
                  <a:cubicBezTo>
                    <a:pt x="1311" y="1042"/>
                    <a:pt x="1020" y="1108"/>
                    <a:pt x="751" y="1272"/>
                  </a:cubicBezTo>
                  <a:cubicBezTo>
                    <a:pt x="348" y="1530"/>
                    <a:pt x="0" y="2045"/>
                    <a:pt x="101" y="2538"/>
                  </a:cubicBezTo>
                  <a:cubicBezTo>
                    <a:pt x="258" y="3378"/>
                    <a:pt x="1434" y="3736"/>
                    <a:pt x="2129" y="3949"/>
                  </a:cubicBezTo>
                  <a:cubicBezTo>
                    <a:pt x="3274" y="4288"/>
                    <a:pt x="4535" y="4485"/>
                    <a:pt x="5754" y="4485"/>
                  </a:cubicBezTo>
                  <a:cubicBezTo>
                    <a:pt x="5905" y="4485"/>
                    <a:pt x="6056" y="4482"/>
                    <a:pt x="6206" y="4475"/>
                  </a:cubicBezTo>
                  <a:cubicBezTo>
                    <a:pt x="6900" y="4442"/>
                    <a:pt x="8614" y="4240"/>
                    <a:pt x="8233" y="3154"/>
                  </a:cubicBezTo>
                  <a:cubicBezTo>
                    <a:pt x="7957" y="2472"/>
                    <a:pt x="7369" y="2216"/>
                    <a:pt x="6734" y="2216"/>
                  </a:cubicBezTo>
                  <a:cubicBezTo>
                    <a:pt x="6545" y="2216"/>
                    <a:pt x="6351" y="2239"/>
                    <a:pt x="6161" y="2280"/>
                  </a:cubicBezTo>
                  <a:cubicBezTo>
                    <a:pt x="6430" y="1686"/>
                    <a:pt x="6530" y="958"/>
                    <a:pt x="6026" y="499"/>
                  </a:cubicBezTo>
                  <a:cubicBezTo>
                    <a:pt x="5651" y="153"/>
                    <a:pt x="5096" y="1"/>
                    <a:pt x="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8" name="Google Shape;3228;p18"/>
            <p:cNvSpPr/>
            <p:nvPr/>
          </p:nvSpPr>
          <p:spPr>
            <a:xfrm>
              <a:off x="8483419" y="1353731"/>
              <a:ext cx="285683" cy="148745"/>
            </a:xfrm>
            <a:custGeom>
              <a:avLst/>
              <a:gdLst/>
              <a:ahLst/>
              <a:cxnLst/>
              <a:rect l="l" t="t" r="r" b="b"/>
              <a:pathLst>
                <a:path w="8614" h="4485" extrusionOk="0">
                  <a:moveTo>
                    <a:pt x="1826" y="1541"/>
                  </a:moveTo>
                  <a:cubicBezTo>
                    <a:pt x="1983" y="1597"/>
                    <a:pt x="2140" y="1664"/>
                    <a:pt x="2274" y="1720"/>
                  </a:cubicBezTo>
                  <a:cubicBezTo>
                    <a:pt x="2274" y="1731"/>
                    <a:pt x="2297" y="1731"/>
                    <a:pt x="2297" y="1731"/>
                  </a:cubicBezTo>
                  <a:lnTo>
                    <a:pt x="1636" y="2874"/>
                  </a:lnTo>
                  <a:lnTo>
                    <a:pt x="1826" y="1541"/>
                  </a:lnTo>
                  <a:close/>
                  <a:moveTo>
                    <a:pt x="1461" y="1478"/>
                  </a:moveTo>
                  <a:cubicBezTo>
                    <a:pt x="1499" y="1478"/>
                    <a:pt x="1539" y="1481"/>
                    <a:pt x="1580" y="1485"/>
                  </a:cubicBezTo>
                  <a:lnTo>
                    <a:pt x="1367" y="3008"/>
                  </a:lnTo>
                  <a:cubicBezTo>
                    <a:pt x="1322" y="2975"/>
                    <a:pt x="1277" y="2952"/>
                    <a:pt x="1232" y="2919"/>
                  </a:cubicBezTo>
                  <a:cubicBezTo>
                    <a:pt x="986" y="2739"/>
                    <a:pt x="773" y="2470"/>
                    <a:pt x="818" y="2134"/>
                  </a:cubicBezTo>
                  <a:cubicBezTo>
                    <a:pt x="852" y="1899"/>
                    <a:pt x="1031" y="1586"/>
                    <a:pt x="1266" y="1507"/>
                  </a:cubicBezTo>
                  <a:cubicBezTo>
                    <a:pt x="1330" y="1486"/>
                    <a:pt x="1394" y="1478"/>
                    <a:pt x="1461" y="1478"/>
                  </a:cubicBezTo>
                  <a:close/>
                  <a:moveTo>
                    <a:pt x="3876" y="522"/>
                  </a:moveTo>
                  <a:lnTo>
                    <a:pt x="2700" y="3210"/>
                  </a:lnTo>
                  <a:lnTo>
                    <a:pt x="2689" y="1720"/>
                  </a:lnTo>
                  <a:cubicBezTo>
                    <a:pt x="2778" y="1686"/>
                    <a:pt x="2857" y="1630"/>
                    <a:pt x="2901" y="1552"/>
                  </a:cubicBezTo>
                  <a:cubicBezTo>
                    <a:pt x="3103" y="1126"/>
                    <a:pt x="3417" y="678"/>
                    <a:pt x="3876" y="522"/>
                  </a:cubicBezTo>
                  <a:close/>
                  <a:moveTo>
                    <a:pt x="4327" y="453"/>
                  </a:moveTo>
                  <a:cubicBezTo>
                    <a:pt x="4587" y="453"/>
                    <a:pt x="4861" y="509"/>
                    <a:pt x="5097" y="622"/>
                  </a:cubicBezTo>
                  <a:lnTo>
                    <a:pt x="3898" y="3277"/>
                  </a:lnTo>
                  <a:lnTo>
                    <a:pt x="4257" y="454"/>
                  </a:lnTo>
                  <a:cubicBezTo>
                    <a:pt x="4280" y="453"/>
                    <a:pt x="4303" y="453"/>
                    <a:pt x="4327" y="453"/>
                  </a:cubicBezTo>
                  <a:close/>
                  <a:moveTo>
                    <a:pt x="2442" y="1989"/>
                  </a:moveTo>
                  <a:lnTo>
                    <a:pt x="2453" y="3501"/>
                  </a:lnTo>
                  <a:cubicBezTo>
                    <a:pt x="2207" y="3423"/>
                    <a:pt x="1960" y="3333"/>
                    <a:pt x="1725" y="3221"/>
                  </a:cubicBezTo>
                  <a:lnTo>
                    <a:pt x="2442" y="1989"/>
                  </a:lnTo>
                  <a:close/>
                  <a:moveTo>
                    <a:pt x="5354" y="802"/>
                  </a:moveTo>
                  <a:cubicBezTo>
                    <a:pt x="5444" y="880"/>
                    <a:pt x="5522" y="970"/>
                    <a:pt x="5578" y="1082"/>
                  </a:cubicBezTo>
                  <a:cubicBezTo>
                    <a:pt x="5814" y="1597"/>
                    <a:pt x="5533" y="2258"/>
                    <a:pt x="5231" y="2695"/>
                  </a:cubicBezTo>
                  <a:cubicBezTo>
                    <a:pt x="5175" y="2784"/>
                    <a:pt x="5197" y="2851"/>
                    <a:pt x="5265" y="2885"/>
                  </a:cubicBezTo>
                  <a:lnTo>
                    <a:pt x="4783" y="3591"/>
                  </a:lnTo>
                  <a:lnTo>
                    <a:pt x="5354" y="802"/>
                  </a:lnTo>
                  <a:close/>
                  <a:moveTo>
                    <a:pt x="6284" y="2695"/>
                  </a:moveTo>
                  <a:lnTo>
                    <a:pt x="5724" y="3680"/>
                  </a:lnTo>
                  <a:lnTo>
                    <a:pt x="5802" y="2851"/>
                  </a:lnTo>
                  <a:cubicBezTo>
                    <a:pt x="5959" y="2773"/>
                    <a:pt x="6116" y="2728"/>
                    <a:pt x="6284" y="2695"/>
                  </a:cubicBezTo>
                  <a:close/>
                  <a:moveTo>
                    <a:pt x="3932" y="1014"/>
                  </a:moveTo>
                  <a:lnTo>
                    <a:pt x="3585" y="3770"/>
                  </a:lnTo>
                  <a:cubicBezTo>
                    <a:pt x="3517" y="3759"/>
                    <a:pt x="3461" y="3747"/>
                    <a:pt x="3394" y="3736"/>
                  </a:cubicBezTo>
                  <a:cubicBezTo>
                    <a:pt x="3204" y="3691"/>
                    <a:pt x="3002" y="3647"/>
                    <a:pt x="2801" y="3602"/>
                  </a:cubicBezTo>
                  <a:lnTo>
                    <a:pt x="3932" y="1014"/>
                  </a:lnTo>
                  <a:close/>
                  <a:moveTo>
                    <a:pt x="6687" y="2683"/>
                  </a:moveTo>
                  <a:cubicBezTo>
                    <a:pt x="6911" y="2717"/>
                    <a:pt x="7113" y="2807"/>
                    <a:pt x="7270" y="2975"/>
                  </a:cubicBezTo>
                  <a:lnTo>
                    <a:pt x="6575" y="3871"/>
                  </a:lnTo>
                  <a:lnTo>
                    <a:pt x="6687" y="2683"/>
                  </a:lnTo>
                  <a:close/>
                  <a:moveTo>
                    <a:pt x="4951" y="1563"/>
                  </a:moveTo>
                  <a:lnTo>
                    <a:pt x="4458" y="3915"/>
                  </a:lnTo>
                  <a:cubicBezTo>
                    <a:pt x="4279" y="3893"/>
                    <a:pt x="4100" y="3871"/>
                    <a:pt x="3921" y="3837"/>
                  </a:cubicBezTo>
                  <a:lnTo>
                    <a:pt x="4951" y="1563"/>
                  </a:lnTo>
                  <a:close/>
                  <a:moveTo>
                    <a:pt x="7426" y="3187"/>
                  </a:moveTo>
                  <a:cubicBezTo>
                    <a:pt x="7460" y="3232"/>
                    <a:pt x="7494" y="3288"/>
                    <a:pt x="7516" y="3344"/>
                  </a:cubicBezTo>
                  <a:cubicBezTo>
                    <a:pt x="7684" y="3837"/>
                    <a:pt x="7225" y="3971"/>
                    <a:pt x="6788" y="4005"/>
                  </a:cubicBezTo>
                  <a:lnTo>
                    <a:pt x="7426" y="3187"/>
                  </a:lnTo>
                  <a:close/>
                  <a:moveTo>
                    <a:pt x="5545" y="2930"/>
                  </a:moveTo>
                  <a:lnTo>
                    <a:pt x="5444" y="4016"/>
                  </a:lnTo>
                  <a:cubicBezTo>
                    <a:pt x="5231" y="4005"/>
                    <a:pt x="5029" y="3983"/>
                    <a:pt x="4828" y="3960"/>
                  </a:cubicBezTo>
                  <a:lnTo>
                    <a:pt x="5545" y="2930"/>
                  </a:lnTo>
                  <a:close/>
                  <a:moveTo>
                    <a:pt x="6407" y="2975"/>
                  </a:moveTo>
                  <a:lnTo>
                    <a:pt x="6318" y="4039"/>
                  </a:lnTo>
                  <a:lnTo>
                    <a:pt x="6295" y="4039"/>
                  </a:lnTo>
                  <a:cubicBezTo>
                    <a:pt x="6138" y="4039"/>
                    <a:pt x="5970" y="4027"/>
                    <a:pt x="5814" y="4027"/>
                  </a:cubicBezTo>
                  <a:lnTo>
                    <a:pt x="6407" y="2975"/>
                  </a:lnTo>
                  <a:close/>
                  <a:moveTo>
                    <a:pt x="4556" y="0"/>
                  </a:moveTo>
                  <a:cubicBezTo>
                    <a:pt x="4275" y="0"/>
                    <a:pt x="3998" y="42"/>
                    <a:pt x="3753" y="118"/>
                  </a:cubicBezTo>
                  <a:cubicBezTo>
                    <a:pt x="3181" y="298"/>
                    <a:pt x="2733" y="690"/>
                    <a:pt x="2409" y="1182"/>
                  </a:cubicBezTo>
                  <a:cubicBezTo>
                    <a:pt x="2147" y="1097"/>
                    <a:pt x="1875" y="1042"/>
                    <a:pt x="1606" y="1042"/>
                  </a:cubicBezTo>
                  <a:cubicBezTo>
                    <a:pt x="1311" y="1042"/>
                    <a:pt x="1020" y="1108"/>
                    <a:pt x="751" y="1272"/>
                  </a:cubicBezTo>
                  <a:cubicBezTo>
                    <a:pt x="348" y="1530"/>
                    <a:pt x="0" y="2045"/>
                    <a:pt x="101" y="2538"/>
                  </a:cubicBezTo>
                  <a:cubicBezTo>
                    <a:pt x="269" y="3378"/>
                    <a:pt x="1434" y="3736"/>
                    <a:pt x="2129" y="3949"/>
                  </a:cubicBezTo>
                  <a:cubicBezTo>
                    <a:pt x="3269" y="4296"/>
                    <a:pt x="4523" y="4485"/>
                    <a:pt x="5736" y="4485"/>
                  </a:cubicBezTo>
                  <a:cubicBezTo>
                    <a:pt x="5893" y="4485"/>
                    <a:pt x="6050" y="4482"/>
                    <a:pt x="6206" y="4475"/>
                  </a:cubicBezTo>
                  <a:cubicBezTo>
                    <a:pt x="6900" y="4453"/>
                    <a:pt x="8614" y="4240"/>
                    <a:pt x="8244" y="3154"/>
                  </a:cubicBezTo>
                  <a:cubicBezTo>
                    <a:pt x="7959" y="2472"/>
                    <a:pt x="7369" y="2216"/>
                    <a:pt x="6734" y="2216"/>
                  </a:cubicBezTo>
                  <a:cubicBezTo>
                    <a:pt x="6545" y="2216"/>
                    <a:pt x="6351" y="2239"/>
                    <a:pt x="6161" y="2280"/>
                  </a:cubicBezTo>
                  <a:cubicBezTo>
                    <a:pt x="6430" y="1686"/>
                    <a:pt x="6530" y="958"/>
                    <a:pt x="6026" y="499"/>
                  </a:cubicBezTo>
                  <a:cubicBezTo>
                    <a:pt x="5651" y="153"/>
                    <a:pt x="5095" y="0"/>
                    <a:pt x="4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9" name="Google Shape;3229;p18"/>
            <p:cNvSpPr/>
            <p:nvPr/>
          </p:nvSpPr>
          <p:spPr>
            <a:xfrm>
              <a:off x="8901033" y="1367561"/>
              <a:ext cx="207978" cy="108416"/>
            </a:xfrm>
            <a:custGeom>
              <a:avLst/>
              <a:gdLst/>
              <a:ahLst/>
              <a:cxnLst/>
              <a:rect l="l" t="t" r="r" b="b"/>
              <a:pathLst>
                <a:path w="6271" h="3269" extrusionOk="0">
                  <a:moveTo>
                    <a:pt x="4904" y="1113"/>
                  </a:moveTo>
                  <a:lnTo>
                    <a:pt x="5049" y="2098"/>
                  </a:lnTo>
                  <a:lnTo>
                    <a:pt x="4545" y="1225"/>
                  </a:lnTo>
                  <a:cubicBezTo>
                    <a:pt x="4669" y="1169"/>
                    <a:pt x="4792" y="1135"/>
                    <a:pt x="4904" y="1113"/>
                  </a:cubicBezTo>
                  <a:close/>
                  <a:moveTo>
                    <a:pt x="5094" y="1101"/>
                  </a:moveTo>
                  <a:cubicBezTo>
                    <a:pt x="5296" y="1124"/>
                    <a:pt x="5475" y="1225"/>
                    <a:pt x="5587" y="1482"/>
                  </a:cubicBezTo>
                  <a:cubicBezTo>
                    <a:pt x="5677" y="1684"/>
                    <a:pt x="5654" y="1885"/>
                    <a:pt x="5520" y="2053"/>
                  </a:cubicBezTo>
                  <a:cubicBezTo>
                    <a:pt x="5441" y="2132"/>
                    <a:pt x="5352" y="2199"/>
                    <a:pt x="5262" y="2266"/>
                  </a:cubicBezTo>
                  <a:lnTo>
                    <a:pt x="5094" y="1101"/>
                  </a:lnTo>
                  <a:close/>
                  <a:moveTo>
                    <a:pt x="3448" y="463"/>
                  </a:moveTo>
                  <a:lnTo>
                    <a:pt x="3448" y="463"/>
                  </a:lnTo>
                  <a:cubicBezTo>
                    <a:pt x="3750" y="620"/>
                    <a:pt x="3974" y="900"/>
                    <a:pt x="4120" y="1191"/>
                  </a:cubicBezTo>
                  <a:cubicBezTo>
                    <a:pt x="4153" y="1258"/>
                    <a:pt x="4209" y="1281"/>
                    <a:pt x="4288" y="1281"/>
                  </a:cubicBezTo>
                  <a:lnTo>
                    <a:pt x="4277" y="2334"/>
                  </a:lnTo>
                  <a:lnTo>
                    <a:pt x="3448" y="463"/>
                  </a:lnTo>
                  <a:close/>
                  <a:moveTo>
                    <a:pt x="2927" y="333"/>
                  </a:moveTo>
                  <a:cubicBezTo>
                    <a:pt x="3002" y="333"/>
                    <a:pt x="3076" y="339"/>
                    <a:pt x="3145" y="351"/>
                  </a:cubicBezTo>
                  <a:lnTo>
                    <a:pt x="3403" y="2378"/>
                  </a:lnTo>
                  <a:lnTo>
                    <a:pt x="2507" y="407"/>
                  </a:lnTo>
                  <a:cubicBezTo>
                    <a:pt x="2639" y="356"/>
                    <a:pt x="2785" y="333"/>
                    <a:pt x="2927" y="333"/>
                  </a:cubicBezTo>
                  <a:close/>
                  <a:moveTo>
                    <a:pt x="4467" y="1449"/>
                  </a:moveTo>
                  <a:lnTo>
                    <a:pt x="5016" y="2390"/>
                  </a:lnTo>
                  <a:cubicBezTo>
                    <a:pt x="4837" y="2479"/>
                    <a:pt x="4646" y="2546"/>
                    <a:pt x="4456" y="2591"/>
                  </a:cubicBezTo>
                  <a:lnTo>
                    <a:pt x="4467" y="1449"/>
                  </a:lnTo>
                  <a:close/>
                  <a:moveTo>
                    <a:pt x="2328" y="519"/>
                  </a:moveTo>
                  <a:lnTo>
                    <a:pt x="2753" y="2614"/>
                  </a:lnTo>
                  <a:lnTo>
                    <a:pt x="2372" y="2053"/>
                  </a:lnTo>
                  <a:cubicBezTo>
                    <a:pt x="2451" y="2009"/>
                    <a:pt x="2484" y="1941"/>
                    <a:pt x="2428" y="1863"/>
                  </a:cubicBezTo>
                  <a:cubicBezTo>
                    <a:pt x="2216" y="1561"/>
                    <a:pt x="2014" y="1079"/>
                    <a:pt x="2182" y="709"/>
                  </a:cubicBezTo>
                  <a:cubicBezTo>
                    <a:pt x="2216" y="631"/>
                    <a:pt x="2260" y="575"/>
                    <a:pt x="2328" y="519"/>
                  </a:cubicBezTo>
                  <a:close/>
                  <a:moveTo>
                    <a:pt x="1689" y="1997"/>
                  </a:moveTo>
                  <a:cubicBezTo>
                    <a:pt x="1790" y="2031"/>
                    <a:pt x="1891" y="2065"/>
                    <a:pt x="1980" y="2109"/>
                  </a:cubicBezTo>
                  <a:cubicBezTo>
                    <a:pt x="1992" y="2121"/>
                    <a:pt x="2003" y="2121"/>
                    <a:pt x="2025" y="2121"/>
                  </a:cubicBezTo>
                  <a:lnTo>
                    <a:pt x="2081" y="2681"/>
                  </a:lnTo>
                  <a:lnTo>
                    <a:pt x="1689" y="1997"/>
                  </a:lnTo>
                  <a:close/>
                  <a:moveTo>
                    <a:pt x="3380" y="743"/>
                  </a:moveTo>
                  <a:lnTo>
                    <a:pt x="4209" y="2647"/>
                  </a:lnTo>
                  <a:cubicBezTo>
                    <a:pt x="4165" y="2658"/>
                    <a:pt x="4109" y="2681"/>
                    <a:pt x="4064" y="2692"/>
                  </a:cubicBezTo>
                  <a:cubicBezTo>
                    <a:pt x="3918" y="2726"/>
                    <a:pt x="3784" y="2748"/>
                    <a:pt x="3638" y="2782"/>
                  </a:cubicBezTo>
                  <a:lnTo>
                    <a:pt x="3380" y="743"/>
                  </a:lnTo>
                  <a:close/>
                  <a:moveTo>
                    <a:pt x="1326" y="1951"/>
                  </a:moveTo>
                  <a:cubicBezTo>
                    <a:pt x="1342" y="1951"/>
                    <a:pt x="1359" y="1952"/>
                    <a:pt x="1376" y="1953"/>
                  </a:cubicBezTo>
                  <a:lnTo>
                    <a:pt x="1454" y="2815"/>
                  </a:lnTo>
                  <a:lnTo>
                    <a:pt x="916" y="2121"/>
                  </a:lnTo>
                  <a:cubicBezTo>
                    <a:pt x="1019" y="2008"/>
                    <a:pt x="1150" y="1951"/>
                    <a:pt x="1326" y="1951"/>
                  </a:cubicBezTo>
                  <a:close/>
                  <a:moveTo>
                    <a:pt x="2641" y="1146"/>
                  </a:moveTo>
                  <a:lnTo>
                    <a:pt x="3403" y="2815"/>
                  </a:lnTo>
                  <a:cubicBezTo>
                    <a:pt x="3268" y="2838"/>
                    <a:pt x="3134" y="2860"/>
                    <a:pt x="3000" y="2882"/>
                  </a:cubicBezTo>
                  <a:lnTo>
                    <a:pt x="2641" y="1146"/>
                  </a:lnTo>
                  <a:close/>
                  <a:moveTo>
                    <a:pt x="804" y="2289"/>
                  </a:moveTo>
                  <a:lnTo>
                    <a:pt x="1275" y="2894"/>
                  </a:lnTo>
                  <a:cubicBezTo>
                    <a:pt x="950" y="2826"/>
                    <a:pt x="670" y="2692"/>
                    <a:pt x="771" y="2345"/>
                  </a:cubicBezTo>
                  <a:cubicBezTo>
                    <a:pt x="782" y="2322"/>
                    <a:pt x="793" y="2311"/>
                    <a:pt x="804" y="2289"/>
                  </a:cubicBezTo>
                  <a:close/>
                  <a:moveTo>
                    <a:pt x="2204" y="2132"/>
                  </a:moveTo>
                  <a:lnTo>
                    <a:pt x="2731" y="2905"/>
                  </a:lnTo>
                  <a:cubicBezTo>
                    <a:pt x="2585" y="2916"/>
                    <a:pt x="2440" y="2927"/>
                    <a:pt x="2283" y="2927"/>
                  </a:cubicBezTo>
                  <a:lnTo>
                    <a:pt x="2204" y="2132"/>
                  </a:lnTo>
                  <a:close/>
                  <a:moveTo>
                    <a:pt x="1577" y="2165"/>
                  </a:moveTo>
                  <a:lnTo>
                    <a:pt x="2014" y="2938"/>
                  </a:lnTo>
                  <a:lnTo>
                    <a:pt x="1936" y="2938"/>
                  </a:lnTo>
                  <a:cubicBezTo>
                    <a:pt x="1857" y="2938"/>
                    <a:pt x="1756" y="2938"/>
                    <a:pt x="1644" y="2927"/>
                  </a:cubicBezTo>
                  <a:lnTo>
                    <a:pt x="1577" y="2165"/>
                  </a:lnTo>
                  <a:close/>
                  <a:moveTo>
                    <a:pt x="3092" y="1"/>
                  </a:moveTo>
                  <a:cubicBezTo>
                    <a:pt x="2647" y="1"/>
                    <a:pt x="2171" y="146"/>
                    <a:pt x="1868" y="441"/>
                  </a:cubicBezTo>
                  <a:cubicBezTo>
                    <a:pt x="1532" y="765"/>
                    <a:pt x="1555" y="1225"/>
                    <a:pt x="1712" y="1639"/>
                  </a:cubicBezTo>
                  <a:cubicBezTo>
                    <a:pt x="1626" y="1628"/>
                    <a:pt x="1539" y="1622"/>
                    <a:pt x="1454" y="1622"/>
                  </a:cubicBezTo>
                  <a:cubicBezTo>
                    <a:pt x="950" y="1622"/>
                    <a:pt x="477" y="1829"/>
                    <a:pt x="267" y="2356"/>
                  </a:cubicBezTo>
                  <a:cubicBezTo>
                    <a:pt x="255" y="2356"/>
                    <a:pt x="267" y="2367"/>
                    <a:pt x="255" y="2378"/>
                  </a:cubicBezTo>
                  <a:cubicBezTo>
                    <a:pt x="255" y="2378"/>
                    <a:pt x="244" y="2390"/>
                    <a:pt x="244" y="2390"/>
                  </a:cubicBezTo>
                  <a:cubicBezTo>
                    <a:pt x="0" y="3114"/>
                    <a:pt x="937" y="3269"/>
                    <a:pt x="1787" y="3269"/>
                  </a:cubicBezTo>
                  <a:cubicBezTo>
                    <a:pt x="2264" y="3269"/>
                    <a:pt x="2713" y="3220"/>
                    <a:pt x="2910" y="3196"/>
                  </a:cubicBezTo>
                  <a:cubicBezTo>
                    <a:pt x="3392" y="3140"/>
                    <a:pt x="3873" y="3050"/>
                    <a:pt x="4344" y="2927"/>
                  </a:cubicBezTo>
                  <a:cubicBezTo>
                    <a:pt x="4926" y="2782"/>
                    <a:pt x="5766" y="2546"/>
                    <a:pt x="6080" y="1975"/>
                  </a:cubicBezTo>
                  <a:cubicBezTo>
                    <a:pt x="6270" y="1639"/>
                    <a:pt x="6147" y="1236"/>
                    <a:pt x="5867" y="989"/>
                  </a:cubicBezTo>
                  <a:cubicBezTo>
                    <a:pt x="5676" y="821"/>
                    <a:pt x="5445" y="758"/>
                    <a:pt x="5207" y="758"/>
                  </a:cubicBezTo>
                  <a:cubicBezTo>
                    <a:pt x="4985" y="758"/>
                    <a:pt x="4756" y="813"/>
                    <a:pt x="4545" y="889"/>
                  </a:cubicBezTo>
                  <a:cubicBezTo>
                    <a:pt x="4321" y="508"/>
                    <a:pt x="4008" y="183"/>
                    <a:pt x="3560" y="60"/>
                  </a:cubicBezTo>
                  <a:cubicBezTo>
                    <a:pt x="3415" y="21"/>
                    <a:pt x="3255" y="1"/>
                    <a:pt x="30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0" name="Google Shape;3230;p18"/>
            <p:cNvSpPr/>
            <p:nvPr/>
          </p:nvSpPr>
          <p:spPr>
            <a:xfrm>
              <a:off x="8657270" y="1502376"/>
              <a:ext cx="286413" cy="151664"/>
            </a:xfrm>
            <a:custGeom>
              <a:avLst/>
              <a:gdLst/>
              <a:ahLst/>
              <a:cxnLst/>
              <a:rect l="l" t="t" r="r" b="b"/>
              <a:pathLst>
                <a:path w="8636" h="4573" extrusionOk="0">
                  <a:moveTo>
                    <a:pt x="5276" y="2659"/>
                  </a:moveTo>
                  <a:cubicBezTo>
                    <a:pt x="5271" y="2664"/>
                    <a:pt x="5268" y="2669"/>
                    <a:pt x="5268" y="2670"/>
                  </a:cubicBezTo>
                  <a:lnTo>
                    <a:pt x="5268" y="2670"/>
                  </a:lnTo>
                  <a:cubicBezTo>
                    <a:pt x="5271" y="2666"/>
                    <a:pt x="5273" y="2663"/>
                    <a:pt x="5276" y="2659"/>
                  </a:cubicBezTo>
                  <a:close/>
                  <a:moveTo>
                    <a:pt x="1826" y="1640"/>
                  </a:moveTo>
                  <a:cubicBezTo>
                    <a:pt x="1994" y="1685"/>
                    <a:pt x="2151" y="1741"/>
                    <a:pt x="2296" y="1797"/>
                  </a:cubicBezTo>
                  <a:lnTo>
                    <a:pt x="1647" y="2928"/>
                  </a:lnTo>
                  <a:lnTo>
                    <a:pt x="1826" y="1640"/>
                  </a:lnTo>
                  <a:close/>
                  <a:moveTo>
                    <a:pt x="1501" y="1604"/>
                  </a:moveTo>
                  <a:cubicBezTo>
                    <a:pt x="1527" y="1604"/>
                    <a:pt x="1553" y="1605"/>
                    <a:pt x="1580" y="1606"/>
                  </a:cubicBezTo>
                  <a:lnTo>
                    <a:pt x="1378" y="3029"/>
                  </a:lnTo>
                  <a:cubicBezTo>
                    <a:pt x="1322" y="2984"/>
                    <a:pt x="1255" y="2950"/>
                    <a:pt x="1199" y="2917"/>
                  </a:cubicBezTo>
                  <a:cubicBezTo>
                    <a:pt x="952" y="2726"/>
                    <a:pt x="773" y="2469"/>
                    <a:pt x="840" y="2155"/>
                  </a:cubicBezTo>
                  <a:cubicBezTo>
                    <a:pt x="944" y="1732"/>
                    <a:pt x="1199" y="1604"/>
                    <a:pt x="1501" y="1604"/>
                  </a:cubicBezTo>
                  <a:close/>
                  <a:moveTo>
                    <a:pt x="3864" y="621"/>
                  </a:moveTo>
                  <a:lnTo>
                    <a:pt x="2711" y="3253"/>
                  </a:lnTo>
                  <a:lnTo>
                    <a:pt x="2700" y="1808"/>
                  </a:lnTo>
                  <a:cubicBezTo>
                    <a:pt x="2789" y="1774"/>
                    <a:pt x="2868" y="1707"/>
                    <a:pt x="2912" y="1629"/>
                  </a:cubicBezTo>
                  <a:cubicBezTo>
                    <a:pt x="3114" y="1214"/>
                    <a:pt x="3416" y="789"/>
                    <a:pt x="3864" y="621"/>
                  </a:cubicBezTo>
                  <a:close/>
                  <a:moveTo>
                    <a:pt x="4346" y="541"/>
                  </a:moveTo>
                  <a:cubicBezTo>
                    <a:pt x="4587" y="541"/>
                    <a:pt x="4864" y="587"/>
                    <a:pt x="5097" y="688"/>
                  </a:cubicBezTo>
                  <a:lnTo>
                    <a:pt x="3909" y="3320"/>
                  </a:lnTo>
                  <a:lnTo>
                    <a:pt x="4268" y="542"/>
                  </a:lnTo>
                  <a:cubicBezTo>
                    <a:pt x="4293" y="541"/>
                    <a:pt x="4319" y="541"/>
                    <a:pt x="4346" y="541"/>
                  </a:cubicBezTo>
                  <a:close/>
                  <a:moveTo>
                    <a:pt x="2453" y="2032"/>
                  </a:moveTo>
                  <a:lnTo>
                    <a:pt x="2464" y="3510"/>
                  </a:lnTo>
                  <a:cubicBezTo>
                    <a:pt x="2218" y="3443"/>
                    <a:pt x="1983" y="3354"/>
                    <a:pt x="1748" y="3242"/>
                  </a:cubicBezTo>
                  <a:lnTo>
                    <a:pt x="2453" y="2032"/>
                  </a:lnTo>
                  <a:close/>
                  <a:moveTo>
                    <a:pt x="5365" y="856"/>
                  </a:moveTo>
                  <a:cubicBezTo>
                    <a:pt x="5455" y="934"/>
                    <a:pt x="5522" y="1013"/>
                    <a:pt x="5578" y="1113"/>
                  </a:cubicBezTo>
                  <a:cubicBezTo>
                    <a:pt x="5735" y="1427"/>
                    <a:pt x="5657" y="1808"/>
                    <a:pt x="5545" y="2121"/>
                  </a:cubicBezTo>
                  <a:cubicBezTo>
                    <a:pt x="5489" y="2267"/>
                    <a:pt x="5421" y="2402"/>
                    <a:pt x="5354" y="2536"/>
                  </a:cubicBezTo>
                  <a:cubicBezTo>
                    <a:pt x="5332" y="2570"/>
                    <a:pt x="5309" y="2603"/>
                    <a:pt x="5287" y="2648"/>
                  </a:cubicBezTo>
                  <a:cubicBezTo>
                    <a:pt x="5276" y="2665"/>
                    <a:pt x="5270" y="2670"/>
                    <a:pt x="5269" y="2670"/>
                  </a:cubicBezTo>
                  <a:cubicBezTo>
                    <a:pt x="5269" y="2670"/>
                    <a:pt x="5268" y="2670"/>
                    <a:pt x="5268" y="2670"/>
                  </a:cubicBezTo>
                  <a:lnTo>
                    <a:pt x="5268" y="2670"/>
                  </a:lnTo>
                  <a:cubicBezTo>
                    <a:pt x="5199" y="2777"/>
                    <a:pt x="5222" y="2863"/>
                    <a:pt x="5276" y="2928"/>
                  </a:cubicBezTo>
                  <a:lnTo>
                    <a:pt x="4794" y="3634"/>
                  </a:lnTo>
                  <a:lnTo>
                    <a:pt x="5365" y="856"/>
                  </a:lnTo>
                  <a:close/>
                  <a:moveTo>
                    <a:pt x="6261" y="2794"/>
                  </a:moveTo>
                  <a:lnTo>
                    <a:pt x="5735" y="3723"/>
                  </a:lnTo>
                  <a:lnTo>
                    <a:pt x="5802" y="2950"/>
                  </a:lnTo>
                  <a:cubicBezTo>
                    <a:pt x="5948" y="2883"/>
                    <a:pt x="6105" y="2827"/>
                    <a:pt x="6261" y="2794"/>
                  </a:cubicBezTo>
                  <a:close/>
                  <a:moveTo>
                    <a:pt x="3943" y="1057"/>
                  </a:moveTo>
                  <a:lnTo>
                    <a:pt x="3596" y="3779"/>
                  </a:lnTo>
                  <a:cubicBezTo>
                    <a:pt x="3517" y="3768"/>
                    <a:pt x="3428" y="3757"/>
                    <a:pt x="3349" y="3734"/>
                  </a:cubicBezTo>
                  <a:cubicBezTo>
                    <a:pt x="3181" y="3701"/>
                    <a:pt x="3002" y="3656"/>
                    <a:pt x="2834" y="3611"/>
                  </a:cubicBezTo>
                  <a:lnTo>
                    <a:pt x="3943" y="1057"/>
                  </a:lnTo>
                  <a:close/>
                  <a:moveTo>
                    <a:pt x="6687" y="2771"/>
                  </a:moveTo>
                  <a:cubicBezTo>
                    <a:pt x="6911" y="2782"/>
                    <a:pt x="7113" y="2872"/>
                    <a:pt x="7281" y="3029"/>
                  </a:cubicBezTo>
                  <a:lnTo>
                    <a:pt x="6586" y="3914"/>
                  </a:lnTo>
                  <a:lnTo>
                    <a:pt x="6687" y="2771"/>
                  </a:lnTo>
                  <a:close/>
                  <a:moveTo>
                    <a:pt x="4951" y="1617"/>
                  </a:moveTo>
                  <a:lnTo>
                    <a:pt x="4481" y="3925"/>
                  </a:lnTo>
                  <a:cubicBezTo>
                    <a:pt x="4301" y="3902"/>
                    <a:pt x="4122" y="3880"/>
                    <a:pt x="3943" y="3846"/>
                  </a:cubicBezTo>
                  <a:lnTo>
                    <a:pt x="4951" y="1617"/>
                  </a:lnTo>
                  <a:close/>
                  <a:moveTo>
                    <a:pt x="7437" y="3230"/>
                  </a:moveTo>
                  <a:cubicBezTo>
                    <a:pt x="7471" y="3286"/>
                    <a:pt x="7505" y="3331"/>
                    <a:pt x="7527" y="3387"/>
                  </a:cubicBezTo>
                  <a:cubicBezTo>
                    <a:pt x="7673" y="3824"/>
                    <a:pt x="7258" y="3958"/>
                    <a:pt x="6844" y="4003"/>
                  </a:cubicBezTo>
                  <a:lnTo>
                    <a:pt x="7437" y="3230"/>
                  </a:lnTo>
                  <a:close/>
                  <a:moveTo>
                    <a:pt x="5545" y="3018"/>
                  </a:moveTo>
                  <a:lnTo>
                    <a:pt x="5455" y="4026"/>
                  </a:lnTo>
                  <a:cubicBezTo>
                    <a:pt x="5253" y="4014"/>
                    <a:pt x="5063" y="3992"/>
                    <a:pt x="4873" y="3970"/>
                  </a:cubicBezTo>
                  <a:lnTo>
                    <a:pt x="5522" y="3018"/>
                  </a:lnTo>
                  <a:close/>
                  <a:moveTo>
                    <a:pt x="6418" y="3018"/>
                  </a:moveTo>
                  <a:lnTo>
                    <a:pt x="6329" y="4026"/>
                  </a:lnTo>
                  <a:cubicBezTo>
                    <a:pt x="6317" y="4026"/>
                    <a:pt x="6306" y="4026"/>
                    <a:pt x="6295" y="4037"/>
                  </a:cubicBezTo>
                  <a:cubicBezTo>
                    <a:pt x="6138" y="4037"/>
                    <a:pt x="5993" y="4026"/>
                    <a:pt x="5847" y="4026"/>
                  </a:cubicBezTo>
                  <a:lnTo>
                    <a:pt x="6418" y="3018"/>
                  </a:lnTo>
                  <a:close/>
                  <a:moveTo>
                    <a:pt x="4504" y="1"/>
                  </a:moveTo>
                  <a:cubicBezTo>
                    <a:pt x="4257" y="1"/>
                    <a:pt x="4015" y="33"/>
                    <a:pt x="3797" y="94"/>
                  </a:cubicBezTo>
                  <a:cubicBezTo>
                    <a:pt x="3204" y="273"/>
                    <a:pt x="2744" y="688"/>
                    <a:pt x="2420" y="1192"/>
                  </a:cubicBezTo>
                  <a:cubicBezTo>
                    <a:pt x="2151" y="1101"/>
                    <a:pt x="1868" y="1040"/>
                    <a:pt x="1588" y="1040"/>
                  </a:cubicBezTo>
                  <a:cubicBezTo>
                    <a:pt x="1284" y="1040"/>
                    <a:pt x="986" y="1112"/>
                    <a:pt x="717" y="1293"/>
                  </a:cubicBezTo>
                  <a:cubicBezTo>
                    <a:pt x="325" y="1573"/>
                    <a:pt x="0" y="2110"/>
                    <a:pt x="112" y="2603"/>
                  </a:cubicBezTo>
                  <a:cubicBezTo>
                    <a:pt x="314" y="3466"/>
                    <a:pt x="1479" y="3835"/>
                    <a:pt x="2207" y="4048"/>
                  </a:cubicBezTo>
                  <a:cubicBezTo>
                    <a:pt x="3352" y="4377"/>
                    <a:pt x="4577" y="4572"/>
                    <a:pt x="5779" y="4572"/>
                  </a:cubicBezTo>
                  <a:cubicBezTo>
                    <a:pt x="5929" y="4572"/>
                    <a:pt x="6079" y="4569"/>
                    <a:pt x="6228" y="4563"/>
                  </a:cubicBezTo>
                  <a:cubicBezTo>
                    <a:pt x="6967" y="4541"/>
                    <a:pt x="8636" y="4328"/>
                    <a:pt x="8244" y="3197"/>
                  </a:cubicBezTo>
                  <a:cubicBezTo>
                    <a:pt x="7957" y="2489"/>
                    <a:pt x="7356" y="2219"/>
                    <a:pt x="6703" y="2219"/>
                  </a:cubicBezTo>
                  <a:cubicBezTo>
                    <a:pt x="6539" y="2219"/>
                    <a:pt x="6372" y="2236"/>
                    <a:pt x="6205" y="2267"/>
                  </a:cubicBezTo>
                  <a:cubicBezTo>
                    <a:pt x="6452" y="1685"/>
                    <a:pt x="6519" y="1013"/>
                    <a:pt x="6049" y="553"/>
                  </a:cubicBezTo>
                  <a:cubicBezTo>
                    <a:pt x="5666" y="171"/>
                    <a:pt x="5072" y="1"/>
                    <a:pt x="45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1" name="Google Shape;3231;p18"/>
            <p:cNvSpPr/>
            <p:nvPr/>
          </p:nvSpPr>
          <p:spPr>
            <a:xfrm>
              <a:off x="9168874" y="1622036"/>
              <a:ext cx="2421" cy="398"/>
            </a:xfrm>
            <a:custGeom>
              <a:avLst/>
              <a:gdLst/>
              <a:ahLst/>
              <a:cxnLst/>
              <a:rect l="l" t="t" r="r" b="b"/>
              <a:pathLst>
                <a:path w="73" h="12" extrusionOk="0">
                  <a:moveTo>
                    <a:pt x="64" y="1"/>
                  </a:moveTo>
                  <a:cubicBezTo>
                    <a:pt x="62" y="1"/>
                    <a:pt x="56" y="1"/>
                    <a:pt x="42" y="3"/>
                  </a:cubicBezTo>
                  <a:cubicBezTo>
                    <a:pt x="10" y="9"/>
                    <a:pt x="1" y="11"/>
                    <a:pt x="3" y="11"/>
                  </a:cubicBezTo>
                  <a:cubicBezTo>
                    <a:pt x="8" y="11"/>
                    <a:pt x="72" y="1"/>
                    <a:pt x="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2" name="Google Shape;3232;p18"/>
            <p:cNvSpPr/>
            <p:nvPr/>
          </p:nvSpPr>
          <p:spPr>
            <a:xfrm>
              <a:off x="8483419" y="1744614"/>
              <a:ext cx="285683" cy="148646"/>
            </a:xfrm>
            <a:custGeom>
              <a:avLst/>
              <a:gdLst/>
              <a:ahLst/>
              <a:cxnLst/>
              <a:rect l="l" t="t" r="r" b="b"/>
              <a:pathLst>
                <a:path w="8614" h="4482" extrusionOk="0">
                  <a:moveTo>
                    <a:pt x="1826" y="1549"/>
                  </a:moveTo>
                  <a:cubicBezTo>
                    <a:pt x="1983" y="1594"/>
                    <a:pt x="2140" y="1661"/>
                    <a:pt x="2274" y="1728"/>
                  </a:cubicBezTo>
                  <a:lnTo>
                    <a:pt x="2297" y="1728"/>
                  </a:lnTo>
                  <a:lnTo>
                    <a:pt x="1636" y="2882"/>
                  </a:lnTo>
                  <a:lnTo>
                    <a:pt x="1826" y="1549"/>
                  </a:lnTo>
                  <a:close/>
                  <a:moveTo>
                    <a:pt x="1434" y="1477"/>
                  </a:moveTo>
                  <a:cubicBezTo>
                    <a:pt x="1481" y="1477"/>
                    <a:pt x="1529" y="1483"/>
                    <a:pt x="1580" y="1493"/>
                  </a:cubicBezTo>
                  <a:lnTo>
                    <a:pt x="1367" y="3005"/>
                  </a:lnTo>
                  <a:cubicBezTo>
                    <a:pt x="1322" y="2971"/>
                    <a:pt x="1277" y="2949"/>
                    <a:pt x="1232" y="2927"/>
                  </a:cubicBezTo>
                  <a:cubicBezTo>
                    <a:pt x="986" y="2736"/>
                    <a:pt x="773" y="2467"/>
                    <a:pt x="818" y="2143"/>
                  </a:cubicBezTo>
                  <a:cubicBezTo>
                    <a:pt x="852" y="1896"/>
                    <a:pt x="1031" y="1583"/>
                    <a:pt x="1266" y="1504"/>
                  </a:cubicBezTo>
                  <a:cubicBezTo>
                    <a:pt x="1322" y="1486"/>
                    <a:pt x="1377" y="1477"/>
                    <a:pt x="1434" y="1477"/>
                  </a:cubicBezTo>
                  <a:close/>
                  <a:moveTo>
                    <a:pt x="3876" y="519"/>
                  </a:moveTo>
                  <a:lnTo>
                    <a:pt x="2700" y="3207"/>
                  </a:lnTo>
                  <a:lnTo>
                    <a:pt x="2689" y="1717"/>
                  </a:lnTo>
                  <a:cubicBezTo>
                    <a:pt x="2778" y="1683"/>
                    <a:pt x="2857" y="1639"/>
                    <a:pt x="2901" y="1560"/>
                  </a:cubicBezTo>
                  <a:cubicBezTo>
                    <a:pt x="3103" y="1135"/>
                    <a:pt x="3417" y="687"/>
                    <a:pt x="3876" y="519"/>
                  </a:cubicBezTo>
                  <a:close/>
                  <a:moveTo>
                    <a:pt x="4327" y="450"/>
                  </a:moveTo>
                  <a:cubicBezTo>
                    <a:pt x="4586" y="450"/>
                    <a:pt x="4860" y="507"/>
                    <a:pt x="5097" y="631"/>
                  </a:cubicBezTo>
                  <a:lnTo>
                    <a:pt x="3898" y="3274"/>
                  </a:lnTo>
                  <a:lnTo>
                    <a:pt x="4257" y="451"/>
                  </a:lnTo>
                  <a:cubicBezTo>
                    <a:pt x="4280" y="450"/>
                    <a:pt x="4303" y="450"/>
                    <a:pt x="4327" y="450"/>
                  </a:cubicBezTo>
                  <a:close/>
                  <a:moveTo>
                    <a:pt x="2442" y="1997"/>
                  </a:moveTo>
                  <a:lnTo>
                    <a:pt x="2453" y="3498"/>
                  </a:lnTo>
                  <a:cubicBezTo>
                    <a:pt x="2207" y="3420"/>
                    <a:pt x="1960" y="3341"/>
                    <a:pt x="1725" y="3218"/>
                  </a:cubicBezTo>
                  <a:lnTo>
                    <a:pt x="2442" y="1997"/>
                  </a:lnTo>
                  <a:close/>
                  <a:moveTo>
                    <a:pt x="5354" y="799"/>
                  </a:moveTo>
                  <a:cubicBezTo>
                    <a:pt x="5444" y="888"/>
                    <a:pt x="5522" y="978"/>
                    <a:pt x="5578" y="1079"/>
                  </a:cubicBezTo>
                  <a:cubicBezTo>
                    <a:pt x="5814" y="1594"/>
                    <a:pt x="5533" y="2266"/>
                    <a:pt x="5231" y="2691"/>
                  </a:cubicBezTo>
                  <a:cubicBezTo>
                    <a:pt x="5175" y="2792"/>
                    <a:pt x="5197" y="2848"/>
                    <a:pt x="5265" y="2882"/>
                  </a:cubicBezTo>
                  <a:lnTo>
                    <a:pt x="4783" y="3588"/>
                  </a:lnTo>
                  <a:lnTo>
                    <a:pt x="5354" y="799"/>
                  </a:lnTo>
                  <a:close/>
                  <a:moveTo>
                    <a:pt x="6284" y="2691"/>
                  </a:moveTo>
                  <a:lnTo>
                    <a:pt x="5724" y="3677"/>
                  </a:lnTo>
                  <a:lnTo>
                    <a:pt x="5802" y="2848"/>
                  </a:lnTo>
                  <a:cubicBezTo>
                    <a:pt x="5959" y="2781"/>
                    <a:pt x="6116" y="2725"/>
                    <a:pt x="6284" y="2691"/>
                  </a:cubicBezTo>
                  <a:close/>
                  <a:moveTo>
                    <a:pt x="3932" y="1011"/>
                  </a:moveTo>
                  <a:lnTo>
                    <a:pt x="3585" y="3767"/>
                  </a:lnTo>
                  <a:cubicBezTo>
                    <a:pt x="3517" y="3756"/>
                    <a:pt x="3461" y="3756"/>
                    <a:pt x="3394" y="3733"/>
                  </a:cubicBezTo>
                  <a:cubicBezTo>
                    <a:pt x="3204" y="3700"/>
                    <a:pt x="3002" y="3655"/>
                    <a:pt x="2801" y="3599"/>
                  </a:cubicBezTo>
                  <a:lnTo>
                    <a:pt x="3932" y="1011"/>
                  </a:lnTo>
                  <a:close/>
                  <a:moveTo>
                    <a:pt x="6687" y="2680"/>
                  </a:moveTo>
                  <a:cubicBezTo>
                    <a:pt x="6911" y="2714"/>
                    <a:pt x="7113" y="2803"/>
                    <a:pt x="7270" y="2971"/>
                  </a:cubicBezTo>
                  <a:lnTo>
                    <a:pt x="6575" y="3879"/>
                  </a:lnTo>
                  <a:lnTo>
                    <a:pt x="6687" y="2680"/>
                  </a:lnTo>
                  <a:close/>
                  <a:moveTo>
                    <a:pt x="4951" y="1571"/>
                  </a:moveTo>
                  <a:lnTo>
                    <a:pt x="4458" y="3924"/>
                  </a:lnTo>
                  <a:cubicBezTo>
                    <a:pt x="4279" y="3901"/>
                    <a:pt x="4100" y="3868"/>
                    <a:pt x="3921" y="3834"/>
                  </a:cubicBezTo>
                  <a:lnTo>
                    <a:pt x="4951" y="1571"/>
                  </a:lnTo>
                  <a:close/>
                  <a:moveTo>
                    <a:pt x="5545" y="2927"/>
                  </a:moveTo>
                  <a:lnTo>
                    <a:pt x="5444" y="4013"/>
                  </a:lnTo>
                  <a:cubicBezTo>
                    <a:pt x="5231" y="4002"/>
                    <a:pt x="5029" y="3991"/>
                    <a:pt x="4828" y="3968"/>
                  </a:cubicBezTo>
                  <a:lnTo>
                    <a:pt x="5545" y="2927"/>
                  </a:lnTo>
                  <a:close/>
                  <a:moveTo>
                    <a:pt x="7426" y="3184"/>
                  </a:moveTo>
                  <a:cubicBezTo>
                    <a:pt x="7460" y="3240"/>
                    <a:pt x="7494" y="3285"/>
                    <a:pt x="7516" y="3341"/>
                  </a:cubicBezTo>
                  <a:cubicBezTo>
                    <a:pt x="7684" y="3834"/>
                    <a:pt x="7225" y="3968"/>
                    <a:pt x="6788" y="4013"/>
                  </a:cubicBezTo>
                  <a:lnTo>
                    <a:pt x="7426" y="3184"/>
                  </a:lnTo>
                  <a:close/>
                  <a:moveTo>
                    <a:pt x="6407" y="2971"/>
                  </a:moveTo>
                  <a:lnTo>
                    <a:pt x="6318" y="4036"/>
                  </a:lnTo>
                  <a:lnTo>
                    <a:pt x="6295" y="4036"/>
                  </a:lnTo>
                  <a:cubicBezTo>
                    <a:pt x="6138" y="4036"/>
                    <a:pt x="5970" y="4036"/>
                    <a:pt x="5814" y="4024"/>
                  </a:cubicBezTo>
                  <a:lnTo>
                    <a:pt x="6407" y="2971"/>
                  </a:lnTo>
                  <a:close/>
                  <a:moveTo>
                    <a:pt x="4542" y="0"/>
                  </a:moveTo>
                  <a:cubicBezTo>
                    <a:pt x="4266" y="0"/>
                    <a:pt x="3994" y="40"/>
                    <a:pt x="3753" y="115"/>
                  </a:cubicBezTo>
                  <a:cubicBezTo>
                    <a:pt x="3181" y="295"/>
                    <a:pt x="2733" y="687"/>
                    <a:pt x="2409" y="1179"/>
                  </a:cubicBezTo>
                  <a:cubicBezTo>
                    <a:pt x="2147" y="1094"/>
                    <a:pt x="1875" y="1039"/>
                    <a:pt x="1606" y="1039"/>
                  </a:cubicBezTo>
                  <a:cubicBezTo>
                    <a:pt x="1311" y="1039"/>
                    <a:pt x="1020" y="1105"/>
                    <a:pt x="751" y="1269"/>
                  </a:cubicBezTo>
                  <a:cubicBezTo>
                    <a:pt x="348" y="1527"/>
                    <a:pt x="0" y="2042"/>
                    <a:pt x="101" y="2546"/>
                  </a:cubicBezTo>
                  <a:cubicBezTo>
                    <a:pt x="269" y="3375"/>
                    <a:pt x="1434" y="3744"/>
                    <a:pt x="2129" y="3946"/>
                  </a:cubicBezTo>
                  <a:cubicBezTo>
                    <a:pt x="3269" y="4293"/>
                    <a:pt x="4523" y="4482"/>
                    <a:pt x="5736" y="4482"/>
                  </a:cubicBezTo>
                  <a:cubicBezTo>
                    <a:pt x="5893" y="4482"/>
                    <a:pt x="6050" y="4479"/>
                    <a:pt x="6206" y="4472"/>
                  </a:cubicBezTo>
                  <a:cubicBezTo>
                    <a:pt x="6900" y="4450"/>
                    <a:pt x="8614" y="4248"/>
                    <a:pt x="8244" y="3151"/>
                  </a:cubicBezTo>
                  <a:cubicBezTo>
                    <a:pt x="7962" y="2476"/>
                    <a:pt x="7381" y="2218"/>
                    <a:pt x="6753" y="2218"/>
                  </a:cubicBezTo>
                  <a:cubicBezTo>
                    <a:pt x="6557" y="2218"/>
                    <a:pt x="6358" y="2243"/>
                    <a:pt x="6161" y="2288"/>
                  </a:cubicBezTo>
                  <a:cubicBezTo>
                    <a:pt x="6430" y="1695"/>
                    <a:pt x="6530" y="967"/>
                    <a:pt x="6026" y="496"/>
                  </a:cubicBezTo>
                  <a:cubicBezTo>
                    <a:pt x="5648" y="155"/>
                    <a:pt x="5086" y="0"/>
                    <a:pt x="4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3" name="Google Shape;3233;p18"/>
            <p:cNvSpPr/>
            <p:nvPr/>
          </p:nvSpPr>
          <p:spPr>
            <a:xfrm>
              <a:off x="8900967" y="1758510"/>
              <a:ext cx="208044" cy="108383"/>
            </a:xfrm>
            <a:custGeom>
              <a:avLst/>
              <a:gdLst/>
              <a:ahLst/>
              <a:cxnLst/>
              <a:rect l="l" t="t" r="r" b="b"/>
              <a:pathLst>
                <a:path w="6273" h="3268" extrusionOk="0">
                  <a:moveTo>
                    <a:pt x="4906" y="1108"/>
                  </a:moveTo>
                  <a:lnTo>
                    <a:pt x="5051" y="2093"/>
                  </a:lnTo>
                  <a:lnTo>
                    <a:pt x="4547" y="1220"/>
                  </a:lnTo>
                  <a:cubicBezTo>
                    <a:pt x="4671" y="1164"/>
                    <a:pt x="4794" y="1130"/>
                    <a:pt x="4906" y="1108"/>
                  </a:cubicBezTo>
                  <a:close/>
                  <a:moveTo>
                    <a:pt x="5096" y="1108"/>
                  </a:moveTo>
                  <a:lnTo>
                    <a:pt x="5096" y="1108"/>
                  </a:lnTo>
                  <a:cubicBezTo>
                    <a:pt x="5298" y="1119"/>
                    <a:pt x="5477" y="1220"/>
                    <a:pt x="5589" y="1477"/>
                  </a:cubicBezTo>
                  <a:cubicBezTo>
                    <a:pt x="5679" y="1679"/>
                    <a:pt x="5656" y="1880"/>
                    <a:pt x="5522" y="2048"/>
                  </a:cubicBezTo>
                  <a:cubicBezTo>
                    <a:pt x="5443" y="2127"/>
                    <a:pt x="5354" y="2194"/>
                    <a:pt x="5253" y="2261"/>
                  </a:cubicBezTo>
                  <a:lnTo>
                    <a:pt x="5096" y="1108"/>
                  </a:lnTo>
                  <a:close/>
                  <a:moveTo>
                    <a:pt x="3450" y="458"/>
                  </a:moveTo>
                  <a:cubicBezTo>
                    <a:pt x="3752" y="615"/>
                    <a:pt x="3976" y="895"/>
                    <a:pt x="4122" y="1186"/>
                  </a:cubicBezTo>
                  <a:cubicBezTo>
                    <a:pt x="4155" y="1253"/>
                    <a:pt x="4211" y="1276"/>
                    <a:pt x="4290" y="1287"/>
                  </a:cubicBezTo>
                  <a:lnTo>
                    <a:pt x="4279" y="2340"/>
                  </a:lnTo>
                  <a:lnTo>
                    <a:pt x="3450" y="458"/>
                  </a:lnTo>
                  <a:close/>
                  <a:moveTo>
                    <a:pt x="2937" y="329"/>
                  </a:moveTo>
                  <a:cubicBezTo>
                    <a:pt x="3009" y="329"/>
                    <a:pt x="3080" y="335"/>
                    <a:pt x="3147" y="346"/>
                  </a:cubicBezTo>
                  <a:lnTo>
                    <a:pt x="3405" y="2384"/>
                  </a:lnTo>
                  <a:lnTo>
                    <a:pt x="2509" y="413"/>
                  </a:lnTo>
                  <a:cubicBezTo>
                    <a:pt x="2643" y="353"/>
                    <a:pt x="2793" y="329"/>
                    <a:pt x="2937" y="329"/>
                  </a:cubicBezTo>
                  <a:close/>
                  <a:moveTo>
                    <a:pt x="4469" y="1455"/>
                  </a:moveTo>
                  <a:lnTo>
                    <a:pt x="5018" y="2396"/>
                  </a:lnTo>
                  <a:cubicBezTo>
                    <a:pt x="4839" y="2474"/>
                    <a:pt x="4648" y="2541"/>
                    <a:pt x="4458" y="2586"/>
                  </a:cubicBezTo>
                  <a:lnTo>
                    <a:pt x="4469" y="1455"/>
                  </a:lnTo>
                  <a:close/>
                  <a:moveTo>
                    <a:pt x="2330" y="525"/>
                  </a:moveTo>
                  <a:lnTo>
                    <a:pt x="2755" y="2609"/>
                  </a:lnTo>
                  <a:lnTo>
                    <a:pt x="2374" y="2048"/>
                  </a:lnTo>
                  <a:cubicBezTo>
                    <a:pt x="2453" y="2004"/>
                    <a:pt x="2486" y="1948"/>
                    <a:pt x="2430" y="1869"/>
                  </a:cubicBezTo>
                  <a:cubicBezTo>
                    <a:pt x="2218" y="1556"/>
                    <a:pt x="2016" y="1074"/>
                    <a:pt x="2184" y="716"/>
                  </a:cubicBezTo>
                  <a:cubicBezTo>
                    <a:pt x="2218" y="637"/>
                    <a:pt x="2262" y="570"/>
                    <a:pt x="2330" y="525"/>
                  </a:cubicBezTo>
                  <a:close/>
                  <a:moveTo>
                    <a:pt x="1691" y="2004"/>
                  </a:moveTo>
                  <a:lnTo>
                    <a:pt x="1691" y="2004"/>
                  </a:lnTo>
                  <a:cubicBezTo>
                    <a:pt x="1792" y="2026"/>
                    <a:pt x="1893" y="2060"/>
                    <a:pt x="1982" y="2104"/>
                  </a:cubicBezTo>
                  <a:cubicBezTo>
                    <a:pt x="1994" y="2116"/>
                    <a:pt x="2005" y="2116"/>
                    <a:pt x="2027" y="2116"/>
                  </a:cubicBezTo>
                  <a:lnTo>
                    <a:pt x="2083" y="2676"/>
                  </a:lnTo>
                  <a:lnTo>
                    <a:pt x="1691" y="2004"/>
                  </a:lnTo>
                  <a:close/>
                  <a:moveTo>
                    <a:pt x="3382" y="738"/>
                  </a:moveTo>
                  <a:lnTo>
                    <a:pt x="4211" y="2653"/>
                  </a:lnTo>
                  <a:cubicBezTo>
                    <a:pt x="4167" y="2665"/>
                    <a:pt x="4111" y="2676"/>
                    <a:pt x="4066" y="2687"/>
                  </a:cubicBezTo>
                  <a:cubicBezTo>
                    <a:pt x="3920" y="2721"/>
                    <a:pt x="3786" y="2743"/>
                    <a:pt x="3640" y="2777"/>
                  </a:cubicBezTo>
                  <a:lnTo>
                    <a:pt x="3382" y="738"/>
                  </a:lnTo>
                  <a:close/>
                  <a:moveTo>
                    <a:pt x="1328" y="1946"/>
                  </a:moveTo>
                  <a:cubicBezTo>
                    <a:pt x="1344" y="1946"/>
                    <a:pt x="1361" y="1947"/>
                    <a:pt x="1378" y="1948"/>
                  </a:cubicBezTo>
                  <a:lnTo>
                    <a:pt x="1456" y="2821"/>
                  </a:lnTo>
                  <a:lnTo>
                    <a:pt x="918" y="2116"/>
                  </a:lnTo>
                  <a:cubicBezTo>
                    <a:pt x="1021" y="2003"/>
                    <a:pt x="1152" y="1946"/>
                    <a:pt x="1328" y="1946"/>
                  </a:cubicBezTo>
                  <a:close/>
                  <a:moveTo>
                    <a:pt x="2643" y="1141"/>
                  </a:moveTo>
                  <a:lnTo>
                    <a:pt x="3405" y="2821"/>
                  </a:lnTo>
                  <a:cubicBezTo>
                    <a:pt x="3270" y="2844"/>
                    <a:pt x="3136" y="2855"/>
                    <a:pt x="3002" y="2877"/>
                  </a:cubicBezTo>
                  <a:lnTo>
                    <a:pt x="2643" y="1141"/>
                  </a:lnTo>
                  <a:close/>
                  <a:moveTo>
                    <a:pt x="806" y="2284"/>
                  </a:moveTo>
                  <a:lnTo>
                    <a:pt x="1277" y="2889"/>
                  </a:lnTo>
                  <a:cubicBezTo>
                    <a:pt x="952" y="2821"/>
                    <a:pt x="672" y="2687"/>
                    <a:pt x="773" y="2351"/>
                  </a:cubicBezTo>
                  <a:cubicBezTo>
                    <a:pt x="784" y="2317"/>
                    <a:pt x="795" y="2306"/>
                    <a:pt x="806" y="2284"/>
                  </a:cubicBezTo>
                  <a:close/>
                  <a:moveTo>
                    <a:pt x="1579" y="2160"/>
                  </a:moveTo>
                  <a:lnTo>
                    <a:pt x="2016" y="2933"/>
                  </a:lnTo>
                  <a:lnTo>
                    <a:pt x="1646" y="2933"/>
                  </a:lnTo>
                  <a:lnTo>
                    <a:pt x="1579" y="2160"/>
                  </a:lnTo>
                  <a:close/>
                  <a:moveTo>
                    <a:pt x="2206" y="2127"/>
                  </a:moveTo>
                  <a:lnTo>
                    <a:pt x="2733" y="2900"/>
                  </a:lnTo>
                  <a:cubicBezTo>
                    <a:pt x="2587" y="2911"/>
                    <a:pt x="2442" y="2922"/>
                    <a:pt x="2285" y="2933"/>
                  </a:cubicBezTo>
                  <a:lnTo>
                    <a:pt x="2206" y="2127"/>
                  </a:lnTo>
                  <a:close/>
                  <a:moveTo>
                    <a:pt x="3099" y="1"/>
                  </a:moveTo>
                  <a:cubicBezTo>
                    <a:pt x="2653" y="1"/>
                    <a:pt x="2174" y="140"/>
                    <a:pt x="1870" y="436"/>
                  </a:cubicBezTo>
                  <a:cubicBezTo>
                    <a:pt x="1534" y="760"/>
                    <a:pt x="1557" y="1220"/>
                    <a:pt x="1714" y="1634"/>
                  </a:cubicBezTo>
                  <a:cubicBezTo>
                    <a:pt x="1630" y="1623"/>
                    <a:pt x="1547" y="1617"/>
                    <a:pt x="1464" y="1617"/>
                  </a:cubicBezTo>
                  <a:cubicBezTo>
                    <a:pt x="957" y="1617"/>
                    <a:pt x="480" y="1831"/>
                    <a:pt x="269" y="2351"/>
                  </a:cubicBezTo>
                  <a:cubicBezTo>
                    <a:pt x="257" y="2362"/>
                    <a:pt x="269" y="2362"/>
                    <a:pt x="257" y="2373"/>
                  </a:cubicBezTo>
                  <a:cubicBezTo>
                    <a:pt x="257" y="2373"/>
                    <a:pt x="246" y="2384"/>
                    <a:pt x="246" y="2396"/>
                  </a:cubicBezTo>
                  <a:cubicBezTo>
                    <a:pt x="1" y="3118"/>
                    <a:pt x="952" y="3267"/>
                    <a:pt x="1806" y="3267"/>
                  </a:cubicBezTo>
                  <a:cubicBezTo>
                    <a:pt x="2276" y="3267"/>
                    <a:pt x="2717" y="3222"/>
                    <a:pt x="2912" y="3202"/>
                  </a:cubicBezTo>
                  <a:cubicBezTo>
                    <a:pt x="3394" y="3135"/>
                    <a:pt x="3875" y="3057"/>
                    <a:pt x="4346" y="2933"/>
                  </a:cubicBezTo>
                  <a:cubicBezTo>
                    <a:pt x="4928" y="2777"/>
                    <a:pt x="5768" y="2541"/>
                    <a:pt x="6082" y="1970"/>
                  </a:cubicBezTo>
                  <a:cubicBezTo>
                    <a:pt x="6272" y="1634"/>
                    <a:pt x="6149" y="1231"/>
                    <a:pt x="5869" y="984"/>
                  </a:cubicBezTo>
                  <a:cubicBezTo>
                    <a:pt x="5678" y="816"/>
                    <a:pt x="5447" y="753"/>
                    <a:pt x="5209" y="753"/>
                  </a:cubicBezTo>
                  <a:cubicBezTo>
                    <a:pt x="4987" y="753"/>
                    <a:pt x="4758" y="808"/>
                    <a:pt x="4547" y="884"/>
                  </a:cubicBezTo>
                  <a:cubicBezTo>
                    <a:pt x="4323" y="503"/>
                    <a:pt x="4010" y="178"/>
                    <a:pt x="3562" y="55"/>
                  </a:cubicBezTo>
                  <a:cubicBezTo>
                    <a:pt x="3419" y="19"/>
                    <a:pt x="3261" y="1"/>
                    <a:pt x="30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4" name="Google Shape;3234;p18"/>
            <p:cNvSpPr/>
            <p:nvPr/>
          </p:nvSpPr>
          <p:spPr>
            <a:xfrm>
              <a:off x="8657635" y="1985458"/>
              <a:ext cx="285683" cy="148513"/>
            </a:xfrm>
            <a:custGeom>
              <a:avLst/>
              <a:gdLst/>
              <a:ahLst/>
              <a:cxnLst/>
              <a:rect l="l" t="t" r="r" b="b"/>
              <a:pathLst>
                <a:path w="8614" h="4478" extrusionOk="0">
                  <a:moveTo>
                    <a:pt x="1826" y="1545"/>
                  </a:moveTo>
                  <a:cubicBezTo>
                    <a:pt x="1983" y="1590"/>
                    <a:pt x="2140" y="1657"/>
                    <a:pt x="2274" y="1724"/>
                  </a:cubicBezTo>
                  <a:lnTo>
                    <a:pt x="2297" y="1724"/>
                  </a:lnTo>
                  <a:lnTo>
                    <a:pt x="1636" y="2878"/>
                  </a:lnTo>
                  <a:lnTo>
                    <a:pt x="1826" y="1545"/>
                  </a:lnTo>
                  <a:close/>
                  <a:moveTo>
                    <a:pt x="1419" y="1478"/>
                  </a:moveTo>
                  <a:cubicBezTo>
                    <a:pt x="1471" y="1478"/>
                    <a:pt x="1524" y="1483"/>
                    <a:pt x="1580" y="1489"/>
                  </a:cubicBezTo>
                  <a:lnTo>
                    <a:pt x="1367" y="3001"/>
                  </a:lnTo>
                  <a:cubicBezTo>
                    <a:pt x="1322" y="2967"/>
                    <a:pt x="1277" y="2956"/>
                    <a:pt x="1233" y="2923"/>
                  </a:cubicBezTo>
                  <a:cubicBezTo>
                    <a:pt x="986" y="2732"/>
                    <a:pt x="773" y="2463"/>
                    <a:pt x="818" y="2139"/>
                  </a:cubicBezTo>
                  <a:cubicBezTo>
                    <a:pt x="852" y="1892"/>
                    <a:pt x="1020" y="1579"/>
                    <a:pt x="1266" y="1500"/>
                  </a:cubicBezTo>
                  <a:cubicBezTo>
                    <a:pt x="1317" y="1483"/>
                    <a:pt x="1367" y="1478"/>
                    <a:pt x="1419" y="1478"/>
                  </a:cubicBezTo>
                  <a:close/>
                  <a:moveTo>
                    <a:pt x="3876" y="515"/>
                  </a:moveTo>
                  <a:lnTo>
                    <a:pt x="2700" y="3203"/>
                  </a:lnTo>
                  <a:lnTo>
                    <a:pt x="2677" y="1713"/>
                  </a:lnTo>
                  <a:cubicBezTo>
                    <a:pt x="2778" y="1679"/>
                    <a:pt x="2857" y="1635"/>
                    <a:pt x="2890" y="1556"/>
                  </a:cubicBezTo>
                  <a:cubicBezTo>
                    <a:pt x="3103" y="1131"/>
                    <a:pt x="3417" y="683"/>
                    <a:pt x="3876" y="515"/>
                  </a:cubicBezTo>
                  <a:close/>
                  <a:moveTo>
                    <a:pt x="4327" y="446"/>
                  </a:moveTo>
                  <a:cubicBezTo>
                    <a:pt x="4586" y="446"/>
                    <a:pt x="4860" y="503"/>
                    <a:pt x="5097" y="627"/>
                  </a:cubicBezTo>
                  <a:lnTo>
                    <a:pt x="3898" y="3270"/>
                  </a:lnTo>
                  <a:lnTo>
                    <a:pt x="4257" y="447"/>
                  </a:lnTo>
                  <a:cubicBezTo>
                    <a:pt x="4280" y="446"/>
                    <a:pt x="4303" y="446"/>
                    <a:pt x="4327" y="446"/>
                  </a:cubicBezTo>
                  <a:close/>
                  <a:moveTo>
                    <a:pt x="2442" y="1993"/>
                  </a:moveTo>
                  <a:lnTo>
                    <a:pt x="2453" y="3494"/>
                  </a:lnTo>
                  <a:cubicBezTo>
                    <a:pt x="2207" y="3415"/>
                    <a:pt x="1961" y="3337"/>
                    <a:pt x="1725" y="3225"/>
                  </a:cubicBezTo>
                  <a:lnTo>
                    <a:pt x="2442" y="1993"/>
                  </a:lnTo>
                  <a:close/>
                  <a:moveTo>
                    <a:pt x="5354" y="795"/>
                  </a:moveTo>
                  <a:cubicBezTo>
                    <a:pt x="5444" y="884"/>
                    <a:pt x="5522" y="974"/>
                    <a:pt x="5578" y="1086"/>
                  </a:cubicBezTo>
                  <a:cubicBezTo>
                    <a:pt x="5814" y="1590"/>
                    <a:pt x="5534" y="2262"/>
                    <a:pt x="5231" y="2687"/>
                  </a:cubicBezTo>
                  <a:cubicBezTo>
                    <a:pt x="5164" y="2788"/>
                    <a:pt x="5198" y="2844"/>
                    <a:pt x="5265" y="2878"/>
                  </a:cubicBezTo>
                  <a:lnTo>
                    <a:pt x="4783" y="3583"/>
                  </a:lnTo>
                  <a:lnTo>
                    <a:pt x="5354" y="795"/>
                  </a:lnTo>
                  <a:close/>
                  <a:moveTo>
                    <a:pt x="6284" y="2687"/>
                  </a:moveTo>
                  <a:lnTo>
                    <a:pt x="5724" y="3673"/>
                  </a:lnTo>
                  <a:lnTo>
                    <a:pt x="5802" y="2844"/>
                  </a:lnTo>
                  <a:cubicBezTo>
                    <a:pt x="5959" y="2777"/>
                    <a:pt x="6116" y="2721"/>
                    <a:pt x="6284" y="2687"/>
                  </a:cubicBezTo>
                  <a:close/>
                  <a:moveTo>
                    <a:pt x="3932" y="1007"/>
                  </a:moveTo>
                  <a:lnTo>
                    <a:pt x="3585" y="3774"/>
                  </a:lnTo>
                  <a:cubicBezTo>
                    <a:pt x="3517" y="3763"/>
                    <a:pt x="3461" y="3751"/>
                    <a:pt x="3394" y="3729"/>
                  </a:cubicBezTo>
                  <a:cubicBezTo>
                    <a:pt x="3204" y="3695"/>
                    <a:pt x="3002" y="3651"/>
                    <a:pt x="2801" y="3595"/>
                  </a:cubicBezTo>
                  <a:lnTo>
                    <a:pt x="3932" y="1007"/>
                  </a:lnTo>
                  <a:close/>
                  <a:moveTo>
                    <a:pt x="6687" y="2687"/>
                  </a:moveTo>
                  <a:cubicBezTo>
                    <a:pt x="6911" y="2710"/>
                    <a:pt x="7113" y="2799"/>
                    <a:pt x="7270" y="2979"/>
                  </a:cubicBezTo>
                  <a:lnTo>
                    <a:pt x="6575" y="3875"/>
                  </a:lnTo>
                  <a:lnTo>
                    <a:pt x="6687" y="2687"/>
                  </a:lnTo>
                  <a:close/>
                  <a:moveTo>
                    <a:pt x="4940" y="1567"/>
                  </a:moveTo>
                  <a:lnTo>
                    <a:pt x="4458" y="3920"/>
                  </a:lnTo>
                  <a:cubicBezTo>
                    <a:pt x="4279" y="3897"/>
                    <a:pt x="4100" y="3863"/>
                    <a:pt x="3921" y="3830"/>
                  </a:cubicBezTo>
                  <a:lnTo>
                    <a:pt x="4940" y="1567"/>
                  </a:lnTo>
                  <a:close/>
                  <a:moveTo>
                    <a:pt x="7426" y="3180"/>
                  </a:moveTo>
                  <a:cubicBezTo>
                    <a:pt x="7460" y="3236"/>
                    <a:pt x="7494" y="3281"/>
                    <a:pt x="7516" y="3337"/>
                  </a:cubicBezTo>
                  <a:cubicBezTo>
                    <a:pt x="7684" y="3830"/>
                    <a:pt x="7225" y="3964"/>
                    <a:pt x="6788" y="4009"/>
                  </a:cubicBezTo>
                  <a:lnTo>
                    <a:pt x="7426" y="3180"/>
                  </a:lnTo>
                  <a:close/>
                  <a:moveTo>
                    <a:pt x="5545" y="2923"/>
                  </a:moveTo>
                  <a:lnTo>
                    <a:pt x="5433" y="4020"/>
                  </a:lnTo>
                  <a:cubicBezTo>
                    <a:pt x="5231" y="3998"/>
                    <a:pt x="5030" y="3987"/>
                    <a:pt x="4828" y="3964"/>
                  </a:cubicBezTo>
                  <a:lnTo>
                    <a:pt x="5545" y="2923"/>
                  </a:lnTo>
                  <a:close/>
                  <a:moveTo>
                    <a:pt x="6407" y="2979"/>
                  </a:moveTo>
                  <a:lnTo>
                    <a:pt x="6318" y="4032"/>
                  </a:lnTo>
                  <a:lnTo>
                    <a:pt x="6295" y="4032"/>
                  </a:lnTo>
                  <a:cubicBezTo>
                    <a:pt x="6127" y="4032"/>
                    <a:pt x="5970" y="4032"/>
                    <a:pt x="5814" y="4020"/>
                  </a:cubicBezTo>
                  <a:lnTo>
                    <a:pt x="6407" y="2979"/>
                  </a:lnTo>
                  <a:close/>
                  <a:moveTo>
                    <a:pt x="4543" y="1"/>
                  </a:moveTo>
                  <a:cubicBezTo>
                    <a:pt x="4266" y="1"/>
                    <a:pt x="3994" y="40"/>
                    <a:pt x="3753" y="111"/>
                  </a:cubicBezTo>
                  <a:cubicBezTo>
                    <a:pt x="3181" y="291"/>
                    <a:pt x="2733" y="683"/>
                    <a:pt x="2409" y="1175"/>
                  </a:cubicBezTo>
                  <a:cubicBezTo>
                    <a:pt x="2147" y="1090"/>
                    <a:pt x="1875" y="1035"/>
                    <a:pt x="1606" y="1035"/>
                  </a:cubicBezTo>
                  <a:cubicBezTo>
                    <a:pt x="1311" y="1035"/>
                    <a:pt x="1020" y="1101"/>
                    <a:pt x="751" y="1265"/>
                  </a:cubicBezTo>
                  <a:cubicBezTo>
                    <a:pt x="348" y="1523"/>
                    <a:pt x="0" y="2038"/>
                    <a:pt x="101" y="2542"/>
                  </a:cubicBezTo>
                  <a:cubicBezTo>
                    <a:pt x="258" y="3371"/>
                    <a:pt x="1434" y="3740"/>
                    <a:pt x="2129" y="3942"/>
                  </a:cubicBezTo>
                  <a:cubicBezTo>
                    <a:pt x="3269" y="4289"/>
                    <a:pt x="4523" y="4478"/>
                    <a:pt x="5736" y="4478"/>
                  </a:cubicBezTo>
                  <a:cubicBezTo>
                    <a:pt x="5893" y="4478"/>
                    <a:pt x="6050" y="4475"/>
                    <a:pt x="6206" y="4468"/>
                  </a:cubicBezTo>
                  <a:cubicBezTo>
                    <a:pt x="6900" y="4446"/>
                    <a:pt x="8614" y="4244"/>
                    <a:pt x="8233" y="3147"/>
                  </a:cubicBezTo>
                  <a:cubicBezTo>
                    <a:pt x="7960" y="2472"/>
                    <a:pt x="7380" y="2214"/>
                    <a:pt x="6753" y="2214"/>
                  </a:cubicBezTo>
                  <a:cubicBezTo>
                    <a:pt x="6558" y="2214"/>
                    <a:pt x="6358" y="2239"/>
                    <a:pt x="6161" y="2284"/>
                  </a:cubicBezTo>
                  <a:cubicBezTo>
                    <a:pt x="6430" y="1691"/>
                    <a:pt x="6530" y="963"/>
                    <a:pt x="6026" y="492"/>
                  </a:cubicBezTo>
                  <a:cubicBezTo>
                    <a:pt x="5648" y="151"/>
                    <a:pt x="5087" y="1"/>
                    <a:pt x="45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5" name="Google Shape;3235;p18"/>
            <p:cNvSpPr/>
            <p:nvPr/>
          </p:nvSpPr>
          <p:spPr>
            <a:xfrm>
              <a:off x="8483419" y="2226170"/>
              <a:ext cx="285683" cy="148513"/>
            </a:xfrm>
            <a:custGeom>
              <a:avLst/>
              <a:gdLst/>
              <a:ahLst/>
              <a:cxnLst/>
              <a:rect l="l" t="t" r="r" b="b"/>
              <a:pathLst>
                <a:path w="8614" h="4478" extrusionOk="0">
                  <a:moveTo>
                    <a:pt x="1826" y="1545"/>
                  </a:moveTo>
                  <a:cubicBezTo>
                    <a:pt x="1983" y="1590"/>
                    <a:pt x="2140" y="1668"/>
                    <a:pt x="2274" y="1724"/>
                  </a:cubicBezTo>
                  <a:lnTo>
                    <a:pt x="2297" y="1724"/>
                  </a:lnTo>
                  <a:lnTo>
                    <a:pt x="1636" y="2878"/>
                  </a:lnTo>
                  <a:lnTo>
                    <a:pt x="1826" y="1545"/>
                  </a:lnTo>
                  <a:close/>
                  <a:moveTo>
                    <a:pt x="1419" y="1478"/>
                  </a:moveTo>
                  <a:cubicBezTo>
                    <a:pt x="1470" y="1478"/>
                    <a:pt x="1524" y="1483"/>
                    <a:pt x="1580" y="1489"/>
                  </a:cubicBezTo>
                  <a:lnTo>
                    <a:pt x="1367" y="3001"/>
                  </a:lnTo>
                  <a:cubicBezTo>
                    <a:pt x="1322" y="2967"/>
                    <a:pt x="1277" y="2956"/>
                    <a:pt x="1232" y="2923"/>
                  </a:cubicBezTo>
                  <a:cubicBezTo>
                    <a:pt x="986" y="2732"/>
                    <a:pt x="773" y="2463"/>
                    <a:pt x="818" y="2139"/>
                  </a:cubicBezTo>
                  <a:cubicBezTo>
                    <a:pt x="852" y="1892"/>
                    <a:pt x="1031" y="1579"/>
                    <a:pt x="1266" y="1500"/>
                  </a:cubicBezTo>
                  <a:cubicBezTo>
                    <a:pt x="1316" y="1483"/>
                    <a:pt x="1367" y="1478"/>
                    <a:pt x="1419" y="1478"/>
                  </a:cubicBezTo>
                  <a:close/>
                  <a:moveTo>
                    <a:pt x="3876" y="514"/>
                  </a:moveTo>
                  <a:lnTo>
                    <a:pt x="2700" y="3203"/>
                  </a:lnTo>
                  <a:lnTo>
                    <a:pt x="2689" y="1713"/>
                  </a:lnTo>
                  <a:cubicBezTo>
                    <a:pt x="2778" y="1679"/>
                    <a:pt x="2857" y="1635"/>
                    <a:pt x="2901" y="1556"/>
                  </a:cubicBezTo>
                  <a:cubicBezTo>
                    <a:pt x="3103" y="1131"/>
                    <a:pt x="3417" y="682"/>
                    <a:pt x="3876" y="514"/>
                  </a:cubicBezTo>
                  <a:close/>
                  <a:moveTo>
                    <a:pt x="4327" y="446"/>
                  </a:moveTo>
                  <a:cubicBezTo>
                    <a:pt x="4586" y="446"/>
                    <a:pt x="4860" y="503"/>
                    <a:pt x="5097" y="626"/>
                  </a:cubicBezTo>
                  <a:lnTo>
                    <a:pt x="3898" y="3270"/>
                  </a:lnTo>
                  <a:lnTo>
                    <a:pt x="4257" y="447"/>
                  </a:lnTo>
                  <a:cubicBezTo>
                    <a:pt x="4280" y="446"/>
                    <a:pt x="4303" y="446"/>
                    <a:pt x="4327" y="446"/>
                  </a:cubicBezTo>
                  <a:close/>
                  <a:moveTo>
                    <a:pt x="2442" y="1993"/>
                  </a:moveTo>
                  <a:lnTo>
                    <a:pt x="2453" y="3494"/>
                  </a:lnTo>
                  <a:cubicBezTo>
                    <a:pt x="2207" y="3427"/>
                    <a:pt x="1960" y="3337"/>
                    <a:pt x="1725" y="3225"/>
                  </a:cubicBezTo>
                  <a:lnTo>
                    <a:pt x="2442" y="1993"/>
                  </a:lnTo>
                  <a:close/>
                  <a:moveTo>
                    <a:pt x="5354" y="806"/>
                  </a:moveTo>
                  <a:cubicBezTo>
                    <a:pt x="5444" y="884"/>
                    <a:pt x="5522" y="974"/>
                    <a:pt x="5578" y="1086"/>
                  </a:cubicBezTo>
                  <a:cubicBezTo>
                    <a:pt x="5814" y="1590"/>
                    <a:pt x="5533" y="2262"/>
                    <a:pt x="5231" y="2687"/>
                  </a:cubicBezTo>
                  <a:cubicBezTo>
                    <a:pt x="5175" y="2788"/>
                    <a:pt x="5197" y="2844"/>
                    <a:pt x="5265" y="2878"/>
                  </a:cubicBezTo>
                  <a:lnTo>
                    <a:pt x="4783" y="3583"/>
                  </a:lnTo>
                  <a:lnTo>
                    <a:pt x="5354" y="806"/>
                  </a:lnTo>
                  <a:close/>
                  <a:moveTo>
                    <a:pt x="6284" y="2699"/>
                  </a:moveTo>
                  <a:lnTo>
                    <a:pt x="5724" y="3684"/>
                  </a:lnTo>
                  <a:lnTo>
                    <a:pt x="5802" y="2844"/>
                  </a:lnTo>
                  <a:cubicBezTo>
                    <a:pt x="5959" y="2777"/>
                    <a:pt x="6116" y="2721"/>
                    <a:pt x="6284" y="2699"/>
                  </a:cubicBezTo>
                  <a:close/>
                  <a:moveTo>
                    <a:pt x="3932" y="1019"/>
                  </a:moveTo>
                  <a:lnTo>
                    <a:pt x="3585" y="3774"/>
                  </a:lnTo>
                  <a:cubicBezTo>
                    <a:pt x="3517" y="3763"/>
                    <a:pt x="3461" y="3751"/>
                    <a:pt x="3394" y="3740"/>
                  </a:cubicBezTo>
                  <a:cubicBezTo>
                    <a:pt x="3204" y="3695"/>
                    <a:pt x="3002" y="3651"/>
                    <a:pt x="2801" y="3595"/>
                  </a:cubicBezTo>
                  <a:lnTo>
                    <a:pt x="3932" y="1019"/>
                  </a:lnTo>
                  <a:close/>
                  <a:moveTo>
                    <a:pt x="6687" y="2687"/>
                  </a:moveTo>
                  <a:cubicBezTo>
                    <a:pt x="6911" y="2710"/>
                    <a:pt x="7113" y="2799"/>
                    <a:pt x="7270" y="2979"/>
                  </a:cubicBezTo>
                  <a:lnTo>
                    <a:pt x="6575" y="3875"/>
                  </a:lnTo>
                  <a:lnTo>
                    <a:pt x="6687" y="2687"/>
                  </a:lnTo>
                  <a:close/>
                  <a:moveTo>
                    <a:pt x="4951" y="1567"/>
                  </a:moveTo>
                  <a:lnTo>
                    <a:pt x="4458" y="3919"/>
                  </a:lnTo>
                  <a:cubicBezTo>
                    <a:pt x="4279" y="3897"/>
                    <a:pt x="4100" y="3863"/>
                    <a:pt x="3921" y="3830"/>
                  </a:cubicBezTo>
                  <a:lnTo>
                    <a:pt x="4951" y="1567"/>
                  </a:lnTo>
                  <a:close/>
                  <a:moveTo>
                    <a:pt x="7426" y="3180"/>
                  </a:moveTo>
                  <a:cubicBezTo>
                    <a:pt x="7460" y="3236"/>
                    <a:pt x="7494" y="3281"/>
                    <a:pt x="7516" y="3337"/>
                  </a:cubicBezTo>
                  <a:cubicBezTo>
                    <a:pt x="7684" y="3830"/>
                    <a:pt x="7225" y="3964"/>
                    <a:pt x="6788" y="4009"/>
                  </a:cubicBezTo>
                  <a:lnTo>
                    <a:pt x="7426" y="3180"/>
                  </a:lnTo>
                  <a:close/>
                  <a:moveTo>
                    <a:pt x="5545" y="2923"/>
                  </a:moveTo>
                  <a:lnTo>
                    <a:pt x="5444" y="4020"/>
                  </a:lnTo>
                  <a:cubicBezTo>
                    <a:pt x="5231" y="4009"/>
                    <a:pt x="5029" y="3987"/>
                    <a:pt x="4828" y="3964"/>
                  </a:cubicBezTo>
                  <a:lnTo>
                    <a:pt x="5545" y="2923"/>
                  </a:lnTo>
                  <a:close/>
                  <a:moveTo>
                    <a:pt x="6407" y="2979"/>
                  </a:moveTo>
                  <a:lnTo>
                    <a:pt x="6318" y="4031"/>
                  </a:lnTo>
                  <a:lnTo>
                    <a:pt x="6295" y="4031"/>
                  </a:lnTo>
                  <a:cubicBezTo>
                    <a:pt x="6138" y="4031"/>
                    <a:pt x="5970" y="4031"/>
                    <a:pt x="5814" y="4020"/>
                  </a:cubicBezTo>
                  <a:lnTo>
                    <a:pt x="6407" y="2979"/>
                  </a:lnTo>
                  <a:close/>
                  <a:moveTo>
                    <a:pt x="4543" y="1"/>
                  </a:moveTo>
                  <a:cubicBezTo>
                    <a:pt x="4266" y="1"/>
                    <a:pt x="3994" y="40"/>
                    <a:pt x="3753" y="111"/>
                  </a:cubicBezTo>
                  <a:cubicBezTo>
                    <a:pt x="3181" y="290"/>
                    <a:pt x="2733" y="682"/>
                    <a:pt x="2409" y="1187"/>
                  </a:cubicBezTo>
                  <a:cubicBezTo>
                    <a:pt x="2146" y="1095"/>
                    <a:pt x="1874" y="1038"/>
                    <a:pt x="1604" y="1038"/>
                  </a:cubicBezTo>
                  <a:cubicBezTo>
                    <a:pt x="1310" y="1038"/>
                    <a:pt x="1020" y="1107"/>
                    <a:pt x="751" y="1276"/>
                  </a:cubicBezTo>
                  <a:cubicBezTo>
                    <a:pt x="348" y="1523"/>
                    <a:pt x="0" y="2038"/>
                    <a:pt x="101" y="2542"/>
                  </a:cubicBezTo>
                  <a:cubicBezTo>
                    <a:pt x="269" y="3371"/>
                    <a:pt x="1434" y="3740"/>
                    <a:pt x="2129" y="3942"/>
                  </a:cubicBezTo>
                  <a:cubicBezTo>
                    <a:pt x="3269" y="4289"/>
                    <a:pt x="4523" y="4478"/>
                    <a:pt x="5736" y="4478"/>
                  </a:cubicBezTo>
                  <a:cubicBezTo>
                    <a:pt x="5893" y="4478"/>
                    <a:pt x="6050" y="4475"/>
                    <a:pt x="6206" y="4468"/>
                  </a:cubicBezTo>
                  <a:cubicBezTo>
                    <a:pt x="6900" y="4446"/>
                    <a:pt x="8614" y="4244"/>
                    <a:pt x="8244" y="3147"/>
                  </a:cubicBezTo>
                  <a:cubicBezTo>
                    <a:pt x="7962" y="2472"/>
                    <a:pt x="7381" y="2214"/>
                    <a:pt x="6753" y="2214"/>
                  </a:cubicBezTo>
                  <a:cubicBezTo>
                    <a:pt x="6557" y="2214"/>
                    <a:pt x="6358" y="2239"/>
                    <a:pt x="6161" y="2284"/>
                  </a:cubicBezTo>
                  <a:cubicBezTo>
                    <a:pt x="6430" y="1691"/>
                    <a:pt x="6530" y="963"/>
                    <a:pt x="6026" y="492"/>
                  </a:cubicBezTo>
                  <a:cubicBezTo>
                    <a:pt x="5648" y="150"/>
                    <a:pt x="5087" y="1"/>
                    <a:pt x="45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6" name="Google Shape;3236;p18"/>
            <p:cNvSpPr/>
            <p:nvPr/>
          </p:nvSpPr>
          <p:spPr>
            <a:xfrm>
              <a:off x="8900967" y="2240133"/>
              <a:ext cx="208044" cy="108184"/>
            </a:xfrm>
            <a:custGeom>
              <a:avLst/>
              <a:gdLst/>
              <a:ahLst/>
              <a:cxnLst/>
              <a:rect l="l" t="t" r="r" b="b"/>
              <a:pathLst>
                <a:path w="6273" h="3262" extrusionOk="0">
                  <a:moveTo>
                    <a:pt x="4906" y="1102"/>
                  </a:moveTo>
                  <a:lnTo>
                    <a:pt x="5051" y="2087"/>
                  </a:lnTo>
                  <a:lnTo>
                    <a:pt x="4547" y="1214"/>
                  </a:lnTo>
                  <a:cubicBezTo>
                    <a:pt x="4671" y="1169"/>
                    <a:pt x="4794" y="1124"/>
                    <a:pt x="4906" y="1102"/>
                  </a:cubicBezTo>
                  <a:close/>
                  <a:moveTo>
                    <a:pt x="5096" y="1102"/>
                  </a:moveTo>
                  <a:lnTo>
                    <a:pt x="5096" y="1102"/>
                  </a:lnTo>
                  <a:cubicBezTo>
                    <a:pt x="5298" y="1113"/>
                    <a:pt x="5477" y="1214"/>
                    <a:pt x="5589" y="1482"/>
                  </a:cubicBezTo>
                  <a:cubicBezTo>
                    <a:pt x="5679" y="1684"/>
                    <a:pt x="5656" y="1874"/>
                    <a:pt x="5522" y="2042"/>
                  </a:cubicBezTo>
                  <a:cubicBezTo>
                    <a:pt x="5443" y="2132"/>
                    <a:pt x="5354" y="2199"/>
                    <a:pt x="5264" y="2255"/>
                  </a:cubicBezTo>
                  <a:lnTo>
                    <a:pt x="5096" y="1102"/>
                  </a:lnTo>
                  <a:close/>
                  <a:moveTo>
                    <a:pt x="3450" y="452"/>
                  </a:moveTo>
                  <a:cubicBezTo>
                    <a:pt x="3752" y="609"/>
                    <a:pt x="3976" y="889"/>
                    <a:pt x="4122" y="1191"/>
                  </a:cubicBezTo>
                  <a:cubicBezTo>
                    <a:pt x="4155" y="1247"/>
                    <a:pt x="4211" y="1281"/>
                    <a:pt x="4290" y="1281"/>
                  </a:cubicBezTo>
                  <a:lnTo>
                    <a:pt x="4279" y="2334"/>
                  </a:lnTo>
                  <a:lnTo>
                    <a:pt x="3450" y="452"/>
                  </a:lnTo>
                  <a:close/>
                  <a:moveTo>
                    <a:pt x="2959" y="325"/>
                  </a:moveTo>
                  <a:cubicBezTo>
                    <a:pt x="3023" y="325"/>
                    <a:pt x="3087" y="330"/>
                    <a:pt x="3147" y="340"/>
                  </a:cubicBezTo>
                  <a:lnTo>
                    <a:pt x="3405" y="2378"/>
                  </a:lnTo>
                  <a:lnTo>
                    <a:pt x="2509" y="407"/>
                  </a:lnTo>
                  <a:cubicBezTo>
                    <a:pt x="2650" y="352"/>
                    <a:pt x="2808" y="325"/>
                    <a:pt x="2959" y="325"/>
                  </a:cubicBezTo>
                  <a:close/>
                  <a:moveTo>
                    <a:pt x="4469" y="1449"/>
                  </a:moveTo>
                  <a:lnTo>
                    <a:pt x="5018" y="2390"/>
                  </a:lnTo>
                  <a:cubicBezTo>
                    <a:pt x="4839" y="2468"/>
                    <a:pt x="4648" y="2535"/>
                    <a:pt x="4458" y="2591"/>
                  </a:cubicBezTo>
                  <a:lnTo>
                    <a:pt x="4469" y="1449"/>
                  </a:lnTo>
                  <a:close/>
                  <a:moveTo>
                    <a:pt x="2330" y="519"/>
                  </a:moveTo>
                  <a:lnTo>
                    <a:pt x="2755" y="2602"/>
                  </a:lnTo>
                  <a:lnTo>
                    <a:pt x="2374" y="2042"/>
                  </a:lnTo>
                  <a:cubicBezTo>
                    <a:pt x="2453" y="1998"/>
                    <a:pt x="2486" y="1942"/>
                    <a:pt x="2430" y="1863"/>
                  </a:cubicBezTo>
                  <a:cubicBezTo>
                    <a:pt x="2218" y="1561"/>
                    <a:pt x="2016" y="1068"/>
                    <a:pt x="2184" y="710"/>
                  </a:cubicBezTo>
                  <a:cubicBezTo>
                    <a:pt x="2218" y="631"/>
                    <a:pt x="2262" y="564"/>
                    <a:pt x="2330" y="519"/>
                  </a:cubicBezTo>
                  <a:close/>
                  <a:moveTo>
                    <a:pt x="1691" y="1998"/>
                  </a:moveTo>
                  <a:lnTo>
                    <a:pt x="1691" y="1998"/>
                  </a:lnTo>
                  <a:cubicBezTo>
                    <a:pt x="1792" y="2020"/>
                    <a:pt x="1893" y="2054"/>
                    <a:pt x="1982" y="2098"/>
                  </a:cubicBezTo>
                  <a:cubicBezTo>
                    <a:pt x="1994" y="2110"/>
                    <a:pt x="2005" y="2110"/>
                    <a:pt x="2027" y="2121"/>
                  </a:cubicBezTo>
                  <a:lnTo>
                    <a:pt x="2083" y="2670"/>
                  </a:lnTo>
                  <a:lnTo>
                    <a:pt x="1691" y="1998"/>
                  </a:lnTo>
                  <a:close/>
                  <a:moveTo>
                    <a:pt x="3382" y="732"/>
                  </a:moveTo>
                  <a:lnTo>
                    <a:pt x="4211" y="2647"/>
                  </a:lnTo>
                  <a:cubicBezTo>
                    <a:pt x="4167" y="2658"/>
                    <a:pt x="4111" y="2670"/>
                    <a:pt x="4066" y="2681"/>
                  </a:cubicBezTo>
                  <a:cubicBezTo>
                    <a:pt x="3920" y="2714"/>
                    <a:pt x="3786" y="2748"/>
                    <a:pt x="3640" y="2770"/>
                  </a:cubicBezTo>
                  <a:lnTo>
                    <a:pt x="3382" y="732"/>
                  </a:lnTo>
                  <a:close/>
                  <a:moveTo>
                    <a:pt x="1329" y="1940"/>
                  </a:moveTo>
                  <a:cubicBezTo>
                    <a:pt x="1345" y="1940"/>
                    <a:pt x="1361" y="1941"/>
                    <a:pt x="1378" y="1942"/>
                  </a:cubicBezTo>
                  <a:lnTo>
                    <a:pt x="1456" y="2815"/>
                  </a:lnTo>
                  <a:lnTo>
                    <a:pt x="918" y="2121"/>
                  </a:lnTo>
                  <a:cubicBezTo>
                    <a:pt x="1021" y="1998"/>
                    <a:pt x="1152" y="1940"/>
                    <a:pt x="1329" y="1940"/>
                  </a:cubicBezTo>
                  <a:close/>
                  <a:moveTo>
                    <a:pt x="2643" y="1135"/>
                  </a:moveTo>
                  <a:lnTo>
                    <a:pt x="3405" y="2815"/>
                  </a:lnTo>
                  <a:cubicBezTo>
                    <a:pt x="3270" y="2838"/>
                    <a:pt x="3136" y="2860"/>
                    <a:pt x="3002" y="2871"/>
                  </a:cubicBezTo>
                  <a:lnTo>
                    <a:pt x="2643" y="1135"/>
                  </a:lnTo>
                  <a:close/>
                  <a:moveTo>
                    <a:pt x="806" y="2278"/>
                  </a:moveTo>
                  <a:lnTo>
                    <a:pt x="1277" y="2882"/>
                  </a:lnTo>
                  <a:cubicBezTo>
                    <a:pt x="952" y="2826"/>
                    <a:pt x="672" y="2681"/>
                    <a:pt x="773" y="2345"/>
                  </a:cubicBezTo>
                  <a:cubicBezTo>
                    <a:pt x="784" y="2322"/>
                    <a:pt x="795" y="2300"/>
                    <a:pt x="806" y="2278"/>
                  </a:cubicBezTo>
                  <a:close/>
                  <a:moveTo>
                    <a:pt x="1579" y="2166"/>
                  </a:moveTo>
                  <a:lnTo>
                    <a:pt x="2016" y="2927"/>
                  </a:lnTo>
                  <a:lnTo>
                    <a:pt x="1646" y="2927"/>
                  </a:lnTo>
                  <a:lnTo>
                    <a:pt x="1579" y="2166"/>
                  </a:lnTo>
                  <a:close/>
                  <a:moveTo>
                    <a:pt x="2206" y="2121"/>
                  </a:moveTo>
                  <a:lnTo>
                    <a:pt x="2733" y="2894"/>
                  </a:lnTo>
                  <a:cubicBezTo>
                    <a:pt x="2587" y="2905"/>
                    <a:pt x="2442" y="2916"/>
                    <a:pt x="2285" y="2927"/>
                  </a:cubicBezTo>
                  <a:lnTo>
                    <a:pt x="2206" y="2121"/>
                  </a:lnTo>
                  <a:close/>
                  <a:moveTo>
                    <a:pt x="3091" y="1"/>
                  </a:moveTo>
                  <a:cubicBezTo>
                    <a:pt x="2647" y="1"/>
                    <a:pt x="2173" y="144"/>
                    <a:pt x="1870" y="430"/>
                  </a:cubicBezTo>
                  <a:cubicBezTo>
                    <a:pt x="1534" y="754"/>
                    <a:pt x="1557" y="1225"/>
                    <a:pt x="1714" y="1628"/>
                  </a:cubicBezTo>
                  <a:cubicBezTo>
                    <a:pt x="1636" y="1619"/>
                    <a:pt x="1559" y="1615"/>
                    <a:pt x="1482" y="1615"/>
                  </a:cubicBezTo>
                  <a:cubicBezTo>
                    <a:pt x="969" y="1615"/>
                    <a:pt x="483" y="1819"/>
                    <a:pt x="269" y="2345"/>
                  </a:cubicBezTo>
                  <a:cubicBezTo>
                    <a:pt x="257" y="2356"/>
                    <a:pt x="269" y="2356"/>
                    <a:pt x="257" y="2367"/>
                  </a:cubicBezTo>
                  <a:cubicBezTo>
                    <a:pt x="257" y="2378"/>
                    <a:pt x="246" y="2378"/>
                    <a:pt x="246" y="2390"/>
                  </a:cubicBezTo>
                  <a:cubicBezTo>
                    <a:pt x="1" y="3112"/>
                    <a:pt x="952" y="3261"/>
                    <a:pt x="1806" y="3261"/>
                  </a:cubicBezTo>
                  <a:cubicBezTo>
                    <a:pt x="2276" y="3261"/>
                    <a:pt x="2717" y="3216"/>
                    <a:pt x="2912" y="3196"/>
                  </a:cubicBezTo>
                  <a:cubicBezTo>
                    <a:pt x="3394" y="3140"/>
                    <a:pt x="3875" y="3050"/>
                    <a:pt x="4346" y="2927"/>
                  </a:cubicBezTo>
                  <a:cubicBezTo>
                    <a:pt x="4928" y="2770"/>
                    <a:pt x="5768" y="2535"/>
                    <a:pt x="6082" y="1964"/>
                  </a:cubicBezTo>
                  <a:cubicBezTo>
                    <a:pt x="6272" y="1628"/>
                    <a:pt x="6149" y="1225"/>
                    <a:pt x="5869" y="978"/>
                  </a:cubicBezTo>
                  <a:cubicBezTo>
                    <a:pt x="5678" y="810"/>
                    <a:pt x="5447" y="747"/>
                    <a:pt x="5209" y="747"/>
                  </a:cubicBezTo>
                  <a:cubicBezTo>
                    <a:pt x="4987" y="747"/>
                    <a:pt x="4758" y="802"/>
                    <a:pt x="4547" y="878"/>
                  </a:cubicBezTo>
                  <a:cubicBezTo>
                    <a:pt x="4323" y="497"/>
                    <a:pt x="4010" y="172"/>
                    <a:pt x="3562" y="60"/>
                  </a:cubicBezTo>
                  <a:cubicBezTo>
                    <a:pt x="3416" y="20"/>
                    <a:pt x="3256" y="1"/>
                    <a:pt x="30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7" name="Google Shape;3237;p18"/>
            <p:cNvSpPr/>
            <p:nvPr/>
          </p:nvSpPr>
          <p:spPr>
            <a:xfrm>
              <a:off x="8657270" y="2374717"/>
              <a:ext cx="286413" cy="151796"/>
            </a:xfrm>
            <a:custGeom>
              <a:avLst/>
              <a:gdLst/>
              <a:ahLst/>
              <a:cxnLst/>
              <a:rect l="l" t="t" r="r" b="b"/>
              <a:pathLst>
                <a:path w="8636" h="4577" extrusionOk="0">
                  <a:moveTo>
                    <a:pt x="5276" y="2655"/>
                  </a:moveTo>
                  <a:cubicBezTo>
                    <a:pt x="5272" y="2658"/>
                    <a:pt x="5270" y="2663"/>
                    <a:pt x="5269" y="2666"/>
                  </a:cubicBezTo>
                  <a:lnTo>
                    <a:pt x="5269" y="2666"/>
                  </a:lnTo>
                  <a:cubicBezTo>
                    <a:pt x="5271" y="2662"/>
                    <a:pt x="5273" y="2659"/>
                    <a:pt x="5276" y="2655"/>
                  </a:cubicBezTo>
                  <a:close/>
                  <a:moveTo>
                    <a:pt x="1826" y="1647"/>
                  </a:moveTo>
                  <a:cubicBezTo>
                    <a:pt x="1994" y="1681"/>
                    <a:pt x="2151" y="1737"/>
                    <a:pt x="2296" y="1804"/>
                  </a:cubicBezTo>
                  <a:lnTo>
                    <a:pt x="1647" y="2924"/>
                  </a:lnTo>
                  <a:lnTo>
                    <a:pt x="1826" y="1647"/>
                  </a:lnTo>
                  <a:close/>
                  <a:moveTo>
                    <a:pt x="1506" y="1600"/>
                  </a:moveTo>
                  <a:cubicBezTo>
                    <a:pt x="1530" y="1600"/>
                    <a:pt x="1555" y="1601"/>
                    <a:pt x="1580" y="1602"/>
                  </a:cubicBezTo>
                  <a:lnTo>
                    <a:pt x="1378" y="3025"/>
                  </a:lnTo>
                  <a:cubicBezTo>
                    <a:pt x="1322" y="2991"/>
                    <a:pt x="1255" y="2957"/>
                    <a:pt x="1199" y="2913"/>
                  </a:cubicBezTo>
                  <a:cubicBezTo>
                    <a:pt x="952" y="2722"/>
                    <a:pt x="773" y="2465"/>
                    <a:pt x="840" y="2151"/>
                  </a:cubicBezTo>
                  <a:cubicBezTo>
                    <a:pt x="944" y="1736"/>
                    <a:pt x="1202" y="1600"/>
                    <a:pt x="1506" y="1600"/>
                  </a:cubicBezTo>
                  <a:close/>
                  <a:moveTo>
                    <a:pt x="3864" y="628"/>
                  </a:moveTo>
                  <a:lnTo>
                    <a:pt x="2711" y="3260"/>
                  </a:lnTo>
                  <a:lnTo>
                    <a:pt x="2700" y="1815"/>
                  </a:lnTo>
                  <a:cubicBezTo>
                    <a:pt x="2789" y="1770"/>
                    <a:pt x="2868" y="1703"/>
                    <a:pt x="2912" y="1625"/>
                  </a:cubicBezTo>
                  <a:cubicBezTo>
                    <a:pt x="3114" y="1210"/>
                    <a:pt x="3416" y="796"/>
                    <a:pt x="3864" y="628"/>
                  </a:cubicBezTo>
                  <a:close/>
                  <a:moveTo>
                    <a:pt x="4399" y="544"/>
                  </a:moveTo>
                  <a:cubicBezTo>
                    <a:pt x="4627" y="544"/>
                    <a:pt x="4881" y="592"/>
                    <a:pt x="5097" y="695"/>
                  </a:cubicBezTo>
                  <a:lnTo>
                    <a:pt x="3909" y="3316"/>
                  </a:lnTo>
                  <a:lnTo>
                    <a:pt x="4268" y="549"/>
                  </a:lnTo>
                  <a:cubicBezTo>
                    <a:pt x="4310" y="546"/>
                    <a:pt x="4354" y="544"/>
                    <a:pt x="4399" y="544"/>
                  </a:cubicBezTo>
                  <a:close/>
                  <a:moveTo>
                    <a:pt x="2453" y="2039"/>
                  </a:moveTo>
                  <a:lnTo>
                    <a:pt x="2464" y="3517"/>
                  </a:lnTo>
                  <a:cubicBezTo>
                    <a:pt x="2218" y="3439"/>
                    <a:pt x="1983" y="3349"/>
                    <a:pt x="1748" y="3249"/>
                  </a:cubicBezTo>
                  <a:lnTo>
                    <a:pt x="2453" y="2039"/>
                  </a:lnTo>
                  <a:close/>
                  <a:moveTo>
                    <a:pt x="5365" y="863"/>
                  </a:moveTo>
                  <a:cubicBezTo>
                    <a:pt x="5455" y="930"/>
                    <a:pt x="5522" y="1009"/>
                    <a:pt x="5578" y="1109"/>
                  </a:cubicBezTo>
                  <a:cubicBezTo>
                    <a:pt x="5735" y="1423"/>
                    <a:pt x="5657" y="1815"/>
                    <a:pt x="5545" y="2129"/>
                  </a:cubicBezTo>
                  <a:cubicBezTo>
                    <a:pt x="5489" y="2263"/>
                    <a:pt x="5421" y="2397"/>
                    <a:pt x="5354" y="2532"/>
                  </a:cubicBezTo>
                  <a:cubicBezTo>
                    <a:pt x="5332" y="2565"/>
                    <a:pt x="5309" y="2610"/>
                    <a:pt x="5287" y="2644"/>
                  </a:cubicBezTo>
                  <a:cubicBezTo>
                    <a:pt x="5277" y="2664"/>
                    <a:pt x="5271" y="2671"/>
                    <a:pt x="5269" y="2671"/>
                  </a:cubicBezTo>
                  <a:cubicBezTo>
                    <a:pt x="5268" y="2671"/>
                    <a:pt x="5268" y="2669"/>
                    <a:pt x="5269" y="2666"/>
                  </a:cubicBezTo>
                  <a:lnTo>
                    <a:pt x="5269" y="2666"/>
                  </a:lnTo>
                  <a:cubicBezTo>
                    <a:pt x="5199" y="2784"/>
                    <a:pt x="5221" y="2869"/>
                    <a:pt x="5276" y="2924"/>
                  </a:cubicBezTo>
                  <a:lnTo>
                    <a:pt x="4794" y="3629"/>
                  </a:lnTo>
                  <a:lnTo>
                    <a:pt x="5365" y="863"/>
                  </a:lnTo>
                  <a:close/>
                  <a:moveTo>
                    <a:pt x="6261" y="2789"/>
                  </a:moveTo>
                  <a:lnTo>
                    <a:pt x="5735" y="3730"/>
                  </a:lnTo>
                  <a:lnTo>
                    <a:pt x="5802" y="2946"/>
                  </a:lnTo>
                  <a:cubicBezTo>
                    <a:pt x="5948" y="2879"/>
                    <a:pt x="6105" y="2823"/>
                    <a:pt x="6261" y="2789"/>
                  </a:cubicBezTo>
                  <a:close/>
                  <a:moveTo>
                    <a:pt x="3943" y="1065"/>
                  </a:moveTo>
                  <a:lnTo>
                    <a:pt x="3596" y="3786"/>
                  </a:lnTo>
                  <a:cubicBezTo>
                    <a:pt x="3517" y="3764"/>
                    <a:pt x="3428" y="3753"/>
                    <a:pt x="3349" y="3730"/>
                  </a:cubicBezTo>
                  <a:cubicBezTo>
                    <a:pt x="3181" y="3697"/>
                    <a:pt x="3002" y="3663"/>
                    <a:pt x="2834" y="3618"/>
                  </a:cubicBezTo>
                  <a:lnTo>
                    <a:pt x="3943" y="1065"/>
                  </a:lnTo>
                  <a:close/>
                  <a:moveTo>
                    <a:pt x="6687" y="2767"/>
                  </a:moveTo>
                  <a:cubicBezTo>
                    <a:pt x="6911" y="2789"/>
                    <a:pt x="7113" y="2868"/>
                    <a:pt x="7281" y="3025"/>
                  </a:cubicBezTo>
                  <a:lnTo>
                    <a:pt x="6586" y="3921"/>
                  </a:lnTo>
                  <a:lnTo>
                    <a:pt x="6687" y="2767"/>
                  </a:lnTo>
                  <a:close/>
                  <a:moveTo>
                    <a:pt x="4951" y="1613"/>
                  </a:moveTo>
                  <a:lnTo>
                    <a:pt x="4481" y="3921"/>
                  </a:lnTo>
                  <a:cubicBezTo>
                    <a:pt x="4301" y="3898"/>
                    <a:pt x="4122" y="3876"/>
                    <a:pt x="3943" y="3842"/>
                  </a:cubicBezTo>
                  <a:lnTo>
                    <a:pt x="4951" y="1613"/>
                  </a:lnTo>
                  <a:close/>
                  <a:moveTo>
                    <a:pt x="7437" y="3226"/>
                  </a:moveTo>
                  <a:cubicBezTo>
                    <a:pt x="7471" y="3282"/>
                    <a:pt x="7505" y="3327"/>
                    <a:pt x="7527" y="3394"/>
                  </a:cubicBezTo>
                  <a:cubicBezTo>
                    <a:pt x="7673" y="3820"/>
                    <a:pt x="7258" y="3954"/>
                    <a:pt x="6844" y="3999"/>
                  </a:cubicBezTo>
                  <a:lnTo>
                    <a:pt x="7437" y="3226"/>
                  </a:lnTo>
                  <a:close/>
                  <a:moveTo>
                    <a:pt x="5545" y="3013"/>
                  </a:moveTo>
                  <a:lnTo>
                    <a:pt x="5455" y="4021"/>
                  </a:lnTo>
                  <a:cubicBezTo>
                    <a:pt x="5253" y="4010"/>
                    <a:pt x="5063" y="3988"/>
                    <a:pt x="4873" y="3965"/>
                  </a:cubicBezTo>
                  <a:lnTo>
                    <a:pt x="5522" y="3013"/>
                  </a:lnTo>
                  <a:close/>
                  <a:moveTo>
                    <a:pt x="6418" y="3025"/>
                  </a:moveTo>
                  <a:lnTo>
                    <a:pt x="6329" y="4033"/>
                  </a:lnTo>
                  <a:lnTo>
                    <a:pt x="5847" y="4033"/>
                  </a:lnTo>
                  <a:lnTo>
                    <a:pt x="6418" y="3025"/>
                  </a:lnTo>
                  <a:close/>
                  <a:moveTo>
                    <a:pt x="4523" y="0"/>
                  </a:moveTo>
                  <a:cubicBezTo>
                    <a:pt x="4269" y="0"/>
                    <a:pt x="4020" y="35"/>
                    <a:pt x="3797" y="101"/>
                  </a:cubicBezTo>
                  <a:cubicBezTo>
                    <a:pt x="3204" y="269"/>
                    <a:pt x="2744" y="684"/>
                    <a:pt x="2420" y="1199"/>
                  </a:cubicBezTo>
                  <a:cubicBezTo>
                    <a:pt x="2151" y="1102"/>
                    <a:pt x="1867" y="1039"/>
                    <a:pt x="1587" y="1039"/>
                  </a:cubicBezTo>
                  <a:cubicBezTo>
                    <a:pt x="1283" y="1039"/>
                    <a:pt x="985" y="1113"/>
                    <a:pt x="717" y="1300"/>
                  </a:cubicBezTo>
                  <a:cubicBezTo>
                    <a:pt x="325" y="1580"/>
                    <a:pt x="0" y="2106"/>
                    <a:pt x="112" y="2610"/>
                  </a:cubicBezTo>
                  <a:cubicBezTo>
                    <a:pt x="314" y="3461"/>
                    <a:pt x="1479" y="3831"/>
                    <a:pt x="2207" y="4044"/>
                  </a:cubicBezTo>
                  <a:cubicBezTo>
                    <a:pt x="3371" y="4388"/>
                    <a:pt x="4618" y="4577"/>
                    <a:pt x="5839" y="4577"/>
                  </a:cubicBezTo>
                  <a:cubicBezTo>
                    <a:pt x="5969" y="4577"/>
                    <a:pt x="6099" y="4575"/>
                    <a:pt x="6228" y="4570"/>
                  </a:cubicBezTo>
                  <a:cubicBezTo>
                    <a:pt x="6967" y="4537"/>
                    <a:pt x="8636" y="4324"/>
                    <a:pt x="8244" y="3193"/>
                  </a:cubicBezTo>
                  <a:cubicBezTo>
                    <a:pt x="7959" y="2498"/>
                    <a:pt x="7363" y="2221"/>
                    <a:pt x="6714" y="2221"/>
                  </a:cubicBezTo>
                  <a:cubicBezTo>
                    <a:pt x="6546" y="2221"/>
                    <a:pt x="6375" y="2240"/>
                    <a:pt x="6205" y="2274"/>
                  </a:cubicBezTo>
                  <a:cubicBezTo>
                    <a:pt x="6452" y="1692"/>
                    <a:pt x="6519" y="1020"/>
                    <a:pt x="6049" y="549"/>
                  </a:cubicBezTo>
                  <a:cubicBezTo>
                    <a:pt x="5670" y="171"/>
                    <a:pt x="5085" y="0"/>
                    <a:pt x="4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8" name="Google Shape;3238;p18"/>
            <p:cNvSpPr/>
            <p:nvPr/>
          </p:nvSpPr>
          <p:spPr>
            <a:xfrm>
              <a:off x="9168774" y="2494608"/>
              <a:ext cx="2322" cy="232"/>
            </a:xfrm>
            <a:custGeom>
              <a:avLst/>
              <a:gdLst/>
              <a:ahLst/>
              <a:cxnLst/>
              <a:rect l="l" t="t" r="r" b="b"/>
              <a:pathLst>
                <a:path w="70" h="7" extrusionOk="0">
                  <a:moveTo>
                    <a:pt x="68" y="0"/>
                  </a:moveTo>
                  <a:cubicBezTo>
                    <a:pt x="62" y="0"/>
                    <a:pt x="1" y="6"/>
                    <a:pt x="6" y="6"/>
                  </a:cubicBezTo>
                  <a:cubicBezTo>
                    <a:pt x="8" y="6"/>
                    <a:pt x="19" y="6"/>
                    <a:pt x="45" y="3"/>
                  </a:cubicBezTo>
                  <a:cubicBezTo>
                    <a:pt x="64" y="1"/>
                    <a:pt x="70" y="0"/>
                    <a:pt x="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9" name="Google Shape;3239;p18"/>
            <p:cNvSpPr/>
            <p:nvPr/>
          </p:nvSpPr>
          <p:spPr>
            <a:xfrm>
              <a:off x="8483419" y="2616987"/>
              <a:ext cx="285683" cy="148745"/>
            </a:xfrm>
            <a:custGeom>
              <a:avLst/>
              <a:gdLst/>
              <a:ahLst/>
              <a:cxnLst/>
              <a:rect l="l" t="t" r="r" b="b"/>
              <a:pathLst>
                <a:path w="8614" h="4485" extrusionOk="0">
                  <a:moveTo>
                    <a:pt x="1826" y="1544"/>
                  </a:moveTo>
                  <a:cubicBezTo>
                    <a:pt x="1983" y="1600"/>
                    <a:pt x="2140" y="1667"/>
                    <a:pt x="2274" y="1723"/>
                  </a:cubicBezTo>
                  <a:cubicBezTo>
                    <a:pt x="2274" y="1723"/>
                    <a:pt x="2297" y="1723"/>
                    <a:pt x="2297" y="1734"/>
                  </a:cubicBezTo>
                  <a:lnTo>
                    <a:pt x="1636" y="2877"/>
                  </a:lnTo>
                  <a:lnTo>
                    <a:pt x="1826" y="1544"/>
                  </a:lnTo>
                  <a:close/>
                  <a:moveTo>
                    <a:pt x="1445" y="1481"/>
                  </a:moveTo>
                  <a:cubicBezTo>
                    <a:pt x="1489" y="1481"/>
                    <a:pt x="1533" y="1483"/>
                    <a:pt x="1580" y="1488"/>
                  </a:cubicBezTo>
                  <a:lnTo>
                    <a:pt x="1367" y="3000"/>
                  </a:lnTo>
                  <a:cubicBezTo>
                    <a:pt x="1322" y="2978"/>
                    <a:pt x="1277" y="2955"/>
                    <a:pt x="1232" y="2922"/>
                  </a:cubicBezTo>
                  <a:cubicBezTo>
                    <a:pt x="986" y="2731"/>
                    <a:pt x="773" y="2462"/>
                    <a:pt x="818" y="2138"/>
                  </a:cubicBezTo>
                  <a:cubicBezTo>
                    <a:pt x="852" y="1891"/>
                    <a:pt x="1031" y="1578"/>
                    <a:pt x="1266" y="1499"/>
                  </a:cubicBezTo>
                  <a:cubicBezTo>
                    <a:pt x="1325" y="1486"/>
                    <a:pt x="1384" y="1481"/>
                    <a:pt x="1445" y="1481"/>
                  </a:cubicBezTo>
                  <a:close/>
                  <a:moveTo>
                    <a:pt x="3876" y="513"/>
                  </a:moveTo>
                  <a:lnTo>
                    <a:pt x="2700" y="3213"/>
                  </a:lnTo>
                  <a:lnTo>
                    <a:pt x="2689" y="1712"/>
                  </a:lnTo>
                  <a:cubicBezTo>
                    <a:pt x="2778" y="1678"/>
                    <a:pt x="2857" y="1634"/>
                    <a:pt x="2901" y="1555"/>
                  </a:cubicBezTo>
                  <a:cubicBezTo>
                    <a:pt x="3103" y="1129"/>
                    <a:pt x="3417" y="681"/>
                    <a:pt x="3876" y="513"/>
                  </a:cubicBezTo>
                  <a:close/>
                  <a:moveTo>
                    <a:pt x="4318" y="445"/>
                  </a:moveTo>
                  <a:cubicBezTo>
                    <a:pt x="4580" y="445"/>
                    <a:pt x="4858" y="511"/>
                    <a:pt x="5097" y="625"/>
                  </a:cubicBezTo>
                  <a:lnTo>
                    <a:pt x="3898" y="3269"/>
                  </a:lnTo>
                  <a:lnTo>
                    <a:pt x="4257" y="446"/>
                  </a:lnTo>
                  <a:cubicBezTo>
                    <a:pt x="4277" y="445"/>
                    <a:pt x="4297" y="445"/>
                    <a:pt x="4318" y="445"/>
                  </a:cubicBezTo>
                  <a:close/>
                  <a:moveTo>
                    <a:pt x="2442" y="1992"/>
                  </a:moveTo>
                  <a:lnTo>
                    <a:pt x="2453" y="3504"/>
                  </a:lnTo>
                  <a:cubicBezTo>
                    <a:pt x="2207" y="3426"/>
                    <a:pt x="1960" y="3336"/>
                    <a:pt x="1725" y="3224"/>
                  </a:cubicBezTo>
                  <a:lnTo>
                    <a:pt x="2442" y="1992"/>
                  </a:lnTo>
                  <a:close/>
                  <a:moveTo>
                    <a:pt x="5354" y="805"/>
                  </a:moveTo>
                  <a:cubicBezTo>
                    <a:pt x="5444" y="883"/>
                    <a:pt x="5522" y="973"/>
                    <a:pt x="5578" y="1085"/>
                  </a:cubicBezTo>
                  <a:cubicBezTo>
                    <a:pt x="5814" y="1600"/>
                    <a:pt x="5533" y="2261"/>
                    <a:pt x="5231" y="2698"/>
                  </a:cubicBezTo>
                  <a:cubicBezTo>
                    <a:pt x="5175" y="2787"/>
                    <a:pt x="5197" y="2843"/>
                    <a:pt x="5265" y="2877"/>
                  </a:cubicBezTo>
                  <a:lnTo>
                    <a:pt x="4783" y="3594"/>
                  </a:lnTo>
                  <a:lnTo>
                    <a:pt x="5354" y="805"/>
                  </a:lnTo>
                  <a:close/>
                  <a:moveTo>
                    <a:pt x="6284" y="2698"/>
                  </a:moveTo>
                  <a:lnTo>
                    <a:pt x="5724" y="3683"/>
                  </a:lnTo>
                  <a:lnTo>
                    <a:pt x="5802" y="2843"/>
                  </a:lnTo>
                  <a:cubicBezTo>
                    <a:pt x="5959" y="2776"/>
                    <a:pt x="6116" y="2720"/>
                    <a:pt x="6284" y="2698"/>
                  </a:cubicBezTo>
                  <a:close/>
                  <a:moveTo>
                    <a:pt x="3932" y="1017"/>
                  </a:moveTo>
                  <a:lnTo>
                    <a:pt x="3585" y="3773"/>
                  </a:lnTo>
                  <a:cubicBezTo>
                    <a:pt x="3517" y="3762"/>
                    <a:pt x="3461" y="3750"/>
                    <a:pt x="3394" y="3739"/>
                  </a:cubicBezTo>
                  <a:cubicBezTo>
                    <a:pt x="3204" y="3694"/>
                    <a:pt x="3002" y="3650"/>
                    <a:pt x="2801" y="3594"/>
                  </a:cubicBezTo>
                  <a:lnTo>
                    <a:pt x="3932" y="1017"/>
                  </a:lnTo>
                  <a:close/>
                  <a:moveTo>
                    <a:pt x="6687" y="2686"/>
                  </a:moveTo>
                  <a:cubicBezTo>
                    <a:pt x="6911" y="2709"/>
                    <a:pt x="7113" y="2810"/>
                    <a:pt x="7270" y="2978"/>
                  </a:cubicBezTo>
                  <a:lnTo>
                    <a:pt x="6575" y="3874"/>
                  </a:lnTo>
                  <a:lnTo>
                    <a:pt x="6687" y="2686"/>
                  </a:lnTo>
                  <a:close/>
                  <a:moveTo>
                    <a:pt x="4951" y="1566"/>
                  </a:moveTo>
                  <a:lnTo>
                    <a:pt x="4458" y="3918"/>
                  </a:lnTo>
                  <a:cubicBezTo>
                    <a:pt x="4279" y="3896"/>
                    <a:pt x="4100" y="3874"/>
                    <a:pt x="3921" y="3840"/>
                  </a:cubicBezTo>
                  <a:lnTo>
                    <a:pt x="4951" y="1566"/>
                  </a:lnTo>
                  <a:close/>
                  <a:moveTo>
                    <a:pt x="7426" y="3179"/>
                  </a:moveTo>
                  <a:cubicBezTo>
                    <a:pt x="7460" y="3235"/>
                    <a:pt x="7494" y="3280"/>
                    <a:pt x="7516" y="3347"/>
                  </a:cubicBezTo>
                  <a:cubicBezTo>
                    <a:pt x="7684" y="3829"/>
                    <a:pt x="7225" y="3963"/>
                    <a:pt x="6788" y="4008"/>
                  </a:cubicBezTo>
                  <a:lnTo>
                    <a:pt x="7426" y="3179"/>
                  </a:lnTo>
                  <a:close/>
                  <a:moveTo>
                    <a:pt x="5545" y="2922"/>
                  </a:moveTo>
                  <a:lnTo>
                    <a:pt x="5444" y="4019"/>
                  </a:lnTo>
                  <a:cubicBezTo>
                    <a:pt x="5231" y="4008"/>
                    <a:pt x="5029" y="3986"/>
                    <a:pt x="4828" y="3963"/>
                  </a:cubicBezTo>
                  <a:lnTo>
                    <a:pt x="5545" y="2922"/>
                  </a:lnTo>
                  <a:close/>
                  <a:moveTo>
                    <a:pt x="6407" y="2978"/>
                  </a:moveTo>
                  <a:lnTo>
                    <a:pt x="6318" y="4030"/>
                  </a:lnTo>
                  <a:lnTo>
                    <a:pt x="6295" y="4030"/>
                  </a:lnTo>
                  <a:cubicBezTo>
                    <a:pt x="6243" y="4034"/>
                    <a:pt x="6189" y="4035"/>
                    <a:pt x="6135" y="4035"/>
                  </a:cubicBezTo>
                  <a:cubicBezTo>
                    <a:pt x="6028" y="4035"/>
                    <a:pt x="5918" y="4030"/>
                    <a:pt x="5814" y="4030"/>
                  </a:cubicBezTo>
                  <a:lnTo>
                    <a:pt x="6407" y="2978"/>
                  </a:lnTo>
                  <a:close/>
                  <a:moveTo>
                    <a:pt x="4538" y="0"/>
                  </a:moveTo>
                  <a:cubicBezTo>
                    <a:pt x="4263" y="0"/>
                    <a:pt x="3993" y="39"/>
                    <a:pt x="3753" y="110"/>
                  </a:cubicBezTo>
                  <a:cubicBezTo>
                    <a:pt x="3181" y="289"/>
                    <a:pt x="2733" y="693"/>
                    <a:pt x="2409" y="1186"/>
                  </a:cubicBezTo>
                  <a:cubicBezTo>
                    <a:pt x="2143" y="1099"/>
                    <a:pt x="1868" y="1041"/>
                    <a:pt x="1595" y="1041"/>
                  </a:cubicBezTo>
                  <a:cubicBezTo>
                    <a:pt x="1304" y="1041"/>
                    <a:pt x="1017" y="1107"/>
                    <a:pt x="751" y="1275"/>
                  </a:cubicBezTo>
                  <a:cubicBezTo>
                    <a:pt x="348" y="1522"/>
                    <a:pt x="0" y="2037"/>
                    <a:pt x="101" y="2541"/>
                  </a:cubicBezTo>
                  <a:cubicBezTo>
                    <a:pt x="269" y="3381"/>
                    <a:pt x="1434" y="3739"/>
                    <a:pt x="2129" y="3952"/>
                  </a:cubicBezTo>
                  <a:cubicBezTo>
                    <a:pt x="3293" y="4296"/>
                    <a:pt x="4576" y="4485"/>
                    <a:pt x="5813" y="4485"/>
                  </a:cubicBezTo>
                  <a:cubicBezTo>
                    <a:pt x="5944" y="4485"/>
                    <a:pt x="6075" y="4483"/>
                    <a:pt x="6206" y="4478"/>
                  </a:cubicBezTo>
                  <a:cubicBezTo>
                    <a:pt x="6900" y="4445"/>
                    <a:pt x="8614" y="4243"/>
                    <a:pt x="8244" y="3146"/>
                  </a:cubicBezTo>
                  <a:cubicBezTo>
                    <a:pt x="7960" y="2473"/>
                    <a:pt x="7370" y="2219"/>
                    <a:pt x="6736" y="2219"/>
                  </a:cubicBezTo>
                  <a:cubicBezTo>
                    <a:pt x="6546" y="2219"/>
                    <a:pt x="6352" y="2242"/>
                    <a:pt x="6161" y="2283"/>
                  </a:cubicBezTo>
                  <a:cubicBezTo>
                    <a:pt x="6430" y="1690"/>
                    <a:pt x="6530" y="961"/>
                    <a:pt x="6026" y="502"/>
                  </a:cubicBezTo>
                  <a:cubicBezTo>
                    <a:pt x="5647" y="152"/>
                    <a:pt x="5084" y="0"/>
                    <a:pt x="45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0" name="Google Shape;3240;p18"/>
            <p:cNvSpPr/>
            <p:nvPr/>
          </p:nvSpPr>
          <p:spPr>
            <a:xfrm>
              <a:off x="8900967" y="2630917"/>
              <a:ext cx="208044" cy="108350"/>
            </a:xfrm>
            <a:custGeom>
              <a:avLst/>
              <a:gdLst/>
              <a:ahLst/>
              <a:cxnLst/>
              <a:rect l="l" t="t" r="r" b="b"/>
              <a:pathLst>
                <a:path w="6273" h="3267" extrusionOk="0">
                  <a:moveTo>
                    <a:pt x="4906" y="1113"/>
                  </a:moveTo>
                  <a:lnTo>
                    <a:pt x="5051" y="2087"/>
                  </a:lnTo>
                  <a:lnTo>
                    <a:pt x="4547" y="1214"/>
                  </a:lnTo>
                  <a:cubicBezTo>
                    <a:pt x="4671" y="1169"/>
                    <a:pt x="4794" y="1124"/>
                    <a:pt x="4906" y="1113"/>
                  </a:cubicBezTo>
                  <a:close/>
                  <a:moveTo>
                    <a:pt x="5096" y="1102"/>
                  </a:moveTo>
                  <a:lnTo>
                    <a:pt x="5096" y="1102"/>
                  </a:lnTo>
                  <a:cubicBezTo>
                    <a:pt x="5298" y="1113"/>
                    <a:pt x="5477" y="1225"/>
                    <a:pt x="5589" y="1482"/>
                  </a:cubicBezTo>
                  <a:cubicBezTo>
                    <a:pt x="5679" y="1684"/>
                    <a:pt x="5656" y="1886"/>
                    <a:pt x="5522" y="2054"/>
                  </a:cubicBezTo>
                  <a:cubicBezTo>
                    <a:pt x="5443" y="2132"/>
                    <a:pt x="5354" y="2199"/>
                    <a:pt x="5253" y="2255"/>
                  </a:cubicBezTo>
                  <a:lnTo>
                    <a:pt x="5096" y="1102"/>
                  </a:lnTo>
                  <a:close/>
                  <a:moveTo>
                    <a:pt x="3450" y="452"/>
                  </a:moveTo>
                  <a:cubicBezTo>
                    <a:pt x="3752" y="609"/>
                    <a:pt x="3976" y="889"/>
                    <a:pt x="4122" y="1191"/>
                  </a:cubicBezTo>
                  <a:cubicBezTo>
                    <a:pt x="4155" y="1258"/>
                    <a:pt x="4211" y="1281"/>
                    <a:pt x="4290" y="1281"/>
                  </a:cubicBezTo>
                  <a:lnTo>
                    <a:pt x="4279" y="2334"/>
                  </a:lnTo>
                  <a:lnTo>
                    <a:pt x="3450" y="452"/>
                  </a:lnTo>
                  <a:close/>
                  <a:moveTo>
                    <a:pt x="2929" y="333"/>
                  </a:moveTo>
                  <a:cubicBezTo>
                    <a:pt x="3004" y="333"/>
                    <a:pt x="3078" y="339"/>
                    <a:pt x="3147" y="351"/>
                  </a:cubicBezTo>
                  <a:lnTo>
                    <a:pt x="3405" y="2378"/>
                  </a:lnTo>
                  <a:lnTo>
                    <a:pt x="2509" y="407"/>
                  </a:lnTo>
                  <a:cubicBezTo>
                    <a:pt x="2641" y="356"/>
                    <a:pt x="2787" y="333"/>
                    <a:pt x="2929" y="333"/>
                  </a:cubicBezTo>
                  <a:close/>
                  <a:moveTo>
                    <a:pt x="4469" y="1449"/>
                  </a:moveTo>
                  <a:lnTo>
                    <a:pt x="5018" y="2390"/>
                  </a:lnTo>
                  <a:cubicBezTo>
                    <a:pt x="4839" y="2468"/>
                    <a:pt x="4648" y="2535"/>
                    <a:pt x="4458" y="2591"/>
                  </a:cubicBezTo>
                  <a:lnTo>
                    <a:pt x="4469" y="1449"/>
                  </a:lnTo>
                  <a:close/>
                  <a:moveTo>
                    <a:pt x="2330" y="519"/>
                  </a:moveTo>
                  <a:lnTo>
                    <a:pt x="2755" y="2614"/>
                  </a:lnTo>
                  <a:lnTo>
                    <a:pt x="2374" y="2054"/>
                  </a:lnTo>
                  <a:cubicBezTo>
                    <a:pt x="2453" y="2009"/>
                    <a:pt x="2486" y="1942"/>
                    <a:pt x="2430" y="1863"/>
                  </a:cubicBezTo>
                  <a:cubicBezTo>
                    <a:pt x="2218" y="1561"/>
                    <a:pt x="2016" y="1068"/>
                    <a:pt x="2184" y="709"/>
                  </a:cubicBezTo>
                  <a:cubicBezTo>
                    <a:pt x="2218" y="631"/>
                    <a:pt x="2262" y="575"/>
                    <a:pt x="2330" y="519"/>
                  </a:cubicBezTo>
                  <a:close/>
                  <a:moveTo>
                    <a:pt x="1691" y="1998"/>
                  </a:moveTo>
                  <a:cubicBezTo>
                    <a:pt x="1792" y="2031"/>
                    <a:pt x="1893" y="2065"/>
                    <a:pt x="1982" y="2110"/>
                  </a:cubicBezTo>
                  <a:cubicBezTo>
                    <a:pt x="1994" y="2110"/>
                    <a:pt x="2005" y="2121"/>
                    <a:pt x="2027" y="2121"/>
                  </a:cubicBezTo>
                  <a:lnTo>
                    <a:pt x="2083" y="2681"/>
                  </a:lnTo>
                  <a:lnTo>
                    <a:pt x="1691" y="1998"/>
                  </a:lnTo>
                  <a:close/>
                  <a:moveTo>
                    <a:pt x="3382" y="732"/>
                  </a:moveTo>
                  <a:lnTo>
                    <a:pt x="4211" y="2647"/>
                  </a:lnTo>
                  <a:cubicBezTo>
                    <a:pt x="4167" y="2658"/>
                    <a:pt x="4111" y="2670"/>
                    <a:pt x="4066" y="2681"/>
                  </a:cubicBezTo>
                  <a:cubicBezTo>
                    <a:pt x="3920" y="2714"/>
                    <a:pt x="3786" y="2748"/>
                    <a:pt x="3640" y="2770"/>
                  </a:cubicBezTo>
                  <a:lnTo>
                    <a:pt x="3382" y="732"/>
                  </a:lnTo>
                  <a:close/>
                  <a:moveTo>
                    <a:pt x="1329" y="1940"/>
                  </a:moveTo>
                  <a:cubicBezTo>
                    <a:pt x="1345" y="1940"/>
                    <a:pt x="1361" y="1941"/>
                    <a:pt x="1378" y="1942"/>
                  </a:cubicBezTo>
                  <a:lnTo>
                    <a:pt x="1456" y="2815"/>
                  </a:lnTo>
                  <a:lnTo>
                    <a:pt x="918" y="2121"/>
                  </a:lnTo>
                  <a:cubicBezTo>
                    <a:pt x="1021" y="1997"/>
                    <a:pt x="1152" y="1940"/>
                    <a:pt x="1329" y="1940"/>
                  </a:cubicBezTo>
                  <a:close/>
                  <a:moveTo>
                    <a:pt x="2643" y="1135"/>
                  </a:moveTo>
                  <a:lnTo>
                    <a:pt x="3405" y="2815"/>
                  </a:lnTo>
                  <a:cubicBezTo>
                    <a:pt x="3270" y="2838"/>
                    <a:pt x="3136" y="2860"/>
                    <a:pt x="3002" y="2871"/>
                  </a:cubicBezTo>
                  <a:lnTo>
                    <a:pt x="2643" y="1135"/>
                  </a:lnTo>
                  <a:close/>
                  <a:moveTo>
                    <a:pt x="806" y="2278"/>
                  </a:moveTo>
                  <a:lnTo>
                    <a:pt x="1277" y="2882"/>
                  </a:lnTo>
                  <a:cubicBezTo>
                    <a:pt x="952" y="2826"/>
                    <a:pt x="672" y="2681"/>
                    <a:pt x="773" y="2345"/>
                  </a:cubicBezTo>
                  <a:cubicBezTo>
                    <a:pt x="784" y="2322"/>
                    <a:pt x="795" y="2300"/>
                    <a:pt x="806" y="2278"/>
                  </a:cubicBezTo>
                  <a:close/>
                  <a:moveTo>
                    <a:pt x="2206" y="2132"/>
                  </a:moveTo>
                  <a:lnTo>
                    <a:pt x="2733" y="2894"/>
                  </a:lnTo>
                  <a:cubicBezTo>
                    <a:pt x="2587" y="2916"/>
                    <a:pt x="2442" y="2927"/>
                    <a:pt x="2285" y="2927"/>
                  </a:cubicBezTo>
                  <a:lnTo>
                    <a:pt x="2206" y="2132"/>
                  </a:lnTo>
                  <a:close/>
                  <a:moveTo>
                    <a:pt x="1579" y="2166"/>
                  </a:moveTo>
                  <a:lnTo>
                    <a:pt x="2016" y="2938"/>
                  </a:lnTo>
                  <a:lnTo>
                    <a:pt x="1938" y="2938"/>
                  </a:lnTo>
                  <a:cubicBezTo>
                    <a:pt x="1859" y="2938"/>
                    <a:pt x="1758" y="2927"/>
                    <a:pt x="1646" y="2927"/>
                  </a:cubicBezTo>
                  <a:lnTo>
                    <a:pt x="1579" y="2166"/>
                  </a:lnTo>
                  <a:close/>
                  <a:moveTo>
                    <a:pt x="3091" y="1"/>
                  </a:moveTo>
                  <a:cubicBezTo>
                    <a:pt x="2647" y="1"/>
                    <a:pt x="2173" y="144"/>
                    <a:pt x="1870" y="429"/>
                  </a:cubicBezTo>
                  <a:cubicBezTo>
                    <a:pt x="1534" y="754"/>
                    <a:pt x="1557" y="1225"/>
                    <a:pt x="1714" y="1639"/>
                  </a:cubicBezTo>
                  <a:cubicBezTo>
                    <a:pt x="1627" y="1628"/>
                    <a:pt x="1541" y="1622"/>
                    <a:pt x="1455" y="1622"/>
                  </a:cubicBezTo>
                  <a:cubicBezTo>
                    <a:pt x="952" y="1622"/>
                    <a:pt x="479" y="1828"/>
                    <a:pt x="269" y="2345"/>
                  </a:cubicBezTo>
                  <a:cubicBezTo>
                    <a:pt x="257" y="2356"/>
                    <a:pt x="269" y="2356"/>
                    <a:pt x="257" y="2367"/>
                  </a:cubicBezTo>
                  <a:cubicBezTo>
                    <a:pt x="257" y="2378"/>
                    <a:pt x="246" y="2378"/>
                    <a:pt x="246" y="2390"/>
                  </a:cubicBezTo>
                  <a:cubicBezTo>
                    <a:pt x="0" y="3113"/>
                    <a:pt x="954" y="3266"/>
                    <a:pt x="1809" y="3266"/>
                  </a:cubicBezTo>
                  <a:cubicBezTo>
                    <a:pt x="2278" y="3266"/>
                    <a:pt x="2717" y="3220"/>
                    <a:pt x="2912" y="3196"/>
                  </a:cubicBezTo>
                  <a:cubicBezTo>
                    <a:pt x="3394" y="3140"/>
                    <a:pt x="3875" y="3050"/>
                    <a:pt x="4346" y="2927"/>
                  </a:cubicBezTo>
                  <a:cubicBezTo>
                    <a:pt x="4928" y="2770"/>
                    <a:pt x="5768" y="2535"/>
                    <a:pt x="6082" y="1964"/>
                  </a:cubicBezTo>
                  <a:cubicBezTo>
                    <a:pt x="6272" y="1628"/>
                    <a:pt x="6149" y="1225"/>
                    <a:pt x="5869" y="978"/>
                  </a:cubicBezTo>
                  <a:cubicBezTo>
                    <a:pt x="5682" y="814"/>
                    <a:pt x="5458" y="753"/>
                    <a:pt x="5225" y="753"/>
                  </a:cubicBezTo>
                  <a:cubicBezTo>
                    <a:pt x="4998" y="753"/>
                    <a:pt x="4763" y="811"/>
                    <a:pt x="4547" y="889"/>
                  </a:cubicBezTo>
                  <a:cubicBezTo>
                    <a:pt x="4323" y="497"/>
                    <a:pt x="4010" y="183"/>
                    <a:pt x="3562" y="60"/>
                  </a:cubicBezTo>
                  <a:cubicBezTo>
                    <a:pt x="3416" y="20"/>
                    <a:pt x="3256" y="1"/>
                    <a:pt x="30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1" name="Google Shape;3241;p18"/>
            <p:cNvSpPr/>
            <p:nvPr/>
          </p:nvSpPr>
          <p:spPr>
            <a:xfrm>
              <a:off x="8657635" y="2857799"/>
              <a:ext cx="285683" cy="148745"/>
            </a:xfrm>
            <a:custGeom>
              <a:avLst/>
              <a:gdLst/>
              <a:ahLst/>
              <a:cxnLst/>
              <a:rect l="l" t="t" r="r" b="b"/>
              <a:pathLst>
                <a:path w="8614" h="4485" extrusionOk="0">
                  <a:moveTo>
                    <a:pt x="1826" y="1541"/>
                  </a:moveTo>
                  <a:cubicBezTo>
                    <a:pt x="1983" y="1597"/>
                    <a:pt x="2140" y="1664"/>
                    <a:pt x="2274" y="1720"/>
                  </a:cubicBezTo>
                  <a:cubicBezTo>
                    <a:pt x="2274" y="1720"/>
                    <a:pt x="2285" y="1720"/>
                    <a:pt x="2297" y="1731"/>
                  </a:cubicBezTo>
                  <a:lnTo>
                    <a:pt x="1636" y="2874"/>
                  </a:lnTo>
                  <a:lnTo>
                    <a:pt x="1826" y="1541"/>
                  </a:lnTo>
                  <a:close/>
                  <a:moveTo>
                    <a:pt x="1446" y="1478"/>
                  </a:moveTo>
                  <a:cubicBezTo>
                    <a:pt x="1489" y="1478"/>
                    <a:pt x="1533" y="1480"/>
                    <a:pt x="1580" y="1485"/>
                  </a:cubicBezTo>
                  <a:lnTo>
                    <a:pt x="1367" y="2997"/>
                  </a:lnTo>
                  <a:cubicBezTo>
                    <a:pt x="1322" y="2975"/>
                    <a:pt x="1277" y="2952"/>
                    <a:pt x="1233" y="2919"/>
                  </a:cubicBezTo>
                  <a:cubicBezTo>
                    <a:pt x="986" y="2728"/>
                    <a:pt x="773" y="2471"/>
                    <a:pt x="818" y="2135"/>
                  </a:cubicBezTo>
                  <a:cubicBezTo>
                    <a:pt x="852" y="1888"/>
                    <a:pt x="1020" y="1574"/>
                    <a:pt x="1266" y="1496"/>
                  </a:cubicBezTo>
                  <a:cubicBezTo>
                    <a:pt x="1325" y="1483"/>
                    <a:pt x="1384" y="1478"/>
                    <a:pt x="1446" y="1478"/>
                  </a:cubicBezTo>
                  <a:close/>
                  <a:moveTo>
                    <a:pt x="3876" y="522"/>
                  </a:moveTo>
                  <a:lnTo>
                    <a:pt x="2700" y="3210"/>
                  </a:lnTo>
                  <a:lnTo>
                    <a:pt x="2677" y="1709"/>
                  </a:lnTo>
                  <a:cubicBezTo>
                    <a:pt x="2778" y="1675"/>
                    <a:pt x="2857" y="1630"/>
                    <a:pt x="2890" y="1552"/>
                  </a:cubicBezTo>
                  <a:cubicBezTo>
                    <a:pt x="3103" y="1126"/>
                    <a:pt x="3417" y="678"/>
                    <a:pt x="3876" y="522"/>
                  </a:cubicBezTo>
                  <a:close/>
                  <a:moveTo>
                    <a:pt x="4257" y="443"/>
                  </a:moveTo>
                  <a:cubicBezTo>
                    <a:pt x="4537" y="443"/>
                    <a:pt x="4839" y="499"/>
                    <a:pt x="5097" y="622"/>
                  </a:cubicBezTo>
                  <a:lnTo>
                    <a:pt x="3898" y="3266"/>
                  </a:lnTo>
                  <a:lnTo>
                    <a:pt x="4257" y="443"/>
                  </a:lnTo>
                  <a:close/>
                  <a:moveTo>
                    <a:pt x="2442" y="1989"/>
                  </a:moveTo>
                  <a:lnTo>
                    <a:pt x="2453" y="3501"/>
                  </a:lnTo>
                  <a:cubicBezTo>
                    <a:pt x="2207" y="3423"/>
                    <a:pt x="1961" y="3333"/>
                    <a:pt x="1725" y="3221"/>
                  </a:cubicBezTo>
                  <a:lnTo>
                    <a:pt x="2442" y="1989"/>
                  </a:lnTo>
                  <a:close/>
                  <a:moveTo>
                    <a:pt x="5354" y="802"/>
                  </a:moveTo>
                  <a:cubicBezTo>
                    <a:pt x="5444" y="880"/>
                    <a:pt x="5522" y="970"/>
                    <a:pt x="5578" y="1082"/>
                  </a:cubicBezTo>
                  <a:cubicBezTo>
                    <a:pt x="5814" y="1597"/>
                    <a:pt x="5534" y="2258"/>
                    <a:pt x="5231" y="2695"/>
                  </a:cubicBezTo>
                  <a:cubicBezTo>
                    <a:pt x="5164" y="2784"/>
                    <a:pt x="5198" y="2840"/>
                    <a:pt x="5265" y="2874"/>
                  </a:cubicBezTo>
                  <a:lnTo>
                    <a:pt x="4783" y="3591"/>
                  </a:lnTo>
                  <a:lnTo>
                    <a:pt x="5354" y="802"/>
                  </a:lnTo>
                  <a:close/>
                  <a:moveTo>
                    <a:pt x="6284" y="2695"/>
                  </a:moveTo>
                  <a:lnTo>
                    <a:pt x="5724" y="3680"/>
                  </a:lnTo>
                  <a:lnTo>
                    <a:pt x="5802" y="2840"/>
                  </a:lnTo>
                  <a:cubicBezTo>
                    <a:pt x="5959" y="2773"/>
                    <a:pt x="6116" y="2717"/>
                    <a:pt x="6284" y="2695"/>
                  </a:cubicBezTo>
                  <a:close/>
                  <a:moveTo>
                    <a:pt x="3932" y="1014"/>
                  </a:moveTo>
                  <a:lnTo>
                    <a:pt x="3585" y="3770"/>
                  </a:lnTo>
                  <a:cubicBezTo>
                    <a:pt x="3517" y="3759"/>
                    <a:pt x="3461" y="3747"/>
                    <a:pt x="3394" y="3736"/>
                  </a:cubicBezTo>
                  <a:cubicBezTo>
                    <a:pt x="3204" y="3691"/>
                    <a:pt x="3002" y="3647"/>
                    <a:pt x="2801" y="3602"/>
                  </a:cubicBezTo>
                  <a:lnTo>
                    <a:pt x="3932" y="1014"/>
                  </a:lnTo>
                  <a:close/>
                  <a:moveTo>
                    <a:pt x="6687" y="2683"/>
                  </a:moveTo>
                  <a:cubicBezTo>
                    <a:pt x="6911" y="2706"/>
                    <a:pt x="7113" y="2807"/>
                    <a:pt x="7270" y="2975"/>
                  </a:cubicBezTo>
                  <a:lnTo>
                    <a:pt x="6575" y="3871"/>
                  </a:lnTo>
                  <a:lnTo>
                    <a:pt x="6687" y="2683"/>
                  </a:lnTo>
                  <a:close/>
                  <a:moveTo>
                    <a:pt x="4940" y="1563"/>
                  </a:moveTo>
                  <a:lnTo>
                    <a:pt x="4458" y="3915"/>
                  </a:lnTo>
                  <a:cubicBezTo>
                    <a:pt x="4279" y="3893"/>
                    <a:pt x="4100" y="3871"/>
                    <a:pt x="3921" y="3837"/>
                  </a:cubicBezTo>
                  <a:lnTo>
                    <a:pt x="4940" y="1563"/>
                  </a:lnTo>
                  <a:close/>
                  <a:moveTo>
                    <a:pt x="7426" y="3176"/>
                  </a:moveTo>
                  <a:cubicBezTo>
                    <a:pt x="7460" y="3232"/>
                    <a:pt x="7494" y="3277"/>
                    <a:pt x="7516" y="3344"/>
                  </a:cubicBezTo>
                  <a:cubicBezTo>
                    <a:pt x="7684" y="3826"/>
                    <a:pt x="7225" y="3960"/>
                    <a:pt x="6788" y="4005"/>
                  </a:cubicBezTo>
                  <a:lnTo>
                    <a:pt x="7426" y="3176"/>
                  </a:lnTo>
                  <a:close/>
                  <a:moveTo>
                    <a:pt x="5545" y="2919"/>
                  </a:moveTo>
                  <a:lnTo>
                    <a:pt x="5433" y="4016"/>
                  </a:lnTo>
                  <a:cubicBezTo>
                    <a:pt x="5231" y="4005"/>
                    <a:pt x="5030" y="3983"/>
                    <a:pt x="4828" y="3960"/>
                  </a:cubicBezTo>
                  <a:lnTo>
                    <a:pt x="5545" y="2919"/>
                  </a:lnTo>
                  <a:close/>
                  <a:moveTo>
                    <a:pt x="6407" y="2975"/>
                  </a:moveTo>
                  <a:lnTo>
                    <a:pt x="6318" y="4027"/>
                  </a:lnTo>
                  <a:lnTo>
                    <a:pt x="6295" y="4027"/>
                  </a:lnTo>
                  <a:cubicBezTo>
                    <a:pt x="6239" y="4031"/>
                    <a:pt x="6184" y="4032"/>
                    <a:pt x="6131" y="4032"/>
                  </a:cubicBezTo>
                  <a:cubicBezTo>
                    <a:pt x="6023" y="4032"/>
                    <a:pt x="5918" y="4027"/>
                    <a:pt x="5814" y="4027"/>
                  </a:cubicBezTo>
                  <a:lnTo>
                    <a:pt x="6407" y="2975"/>
                  </a:lnTo>
                  <a:close/>
                  <a:moveTo>
                    <a:pt x="4556" y="1"/>
                  </a:moveTo>
                  <a:cubicBezTo>
                    <a:pt x="4275" y="1"/>
                    <a:pt x="3998" y="42"/>
                    <a:pt x="3753" y="118"/>
                  </a:cubicBezTo>
                  <a:cubicBezTo>
                    <a:pt x="3181" y="298"/>
                    <a:pt x="2733" y="690"/>
                    <a:pt x="2409" y="1182"/>
                  </a:cubicBezTo>
                  <a:cubicBezTo>
                    <a:pt x="2143" y="1096"/>
                    <a:pt x="1868" y="1038"/>
                    <a:pt x="1596" y="1038"/>
                  </a:cubicBezTo>
                  <a:cubicBezTo>
                    <a:pt x="1304" y="1038"/>
                    <a:pt x="1017" y="1104"/>
                    <a:pt x="751" y="1272"/>
                  </a:cubicBezTo>
                  <a:cubicBezTo>
                    <a:pt x="348" y="1518"/>
                    <a:pt x="0" y="2045"/>
                    <a:pt x="101" y="2538"/>
                  </a:cubicBezTo>
                  <a:cubicBezTo>
                    <a:pt x="258" y="3378"/>
                    <a:pt x="1434" y="3736"/>
                    <a:pt x="2129" y="3949"/>
                  </a:cubicBezTo>
                  <a:cubicBezTo>
                    <a:pt x="3274" y="4288"/>
                    <a:pt x="4535" y="4485"/>
                    <a:pt x="5754" y="4485"/>
                  </a:cubicBezTo>
                  <a:cubicBezTo>
                    <a:pt x="5905" y="4485"/>
                    <a:pt x="6056" y="4482"/>
                    <a:pt x="6206" y="4475"/>
                  </a:cubicBezTo>
                  <a:cubicBezTo>
                    <a:pt x="6900" y="4442"/>
                    <a:pt x="8614" y="4240"/>
                    <a:pt x="8233" y="3143"/>
                  </a:cubicBezTo>
                  <a:cubicBezTo>
                    <a:pt x="7957" y="2470"/>
                    <a:pt x="7370" y="2216"/>
                    <a:pt x="6736" y="2216"/>
                  </a:cubicBezTo>
                  <a:cubicBezTo>
                    <a:pt x="6546" y="2216"/>
                    <a:pt x="6352" y="2239"/>
                    <a:pt x="6161" y="2280"/>
                  </a:cubicBezTo>
                  <a:cubicBezTo>
                    <a:pt x="6430" y="1686"/>
                    <a:pt x="6530" y="958"/>
                    <a:pt x="6026" y="499"/>
                  </a:cubicBezTo>
                  <a:cubicBezTo>
                    <a:pt x="5651" y="153"/>
                    <a:pt x="5096" y="1"/>
                    <a:pt x="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2" name="Google Shape;3242;p18"/>
            <p:cNvSpPr/>
            <p:nvPr/>
          </p:nvSpPr>
          <p:spPr>
            <a:xfrm>
              <a:off x="8483419" y="3098510"/>
              <a:ext cx="285683" cy="148745"/>
            </a:xfrm>
            <a:custGeom>
              <a:avLst/>
              <a:gdLst/>
              <a:ahLst/>
              <a:cxnLst/>
              <a:rect l="l" t="t" r="r" b="b"/>
              <a:pathLst>
                <a:path w="8614" h="4485" extrusionOk="0">
                  <a:moveTo>
                    <a:pt x="1826" y="1541"/>
                  </a:moveTo>
                  <a:cubicBezTo>
                    <a:pt x="1983" y="1597"/>
                    <a:pt x="2140" y="1664"/>
                    <a:pt x="2274" y="1720"/>
                  </a:cubicBezTo>
                  <a:cubicBezTo>
                    <a:pt x="2274" y="1720"/>
                    <a:pt x="2297" y="1720"/>
                    <a:pt x="2297" y="1731"/>
                  </a:cubicBezTo>
                  <a:lnTo>
                    <a:pt x="1636" y="2874"/>
                  </a:lnTo>
                  <a:lnTo>
                    <a:pt x="1826" y="1541"/>
                  </a:lnTo>
                  <a:close/>
                  <a:moveTo>
                    <a:pt x="1461" y="1478"/>
                  </a:moveTo>
                  <a:cubicBezTo>
                    <a:pt x="1499" y="1478"/>
                    <a:pt x="1539" y="1481"/>
                    <a:pt x="1580" y="1485"/>
                  </a:cubicBezTo>
                  <a:lnTo>
                    <a:pt x="1367" y="2997"/>
                  </a:lnTo>
                  <a:cubicBezTo>
                    <a:pt x="1322" y="2975"/>
                    <a:pt x="1277" y="2952"/>
                    <a:pt x="1232" y="2919"/>
                  </a:cubicBezTo>
                  <a:cubicBezTo>
                    <a:pt x="986" y="2728"/>
                    <a:pt x="773" y="2470"/>
                    <a:pt x="818" y="2134"/>
                  </a:cubicBezTo>
                  <a:cubicBezTo>
                    <a:pt x="852" y="1899"/>
                    <a:pt x="1031" y="1574"/>
                    <a:pt x="1266" y="1507"/>
                  </a:cubicBezTo>
                  <a:cubicBezTo>
                    <a:pt x="1330" y="1486"/>
                    <a:pt x="1394" y="1478"/>
                    <a:pt x="1461" y="1478"/>
                  </a:cubicBezTo>
                  <a:close/>
                  <a:moveTo>
                    <a:pt x="3876" y="522"/>
                  </a:moveTo>
                  <a:lnTo>
                    <a:pt x="2700" y="3210"/>
                  </a:lnTo>
                  <a:lnTo>
                    <a:pt x="2689" y="1720"/>
                  </a:lnTo>
                  <a:cubicBezTo>
                    <a:pt x="2778" y="1686"/>
                    <a:pt x="2857" y="1630"/>
                    <a:pt x="2901" y="1552"/>
                  </a:cubicBezTo>
                  <a:cubicBezTo>
                    <a:pt x="3103" y="1126"/>
                    <a:pt x="3417" y="678"/>
                    <a:pt x="3876" y="522"/>
                  </a:cubicBezTo>
                  <a:close/>
                  <a:moveTo>
                    <a:pt x="4327" y="453"/>
                  </a:moveTo>
                  <a:cubicBezTo>
                    <a:pt x="4587" y="453"/>
                    <a:pt x="4861" y="509"/>
                    <a:pt x="5097" y="622"/>
                  </a:cubicBezTo>
                  <a:lnTo>
                    <a:pt x="3898" y="3277"/>
                  </a:lnTo>
                  <a:lnTo>
                    <a:pt x="4257" y="454"/>
                  </a:lnTo>
                  <a:cubicBezTo>
                    <a:pt x="4280" y="453"/>
                    <a:pt x="4303" y="453"/>
                    <a:pt x="4327" y="453"/>
                  </a:cubicBezTo>
                  <a:close/>
                  <a:moveTo>
                    <a:pt x="2442" y="1989"/>
                  </a:moveTo>
                  <a:lnTo>
                    <a:pt x="2453" y="3501"/>
                  </a:lnTo>
                  <a:cubicBezTo>
                    <a:pt x="2207" y="3423"/>
                    <a:pt x="1960" y="3333"/>
                    <a:pt x="1725" y="3221"/>
                  </a:cubicBezTo>
                  <a:lnTo>
                    <a:pt x="2442" y="1989"/>
                  </a:lnTo>
                  <a:close/>
                  <a:moveTo>
                    <a:pt x="5354" y="802"/>
                  </a:moveTo>
                  <a:cubicBezTo>
                    <a:pt x="5444" y="880"/>
                    <a:pt x="5522" y="970"/>
                    <a:pt x="5578" y="1082"/>
                  </a:cubicBezTo>
                  <a:cubicBezTo>
                    <a:pt x="5814" y="1597"/>
                    <a:pt x="5533" y="2258"/>
                    <a:pt x="5231" y="2694"/>
                  </a:cubicBezTo>
                  <a:cubicBezTo>
                    <a:pt x="5175" y="2784"/>
                    <a:pt x="5197" y="2840"/>
                    <a:pt x="5265" y="2874"/>
                  </a:cubicBezTo>
                  <a:lnTo>
                    <a:pt x="4783" y="3591"/>
                  </a:lnTo>
                  <a:lnTo>
                    <a:pt x="5354" y="802"/>
                  </a:lnTo>
                  <a:close/>
                  <a:moveTo>
                    <a:pt x="6284" y="2694"/>
                  </a:moveTo>
                  <a:lnTo>
                    <a:pt x="5724" y="3680"/>
                  </a:lnTo>
                  <a:lnTo>
                    <a:pt x="5802" y="2851"/>
                  </a:lnTo>
                  <a:cubicBezTo>
                    <a:pt x="5959" y="2773"/>
                    <a:pt x="6116" y="2717"/>
                    <a:pt x="6284" y="2694"/>
                  </a:cubicBezTo>
                  <a:close/>
                  <a:moveTo>
                    <a:pt x="3932" y="1014"/>
                  </a:moveTo>
                  <a:lnTo>
                    <a:pt x="3585" y="3770"/>
                  </a:lnTo>
                  <a:cubicBezTo>
                    <a:pt x="3517" y="3759"/>
                    <a:pt x="3461" y="3747"/>
                    <a:pt x="3394" y="3736"/>
                  </a:cubicBezTo>
                  <a:cubicBezTo>
                    <a:pt x="3204" y="3691"/>
                    <a:pt x="3002" y="3647"/>
                    <a:pt x="2801" y="3602"/>
                  </a:cubicBezTo>
                  <a:lnTo>
                    <a:pt x="3932" y="1014"/>
                  </a:lnTo>
                  <a:close/>
                  <a:moveTo>
                    <a:pt x="6687" y="2683"/>
                  </a:moveTo>
                  <a:cubicBezTo>
                    <a:pt x="6911" y="2717"/>
                    <a:pt x="7113" y="2806"/>
                    <a:pt x="7270" y="2975"/>
                  </a:cubicBezTo>
                  <a:lnTo>
                    <a:pt x="6575" y="3871"/>
                  </a:lnTo>
                  <a:lnTo>
                    <a:pt x="6687" y="2683"/>
                  </a:lnTo>
                  <a:close/>
                  <a:moveTo>
                    <a:pt x="4951" y="1563"/>
                  </a:moveTo>
                  <a:lnTo>
                    <a:pt x="4458" y="3915"/>
                  </a:lnTo>
                  <a:cubicBezTo>
                    <a:pt x="4279" y="3893"/>
                    <a:pt x="4100" y="3871"/>
                    <a:pt x="3921" y="3837"/>
                  </a:cubicBezTo>
                  <a:lnTo>
                    <a:pt x="4951" y="1563"/>
                  </a:lnTo>
                  <a:close/>
                  <a:moveTo>
                    <a:pt x="7426" y="3187"/>
                  </a:moveTo>
                  <a:cubicBezTo>
                    <a:pt x="7460" y="3232"/>
                    <a:pt x="7494" y="3277"/>
                    <a:pt x="7516" y="3344"/>
                  </a:cubicBezTo>
                  <a:cubicBezTo>
                    <a:pt x="7684" y="3826"/>
                    <a:pt x="7225" y="3971"/>
                    <a:pt x="6788" y="4005"/>
                  </a:cubicBezTo>
                  <a:lnTo>
                    <a:pt x="7426" y="3187"/>
                  </a:lnTo>
                  <a:close/>
                  <a:moveTo>
                    <a:pt x="5545" y="2930"/>
                  </a:moveTo>
                  <a:lnTo>
                    <a:pt x="5444" y="4016"/>
                  </a:lnTo>
                  <a:cubicBezTo>
                    <a:pt x="5231" y="4005"/>
                    <a:pt x="5029" y="3983"/>
                    <a:pt x="4828" y="3960"/>
                  </a:cubicBezTo>
                  <a:lnTo>
                    <a:pt x="5545" y="2930"/>
                  </a:lnTo>
                  <a:close/>
                  <a:moveTo>
                    <a:pt x="6407" y="2975"/>
                  </a:moveTo>
                  <a:lnTo>
                    <a:pt x="6318" y="4027"/>
                  </a:lnTo>
                  <a:lnTo>
                    <a:pt x="6295" y="4027"/>
                  </a:lnTo>
                  <a:cubicBezTo>
                    <a:pt x="6243" y="4031"/>
                    <a:pt x="6189" y="4032"/>
                    <a:pt x="6135" y="4032"/>
                  </a:cubicBezTo>
                  <a:cubicBezTo>
                    <a:pt x="6028" y="4032"/>
                    <a:pt x="5918" y="4027"/>
                    <a:pt x="5814" y="4027"/>
                  </a:cubicBezTo>
                  <a:lnTo>
                    <a:pt x="6407" y="2975"/>
                  </a:lnTo>
                  <a:close/>
                  <a:moveTo>
                    <a:pt x="4556" y="0"/>
                  </a:moveTo>
                  <a:cubicBezTo>
                    <a:pt x="4275" y="0"/>
                    <a:pt x="3998" y="42"/>
                    <a:pt x="3753" y="118"/>
                  </a:cubicBezTo>
                  <a:cubicBezTo>
                    <a:pt x="3181" y="298"/>
                    <a:pt x="2733" y="690"/>
                    <a:pt x="2409" y="1182"/>
                  </a:cubicBezTo>
                  <a:cubicBezTo>
                    <a:pt x="2147" y="1097"/>
                    <a:pt x="1875" y="1042"/>
                    <a:pt x="1606" y="1042"/>
                  </a:cubicBezTo>
                  <a:cubicBezTo>
                    <a:pt x="1311" y="1042"/>
                    <a:pt x="1020" y="1108"/>
                    <a:pt x="751" y="1272"/>
                  </a:cubicBezTo>
                  <a:cubicBezTo>
                    <a:pt x="348" y="1518"/>
                    <a:pt x="0" y="2045"/>
                    <a:pt x="101" y="2538"/>
                  </a:cubicBezTo>
                  <a:cubicBezTo>
                    <a:pt x="269" y="3378"/>
                    <a:pt x="1434" y="3736"/>
                    <a:pt x="2129" y="3949"/>
                  </a:cubicBezTo>
                  <a:cubicBezTo>
                    <a:pt x="3274" y="4288"/>
                    <a:pt x="4535" y="4485"/>
                    <a:pt x="5753" y="4485"/>
                  </a:cubicBezTo>
                  <a:cubicBezTo>
                    <a:pt x="5905" y="4485"/>
                    <a:pt x="6056" y="4482"/>
                    <a:pt x="6206" y="4475"/>
                  </a:cubicBezTo>
                  <a:cubicBezTo>
                    <a:pt x="6900" y="4442"/>
                    <a:pt x="8614" y="4240"/>
                    <a:pt x="8244" y="3154"/>
                  </a:cubicBezTo>
                  <a:cubicBezTo>
                    <a:pt x="7959" y="2472"/>
                    <a:pt x="7369" y="2216"/>
                    <a:pt x="6734" y="2216"/>
                  </a:cubicBezTo>
                  <a:cubicBezTo>
                    <a:pt x="6545" y="2216"/>
                    <a:pt x="6351" y="2239"/>
                    <a:pt x="6161" y="2280"/>
                  </a:cubicBezTo>
                  <a:cubicBezTo>
                    <a:pt x="6430" y="1686"/>
                    <a:pt x="6530" y="958"/>
                    <a:pt x="6026" y="499"/>
                  </a:cubicBezTo>
                  <a:cubicBezTo>
                    <a:pt x="5651" y="153"/>
                    <a:pt x="5095" y="0"/>
                    <a:pt x="4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3" name="Google Shape;3243;p18"/>
            <p:cNvSpPr/>
            <p:nvPr/>
          </p:nvSpPr>
          <p:spPr>
            <a:xfrm>
              <a:off x="8900967" y="3112340"/>
              <a:ext cx="208044" cy="108350"/>
            </a:xfrm>
            <a:custGeom>
              <a:avLst/>
              <a:gdLst/>
              <a:ahLst/>
              <a:cxnLst/>
              <a:rect l="l" t="t" r="r" b="b"/>
              <a:pathLst>
                <a:path w="6273" h="3267" extrusionOk="0">
                  <a:moveTo>
                    <a:pt x="4906" y="1113"/>
                  </a:moveTo>
                  <a:lnTo>
                    <a:pt x="5051" y="2098"/>
                  </a:lnTo>
                  <a:lnTo>
                    <a:pt x="4547" y="1225"/>
                  </a:lnTo>
                  <a:cubicBezTo>
                    <a:pt x="4671" y="1169"/>
                    <a:pt x="4794" y="1124"/>
                    <a:pt x="4906" y="1113"/>
                  </a:cubicBezTo>
                  <a:close/>
                  <a:moveTo>
                    <a:pt x="5096" y="1101"/>
                  </a:moveTo>
                  <a:lnTo>
                    <a:pt x="5096" y="1101"/>
                  </a:lnTo>
                  <a:cubicBezTo>
                    <a:pt x="5298" y="1124"/>
                    <a:pt x="5477" y="1225"/>
                    <a:pt x="5589" y="1482"/>
                  </a:cubicBezTo>
                  <a:cubicBezTo>
                    <a:pt x="5679" y="1684"/>
                    <a:pt x="5656" y="1885"/>
                    <a:pt x="5522" y="2053"/>
                  </a:cubicBezTo>
                  <a:cubicBezTo>
                    <a:pt x="5443" y="2132"/>
                    <a:pt x="5354" y="2199"/>
                    <a:pt x="5264" y="2266"/>
                  </a:cubicBezTo>
                  <a:lnTo>
                    <a:pt x="5096" y="1101"/>
                  </a:lnTo>
                  <a:close/>
                  <a:moveTo>
                    <a:pt x="3450" y="463"/>
                  </a:moveTo>
                  <a:lnTo>
                    <a:pt x="3450" y="463"/>
                  </a:lnTo>
                  <a:cubicBezTo>
                    <a:pt x="3752" y="609"/>
                    <a:pt x="3976" y="889"/>
                    <a:pt x="4122" y="1191"/>
                  </a:cubicBezTo>
                  <a:cubicBezTo>
                    <a:pt x="4155" y="1258"/>
                    <a:pt x="4211" y="1281"/>
                    <a:pt x="4290" y="1281"/>
                  </a:cubicBezTo>
                  <a:lnTo>
                    <a:pt x="4279" y="2333"/>
                  </a:lnTo>
                  <a:lnTo>
                    <a:pt x="3450" y="463"/>
                  </a:lnTo>
                  <a:close/>
                  <a:moveTo>
                    <a:pt x="2929" y="333"/>
                  </a:moveTo>
                  <a:cubicBezTo>
                    <a:pt x="3004" y="333"/>
                    <a:pt x="3078" y="339"/>
                    <a:pt x="3147" y="351"/>
                  </a:cubicBezTo>
                  <a:lnTo>
                    <a:pt x="3405" y="2378"/>
                  </a:lnTo>
                  <a:lnTo>
                    <a:pt x="2509" y="407"/>
                  </a:lnTo>
                  <a:cubicBezTo>
                    <a:pt x="2641" y="356"/>
                    <a:pt x="2787" y="333"/>
                    <a:pt x="2929" y="333"/>
                  </a:cubicBezTo>
                  <a:close/>
                  <a:moveTo>
                    <a:pt x="4469" y="1449"/>
                  </a:moveTo>
                  <a:lnTo>
                    <a:pt x="5018" y="2389"/>
                  </a:lnTo>
                  <a:cubicBezTo>
                    <a:pt x="4839" y="2479"/>
                    <a:pt x="4648" y="2546"/>
                    <a:pt x="4458" y="2591"/>
                  </a:cubicBezTo>
                  <a:lnTo>
                    <a:pt x="4469" y="1449"/>
                  </a:lnTo>
                  <a:close/>
                  <a:moveTo>
                    <a:pt x="2330" y="519"/>
                  </a:moveTo>
                  <a:lnTo>
                    <a:pt x="2755" y="2614"/>
                  </a:lnTo>
                  <a:lnTo>
                    <a:pt x="2374" y="2053"/>
                  </a:lnTo>
                  <a:cubicBezTo>
                    <a:pt x="2453" y="2009"/>
                    <a:pt x="2486" y="1941"/>
                    <a:pt x="2430" y="1863"/>
                  </a:cubicBezTo>
                  <a:cubicBezTo>
                    <a:pt x="2218" y="1561"/>
                    <a:pt x="2016" y="1079"/>
                    <a:pt x="2184" y="709"/>
                  </a:cubicBezTo>
                  <a:cubicBezTo>
                    <a:pt x="2218" y="631"/>
                    <a:pt x="2262" y="575"/>
                    <a:pt x="2330" y="519"/>
                  </a:cubicBezTo>
                  <a:close/>
                  <a:moveTo>
                    <a:pt x="1691" y="1997"/>
                  </a:moveTo>
                  <a:cubicBezTo>
                    <a:pt x="1792" y="2031"/>
                    <a:pt x="1893" y="2065"/>
                    <a:pt x="1982" y="2109"/>
                  </a:cubicBezTo>
                  <a:cubicBezTo>
                    <a:pt x="1994" y="2109"/>
                    <a:pt x="2005" y="2121"/>
                    <a:pt x="2027" y="2121"/>
                  </a:cubicBezTo>
                  <a:lnTo>
                    <a:pt x="2083" y="2681"/>
                  </a:lnTo>
                  <a:lnTo>
                    <a:pt x="1691" y="1997"/>
                  </a:lnTo>
                  <a:close/>
                  <a:moveTo>
                    <a:pt x="3382" y="743"/>
                  </a:moveTo>
                  <a:lnTo>
                    <a:pt x="4211" y="2647"/>
                  </a:lnTo>
                  <a:cubicBezTo>
                    <a:pt x="4167" y="2658"/>
                    <a:pt x="4111" y="2681"/>
                    <a:pt x="4066" y="2692"/>
                  </a:cubicBezTo>
                  <a:cubicBezTo>
                    <a:pt x="3920" y="2726"/>
                    <a:pt x="3786" y="2748"/>
                    <a:pt x="3640" y="2770"/>
                  </a:cubicBezTo>
                  <a:lnTo>
                    <a:pt x="3382" y="743"/>
                  </a:lnTo>
                  <a:close/>
                  <a:moveTo>
                    <a:pt x="1328" y="1951"/>
                  </a:moveTo>
                  <a:cubicBezTo>
                    <a:pt x="1344" y="1951"/>
                    <a:pt x="1361" y="1952"/>
                    <a:pt x="1378" y="1953"/>
                  </a:cubicBezTo>
                  <a:lnTo>
                    <a:pt x="1456" y="2815"/>
                  </a:lnTo>
                  <a:lnTo>
                    <a:pt x="918" y="2121"/>
                  </a:lnTo>
                  <a:cubicBezTo>
                    <a:pt x="1021" y="2008"/>
                    <a:pt x="1152" y="1951"/>
                    <a:pt x="1328" y="1951"/>
                  </a:cubicBezTo>
                  <a:close/>
                  <a:moveTo>
                    <a:pt x="806" y="2277"/>
                  </a:moveTo>
                  <a:lnTo>
                    <a:pt x="1277" y="2882"/>
                  </a:lnTo>
                  <a:cubicBezTo>
                    <a:pt x="952" y="2826"/>
                    <a:pt x="672" y="2681"/>
                    <a:pt x="773" y="2345"/>
                  </a:cubicBezTo>
                  <a:cubicBezTo>
                    <a:pt x="784" y="2322"/>
                    <a:pt x="795" y="2300"/>
                    <a:pt x="806" y="2277"/>
                  </a:cubicBezTo>
                  <a:close/>
                  <a:moveTo>
                    <a:pt x="2643" y="1146"/>
                  </a:moveTo>
                  <a:lnTo>
                    <a:pt x="3405" y="2815"/>
                  </a:lnTo>
                  <a:cubicBezTo>
                    <a:pt x="3270" y="2838"/>
                    <a:pt x="3136" y="2860"/>
                    <a:pt x="3002" y="2882"/>
                  </a:cubicBezTo>
                  <a:lnTo>
                    <a:pt x="2643" y="1146"/>
                  </a:lnTo>
                  <a:close/>
                  <a:moveTo>
                    <a:pt x="2206" y="2132"/>
                  </a:moveTo>
                  <a:lnTo>
                    <a:pt x="2733" y="2905"/>
                  </a:lnTo>
                  <a:cubicBezTo>
                    <a:pt x="2587" y="2916"/>
                    <a:pt x="2442" y="2927"/>
                    <a:pt x="2285" y="2927"/>
                  </a:cubicBezTo>
                  <a:lnTo>
                    <a:pt x="2206" y="2132"/>
                  </a:lnTo>
                  <a:close/>
                  <a:moveTo>
                    <a:pt x="1579" y="2165"/>
                  </a:moveTo>
                  <a:lnTo>
                    <a:pt x="2016" y="2938"/>
                  </a:lnTo>
                  <a:lnTo>
                    <a:pt x="1938" y="2938"/>
                  </a:lnTo>
                  <a:cubicBezTo>
                    <a:pt x="1859" y="2938"/>
                    <a:pt x="1758" y="2938"/>
                    <a:pt x="1646" y="2927"/>
                  </a:cubicBezTo>
                  <a:lnTo>
                    <a:pt x="1579" y="2165"/>
                  </a:lnTo>
                  <a:close/>
                  <a:moveTo>
                    <a:pt x="3091" y="1"/>
                  </a:moveTo>
                  <a:cubicBezTo>
                    <a:pt x="2647" y="1"/>
                    <a:pt x="2173" y="144"/>
                    <a:pt x="1870" y="429"/>
                  </a:cubicBezTo>
                  <a:cubicBezTo>
                    <a:pt x="1534" y="765"/>
                    <a:pt x="1557" y="1225"/>
                    <a:pt x="1714" y="1639"/>
                  </a:cubicBezTo>
                  <a:cubicBezTo>
                    <a:pt x="1627" y="1628"/>
                    <a:pt x="1541" y="1622"/>
                    <a:pt x="1455" y="1622"/>
                  </a:cubicBezTo>
                  <a:cubicBezTo>
                    <a:pt x="952" y="1622"/>
                    <a:pt x="479" y="1828"/>
                    <a:pt x="269" y="2345"/>
                  </a:cubicBezTo>
                  <a:cubicBezTo>
                    <a:pt x="257" y="2356"/>
                    <a:pt x="269" y="2367"/>
                    <a:pt x="257" y="2367"/>
                  </a:cubicBezTo>
                  <a:cubicBezTo>
                    <a:pt x="257" y="2378"/>
                    <a:pt x="246" y="2389"/>
                    <a:pt x="246" y="2389"/>
                  </a:cubicBezTo>
                  <a:cubicBezTo>
                    <a:pt x="0" y="3112"/>
                    <a:pt x="954" y="3266"/>
                    <a:pt x="1809" y="3266"/>
                  </a:cubicBezTo>
                  <a:cubicBezTo>
                    <a:pt x="2278" y="3266"/>
                    <a:pt x="2717" y="3220"/>
                    <a:pt x="2912" y="3196"/>
                  </a:cubicBezTo>
                  <a:cubicBezTo>
                    <a:pt x="3394" y="3140"/>
                    <a:pt x="3875" y="3050"/>
                    <a:pt x="4346" y="2927"/>
                  </a:cubicBezTo>
                  <a:cubicBezTo>
                    <a:pt x="4928" y="2770"/>
                    <a:pt x="5768" y="2546"/>
                    <a:pt x="6082" y="1964"/>
                  </a:cubicBezTo>
                  <a:cubicBezTo>
                    <a:pt x="6272" y="1639"/>
                    <a:pt x="6149" y="1236"/>
                    <a:pt x="5869" y="989"/>
                  </a:cubicBezTo>
                  <a:cubicBezTo>
                    <a:pt x="5678" y="821"/>
                    <a:pt x="5447" y="758"/>
                    <a:pt x="5209" y="758"/>
                  </a:cubicBezTo>
                  <a:cubicBezTo>
                    <a:pt x="4987" y="758"/>
                    <a:pt x="4758" y="813"/>
                    <a:pt x="4547" y="889"/>
                  </a:cubicBezTo>
                  <a:cubicBezTo>
                    <a:pt x="4323" y="497"/>
                    <a:pt x="4010" y="183"/>
                    <a:pt x="3562" y="60"/>
                  </a:cubicBezTo>
                  <a:cubicBezTo>
                    <a:pt x="3416" y="20"/>
                    <a:pt x="3256" y="1"/>
                    <a:pt x="30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4" name="Google Shape;3244;p18"/>
            <p:cNvSpPr/>
            <p:nvPr/>
          </p:nvSpPr>
          <p:spPr>
            <a:xfrm>
              <a:off x="8657270" y="3247156"/>
              <a:ext cx="286413" cy="151664"/>
            </a:xfrm>
            <a:custGeom>
              <a:avLst/>
              <a:gdLst/>
              <a:ahLst/>
              <a:cxnLst/>
              <a:rect l="l" t="t" r="r" b="b"/>
              <a:pathLst>
                <a:path w="8636" h="4573" extrusionOk="0">
                  <a:moveTo>
                    <a:pt x="5276" y="2659"/>
                  </a:moveTo>
                  <a:lnTo>
                    <a:pt x="5276" y="2659"/>
                  </a:lnTo>
                  <a:cubicBezTo>
                    <a:pt x="5271" y="2664"/>
                    <a:pt x="5268" y="2669"/>
                    <a:pt x="5268" y="2670"/>
                  </a:cubicBezTo>
                  <a:lnTo>
                    <a:pt x="5268" y="2670"/>
                  </a:lnTo>
                  <a:cubicBezTo>
                    <a:pt x="5271" y="2666"/>
                    <a:pt x="5273" y="2663"/>
                    <a:pt x="5276" y="2659"/>
                  </a:cubicBezTo>
                  <a:close/>
                  <a:moveTo>
                    <a:pt x="1826" y="1640"/>
                  </a:moveTo>
                  <a:cubicBezTo>
                    <a:pt x="1994" y="1673"/>
                    <a:pt x="2151" y="1741"/>
                    <a:pt x="2296" y="1797"/>
                  </a:cubicBezTo>
                  <a:lnTo>
                    <a:pt x="1647" y="2917"/>
                  </a:lnTo>
                  <a:lnTo>
                    <a:pt x="1826" y="1640"/>
                  </a:lnTo>
                  <a:close/>
                  <a:moveTo>
                    <a:pt x="1501" y="1604"/>
                  </a:moveTo>
                  <a:cubicBezTo>
                    <a:pt x="1527" y="1604"/>
                    <a:pt x="1553" y="1604"/>
                    <a:pt x="1580" y="1606"/>
                  </a:cubicBezTo>
                  <a:lnTo>
                    <a:pt x="1378" y="3029"/>
                  </a:lnTo>
                  <a:cubicBezTo>
                    <a:pt x="1322" y="2984"/>
                    <a:pt x="1255" y="2950"/>
                    <a:pt x="1199" y="2906"/>
                  </a:cubicBezTo>
                  <a:cubicBezTo>
                    <a:pt x="952" y="2726"/>
                    <a:pt x="773" y="2458"/>
                    <a:pt x="840" y="2144"/>
                  </a:cubicBezTo>
                  <a:cubicBezTo>
                    <a:pt x="944" y="1731"/>
                    <a:pt x="1199" y="1604"/>
                    <a:pt x="1501" y="1604"/>
                  </a:cubicBezTo>
                  <a:close/>
                  <a:moveTo>
                    <a:pt x="3864" y="621"/>
                  </a:moveTo>
                  <a:lnTo>
                    <a:pt x="2711" y="3253"/>
                  </a:lnTo>
                  <a:lnTo>
                    <a:pt x="2700" y="1808"/>
                  </a:lnTo>
                  <a:cubicBezTo>
                    <a:pt x="2789" y="1774"/>
                    <a:pt x="2868" y="1707"/>
                    <a:pt x="2912" y="1629"/>
                  </a:cubicBezTo>
                  <a:cubicBezTo>
                    <a:pt x="3114" y="1214"/>
                    <a:pt x="3416" y="789"/>
                    <a:pt x="3864" y="621"/>
                  </a:cubicBezTo>
                  <a:close/>
                  <a:moveTo>
                    <a:pt x="4346" y="541"/>
                  </a:moveTo>
                  <a:cubicBezTo>
                    <a:pt x="4587" y="541"/>
                    <a:pt x="4864" y="587"/>
                    <a:pt x="5097" y="688"/>
                  </a:cubicBezTo>
                  <a:lnTo>
                    <a:pt x="3909" y="3320"/>
                  </a:lnTo>
                  <a:lnTo>
                    <a:pt x="4268" y="542"/>
                  </a:lnTo>
                  <a:cubicBezTo>
                    <a:pt x="4293" y="541"/>
                    <a:pt x="4319" y="541"/>
                    <a:pt x="4346" y="541"/>
                  </a:cubicBezTo>
                  <a:close/>
                  <a:moveTo>
                    <a:pt x="2453" y="2032"/>
                  </a:moveTo>
                  <a:lnTo>
                    <a:pt x="2464" y="3510"/>
                  </a:lnTo>
                  <a:cubicBezTo>
                    <a:pt x="2218" y="3432"/>
                    <a:pt x="1983" y="3354"/>
                    <a:pt x="1748" y="3242"/>
                  </a:cubicBezTo>
                  <a:lnTo>
                    <a:pt x="2453" y="2032"/>
                  </a:lnTo>
                  <a:close/>
                  <a:moveTo>
                    <a:pt x="5365" y="856"/>
                  </a:moveTo>
                  <a:cubicBezTo>
                    <a:pt x="5455" y="923"/>
                    <a:pt x="5522" y="1013"/>
                    <a:pt x="5578" y="1102"/>
                  </a:cubicBezTo>
                  <a:cubicBezTo>
                    <a:pt x="5735" y="1427"/>
                    <a:pt x="5657" y="1808"/>
                    <a:pt x="5545" y="2121"/>
                  </a:cubicBezTo>
                  <a:cubicBezTo>
                    <a:pt x="5489" y="2267"/>
                    <a:pt x="5421" y="2401"/>
                    <a:pt x="5354" y="2525"/>
                  </a:cubicBezTo>
                  <a:cubicBezTo>
                    <a:pt x="5332" y="2570"/>
                    <a:pt x="5309" y="2603"/>
                    <a:pt x="5287" y="2648"/>
                  </a:cubicBezTo>
                  <a:cubicBezTo>
                    <a:pt x="5276" y="2665"/>
                    <a:pt x="5270" y="2670"/>
                    <a:pt x="5269" y="2670"/>
                  </a:cubicBezTo>
                  <a:cubicBezTo>
                    <a:pt x="5269" y="2670"/>
                    <a:pt x="5268" y="2670"/>
                    <a:pt x="5268" y="2670"/>
                  </a:cubicBezTo>
                  <a:lnTo>
                    <a:pt x="5268" y="2670"/>
                  </a:lnTo>
                  <a:cubicBezTo>
                    <a:pt x="5199" y="2777"/>
                    <a:pt x="5222" y="2863"/>
                    <a:pt x="5276" y="2928"/>
                  </a:cubicBezTo>
                  <a:lnTo>
                    <a:pt x="4794" y="3634"/>
                  </a:lnTo>
                  <a:lnTo>
                    <a:pt x="5365" y="856"/>
                  </a:lnTo>
                  <a:close/>
                  <a:moveTo>
                    <a:pt x="6261" y="2794"/>
                  </a:moveTo>
                  <a:lnTo>
                    <a:pt x="5735" y="3723"/>
                  </a:lnTo>
                  <a:lnTo>
                    <a:pt x="5802" y="2950"/>
                  </a:lnTo>
                  <a:cubicBezTo>
                    <a:pt x="5948" y="2883"/>
                    <a:pt x="6105" y="2827"/>
                    <a:pt x="6261" y="2794"/>
                  </a:cubicBezTo>
                  <a:close/>
                  <a:moveTo>
                    <a:pt x="3943" y="1057"/>
                  </a:moveTo>
                  <a:lnTo>
                    <a:pt x="3596" y="3779"/>
                  </a:lnTo>
                  <a:cubicBezTo>
                    <a:pt x="3517" y="3768"/>
                    <a:pt x="3428" y="3746"/>
                    <a:pt x="3349" y="3734"/>
                  </a:cubicBezTo>
                  <a:cubicBezTo>
                    <a:pt x="3181" y="3701"/>
                    <a:pt x="3002" y="3656"/>
                    <a:pt x="2834" y="3611"/>
                  </a:cubicBezTo>
                  <a:lnTo>
                    <a:pt x="3943" y="1057"/>
                  </a:lnTo>
                  <a:close/>
                  <a:moveTo>
                    <a:pt x="6687" y="2771"/>
                  </a:moveTo>
                  <a:cubicBezTo>
                    <a:pt x="6911" y="2782"/>
                    <a:pt x="7113" y="2872"/>
                    <a:pt x="7281" y="3029"/>
                  </a:cubicBezTo>
                  <a:lnTo>
                    <a:pt x="6586" y="3914"/>
                  </a:lnTo>
                  <a:lnTo>
                    <a:pt x="6687" y="2771"/>
                  </a:lnTo>
                  <a:close/>
                  <a:moveTo>
                    <a:pt x="4951" y="1606"/>
                  </a:moveTo>
                  <a:lnTo>
                    <a:pt x="4481" y="3925"/>
                  </a:lnTo>
                  <a:cubicBezTo>
                    <a:pt x="4301" y="3902"/>
                    <a:pt x="4122" y="3880"/>
                    <a:pt x="3943" y="3846"/>
                  </a:cubicBezTo>
                  <a:lnTo>
                    <a:pt x="4951" y="1606"/>
                  </a:lnTo>
                  <a:close/>
                  <a:moveTo>
                    <a:pt x="7437" y="3230"/>
                  </a:moveTo>
                  <a:cubicBezTo>
                    <a:pt x="7471" y="3275"/>
                    <a:pt x="7505" y="3331"/>
                    <a:pt x="7527" y="3387"/>
                  </a:cubicBezTo>
                  <a:cubicBezTo>
                    <a:pt x="7673" y="3824"/>
                    <a:pt x="7258" y="3958"/>
                    <a:pt x="6844" y="4003"/>
                  </a:cubicBezTo>
                  <a:lnTo>
                    <a:pt x="7437" y="3230"/>
                  </a:lnTo>
                  <a:close/>
                  <a:moveTo>
                    <a:pt x="5545" y="3018"/>
                  </a:moveTo>
                  <a:lnTo>
                    <a:pt x="5455" y="4014"/>
                  </a:lnTo>
                  <a:cubicBezTo>
                    <a:pt x="5253" y="4003"/>
                    <a:pt x="5063" y="3992"/>
                    <a:pt x="4873" y="3970"/>
                  </a:cubicBezTo>
                  <a:lnTo>
                    <a:pt x="5522" y="3018"/>
                  </a:lnTo>
                  <a:close/>
                  <a:moveTo>
                    <a:pt x="6418" y="3018"/>
                  </a:moveTo>
                  <a:lnTo>
                    <a:pt x="6329" y="4026"/>
                  </a:lnTo>
                  <a:lnTo>
                    <a:pt x="6295" y="4026"/>
                  </a:lnTo>
                  <a:cubicBezTo>
                    <a:pt x="6243" y="4029"/>
                    <a:pt x="6192" y="4031"/>
                    <a:pt x="6142" y="4031"/>
                  </a:cubicBezTo>
                  <a:cubicBezTo>
                    <a:pt x="6041" y="4031"/>
                    <a:pt x="5944" y="4026"/>
                    <a:pt x="5847" y="4026"/>
                  </a:cubicBezTo>
                  <a:lnTo>
                    <a:pt x="6418" y="3018"/>
                  </a:lnTo>
                  <a:close/>
                  <a:moveTo>
                    <a:pt x="4504" y="1"/>
                  </a:moveTo>
                  <a:cubicBezTo>
                    <a:pt x="4257" y="1"/>
                    <a:pt x="4015" y="33"/>
                    <a:pt x="3797" y="94"/>
                  </a:cubicBezTo>
                  <a:cubicBezTo>
                    <a:pt x="3204" y="273"/>
                    <a:pt x="2744" y="688"/>
                    <a:pt x="2420" y="1192"/>
                  </a:cubicBezTo>
                  <a:cubicBezTo>
                    <a:pt x="2151" y="1101"/>
                    <a:pt x="1868" y="1040"/>
                    <a:pt x="1588" y="1040"/>
                  </a:cubicBezTo>
                  <a:cubicBezTo>
                    <a:pt x="1284" y="1040"/>
                    <a:pt x="986" y="1112"/>
                    <a:pt x="717" y="1293"/>
                  </a:cubicBezTo>
                  <a:cubicBezTo>
                    <a:pt x="325" y="1573"/>
                    <a:pt x="0" y="2110"/>
                    <a:pt x="112" y="2603"/>
                  </a:cubicBezTo>
                  <a:cubicBezTo>
                    <a:pt x="314" y="3466"/>
                    <a:pt x="1479" y="3835"/>
                    <a:pt x="2207" y="4048"/>
                  </a:cubicBezTo>
                  <a:cubicBezTo>
                    <a:pt x="3352" y="4377"/>
                    <a:pt x="4577" y="4572"/>
                    <a:pt x="5779" y="4572"/>
                  </a:cubicBezTo>
                  <a:cubicBezTo>
                    <a:pt x="5929" y="4572"/>
                    <a:pt x="6079" y="4569"/>
                    <a:pt x="6228" y="4563"/>
                  </a:cubicBezTo>
                  <a:cubicBezTo>
                    <a:pt x="6967" y="4541"/>
                    <a:pt x="8636" y="4317"/>
                    <a:pt x="8244" y="3197"/>
                  </a:cubicBezTo>
                  <a:cubicBezTo>
                    <a:pt x="7957" y="2489"/>
                    <a:pt x="7356" y="2219"/>
                    <a:pt x="6703" y="2219"/>
                  </a:cubicBezTo>
                  <a:cubicBezTo>
                    <a:pt x="6539" y="2219"/>
                    <a:pt x="6372" y="2236"/>
                    <a:pt x="6205" y="2267"/>
                  </a:cubicBezTo>
                  <a:cubicBezTo>
                    <a:pt x="6452" y="1685"/>
                    <a:pt x="6519" y="1013"/>
                    <a:pt x="6049" y="553"/>
                  </a:cubicBezTo>
                  <a:cubicBezTo>
                    <a:pt x="5666" y="171"/>
                    <a:pt x="5072" y="1"/>
                    <a:pt x="45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5" name="Google Shape;3245;p18"/>
            <p:cNvSpPr/>
            <p:nvPr/>
          </p:nvSpPr>
          <p:spPr>
            <a:xfrm>
              <a:off x="9168874" y="3366816"/>
              <a:ext cx="2421" cy="398"/>
            </a:xfrm>
            <a:custGeom>
              <a:avLst/>
              <a:gdLst/>
              <a:ahLst/>
              <a:cxnLst/>
              <a:rect l="l" t="t" r="r" b="b"/>
              <a:pathLst>
                <a:path w="73" h="12" extrusionOk="0">
                  <a:moveTo>
                    <a:pt x="64" y="1"/>
                  </a:moveTo>
                  <a:cubicBezTo>
                    <a:pt x="62" y="1"/>
                    <a:pt x="56" y="1"/>
                    <a:pt x="42" y="3"/>
                  </a:cubicBezTo>
                  <a:cubicBezTo>
                    <a:pt x="10" y="9"/>
                    <a:pt x="1" y="11"/>
                    <a:pt x="3" y="11"/>
                  </a:cubicBezTo>
                  <a:cubicBezTo>
                    <a:pt x="8" y="11"/>
                    <a:pt x="72" y="1"/>
                    <a:pt x="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6" name="Google Shape;3246;p18"/>
            <p:cNvSpPr/>
            <p:nvPr/>
          </p:nvSpPr>
          <p:spPr>
            <a:xfrm>
              <a:off x="8483419" y="3489294"/>
              <a:ext cx="285683" cy="148745"/>
            </a:xfrm>
            <a:custGeom>
              <a:avLst/>
              <a:gdLst/>
              <a:ahLst/>
              <a:cxnLst/>
              <a:rect l="l" t="t" r="r" b="b"/>
              <a:pathLst>
                <a:path w="8614" h="4485" extrusionOk="0">
                  <a:moveTo>
                    <a:pt x="1826" y="1541"/>
                  </a:moveTo>
                  <a:cubicBezTo>
                    <a:pt x="1983" y="1597"/>
                    <a:pt x="2140" y="1664"/>
                    <a:pt x="2274" y="1720"/>
                  </a:cubicBezTo>
                  <a:cubicBezTo>
                    <a:pt x="2274" y="1731"/>
                    <a:pt x="2297" y="1731"/>
                    <a:pt x="2297" y="1731"/>
                  </a:cubicBezTo>
                  <a:lnTo>
                    <a:pt x="1636" y="2874"/>
                  </a:lnTo>
                  <a:lnTo>
                    <a:pt x="1826" y="1541"/>
                  </a:lnTo>
                  <a:close/>
                  <a:moveTo>
                    <a:pt x="1434" y="1480"/>
                  </a:moveTo>
                  <a:cubicBezTo>
                    <a:pt x="1481" y="1480"/>
                    <a:pt x="1529" y="1486"/>
                    <a:pt x="1580" y="1496"/>
                  </a:cubicBezTo>
                  <a:lnTo>
                    <a:pt x="1367" y="3008"/>
                  </a:lnTo>
                  <a:cubicBezTo>
                    <a:pt x="1322" y="2974"/>
                    <a:pt x="1277" y="2952"/>
                    <a:pt x="1232" y="2930"/>
                  </a:cubicBezTo>
                  <a:cubicBezTo>
                    <a:pt x="986" y="2739"/>
                    <a:pt x="773" y="2470"/>
                    <a:pt x="818" y="2134"/>
                  </a:cubicBezTo>
                  <a:cubicBezTo>
                    <a:pt x="852" y="1899"/>
                    <a:pt x="1031" y="1586"/>
                    <a:pt x="1266" y="1507"/>
                  </a:cubicBezTo>
                  <a:cubicBezTo>
                    <a:pt x="1322" y="1489"/>
                    <a:pt x="1377" y="1480"/>
                    <a:pt x="1434" y="1480"/>
                  </a:cubicBezTo>
                  <a:close/>
                  <a:moveTo>
                    <a:pt x="3876" y="522"/>
                  </a:moveTo>
                  <a:lnTo>
                    <a:pt x="2700" y="3210"/>
                  </a:lnTo>
                  <a:lnTo>
                    <a:pt x="2689" y="1720"/>
                  </a:lnTo>
                  <a:cubicBezTo>
                    <a:pt x="2778" y="1686"/>
                    <a:pt x="2857" y="1630"/>
                    <a:pt x="2901" y="1552"/>
                  </a:cubicBezTo>
                  <a:cubicBezTo>
                    <a:pt x="3103" y="1126"/>
                    <a:pt x="3417" y="678"/>
                    <a:pt x="3876" y="522"/>
                  </a:cubicBezTo>
                  <a:close/>
                  <a:moveTo>
                    <a:pt x="4327" y="453"/>
                  </a:moveTo>
                  <a:cubicBezTo>
                    <a:pt x="4587" y="453"/>
                    <a:pt x="4861" y="509"/>
                    <a:pt x="5097" y="622"/>
                  </a:cubicBezTo>
                  <a:lnTo>
                    <a:pt x="3898" y="3277"/>
                  </a:lnTo>
                  <a:lnTo>
                    <a:pt x="4257" y="454"/>
                  </a:lnTo>
                  <a:cubicBezTo>
                    <a:pt x="4280" y="453"/>
                    <a:pt x="4303" y="453"/>
                    <a:pt x="4327" y="453"/>
                  </a:cubicBezTo>
                  <a:close/>
                  <a:moveTo>
                    <a:pt x="2442" y="1989"/>
                  </a:moveTo>
                  <a:lnTo>
                    <a:pt x="2453" y="3501"/>
                  </a:lnTo>
                  <a:cubicBezTo>
                    <a:pt x="2207" y="3423"/>
                    <a:pt x="1960" y="3344"/>
                    <a:pt x="1725" y="3221"/>
                  </a:cubicBezTo>
                  <a:lnTo>
                    <a:pt x="2442" y="1989"/>
                  </a:lnTo>
                  <a:close/>
                  <a:moveTo>
                    <a:pt x="5354" y="802"/>
                  </a:moveTo>
                  <a:cubicBezTo>
                    <a:pt x="5444" y="880"/>
                    <a:pt x="5522" y="981"/>
                    <a:pt x="5578" y="1082"/>
                  </a:cubicBezTo>
                  <a:cubicBezTo>
                    <a:pt x="5814" y="1597"/>
                    <a:pt x="5533" y="2258"/>
                    <a:pt x="5231" y="2694"/>
                  </a:cubicBezTo>
                  <a:cubicBezTo>
                    <a:pt x="5175" y="2795"/>
                    <a:pt x="5197" y="2851"/>
                    <a:pt x="5265" y="2885"/>
                  </a:cubicBezTo>
                  <a:lnTo>
                    <a:pt x="4783" y="3591"/>
                  </a:lnTo>
                  <a:lnTo>
                    <a:pt x="5354" y="802"/>
                  </a:lnTo>
                  <a:close/>
                  <a:moveTo>
                    <a:pt x="6284" y="2694"/>
                  </a:moveTo>
                  <a:lnTo>
                    <a:pt x="5724" y="3680"/>
                  </a:lnTo>
                  <a:lnTo>
                    <a:pt x="5802" y="2851"/>
                  </a:lnTo>
                  <a:cubicBezTo>
                    <a:pt x="5959" y="2773"/>
                    <a:pt x="6116" y="2728"/>
                    <a:pt x="6284" y="2694"/>
                  </a:cubicBezTo>
                  <a:close/>
                  <a:moveTo>
                    <a:pt x="3932" y="1014"/>
                  </a:moveTo>
                  <a:lnTo>
                    <a:pt x="3585" y="3770"/>
                  </a:lnTo>
                  <a:cubicBezTo>
                    <a:pt x="3517" y="3759"/>
                    <a:pt x="3461" y="3747"/>
                    <a:pt x="3394" y="3736"/>
                  </a:cubicBezTo>
                  <a:cubicBezTo>
                    <a:pt x="3204" y="3703"/>
                    <a:pt x="3002" y="3647"/>
                    <a:pt x="2801" y="3602"/>
                  </a:cubicBezTo>
                  <a:lnTo>
                    <a:pt x="3932" y="1014"/>
                  </a:lnTo>
                  <a:close/>
                  <a:moveTo>
                    <a:pt x="6687" y="2683"/>
                  </a:moveTo>
                  <a:cubicBezTo>
                    <a:pt x="6911" y="2717"/>
                    <a:pt x="7113" y="2806"/>
                    <a:pt x="7270" y="2974"/>
                  </a:cubicBezTo>
                  <a:lnTo>
                    <a:pt x="6575" y="3871"/>
                  </a:lnTo>
                  <a:lnTo>
                    <a:pt x="6687" y="2683"/>
                  </a:lnTo>
                  <a:close/>
                  <a:moveTo>
                    <a:pt x="4951" y="1574"/>
                  </a:moveTo>
                  <a:lnTo>
                    <a:pt x="4458" y="3927"/>
                  </a:lnTo>
                  <a:cubicBezTo>
                    <a:pt x="4279" y="3893"/>
                    <a:pt x="4100" y="3871"/>
                    <a:pt x="3921" y="3837"/>
                  </a:cubicBezTo>
                  <a:lnTo>
                    <a:pt x="4951" y="1574"/>
                  </a:lnTo>
                  <a:close/>
                  <a:moveTo>
                    <a:pt x="5545" y="2930"/>
                  </a:moveTo>
                  <a:lnTo>
                    <a:pt x="5444" y="4016"/>
                  </a:lnTo>
                  <a:cubicBezTo>
                    <a:pt x="5231" y="4005"/>
                    <a:pt x="5029" y="3983"/>
                    <a:pt x="4828" y="3971"/>
                  </a:cubicBezTo>
                  <a:lnTo>
                    <a:pt x="5545" y="2930"/>
                  </a:lnTo>
                  <a:close/>
                  <a:moveTo>
                    <a:pt x="7426" y="3187"/>
                  </a:moveTo>
                  <a:cubicBezTo>
                    <a:pt x="7460" y="3232"/>
                    <a:pt x="7494" y="3288"/>
                    <a:pt x="7516" y="3344"/>
                  </a:cubicBezTo>
                  <a:cubicBezTo>
                    <a:pt x="7684" y="3837"/>
                    <a:pt x="7225" y="3971"/>
                    <a:pt x="6788" y="4016"/>
                  </a:cubicBezTo>
                  <a:lnTo>
                    <a:pt x="7426" y="3187"/>
                  </a:lnTo>
                  <a:close/>
                  <a:moveTo>
                    <a:pt x="6407" y="2974"/>
                  </a:moveTo>
                  <a:lnTo>
                    <a:pt x="6318" y="4039"/>
                  </a:lnTo>
                  <a:lnTo>
                    <a:pt x="6295" y="4039"/>
                  </a:lnTo>
                  <a:cubicBezTo>
                    <a:pt x="6138" y="4039"/>
                    <a:pt x="5970" y="4027"/>
                    <a:pt x="5814" y="4027"/>
                  </a:cubicBezTo>
                  <a:lnTo>
                    <a:pt x="6407" y="2974"/>
                  </a:lnTo>
                  <a:close/>
                  <a:moveTo>
                    <a:pt x="4556" y="0"/>
                  </a:moveTo>
                  <a:cubicBezTo>
                    <a:pt x="4275" y="0"/>
                    <a:pt x="3998" y="42"/>
                    <a:pt x="3753" y="118"/>
                  </a:cubicBezTo>
                  <a:cubicBezTo>
                    <a:pt x="3181" y="298"/>
                    <a:pt x="2733" y="690"/>
                    <a:pt x="2409" y="1182"/>
                  </a:cubicBezTo>
                  <a:cubicBezTo>
                    <a:pt x="2147" y="1097"/>
                    <a:pt x="1875" y="1042"/>
                    <a:pt x="1606" y="1042"/>
                  </a:cubicBezTo>
                  <a:cubicBezTo>
                    <a:pt x="1311" y="1042"/>
                    <a:pt x="1020" y="1108"/>
                    <a:pt x="751" y="1272"/>
                  </a:cubicBezTo>
                  <a:cubicBezTo>
                    <a:pt x="348" y="1530"/>
                    <a:pt x="0" y="2045"/>
                    <a:pt x="101" y="2538"/>
                  </a:cubicBezTo>
                  <a:cubicBezTo>
                    <a:pt x="269" y="3378"/>
                    <a:pt x="1434" y="3736"/>
                    <a:pt x="2129" y="3949"/>
                  </a:cubicBezTo>
                  <a:cubicBezTo>
                    <a:pt x="3269" y="4296"/>
                    <a:pt x="4523" y="4485"/>
                    <a:pt x="5736" y="4485"/>
                  </a:cubicBezTo>
                  <a:cubicBezTo>
                    <a:pt x="5893" y="4485"/>
                    <a:pt x="6050" y="4482"/>
                    <a:pt x="6206" y="4475"/>
                  </a:cubicBezTo>
                  <a:cubicBezTo>
                    <a:pt x="6900" y="4453"/>
                    <a:pt x="8614" y="4251"/>
                    <a:pt x="8244" y="3154"/>
                  </a:cubicBezTo>
                  <a:cubicBezTo>
                    <a:pt x="7959" y="2472"/>
                    <a:pt x="7369" y="2216"/>
                    <a:pt x="6734" y="2216"/>
                  </a:cubicBezTo>
                  <a:cubicBezTo>
                    <a:pt x="6545" y="2216"/>
                    <a:pt x="6351" y="2239"/>
                    <a:pt x="6161" y="2280"/>
                  </a:cubicBezTo>
                  <a:cubicBezTo>
                    <a:pt x="6430" y="1686"/>
                    <a:pt x="6530" y="970"/>
                    <a:pt x="6026" y="499"/>
                  </a:cubicBezTo>
                  <a:cubicBezTo>
                    <a:pt x="5651" y="153"/>
                    <a:pt x="5095" y="0"/>
                    <a:pt x="4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7" name="Google Shape;3247;p18"/>
            <p:cNvSpPr/>
            <p:nvPr/>
          </p:nvSpPr>
          <p:spPr>
            <a:xfrm>
              <a:off x="8901033" y="3503124"/>
              <a:ext cx="207978" cy="108416"/>
            </a:xfrm>
            <a:custGeom>
              <a:avLst/>
              <a:gdLst/>
              <a:ahLst/>
              <a:cxnLst/>
              <a:rect l="l" t="t" r="r" b="b"/>
              <a:pathLst>
                <a:path w="6271" h="3269" extrusionOk="0">
                  <a:moveTo>
                    <a:pt x="4904" y="1113"/>
                  </a:moveTo>
                  <a:lnTo>
                    <a:pt x="5049" y="2098"/>
                  </a:lnTo>
                  <a:lnTo>
                    <a:pt x="4545" y="1225"/>
                  </a:lnTo>
                  <a:cubicBezTo>
                    <a:pt x="4669" y="1169"/>
                    <a:pt x="4792" y="1135"/>
                    <a:pt x="4904" y="1113"/>
                  </a:cubicBezTo>
                  <a:close/>
                  <a:moveTo>
                    <a:pt x="5094" y="1101"/>
                  </a:moveTo>
                  <a:lnTo>
                    <a:pt x="5094" y="1101"/>
                  </a:lnTo>
                  <a:cubicBezTo>
                    <a:pt x="5296" y="1124"/>
                    <a:pt x="5475" y="1225"/>
                    <a:pt x="5587" y="1482"/>
                  </a:cubicBezTo>
                  <a:cubicBezTo>
                    <a:pt x="5677" y="1684"/>
                    <a:pt x="5654" y="1885"/>
                    <a:pt x="5520" y="2053"/>
                  </a:cubicBezTo>
                  <a:cubicBezTo>
                    <a:pt x="5441" y="2132"/>
                    <a:pt x="5352" y="2199"/>
                    <a:pt x="5251" y="2266"/>
                  </a:cubicBezTo>
                  <a:lnTo>
                    <a:pt x="5094" y="1101"/>
                  </a:lnTo>
                  <a:close/>
                  <a:moveTo>
                    <a:pt x="3448" y="463"/>
                  </a:moveTo>
                  <a:lnTo>
                    <a:pt x="3448" y="463"/>
                  </a:lnTo>
                  <a:cubicBezTo>
                    <a:pt x="3750" y="620"/>
                    <a:pt x="3974" y="900"/>
                    <a:pt x="4120" y="1191"/>
                  </a:cubicBezTo>
                  <a:cubicBezTo>
                    <a:pt x="4153" y="1258"/>
                    <a:pt x="4209" y="1281"/>
                    <a:pt x="4288" y="1292"/>
                  </a:cubicBezTo>
                  <a:lnTo>
                    <a:pt x="4277" y="2333"/>
                  </a:lnTo>
                  <a:lnTo>
                    <a:pt x="3448" y="463"/>
                  </a:lnTo>
                  <a:close/>
                  <a:moveTo>
                    <a:pt x="2935" y="334"/>
                  </a:moveTo>
                  <a:cubicBezTo>
                    <a:pt x="3007" y="334"/>
                    <a:pt x="3078" y="340"/>
                    <a:pt x="3145" y="351"/>
                  </a:cubicBezTo>
                  <a:lnTo>
                    <a:pt x="3403" y="2389"/>
                  </a:lnTo>
                  <a:lnTo>
                    <a:pt x="2507" y="418"/>
                  </a:lnTo>
                  <a:cubicBezTo>
                    <a:pt x="2641" y="358"/>
                    <a:pt x="2791" y="334"/>
                    <a:pt x="2935" y="334"/>
                  </a:cubicBezTo>
                  <a:close/>
                  <a:moveTo>
                    <a:pt x="4467" y="1449"/>
                  </a:moveTo>
                  <a:lnTo>
                    <a:pt x="5016" y="2389"/>
                  </a:lnTo>
                  <a:cubicBezTo>
                    <a:pt x="4837" y="2479"/>
                    <a:pt x="4646" y="2546"/>
                    <a:pt x="4456" y="2591"/>
                  </a:cubicBezTo>
                  <a:lnTo>
                    <a:pt x="4467" y="1449"/>
                  </a:lnTo>
                  <a:close/>
                  <a:moveTo>
                    <a:pt x="2328" y="519"/>
                  </a:moveTo>
                  <a:lnTo>
                    <a:pt x="2753" y="2613"/>
                  </a:lnTo>
                  <a:lnTo>
                    <a:pt x="2372" y="2053"/>
                  </a:lnTo>
                  <a:cubicBezTo>
                    <a:pt x="2451" y="2009"/>
                    <a:pt x="2484" y="1941"/>
                    <a:pt x="2428" y="1874"/>
                  </a:cubicBezTo>
                  <a:cubicBezTo>
                    <a:pt x="2216" y="1561"/>
                    <a:pt x="2014" y="1079"/>
                    <a:pt x="2182" y="709"/>
                  </a:cubicBezTo>
                  <a:cubicBezTo>
                    <a:pt x="2216" y="642"/>
                    <a:pt x="2260" y="575"/>
                    <a:pt x="2328" y="519"/>
                  </a:cubicBezTo>
                  <a:close/>
                  <a:moveTo>
                    <a:pt x="1689" y="2009"/>
                  </a:moveTo>
                  <a:lnTo>
                    <a:pt x="1689" y="2009"/>
                  </a:lnTo>
                  <a:cubicBezTo>
                    <a:pt x="1790" y="2031"/>
                    <a:pt x="1891" y="2065"/>
                    <a:pt x="1980" y="2109"/>
                  </a:cubicBezTo>
                  <a:cubicBezTo>
                    <a:pt x="1992" y="2121"/>
                    <a:pt x="2003" y="2121"/>
                    <a:pt x="2025" y="2121"/>
                  </a:cubicBezTo>
                  <a:lnTo>
                    <a:pt x="2081" y="2681"/>
                  </a:lnTo>
                  <a:lnTo>
                    <a:pt x="1689" y="2009"/>
                  </a:lnTo>
                  <a:close/>
                  <a:moveTo>
                    <a:pt x="3380" y="743"/>
                  </a:moveTo>
                  <a:lnTo>
                    <a:pt x="4209" y="2658"/>
                  </a:lnTo>
                  <a:cubicBezTo>
                    <a:pt x="4165" y="2669"/>
                    <a:pt x="4109" y="2681"/>
                    <a:pt x="4064" y="2692"/>
                  </a:cubicBezTo>
                  <a:cubicBezTo>
                    <a:pt x="3918" y="2725"/>
                    <a:pt x="3784" y="2748"/>
                    <a:pt x="3638" y="2781"/>
                  </a:cubicBezTo>
                  <a:lnTo>
                    <a:pt x="3380" y="743"/>
                  </a:lnTo>
                  <a:close/>
                  <a:moveTo>
                    <a:pt x="1326" y="1951"/>
                  </a:moveTo>
                  <a:cubicBezTo>
                    <a:pt x="1342" y="1951"/>
                    <a:pt x="1359" y="1952"/>
                    <a:pt x="1376" y="1953"/>
                  </a:cubicBezTo>
                  <a:lnTo>
                    <a:pt x="1454" y="2826"/>
                  </a:lnTo>
                  <a:lnTo>
                    <a:pt x="916" y="2121"/>
                  </a:lnTo>
                  <a:cubicBezTo>
                    <a:pt x="1019" y="2008"/>
                    <a:pt x="1150" y="1951"/>
                    <a:pt x="1326" y="1951"/>
                  </a:cubicBezTo>
                  <a:close/>
                  <a:moveTo>
                    <a:pt x="2641" y="1146"/>
                  </a:moveTo>
                  <a:lnTo>
                    <a:pt x="3403" y="2815"/>
                  </a:lnTo>
                  <a:cubicBezTo>
                    <a:pt x="3268" y="2837"/>
                    <a:pt x="3134" y="2860"/>
                    <a:pt x="3000" y="2882"/>
                  </a:cubicBezTo>
                  <a:lnTo>
                    <a:pt x="2641" y="1146"/>
                  </a:lnTo>
                  <a:close/>
                  <a:moveTo>
                    <a:pt x="804" y="2289"/>
                  </a:moveTo>
                  <a:lnTo>
                    <a:pt x="1275" y="2894"/>
                  </a:lnTo>
                  <a:cubicBezTo>
                    <a:pt x="950" y="2826"/>
                    <a:pt x="670" y="2692"/>
                    <a:pt x="771" y="2356"/>
                  </a:cubicBezTo>
                  <a:cubicBezTo>
                    <a:pt x="782" y="2322"/>
                    <a:pt x="793" y="2311"/>
                    <a:pt x="804" y="2289"/>
                  </a:cubicBezTo>
                  <a:close/>
                  <a:moveTo>
                    <a:pt x="2204" y="2132"/>
                  </a:moveTo>
                  <a:lnTo>
                    <a:pt x="2731" y="2905"/>
                  </a:lnTo>
                  <a:cubicBezTo>
                    <a:pt x="2585" y="2916"/>
                    <a:pt x="2440" y="2927"/>
                    <a:pt x="2283" y="2927"/>
                  </a:cubicBezTo>
                  <a:lnTo>
                    <a:pt x="2204" y="2132"/>
                  </a:lnTo>
                  <a:close/>
                  <a:moveTo>
                    <a:pt x="1577" y="2165"/>
                  </a:moveTo>
                  <a:lnTo>
                    <a:pt x="2014" y="2938"/>
                  </a:lnTo>
                  <a:lnTo>
                    <a:pt x="1936" y="2938"/>
                  </a:lnTo>
                  <a:cubicBezTo>
                    <a:pt x="1857" y="2938"/>
                    <a:pt x="1756" y="2938"/>
                    <a:pt x="1644" y="2927"/>
                  </a:cubicBezTo>
                  <a:lnTo>
                    <a:pt x="1577" y="2165"/>
                  </a:lnTo>
                  <a:close/>
                  <a:moveTo>
                    <a:pt x="3092" y="1"/>
                  </a:moveTo>
                  <a:cubicBezTo>
                    <a:pt x="2647" y="1"/>
                    <a:pt x="2171" y="146"/>
                    <a:pt x="1868" y="441"/>
                  </a:cubicBezTo>
                  <a:cubicBezTo>
                    <a:pt x="1532" y="765"/>
                    <a:pt x="1555" y="1225"/>
                    <a:pt x="1712" y="1639"/>
                  </a:cubicBezTo>
                  <a:cubicBezTo>
                    <a:pt x="1626" y="1628"/>
                    <a:pt x="1539" y="1622"/>
                    <a:pt x="1454" y="1622"/>
                  </a:cubicBezTo>
                  <a:cubicBezTo>
                    <a:pt x="950" y="1622"/>
                    <a:pt x="477" y="1829"/>
                    <a:pt x="267" y="2356"/>
                  </a:cubicBezTo>
                  <a:cubicBezTo>
                    <a:pt x="255" y="2356"/>
                    <a:pt x="267" y="2367"/>
                    <a:pt x="255" y="2378"/>
                  </a:cubicBezTo>
                  <a:cubicBezTo>
                    <a:pt x="255" y="2378"/>
                    <a:pt x="244" y="2389"/>
                    <a:pt x="244" y="2389"/>
                  </a:cubicBezTo>
                  <a:cubicBezTo>
                    <a:pt x="0" y="3114"/>
                    <a:pt x="937" y="3269"/>
                    <a:pt x="1787" y="3269"/>
                  </a:cubicBezTo>
                  <a:cubicBezTo>
                    <a:pt x="2264" y="3269"/>
                    <a:pt x="2713" y="3220"/>
                    <a:pt x="2910" y="3196"/>
                  </a:cubicBezTo>
                  <a:cubicBezTo>
                    <a:pt x="3392" y="3140"/>
                    <a:pt x="3873" y="3062"/>
                    <a:pt x="4344" y="2927"/>
                  </a:cubicBezTo>
                  <a:cubicBezTo>
                    <a:pt x="4926" y="2781"/>
                    <a:pt x="5766" y="2546"/>
                    <a:pt x="6080" y="1975"/>
                  </a:cubicBezTo>
                  <a:cubicBezTo>
                    <a:pt x="6270" y="1639"/>
                    <a:pt x="6147" y="1236"/>
                    <a:pt x="5867" y="989"/>
                  </a:cubicBezTo>
                  <a:cubicBezTo>
                    <a:pt x="5676" y="821"/>
                    <a:pt x="5445" y="758"/>
                    <a:pt x="5207" y="758"/>
                  </a:cubicBezTo>
                  <a:cubicBezTo>
                    <a:pt x="4985" y="758"/>
                    <a:pt x="4756" y="813"/>
                    <a:pt x="4545" y="889"/>
                  </a:cubicBezTo>
                  <a:cubicBezTo>
                    <a:pt x="4321" y="508"/>
                    <a:pt x="4008" y="183"/>
                    <a:pt x="3560" y="60"/>
                  </a:cubicBezTo>
                  <a:cubicBezTo>
                    <a:pt x="3415" y="21"/>
                    <a:pt x="3255" y="1"/>
                    <a:pt x="30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8" name="Google Shape;3248;p18"/>
            <p:cNvSpPr/>
            <p:nvPr/>
          </p:nvSpPr>
          <p:spPr>
            <a:xfrm>
              <a:off x="8657635" y="3730072"/>
              <a:ext cx="285683" cy="148679"/>
            </a:xfrm>
            <a:custGeom>
              <a:avLst/>
              <a:gdLst/>
              <a:ahLst/>
              <a:cxnLst/>
              <a:rect l="l" t="t" r="r" b="b"/>
              <a:pathLst>
                <a:path w="8614" h="4483" extrusionOk="0">
                  <a:moveTo>
                    <a:pt x="1826" y="1539"/>
                  </a:moveTo>
                  <a:cubicBezTo>
                    <a:pt x="1983" y="1595"/>
                    <a:pt x="2140" y="1662"/>
                    <a:pt x="2274" y="1718"/>
                  </a:cubicBezTo>
                  <a:cubicBezTo>
                    <a:pt x="2274" y="1729"/>
                    <a:pt x="2285" y="1729"/>
                    <a:pt x="2297" y="1729"/>
                  </a:cubicBezTo>
                  <a:lnTo>
                    <a:pt x="1636" y="2883"/>
                  </a:lnTo>
                  <a:lnTo>
                    <a:pt x="1826" y="1539"/>
                  </a:lnTo>
                  <a:close/>
                  <a:moveTo>
                    <a:pt x="1434" y="1478"/>
                  </a:moveTo>
                  <a:cubicBezTo>
                    <a:pt x="1481" y="1478"/>
                    <a:pt x="1529" y="1484"/>
                    <a:pt x="1580" y="1494"/>
                  </a:cubicBezTo>
                  <a:lnTo>
                    <a:pt x="1367" y="3006"/>
                  </a:lnTo>
                  <a:cubicBezTo>
                    <a:pt x="1322" y="2972"/>
                    <a:pt x="1277" y="2950"/>
                    <a:pt x="1233" y="2928"/>
                  </a:cubicBezTo>
                  <a:cubicBezTo>
                    <a:pt x="986" y="2737"/>
                    <a:pt x="773" y="2468"/>
                    <a:pt x="818" y="2144"/>
                  </a:cubicBezTo>
                  <a:cubicBezTo>
                    <a:pt x="852" y="1897"/>
                    <a:pt x="1020" y="1584"/>
                    <a:pt x="1266" y="1505"/>
                  </a:cubicBezTo>
                  <a:cubicBezTo>
                    <a:pt x="1322" y="1487"/>
                    <a:pt x="1377" y="1478"/>
                    <a:pt x="1434" y="1478"/>
                  </a:cubicBezTo>
                  <a:close/>
                  <a:moveTo>
                    <a:pt x="3876" y="520"/>
                  </a:moveTo>
                  <a:lnTo>
                    <a:pt x="2700" y="3208"/>
                  </a:lnTo>
                  <a:lnTo>
                    <a:pt x="2677" y="1718"/>
                  </a:lnTo>
                  <a:cubicBezTo>
                    <a:pt x="2778" y="1684"/>
                    <a:pt x="2857" y="1640"/>
                    <a:pt x="2890" y="1561"/>
                  </a:cubicBezTo>
                  <a:cubicBezTo>
                    <a:pt x="3103" y="1136"/>
                    <a:pt x="3417" y="688"/>
                    <a:pt x="3876" y="520"/>
                  </a:cubicBezTo>
                  <a:close/>
                  <a:moveTo>
                    <a:pt x="4327" y="451"/>
                  </a:moveTo>
                  <a:cubicBezTo>
                    <a:pt x="4586" y="451"/>
                    <a:pt x="4860" y="508"/>
                    <a:pt x="5097" y="632"/>
                  </a:cubicBezTo>
                  <a:lnTo>
                    <a:pt x="3898" y="3275"/>
                  </a:lnTo>
                  <a:lnTo>
                    <a:pt x="4257" y="452"/>
                  </a:lnTo>
                  <a:cubicBezTo>
                    <a:pt x="4280" y="451"/>
                    <a:pt x="4303" y="451"/>
                    <a:pt x="4327" y="451"/>
                  </a:cubicBezTo>
                  <a:close/>
                  <a:moveTo>
                    <a:pt x="2442" y="1987"/>
                  </a:moveTo>
                  <a:lnTo>
                    <a:pt x="2453" y="3499"/>
                  </a:lnTo>
                  <a:cubicBezTo>
                    <a:pt x="2207" y="3420"/>
                    <a:pt x="1961" y="3342"/>
                    <a:pt x="1725" y="3219"/>
                  </a:cubicBezTo>
                  <a:lnTo>
                    <a:pt x="2442" y="1987"/>
                  </a:lnTo>
                  <a:close/>
                  <a:moveTo>
                    <a:pt x="5354" y="800"/>
                  </a:moveTo>
                  <a:cubicBezTo>
                    <a:pt x="5444" y="889"/>
                    <a:pt x="5522" y="979"/>
                    <a:pt x="5578" y="1080"/>
                  </a:cubicBezTo>
                  <a:cubicBezTo>
                    <a:pt x="5814" y="1595"/>
                    <a:pt x="5534" y="2256"/>
                    <a:pt x="5231" y="2692"/>
                  </a:cubicBezTo>
                  <a:cubicBezTo>
                    <a:pt x="5164" y="2793"/>
                    <a:pt x="5198" y="2849"/>
                    <a:pt x="5265" y="2883"/>
                  </a:cubicBezTo>
                  <a:lnTo>
                    <a:pt x="4783" y="3588"/>
                  </a:lnTo>
                  <a:lnTo>
                    <a:pt x="5354" y="800"/>
                  </a:lnTo>
                  <a:close/>
                  <a:moveTo>
                    <a:pt x="6284" y="2692"/>
                  </a:moveTo>
                  <a:lnTo>
                    <a:pt x="5724" y="3678"/>
                  </a:lnTo>
                  <a:lnTo>
                    <a:pt x="5802" y="2849"/>
                  </a:lnTo>
                  <a:cubicBezTo>
                    <a:pt x="5959" y="2771"/>
                    <a:pt x="6116" y="2726"/>
                    <a:pt x="6284" y="2692"/>
                  </a:cubicBezTo>
                  <a:close/>
                  <a:moveTo>
                    <a:pt x="3932" y="1012"/>
                  </a:moveTo>
                  <a:lnTo>
                    <a:pt x="3585" y="3768"/>
                  </a:lnTo>
                  <a:cubicBezTo>
                    <a:pt x="3517" y="3756"/>
                    <a:pt x="3461" y="3756"/>
                    <a:pt x="3394" y="3734"/>
                  </a:cubicBezTo>
                  <a:cubicBezTo>
                    <a:pt x="3204" y="3700"/>
                    <a:pt x="3002" y="3656"/>
                    <a:pt x="2801" y="3600"/>
                  </a:cubicBezTo>
                  <a:lnTo>
                    <a:pt x="3932" y="1012"/>
                  </a:lnTo>
                  <a:close/>
                  <a:moveTo>
                    <a:pt x="6687" y="2681"/>
                  </a:moveTo>
                  <a:cubicBezTo>
                    <a:pt x="6911" y="2715"/>
                    <a:pt x="7113" y="2804"/>
                    <a:pt x="7270" y="2972"/>
                  </a:cubicBezTo>
                  <a:lnTo>
                    <a:pt x="6575" y="3880"/>
                  </a:lnTo>
                  <a:lnTo>
                    <a:pt x="6687" y="2681"/>
                  </a:lnTo>
                  <a:close/>
                  <a:moveTo>
                    <a:pt x="4940" y="1572"/>
                  </a:moveTo>
                  <a:lnTo>
                    <a:pt x="4458" y="3924"/>
                  </a:lnTo>
                  <a:cubicBezTo>
                    <a:pt x="4279" y="3891"/>
                    <a:pt x="4100" y="3868"/>
                    <a:pt x="3921" y="3835"/>
                  </a:cubicBezTo>
                  <a:lnTo>
                    <a:pt x="4940" y="1572"/>
                  </a:lnTo>
                  <a:close/>
                  <a:moveTo>
                    <a:pt x="5545" y="2928"/>
                  </a:moveTo>
                  <a:lnTo>
                    <a:pt x="5433" y="4014"/>
                  </a:lnTo>
                  <a:cubicBezTo>
                    <a:pt x="5231" y="4003"/>
                    <a:pt x="5030" y="3992"/>
                    <a:pt x="4828" y="3969"/>
                  </a:cubicBezTo>
                  <a:lnTo>
                    <a:pt x="5545" y="2928"/>
                  </a:lnTo>
                  <a:close/>
                  <a:moveTo>
                    <a:pt x="7426" y="3185"/>
                  </a:moveTo>
                  <a:cubicBezTo>
                    <a:pt x="7460" y="3241"/>
                    <a:pt x="7494" y="3286"/>
                    <a:pt x="7516" y="3342"/>
                  </a:cubicBezTo>
                  <a:cubicBezTo>
                    <a:pt x="7684" y="3835"/>
                    <a:pt x="7225" y="3969"/>
                    <a:pt x="6788" y="4014"/>
                  </a:cubicBezTo>
                  <a:lnTo>
                    <a:pt x="7426" y="3185"/>
                  </a:lnTo>
                  <a:close/>
                  <a:moveTo>
                    <a:pt x="6407" y="2972"/>
                  </a:moveTo>
                  <a:lnTo>
                    <a:pt x="6318" y="4036"/>
                  </a:lnTo>
                  <a:lnTo>
                    <a:pt x="6295" y="4036"/>
                  </a:lnTo>
                  <a:cubicBezTo>
                    <a:pt x="6127" y="4036"/>
                    <a:pt x="5970" y="4036"/>
                    <a:pt x="5814" y="4025"/>
                  </a:cubicBezTo>
                  <a:lnTo>
                    <a:pt x="6407" y="2972"/>
                  </a:lnTo>
                  <a:close/>
                  <a:moveTo>
                    <a:pt x="4543" y="1"/>
                  </a:moveTo>
                  <a:cubicBezTo>
                    <a:pt x="4266" y="1"/>
                    <a:pt x="3994" y="41"/>
                    <a:pt x="3753" y="116"/>
                  </a:cubicBezTo>
                  <a:cubicBezTo>
                    <a:pt x="3181" y="296"/>
                    <a:pt x="2733" y="688"/>
                    <a:pt x="2409" y="1180"/>
                  </a:cubicBezTo>
                  <a:cubicBezTo>
                    <a:pt x="2147" y="1095"/>
                    <a:pt x="1875" y="1040"/>
                    <a:pt x="1606" y="1040"/>
                  </a:cubicBezTo>
                  <a:cubicBezTo>
                    <a:pt x="1311" y="1040"/>
                    <a:pt x="1020" y="1106"/>
                    <a:pt x="751" y="1270"/>
                  </a:cubicBezTo>
                  <a:cubicBezTo>
                    <a:pt x="348" y="1528"/>
                    <a:pt x="0" y="2043"/>
                    <a:pt x="101" y="2547"/>
                  </a:cubicBezTo>
                  <a:cubicBezTo>
                    <a:pt x="258" y="3376"/>
                    <a:pt x="1434" y="3734"/>
                    <a:pt x="2129" y="3947"/>
                  </a:cubicBezTo>
                  <a:cubicBezTo>
                    <a:pt x="3269" y="4294"/>
                    <a:pt x="4523" y="4483"/>
                    <a:pt x="5736" y="4483"/>
                  </a:cubicBezTo>
                  <a:cubicBezTo>
                    <a:pt x="5893" y="4483"/>
                    <a:pt x="6050" y="4480"/>
                    <a:pt x="6206" y="4473"/>
                  </a:cubicBezTo>
                  <a:cubicBezTo>
                    <a:pt x="6900" y="4451"/>
                    <a:pt x="8614" y="4249"/>
                    <a:pt x="8233" y="3152"/>
                  </a:cubicBezTo>
                  <a:cubicBezTo>
                    <a:pt x="7957" y="2470"/>
                    <a:pt x="7369" y="2214"/>
                    <a:pt x="6734" y="2214"/>
                  </a:cubicBezTo>
                  <a:cubicBezTo>
                    <a:pt x="6545" y="2214"/>
                    <a:pt x="6351" y="2237"/>
                    <a:pt x="6161" y="2278"/>
                  </a:cubicBezTo>
                  <a:cubicBezTo>
                    <a:pt x="6430" y="1696"/>
                    <a:pt x="6530" y="968"/>
                    <a:pt x="6026" y="497"/>
                  </a:cubicBezTo>
                  <a:cubicBezTo>
                    <a:pt x="5648" y="155"/>
                    <a:pt x="5087" y="1"/>
                    <a:pt x="45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9" name="Google Shape;3249;p18"/>
            <p:cNvSpPr/>
            <p:nvPr/>
          </p:nvSpPr>
          <p:spPr>
            <a:xfrm>
              <a:off x="8483419" y="3970950"/>
              <a:ext cx="285683" cy="148513"/>
            </a:xfrm>
            <a:custGeom>
              <a:avLst/>
              <a:gdLst/>
              <a:ahLst/>
              <a:cxnLst/>
              <a:rect l="l" t="t" r="r" b="b"/>
              <a:pathLst>
                <a:path w="8614" h="4478" extrusionOk="0">
                  <a:moveTo>
                    <a:pt x="1826" y="1545"/>
                  </a:moveTo>
                  <a:cubicBezTo>
                    <a:pt x="1983" y="1590"/>
                    <a:pt x="2140" y="1657"/>
                    <a:pt x="2274" y="1724"/>
                  </a:cubicBezTo>
                  <a:lnTo>
                    <a:pt x="2297" y="1724"/>
                  </a:lnTo>
                  <a:lnTo>
                    <a:pt x="1636" y="2878"/>
                  </a:lnTo>
                  <a:lnTo>
                    <a:pt x="1826" y="1545"/>
                  </a:lnTo>
                  <a:close/>
                  <a:moveTo>
                    <a:pt x="1434" y="1473"/>
                  </a:moveTo>
                  <a:cubicBezTo>
                    <a:pt x="1481" y="1473"/>
                    <a:pt x="1529" y="1479"/>
                    <a:pt x="1580" y="1489"/>
                  </a:cubicBezTo>
                  <a:lnTo>
                    <a:pt x="1367" y="3001"/>
                  </a:lnTo>
                  <a:cubicBezTo>
                    <a:pt x="1322" y="2967"/>
                    <a:pt x="1277" y="2956"/>
                    <a:pt x="1232" y="2923"/>
                  </a:cubicBezTo>
                  <a:cubicBezTo>
                    <a:pt x="986" y="2732"/>
                    <a:pt x="773" y="2463"/>
                    <a:pt x="818" y="2139"/>
                  </a:cubicBezTo>
                  <a:cubicBezTo>
                    <a:pt x="852" y="1892"/>
                    <a:pt x="1031" y="1579"/>
                    <a:pt x="1266" y="1500"/>
                  </a:cubicBezTo>
                  <a:cubicBezTo>
                    <a:pt x="1322" y="1482"/>
                    <a:pt x="1377" y="1473"/>
                    <a:pt x="1434" y="1473"/>
                  </a:cubicBezTo>
                  <a:close/>
                  <a:moveTo>
                    <a:pt x="3876" y="514"/>
                  </a:moveTo>
                  <a:lnTo>
                    <a:pt x="2700" y="3203"/>
                  </a:lnTo>
                  <a:lnTo>
                    <a:pt x="2689" y="1713"/>
                  </a:lnTo>
                  <a:cubicBezTo>
                    <a:pt x="2778" y="1679"/>
                    <a:pt x="2857" y="1635"/>
                    <a:pt x="2901" y="1556"/>
                  </a:cubicBezTo>
                  <a:cubicBezTo>
                    <a:pt x="3103" y="1131"/>
                    <a:pt x="3417" y="682"/>
                    <a:pt x="3876" y="514"/>
                  </a:cubicBezTo>
                  <a:close/>
                  <a:moveTo>
                    <a:pt x="4327" y="446"/>
                  </a:moveTo>
                  <a:cubicBezTo>
                    <a:pt x="4586" y="446"/>
                    <a:pt x="4860" y="503"/>
                    <a:pt x="5097" y="626"/>
                  </a:cubicBezTo>
                  <a:lnTo>
                    <a:pt x="3898" y="3270"/>
                  </a:lnTo>
                  <a:lnTo>
                    <a:pt x="4257" y="447"/>
                  </a:lnTo>
                  <a:cubicBezTo>
                    <a:pt x="4280" y="446"/>
                    <a:pt x="4303" y="446"/>
                    <a:pt x="4327" y="446"/>
                  </a:cubicBezTo>
                  <a:close/>
                  <a:moveTo>
                    <a:pt x="2442" y="1993"/>
                  </a:moveTo>
                  <a:lnTo>
                    <a:pt x="2453" y="3494"/>
                  </a:lnTo>
                  <a:cubicBezTo>
                    <a:pt x="2207" y="3415"/>
                    <a:pt x="1960" y="3337"/>
                    <a:pt x="1725" y="3225"/>
                  </a:cubicBezTo>
                  <a:lnTo>
                    <a:pt x="2442" y="1993"/>
                  </a:lnTo>
                  <a:close/>
                  <a:moveTo>
                    <a:pt x="5354" y="794"/>
                  </a:moveTo>
                  <a:cubicBezTo>
                    <a:pt x="5444" y="884"/>
                    <a:pt x="5522" y="974"/>
                    <a:pt x="5578" y="1086"/>
                  </a:cubicBezTo>
                  <a:cubicBezTo>
                    <a:pt x="5814" y="1590"/>
                    <a:pt x="5533" y="2262"/>
                    <a:pt x="5231" y="2687"/>
                  </a:cubicBezTo>
                  <a:cubicBezTo>
                    <a:pt x="5175" y="2788"/>
                    <a:pt x="5197" y="2844"/>
                    <a:pt x="5265" y="2878"/>
                  </a:cubicBezTo>
                  <a:lnTo>
                    <a:pt x="4783" y="3583"/>
                  </a:lnTo>
                  <a:lnTo>
                    <a:pt x="5354" y="794"/>
                  </a:lnTo>
                  <a:close/>
                  <a:moveTo>
                    <a:pt x="6284" y="2687"/>
                  </a:moveTo>
                  <a:lnTo>
                    <a:pt x="5724" y="3673"/>
                  </a:lnTo>
                  <a:lnTo>
                    <a:pt x="5802" y="2844"/>
                  </a:lnTo>
                  <a:cubicBezTo>
                    <a:pt x="5959" y="2777"/>
                    <a:pt x="6116" y="2721"/>
                    <a:pt x="6284" y="2687"/>
                  </a:cubicBezTo>
                  <a:close/>
                  <a:moveTo>
                    <a:pt x="3932" y="1007"/>
                  </a:moveTo>
                  <a:lnTo>
                    <a:pt x="3585" y="3774"/>
                  </a:lnTo>
                  <a:cubicBezTo>
                    <a:pt x="3517" y="3751"/>
                    <a:pt x="3461" y="3751"/>
                    <a:pt x="3394" y="3729"/>
                  </a:cubicBezTo>
                  <a:cubicBezTo>
                    <a:pt x="3204" y="3695"/>
                    <a:pt x="3002" y="3651"/>
                    <a:pt x="2801" y="3595"/>
                  </a:cubicBezTo>
                  <a:lnTo>
                    <a:pt x="3932" y="1007"/>
                  </a:lnTo>
                  <a:close/>
                  <a:moveTo>
                    <a:pt x="6687" y="2687"/>
                  </a:moveTo>
                  <a:cubicBezTo>
                    <a:pt x="6911" y="2710"/>
                    <a:pt x="7113" y="2799"/>
                    <a:pt x="7270" y="2967"/>
                  </a:cubicBezTo>
                  <a:lnTo>
                    <a:pt x="6575" y="3875"/>
                  </a:lnTo>
                  <a:lnTo>
                    <a:pt x="6687" y="2687"/>
                  </a:lnTo>
                  <a:close/>
                  <a:moveTo>
                    <a:pt x="4951" y="1567"/>
                  </a:moveTo>
                  <a:lnTo>
                    <a:pt x="4458" y="3919"/>
                  </a:lnTo>
                  <a:cubicBezTo>
                    <a:pt x="4279" y="3897"/>
                    <a:pt x="4100" y="3863"/>
                    <a:pt x="3921" y="3830"/>
                  </a:cubicBezTo>
                  <a:lnTo>
                    <a:pt x="4951" y="1567"/>
                  </a:lnTo>
                  <a:close/>
                  <a:moveTo>
                    <a:pt x="5545" y="2923"/>
                  </a:moveTo>
                  <a:lnTo>
                    <a:pt x="5444" y="4009"/>
                  </a:lnTo>
                  <a:cubicBezTo>
                    <a:pt x="5231" y="3998"/>
                    <a:pt x="5029" y="3987"/>
                    <a:pt x="4828" y="3964"/>
                  </a:cubicBezTo>
                  <a:lnTo>
                    <a:pt x="5545" y="2923"/>
                  </a:lnTo>
                  <a:close/>
                  <a:moveTo>
                    <a:pt x="7426" y="3180"/>
                  </a:moveTo>
                  <a:cubicBezTo>
                    <a:pt x="7460" y="3236"/>
                    <a:pt x="7494" y="3281"/>
                    <a:pt x="7516" y="3337"/>
                  </a:cubicBezTo>
                  <a:cubicBezTo>
                    <a:pt x="7684" y="3830"/>
                    <a:pt x="7225" y="3964"/>
                    <a:pt x="6788" y="4009"/>
                  </a:cubicBezTo>
                  <a:lnTo>
                    <a:pt x="7426" y="3180"/>
                  </a:lnTo>
                  <a:close/>
                  <a:moveTo>
                    <a:pt x="6407" y="2979"/>
                  </a:moveTo>
                  <a:lnTo>
                    <a:pt x="6318" y="4031"/>
                  </a:lnTo>
                  <a:lnTo>
                    <a:pt x="6295" y="4031"/>
                  </a:lnTo>
                  <a:cubicBezTo>
                    <a:pt x="6138" y="4031"/>
                    <a:pt x="5970" y="4031"/>
                    <a:pt x="5814" y="4020"/>
                  </a:cubicBezTo>
                  <a:lnTo>
                    <a:pt x="6407" y="2979"/>
                  </a:lnTo>
                  <a:close/>
                  <a:moveTo>
                    <a:pt x="4543" y="1"/>
                  </a:moveTo>
                  <a:cubicBezTo>
                    <a:pt x="4266" y="1"/>
                    <a:pt x="3994" y="40"/>
                    <a:pt x="3753" y="111"/>
                  </a:cubicBezTo>
                  <a:cubicBezTo>
                    <a:pt x="3181" y="290"/>
                    <a:pt x="2733" y="682"/>
                    <a:pt x="2409" y="1175"/>
                  </a:cubicBezTo>
                  <a:cubicBezTo>
                    <a:pt x="2147" y="1090"/>
                    <a:pt x="1875" y="1035"/>
                    <a:pt x="1606" y="1035"/>
                  </a:cubicBezTo>
                  <a:cubicBezTo>
                    <a:pt x="1311" y="1035"/>
                    <a:pt x="1020" y="1101"/>
                    <a:pt x="751" y="1265"/>
                  </a:cubicBezTo>
                  <a:cubicBezTo>
                    <a:pt x="348" y="1523"/>
                    <a:pt x="0" y="2038"/>
                    <a:pt x="101" y="2542"/>
                  </a:cubicBezTo>
                  <a:cubicBezTo>
                    <a:pt x="269" y="3371"/>
                    <a:pt x="1434" y="3740"/>
                    <a:pt x="2129" y="3942"/>
                  </a:cubicBezTo>
                  <a:cubicBezTo>
                    <a:pt x="3269" y="4289"/>
                    <a:pt x="4523" y="4478"/>
                    <a:pt x="5736" y="4478"/>
                  </a:cubicBezTo>
                  <a:cubicBezTo>
                    <a:pt x="5893" y="4478"/>
                    <a:pt x="6050" y="4475"/>
                    <a:pt x="6206" y="4468"/>
                  </a:cubicBezTo>
                  <a:cubicBezTo>
                    <a:pt x="6900" y="4446"/>
                    <a:pt x="8614" y="4244"/>
                    <a:pt x="8244" y="3147"/>
                  </a:cubicBezTo>
                  <a:cubicBezTo>
                    <a:pt x="7962" y="2472"/>
                    <a:pt x="7381" y="2214"/>
                    <a:pt x="6753" y="2214"/>
                  </a:cubicBezTo>
                  <a:cubicBezTo>
                    <a:pt x="6557" y="2214"/>
                    <a:pt x="6358" y="2239"/>
                    <a:pt x="6161" y="2284"/>
                  </a:cubicBezTo>
                  <a:cubicBezTo>
                    <a:pt x="6430" y="1691"/>
                    <a:pt x="6530" y="962"/>
                    <a:pt x="6026" y="492"/>
                  </a:cubicBezTo>
                  <a:cubicBezTo>
                    <a:pt x="5648" y="150"/>
                    <a:pt x="5087" y="1"/>
                    <a:pt x="45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0" name="Google Shape;3250;p18"/>
            <p:cNvSpPr/>
            <p:nvPr/>
          </p:nvSpPr>
          <p:spPr>
            <a:xfrm>
              <a:off x="8900967" y="3984714"/>
              <a:ext cx="208044" cy="108383"/>
            </a:xfrm>
            <a:custGeom>
              <a:avLst/>
              <a:gdLst/>
              <a:ahLst/>
              <a:cxnLst/>
              <a:rect l="l" t="t" r="r" b="b"/>
              <a:pathLst>
                <a:path w="6273" h="3268" extrusionOk="0">
                  <a:moveTo>
                    <a:pt x="4906" y="1108"/>
                  </a:moveTo>
                  <a:lnTo>
                    <a:pt x="5051" y="2093"/>
                  </a:lnTo>
                  <a:lnTo>
                    <a:pt x="4547" y="1220"/>
                  </a:lnTo>
                  <a:cubicBezTo>
                    <a:pt x="4671" y="1164"/>
                    <a:pt x="4794" y="1130"/>
                    <a:pt x="4906" y="1108"/>
                  </a:cubicBezTo>
                  <a:close/>
                  <a:moveTo>
                    <a:pt x="5096" y="1108"/>
                  </a:moveTo>
                  <a:cubicBezTo>
                    <a:pt x="5298" y="1119"/>
                    <a:pt x="5477" y="1220"/>
                    <a:pt x="5589" y="1477"/>
                  </a:cubicBezTo>
                  <a:cubicBezTo>
                    <a:pt x="5679" y="1679"/>
                    <a:pt x="5656" y="1880"/>
                    <a:pt x="5522" y="2048"/>
                  </a:cubicBezTo>
                  <a:cubicBezTo>
                    <a:pt x="5443" y="2138"/>
                    <a:pt x="5354" y="2194"/>
                    <a:pt x="5264" y="2261"/>
                  </a:cubicBezTo>
                  <a:lnTo>
                    <a:pt x="5096" y="1108"/>
                  </a:lnTo>
                  <a:close/>
                  <a:moveTo>
                    <a:pt x="3450" y="458"/>
                  </a:moveTo>
                  <a:cubicBezTo>
                    <a:pt x="3752" y="615"/>
                    <a:pt x="3976" y="895"/>
                    <a:pt x="4122" y="1186"/>
                  </a:cubicBezTo>
                  <a:cubicBezTo>
                    <a:pt x="4155" y="1253"/>
                    <a:pt x="4211" y="1276"/>
                    <a:pt x="4290" y="1287"/>
                  </a:cubicBezTo>
                  <a:lnTo>
                    <a:pt x="4279" y="2340"/>
                  </a:lnTo>
                  <a:lnTo>
                    <a:pt x="3450" y="458"/>
                  </a:lnTo>
                  <a:close/>
                  <a:moveTo>
                    <a:pt x="2937" y="328"/>
                  </a:moveTo>
                  <a:cubicBezTo>
                    <a:pt x="3009" y="328"/>
                    <a:pt x="3080" y="335"/>
                    <a:pt x="3147" y="346"/>
                  </a:cubicBezTo>
                  <a:lnTo>
                    <a:pt x="3405" y="2384"/>
                  </a:lnTo>
                  <a:lnTo>
                    <a:pt x="2509" y="413"/>
                  </a:lnTo>
                  <a:cubicBezTo>
                    <a:pt x="2643" y="353"/>
                    <a:pt x="2793" y="328"/>
                    <a:pt x="2937" y="328"/>
                  </a:cubicBezTo>
                  <a:close/>
                  <a:moveTo>
                    <a:pt x="4469" y="1455"/>
                  </a:moveTo>
                  <a:lnTo>
                    <a:pt x="5018" y="2396"/>
                  </a:lnTo>
                  <a:cubicBezTo>
                    <a:pt x="4839" y="2474"/>
                    <a:pt x="4648" y="2541"/>
                    <a:pt x="4458" y="2597"/>
                  </a:cubicBezTo>
                  <a:lnTo>
                    <a:pt x="4469" y="1455"/>
                  </a:lnTo>
                  <a:close/>
                  <a:moveTo>
                    <a:pt x="2330" y="525"/>
                  </a:moveTo>
                  <a:lnTo>
                    <a:pt x="2755" y="2608"/>
                  </a:lnTo>
                  <a:lnTo>
                    <a:pt x="2374" y="2048"/>
                  </a:lnTo>
                  <a:cubicBezTo>
                    <a:pt x="2453" y="2004"/>
                    <a:pt x="2486" y="1948"/>
                    <a:pt x="2430" y="1869"/>
                  </a:cubicBezTo>
                  <a:cubicBezTo>
                    <a:pt x="2218" y="1556"/>
                    <a:pt x="2016" y="1074"/>
                    <a:pt x="2184" y="716"/>
                  </a:cubicBezTo>
                  <a:cubicBezTo>
                    <a:pt x="2218" y="637"/>
                    <a:pt x="2262" y="570"/>
                    <a:pt x="2330" y="525"/>
                  </a:cubicBezTo>
                  <a:close/>
                  <a:moveTo>
                    <a:pt x="1691" y="2004"/>
                  </a:moveTo>
                  <a:cubicBezTo>
                    <a:pt x="1792" y="2026"/>
                    <a:pt x="1893" y="2060"/>
                    <a:pt x="1982" y="2104"/>
                  </a:cubicBezTo>
                  <a:cubicBezTo>
                    <a:pt x="1994" y="2116"/>
                    <a:pt x="2005" y="2116"/>
                    <a:pt x="2027" y="2116"/>
                  </a:cubicBezTo>
                  <a:lnTo>
                    <a:pt x="2083" y="2676"/>
                  </a:lnTo>
                  <a:lnTo>
                    <a:pt x="1691" y="2004"/>
                  </a:lnTo>
                  <a:close/>
                  <a:moveTo>
                    <a:pt x="3382" y="738"/>
                  </a:moveTo>
                  <a:lnTo>
                    <a:pt x="4211" y="2653"/>
                  </a:lnTo>
                  <a:cubicBezTo>
                    <a:pt x="4167" y="2664"/>
                    <a:pt x="4111" y="2676"/>
                    <a:pt x="4066" y="2687"/>
                  </a:cubicBezTo>
                  <a:cubicBezTo>
                    <a:pt x="3920" y="2720"/>
                    <a:pt x="3786" y="2743"/>
                    <a:pt x="3640" y="2776"/>
                  </a:cubicBezTo>
                  <a:lnTo>
                    <a:pt x="3382" y="738"/>
                  </a:lnTo>
                  <a:close/>
                  <a:moveTo>
                    <a:pt x="1329" y="1946"/>
                  </a:moveTo>
                  <a:cubicBezTo>
                    <a:pt x="1345" y="1946"/>
                    <a:pt x="1361" y="1947"/>
                    <a:pt x="1378" y="1948"/>
                  </a:cubicBezTo>
                  <a:lnTo>
                    <a:pt x="1456" y="2821"/>
                  </a:lnTo>
                  <a:lnTo>
                    <a:pt x="918" y="2127"/>
                  </a:lnTo>
                  <a:cubicBezTo>
                    <a:pt x="1021" y="2003"/>
                    <a:pt x="1152" y="1946"/>
                    <a:pt x="1329" y="1946"/>
                  </a:cubicBezTo>
                  <a:close/>
                  <a:moveTo>
                    <a:pt x="2643" y="1141"/>
                  </a:moveTo>
                  <a:lnTo>
                    <a:pt x="3405" y="2821"/>
                  </a:lnTo>
                  <a:cubicBezTo>
                    <a:pt x="3270" y="2844"/>
                    <a:pt x="3136" y="2866"/>
                    <a:pt x="3002" y="2877"/>
                  </a:cubicBezTo>
                  <a:lnTo>
                    <a:pt x="2643" y="1141"/>
                  </a:lnTo>
                  <a:close/>
                  <a:moveTo>
                    <a:pt x="806" y="2284"/>
                  </a:moveTo>
                  <a:lnTo>
                    <a:pt x="1277" y="2888"/>
                  </a:lnTo>
                  <a:cubicBezTo>
                    <a:pt x="952" y="2821"/>
                    <a:pt x="672" y="2687"/>
                    <a:pt x="773" y="2351"/>
                  </a:cubicBezTo>
                  <a:cubicBezTo>
                    <a:pt x="784" y="2328"/>
                    <a:pt x="795" y="2306"/>
                    <a:pt x="806" y="2284"/>
                  </a:cubicBezTo>
                  <a:close/>
                  <a:moveTo>
                    <a:pt x="1579" y="2172"/>
                  </a:moveTo>
                  <a:lnTo>
                    <a:pt x="2016" y="2933"/>
                  </a:lnTo>
                  <a:lnTo>
                    <a:pt x="1646" y="2933"/>
                  </a:lnTo>
                  <a:lnTo>
                    <a:pt x="1579" y="2172"/>
                  </a:lnTo>
                  <a:close/>
                  <a:moveTo>
                    <a:pt x="2206" y="2127"/>
                  </a:moveTo>
                  <a:lnTo>
                    <a:pt x="2733" y="2900"/>
                  </a:lnTo>
                  <a:cubicBezTo>
                    <a:pt x="2587" y="2911"/>
                    <a:pt x="2442" y="2922"/>
                    <a:pt x="2285" y="2933"/>
                  </a:cubicBezTo>
                  <a:lnTo>
                    <a:pt x="2206" y="2127"/>
                  </a:lnTo>
                  <a:close/>
                  <a:moveTo>
                    <a:pt x="3099" y="1"/>
                  </a:moveTo>
                  <a:cubicBezTo>
                    <a:pt x="2653" y="1"/>
                    <a:pt x="2174" y="140"/>
                    <a:pt x="1870" y="435"/>
                  </a:cubicBezTo>
                  <a:cubicBezTo>
                    <a:pt x="1534" y="760"/>
                    <a:pt x="1557" y="1220"/>
                    <a:pt x="1714" y="1634"/>
                  </a:cubicBezTo>
                  <a:cubicBezTo>
                    <a:pt x="1636" y="1625"/>
                    <a:pt x="1559" y="1621"/>
                    <a:pt x="1482" y="1621"/>
                  </a:cubicBezTo>
                  <a:cubicBezTo>
                    <a:pt x="969" y="1621"/>
                    <a:pt x="483" y="1825"/>
                    <a:pt x="269" y="2351"/>
                  </a:cubicBezTo>
                  <a:cubicBezTo>
                    <a:pt x="257" y="2362"/>
                    <a:pt x="269" y="2362"/>
                    <a:pt x="257" y="2373"/>
                  </a:cubicBezTo>
                  <a:cubicBezTo>
                    <a:pt x="257" y="2373"/>
                    <a:pt x="246" y="2384"/>
                    <a:pt x="246" y="2396"/>
                  </a:cubicBezTo>
                  <a:cubicBezTo>
                    <a:pt x="1" y="3118"/>
                    <a:pt x="952" y="3267"/>
                    <a:pt x="1806" y="3267"/>
                  </a:cubicBezTo>
                  <a:cubicBezTo>
                    <a:pt x="2276" y="3267"/>
                    <a:pt x="2717" y="3222"/>
                    <a:pt x="2912" y="3202"/>
                  </a:cubicBezTo>
                  <a:cubicBezTo>
                    <a:pt x="3394" y="3135"/>
                    <a:pt x="3875" y="3056"/>
                    <a:pt x="4346" y="2933"/>
                  </a:cubicBezTo>
                  <a:cubicBezTo>
                    <a:pt x="4928" y="2776"/>
                    <a:pt x="5768" y="2541"/>
                    <a:pt x="6082" y="1970"/>
                  </a:cubicBezTo>
                  <a:cubicBezTo>
                    <a:pt x="6272" y="1634"/>
                    <a:pt x="6149" y="1231"/>
                    <a:pt x="5869" y="984"/>
                  </a:cubicBezTo>
                  <a:cubicBezTo>
                    <a:pt x="5678" y="816"/>
                    <a:pt x="5447" y="753"/>
                    <a:pt x="5209" y="753"/>
                  </a:cubicBezTo>
                  <a:cubicBezTo>
                    <a:pt x="4987" y="753"/>
                    <a:pt x="4758" y="808"/>
                    <a:pt x="4547" y="884"/>
                  </a:cubicBezTo>
                  <a:cubicBezTo>
                    <a:pt x="4323" y="503"/>
                    <a:pt x="4010" y="178"/>
                    <a:pt x="3562" y="55"/>
                  </a:cubicBezTo>
                  <a:cubicBezTo>
                    <a:pt x="3419" y="19"/>
                    <a:pt x="3261" y="1"/>
                    <a:pt x="30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1" name="Google Shape;3251;p18"/>
            <p:cNvSpPr/>
            <p:nvPr/>
          </p:nvSpPr>
          <p:spPr>
            <a:xfrm>
              <a:off x="8657270" y="4119496"/>
              <a:ext cx="286413" cy="151796"/>
            </a:xfrm>
            <a:custGeom>
              <a:avLst/>
              <a:gdLst/>
              <a:ahLst/>
              <a:cxnLst/>
              <a:rect l="l" t="t" r="r" b="b"/>
              <a:pathLst>
                <a:path w="8636" h="4577" extrusionOk="0">
                  <a:moveTo>
                    <a:pt x="1826" y="1636"/>
                  </a:moveTo>
                  <a:cubicBezTo>
                    <a:pt x="1994" y="1681"/>
                    <a:pt x="2151" y="1737"/>
                    <a:pt x="2296" y="1804"/>
                  </a:cubicBezTo>
                  <a:lnTo>
                    <a:pt x="1647" y="2924"/>
                  </a:lnTo>
                  <a:lnTo>
                    <a:pt x="1826" y="1636"/>
                  </a:lnTo>
                  <a:close/>
                  <a:moveTo>
                    <a:pt x="1506" y="1600"/>
                  </a:moveTo>
                  <a:cubicBezTo>
                    <a:pt x="1530" y="1600"/>
                    <a:pt x="1555" y="1601"/>
                    <a:pt x="1580" y="1602"/>
                  </a:cubicBezTo>
                  <a:lnTo>
                    <a:pt x="1378" y="3025"/>
                  </a:lnTo>
                  <a:cubicBezTo>
                    <a:pt x="1322" y="2991"/>
                    <a:pt x="1255" y="2957"/>
                    <a:pt x="1199" y="2913"/>
                  </a:cubicBezTo>
                  <a:cubicBezTo>
                    <a:pt x="952" y="2722"/>
                    <a:pt x="773" y="2465"/>
                    <a:pt x="840" y="2151"/>
                  </a:cubicBezTo>
                  <a:cubicBezTo>
                    <a:pt x="944" y="1736"/>
                    <a:pt x="1202" y="1600"/>
                    <a:pt x="1506" y="1600"/>
                  </a:cubicBezTo>
                  <a:close/>
                  <a:moveTo>
                    <a:pt x="3864" y="628"/>
                  </a:moveTo>
                  <a:lnTo>
                    <a:pt x="2711" y="3249"/>
                  </a:lnTo>
                  <a:lnTo>
                    <a:pt x="2700" y="1815"/>
                  </a:lnTo>
                  <a:cubicBezTo>
                    <a:pt x="2789" y="1770"/>
                    <a:pt x="2868" y="1703"/>
                    <a:pt x="2912" y="1625"/>
                  </a:cubicBezTo>
                  <a:cubicBezTo>
                    <a:pt x="3114" y="1210"/>
                    <a:pt x="3416" y="796"/>
                    <a:pt x="3864" y="628"/>
                  </a:cubicBezTo>
                  <a:close/>
                  <a:moveTo>
                    <a:pt x="4345" y="536"/>
                  </a:moveTo>
                  <a:cubicBezTo>
                    <a:pt x="4586" y="536"/>
                    <a:pt x="4864" y="584"/>
                    <a:pt x="5097" y="695"/>
                  </a:cubicBezTo>
                  <a:lnTo>
                    <a:pt x="3909" y="3316"/>
                  </a:lnTo>
                  <a:lnTo>
                    <a:pt x="4268" y="538"/>
                  </a:lnTo>
                  <a:cubicBezTo>
                    <a:pt x="4293" y="537"/>
                    <a:pt x="4319" y="536"/>
                    <a:pt x="4345" y="536"/>
                  </a:cubicBezTo>
                  <a:close/>
                  <a:moveTo>
                    <a:pt x="2453" y="2039"/>
                  </a:moveTo>
                  <a:lnTo>
                    <a:pt x="2464" y="3506"/>
                  </a:lnTo>
                  <a:cubicBezTo>
                    <a:pt x="2218" y="3439"/>
                    <a:pt x="1983" y="3349"/>
                    <a:pt x="1748" y="3237"/>
                  </a:cubicBezTo>
                  <a:lnTo>
                    <a:pt x="2453" y="2039"/>
                  </a:lnTo>
                  <a:close/>
                  <a:moveTo>
                    <a:pt x="5365" y="863"/>
                  </a:moveTo>
                  <a:cubicBezTo>
                    <a:pt x="5455" y="930"/>
                    <a:pt x="5522" y="1009"/>
                    <a:pt x="5578" y="1109"/>
                  </a:cubicBezTo>
                  <a:cubicBezTo>
                    <a:pt x="5735" y="1423"/>
                    <a:pt x="5657" y="1815"/>
                    <a:pt x="5545" y="2129"/>
                  </a:cubicBezTo>
                  <a:cubicBezTo>
                    <a:pt x="5489" y="2263"/>
                    <a:pt x="5421" y="2397"/>
                    <a:pt x="5354" y="2532"/>
                  </a:cubicBezTo>
                  <a:cubicBezTo>
                    <a:pt x="5332" y="2565"/>
                    <a:pt x="5309" y="2610"/>
                    <a:pt x="5287" y="2644"/>
                  </a:cubicBezTo>
                  <a:cubicBezTo>
                    <a:pt x="5276" y="2660"/>
                    <a:pt x="5270" y="2666"/>
                    <a:pt x="5269" y="2666"/>
                  </a:cubicBezTo>
                  <a:lnTo>
                    <a:pt x="5269" y="2666"/>
                  </a:lnTo>
                  <a:cubicBezTo>
                    <a:pt x="5271" y="2662"/>
                    <a:pt x="5273" y="2659"/>
                    <a:pt x="5276" y="2655"/>
                  </a:cubicBezTo>
                  <a:lnTo>
                    <a:pt x="5276" y="2655"/>
                  </a:lnTo>
                  <a:cubicBezTo>
                    <a:pt x="5270" y="2661"/>
                    <a:pt x="5267" y="2666"/>
                    <a:pt x="5269" y="2666"/>
                  </a:cubicBezTo>
                  <a:cubicBezTo>
                    <a:pt x="5269" y="2666"/>
                    <a:pt x="5269" y="2666"/>
                    <a:pt x="5269" y="2666"/>
                  </a:cubicBezTo>
                  <a:lnTo>
                    <a:pt x="5269" y="2666"/>
                  </a:lnTo>
                  <a:cubicBezTo>
                    <a:pt x="5199" y="2784"/>
                    <a:pt x="5221" y="2870"/>
                    <a:pt x="5276" y="2924"/>
                  </a:cubicBezTo>
                  <a:lnTo>
                    <a:pt x="4794" y="3629"/>
                  </a:lnTo>
                  <a:lnTo>
                    <a:pt x="5365" y="863"/>
                  </a:lnTo>
                  <a:close/>
                  <a:moveTo>
                    <a:pt x="6261" y="2789"/>
                  </a:moveTo>
                  <a:lnTo>
                    <a:pt x="5735" y="3730"/>
                  </a:lnTo>
                  <a:lnTo>
                    <a:pt x="5802" y="2946"/>
                  </a:lnTo>
                  <a:cubicBezTo>
                    <a:pt x="5948" y="2879"/>
                    <a:pt x="6105" y="2823"/>
                    <a:pt x="6261" y="2789"/>
                  </a:cubicBezTo>
                  <a:close/>
                  <a:moveTo>
                    <a:pt x="3943" y="1065"/>
                  </a:moveTo>
                  <a:lnTo>
                    <a:pt x="3596" y="3786"/>
                  </a:lnTo>
                  <a:cubicBezTo>
                    <a:pt x="3517" y="3764"/>
                    <a:pt x="3428" y="3753"/>
                    <a:pt x="3349" y="3730"/>
                  </a:cubicBezTo>
                  <a:cubicBezTo>
                    <a:pt x="3181" y="3697"/>
                    <a:pt x="3002" y="3663"/>
                    <a:pt x="2834" y="3618"/>
                  </a:cubicBezTo>
                  <a:lnTo>
                    <a:pt x="3943" y="1065"/>
                  </a:lnTo>
                  <a:close/>
                  <a:moveTo>
                    <a:pt x="4951" y="1613"/>
                  </a:moveTo>
                  <a:lnTo>
                    <a:pt x="4481" y="3921"/>
                  </a:lnTo>
                  <a:cubicBezTo>
                    <a:pt x="4301" y="3898"/>
                    <a:pt x="4122" y="3876"/>
                    <a:pt x="3943" y="3842"/>
                  </a:cubicBezTo>
                  <a:lnTo>
                    <a:pt x="4951" y="1613"/>
                  </a:lnTo>
                  <a:close/>
                  <a:moveTo>
                    <a:pt x="6687" y="2767"/>
                  </a:moveTo>
                  <a:cubicBezTo>
                    <a:pt x="6911" y="2789"/>
                    <a:pt x="7113" y="2868"/>
                    <a:pt x="7281" y="3025"/>
                  </a:cubicBezTo>
                  <a:lnTo>
                    <a:pt x="6586" y="3921"/>
                  </a:lnTo>
                  <a:lnTo>
                    <a:pt x="6687" y="2767"/>
                  </a:lnTo>
                  <a:close/>
                  <a:moveTo>
                    <a:pt x="7437" y="3226"/>
                  </a:moveTo>
                  <a:cubicBezTo>
                    <a:pt x="7471" y="3282"/>
                    <a:pt x="7505" y="3327"/>
                    <a:pt x="7527" y="3383"/>
                  </a:cubicBezTo>
                  <a:cubicBezTo>
                    <a:pt x="7673" y="3820"/>
                    <a:pt x="7258" y="3954"/>
                    <a:pt x="6844" y="3999"/>
                  </a:cubicBezTo>
                  <a:lnTo>
                    <a:pt x="7437" y="3226"/>
                  </a:lnTo>
                  <a:close/>
                  <a:moveTo>
                    <a:pt x="5545" y="3013"/>
                  </a:moveTo>
                  <a:lnTo>
                    <a:pt x="5455" y="4021"/>
                  </a:lnTo>
                  <a:cubicBezTo>
                    <a:pt x="5253" y="4010"/>
                    <a:pt x="5063" y="3988"/>
                    <a:pt x="4873" y="3965"/>
                  </a:cubicBezTo>
                  <a:lnTo>
                    <a:pt x="5522" y="3013"/>
                  </a:lnTo>
                  <a:close/>
                  <a:moveTo>
                    <a:pt x="6418" y="3025"/>
                  </a:moveTo>
                  <a:lnTo>
                    <a:pt x="6329" y="4033"/>
                  </a:lnTo>
                  <a:lnTo>
                    <a:pt x="6295" y="4033"/>
                  </a:lnTo>
                  <a:cubicBezTo>
                    <a:pt x="6138" y="4033"/>
                    <a:pt x="5993" y="4033"/>
                    <a:pt x="5847" y="4021"/>
                  </a:cubicBezTo>
                  <a:lnTo>
                    <a:pt x="6418" y="3025"/>
                  </a:lnTo>
                  <a:close/>
                  <a:moveTo>
                    <a:pt x="4523" y="0"/>
                  </a:moveTo>
                  <a:cubicBezTo>
                    <a:pt x="4269" y="0"/>
                    <a:pt x="4020" y="35"/>
                    <a:pt x="3797" y="101"/>
                  </a:cubicBezTo>
                  <a:cubicBezTo>
                    <a:pt x="3204" y="269"/>
                    <a:pt x="2744" y="684"/>
                    <a:pt x="2420" y="1199"/>
                  </a:cubicBezTo>
                  <a:cubicBezTo>
                    <a:pt x="2151" y="1102"/>
                    <a:pt x="1867" y="1039"/>
                    <a:pt x="1587" y="1039"/>
                  </a:cubicBezTo>
                  <a:cubicBezTo>
                    <a:pt x="1283" y="1039"/>
                    <a:pt x="985" y="1113"/>
                    <a:pt x="717" y="1300"/>
                  </a:cubicBezTo>
                  <a:cubicBezTo>
                    <a:pt x="325" y="1569"/>
                    <a:pt x="0" y="2106"/>
                    <a:pt x="112" y="2610"/>
                  </a:cubicBezTo>
                  <a:cubicBezTo>
                    <a:pt x="314" y="3461"/>
                    <a:pt x="1479" y="3831"/>
                    <a:pt x="2207" y="4044"/>
                  </a:cubicBezTo>
                  <a:cubicBezTo>
                    <a:pt x="3376" y="4379"/>
                    <a:pt x="4628" y="4576"/>
                    <a:pt x="5855" y="4576"/>
                  </a:cubicBezTo>
                  <a:cubicBezTo>
                    <a:pt x="5979" y="4576"/>
                    <a:pt x="6104" y="4574"/>
                    <a:pt x="6228" y="4570"/>
                  </a:cubicBezTo>
                  <a:cubicBezTo>
                    <a:pt x="6967" y="4537"/>
                    <a:pt x="8636" y="4324"/>
                    <a:pt x="8244" y="3193"/>
                  </a:cubicBezTo>
                  <a:cubicBezTo>
                    <a:pt x="7957" y="2485"/>
                    <a:pt x="7356" y="2215"/>
                    <a:pt x="6703" y="2215"/>
                  </a:cubicBezTo>
                  <a:cubicBezTo>
                    <a:pt x="6539" y="2215"/>
                    <a:pt x="6372" y="2232"/>
                    <a:pt x="6205" y="2263"/>
                  </a:cubicBezTo>
                  <a:cubicBezTo>
                    <a:pt x="6452" y="1692"/>
                    <a:pt x="6519" y="1020"/>
                    <a:pt x="6049" y="549"/>
                  </a:cubicBezTo>
                  <a:cubicBezTo>
                    <a:pt x="5670" y="171"/>
                    <a:pt x="5085" y="0"/>
                    <a:pt x="4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2" name="Google Shape;3252;p18"/>
            <p:cNvSpPr/>
            <p:nvPr/>
          </p:nvSpPr>
          <p:spPr>
            <a:xfrm>
              <a:off x="9168774" y="4239388"/>
              <a:ext cx="2322" cy="232"/>
            </a:xfrm>
            <a:custGeom>
              <a:avLst/>
              <a:gdLst/>
              <a:ahLst/>
              <a:cxnLst/>
              <a:rect l="l" t="t" r="r" b="b"/>
              <a:pathLst>
                <a:path w="70" h="7" extrusionOk="0">
                  <a:moveTo>
                    <a:pt x="68" y="0"/>
                  </a:moveTo>
                  <a:cubicBezTo>
                    <a:pt x="62" y="0"/>
                    <a:pt x="1" y="6"/>
                    <a:pt x="6" y="6"/>
                  </a:cubicBezTo>
                  <a:cubicBezTo>
                    <a:pt x="8" y="6"/>
                    <a:pt x="19" y="6"/>
                    <a:pt x="45" y="3"/>
                  </a:cubicBezTo>
                  <a:cubicBezTo>
                    <a:pt x="64" y="1"/>
                    <a:pt x="70" y="0"/>
                    <a:pt x="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3" name="Google Shape;3253;p18"/>
            <p:cNvSpPr/>
            <p:nvPr/>
          </p:nvSpPr>
          <p:spPr>
            <a:xfrm>
              <a:off x="8483419" y="4361734"/>
              <a:ext cx="285683" cy="148778"/>
            </a:xfrm>
            <a:custGeom>
              <a:avLst/>
              <a:gdLst/>
              <a:ahLst/>
              <a:cxnLst/>
              <a:rect l="l" t="t" r="r" b="b"/>
              <a:pathLst>
                <a:path w="8614" h="4486" extrusionOk="0">
                  <a:moveTo>
                    <a:pt x="1826" y="1545"/>
                  </a:moveTo>
                  <a:cubicBezTo>
                    <a:pt x="1983" y="1590"/>
                    <a:pt x="2140" y="1668"/>
                    <a:pt x="2274" y="1724"/>
                  </a:cubicBezTo>
                  <a:lnTo>
                    <a:pt x="2297" y="1724"/>
                  </a:lnTo>
                  <a:lnTo>
                    <a:pt x="1636" y="2878"/>
                  </a:lnTo>
                  <a:lnTo>
                    <a:pt x="1826" y="1545"/>
                  </a:lnTo>
                  <a:close/>
                  <a:moveTo>
                    <a:pt x="1419" y="1478"/>
                  </a:moveTo>
                  <a:cubicBezTo>
                    <a:pt x="1470" y="1478"/>
                    <a:pt x="1524" y="1483"/>
                    <a:pt x="1580" y="1489"/>
                  </a:cubicBezTo>
                  <a:lnTo>
                    <a:pt x="1367" y="3001"/>
                  </a:lnTo>
                  <a:cubicBezTo>
                    <a:pt x="1322" y="2979"/>
                    <a:pt x="1277" y="2956"/>
                    <a:pt x="1232" y="2923"/>
                  </a:cubicBezTo>
                  <a:cubicBezTo>
                    <a:pt x="986" y="2732"/>
                    <a:pt x="773" y="2463"/>
                    <a:pt x="818" y="2139"/>
                  </a:cubicBezTo>
                  <a:cubicBezTo>
                    <a:pt x="852" y="1892"/>
                    <a:pt x="1031" y="1579"/>
                    <a:pt x="1266" y="1500"/>
                  </a:cubicBezTo>
                  <a:cubicBezTo>
                    <a:pt x="1316" y="1483"/>
                    <a:pt x="1367" y="1478"/>
                    <a:pt x="1419" y="1478"/>
                  </a:cubicBezTo>
                  <a:close/>
                  <a:moveTo>
                    <a:pt x="3876" y="514"/>
                  </a:moveTo>
                  <a:lnTo>
                    <a:pt x="2700" y="3203"/>
                  </a:lnTo>
                  <a:lnTo>
                    <a:pt x="2689" y="1713"/>
                  </a:lnTo>
                  <a:cubicBezTo>
                    <a:pt x="2778" y="1679"/>
                    <a:pt x="2857" y="1635"/>
                    <a:pt x="2901" y="1556"/>
                  </a:cubicBezTo>
                  <a:cubicBezTo>
                    <a:pt x="3103" y="1130"/>
                    <a:pt x="3417" y="682"/>
                    <a:pt x="3876" y="514"/>
                  </a:cubicBezTo>
                  <a:close/>
                  <a:moveTo>
                    <a:pt x="4327" y="446"/>
                  </a:moveTo>
                  <a:cubicBezTo>
                    <a:pt x="4586" y="446"/>
                    <a:pt x="4860" y="503"/>
                    <a:pt x="5097" y="626"/>
                  </a:cubicBezTo>
                  <a:lnTo>
                    <a:pt x="3898" y="3270"/>
                  </a:lnTo>
                  <a:lnTo>
                    <a:pt x="4257" y="447"/>
                  </a:lnTo>
                  <a:cubicBezTo>
                    <a:pt x="4280" y="446"/>
                    <a:pt x="4303" y="446"/>
                    <a:pt x="4327" y="446"/>
                  </a:cubicBezTo>
                  <a:close/>
                  <a:moveTo>
                    <a:pt x="2442" y="1993"/>
                  </a:moveTo>
                  <a:lnTo>
                    <a:pt x="2453" y="3494"/>
                  </a:lnTo>
                  <a:cubicBezTo>
                    <a:pt x="2207" y="3427"/>
                    <a:pt x="1960" y="3337"/>
                    <a:pt x="1725" y="3225"/>
                  </a:cubicBezTo>
                  <a:lnTo>
                    <a:pt x="2442" y="1993"/>
                  </a:lnTo>
                  <a:close/>
                  <a:moveTo>
                    <a:pt x="5354" y="806"/>
                  </a:moveTo>
                  <a:cubicBezTo>
                    <a:pt x="5444" y="884"/>
                    <a:pt x="5522" y="974"/>
                    <a:pt x="5578" y="1086"/>
                  </a:cubicBezTo>
                  <a:cubicBezTo>
                    <a:pt x="5814" y="1590"/>
                    <a:pt x="5533" y="2262"/>
                    <a:pt x="5231" y="2687"/>
                  </a:cubicBezTo>
                  <a:cubicBezTo>
                    <a:pt x="5175" y="2788"/>
                    <a:pt x="5197" y="2844"/>
                    <a:pt x="5265" y="2878"/>
                  </a:cubicBezTo>
                  <a:lnTo>
                    <a:pt x="4783" y="3583"/>
                  </a:lnTo>
                  <a:lnTo>
                    <a:pt x="5354" y="806"/>
                  </a:lnTo>
                  <a:close/>
                  <a:moveTo>
                    <a:pt x="6284" y="2699"/>
                  </a:moveTo>
                  <a:lnTo>
                    <a:pt x="5724" y="3684"/>
                  </a:lnTo>
                  <a:lnTo>
                    <a:pt x="5802" y="2844"/>
                  </a:lnTo>
                  <a:cubicBezTo>
                    <a:pt x="5959" y="2777"/>
                    <a:pt x="6116" y="2721"/>
                    <a:pt x="6284" y="2699"/>
                  </a:cubicBezTo>
                  <a:close/>
                  <a:moveTo>
                    <a:pt x="3932" y="1018"/>
                  </a:moveTo>
                  <a:lnTo>
                    <a:pt x="3585" y="3774"/>
                  </a:lnTo>
                  <a:cubicBezTo>
                    <a:pt x="3517" y="3763"/>
                    <a:pt x="3461" y="3751"/>
                    <a:pt x="3394" y="3740"/>
                  </a:cubicBezTo>
                  <a:cubicBezTo>
                    <a:pt x="3204" y="3695"/>
                    <a:pt x="3002" y="3651"/>
                    <a:pt x="2801" y="3595"/>
                  </a:cubicBezTo>
                  <a:lnTo>
                    <a:pt x="3932" y="1018"/>
                  </a:lnTo>
                  <a:close/>
                  <a:moveTo>
                    <a:pt x="6687" y="2687"/>
                  </a:moveTo>
                  <a:cubicBezTo>
                    <a:pt x="6911" y="2710"/>
                    <a:pt x="7113" y="2811"/>
                    <a:pt x="7270" y="2979"/>
                  </a:cubicBezTo>
                  <a:lnTo>
                    <a:pt x="6575" y="3875"/>
                  </a:lnTo>
                  <a:lnTo>
                    <a:pt x="6687" y="2687"/>
                  </a:lnTo>
                  <a:close/>
                  <a:moveTo>
                    <a:pt x="4951" y="1567"/>
                  </a:moveTo>
                  <a:lnTo>
                    <a:pt x="4458" y="3919"/>
                  </a:lnTo>
                  <a:cubicBezTo>
                    <a:pt x="4279" y="3897"/>
                    <a:pt x="4100" y="3863"/>
                    <a:pt x="3921" y="3841"/>
                  </a:cubicBezTo>
                  <a:lnTo>
                    <a:pt x="4951" y="1567"/>
                  </a:lnTo>
                  <a:close/>
                  <a:moveTo>
                    <a:pt x="7426" y="3180"/>
                  </a:moveTo>
                  <a:cubicBezTo>
                    <a:pt x="7460" y="3236"/>
                    <a:pt x="7494" y="3281"/>
                    <a:pt x="7516" y="3348"/>
                  </a:cubicBezTo>
                  <a:cubicBezTo>
                    <a:pt x="7684" y="3830"/>
                    <a:pt x="7225" y="3964"/>
                    <a:pt x="6788" y="4009"/>
                  </a:cubicBezTo>
                  <a:lnTo>
                    <a:pt x="7426" y="3180"/>
                  </a:lnTo>
                  <a:close/>
                  <a:moveTo>
                    <a:pt x="5545" y="2923"/>
                  </a:moveTo>
                  <a:lnTo>
                    <a:pt x="5444" y="4020"/>
                  </a:lnTo>
                  <a:cubicBezTo>
                    <a:pt x="5231" y="4009"/>
                    <a:pt x="5029" y="3987"/>
                    <a:pt x="4828" y="3964"/>
                  </a:cubicBezTo>
                  <a:lnTo>
                    <a:pt x="5545" y="2923"/>
                  </a:lnTo>
                  <a:close/>
                  <a:moveTo>
                    <a:pt x="6407" y="2979"/>
                  </a:moveTo>
                  <a:lnTo>
                    <a:pt x="6318" y="4031"/>
                  </a:lnTo>
                  <a:lnTo>
                    <a:pt x="6295" y="4031"/>
                  </a:lnTo>
                  <a:cubicBezTo>
                    <a:pt x="6243" y="4035"/>
                    <a:pt x="6189" y="4036"/>
                    <a:pt x="6135" y="4036"/>
                  </a:cubicBezTo>
                  <a:cubicBezTo>
                    <a:pt x="6028" y="4036"/>
                    <a:pt x="5918" y="4031"/>
                    <a:pt x="5814" y="4031"/>
                  </a:cubicBezTo>
                  <a:lnTo>
                    <a:pt x="6407" y="2979"/>
                  </a:lnTo>
                  <a:close/>
                  <a:moveTo>
                    <a:pt x="4543" y="1"/>
                  </a:moveTo>
                  <a:cubicBezTo>
                    <a:pt x="4266" y="1"/>
                    <a:pt x="3994" y="40"/>
                    <a:pt x="3753" y="111"/>
                  </a:cubicBezTo>
                  <a:cubicBezTo>
                    <a:pt x="3181" y="290"/>
                    <a:pt x="2733" y="694"/>
                    <a:pt x="2409" y="1186"/>
                  </a:cubicBezTo>
                  <a:cubicBezTo>
                    <a:pt x="2143" y="1100"/>
                    <a:pt x="1868" y="1042"/>
                    <a:pt x="1595" y="1042"/>
                  </a:cubicBezTo>
                  <a:cubicBezTo>
                    <a:pt x="1304" y="1042"/>
                    <a:pt x="1017" y="1108"/>
                    <a:pt x="751" y="1276"/>
                  </a:cubicBezTo>
                  <a:cubicBezTo>
                    <a:pt x="348" y="1523"/>
                    <a:pt x="0" y="2038"/>
                    <a:pt x="101" y="2542"/>
                  </a:cubicBezTo>
                  <a:cubicBezTo>
                    <a:pt x="269" y="3371"/>
                    <a:pt x="1434" y="3740"/>
                    <a:pt x="2129" y="3942"/>
                  </a:cubicBezTo>
                  <a:cubicBezTo>
                    <a:pt x="3293" y="4296"/>
                    <a:pt x="4577" y="4486"/>
                    <a:pt x="5814" y="4486"/>
                  </a:cubicBezTo>
                  <a:cubicBezTo>
                    <a:pt x="5945" y="4486"/>
                    <a:pt x="6076" y="4484"/>
                    <a:pt x="6206" y="4479"/>
                  </a:cubicBezTo>
                  <a:cubicBezTo>
                    <a:pt x="6900" y="4446"/>
                    <a:pt x="8614" y="4244"/>
                    <a:pt x="8244" y="3147"/>
                  </a:cubicBezTo>
                  <a:cubicBezTo>
                    <a:pt x="7962" y="2472"/>
                    <a:pt x="7381" y="2214"/>
                    <a:pt x="6753" y="2214"/>
                  </a:cubicBezTo>
                  <a:cubicBezTo>
                    <a:pt x="6557" y="2214"/>
                    <a:pt x="6358" y="2239"/>
                    <a:pt x="6161" y="2284"/>
                  </a:cubicBezTo>
                  <a:cubicBezTo>
                    <a:pt x="6430" y="1691"/>
                    <a:pt x="6530" y="962"/>
                    <a:pt x="6026" y="492"/>
                  </a:cubicBezTo>
                  <a:cubicBezTo>
                    <a:pt x="5648" y="150"/>
                    <a:pt x="5087" y="1"/>
                    <a:pt x="45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4" name="Google Shape;3254;p18"/>
            <p:cNvSpPr/>
            <p:nvPr/>
          </p:nvSpPr>
          <p:spPr>
            <a:xfrm>
              <a:off x="8900967" y="4375696"/>
              <a:ext cx="208044" cy="108350"/>
            </a:xfrm>
            <a:custGeom>
              <a:avLst/>
              <a:gdLst/>
              <a:ahLst/>
              <a:cxnLst/>
              <a:rect l="l" t="t" r="r" b="b"/>
              <a:pathLst>
                <a:path w="6273" h="3267" extrusionOk="0">
                  <a:moveTo>
                    <a:pt x="4906" y="1113"/>
                  </a:moveTo>
                  <a:lnTo>
                    <a:pt x="5051" y="2087"/>
                  </a:lnTo>
                  <a:lnTo>
                    <a:pt x="4547" y="1214"/>
                  </a:lnTo>
                  <a:cubicBezTo>
                    <a:pt x="4671" y="1169"/>
                    <a:pt x="4794" y="1124"/>
                    <a:pt x="4906" y="1113"/>
                  </a:cubicBezTo>
                  <a:close/>
                  <a:moveTo>
                    <a:pt x="5096" y="1102"/>
                  </a:moveTo>
                  <a:cubicBezTo>
                    <a:pt x="5298" y="1113"/>
                    <a:pt x="5477" y="1225"/>
                    <a:pt x="5589" y="1482"/>
                  </a:cubicBezTo>
                  <a:cubicBezTo>
                    <a:pt x="5679" y="1684"/>
                    <a:pt x="5656" y="1874"/>
                    <a:pt x="5522" y="2042"/>
                  </a:cubicBezTo>
                  <a:cubicBezTo>
                    <a:pt x="5443" y="2132"/>
                    <a:pt x="5354" y="2199"/>
                    <a:pt x="5253" y="2255"/>
                  </a:cubicBezTo>
                  <a:lnTo>
                    <a:pt x="5096" y="1102"/>
                  </a:lnTo>
                  <a:close/>
                  <a:moveTo>
                    <a:pt x="3450" y="452"/>
                  </a:moveTo>
                  <a:cubicBezTo>
                    <a:pt x="3752" y="609"/>
                    <a:pt x="3976" y="889"/>
                    <a:pt x="4122" y="1191"/>
                  </a:cubicBezTo>
                  <a:cubicBezTo>
                    <a:pt x="4155" y="1247"/>
                    <a:pt x="4211" y="1281"/>
                    <a:pt x="4290" y="1281"/>
                  </a:cubicBezTo>
                  <a:lnTo>
                    <a:pt x="4279" y="2334"/>
                  </a:lnTo>
                  <a:lnTo>
                    <a:pt x="3450" y="452"/>
                  </a:lnTo>
                  <a:close/>
                  <a:moveTo>
                    <a:pt x="2959" y="325"/>
                  </a:moveTo>
                  <a:cubicBezTo>
                    <a:pt x="3023" y="325"/>
                    <a:pt x="3087" y="330"/>
                    <a:pt x="3147" y="340"/>
                  </a:cubicBezTo>
                  <a:lnTo>
                    <a:pt x="3405" y="2378"/>
                  </a:lnTo>
                  <a:lnTo>
                    <a:pt x="2509" y="407"/>
                  </a:lnTo>
                  <a:cubicBezTo>
                    <a:pt x="2650" y="352"/>
                    <a:pt x="2808" y="325"/>
                    <a:pt x="2959" y="325"/>
                  </a:cubicBezTo>
                  <a:close/>
                  <a:moveTo>
                    <a:pt x="4469" y="1449"/>
                  </a:moveTo>
                  <a:lnTo>
                    <a:pt x="5018" y="2390"/>
                  </a:lnTo>
                  <a:cubicBezTo>
                    <a:pt x="4839" y="2468"/>
                    <a:pt x="4648" y="2535"/>
                    <a:pt x="4458" y="2591"/>
                  </a:cubicBezTo>
                  <a:lnTo>
                    <a:pt x="4469" y="1449"/>
                  </a:lnTo>
                  <a:close/>
                  <a:moveTo>
                    <a:pt x="2330" y="519"/>
                  </a:moveTo>
                  <a:lnTo>
                    <a:pt x="2755" y="2614"/>
                  </a:lnTo>
                  <a:lnTo>
                    <a:pt x="2374" y="2042"/>
                  </a:lnTo>
                  <a:cubicBezTo>
                    <a:pt x="2453" y="2009"/>
                    <a:pt x="2486" y="1942"/>
                    <a:pt x="2430" y="1863"/>
                  </a:cubicBezTo>
                  <a:cubicBezTo>
                    <a:pt x="2218" y="1561"/>
                    <a:pt x="2016" y="1068"/>
                    <a:pt x="2184" y="709"/>
                  </a:cubicBezTo>
                  <a:cubicBezTo>
                    <a:pt x="2218" y="631"/>
                    <a:pt x="2262" y="564"/>
                    <a:pt x="2330" y="519"/>
                  </a:cubicBezTo>
                  <a:close/>
                  <a:moveTo>
                    <a:pt x="1691" y="1998"/>
                  </a:moveTo>
                  <a:lnTo>
                    <a:pt x="1691" y="1998"/>
                  </a:lnTo>
                  <a:cubicBezTo>
                    <a:pt x="1792" y="2020"/>
                    <a:pt x="1893" y="2065"/>
                    <a:pt x="1982" y="2110"/>
                  </a:cubicBezTo>
                  <a:cubicBezTo>
                    <a:pt x="1994" y="2110"/>
                    <a:pt x="2005" y="2110"/>
                    <a:pt x="2027" y="2121"/>
                  </a:cubicBezTo>
                  <a:lnTo>
                    <a:pt x="2083" y="2681"/>
                  </a:lnTo>
                  <a:lnTo>
                    <a:pt x="1691" y="1998"/>
                  </a:lnTo>
                  <a:close/>
                  <a:moveTo>
                    <a:pt x="3382" y="732"/>
                  </a:moveTo>
                  <a:lnTo>
                    <a:pt x="4211" y="2647"/>
                  </a:lnTo>
                  <a:cubicBezTo>
                    <a:pt x="4167" y="2658"/>
                    <a:pt x="4111" y="2670"/>
                    <a:pt x="4066" y="2681"/>
                  </a:cubicBezTo>
                  <a:cubicBezTo>
                    <a:pt x="3920" y="2714"/>
                    <a:pt x="3786" y="2748"/>
                    <a:pt x="3640" y="2770"/>
                  </a:cubicBezTo>
                  <a:lnTo>
                    <a:pt x="3382" y="732"/>
                  </a:lnTo>
                  <a:close/>
                  <a:moveTo>
                    <a:pt x="1329" y="1940"/>
                  </a:moveTo>
                  <a:cubicBezTo>
                    <a:pt x="1345" y="1940"/>
                    <a:pt x="1361" y="1941"/>
                    <a:pt x="1378" y="1942"/>
                  </a:cubicBezTo>
                  <a:lnTo>
                    <a:pt x="1456" y="2815"/>
                  </a:lnTo>
                  <a:lnTo>
                    <a:pt x="918" y="2121"/>
                  </a:lnTo>
                  <a:cubicBezTo>
                    <a:pt x="1021" y="1997"/>
                    <a:pt x="1152" y="1940"/>
                    <a:pt x="1329" y="1940"/>
                  </a:cubicBezTo>
                  <a:close/>
                  <a:moveTo>
                    <a:pt x="2643" y="1135"/>
                  </a:moveTo>
                  <a:lnTo>
                    <a:pt x="3405" y="2815"/>
                  </a:lnTo>
                  <a:cubicBezTo>
                    <a:pt x="3270" y="2838"/>
                    <a:pt x="3136" y="2860"/>
                    <a:pt x="3002" y="2871"/>
                  </a:cubicBezTo>
                  <a:lnTo>
                    <a:pt x="2643" y="1135"/>
                  </a:lnTo>
                  <a:close/>
                  <a:moveTo>
                    <a:pt x="806" y="2278"/>
                  </a:moveTo>
                  <a:lnTo>
                    <a:pt x="1277" y="2882"/>
                  </a:lnTo>
                  <a:cubicBezTo>
                    <a:pt x="952" y="2826"/>
                    <a:pt x="672" y="2681"/>
                    <a:pt x="773" y="2345"/>
                  </a:cubicBezTo>
                  <a:cubicBezTo>
                    <a:pt x="784" y="2322"/>
                    <a:pt x="795" y="2300"/>
                    <a:pt x="806" y="2278"/>
                  </a:cubicBezTo>
                  <a:close/>
                  <a:moveTo>
                    <a:pt x="2206" y="2121"/>
                  </a:moveTo>
                  <a:lnTo>
                    <a:pt x="2733" y="2894"/>
                  </a:lnTo>
                  <a:cubicBezTo>
                    <a:pt x="2587" y="2916"/>
                    <a:pt x="2442" y="2916"/>
                    <a:pt x="2285" y="2927"/>
                  </a:cubicBezTo>
                  <a:lnTo>
                    <a:pt x="2206" y="2121"/>
                  </a:lnTo>
                  <a:close/>
                  <a:moveTo>
                    <a:pt x="1579" y="2166"/>
                  </a:moveTo>
                  <a:lnTo>
                    <a:pt x="2016" y="2927"/>
                  </a:lnTo>
                  <a:cubicBezTo>
                    <a:pt x="1994" y="2927"/>
                    <a:pt x="1960" y="2938"/>
                    <a:pt x="1938" y="2938"/>
                  </a:cubicBezTo>
                  <a:cubicBezTo>
                    <a:pt x="1859" y="2927"/>
                    <a:pt x="1758" y="2927"/>
                    <a:pt x="1646" y="2927"/>
                  </a:cubicBezTo>
                  <a:lnTo>
                    <a:pt x="1579" y="2166"/>
                  </a:lnTo>
                  <a:close/>
                  <a:moveTo>
                    <a:pt x="3091" y="1"/>
                  </a:moveTo>
                  <a:cubicBezTo>
                    <a:pt x="2647" y="1"/>
                    <a:pt x="2173" y="144"/>
                    <a:pt x="1870" y="429"/>
                  </a:cubicBezTo>
                  <a:cubicBezTo>
                    <a:pt x="1534" y="754"/>
                    <a:pt x="1557" y="1225"/>
                    <a:pt x="1714" y="1628"/>
                  </a:cubicBezTo>
                  <a:cubicBezTo>
                    <a:pt x="1636" y="1619"/>
                    <a:pt x="1559" y="1615"/>
                    <a:pt x="1482" y="1615"/>
                  </a:cubicBezTo>
                  <a:cubicBezTo>
                    <a:pt x="969" y="1615"/>
                    <a:pt x="483" y="1819"/>
                    <a:pt x="269" y="2345"/>
                  </a:cubicBezTo>
                  <a:cubicBezTo>
                    <a:pt x="257" y="2356"/>
                    <a:pt x="269" y="2356"/>
                    <a:pt x="257" y="2367"/>
                  </a:cubicBezTo>
                  <a:cubicBezTo>
                    <a:pt x="257" y="2378"/>
                    <a:pt x="246" y="2378"/>
                    <a:pt x="246" y="2390"/>
                  </a:cubicBezTo>
                  <a:cubicBezTo>
                    <a:pt x="0" y="3113"/>
                    <a:pt x="954" y="3266"/>
                    <a:pt x="1809" y="3266"/>
                  </a:cubicBezTo>
                  <a:cubicBezTo>
                    <a:pt x="2278" y="3266"/>
                    <a:pt x="2717" y="3220"/>
                    <a:pt x="2912" y="3196"/>
                  </a:cubicBezTo>
                  <a:cubicBezTo>
                    <a:pt x="3394" y="3140"/>
                    <a:pt x="3875" y="3050"/>
                    <a:pt x="4346" y="2927"/>
                  </a:cubicBezTo>
                  <a:cubicBezTo>
                    <a:pt x="4928" y="2770"/>
                    <a:pt x="5768" y="2535"/>
                    <a:pt x="6082" y="1964"/>
                  </a:cubicBezTo>
                  <a:cubicBezTo>
                    <a:pt x="6272" y="1628"/>
                    <a:pt x="6149" y="1225"/>
                    <a:pt x="5869" y="978"/>
                  </a:cubicBezTo>
                  <a:cubicBezTo>
                    <a:pt x="5680" y="812"/>
                    <a:pt x="5452" y="751"/>
                    <a:pt x="5217" y="751"/>
                  </a:cubicBezTo>
                  <a:cubicBezTo>
                    <a:pt x="4992" y="751"/>
                    <a:pt x="4760" y="806"/>
                    <a:pt x="4547" y="877"/>
                  </a:cubicBezTo>
                  <a:cubicBezTo>
                    <a:pt x="4323" y="497"/>
                    <a:pt x="4010" y="172"/>
                    <a:pt x="3562" y="60"/>
                  </a:cubicBezTo>
                  <a:cubicBezTo>
                    <a:pt x="3416" y="20"/>
                    <a:pt x="3256" y="1"/>
                    <a:pt x="30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5" name="Google Shape;3255;p18"/>
            <p:cNvSpPr/>
            <p:nvPr/>
          </p:nvSpPr>
          <p:spPr>
            <a:xfrm>
              <a:off x="8305886" y="4616408"/>
              <a:ext cx="208011" cy="108350"/>
            </a:xfrm>
            <a:custGeom>
              <a:avLst/>
              <a:gdLst/>
              <a:ahLst/>
              <a:cxnLst/>
              <a:rect l="l" t="t" r="r" b="b"/>
              <a:pathLst>
                <a:path w="6272" h="3267" extrusionOk="0">
                  <a:moveTo>
                    <a:pt x="4917" y="1113"/>
                  </a:moveTo>
                  <a:lnTo>
                    <a:pt x="5051" y="2087"/>
                  </a:lnTo>
                  <a:lnTo>
                    <a:pt x="4547" y="1213"/>
                  </a:lnTo>
                  <a:cubicBezTo>
                    <a:pt x="4670" y="1169"/>
                    <a:pt x="4793" y="1124"/>
                    <a:pt x="4917" y="1113"/>
                  </a:cubicBezTo>
                  <a:close/>
                  <a:moveTo>
                    <a:pt x="5096" y="1101"/>
                  </a:moveTo>
                  <a:lnTo>
                    <a:pt x="5096" y="1101"/>
                  </a:lnTo>
                  <a:cubicBezTo>
                    <a:pt x="5297" y="1113"/>
                    <a:pt x="5477" y="1225"/>
                    <a:pt x="5589" y="1482"/>
                  </a:cubicBezTo>
                  <a:cubicBezTo>
                    <a:pt x="5678" y="1684"/>
                    <a:pt x="5667" y="1885"/>
                    <a:pt x="5521" y="2054"/>
                  </a:cubicBezTo>
                  <a:cubicBezTo>
                    <a:pt x="5443" y="2132"/>
                    <a:pt x="5353" y="2199"/>
                    <a:pt x="5264" y="2255"/>
                  </a:cubicBezTo>
                  <a:lnTo>
                    <a:pt x="5096" y="1101"/>
                  </a:lnTo>
                  <a:close/>
                  <a:moveTo>
                    <a:pt x="3460" y="452"/>
                  </a:moveTo>
                  <a:cubicBezTo>
                    <a:pt x="3752" y="609"/>
                    <a:pt x="3976" y="889"/>
                    <a:pt x="4121" y="1191"/>
                  </a:cubicBezTo>
                  <a:cubicBezTo>
                    <a:pt x="4155" y="1258"/>
                    <a:pt x="4222" y="1281"/>
                    <a:pt x="4289" y="1281"/>
                  </a:cubicBezTo>
                  <a:lnTo>
                    <a:pt x="4278" y="2334"/>
                  </a:lnTo>
                  <a:lnTo>
                    <a:pt x="3460" y="452"/>
                  </a:lnTo>
                  <a:close/>
                  <a:moveTo>
                    <a:pt x="2929" y="333"/>
                  </a:moveTo>
                  <a:cubicBezTo>
                    <a:pt x="3004" y="333"/>
                    <a:pt x="3077" y="339"/>
                    <a:pt x="3147" y="351"/>
                  </a:cubicBezTo>
                  <a:lnTo>
                    <a:pt x="3404" y="2378"/>
                  </a:lnTo>
                  <a:lnTo>
                    <a:pt x="2508" y="407"/>
                  </a:lnTo>
                  <a:cubicBezTo>
                    <a:pt x="2640" y="356"/>
                    <a:pt x="2787" y="333"/>
                    <a:pt x="2929" y="333"/>
                  </a:cubicBezTo>
                  <a:close/>
                  <a:moveTo>
                    <a:pt x="4469" y="1449"/>
                  </a:moveTo>
                  <a:lnTo>
                    <a:pt x="5017" y="2390"/>
                  </a:lnTo>
                  <a:cubicBezTo>
                    <a:pt x="4838" y="2468"/>
                    <a:pt x="4648" y="2535"/>
                    <a:pt x="4457" y="2591"/>
                  </a:cubicBezTo>
                  <a:lnTo>
                    <a:pt x="4469" y="1449"/>
                  </a:lnTo>
                  <a:close/>
                  <a:moveTo>
                    <a:pt x="2329" y="519"/>
                  </a:moveTo>
                  <a:lnTo>
                    <a:pt x="2766" y="2614"/>
                  </a:lnTo>
                  <a:lnTo>
                    <a:pt x="2374" y="2054"/>
                  </a:lnTo>
                  <a:cubicBezTo>
                    <a:pt x="2452" y="2009"/>
                    <a:pt x="2486" y="1942"/>
                    <a:pt x="2430" y="1863"/>
                  </a:cubicBezTo>
                  <a:cubicBezTo>
                    <a:pt x="2217" y="1561"/>
                    <a:pt x="2016" y="1068"/>
                    <a:pt x="2184" y="709"/>
                  </a:cubicBezTo>
                  <a:cubicBezTo>
                    <a:pt x="2217" y="631"/>
                    <a:pt x="2273" y="575"/>
                    <a:pt x="2329" y="519"/>
                  </a:cubicBezTo>
                  <a:close/>
                  <a:moveTo>
                    <a:pt x="1691" y="1998"/>
                  </a:moveTo>
                  <a:cubicBezTo>
                    <a:pt x="1792" y="2031"/>
                    <a:pt x="1892" y="2065"/>
                    <a:pt x="1982" y="2110"/>
                  </a:cubicBezTo>
                  <a:cubicBezTo>
                    <a:pt x="1993" y="2110"/>
                    <a:pt x="2016" y="2121"/>
                    <a:pt x="2027" y="2121"/>
                  </a:cubicBezTo>
                  <a:lnTo>
                    <a:pt x="2083" y="2681"/>
                  </a:lnTo>
                  <a:lnTo>
                    <a:pt x="1691" y="1998"/>
                  </a:lnTo>
                  <a:close/>
                  <a:moveTo>
                    <a:pt x="3382" y="732"/>
                  </a:moveTo>
                  <a:lnTo>
                    <a:pt x="4211" y="2647"/>
                  </a:lnTo>
                  <a:cubicBezTo>
                    <a:pt x="4166" y="2658"/>
                    <a:pt x="4110" y="2670"/>
                    <a:pt x="4065" y="2681"/>
                  </a:cubicBezTo>
                  <a:cubicBezTo>
                    <a:pt x="3920" y="2714"/>
                    <a:pt x="3785" y="2748"/>
                    <a:pt x="3640" y="2770"/>
                  </a:cubicBezTo>
                  <a:lnTo>
                    <a:pt x="3382" y="732"/>
                  </a:lnTo>
                  <a:close/>
                  <a:moveTo>
                    <a:pt x="1331" y="1940"/>
                  </a:moveTo>
                  <a:cubicBezTo>
                    <a:pt x="1346" y="1940"/>
                    <a:pt x="1361" y="1941"/>
                    <a:pt x="1377" y="1942"/>
                  </a:cubicBezTo>
                  <a:lnTo>
                    <a:pt x="1456" y="2815"/>
                  </a:lnTo>
                  <a:lnTo>
                    <a:pt x="918" y="2121"/>
                  </a:lnTo>
                  <a:cubicBezTo>
                    <a:pt x="1021" y="1997"/>
                    <a:pt x="1161" y="1940"/>
                    <a:pt x="1331" y="1940"/>
                  </a:cubicBezTo>
                  <a:close/>
                  <a:moveTo>
                    <a:pt x="2643" y="1135"/>
                  </a:moveTo>
                  <a:lnTo>
                    <a:pt x="3404" y="2815"/>
                  </a:lnTo>
                  <a:cubicBezTo>
                    <a:pt x="3270" y="2838"/>
                    <a:pt x="3136" y="2860"/>
                    <a:pt x="3001" y="2871"/>
                  </a:cubicBezTo>
                  <a:lnTo>
                    <a:pt x="2643" y="1135"/>
                  </a:lnTo>
                  <a:close/>
                  <a:moveTo>
                    <a:pt x="817" y="2278"/>
                  </a:moveTo>
                  <a:lnTo>
                    <a:pt x="1276" y="2882"/>
                  </a:lnTo>
                  <a:cubicBezTo>
                    <a:pt x="952" y="2826"/>
                    <a:pt x="672" y="2681"/>
                    <a:pt x="772" y="2345"/>
                  </a:cubicBezTo>
                  <a:cubicBezTo>
                    <a:pt x="784" y="2322"/>
                    <a:pt x="795" y="2300"/>
                    <a:pt x="817" y="2278"/>
                  </a:cubicBezTo>
                  <a:close/>
                  <a:moveTo>
                    <a:pt x="2217" y="2132"/>
                  </a:moveTo>
                  <a:lnTo>
                    <a:pt x="2744" y="2894"/>
                  </a:lnTo>
                  <a:cubicBezTo>
                    <a:pt x="2587" y="2916"/>
                    <a:pt x="2441" y="2916"/>
                    <a:pt x="2284" y="2927"/>
                  </a:cubicBezTo>
                  <a:lnTo>
                    <a:pt x="2217" y="2132"/>
                  </a:lnTo>
                  <a:close/>
                  <a:moveTo>
                    <a:pt x="1579" y="2166"/>
                  </a:moveTo>
                  <a:lnTo>
                    <a:pt x="2016" y="2927"/>
                  </a:lnTo>
                  <a:cubicBezTo>
                    <a:pt x="1993" y="2927"/>
                    <a:pt x="1960" y="2938"/>
                    <a:pt x="1937" y="2938"/>
                  </a:cubicBezTo>
                  <a:cubicBezTo>
                    <a:pt x="1859" y="2938"/>
                    <a:pt x="1758" y="2927"/>
                    <a:pt x="1646" y="2927"/>
                  </a:cubicBezTo>
                  <a:lnTo>
                    <a:pt x="1579" y="2166"/>
                  </a:lnTo>
                  <a:close/>
                  <a:moveTo>
                    <a:pt x="3091" y="1"/>
                  </a:moveTo>
                  <a:cubicBezTo>
                    <a:pt x="2647" y="1"/>
                    <a:pt x="2172" y="144"/>
                    <a:pt x="1870" y="429"/>
                  </a:cubicBezTo>
                  <a:cubicBezTo>
                    <a:pt x="1534" y="754"/>
                    <a:pt x="1556" y="1225"/>
                    <a:pt x="1713" y="1639"/>
                  </a:cubicBezTo>
                  <a:cubicBezTo>
                    <a:pt x="1627" y="1628"/>
                    <a:pt x="1540" y="1622"/>
                    <a:pt x="1455" y="1622"/>
                  </a:cubicBezTo>
                  <a:cubicBezTo>
                    <a:pt x="951" y="1622"/>
                    <a:pt x="479" y="1828"/>
                    <a:pt x="268" y="2345"/>
                  </a:cubicBezTo>
                  <a:cubicBezTo>
                    <a:pt x="257" y="2356"/>
                    <a:pt x="268" y="2356"/>
                    <a:pt x="268" y="2367"/>
                  </a:cubicBezTo>
                  <a:cubicBezTo>
                    <a:pt x="257" y="2378"/>
                    <a:pt x="246" y="2378"/>
                    <a:pt x="246" y="2390"/>
                  </a:cubicBezTo>
                  <a:cubicBezTo>
                    <a:pt x="0" y="3112"/>
                    <a:pt x="954" y="3266"/>
                    <a:pt x="1808" y="3266"/>
                  </a:cubicBezTo>
                  <a:cubicBezTo>
                    <a:pt x="2278" y="3266"/>
                    <a:pt x="2717" y="3220"/>
                    <a:pt x="2912" y="3196"/>
                  </a:cubicBezTo>
                  <a:cubicBezTo>
                    <a:pt x="3393" y="3140"/>
                    <a:pt x="3875" y="3050"/>
                    <a:pt x="4345" y="2927"/>
                  </a:cubicBezTo>
                  <a:cubicBezTo>
                    <a:pt x="4928" y="2770"/>
                    <a:pt x="5768" y="2535"/>
                    <a:pt x="6093" y="1964"/>
                  </a:cubicBezTo>
                  <a:cubicBezTo>
                    <a:pt x="6272" y="1628"/>
                    <a:pt x="6149" y="1225"/>
                    <a:pt x="5869" y="978"/>
                  </a:cubicBezTo>
                  <a:cubicBezTo>
                    <a:pt x="5687" y="814"/>
                    <a:pt x="5463" y="753"/>
                    <a:pt x="5229" y="753"/>
                  </a:cubicBezTo>
                  <a:cubicBezTo>
                    <a:pt x="5001" y="753"/>
                    <a:pt x="4763" y="811"/>
                    <a:pt x="4547" y="889"/>
                  </a:cubicBezTo>
                  <a:cubicBezTo>
                    <a:pt x="4323" y="497"/>
                    <a:pt x="4009" y="183"/>
                    <a:pt x="3561" y="60"/>
                  </a:cubicBezTo>
                  <a:cubicBezTo>
                    <a:pt x="3416" y="20"/>
                    <a:pt x="3255" y="1"/>
                    <a:pt x="30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6" name="Google Shape;3256;p18"/>
            <p:cNvSpPr/>
            <p:nvPr/>
          </p:nvSpPr>
          <p:spPr>
            <a:xfrm>
              <a:off x="8657635" y="4602479"/>
              <a:ext cx="285683" cy="148745"/>
            </a:xfrm>
            <a:custGeom>
              <a:avLst/>
              <a:gdLst/>
              <a:ahLst/>
              <a:cxnLst/>
              <a:rect l="l" t="t" r="r" b="b"/>
              <a:pathLst>
                <a:path w="8614" h="4485" extrusionOk="0">
                  <a:moveTo>
                    <a:pt x="1826" y="1544"/>
                  </a:moveTo>
                  <a:cubicBezTo>
                    <a:pt x="1983" y="1589"/>
                    <a:pt x="2140" y="1667"/>
                    <a:pt x="2274" y="1723"/>
                  </a:cubicBezTo>
                  <a:lnTo>
                    <a:pt x="2297" y="1723"/>
                  </a:lnTo>
                  <a:lnTo>
                    <a:pt x="1636" y="2877"/>
                  </a:lnTo>
                  <a:lnTo>
                    <a:pt x="1826" y="1544"/>
                  </a:lnTo>
                  <a:close/>
                  <a:moveTo>
                    <a:pt x="1446" y="1481"/>
                  </a:moveTo>
                  <a:cubicBezTo>
                    <a:pt x="1489" y="1481"/>
                    <a:pt x="1533" y="1483"/>
                    <a:pt x="1580" y="1488"/>
                  </a:cubicBezTo>
                  <a:lnTo>
                    <a:pt x="1367" y="3000"/>
                  </a:lnTo>
                  <a:cubicBezTo>
                    <a:pt x="1322" y="2978"/>
                    <a:pt x="1277" y="2955"/>
                    <a:pt x="1233" y="2922"/>
                  </a:cubicBezTo>
                  <a:cubicBezTo>
                    <a:pt x="986" y="2731"/>
                    <a:pt x="773" y="2462"/>
                    <a:pt x="818" y="2137"/>
                  </a:cubicBezTo>
                  <a:cubicBezTo>
                    <a:pt x="852" y="1891"/>
                    <a:pt x="1020" y="1577"/>
                    <a:pt x="1266" y="1499"/>
                  </a:cubicBezTo>
                  <a:cubicBezTo>
                    <a:pt x="1325" y="1486"/>
                    <a:pt x="1384" y="1481"/>
                    <a:pt x="1446" y="1481"/>
                  </a:cubicBezTo>
                  <a:close/>
                  <a:moveTo>
                    <a:pt x="3876" y="513"/>
                  </a:moveTo>
                  <a:lnTo>
                    <a:pt x="2700" y="3213"/>
                  </a:lnTo>
                  <a:lnTo>
                    <a:pt x="2677" y="1712"/>
                  </a:lnTo>
                  <a:cubicBezTo>
                    <a:pt x="2778" y="1678"/>
                    <a:pt x="2857" y="1633"/>
                    <a:pt x="2890" y="1555"/>
                  </a:cubicBezTo>
                  <a:cubicBezTo>
                    <a:pt x="3103" y="1129"/>
                    <a:pt x="3417" y="681"/>
                    <a:pt x="3876" y="513"/>
                  </a:cubicBezTo>
                  <a:close/>
                  <a:moveTo>
                    <a:pt x="4318" y="445"/>
                  </a:moveTo>
                  <a:cubicBezTo>
                    <a:pt x="4580" y="445"/>
                    <a:pt x="4858" y="511"/>
                    <a:pt x="5097" y="625"/>
                  </a:cubicBezTo>
                  <a:lnTo>
                    <a:pt x="3898" y="3269"/>
                  </a:lnTo>
                  <a:lnTo>
                    <a:pt x="4257" y="446"/>
                  </a:lnTo>
                  <a:cubicBezTo>
                    <a:pt x="4277" y="445"/>
                    <a:pt x="4297" y="445"/>
                    <a:pt x="4318" y="445"/>
                  </a:cubicBezTo>
                  <a:close/>
                  <a:moveTo>
                    <a:pt x="2442" y="1992"/>
                  </a:moveTo>
                  <a:lnTo>
                    <a:pt x="2453" y="3504"/>
                  </a:lnTo>
                  <a:cubicBezTo>
                    <a:pt x="2207" y="3426"/>
                    <a:pt x="1961" y="3336"/>
                    <a:pt x="1725" y="3224"/>
                  </a:cubicBezTo>
                  <a:lnTo>
                    <a:pt x="2442" y="1992"/>
                  </a:lnTo>
                  <a:close/>
                  <a:moveTo>
                    <a:pt x="5354" y="805"/>
                  </a:moveTo>
                  <a:cubicBezTo>
                    <a:pt x="5444" y="883"/>
                    <a:pt x="5522" y="973"/>
                    <a:pt x="5578" y="1085"/>
                  </a:cubicBezTo>
                  <a:cubicBezTo>
                    <a:pt x="5814" y="1600"/>
                    <a:pt x="5534" y="2261"/>
                    <a:pt x="5231" y="2686"/>
                  </a:cubicBezTo>
                  <a:cubicBezTo>
                    <a:pt x="5164" y="2787"/>
                    <a:pt x="5198" y="2843"/>
                    <a:pt x="5265" y="2877"/>
                  </a:cubicBezTo>
                  <a:lnTo>
                    <a:pt x="4783" y="3594"/>
                  </a:lnTo>
                  <a:lnTo>
                    <a:pt x="5354" y="805"/>
                  </a:lnTo>
                  <a:close/>
                  <a:moveTo>
                    <a:pt x="6284" y="2698"/>
                  </a:moveTo>
                  <a:lnTo>
                    <a:pt x="5724" y="3683"/>
                  </a:lnTo>
                  <a:lnTo>
                    <a:pt x="5802" y="2843"/>
                  </a:lnTo>
                  <a:cubicBezTo>
                    <a:pt x="5959" y="2776"/>
                    <a:pt x="6116" y="2720"/>
                    <a:pt x="6284" y="2698"/>
                  </a:cubicBezTo>
                  <a:close/>
                  <a:moveTo>
                    <a:pt x="3932" y="1017"/>
                  </a:moveTo>
                  <a:lnTo>
                    <a:pt x="3585" y="3773"/>
                  </a:lnTo>
                  <a:cubicBezTo>
                    <a:pt x="3517" y="3762"/>
                    <a:pt x="3461" y="3750"/>
                    <a:pt x="3394" y="3739"/>
                  </a:cubicBezTo>
                  <a:cubicBezTo>
                    <a:pt x="3204" y="3694"/>
                    <a:pt x="3002" y="3650"/>
                    <a:pt x="2801" y="3594"/>
                  </a:cubicBezTo>
                  <a:lnTo>
                    <a:pt x="3932" y="1017"/>
                  </a:lnTo>
                  <a:close/>
                  <a:moveTo>
                    <a:pt x="6687" y="2686"/>
                  </a:moveTo>
                  <a:cubicBezTo>
                    <a:pt x="6911" y="2709"/>
                    <a:pt x="7113" y="2810"/>
                    <a:pt x="7270" y="2978"/>
                  </a:cubicBezTo>
                  <a:lnTo>
                    <a:pt x="6575" y="3874"/>
                  </a:lnTo>
                  <a:lnTo>
                    <a:pt x="6687" y="2686"/>
                  </a:lnTo>
                  <a:close/>
                  <a:moveTo>
                    <a:pt x="4940" y="1566"/>
                  </a:moveTo>
                  <a:lnTo>
                    <a:pt x="4458" y="3918"/>
                  </a:lnTo>
                  <a:cubicBezTo>
                    <a:pt x="4279" y="3896"/>
                    <a:pt x="4100" y="3862"/>
                    <a:pt x="3921" y="3840"/>
                  </a:cubicBezTo>
                  <a:lnTo>
                    <a:pt x="4940" y="1566"/>
                  </a:lnTo>
                  <a:close/>
                  <a:moveTo>
                    <a:pt x="7426" y="3179"/>
                  </a:moveTo>
                  <a:cubicBezTo>
                    <a:pt x="7460" y="3235"/>
                    <a:pt x="7494" y="3280"/>
                    <a:pt x="7516" y="3347"/>
                  </a:cubicBezTo>
                  <a:cubicBezTo>
                    <a:pt x="7684" y="3829"/>
                    <a:pt x="7225" y="3963"/>
                    <a:pt x="6788" y="4008"/>
                  </a:cubicBezTo>
                  <a:lnTo>
                    <a:pt x="7426" y="3179"/>
                  </a:lnTo>
                  <a:close/>
                  <a:moveTo>
                    <a:pt x="5545" y="2922"/>
                  </a:moveTo>
                  <a:lnTo>
                    <a:pt x="5433" y="4019"/>
                  </a:lnTo>
                  <a:cubicBezTo>
                    <a:pt x="5231" y="4008"/>
                    <a:pt x="5030" y="3986"/>
                    <a:pt x="4828" y="3963"/>
                  </a:cubicBezTo>
                  <a:lnTo>
                    <a:pt x="5545" y="2922"/>
                  </a:lnTo>
                  <a:close/>
                  <a:moveTo>
                    <a:pt x="6407" y="2978"/>
                  </a:moveTo>
                  <a:lnTo>
                    <a:pt x="6318" y="4030"/>
                  </a:lnTo>
                  <a:lnTo>
                    <a:pt x="6295" y="4030"/>
                  </a:lnTo>
                  <a:cubicBezTo>
                    <a:pt x="6239" y="4034"/>
                    <a:pt x="6184" y="4035"/>
                    <a:pt x="6131" y="4035"/>
                  </a:cubicBezTo>
                  <a:cubicBezTo>
                    <a:pt x="6023" y="4035"/>
                    <a:pt x="5918" y="4030"/>
                    <a:pt x="5814" y="4030"/>
                  </a:cubicBezTo>
                  <a:lnTo>
                    <a:pt x="6407" y="2978"/>
                  </a:lnTo>
                  <a:close/>
                  <a:moveTo>
                    <a:pt x="4538" y="0"/>
                  </a:moveTo>
                  <a:cubicBezTo>
                    <a:pt x="4263" y="0"/>
                    <a:pt x="3993" y="39"/>
                    <a:pt x="3753" y="110"/>
                  </a:cubicBezTo>
                  <a:cubicBezTo>
                    <a:pt x="3181" y="289"/>
                    <a:pt x="2733" y="693"/>
                    <a:pt x="2409" y="1185"/>
                  </a:cubicBezTo>
                  <a:cubicBezTo>
                    <a:pt x="2143" y="1099"/>
                    <a:pt x="1868" y="1041"/>
                    <a:pt x="1596" y="1041"/>
                  </a:cubicBezTo>
                  <a:cubicBezTo>
                    <a:pt x="1304" y="1041"/>
                    <a:pt x="1017" y="1107"/>
                    <a:pt x="751" y="1275"/>
                  </a:cubicBezTo>
                  <a:cubicBezTo>
                    <a:pt x="348" y="1521"/>
                    <a:pt x="0" y="2037"/>
                    <a:pt x="101" y="2541"/>
                  </a:cubicBezTo>
                  <a:cubicBezTo>
                    <a:pt x="258" y="3370"/>
                    <a:pt x="1434" y="3739"/>
                    <a:pt x="2129" y="3941"/>
                  </a:cubicBezTo>
                  <a:cubicBezTo>
                    <a:pt x="3293" y="4295"/>
                    <a:pt x="4577" y="4485"/>
                    <a:pt x="5814" y="4485"/>
                  </a:cubicBezTo>
                  <a:cubicBezTo>
                    <a:pt x="5945" y="4485"/>
                    <a:pt x="6076" y="4483"/>
                    <a:pt x="6206" y="4478"/>
                  </a:cubicBezTo>
                  <a:cubicBezTo>
                    <a:pt x="6900" y="4445"/>
                    <a:pt x="8614" y="4243"/>
                    <a:pt x="8233" y="3146"/>
                  </a:cubicBezTo>
                  <a:cubicBezTo>
                    <a:pt x="7957" y="2473"/>
                    <a:pt x="7370" y="2219"/>
                    <a:pt x="6736" y="2219"/>
                  </a:cubicBezTo>
                  <a:cubicBezTo>
                    <a:pt x="6546" y="2219"/>
                    <a:pt x="6352" y="2242"/>
                    <a:pt x="6161" y="2283"/>
                  </a:cubicBezTo>
                  <a:cubicBezTo>
                    <a:pt x="6430" y="1689"/>
                    <a:pt x="6530" y="961"/>
                    <a:pt x="6026" y="502"/>
                  </a:cubicBezTo>
                  <a:cubicBezTo>
                    <a:pt x="5647" y="152"/>
                    <a:pt x="5084" y="0"/>
                    <a:pt x="45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7" name="Google Shape;3257;p18"/>
            <p:cNvSpPr/>
            <p:nvPr/>
          </p:nvSpPr>
          <p:spPr>
            <a:xfrm>
              <a:off x="6175861" y="4843290"/>
              <a:ext cx="285683" cy="148646"/>
            </a:xfrm>
            <a:custGeom>
              <a:avLst/>
              <a:gdLst/>
              <a:ahLst/>
              <a:cxnLst/>
              <a:rect l="l" t="t" r="r" b="b"/>
              <a:pathLst>
                <a:path w="8614" h="4482" extrusionOk="0">
                  <a:moveTo>
                    <a:pt x="1826" y="1541"/>
                  </a:moveTo>
                  <a:cubicBezTo>
                    <a:pt x="1983" y="1597"/>
                    <a:pt x="2140" y="1664"/>
                    <a:pt x="2263" y="1720"/>
                  </a:cubicBezTo>
                  <a:cubicBezTo>
                    <a:pt x="2274" y="1720"/>
                    <a:pt x="2285" y="1720"/>
                    <a:pt x="2296" y="1731"/>
                  </a:cubicBezTo>
                  <a:lnTo>
                    <a:pt x="1635" y="2874"/>
                  </a:lnTo>
                  <a:lnTo>
                    <a:pt x="1826" y="1541"/>
                  </a:lnTo>
                  <a:close/>
                  <a:moveTo>
                    <a:pt x="1442" y="1477"/>
                  </a:moveTo>
                  <a:cubicBezTo>
                    <a:pt x="1487" y="1477"/>
                    <a:pt x="1533" y="1480"/>
                    <a:pt x="1579" y="1485"/>
                  </a:cubicBezTo>
                  <a:lnTo>
                    <a:pt x="1355" y="2997"/>
                  </a:lnTo>
                  <a:cubicBezTo>
                    <a:pt x="1322" y="2974"/>
                    <a:pt x="1266" y="2952"/>
                    <a:pt x="1232" y="2918"/>
                  </a:cubicBezTo>
                  <a:cubicBezTo>
                    <a:pt x="975" y="2728"/>
                    <a:pt x="773" y="2470"/>
                    <a:pt x="818" y="2134"/>
                  </a:cubicBezTo>
                  <a:cubicBezTo>
                    <a:pt x="851" y="1888"/>
                    <a:pt x="1019" y="1574"/>
                    <a:pt x="1266" y="1496"/>
                  </a:cubicBezTo>
                  <a:cubicBezTo>
                    <a:pt x="1318" y="1483"/>
                    <a:pt x="1379" y="1477"/>
                    <a:pt x="1442" y="1477"/>
                  </a:cubicBezTo>
                  <a:close/>
                  <a:moveTo>
                    <a:pt x="3876" y="522"/>
                  </a:moveTo>
                  <a:lnTo>
                    <a:pt x="2700" y="3210"/>
                  </a:lnTo>
                  <a:lnTo>
                    <a:pt x="2677" y="1709"/>
                  </a:lnTo>
                  <a:cubicBezTo>
                    <a:pt x="2767" y="1675"/>
                    <a:pt x="2856" y="1630"/>
                    <a:pt x="2890" y="1552"/>
                  </a:cubicBezTo>
                  <a:cubicBezTo>
                    <a:pt x="3103" y="1126"/>
                    <a:pt x="3405" y="678"/>
                    <a:pt x="3876" y="522"/>
                  </a:cubicBezTo>
                  <a:close/>
                  <a:moveTo>
                    <a:pt x="4256" y="443"/>
                  </a:moveTo>
                  <a:cubicBezTo>
                    <a:pt x="4525" y="443"/>
                    <a:pt x="4839" y="499"/>
                    <a:pt x="5096" y="622"/>
                  </a:cubicBezTo>
                  <a:lnTo>
                    <a:pt x="3898" y="3266"/>
                  </a:lnTo>
                  <a:lnTo>
                    <a:pt x="4256" y="443"/>
                  </a:lnTo>
                  <a:close/>
                  <a:moveTo>
                    <a:pt x="2431" y="1989"/>
                  </a:moveTo>
                  <a:lnTo>
                    <a:pt x="2453" y="3501"/>
                  </a:lnTo>
                  <a:cubicBezTo>
                    <a:pt x="2196" y="3423"/>
                    <a:pt x="1949" y="3333"/>
                    <a:pt x="1714" y="3221"/>
                  </a:cubicBezTo>
                  <a:lnTo>
                    <a:pt x="2431" y="1989"/>
                  </a:lnTo>
                  <a:close/>
                  <a:moveTo>
                    <a:pt x="5354" y="802"/>
                  </a:moveTo>
                  <a:cubicBezTo>
                    <a:pt x="5444" y="880"/>
                    <a:pt x="5522" y="970"/>
                    <a:pt x="5567" y="1082"/>
                  </a:cubicBezTo>
                  <a:cubicBezTo>
                    <a:pt x="5802" y="1597"/>
                    <a:pt x="5522" y="2258"/>
                    <a:pt x="5231" y="2694"/>
                  </a:cubicBezTo>
                  <a:cubicBezTo>
                    <a:pt x="5164" y="2784"/>
                    <a:pt x="5197" y="2840"/>
                    <a:pt x="5264" y="2874"/>
                  </a:cubicBezTo>
                  <a:lnTo>
                    <a:pt x="4783" y="3591"/>
                  </a:lnTo>
                  <a:lnTo>
                    <a:pt x="4783" y="3591"/>
                  </a:lnTo>
                  <a:lnTo>
                    <a:pt x="5354" y="802"/>
                  </a:lnTo>
                  <a:close/>
                  <a:moveTo>
                    <a:pt x="6273" y="2694"/>
                  </a:moveTo>
                  <a:lnTo>
                    <a:pt x="5712" y="3680"/>
                  </a:lnTo>
                  <a:lnTo>
                    <a:pt x="5791" y="2840"/>
                  </a:lnTo>
                  <a:cubicBezTo>
                    <a:pt x="5948" y="2773"/>
                    <a:pt x="6116" y="2717"/>
                    <a:pt x="6273" y="2694"/>
                  </a:cubicBezTo>
                  <a:close/>
                  <a:moveTo>
                    <a:pt x="3932" y="1014"/>
                  </a:moveTo>
                  <a:lnTo>
                    <a:pt x="3573" y="3770"/>
                  </a:lnTo>
                  <a:cubicBezTo>
                    <a:pt x="3517" y="3759"/>
                    <a:pt x="3461" y="3747"/>
                    <a:pt x="3394" y="3736"/>
                  </a:cubicBezTo>
                  <a:cubicBezTo>
                    <a:pt x="3204" y="3691"/>
                    <a:pt x="3002" y="3647"/>
                    <a:pt x="2800" y="3602"/>
                  </a:cubicBezTo>
                  <a:lnTo>
                    <a:pt x="3932" y="1014"/>
                  </a:lnTo>
                  <a:close/>
                  <a:moveTo>
                    <a:pt x="6676" y="2683"/>
                  </a:moveTo>
                  <a:cubicBezTo>
                    <a:pt x="6900" y="2706"/>
                    <a:pt x="7101" y="2806"/>
                    <a:pt x="7269" y="2974"/>
                  </a:cubicBezTo>
                  <a:lnTo>
                    <a:pt x="6575" y="3871"/>
                  </a:lnTo>
                  <a:lnTo>
                    <a:pt x="6676" y="2683"/>
                  </a:lnTo>
                  <a:close/>
                  <a:moveTo>
                    <a:pt x="4940" y="1563"/>
                  </a:moveTo>
                  <a:lnTo>
                    <a:pt x="4458" y="3915"/>
                  </a:lnTo>
                  <a:cubicBezTo>
                    <a:pt x="4279" y="3893"/>
                    <a:pt x="4088" y="3871"/>
                    <a:pt x="3909" y="3837"/>
                  </a:cubicBezTo>
                  <a:lnTo>
                    <a:pt x="4940" y="1563"/>
                  </a:lnTo>
                  <a:close/>
                  <a:moveTo>
                    <a:pt x="7426" y="3176"/>
                  </a:moveTo>
                  <a:cubicBezTo>
                    <a:pt x="7449" y="3232"/>
                    <a:pt x="7482" y="3277"/>
                    <a:pt x="7505" y="3344"/>
                  </a:cubicBezTo>
                  <a:cubicBezTo>
                    <a:pt x="7673" y="3826"/>
                    <a:pt x="7225" y="3960"/>
                    <a:pt x="6788" y="4005"/>
                  </a:cubicBezTo>
                  <a:lnTo>
                    <a:pt x="7426" y="3176"/>
                  </a:lnTo>
                  <a:close/>
                  <a:moveTo>
                    <a:pt x="5533" y="2918"/>
                  </a:moveTo>
                  <a:lnTo>
                    <a:pt x="5432" y="4016"/>
                  </a:lnTo>
                  <a:cubicBezTo>
                    <a:pt x="5231" y="4005"/>
                    <a:pt x="5029" y="3983"/>
                    <a:pt x="4828" y="3960"/>
                  </a:cubicBezTo>
                  <a:lnTo>
                    <a:pt x="5533" y="2918"/>
                  </a:lnTo>
                  <a:close/>
                  <a:moveTo>
                    <a:pt x="6407" y="2974"/>
                  </a:moveTo>
                  <a:lnTo>
                    <a:pt x="6306" y="4027"/>
                  </a:lnTo>
                  <a:lnTo>
                    <a:pt x="6284" y="4027"/>
                  </a:lnTo>
                  <a:cubicBezTo>
                    <a:pt x="6231" y="4031"/>
                    <a:pt x="6179" y="4032"/>
                    <a:pt x="6127" y="4032"/>
                  </a:cubicBezTo>
                  <a:cubicBezTo>
                    <a:pt x="6021" y="4032"/>
                    <a:pt x="5914" y="4027"/>
                    <a:pt x="5802" y="4027"/>
                  </a:cubicBezTo>
                  <a:lnTo>
                    <a:pt x="6407" y="2974"/>
                  </a:lnTo>
                  <a:close/>
                  <a:moveTo>
                    <a:pt x="4547" y="0"/>
                  </a:moveTo>
                  <a:cubicBezTo>
                    <a:pt x="4268" y="0"/>
                    <a:pt x="3994" y="42"/>
                    <a:pt x="3752" y="118"/>
                  </a:cubicBezTo>
                  <a:cubicBezTo>
                    <a:pt x="3170" y="286"/>
                    <a:pt x="2722" y="690"/>
                    <a:pt x="2408" y="1182"/>
                  </a:cubicBezTo>
                  <a:cubicBezTo>
                    <a:pt x="2143" y="1096"/>
                    <a:pt x="1867" y="1038"/>
                    <a:pt x="1595" y="1038"/>
                  </a:cubicBezTo>
                  <a:cubicBezTo>
                    <a:pt x="1304" y="1038"/>
                    <a:pt x="1017" y="1104"/>
                    <a:pt x="751" y="1272"/>
                  </a:cubicBezTo>
                  <a:cubicBezTo>
                    <a:pt x="347" y="1518"/>
                    <a:pt x="0" y="2034"/>
                    <a:pt x="90" y="2538"/>
                  </a:cubicBezTo>
                  <a:cubicBezTo>
                    <a:pt x="258" y="3378"/>
                    <a:pt x="1423" y="3736"/>
                    <a:pt x="2117" y="3949"/>
                  </a:cubicBezTo>
                  <a:cubicBezTo>
                    <a:pt x="3291" y="4293"/>
                    <a:pt x="4576" y="4482"/>
                    <a:pt x="5804" y="4482"/>
                  </a:cubicBezTo>
                  <a:cubicBezTo>
                    <a:pt x="5935" y="4482"/>
                    <a:pt x="6065" y="4480"/>
                    <a:pt x="6194" y="4475"/>
                  </a:cubicBezTo>
                  <a:cubicBezTo>
                    <a:pt x="6900" y="4442"/>
                    <a:pt x="8613" y="4240"/>
                    <a:pt x="8233" y="3142"/>
                  </a:cubicBezTo>
                  <a:cubicBezTo>
                    <a:pt x="7957" y="2470"/>
                    <a:pt x="7369" y="2216"/>
                    <a:pt x="6736" y="2216"/>
                  </a:cubicBezTo>
                  <a:cubicBezTo>
                    <a:pt x="6546" y="2216"/>
                    <a:pt x="6352" y="2239"/>
                    <a:pt x="6161" y="2280"/>
                  </a:cubicBezTo>
                  <a:cubicBezTo>
                    <a:pt x="6429" y="1686"/>
                    <a:pt x="6530" y="958"/>
                    <a:pt x="6015" y="499"/>
                  </a:cubicBezTo>
                  <a:cubicBezTo>
                    <a:pt x="5639" y="153"/>
                    <a:pt x="5084" y="0"/>
                    <a:pt x="45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8" name="Google Shape;3258;p18"/>
            <p:cNvSpPr/>
            <p:nvPr/>
          </p:nvSpPr>
          <p:spPr>
            <a:xfrm>
              <a:off x="6593177" y="4857120"/>
              <a:ext cx="208243" cy="108350"/>
            </a:xfrm>
            <a:custGeom>
              <a:avLst/>
              <a:gdLst/>
              <a:ahLst/>
              <a:cxnLst/>
              <a:rect l="l" t="t" r="r" b="b"/>
              <a:pathLst>
                <a:path w="6279" h="3267" extrusionOk="0">
                  <a:moveTo>
                    <a:pt x="4913" y="1113"/>
                  </a:moveTo>
                  <a:lnTo>
                    <a:pt x="5058" y="2098"/>
                  </a:lnTo>
                  <a:lnTo>
                    <a:pt x="4543" y="1213"/>
                  </a:lnTo>
                  <a:cubicBezTo>
                    <a:pt x="4666" y="1169"/>
                    <a:pt x="4789" y="1124"/>
                    <a:pt x="4913" y="1113"/>
                  </a:cubicBezTo>
                  <a:close/>
                  <a:moveTo>
                    <a:pt x="5092" y="1101"/>
                  </a:moveTo>
                  <a:lnTo>
                    <a:pt x="5092" y="1101"/>
                  </a:lnTo>
                  <a:cubicBezTo>
                    <a:pt x="5305" y="1113"/>
                    <a:pt x="5484" y="1225"/>
                    <a:pt x="5596" y="1482"/>
                  </a:cubicBezTo>
                  <a:cubicBezTo>
                    <a:pt x="5685" y="1684"/>
                    <a:pt x="5663" y="1885"/>
                    <a:pt x="5517" y="2053"/>
                  </a:cubicBezTo>
                  <a:cubicBezTo>
                    <a:pt x="5450" y="2132"/>
                    <a:pt x="5361" y="2199"/>
                    <a:pt x="5260" y="2255"/>
                  </a:cubicBezTo>
                  <a:lnTo>
                    <a:pt x="5092" y="1101"/>
                  </a:lnTo>
                  <a:close/>
                  <a:moveTo>
                    <a:pt x="3456" y="452"/>
                  </a:moveTo>
                  <a:cubicBezTo>
                    <a:pt x="3748" y="609"/>
                    <a:pt x="3972" y="889"/>
                    <a:pt x="4117" y="1191"/>
                  </a:cubicBezTo>
                  <a:cubicBezTo>
                    <a:pt x="4151" y="1258"/>
                    <a:pt x="4218" y="1281"/>
                    <a:pt x="4285" y="1281"/>
                  </a:cubicBezTo>
                  <a:lnTo>
                    <a:pt x="4274" y="2333"/>
                  </a:lnTo>
                  <a:lnTo>
                    <a:pt x="3456" y="452"/>
                  </a:lnTo>
                  <a:close/>
                  <a:moveTo>
                    <a:pt x="2930" y="333"/>
                  </a:moveTo>
                  <a:cubicBezTo>
                    <a:pt x="3005" y="333"/>
                    <a:pt x="3077" y="339"/>
                    <a:pt x="3143" y="351"/>
                  </a:cubicBezTo>
                  <a:lnTo>
                    <a:pt x="3412" y="2378"/>
                  </a:lnTo>
                  <a:lnTo>
                    <a:pt x="2516" y="407"/>
                  </a:lnTo>
                  <a:cubicBezTo>
                    <a:pt x="2640" y="356"/>
                    <a:pt x="2789" y="333"/>
                    <a:pt x="2930" y="333"/>
                  </a:cubicBezTo>
                  <a:close/>
                  <a:moveTo>
                    <a:pt x="4465" y="1449"/>
                  </a:moveTo>
                  <a:lnTo>
                    <a:pt x="5013" y="2389"/>
                  </a:lnTo>
                  <a:cubicBezTo>
                    <a:pt x="4834" y="2468"/>
                    <a:pt x="4644" y="2535"/>
                    <a:pt x="4453" y="2591"/>
                  </a:cubicBezTo>
                  <a:lnTo>
                    <a:pt x="4465" y="1449"/>
                  </a:lnTo>
                  <a:close/>
                  <a:moveTo>
                    <a:pt x="2336" y="519"/>
                  </a:moveTo>
                  <a:lnTo>
                    <a:pt x="2762" y="2613"/>
                  </a:lnTo>
                  <a:lnTo>
                    <a:pt x="2381" y="2053"/>
                  </a:lnTo>
                  <a:cubicBezTo>
                    <a:pt x="2448" y="2009"/>
                    <a:pt x="2482" y="1941"/>
                    <a:pt x="2426" y="1863"/>
                  </a:cubicBezTo>
                  <a:cubicBezTo>
                    <a:pt x="2224" y="1561"/>
                    <a:pt x="2023" y="1068"/>
                    <a:pt x="2180" y="709"/>
                  </a:cubicBezTo>
                  <a:cubicBezTo>
                    <a:pt x="2213" y="631"/>
                    <a:pt x="2269" y="575"/>
                    <a:pt x="2336" y="519"/>
                  </a:cubicBezTo>
                  <a:close/>
                  <a:moveTo>
                    <a:pt x="1698" y="1997"/>
                  </a:moveTo>
                  <a:lnTo>
                    <a:pt x="1698" y="1997"/>
                  </a:lnTo>
                  <a:cubicBezTo>
                    <a:pt x="1799" y="2031"/>
                    <a:pt x="1888" y="2065"/>
                    <a:pt x="1978" y="2109"/>
                  </a:cubicBezTo>
                  <a:cubicBezTo>
                    <a:pt x="1989" y="2109"/>
                    <a:pt x="2012" y="2121"/>
                    <a:pt x="2034" y="2121"/>
                  </a:cubicBezTo>
                  <a:lnTo>
                    <a:pt x="2079" y="2681"/>
                  </a:lnTo>
                  <a:lnTo>
                    <a:pt x="2079" y="2681"/>
                  </a:lnTo>
                  <a:lnTo>
                    <a:pt x="1698" y="1997"/>
                  </a:lnTo>
                  <a:close/>
                  <a:moveTo>
                    <a:pt x="3378" y="743"/>
                  </a:moveTo>
                  <a:lnTo>
                    <a:pt x="4218" y="2647"/>
                  </a:lnTo>
                  <a:cubicBezTo>
                    <a:pt x="4162" y="2658"/>
                    <a:pt x="4117" y="2669"/>
                    <a:pt x="4061" y="2681"/>
                  </a:cubicBezTo>
                  <a:cubicBezTo>
                    <a:pt x="3927" y="2714"/>
                    <a:pt x="3781" y="2748"/>
                    <a:pt x="3636" y="2770"/>
                  </a:cubicBezTo>
                  <a:lnTo>
                    <a:pt x="3378" y="743"/>
                  </a:lnTo>
                  <a:close/>
                  <a:moveTo>
                    <a:pt x="1384" y="1941"/>
                  </a:moveTo>
                  <a:lnTo>
                    <a:pt x="1452" y="2815"/>
                  </a:lnTo>
                  <a:lnTo>
                    <a:pt x="914" y="2121"/>
                  </a:lnTo>
                  <a:cubicBezTo>
                    <a:pt x="1037" y="1997"/>
                    <a:pt x="1183" y="1941"/>
                    <a:pt x="1384" y="1941"/>
                  </a:cubicBezTo>
                  <a:close/>
                  <a:moveTo>
                    <a:pt x="2650" y="1146"/>
                  </a:moveTo>
                  <a:lnTo>
                    <a:pt x="3400" y="2815"/>
                  </a:lnTo>
                  <a:cubicBezTo>
                    <a:pt x="3266" y="2838"/>
                    <a:pt x="3143" y="2860"/>
                    <a:pt x="2997" y="2871"/>
                  </a:cubicBezTo>
                  <a:lnTo>
                    <a:pt x="2650" y="1146"/>
                  </a:lnTo>
                  <a:close/>
                  <a:moveTo>
                    <a:pt x="813" y="2277"/>
                  </a:moveTo>
                  <a:lnTo>
                    <a:pt x="1284" y="2882"/>
                  </a:lnTo>
                  <a:cubicBezTo>
                    <a:pt x="948" y="2826"/>
                    <a:pt x="668" y="2681"/>
                    <a:pt x="780" y="2345"/>
                  </a:cubicBezTo>
                  <a:cubicBezTo>
                    <a:pt x="791" y="2322"/>
                    <a:pt x="802" y="2300"/>
                    <a:pt x="813" y="2277"/>
                  </a:cubicBezTo>
                  <a:close/>
                  <a:moveTo>
                    <a:pt x="2213" y="2132"/>
                  </a:moveTo>
                  <a:lnTo>
                    <a:pt x="2740" y="2905"/>
                  </a:lnTo>
                  <a:cubicBezTo>
                    <a:pt x="2594" y="2916"/>
                    <a:pt x="2437" y="2927"/>
                    <a:pt x="2292" y="2927"/>
                  </a:cubicBezTo>
                  <a:lnTo>
                    <a:pt x="2213" y="2132"/>
                  </a:lnTo>
                  <a:close/>
                  <a:moveTo>
                    <a:pt x="1586" y="2165"/>
                  </a:moveTo>
                  <a:lnTo>
                    <a:pt x="2023" y="2938"/>
                  </a:lnTo>
                  <a:lnTo>
                    <a:pt x="1933" y="2938"/>
                  </a:lnTo>
                  <a:cubicBezTo>
                    <a:pt x="1866" y="2938"/>
                    <a:pt x="1765" y="2938"/>
                    <a:pt x="1653" y="2927"/>
                  </a:cubicBezTo>
                  <a:lnTo>
                    <a:pt x="1586" y="2165"/>
                  </a:lnTo>
                  <a:close/>
                  <a:moveTo>
                    <a:pt x="3096" y="1"/>
                  </a:moveTo>
                  <a:cubicBezTo>
                    <a:pt x="2650" y="1"/>
                    <a:pt x="2171" y="144"/>
                    <a:pt x="1877" y="429"/>
                  </a:cubicBezTo>
                  <a:cubicBezTo>
                    <a:pt x="1530" y="765"/>
                    <a:pt x="1552" y="1225"/>
                    <a:pt x="1709" y="1639"/>
                  </a:cubicBezTo>
                  <a:cubicBezTo>
                    <a:pt x="1625" y="1628"/>
                    <a:pt x="1539" y="1622"/>
                    <a:pt x="1454" y="1622"/>
                  </a:cubicBezTo>
                  <a:cubicBezTo>
                    <a:pt x="956" y="1622"/>
                    <a:pt x="475" y="1828"/>
                    <a:pt x="264" y="2345"/>
                  </a:cubicBezTo>
                  <a:cubicBezTo>
                    <a:pt x="264" y="2356"/>
                    <a:pt x="264" y="2367"/>
                    <a:pt x="264" y="2367"/>
                  </a:cubicBezTo>
                  <a:cubicBezTo>
                    <a:pt x="264" y="2378"/>
                    <a:pt x="253" y="2378"/>
                    <a:pt x="253" y="2389"/>
                  </a:cubicBezTo>
                  <a:cubicBezTo>
                    <a:pt x="0" y="3112"/>
                    <a:pt x="951" y="3266"/>
                    <a:pt x="1805" y="3266"/>
                  </a:cubicBezTo>
                  <a:cubicBezTo>
                    <a:pt x="2274" y="3266"/>
                    <a:pt x="2713" y="3220"/>
                    <a:pt x="2908" y="3196"/>
                  </a:cubicBezTo>
                  <a:cubicBezTo>
                    <a:pt x="3389" y="3140"/>
                    <a:pt x="3882" y="3050"/>
                    <a:pt x="4353" y="2927"/>
                  </a:cubicBezTo>
                  <a:cubicBezTo>
                    <a:pt x="4935" y="2770"/>
                    <a:pt x="5764" y="2535"/>
                    <a:pt x="6089" y="1964"/>
                  </a:cubicBezTo>
                  <a:cubicBezTo>
                    <a:pt x="6279" y="1628"/>
                    <a:pt x="6145" y="1225"/>
                    <a:pt x="5876" y="978"/>
                  </a:cubicBezTo>
                  <a:cubicBezTo>
                    <a:pt x="5687" y="818"/>
                    <a:pt x="5459" y="757"/>
                    <a:pt x="5224" y="757"/>
                  </a:cubicBezTo>
                  <a:cubicBezTo>
                    <a:pt x="4999" y="757"/>
                    <a:pt x="4767" y="812"/>
                    <a:pt x="4554" y="889"/>
                  </a:cubicBezTo>
                  <a:cubicBezTo>
                    <a:pt x="4330" y="497"/>
                    <a:pt x="4016" y="183"/>
                    <a:pt x="3568" y="60"/>
                  </a:cubicBezTo>
                  <a:cubicBezTo>
                    <a:pt x="3423" y="20"/>
                    <a:pt x="3262" y="1"/>
                    <a:pt x="3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9" name="Google Shape;3259;p18"/>
            <p:cNvSpPr/>
            <p:nvPr/>
          </p:nvSpPr>
          <p:spPr>
            <a:xfrm>
              <a:off x="6944793" y="4843290"/>
              <a:ext cx="286048" cy="148646"/>
            </a:xfrm>
            <a:custGeom>
              <a:avLst/>
              <a:gdLst/>
              <a:ahLst/>
              <a:cxnLst/>
              <a:rect l="l" t="t" r="r" b="b"/>
              <a:pathLst>
                <a:path w="8625" h="4482" extrusionOk="0">
                  <a:moveTo>
                    <a:pt x="1826" y="1541"/>
                  </a:moveTo>
                  <a:cubicBezTo>
                    <a:pt x="1994" y="1597"/>
                    <a:pt x="2151" y="1664"/>
                    <a:pt x="2274" y="1720"/>
                  </a:cubicBezTo>
                  <a:cubicBezTo>
                    <a:pt x="2285" y="1720"/>
                    <a:pt x="2297" y="1720"/>
                    <a:pt x="2308" y="1731"/>
                  </a:cubicBezTo>
                  <a:lnTo>
                    <a:pt x="1636" y="2874"/>
                  </a:lnTo>
                  <a:lnTo>
                    <a:pt x="1636" y="2874"/>
                  </a:lnTo>
                  <a:lnTo>
                    <a:pt x="1826" y="1541"/>
                  </a:lnTo>
                  <a:close/>
                  <a:moveTo>
                    <a:pt x="1453" y="1477"/>
                  </a:moveTo>
                  <a:cubicBezTo>
                    <a:pt x="1498" y="1477"/>
                    <a:pt x="1545" y="1480"/>
                    <a:pt x="1591" y="1485"/>
                  </a:cubicBezTo>
                  <a:lnTo>
                    <a:pt x="1367" y="2997"/>
                  </a:lnTo>
                  <a:cubicBezTo>
                    <a:pt x="1322" y="2974"/>
                    <a:pt x="1277" y="2952"/>
                    <a:pt x="1233" y="2918"/>
                  </a:cubicBezTo>
                  <a:cubicBezTo>
                    <a:pt x="986" y="2728"/>
                    <a:pt x="773" y="2470"/>
                    <a:pt x="829" y="2134"/>
                  </a:cubicBezTo>
                  <a:cubicBezTo>
                    <a:pt x="863" y="1888"/>
                    <a:pt x="1031" y="1574"/>
                    <a:pt x="1277" y="1496"/>
                  </a:cubicBezTo>
                  <a:cubicBezTo>
                    <a:pt x="1330" y="1483"/>
                    <a:pt x="1390" y="1477"/>
                    <a:pt x="1453" y="1477"/>
                  </a:cubicBezTo>
                  <a:close/>
                  <a:moveTo>
                    <a:pt x="3887" y="522"/>
                  </a:moveTo>
                  <a:lnTo>
                    <a:pt x="2711" y="3210"/>
                  </a:lnTo>
                  <a:lnTo>
                    <a:pt x="2689" y="1709"/>
                  </a:lnTo>
                  <a:cubicBezTo>
                    <a:pt x="2778" y="1675"/>
                    <a:pt x="2857" y="1630"/>
                    <a:pt x="2901" y="1552"/>
                  </a:cubicBezTo>
                  <a:cubicBezTo>
                    <a:pt x="3114" y="1126"/>
                    <a:pt x="3417" y="678"/>
                    <a:pt x="3887" y="522"/>
                  </a:cubicBezTo>
                  <a:close/>
                  <a:moveTo>
                    <a:pt x="4268" y="443"/>
                  </a:moveTo>
                  <a:cubicBezTo>
                    <a:pt x="4537" y="443"/>
                    <a:pt x="4850" y="499"/>
                    <a:pt x="5108" y="622"/>
                  </a:cubicBezTo>
                  <a:lnTo>
                    <a:pt x="3898" y="3266"/>
                  </a:lnTo>
                  <a:lnTo>
                    <a:pt x="4268" y="443"/>
                  </a:lnTo>
                  <a:close/>
                  <a:moveTo>
                    <a:pt x="2442" y="1989"/>
                  </a:moveTo>
                  <a:lnTo>
                    <a:pt x="2465" y="3501"/>
                  </a:lnTo>
                  <a:cubicBezTo>
                    <a:pt x="2207" y="3423"/>
                    <a:pt x="1961" y="3333"/>
                    <a:pt x="1725" y="3221"/>
                  </a:cubicBezTo>
                  <a:lnTo>
                    <a:pt x="2442" y="1989"/>
                  </a:lnTo>
                  <a:close/>
                  <a:moveTo>
                    <a:pt x="5366" y="802"/>
                  </a:moveTo>
                  <a:cubicBezTo>
                    <a:pt x="5455" y="880"/>
                    <a:pt x="5534" y="970"/>
                    <a:pt x="5578" y="1082"/>
                  </a:cubicBezTo>
                  <a:cubicBezTo>
                    <a:pt x="5814" y="1597"/>
                    <a:pt x="5534" y="2258"/>
                    <a:pt x="5242" y="2694"/>
                  </a:cubicBezTo>
                  <a:cubicBezTo>
                    <a:pt x="5175" y="2784"/>
                    <a:pt x="5209" y="2840"/>
                    <a:pt x="5276" y="2874"/>
                  </a:cubicBezTo>
                  <a:lnTo>
                    <a:pt x="4794" y="3591"/>
                  </a:lnTo>
                  <a:lnTo>
                    <a:pt x="4794" y="3591"/>
                  </a:lnTo>
                  <a:lnTo>
                    <a:pt x="5366" y="802"/>
                  </a:lnTo>
                  <a:close/>
                  <a:moveTo>
                    <a:pt x="6284" y="2694"/>
                  </a:moveTo>
                  <a:lnTo>
                    <a:pt x="5724" y="3680"/>
                  </a:lnTo>
                  <a:lnTo>
                    <a:pt x="5802" y="2840"/>
                  </a:lnTo>
                  <a:cubicBezTo>
                    <a:pt x="5959" y="2773"/>
                    <a:pt x="6127" y="2717"/>
                    <a:pt x="6284" y="2694"/>
                  </a:cubicBezTo>
                  <a:close/>
                  <a:moveTo>
                    <a:pt x="3943" y="1014"/>
                  </a:moveTo>
                  <a:lnTo>
                    <a:pt x="3585" y="3770"/>
                  </a:lnTo>
                  <a:cubicBezTo>
                    <a:pt x="3529" y="3759"/>
                    <a:pt x="3461" y="3747"/>
                    <a:pt x="3405" y="3736"/>
                  </a:cubicBezTo>
                  <a:cubicBezTo>
                    <a:pt x="3215" y="3691"/>
                    <a:pt x="3013" y="3647"/>
                    <a:pt x="2812" y="3602"/>
                  </a:cubicBezTo>
                  <a:lnTo>
                    <a:pt x="3943" y="1014"/>
                  </a:lnTo>
                  <a:close/>
                  <a:moveTo>
                    <a:pt x="6687" y="2683"/>
                  </a:moveTo>
                  <a:cubicBezTo>
                    <a:pt x="6911" y="2706"/>
                    <a:pt x="7113" y="2806"/>
                    <a:pt x="7281" y="2974"/>
                  </a:cubicBezTo>
                  <a:lnTo>
                    <a:pt x="6586" y="3871"/>
                  </a:lnTo>
                  <a:lnTo>
                    <a:pt x="6687" y="2683"/>
                  </a:lnTo>
                  <a:close/>
                  <a:moveTo>
                    <a:pt x="4951" y="1563"/>
                  </a:moveTo>
                  <a:lnTo>
                    <a:pt x="4469" y="3915"/>
                  </a:lnTo>
                  <a:cubicBezTo>
                    <a:pt x="4279" y="3893"/>
                    <a:pt x="4100" y="3871"/>
                    <a:pt x="3921" y="3837"/>
                  </a:cubicBezTo>
                  <a:lnTo>
                    <a:pt x="4951" y="1563"/>
                  </a:lnTo>
                  <a:close/>
                  <a:moveTo>
                    <a:pt x="7426" y="3176"/>
                  </a:moveTo>
                  <a:cubicBezTo>
                    <a:pt x="7460" y="3232"/>
                    <a:pt x="7494" y="3277"/>
                    <a:pt x="7516" y="3344"/>
                  </a:cubicBezTo>
                  <a:cubicBezTo>
                    <a:pt x="7684" y="3826"/>
                    <a:pt x="7236" y="3960"/>
                    <a:pt x="6799" y="4005"/>
                  </a:cubicBezTo>
                  <a:lnTo>
                    <a:pt x="7426" y="3176"/>
                  </a:lnTo>
                  <a:close/>
                  <a:moveTo>
                    <a:pt x="5545" y="2918"/>
                  </a:moveTo>
                  <a:lnTo>
                    <a:pt x="5444" y="4016"/>
                  </a:lnTo>
                  <a:cubicBezTo>
                    <a:pt x="5242" y="4005"/>
                    <a:pt x="5041" y="3983"/>
                    <a:pt x="4839" y="3960"/>
                  </a:cubicBezTo>
                  <a:lnTo>
                    <a:pt x="5545" y="2918"/>
                  </a:lnTo>
                  <a:close/>
                  <a:moveTo>
                    <a:pt x="6418" y="2974"/>
                  </a:moveTo>
                  <a:lnTo>
                    <a:pt x="6318" y="4027"/>
                  </a:lnTo>
                  <a:lnTo>
                    <a:pt x="6295" y="4027"/>
                  </a:lnTo>
                  <a:cubicBezTo>
                    <a:pt x="6243" y="4031"/>
                    <a:pt x="6191" y="4032"/>
                    <a:pt x="6138" y="4032"/>
                  </a:cubicBezTo>
                  <a:cubicBezTo>
                    <a:pt x="6033" y="4032"/>
                    <a:pt x="5926" y="4027"/>
                    <a:pt x="5814" y="4027"/>
                  </a:cubicBezTo>
                  <a:lnTo>
                    <a:pt x="6418" y="2974"/>
                  </a:lnTo>
                  <a:close/>
                  <a:moveTo>
                    <a:pt x="4559" y="0"/>
                  </a:moveTo>
                  <a:cubicBezTo>
                    <a:pt x="4280" y="0"/>
                    <a:pt x="4005" y="42"/>
                    <a:pt x="3764" y="118"/>
                  </a:cubicBezTo>
                  <a:cubicBezTo>
                    <a:pt x="3181" y="286"/>
                    <a:pt x="2733" y="690"/>
                    <a:pt x="2420" y="1182"/>
                  </a:cubicBezTo>
                  <a:cubicBezTo>
                    <a:pt x="2155" y="1096"/>
                    <a:pt x="1879" y="1038"/>
                    <a:pt x="1607" y="1038"/>
                  </a:cubicBezTo>
                  <a:cubicBezTo>
                    <a:pt x="1316" y="1038"/>
                    <a:pt x="1028" y="1104"/>
                    <a:pt x="762" y="1272"/>
                  </a:cubicBezTo>
                  <a:cubicBezTo>
                    <a:pt x="348" y="1518"/>
                    <a:pt x="0" y="2034"/>
                    <a:pt x="101" y="2538"/>
                  </a:cubicBezTo>
                  <a:cubicBezTo>
                    <a:pt x="269" y="3378"/>
                    <a:pt x="1434" y="3736"/>
                    <a:pt x="2129" y="3949"/>
                  </a:cubicBezTo>
                  <a:cubicBezTo>
                    <a:pt x="3303" y="4293"/>
                    <a:pt x="4578" y="4482"/>
                    <a:pt x="5813" y="4482"/>
                  </a:cubicBezTo>
                  <a:cubicBezTo>
                    <a:pt x="5944" y="4482"/>
                    <a:pt x="6075" y="4480"/>
                    <a:pt x="6206" y="4475"/>
                  </a:cubicBezTo>
                  <a:cubicBezTo>
                    <a:pt x="6911" y="4442"/>
                    <a:pt x="8625" y="4240"/>
                    <a:pt x="8244" y="3142"/>
                  </a:cubicBezTo>
                  <a:cubicBezTo>
                    <a:pt x="7968" y="2470"/>
                    <a:pt x="7381" y="2216"/>
                    <a:pt x="6747" y="2216"/>
                  </a:cubicBezTo>
                  <a:cubicBezTo>
                    <a:pt x="6557" y="2216"/>
                    <a:pt x="6363" y="2239"/>
                    <a:pt x="6172" y="2280"/>
                  </a:cubicBezTo>
                  <a:cubicBezTo>
                    <a:pt x="6441" y="1686"/>
                    <a:pt x="6530" y="958"/>
                    <a:pt x="6026" y="499"/>
                  </a:cubicBezTo>
                  <a:cubicBezTo>
                    <a:pt x="5651" y="153"/>
                    <a:pt x="5096" y="0"/>
                    <a:pt x="45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0" name="Google Shape;3260;p18"/>
            <p:cNvSpPr/>
            <p:nvPr/>
          </p:nvSpPr>
          <p:spPr>
            <a:xfrm>
              <a:off x="7362341" y="4857120"/>
              <a:ext cx="208044" cy="108350"/>
            </a:xfrm>
            <a:custGeom>
              <a:avLst/>
              <a:gdLst/>
              <a:ahLst/>
              <a:cxnLst/>
              <a:rect l="l" t="t" r="r" b="b"/>
              <a:pathLst>
                <a:path w="6273" h="3267" extrusionOk="0">
                  <a:moveTo>
                    <a:pt x="4917" y="1113"/>
                  </a:moveTo>
                  <a:lnTo>
                    <a:pt x="5051" y="2098"/>
                  </a:lnTo>
                  <a:lnTo>
                    <a:pt x="4547" y="1213"/>
                  </a:lnTo>
                  <a:cubicBezTo>
                    <a:pt x="4671" y="1169"/>
                    <a:pt x="4794" y="1124"/>
                    <a:pt x="4917" y="1113"/>
                  </a:cubicBezTo>
                  <a:close/>
                  <a:moveTo>
                    <a:pt x="5096" y="1101"/>
                  </a:moveTo>
                  <a:lnTo>
                    <a:pt x="5096" y="1101"/>
                  </a:lnTo>
                  <a:cubicBezTo>
                    <a:pt x="5298" y="1113"/>
                    <a:pt x="5477" y="1225"/>
                    <a:pt x="5600" y="1482"/>
                  </a:cubicBezTo>
                  <a:cubicBezTo>
                    <a:pt x="5690" y="1684"/>
                    <a:pt x="5667" y="1885"/>
                    <a:pt x="5522" y="2053"/>
                  </a:cubicBezTo>
                  <a:cubicBezTo>
                    <a:pt x="5443" y="2132"/>
                    <a:pt x="5354" y="2199"/>
                    <a:pt x="5264" y="2255"/>
                  </a:cubicBezTo>
                  <a:lnTo>
                    <a:pt x="5096" y="1101"/>
                  </a:lnTo>
                  <a:close/>
                  <a:moveTo>
                    <a:pt x="3461" y="452"/>
                  </a:moveTo>
                  <a:lnTo>
                    <a:pt x="3461" y="452"/>
                  </a:lnTo>
                  <a:cubicBezTo>
                    <a:pt x="3752" y="609"/>
                    <a:pt x="3976" y="889"/>
                    <a:pt x="4122" y="1191"/>
                  </a:cubicBezTo>
                  <a:cubicBezTo>
                    <a:pt x="4155" y="1258"/>
                    <a:pt x="4223" y="1281"/>
                    <a:pt x="4290" y="1281"/>
                  </a:cubicBezTo>
                  <a:lnTo>
                    <a:pt x="4279" y="2333"/>
                  </a:lnTo>
                  <a:lnTo>
                    <a:pt x="3461" y="452"/>
                  </a:lnTo>
                  <a:close/>
                  <a:moveTo>
                    <a:pt x="2935" y="333"/>
                  </a:moveTo>
                  <a:cubicBezTo>
                    <a:pt x="3009" y="333"/>
                    <a:pt x="3082" y="339"/>
                    <a:pt x="3147" y="351"/>
                  </a:cubicBezTo>
                  <a:lnTo>
                    <a:pt x="3405" y="2378"/>
                  </a:lnTo>
                  <a:lnTo>
                    <a:pt x="2520" y="407"/>
                  </a:lnTo>
                  <a:cubicBezTo>
                    <a:pt x="2645" y="356"/>
                    <a:pt x="2793" y="333"/>
                    <a:pt x="2935" y="333"/>
                  </a:cubicBezTo>
                  <a:close/>
                  <a:moveTo>
                    <a:pt x="4469" y="1449"/>
                  </a:moveTo>
                  <a:lnTo>
                    <a:pt x="5018" y="2389"/>
                  </a:lnTo>
                  <a:cubicBezTo>
                    <a:pt x="4839" y="2468"/>
                    <a:pt x="4648" y="2535"/>
                    <a:pt x="4458" y="2591"/>
                  </a:cubicBezTo>
                  <a:lnTo>
                    <a:pt x="4469" y="1449"/>
                  </a:lnTo>
                  <a:close/>
                  <a:moveTo>
                    <a:pt x="2330" y="519"/>
                  </a:moveTo>
                  <a:lnTo>
                    <a:pt x="2766" y="2613"/>
                  </a:lnTo>
                  <a:lnTo>
                    <a:pt x="2766" y="2613"/>
                  </a:lnTo>
                  <a:lnTo>
                    <a:pt x="2386" y="2053"/>
                  </a:lnTo>
                  <a:cubicBezTo>
                    <a:pt x="2453" y="2009"/>
                    <a:pt x="2486" y="1941"/>
                    <a:pt x="2430" y="1863"/>
                  </a:cubicBezTo>
                  <a:cubicBezTo>
                    <a:pt x="2229" y="1561"/>
                    <a:pt x="2027" y="1068"/>
                    <a:pt x="2184" y="709"/>
                  </a:cubicBezTo>
                  <a:cubicBezTo>
                    <a:pt x="2218" y="631"/>
                    <a:pt x="2274" y="575"/>
                    <a:pt x="2330" y="519"/>
                  </a:cubicBezTo>
                  <a:close/>
                  <a:moveTo>
                    <a:pt x="1702" y="1997"/>
                  </a:moveTo>
                  <a:cubicBezTo>
                    <a:pt x="1792" y="2031"/>
                    <a:pt x="1893" y="2065"/>
                    <a:pt x="1982" y="2109"/>
                  </a:cubicBezTo>
                  <a:cubicBezTo>
                    <a:pt x="1994" y="2109"/>
                    <a:pt x="2016" y="2121"/>
                    <a:pt x="2027" y="2121"/>
                  </a:cubicBezTo>
                  <a:lnTo>
                    <a:pt x="2083" y="2681"/>
                  </a:lnTo>
                  <a:lnTo>
                    <a:pt x="1702" y="1997"/>
                  </a:lnTo>
                  <a:close/>
                  <a:moveTo>
                    <a:pt x="3383" y="743"/>
                  </a:moveTo>
                  <a:lnTo>
                    <a:pt x="4223" y="2647"/>
                  </a:lnTo>
                  <a:cubicBezTo>
                    <a:pt x="4167" y="2658"/>
                    <a:pt x="4111" y="2669"/>
                    <a:pt x="4066" y="2681"/>
                  </a:cubicBezTo>
                  <a:cubicBezTo>
                    <a:pt x="3931" y="2714"/>
                    <a:pt x="3786" y="2748"/>
                    <a:pt x="3640" y="2770"/>
                  </a:cubicBezTo>
                  <a:lnTo>
                    <a:pt x="3383" y="743"/>
                  </a:lnTo>
                  <a:close/>
                  <a:moveTo>
                    <a:pt x="1378" y="1941"/>
                  </a:moveTo>
                  <a:lnTo>
                    <a:pt x="1456" y="2815"/>
                  </a:lnTo>
                  <a:lnTo>
                    <a:pt x="1456" y="2815"/>
                  </a:lnTo>
                  <a:lnTo>
                    <a:pt x="918" y="2121"/>
                  </a:lnTo>
                  <a:cubicBezTo>
                    <a:pt x="1030" y="1997"/>
                    <a:pt x="1187" y="1941"/>
                    <a:pt x="1378" y="1941"/>
                  </a:cubicBezTo>
                  <a:close/>
                  <a:moveTo>
                    <a:pt x="2643" y="1146"/>
                  </a:moveTo>
                  <a:lnTo>
                    <a:pt x="3405" y="2815"/>
                  </a:lnTo>
                  <a:cubicBezTo>
                    <a:pt x="3271" y="2838"/>
                    <a:pt x="3136" y="2860"/>
                    <a:pt x="3002" y="2871"/>
                  </a:cubicBezTo>
                  <a:lnTo>
                    <a:pt x="2643" y="1146"/>
                  </a:lnTo>
                  <a:close/>
                  <a:moveTo>
                    <a:pt x="818" y="2277"/>
                  </a:moveTo>
                  <a:lnTo>
                    <a:pt x="1277" y="2882"/>
                  </a:lnTo>
                  <a:cubicBezTo>
                    <a:pt x="952" y="2826"/>
                    <a:pt x="672" y="2681"/>
                    <a:pt x="784" y="2345"/>
                  </a:cubicBezTo>
                  <a:cubicBezTo>
                    <a:pt x="795" y="2322"/>
                    <a:pt x="806" y="2300"/>
                    <a:pt x="818" y="2277"/>
                  </a:cubicBezTo>
                  <a:close/>
                  <a:moveTo>
                    <a:pt x="2218" y="2132"/>
                  </a:moveTo>
                  <a:lnTo>
                    <a:pt x="2744" y="2905"/>
                  </a:lnTo>
                  <a:cubicBezTo>
                    <a:pt x="2587" y="2916"/>
                    <a:pt x="2442" y="2927"/>
                    <a:pt x="2285" y="2927"/>
                  </a:cubicBezTo>
                  <a:lnTo>
                    <a:pt x="2218" y="2132"/>
                  </a:lnTo>
                  <a:close/>
                  <a:moveTo>
                    <a:pt x="1579" y="2165"/>
                  </a:moveTo>
                  <a:lnTo>
                    <a:pt x="2016" y="2938"/>
                  </a:lnTo>
                  <a:lnTo>
                    <a:pt x="1938" y="2938"/>
                  </a:lnTo>
                  <a:cubicBezTo>
                    <a:pt x="1870" y="2938"/>
                    <a:pt x="1758" y="2938"/>
                    <a:pt x="1646" y="2927"/>
                  </a:cubicBezTo>
                  <a:lnTo>
                    <a:pt x="1579" y="2165"/>
                  </a:lnTo>
                  <a:close/>
                  <a:moveTo>
                    <a:pt x="3091" y="1"/>
                  </a:moveTo>
                  <a:cubicBezTo>
                    <a:pt x="2648" y="1"/>
                    <a:pt x="2173" y="144"/>
                    <a:pt x="1870" y="429"/>
                  </a:cubicBezTo>
                  <a:cubicBezTo>
                    <a:pt x="1534" y="765"/>
                    <a:pt x="1557" y="1225"/>
                    <a:pt x="1714" y="1639"/>
                  </a:cubicBezTo>
                  <a:cubicBezTo>
                    <a:pt x="1627" y="1628"/>
                    <a:pt x="1541" y="1622"/>
                    <a:pt x="1455" y="1622"/>
                  </a:cubicBezTo>
                  <a:cubicBezTo>
                    <a:pt x="952" y="1622"/>
                    <a:pt x="479" y="1828"/>
                    <a:pt x="269" y="2345"/>
                  </a:cubicBezTo>
                  <a:cubicBezTo>
                    <a:pt x="269" y="2356"/>
                    <a:pt x="269" y="2367"/>
                    <a:pt x="269" y="2367"/>
                  </a:cubicBezTo>
                  <a:cubicBezTo>
                    <a:pt x="258" y="2378"/>
                    <a:pt x="258" y="2378"/>
                    <a:pt x="246" y="2389"/>
                  </a:cubicBezTo>
                  <a:cubicBezTo>
                    <a:pt x="1" y="3112"/>
                    <a:pt x="954" y="3266"/>
                    <a:pt x="1809" y="3266"/>
                  </a:cubicBezTo>
                  <a:cubicBezTo>
                    <a:pt x="2278" y="3266"/>
                    <a:pt x="2718" y="3220"/>
                    <a:pt x="2912" y="3196"/>
                  </a:cubicBezTo>
                  <a:cubicBezTo>
                    <a:pt x="3394" y="3140"/>
                    <a:pt x="3875" y="3050"/>
                    <a:pt x="4346" y="2927"/>
                  </a:cubicBezTo>
                  <a:cubicBezTo>
                    <a:pt x="4939" y="2770"/>
                    <a:pt x="5768" y="2535"/>
                    <a:pt x="6093" y="1964"/>
                  </a:cubicBezTo>
                  <a:cubicBezTo>
                    <a:pt x="6272" y="1628"/>
                    <a:pt x="6149" y="1225"/>
                    <a:pt x="5869" y="978"/>
                  </a:cubicBezTo>
                  <a:cubicBezTo>
                    <a:pt x="5686" y="818"/>
                    <a:pt x="5461" y="757"/>
                    <a:pt x="5227" y="757"/>
                  </a:cubicBezTo>
                  <a:cubicBezTo>
                    <a:pt x="5004" y="757"/>
                    <a:pt x="4772" y="812"/>
                    <a:pt x="4559" y="889"/>
                  </a:cubicBezTo>
                  <a:cubicBezTo>
                    <a:pt x="4323" y="497"/>
                    <a:pt x="4010" y="183"/>
                    <a:pt x="3562" y="60"/>
                  </a:cubicBezTo>
                  <a:cubicBezTo>
                    <a:pt x="3416" y="20"/>
                    <a:pt x="3256" y="1"/>
                    <a:pt x="30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1" name="Google Shape;3261;p18"/>
            <p:cNvSpPr/>
            <p:nvPr/>
          </p:nvSpPr>
          <p:spPr>
            <a:xfrm>
              <a:off x="7714089" y="4843290"/>
              <a:ext cx="285716" cy="148646"/>
            </a:xfrm>
            <a:custGeom>
              <a:avLst/>
              <a:gdLst/>
              <a:ahLst/>
              <a:cxnLst/>
              <a:rect l="l" t="t" r="r" b="b"/>
              <a:pathLst>
                <a:path w="8615" h="4482" extrusionOk="0">
                  <a:moveTo>
                    <a:pt x="1827" y="1541"/>
                  </a:moveTo>
                  <a:cubicBezTo>
                    <a:pt x="1995" y="1597"/>
                    <a:pt x="2151" y="1664"/>
                    <a:pt x="2275" y="1720"/>
                  </a:cubicBezTo>
                  <a:cubicBezTo>
                    <a:pt x="2286" y="1720"/>
                    <a:pt x="2297" y="1720"/>
                    <a:pt x="2308" y="1731"/>
                  </a:cubicBezTo>
                  <a:lnTo>
                    <a:pt x="1636" y="2874"/>
                  </a:lnTo>
                  <a:lnTo>
                    <a:pt x="1636" y="2874"/>
                  </a:lnTo>
                  <a:lnTo>
                    <a:pt x="1827" y="1541"/>
                  </a:lnTo>
                  <a:close/>
                  <a:moveTo>
                    <a:pt x="1451" y="1477"/>
                  </a:moveTo>
                  <a:cubicBezTo>
                    <a:pt x="1495" y="1477"/>
                    <a:pt x="1538" y="1480"/>
                    <a:pt x="1580" y="1485"/>
                  </a:cubicBezTo>
                  <a:lnTo>
                    <a:pt x="1367" y="2997"/>
                  </a:lnTo>
                  <a:cubicBezTo>
                    <a:pt x="1323" y="2974"/>
                    <a:pt x="1278" y="2952"/>
                    <a:pt x="1233" y="2918"/>
                  </a:cubicBezTo>
                  <a:cubicBezTo>
                    <a:pt x="987" y="2728"/>
                    <a:pt x="774" y="2470"/>
                    <a:pt x="819" y="2134"/>
                  </a:cubicBezTo>
                  <a:cubicBezTo>
                    <a:pt x="863" y="1888"/>
                    <a:pt x="1031" y="1574"/>
                    <a:pt x="1267" y="1496"/>
                  </a:cubicBezTo>
                  <a:cubicBezTo>
                    <a:pt x="1326" y="1483"/>
                    <a:pt x="1389" y="1477"/>
                    <a:pt x="1451" y="1477"/>
                  </a:cubicBezTo>
                  <a:close/>
                  <a:moveTo>
                    <a:pt x="3876" y="522"/>
                  </a:moveTo>
                  <a:lnTo>
                    <a:pt x="2711" y="3210"/>
                  </a:lnTo>
                  <a:lnTo>
                    <a:pt x="2689" y="1709"/>
                  </a:lnTo>
                  <a:cubicBezTo>
                    <a:pt x="2779" y="1675"/>
                    <a:pt x="2857" y="1630"/>
                    <a:pt x="2902" y="1552"/>
                  </a:cubicBezTo>
                  <a:cubicBezTo>
                    <a:pt x="3103" y="1126"/>
                    <a:pt x="3417" y="678"/>
                    <a:pt x="3876" y="522"/>
                  </a:cubicBezTo>
                  <a:close/>
                  <a:moveTo>
                    <a:pt x="4257" y="443"/>
                  </a:moveTo>
                  <a:cubicBezTo>
                    <a:pt x="4537" y="443"/>
                    <a:pt x="4840" y="499"/>
                    <a:pt x="5097" y="622"/>
                  </a:cubicBezTo>
                  <a:lnTo>
                    <a:pt x="3899" y="3266"/>
                  </a:lnTo>
                  <a:lnTo>
                    <a:pt x="4257" y="443"/>
                  </a:lnTo>
                  <a:close/>
                  <a:moveTo>
                    <a:pt x="2443" y="1989"/>
                  </a:moveTo>
                  <a:lnTo>
                    <a:pt x="2465" y="3501"/>
                  </a:lnTo>
                  <a:cubicBezTo>
                    <a:pt x="2207" y="3423"/>
                    <a:pt x="1961" y="3333"/>
                    <a:pt x="1726" y="3221"/>
                  </a:cubicBezTo>
                  <a:lnTo>
                    <a:pt x="2443" y="1989"/>
                  </a:lnTo>
                  <a:close/>
                  <a:moveTo>
                    <a:pt x="5366" y="802"/>
                  </a:moveTo>
                  <a:cubicBezTo>
                    <a:pt x="5456" y="880"/>
                    <a:pt x="5534" y="970"/>
                    <a:pt x="5579" y="1082"/>
                  </a:cubicBezTo>
                  <a:cubicBezTo>
                    <a:pt x="5814" y="1597"/>
                    <a:pt x="5534" y="2258"/>
                    <a:pt x="5243" y="2694"/>
                  </a:cubicBezTo>
                  <a:cubicBezTo>
                    <a:pt x="5176" y="2784"/>
                    <a:pt x="5198" y="2840"/>
                    <a:pt x="5276" y="2874"/>
                  </a:cubicBezTo>
                  <a:lnTo>
                    <a:pt x="4784" y="3591"/>
                  </a:lnTo>
                  <a:lnTo>
                    <a:pt x="4784" y="3591"/>
                  </a:lnTo>
                  <a:lnTo>
                    <a:pt x="5366" y="802"/>
                  </a:lnTo>
                  <a:close/>
                  <a:moveTo>
                    <a:pt x="6284" y="2694"/>
                  </a:moveTo>
                  <a:lnTo>
                    <a:pt x="5724" y="3680"/>
                  </a:lnTo>
                  <a:lnTo>
                    <a:pt x="5803" y="2840"/>
                  </a:lnTo>
                  <a:cubicBezTo>
                    <a:pt x="5960" y="2773"/>
                    <a:pt x="6116" y="2717"/>
                    <a:pt x="6284" y="2694"/>
                  </a:cubicBezTo>
                  <a:close/>
                  <a:moveTo>
                    <a:pt x="3932" y="1014"/>
                  </a:moveTo>
                  <a:lnTo>
                    <a:pt x="3585" y="3770"/>
                  </a:lnTo>
                  <a:cubicBezTo>
                    <a:pt x="3529" y="3759"/>
                    <a:pt x="3462" y="3747"/>
                    <a:pt x="3406" y="3736"/>
                  </a:cubicBezTo>
                  <a:cubicBezTo>
                    <a:pt x="3204" y="3691"/>
                    <a:pt x="3014" y="3647"/>
                    <a:pt x="2812" y="3602"/>
                  </a:cubicBezTo>
                  <a:lnTo>
                    <a:pt x="3932" y="1014"/>
                  </a:lnTo>
                  <a:close/>
                  <a:moveTo>
                    <a:pt x="6688" y="2683"/>
                  </a:moveTo>
                  <a:cubicBezTo>
                    <a:pt x="6912" y="2706"/>
                    <a:pt x="7113" y="2806"/>
                    <a:pt x="7270" y="2974"/>
                  </a:cubicBezTo>
                  <a:lnTo>
                    <a:pt x="6587" y="3871"/>
                  </a:lnTo>
                  <a:lnTo>
                    <a:pt x="6587" y="3871"/>
                  </a:lnTo>
                  <a:lnTo>
                    <a:pt x="6688" y="2683"/>
                  </a:lnTo>
                  <a:close/>
                  <a:moveTo>
                    <a:pt x="4952" y="1563"/>
                  </a:moveTo>
                  <a:lnTo>
                    <a:pt x="4470" y="3915"/>
                  </a:lnTo>
                  <a:cubicBezTo>
                    <a:pt x="4280" y="3893"/>
                    <a:pt x="4100" y="3871"/>
                    <a:pt x="3921" y="3837"/>
                  </a:cubicBezTo>
                  <a:lnTo>
                    <a:pt x="4952" y="1563"/>
                  </a:lnTo>
                  <a:close/>
                  <a:moveTo>
                    <a:pt x="7427" y="3176"/>
                  </a:moveTo>
                  <a:cubicBezTo>
                    <a:pt x="7461" y="3232"/>
                    <a:pt x="7494" y="3277"/>
                    <a:pt x="7517" y="3344"/>
                  </a:cubicBezTo>
                  <a:cubicBezTo>
                    <a:pt x="7685" y="3826"/>
                    <a:pt x="7237" y="3960"/>
                    <a:pt x="6788" y="4005"/>
                  </a:cubicBezTo>
                  <a:lnTo>
                    <a:pt x="7427" y="3176"/>
                  </a:lnTo>
                  <a:close/>
                  <a:moveTo>
                    <a:pt x="5545" y="2918"/>
                  </a:moveTo>
                  <a:lnTo>
                    <a:pt x="5444" y="4016"/>
                  </a:lnTo>
                  <a:cubicBezTo>
                    <a:pt x="5243" y="4005"/>
                    <a:pt x="5041" y="3983"/>
                    <a:pt x="4840" y="3960"/>
                  </a:cubicBezTo>
                  <a:lnTo>
                    <a:pt x="5545" y="2918"/>
                  </a:lnTo>
                  <a:close/>
                  <a:moveTo>
                    <a:pt x="6408" y="2974"/>
                  </a:moveTo>
                  <a:lnTo>
                    <a:pt x="6318" y="4027"/>
                  </a:lnTo>
                  <a:lnTo>
                    <a:pt x="6296" y="4027"/>
                  </a:lnTo>
                  <a:cubicBezTo>
                    <a:pt x="6243" y="4031"/>
                    <a:pt x="6190" y="4032"/>
                    <a:pt x="6136" y="4032"/>
                  </a:cubicBezTo>
                  <a:cubicBezTo>
                    <a:pt x="6028" y="4032"/>
                    <a:pt x="5919" y="4027"/>
                    <a:pt x="5814" y="4027"/>
                  </a:cubicBezTo>
                  <a:lnTo>
                    <a:pt x="6408" y="2974"/>
                  </a:lnTo>
                  <a:close/>
                  <a:moveTo>
                    <a:pt x="4559" y="0"/>
                  </a:moveTo>
                  <a:cubicBezTo>
                    <a:pt x="4280" y="0"/>
                    <a:pt x="4006" y="42"/>
                    <a:pt x="3764" y="118"/>
                  </a:cubicBezTo>
                  <a:cubicBezTo>
                    <a:pt x="3182" y="286"/>
                    <a:pt x="2734" y="690"/>
                    <a:pt x="2409" y="1182"/>
                  </a:cubicBezTo>
                  <a:cubicBezTo>
                    <a:pt x="2149" y="1096"/>
                    <a:pt x="1874" y="1038"/>
                    <a:pt x="1602" y="1038"/>
                  </a:cubicBezTo>
                  <a:cubicBezTo>
                    <a:pt x="1310" y="1038"/>
                    <a:pt x="1023" y="1104"/>
                    <a:pt x="763" y="1272"/>
                  </a:cubicBezTo>
                  <a:cubicBezTo>
                    <a:pt x="348" y="1518"/>
                    <a:pt x="1" y="2034"/>
                    <a:pt x="102" y="2538"/>
                  </a:cubicBezTo>
                  <a:cubicBezTo>
                    <a:pt x="270" y="3378"/>
                    <a:pt x="1435" y="3736"/>
                    <a:pt x="2129" y="3949"/>
                  </a:cubicBezTo>
                  <a:cubicBezTo>
                    <a:pt x="3303" y="4293"/>
                    <a:pt x="4578" y="4482"/>
                    <a:pt x="5814" y="4482"/>
                  </a:cubicBezTo>
                  <a:cubicBezTo>
                    <a:pt x="5945" y="4482"/>
                    <a:pt x="6076" y="4480"/>
                    <a:pt x="6206" y="4475"/>
                  </a:cubicBezTo>
                  <a:cubicBezTo>
                    <a:pt x="6912" y="4442"/>
                    <a:pt x="8614" y="4240"/>
                    <a:pt x="8245" y="3142"/>
                  </a:cubicBezTo>
                  <a:cubicBezTo>
                    <a:pt x="7969" y="2470"/>
                    <a:pt x="7375" y="2216"/>
                    <a:pt x="6738" y="2216"/>
                  </a:cubicBezTo>
                  <a:cubicBezTo>
                    <a:pt x="6547" y="2216"/>
                    <a:pt x="6352" y="2239"/>
                    <a:pt x="6161" y="2280"/>
                  </a:cubicBezTo>
                  <a:cubicBezTo>
                    <a:pt x="6441" y="1686"/>
                    <a:pt x="6531" y="958"/>
                    <a:pt x="6027" y="499"/>
                  </a:cubicBezTo>
                  <a:cubicBezTo>
                    <a:pt x="5651" y="153"/>
                    <a:pt x="5096" y="0"/>
                    <a:pt x="45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2" name="Google Shape;3262;p18"/>
            <p:cNvSpPr/>
            <p:nvPr/>
          </p:nvSpPr>
          <p:spPr>
            <a:xfrm>
              <a:off x="8131670" y="4857120"/>
              <a:ext cx="208011" cy="108350"/>
            </a:xfrm>
            <a:custGeom>
              <a:avLst/>
              <a:gdLst/>
              <a:ahLst/>
              <a:cxnLst/>
              <a:rect l="l" t="t" r="r" b="b"/>
              <a:pathLst>
                <a:path w="6272" h="3267" extrusionOk="0">
                  <a:moveTo>
                    <a:pt x="4916" y="1113"/>
                  </a:moveTo>
                  <a:lnTo>
                    <a:pt x="5051" y="2098"/>
                  </a:lnTo>
                  <a:lnTo>
                    <a:pt x="4547" y="1213"/>
                  </a:lnTo>
                  <a:cubicBezTo>
                    <a:pt x="4670" y="1169"/>
                    <a:pt x="4793" y="1124"/>
                    <a:pt x="4916" y="1113"/>
                  </a:cubicBezTo>
                  <a:close/>
                  <a:moveTo>
                    <a:pt x="5096" y="1101"/>
                  </a:moveTo>
                  <a:lnTo>
                    <a:pt x="5096" y="1101"/>
                  </a:lnTo>
                  <a:cubicBezTo>
                    <a:pt x="5297" y="1113"/>
                    <a:pt x="5477" y="1225"/>
                    <a:pt x="5589" y="1482"/>
                  </a:cubicBezTo>
                  <a:cubicBezTo>
                    <a:pt x="5678" y="1684"/>
                    <a:pt x="5667" y="1885"/>
                    <a:pt x="5521" y="2053"/>
                  </a:cubicBezTo>
                  <a:cubicBezTo>
                    <a:pt x="5443" y="2132"/>
                    <a:pt x="5353" y="2199"/>
                    <a:pt x="5264" y="2255"/>
                  </a:cubicBezTo>
                  <a:lnTo>
                    <a:pt x="5096" y="1101"/>
                  </a:lnTo>
                  <a:close/>
                  <a:moveTo>
                    <a:pt x="3460" y="452"/>
                  </a:moveTo>
                  <a:lnTo>
                    <a:pt x="3460" y="452"/>
                  </a:lnTo>
                  <a:cubicBezTo>
                    <a:pt x="3752" y="609"/>
                    <a:pt x="3976" y="889"/>
                    <a:pt x="4121" y="1191"/>
                  </a:cubicBezTo>
                  <a:cubicBezTo>
                    <a:pt x="4155" y="1258"/>
                    <a:pt x="4222" y="1281"/>
                    <a:pt x="4289" y="1281"/>
                  </a:cubicBezTo>
                  <a:lnTo>
                    <a:pt x="4278" y="2333"/>
                  </a:lnTo>
                  <a:lnTo>
                    <a:pt x="3460" y="452"/>
                  </a:lnTo>
                  <a:close/>
                  <a:moveTo>
                    <a:pt x="2929" y="333"/>
                  </a:moveTo>
                  <a:cubicBezTo>
                    <a:pt x="3004" y="333"/>
                    <a:pt x="3077" y="339"/>
                    <a:pt x="3147" y="351"/>
                  </a:cubicBezTo>
                  <a:lnTo>
                    <a:pt x="3404" y="2378"/>
                  </a:lnTo>
                  <a:lnTo>
                    <a:pt x="2508" y="407"/>
                  </a:lnTo>
                  <a:cubicBezTo>
                    <a:pt x="2640" y="356"/>
                    <a:pt x="2787" y="333"/>
                    <a:pt x="2929" y="333"/>
                  </a:cubicBezTo>
                  <a:close/>
                  <a:moveTo>
                    <a:pt x="4468" y="1449"/>
                  </a:moveTo>
                  <a:lnTo>
                    <a:pt x="5017" y="2389"/>
                  </a:lnTo>
                  <a:cubicBezTo>
                    <a:pt x="4838" y="2468"/>
                    <a:pt x="4648" y="2535"/>
                    <a:pt x="4457" y="2591"/>
                  </a:cubicBezTo>
                  <a:lnTo>
                    <a:pt x="4468" y="1449"/>
                  </a:lnTo>
                  <a:close/>
                  <a:moveTo>
                    <a:pt x="2329" y="519"/>
                  </a:moveTo>
                  <a:lnTo>
                    <a:pt x="2766" y="2613"/>
                  </a:lnTo>
                  <a:lnTo>
                    <a:pt x="2374" y="2053"/>
                  </a:lnTo>
                  <a:cubicBezTo>
                    <a:pt x="2452" y="2009"/>
                    <a:pt x="2486" y="1941"/>
                    <a:pt x="2430" y="1863"/>
                  </a:cubicBezTo>
                  <a:cubicBezTo>
                    <a:pt x="2217" y="1561"/>
                    <a:pt x="2016" y="1068"/>
                    <a:pt x="2184" y="709"/>
                  </a:cubicBezTo>
                  <a:cubicBezTo>
                    <a:pt x="2217" y="631"/>
                    <a:pt x="2273" y="575"/>
                    <a:pt x="2329" y="519"/>
                  </a:cubicBezTo>
                  <a:close/>
                  <a:moveTo>
                    <a:pt x="1691" y="1997"/>
                  </a:moveTo>
                  <a:cubicBezTo>
                    <a:pt x="1792" y="2031"/>
                    <a:pt x="1892" y="2065"/>
                    <a:pt x="1982" y="2109"/>
                  </a:cubicBezTo>
                  <a:cubicBezTo>
                    <a:pt x="1993" y="2109"/>
                    <a:pt x="2016" y="2121"/>
                    <a:pt x="2027" y="2121"/>
                  </a:cubicBezTo>
                  <a:lnTo>
                    <a:pt x="2083" y="2681"/>
                  </a:lnTo>
                  <a:lnTo>
                    <a:pt x="1691" y="1997"/>
                  </a:lnTo>
                  <a:close/>
                  <a:moveTo>
                    <a:pt x="3382" y="743"/>
                  </a:moveTo>
                  <a:lnTo>
                    <a:pt x="4211" y="2647"/>
                  </a:lnTo>
                  <a:cubicBezTo>
                    <a:pt x="4166" y="2658"/>
                    <a:pt x="4110" y="2669"/>
                    <a:pt x="4065" y="2681"/>
                  </a:cubicBezTo>
                  <a:cubicBezTo>
                    <a:pt x="3931" y="2714"/>
                    <a:pt x="3785" y="2748"/>
                    <a:pt x="3640" y="2770"/>
                  </a:cubicBezTo>
                  <a:lnTo>
                    <a:pt x="3382" y="743"/>
                  </a:lnTo>
                  <a:close/>
                  <a:moveTo>
                    <a:pt x="1336" y="1940"/>
                  </a:moveTo>
                  <a:cubicBezTo>
                    <a:pt x="1350" y="1940"/>
                    <a:pt x="1363" y="1941"/>
                    <a:pt x="1377" y="1941"/>
                  </a:cubicBezTo>
                  <a:lnTo>
                    <a:pt x="1455" y="2815"/>
                  </a:lnTo>
                  <a:lnTo>
                    <a:pt x="918" y="2121"/>
                  </a:lnTo>
                  <a:cubicBezTo>
                    <a:pt x="1022" y="2006"/>
                    <a:pt x="1164" y="1940"/>
                    <a:pt x="1336" y="1940"/>
                  </a:cubicBezTo>
                  <a:close/>
                  <a:moveTo>
                    <a:pt x="2643" y="1146"/>
                  </a:moveTo>
                  <a:lnTo>
                    <a:pt x="3404" y="2815"/>
                  </a:lnTo>
                  <a:cubicBezTo>
                    <a:pt x="3270" y="2838"/>
                    <a:pt x="3136" y="2860"/>
                    <a:pt x="3001" y="2871"/>
                  </a:cubicBezTo>
                  <a:lnTo>
                    <a:pt x="2643" y="1146"/>
                  </a:lnTo>
                  <a:close/>
                  <a:moveTo>
                    <a:pt x="817" y="2277"/>
                  </a:moveTo>
                  <a:lnTo>
                    <a:pt x="1276" y="2882"/>
                  </a:lnTo>
                  <a:cubicBezTo>
                    <a:pt x="951" y="2826"/>
                    <a:pt x="671" y="2681"/>
                    <a:pt x="772" y="2345"/>
                  </a:cubicBezTo>
                  <a:cubicBezTo>
                    <a:pt x="783" y="2322"/>
                    <a:pt x="806" y="2300"/>
                    <a:pt x="817" y="2277"/>
                  </a:cubicBezTo>
                  <a:close/>
                  <a:moveTo>
                    <a:pt x="2217" y="2132"/>
                  </a:moveTo>
                  <a:lnTo>
                    <a:pt x="2744" y="2905"/>
                  </a:lnTo>
                  <a:cubicBezTo>
                    <a:pt x="2587" y="2916"/>
                    <a:pt x="2441" y="2927"/>
                    <a:pt x="2284" y="2927"/>
                  </a:cubicBezTo>
                  <a:lnTo>
                    <a:pt x="2217" y="2132"/>
                  </a:lnTo>
                  <a:close/>
                  <a:moveTo>
                    <a:pt x="1579" y="2165"/>
                  </a:moveTo>
                  <a:lnTo>
                    <a:pt x="2016" y="2938"/>
                  </a:lnTo>
                  <a:lnTo>
                    <a:pt x="1937" y="2938"/>
                  </a:lnTo>
                  <a:cubicBezTo>
                    <a:pt x="1859" y="2938"/>
                    <a:pt x="1758" y="2938"/>
                    <a:pt x="1646" y="2927"/>
                  </a:cubicBezTo>
                  <a:lnTo>
                    <a:pt x="1579" y="2165"/>
                  </a:lnTo>
                  <a:close/>
                  <a:moveTo>
                    <a:pt x="3090" y="1"/>
                  </a:moveTo>
                  <a:cubicBezTo>
                    <a:pt x="2647" y="1"/>
                    <a:pt x="2172" y="144"/>
                    <a:pt x="1870" y="429"/>
                  </a:cubicBezTo>
                  <a:cubicBezTo>
                    <a:pt x="1534" y="765"/>
                    <a:pt x="1556" y="1225"/>
                    <a:pt x="1713" y="1639"/>
                  </a:cubicBezTo>
                  <a:cubicBezTo>
                    <a:pt x="1627" y="1628"/>
                    <a:pt x="1540" y="1622"/>
                    <a:pt x="1455" y="1622"/>
                  </a:cubicBezTo>
                  <a:cubicBezTo>
                    <a:pt x="951" y="1622"/>
                    <a:pt x="479" y="1828"/>
                    <a:pt x="268" y="2345"/>
                  </a:cubicBezTo>
                  <a:cubicBezTo>
                    <a:pt x="268" y="2356"/>
                    <a:pt x="268" y="2367"/>
                    <a:pt x="268" y="2367"/>
                  </a:cubicBezTo>
                  <a:cubicBezTo>
                    <a:pt x="257" y="2378"/>
                    <a:pt x="257" y="2378"/>
                    <a:pt x="246" y="2389"/>
                  </a:cubicBezTo>
                  <a:cubicBezTo>
                    <a:pt x="0" y="3112"/>
                    <a:pt x="954" y="3266"/>
                    <a:pt x="1808" y="3266"/>
                  </a:cubicBezTo>
                  <a:cubicBezTo>
                    <a:pt x="2277" y="3266"/>
                    <a:pt x="2717" y="3220"/>
                    <a:pt x="2912" y="3196"/>
                  </a:cubicBezTo>
                  <a:cubicBezTo>
                    <a:pt x="3393" y="3140"/>
                    <a:pt x="3875" y="3050"/>
                    <a:pt x="4345" y="2927"/>
                  </a:cubicBezTo>
                  <a:cubicBezTo>
                    <a:pt x="4939" y="2770"/>
                    <a:pt x="5768" y="2535"/>
                    <a:pt x="6093" y="1964"/>
                  </a:cubicBezTo>
                  <a:cubicBezTo>
                    <a:pt x="6272" y="1628"/>
                    <a:pt x="6149" y="1225"/>
                    <a:pt x="5869" y="978"/>
                  </a:cubicBezTo>
                  <a:cubicBezTo>
                    <a:pt x="5685" y="818"/>
                    <a:pt x="5460" y="757"/>
                    <a:pt x="5225" y="757"/>
                  </a:cubicBezTo>
                  <a:cubicBezTo>
                    <a:pt x="5000" y="757"/>
                    <a:pt x="4765" y="812"/>
                    <a:pt x="4547" y="889"/>
                  </a:cubicBezTo>
                  <a:cubicBezTo>
                    <a:pt x="4323" y="497"/>
                    <a:pt x="4009" y="183"/>
                    <a:pt x="3561" y="60"/>
                  </a:cubicBezTo>
                  <a:cubicBezTo>
                    <a:pt x="3416" y="20"/>
                    <a:pt x="3255" y="1"/>
                    <a:pt x="30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3" name="Google Shape;3263;p18"/>
            <p:cNvSpPr/>
            <p:nvPr/>
          </p:nvSpPr>
          <p:spPr>
            <a:xfrm>
              <a:off x="8483419" y="4843290"/>
              <a:ext cx="285683" cy="148646"/>
            </a:xfrm>
            <a:custGeom>
              <a:avLst/>
              <a:gdLst/>
              <a:ahLst/>
              <a:cxnLst/>
              <a:rect l="l" t="t" r="r" b="b"/>
              <a:pathLst>
                <a:path w="8614" h="4482" extrusionOk="0">
                  <a:moveTo>
                    <a:pt x="1826" y="1541"/>
                  </a:moveTo>
                  <a:cubicBezTo>
                    <a:pt x="1983" y="1597"/>
                    <a:pt x="2140" y="1664"/>
                    <a:pt x="2274" y="1720"/>
                  </a:cubicBezTo>
                  <a:cubicBezTo>
                    <a:pt x="2274" y="1720"/>
                    <a:pt x="2297" y="1720"/>
                    <a:pt x="2297" y="1731"/>
                  </a:cubicBezTo>
                  <a:lnTo>
                    <a:pt x="1636" y="2874"/>
                  </a:lnTo>
                  <a:lnTo>
                    <a:pt x="1826" y="1541"/>
                  </a:lnTo>
                  <a:close/>
                  <a:moveTo>
                    <a:pt x="1445" y="1477"/>
                  </a:moveTo>
                  <a:cubicBezTo>
                    <a:pt x="1489" y="1477"/>
                    <a:pt x="1533" y="1480"/>
                    <a:pt x="1580" y="1485"/>
                  </a:cubicBezTo>
                  <a:lnTo>
                    <a:pt x="1367" y="2997"/>
                  </a:lnTo>
                  <a:cubicBezTo>
                    <a:pt x="1322" y="2974"/>
                    <a:pt x="1277" y="2952"/>
                    <a:pt x="1232" y="2918"/>
                  </a:cubicBezTo>
                  <a:cubicBezTo>
                    <a:pt x="986" y="2728"/>
                    <a:pt x="773" y="2470"/>
                    <a:pt x="818" y="2134"/>
                  </a:cubicBezTo>
                  <a:cubicBezTo>
                    <a:pt x="852" y="1888"/>
                    <a:pt x="1031" y="1574"/>
                    <a:pt x="1266" y="1496"/>
                  </a:cubicBezTo>
                  <a:cubicBezTo>
                    <a:pt x="1325" y="1483"/>
                    <a:pt x="1384" y="1477"/>
                    <a:pt x="1445" y="1477"/>
                  </a:cubicBezTo>
                  <a:close/>
                  <a:moveTo>
                    <a:pt x="3876" y="522"/>
                  </a:moveTo>
                  <a:lnTo>
                    <a:pt x="2700" y="3210"/>
                  </a:lnTo>
                  <a:lnTo>
                    <a:pt x="2689" y="1709"/>
                  </a:lnTo>
                  <a:cubicBezTo>
                    <a:pt x="2778" y="1675"/>
                    <a:pt x="2857" y="1630"/>
                    <a:pt x="2901" y="1552"/>
                  </a:cubicBezTo>
                  <a:cubicBezTo>
                    <a:pt x="3103" y="1126"/>
                    <a:pt x="3417" y="678"/>
                    <a:pt x="3876" y="522"/>
                  </a:cubicBezTo>
                  <a:close/>
                  <a:moveTo>
                    <a:pt x="4257" y="443"/>
                  </a:moveTo>
                  <a:cubicBezTo>
                    <a:pt x="4537" y="443"/>
                    <a:pt x="4839" y="499"/>
                    <a:pt x="5097" y="622"/>
                  </a:cubicBezTo>
                  <a:lnTo>
                    <a:pt x="3898" y="3266"/>
                  </a:lnTo>
                  <a:lnTo>
                    <a:pt x="4257" y="443"/>
                  </a:lnTo>
                  <a:close/>
                  <a:moveTo>
                    <a:pt x="2442" y="1989"/>
                  </a:moveTo>
                  <a:lnTo>
                    <a:pt x="2453" y="3501"/>
                  </a:lnTo>
                  <a:cubicBezTo>
                    <a:pt x="2207" y="3423"/>
                    <a:pt x="1960" y="3333"/>
                    <a:pt x="1725" y="3221"/>
                  </a:cubicBezTo>
                  <a:lnTo>
                    <a:pt x="2442" y="1989"/>
                  </a:lnTo>
                  <a:close/>
                  <a:moveTo>
                    <a:pt x="5354" y="802"/>
                  </a:moveTo>
                  <a:cubicBezTo>
                    <a:pt x="5444" y="880"/>
                    <a:pt x="5522" y="970"/>
                    <a:pt x="5578" y="1082"/>
                  </a:cubicBezTo>
                  <a:cubicBezTo>
                    <a:pt x="5814" y="1597"/>
                    <a:pt x="5533" y="2258"/>
                    <a:pt x="5231" y="2694"/>
                  </a:cubicBezTo>
                  <a:cubicBezTo>
                    <a:pt x="5175" y="2784"/>
                    <a:pt x="5197" y="2840"/>
                    <a:pt x="5265" y="2874"/>
                  </a:cubicBezTo>
                  <a:lnTo>
                    <a:pt x="4783" y="3591"/>
                  </a:lnTo>
                  <a:lnTo>
                    <a:pt x="5354" y="802"/>
                  </a:lnTo>
                  <a:close/>
                  <a:moveTo>
                    <a:pt x="6284" y="2694"/>
                  </a:moveTo>
                  <a:lnTo>
                    <a:pt x="5724" y="3680"/>
                  </a:lnTo>
                  <a:lnTo>
                    <a:pt x="5802" y="2840"/>
                  </a:lnTo>
                  <a:cubicBezTo>
                    <a:pt x="5959" y="2773"/>
                    <a:pt x="6116" y="2717"/>
                    <a:pt x="6284" y="2694"/>
                  </a:cubicBezTo>
                  <a:close/>
                  <a:moveTo>
                    <a:pt x="3932" y="1014"/>
                  </a:moveTo>
                  <a:lnTo>
                    <a:pt x="3585" y="3770"/>
                  </a:lnTo>
                  <a:cubicBezTo>
                    <a:pt x="3517" y="3759"/>
                    <a:pt x="3461" y="3747"/>
                    <a:pt x="3394" y="3736"/>
                  </a:cubicBezTo>
                  <a:cubicBezTo>
                    <a:pt x="3204" y="3691"/>
                    <a:pt x="3002" y="3647"/>
                    <a:pt x="2801" y="3602"/>
                  </a:cubicBezTo>
                  <a:lnTo>
                    <a:pt x="3932" y="1014"/>
                  </a:lnTo>
                  <a:close/>
                  <a:moveTo>
                    <a:pt x="6687" y="2683"/>
                  </a:moveTo>
                  <a:cubicBezTo>
                    <a:pt x="6911" y="2706"/>
                    <a:pt x="7113" y="2806"/>
                    <a:pt x="7270" y="2974"/>
                  </a:cubicBezTo>
                  <a:lnTo>
                    <a:pt x="6575" y="3871"/>
                  </a:lnTo>
                  <a:lnTo>
                    <a:pt x="6687" y="2683"/>
                  </a:lnTo>
                  <a:close/>
                  <a:moveTo>
                    <a:pt x="4951" y="1563"/>
                  </a:moveTo>
                  <a:lnTo>
                    <a:pt x="4458" y="3915"/>
                  </a:lnTo>
                  <a:cubicBezTo>
                    <a:pt x="4279" y="3893"/>
                    <a:pt x="4100" y="3871"/>
                    <a:pt x="3921" y="3837"/>
                  </a:cubicBezTo>
                  <a:lnTo>
                    <a:pt x="4951" y="1563"/>
                  </a:lnTo>
                  <a:close/>
                  <a:moveTo>
                    <a:pt x="7426" y="3176"/>
                  </a:moveTo>
                  <a:cubicBezTo>
                    <a:pt x="7460" y="3232"/>
                    <a:pt x="7494" y="3277"/>
                    <a:pt x="7516" y="3344"/>
                  </a:cubicBezTo>
                  <a:cubicBezTo>
                    <a:pt x="7684" y="3826"/>
                    <a:pt x="7225" y="3960"/>
                    <a:pt x="6788" y="4005"/>
                  </a:cubicBezTo>
                  <a:lnTo>
                    <a:pt x="7426" y="3176"/>
                  </a:lnTo>
                  <a:close/>
                  <a:moveTo>
                    <a:pt x="5545" y="2918"/>
                  </a:moveTo>
                  <a:lnTo>
                    <a:pt x="5444" y="4016"/>
                  </a:lnTo>
                  <a:cubicBezTo>
                    <a:pt x="5231" y="4005"/>
                    <a:pt x="5029" y="3983"/>
                    <a:pt x="4828" y="3960"/>
                  </a:cubicBezTo>
                  <a:lnTo>
                    <a:pt x="5545" y="2918"/>
                  </a:lnTo>
                  <a:close/>
                  <a:moveTo>
                    <a:pt x="6407" y="2974"/>
                  </a:moveTo>
                  <a:lnTo>
                    <a:pt x="6318" y="4027"/>
                  </a:lnTo>
                  <a:lnTo>
                    <a:pt x="6295" y="4027"/>
                  </a:lnTo>
                  <a:cubicBezTo>
                    <a:pt x="6243" y="4031"/>
                    <a:pt x="6189" y="4032"/>
                    <a:pt x="6135" y="4032"/>
                  </a:cubicBezTo>
                  <a:cubicBezTo>
                    <a:pt x="6028" y="4032"/>
                    <a:pt x="5918" y="4027"/>
                    <a:pt x="5814" y="4027"/>
                  </a:cubicBezTo>
                  <a:lnTo>
                    <a:pt x="6407" y="2974"/>
                  </a:lnTo>
                  <a:close/>
                  <a:moveTo>
                    <a:pt x="4556" y="0"/>
                  </a:moveTo>
                  <a:cubicBezTo>
                    <a:pt x="4275" y="0"/>
                    <a:pt x="3998" y="42"/>
                    <a:pt x="3753" y="118"/>
                  </a:cubicBezTo>
                  <a:cubicBezTo>
                    <a:pt x="3181" y="286"/>
                    <a:pt x="2733" y="690"/>
                    <a:pt x="2409" y="1182"/>
                  </a:cubicBezTo>
                  <a:cubicBezTo>
                    <a:pt x="2143" y="1096"/>
                    <a:pt x="1868" y="1038"/>
                    <a:pt x="1595" y="1038"/>
                  </a:cubicBezTo>
                  <a:cubicBezTo>
                    <a:pt x="1304" y="1038"/>
                    <a:pt x="1017" y="1104"/>
                    <a:pt x="751" y="1272"/>
                  </a:cubicBezTo>
                  <a:cubicBezTo>
                    <a:pt x="348" y="1518"/>
                    <a:pt x="0" y="2034"/>
                    <a:pt x="101" y="2538"/>
                  </a:cubicBezTo>
                  <a:cubicBezTo>
                    <a:pt x="269" y="3378"/>
                    <a:pt x="1434" y="3736"/>
                    <a:pt x="2129" y="3949"/>
                  </a:cubicBezTo>
                  <a:cubicBezTo>
                    <a:pt x="3293" y="4293"/>
                    <a:pt x="4576" y="4482"/>
                    <a:pt x="5813" y="4482"/>
                  </a:cubicBezTo>
                  <a:cubicBezTo>
                    <a:pt x="5944" y="4482"/>
                    <a:pt x="6075" y="4480"/>
                    <a:pt x="6206" y="4475"/>
                  </a:cubicBezTo>
                  <a:cubicBezTo>
                    <a:pt x="6900" y="4442"/>
                    <a:pt x="8614" y="4240"/>
                    <a:pt x="8244" y="3142"/>
                  </a:cubicBezTo>
                  <a:cubicBezTo>
                    <a:pt x="7960" y="2470"/>
                    <a:pt x="7370" y="2216"/>
                    <a:pt x="6736" y="2216"/>
                  </a:cubicBezTo>
                  <a:cubicBezTo>
                    <a:pt x="6546" y="2216"/>
                    <a:pt x="6352" y="2239"/>
                    <a:pt x="6161" y="2280"/>
                  </a:cubicBezTo>
                  <a:cubicBezTo>
                    <a:pt x="6430" y="1686"/>
                    <a:pt x="6530" y="958"/>
                    <a:pt x="6026" y="499"/>
                  </a:cubicBezTo>
                  <a:cubicBezTo>
                    <a:pt x="5651" y="153"/>
                    <a:pt x="5095" y="0"/>
                    <a:pt x="4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4" name="Google Shape;3264;p18"/>
            <p:cNvSpPr/>
            <p:nvPr/>
          </p:nvSpPr>
          <p:spPr>
            <a:xfrm>
              <a:off x="8900967" y="4857120"/>
              <a:ext cx="208044" cy="108350"/>
            </a:xfrm>
            <a:custGeom>
              <a:avLst/>
              <a:gdLst/>
              <a:ahLst/>
              <a:cxnLst/>
              <a:rect l="l" t="t" r="r" b="b"/>
              <a:pathLst>
                <a:path w="6273" h="3267" extrusionOk="0">
                  <a:moveTo>
                    <a:pt x="4906" y="1113"/>
                  </a:moveTo>
                  <a:lnTo>
                    <a:pt x="5051" y="2098"/>
                  </a:lnTo>
                  <a:lnTo>
                    <a:pt x="4547" y="1213"/>
                  </a:lnTo>
                  <a:cubicBezTo>
                    <a:pt x="4671" y="1169"/>
                    <a:pt x="4794" y="1124"/>
                    <a:pt x="4906" y="1113"/>
                  </a:cubicBezTo>
                  <a:close/>
                  <a:moveTo>
                    <a:pt x="5096" y="1101"/>
                  </a:moveTo>
                  <a:lnTo>
                    <a:pt x="5096" y="1101"/>
                  </a:lnTo>
                  <a:cubicBezTo>
                    <a:pt x="5298" y="1113"/>
                    <a:pt x="5477" y="1225"/>
                    <a:pt x="5589" y="1482"/>
                  </a:cubicBezTo>
                  <a:cubicBezTo>
                    <a:pt x="5679" y="1684"/>
                    <a:pt x="5656" y="1885"/>
                    <a:pt x="5522" y="2053"/>
                  </a:cubicBezTo>
                  <a:cubicBezTo>
                    <a:pt x="5443" y="2132"/>
                    <a:pt x="5354" y="2199"/>
                    <a:pt x="5264" y="2255"/>
                  </a:cubicBezTo>
                  <a:lnTo>
                    <a:pt x="5096" y="1101"/>
                  </a:lnTo>
                  <a:close/>
                  <a:moveTo>
                    <a:pt x="3450" y="452"/>
                  </a:moveTo>
                  <a:cubicBezTo>
                    <a:pt x="3752" y="609"/>
                    <a:pt x="3976" y="889"/>
                    <a:pt x="4122" y="1191"/>
                  </a:cubicBezTo>
                  <a:cubicBezTo>
                    <a:pt x="4155" y="1258"/>
                    <a:pt x="4211" y="1281"/>
                    <a:pt x="4290" y="1281"/>
                  </a:cubicBezTo>
                  <a:lnTo>
                    <a:pt x="4279" y="2333"/>
                  </a:lnTo>
                  <a:lnTo>
                    <a:pt x="3450" y="452"/>
                  </a:lnTo>
                  <a:close/>
                  <a:moveTo>
                    <a:pt x="2929" y="333"/>
                  </a:moveTo>
                  <a:cubicBezTo>
                    <a:pt x="3004" y="333"/>
                    <a:pt x="3078" y="339"/>
                    <a:pt x="3147" y="351"/>
                  </a:cubicBezTo>
                  <a:lnTo>
                    <a:pt x="3405" y="2378"/>
                  </a:lnTo>
                  <a:lnTo>
                    <a:pt x="2509" y="407"/>
                  </a:lnTo>
                  <a:cubicBezTo>
                    <a:pt x="2641" y="356"/>
                    <a:pt x="2787" y="333"/>
                    <a:pt x="2929" y="333"/>
                  </a:cubicBezTo>
                  <a:close/>
                  <a:moveTo>
                    <a:pt x="4469" y="1449"/>
                  </a:moveTo>
                  <a:lnTo>
                    <a:pt x="5018" y="2389"/>
                  </a:lnTo>
                  <a:cubicBezTo>
                    <a:pt x="4839" y="2468"/>
                    <a:pt x="4648" y="2535"/>
                    <a:pt x="4458" y="2591"/>
                  </a:cubicBezTo>
                  <a:lnTo>
                    <a:pt x="4469" y="1449"/>
                  </a:lnTo>
                  <a:close/>
                  <a:moveTo>
                    <a:pt x="2330" y="519"/>
                  </a:moveTo>
                  <a:lnTo>
                    <a:pt x="2755" y="2613"/>
                  </a:lnTo>
                  <a:lnTo>
                    <a:pt x="2374" y="2053"/>
                  </a:lnTo>
                  <a:cubicBezTo>
                    <a:pt x="2453" y="2009"/>
                    <a:pt x="2486" y="1941"/>
                    <a:pt x="2430" y="1863"/>
                  </a:cubicBezTo>
                  <a:cubicBezTo>
                    <a:pt x="2218" y="1561"/>
                    <a:pt x="2016" y="1068"/>
                    <a:pt x="2184" y="709"/>
                  </a:cubicBezTo>
                  <a:cubicBezTo>
                    <a:pt x="2218" y="631"/>
                    <a:pt x="2262" y="575"/>
                    <a:pt x="2330" y="519"/>
                  </a:cubicBezTo>
                  <a:close/>
                  <a:moveTo>
                    <a:pt x="1691" y="1997"/>
                  </a:moveTo>
                  <a:cubicBezTo>
                    <a:pt x="1792" y="2031"/>
                    <a:pt x="1893" y="2065"/>
                    <a:pt x="1982" y="2109"/>
                  </a:cubicBezTo>
                  <a:cubicBezTo>
                    <a:pt x="1994" y="2109"/>
                    <a:pt x="2005" y="2121"/>
                    <a:pt x="2027" y="2121"/>
                  </a:cubicBezTo>
                  <a:lnTo>
                    <a:pt x="2083" y="2681"/>
                  </a:lnTo>
                  <a:lnTo>
                    <a:pt x="1691" y="1997"/>
                  </a:lnTo>
                  <a:close/>
                  <a:moveTo>
                    <a:pt x="3382" y="743"/>
                  </a:moveTo>
                  <a:lnTo>
                    <a:pt x="4211" y="2647"/>
                  </a:lnTo>
                  <a:cubicBezTo>
                    <a:pt x="4167" y="2658"/>
                    <a:pt x="4111" y="2669"/>
                    <a:pt x="4066" y="2681"/>
                  </a:cubicBezTo>
                  <a:cubicBezTo>
                    <a:pt x="3920" y="2714"/>
                    <a:pt x="3786" y="2748"/>
                    <a:pt x="3640" y="2770"/>
                  </a:cubicBezTo>
                  <a:lnTo>
                    <a:pt x="3382" y="743"/>
                  </a:lnTo>
                  <a:close/>
                  <a:moveTo>
                    <a:pt x="1335" y="1940"/>
                  </a:moveTo>
                  <a:cubicBezTo>
                    <a:pt x="1349" y="1940"/>
                    <a:pt x="1363" y="1941"/>
                    <a:pt x="1378" y="1941"/>
                  </a:cubicBezTo>
                  <a:lnTo>
                    <a:pt x="1456" y="2815"/>
                  </a:lnTo>
                  <a:lnTo>
                    <a:pt x="918" y="2121"/>
                  </a:lnTo>
                  <a:cubicBezTo>
                    <a:pt x="1022" y="2006"/>
                    <a:pt x="1155" y="1940"/>
                    <a:pt x="1335" y="1940"/>
                  </a:cubicBezTo>
                  <a:close/>
                  <a:moveTo>
                    <a:pt x="2643" y="1146"/>
                  </a:moveTo>
                  <a:lnTo>
                    <a:pt x="3405" y="2815"/>
                  </a:lnTo>
                  <a:cubicBezTo>
                    <a:pt x="3270" y="2838"/>
                    <a:pt x="3136" y="2860"/>
                    <a:pt x="3002" y="2871"/>
                  </a:cubicBezTo>
                  <a:lnTo>
                    <a:pt x="2643" y="1146"/>
                  </a:lnTo>
                  <a:close/>
                  <a:moveTo>
                    <a:pt x="806" y="2277"/>
                  </a:moveTo>
                  <a:lnTo>
                    <a:pt x="1277" y="2882"/>
                  </a:lnTo>
                  <a:cubicBezTo>
                    <a:pt x="952" y="2826"/>
                    <a:pt x="672" y="2681"/>
                    <a:pt x="773" y="2345"/>
                  </a:cubicBezTo>
                  <a:cubicBezTo>
                    <a:pt x="784" y="2322"/>
                    <a:pt x="795" y="2300"/>
                    <a:pt x="806" y="2277"/>
                  </a:cubicBezTo>
                  <a:close/>
                  <a:moveTo>
                    <a:pt x="2206" y="2132"/>
                  </a:moveTo>
                  <a:lnTo>
                    <a:pt x="2733" y="2905"/>
                  </a:lnTo>
                  <a:cubicBezTo>
                    <a:pt x="2587" y="2916"/>
                    <a:pt x="2442" y="2927"/>
                    <a:pt x="2285" y="2927"/>
                  </a:cubicBezTo>
                  <a:lnTo>
                    <a:pt x="2206" y="2132"/>
                  </a:lnTo>
                  <a:close/>
                  <a:moveTo>
                    <a:pt x="1579" y="2165"/>
                  </a:moveTo>
                  <a:lnTo>
                    <a:pt x="2016" y="2938"/>
                  </a:lnTo>
                  <a:lnTo>
                    <a:pt x="1938" y="2938"/>
                  </a:lnTo>
                  <a:cubicBezTo>
                    <a:pt x="1859" y="2938"/>
                    <a:pt x="1758" y="2938"/>
                    <a:pt x="1646" y="2927"/>
                  </a:cubicBezTo>
                  <a:lnTo>
                    <a:pt x="1579" y="2165"/>
                  </a:lnTo>
                  <a:close/>
                  <a:moveTo>
                    <a:pt x="3091" y="1"/>
                  </a:moveTo>
                  <a:cubicBezTo>
                    <a:pt x="2647" y="1"/>
                    <a:pt x="2173" y="144"/>
                    <a:pt x="1870" y="429"/>
                  </a:cubicBezTo>
                  <a:cubicBezTo>
                    <a:pt x="1534" y="765"/>
                    <a:pt x="1557" y="1225"/>
                    <a:pt x="1714" y="1639"/>
                  </a:cubicBezTo>
                  <a:cubicBezTo>
                    <a:pt x="1627" y="1628"/>
                    <a:pt x="1541" y="1622"/>
                    <a:pt x="1455" y="1622"/>
                  </a:cubicBezTo>
                  <a:cubicBezTo>
                    <a:pt x="952" y="1622"/>
                    <a:pt x="479" y="1828"/>
                    <a:pt x="269" y="2345"/>
                  </a:cubicBezTo>
                  <a:cubicBezTo>
                    <a:pt x="257" y="2356"/>
                    <a:pt x="269" y="2367"/>
                    <a:pt x="257" y="2367"/>
                  </a:cubicBezTo>
                  <a:cubicBezTo>
                    <a:pt x="257" y="2378"/>
                    <a:pt x="246" y="2378"/>
                    <a:pt x="246" y="2389"/>
                  </a:cubicBezTo>
                  <a:cubicBezTo>
                    <a:pt x="0" y="3112"/>
                    <a:pt x="954" y="3266"/>
                    <a:pt x="1809" y="3266"/>
                  </a:cubicBezTo>
                  <a:cubicBezTo>
                    <a:pt x="2278" y="3266"/>
                    <a:pt x="2717" y="3220"/>
                    <a:pt x="2912" y="3196"/>
                  </a:cubicBezTo>
                  <a:cubicBezTo>
                    <a:pt x="3394" y="3140"/>
                    <a:pt x="3875" y="3050"/>
                    <a:pt x="4346" y="2927"/>
                  </a:cubicBezTo>
                  <a:cubicBezTo>
                    <a:pt x="4928" y="2770"/>
                    <a:pt x="5768" y="2535"/>
                    <a:pt x="6082" y="1964"/>
                  </a:cubicBezTo>
                  <a:cubicBezTo>
                    <a:pt x="6272" y="1628"/>
                    <a:pt x="6149" y="1225"/>
                    <a:pt x="5869" y="978"/>
                  </a:cubicBezTo>
                  <a:cubicBezTo>
                    <a:pt x="5680" y="818"/>
                    <a:pt x="5452" y="757"/>
                    <a:pt x="5217" y="757"/>
                  </a:cubicBezTo>
                  <a:cubicBezTo>
                    <a:pt x="4992" y="757"/>
                    <a:pt x="4760" y="812"/>
                    <a:pt x="4547" y="889"/>
                  </a:cubicBezTo>
                  <a:cubicBezTo>
                    <a:pt x="4323" y="497"/>
                    <a:pt x="4010" y="183"/>
                    <a:pt x="3562" y="60"/>
                  </a:cubicBezTo>
                  <a:cubicBezTo>
                    <a:pt x="3416" y="20"/>
                    <a:pt x="3256" y="1"/>
                    <a:pt x="30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5" name="Google Shape;3265;p18"/>
            <p:cNvSpPr/>
            <p:nvPr/>
          </p:nvSpPr>
          <p:spPr>
            <a:xfrm>
              <a:off x="6350077" y="4994291"/>
              <a:ext cx="285318" cy="147087"/>
            </a:xfrm>
            <a:custGeom>
              <a:avLst/>
              <a:gdLst/>
              <a:ahLst/>
              <a:cxnLst/>
              <a:rect l="l" t="t" r="r" b="b"/>
              <a:pathLst>
                <a:path w="8603" h="4435" extrusionOk="0">
                  <a:moveTo>
                    <a:pt x="1826" y="1490"/>
                  </a:moveTo>
                  <a:cubicBezTo>
                    <a:pt x="1983" y="1546"/>
                    <a:pt x="2140" y="1625"/>
                    <a:pt x="2263" y="1681"/>
                  </a:cubicBezTo>
                  <a:cubicBezTo>
                    <a:pt x="2274" y="1681"/>
                    <a:pt x="2285" y="1681"/>
                    <a:pt x="2308" y="1692"/>
                  </a:cubicBezTo>
                  <a:lnTo>
                    <a:pt x="1624" y="2846"/>
                  </a:lnTo>
                  <a:lnTo>
                    <a:pt x="1826" y="1490"/>
                  </a:lnTo>
                  <a:close/>
                  <a:moveTo>
                    <a:pt x="1430" y="1419"/>
                  </a:moveTo>
                  <a:cubicBezTo>
                    <a:pt x="1479" y="1419"/>
                    <a:pt x="1529" y="1424"/>
                    <a:pt x="1580" y="1434"/>
                  </a:cubicBezTo>
                  <a:lnTo>
                    <a:pt x="1356" y="2980"/>
                  </a:lnTo>
                  <a:cubicBezTo>
                    <a:pt x="1322" y="2958"/>
                    <a:pt x="1277" y="2935"/>
                    <a:pt x="1232" y="2913"/>
                  </a:cubicBezTo>
                  <a:cubicBezTo>
                    <a:pt x="986" y="2711"/>
                    <a:pt x="762" y="2442"/>
                    <a:pt x="818" y="2106"/>
                  </a:cubicBezTo>
                  <a:cubicBezTo>
                    <a:pt x="852" y="1860"/>
                    <a:pt x="1020" y="1524"/>
                    <a:pt x="1255" y="1446"/>
                  </a:cubicBezTo>
                  <a:cubicBezTo>
                    <a:pt x="1310" y="1427"/>
                    <a:pt x="1369" y="1419"/>
                    <a:pt x="1430" y="1419"/>
                  </a:cubicBezTo>
                  <a:close/>
                  <a:moveTo>
                    <a:pt x="3887" y="460"/>
                  </a:moveTo>
                  <a:lnTo>
                    <a:pt x="2700" y="3182"/>
                  </a:lnTo>
                  <a:lnTo>
                    <a:pt x="2677" y="1658"/>
                  </a:lnTo>
                  <a:cubicBezTo>
                    <a:pt x="2767" y="1625"/>
                    <a:pt x="2856" y="1580"/>
                    <a:pt x="2890" y="1513"/>
                  </a:cubicBezTo>
                  <a:cubicBezTo>
                    <a:pt x="3103" y="1087"/>
                    <a:pt x="3416" y="617"/>
                    <a:pt x="3887" y="460"/>
                  </a:cubicBezTo>
                  <a:close/>
                  <a:moveTo>
                    <a:pt x="4257" y="393"/>
                  </a:moveTo>
                  <a:cubicBezTo>
                    <a:pt x="4537" y="393"/>
                    <a:pt x="4839" y="449"/>
                    <a:pt x="5097" y="583"/>
                  </a:cubicBezTo>
                  <a:lnTo>
                    <a:pt x="3887" y="3249"/>
                  </a:lnTo>
                  <a:lnTo>
                    <a:pt x="4257" y="393"/>
                  </a:lnTo>
                  <a:close/>
                  <a:moveTo>
                    <a:pt x="2431" y="1961"/>
                  </a:moveTo>
                  <a:lnTo>
                    <a:pt x="2453" y="3484"/>
                  </a:lnTo>
                  <a:cubicBezTo>
                    <a:pt x="2196" y="3406"/>
                    <a:pt x="1949" y="3316"/>
                    <a:pt x="1714" y="3204"/>
                  </a:cubicBezTo>
                  <a:lnTo>
                    <a:pt x="2431" y="1961"/>
                  </a:lnTo>
                  <a:close/>
                  <a:moveTo>
                    <a:pt x="5354" y="774"/>
                  </a:moveTo>
                  <a:cubicBezTo>
                    <a:pt x="5444" y="852"/>
                    <a:pt x="5522" y="942"/>
                    <a:pt x="5567" y="1054"/>
                  </a:cubicBezTo>
                  <a:cubicBezTo>
                    <a:pt x="5802" y="1569"/>
                    <a:pt x="5533" y="2241"/>
                    <a:pt x="5231" y="2678"/>
                  </a:cubicBezTo>
                  <a:cubicBezTo>
                    <a:pt x="5164" y="2779"/>
                    <a:pt x="5197" y="2823"/>
                    <a:pt x="5276" y="2846"/>
                  </a:cubicBezTo>
                  <a:lnTo>
                    <a:pt x="4783" y="3563"/>
                  </a:lnTo>
                  <a:lnTo>
                    <a:pt x="5354" y="774"/>
                  </a:lnTo>
                  <a:close/>
                  <a:moveTo>
                    <a:pt x="6295" y="2633"/>
                  </a:moveTo>
                  <a:lnTo>
                    <a:pt x="5713" y="3652"/>
                  </a:lnTo>
                  <a:lnTo>
                    <a:pt x="5791" y="2790"/>
                  </a:lnTo>
                  <a:cubicBezTo>
                    <a:pt x="5858" y="2767"/>
                    <a:pt x="5937" y="2722"/>
                    <a:pt x="5959" y="2722"/>
                  </a:cubicBezTo>
                  <a:cubicBezTo>
                    <a:pt x="6071" y="2678"/>
                    <a:pt x="6183" y="2655"/>
                    <a:pt x="6295" y="2633"/>
                  </a:cubicBezTo>
                  <a:close/>
                  <a:moveTo>
                    <a:pt x="3932" y="986"/>
                  </a:moveTo>
                  <a:lnTo>
                    <a:pt x="3573" y="3764"/>
                  </a:lnTo>
                  <a:cubicBezTo>
                    <a:pt x="3517" y="3753"/>
                    <a:pt x="3461" y="3742"/>
                    <a:pt x="3394" y="3731"/>
                  </a:cubicBezTo>
                  <a:cubicBezTo>
                    <a:pt x="3204" y="3686"/>
                    <a:pt x="3002" y="3641"/>
                    <a:pt x="2789" y="3585"/>
                  </a:cubicBezTo>
                  <a:lnTo>
                    <a:pt x="3932" y="986"/>
                  </a:lnTo>
                  <a:close/>
                  <a:moveTo>
                    <a:pt x="6687" y="2622"/>
                  </a:moveTo>
                  <a:cubicBezTo>
                    <a:pt x="6922" y="2655"/>
                    <a:pt x="7124" y="2767"/>
                    <a:pt x="7269" y="2935"/>
                  </a:cubicBezTo>
                  <a:lnTo>
                    <a:pt x="6575" y="3843"/>
                  </a:lnTo>
                  <a:lnTo>
                    <a:pt x="6687" y="2622"/>
                  </a:lnTo>
                  <a:close/>
                  <a:moveTo>
                    <a:pt x="4940" y="1535"/>
                  </a:moveTo>
                  <a:lnTo>
                    <a:pt x="4447" y="3910"/>
                  </a:lnTo>
                  <a:cubicBezTo>
                    <a:pt x="4268" y="3887"/>
                    <a:pt x="4088" y="3854"/>
                    <a:pt x="3898" y="3820"/>
                  </a:cubicBezTo>
                  <a:lnTo>
                    <a:pt x="4940" y="1535"/>
                  </a:lnTo>
                  <a:close/>
                  <a:moveTo>
                    <a:pt x="5533" y="2902"/>
                  </a:moveTo>
                  <a:lnTo>
                    <a:pt x="5433" y="4011"/>
                  </a:lnTo>
                  <a:cubicBezTo>
                    <a:pt x="5220" y="3999"/>
                    <a:pt x="5018" y="3977"/>
                    <a:pt x="4805" y="3955"/>
                  </a:cubicBezTo>
                  <a:lnTo>
                    <a:pt x="5533" y="2902"/>
                  </a:lnTo>
                  <a:close/>
                  <a:moveTo>
                    <a:pt x="7426" y="3148"/>
                  </a:moveTo>
                  <a:cubicBezTo>
                    <a:pt x="7460" y="3204"/>
                    <a:pt x="7482" y="3260"/>
                    <a:pt x="7505" y="3316"/>
                  </a:cubicBezTo>
                  <a:cubicBezTo>
                    <a:pt x="7684" y="3831"/>
                    <a:pt x="7213" y="3966"/>
                    <a:pt x="6765" y="4011"/>
                  </a:cubicBezTo>
                  <a:lnTo>
                    <a:pt x="7426" y="3148"/>
                  </a:lnTo>
                  <a:close/>
                  <a:moveTo>
                    <a:pt x="6407" y="2947"/>
                  </a:moveTo>
                  <a:lnTo>
                    <a:pt x="6306" y="4033"/>
                  </a:lnTo>
                  <a:cubicBezTo>
                    <a:pt x="6138" y="4033"/>
                    <a:pt x="5959" y="4022"/>
                    <a:pt x="5791" y="4022"/>
                  </a:cubicBezTo>
                  <a:lnTo>
                    <a:pt x="6407" y="2947"/>
                  </a:lnTo>
                  <a:close/>
                  <a:moveTo>
                    <a:pt x="4566" y="1"/>
                  </a:moveTo>
                  <a:cubicBezTo>
                    <a:pt x="4443" y="1"/>
                    <a:pt x="4320" y="8"/>
                    <a:pt x="4201" y="23"/>
                  </a:cubicBezTo>
                  <a:cubicBezTo>
                    <a:pt x="4201" y="23"/>
                    <a:pt x="4201" y="23"/>
                    <a:pt x="4201" y="12"/>
                  </a:cubicBezTo>
                  <a:cubicBezTo>
                    <a:pt x="4156" y="12"/>
                    <a:pt x="4122" y="23"/>
                    <a:pt x="4100" y="34"/>
                  </a:cubicBezTo>
                  <a:cubicBezTo>
                    <a:pt x="3976" y="57"/>
                    <a:pt x="3864" y="79"/>
                    <a:pt x="3764" y="113"/>
                  </a:cubicBezTo>
                  <a:cubicBezTo>
                    <a:pt x="3181" y="292"/>
                    <a:pt x="2733" y="684"/>
                    <a:pt x="2408" y="1177"/>
                  </a:cubicBezTo>
                  <a:cubicBezTo>
                    <a:pt x="2155" y="1092"/>
                    <a:pt x="1890" y="1040"/>
                    <a:pt x="1625" y="1040"/>
                  </a:cubicBezTo>
                  <a:cubicBezTo>
                    <a:pt x="1327" y="1040"/>
                    <a:pt x="1029" y="1106"/>
                    <a:pt x="751" y="1266"/>
                  </a:cubicBezTo>
                  <a:cubicBezTo>
                    <a:pt x="347" y="1513"/>
                    <a:pt x="0" y="2017"/>
                    <a:pt x="90" y="2510"/>
                  </a:cubicBezTo>
                  <a:cubicBezTo>
                    <a:pt x="247" y="3339"/>
                    <a:pt x="1434" y="3697"/>
                    <a:pt x="2117" y="3899"/>
                  </a:cubicBezTo>
                  <a:cubicBezTo>
                    <a:pt x="3253" y="4237"/>
                    <a:pt x="4513" y="4434"/>
                    <a:pt x="5715" y="4434"/>
                  </a:cubicBezTo>
                  <a:cubicBezTo>
                    <a:pt x="5865" y="4434"/>
                    <a:pt x="6013" y="4431"/>
                    <a:pt x="6161" y="4425"/>
                  </a:cubicBezTo>
                  <a:cubicBezTo>
                    <a:pt x="6844" y="4391"/>
                    <a:pt x="8602" y="4212"/>
                    <a:pt x="8233" y="3126"/>
                  </a:cubicBezTo>
                  <a:cubicBezTo>
                    <a:pt x="7960" y="2456"/>
                    <a:pt x="7400" y="2214"/>
                    <a:pt x="6788" y="2214"/>
                  </a:cubicBezTo>
                  <a:cubicBezTo>
                    <a:pt x="6571" y="2214"/>
                    <a:pt x="6347" y="2244"/>
                    <a:pt x="6127" y="2297"/>
                  </a:cubicBezTo>
                  <a:cubicBezTo>
                    <a:pt x="6418" y="1703"/>
                    <a:pt x="6541" y="953"/>
                    <a:pt x="6015" y="471"/>
                  </a:cubicBezTo>
                  <a:cubicBezTo>
                    <a:pt x="5642" y="144"/>
                    <a:pt x="5099" y="1"/>
                    <a:pt x="45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6" name="Google Shape;3266;p18"/>
            <p:cNvSpPr/>
            <p:nvPr/>
          </p:nvSpPr>
          <p:spPr>
            <a:xfrm>
              <a:off x="6767393" y="5007258"/>
              <a:ext cx="208276" cy="108118"/>
            </a:xfrm>
            <a:custGeom>
              <a:avLst/>
              <a:gdLst/>
              <a:ahLst/>
              <a:cxnLst/>
              <a:rect l="l" t="t" r="r" b="b"/>
              <a:pathLst>
                <a:path w="6280" h="3260" extrusionOk="0">
                  <a:moveTo>
                    <a:pt x="4913" y="1111"/>
                  </a:moveTo>
                  <a:lnTo>
                    <a:pt x="5047" y="2096"/>
                  </a:lnTo>
                  <a:lnTo>
                    <a:pt x="5047" y="2096"/>
                  </a:lnTo>
                  <a:lnTo>
                    <a:pt x="4543" y="1211"/>
                  </a:lnTo>
                  <a:cubicBezTo>
                    <a:pt x="4666" y="1167"/>
                    <a:pt x="4789" y="1122"/>
                    <a:pt x="4913" y="1111"/>
                  </a:cubicBezTo>
                  <a:close/>
                  <a:moveTo>
                    <a:pt x="5092" y="1099"/>
                  </a:moveTo>
                  <a:lnTo>
                    <a:pt x="5092" y="1099"/>
                  </a:lnTo>
                  <a:cubicBezTo>
                    <a:pt x="5293" y="1111"/>
                    <a:pt x="5484" y="1223"/>
                    <a:pt x="5596" y="1480"/>
                  </a:cubicBezTo>
                  <a:cubicBezTo>
                    <a:pt x="5685" y="1682"/>
                    <a:pt x="5663" y="1883"/>
                    <a:pt x="5517" y="2051"/>
                  </a:cubicBezTo>
                  <a:cubicBezTo>
                    <a:pt x="5450" y="2141"/>
                    <a:pt x="5361" y="2208"/>
                    <a:pt x="5260" y="2264"/>
                  </a:cubicBezTo>
                  <a:lnTo>
                    <a:pt x="5092" y="1099"/>
                  </a:lnTo>
                  <a:close/>
                  <a:moveTo>
                    <a:pt x="3457" y="450"/>
                  </a:moveTo>
                  <a:cubicBezTo>
                    <a:pt x="3748" y="607"/>
                    <a:pt x="3972" y="887"/>
                    <a:pt x="4117" y="1189"/>
                  </a:cubicBezTo>
                  <a:cubicBezTo>
                    <a:pt x="4151" y="1256"/>
                    <a:pt x="4218" y="1279"/>
                    <a:pt x="4285" y="1279"/>
                  </a:cubicBezTo>
                  <a:lnTo>
                    <a:pt x="4274" y="2331"/>
                  </a:lnTo>
                  <a:lnTo>
                    <a:pt x="3457" y="450"/>
                  </a:lnTo>
                  <a:close/>
                  <a:moveTo>
                    <a:pt x="2959" y="323"/>
                  </a:moveTo>
                  <a:cubicBezTo>
                    <a:pt x="3024" y="323"/>
                    <a:pt x="3086" y="328"/>
                    <a:pt x="3143" y="338"/>
                  </a:cubicBezTo>
                  <a:lnTo>
                    <a:pt x="3412" y="2376"/>
                  </a:lnTo>
                  <a:lnTo>
                    <a:pt x="2516" y="405"/>
                  </a:lnTo>
                  <a:cubicBezTo>
                    <a:pt x="2649" y="350"/>
                    <a:pt x="2810" y="323"/>
                    <a:pt x="2959" y="323"/>
                  </a:cubicBezTo>
                  <a:close/>
                  <a:moveTo>
                    <a:pt x="4465" y="1447"/>
                  </a:moveTo>
                  <a:lnTo>
                    <a:pt x="5025" y="2399"/>
                  </a:lnTo>
                  <a:cubicBezTo>
                    <a:pt x="4845" y="2488"/>
                    <a:pt x="4644" y="2544"/>
                    <a:pt x="4453" y="2600"/>
                  </a:cubicBezTo>
                  <a:lnTo>
                    <a:pt x="4465" y="1447"/>
                  </a:lnTo>
                  <a:close/>
                  <a:moveTo>
                    <a:pt x="2325" y="517"/>
                  </a:moveTo>
                  <a:lnTo>
                    <a:pt x="2762" y="2612"/>
                  </a:lnTo>
                  <a:lnTo>
                    <a:pt x="2762" y="2612"/>
                  </a:lnTo>
                  <a:lnTo>
                    <a:pt x="2381" y="2051"/>
                  </a:lnTo>
                  <a:cubicBezTo>
                    <a:pt x="2448" y="2007"/>
                    <a:pt x="2482" y="1939"/>
                    <a:pt x="2426" y="1861"/>
                  </a:cubicBezTo>
                  <a:cubicBezTo>
                    <a:pt x="2224" y="1559"/>
                    <a:pt x="2023" y="1077"/>
                    <a:pt x="2180" y="707"/>
                  </a:cubicBezTo>
                  <a:cubicBezTo>
                    <a:pt x="2213" y="629"/>
                    <a:pt x="2269" y="573"/>
                    <a:pt x="2325" y="517"/>
                  </a:cubicBezTo>
                  <a:close/>
                  <a:moveTo>
                    <a:pt x="1698" y="1995"/>
                  </a:moveTo>
                  <a:lnTo>
                    <a:pt x="1698" y="1995"/>
                  </a:lnTo>
                  <a:cubicBezTo>
                    <a:pt x="1788" y="2029"/>
                    <a:pt x="1888" y="2063"/>
                    <a:pt x="1978" y="2107"/>
                  </a:cubicBezTo>
                  <a:cubicBezTo>
                    <a:pt x="1989" y="2107"/>
                    <a:pt x="2012" y="2119"/>
                    <a:pt x="2023" y="2119"/>
                  </a:cubicBezTo>
                  <a:lnTo>
                    <a:pt x="2079" y="2679"/>
                  </a:lnTo>
                  <a:lnTo>
                    <a:pt x="1698" y="1995"/>
                  </a:lnTo>
                  <a:close/>
                  <a:moveTo>
                    <a:pt x="3378" y="741"/>
                  </a:moveTo>
                  <a:lnTo>
                    <a:pt x="4218" y="2656"/>
                  </a:lnTo>
                  <a:cubicBezTo>
                    <a:pt x="4162" y="2668"/>
                    <a:pt x="4117" y="2679"/>
                    <a:pt x="4061" y="2690"/>
                  </a:cubicBezTo>
                  <a:cubicBezTo>
                    <a:pt x="3927" y="2724"/>
                    <a:pt x="3781" y="2746"/>
                    <a:pt x="3636" y="2780"/>
                  </a:cubicBezTo>
                  <a:lnTo>
                    <a:pt x="3378" y="741"/>
                  </a:lnTo>
                  <a:close/>
                  <a:moveTo>
                    <a:pt x="1319" y="1938"/>
                  </a:moveTo>
                  <a:cubicBezTo>
                    <a:pt x="1337" y="1938"/>
                    <a:pt x="1355" y="1938"/>
                    <a:pt x="1373" y="1939"/>
                  </a:cubicBezTo>
                  <a:lnTo>
                    <a:pt x="1452" y="2813"/>
                  </a:lnTo>
                  <a:lnTo>
                    <a:pt x="914" y="2107"/>
                  </a:lnTo>
                  <a:cubicBezTo>
                    <a:pt x="1015" y="1986"/>
                    <a:pt x="1153" y="1938"/>
                    <a:pt x="1319" y="1938"/>
                  </a:cubicBezTo>
                  <a:close/>
                  <a:moveTo>
                    <a:pt x="2650" y="1144"/>
                  </a:moveTo>
                  <a:lnTo>
                    <a:pt x="3401" y="2824"/>
                  </a:lnTo>
                  <a:cubicBezTo>
                    <a:pt x="3277" y="2847"/>
                    <a:pt x="3143" y="2869"/>
                    <a:pt x="2997" y="2880"/>
                  </a:cubicBezTo>
                  <a:lnTo>
                    <a:pt x="2650" y="1144"/>
                  </a:lnTo>
                  <a:close/>
                  <a:moveTo>
                    <a:pt x="813" y="2275"/>
                  </a:moveTo>
                  <a:lnTo>
                    <a:pt x="1284" y="2892"/>
                  </a:lnTo>
                  <a:cubicBezTo>
                    <a:pt x="948" y="2824"/>
                    <a:pt x="656" y="2679"/>
                    <a:pt x="780" y="2331"/>
                  </a:cubicBezTo>
                  <a:cubicBezTo>
                    <a:pt x="791" y="2309"/>
                    <a:pt x="802" y="2298"/>
                    <a:pt x="813" y="2275"/>
                  </a:cubicBezTo>
                  <a:close/>
                  <a:moveTo>
                    <a:pt x="1586" y="2163"/>
                  </a:moveTo>
                  <a:lnTo>
                    <a:pt x="2023" y="2936"/>
                  </a:lnTo>
                  <a:lnTo>
                    <a:pt x="1653" y="2936"/>
                  </a:lnTo>
                  <a:lnTo>
                    <a:pt x="1586" y="2163"/>
                  </a:lnTo>
                  <a:close/>
                  <a:moveTo>
                    <a:pt x="2213" y="2130"/>
                  </a:moveTo>
                  <a:lnTo>
                    <a:pt x="2740" y="2903"/>
                  </a:lnTo>
                  <a:cubicBezTo>
                    <a:pt x="2594" y="2914"/>
                    <a:pt x="2437" y="2925"/>
                    <a:pt x="2292" y="2936"/>
                  </a:cubicBezTo>
                  <a:lnTo>
                    <a:pt x="2213" y="2130"/>
                  </a:lnTo>
                  <a:close/>
                  <a:moveTo>
                    <a:pt x="3113" y="1"/>
                  </a:moveTo>
                  <a:cubicBezTo>
                    <a:pt x="2665" y="1"/>
                    <a:pt x="2183" y="150"/>
                    <a:pt x="1877" y="439"/>
                  </a:cubicBezTo>
                  <a:cubicBezTo>
                    <a:pt x="1530" y="763"/>
                    <a:pt x="1552" y="1223"/>
                    <a:pt x="1709" y="1637"/>
                  </a:cubicBezTo>
                  <a:cubicBezTo>
                    <a:pt x="1629" y="1626"/>
                    <a:pt x="1548" y="1621"/>
                    <a:pt x="1468" y="1621"/>
                  </a:cubicBezTo>
                  <a:cubicBezTo>
                    <a:pt x="956" y="1621"/>
                    <a:pt x="466" y="1845"/>
                    <a:pt x="253" y="2388"/>
                  </a:cubicBezTo>
                  <a:cubicBezTo>
                    <a:pt x="0" y="3110"/>
                    <a:pt x="949" y="3259"/>
                    <a:pt x="1802" y="3259"/>
                  </a:cubicBezTo>
                  <a:cubicBezTo>
                    <a:pt x="2272" y="3259"/>
                    <a:pt x="2713" y="3214"/>
                    <a:pt x="2908" y="3194"/>
                  </a:cubicBezTo>
                  <a:cubicBezTo>
                    <a:pt x="3389" y="3138"/>
                    <a:pt x="3871" y="3048"/>
                    <a:pt x="4341" y="2925"/>
                  </a:cubicBezTo>
                  <a:cubicBezTo>
                    <a:pt x="4935" y="2768"/>
                    <a:pt x="5764" y="2533"/>
                    <a:pt x="6089" y="1962"/>
                  </a:cubicBezTo>
                  <a:cubicBezTo>
                    <a:pt x="6279" y="1637"/>
                    <a:pt x="6145" y="1234"/>
                    <a:pt x="5876" y="987"/>
                  </a:cubicBezTo>
                  <a:cubicBezTo>
                    <a:pt x="5685" y="819"/>
                    <a:pt x="5454" y="756"/>
                    <a:pt x="5216" y="756"/>
                  </a:cubicBezTo>
                  <a:cubicBezTo>
                    <a:pt x="4994" y="756"/>
                    <a:pt x="4765" y="811"/>
                    <a:pt x="4554" y="887"/>
                  </a:cubicBezTo>
                  <a:cubicBezTo>
                    <a:pt x="4330" y="506"/>
                    <a:pt x="4017" y="181"/>
                    <a:pt x="3569" y="58"/>
                  </a:cubicBezTo>
                  <a:cubicBezTo>
                    <a:pt x="3427" y="20"/>
                    <a:pt x="3272" y="1"/>
                    <a:pt x="31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7" name="Google Shape;3267;p18"/>
            <p:cNvSpPr/>
            <p:nvPr/>
          </p:nvSpPr>
          <p:spPr>
            <a:xfrm>
              <a:off x="7119374" y="4994589"/>
              <a:ext cx="283461" cy="145395"/>
            </a:xfrm>
            <a:custGeom>
              <a:avLst/>
              <a:gdLst/>
              <a:ahLst/>
              <a:cxnLst/>
              <a:rect l="l" t="t" r="r" b="b"/>
              <a:pathLst>
                <a:path w="8547" h="4384" extrusionOk="0">
                  <a:moveTo>
                    <a:pt x="1826" y="1459"/>
                  </a:moveTo>
                  <a:cubicBezTo>
                    <a:pt x="1983" y="1526"/>
                    <a:pt x="2140" y="1593"/>
                    <a:pt x="2252" y="1649"/>
                  </a:cubicBezTo>
                  <a:cubicBezTo>
                    <a:pt x="2274" y="1661"/>
                    <a:pt x="2286" y="1661"/>
                    <a:pt x="2308" y="1661"/>
                  </a:cubicBezTo>
                  <a:lnTo>
                    <a:pt x="1625" y="2837"/>
                  </a:lnTo>
                  <a:lnTo>
                    <a:pt x="1826" y="1459"/>
                  </a:lnTo>
                  <a:close/>
                  <a:moveTo>
                    <a:pt x="1409" y="1367"/>
                  </a:moveTo>
                  <a:cubicBezTo>
                    <a:pt x="1498" y="1367"/>
                    <a:pt x="1595" y="1387"/>
                    <a:pt x="1692" y="1414"/>
                  </a:cubicBezTo>
                  <a:lnTo>
                    <a:pt x="1580" y="1403"/>
                  </a:lnTo>
                  <a:lnTo>
                    <a:pt x="1356" y="2982"/>
                  </a:lnTo>
                  <a:cubicBezTo>
                    <a:pt x="1322" y="2960"/>
                    <a:pt x="1278" y="2938"/>
                    <a:pt x="1233" y="2915"/>
                  </a:cubicBezTo>
                  <a:cubicBezTo>
                    <a:pt x="975" y="2713"/>
                    <a:pt x="762" y="2422"/>
                    <a:pt x="807" y="2086"/>
                  </a:cubicBezTo>
                  <a:cubicBezTo>
                    <a:pt x="841" y="1840"/>
                    <a:pt x="1020" y="1470"/>
                    <a:pt x="1255" y="1392"/>
                  </a:cubicBezTo>
                  <a:cubicBezTo>
                    <a:pt x="1302" y="1375"/>
                    <a:pt x="1354" y="1367"/>
                    <a:pt x="1409" y="1367"/>
                  </a:cubicBezTo>
                  <a:close/>
                  <a:moveTo>
                    <a:pt x="3910" y="395"/>
                  </a:moveTo>
                  <a:lnTo>
                    <a:pt x="2700" y="3173"/>
                  </a:lnTo>
                  <a:lnTo>
                    <a:pt x="2678" y="1616"/>
                  </a:lnTo>
                  <a:cubicBezTo>
                    <a:pt x="2778" y="1571"/>
                    <a:pt x="2868" y="1504"/>
                    <a:pt x="2902" y="1437"/>
                  </a:cubicBezTo>
                  <a:cubicBezTo>
                    <a:pt x="3115" y="1022"/>
                    <a:pt x="3439" y="541"/>
                    <a:pt x="3910" y="395"/>
                  </a:cubicBezTo>
                  <a:close/>
                  <a:moveTo>
                    <a:pt x="4257" y="350"/>
                  </a:moveTo>
                  <a:cubicBezTo>
                    <a:pt x="4537" y="361"/>
                    <a:pt x="4839" y="429"/>
                    <a:pt x="5097" y="574"/>
                  </a:cubicBezTo>
                  <a:lnTo>
                    <a:pt x="3887" y="3240"/>
                  </a:lnTo>
                  <a:lnTo>
                    <a:pt x="4257" y="350"/>
                  </a:lnTo>
                  <a:close/>
                  <a:moveTo>
                    <a:pt x="2431" y="1952"/>
                  </a:moveTo>
                  <a:lnTo>
                    <a:pt x="2454" y="3498"/>
                  </a:lnTo>
                  <a:cubicBezTo>
                    <a:pt x="2196" y="3419"/>
                    <a:pt x="1938" y="3330"/>
                    <a:pt x="1703" y="3206"/>
                  </a:cubicBezTo>
                  <a:lnTo>
                    <a:pt x="2431" y="1952"/>
                  </a:lnTo>
                  <a:close/>
                  <a:moveTo>
                    <a:pt x="5355" y="753"/>
                  </a:moveTo>
                  <a:cubicBezTo>
                    <a:pt x="5455" y="843"/>
                    <a:pt x="5545" y="966"/>
                    <a:pt x="5590" y="1101"/>
                  </a:cubicBezTo>
                  <a:cubicBezTo>
                    <a:pt x="5780" y="1638"/>
                    <a:pt x="5511" y="2288"/>
                    <a:pt x="5209" y="2736"/>
                  </a:cubicBezTo>
                  <a:cubicBezTo>
                    <a:pt x="5175" y="2781"/>
                    <a:pt x="5220" y="2803"/>
                    <a:pt x="5287" y="2803"/>
                  </a:cubicBezTo>
                  <a:lnTo>
                    <a:pt x="4772" y="3554"/>
                  </a:lnTo>
                  <a:lnTo>
                    <a:pt x="5355" y="753"/>
                  </a:lnTo>
                  <a:close/>
                  <a:moveTo>
                    <a:pt x="6318" y="2568"/>
                  </a:moveTo>
                  <a:lnTo>
                    <a:pt x="5713" y="3643"/>
                  </a:lnTo>
                  <a:lnTo>
                    <a:pt x="5803" y="2725"/>
                  </a:lnTo>
                  <a:cubicBezTo>
                    <a:pt x="5847" y="2702"/>
                    <a:pt x="5836" y="2702"/>
                    <a:pt x="5948" y="2669"/>
                  </a:cubicBezTo>
                  <a:cubicBezTo>
                    <a:pt x="6071" y="2624"/>
                    <a:pt x="6195" y="2590"/>
                    <a:pt x="6318" y="2568"/>
                  </a:cubicBezTo>
                  <a:close/>
                  <a:moveTo>
                    <a:pt x="3932" y="977"/>
                  </a:moveTo>
                  <a:lnTo>
                    <a:pt x="3574" y="3778"/>
                  </a:lnTo>
                  <a:cubicBezTo>
                    <a:pt x="3518" y="3766"/>
                    <a:pt x="3462" y="3755"/>
                    <a:pt x="3406" y="3744"/>
                  </a:cubicBezTo>
                  <a:cubicBezTo>
                    <a:pt x="3204" y="3699"/>
                    <a:pt x="2991" y="3654"/>
                    <a:pt x="2778" y="3598"/>
                  </a:cubicBezTo>
                  <a:lnTo>
                    <a:pt x="3932" y="977"/>
                  </a:lnTo>
                  <a:close/>
                  <a:moveTo>
                    <a:pt x="6688" y="2579"/>
                  </a:moveTo>
                  <a:cubicBezTo>
                    <a:pt x="6923" y="2624"/>
                    <a:pt x="7124" y="2747"/>
                    <a:pt x="7270" y="2926"/>
                  </a:cubicBezTo>
                  <a:lnTo>
                    <a:pt x="6575" y="3834"/>
                  </a:lnTo>
                  <a:lnTo>
                    <a:pt x="6688" y="2579"/>
                  </a:lnTo>
                  <a:close/>
                  <a:moveTo>
                    <a:pt x="4940" y="1526"/>
                  </a:moveTo>
                  <a:lnTo>
                    <a:pt x="4447" y="3934"/>
                  </a:lnTo>
                  <a:cubicBezTo>
                    <a:pt x="4257" y="3901"/>
                    <a:pt x="4078" y="3878"/>
                    <a:pt x="3887" y="3845"/>
                  </a:cubicBezTo>
                  <a:lnTo>
                    <a:pt x="4940" y="1526"/>
                  </a:lnTo>
                  <a:close/>
                  <a:moveTo>
                    <a:pt x="5534" y="2893"/>
                  </a:moveTo>
                  <a:lnTo>
                    <a:pt x="5422" y="4046"/>
                  </a:lnTo>
                  <a:cubicBezTo>
                    <a:pt x="5153" y="4024"/>
                    <a:pt x="4929" y="3990"/>
                    <a:pt x="4783" y="3979"/>
                  </a:cubicBezTo>
                  <a:lnTo>
                    <a:pt x="5534" y="2893"/>
                  </a:lnTo>
                  <a:close/>
                  <a:moveTo>
                    <a:pt x="7427" y="3139"/>
                  </a:moveTo>
                  <a:cubicBezTo>
                    <a:pt x="7460" y="3195"/>
                    <a:pt x="7483" y="3251"/>
                    <a:pt x="7505" y="3307"/>
                  </a:cubicBezTo>
                  <a:cubicBezTo>
                    <a:pt x="7673" y="3800"/>
                    <a:pt x="7270" y="4002"/>
                    <a:pt x="6710" y="4069"/>
                  </a:cubicBezTo>
                  <a:lnTo>
                    <a:pt x="7427" y="3139"/>
                  </a:lnTo>
                  <a:close/>
                  <a:moveTo>
                    <a:pt x="6396" y="2938"/>
                  </a:moveTo>
                  <a:lnTo>
                    <a:pt x="6295" y="4091"/>
                  </a:lnTo>
                  <a:cubicBezTo>
                    <a:pt x="6116" y="4091"/>
                    <a:pt x="5937" y="4091"/>
                    <a:pt x="5758" y="4080"/>
                  </a:cubicBezTo>
                  <a:lnTo>
                    <a:pt x="6396" y="2938"/>
                  </a:lnTo>
                  <a:close/>
                  <a:moveTo>
                    <a:pt x="4168" y="1"/>
                  </a:moveTo>
                  <a:cubicBezTo>
                    <a:pt x="4117" y="1"/>
                    <a:pt x="4064" y="33"/>
                    <a:pt x="4044" y="81"/>
                  </a:cubicBezTo>
                  <a:cubicBezTo>
                    <a:pt x="3921" y="115"/>
                    <a:pt x="3787" y="137"/>
                    <a:pt x="3675" y="182"/>
                  </a:cubicBezTo>
                  <a:cubicBezTo>
                    <a:pt x="3137" y="373"/>
                    <a:pt x="2722" y="731"/>
                    <a:pt x="2409" y="1190"/>
                  </a:cubicBezTo>
                  <a:cubicBezTo>
                    <a:pt x="2170" y="1116"/>
                    <a:pt x="1922" y="1072"/>
                    <a:pt x="1675" y="1072"/>
                  </a:cubicBezTo>
                  <a:cubicBezTo>
                    <a:pt x="1365" y="1072"/>
                    <a:pt x="1055" y="1140"/>
                    <a:pt x="762" y="1302"/>
                  </a:cubicBezTo>
                  <a:cubicBezTo>
                    <a:pt x="359" y="1515"/>
                    <a:pt x="1" y="2019"/>
                    <a:pt x="90" y="2501"/>
                  </a:cubicBezTo>
                  <a:cubicBezTo>
                    <a:pt x="247" y="3318"/>
                    <a:pt x="1434" y="3666"/>
                    <a:pt x="2106" y="3867"/>
                  </a:cubicBezTo>
                  <a:cubicBezTo>
                    <a:pt x="3230" y="4189"/>
                    <a:pt x="4446" y="4384"/>
                    <a:pt x="5631" y="4384"/>
                  </a:cubicBezTo>
                  <a:cubicBezTo>
                    <a:pt x="5804" y="4384"/>
                    <a:pt x="5978" y="4380"/>
                    <a:pt x="6150" y="4371"/>
                  </a:cubicBezTo>
                  <a:cubicBezTo>
                    <a:pt x="6206" y="4371"/>
                    <a:pt x="6284" y="4371"/>
                    <a:pt x="6363" y="4360"/>
                  </a:cubicBezTo>
                  <a:cubicBezTo>
                    <a:pt x="6363" y="4360"/>
                    <a:pt x="6363" y="4360"/>
                    <a:pt x="6363" y="4371"/>
                  </a:cubicBezTo>
                  <a:lnTo>
                    <a:pt x="6407" y="4371"/>
                  </a:lnTo>
                  <a:cubicBezTo>
                    <a:pt x="6430" y="4371"/>
                    <a:pt x="6441" y="4360"/>
                    <a:pt x="6452" y="4349"/>
                  </a:cubicBezTo>
                  <a:cubicBezTo>
                    <a:pt x="7236" y="4282"/>
                    <a:pt x="8547" y="4024"/>
                    <a:pt x="8233" y="3117"/>
                  </a:cubicBezTo>
                  <a:cubicBezTo>
                    <a:pt x="7968" y="2467"/>
                    <a:pt x="7416" y="2236"/>
                    <a:pt x="6815" y="2236"/>
                  </a:cubicBezTo>
                  <a:cubicBezTo>
                    <a:pt x="6577" y="2236"/>
                    <a:pt x="6332" y="2272"/>
                    <a:pt x="6094" y="2333"/>
                  </a:cubicBezTo>
                  <a:cubicBezTo>
                    <a:pt x="6419" y="1728"/>
                    <a:pt x="6564" y="910"/>
                    <a:pt x="5971" y="440"/>
                  </a:cubicBezTo>
                  <a:cubicBezTo>
                    <a:pt x="5607" y="147"/>
                    <a:pt x="5117" y="23"/>
                    <a:pt x="4628" y="23"/>
                  </a:cubicBezTo>
                  <a:cubicBezTo>
                    <a:pt x="4500" y="23"/>
                    <a:pt x="4372" y="31"/>
                    <a:pt x="4246" y="48"/>
                  </a:cubicBezTo>
                  <a:cubicBezTo>
                    <a:pt x="4235" y="37"/>
                    <a:pt x="4223" y="14"/>
                    <a:pt x="4190" y="3"/>
                  </a:cubicBezTo>
                  <a:cubicBezTo>
                    <a:pt x="4183" y="2"/>
                    <a:pt x="4175" y="1"/>
                    <a:pt x="4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8" name="Google Shape;3268;p18"/>
            <p:cNvSpPr/>
            <p:nvPr/>
          </p:nvSpPr>
          <p:spPr>
            <a:xfrm>
              <a:off x="7537054" y="5007988"/>
              <a:ext cx="207547" cy="106957"/>
            </a:xfrm>
            <a:custGeom>
              <a:avLst/>
              <a:gdLst/>
              <a:ahLst/>
              <a:cxnLst/>
              <a:rect l="l" t="t" r="r" b="b"/>
              <a:pathLst>
                <a:path w="6258" h="3225" extrusionOk="0">
                  <a:moveTo>
                    <a:pt x="4891" y="1066"/>
                  </a:moveTo>
                  <a:lnTo>
                    <a:pt x="5037" y="2074"/>
                  </a:lnTo>
                  <a:lnTo>
                    <a:pt x="4521" y="1178"/>
                  </a:lnTo>
                  <a:cubicBezTo>
                    <a:pt x="4644" y="1122"/>
                    <a:pt x="4779" y="1077"/>
                    <a:pt x="4891" y="1066"/>
                  </a:cubicBezTo>
                  <a:close/>
                  <a:moveTo>
                    <a:pt x="5081" y="1066"/>
                  </a:moveTo>
                  <a:lnTo>
                    <a:pt x="5081" y="1066"/>
                  </a:lnTo>
                  <a:cubicBezTo>
                    <a:pt x="5283" y="1077"/>
                    <a:pt x="5462" y="1189"/>
                    <a:pt x="5585" y="1458"/>
                  </a:cubicBezTo>
                  <a:cubicBezTo>
                    <a:pt x="5675" y="1671"/>
                    <a:pt x="5653" y="1884"/>
                    <a:pt x="5496" y="2052"/>
                  </a:cubicBezTo>
                  <a:cubicBezTo>
                    <a:pt x="5429" y="2130"/>
                    <a:pt x="5339" y="2197"/>
                    <a:pt x="5249" y="2253"/>
                  </a:cubicBezTo>
                  <a:lnTo>
                    <a:pt x="5081" y="1066"/>
                  </a:lnTo>
                  <a:close/>
                  <a:moveTo>
                    <a:pt x="3435" y="417"/>
                  </a:moveTo>
                  <a:lnTo>
                    <a:pt x="3435" y="417"/>
                  </a:lnTo>
                  <a:cubicBezTo>
                    <a:pt x="3737" y="585"/>
                    <a:pt x="3961" y="865"/>
                    <a:pt x="4107" y="1167"/>
                  </a:cubicBezTo>
                  <a:cubicBezTo>
                    <a:pt x="4135" y="1214"/>
                    <a:pt x="4186" y="1237"/>
                    <a:pt x="4241" y="1237"/>
                  </a:cubicBezTo>
                  <a:cubicBezTo>
                    <a:pt x="4252" y="1237"/>
                    <a:pt x="4264" y="1236"/>
                    <a:pt x="4275" y="1234"/>
                  </a:cubicBezTo>
                  <a:lnTo>
                    <a:pt x="4275" y="1234"/>
                  </a:lnTo>
                  <a:lnTo>
                    <a:pt x="4264" y="2309"/>
                  </a:lnTo>
                  <a:lnTo>
                    <a:pt x="3435" y="417"/>
                  </a:lnTo>
                  <a:close/>
                  <a:moveTo>
                    <a:pt x="2920" y="287"/>
                  </a:moveTo>
                  <a:cubicBezTo>
                    <a:pt x="2993" y="287"/>
                    <a:pt x="3065" y="293"/>
                    <a:pt x="3132" y="305"/>
                  </a:cubicBezTo>
                  <a:lnTo>
                    <a:pt x="3390" y="2354"/>
                  </a:lnTo>
                  <a:lnTo>
                    <a:pt x="2494" y="372"/>
                  </a:lnTo>
                  <a:cubicBezTo>
                    <a:pt x="2621" y="312"/>
                    <a:pt x="2773" y="287"/>
                    <a:pt x="2920" y="287"/>
                  </a:cubicBezTo>
                  <a:close/>
                  <a:moveTo>
                    <a:pt x="2315" y="484"/>
                  </a:moveTo>
                  <a:lnTo>
                    <a:pt x="2752" y="2590"/>
                  </a:lnTo>
                  <a:lnTo>
                    <a:pt x="2360" y="2007"/>
                  </a:lnTo>
                  <a:cubicBezTo>
                    <a:pt x="2427" y="1973"/>
                    <a:pt x="2460" y="1917"/>
                    <a:pt x="2416" y="1850"/>
                  </a:cubicBezTo>
                  <a:cubicBezTo>
                    <a:pt x="2203" y="1537"/>
                    <a:pt x="2012" y="1044"/>
                    <a:pt x="2169" y="674"/>
                  </a:cubicBezTo>
                  <a:cubicBezTo>
                    <a:pt x="2203" y="596"/>
                    <a:pt x="2248" y="540"/>
                    <a:pt x="2315" y="484"/>
                  </a:cubicBezTo>
                  <a:close/>
                  <a:moveTo>
                    <a:pt x="4454" y="1425"/>
                  </a:moveTo>
                  <a:lnTo>
                    <a:pt x="5014" y="2388"/>
                  </a:lnTo>
                  <a:cubicBezTo>
                    <a:pt x="4835" y="2478"/>
                    <a:pt x="4633" y="2545"/>
                    <a:pt x="4443" y="2590"/>
                  </a:cubicBezTo>
                  <a:lnTo>
                    <a:pt x="4454" y="1425"/>
                  </a:lnTo>
                  <a:close/>
                  <a:moveTo>
                    <a:pt x="1676" y="1962"/>
                  </a:moveTo>
                  <a:cubicBezTo>
                    <a:pt x="1777" y="1996"/>
                    <a:pt x="1867" y="2029"/>
                    <a:pt x="1968" y="2074"/>
                  </a:cubicBezTo>
                  <a:cubicBezTo>
                    <a:pt x="1979" y="2074"/>
                    <a:pt x="1990" y="2085"/>
                    <a:pt x="2012" y="2085"/>
                  </a:cubicBezTo>
                  <a:lnTo>
                    <a:pt x="2068" y="2657"/>
                  </a:lnTo>
                  <a:lnTo>
                    <a:pt x="1676" y="1962"/>
                  </a:lnTo>
                  <a:close/>
                  <a:moveTo>
                    <a:pt x="3368" y="719"/>
                  </a:moveTo>
                  <a:lnTo>
                    <a:pt x="4208" y="2646"/>
                  </a:lnTo>
                  <a:cubicBezTo>
                    <a:pt x="4163" y="2657"/>
                    <a:pt x="4107" y="2679"/>
                    <a:pt x="4062" y="2690"/>
                  </a:cubicBezTo>
                  <a:cubicBezTo>
                    <a:pt x="3916" y="2724"/>
                    <a:pt x="3771" y="2746"/>
                    <a:pt x="3625" y="2780"/>
                  </a:cubicBezTo>
                  <a:lnTo>
                    <a:pt x="3368" y="719"/>
                  </a:lnTo>
                  <a:close/>
                  <a:moveTo>
                    <a:pt x="1306" y="1905"/>
                  </a:moveTo>
                  <a:cubicBezTo>
                    <a:pt x="1324" y="1905"/>
                    <a:pt x="1343" y="1905"/>
                    <a:pt x="1363" y="1906"/>
                  </a:cubicBezTo>
                  <a:lnTo>
                    <a:pt x="1441" y="2791"/>
                  </a:lnTo>
                  <a:lnTo>
                    <a:pt x="892" y="2085"/>
                  </a:lnTo>
                  <a:cubicBezTo>
                    <a:pt x="993" y="1954"/>
                    <a:pt x="1131" y="1905"/>
                    <a:pt x="1306" y="1905"/>
                  </a:cubicBezTo>
                  <a:close/>
                  <a:moveTo>
                    <a:pt x="791" y="2253"/>
                  </a:moveTo>
                  <a:lnTo>
                    <a:pt x="1284" y="2881"/>
                  </a:lnTo>
                  <a:cubicBezTo>
                    <a:pt x="937" y="2814"/>
                    <a:pt x="635" y="2668"/>
                    <a:pt x="758" y="2298"/>
                  </a:cubicBezTo>
                  <a:cubicBezTo>
                    <a:pt x="769" y="2287"/>
                    <a:pt x="780" y="2265"/>
                    <a:pt x="791" y="2253"/>
                  </a:cubicBezTo>
                  <a:close/>
                  <a:moveTo>
                    <a:pt x="2628" y="1122"/>
                  </a:moveTo>
                  <a:lnTo>
                    <a:pt x="3401" y="2814"/>
                  </a:lnTo>
                  <a:cubicBezTo>
                    <a:pt x="3267" y="2836"/>
                    <a:pt x="3132" y="2858"/>
                    <a:pt x="2998" y="2881"/>
                  </a:cubicBezTo>
                  <a:lnTo>
                    <a:pt x="2628" y="1122"/>
                  </a:lnTo>
                  <a:close/>
                  <a:moveTo>
                    <a:pt x="2203" y="2108"/>
                  </a:moveTo>
                  <a:lnTo>
                    <a:pt x="2740" y="2903"/>
                  </a:lnTo>
                  <a:cubicBezTo>
                    <a:pt x="2584" y="2914"/>
                    <a:pt x="2427" y="2926"/>
                    <a:pt x="2281" y="2926"/>
                  </a:cubicBezTo>
                  <a:lnTo>
                    <a:pt x="2203" y="2108"/>
                  </a:lnTo>
                  <a:close/>
                  <a:moveTo>
                    <a:pt x="1564" y="2141"/>
                  </a:moveTo>
                  <a:lnTo>
                    <a:pt x="2012" y="2937"/>
                  </a:lnTo>
                  <a:lnTo>
                    <a:pt x="1923" y="2937"/>
                  </a:lnTo>
                  <a:cubicBezTo>
                    <a:pt x="1856" y="2937"/>
                    <a:pt x="1755" y="2926"/>
                    <a:pt x="1643" y="2926"/>
                  </a:cubicBezTo>
                  <a:lnTo>
                    <a:pt x="1564" y="2141"/>
                  </a:lnTo>
                  <a:close/>
                  <a:moveTo>
                    <a:pt x="3099" y="1"/>
                  </a:moveTo>
                  <a:cubicBezTo>
                    <a:pt x="2652" y="1"/>
                    <a:pt x="2172" y="148"/>
                    <a:pt x="1867" y="428"/>
                  </a:cubicBezTo>
                  <a:cubicBezTo>
                    <a:pt x="1508" y="753"/>
                    <a:pt x="1542" y="1223"/>
                    <a:pt x="1710" y="1626"/>
                  </a:cubicBezTo>
                  <a:cubicBezTo>
                    <a:pt x="1637" y="1618"/>
                    <a:pt x="1563" y="1614"/>
                    <a:pt x="1490" y="1614"/>
                  </a:cubicBezTo>
                  <a:cubicBezTo>
                    <a:pt x="961" y="1614"/>
                    <a:pt x="459" y="1835"/>
                    <a:pt x="243" y="2377"/>
                  </a:cubicBezTo>
                  <a:cubicBezTo>
                    <a:pt x="1" y="3073"/>
                    <a:pt x="914" y="3224"/>
                    <a:pt x="1751" y="3224"/>
                  </a:cubicBezTo>
                  <a:cubicBezTo>
                    <a:pt x="2233" y="3224"/>
                    <a:pt x="2690" y="3174"/>
                    <a:pt x="2886" y="3150"/>
                  </a:cubicBezTo>
                  <a:cubicBezTo>
                    <a:pt x="3379" y="3094"/>
                    <a:pt x="3860" y="3004"/>
                    <a:pt x="4331" y="2881"/>
                  </a:cubicBezTo>
                  <a:cubicBezTo>
                    <a:pt x="4588" y="2814"/>
                    <a:pt x="4891" y="2724"/>
                    <a:pt x="5182" y="2612"/>
                  </a:cubicBezTo>
                  <a:lnTo>
                    <a:pt x="5227" y="2612"/>
                  </a:lnTo>
                  <a:cubicBezTo>
                    <a:pt x="5249" y="2601"/>
                    <a:pt x="5261" y="2590"/>
                    <a:pt x="5272" y="2567"/>
                  </a:cubicBezTo>
                  <a:cubicBezTo>
                    <a:pt x="5597" y="2422"/>
                    <a:pt x="5899" y="2220"/>
                    <a:pt x="6067" y="1929"/>
                  </a:cubicBezTo>
                  <a:cubicBezTo>
                    <a:pt x="6257" y="1604"/>
                    <a:pt x="6134" y="1201"/>
                    <a:pt x="5854" y="965"/>
                  </a:cubicBezTo>
                  <a:cubicBezTo>
                    <a:pt x="5673" y="812"/>
                    <a:pt x="5451" y="754"/>
                    <a:pt x="5221" y="754"/>
                  </a:cubicBezTo>
                  <a:cubicBezTo>
                    <a:pt x="4997" y="754"/>
                    <a:pt x="4765" y="810"/>
                    <a:pt x="4555" y="887"/>
                  </a:cubicBezTo>
                  <a:cubicBezTo>
                    <a:pt x="4331" y="495"/>
                    <a:pt x="4006" y="170"/>
                    <a:pt x="3558" y="58"/>
                  </a:cubicBezTo>
                  <a:cubicBezTo>
                    <a:pt x="3416" y="20"/>
                    <a:pt x="3260" y="1"/>
                    <a:pt x="30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9" name="Google Shape;3269;p18"/>
            <p:cNvSpPr/>
            <p:nvPr/>
          </p:nvSpPr>
          <p:spPr>
            <a:xfrm>
              <a:off x="7888338" y="4992732"/>
              <a:ext cx="286048" cy="150038"/>
            </a:xfrm>
            <a:custGeom>
              <a:avLst/>
              <a:gdLst/>
              <a:ahLst/>
              <a:cxnLst/>
              <a:rect l="l" t="t" r="r" b="b"/>
              <a:pathLst>
                <a:path w="8625" h="4524" extrusionOk="0">
                  <a:moveTo>
                    <a:pt x="1826" y="1593"/>
                  </a:moveTo>
                  <a:cubicBezTo>
                    <a:pt x="1983" y="1627"/>
                    <a:pt x="2128" y="1683"/>
                    <a:pt x="2274" y="1750"/>
                  </a:cubicBezTo>
                  <a:cubicBezTo>
                    <a:pt x="2285" y="1750"/>
                    <a:pt x="2285" y="1750"/>
                    <a:pt x="2296" y="1761"/>
                  </a:cubicBezTo>
                  <a:lnTo>
                    <a:pt x="1635" y="2893"/>
                  </a:lnTo>
                  <a:lnTo>
                    <a:pt x="1826" y="1593"/>
                  </a:lnTo>
                  <a:close/>
                  <a:moveTo>
                    <a:pt x="1479" y="1555"/>
                  </a:moveTo>
                  <a:cubicBezTo>
                    <a:pt x="1512" y="1555"/>
                    <a:pt x="1545" y="1557"/>
                    <a:pt x="1579" y="1560"/>
                  </a:cubicBezTo>
                  <a:lnTo>
                    <a:pt x="1366" y="3016"/>
                  </a:lnTo>
                  <a:cubicBezTo>
                    <a:pt x="1322" y="2982"/>
                    <a:pt x="1277" y="2960"/>
                    <a:pt x="1232" y="2926"/>
                  </a:cubicBezTo>
                  <a:cubicBezTo>
                    <a:pt x="986" y="2747"/>
                    <a:pt x="773" y="2489"/>
                    <a:pt x="829" y="2165"/>
                  </a:cubicBezTo>
                  <a:cubicBezTo>
                    <a:pt x="890" y="1708"/>
                    <a:pt x="1162" y="1555"/>
                    <a:pt x="1479" y="1555"/>
                  </a:cubicBezTo>
                  <a:close/>
                  <a:moveTo>
                    <a:pt x="3864" y="563"/>
                  </a:moveTo>
                  <a:lnTo>
                    <a:pt x="2699" y="3229"/>
                  </a:lnTo>
                  <a:lnTo>
                    <a:pt x="2688" y="1750"/>
                  </a:lnTo>
                  <a:cubicBezTo>
                    <a:pt x="2778" y="1717"/>
                    <a:pt x="2856" y="1672"/>
                    <a:pt x="2901" y="1582"/>
                  </a:cubicBezTo>
                  <a:cubicBezTo>
                    <a:pt x="3114" y="1168"/>
                    <a:pt x="3416" y="731"/>
                    <a:pt x="3864" y="563"/>
                  </a:cubicBezTo>
                  <a:close/>
                  <a:moveTo>
                    <a:pt x="4324" y="483"/>
                  </a:moveTo>
                  <a:cubicBezTo>
                    <a:pt x="4577" y="483"/>
                    <a:pt x="4860" y="540"/>
                    <a:pt x="5096" y="653"/>
                  </a:cubicBezTo>
                  <a:lnTo>
                    <a:pt x="3898" y="3296"/>
                  </a:lnTo>
                  <a:lnTo>
                    <a:pt x="4256" y="485"/>
                  </a:lnTo>
                  <a:cubicBezTo>
                    <a:pt x="4279" y="484"/>
                    <a:pt x="4301" y="483"/>
                    <a:pt x="4324" y="483"/>
                  </a:cubicBezTo>
                  <a:close/>
                  <a:moveTo>
                    <a:pt x="2442" y="2008"/>
                  </a:moveTo>
                  <a:lnTo>
                    <a:pt x="2453" y="3498"/>
                  </a:lnTo>
                  <a:cubicBezTo>
                    <a:pt x="2207" y="3430"/>
                    <a:pt x="1960" y="3341"/>
                    <a:pt x="1736" y="3229"/>
                  </a:cubicBezTo>
                  <a:lnTo>
                    <a:pt x="2442" y="2008"/>
                  </a:lnTo>
                  <a:close/>
                  <a:moveTo>
                    <a:pt x="5354" y="821"/>
                  </a:moveTo>
                  <a:cubicBezTo>
                    <a:pt x="5444" y="899"/>
                    <a:pt x="5522" y="989"/>
                    <a:pt x="5578" y="1101"/>
                  </a:cubicBezTo>
                  <a:cubicBezTo>
                    <a:pt x="5813" y="1605"/>
                    <a:pt x="5522" y="2277"/>
                    <a:pt x="5231" y="2702"/>
                  </a:cubicBezTo>
                  <a:cubicBezTo>
                    <a:pt x="5163" y="2803"/>
                    <a:pt x="5197" y="2859"/>
                    <a:pt x="5264" y="2904"/>
                  </a:cubicBezTo>
                  <a:lnTo>
                    <a:pt x="4783" y="3610"/>
                  </a:lnTo>
                  <a:lnTo>
                    <a:pt x="4783" y="3610"/>
                  </a:lnTo>
                  <a:lnTo>
                    <a:pt x="5354" y="821"/>
                  </a:lnTo>
                  <a:close/>
                  <a:moveTo>
                    <a:pt x="6272" y="2736"/>
                  </a:moveTo>
                  <a:lnTo>
                    <a:pt x="5724" y="3699"/>
                  </a:lnTo>
                  <a:lnTo>
                    <a:pt x="5802" y="2893"/>
                  </a:lnTo>
                  <a:cubicBezTo>
                    <a:pt x="5948" y="2826"/>
                    <a:pt x="6104" y="2769"/>
                    <a:pt x="6272" y="2736"/>
                  </a:cubicBezTo>
                  <a:close/>
                  <a:moveTo>
                    <a:pt x="3931" y="1033"/>
                  </a:moveTo>
                  <a:lnTo>
                    <a:pt x="3584" y="3778"/>
                  </a:lnTo>
                  <a:cubicBezTo>
                    <a:pt x="3517" y="3766"/>
                    <a:pt x="3461" y="3755"/>
                    <a:pt x="3394" y="3744"/>
                  </a:cubicBezTo>
                  <a:cubicBezTo>
                    <a:pt x="3203" y="3699"/>
                    <a:pt x="3013" y="3654"/>
                    <a:pt x="2811" y="3610"/>
                  </a:cubicBezTo>
                  <a:lnTo>
                    <a:pt x="3931" y="1033"/>
                  </a:lnTo>
                  <a:close/>
                  <a:moveTo>
                    <a:pt x="6687" y="2725"/>
                  </a:moveTo>
                  <a:cubicBezTo>
                    <a:pt x="6900" y="2747"/>
                    <a:pt x="7101" y="2837"/>
                    <a:pt x="7269" y="2994"/>
                  </a:cubicBezTo>
                  <a:lnTo>
                    <a:pt x="6586" y="3890"/>
                  </a:lnTo>
                  <a:lnTo>
                    <a:pt x="6687" y="2725"/>
                  </a:lnTo>
                  <a:close/>
                  <a:moveTo>
                    <a:pt x="4951" y="1582"/>
                  </a:moveTo>
                  <a:lnTo>
                    <a:pt x="4469" y="3923"/>
                  </a:lnTo>
                  <a:cubicBezTo>
                    <a:pt x="4290" y="3901"/>
                    <a:pt x="4099" y="3867"/>
                    <a:pt x="3920" y="3834"/>
                  </a:cubicBezTo>
                  <a:lnTo>
                    <a:pt x="4951" y="1582"/>
                  </a:lnTo>
                  <a:close/>
                  <a:moveTo>
                    <a:pt x="7426" y="3206"/>
                  </a:moveTo>
                  <a:cubicBezTo>
                    <a:pt x="7460" y="3251"/>
                    <a:pt x="7493" y="3296"/>
                    <a:pt x="7516" y="3363"/>
                  </a:cubicBezTo>
                  <a:cubicBezTo>
                    <a:pt x="7672" y="3822"/>
                    <a:pt x="7236" y="3957"/>
                    <a:pt x="6810" y="4002"/>
                  </a:cubicBezTo>
                  <a:lnTo>
                    <a:pt x="7426" y="3206"/>
                  </a:lnTo>
                  <a:close/>
                  <a:moveTo>
                    <a:pt x="5544" y="2949"/>
                  </a:moveTo>
                  <a:lnTo>
                    <a:pt x="5444" y="4013"/>
                  </a:lnTo>
                  <a:cubicBezTo>
                    <a:pt x="5242" y="4002"/>
                    <a:pt x="5040" y="3990"/>
                    <a:pt x="4850" y="3968"/>
                  </a:cubicBezTo>
                  <a:lnTo>
                    <a:pt x="5533" y="2949"/>
                  </a:lnTo>
                  <a:close/>
                  <a:moveTo>
                    <a:pt x="6407" y="2994"/>
                  </a:moveTo>
                  <a:lnTo>
                    <a:pt x="6317" y="4024"/>
                  </a:lnTo>
                  <a:cubicBezTo>
                    <a:pt x="6306" y="4024"/>
                    <a:pt x="6295" y="4024"/>
                    <a:pt x="6284" y="4035"/>
                  </a:cubicBezTo>
                  <a:cubicBezTo>
                    <a:pt x="6138" y="4035"/>
                    <a:pt x="5981" y="4024"/>
                    <a:pt x="5824" y="4024"/>
                  </a:cubicBezTo>
                  <a:lnTo>
                    <a:pt x="6407" y="2994"/>
                  </a:lnTo>
                  <a:close/>
                  <a:moveTo>
                    <a:pt x="4538" y="0"/>
                  </a:moveTo>
                  <a:cubicBezTo>
                    <a:pt x="4263" y="0"/>
                    <a:pt x="3992" y="40"/>
                    <a:pt x="3752" y="115"/>
                  </a:cubicBezTo>
                  <a:cubicBezTo>
                    <a:pt x="3170" y="294"/>
                    <a:pt x="2733" y="686"/>
                    <a:pt x="2408" y="1190"/>
                  </a:cubicBezTo>
                  <a:cubicBezTo>
                    <a:pt x="2140" y="1097"/>
                    <a:pt x="1861" y="1036"/>
                    <a:pt x="1585" y="1036"/>
                  </a:cubicBezTo>
                  <a:cubicBezTo>
                    <a:pt x="1297" y="1036"/>
                    <a:pt x="1014" y="1103"/>
                    <a:pt x="750" y="1269"/>
                  </a:cubicBezTo>
                  <a:cubicBezTo>
                    <a:pt x="336" y="1526"/>
                    <a:pt x="0" y="2053"/>
                    <a:pt x="101" y="2557"/>
                  </a:cubicBezTo>
                  <a:cubicBezTo>
                    <a:pt x="269" y="3397"/>
                    <a:pt x="1434" y="3766"/>
                    <a:pt x="2128" y="3979"/>
                  </a:cubicBezTo>
                  <a:cubicBezTo>
                    <a:pt x="3303" y="4334"/>
                    <a:pt x="4578" y="4523"/>
                    <a:pt x="5822" y="4523"/>
                  </a:cubicBezTo>
                  <a:cubicBezTo>
                    <a:pt x="5954" y="4523"/>
                    <a:pt x="6085" y="4521"/>
                    <a:pt x="6216" y="4517"/>
                  </a:cubicBezTo>
                  <a:cubicBezTo>
                    <a:pt x="6933" y="4483"/>
                    <a:pt x="8624" y="4282"/>
                    <a:pt x="8244" y="3173"/>
                  </a:cubicBezTo>
                  <a:cubicBezTo>
                    <a:pt x="7964" y="2483"/>
                    <a:pt x="7373" y="2216"/>
                    <a:pt x="6733" y="2216"/>
                  </a:cubicBezTo>
                  <a:cubicBezTo>
                    <a:pt x="6551" y="2216"/>
                    <a:pt x="6366" y="2237"/>
                    <a:pt x="6183" y="2277"/>
                  </a:cubicBezTo>
                  <a:cubicBezTo>
                    <a:pt x="6440" y="1683"/>
                    <a:pt x="6519" y="966"/>
                    <a:pt x="6026" y="507"/>
                  </a:cubicBezTo>
                  <a:cubicBezTo>
                    <a:pt x="5646" y="157"/>
                    <a:pt x="5083" y="0"/>
                    <a:pt x="45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0" name="Google Shape;3270;p18"/>
            <p:cNvSpPr/>
            <p:nvPr/>
          </p:nvSpPr>
          <p:spPr>
            <a:xfrm>
              <a:off x="8306483" y="5008253"/>
              <a:ext cx="207812" cy="106062"/>
            </a:xfrm>
            <a:custGeom>
              <a:avLst/>
              <a:gdLst/>
              <a:ahLst/>
              <a:cxnLst/>
              <a:rect l="l" t="t" r="r" b="b"/>
              <a:pathLst>
                <a:path w="6266" h="3198" extrusionOk="0">
                  <a:moveTo>
                    <a:pt x="4943" y="1036"/>
                  </a:moveTo>
                  <a:lnTo>
                    <a:pt x="4887" y="1047"/>
                  </a:lnTo>
                  <a:lnTo>
                    <a:pt x="5033" y="2066"/>
                  </a:lnTo>
                  <a:lnTo>
                    <a:pt x="4507" y="1148"/>
                  </a:lnTo>
                  <a:cubicBezTo>
                    <a:pt x="4507" y="1148"/>
                    <a:pt x="4518" y="1137"/>
                    <a:pt x="4518" y="1137"/>
                  </a:cubicBezTo>
                  <a:cubicBezTo>
                    <a:pt x="4663" y="1081"/>
                    <a:pt x="4798" y="1036"/>
                    <a:pt x="4943" y="1036"/>
                  </a:cubicBezTo>
                  <a:close/>
                  <a:moveTo>
                    <a:pt x="5067" y="1047"/>
                  </a:moveTo>
                  <a:lnTo>
                    <a:pt x="5067" y="1047"/>
                  </a:lnTo>
                  <a:cubicBezTo>
                    <a:pt x="5291" y="1069"/>
                    <a:pt x="5481" y="1204"/>
                    <a:pt x="5593" y="1484"/>
                  </a:cubicBezTo>
                  <a:cubicBezTo>
                    <a:pt x="5671" y="1697"/>
                    <a:pt x="5627" y="1898"/>
                    <a:pt x="5481" y="2066"/>
                  </a:cubicBezTo>
                  <a:cubicBezTo>
                    <a:pt x="5414" y="2145"/>
                    <a:pt x="5335" y="2201"/>
                    <a:pt x="5246" y="2268"/>
                  </a:cubicBezTo>
                  <a:lnTo>
                    <a:pt x="5067" y="1047"/>
                  </a:lnTo>
                  <a:close/>
                  <a:moveTo>
                    <a:pt x="3431" y="409"/>
                  </a:moveTo>
                  <a:cubicBezTo>
                    <a:pt x="3734" y="565"/>
                    <a:pt x="3947" y="857"/>
                    <a:pt x="4103" y="1159"/>
                  </a:cubicBezTo>
                  <a:cubicBezTo>
                    <a:pt x="4121" y="1202"/>
                    <a:pt x="4165" y="1219"/>
                    <a:pt x="4221" y="1219"/>
                  </a:cubicBezTo>
                  <a:cubicBezTo>
                    <a:pt x="4237" y="1219"/>
                    <a:pt x="4254" y="1218"/>
                    <a:pt x="4271" y="1215"/>
                  </a:cubicBezTo>
                  <a:lnTo>
                    <a:pt x="4271" y="1215"/>
                  </a:lnTo>
                  <a:lnTo>
                    <a:pt x="4260" y="2301"/>
                  </a:lnTo>
                  <a:lnTo>
                    <a:pt x="3431" y="409"/>
                  </a:lnTo>
                  <a:close/>
                  <a:moveTo>
                    <a:pt x="2882" y="260"/>
                  </a:moveTo>
                  <a:cubicBezTo>
                    <a:pt x="2966" y="260"/>
                    <a:pt x="3050" y="269"/>
                    <a:pt x="3129" y="285"/>
                  </a:cubicBezTo>
                  <a:lnTo>
                    <a:pt x="3386" y="2346"/>
                  </a:lnTo>
                  <a:lnTo>
                    <a:pt x="2479" y="341"/>
                  </a:lnTo>
                  <a:cubicBezTo>
                    <a:pt x="2599" y="285"/>
                    <a:pt x="2740" y="260"/>
                    <a:pt x="2882" y="260"/>
                  </a:cubicBezTo>
                  <a:close/>
                  <a:moveTo>
                    <a:pt x="2311" y="465"/>
                  </a:moveTo>
                  <a:lnTo>
                    <a:pt x="2748" y="2582"/>
                  </a:lnTo>
                  <a:lnTo>
                    <a:pt x="2345" y="1988"/>
                  </a:lnTo>
                  <a:cubicBezTo>
                    <a:pt x="2410" y="1955"/>
                    <a:pt x="2455" y="1901"/>
                    <a:pt x="2415" y="1846"/>
                  </a:cubicBezTo>
                  <a:lnTo>
                    <a:pt x="2415" y="1846"/>
                  </a:lnTo>
                  <a:cubicBezTo>
                    <a:pt x="2418" y="1850"/>
                    <a:pt x="2420" y="1852"/>
                    <a:pt x="2420" y="1852"/>
                  </a:cubicBezTo>
                  <a:cubicBezTo>
                    <a:pt x="2423" y="1852"/>
                    <a:pt x="2366" y="1760"/>
                    <a:pt x="2356" y="1741"/>
                  </a:cubicBezTo>
                  <a:cubicBezTo>
                    <a:pt x="2300" y="1641"/>
                    <a:pt x="2255" y="1551"/>
                    <a:pt x="2210" y="1450"/>
                  </a:cubicBezTo>
                  <a:cubicBezTo>
                    <a:pt x="2121" y="1204"/>
                    <a:pt x="2054" y="913"/>
                    <a:pt x="2154" y="666"/>
                  </a:cubicBezTo>
                  <a:cubicBezTo>
                    <a:pt x="2188" y="577"/>
                    <a:pt x="2244" y="521"/>
                    <a:pt x="2311" y="465"/>
                  </a:cubicBezTo>
                  <a:close/>
                  <a:moveTo>
                    <a:pt x="4451" y="1417"/>
                  </a:moveTo>
                  <a:lnTo>
                    <a:pt x="5022" y="2391"/>
                  </a:lnTo>
                  <a:cubicBezTo>
                    <a:pt x="4831" y="2481"/>
                    <a:pt x="4630" y="2559"/>
                    <a:pt x="4439" y="2604"/>
                  </a:cubicBezTo>
                  <a:lnTo>
                    <a:pt x="4451" y="1417"/>
                  </a:lnTo>
                  <a:close/>
                  <a:moveTo>
                    <a:pt x="1662" y="1943"/>
                  </a:moveTo>
                  <a:cubicBezTo>
                    <a:pt x="1762" y="1965"/>
                    <a:pt x="1863" y="2010"/>
                    <a:pt x="1953" y="2055"/>
                  </a:cubicBezTo>
                  <a:cubicBezTo>
                    <a:pt x="1964" y="2055"/>
                    <a:pt x="1986" y="2066"/>
                    <a:pt x="2009" y="2066"/>
                  </a:cubicBezTo>
                  <a:lnTo>
                    <a:pt x="2065" y="2649"/>
                  </a:lnTo>
                  <a:lnTo>
                    <a:pt x="1662" y="1943"/>
                  </a:lnTo>
                  <a:close/>
                  <a:moveTo>
                    <a:pt x="1262" y="1882"/>
                  </a:moveTo>
                  <a:cubicBezTo>
                    <a:pt x="1293" y="1882"/>
                    <a:pt x="1325" y="1884"/>
                    <a:pt x="1359" y="1887"/>
                  </a:cubicBezTo>
                  <a:lnTo>
                    <a:pt x="1438" y="2783"/>
                  </a:lnTo>
                  <a:lnTo>
                    <a:pt x="878" y="2066"/>
                  </a:lnTo>
                  <a:cubicBezTo>
                    <a:pt x="972" y="1934"/>
                    <a:pt x="1098" y="1882"/>
                    <a:pt x="1262" y="1882"/>
                  </a:cubicBezTo>
                  <a:close/>
                  <a:moveTo>
                    <a:pt x="3364" y="711"/>
                  </a:moveTo>
                  <a:lnTo>
                    <a:pt x="4215" y="2660"/>
                  </a:lnTo>
                  <a:cubicBezTo>
                    <a:pt x="4159" y="2671"/>
                    <a:pt x="4092" y="2694"/>
                    <a:pt x="4036" y="2705"/>
                  </a:cubicBezTo>
                  <a:cubicBezTo>
                    <a:pt x="3902" y="2738"/>
                    <a:pt x="3767" y="2761"/>
                    <a:pt x="3633" y="2794"/>
                  </a:cubicBezTo>
                  <a:lnTo>
                    <a:pt x="3364" y="711"/>
                  </a:lnTo>
                  <a:close/>
                  <a:moveTo>
                    <a:pt x="788" y="2234"/>
                  </a:moveTo>
                  <a:lnTo>
                    <a:pt x="1281" y="2884"/>
                  </a:lnTo>
                  <a:cubicBezTo>
                    <a:pt x="934" y="2817"/>
                    <a:pt x="631" y="2660"/>
                    <a:pt x="754" y="2290"/>
                  </a:cubicBezTo>
                  <a:cubicBezTo>
                    <a:pt x="766" y="2268"/>
                    <a:pt x="777" y="2257"/>
                    <a:pt x="788" y="2234"/>
                  </a:cubicBezTo>
                  <a:close/>
                  <a:moveTo>
                    <a:pt x="2625" y="1114"/>
                  </a:moveTo>
                  <a:lnTo>
                    <a:pt x="3409" y="2828"/>
                  </a:lnTo>
                  <a:cubicBezTo>
                    <a:pt x="3263" y="2850"/>
                    <a:pt x="3129" y="2873"/>
                    <a:pt x="2994" y="2895"/>
                  </a:cubicBezTo>
                  <a:lnTo>
                    <a:pt x="2625" y="1114"/>
                  </a:lnTo>
                  <a:close/>
                  <a:moveTo>
                    <a:pt x="1561" y="2133"/>
                  </a:moveTo>
                  <a:lnTo>
                    <a:pt x="2020" y="2940"/>
                  </a:lnTo>
                  <a:lnTo>
                    <a:pt x="1930" y="2940"/>
                  </a:lnTo>
                  <a:cubicBezTo>
                    <a:pt x="1852" y="2940"/>
                    <a:pt x="1751" y="2940"/>
                    <a:pt x="1628" y="2929"/>
                  </a:cubicBezTo>
                  <a:lnTo>
                    <a:pt x="1561" y="2133"/>
                  </a:lnTo>
                  <a:close/>
                  <a:moveTo>
                    <a:pt x="2199" y="2100"/>
                  </a:moveTo>
                  <a:lnTo>
                    <a:pt x="2748" y="2906"/>
                  </a:lnTo>
                  <a:cubicBezTo>
                    <a:pt x="2591" y="2929"/>
                    <a:pt x="2434" y="2929"/>
                    <a:pt x="2278" y="2940"/>
                  </a:cubicBezTo>
                  <a:lnTo>
                    <a:pt x="2199" y="2100"/>
                  </a:lnTo>
                  <a:close/>
                  <a:moveTo>
                    <a:pt x="3187" y="1"/>
                  </a:moveTo>
                  <a:cubicBezTo>
                    <a:pt x="3180" y="1"/>
                    <a:pt x="3171" y="2"/>
                    <a:pt x="3162" y="5"/>
                  </a:cubicBezTo>
                  <a:cubicBezTo>
                    <a:pt x="3162" y="5"/>
                    <a:pt x="3162" y="17"/>
                    <a:pt x="3151" y="17"/>
                  </a:cubicBezTo>
                  <a:cubicBezTo>
                    <a:pt x="3134" y="16"/>
                    <a:pt x="3116" y="16"/>
                    <a:pt x="3098" y="16"/>
                  </a:cubicBezTo>
                  <a:cubicBezTo>
                    <a:pt x="2654" y="16"/>
                    <a:pt x="2176" y="151"/>
                    <a:pt x="1863" y="431"/>
                  </a:cubicBezTo>
                  <a:cubicBezTo>
                    <a:pt x="1505" y="756"/>
                    <a:pt x="1538" y="1226"/>
                    <a:pt x="1706" y="1641"/>
                  </a:cubicBezTo>
                  <a:cubicBezTo>
                    <a:pt x="1630" y="1632"/>
                    <a:pt x="1554" y="1628"/>
                    <a:pt x="1478" y="1628"/>
                  </a:cubicBezTo>
                  <a:cubicBezTo>
                    <a:pt x="950" y="1628"/>
                    <a:pt x="445" y="1840"/>
                    <a:pt x="239" y="2369"/>
                  </a:cubicBezTo>
                  <a:cubicBezTo>
                    <a:pt x="1" y="3048"/>
                    <a:pt x="885" y="3198"/>
                    <a:pt x="1712" y="3198"/>
                  </a:cubicBezTo>
                  <a:cubicBezTo>
                    <a:pt x="2207" y="3198"/>
                    <a:pt x="2681" y="3144"/>
                    <a:pt x="2882" y="3119"/>
                  </a:cubicBezTo>
                  <a:cubicBezTo>
                    <a:pt x="3106" y="3097"/>
                    <a:pt x="3319" y="3063"/>
                    <a:pt x="3543" y="3018"/>
                  </a:cubicBezTo>
                  <a:cubicBezTo>
                    <a:pt x="3554" y="3018"/>
                    <a:pt x="3566" y="3030"/>
                    <a:pt x="3577" y="3030"/>
                  </a:cubicBezTo>
                  <a:cubicBezTo>
                    <a:pt x="3588" y="3018"/>
                    <a:pt x="3588" y="3018"/>
                    <a:pt x="3599" y="3018"/>
                  </a:cubicBezTo>
                  <a:cubicBezTo>
                    <a:pt x="3857" y="2962"/>
                    <a:pt x="4115" y="2906"/>
                    <a:pt x="4361" y="2839"/>
                  </a:cubicBezTo>
                  <a:cubicBezTo>
                    <a:pt x="4596" y="2772"/>
                    <a:pt x="4876" y="2694"/>
                    <a:pt x="5145" y="2593"/>
                  </a:cubicBezTo>
                  <a:cubicBezTo>
                    <a:pt x="5167" y="2604"/>
                    <a:pt x="5190" y="2604"/>
                    <a:pt x="5223" y="2604"/>
                  </a:cubicBezTo>
                  <a:cubicBezTo>
                    <a:pt x="5246" y="2593"/>
                    <a:pt x="5268" y="2570"/>
                    <a:pt x="5268" y="2537"/>
                  </a:cubicBezTo>
                  <a:cubicBezTo>
                    <a:pt x="5615" y="2391"/>
                    <a:pt x="5918" y="2178"/>
                    <a:pt x="6086" y="1887"/>
                  </a:cubicBezTo>
                  <a:cubicBezTo>
                    <a:pt x="6265" y="1551"/>
                    <a:pt x="6097" y="1137"/>
                    <a:pt x="5806" y="924"/>
                  </a:cubicBezTo>
                  <a:cubicBezTo>
                    <a:pt x="5636" y="802"/>
                    <a:pt x="5439" y="755"/>
                    <a:pt x="5235" y="755"/>
                  </a:cubicBezTo>
                  <a:cubicBezTo>
                    <a:pt x="5007" y="755"/>
                    <a:pt x="4770" y="813"/>
                    <a:pt x="4551" y="890"/>
                  </a:cubicBezTo>
                  <a:cubicBezTo>
                    <a:pt x="4327" y="487"/>
                    <a:pt x="4003" y="162"/>
                    <a:pt x="3532" y="50"/>
                  </a:cubicBezTo>
                  <a:cubicBezTo>
                    <a:pt x="3442" y="28"/>
                    <a:pt x="3342" y="28"/>
                    <a:pt x="3241" y="28"/>
                  </a:cubicBezTo>
                  <a:cubicBezTo>
                    <a:pt x="3224" y="11"/>
                    <a:pt x="3208" y="1"/>
                    <a:pt x="31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1" name="Google Shape;3271;p18"/>
            <p:cNvSpPr/>
            <p:nvPr/>
          </p:nvSpPr>
          <p:spPr>
            <a:xfrm>
              <a:off x="8657270" y="4991936"/>
              <a:ext cx="286413" cy="151564"/>
            </a:xfrm>
            <a:custGeom>
              <a:avLst/>
              <a:gdLst/>
              <a:ahLst/>
              <a:cxnLst/>
              <a:rect l="l" t="t" r="r" b="b"/>
              <a:pathLst>
                <a:path w="8636" h="4570" extrusionOk="0">
                  <a:moveTo>
                    <a:pt x="1826" y="1640"/>
                  </a:moveTo>
                  <a:cubicBezTo>
                    <a:pt x="1994" y="1673"/>
                    <a:pt x="2151" y="1729"/>
                    <a:pt x="2296" y="1797"/>
                  </a:cubicBezTo>
                  <a:lnTo>
                    <a:pt x="1647" y="2917"/>
                  </a:lnTo>
                  <a:lnTo>
                    <a:pt x="1826" y="1640"/>
                  </a:lnTo>
                  <a:close/>
                  <a:moveTo>
                    <a:pt x="1506" y="1593"/>
                  </a:moveTo>
                  <a:cubicBezTo>
                    <a:pt x="1530" y="1593"/>
                    <a:pt x="1555" y="1593"/>
                    <a:pt x="1580" y="1595"/>
                  </a:cubicBezTo>
                  <a:lnTo>
                    <a:pt x="1378" y="3018"/>
                  </a:lnTo>
                  <a:cubicBezTo>
                    <a:pt x="1322" y="2984"/>
                    <a:pt x="1255" y="2950"/>
                    <a:pt x="1199" y="2906"/>
                  </a:cubicBezTo>
                  <a:cubicBezTo>
                    <a:pt x="952" y="2726"/>
                    <a:pt x="773" y="2457"/>
                    <a:pt x="840" y="2144"/>
                  </a:cubicBezTo>
                  <a:cubicBezTo>
                    <a:pt x="944" y="1729"/>
                    <a:pt x="1202" y="1593"/>
                    <a:pt x="1506" y="1593"/>
                  </a:cubicBezTo>
                  <a:close/>
                  <a:moveTo>
                    <a:pt x="3864" y="621"/>
                  </a:moveTo>
                  <a:lnTo>
                    <a:pt x="2711" y="3253"/>
                  </a:lnTo>
                  <a:lnTo>
                    <a:pt x="2700" y="1808"/>
                  </a:lnTo>
                  <a:cubicBezTo>
                    <a:pt x="2789" y="1763"/>
                    <a:pt x="2868" y="1707"/>
                    <a:pt x="2912" y="1617"/>
                  </a:cubicBezTo>
                  <a:cubicBezTo>
                    <a:pt x="3114" y="1203"/>
                    <a:pt x="3416" y="789"/>
                    <a:pt x="3864" y="621"/>
                  </a:cubicBezTo>
                  <a:close/>
                  <a:moveTo>
                    <a:pt x="4399" y="537"/>
                  </a:moveTo>
                  <a:cubicBezTo>
                    <a:pt x="4627" y="537"/>
                    <a:pt x="4881" y="585"/>
                    <a:pt x="5097" y="688"/>
                  </a:cubicBezTo>
                  <a:lnTo>
                    <a:pt x="3909" y="3320"/>
                  </a:lnTo>
                  <a:lnTo>
                    <a:pt x="4268" y="542"/>
                  </a:lnTo>
                  <a:cubicBezTo>
                    <a:pt x="4310" y="539"/>
                    <a:pt x="4354" y="537"/>
                    <a:pt x="4399" y="537"/>
                  </a:cubicBezTo>
                  <a:close/>
                  <a:moveTo>
                    <a:pt x="2453" y="2032"/>
                  </a:moveTo>
                  <a:lnTo>
                    <a:pt x="2464" y="3510"/>
                  </a:lnTo>
                  <a:cubicBezTo>
                    <a:pt x="2218" y="3432"/>
                    <a:pt x="1983" y="3354"/>
                    <a:pt x="1748" y="3242"/>
                  </a:cubicBezTo>
                  <a:lnTo>
                    <a:pt x="2453" y="2032"/>
                  </a:lnTo>
                  <a:close/>
                  <a:moveTo>
                    <a:pt x="5365" y="856"/>
                  </a:moveTo>
                  <a:cubicBezTo>
                    <a:pt x="5455" y="923"/>
                    <a:pt x="5522" y="1013"/>
                    <a:pt x="5578" y="1102"/>
                  </a:cubicBezTo>
                  <a:cubicBezTo>
                    <a:pt x="5735" y="1427"/>
                    <a:pt x="5657" y="1808"/>
                    <a:pt x="5545" y="2121"/>
                  </a:cubicBezTo>
                  <a:cubicBezTo>
                    <a:pt x="5489" y="2267"/>
                    <a:pt x="5421" y="2401"/>
                    <a:pt x="5354" y="2525"/>
                  </a:cubicBezTo>
                  <a:cubicBezTo>
                    <a:pt x="5332" y="2569"/>
                    <a:pt x="5309" y="2603"/>
                    <a:pt x="5287" y="2648"/>
                  </a:cubicBezTo>
                  <a:cubicBezTo>
                    <a:pt x="5277" y="2663"/>
                    <a:pt x="5271" y="2669"/>
                    <a:pt x="5269" y="2669"/>
                  </a:cubicBezTo>
                  <a:cubicBezTo>
                    <a:pt x="5267" y="2669"/>
                    <a:pt x="5270" y="2660"/>
                    <a:pt x="5276" y="2648"/>
                  </a:cubicBezTo>
                  <a:lnTo>
                    <a:pt x="5276" y="2648"/>
                  </a:lnTo>
                  <a:cubicBezTo>
                    <a:pt x="5197" y="2771"/>
                    <a:pt x="5220" y="2861"/>
                    <a:pt x="5276" y="2928"/>
                  </a:cubicBezTo>
                  <a:lnTo>
                    <a:pt x="4794" y="3634"/>
                  </a:lnTo>
                  <a:lnTo>
                    <a:pt x="5365" y="856"/>
                  </a:lnTo>
                  <a:close/>
                  <a:moveTo>
                    <a:pt x="6261" y="2793"/>
                  </a:moveTo>
                  <a:lnTo>
                    <a:pt x="5735" y="3723"/>
                  </a:lnTo>
                  <a:lnTo>
                    <a:pt x="5802" y="2939"/>
                  </a:lnTo>
                  <a:cubicBezTo>
                    <a:pt x="5948" y="2872"/>
                    <a:pt x="6105" y="2827"/>
                    <a:pt x="6261" y="2793"/>
                  </a:cubicBezTo>
                  <a:close/>
                  <a:moveTo>
                    <a:pt x="3943" y="1057"/>
                  </a:moveTo>
                  <a:lnTo>
                    <a:pt x="3596" y="3779"/>
                  </a:lnTo>
                  <a:cubicBezTo>
                    <a:pt x="3517" y="3757"/>
                    <a:pt x="3428" y="3746"/>
                    <a:pt x="3349" y="3734"/>
                  </a:cubicBezTo>
                  <a:cubicBezTo>
                    <a:pt x="3181" y="3690"/>
                    <a:pt x="3002" y="3656"/>
                    <a:pt x="2834" y="3611"/>
                  </a:cubicBezTo>
                  <a:lnTo>
                    <a:pt x="3943" y="1057"/>
                  </a:lnTo>
                  <a:close/>
                  <a:moveTo>
                    <a:pt x="6687" y="2760"/>
                  </a:moveTo>
                  <a:cubicBezTo>
                    <a:pt x="6911" y="2782"/>
                    <a:pt x="7113" y="2872"/>
                    <a:pt x="7281" y="3029"/>
                  </a:cubicBezTo>
                  <a:lnTo>
                    <a:pt x="6586" y="3914"/>
                  </a:lnTo>
                  <a:lnTo>
                    <a:pt x="6687" y="2760"/>
                  </a:lnTo>
                  <a:close/>
                  <a:moveTo>
                    <a:pt x="4951" y="1606"/>
                  </a:moveTo>
                  <a:lnTo>
                    <a:pt x="4481" y="3925"/>
                  </a:lnTo>
                  <a:cubicBezTo>
                    <a:pt x="4301" y="3902"/>
                    <a:pt x="4122" y="3869"/>
                    <a:pt x="3943" y="3846"/>
                  </a:cubicBezTo>
                  <a:lnTo>
                    <a:pt x="4951" y="1606"/>
                  </a:lnTo>
                  <a:close/>
                  <a:moveTo>
                    <a:pt x="7437" y="3230"/>
                  </a:moveTo>
                  <a:cubicBezTo>
                    <a:pt x="7471" y="3275"/>
                    <a:pt x="7505" y="3320"/>
                    <a:pt x="7527" y="3387"/>
                  </a:cubicBezTo>
                  <a:cubicBezTo>
                    <a:pt x="7673" y="3824"/>
                    <a:pt x="7258" y="3958"/>
                    <a:pt x="6844" y="4003"/>
                  </a:cubicBezTo>
                  <a:lnTo>
                    <a:pt x="7437" y="3230"/>
                  </a:lnTo>
                  <a:close/>
                  <a:moveTo>
                    <a:pt x="5522" y="3006"/>
                  </a:moveTo>
                  <a:cubicBezTo>
                    <a:pt x="5533" y="3006"/>
                    <a:pt x="5533" y="3018"/>
                    <a:pt x="5545" y="3018"/>
                  </a:cubicBezTo>
                  <a:lnTo>
                    <a:pt x="5455" y="4014"/>
                  </a:lnTo>
                  <a:cubicBezTo>
                    <a:pt x="5253" y="4003"/>
                    <a:pt x="5063" y="3992"/>
                    <a:pt x="4873" y="3970"/>
                  </a:cubicBezTo>
                  <a:lnTo>
                    <a:pt x="5522" y="3006"/>
                  </a:lnTo>
                  <a:close/>
                  <a:moveTo>
                    <a:pt x="6418" y="3018"/>
                  </a:moveTo>
                  <a:lnTo>
                    <a:pt x="6329" y="4026"/>
                  </a:lnTo>
                  <a:lnTo>
                    <a:pt x="6295" y="4026"/>
                  </a:lnTo>
                  <a:cubicBezTo>
                    <a:pt x="6243" y="4029"/>
                    <a:pt x="6192" y="4031"/>
                    <a:pt x="6142" y="4031"/>
                  </a:cubicBezTo>
                  <a:cubicBezTo>
                    <a:pt x="6041" y="4031"/>
                    <a:pt x="5944" y="4026"/>
                    <a:pt x="5847" y="4026"/>
                  </a:cubicBezTo>
                  <a:lnTo>
                    <a:pt x="6418" y="3018"/>
                  </a:lnTo>
                  <a:close/>
                  <a:moveTo>
                    <a:pt x="4508" y="0"/>
                  </a:moveTo>
                  <a:cubicBezTo>
                    <a:pt x="4259" y="0"/>
                    <a:pt x="4016" y="33"/>
                    <a:pt x="3797" y="94"/>
                  </a:cubicBezTo>
                  <a:cubicBezTo>
                    <a:pt x="3204" y="262"/>
                    <a:pt x="2744" y="677"/>
                    <a:pt x="2420" y="1192"/>
                  </a:cubicBezTo>
                  <a:cubicBezTo>
                    <a:pt x="2151" y="1101"/>
                    <a:pt x="1868" y="1040"/>
                    <a:pt x="1588" y="1040"/>
                  </a:cubicBezTo>
                  <a:cubicBezTo>
                    <a:pt x="1284" y="1040"/>
                    <a:pt x="986" y="1112"/>
                    <a:pt x="717" y="1293"/>
                  </a:cubicBezTo>
                  <a:cubicBezTo>
                    <a:pt x="325" y="1573"/>
                    <a:pt x="0" y="2099"/>
                    <a:pt x="112" y="2603"/>
                  </a:cubicBezTo>
                  <a:cubicBezTo>
                    <a:pt x="314" y="3454"/>
                    <a:pt x="1479" y="3835"/>
                    <a:pt x="2207" y="4037"/>
                  </a:cubicBezTo>
                  <a:cubicBezTo>
                    <a:pt x="3371" y="4381"/>
                    <a:pt x="4618" y="4570"/>
                    <a:pt x="5839" y="4570"/>
                  </a:cubicBezTo>
                  <a:cubicBezTo>
                    <a:pt x="5969" y="4570"/>
                    <a:pt x="6099" y="4567"/>
                    <a:pt x="6228" y="4563"/>
                  </a:cubicBezTo>
                  <a:cubicBezTo>
                    <a:pt x="6967" y="4541"/>
                    <a:pt x="8636" y="4317"/>
                    <a:pt x="8244" y="3197"/>
                  </a:cubicBezTo>
                  <a:cubicBezTo>
                    <a:pt x="7959" y="2493"/>
                    <a:pt x="7362" y="2214"/>
                    <a:pt x="6713" y="2214"/>
                  </a:cubicBezTo>
                  <a:cubicBezTo>
                    <a:pt x="6545" y="2214"/>
                    <a:pt x="6375" y="2233"/>
                    <a:pt x="6205" y="2267"/>
                  </a:cubicBezTo>
                  <a:cubicBezTo>
                    <a:pt x="6452" y="1685"/>
                    <a:pt x="6519" y="1013"/>
                    <a:pt x="6049" y="542"/>
                  </a:cubicBezTo>
                  <a:cubicBezTo>
                    <a:pt x="5667" y="168"/>
                    <a:pt x="5074" y="0"/>
                    <a:pt x="45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2" name="Google Shape;3272;p18"/>
            <p:cNvSpPr/>
            <p:nvPr/>
          </p:nvSpPr>
          <p:spPr>
            <a:xfrm>
              <a:off x="9168874" y="5111595"/>
              <a:ext cx="2421" cy="398"/>
            </a:xfrm>
            <a:custGeom>
              <a:avLst/>
              <a:gdLst/>
              <a:ahLst/>
              <a:cxnLst/>
              <a:rect l="l" t="t" r="r" b="b"/>
              <a:pathLst>
                <a:path w="73" h="12" extrusionOk="0">
                  <a:moveTo>
                    <a:pt x="64" y="1"/>
                  </a:moveTo>
                  <a:cubicBezTo>
                    <a:pt x="62" y="1"/>
                    <a:pt x="56" y="1"/>
                    <a:pt x="42" y="3"/>
                  </a:cubicBezTo>
                  <a:cubicBezTo>
                    <a:pt x="10" y="9"/>
                    <a:pt x="1" y="11"/>
                    <a:pt x="3" y="11"/>
                  </a:cubicBezTo>
                  <a:cubicBezTo>
                    <a:pt x="8" y="11"/>
                    <a:pt x="72" y="1"/>
                    <a:pt x="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3" name="Google Shape;3273;p18"/>
            <p:cNvSpPr/>
            <p:nvPr/>
          </p:nvSpPr>
          <p:spPr>
            <a:xfrm>
              <a:off x="2304771" y="0"/>
              <a:ext cx="286081" cy="148480"/>
            </a:xfrm>
            <a:custGeom>
              <a:avLst/>
              <a:gdLst/>
              <a:ahLst/>
              <a:cxnLst/>
              <a:rect l="l" t="t" r="r" b="b"/>
              <a:pathLst>
                <a:path w="8626" h="4477" extrusionOk="0">
                  <a:moveTo>
                    <a:pt x="1826" y="1544"/>
                  </a:moveTo>
                  <a:cubicBezTo>
                    <a:pt x="1994" y="1589"/>
                    <a:pt x="2151" y="1656"/>
                    <a:pt x="2274" y="1723"/>
                  </a:cubicBezTo>
                  <a:lnTo>
                    <a:pt x="2308" y="1723"/>
                  </a:lnTo>
                  <a:lnTo>
                    <a:pt x="1636" y="2877"/>
                  </a:lnTo>
                  <a:lnTo>
                    <a:pt x="1826" y="1544"/>
                  </a:lnTo>
                  <a:close/>
                  <a:moveTo>
                    <a:pt x="1424" y="1477"/>
                  </a:moveTo>
                  <a:cubicBezTo>
                    <a:pt x="1476" y="1477"/>
                    <a:pt x="1529" y="1482"/>
                    <a:pt x="1580" y="1488"/>
                  </a:cubicBezTo>
                  <a:lnTo>
                    <a:pt x="1367" y="3000"/>
                  </a:lnTo>
                  <a:cubicBezTo>
                    <a:pt x="1322" y="2967"/>
                    <a:pt x="1277" y="2955"/>
                    <a:pt x="1233" y="2922"/>
                  </a:cubicBezTo>
                  <a:cubicBezTo>
                    <a:pt x="986" y="2731"/>
                    <a:pt x="773" y="2462"/>
                    <a:pt x="829" y="2138"/>
                  </a:cubicBezTo>
                  <a:cubicBezTo>
                    <a:pt x="863" y="1891"/>
                    <a:pt x="1031" y="1578"/>
                    <a:pt x="1277" y="1499"/>
                  </a:cubicBezTo>
                  <a:cubicBezTo>
                    <a:pt x="1322" y="1482"/>
                    <a:pt x="1373" y="1477"/>
                    <a:pt x="1424" y="1477"/>
                  </a:cubicBezTo>
                  <a:close/>
                  <a:moveTo>
                    <a:pt x="3887" y="514"/>
                  </a:moveTo>
                  <a:lnTo>
                    <a:pt x="2711" y="3202"/>
                  </a:lnTo>
                  <a:lnTo>
                    <a:pt x="2689" y="1712"/>
                  </a:lnTo>
                  <a:cubicBezTo>
                    <a:pt x="2778" y="1678"/>
                    <a:pt x="2857" y="1634"/>
                    <a:pt x="2902" y="1555"/>
                  </a:cubicBezTo>
                  <a:cubicBezTo>
                    <a:pt x="3114" y="1130"/>
                    <a:pt x="3417" y="682"/>
                    <a:pt x="3887" y="514"/>
                  </a:cubicBezTo>
                  <a:close/>
                  <a:moveTo>
                    <a:pt x="4327" y="445"/>
                  </a:moveTo>
                  <a:cubicBezTo>
                    <a:pt x="4587" y="445"/>
                    <a:pt x="4862" y="502"/>
                    <a:pt x="5108" y="626"/>
                  </a:cubicBezTo>
                  <a:lnTo>
                    <a:pt x="3898" y="3269"/>
                  </a:lnTo>
                  <a:lnTo>
                    <a:pt x="4257" y="446"/>
                  </a:lnTo>
                  <a:cubicBezTo>
                    <a:pt x="4280" y="445"/>
                    <a:pt x="4303" y="445"/>
                    <a:pt x="4327" y="445"/>
                  </a:cubicBezTo>
                  <a:close/>
                  <a:moveTo>
                    <a:pt x="2442" y="1992"/>
                  </a:moveTo>
                  <a:lnTo>
                    <a:pt x="2465" y="3493"/>
                  </a:lnTo>
                  <a:cubicBezTo>
                    <a:pt x="2207" y="3415"/>
                    <a:pt x="1961" y="3336"/>
                    <a:pt x="1726" y="3224"/>
                  </a:cubicBezTo>
                  <a:lnTo>
                    <a:pt x="2442" y="1992"/>
                  </a:lnTo>
                  <a:close/>
                  <a:moveTo>
                    <a:pt x="5366" y="794"/>
                  </a:moveTo>
                  <a:cubicBezTo>
                    <a:pt x="5455" y="883"/>
                    <a:pt x="5534" y="973"/>
                    <a:pt x="5579" y="1085"/>
                  </a:cubicBezTo>
                  <a:cubicBezTo>
                    <a:pt x="5814" y="1589"/>
                    <a:pt x="5534" y="2261"/>
                    <a:pt x="5242" y="2686"/>
                  </a:cubicBezTo>
                  <a:cubicBezTo>
                    <a:pt x="5175" y="2787"/>
                    <a:pt x="5209" y="2843"/>
                    <a:pt x="5276" y="2877"/>
                  </a:cubicBezTo>
                  <a:lnTo>
                    <a:pt x="4794" y="3583"/>
                  </a:lnTo>
                  <a:lnTo>
                    <a:pt x="5366" y="794"/>
                  </a:lnTo>
                  <a:close/>
                  <a:moveTo>
                    <a:pt x="6284" y="2698"/>
                  </a:moveTo>
                  <a:lnTo>
                    <a:pt x="5724" y="3672"/>
                  </a:lnTo>
                  <a:lnTo>
                    <a:pt x="5803" y="2843"/>
                  </a:lnTo>
                  <a:cubicBezTo>
                    <a:pt x="5959" y="2776"/>
                    <a:pt x="6127" y="2720"/>
                    <a:pt x="6284" y="2698"/>
                  </a:cubicBezTo>
                  <a:close/>
                  <a:moveTo>
                    <a:pt x="3943" y="1006"/>
                  </a:moveTo>
                  <a:lnTo>
                    <a:pt x="3585" y="3773"/>
                  </a:lnTo>
                  <a:cubicBezTo>
                    <a:pt x="3529" y="3762"/>
                    <a:pt x="3462" y="3751"/>
                    <a:pt x="3406" y="3728"/>
                  </a:cubicBezTo>
                  <a:cubicBezTo>
                    <a:pt x="3215" y="3695"/>
                    <a:pt x="3014" y="3650"/>
                    <a:pt x="2812" y="3594"/>
                  </a:cubicBezTo>
                  <a:lnTo>
                    <a:pt x="3943" y="1006"/>
                  </a:lnTo>
                  <a:close/>
                  <a:moveTo>
                    <a:pt x="6687" y="2686"/>
                  </a:moveTo>
                  <a:cubicBezTo>
                    <a:pt x="6911" y="2709"/>
                    <a:pt x="7113" y="2799"/>
                    <a:pt x="7281" y="2978"/>
                  </a:cubicBezTo>
                  <a:lnTo>
                    <a:pt x="6587" y="3874"/>
                  </a:lnTo>
                  <a:lnTo>
                    <a:pt x="6687" y="2686"/>
                  </a:lnTo>
                  <a:close/>
                  <a:moveTo>
                    <a:pt x="4951" y="1566"/>
                  </a:moveTo>
                  <a:lnTo>
                    <a:pt x="4470" y="3919"/>
                  </a:lnTo>
                  <a:cubicBezTo>
                    <a:pt x="4279" y="3896"/>
                    <a:pt x="4100" y="3863"/>
                    <a:pt x="3921" y="3829"/>
                  </a:cubicBezTo>
                  <a:lnTo>
                    <a:pt x="4951" y="1566"/>
                  </a:lnTo>
                  <a:close/>
                  <a:moveTo>
                    <a:pt x="7427" y="3179"/>
                  </a:moveTo>
                  <a:cubicBezTo>
                    <a:pt x="7460" y="3235"/>
                    <a:pt x="7494" y="3280"/>
                    <a:pt x="7516" y="3336"/>
                  </a:cubicBezTo>
                  <a:cubicBezTo>
                    <a:pt x="7684" y="3829"/>
                    <a:pt x="7236" y="3963"/>
                    <a:pt x="6799" y="4008"/>
                  </a:cubicBezTo>
                  <a:lnTo>
                    <a:pt x="7427" y="3179"/>
                  </a:lnTo>
                  <a:close/>
                  <a:moveTo>
                    <a:pt x="5545" y="2922"/>
                  </a:moveTo>
                  <a:lnTo>
                    <a:pt x="5444" y="4019"/>
                  </a:lnTo>
                  <a:cubicBezTo>
                    <a:pt x="5242" y="3997"/>
                    <a:pt x="5041" y="3986"/>
                    <a:pt x="4839" y="3963"/>
                  </a:cubicBezTo>
                  <a:lnTo>
                    <a:pt x="5545" y="2922"/>
                  </a:lnTo>
                  <a:close/>
                  <a:moveTo>
                    <a:pt x="6407" y="2978"/>
                  </a:moveTo>
                  <a:lnTo>
                    <a:pt x="6318" y="4031"/>
                  </a:lnTo>
                  <a:lnTo>
                    <a:pt x="6295" y="4031"/>
                  </a:lnTo>
                  <a:cubicBezTo>
                    <a:pt x="6139" y="4031"/>
                    <a:pt x="5982" y="4031"/>
                    <a:pt x="5814" y="4019"/>
                  </a:cubicBezTo>
                  <a:lnTo>
                    <a:pt x="6407" y="2978"/>
                  </a:lnTo>
                  <a:close/>
                  <a:moveTo>
                    <a:pt x="4546" y="0"/>
                  </a:moveTo>
                  <a:cubicBezTo>
                    <a:pt x="4271" y="0"/>
                    <a:pt x="4002" y="39"/>
                    <a:pt x="3764" y="110"/>
                  </a:cubicBezTo>
                  <a:cubicBezTo>
                    <a:pt x="3182" y="290"/>
                    <a:pt x="2734" y="682"/>
                    <a:pt x="2409" y="1174"/>
                  </a:cubicBezTo>
                  <a:cubicBezTo>
                    <a:pt x="2152" y="1089"/>
                    <a:pt x="1883" y="1034"/>
                    <a:pt x="1616" y="1034"/>
                  </a:cubicBezTo>
                  <a:cubicBezTo>
                    <a:pt x="1323" y="1034"/>
                    <a:pt x="1032" y="1100"/>
                    <a:pt x="762" y="1264"/>
                  </a:cubicBezTo>
                  <a:cubicBezTo>
                    <a:pt x="348" y="1522"/>
                    <a:pt x="1" y="2037"/>
                    <a:pt x="101" y="2541"/>
                  </a:cubicBezTo>
                  <a:cubicBezTo>
                    <a:pt x="269" y="3370"/>
                    <a:pt x="1434" y="3739"/>
                    <a:pt x="2129" y="3941"/>
                  </a:cubicBezTo>
                  <a:cubicBezTo>
                    <a:pt x="3279" y="4288"/>
                    <a:pt x="4525" y="4477"/>
                    <a:pt x="5736" y="4477"/>
                  </a:cubicBezTo>
                  <a:cubicBezTo>
                    <a:pt x="5894" y="4477"/>
                    <a:pt x="6050" y="4474"/>
                    <a:pt x="6206" y="4467"/>
                  </a:cubicBezTo>
                  <a:cubicBezTo>
                    <a:pt x="6911" y="4445"/>
                    <a:pt x="8625" y="4243"/>
                    <a:pt x="8244" y="3146"/>
                  </a:cubicBezTo>
                  <a:cubicBezTo>
                    <a:pt x="7971" y="2471"/>
                    <a:pt x="7385" y="2213"/>
                    <a:pt x="6755" y="2213"/>
                  </a:cubicBezTo>
                  <a:cubicBezTo>
                    <a:pt x="6558" y="2213"/>
                    <a:pt x="6358" y="2238"/>
                    <a:pt x="6161" y="2283"/>
                  </a:cubicBezTo>
                  <a:cubicBezTo>
                    <a:pt x="6441" y="1690"/>
                    <a:pt x="6531" y="962"/>
                    <a:pt x="6027" y="491"/>
                  </a:cubicBezTo>
                  <a:cubicBezTo>
                    <a:pt x="5648" y="150"/>
                    <a:pt x="5087" y="0"/>
                    <a:pt x="45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4" name="Google Shape;3274;p18"/>
            <p:cNvSpPr/>
            <p:nvPr/>
          </p:nvSpPr>
          <p:spPr>
            <a:xfrm>
              <a:off x="3074101" y="0"/>
              <a:ext cx="285683" cy="148480"/>
            </a:xfrm>
            <a:custGeom>
              <a:avLst/>
              <a:gdLst/>
              <a:ahLst/>
              <a:cxnLst/>
              <a:rect l="l" t="t" r="r" b="b"/>
              <a:pathLst>
                <a:path w="8614" h="4477" extrusionOk="0">
                  <a:moveTo>
                    <a:pt x="1826" y="1544"/>
                  </a:moveTo>
                  <a:cubicBezTo>
                    <a:pt x="1994" y="1589"/>
                    <a:pt x="2151" y="1656"/>
                    <a:pt x="2274" y="1723"/>
                  </a:cubicBezTo>
                  <a:lnTo>
                    <a:pt x="2307" y="1723"/>
                  </a:lnTo>
                  <a:lnTo>
                    <a:pt x="1635" y="2877"/>
                  </a:lnTo>
                  <a:lnTo>
                    <a:pt x="1826" y="1544"/>
                  </a:lnTo>
                  <a:close/>
                  <a:moveTo>
                    <a:pt x="1423" y="1477"/>
                  </a:moveTo>
                  <a:cubicBezTo>
                    <a:pt x="1476" y="1477"/>
                    <a:pt x="1529" y="1482"/>
                    <a:pt x="1579" y="1488"/>
                  </a:cubicBezTo>
                  <a:lnTo>
                    <a:pt x="1367" y="3000"/>
                  </a:lnTo>
                  <a:cubicBezTo>
                    <a:pt x="1322" y="2967"/>
                    <a:pt x="1277" y="2955"/>
                    <a:pt x="1232" y="2922"/>
                  </a:cubicBezTo>
                  <a:cubicBezTo>
                    <a:pt x="986" y="2731"/>
                    <a:pt x="773" y="2462"/>
                    <a:pt x="818" y="2138"/>
                  </a:cubicBezTo>
                  <a:cubicBezTo>
                    <a:pt x="851" y="1891"/>
                    <a:pt x="1031" y="1578"/>
                    <a:pt x="1266" y="1499"/>
                  </a:cubicBezTo>
                  <a:cubicBezTo>
                    <a:pt x="1316" y="1482"/>
                    <a:pt x="1369" y="1477"/>
                    <a:pt x="1423" y="1477"/>
                  </a:cubicBezTo>
                  <a:close/>
                  <a:moveTo>
                    <a:pt x="3875" y="514"/>
                  </a:moveTo>
                  <a:lnTo>
                    <a:pt x="2699" y="3202"/>
                  </a:lnTo>
                  <a:lnTo>
                    <a:pt x="2688" y="1712"/>
                  </a:lnTo>
                  <a:cubicBezTo>
                    <a:pt x="2778" y="1678"/>
                    <a:pt x="2856" y="1634"/>
                    <a:pt x="2901" y="1555"/>
                  </a:cubicBezTo>
                  <a:cubicBezTo>
                    <a:pt x="3103" y="1130"/>
                    <a:pt x="3416" y="682"/>
                    <a:pt x="3875" y="514"/>
                  </a:cubicBezTo>
                  <a:close/>
                  <a:moveTo>
                    <a:pt x="4326" y="445"/>
                  </a:moveTo>
                  <a:cubicBezTo>
                    <a:pt x="4586" y="445"/>
                    <a:pt x="4860" y="502"/>
                    <a:pt x="5096" y="626"/>
                  </a:cubicBezTo>
                  <a:lnTo>
                    <a:pt x="3898" y="3269"/>
                  </a:lnTo>
                  <a:lnTo>
                    <a:pt x="4256" y="446"/>
                  </a:lnTo>
                  <a:cubicBezTo>
                    <a:pt x="4279" y="445"/>
                    <a:pt x="4303" y="445"/>
                    <a:pt x="4326" y="445"/>
                  </a:cubicBezTo>
                  <a:close/>
                  <a:moveTo>
                    <a:pt x="2442" y="1992"/>
                  </a:moveTo>
                  <a:lnTo>
                    <a:pt x="2464" y="3493"/>
                  </a:lnTo>
                  <a:cubicBezTo>
                    <a:pt x="2207" y="3415"/>
                    <a:pt x="1960" y="3336"/>
                    <a:pt x="1725" y="3224"/>
                  </a:cubicBezTo>
                  <a:lnTo>
                    <a:pt x="2442" y="1992"/>
                  </a:lnTo>
                  <a:close/>
                  <a:moveTo>
                    <a:pt x="5365" y="805"/>
                  </a:moveTo>
                  <a:cubicBezTo>
                    <a:pt x="5455" y="883"/>
                    <a:pt x="5533" y="973"/>
                    <a:pt x="5578" y="1085"/>
                  </a:cubicBezTo>
                  <a:cubicBezTo>
                    <a:pt x="5813" y="1589"/>
                    <a:pt x="5533" y="2261"/>
                    <a:pt x="5242" y="2686"/>
                  </a:cubicBezTo>
                  <a:cubicBezTo>
                    <a:pt x="5175" y="2787"/>
                    <a:pt x="5197" y="2843"/>
                    <a:pt x="5276" y="2877"/>
                  </a:cubicBezTo>
                  <a:lnTo>
                    <a:pt x="4783" y="3583"/>
                  </a:lnTo>
                  <a:lnTo>
                    <a:pt x="5365" y="805"/>
                  </a:lnTo>
                  <a:close/>
                  <a:moveTo>
                    <a:pt x="6284" y="2698"/>
                  </a:moveTo>
                  <a:lnTo>
                    <a:pt x="5724" y="3672"/>
                  </a:lnTo>
                  <a:lnTo>
                    <a:pt x="5802" y="2843"/>
                  </a:lnTo>
                  <a:cubicBezTo>
                    <a:pt x="5959" y="2776"/>
                    <a:pt x="6116" y="2720"/>
                    <a:pt x="6284" y="2698"/>
                  </a:cubicBezTo>
                  <a:close/>
                  <a:moveTo>
                    <a:pt x="3931" y="1006"/>
                  </a:moveTo>
                  <a:lnTo>
                    <a:pt x="3584" y="3773"/>
                  </a:lnTo>
                  <a:cubicBezTo>
                    <a:pt x="3528" y="3762"/>
                    <a:pt x="3461" y="3751"/>
                    <a:pt x="3405" y="3728"/>
                  </a:cubicBezTo>
                  <a:cubicBezTo>
                    <a:pt x="3203" y="3695"/>
                    <a:pt x="3013" y="3650"/>
                    <a:pt x="2811" y="3594"/>
                  </a:cubicBezTo>
                  <a:lnTo>
                    <a:pt x="3931" y="1006"/>
                  </a:lnTo>
                  <a:close/>
                  <a:moveTo>
                    <a:pt x="6687" y="2686"/>
                  </a:moveTo>
                  <a:cubicBezTo>
                    <a:pt x="6911" y="2709"/>
                    <a:pt x="7112" y="2799"/>
                    <a:pt x="7269" y="2978"/>
                  </a:cubicBezTo>
                  <a:lnTo>
                    <a:pt x="6586" y="3874"/>
                  </a:lnTo>
                  <a:lnTo>
                    <a:pt x="6687" y="2686"/>
                  </a:lnTo>
                  <a:close/>
                  <a:moveTo>
                    <a:pt x="4951" y="1566"/>
                  </a:moveTo>
                  <a:lnTo>
                    <a:pt x="4458" y="3919"/>
                  </a:lnTo>
                  <a:cubicBezTo>
                    <a:pt x="4279" y="3896"/>
                    <a:pt x="4099" y="3863"/>
                    <a:pt x="3920" y="3829"/>
                  </a:cubicBezTo>
                  <a:lnTo>
                    <a:pt x="4951" y="1566"/>
                  </a:lnTo>
                  <a:close/>
                  <a:moveTo>
                    <a:pt x="7426" y="3179"/>
                  </a:moveTo>
                  <a:cubicBezTo>
                    <a:pt x="7460" y="3235"/>
                    <a:pt x="7493" y="3280"/>
                    <a:pt x="7516" y="3336"/>
                  </a:cubicBezTo>
                  <a:cubicBezTo>
                    <a:pt x="7684" y="3829"/>
                    <a:pt x="7224" y="3963"/>
                    <a:pt x="6788" y="4008"/>
                  </a:cubicBezTo>
                  <a:lnTo>
                    <a:pt x="7426" y="3179"/>
                  </a:lnTo>
                  <a:close/>
                  <a:moveTo>
                    <a:pt x="5544" y="2922"/>
                  </a:moveTo>
                  <a:lnTo>
                    <a:pt x="5444" y="4019"/>
                  </a:lnTo>
                  <a:cubicBezTo>
                    <a:pt x="5242" y="3997"/>
                    <a:pt x="5029" y="3986"/>
                    <a:pt x="4828" y="3963"/>
                  </a:cubicBezTo>
                  <a:lnTo>
                    <a:pt x="5544" y="2922"/>
                  </a:lnTo>
                  <a:close/>
                  <a:moveTo>
                    <a:pt x="6407" y="2978"/>
                  </a:moveTo>
                  <a:lnTo>
                    <a:pt x="6317" y="4031"/>
                  </a:lnTo>
                  <a:lnTo>
                    <a:pt x="6295" y="4031"/>
                  </a:lnTo>
                  <a:cubicBezTo>
                    <a:pt x="6138" y="4031"/>
                    <a:pt x="5970" y="4031"/>
                    <a:pt x="5813" y="4019"/>
                  </a:cubicBezTo>
                  <a:lnTo>
                    <a:pt x="6407" y="2978"/>
                  </a:lnTo>
                  <a:close/>
                  <a:moveTo>
                    <a:pt x="4546" y="0"/>
                  </a:moveTo>
                  <a:cubicBezTo>
                    <a:pt x="4271" y="0"/>
                    <a:pt x="4001" y="39"/>
                    <a:pt x="3763" y="110"/>
                  </a:cubicBezTo>
                  <a:cubicBezTo>
                    <a:pt x="3181" y="290"/>
                    <a:pt x="2733" y="682"/>
                    <a:pt x="2408" y="1174"/>
                  </a:cubicBezTo>
                  <a:cubicBezTo>
                    <a:pt x="2146" y="1089"/>
                    <a:pt x="1874" y="1034"/>
                    <a:pt x="1607" y="1034"/>
                  </a:cubicBezTo>
                  <a:cubicBezTo>
                    <a:pt x="1313" y="1034"/>
                    <a:pt x="1025" y="1100"/>
                    <a:pt x="762" y="1264"/>
                  </a:cubicBezTo>
                  <a:cubicBezTo>
                    <a:pt x="347" y="1522"/>
                    <a:pt x="0" y="2037"/>
                    <a:pt x="101" y="2541"/>
                  </a:cubicBezTo>
                  <a:cubicBezTo>
                    <a:pt x="269" y="3370"/>
                    <a:pt x="1434" y="3739"/>
                    <a:pt x="2128" y="3941"/>
                  </a:cubicBezTo>
                  <a:cubicBezTo>
                    <a:pt x="3278" y="4288"/>
                    <a:pt x="4525" y="4477"/>
                    <a:pt x="5736" y="4477"/>
                  </a:cubicBezTo>
                  <a:cubicBezTo>
                    <a:pt x="5893" y="4477"/>
                    <a:pt x="6050" y="4474"/>
                    <a:pt x="6205" y="4467"/>
                  </a:cubicBezTo>
                  <a:cubicBezTo>
                    <a:pt x="6911" y="4445"/>
                    <a:pt x="8613" y="4243"/>
                    <a:pt x="8244" y="3146"/>
                  </a:cubicBezTo>
                  <a:cubicBezTo>
                    <a:pt x="7970" y="2471"/>
                    <a:pt x="7384" y="2213"/>
                    <a:pt x="6754" y="2213"/>
                  </a:cubicBezTo>
                  <a:cubicBezTo>
                    <a:pt x="6558" y="2213"/>
                    <a:pt x="6357" y="2238"/>
                    <a:pt x="6160" y="2283"/>
                  </a:cubicBezTo>
                  <a:cubicBezTo>
                    <a:pt x="6440" y="1690"/>
                    <a:pt x="6530" y="962"/>
                    <a:pt x="6026" y="491"/>
                  </a:cubicBezTo>
                  <a:cubicBezTo>
                    <a:pt x="5647" y="150"/>
                    <a:pt x="5086" y="0"/>
                    <a:pt x="45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5" name="Google Shape;3275;p18"/>
            <p:cNvSpPr/>
            <p:nvPr/>
          </p:nvSpPr>
          <p:spPr>
            <a:xfrm>
              <a:off x="3843397" y="0"/>
              <a:ext cx="285683" cy="148480"/>
            </a:xfrm>
            <a:custGeom>
              <a:avLst/>
              <a:gdLst/>
              <a:ahLst/>
              <a:cxnLst/>
              <a:rect l="l" t="t" r="r" b="b"/>
              <a:pathLst>
                <a:path w="8614" h="4477" extrusionOk="0">
                  <a:moveTo>
                    <a:pt x="1826" y="1544"/>
                  </a:moveTo>
                  <a:cubicBezTo>
                    <a:pt x="1983" y="1589"/>
                    <a:pt x="2140" y="1656"/>
                    <a:pt x="2274" y="1723"/>
                  </a:cubicBezTo>
                  <a:lnTo>
                    <a:pt x="2297" y="1723"/>
                  </a:lnTo>
                  <a:lnTo>
                    <a:pt x="1636" y="2877"/>
                  </a:lnTo>
                  <a:lnTo>
                    <a:pt x="1826" y="1544"/>
                  </a:lnTo>
                  <a:close/>
                  <a:moveTo>
                    <a:pt x="1419" y="1477"/>
                  </a:moveTo>
                  <a:cubicBezTo>
                    <a:pt x="1471" y="1477"/>
                    <a:pt x="1524" y="1482"/>
                    <a:pt x="1580" y="1488"/>
                  </a:cubicBezTo>
                  <a:lnTo>
                    <a:pt x="1367" y="3000"/>
                  </a:lnTo>
                  <a:cubicBezTo>
                    <a:pt x="1322" y="2967"/>
                    <a:pt x="1277" y="2955"/>
                    <a:pt x="1233" y="2922"/>
                  </a:cubicBezTo>
                  <a:cubicBezTo>
                    <a:pt x="986" y="2731"/>
                    <a:pt x="773" y="2462"/>
                    <a:pt x="818" y="2138"/>
                  </a:cubicBezTo>
                  <a:cubicBezTo>
                    <a:pt x="852" y="1891"/>
                    <a:pt x="1020" y="1578"/>
                    <a:pt x="1266" y="1499"/>
                  </a:cubicBezTo>
                  <a:cubicBezTo>
                    <a:pt x="1317" y="1482"/>
                    <a:pt x="1367" y="1477"/>
                    <a:pt x="1419" y="1477"/>
                  </a:cubicBezTo>
                  <a:close/>
                  <a:moveTo>
                    <a:pt x="3876" y="514"/>
                  </a:moveTo>
                  <a:lnTo>
                    <a:pt x="2700" y="3202"/>
                  </a:lnTo>
                  <a:lnTo>
                    <a:pt x="2689" y="1712"/>
                  </a:lnTo>
                  <a:cubicBezTo>
                    <a:pt x="2778" y="1678"/>
                    <a:pt x="2857" y="1634"/>
                    <a:pt x="2902" y="1555"/>
                  </a:cubicBezTo>
                  <a:cubicBezTo>
                    <a:pt x="3103" y="1130"/>
                    <a:pt x="3417" y="682"/>
                    <a:pt x="3876" y="514"/>
                  </a:cubicBezTo>
                  <a:close/>
                  <a:moveTo>
                    <a:pt x="4327" y="445"/>
                  </a:moveTo>
                  <a:cubicBezTo>
                    <a:pt x="4587" y="445"/>
                    <a:pt x="4861" y="502"/>
                    <a:pt x="5097" y="626"/>
                  </a:cubicBezTo>
                  <a:lnTo>
                    <a:pt x="3898" y="3269"/>
                  </a:lnTo>
                  <a:lnTo>
                    <a:pt x="4257" y="446"/>
                  </a:lnTo>
                  <a:cubicBezTo>
                    <a:pt x="4280" y="445"/>
                    <a:pt x="4303" y="445"/>
                    <a:pt x="4327" y="445"/>
                  </a:cubicBezTo>
                  <a:close/>
                  <a:moveTo>
                    <a:pt x="2442" y="1992"/>
                  </a:moveTo>
                  <a:lnTo>
                    <a:pt x="2453" y="3493"/>
                  </a:lnTo>
                  <a:cubicBezTo>
                    <a:pt x="2207" y="3415"/>
                    <a:pt x="1961" y="3336"/>
                    <a:pt x="1725" y="3224"/>
                  </a:cubicBezTo>
                  <a:lnTo>
                    <a:pt x="2442" y="1992"/>
                  </a:lnTo>
                  <a:close/>
                  <a:moveTo>
                    <a:pt x="5354" y="794"/>
                  </a:moveTo>
                  <a:cubicBezTo>
                    <a:pt x="5444" y="883"/>
                    <a:pt x="5522" y="973"/>
                    <a:pt x="5578" y="1085"/>
                  </a:cubicBezTo>
                  <a:cubicBezTo>
                    <a:pt x="5814" y="1589"/>
                    <a:pt x="5534" y="2261"/>
                    <a:pt x="5231" y="2686"/>
                  </a:cubicBezTo>
                  <a:cubicBezTo>
                    <a:pt x="5164" y="2787"/>
                    <a:pt x="5198" y="2843"/>
                    <a:pt x="5265" y="2877"/>
                  </a:cubicBezTo>
                  <a:lnTo>
                    <a:pt x="4783" y="3583"/>
                  </a:lnTo>
                  <a:lnTo>
                    <a:pt x="5354" y="794"/>
                  </a:lnTo>
                  <a:close/>
                  <a:moveTo>
                    <a:pt x="6284" y="2698"/>
                  </a:moveTo>
                  <a:lnTo>
                    <a:pt x="5724" y="3672"/>
                  </a:lnTo>
                  <a:lnTo>
                    <a:pt x="5802" y="2843"/>
                  </a:lnTo>
                  <a:cubicBezTo>
                    <a:pt x="5959" y="2776"/>
                    <a:pt x="6116" y="2720"/>
                    <a:pt x="6284" y="2698"/>
                  </a:cubicBezTo>
                  <a:close/>
                  <a:moveTo>
                    <a:pt x="3932" y="1006"/>
                  </a:moveTo>
                  <a:lnTo>
                    <a:pt x="3585" y="3773"/>
                  </a:lnTo>
                  <a:cubicBezTo>
                    <a:pt x="3518" y="3762"/>
                    <a:pt x="3462" y="3751"/>
                    <a:pt x="3394" y="3739"/>
                  </a:cubicBezTo>
                  <a:cubicBezTo>
                    <a:pt x="3204" y="3695"/>
                    <a:pt x="3002" y="3650"/>
                    <a:pt x="2801" y="3594"/>
                  </a:cubicBezTo>
                  <a:lnTo>
                    <a:pt x="3932" y="1006"/>
                  </a:lnTo>
                  <a:close/>
                  <a:moveTo>
                    <a:pt x="6687" y="2686"/>
                  </a:moveTo>
                  <a:cubicBezTo>
                    <a:pt x="6911" y="2709"/>
                    <a:pt x="7113" y="2799"/>
                    <a:pt x="7270" y="2978"/>
                  </a:cubicBezTo>
                  <a:lnTo>
                    <a:pt x="6575" y="3874"/>
                  </a:lnTo>
                  <a:lnTo>
                    <a:pt x="6687" y="2686"/>
                  </a:lnTo>
                  <a:close/>
                  <a:moveTo>
                    <a:pt x="4940" y="1566"/>
                  </a:moveTo>
                  <a:lnTo>
                    <a:pt x="4458" y="3919"/>
                  </a:lnTo>
                  <a:cubicBezTo>
                    <a:pt x="4279" y="3896"/>
                    <a:pt x="4100" y="3863"/>
                    <a:pt x="3921" y="3829"/>
                  </a:cubicBezTo>
                  <a:lnTo>
                    <a:pt x="4940" y="1566"/>
                  </a:lnTo>
                  <a:close/>
                  <a:moveTo>
                    <a:pt x="7427" y="3179"/>
                  </a:moveTo>
                  <a:cubicBezTo>
                    <a:pt x="7460" y="3235"/>
                    <a:pt x="7494" y="3280"/>
                    <a:pt x="7516" y="3336"/>
                  </a:cubicBezTo>
                  <a:cubicBezTo>
                    <a:pt x="7684" y="3829"/>
                    <a:pt x="7225" y="3963"/>
                    <a:pt x="6788" y="4008"/>
                  </a:cubicBezTo>
                  <a:lnTo>
                    <a:pt x="7427" y="3179"/>
                  </a:lnTo>
                  <a:close/>
                  <a:moveTo>
                    <a:pt x="5545" y="2922"/>
                  </a:moveTo>
                  <a:lnTo>
                    <a:pt x="5444" y="4019"/>
                  </a:lnTo>
                  <a:cubicBezTo>
                    <a:pt x="5231" y="3997"/>
                    <a:pt x="5030" y="3986"/>
                    <a:pt x="4828" y="3963"/>
                  </a:cubicBezTo>
                  <a:lnTo>
                    <a:pt x="5545" y="2922"/>
                  </a:lnTo>
                  <a:close/>
                  <a:moveTo>
                    <a:pt x="6407" y="2978"/>
                  </a:moveTo>
                  <a:lnTo>
                    <a:pt x="6318" y="4031"/>
                  </a:lnTo>
                  <a:lnTo>
                    <a:pt x="6295" y="4031"/>
                  </a:lnTo>
                  <a:cubicBezTo>
                    <a:pt x="6127" y="4031"/>
                    <a:pt x="5970" y="4031"/>
                    <a:pt x="5814" y="4019"/>
                  </a:cubicBezTo>
                  <a:lnTo>
                    <a:pt x="6407" y="2978"/>
                  </a:lnTo>
                  <a:close/>
                  <a:moveTo>
                    <a:pt x="4543" y="0"/>
                  </a:moveTo>
                  <a:cubicBezTo>
                    <a:pt x="4266" y="0"/>
                    <a:pt x="3994" y="39"/>
                    <a:pt x="3753" y="110"/>
                  </a:cubicBezTo>
                  <a:cubicBezTo>
                    <a:pt x="3182" y="290"/>
                    <a:pt x="2733" y="682"/>
                    <a:pt x="2409" y="1174"/>
                  </a:cubicBezTo>
                  <a:cubicBezTo>
                    <a:pt x="2147" y="1089"/>
                    <a:pt x="1875" y="1034"/>
                    <a:pt x="1606" y="1034"/>
                  </a:cubicBezTo>
                  <a:cubicBezTo>
                    <a:pt x="1311" y="1034"/>
                    <a:pt x="1020" y="1100"/>
                    <a:pt x="751" y="1264"/>
                  </a:cubicBezTo>
                  <a:cubicBezTo>
                    <a:pt x="348" y="1522"/>
                    <a:pt x="1" y="2037"/>
                    <a:pt x="101" y="2541"/>
                  </a:cubicBezTo>
                  <a:cubicBezTo>
                    <a:pt x="269" y="3370"/>
                    <a:pt x="1434" y="3739"/>
                    <a:pt x="2129" y="3941"/>
                  </a:cubicBezTo>
                  <a:cubicBezTo>
                    <a:pt x="3269" y="4288"/>
                    <a:pt x="4523" y="4477"/>
                    <a:pt x="5736" y="4477"/>
                  </a:cubicBezTo>
                  <a:cubicBezTo>
                    <a:pt x="5893" y="4477"/>
                    <a:pt x="6050" y="4474"/>
                    <a:pt x="6206" y="4467"/>
                  </a:cubicBezTo>
                  <a:cubicBezTo>
                    <a:pt x="6900" y="4445"/>
                    <a:pt x="8614" y="4243"/>
                    <a:pt x="8233" y="3146"/>
                  </a:cubicBezTo>
                  <a:cubicBezTo>
                    <a:pt x="7960" y="2471"/>
                    <a:pt x="7380" y="2213"/>
                    <a:pt x="6753" y="2213"/>
                  </a:cubicBezTo>
                  <a:cubicBezTo>
                    <a:pt x="6558" y="2213"/>
                    <a:pt x="6358" y="2238"/>
                    <a:pt x="6161" y="2283"/>
                  </a:cubicBezTo>
                  <a:cubicBezTo>
                    <a:pt x="6430" y="1690"/>
                    <a:pt x="6531" y="962"/>
                    <a:pt x="6026" y="491"/>
                  </a:cubicBezTo>
                  <a:cubicBezTo>
                    <a:pt x="5648" y="150"/>
                    <a:pt x="5087" y="0"/>
                    <a:pt x="45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6" name="Google Shape;3276;p18"/>
            <p:cNvSpPr/>
            <p:nvPr/>
          </p:nvSpPr>
          <p:spPr>
            <a:xfrm>
              <a:off x="4612727" y="0"/>
              <a:ext cx="285683" cy="148480"/>
            </a:xfrm>
            <a:custGeom>
              <a:avLst/>
              <a:gdLst/>
              <a:ahLst/>
              <a:cxnLst/>
              <a:rect l="l" t="t" r="r" b="b"/>
              <a:pathLst>
                <a:path w="8614" h="4477" extrusionOk="0">
                  <a:moveTo>
                    <a:pt x="1826" y="1544"/>
                  </a:moveTo>
                  <a:cubicBezTo>
                    <a:pt x="1983" y="1589"/>
                    <a:pt x="2139" y="1656"/>
                    <a:pt x="2274" y="1723"/>
                  </a:cubicBezTo>
                  <a:lnTo>
                    <a:pt x="2296" y="1723"/>
                  </a:lnTo>
                  <a:lnTo>
                    <a:pt x="1635" y="2877"/>
                  </a:lnTo>
                  <a:lnTo>
                    <a:pt x="1826" y="1544"/>
                  </a:lnTo>
                  <a:close/>
                  <a:moveTo>
                    <a:pt x="1418" y="1477"/>
                  </a:moveTo>
                  <a:cubicBezTo>
                    <a:pt x="1470" y="1477"/>
                    <a:pt x="1523" y="1482"/>
                    <a:pt x="1579" y="1488"/>
                  </a:cubicBezTo>
                  <a:lnTo>
                    <a:pt x="1366" y="3000"/>
                  </a:lnTo>
                  <a:cubicBezTo>
                    <a:pt x="1322" y="2967"/>
                    <a:pt x="1277" y="2955"/>
                    <a:pt x="1232" y="2922"/>
                  </a:cubicBezTo>
                  <a:cubicBezTo>
                    <a:pt x="986" y="2731"/>
                    <a:pt x="773" y="2462"/>
                    <a:pt x="818" y="2138"/>
                  </a:cubicBezTo>
                  <a:cubicBezTo>
                    <a:pt x="851" y="1891"/>
                    <a:pt x="1019" y="1578"/>
                    <a:pt x="1266" y="1499"/>
                  </a:cubicBezTo>
                  <a:cubicBezTo>
                    <a:pt x="1316" y="1482"/>
                    <a:pt x="1366" y="1477"/>
                    <a:pt x="1418" y="1477"/>
                  </a:cubicBezTo>
                  <a:close/>
                  <a:moveTo>
                    <a:pt x="3875" y="514"/>
                  </a:moveTo>
                  <a:lnTo>
                    <a:pt x="2699" y="3202"/>
                  </a:lnTo>
                  <a:lnTo>
                    <a:pt x="2677" y="1712"/>
                  </a:lnTo>
                  <a:cubicBezTo>
                    <a:pt x="2778" y="1678"/>
                    <a:pt x="2856" y="1634"/>
                    <a:pt x="2890" y="1555"/>
                  </a:cubicBezTo>
                  <a:cubicBezTo>
                    <a:pt x="3103" y="1130"/>
                    <a:pt x="3416" y="682"/>
                    <a:pt x="3875" y="514"/>
                  </a:cubicBezTo>
                  <a:close/>
                  <a:moveTo>
                    <a:pt x="4324" y="445"/>
                  </a:moveTo>
                  <a:cubicBezTo>
                    <a:pt x="4577" y="445"/>
                    <a:pt x="4860" y="502"/>
                    <a:pt x="5096" y="626"/>
                  </a:cubicBezTo>
                  <a:lnTo>
                    <a:pt x="3898" y="3269"/>
                  </a:lnTo>
                  <a:lnTo>
                    <a:pt x="4256" y="446"/>
                  </a:lnTo>
                  <a:cubicBezTo>
                    <a:pt x="4278" y="445"/>
                    <a:pt x="4301" y="445"/>
                    <a:pt x="4324" y="445"/>
                  </a:cubicBezTo>
                  <a:close/>
                  <a:moveTo>
                    <a:pt x="2431" y="1992"/>
                  </a:moveTo>
                  <a:lnTo>
                    <a:pt x="2453" y="3493"/>
                  </a:lnTo>
                  <a:cubicBezTo>
                    <a:pt x="2207" y="3415"/>
                    <a:pt x="1949" y="3336"/>
                    <a:pt x="1725" y="3224"/>
                  </a:cubicBezTo>
                  <a:lnTo>
                    <a:pt x="2431" y="1992"/>
                  </a:lnTo>
                  <a:close/>
                  <a:moveTo>
                    <a:pt x="5354" y="794"/>
                  </a:moveTo>
                  <a:cubicBezTo>
                    <a:pt x="5444" y="883"/>
                    <a:pt x="5522" y="973"/>
                    <a:pt x="5578" y="1085"/>
                  </a:cubicBezTo>
                  <a:cubicBezTo>
                    <a:pt x="5813" y="1589"/>
                    <a:pt x="5522" y="2261"/>
                    <a:pt x="5231" y="2686"/>
                  </a:cubicBezTo>
                  <a:cubicBezTo>
                    <a:pt x="5163" y="2787"/>
                    <a:pt x="5197" y="2843"/>
                    <a:pt x="5264" y="2877"/>
                  </a:cubicBezTo>
                  <a:lnTo>
                    <a:pt x="4783" y="3583"/>
                  </a:lnTo>
                  <a:lnTo>
                    <a:pt x="5354" y="794"/>
                  </a:lnTo>
                  <a:close/>
                  <a:moveTo>
                    <a:pt x="6284" y="2698"/>
                  </a:moveTo>
                  <a:lnTo>
                    <a:pt x="5724" y="3672"/>
                  </a:lnTo>
                  <a:lnTo>
                    <a:pt x="5791" y="2843"/>
                  </a:lnTo>
                  <a:cubicBezTo>
                    <a:pt x="5959" y="2776"/>
                    <a:pt x="6116" y="2720"/>
                    <a:pt x="6284" y="2698"/>
                  </a:cubicBezTo>
                  <a:close/>
                  <a:moveTo>
                    <a:pt x="3931" y="1006"/>
                  </a:moveTo>
                  <a:lnTo>
                    <a:pt x="3584" y="3773"/>
                  </a:lnTo>
                  <a:cubicBezTo>
                    <a:pt x="3517" y="3762"/>
                    <a:pt x="3461" y="3751"/>
                    <a:pt x="3394" y="3739"/>
                  </a:cubicBezTo>
                  <a:cubicBezTo>
                    <a:pt x="3203" y="3695"/>
                    <a:pt x="3002" y="3650"/>
                    <a:pt x="2800" y="3594"/>
                  </a:cubicBezTo>
                  <a:lnTo>
                    <a:pt x="3931" y="1006"/>
                  </a:lnTo>
                  <a:close/>
                  <a:moveTo>
                    <a:pt x="6687" y="2686"/>
                  </a:moveTo>
                  <a:cubicBezTo>
                    <a:pt x="6900" y="2709"/>
                    <a:pt x="7101" y="2799"/>
                    <a:pt x="7269" y="2978"/>
                  </a:cubicBezTo>
                  <a:lnTo>
                    <a:pt x="6575" y="3874"/>
                  </a:lnTo>
                  <a:lnTo>
                    <a:pt x="6687" y="2686"/>
                  </a:lnTo>
                  <a:close/>
                  <a:moveTo>
                    <a:pt x="4939" y="1566"/>
                  </a:moveTo>
                  <a:lnTo>
                    <a:pt x="4458" y="3919"/>
                  </a:lnTo>
                  <a:cubicBezTo>
                    <a:pt x="4279" y="3896"/>
                    <a:pt x="4099" y="3863"/>
                    <a:pt x="3909" y="3829"/>
                  </a:cubicBezTo>
                  <a:lnTo>
                    <a:pt x="4939" y="1566"/>
                  </a:lnTo>
                  <a:close/>
                  <a:moveTo>
                    <a:pt x="7426" y="3179"/>
                  </a:moveTo>
                  <a:cubicBezTo>
                    <a:pt x="7460" y="3235"/>
                    <a:pt x="7482" y="3280"/>
                    <a:pt x="7516" y="3336"/>
                  </a:cubicBezTo>
                  <a:cubicBezTo>
                    <a:pt x="7684" y="3829"/>
                    <a:pt x="7224" y="3963"/>
                    <a:pt x="6788" y="4008"/>
                  </a:cubicBezTo>
                  <a:lnTo>
                    <a:pt x="7426" y="3179"/>
                  </a:lnTo>
                  <a:close/>
                  <a:moveTo>
                    <a:pt x="5533" y="2922"/>
                  </a:moveTo>
                  <a:lnTo>
                    <a:pt x="5432" y="4019"/>
                  </a:lnTo>
                  <a:cubicBezTo>
                    <a:pt x="5231" y="3997"/>
                    <a:pt x="5029" y="3986"/>
                    <a:pt x="4827" y="3963"/>
                  </a:cubicBezTo>
                  <a:lnTo>
                    <a:pt x="5533" y="2922"/>
                  </a:lnTo>
                  <a:close/>
                  <a:moveTo>
                    <a:pt x="6407" y="2978"/>
                  </a:moveTo>
                  <a:lnTo>
                    <a:pt x="6317" y="4031"/>
                  </a:lnTo>
                  <a:lnTo>
                    <a:pt x="6295" y="4031"/>
                  </a:lnTo>
                  <a:cubicBezTo>
                    <a:pt x="6127" y="4031"/>
                    <a:pt x="5970" y="4031"/>
                    <a:pt x="5813" y="4019"/>
                  </a:cubicBezTo>
                  <a:lnTo>
                    <a:pt x="6407" y="2978"/>
                  </a:lnTo>
                  <a:close/>
                  <a:moveTo>
                    <a:pt x="4542" y="0"/>
                  </a:moveTo>
                  <a:cubicBezTo>
                    <a:pt x="4266" y="0"/>
                    <a:pt x="3994" y="39"/>
                    <a:pt x="3752" y="110"/>
                  </a:cubicBezTo>
                  <a:cubicBezTo>
                    <a:pt x="3181" y="290"/>
                    <a:pt x="2733" y="682"/>
                    <a:pt x="2408" y="1174"/>
                  </a:cubicBezTo>
                  <a:cubicBezTo>
                    <a:pt x="2146" y="1089"/>
                    <a:pt x="1874" y="1034"/>
                    <a:pt x="1606" y="1034"/>
                  </a:cubicBezTo>
                  <a:cubicBezTo>
                    <a:pt x="1311" y="1034"/>
                    <a:pt x="1020" y="1100"/>
                    <a:pt x="750" y="1264"/>
                  </a:cubicBezTo>
                  <a:cubicBezTo>
                    <a:pt x="347" y="1522"/>
                    <a:pt x="0" y="2037"/>
                    <a:pt x="101" y="2541"/>
                  </a:cubicBezTo>
                  <a:cubicBezTo>
                    <a:pt x="258" y="3370"/>
                    <a:pt x="1434" y="3739"/>
                    <a:pt x="2117" y="3941"/>
                  </a:cubicBezTo>
                  <a:cubicBezTo>
                    <a:pt x="3267" y="4288"/>
                    <a:pt x="4522" y="4477"/>
                    <a:pt x="5735" y="4477"/>
                  </a:cubicBezTo>
                  <a:cubicBezTo>
                    <a:pt x="5893" y="4477"/>
                    <a:pt x="6050" y="4474"/>
                    <a:pt x="6205" y="4467"/>
                  </a:cubicBezTo>
                  <a:cubicBezTo>
                    <a:pt x="6900" y="4445"/>
                    <a:pt x="8613" y="4243"/>
                    <a:pt x="8232" y="3146"/>
                  </a:cubicBezTo>
                  <a:cubicBezTo>
                    <a:pt x="7959" y="2471"/>
                    <a:pt x="7380" y="2213"/>
                    <a:pt x="6752" y="2213"/>
                  </a:cubicBezTo>
                  <a:cubicBezTo>
                    <a:pt x="6557" y="2213"/>
                    <a:pt x="6357" y="2238"/>
                    <a:pt x="6160" y="2283"/>
                  </a:cubicBezTo>
                  <a:cubicBezTo>
                    <a:pt x="6429" y="1690"/>
                    <a:pt x="6530" y="962"/>
                    <a:pt x="6026" y="491"/>
                  </a:cubicBezTo>
                  <a:cubicBezTo>
                    <a:pt x="5647" y="150"/>
                    <a:pt x="5086" y="0"/>
                    <a:pt x="4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7" name="Google Shape;3277;p18"/>
            <p:cNvSpPr/>
            <p:nvPr/>
          </p:nvSpPr>
          <p:spPr>
            <a:xfrm>
              <a:off x="5382023" y="0"/>
              <a:ext cx="285683" cy="148480"/>
            </a:xfrm>
            <a:custGeom>
              <a:avLst/>
              <a:gdLst/>
              <a:ahLst/>
              <a:cxnLst/>
              <a:rect l="l" t="t" r="r" b="b"/>
              <a:pathLst>
                <a:path w="8614" h="4477" extrusionOk="0">
                  <a:moveTo>
                    <a:pt x="1826" y="1544"/>
                  </a:moveTo>
                  <a:cubicBezTo>
                    <a:pt x="1983" y="1589"/>
                    <a:pt x="2140" y="1656"/>
                    <a:pt x="2263" y="1723"/>
                  </a:cubicBezTo>
                  <a:lnTo>
                    <a:pt x="2297" y="1723"/>
                  </a:lnTo>
                  <a:lnTo>
                    <a:pt x="1636" y="2877"/>
                  </a:lnTo>
                  <a:lnTo>
                    <a:pt x="1826" y="1544"/>
                  </a:lnTo>
                  <a:close/>
                  <a:moveTo>
                    <a:pt x="1415" y="1477"/>
                  </a:moveTo>
                  <a:cubicBezTo>
                    <a:pt x="1468" y="1477"/>
                    <a:pt x="1524" y="1482"/>
                    <a:pt x="1580" y="1488"/>
                  </a:cubicBezTo>
                  <a:lnTo>
                    <a:pt x="1356" y="3000"/>
                  </a:lnTo>
                  <a:cubicBezTo>
                    <a:pt x="1322" y="2967"/>
                    <a:pt x="1266" y="2955"/>
                    <a:pt x="1233" y="2922"/>
                  </a:cubicBezTo>
                  <a:cubicBezTo>
                    <a:pt x="986" y="2731"/>
                    <a:pt x="773" y="2462"/>
                    <a:pt x="818" y="2138"/>
                  </a:cubicBezTo>
                  <a:cubicBezTo>
                    <a:pt x="852" y="1891"/>
                    <a:pt x="1020" y="1578"/>
                    <a:pt x="1266" y="1499"/>
                  </a:cubicBezTo>
                  <a:cubicBezTo>
                    <a:pt x="1311" y="1482"/>
                    <a:pt x="1361" y="1477"/>
                    <a:pt x="1415" y="1477"/>
                  </a:cubicBezTo>
                  <a:close/>
                  <a:moveTo>
                    <a:pt x="3876" y="514"/>
                  </a:moveTo>
                  <a:lnTo>
                    <a:pt x="2700" y="3202"/>
                  </a:lnTo>
                  <a:lnTo>
                    <a:pt x="2677" y="1712"/>
                  </a:lnTo>
                  <a:cubicBezTo>
                    <a:pt x="2767" y="1678"/>
                    <a:pt x="2857" y="1634"/>
                    <a:pt x="2890" y="1555"/>
                  </a:cubicBezTo>
                  <a:cubicBezTo>
                    <a:pt x="3103" y="1130"/>
                    <a:pt x="3417" y="682"/>
                    <a:pt x="3876" y="514"/>
                  </a:cubicBezTo>
                  <a:close/>
                  <a:moveTo>
                    <a:pt x="4324" y="445"/>
                  </a:moveTo>
                  <a:cubicBezTo>
                    <a:pt x="4577" y="445"/>
                    <a:pt x="4860" y="502"/>
                    <a:pt x="5097" y="626"/>
                  </a:cubicBezTo>
                  <a:lnTo>
                    <a:pt x="3898" y="3269"/>
                  </a:lnTo>
                  <a:lnTo>
                    <a:pt x="4257" y="446"/>
                  </a:lnTo>
                  <a:cubicBezTo>
                    <a:pt x="4279" y="445"/>
                    <a:pt x="4302" y="445"/>
                    <a:pt x="4324" y="445"/>
                  </a:cubicBezTo>
                  <a:close/>
                  <a:moveTo>
                    <a:pt x="2431" y="1992"/>
                  </a:moveTo>
                  <a:lnTo>
                    <a:pt x="2453" y="3493"/>
                  </a:lnTo>
                  <a:cubicBezTo>
                    <a:pt x="2196" y="3415"/>
                    <a:pt x="1949" y="3336"/>
                    <a:pt x="1714" y="3224"/>
                  </a:cubicBezTo>
                  <a:lnTo>
                    <a:pt x="2431" y="1992"/>
                  </a:lnTo>
                  <a:close/>
                  <a:moveTo>
                    <a:pt x="5354" y="794"/>
                  </a:moveTo>
                  <a:cubicBezTo>
                    <a:pt x="5444" y="883"/>
                    <a:pt x="5522" y="973"/>
                    <a:pt x="5567" y="1085"/>
                  </a:cubicBezTo>
                  <a:cubicBezTo>
                    <a:pt x="5802" y="1589"/>
                    <a:pt x="5522" y="2261"/>
                    <a:pt x="5231" y="2686"/>
                  </a:cubicBezTo>
                  <a:cubicBezTo>
                    <a:pt x="5164" y="2787"/>
                    <a:pt x="5198" y="2843"/>
                    <a:pt x="5265" y="2877"/>
                  </a:cubicBezTo>
                  <a:lnTo>
                    <a:pt x="4783" y="3583"/>
                  </a:lnTo>
                  <a:lnTo>
                    <a:pt x="5354" y="794"/>
                  </a:lnTo>
                  <a:close/>
                  <a:moveTo>
                    <a:pt x="6273" y="2698"/>
                  </a:moveTo>
                  <a:lnTo>
                    <a:pt x="5713" y="3672"/>
                  </a:lnTo>
                  <a:lnTo>
                    <a:pt x="5791" y="2843"/>
                  </a:lnTo>
                  <a:cubicBezTo>
                    <a:pt x="5948" y="2776"/>
                    <a:pt x="6116" y="2720"/>
                    <a:pt x="6273" y="2698"/>
                  </a:cubicBezTo>
                  <a:close/>
                  <a:moveTo>
                    <a:pt x="3932" y="1006"/>
                  </a:moveTo>
                  <a:lnTo>
                    <a:pt x="3573" y="3773"/>
                  </a:lnTo>
                  <a:cubicBezTo>
                    <a:pt x="3517" y="3762"/>
                    <a:pt x="3461" y="3751"/>
                    <a:pt x="3394" y="3739"/>
                  </a:cubicBezTo>
                  <a:cubicBezTo>
                    <a:pt x="3204" y="3695"/>
                    <a:pt x="3002" y="3650"/>
                    <a:pt x="2801" y="3594"/>
                  </a:cubicBezTo>
                  <a:lnTo>
                    <a:pt x="3932" y="1006"/>
                  </a:lnTo>
                  <a:close/>
                  <a:moveTo>
                    <a:pt x="6676" y="2686"/>
                  </a:moveTo>
                  <a:cubicBezTo>
                    <a:pt x="6900" y="2709"/>
                    <a:pt x="7102" y="2799"/>
                    <a:pt x="7270" y="2978"/>
                  </a:cubicBezTo>
                  <a:lnTo>
                    <a:pt x="6575" y="3874"/>
                  </a:lnTo>
                  <a:lnTo>
                    <a:pt x="6676" y="2686"/>
                  </a:lnTo>
                  <a:close/>
                  <a:moveTo>
                    <a:pt x="4940" y="1566"/>
                  </a:moveTo>
                  <a:lnTo>
                    <a:pt x="4458" y="3919"/>
                  </a:lnTo>
                  <a:cubicBezTo>
                    <a:pt x="4279" y="3896"/>
                    <a:pt x="4089" y="3863"/>
                    <a:pt x="3909" y="3829"/>
                  </a:cubicBezTo>
                  <a:lnTo>
                    <a:pt x="4940" y="1566"/>
                  </a:lnTo>
                  <a:close/>
                  <a:moveTo>
                    <a:pt x="7426" y="3179"/>
                  </a:moveTo>
                  <a:cubicBezTo>
                    <a:pt x="7449" y="3235"/>
                    <a:pt x="7482" y="3280"/>
                    <a:pt x="7505" y="3336"/>
                  </a:cubicBezTo>
                  <a:cubicBezTo>
                    <a:pt x="7673" y="3829"/>
                    <a:pt x="7225" y="3963"/>
                    <a:pt x="6788" y="4008"/>
                  </a:cubicBezTo>
                  <a:lnTo>
                    <a:pt x="7426" y="3179"/>
                  </a:lnTo>
                  <a:close/>
                  <a:moveTo>
                    <a:pt x="5534" y="2922"/>
                  </a:moveTo>
                  <a:lnTo>
                    <a:pt x="5433" y="4019"/>
                  </a:lnTo>
                  <a:cubicBezTo>
                    <a:pt x="5231" y="3997"/>
                    <a:pt x="5030" y="3986"/>
                    <a:pt x="4828" y="3963"/>
                  </a:cubicBezTo>
                  <a:lnTo>
                    <a:pt x="5534" y="2922"/>
                  </a:lnTo>
                  <a:close/>
                  <a:moveTo>
                    <a:pt x="6407" y="2978"/>
                  </a:moveTo>
                  <a:lnTo>
                    <a:pt x="6306" y="4031"/>
                  </a:lnTo>
                  <a:lnTo>
                    <a:pt x="6284" y="4031"/>
                  </a:lnTo>
                  <a:cubicBezTo>
                    <a:pt x="6127" y="4031"/>
                    <a:pt x="5970" y="4031"/>
                    <a:pt x="5802" y="4019"/>
                  </a:cubicBezTo>
                  <a:lnTo>
                    <a:pt x="6407" y="2978"/>
                  </a:lnTo>
                  <a:close/>
                  <a:moveTo>
                    <a:pt x="4535" y="0"/>
                  </a:moveTo>
                  <a:cubicBezTo>
                    <a:pt x="4260" y="0"/>
                    <a:pt x="3990" y="39"/>
                    <a:pt x="3753" y="110"/>
                  </a:cubicBezTo>
                  <a:cubicBezTo>
                    <a:pt x="3170" y="290"/>
                    <a:pt x="2722" y="682"/>
                    <a:pt x="2409" y="1174"/>
                  </a:cubicBezTo>
                  <a:cubicBezTo>
                    <a:pt x="2147" y="1089"/>
                    <a:pt x="1875" y="1034"/>
                    <a:pt x="1606" y="1034"/>
                  </a:cubicBezTo>
                  <a:cubicBezTo>
                    <a:pt x="1311" y="1034"/>
                    <a:pt x="1020" y="1100"/>
                    <a:pt x="751" y="1264"/>
                  </a:cubicBezTo>
                  <a:cubicBezTo>
                    <a:pt x="348" y="1522"/>
                    <a:pt x="0" y="2037"/>
                    <a:pt x="90" y="2541"/>
                  </a:cubicBezTo>
                  <a:cubicBezTo>
                    <a:pt x="258" y="3370"/>
                    <a:pt x="1423" y="3739"/>
                    <a:pt x="2117" y="3941"/>
                  </a:cubicBezTo>
                  <a:cubicBezTo>
                    <a:pt x="3267" y="4288"/>
                    <a:pt x="4523" y="4477"/>
                    <a:pt x="5736" y="4477"/>
                  </a:cubicBezTo>
                  <a:cubicBezTo>
                    <a:pt x="5893" y="4477"/>
                    <a:pt x="6050" y="4474"/>
                    <a:pt x="6206" y="4467"/>
                  </a:cubicBezTo>
                  <a:cubicBezTo>
                    <a:pt x="6900" y="4445"/>
                    <a:pt x="8614" y="4243"/>
                    <a:pt x="8233" y="3146"/>
                  </a:cubicBezTo>
                  <a:cubicBezTo>
                    <a:pt x="7960" y="2471"/>
                    <a:pt x="7380" y="2213"/>
                    <a:pt x="6753" y="2213"/>
                  </a:cubicBezTo>
                  <a:cubicBezTo>
                    <a:pt x="6558" y="2213"/>
                    <a:pt x="6358" y="2238"/>
                    <a:pt x="6161" y="2283"/>
                  </a:cubicBezTo>
                  <a:cubicBezTo>
                    <a:pt x="6430" y="1690"/>
                    <a:pt x="6530" y="962"/>
                    <a:pt x="6015" y="491"/>
                  </a:cubicBezTo>
                  <a:cubicBezTo>
                    <a:pt x="5636" y="150"/>
                    <a:pt x="5076" y="0"/>
                    <a:pt x="45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8" name="Google Shape;3278;p18"/>
            <p:cNvSpPr/>
            <p:nvPr/>
          </p:nvSpPr>
          <p:spPr>
            <a:xfrm>
              <a:off x="2478987" y="240679"/>
              <a:ext cx="285683" cy="148513"/>
            </a:xfrm>
            <a:custGeom>
              <a:avLst/>
              <a:gdLst/>
              <a:ahLst/>
              <a:cxnLst/>
              <a:rect l="l" t="t" r="r" b="b"/>
              <a:pathLst>
                <a:path w="8614" h="4478" extrusionOk="0">
                  <a:moveTo>
                    <a:pt x="1826" y="1545"/>
                  </a:moveTo>
                  <a:cubicBezTo>
                    <a:pt x="1994" y="1590"/>
                    <a:pt x="2151" y="1668"/>
                    <a:pt x="2274" y="1724"/>
                  </a:cubicBezTo>
                  <a:lnTo>
                    <a:pt x="2308" y="1724"/>
                  </a:lnTo>
                  <a:lnTo>
                    <a:pt x="1636" y="2878"/>
                  </a:lnTo>
                  <a:lnTo>
                    <a:pt x="1826" y="1545"/>
                  </a:lnTo>
                  <a:close/>
                  <a:moveTo>
                    <a:pt x="1425" y="1478"/>
                  </a:moveTo>
                  <a:cubicBezTo>
                    <a:pt x="1476" y="1478"/>
                    <a:pt x="1530" y="1483"/>
                    <a:pt x="1580" y="1489"/>
                  </a:cubicBezTo>
                  <a:lnTo>
                    <a:pt x="1367" y="3001"/>
                  </a:lnTo>
                  <a:cubicBezTo>
                    <a:pt x="1322" y="2979"/>
                    <a:pt x="1278" y="2956"/>
                    <a:pt x="1233" y="2923"/>
                  </a:cubicBezTo>
                  <a:cubicBezTo>
                    <a:pt x="986" y="2732"/>
                    <a:pt x="774" y="2463"/>
                    <a:pt x="830" y="2139"/>
                  </a:cubicBezTo>
                  <a:cubicBezTo>
                    <a:pt x="863" y="1892"/>
                    <a:pt x="1031" y="1579"/>
                    <a:pt x="1278" y="1500"/>
                  </a:cubicBezTo>
                  <a:cubicBezTo>
                    <a:pt x="1322" y="1483"/>
                    <a:pt x="1373" y="1478"/>
                    <a:pt x="1425" y="1478"/>
                  </a:cubicBezTo>
                  <a:close/>
                  <a:moveTo>
                    <a:pt x="3876" y="515"/>
                  </a:moveTo>
                  <a:lnTo>
                    <a:pt x="2711" y="3203"/>
                  </a:lnTo>
                  <a:lnTo>
                    <a:pt x="2689" y="1713"/>
                  </a:lnTo>
                  <a:cubicBezTo>
                    <a:pt x="2778" y="1679"/>
                    <a:pt x="2857" y="1635"/>
                    <a:pt x="2902" y="1556"/>
                  </a:cubicBezTo>
                  <a:cubicBezTo>
                    <a:pt x="3114" y="1131"/>
                    <a:pt x="3417" y="683"/>
                    <a:pt x="3876" y="515"/>
                  </a:cubicBezTo>
                  <a:close/>
                  <a:moveTo>
                    <a:pt x="4327" y="446"/>
                  </a:moveTo>
                  <a:cubicBezTo>
                    <a:pt x="4587" y="446"/>
                    <a:pt x="4861" y="503"/>
                    <a:pt x="5097" y="627"/>
                  </a:cubicBezTo>
                  <a:lnTo>
                    <a:pt x="3899" y="3270"/>
                  </a:lnTo>
                  <a:lnTo>
                    <a:pt x="4257" y="447"/>
                  </a:lnTo>
                  <a:cubicBezTo>
                    <a:pt x="4280" y="446"/>
                    <a:pt x="4303" y="446"/>
                    <a:pt x="4327" y="446"/>
                  </a:cubicBezTo>
                  <a:close/>
                  <a:moveTo>
                    <a:pt x="2442" y="1993"/>
                  </a:moveTo>
                  <a:lnTo>
                    <a:pt x="2465" y="3494"/>
                  </a:lnTo>
                  <a:cubicBezTo>
                    <a:pt x="2207" y="3427"/>
                    <a:pt x="1961" y="3337"/>
                    <a:pt x="1726" y="3225"/>
                  </a:cubicBezTo>
                  <a:lnTo>
                    <a:pt x="2442" y="1993"/>
                  </a:lnTo>
                  <a:close/>
                  <a:moveTo>
                    <a:pt x="5366" y="806"/>
                  </a:moveTo>
                  <a:cubicBezTo>
                    <a:pt x="5455" y="884"/>
                    <a:pt x="5534" y="974"/>
                    <a:pt x="5579" y="1086"/>
                  </a:cubicBezTo>
                  <a:cubicBezTo>
                    <a:pt x="5814" y="1590"/>
                    <a:pt x="5534" y="2262"/>
                    <a:pt x="5243" y="2687"/>
                  </a:cubicBezTo>
                  <a:cubicBezTo>
                    <a:pt x="5175" y="2788"/>
                    <a:pt x="5209" y="2844"/>
                    <a:pt x="5276" y="2878"/>
                  </a:cubicBezTo>
                  <a:lnTo>
                    <a:pt x="4783" y="3583"/>
                  </a:lnTo>
                  <a:lnTo>
                    <a:pt x="5366" y="806"/>
                  </a:lnTo>
                  <a:close/>
                  <a:moveTo>
                    <a:pt x="6284" y="2699"/>
                  </a:moveTo>
                  <a:lnTo>
                    <a:pt x="5724" y="3684"/>
                  </a:lnTo>
                  <a:lnTo>
                    <a:pt x="5803" y="2844"/>
                  </a:lnTo>
                  <a:cubicBezTo>
                    <a:pt x="5959" y="2777"/>
                    <a:pt x="6116" y="2721"/>
                    <a:pt x="6284" y="2699"/>
                  </a:cubicBezTo>
                  <a:close/>
                  <a:moveTo>
                    <a:pt x="3943" y="1019"/>
                  </a:moveTo>
                  <a:lnTo>
                    <a:pt x="3585" y="3774"/>
                  </a:lnTo>
                  <a:cubicBezTo>
                    <a:pt x="3529" y="3763"/>
                    <a:pt x="3462" y="3752"/>
                    <a:pt x="3406" y="3740"/>
                  </a:cubicBezTo>
                  <a:cubicBezTo>
                    <a:pt x="3204" y="3696"/>
                    <a:pt x="3014" y="3651"/>
                    <a:pt x="2812" y="3595"/>
                  </a:cubicBezTo>
                  <a:lnTo>
                    <a:pt x="3943" y="1019"/>
                  </a:lnTo>
                  <a:close/>
                  <a:moveTo>
                    <a:pt x="6687" y="2687"/>
                  </a:moveTo>
                  <a:cubicBezTo>
                    <a:pt x="6911" y="2710"/>
                    <a:pt x="7113" y="2811"/>
                    <a:pt x="7281" y="2979"/>
                  </a:cubicBezTo>
                  <a:lnTo>
                    <a:pt x="6587" y="3875"/>
                  </a:lnTo>
                  <a:lnTo>
                    <a:pt x="6687" y="2687"/>
                  </a:lnTo>
                  <a:close/>
                  <a:moveTo>
                    <a:pt x="4951" y="1567"/>
                  </a:moveTo>
                  <a:lnTo>
                    <a:pt x="4470" y="3920"/>
                  </a:lnTo>
                  <a:cubicBezTo>
                    <a:pt x="4279" y="3897"/>
                    <a:pt x="4100" y="3864"/>
                    <a:pt x="3921" y="3830"/>
                  </a:cubicBezTo>
                  <a:lnTo>
                    <a:pt x="4951" y="1567"/>
                  </a:lnTo>
                  <a:close/>
                  <a:moveTo>
                    <a:pt x="7427" y="3180"/>
                  </a:moveTo>
                  <a:cubicBezTo>
                    <a:pt x="7460" y="3236"/>
                    <a:pt x="7494" y="3281"/>
                    <a:pt x="7516" y="3337"/>
                  </a:cubicBezTo>
                  <a:cubicBezTo>
                    <a:pt x="7684" y="3830"/>
                    <a:pt x="7236" y="3964"/>
                    <a:pt x="6788" y="4009"/>
                  </a:cubicBezTo>
                  <a:lnTo>
                    <a:pt x="7427" y="3180"/>
                  </a:lnTo>
                  <a:close/>
                  <a:moveTo>
                    <a:pt x="5545" y="2923"/>
                  </a:moveTo>
                  <a:lnTo>
                    <a:pt x="5444" y="4020"/>
                  </a:lnTo>
                  <a:cubicBezTo>
                    <a:pt x="5243" y="4009"/>
                    <a:pt x="5041" y="3987"/>
                    <a:pt x="4839" y="3964"/>
                  </a:cubicBezTo>
                  <a:lnTo>
                    <a:pt x="5545" y="2923"/>
                  </a:lnTo>
                  <a:close/>
                  <a:moveTo>
                    <a:pt x="6407" y="2979"/>
                  </a:moveTo>
                  <a:lnTo>
                    <a:pt x="6318" y="4032"/>
                  </a:lnTo>
                  <a:lnTo>
                    <a:pt x="6295" y="4032"/>
                  </a:lnTo>
                  <a:cubicBezTo>
                    <a:pt x="6250" y="4035"/>
                    <a:pt x="6203" y="4036"/>
                    <a:pt x="6155" y="4036"/>
                  </a:cubicBezTo>
                  <a:cubicBezTo>
                    <a:pt x="6041" y="4036"/>
                    <a:pt x="5925" y="4028"/>
                    <a:pt x="5814" y="4020"/>
                  </a:cubicBezTo>
                  <a:lnTo>
                    <a:pt x="6407" y="2979"/>
                  </a:lnTo>
                  <a:close/>
                  <a:moveTo>
                    <a:pt x="4546" y="1"/>
                  </a:moveTo>
                  <a:cubicBezTo>
                    <a:pt x="4271" y="1"/>
                    <a:pt x="4002" y="40"/>
                    <a:pt x="3764" y="111"/>
                  </a:cubicBezTo>
                  <a:cubicBezTo>
                    <a:pt x="3182" y="291"/>
                    <a:pt x="2734" y="683"/>
                    <a:pt x="2409" y="1187"/>
                  </a:cubicBezTo>
                  <a:cubicBezTo>
                    <a:pt x="2149" y="1100"/>
                    <a:pt x="1874" y="1042"/>
                    <a:pt x="1601" y="1042"/>
                  </a:cubicBezTo>
                  <a:cubicBezTo>
                    <a:pt x="1310" y="1042"/>
                    <a:pt x="1023" y="1108"/>
                    <a:pt x="762" y="1276"/>
                  </a:cubicBezTo>
                  <a:cubicBezTo>
                    <a:pt x="348" y="1523"/>
                    <a:pt x="1" y="2038"/>
                    <a:pt x="102" y="2542"/>
                  </a:cubicBezTo>
                  <a:cubicBezTo>
                    <a:pt x="270" y="3371"/>
                    <a:pt x="1434" y="3740"/>
                    <a:pt x="2129" y="3942"/>
                  </a:cubicBezTo>
                  <a:cubicBezTo>
                    <a:pt x="3279" y="4289"/>
                    <a:pt x="4525" y="4478"/>
                    <a:pt x="5737" y="4478"/>
                  </a:cubicBezTo>
                  <a:cubicBezTo>
                    <a:pt x="5894" y="4478"/>
                    <a:pt x="6050" y="4475"/>
                    <a:pt x="6206" y="4468"/>
                  </a:cubicBezTo>
                  <a:cubicBezTo>
                    <a:pt x="6911" y="4446"/>
                    <a:pt x="8614" y="4244"/>
                    <a:pt x="8244" y="3147"/>
                  </a:cubicBezTo>
                  <a:cubicBezTo>
                    <a:pt x="7971" y="2472"/>
                    <a:pt x="7385" y="2214"/>
                    <a:pt x="6755" y="2214"/>
                  </a:cubicBezTo>
                  <a:cubicBezTo>
                    <a:pt x="6558" y="2214"/>
                    <a:pt x="6358" y="2239"/>
                    <a:pt x="6161" y="2284"/>
                  </a:cubicBezTo>
                  <a:cubicBezTo>
                    <a:pt x="6441" y="1691"/>
                    <a:pt x="6531" y="963"/>
                    <a:pt x="6027" y="492"/>
                  </a:cubicBezTo>
                  <a:cubicBezTo>
                    <a:pt x="5648" y="151"/>
                    <a:pt x="5087" y="1"/>
                    <a:pt x="45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9" name="Google Shape;3279;p18"/>
            <p:cNvSpPr/>
            <p:nvPr/>
          </p:nvSpPr>
          <p:spPr>
            <a:xfrm>
              <a:off x="2896535" y="254641"/>
              <a:ext cx="208044" cy="108350"/>
            </a:xfrm>
            <a:custGeom>
              <a:avLst/>
              <a:gdLst/>
              <a:ahLst/>
              <a:cxnLst/>
              <a:rect l="l" t="t" r="r" b="b"/>
              <a:pathLst>
                <a:path w="6273" h="3267" extrusionOk="0">
                  <a:moveTo>
                    <a:pt x="4917" y="1102"/>
                  </a:moveTo>
                  <a:lnTo>
                    <a:pt x="5052" y="2087"/>
                  </a:lnTo>
                  <a:lnTo>
                    <a:pt x="4548" y="1214"/>
                  </a:lnTo>
                  <a:cubicBezTo>
                    <a:pt x="4671" y="1169"/>
                    <a:pt x="4794" y="1124"/>
                    <a:pt x="4917" y="1102"/>
                  </a:cubicBezTo>
                  <a:close/>
                  <a:moveTo>
                    <a:pt x="5096" y="1102"/>
                  </a:moveTo>
                  <a:lnTo>
                    <a:pt x="5096" y="1102"/>
                  </a:lnTo>
                  <a:cubicBezTo>
                    <a:pt x="5298" y="1113"/>
                    <a:pt x="5477" y="1214"/>
                    <a:pt x="5600" y="1482"/>
                  </a:cubicBezTo>
                  <a:cubicBezTo>
                    <a:pt x="5679" y="1684"/>
                    <a:pt x="5668" y="1874"/>
                    <a:pt x="5522" y="2042"/>
                  </a:cubicBezTo>
                  <a:cubicBezTo>
                    <a:pt x="5444" y="2132"/>
                    <a:pt x="5354" y="2199"/>
                    <a:pt x="5264" y="2255"/>
                  </a:cubicBezTo>
                  <a:lnTo>
                    <a:pt x="5096" y="1102"/>
                  </a:lnTo>
                  <a:close/>
                  <a:moveTo>
                    <a:pt x="3461" y="452"/>
                  </a:moveTo>
                  <a:lnTo>
                    <a:pt x="3461" y="452"/>
                  </a:lnTo>
                  <a:cubicBezTo>
                    <a:pt x="3752" y="609"/>
                    <a:pt x="3976" y="889"/>
                    <a:pt x="4122" y="1191"/>
                  </a:cubicBezTo>
                  <a:cubicBezTo>
                    <a:pt x="4156" y="1247"/>
                    <a:pt x="4223" y="1281"/>
                    <a:pt x="4290" y="1281"/>
                  </a:cubicBezTo>
                  <a:lnTo>
                    <a:pt x="4279" y="2334"/>
                  </a:lnTo>
                  <a:lnTo>
                    <a:pt x="3461" y="452"/>
                  </a:lnTo>
                  <a:close/>
                  <a:moveTo>
                    <a:pt x="2959" y="325"/>
                  </a:moveTo>
                  <a:cubicBezTo>
                    <a:pt x="3024" y="325"/>
                    <a:pt x="3087" y="330"/>
                    <a:pt x="3148" y="340"/>
                  </a:cubicBezTo>
                  <a:lnTo>
                    <a:pt x="3405" y="2378"/>
                  </a:lnTo>
                  <a:lnTo>
                    <a:pt x="2509" y="407"/>
                  </a:lnTo>
                  <a:cubicBezTo>
                    <a:pt x="2650" y="352"/>
                    <a:pt x="2808" y="325"/>
                    <a:pt x="2959" y="325"/>
                  </a:cubicBezTo>
                  <a:close/>
                  <a:moveTo>
                    <a:pt x="4469" y="1449"/>
                  </a:moveTo>
                  <a:lnTo>
                    <a:pt x="5018" y="2390"/>
                  </a:lnTo>
                  <a:cubicBezTo>
                    <a:pt x="4839" y="2468"/>
                    <a:pt x="4648" y="2535"/>
                    <a:pt x="4458" y="2591"/>
                  </a:cubicBezTo>
                  <a:lnTo>
                    <a:pt x="4469" y="1449"/>
                  </a:lnTo>
                  <a:close/>
                  <a:moveTo>
                    <a:pt x="2330" y="519"/>
                  </a:moveTo>
                  <a:lnTo>
                    <a:pt x="2767" y="2602"/>
                  </a:lnTo>
                  <a:lnTo>
                    <a:pt x="2767" y="2602"/>
                  </a:lnTo>
                  <a:lnTo>
                    <a:pt x="2386" y="2042"/>
                  </a:lnTo>
                  <a:cubicBezTo>
                    <a:pt x="2453" y="1998"/>
                    <a:pt x="2487" y="1942"/>
                    <a:pt x="2431" y="1863"/>
                  </a:cubicBezTo>
                  <a:cubicBezTo>
                    <a:pt x="2229" y="1561"/>
                    <a:pt x="2016" y="1068"/>
                    <a:pt x="2184" y="710"/>
                  </a:cubicBezTo>
                  <a:cubicBezTo>
                    <a:pt x="2218" y="631"/>
                    <a:pt x="2274" y="564"/>
                    <a:pt x="2330" y="519"/>
                  </a:cubicBezTo>
                  <a:close/>
                  <a:moveTo>
                    <a:pt x="1703" y="1998"/>
                  </a:moveTo>
                  <a:lnTo>
                    <a:pt x="1703" y="1998"/>
                  </a:lnTo>
                  <a:cubicBezTo>
                    <a:pt x="1792" y="2020"/>
                    <a:pt x="1893" y="2054"/>
                    <a:pt x="1983" y="2098"/>
                  </a:cubicBezTo>
                  <a:cubicBezTo>
                    <a:pt x="1994" y="2110"/>
                    <a:pt x="2016" y="2110"/>
                    <a:pt x="2027" y="2121"/>
                  </a:cubicBezTo>
                  <a:lnTo>
                    <a:pt x="2083" y="2670"/>
                  </a:lnTo>
                  <a:lnTo>
                    <a:pt x="1703" y="1998"/>
                  </a:lnTo>
                  <a:close/>
                  <a:moveTo>
                    <a:pt x="3383" y="732"/>
                  </a:moveTo>
                  <a:lnTo>
                    <a:pt x="4212" y="2647"/>
                  </a:lnTo>
                  <a:cubicBezTo>
                    <a:pt x="4167" y="2658"/>
                    <a:pt x="4111" y="2670"/>
                    <a:pt x="4066" y="2681"/>
                  </a:cubicBezTo>
                  <a:cubicBezTo>
                    <a:pt x="3932" y="2714"/>
                    <a:pt x="3786" y="2748"/>
                    <a:pt x="3640" y="2770"/>
                  </a:cubicBezTo>
                  <a:lnTo>
                    <a:pt x="3383" y="732"/>
                  </a:lnTo>
                  <a:close/>
                  <a:moveTo>
                    <a:pt x="1331" y="1940"/>
                  </a:moveTo>
                  <a:cubicBezTo>
                    <a:pt x="1347" y="1940"/>
                    <a:pt x="1362" y="1941"/>
                    <a:pt x="1378" y="1942"/>
                  </a:cubicBezTo>
                  <a:lnTo>
                    <a:pt x="1456" y="2815"/>
                  </a:lnTo>
                  <a:lnTo>
                    <a:pt x="919" y="2121"/>
                  </a:lnTo>
                  <a:cubicBezTo>
                    <a:pt x="1021" y="1998"/>
                    <a:pt x="1162" y="1940"/>
                    <a:pt x="1331" y="1940"/>
                  </a:cubicBezTo>
                  <a:close/>
                  <a:moveTo>
                    <a:pt x="2644" y="1135"/>
                  </a:moveTo>
                  <a:lnTo>
                    <a:pt x="3405" y="2815"/>
                  </a:lnTo>
                  <a:cubicBezTo>
                    <a:pt x="3271" y="2838"/>
                    <a:pt x="3136" y="2860"/>
                    <a:pt x="3002" y="2871"/>
                  </a:cubicBezTo>
                  <a:lnTo>
                    <a:pt x="2644" y="1135"/>
                  </a:lnTo>
                  <a:close/>
                  <a:moveTo>
                    <a:pt x="818" y="2278"/>
                  </a:moveTo>
                  <a:lnTo>
                    <a:pt x="1277" y="2882"/>
                  </a:lnTo>
                  <a:cubicBezTo>
                    <a:pt x="952" y="2826"/>
                    <a:pt x="672" y="2681"/>
                    <a:pt x="773" y="2345"/>
                  </a:cubicBezTo>
                  <a:cubicBezTo>
                    <a:pt x="784" y="2322"/>
                    <a:pt x="807" y="2300"/>
                    <a:pt x="818" y="2278"/>
                  </a:cubicBezTo>
                  <a:close/>
                  <a:moveTo>
                    <a:pt x="2218" y="2121"/>
                  </a:moveTo>
                  <a:lnTo>
                    <a:pt x="2744" y="2894"/>
                  </a:lnTo>
                  <a:cubicBezTo>
                    <a:pt x="2588" y="2905"/>
                    <a:pt x="2442" y="2916"/>
                    <a:pt x="2285" y="2927"/>
                  </a:cubicBezTo>
                  <a:lnTo>
                    <a:pt x="2218" y="2121"/>
                  </a:lnTo>
                  <a:close/>
                  <a:moveTo>
                    <a:pt x="1579" y="2166"/>
                  </a:moveTo>
                  <a:lnTo>
                    <a:pt x="2016" y="2927"/>
                  </a:lnTo>
                  <a:cubicBezTo>
                    <a:pt x="2001" y="2927"/>
                    <a:pt x="1981" y="2932"/>
                    <a:pt x="1963" y="2932"/>
                  </a:cubicBezTo>
                  <a:cubicBezTo>
                    <a:pt x="1954" y="2932"/>
                    <a:pt x="1945" y="2931"/>
                    <a:pt x="1938" y="2927"/>
                  </a:cubicBezTo>
                  <a:lnTo>
                    <a:pt x="1647" y="2927"/>
                  </a:lnTo>
                  <a:lnTo>
                    <a:pt x="1579" y="2166"/>
                  </a:lnTo>
                  <a:close/>
                  <a:moveTo>
                    <a:pt x="3091" y="1"/>
                  </a:moveTo>
                  <a:cubicBezTo>
                    <a:pt x="2648" y="1"/>
                    <a:pt x="2173" y="144"/>
                    <a:pt x="1871" y="430"/>
                  </a:cubicBezTo>
                  <a:cubicBezTo>
                    <a:pt x="1535" y="754"/>
                    <a:pt x="1557" y="1225"/>
                    <a:pt x="1714" y="1628"/>
                  </a:cubicBezTo>
                  <a:cubicBezTo>
                    <a:pt x="1637" y="1619"/>
                    <a:pt x="1559" y="1615"/>
                    <a:pt x="1482" y="1615"/>
                  </a:cubicBezTo>
                  <a:cubicBezTo>
                    <a:pt x="969" y="1615"/>
                    <a:pt x="483" y="1819"/>
                    <a:pt x="269" y="2345"/>
                  </a:cubicBezTo>
                  <a:cubicBezTo>
                    <a:pt x="269" y="2356"/>
                    <a:pt x="269" y="2356"/>
                    <a:pt x="269" y="2367"/>
                  </a:cubicBezTo>
                  <a:cubicBezTo>
                    <a:pt x="258" y="2378"/>
                    <a:pt x="258" y="2378"/>
                    <a:pt x="247" y="2390"/>
                  </a:cubicBezTo>
                  <a:cubicBezTo>
                    <a:pt x="1" y="3113"/>
                    <a:pt x="954" y="3266"/>
                    <a:pt x="1809" y="3266"/>
                  </a:cubicBezTo>
                  <a:cubicBezTo>
                    <a:pt x="2278" y="3266"/>
                    <a:pt x="2718" y="3220"/>
                    <a:pt x="2912" y="3196"/>
                  </a:cubicBezTo>
                  <a:cubicBezTo>
                    <a:pt x="3394" y="3140"/>
                    <a:pt x="3876" y="3050"/>
                    <a:pt x="4346" y="2927"/>
                  </a:cubicBezTo>
                  <a:cubicBezTo>
                    <a:pt x="4940" y="2770"/>
                    <a:pt x="5768" y="2535"/>
                    <a:pt x="6093" y="1964"/>
                  </a:cubicBezTo>
                  <a:cubicBezTo>
                    <a:pt x="6273" y="1628"/>
                    <a:pt x="6149" y="1225"/>
                    <a:pt x="5869" y="978"/>
                  </a:cubicBezTo>
                  <a:cubicBezTo>
                    <a:pt x="5684" y="810"/>
                    <a:pt x="5456" y="747"/>
                    <a:pt x="5218" y="747"/>
                  </a:cubicBezTo>
                  <a:cubicBezTo>
                    <a:pt x="4995" y="747"/>
                    <a:pt x="4764" y="802"/>
                    <a:pt x="4548" y="878"/>
                  </a:cubicBezTo>
                  <a:cubicBezTo>
                    <a:pt x="4324" y="497"/>
                    <a:pt x="4010" y="172"/>
                    <a:pt x="3562" y="60"/>
                  </a:cubicBezTo>
                  <a:cubicBezTo>
                    <a:pt x="3416" y="21"/>
                    <a:pt x="3256" y="1"/>
                    <a:pt x="30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0" name="Google Shape;3280;p18"/>
            <p:cNvSpPr/>
            <p:nvPr/>
          </p:nvSpPr>
          <p:spPr>
            <a:xfrm>
              <a:off x="3248317" y="240679"/>
              <a:ext cx="285683" cy="148513"/>
            </a:xfrm>
            <a:custGeom>
              <a:avLst/>
              <a:gdLst/>
              <a:ahLst/>
              <a:cxnLst/>
              <a:rect l="l" t="t" r="r" b="b"/>
              <a:pathLst>
                <a:path w="8614" h="4478" extrusionOk="0">
                  <a:moveTo>
                    <a:pt x="1826" y="1545"/>
                  </a:moveTo>
                  <a:cubicBezTo>
                    <a:pt x="1983" y="1590"/>
                    <a:pt x="2151" y="1668"/>
                    <a:pt x="2274" y="1724"/>
                  </a:cubicBezTo>
                  <a:lnTo>
                    <a:pt x="2296" y="1724"/>
                  </a:lnTo>
                  <a:lnTo>
                    <a:pt x="1635" y="2878"/>
                  </a:lnTo>
                  <a:lnTo>
                    <a:pt x="1826" y="1545"/>
                  </a:lnTo>
                  <a:close/>
                  <a:moveTo>
                    <a:pt x="1418" y="1478"/>
                  </a:moveTo>
                  <a:cubicBezTo>
                    <a:pt x="1470" y="1478"/>
                    <a:pt x="1523" y="1483"/>
                    <a:pt x="1579" y="1489"/>
                  </a:cubicBezTo>
                  <a:lnTo>
                    <a:pt x="1367" y="3001"/>
                  </a:lnTo>
                  <a:cubicBezTo>
                    <a:pt x="1322" y="2979"/>
                    <a:pt x="1277" y="2956"/>
                    <a:pt x="1232" y="2923"/>
                  </a:cubicBezTo>
                  <a:cubicBezTo>
                    <a:pt x="986" y="2732"/>
                    <a:pt x="773" y="2463"/>
                    <a:pt x="818" y="2139"/>
                  </a:cubicBezTo>
                  <a:cubicBezTo>
                    <a:pt x="851" y="1892"/>
                    <a:pt x="1031" y="1579"/>
                    <a:pt x="1266" y="1500"/>
                  </a:cubicBezTo>
                  <a:cubicBezTo>
                    <a:pt x="1316" y="1483"/>
                    <a:pt x="1367" y="1478"/>
                    <a:pt x="1418" y="1478"/>
                  </a:cubicBezTo>
                  <a:close/>
                  <a:moveTo>
                    <a:pt x="3876" y="515"/>
                  </a:moveTo>
                  <a:lnTo>
                    <a:pt x="2700" y="3203"/>
                  </a:lnTo>
                  <a:lnTo>
                    <a:pt x="2688" y="1713"/>
                  </a:lnTo>
                  <a:cubicBezTo>
                    <a:pt x="2778" y="1679"/>
                    <a:pt x="2856" y="1635"/>
                    <a:pt x="2901" y="1556"/>
                  </a:cubicBezTo>
                  <a:cubicBezTo>
                    <a:pt x="3103" y="1131"/>
                    <a:pt x="3416" y="683"/>
                    <a:pt x="3876" y="515"/>
                  </a:cubicBezTo>
                  <a:close/>
                  <a:moveTo>
                    <a:pt x="4326" y="446"/>
                  </a:moveTo>
                  <a:cubicBezTo>
                    <a:pt x="4586" y="446"/>
                    <a:pt x="4860" y="503"/>
                    <a:pt x="5096" y="627"/>
                  </a:cubicBezTo>
                  <a:lnTo>
                    <a:pt x="3898" y="3270"/>
                  </a:lnTo>
                  <a:lnTo>
                    <a:pt x="4256" y="447"/>
                  </a:lnTo>
                  <a:cubicBezTo>
                    <a:pt x="4280" y="446"/>
                    <a:pt x="4303" y="446"/>
                    <a:pt x="4326" y="446"/>
                  </a:cubicBezTo>
                  <a:close/>
                  <a:moveTo>
                    <a:pt x="2442" y="1993"/>
                  </a:moveTo>
                  <a:lnTo>
                    <a:pt x="2453" y="3494"/>
                  </a:lnTo>
                  <a:cubicBezTo>
                    <a:pt x="2207" y="3427"/>
                    <a:pt x="1960" y="3337"/>
                    <a:pt x="1725" y="3225"/>
                  </a:cubicBezTo>
                  <a:lnTo>
                    <a:pt x="2442" y="1993"/>
                  </a:lnTo>
                  <a:close/>
                  <a:moveTo>
                    <a:pt x="5354" y="806"/>
                  </a:moveTo>
                  <a:cubicBezTo>
                    <a:pt x="5444" y="884"/>
                    <a:pt x="5522" y="974"/>
                    <a:pt x="5578" y="1086"/>
                  </a:cubicBezTo>
                  <a:cubicBezTo>
                    <a:pt x="5813" y="1590"/>
                    <a:pt x="5533" y="2262"/>
                    <a:pt x="5231" y="2687"/>
                  </a:cubicBezTo>
                  <a:cubicBezTo>
                    <a:pt x="5175" y="2788"/>
                    <a:pt x="5197" y="2844"/>
                    <a:pt x="5276" y="2878"/>
                  </a:cubicBezTo>
                  <a:lnTo>
                    <a:pt x="4783" y="3583"/>
                  </a:lnTo>
                  <a:lnTo>
                    <a:pt x="5354" y="806"/>
                  </a:lnTo>
                  <a:close/>
                  <a:moveTo>
                    <a:pt x="6284" y="2699"/>
                  </a:moveTo>
                  <a:lnTo>
                    <a:pt x="5724" y="3684"/>
                  </a:lnTo>
                  <a:lnTo>
                    <a:pt x="5802" y="2844"/>
                  </a:lnTo>
                  <a:cubicBezTo>
                    <a:pt x="5959" y="2777"/>
                    <a:pt x="6116" y="2721"/>
                    <a:pt x="6284" y="2699"/>
                  </a:cubicBezTo>
                  <a:close/>
                  <a:moveTo>
                    <a:pt x="3932" y="1019"/>
                  </a:moveTo>
                  <a:lnTo>
                    <a:pt x="3584" y="3774"/>
                  </a:lnTo>
                  <a:cubicBezTo>
                    <a:pt x="3517" y="3763"/>
                    <a:pt x="3461" y="3752"/>
                    <a:pt x="3405" y="3740"/>
                  </a:cubicBezTo>
                  <a:cubicBezTo>
                    <a:pt x="3204" y="3696"/>
                    <a:pt x="3002" y="3651"/>
                    <a:pt x="2812" y="3595"/>
                  </a:cubicBezTo>
                  <a:lnTo>
                    <a:pt x="3932" y="1019"/>
                  </a:lnTo>
                  <a:close/>
                  <a:moveTo>
                    <a:pt x="6687" y="2687"/>
                  </a:moveTo>
                  <a:cubicBezTo>
                    <a:pt x="6911" y="2710"/>
                    <a:pt x="7113" y="2811"/>
                    <a:pt x="7269" y="2979"/>
                  </a:cubicBezTo>
                  <a:lnTo>
                    <a:pt x="6575" y="3875"/>
                  </a:lnTo>
                  <a:lnTo>
                    <a:pt x="6687" y="2687"/>
                  </a:lnTo>
                  <a:close/>
                  <a:moveTo>
                    <a:pt x="4951" y="1567"/>
                  </a:moveTo>
                  <a:lnTo>
                    <a:pt x="4458" y="3920"/>
                  </a:lnTo>
                  <a:cubicBezTo>
                    <a:pt x="4279" y="3897"/>
                    <a:pt x="4100" y="3864"/>
                    <a:pt x="3920" y="3830"/>
                  </a:cubicBezTo>
                  <a:lnTo>
                    <a:pt x="4951" y="1567"/>
                  </a:lnTo>
                  <a:close/>
                  <a:moveTo>
                    <a:pt x="7426" y="3180"/>
                  </a:moveTo>
                  <a:cubicBezTo>
                    <a:pt x="7460" y="3236"/>
                    <a:pt x="7493" y="3281"/>
                    <a:pt x="7516" y="3337"/>
                  </a:cubicBezTo>
                  <a:cubicBezTo>
                    <a:pt x="7684" y="3830"/>
                    <a:pt x="7225" y="3964"/>
                    <a:pt x="6788" y="4009"/>
                  </a:cubicBezTo>
                  <a:lnTo>
                    <a:pt x="7426" y="3180"/>
                  </a:lnTo>
                  <a:close/>
                  <a:moveTo>
                    <a:pt x="5544" y="2923"/>
                  </a:moveTo>
                  <a:lnTo>
                    <a:pt x="5444" y="4020"/>
                  </a:lnTo>
                  <a:cubicBezTo>
                    <a:pt x="5231" y="4009"/>
                    <a:pt x="5029" y="3987"/>
                    <a:pt x="4828" y="3964"/>
                  </a:cubicBezTo>
                  <a:lnTo>
                    <a:pt x="5544" y="2923"/>
                  </a:lnTo>
                  <a:close/>
                  <a:moveTo>
                    <a:pt x="6407" y="2979"/>
                  </a:moveTo>
                  <a:lnTo>
                    <a:pt x="6317" y="4032"/>
                  </a:lnTo>
                  <a:lnTo>
                    <a:pt x="6295" y="4032"/>
                  </a:lnTo>
                  <a:cubicBezTo>
                    <a:pt x="6249" y="4035"/>
                    <a:pt x="6202" y="4036"/>
                    <a:pt x="6155" y="4036"/>
                  </a:cubicBezTo>
                  <a:cubicBezTo>
                    <a:pt x="6041" y="4036"/>
                    <a:pt x="5924" y="4028"/>
                    <a:pt x="5813" y="4020"/>
                  </a:cubicBezTo>
                  <a:lnTo>
                    <a:pt x="6407" y="2979"/>
                  </a:lnTo>
                  <a:close/>
                  <a:moveTo>
                    <a:pt x="4546" y="1"/>
                  </a:moveTo>
                  <a:cubicBezTo>
                    <a:pt x="4271" y="1"/>
                    <a:pt x="4001" y="40"/>
                    <a:pt x="3764" y="111"/>
                  </a:cubicBezTo>
                  <a:cubicBezTo>
                    <a:pt x="3181" y="291"/>
                    <a:pt x="2733" y="683"/>
                    <a:pt x="2408" y="1187"/>
                  </a:cubicBezTo>
                  <a:cubicBezTo>
                    <a:pt x="2143" y="1100"/>
                    <a:pt x="1867" y="1042"/>
                    <a:pt x="1595" y="1042"/>
                  </a:cubicBezTo>
                  <a:cubicBezTo>
                    <a:pt x="1304" y="1042"/>
                    <a:pt x="1017" y="1108"/>
                    <a:pt x="751" y="1276"/>
                  </a:cubicBezTo>
                  <a:cubicBezTo>
                    <a:pt x="347" y="1523"/>
                    <a:pt x="0" y="2038"/>
                    <a:pt x="101" y="2542"/>
                  </a:cubicBezTo>
                  <a:cubicBezTo>
                    <a:pt x="269" y="3371"/>
                    <a:pt x="1434" y="3740"/>
                    <a:pt x="2128" y="3942"/>
                  </a:cubicBezTo>
                  <a:cubicBezTo>
                    <a:pt x="3268" y="4289"/>
                    <a:pt x="4523" y="4478"/>
                    <a:pt x="5736" y="4478"/>
                  </a:cubicBezTo>
                  <a:cubicBezTo>
                    <a:pt x="5893" y="4478"/>
                    <a:pt x="6050" y="4475"/>
                    <a:pt x="6205" y="4468"/>
                  </a:cubicBezTo>
                  <a:cubicBezTo>
                    <a:pt x="6900" y="4446"/>
                    <a:pt x="8613" y="4244"/>
                    <a:pt x="8244" y="3147"/>
                  </a:cubicBezTo>
                  <a:cubicBezTo>
                    <a:pt x="7970" y="2472"/>
                    <a:pt x="7385" y="2214"/>
                    <a:pt x="6754" y="2214"/>
                  </a:cubicBezTo>
                  <a:cubicBezTo>
                    <a:pt x="6558" y="2214"/>
                    <a:pt x="6357" y="2239"/>
                    <a:pt x="6160" y="2284"/>
                  </a:cubicBezTo>
                  <a:cubicBezTo>
                    <a:pt x="6429" y="1691"/>
                    <a:pt x="6530" y="963"/>
                    <a:pt x="6026" y="492"/>
                  </a:cubicBezTo>
                  <a:cubicBezTo>
                    <a:pt x="5647" y="151"/>
                    <a:pt x="5086" y="1"/>
                    <a:pt x="45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1" name="Google Shape;3281;p18"/>
            <p:cNvSpPr/>
            <p:nvPr/>
          </p:nvSpPr>
          <p:spPr>
            <a:xfrm>
              <a:off x="3665865" y="254641"/>
              <a:ext cx="208011" cy="108350"/>
            </a:xfrm>
            <a:custGeom>
              <a:avLst/>
              <a:gdLst/>
              <a:ahLst/>
              <a:cxnLst/>
              <a:rect l="l" t="t" r="r" b="b"/>
              <a:pathLst>
                <a:path w="6272" h="3267" extrusionOk="0">
                  <a:moveTo>
                    <a:pt x="4917" y="1102"/>
                  </a:moveTo>
                  <a:lnTo>
                    <a:pt x="5051" y="2087"/>
                  </a:lnTo>
                  <a:lnTo>
                    <a:pt x="4547" y="1214"/>
                  </a:lnTo>
                  <a:cubicBezTo>
                    <a:pt x="4670" y="1169"/>
                    <a:pt x="4794" y="1124"/>
                    <a:pt x="4917" y="1102"/>
                  </a:cubicBezTo>
                  <a:close/>
                  <a:moveTo>
                    <a:pt x="5096" y="1102"/>
                  </a:moveTo>
                  <a:lnTo>
                    <a:pt x="5096" y="1102"/>
                  </a:lnTo>
                  <a:cubicBezTo>
                    <a:pt x="5298" y="1113"/>
                    <a:pt x="5477" y="1214"/>
                    <a:pt x="5589" y="1482"/>
                  </a:cubicBezTo>
                  <a:cubicBezTo>
                    <a:pt x="5678" y="1684"/>
                    <a:pt x="5667" y="1874"/>
                    <a:pt x="5522" y="2042"/>
                  </a:cubicBezTo>
                  <a:cubicBezTo>
                    <a:pt x="5443" y="2132"/>
                    <a:pt x="5354" y="2199"/>
                    <a:pt x="5264" y="2255"/>
                  </a:cubicBezTo>
                  <a:lnTo>
                    <a:pt x="5096" y="1102"/>
                  </a:lnTo>
                  <a:close/>
                  <a:moveTo>
                    <a:pt x="3461" y="452"/>
                  </a:moveTo>
                  <a:lnTo>
                    <a:pt x="3461" y="452"/>
                  </a:lnTo>
                  <a:cubicBezTo>
                    <a:pt x="3752" y="609"/>
                    <a:pt x="3976" y="889"/>
                    <a:pt x="4121" y="1191"/>
                  </a:cubicBezTo>
                  <a:cubicBezTo>
                    <a:pt x="4155" y="1247"/>
                    <a:pt x="4222" y="1281"/>
                    <a:pt x="4289" y="1281"/>
                  </a:cubicBezTo>
                  <a:lnTo>
                    <a:pt x="4278" y="2334"/>
                  </a:lnTo>
                  <a:lnTo>
                    <a:pt x="3461" y="452"/>
                  </a:lnTo>
                  <a:close/>
                  <a:moveTo>
                    <a:pt x="2958" y="325"/>
                  </a:moveTo>
                  <a:cubicBezTo>
                    <a:pt x="3023" y="325"/>
                    <a:pt x="3087" y="330"/>
                    <a:pt x="3147" y="340"/>
                  </a:cubicBezTo>
                  <a:lnTo>
                    <a:pt x="3405" y="2378"/>
                  </a:lnTo>
                  <a:lnTo>
                    <a:pt x="2509" y="407"/>
                  </a:lnTo>
                  <a:cubicBezTo>
                    <a:pt x="2650" y="352"/>
                    <a:pt x="2807" y="325"/>
                    <a:pt x="2958" y="325"/>
                  </a:cubicBezTo>
                  <a:close/>
                  <a:moveTo>
                    <a:pt x="4469" y="1449"/>
                  </a:moveTo>
                  <a:lnTo>
                    <a:pt x="5018" y="2390"/>
                  </a:lnTo>
                  <a:cubicBezTo>
                    <a:pt x="4838" y="2468"/>
                    <a:pt x="4648" y="2535"/>
                    <a:pt x="4457" y="2591"/>
                  </a:cubicBezTo>
                  <a:lnTo>
                    <a:pt x="4469" y="1449"/>
                  </a:lnTo>
                  <a:close/>
                  <a:moveTo>
                    <a:pt x="2329" y="519"/>
                  </a:moveTo>
                  <a:lnTo>
                    <a:pt x="2766" y="2602"/>
                  </a:lnTo>
                  <a:lnTo>
                    <a:pt x="2374" y="2042"/>
                  </a:lnTo>
                  <a:cubicBezTo>
                    <a:pt x="2453" y="1998"/>
                    <a:pt x="2486" y="1942"/>
                    <a:pt x="2430" y="1863"/>
                  </a:cubicBezTo>
                  <a:cubicBezTo>
                    <a:pt x="2217" y="1561"/>
                    <a:pt x="2016" y="1068"/>
                    <a:pt x="2184" y="710"/>
                  </a:cubicBezTo>
                  <a:cubicBezTo>
                    <a:pt x="2217" y="631"/>
                    <a:pt x="2262" y="564"/>
                    <a:pt x="2329" y="519"/>
                  </a:cubicBezTo>
                  <a:close/>
                  <a:moveTo>
                    <a:pt x="1691" y="1998"/>
                  </a:moveTo>
                  <a:lnTo>
                    <a:pt x="1691" y="1998"/>
                  </a:lnTo>
                  <a:cubicBezTo>
                    <a:pt x="1792" y="2020"/>
                    <a:pt x="1893" y="2054"/>
                    <a:pt x="1982" y="2098"/>
                  </a:cubicBezTo>
                  <a:cubicBezTo>
                    <a:pt x="1993" y="2110"/>
                    <a:pt x="2005" y="2110"/>
                    <a:pt x="2027" y="2121"/>
                  </a:cubicBezTo>
                  <a:lnTo>
                    <a:pt x="2083" y="2670"/>
                  </a:lnTo>
                  <a:lnTo>
                    <a:pt x="1691" y="1998"/>
                  </a:lnTo>
                  <a:close/>
                  <a:moveTo>
                    <a:pt x="3382" y="732"/>
                  </a:moveTo>
                  <a:lnTo>
                    <a:pt x="4211" y="2647"/>
                  </a:lnTo>
                  <a:cubicBezTo>
                    <a:pt x="4166" y="2658"/>
                    <a:pt x="4110" y="2670"/>
                    <a:pt x="4065" y="2681"/>
                  </a:cubicBezTo>
                  <a:cubicBezTo>
                    <a:pt x="3920" y="2714"/>
                    <a:pt x="3785" y="2748"/>
                    <a:pt x="3640" y="2770"/>
                  </a:cubicBezTo>
                  <a:lnTo>
                    <a:pt x="3382" y="732"/>
                  </a:lnTo>
                  <a:close/>
                  <a:moveTo>
                    <a:pt x="1328" y="1940"/>
                  </a:moveTo>
                  <a:cubicBezTo>
                    <a:pt x="1344" y="1940"/>
                    <a:pt x="1361" y="1941"/>
                    <a:pt x="1377" y="1942"/>
                  </a:cubicBezTo>
                  <a:lnTo>
                    <a:pt x="1456" y="2815"/>
                  </a:lnTo>
                  <a:lnTo>
                    <a:pt x="918" y="2121"/>
                  </a:lnTo>
                  <a:cubicBezTo>
                    <a:pt x="1021" y="1998"/>
                    <a:pt x="1152" y="1940"/>
                    <a:pt x="1328" y="1940"/>
                  </a:cubicBezTo>
                  <a:close/>
                  <a:moveTo>
                    <a:pt x="2643" y="1135"/>
                  </a:moveTo>
                  <a:lnTo>
                    <a:pt x="3405" y="2815"/>
                  </a:lnTo>
                  <a:cubicBezTo>
                    <a:pt x="3270" y="2838"/>
                    <a:pt x="3136" y="2860"/>
                    <a:pt x="3001" y="2871"/>
                  </a:cubicBezTo>
                  <a:lnTo>
                    <a:pt x="2643" y="1135"/>
                  </a:lnTo>
                  <a:close/>
                  <a:moveTo>
                    <a:pt x="806" y="2278"/>
                  </a:moveTo>
                  <a:lnTo>
                    <a:pt x="1277" y="2882"/>
                  </a:lnTo>
                  <a:cubicBezTo>
                    <a:pt x="952" y="2826"/>
                    <a:pt x="672" y="2681"/>
                    <a:pt x="772" y="2345"/>
                  </a:cubicBezTo>
                  <a:cubicBezTo>
                    <a:pt x="784" y="2322"/>
                    <a:pt x="795" y="2300"/>
                    <a:pt x="806" y="2278"/>
                  </a:cubicBezTo>
                  <a:close/>
                  <a:moveTo>
                    <a:pt x="2206" y="2121"/>
                  </a:moveTo>
                  <a:lnTo>
                    <a:pt x="2733" y="2894"/>
                  </a:lnTo>
                  <a:cubicBezTo>
                    <a:pt x="2587" y="2905"/>
                    <a:pt x="2441" y="2916"/>
                    <a:pt x="2285" y="2927"/>
                  </a:cubicBezTo>
                  <a:lnTo>
                    <a:pt x="2206" y="2121"/>
                  </a:lnTo>
                  <a:close/>
                  <a:moveTo>
                    <a:pt x="1579" y="2166"/>
                  </a:moveTo>
                  <a:lnTo>
                    <a:pt x="2016" y="2927"/>
                  </a:lnTo>
                  <a:cubicBezTo>
                    <a:pt x="2001" y="2927"/>
                    <a:pt x="1981" y="2932"/>
                    <a:pt x="1963" y="2932"/>
                  </a:cubicBezTo>
                  <a:cubicBezTo>
                    <a:pt x="1954" y="2932"/>
                    <a:pt x="1945" y="2931"/>
                    <a:pt x="1937" y="2927"/>
                  </a:cubicBezTo>
                  <a:lnTo>
                    <a:pt x="1646" y="2927"/>
                  </a:lnTo>
                  <a:lnTo>
                    <a:pt x="1579" y="2166"/>
                  </a:lnTo>
                  <a:close/>
                  <a:moveTo>
                    <a:pt x="3091" y="1"/>
                  </a:moveTo>
                  <a:cubicBezTo>
                    <a:pt x="2647" y="1"/>
                    <a:pt x="2172" y="144"/>
                    <a:pt x="1870" y="430"/>
                  </a:cubicBezTo>
                  <a:cubicBezTo>
                    <a:pt x="1534" y="754"/>
                    <a:pt x="1557" y="1225"/>
                    <a:pt x="1713" y="1628"/>
                  </a:cubicBezTo>
                  <a:cubicBezTo>
                    <a:pt x="1636" y="1619"/>
                    <a:pt x="1559" y="1615"/>
                    <a:pt x="1482" y="1615"/>
                  </a:cubicBezTo>
                  <a:cubicBezTo>
                    <a:pt x="968" y="1615"/>
                    <a:pt x="483" y="1819"/>
                    <a:pt x="268" y="2345"/>
                  </a:cubicBezTo>
                  <a:cubicBezTo>
                    <a:pt x="257" y="2356"/>
                    <a:pt x="268" y="2356"/>
                    <a:pt x="257" y="2367"/>
                  </a:cubicBezTo>
                  <a:cubicBezTo>
                    <a:pt x="257" y="2378"/>
                    <a:pt x="246" y="2378"/>
                    <a:pt x="246" y="2390"/>
                  </a:cubicBezTo>
                  <a:cubicBezTo>
                    <a:pt x="0" y="3113"/>
                    <a:pt x="954" y="3266"/>
                    <a:pt x="1808" y="3266"/>
                  </a:cubicBezTo>
                  <a:cubicBezTo>
                    <a:pt x="2278" y="3266"/>
                    <a:pt x="2717" y="3220"/>
                    <a:pt x="2912" y="3196"/>
                  </a:cubicBezTo>
                  <a:cubicBezTo>
                    <a:pt x="3393" y="3140"/>
                    <a:pt x="3875" y="3050"/>
                    <a:pt x="4345" y="2927"/>
                  </a:cubicBezTo>
                  <a:cubicBezTo>
                    <a:pt x="4928" y="2770"/>
                    <a:pt x="5768" y="2535"/>
                    <a:pt x="6093" y="1964"/>
                  </a:cubicBezTo>
                  <a:cubicBezTo>
                    <a:pt x="6272" y="1628"/>
                    <a:pt x="6149" y="1225"/>
                    <a:pt x="5869" y="978"/>
                  </a:cubicBezTo>
                  <a:cubicBezTo>
                    <a:pt x="5683" y="810"/>
                    <a:pt x="5453" y="747"/>
                    <a:pt x="5213" y="747"/>
                  </a:cubicBezTo>
                  <a:cubicBezTo>
                    <a:pt x="4989" y="747"/>
                    <a:pt x="4758" y="802"/>
                    <a:pt x="4547" y="878"/>
                  </a:cubicBezTo>
                  <a:cubicBezTo>
                    <a:pt x="4323" y="497"/>
                    <a:pt x="4009" y="172"/>
                    <a:pt x="3561" y="60"/>
                  </a:cubicBezTo>
                  <a:cubicBezTo>
                    <a:pt x="3416" y="21"/>
                    <a:pt x="3255" y="1"/>
                    <a:pt x="30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2" name="Google Shape;3282;p18"/>
            <p:cNvSpPr/>
            <p:nvPr/>
          </p:nvSpPr>
          <p:spPr>
            <a:xfrm>
              <a:off x="4017613" y="240679"/>
              <a:ext cx="285683" cy="148513"/>
            </a:xfrm>
            <a:custGeom>
              <a:avLst/>
              <a:gdLst/>
              <a:ahLst/>
              <a:cxnLst/>
              <a:rect l="l" t="t" r="r" b="b"/>
              <a:pathLst>
                <a:path w="8614" h="4478" extrusionOk="0">
                  <a:moveTo>
                    <a:pt x="1826" y="1545"/>
                  </a:moveTo>
                  <a:cubicBezTo>
                    <a:pt x="1983" y="1590"/>
                    <a:pt x="2140" y="1668"/>
                    <a:pt x="2274" y="1724"/>
                  </a:cubicBezTo>
                  <a:lnTo>
                    <a:pt x="2297" y="1724"/>
                  </a:lnTo>
                  <a:lnTo>
                    <a:pt x="1636" y="2878"/>
                  </a:lnTo>
                  <a:lnTo>
                    <a:pt x="1826" y="1545"/>
                  </a:lnTo>
                  <a:close/>
                  <a:moveTo>
                    <a:pt x="1419" y="1478"/>
                  </a:moveTo>
                  <a:cubicBezTo>
                    <a:pt x="1471" y="1478"/>
                    <a:pt x="1524" y="1483"/>
                    <a:pt x="1580" y="1489"/>
                  </a:cubicBezTo>
                  <a:lnTo>
                    <a:pt x="1367" y="3001"/>
                  </a:lnTo>
                  <a:cubicBezTo>
                    <a:pt x="1322" y="2979"/>
                    <a:pt x="1278" y="2956"/>
                    <a:pt x="1233" y="2923"/>
                  </a:cubicBezTo>
                  <a:cubicBezTo>
                    <a:pt x="986" y="2732"/>
                    <a:pt x="773" y="2463"/>
                    <a:pt x="818" y="2139"/>
                  </a:cubicBezTo>
                  <a:cubicBezTo>
                    <a:pt x="852" y="1892"/>
                    <a:pt x="1020" y="1579"/>
                    <a:pt x="1266" y="1500"/>
                  </a:cubicBezTo>
                  <a:cubicBezTo>
                    <a:pt x="1317" y="1483"/>
                    <a:pt x="1367" y="1478"/>
                    <a:pt x="1419" y="1478"/>
                  </a:cubicBezTo>
                  <a:close/>
                  <a:moveTo>
                    <a:pt x="3876" y="515"/>
                  </a:moveTo>
                  <a:lnTo>
                    <a:pt x="2700" y="3203"/>
                  </a:lnTo>
                  <a:lnTo>
                    <a:pt x="2678" y="1713"/>
                  </a:lnTo>
                  <a:cubicBezTo>
                    <a:pt x="2778" y="1679"/>
                    <a:pt x="2857" y="1635"/>
                    <a:pt x="2890" y="1556"/>
                  </a:cubicBezTo>
                  <a:cubicBezTo>
                    <a:pt x="3103" y="1131"/>
                    <a:pt x="3417" y="683"/>
                    <a:pt x="3876" y="515"/>
                  </a:cubicBezTo>
                  <a:close/>
                  <a:moveTo>
                    <a:pt x="4324" y="446"/>
                  </a:moveTo>
                  <a:cubicBezTo>
                    <a:pt x="4577" y="446"/>
                    <a:pt x="4861" y="503"/>
                    <a:pt x="5097" y="627"/>
                  </a:cubicBezTo>
                  <a:lnTo>
                    <a:pt x="3898" y="3270"/>
                  </a:lnTo>
                  <a:lnTo>
                    <a:pt x="4257" y="447"/>
                  </a:lnTo>
                  <a:cubicBezTo>
                    <a:pt x="4279" y="446"/>
                    <a:pt x="4302" y="446"/>
                    <a:pt x="4324" y="446"/>
                  </a:cubicBezTo>
                  <a:close/>
                  <a:moveTo>
                    <a:pt x="2431" y="1993"/>
                  </a:moveTo>
                  <a:lnTo>
                    <a:pt x="2454" y="3494"/>
                  </a:lnTo>
                  <a:cubicBezTo>
                    <a:pt x="2207" y="3427"/>
                    <a:pt x="1961" y="3337"/>
                    <a:pt x="1726" y="3225"/>
                  </a:cubicBezTo>
                  <a:lnTo>
                    <a:pt x="2431" y="1993"/>
                  </a:lnTo>
                  <a:close/>
                  <a:moveTo>
                    <a:pt x="5355" y="806"/>
                  </a:moveTo>
                  <a:cubicBezTo>
                    <a:pt x="5444" y="884"/>
                    <a:pt x="5523" y="974"/>
                    <a:pt x="5579" y="1086"/>
                  </a:cubicBezTo>
                  <a:cubicBezTo>
                    <a:pt x="5814" y="1590"/>
                    <a:pt x="5534" y="2262"/>
                    <a:pt x="5231" y="2687"/>
                  </a:cubicBezTo>
                  <a:cubicBezTo>
                    <a:pt x="5164" y="2788"/>
                    <a:pt x="5198" y="2844"/>
                    <a:pt x="5265" y="2878"/>
                  </a:cubicBezTo>
                  <a:lnTo>
                    <a:pt x="4783" y="3583"/>
                  </a:lnTo>
                  <a:lnTo>
                    <a:pt x="5355" y="806"/>
                  </a:lnTo>
                  <a:close/>
                  <a:moveTo>
                    <a:pt x="6284" y="2699"/>
                  </a:moveTo>
                  <a:lnTo>
                    <a:pt x="5724" y="3684"/>
                  </a:lnTo>
                  <a:lnTo>
                    <a:pt x="5803" y="2844"/>
                  </a:lnTo>
                  <a:cubicBezTo>
                    <a:pt x="5959" y="2777"/>
                    <a:pt x="6116" y="2721"/>
                    <a:pt x="6284" y="2699"/>
                  </a:cubicBezTo>
                  <a:close/>
                  <a:moveTo>
                    <a:pt x="3932" y="1019"/>
                  </a:moveTo>
                  <a:lnTo>
                    <a:pt x="3585" y="3774"/>
                  </a:lnTo>
                  <a:cubicBezTo>
                    <a:pt x="3518" y="3763"/>
                    <a:pt x="3462" y="3752"/>
                    <a:pt x="3394" y="3740"/>
                  </a:cubicBezTo>
                  <a:cubicBezTo>
                    <a:pt x="3204" y="3696"/>
                    <a:pt x="3002" y="3651"/>
                    <a:pt x="2801" y="3595"/>
                  </a:cubicBezTo>
                  <a:lnTo>
                    <a:pt x="3932" y="1019"/>
                  </a:lnTo>
                  <a:close/>
                  <a:moveTo>
                    <a:pt x="6687" y="2687"/>
                  </a:moveTo>
                  <a:cubicBezTo>
                    <a:pt x="6911" y="2710"/>
                    <a:pt x="7113" y="2811"/>
                    <a:pt x="7270" y="2979"/>
                  </a:cubicBezTo>
                  <a:lnTo>
                    <a:pt x="6575" y="3875"/>
                  </a:lnTo>
                  <a:lnTo>
                    <a:pt x="6687" y="2687"/>
                  </a:lnTo>
                  <a:close/>
                  <a:moveTo>
                    <a:pt x="4940" y="1567"/>
                  </a:moveTo>
                  <a:lnTo>
                    <a:pt x="4458" y="3920"/>
                  </a:lnTo>
                  <a:cubicBezTo>
                    <a:pt x="4279" y="3897"/>
                    <a:pt x="4100" y="3864"/>
                    <a:pt x="3921" y="3830"/>
                  </a:cubicBezTo>
                  <a:lnTo>
                    <a:pt x="4940" y="1567"/>
                  </a:lnTo>
                  <a:close/>
                  <a:moveTo>
                    <a:pt x="7427" y="3180"/>
                  </a:moveTo>
                  <a:cubicBezTo>
                    <a:pt x="7460" y="3236"/>
                    <a:pt x="7494" y="3281"/>
                    <a:pt x="7516" y="3337"/>
                  </a:cubicBezTo>
                  <a:cubicBezTo>
                    <a:pt x="7684" y="3830"/>
                    <a:pt x="7225" y="3964"/>
                    <a:pt x="6788" y="4009"/>
                  </a:cubicBezTo>
                  <a:lnTo>
                    <a:pt x="7427" y="3180"/>
                  </a:lnTo>
                  <a:close/>
                  <a:moveTo>
                    <a:pt x="5545" y="2923"/>
                  </a:moveTo>
                  <a:lnTo>
                    <a:pt x="5433" y="4020"/>
                  </a:lnTo>
                  <a:cubicBezTo>
                    <a:pt x="5231" y="4009"/>
                    <a:pt x="5030" y="3987"/>
                    <a:pt x="4828" y="3964"/>
                  </a:cubicBezTo>
                  <a:lnTo>
                    <a:pt x="5545" y="2923"/>
                  </a:lnTo>
                  <a:close/>
                  <a:moveTo>
                    <a:pt x="6407" y="2979"/>
                  </a:moveTo>
                  <a:lnTo>
                    <a:pt x="6318" y="4032"/>
                  </a:lnTo>
                  <a:lnTo>
                    <a:pt x="6295" y="4032"/>
                  </a:lnTo>
                  <a:cubicBezTo>
                    <a:pt x="6246" y="4035"/>
                    <a:pt x="6198" y="4036"/>
                    <a:pt x="6150" y="4036"/>
                  </a:cubicBezTo>
                  <a:cubicBezTo>
                    <a:pt x="6036" y="4036"/>
                    <a:pt x="5925" y="4028"/>
                    <a:pt x="5814" y="4020"/>
                  </a:cubicBezTo>
                  <a:lnTo>
                    <a:pt x="6407" y="2979"/>
                  </a:lnTo>
                  <a:close/>
                  <a:moveTo>
                    <a:pt x="4543" y="1"/>
                  </a:moveTo>
                  <a:cubicBezTo>
                    <a:pt x="4267" y="1"/>
                    <a:pt x="3994" y="40"/>
                    <a:pt x="3753" y="111"/>
                  </a:cubicBezTo>
                  <a:cubicBezTo>
                    <a:pt x="3182" y="291"/>
                    <a:pt x="2734" y="683"/>
                    <a:pt x="2409" y="1187"/>
                  </a:cubicBezTo>
                  <a:cubicBezTo>
                    <a:pt x="2144" y="1100"/>
                    <a:pt x="1868" y="1042"/>
                    <a:pt x="1596" y="1042"/>
                  </a:cubicBezTo>
                  <a:cubicBezTo>
                    <a:pt x="1305" y="1042"/>
                    <a:pt x="1017" y="1108"/>
                    <a:pt x="751" y="1276"/>
                  </a:cubicBezTo>
                  <a:cubicBezTo>
                    <a:pt x="348" y="1523"/>
                    <a:pt x="1" y="2038"/>
                    <a:pt x="101" y="2542"/>
                  </a:cubicBezTo>
                  <a:cubicBezTo>
                    <a:pt x="258" y="3371"/>
                    <a:pt x="1434" y="3740"/>
                    <a:pt x="2129" y="3942"/>
                  </a:cubicBezTo>
                  <a:cubicBezTo>
                    <a:pt x="3269" y="4289"/>
                    <a:pt x="4523" y="4478"/>
                    <a:pt x="5736" y="4478"/>
                  </a:cubicBezTo>
                  <a:cubicBezTo>
                    <a:pt x="5893" y="4478"/>
                    <a:pt x="6050" y="4475"/>
                    <a:pt x="6206" y="4468"/>
                  </a:cubicBezTo>
                  <a:cubicBezTo>
                    <a:pt x="6900" y="4446"/>
                    <a:pt x="8614" y="4244"/>
                    <a:pt x="8233" y="3147"/>
                  </a:cubicBezTo>
                  <a:cubicBezTo>
                    <a:pt x="7960" y="2472"/>
                    <a:pt x="7380" y="2214"/>
                    <a:pt x="6753" y="2214"/>
                  </a:cubicBezTo>
                  <a:cubicBezTo>
                    <a:pt x="6558" y="2214"/>
                    <a:pt x="6358" y="2239"/>
                    <a:pt x="6161" y="2284"/>
                  </a:cubicBezTo>
                  <a:cubicBezTo>
                    <a:pt x="6430" y="1691"/>
                    <a:pt x="6531" y="963"/>
                    <a:pt x="6027" y="492"/>
                  </a:cubicBezTo>
                  <a:cubicBezTo>
                    <a:pt x="5648" y="151"/>
                    <a:pt x="5087" y="1"/>
                    <a:pt x="45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3" name="Google Shape;3283;p18"/>
            <p:cNvSpPr/>
            <p:nvPr/>
          </p:nvSpPr>
          <p:spPr>
            <a:xfrm>
              <a:off x="4434929" y="254641"/>
              <a:ext cx="208276" cy="108350"/>
            </a:xfrm>
            <a:custGeom>
              <a:avLst/>
              <a:gdLst/>
              <a:ahLst/>
              <a:cxnLst/>
              <a:rect l="l" t="t" r="r" b="b"/>
              <a:pathLst>
                <a:path w="6280" h="3267" extrusionOk="0">
                  <a:moveTo>
                    <a:pt x="4913" y="1102"/>
                  </a:moveTo>
                  <a:lnTo>
                    <a:pt x="5059" y="2087"/>
                  </a:lnTo>
                  <a:lnTo>
                    <a:pt x="4555" y="1214"/>
                  </a:lnTo>
                  <a:cubicBezTo>
                    <a:pt x="4678" y="1169"/>
                    <a:pt x="4801" y="1124"/>
                    <a:pt x="4913" y="1102"/>
                  </a:cubicBezTo>
                  <a:close/>
                  <a:moveTo>
                    <a:pt x="5103" y="1102"/>
                  </a:moveTo>
                  <a:lnTo>
                    <a:pt x="5103" y="1102"/>
                  </a:lnTo>
                  <a:cubicBezTo>
                    <a:pt x="5305" y="1113"/>
                    <a:pt x="5484" y="1214"/>
                    <a:pt x="5596" y="1482"/>
                  </a:cubicBezTo>
                  <a:cubicBezTo>
                    <a:pt x="5686" y="1684"/>
                    <a:pt x="5663" y="1874"/>
                    <a:pt x="5518" y="2042"/>
                  </a:cubicBezTo>
                  <a:cubicBezTo>
                    <a:pt x="5451" y="2132"/>
                    <a:pt x="5361" y="2199"/>
                    <a:pt x="5260" y="2255"/>
                  </a:cubicBezTo>
                  <a:lnTo>
                    <a:pt x="5103" y="1102"/>
                  </a:lnTo>
                  <a:close/>
                  <a:moveTo>
                    <a:pt x="3457" y="452"/>
                  </a:moveTo>
                  <a:lnTo>
                    <a:pt x="3457" y="452"/>
                  </a:lnTo>
                  <a:cubicBezTo>
                    <a:pt x="3759" y="609"/>
                    <a:pt x="3983" y="889"/>
                    <a:pt x="4129" y="1191"/>
                  </a:cubicBezTo>
                  <a:cubicBezTo>
                    <a:pt x="4151" y="1247"/>
                    <a:pt x="4219" y="1281"/>
                    <a:pt x="4297" y="1281"/>
                  </a:cubicBezTo>
                  <a:lnTo>
                    <a:pt x="4286" y="2334"/>
                  </a:lnTo>
                  <a:lnTo>
                    <a:pt x="3457" y="452"/>
                  </a:lnTo>
                  <a:close/>
                  <a:moveTo>
                    <a:pt x="2966" y="325"/>
                  </a:moveTo>
                  <a:cubicBezTo>
                    <a:pt x="3031" y="325"/>
                    <a:pt x="3094" y="330"/>
                    <a:pt x="3154" y="340"/>
                  </a:cubicBezTo>
                  <a:lnTo>
                    <a:pt x="3412" y="2378"/>
                  </a:lnTo>
                  <a:lnTo>
                    <a:pt x="2516" y="407"/>
                  </a:lnTo>
                  <a:cubicBezTo>
                    <a:pt x="2657" y="352"/>
                    <a:pt x="2815" y="325"/>
                    <a:pt x="2966" y="325"/>
                  </a:cubicBezTo>
                  <a:close/>
                  <a:moveTo>
                    <a:pt x="4476" y="1449"/>
                  </a:moveTo>
                  <a:lnTo>
                    <a:pt x="5014" y="2390"/>
                  </a:lnTo>
                  <a:cubicBezTo>
                    <a:pt x="4835" y="2468"/>
                    <a:pt x="4644" y="2535"/>
                    <a:pt x="4454" y="2591"/>
                  </a:cubicBezTo>
                  <a:lnTo>
                    <a:pt x="4476" y="1449"/>
                  </a:lnTo>
                  <a:close/>
                  <a:moveTo>
                    <a:pt x="2337" y="519"/>
                  </a:moveTo>
                  <a:lnTo>
                    <a:pt x="2762" y="2602"/>
                  </a:lnTo>
                  <a:lnTo>
                    <a:pt x="2382" y="2042"/>
                  </a:lnTo>
                  <a:cubicBezTo>
                    <a:pt x="2449" y="1998"/>
                    <a:pt x="2494" y="1942"/>
                    <a:pt x="2438" y="1863"/>
                  </a:cubicBezTo>
                  <a:cubicBezTo>
                    <a:pt x="2225" y="1561"/>
                    <a:pt x="2023" y="1068"/>
                    <a:pt x="2180" y="710"/>
                  </a:cubicBezTo>
                  <a:cubicBezTo>
                    <a:pt x="2214" y="631"/>
                    <a:pt x="2270" y="564"/>
                    <a:pt x="2337" y="519"/>
                  </a:cubicBezTo>
                  <a:close/>
                  <a:moveTo>
                    <a:pt x="1698" y="1998"/>
                  </a:moveTo>
                  <a:lnTo>
                    <a:pt x="1698" y="1998"/>
                  </a:lnTo>
                  <a:cubicBezTo>
                    <a:pt x="1799" y="2020"/>
                    <a:pt x="1900" y="2054"/>
                    <a:pt x="1990" y="2098"/>
                  </a:cubicBezTo>
                  <a:cubicBezTo>
                    <a:pt x="2001" y="2110"/>
                    <a:pt x="2012" y="2110"/>
                    <a:pt x="2034" y="2121"/>
                  </a:cubicBezTo>
                  <a:lnTo>
                    <a:pt x="2090" y="2670"/>
                  </a:lnTo>
                  <a:lnTo>
                    <a:pt x="1698" y="1998"/>
                  </a:lnTo>
                  <a:close/>
                  <a:moveTo>
                    <a:pt x="3390" y="732"/>
                  </a:moveTo>
                  <a:lnTo>
                    <a:pt x="4219" y="2647"/>
                  </a:lnTo>
                  <a:cubicBezTo>
                    <a:pt x="4174" y="2658"/>
                    <a:pt x="4118" y="2670"/>
                    <a:pt x="4073" y="2681"/>
                  </a:cubicBezTo>
                  <a:cubicBezTo>
                    <a:pt x="3927" y="2714"/>
                    <a:pt x="3793" y="2748"/>
                    <a:pt x="3647" y="2770"/>
                  </a:cubicBezTo>
                  <a:lnTo>
                    <a:pt x="3390" y="732"/>
                  </a:lnTo>
                  <a:close/>
                  <a:moveTo>
                    <a:pt x="1336" y="1940"/>
                  </a:moveTo>
                  <a:cubicBezTo>
                    <a:pt x="1352" y="1940"/>
                    <a:pt x="1368" y="1941"/>
                    <a:pt x="1385" y="1942"/>
                  </a:cubicBezTo>
                  <a:lnTo>
                    <a:pt x="1463" y="2815"/>
                  </a:lnTo>
                  <a:lnTo>
                    <a:pt x="926" y="2121"/>
                  </a:lnTo>
                  <a:cubicBezTo>
                    <a:pt x="1028" y="1998"/>
                    <a:pt x="1159" y="1940"/>
                    <a:pt x="1336" y="1940"/>
                  </a:cubicBezTo>
                  <a:close/>
                  <a:moveTo>
                    <a:pt x="2650" y="1135"/>
                  </a:moveTo>
                  <a:lnTo>
                    <a:pt x="3412" y="2815"/>
                  </a:lnTo>
                  <a:cubicBezTo>
                    <a:pt x="3278" y="2838"/>
                    <a:pt x="3143" y="2860"/>
                    <a:pt x="3009" y="2871"/>
                  </a:cubicBezTo>
                  <a:lnTo>
                    <a:pt x="2650" y="1135"/>
                  </a:lnTo>
                  <a:close/>
                  <a:moveTo>
                    <a:pt x="814" y="2278"/>
                  </a:moveTo>
                  <a:lnTo>
                    <a:pt x="1284" y="2882"/>
                  </a:lnTo>
                  <a:cubicBezTo>
                    <a:pt x="959" y="2826"/>
                    <a:pt x="679" y="2681"/>
                    <a:pt x="780" y="2345"/>
                  </a:cubicBezTo>
                  <a:cubicBezTo>
                    <a:pt x="791" y="2322"/>
                    <a:pt x="802" y="2300"/>
                    <a:pt x="814" y="2278"/>
                  </a:cubicBezTo>
                  <a:close/>
                  <a:moveTo>
                    <a:pt x="2214" y="2121"/>
                  </a:moveTo>
                  <a:lnTo>
                    <a:pt x="2740" y="2894"/>
                  </a:lnTo>
                  <a:cubicBezTo>
                    <a:pt x="2594" y="2905"/>
                    <a:pt x="2438" y="2916"/>
                    <a:pt x="2292" y="2927"/>
                  </a:cubicBezTo>
                  <a:lnTo>
                    <a:pt x="2214" y="2121"/>
                  </a:lnTo>
                  <a:close/>
                  <a:moveTo>
                    <a:pt x="1586" y="2166"/>
                  </a:moveTo>
                  <a:lnTo>
                    <a:pt x="2023" y="2927"/>
                  </a:lnTo>
                  <a:cubicBezTo>
                    <a:pt x="2001" y="2927"/>
                    <a:pt x="1983" y="2932"/>
                    <a:pt x="1968" y="2932"/>
                  </a:cubicBezTo>
                  <a:cubicBezTo>
                    <a:pt x="1960" y="2932"/>
                    <a:pt x="1952" y="2931"/>
                    <a:pt x="1945" y="2927"/>
                  </a:cubicBezTo>
                  <a:lnTo>
                    <a:pt x="1654" y="2927"/>
                  </a:lnTo>
                  <a:lnTo>
                    <a:pt x="1586" y="2166"/>
                  </a:lnTo>
                  <a:close/>
                  <a:moveTo>
                    <a:pt x="3098" y="1"/>
                  </a:moveTo>
                  <a:cubicBezTo>
                    <a:pt x="2655" y="1"/>
                    <a:pt x="2180" y="144"/>
                    <a:pt x="1878" y="430"/>
                  </a:cubicBezTo>
                  <a:cubicBezTo>
                    <a:pt x="1542" y="754"/>
                    <a:pt x="1553" y="1225"/>
                    <a:pt x="1721" y="1628"/>
                  </a:cubicBezTo>
                  <a:cubicBezTo>
                    <a:pt x="1644" y="1619"/>
                    <a:pt x="1566" y="1615"/>
                    <a:pt x="1489" y="1615"/>
                  </a:cubicBezTo>
                  <a:cubicBezTo>
                    <a:pt x="976" y="1615"/>
                    <a:pt x="490" y="1819"/>
                    <a:pt x="276" y="2345"/>
                  </a:cubicBezTo>
                  <a:cubicBezTo>
                    <a:pt x="265" y="2356"/>
                    <a:pt x="265" y="2356"/>
                    <a:pt x="265" y="2367"/>
                  </a:cubicBezTo>
                  <a:cubicBezTo>
                    <a:pt x="265" y="2378"/>
                    <a:pt x="254" y="2378"/>
                    <a:pt x="254" y="2390"/>
                  </a:cubicBezTo>
                  <a:cubicBezTo>
                    <a:pt x="0" y="3113"/>
                    <a:pt x="956" y="3266"/>
                    <a:pt x="1813" y="3266"/>
                  </a:cubicBezTo>
                  <a:cubicBezTo>
                    <a:pt x="2284" y="3266"/>
                    <a:pt x="2725" y="3220"/>
                    <a:pt x="2919" y="3196"/>
                  </a:cubicBezTo>
                  <a:cubicBezTo>
                    <a:pt x="3401" y="3140"/>
                    <a:pt x="3883" y="3050"/>
                    <a:pt x="4353" y="2927"/>
                  </a:cubicBezTo>
                  <a:cubicBezTo>
                    <a:pt x="4935" y="2770"/>
                    <a:pt x="5775" y="2535"/>
                    <a:pt x="6089" y="1964"/>
                  </a:cubicBezTo>
                  <a:cubicBezTo>
                    <a:pt x="6279" y="1628"/>
                    <a:pt x="6156" y="1225"/>
                    <a:pt x="5876" y="978"/>
                  </a:cubicBezTo>
                  <a:cubicBezTo>
                    <a:pt x="5685" y="810"/>
                    <a:pt x="5455" y="747"/>
                    <a:pt x="5216" y="747"/>
                  </a:cubicBezTo>
                  <a:cubicBezTo>
                    <a:pt x="4994" y="747"/>
                    <a:pt x="4765" y="802"/>
                    <a:pt x="4555" y="878"/>
                  </a:cubicBezTo>
                  <a:cubicBezTo>
                    <a:pt x="4331" y="497"/>
                    <a:pt x="4017" y="172"/>
                    <a:pt x="3569" y="60"/>
                  </a:cubicBezTo>
                  <a:cubicBezTo>
                    <a:pt x="3423" y="21"/>
                    <a:pt x="3263" y="1"/>
                    <a:pt x="30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4" name="Google Shape;3284;p18"/>
            <p:cNvSpPr/>
            <p:nvPr/>
          </p:nvSpPr>
          <p:spPr>
            <a:xfrm>
              <a:off x="4786943" y="240679"/>
              <a:ext cx="285683" cy="148513"/>
            </a:xfrm>
            <a:custGeom>
              <a:avLst/>
              <a:gdLst/>
              <a:ahLst/>
              <a:cxnLst/>
              <a:rect l="l" t="t" r="r" b="b"/>
              <a:pathLst>
                <a:path w="8614" h="4478" extrusionOk="0">
                  <a:moveTo>
                    <a:pt x="1826" y="1545"/>
                  </a:moveTo>
                  <a:cubicBezTo>
                    <a:pt x="1983" y="1590"/>
                    <a:pt x="2139" y="1668"/>
                    <a:pt x="2263" y="1724"/>
                  </a:cubicBezTo>
                  <a:lnTo>
                    <a:pt x="2296" y="1724"/>
                  </a:lnTo>
                  <a:lnTo>
                    <a:pt x="1635" y="2878"/>
                  </a:lnTo>
                  <a:lnTo>
                    <a:pt x="1826" y="1545"/>
                  </a:lnTo>
                  <a:close/>
                  <a:moveTo>
                    <a:pt x="1418" y="1478"/>
                  </a:moveTo>
                  <a:cubicBezTo>
                    <a:pt x="1470" y="1478"/>
                    <a:pt x="1523" y="1483"/>
                    <a:pt x="1579" y="1489"/>
                  </a:cubicBezTo>
                  <a:lnTo>
                    <a:pt x="1367" y="3001"/>
                  </a:lnTo>
                  <a:cubicBezTo>
                    <a:pt x="1322" y="2979"/>
                    <a:pt x="1266" y="2956"/>
                    <a:pt x="1232" y="2923"/>
                  </a:cubicBezTo>
                  <a:cubicBezTo>
                    <a:pt x="986" y="2732"/>
                    <a:pt x="773" y="2463"/>
                    <a:pt x="818" y="2139"/>
                  </a:cubicBezTo>
                  <a:cubicBezTo>
                    <a:pt x="851" y="1892"/>
                    <a:pt x="1019" y="1579"/>
                    <a:pt x="1266" y="1500"/>
                  </a:cubicBezTo>
                  <a:cubicBezTo>
                    <a:pt x="1316" y="1483"/>
                    <a:pt x="1367" y="1478"/>
                    <a:pt x="1418" y="1478"/>
                  </a:cubicBezTo>
                  <a:close/>
                  <a:moveTo>
                    <a:pt x="3876" y="515"/>
                  </a:moveTo>
                  <a:lnTo>
                    <a:pt x="2699" y="3203"/>
                  </a:lnTo>
                  <a:lnTo>
                    <a:pt x="2677" y="1713"/>
                  </a:lnTo>
                  <a:cubicBezTo>
                    <a:pt x="2767" y="1679"/>
                    <a:pt x="2856" y="1635"/>
                    <a:pt x="2890" y="1556"/>
                  </a:cubicBezTo>
                  <a:cubicBezTo>
                    <a:pt x="3103" y="1131"/>
                    <a:pt x="3416" y="683"/>
                    <a:pt x="3876" y="515"/>
                  </a:cubicBezTo>
                  <a:close/>
                  <a:moveTo>
                    <a:pt x="4324" y="446"/>
                  </a:moveTo>
                  <a:cubicBezTo>
                    <a:pt x="4577" y="446"/>
                    <a:pt x="4860" y="503"/>
                    <a:pt x="5096" y="627"/>
                  </a:cubicBezTo>
                  <a:lnTo>
                    <a:pt x="3898" y="3270"/>
                  </a:lnTo>
                  <a:lnTo>
                    <a:pt x="4256" y="447"/>
                  </a:lnTo>
                  <a:cubicBezTo>
                    <a:pt x="4279" y="446"/>
                    <a:pt x="4301" y="446"/>
                    <a:pt x="4324" y="446"/>
                  </a:cubicBezTo>
                  <a:close/>
                  <a:moveTo>
                    <a:pt x="2431" y="1993"/>
                  </a:moveTo>
                  <a:lnTo>
                    <a:pt x="2453" y="3494"/>
                  </a:lnTo>
                  <a:cubicBezTo>
                    <a:pt x="2207" y="3427"/>
                    <a:pt x="1949" y="3337"/>
                    <a:pt x="1725" y="3225"/>
                  </a:cubicBezTo>
                  <a:lnTo>
                    <a:pt x="2431" y="1993"/>
                  </a:lnTo>
                  <a:close/>
                  <a:moveTo>
                    <a:pt x="5354" y="806"/>
                  </a:moveTo>
                  <a:cubicBezTo>
                    <a:pt x="5444" y="884"/>
                    <a:pt x="5522" y="974"/>
                    <a:pt x="5578" y="1086"/>
                  </a:cubicBezTo>
                  <a:cubicBezTo>
                    <a:pt x="5813" y="1590"/>
                    <a:pt x="5522" y="2262"/>
                    <a:pt x="5231" y="2687"/>
                  </a:cubicBezTo>
                  <a:cubicBezTo>
                    <a:pt x="5164" y="2788"/>
                    <a:pt x="5197" y="2844"/>
                    <a:pt x="5264" y="2878"/>
                  </a:cubicBezTo>
                  <a:lnTo>
                    <a:pt x="4783" y="3583"/>
                  </a:lnTo>
                  <a:lnTo>
                    <a:pt x="5354" y="806"/>
                  </a:lnTo>
                  <a:close/>
                  <a:moveTo>
                    <a:pt x="6272" y="2699"/>
                  </a:moveTo>
                  <a:lnTo>
                    <a:pt x="5712" y="3684"/>
                  </a:lnTo>
                  <a:lnTo>
                    <a:pt x="5791" y="2844"/>
                  </a:lnTo>
                  <a:cubicBezTo>
                    <a:pt x="5948" y="2777"/>
                    <a:pt x="6116" y="2721"/>
                    <a:pt x="6272" y="2699"/>
                  </a:cubicBezTo>
                  <a:close/>
                  <a:moveTo>
                    <a:pt x="3932" y="1019"/>
                  </a:moveTo>
                  <a:lnTo>
                    <a:pt x="3584" y="3774"/>
                  </a:lnTo>
                  <a:cubicBezTo>
                    <a:pt x="3517" y="3763"/>
                    <a:pt x="3461" y="3752"/>
                    <a:pt x="3394" y="3740"/>
                  </a:cubicBezTo>
                  <a:cubicBezTo>
                    <a:pt x="3203" y="3696"/>
                    <a:pt x="3002" y="3651"/>
                    <a:pt x="2800" y="3595"/>
                  </a:cubicBezTo>
                  <a:lnTo>
                    <a:pt x="3932" y="1019"/>
                  </a:lnTo>
                  <a:close/>
                  <a:moveTo>
                    <a:pt x="6687" y="2687"/>
                  </a:moveTo>
                  <a:cubicBezTo>
                    <a:pt x="6900" y="2710"/>
                    <a:pt x="7101" y="2811"/>
                    <a:pt x="7269" y="2979"/>
                  </a:cubicBezTo>
                  <a:lnTo>
                    <a:pt x="6575" y="3875"/>
                  </a:lnTo>
                  <a:lnTo>
                    <a:pt x="6687" y="2687"/>
                  </a:lnTo>
                  <a:close/>
                  <a:moveTo>
                    <a:pt x="4940" y="1567"/>
                  </a:moveTo>
                  <a:lnTo>
                    <a:pt x="4458" y="3920"/>
                  </a:lnTo>
                  <a:cubicBezTo>
                    <a:pt x="4279" y="3897"/>
                    <a:pt x="4100" y="3864"/>
                    <a:pt x="3909" y="3830"/>
                  </a:cubicBezTo>
                  <a:lnTo>
                    <a:pt x="4940" y="1567"/>
                  </a:lnTo>
                  <a:close/>
                  <a:moveTo>
                    <a:pt x="7426" y="3180"/>
                  </a:moveTo>
                  <a:cubicBezTo>
                    <a:pt x="7449" y="3236"/>
                    <a:pt x="7482" y="3281"/>
                    <a:pt x="7516" y="3337"/>
                  </a:cubicBezTo>
                  <a:cubicBezTo>
                    <a:pt x="7684" y="3830"/>
                    <a:pt x="7224" y="3964"/>
                    <a:pt x="6788" y="4009"/>
                  </a:cubicBezTo>
                  <a:lnTo>
                    <a:pt x="7426" y="3180"/>
                  </a:lnTo>
                  <a:close/>
                  <a:moveTo>
                    <a:pt x="5533" y="2923"/>
                  </a:moveTo>
                  <a:lnTo>
                    <a:pt x="5432" y="4020"/>
                  </a:lnTo>
                  <a:cubicBezTo>
                    <a:pt x="5231" y="4009"/>
                    <a:pt x="5029" y="3987"/>
                    <a:pt x="4828" y="3964"/>
                  </a:cubicBezTo>
                  <a:lnTo>
                    <a:pt x="5533" y="2923"/>
                  </a:lnTo>
                  <a:close/>
                  <a:moveTo>
                    <a:pt x="6407" y="2979"/>
                  </a:moveTo>
                  <a:lnTo>
                    <a:pt x="6306" y="4032"/>
                  </a:lnTo>
                  <a:lnTo>
                    <a:pt x="6284" y="4032"/>
                  </a:lnTo>
                  <a:cubicBezTo>
                    <a:pt x="6238" y="4035"/>
                    <a:pt x="6192" y="4036"/>
                    <a:pt x="6146" y="4036"/>
                  </a:cubicBezTo>
                  <a:cubicBezTo>
                    <a:pt x="6035" y="4036"/>
                    <a:pt x="5924" y="4028"/>
                    <a:pt x="5813" y="4020"/>
                  </a:cubicBezTo>
                  <a:lnTo>
                    <a:pt x="6407" y="2979"/>
                  </a:lnTo>
                  <a:close/>
                  <a:moveTo>
                    <a:pt x="4542" y="1"/>
                  </a:moveTo>
                  <a:cubicBezTo>
                    <a:pt x="4266" y="1"/>
                    <a:pt x="3994" y="40"/>
                    <a:pt x="3752" y="111"/>
                  </a:cubicBezTo>
                  <a:cubicBezTo>
                    <a:pt x="3181" y="291"/>
                    <a:pt x="2722" y="683"/>
                    <a:pt x="2408" y="1187"/>
                  </a:cubicBezTo>
                  <a:cubicBezTo>
                    <a:pt x="2143" y="1100"/>
                    <a:pt x="1867" y="1042"/>
                    <a:pt x="1595" y="1042"/>
                  </a:cubicBezTo>
                  <a:cubicBezTo>
                    <a:pt x="1304" y="1042"/>
                    <a:pt x="1017" y="1108"/>
                    <a:pt x="751" y="1276"/>
                  </a:cubicBezTo>
                  <a:cubicBezTo>
                    <a:pt x="347" y="1523"/>
                    <a:pt x="0" y="2038"/>
                    <a:pt x="101" y="2542"/>
                  </a:cubicBezTo>
                  <a:cubicBezTo>
                    <a:pt x="258" y="3371"/>
                    <a:pt x="1434" y="3740"/>
                    <a:pt x="2117" y="3942"/>
                  </a:cubicBezTo>
                  <a:cubicBezTo>
                    <a:pt x="3267" y="4289"/>
                    <a:pt x="4522" y="4478"/>
                    <a:pt x="5736" y="4478"/>
                  </a:cubicBezTo>
                  <a:cubicBezTo>
                    <a:pt x="5893" y="4478"/>
                    <a:pt x="6050" y="4475"/>
                    <a:pt x="6205" y="4468"/>
                  </a:cubicBezTo>
                  <a:cubicBezTo>
                    <a:pt x="6900" y="4446"/>
                    <a:pt x="8613" y="4244"/>
                    <a:pt x="8233" y="3147"/>
                  </a:cubicBezTo>
                  <a:cubicBezTo>
                    <a:pt x="7959" y="2472"/>
                    <a:pt x="7380" y="2214"/>
                    <a:pt x="6753" y="2214"/>
                  </a:cubicBezTo>
                  <a:cubicBezTo>
                    <a:pt x="6557" y="2214"/>
                    <a:pt x="6357" y="2239"/>
                    <a:pt x="6160" y="2284"/>
                  </a:cubicBezTo>
                  <a:cubicBezTo>
                    <a:pt x="6429" y="1691"/>
                    <a:pt x="6530" y="963"/>
                    <a:pt x="6015" y="492"/>
                  </a:cubicBezTo>
                  <a:cubicBezTo>
                    <a:pt x="5644" y="151"/>
                    <a:pt x="5085" y="1"/>
                    <a:pt x="45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5" name="Google Shape;3285;p18"/>
            <p:cNvSpPr/>
            <p:nvPr/>
          </p:nvSpPr>
          <p:spPr>
            <a:xfrm>
              <a:off x="5204225" y="254641"/>
              <a:ext cx="208276" cy="108350"/>
            </a:xfrm>
            <a:custGeom>
              <a:avLst/>
              <a:gdLst/>
              <a:ahLst/>
              <a:cxnLst/>
              <a:rect l="l" t="t" r="r" b="b"/>
              <a:pathLst>
                <a:path w="6280" h="3267" extrusionOk="0">
                  <a:moveTo>
                    <a:pt x="4913" y="1102"/>
                  </a:moveTo>
                  <a:lnTo>
                    <a:pt x="5059" y="2087"/>
                  </a:lnTo>
                  <a:lnTo>
                    <a:pt x="4544" y="1214"/>
                  </a:lnTo>
                  <a:cubicBezTo>
                    <a:pt x="4667" y="1169"/>
                    <a:pt x="4790" y="1124"/>
                    <a:pt x="4913" y="1102"/>
                  </a:cubicBezTo>
                  <a:close/>
                  <a:moveTo>
                    <a:pt x="5093" y="1102"/>
                  </a:moveTo>
                  <a:lnTo>
                    <a:pt x="5093" y="1102"/>
                  </a:lnTo>
                  <a:cubicBezTo>
                    <a:pt x="5305" y="1113"/>
                    <a:pt x="5485" y="1214"/>
                    <a:pt x="5597" y="1482"/>
                  </a:cubicBezTo>
                  <a:cubicBezTo>
                    <a:pt x="5686" y="1684"/>
                    <a:pt x="5664" y="1874"/>
                    <a:pt x="5518" y="2042"/>
                  </a:cubicBezTo>
                  <a:cubicBezTo>
                    <a:pt x="5451" y="2132"/>
                    <a:pt x="5361" y="2199"/>
                    <a:pt x="5261" y="2255"/>
                  </a:cubicBezTo>
                  <a:lnTo>
                    <a:pt x="5093" y="1102"/>
                  </a:lnTo>
                  <a:close/>
                  <a:moveTo>
                    <a:pt x="3457" y="452"/>
                  </a:moveTo>
                  <a:cubicBezTo>
                    <a:pt x="3760" y="609"/>
                    <a:pt x="3973" y="889"/>
                    <a:pt x="4118" y="1191"/>
                  </a:cubicBezTo>
                  <a:cubicBezTo>
                    <a:pt x="4152" y="1247"/>
                    <a:pt x="4219" y="1281"/>
                    <a:pt x="4297" y="1281"/>
                  </a:cubicBezTo>
                  <a:lnTo>
                    <a:pt x="4275" y="2334"/>
                  </a:lnTo>
                  <a:lnTo>
                    <a:pt x="3457" y="452"/>
                  </a:lnTo>
                  <a:close/>
                  <a:moveTo>
                    <a:pt x="2966" y="325"/>
                  </a:moveTo>
                  <a:cubicBezTo>
                    <a:pt x="3031" y="325"/>
                    <a:pt x="3094" y="330"/>
                    <a:pt x="3155" y="340"/>
                  </a:cubicBezTo>
                  <a:lnTo>
                    <a:pt x="3413" y="2378"/>
                  </a:lnTo>
                  <a:lnTo>
                    <a:pt x="2517" y="407"/>
                  </a:lnTo>
                  <a:cubicBezTo>
                    <a:pt x="2658" y="352"/>
                    <a:pt x="2815" y="325"/>
                    <a:pt x="2966" y="325"/>
                  </a:cubicBezTo>
                  <a:close/>
                  <a:moveTo>
                    <a:pt x="4477" y="1449"/>
                  </a:moveTo>
                  <a:lnTo>
                    <a:pt x="5014" y="2390"/>
                  </a:lnTo>
                  <a:cubicBezTo>
                    <a:pt x="4835" y="2468"/>
                    <a:pt x="4645" y="2535"/>
                    <a:pt x="4454" y="2591"/>
                  </a:cubicBezTo>
                  <a:lnTo>
                    <a:pt x="4477" y="1449"/>
                  </a:lnTo>
                  <a:close/>
                  <a:moveTo>
                    <a:pt x="2337" y="519"/>
                  </a:moveTo>
                  <a:lnTo>
                    <a:pt x="2763" y="2602"/>
                  </a:lnTo>
                  <a:lnTo>
                    <a:pt x="2382" y="2042"/>
                  </a:lnTo>
                  <a:cubicBezTo>
                    <a:pt x="2449" y="1998"/>
                    <a:pt x="2483" y="1942"/>
                    <a:pt x="2438" y="1863"/>
                  </a:cubicBezTo>
                  <a:cubicBezTo>
                    <a:pt x="2225" y="1561"/>
                    <a:pt x="2024" y="1068"/>
                    <a:pt x="2181" y="710"/>
                  </a:cubicBezTo>
                  <a:cubicBezTo>
                    <a:pt x="2214" y="631"/>
                    <a:pt x="2270" y="564"/>
                    <a:pt x="2337" y="519"/>
                  </a:cubicBezTo>
                  <a:close/>
                  <a:moveTo>
                    <a:pt x="1699" y="1998"/>
                  </a:moveTo>
                  <a:lnTo>
                    <a:pt x="1699" y="1998"/>
                  </a:lnTo>
                  <a:cubicBezTo>
                    <a:pt x="1800" y="2020"/>
                    <a:pt x="1889" y="2054"/>
                    <a:pt x="1979" y="2110"/>
                  </a:cubicBezTo>
                  <a:cubicBezTo>
                    <a:pt x="1990" y="2110"/>
                    <a:pt x="2012" y="2110"/>
                    <a:pt x="2035" y="2121"/>
                  </a:cubicBezTo>
                  <a:lnTo>
                    <a:pt x="2080" y="2670"/>
                  </a:lnTo>
                  <a:lnTo>
                    <a:pt x="1699" y="1998"/>
                  </a:lnTo>
                  <a:close/>
                  <a:moveTo>
                    <a:pt x="3379" y="732"/>
                  </a:moveTo>
                  <a:lnTo>
                    <a:pt x="4219" y="2647"/>
                  </a:lnTo>
                  <a:cubicBezTo>
                    <a:pt x="4163" y="2658"/>
                    <a:pt x="4118" y="2670"/>
                    <a:pt x="4073" y="2681"/>
                  </a:cubicBezTo>
                  <a:cubicBezTo>
                    <a:pt x="3928" y="2714"/>
                    <a:pt x="3782" y="2748"/>
                    <a:pt x="3648" y="2770"/>
                  </a:cubicBezTo>
                  <a:lnTo>
                    <a:pt x="3379" y="732"/>
                  </a:lnTo>
                  <a:close/>
                  <a:moveTo>
                    <a:pt x="1336" y="1940"/>
                  </a:moveTo>
                  <a:cubicBezTo>
                    <a:pt x="1352" y="1940"/>
                    <a:pt x="1369" y="1941"/>
                    <a:pt x="1385" y="1942"/>
                  </a:cubicBezTo>
                  <a:lnTo>
                    <a:pt x="1464" y="2815"/>
                  </a:lnTo>
                  <a:lnTo>
                    <a:pt x="926" y="2121"/>
                  </a:lnTo>
                  <a:cubicBezTo>
                    <a:pt x="1029" y="1998"/>
                    <a:pt x="1160" y="1940"/>
                    <a:pt x="1336" y="1940"/>
                  </a:cubicBezTo>
                  <a:close/>
                  <a:moveTo>
                    <a:pt x="2651" y="1135"/>
                  </a:moveTo>
                  <a:lnTo>
                    <a:pt x="3413" y="2815"/>
                  </a:lnTo>
                  <a:cubicBezTo>
                    <a:pt x="3278" y="2838"/>
                    <a:pt x="3144" y="2860"/>
                    <a:pt x="3009" y="2871"/>
                  </a:cubicBezTo>
                  <a:lnTo>
                    <a:pt x="2651" y="1135"/>
                  </a:lnTo>
                  <a:close/>
                  <a:moveTo>
                    <a:pt x="814" y="2278"/>
                  </a:moveTo>
                  <a:lnTo>
                    <a:pt x="1284" y="2882"/>
                  </a:lnTo>
                  <a:cubicBezTo>
                    <a:pt x="960" y="2826"/>
                    <a:pt x="668" y="2681"/>
                    <a:pt x="780" y="2345"/>
                  </a:cubicBezTo>
                  <a:cubicBezTo>
                    <a:pt x="792" y="2322"/>
                    <a:pt x="803" y="2300"/>
                    <a:pt x="814" y="2278"/>
                  </a:cubicBezTo>
                  <a:close/>
                  <a:moveTo>
                    <a:pt x="2214" y="2121"/>
                  </a:moveTo>
                  <a:lnTo>
                    <a:pt x="2741" y="2894"/>
                  </a:lnTo>
                  <a:cubicBezTo>
                    <a:pt x="2595" y="2905"/>
                    <a:pt x="2438" y="2916"/>
                    <a:pt x="2293" y="2927"/>
                  </a:cubicBezTo>
                  <a:lnTo>
                    <a:pt x="2214" y="2121"/>
                  </a:lnTo>
                  <a:close/>
                  <a:moveTo>
                    <a:pt x="1587" y="2166"/>
                  </a:moveTo>
                  <a:lnTo>
                    <a:pt x="2024" y="2927"/>
                  </a:lnTo>
                  <a:cubicBezTo>
                    <a:pt x="2001" y="2927"/>
                    <a:pt x="1984" y="2932"/>
                    <a:pt x="1965" y="2932"/>
                  </a:cubicBezTo>
                  <a:cubicBezTo>
                    <a:pt x="1955" y="2932"/>
                    <a:pt x="1945" y="2931"/>
                    <a:pt x="1934" y="2927"/>
                  </a:cubicBezTo>
                  <a:lnTo>
                    <a:pt x="1654" y="2927"/>
                  </a:lnTo>
                  <a:lnTo>
                    <a:pt x="1587" y="2166"/>
                  </a:lnTo>
                  <a:close/>
                  <a:moveTo>
                    <a:pt x="3099" y="1"/>
                  </a:moveTo>
                  <a:cubicBezTo>
                    <a:pt x="2655" y="1"/>
                    <a:pt x="2180" y="144"/>
                    <a:pt x="1878" y="430"/>
                  </a:cubicBezTo>
                  <a:cubicBezTo>
                    <a:pt x="1531" y="754"/>
                    <a:pt x="1553" y="1225"/>
                    <a:pt x="1710" y="1628"/>
                  </a:cubicBezTo>
                  <a:cubicBezTo>
                    <a:pt x="1634" y="1619"/>
                    <a:pt x="1558" y="1615"/>
                    <a:pt x="1482" y="1615"/>
                  </a:cubicBezTo>
                  <a:cubicBezTo>
                    <a:pt x="973" y="1615"/>
                    <a:pt x="480" y="1819"/>
                    <a:pt x="265" y="2345"/>
                  </a:cubicBezTo>
                  <a:cubicBezTo>
                    <a:pt x="265" y="2356"/>
                    <a:pt x="265" y="2356"/>
                    <a:pt x="265" y="2367"/>
                  </a:cubicBezTo>
                  <a:cubicBezTo>
                    <a:pt x="265" y="2378"/>
                    <a:pt x="254" y="2378"/>
                    <a:pt x="254" y="2390"/>
                  </a:cubicBezTo>
                  <a:cubicBezTo>
                    <a:pt x="1" y="3113"/>
                    <a:pt x="952" y="3266"/>
                    <a:pt x="1806" y="3266"/>
                  </a:cubicBezTo>
                  <a:cubicBezTo>
                    <a:pt x="2274" y="3266"/>
                    <a:pt x="2714" y="3220"/>
                    <a:pt x="2909" y="3196"/>
                  </a:cubicBezTo>
                  <a:cubicBezTo>
                    <a:pt x="3401" y="3140"/>
                    <a:pt x="3883" y="3050"/>
                    <a:pt x="4353" y="2927"/>
                  </a:cubicBezTo>
                  <a:cubicBezTo>
                    <a:pt x="4936" y="2770"/>
                    <a:pt x="5776" y="2535"/>
                    <a:pt x="6090" y="1964"/>
                  </a:cubicBezTo>
                  <a:cubicBezTo>
                    <a:pt x="6280" y="1628"/>
                    <a:pt x="6157" y="1225"/>
                    <a:pt x="5877" y="978"/>
                  </a:cubicBezTo>
                  <a:cubicBezTo>
                    <a:pt x="5685" y="810"/>
                    <a:pt x="5455" y="747"/>
                    <a:pt x="5217" y="747"/>
                  </a:cubicBezTo>
                  <a:cubicBezTo>
                    <a:pt x="4995" y="747"/>
                    <a:pt x="4766" y="802"/>
                    <a:pt x="4555" y="878"/>
                  </a:cubicBezTo>
                  <a:cubicBezTo>
                    <a:pt x="4331" y="497"/>
                    <a:pt x="4017" y="172"/>
                    <a:pt x="3569" y="60"/>
                  </a:cubicBezTo>
                  <a:cubicBezTo>
                    <a:pt x="3424" y="21"/>
                    <a:pt x="3263" y="1"/>
                    <a:pt x="30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6" name="Google Shape;3286;p18"/>
            <p:cNvSpPr/>
            <p:nvPr/>
          </p:nvSpPr>
          <p:spPr>
            <a:xfrm>
              <a:off x="5556239" y="240679"/>
              <a:ext cx="285683" cy="148513"/>
            </a:xfrm>
            <a:custGeom>
              <a:avLst/>
              <a:gdLst/>
              <a:ahLst/>
              <a:cxnLst/>
              <a:rect l="l" t="t" r="r" b="b"/>
              <a:pathLst>
                <a:path w="8614" h="4478" extrusionOk="0">
                  <a:moveTo>
                    <a:pt x="1815" y="1545"/>
                  </a:moveTo>
                  <a:cubicBezTo>
                    <a:pt x="1983" y="1590"/>
                    <a:pt x="2140" y="1668"/>
                    <a:pt x="2263" y="1724"/>
                  </a:cubicBezTo>
                  <a:lnTo>
                    <a:pt x="2297" y="1724"/>
                  </a:lnTo>
                  <a:lnTo>
                    <a:pt x="1625" y="2878"/>
                  </a:lnTo>
                  <a:lnTo>
                    <a:pt x="1815" y="1545"/>
                  </a:lnTo>
                  <a:close/>
                  <a:moveTo>
                    <a:pt x="1415" y="1478"/>
                  </a:moveTo>
                  <a:cubicBezTo>
                    <a:pt x="1468" y="1478"/>
                    <a:pt x="1524" y="1483"/>
                    <a:pt x="1580" y="1489"/>
                  </a:cubicBezTo>
                  <a:lnTo>
                    <a:pt x="1356" y="3001"/>
                  </a:lnTo>
                  <a:cubicBezTo>
                    <a:pt x="1322" y="2979"/>
                    <a:pt x="1266" y="2956"/>
                    <a:pt x="1233" y="2923"/>
                  </a:cubicBezTo>
                  <a:cubicBezTo>
                    <a:pt x="975" y="2732"/>
                    <a:pt x="773" y="2463"/>
                    <a:pt x="818" y="2139"/>
                  </a:cubicBezTo>
                  <a:cubicBezTo>
                    <a:pt x="852" y="1892"/>
                    <a:pt x="1020" y="1579"/>
                    <a:pt x="1266" y="1500"/>
                  </a:cubicBezTo>
                  <a:cubicBezTo>
                    <a:pt x="1311" y="1483"/>
                    <a:pt x="1361" y="1478"/>
                    <a:pt x="1415" y="1478"/>
                  </a:cubicBezTo>
                  <a:close/>
                  <a:moveTo>
                    <a:pt x="3876" y="515"/>
                  </a:moveTo>
                  <a:lnTo>
                    <a:pt x="2700" y="3203"/>
                  </a:lnTo>
                  <a:lnTo>
                    <a:pt x="2678" y="1713"/>
                  </a:lnTo>
                  <a:cubicBezTo>
                    <a:pt x="2767" y="1679"/>
                    <a:pt x="2857" y="1635"/>
                    <a:pt x="2890" y="1556"/>
                  </a:cubicBezTo>
                  <a:cubicBezTo>
                    <a:pt x="3103" y="1131"/>
                    <a:pt x="3406" y="683"/>
                    <a:pt x="3876" y="515"/>
                  </a:cubicBezTo>
                  <a:close/>
                  <a:moveTo>
                    <a:pt x="4324" y="446"/>
                  </a:moveTo>
                  <a:cubicBezTo>
                    <a:pt x="4577" y="446"/>
                    <a:pt x="4861" y="503"/>
                    <a:pt x="5097" y="627"/>
                  </a:cubicBezTo>
                  <a:lnTo>
                    <a:pt x="3898" y="3270"/>
                  </a:lnTo>
                  <a:lnTo>
                    <a:pt x="4257" y="447"/>
                  </a:lnTo>
                  <a:cubicBezTo>
                    <a:pt x="4279" y="446"/>
                    <a:pt x="4302" y="446"/>
                    <a:pt x="4324" y="446"/>
                  </a:cubicBezTo>
                  <a:close/>
                  <a:moveTo>
                    <a:pt x="2431" y="1993"/>
                  </a:moveTo>
                  <a:lnTo>
                    <a:pt x="2453" y="3494"/>
                  </a:lnTo>
                  <a:cubicBezTo>
                    <a:pt x="2196" y="3427"/>
                    <a:pt x="1949" y="3337"/>
                    <a:pt x="1714" y="3225"/>
                  </a:cubicBezTo>
                  <a:lnTo>
                    <a:pt x="2431" y="1993"/>
                  </a:lnTo>
                  <a:close/>
                  <a:moveTo>
                    <a:pt x="5354" y="806"/>
                  </a:moveTo>
                  <a:cubicBezTo>
                    <a:pt x="5444" y="884"/>
                    <a:pt x="5522" y="974"/>
                    <a:pt x="5567" y="1086"/>
                  </a:cubicBezTo>
                  <a:cubicBezTo>
                    <a:pt x="5802" y="1590"/>
                    <a:pt x="5522" y="2262"/>
                    <a:pt x="5231" y="2687"/>
                  </a:cubicBezTo>
                  <a:cubicBezTo>
                    <a:pt x="5164" y="2788"/>
                    <a:pt x="5198" y="2844"/>
                    <a:pt x="5265" y="2878"/>
                  </a:cubicBezTo>
                  <a:lnTo>
                    <a:pt x="4783" y="3583"/>
                  </a:lnTo>
                  <a:lnTo>
                    <a:pt x="5354" y="806"/>
                  </a:lnTo>
                  <a:close/>
                  <a:moveTo>
                    <a:pt x="6273" y="2699"/>
                  </a:moveTo>
                  <a:lnTo>
                    <a:pt x="5713" y="3684"/>
                  </a:lnTo>
                  <a:lnTo>
                    <a:pt x="5791" y="2844"/>
                  </a:lnTo>
                  <a:cubicBezTo>
                    <a:pt x="5948" y="2777"/>
                    <a:pt x="6116" y="2721"/>
                    <a:pt x="6273" y="2699"/>
                  </a:cubicBezTo>
                  <a:close/>
                  <a:moveTo>
                    <a:pt x="3932" y="1007"/>
                  </a:moveTo>
                  <a:lnTo>
                    <a:pt x="3574" y="3774"/>
                  </a:lnTo>
                  <a:cubicBezTo>
                    <a:pt x="3518" y="3763"/>
                    <a:pt x="3462" y="3752"/>
                    <a:pt x="3394" y="3740"/>
                  </a:cubicBezTo>
                  <a:cubicBezTo>
                    <a:pt x="3204" y="3696"/>
                    <a:pt x="3002" y="3651"/>
                    <a:pt x="2801" y="3595"/>
                  </a:cubicBezTo>
                  <a:lnTo>
                    <a:pt x="3932" y="1007"/>
                  </a:lnTo>
                  <a:close/>
                  <a:moveTo>
                    <a:pt x="6676" y="2687"/>
                  </a:moveTo>
                  <a:cubicBezTo>
                    <a:pt x="6900" y="2710"/>
                    <a:pt x="7102" y="2811"/>
                    <a:pt x="7270" y="2979"/>
                  </a:cubicBezTo>
                  <a:lnTo>
                    <a:pt x="6575" y="3875"/>
                  </a:lnTo>
                  <a:lnTo>
                    <a:pt x="6676" y="2687"/>
                  </a:lnTo>
                  <a:close/>
                  <a:moveTo>
                    <a:pt x="4940" y="1567"/>
                  </a:moveTo>
                  <a:lnTo>
                    <a:pt x="4458" y="3920"/>
                  </a:lnTo>
                  <a:cubicBezTo>
                    <a:pt x="4279" y="3897"/>
                    <a:pt x="4089" y="3864"/>
                    <a:pt x="3910" y="3830"/>
                  </a:cubicBezTo>
                  <a:lnTo>
                    <a:pt x="4940" y="1567"/>
                  </a:lnTo>
                  <a:close/>
                  <a:moveTo>
                    <a:pt x="7427" y="3180"/>
                  </a:moveTo>
                  <a:cubicBezTo>
                    <a:pt x="7449" y="3236"/>
                    <a:pt x="7483" y="3281"/>
                    <a:pt x="7505" y="3337"/>
                  </a:cubicBezTo>
                  <a:cubicBezTo>
                    <a:pt x="7673" y="3830"/>
                    <a:pt x="7225" y="3964"/>
                    <a:pt x="6788" y="4009"/>
                  </a:cubicBezTo>
                  <a:lnTo>
                    <a:pt x="7427" y="3180"/>
                  </a:lnTo>
                  <a:close/>
                  <a:moveTo>
                    <a:pt x="5534" y="2923"/>
                  </a:moveTo>
                  <a:lnTo>
                    <a:pt x="5433" y="4020"/>
                  </a:lnTo>
                  <a:cubicBezTo>
                    <a:pt x="5231" y="4009"/>
                    <a:pt x="5030" y="3987"/>
                    <a:pt x="4828" y="3964"/>
                  </a:cubicBezTo>
                  <a:lnTo>
                    <a:pt x="5534" y="2923"/>
                  </a:lnTo>
                  <a:close/>
                  <a:moveTo>
                    <a:pt x="6407" y="2979"/>
                  </a:moveTo>
                  <a:lnTo>
                    <a:pt x="6307" y="4032"/>
                  </a:lnTo>
                  <a:lnTo>
                    <a:pt x="6284" y="4032"/>
                  </a:lnTo>
                  <a:cubicBezTo>
                    <a:pt x="6238" y="4035"/>
                    <a:pt x="6192" y="4036"/>
                    <a:pt x="6146" y="4036"/>
                  </a:cubicBezTo>
                  <a:cubicBezTo>
                    <a:pt x="6034" y="4036"/>
                    <a:pt x="5921" y="4028"/>
                    <a:pt x="5802" y="4020"/>
                  </a:cubicBezTo>
                  <a:lnTo>
                    <a:pt x="6407" y="2979"/>
                  </a:lnTo>
                  <a:close/>
                  <a:moveTo>
                    <a:pt x="4535" y="1"/>
                  </a:moveTo>
                  <a:cubicBezTo>
                    <a:pt x="4260" y="1"/>
                    <a:pt x="3991" y="40"/>
                    <a:pt x="3753" y="111"/>
                  </a:cubicBezTo>
                  <a:cubicBezTo>
                    <a:pt x="3170" y="291"/>
                    <a:pt x="2722" y="683"/>
                    <a:pt x="2409" y="1187"/>
                  </a:cubicBezTo>
                  <a:cubicBezTo>
                    <a:pt x="2144" y="1100"/>
                    <a:pt x="1868" y="1042"/>
                    <a:pt x="1596" y="1042"/>
                  </a:cubicBezTo>
                  <a:cubicBezTo>
                    <a:pt x="1304" y="1042"/>
                    <a:pt x="1017" y="1108"/>
                    <a:pt x="751" y="1276"/>
                  </a:cubicBezTo>
                  <a:cubicBezTo>
                    <a:pt x="348" y="1523"/>
                    <a:pt x="1" y="2038"/>
                    <a:pt x="90" y="2542"/>
                  </a:cubicBezTo>
                  <a:cubicBezTo>
                    <a:pt x="258" y="3371"/>
                    <a:pt x="1423" y="3740"/>
                    <a:pt x="2117" y="3942"/>
                  </a:cubicBezTo>
                  <a:cubicBezTo>
                    <a:pt x="3268" y="4289"/>
                    <a:pt x="4523" y="4478"/>
                    <a:pt x="5728" y="4478"/>
                  </a:cubicBezTo>
                  <a:cubicBezTo>
                    <a:pt x="5885" y="4478"/>
                    <a:pt x="6040" y="4475"/>
                    <a:pt x="6195" y="4468"/>
                  </a:cubicBezTo>
                  <a:cubicBezTo>
                    <a:pt x="6900" y="4446"/>
                    <a:pt x="8614" y="4244"/>
                    <a:pt x="8233" y="3147"/>
                  </a:cubicBezTo>
                  <a:cubicBezTo>
                    <a:pt x="7960" y="2472"/>
                    <a:pt x="7380" y="2214"/>
                    <a:pt x="6753" y="2214"/>
                  </a:cubicBezTo>
                  <a:cubicBezTo>
                    <a:pt x="6558" y="2214"/>
                    <a:pt x="6358" y="2239"/>
                    <a:pt x="6161" y="2284"/>
                  </a:cubicBezTo>
                  <a:cubicBezTo>
                    <a:pt x="6430" y="1691"/>
                    <a:pt x="6531" y="963"/>
                    <a:pt x="6015" y="492"/>
                  </a:cubicBezTo>
                  <a:cubicBezTo>
                    <a:pt x="5637" y="151"/>
                    <a:pt x="5076" y="1"/>
                    <a:pt x="4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7" name="Google Shape;3287;p18"/>
            <p:cNvSpPr/>
            <p:nvPr/>
          </p:nvSpPr>
          <p:spPr>
            <a:xfrm>
              <a:off x="5973555" y="254641"/>
              <a:ext cx="208276" cy="108184"/>
            </a:xfrm>
            <a:custGeom>
              <a:avLst/>
              <a:gdLst/>
              <a:ahLst/>
              <a:cxnLst/>
              <a:rect l="l" t="t" r="r" b="b"/>
              <a:pathLst>
                <a:path w="6280" h="3262" extrusionOk="0">
                  <a:moveTo>
                    <a:pt x="4913" y="1102"/>
                  </a:moveTo>
                  <a:lnTo>
                    <a:pt x="5059" y="2087"/>
                  </a:lnTo>
                  <a:lnTo>
                    <a:pt x="4543" y="1214"/>
                  </a:lnTo>
                  <a:cubicBezTo>
                    <a:pt x="4667" y="1169"/>
                    <a:pt x="4790" y="1124"/>
                    <a:pt x="4913" y="1102"/>
                  </a:cubicBezTo>
                  <a:close/>
                  <a:moveTo>
                    <a:pt x="5092" y="1102"/>
                  </a:moveTo>
                  <a:cubicBezTo>
                    <a:pt x="5305" y="1113"/>
                    <a:pt x="5484" y="1214"/>
                    <a:pt x="5596" y="1482"/>
                  </a:cubicBezTo>
                  <a:cubicBezTo>
                    <a:pt x="5686" y="1684"/>
                    <a:pt x="5663" y="1874"/>
                    <a:pt x="5518" y="2042"/>
                  </a:cubicBezTo>
                  <a:cubicBezTo>
                    <a:pt x="5451" y="2132"/>
                    <a:pt x="5361" y="2199"/>
                    <a:pt x="5260" y="2255"/>
                  </a:cubicBezTo>
                  <a:lnTo>
                    <a:pt x="5092" y="1102"/>
                  </a:lnTo>
                  <a:close/>
                  <a:moveTo>
                    <a:pt x="3457" y="452"/>
                  </a:moveTo>
                  <a:lnTo>
                    <a:pt x="3457" y="452"/>
                  </a:lnTo>
                  <a:cubicBezTo>
                    <a:pt x="3748" y="609"/>
                    <a:pt x="3972" y="889"/>
                    <a:pt x="4118" y="1191"/>
                  </a:cubicBezTo>
                  <a:cubicBezTo>
                    <a:pt x="4151" y="1247"/>
                    <a:pt x="4218" y="1281"/>
                    <a:pt x="4286" y="1281"/>
                  </a:cubicBezTo>
                  <a:lnTo>
                    <a:pt x="4274" y="2334"/>
                  </a:lnTo>
                  <a:lnTo>
                    <a:pt x="3457" y="452"/>
                  </a:lnTo>
                  <a:close/>
                  <a:moveTo>
                    <a:pt x="2960" y="325"/>
                  </a:moveTo>
                  <a:cubicBezTo>
                    <a:pt x="3024" y="325"/>
                    <a:pt x="3086" y="330"/>
                    <a:pt x="3143" y="340"/>
                  </a:cubicBezTo>
                  <a:lnTo>
                    <a:pt x="3412" y="2378"/>
                  </a:lnTo>
                  <a:lnTo>
                    <a:pt x="2516" y="407"/>
                  </a:lnTo>
                  <a:cubicBezTo>
                    <a:pt x="2649" y="352"/>
                    <a:pt x="2810" y="325"/>
                    <a:pt x="2960" y="325"/>
                  </a:cubicBezTo>
                  <a:close/>
                  <a:moveTo>
                    <a:pt x="4465" y="1449"/>
                  </a:moveTo>
                  <a:lnTo>
                    <a:pt x="5014" y="2390"/>
                  </a:lnTo>
                  <a:cubicBezTo>
                    <a:pt x="4835" y="2468"/>
                    <a:pt x="4644" y="2535"/>
                    <a:pt x="4454" y="2591"/>
                  </a:cubicBezTo>
                  <a:lnTo>
                    <a:pt x="4465" y="1449"/>
                  </a:lnTo>
                  <a:close/>
                  <a:moveTo>
                    <a:pt x="2337" y="519"/>
                  </a:moveTo>
                  <a:lnTo>
                    <a:pt x="2762" y="2602"/>
                  </a:lnTo>
                  <a:lnTo>
                    <a:pt x="2382" y="2042"/>
                  </a:lnTo>
                  <a:cubicBezTo>
                    <a:pt x="2449" y="1998"/>
                    <a:pt x="2482" y="1942"/>
                    <a:pt x="2426" y="1863"/>
                  </a:cubicBezTo>
                  <a:cubicBezTo>
                    <a:pt x="2225" y="1561"/>
                    <a:pt x="2023" y="1068"/>
                    <a:pt x="2180" y="710"/>
                  </a:cubicBezTo>
                  <a:cubicBezTo>
                    <a:pt x="2214" y="631"/>
                    <a:pt x="2270" y="564"/>
                    <a:pt x="2337" y="519"/>
                  </a:cubicBezTo>
                  <a:close/>
                  <a:moveTo>
                    <a:pt x="1698" y="1998"/>
                  </a:moveTo>
                  <a:lnTo>
                    <a:pt x="1698" y="1998"/>
                  </a:lnTo>
                  <a:cubicBezTo>
                    <a:pt x="1799" y="2020"/>
                    <a:pt x="1889" y="2054"/>
                    <a:pt x="1978" y="2110"/>
                  </a:cubicBezTo>
                  <a:cubicBezTo>
                    <a:pt x="1990" y="2110"/>
                    <a:pt x="2012" y="2110"/>
                    <a:pt x="2034" y="2121"/>
                  </a:cubicBezTo>
                  <a:lnTo>
                    <a:pt x="2079" y="2670"/>
                  </a:lnTo>
                  <a:lnTo>
                    <a:pt x="1698" y="1998"/>
                  </a:lnTo>
                  <a:close/>
                  <a:moveTo>
                    <a:pt x="3378" y="732"/>
                  </a:moveTo>
                  <a:lnTo>
                    <a:pt x="4218" y="2647"/>
                  </a:lnTo>
                  <a:cubicBezTo>
                    <a:pt x="4162" y="2658"/>
                    <a:pt x="4118" y="2670"/>
                    <a:pt x="4062" y="2681"/>
                  </a:cubicBezTo>
                  <a:cubicBezTo>
                    <a:pt x="3927" y="2714"/>
                    <a:pt x="3782" y="2748"/>
                    <a:pt x="3636" y="2770"/>
                  </a:cubicBezTo>
                  <a:lnTo>
                    <a:pt x="3378" y="732"/>
                  </a:lnTo>
                  <a:close/>
                  <a:moveTo>
                    <a:pt x="1336" y="1940"/>
                  </a:moveTo>
                  <a:cubicBezTo>
                    <a:pt x="1352" y="1940"/>
                    <a:pt x="1368" y="1941"/>
                    <a:pt x="1385" y="1942"/>
                  </a:cubicBezTo>
                  <a:lnTo>
                    <a:pt x="1452" y="2815"/>
                  </a:lnTo>
                  <a:lnTo>
                    <a:pt x="914" y="2121"/>
                  </a:lnTo>
                  <a:cubicBezTo>
                    <a:pt x="1027" y="1998"/>
                    <a:pt x="1159" y="1940"/>
                    <a:pt x="1336" y="1940"/>
                  </a:cubicBezTo>
                  <a:close/>
                  <a:moveTo>
                    <a:pt x="2650" y="1135"/>
                  </a:moveTo>
                  <a:lnTo>
                    <a:pt x="3401" y="2815"/>
                  </a:lnTo>
                  <a:cubicBezTo>
                    <a:pt x="3266" y="2838"/>
                    <a:pt x="3132" y="2860"/>
                    <a:pt x="2998" y="2871"/>
                  </a:cubicBezTo>
                  <a:lnTo>
                    <a:pt x="2650" y="1135"/>
                  </a:lnTo>
                  <a:close/>
                  <a:moveTo>
                    <a:pt x="813" y="2278"/>
                  </a:moveTo>
                  <a:lnTo>
                    <a:pt x="1284" y="2882"/>
                  </a:lnTo>
                  <a:cubicBezTo>
                    <a:pt x="948" y="2826"/>
                    <a:pt x="668" y="2681"/>
                    <a:pt x="780" y="2345"/>
                  </a:cubicBezTo>
                  <a:cubicBezTo>
                    <a:pt x="791" y="2322"/>
                    <a:pt x="802" y="2300"/>
                    <a:pt x="813" y="2278"/>
                  </a:cubicBezTo>
                  <a:close/>
                  <a:moveTo>
                    <a:pt x="2214" y="2121"/>
                  </a:moveTo>
                  <a:lnTo>
                    <a:pt x="2740" y="2894"/>
                  </a:lnTo>
                  <a:cubicBezTo>
                    <a:pt x="2583" y="2905"/>
                    <a:pt x="2438" y="2916"/>
                    <a:pt x="2292" y="2927"/>
                  </a:cubicBezTo>
                  <a:lnTo>
                    <a:pt x="2214" y="2121"/>
                  </a:lnTo>
                  <a:close/>
                  <a:moveTo>
                    <a:pt x="1586" y="2166"/>
                  </a:moveTo>
                  <a:lnTo>
                    <a:pt x="2023" y="2927"/>
                  </a:lnTo>
                  <a:cubicBezTo>
                    <a:pt x="2001" y="2927"/>
                    <a:pt x="1983" y="2932"/>
                    <a:pt x="1964" y="2932"/>
                  </a:cubicBezTo>
                  <a:cubicBezTo>
                    <a:pt x="1955" y="2932"/>
                    <a:pt x="1945" y="2931"/>
                    <a:pt x="1934" y="2927"/>
                  </a:cubicBezTo>
                  <a:lnTo>
                    <a:pt x="1654" y="2927"/>
                  </a:lnTo>
                  <a:lnTo>
                    <a:pt x="1586" y="2166"/>
                  </a:lnTo>
                  <a:close/>
                  <a:moveTo>
                    <a:pt x="3096" y="1"/>
                  </a:moveTo>
                  <a:cubicBezTo>
                    <a:pt x="2650" y="1"/>
                    <a:pt x="2172" y="144"/>
                    <a:pt x="1878" y="430"/>
                  </a:cubicBezTo>
                  <a:cubicBezTo>
                    <a:pt x="1530" y="754"/>
                    <a:pt x="1553" y="1225"/>
                    <a:pt x="1710" y="1628"/>
                  </a:cubicBezTo>
                  <a:cubicBezTo>
                    <a:pt x="1634" y="1619"/>
                    <a:pt x="1557" y="1615"/>
                    <a:pt x="1481" y="1615"/>
                  </a:cubicBezTo>
                  <a:cubicBezTo>
                    <a:pt x="973" y="1615"/>
                    <a:pt x="479" y="1819"/>
                    <a:pt x="265" y="2345"/>
                  </a:cubicBezTo>
                  <a:cubicBezTo>
                    <a:pt x="265" y="2356"/>
                    <a:pt x="265" y="2356"/>
                    <a:pt x="265" y="2367"/>
                  </a:cubicBezTo>
                  <a:cubicBezTo>
                    <a:pt x="265" y="2378"/>
                    <a:pt x="253" y="2378"/>
                    <a:pt x="253" y="2390"/>
                  </a:cubicBezTo>
                  <a:cubicBezTo>
                    <a:pt x="1" y="3112"/>
                    <a:pt x="949" y="3261"/>
                    <a:pt x="1803" y="3261"/>
                  </a:cubicBezTo>
                  <a:cubicBezTo>
                    <a:pt x="2272" y="3261"/>
                    <a:pt x="2713" y="3216"/>
                    <a:pt x="2908" y="3196"/>
                  </a:cubicBezTo>
                  <a:cubicBezTo>
                    <a:pt x="3390" y="3140"/>
                    <a:pt x="3882" y="3050"/>
                    <a:pt x="4353" y="2927"/>
                  </a:cubicBezTo>
                  <a:cubicBezTo>
                    <a:pt x="4935" y="2770"/>
                    <a:pt x="5764" y="2535"/>
                    <a:pt x="6089" y="1964"/>
                  </a:cubicBezTo>
                  <a:cubicBezTo>
                    <a:pt x="6279" y="1628"/>
                    <a:pt x="6145" y="1225"/>
                    <a:pt x="5876" y="978"/>
                  </a:cubicBezTo>
                  <a:cubicBezTo>
                    <a:pt x="5685" y="810"/>
                    <a:pt x="5454" y="747"/>
                    <a:pt x="5216" y="747"/>
                  </a:cubicBezTo>
                  <a:cubicBezTo>
                    <a:pt x="4994" y="747"/>
                    <a:pt x="4765" y="802"/>
                    <a:pt x="4555" y="878"/>
                  </a:cubicBezTo>
                  <a:cubicBezTo>
                    <a:pt x="4330" y="497"/>
                    <a:pt x="4017" y="172"/>
                    <a:pt x="3569" y="60"/>
                  </a:cubicBezTo>
                  <a:cubicBezTo>
                    <a:pt x="3423" y="21"/>
                    <a:pt x="3262" y="1"/>
                    <a:pt x="3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8" name="Google Shape;3288;p18"/>
            <p:cNvSpPr/>
            <p:nvPr/>
          </p:nvSpPr>
          <p:spPr>
            <a:xfrm>
              <a:off x="2304771" y="4843290"/>
              <a:ext cx="286081" cy="148646"/>
            </a:xfrm>
            <a:custGeom>
              <a:avLst/>
              <a:gdLst/>
              <a:ahLst/>
              <a:cxnLst/>
              <a:rect l="l" t="t" r="r" b="b"/>
              <a:pathLst>
                <a:path w="8626" h="4482" extrusionOk="0">
                  <a:moveTo>
                    <a:pt x="1826" y="1541"/>
                  </a:moveTo>
                  <a:cubicBezTo>
                    <a:pt x="1994" y="1597"/>
                    <a:pt x="2151" y="1664"/>
                    <a:pt x="2274" y="1720"/>
                  </a:cubicBezTo>
                  <a:cubicBezTo>
                    <a:pt x="2286" y="1720"/>
                    <a:pt x="2297" y="1720"/>
                    <a:pt x="2308" y="1731"/>
                  </a:cubicBezTo>
                  <a:lnTo>
                    <a:pt x="1636" y="2874"/>
                  </a:lnTo>
                  <a:lnTo>
                    <a:pt x="1826" y="1541"/>
                  </a:lnTo>
                  <a:close/>
                  <a:moveTo>
                    <a:pt x="1451" y="1477"/>
                  </a:moveTo>
                  <a:cubicBezTo>
                    <a:pt x="1494" y="1477"/>
                    <a:pt x="1538" y="1480"/>
                    <a:pt x="1580" y="1485"/>
                  </a:cubicBezTo>
                  <a:lnTo>
                    <a:pt x="1367" y="2997"/>
                  </a:lnTo>
                  <a:cubicBezTo>
                    <a:pt x="1322" y="2974"/>
                    <a:pt x="1277" y="2952"/>
                    <a:pt x="1233" y="2918"/>
                  </a:cubicBezTo>
                  <a:cubicBezTo>
                    <a:pt x="986" y="2728"/>
                    <a:pt x="773" y="2470"/>
                    <a:pt x="829" y="2134"/>
                  </a:cubicBezTo>
                  <a:cubicBezTo>
                    <a:pt x="863" y="1888"/>
                    <a:pt x="1031" y="1574"/>
                    <a:pt x="1277" y="1496"/>
                  </a:cubicBezTo>
                  <a:cubicBezTo>
                    <a:pt x="1330" y="1483"/>
                    <a:pt x="1390" y="1477"/>
                    <a:pt x="1451" y="1477"/>
                  </a:cubicBezTo>
                  <a:close/>
                  <a:moveTo>
                    <a:pt x="3887" y="522"/>
                  </a:moveTo>
                  <a:lnTo>
                    <a:pt x="2711" y="3210"/>
                  </a:lnTo>
                  <a:lnTo>
                    <a:pt x="2689" y="1709"/>
                  </a:lnTo>
                  <a:cubicBezTo>
                    <a:pt x="2778" y="1675"/>
                    <a:pt x="2857" y="1630"/>
                    <a:pt x="2902" y="1552"/>
                  </a:cubicBezTo>
                  <a:cubicBezTo>
                    <a:pt x="3114" y="1126"/>
                    <a:pt x="3417" y="678"/>
                    <a:pt x="3887" y="522"/>
                  </a:cubicBezTo>
                  <a:close/>
                  <a:moveTo>
                    <a:pt x="4257" y="443"/>
                  </a:moveTo>
                  <a:cubicBezTo>
                    <a:pt x="4537" y="443"/>
                    <a:pt x="4839" y="499"/>
                    <a:pt x="5108" y="622"/>
                  </a:cubicBezTo>
                  <a:lnTo>
                    <a:pt x="3898" y="3266"/>
                  </a:lnTo>
                  <a:lnTo>
                    <a:pt x="3898" y="3266"/>
                  </a:lnTo>
                  <a:lnTo>
                    <a:pt x="4257" y="443"/>
                  </a:lnTo>
                  <a:close/>
                  <a:moveTo>
                    <a:pt x="2442" y="1989"/>
                  </a:moveTo>
                  <a:lnTo>
                    <a:pt x="2465" y="3501"/>
                  </a:lnTo>
                  <a:cubicBezTo>
                    <a:pt x="2207" y="3423"/>
                    <a:pt x="1961" y="3333"/>
                    <a:pt x="1726" y="3221"/>
                  </a:cubicBezTo>
                  <a:lnTo>
                    <a:pt x="2442" y="1989"/>
                  </a:lnTo>
                  <a:close/>
                  <a:moveTo>
                    <a:pt x="5366" y="802"/>
                  </a:moveTo>
                  <a:cubicBezTo>
                    <a:pt x="5455" y="880"/>
                    <a:pt x="5534" y="970"/>
                    <a:pt x="5579" y="1082"/>
                  </a:cubicBezTo>
                  <a:cubicBezTo>
                    <a:pt x="5814" y="1597"/>
                    <a:pt x="5534" y="2258"/>
                    <a:pt x="5242" y="2694"/>
                  </a:cubicBezTo>
                  <a:cubicBezTo>
                    <a:pt x="5175" y="2784"/>
                    <a:pt x="5209" y="2840"/>
                    <a:pt x="5276" y="2874"/>
                  </a:cubicBezTo>
                  <a:lnTo>
                    <a:pt x="4794" y="3591"/>
                  </a:lnTo>
                  <a:lnTo>
                    <a:pt x="5366" y="802"/>
                  </a:lnTo>
                  <a:close/>
                  <a:moveTo>
                    <a:pt x="6284" y="2694"/>
                  </a:moveTo>
                  <a:lnTo>
                    <a:pt x="5724" y="3680"/>
                  </a:lnTo>
                  <a:lnTo>
                    <a:pt x="5724" y="3680"/>
                  </a:lnTo>
                  <a:lnTo>
                    <a:pt x="5803" y="2840"/>
                  </a:lnTo>
                  <a:cubicBezTo>
                    <a:pt x="5959" y="2773"/>
                    <a:pt x="6127" y="2717"/>
                    <a:pt x="6284" y="2694"/>
                  </a:cubicBezTo>
                  <a:close/>
                  <a:moveTo>
                    <a:pt x="3943" y="1014"/>
                  </a:moveTo>
                  <a:lnTo>
                    <a:pt x="3585" y="3770"/>
                  </a:lnTo>
                  <a:cubicBezTo>
                    <a:pt x="3529" y="3759"/>
                    <a:pt x="3462" y="3747"/>
                    <a:pt x="3406" y="3736"/>
                  </a:cubicBezTo>
                  <a:cubicBezTo>
                    <a:pt x="3215" y="3691"/>
                    <a:pt x="3014" y="3647"/>
                    <a:pt x="2812" y="3602"/>
                  </a:cubicBezTo>
                  <a:lnTo>
                    <a:pt x="3943" y="1014"/>
                  </a:lnTo>
                  <a:close/>
                  <a:moveTo>
                    <a:pt x="6687" y="2683"/>
                  </a:moveTo>
                  <a:cubicBezTo>
                    <a:pt x="6911" y="2706"/>
                    <a:pt x="7113" y="2806"/>
                    <a:pt x="7281" y="2974"/>
                  </a:cubicBezTo>
                  <a:lnTo>
                    <a:pt x="6587" y="3871"/>
                  </a:lnTo>
                  <a:lnTo>
                    <a:pt x="6687" y="2683"/>
                  </a:lnTo>
                  <a:close/>
                  <a:moveTo>
                    <a:pt x="4951" y="1563"/>
                  </a:moveTo>
                  <a:lnTo>
                    <a:pt x="4470" y="3915"/>
                  </a:lnTo>
                  <a:cubicBezTo>
                    <a:pt x="4279" y="3893"/>
                    <a:pt x="4100" y="3871"/>
                    <a:pt x="3921" y="3837"/>
                  </a:cubicBezTo>
                  <a:lnTo>
                    <a:pt x="4951" y="1563"/>
                  </a:lnTo>
                  <a:close/>
                  <a:moveTo>
                    <a:pt x="7427" y="3176"/>
                  </a:moveTo>
                  <a:cubicBezTo>
                    <a:pt x="7460" y="3232"/>
                    <a:pt x="7494" y="3277"/>
                    <a:pt x="7516" y="3344"/>
                  </a:cubicBezTo>
                  <a:cubicBezTo>
                    <a:pt x="7684" y="3826"/>
                    <a:pt x="7236" y="3960"/>
                    <a:pt x="6799" y="4005"/>
                  </a:cubicBezTo>
                  <a:lnTo>
                    <a:pt x="7427" y="3176"/>
                  </a:lnTo>
                  <a:close/>
                  <a:moveTo>
                    <a:pt x="5545" y="2918"/>
                  </a:moveTo>
                  <a:lnTo>
                    <a:pt x="5444" y="4016"/>
                  </a:lnTo>
                  <a:cubicBezTo>
                    <a:pt x="5242" y="4005"/>
                    <a:pt x="5041" y="3983"/>
                    <a:pt x="4839" y="3960"/>
                  </a:cubicBezTo>
                  <a:lnTo>
                    <a:pt x="5545" y="2918"/>
                  </a:lnTo>
                  <a:close/>
                  <a:moveTo>
                    <a:pt x="6407" y="2974"/>
                  </a:moveTo>
                  <a:lnTo>
                    <a:pt x="6318" y="4027"/>
                  </a:lnTo>
                  <a:lnTo>
                    <a:pt x="6295" y="4027"/>
                  </a:lnTo>
                  <a:cubicBezTo>
                    <a:pt x="6243" y="4031"/>
                    <a:pt x="6191" y="4032"/>
                    <a:pt x="6138" y="4032"/>
                  </a:cubicBezTo>
                  <a:cubicBezTo>
                    <a:pt x="6033" y="4032"/>
                    <a:pt x="5926" y="4027"/>
                    <a:pt x="5814" y="4027"/>
                  </a:cubicBezTo>
                  <a:lnTo>
                    <a:pt x="6407" y="2974"/>
                  </a:lnTo>
                  <a:close/>
                  <a:moveTo>
                    <a:pt x="4559" y="0"/>
                  </a:moveTo>
                  <a:cubicBezTo>
                    <a:pt x="4280" y="0"/>
                    <a:pt x="4005" y="42"/>
                    <a:pt x="3764" y="118"/>
                  </a:cubicBezTo>
                  <a:cubicBezTo>
                    <a:pt x="3182" y="286"/>
                    <a:pt x="2734" y="690"/>
                    <a:pt x="2409" y="1182"/>
                  </a:cubicBezTo>
                  <a:cubicBezTo>
                    <a:pt x="2149" y="1096"/>
                    <a:pt x="1876" y="1038"/>
                    <a:pt x="1605" y="1038"/>
                  </a:cubicBezTo>
                  <a:cubicBezTo>
                    <a:pt x="1316" y="1038"/>
                    <a:pt x="1029" y="1104"/>
                    <a:pt x="762" y="1272"/>
                  </a:cubicBezTo>
                  <a:cubicBezTo>
                    <a:pt x="348" y="1518"/>
                    <a:pt x="1" y="2034"/>
                    <a:pt x="101" y="2538"/>
                  </a:cubicBezTo>
                  <a:cubicBezTo>
                    <a:pt x="269" y="3378"/>
                    <a:pt x="1434" y="3736"/>
                    <a:pt x="2129" y="3949"/>
                  </a:cubicBezTo>
                  <a:cubicBezTo>
                    <a:pt x="3303" y="4293"/>
                    <a:pt x="4578" y="4482"/>
                    <a:pt x="5813" y="4482"/>
                  </a:cubicBezTo>
                  <a:cubicBezTo>
                    <a:pt x="5945" y="4482"/>
                    <a:pt x="6075" y="4480"/>
                    <a:pt x="6206" y="4475"/>
                  </a:cubicBezTo>
                  <a:cubicBezTo>
                    <a:pt x="6911" y="4442"/>
                    <a:pt x="8625" y="4240"/>
                    <a:pt x="8244" y="3142"/>
                  </a:cubicBezTo>
                  <a:cubicBezTo>
                    <a:pt x="7968" y="2470"/>
                    <a:pt x="7374" y="2216"/>
                    <a:pt x="6738" y="2216"/>
                  </a:cubicBezTo>
                  <a:cubicBezTo>
                    <a:pt x="6547" y="2216"/>
                    <a:pt x="6352" y="2239"/>
                    <a:pt x="6161" y="2280"/>
                  </a:cubicBezTo>
                  <a:cubicBezTo>
                    <a:pt x="6441" y="1686"/>
                    <a:pt x="6531" y="958"/>
                    <a:pt x="6027" y="499"/>
                  </a:cubicBezTo>
                  <a:cubicBezTo>
                    <a:pt x="5651" y="153"/>
                    <a:pt x="5096" y="0"/>
                    <a:pt x="45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9" name="Google Shape;3289;p18"/>
            <p:cNvSpPr/>
            <p:nvPr/>
          </p:nvSpPr>
          <p:spPr>
            <a:xfrm>
              <a:off x="2722319" y="4857120"/>
              <a:ext cx="208044" cy="108350"/>
            </a:xfrm>
            <a:custGeom>
              <a:avLst/>
              <a:gdLst/>
              <a:ahLst/>
              <a:cxnLst/>
              <a:rect l="l" t="t" r="r" b="b"/>
              <a:pathLst>
                <a:path w="6273" h="3267" extrusionOk="0">
                  <a:moveTo>
                    <a:pt x="4917" y="1113"/>
                  </a:moveTo>
                  <a:lnTo>
                    <a:pt x="5052" y="2098"/>
                  </a:lnTo>
                  <a:lnTo>
                    <a:pt x="4548" y="1213"/>
                  </a:lnTo>
                  <a:cubicBezTo>
                    <a:pt x="4671" y="1169"/>
                    <a:pt x="4794" y="1124"/>
                    <a:pt x="4917" y="1113"/>
                  </a:cubicBezTo>
                  <a:close/>
                  <a:moveTo>
                    <a:pt x="5096" y="1101"/>
                  </a:moveTo>
                  <a:lnTo>
                    <a:pt x="5096" y="1101"/>
                  </a:lnTo>
                  <a:cubicBezTo>
                    <a:pt x="5298" y="1113"/>
                    <a:pt x="5477" y="1225"/>
                    <a:pt x="5600" y="1482"/>
                  </a:cubicBezTo>
                  <a:cubicBezTo>
                    <a:pt x="5690" y="1684"/>
                    <a:pt x="5668" y="1885"/>
                    <a:pt x="5522" y="2053"/>
                  </a:cubicBezTo>
                  <a:cubicBezTo>
                    <a:pt x="5444" y="2132"/>
                    <a:pt x="5354" y="2199"/>
                    <a:pt x="5264" y="2255"/>
                  </a:cubicBezTo>
                  <a:lnTo>
                    <a:pt x="5096" y="1101"/>
                  </a:lnTo>
                  <a:close/>
                  <a:moveTo>
                    <a:pt x="3461" y="452"/>
                  </a:moveTo>
                  <a:lnTo>
                    <a:pt x="3461" y="452"/>
                  </a:lnTo>
                  <a:cubicBezTo>
                    <a:pt x="3752" y="609"/>
                    <a:pt x="3976" y="889"/>
                    <a:pt x="4122" y="1191"/>
                  </a:cubicBezTo>
                  <a:cubicBezTo>
                    <a:pt x="4156" y="1258"/>
                    <a:pt x="4223" y="1281"/>
                    <a:pt x="4290" y="1281"/>
                  </a:cubicBezTo>
                  <a:lnTo>
                    <a:pt x="4279" y="2333"/>
                  </a:lnTo>
                  <a:lnTo>
                    <a:pt x="3461" y="452"/>
                  </a:lnTo>
                  <a:close/>
                  <a:moveTo>
                    <a:pt x="2935" y="333"/>
                  </a:moveTo>
                  <a:cubicBezTo>
                    <a:pt x="3009" y="333"/>
                    <a:pt x="3082" y="339"/>
                    <a:pt x="3147" y="351"/>
                  </a:cubicBezTo>
                  <a:lnTo>
                    <a:pt x="3405" y="2378"/>
                  </a:lnTo>
                  <a:lnTo>
                    <a:pt x="2520" y="407"/>
                  </a:lnTo>
                  <a:cubicBezTo>
                    <a:pt x="2645" y="356"/>
                    <a:pt x="2794" y="333"/>
                    <a:pt x="2935" y="333"/>
                  </a:cubicBezTo>
                  <a:close/>
                  <a:moveTo>
                    <a:pt x="4469" y="1449"/>
                  </a:moveTo>
                  <a:lnTo>
                    <a:pt x="5018" y="2389"/>
                  </a:lnTo>
                  <a:cubicBezTo>
                    <a:pt x="4839" y="2468"/>
                    <a:pt x="4648" y="2535"/>
                    <a:pt x="4458" y="2591"/>
                  </a:cubicBezTo>
                  <a:lnTo>
                    <a:pt x="4469" y="1449"/>
                  </a:lnTo>
                  <a:close/>
                  <a:moveTo>
                    <a:pt x="2330" y="519"/>
                  </a:moveTo>
                  <a:lnTo>
                    <a:pt x="2767" y="2613"/>
                  </a:lnTo>
                  <a:lnTo>
                    <a:pt x="2767" y="2613"/>
                  </a:lnTo>
                  <a:lnTo>
                    <a:pt x="2386" y="2053"/>
                  </a:lnTo>
                  <a:cubicBezTo>
                    <a:pt x="2453" y="2009"/>
                    <a:pt x="2487" y="1941"/>
                    <a:pt x="2431" y="1863"/>
                  </a:cubicBezTo>
                  <a:cubicBezTo>
                    <a:pt x="2229" y="1561"/>
                    <a:pt x="2027" y="1068"/>
                    <a:pt x="2184" y="709"/>
                  </a:cubicBezTo>
                  <a:cubicBezTo>
                    <a:pt x="2218" y="631"/>
                    <a:pt x="2274" y="575"/>
                    <a:pt x="2330" y="519"/>
                  </a:cubicBezTo>
                  <a:close/>
                  <a:moveTo>
                    <a:pt x="1703" y="1997"/>
                  </a:moveTo>
                  <a:cubicBezTo>
                    <a:pt x="1792" y="2031"/>
                    <a:pt x="1893" y="2065"/>
                    <a:pt x="1983" y="2109"/>
                  </a:cubicBezTo>
                  <a:cubicBezTo>
                    <a:pt x="1994" y="2109"/>
                    <a:pt x="2016" y="2121"/>
                    <a:pt x="2027" y="2121"/>
                  </a:cubicBezTo>
                  <a:lnTo>
                    <a:pt x="2083" y="2681"/>
                  </a:lnTo>
                  <a:lnTo>
                    <a:pt x="1703" y="1997"/>
                  </a:lnTo>
                  <a:close/>
                  <a:moveTo>
                    <a:pt x="3383" y="743"/>
                  </a:moveTo>
                  <a:lnTo>
                    <a:pt x="4223" y="2647"/>
                  </a:lnTo>
                  <a:cubicBezTo>
                    <a:pt x="4167" y="2658"/>
                    <a:pt x="4111" y="2669"/>
                    <a:pt x="4066" y="2681"/>
                  </a:cubicBezTo>
                  <a:cubicBezTo>
                    <a:pt x="3932" y="2714"/>
                    <a:pt x="3786" y="2748"/>
                    <a:pt x="3640" y="2770"/>
                  </a:cubicBezTo>
                  <a:lnTo>
                    <a:pt x="3383" y="743"/>
                  </a:lnTo>
                  <a:close/>
                  <a:moveTo>
                    <a:pt x="1378" y="1941"/>
                  </a:moveTo>
                  <a:lnTo>
                    <a:pt x="1456" y="2815"/>
                  </a:lnTo>
                  <a:lnTo>
                    <a:pt x="919" y="2121"/>
                  </a:lnTo>
                  <a:cubicBezTo>
                    <a:pt x="1031" y="1997"/>
                    <a:pt x="1187" y="1941"/>
                    <a:pt x="1378" y="1941"/>
                  </a:cubicBezTo>
                  <a:close/>
                  <a:moveTo>
                    <a:pt x="2643" y="1146"/>
                  </a:moveTo>
                  <a:lnTo>
                    <a:pt x="3405" y="2815"/>
                  </a:lnTo>
                  <a:cubicBezTo>
                    <a:pt x="3271" y="2838"/>
                    <a:pt x="3136" y="2860"/>
                    <a:pt x="3002" y="2871"/>
                  </a:cubicBezTo>
                  <a:lnTo>
                    <a:pt x="2643" y="1146"/>
                  </a:lnTo>
                  <a:close/>
                  <a:moveTo>
                    <a:pt x="818" y="2277"/>
                  </a:moveTo>
                  <a:lnTo>
                    <a:pt x="1277" y="2882"/>
                  </a:lnTo>
                  <a:cubicBezTo>
                    <a:pt x="952" y="2826"/>
                    <a:pt x="672" y="2681"/>
                    <a:pt x="784" y="2345"/>
                  </a:cubicBezTo>
                  <a:cubicBezTo>
                    <a:pt x="784" y="2322"/>
                    <a:pt x="807" y="2300"/>
                    <a:pt x="818" y="2277"/>
                  </a:cubicBezTo>
                  <a:close/>
                  <a:moveTo>
                    <a:pt x="2218" y="2132"/>
                  </a:moveTo>
                  <a:lnTo>
                    <a:pt x="2744" y="2905"/>
                  </a:lnTo>
                  <a:cubicBezTo>
                    <a:pt x="2587" y="2916"/>
                    <a:pt x="2442" y="2927"/>
                    <a:pt x="2285" y="2927"/>
                  </a:cubicBezTo>
                  <a:lnTo>
                    <a:pt x="2218" y="2132"/>
                  </a:lnTo>
                  <a:close/>
                  <a:moveTo>
                    <a:pt x="1579" y="2165"/>
                  </a:moveTo>
                  <a:lnTo>
                    <a:pt x="2016" y="2938"/>
                  </a:lnTo>
                  <a:lnTo>
                    <a:pt x="1938" y="2938"/>
                  </a:lnTo>
                  <a:cubicBezTo>
                    <a:pt x="1871" y="2938"/>
                    <a:pt x="1759" y="2938"/>
                    <a:pt x="1647" y="2927"/>
                  </a:cubicBezTo>
                  <a:lnTo>
                    <a:pt x="1579" y="2165"/>
                  </a:lnTo>
                  <a:close/>
                  <a:moveTo>
                    <a:pt x="3091" y="1"/>
                  </a:moveTo>
                  <a:cubicBezTo>
                    <a:pt x="2648" y="1"/>
                    <a:pt x="2173" y="144"/>
                    <a:pt x="1871" y="429"/>
                  </a:cubicBezTo>
                  <a:cubicBezTo>
                    <a:pt x="1535" y="765"/>
                    <a:pt x="1557" y="1225"/>
                    <a:pt x="1714" y="1639"/>
                  </a:cubicBezTo>
                  <a:cubicBezTo>
                    <a:pt x="1628" y="1628"/>
                    <a:pt x="1541" y="1622"/>
                    <a:pt x="1455" y="1622"/>
                  </a:cubicBezTo>
                  <a:cubicBezTo>
                    <a:pt x="952" y="1622"/>
                    <a:pt x="480" y="1828"/>
                    <a:pt x="269" y="2345"/>
                  </a:cubicBezTo>
                  <a:cubicBezTo>
                    <a:pt x="269" y="2356"/>
                    <a:pt x="269" y="2367"/>
                    <a:pt x="269" y="2367"/>
                  </a:cubicBezTo>
                  <a:cubicBezTo>
                    <a:pt x="258" y="2378"/>
                    <a:pt x="258" y="2378"/>
                    <a:pt x="247" y="2389"/>
                  </a:cubicBezTo>
                  <a:cubicBezTo>
                    <a:pt x="1" y="3112"/>
                    <a:pt x="954" y="3266"/>
                    <a:pt x="1809" y="3266"/>
                  </a:cubicBezTo>
                  <a:cubicBezTo>
                    <a:pt x="2278" y="3266"/>
                    <a:pt x="2718" y="3220"/>
                    <a:pt x="2912" y="3196"/>
                  </a:cubicBezTo>
                  <a:cubicBezTo>
                    <a:pt x="3394" y="3140"/>
                    <a:pt x="3876" y="3050"/>
                    <a:pt x="4346" y="2927"/>
                  </a:cubicBezTo>
                  <a:cubicBezTo>
                    <a:pt x="4940" y="2770"/>
                    <a:pt x="5768" y="2535"/>
                    <a:pt x="6093" y="1964"/>
                  </a:cubicBezTo>
                  <a:cubicBezTo>
                    <a:pt x="6272" y="1628"/>
                    <a:pt x="6149" y="1225"/>
                    <a:pt x="5869" y="978"/>
                  </a:cubicBezTo>
                  <a:cubicBezTo>
                    <a:pt x="5686" y="818"/>
                    <a:pt x="5461" y="757"/>
                    <a:pt x="5227" y="757"/>
                  </a:cubicBezTo>
                  <a:cubicBezTo>
                    <a:pt x="5004" y="757"/>
                    <a:pt x="4772" y="812"/>
                    <a:pt x="4559" y="889"/>
                  </a:cubicBezTo>
                  <a:cubicBezTo>
                    <a:pt x="4324" y="497"/>
                    <a:pt x="4010" y="183"/>
                    <a:pt x="3562" y="60"/>
                  </a:cubicBezTo>
                  <a:cubicBezTo>
                    <a:pt x="3416" y="20"/>
                    <a:pt x="3256" y="1"/>
                    <a:pt x="30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0" name="Google Shape;3290;p18"/>
            <p:cNvSpPr/>
            <p:nvPr/>
          </p:nvSpPr>
          <p:spPr>
            <a:xfrm>
              <a:off x="3074101" y="4843290"/>
              <a:ext cx="285683" cy="148646"/>
            </a:xfrm>
            <a:custGeom>
              <a:avLst/>
              <a:gdLst/>
              <a:ahLst/>
              <a:cxnLst/>
              <a:rect l="l" t="t" r="r" b="b"/>
              <a:pathLst>
                <a:path w="8614" h="4482" extrusionOk="0">
                  <a:moveTo>
                    <a:pt x="1826" y="1541"/>
                  </a:moveTo>
                  <a:cubicBezTo>
                    <a:pt x="1994" y="1597"/>
                    <a:pt x="2151" y="1664"/>
                    <a:pt x="2274" y="1720"/>
                  </a:cubicBezTo>
                  <a:cubicBezTo>
                    <a:pt x="2285" y="1720"/>
                    <a:pt x="2296" y="1720"/>
                    <a:pt x="2307" y="1731"/>
                  </a:cubicBezTo>
                  <a:lnTo>
                    <a:pt x="1635" y="2874"/>
                  </a:lnTo>
                  <a:lnTo>
                    <a:pt x="1826" y="1541"/>
                  </a:lnTo>
                  <a:close/>
                  <a:moveTo>
                    <a:pt x="1450" y="1477"/>
                  </a:moveTo>
                  <a:cubicBezTo>
                    <a:pt x="1494" y="1477"/>
                    <a:pt x="1538" y="1480"/>
                    <a:pt x="1579" y="1485"/>
                  </a:cubicBezTo>
                  <a:lnTo>
                    <a:pt x="1367" y="2997"/>
                  </a:lnTo>
                  <a:cubicBezTo>
                    <a:pt x="1322" y="2974"/>
                    <a:pt x="1277" y="2952"/>
                    <a:pt x="1232" y="2918"/>
                  </a:cubicBezTo>
                  <a:cubicBezTo>
                    <a:pt x="986" y="2728"/>
                    <a:pt x="773" y="2470"/>
                    <a:pt x="818" y="2134"/>
                  </a:cubicBezTo>
                  <a:cubicBezTo>
                    <a:pt x="851" y="1888"/>
                    <a:pt x="1031" y="1574"/>
                    <a:pt x="1266" y="1496"/>
                  </a:cubicBezTo>
                  <a:cubicBezTo>
                    <a:pt x="1325" y="1483"/>
                    <a:pt x="1388" y="1477"/>
                    <a:pt x="1450" y="1477"/>
                  </a:cubicBezTo>
                  <a:close/>
                  <a:moveTo>
                    <a:pt x="3875" y="522"/>
                  </a:moveTo>
                  <a:lnTo>
                    <a:pt x="2699" y="3210"/>
                  </a:lnTo>
                  <a:lnTo>
                    <a:pt x="2688" y="1709"/>
                  </a:lnTo>
                  <a:cubicBezTo>
                    <a:pt x="2778" y="1675"/>
                    <a:pt x="2856" y="1630"/>
                    <a:pt x="2901" y="1552"/>
                  </a:cubicBezTo>
                  <a:cubicBezTo>
                    <a:pt x="3103" y="1126"/>
                    <a:pt x="3416" y="678"/>
                    <a:pt x="3875" y="522"/>
                  </a:cubicBezTo>
                  <a:close/>
                  <a:moveTo>
                    <a:pt x="4256" y="443"/>
                  </a:moveTo>
                  <a:cubicBezTo>
                    <a:pt x="4536" y="443"/>
                    <a:pt x="4839" y="499"/>
                    <a:pt x="5096" y="622"/>
                  </a:cubicBezTo>
                  <a:lnTo>
                    <a:pt x="3898" y="3266"/>
                  </a:lnTo>
                  <a:lnTo>
                    <a:pt x="4256" y="443"/>
                  </a:lnTo>
                  <a:close/>
                  <a:moveTo>
                    <a:pt x="2442" y="1989"/>
                  </a:moveTo>
                  <a:lnTo>
                    <a:pt x="2464" y="3501"/>
                  </a:lnTo>
                  <a:cubicBezTo>
                    <a:pt x="2207" y="3423"/>
                    <a:pt x="1960" y="3333"/>
                    <a:pt x="1725" y="3221"/>
                  </a:cubicBezTo>
                  <a:lnTo>
                    <a:pt x="2442" y="1989"/>
                  </a:lnTo>
                  <a:close/>
                  <a:moveTo>
                    <a:pt x="5365" y="802"/>
                  </a:moveTo>
                  <a:cubicBezTo>
                    <a:pt x="5455" y="880"/>
                    <a:pt x="5533" y="970"/>
                    <a:pt x="5578" y="1082"/>
                  </a:cubicBezTo>
                  <a:cubicBezTo>
                    <a:pt x="5813" y="1597"/>
                    <a:pt x="5533" y="2258"/>
                    <a:pt x="5242" y="2694"/>
                  </a:cubicBezTo>
                  <a:cubicBezTo>
                    <a:pt x="5175" y="2784"/>
                    <a:pt x="5197" y="2840"/>
                    <a:pt x="5276" y="2874"/>
                  </a:cubicBezTo>
                  <a:lnTo>
                    <a:pt x="4783" y="3591"/>
                  </a:lnTo>
                  <a:lnTo>
                    <a:pt x="4783" y="3591"/>
                  </a:lnTo>
                  <a:lnTo>
                    <a:pt x="5365" y="802"/>
                  </a:lnTo>
                  <a:close/>
                  <a:moveTo>
                    <a:pt x="6284" y="2694"/>
                  </a:moveTo>
                  <a:lnTo>
                    <a:pt x="5724" y="3680"/>
                  </a:lnTo>
                  <a:lnTo>
                    <a:pt x="5724" y="3680"/>
                  </a:lnTo>
                  <a:lnTo>
                    <a:pt x="5802" y="2840"/>
                  </a:lnTo>
                  <a:cubicBezTo>
                    <a:pt x="5959" y="2773"/>
                    <a:pt x="6116" y="2717"/>
                    <a:pt x="6284" y="2694"/>
                  </a:cubicBezTo>
                  <a:close/>
                  <a:moveTo>
                    <a:pt x="3931" y="1014"/>
                  </a:moveTo>
                  <a:lnTo>
                    <a:pt x="3584" y="3770"/>
                  </a:lnTo>
                  <a:cubicBezTo>
                    <a:pt x="3528" y="3759"/>
                    <a:pt x="3461" y="3747"/>
                    <a:pt x="3405" y="3736"/>
                  </a:cubicBezTo>
                  <a:cubicBezTo>
                    <a:pt x="3203" y="3691"/>
                    <a:pt x="3013" y="3647"/>
                    <a:pt x="2811" y="3602"/>
                  </a:cubicBezTo>
                  <a:lnTo>
                    <a:pt x="3931" y="1014"/>
                  </a:lnTo>
                  <a:close/>
                  <a:moveTo>
                    <a:pt x="6687" y="2683"/>
                  </a:moveTo>
                  <a:cubicBezTo>
                    <a:pt x="6911" y="2706"/>
                    <a:pt x="7112" y="2806"/>
                    <a:pt x="7269" y="2974"/>
                  </a:cubicBezTo>
                  <a:lnTo>
                    <a:pt x="6586" y="3871"/>
                  </a:lnTo>
                  <a:lnTo>
                    <a:pt x="6586" y="3871"/>
                  </a:lnTo>
                  <a:lnTo>
                    <a:pt x="6687" y="2683"/>
                  </a:lnTo>
                  <a:close/>
                  <a:moveTo>
                    <a:pt x="4951" y="1563"/>
                  </a:moveTo>
                  <a:lnTo>
                    <a:pt x="4458" y="3915"/>
                  </a:lnTo>
                  <a:cubicBezTo>
                    <a:pt x="4279" y="3893"/>
                    <a:pt x="4099" y="3871"/>
                    <a:pt x="3920" y="3837"/>
                  </a:cubicBezTo>
                  <a:lnTo>
                    <a:pt x="4951" y="1563"/>
                  </a:lnTo>
                  <a:close/>
                  <a:moveTo>
                    <a:pt x="7426" y="3176"/>
                  </a:moveTo>
                  <a:cubicBezTo>
                    <a:pt x="7460" y="3232"/>
                    <a:pt x="7493" y="3277"/>
                    <a:pt x="7516" y="3344"/>
                  </a:cubicBezTo>
                  <a:cubicBezTo>
                    <a:pt x="7684" y="3826"/>
                    <a:pt x="7224" y="3960"/>
                    <a:pt x="6788" y="4005"/>
                  </a:cubicBezTo>
                  <a:lnTo>
                    <a:pt x="7426" y="3176"/>
                  </a:lnTo>
                  <a:close/>
                  <a:moveTo>
                    <a:pt x="5544" y="2918"/>
                  </a:moveTo>
                  <a:lnTo>
                    <a:pt x="5444" y="4016"/>
                  </a:lnTo>
                  <a:cubicBezTo>
                    <a:pt x="5242" y="4005"/>
                    <a:pt x="5040" y="3983"/>
                    <a:pt x="4828" y="3960"/>
                  </a:cubicBezTo>
                  <a:lnTo>
                    <a:pt x="5544" y="2918"/>
                  </a:lnTo>
                  <a:close/>
                  <a:moveTo>
                    <a:pt x="6407" y="2974"/>
                  </a:moveTo>
                  <a:lnTo>
                    <a:pt x="6317" y="4027"/>
                  </a:lnTo>
                  <a:lnTo>
                    <a:pt x="6295" y="4027"/>
                  </a:lnTo>
                  <a:cubicBezTo>
                    <a:pt x="6243" y="4031"/>
                    <a:pt x="6189" y="4032"/>
                    <a:pt x="6135" y="4032"/>
                  </a:cubicBezTo>
                  <a:cubicBezTo>
                    <a:pt x="6027" y="4032"/>
                    <a:pt x="5918" y="4027"/>
                    <a:pt x="5813" y="4027"/>
                  </a:cubicBezTo>
                  <a:lnTo>
                    <a:pt x="6407" y="2974"/>
                  </a:lnTo>
                  <a:close/>
                  <a:moveTo>
                    <a:pt x="4558" y="0"/>
                  </a:moveTo>
                  <a:cubicBezTo>
                    <a:pt x="4279" y="0"/>
                    <a:pt x="4005" y="42"/>
                    <a:pt x="3763" y="118"/>
                  </a:cubicBezTo>
                  <a:cubicBezTo>
                    <a:pt x="3181" y="286"/>
                    <a:pt x="2733" y="690"/>
                    <a:pt x="2408" y="1182"/>
                  </a:cubicBezTo>
                  <a:cubicBezTo>
                    <a:pt x="2143" y="1096"/>
                    <a:pt x="1867" y="1038"/>
                    <a:pt x="1596" y="1038"/>
                  </a:cubicBezTo>
                  <a:cubicBezTo>
                    <a:pt x="1307" y="1038"/>
                    <a:pt x="1022" y="1104"/>
                    <a:pt x="762" y="1272"/>
                  </a:cubicBezTo>
                  <a:cubicBezTo>
                    <a:pt x="347" y="1518"/>
                    <a:pt x="0" y="2034"/>
                    <a:pt x="101" y="2538"/>
                  </a:cubicBezTo>
                  <a:cubicBezTo>
                    <a:pt x="269" y="3378"/>
                    <a:pt x="1434" y="3736"/>
                    <a:pt x="2128" y="3949"/>
                  </a:cubicBezTo>
                  <a:cubicBezTo>
                    <a:pt x="3303" y="4293"/>
                    <a:pt x="4578" y="4482"/>
                    <a:pt x="5813" y="4482"/>
                  </a:cubicBezTo>
                  <a:cubicBezTo>
                    <a:pt x="5944" y="4482"/>
                    <a:pt x="6075" y="4480"/>
                    <a:pt x="6205" y="4475"/>
                  </a:cubicBezTo>
                  <a:cubicBezTo>
                    <a:pt x="6911" y="4442"/>
                    <a:pt x="8613" y="4240"/>
                    <a:pt x="8244" y="3142"/>
                  </a:cubicBezTo>
                  <a:cubicBezTo>
                    <a:pt x="7968" y="2470"/>
                    <a:pt x="7374" y="2216"/>
                    <a:pt x="6737" y="2216"/>
                  </a:cubicBezTo>
                  <a:cubicBezTo>
                    <a:pt x="6546" y="2216"/>
                    <a:pt x="6352" y="2239"/>
                    <a:pt x="6160" y="2280"/>
                  </a:cubicBezTo>
                  <a:cubicBezTo>
                    <a:pt x="6440" y="1686"/>
                    <a:pt x="6530" y="958"/>
                    <a:pt x="6026" y="499"/>
                  </a:cubicBezTo>
                  <a:cubicBezTo>
                    <a:pt x="5650" y="153"/>
                    <a:pt x="5095" y="0"/>
                    <a:pt x="45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1" name="Google Shape;3291;p18"/>
            <p:cNvSpPr/>
            <p:nvPr/>
          </p:nvSpPr>
          <p:spPr>
            <a:xfrm>
              <a:off x="3491649" y="4857120"/>
              <a:ext cx="208011" cy="108350"/>
            </a:xfrm>
            <a:custGeom>
              <a:avLst/>
              <a:gdLst/>
              <a:ahLst/>
              <a:cxnLst/>
              <a:rect l="l" t="t" r="r" b="b"/>
              <a:pathLst>
                <a:path w="6272" h="3267" extrusionOk="0">
                  <a:moveTo>
                    <a:pt x="4917" y="1113"/>
                  </a:moveTo>
                  <a:lnTo>
                    <a:pt x="5051" y="2098"/>
                  </a:lnTo>
                  <a:lnTo>
                    <a:pt x="4547" y="1213"/>
                  </a:lnTo>
                  <a:cubicBezTo>
                    <a:pt x="4670" y="1169"/>
                    <a:pt x="4793" y="1124"/>
                    <a:pt x="4917" y="1113"/>
                  </a:cubicBezTo>
                  <a:close/>
                  <a:moveTo>
                    <a:pt x="5096" y="1101"/>
                  </a:moveTo>
                  <a:lnTo>
                    <a:pt x="5096" y="1101"/>
                  </a:lnTo>
                  <a:cubicBezTo>
                    <a:pt x="5297" y="1113"/>
                    <a:pt x="5477" y="1225"/>
                    <a:pt x="5589" y="1482"/>
                  </a:cubicBezTo>
                  <a:cubicBezTo>
                    <a:pt x="5678" y="1684"/>
                    <a:pt x="5667" y="1885"/>
                    <a:pt x="5521" y="2053"/>
                  </a:cubicBezTo>
                  <a:cubicBezTo>
                    <a:pt x="5443" y="2132"/>
                    <a:pt x="5353" y="2199"/>
                    <a:pt x="5264" y="2255"/>
                  </a:cubicBezTo>
                  <a:lnTo>
                    <a:pt x="5096" y="1101"/>
                  </a:lnTo>
                  <a:close/>
                  <a:moveTo>
                    <a:pt x="3461" y="452"/>
                  </a:moveTo>
                  <a:cubicBezTo>
                    <a:pt x="3752" y="609"/>
                    <a:pt x="3976" y="889"/>
                    <a:pt x="4121" y="1191"/>
                  </a:cubicBezTo>
                  <a:cubicBezTo>
                    <a:pt x="4155" y="1258"/>
                    <a:pt x="4222" y="1281"/>
                    <a:pt x="4289" y="1281"/>
                  </a:cubicBezTo>
                  <a:lnTo>
                    <a:pt x="4278" y="2333"/>
                  </a:lnTo>
                  <a:lnTo>
                    <a:pt x="3461" y="452"/>
                  </a:lnTo>
                  <a:close/>
                  <a:moveTo>
                    <a:pt x="2929" y="333"/>
                  </a:moveTo>
                  <a:cubicBezTo>
                    <a:pt x="3004" y="333"/>
                    <a:pt x="3077" y="339"/>
                    <a:pt x="3147" y="351"/>
                  </a:cubicBezTo>
                  <a:lnTo>
                    <a:pt x="3405" y="2378"/>
                  </a:lnTo>
                  <a:lnTo>
                    <a:pt x="3405" y="2378"/>
                  </a:lnTo>
                  <a:lnTo>
                    <a:pt x="2508" y="407"/>
                  </a:lnTo>
                  <a:cubicBezTo>
                    <a:pt x="2641" y="356"/>
                    <a:pt x="2787" y="333"/>
                    <a:pt x="2929" y="333"/>
                  </a:cubicBezTo>
                  <a:close/>
                  <a:moveTo>
                    <a:pt x="4469" y="1449"/>
                  </a:moveTo>
                  <a:lnTo>
                    <a:pt x="5017" y="2389"/>
                  </a:lnTo>
                  <a:cubicBezTo>
                    <a:pt x="4838" y="2468"/>
                    <a:pt x="4648" y="2535"/>
                    <a:pt x="4457" y="2591"/>
                  </a:cubicBezTo>
                  <a:lnTo>
                    <a:pt x="4469" y="1449"/>
                  </a:lnTo>
                  <a:close/>
                  <a:moveTo>
                    <a:pt x="2329" y="519"/>
                  </a:moveTo>
                  <a:lnTo>
                    <a:pt x="2766" y="2613"/>
                  </a:lnTo>
                  <a:lnTo>
                    <a:pt x="2374" y="2053"/>
                  </a:lnTo>
                  <a:cubicBezTo>
                    <a:pt x="2452" y="2009"/>
                    <a:pt x="2486" y="1941"/>
                    <a:pt x="2430" y="1863"/>
                  </a:cubicBezTo>
                  <a:cubicBezTo>
                    <a:pt x="2217" y="1561"/>
                    <a:pt x="2016" y="1068"/>
                    <a:pt x="2184" y="709"/>
                  </a:cubicBezTo>
                  <a:cubicBezTo>
                    <a:pt x="2217" y="631"/>
                    <a:pt x="2273" y="575"/>
                    <a:pt x="2329" y="519"/>
                  </a:cubicBezTo>
                  <a:close/>
                  <a:moveTo>
                    <a:pt x="1691" y="1997"/>
                  </a:moveTo>
                  <a:cubicBezTo>
                    <a:pt x="1792" y="2031"/>
                    <a:pt x="1892" y="2065"/>
                    <a:pt x="1982" y="2109"/>
                  </a:cubicBezTo>
                  <a:cubicBezTo>
                    <a:pt x="1993" y="2109"/>
                    <a:pt x="2016" y="2121"/>
                    <a:pt x="2027" y="2121"/>
                  </a:cubicBezTo>
                  <a:lnTo>
                    <a:pt x="2083" y="2681"/>
                  </a:lnTo>
                  <a:lnTo>
                    <a:pt x="2083" y="2681"/>
                  </a:lnTo>
                  <a:lnTo>
                    <a:pt x="1691" y="1997"/>
                  </a:lnTo>
                  <a:close/>
                  <a:moveTo>
                    <a:pt x="3382" y="743"/>
                  </a:moveTo>
                  <a:lnTo>
                    <a:pt x="4211" y="2647"/>
                  </a:lnTo>
                  <a:cubicBezTo>
                    <a:pt x="4166" y="2658"/>
                    <a:pt x="4110" y="2669"/>
                    <a:pt x="4065" y="2681"/>
                  </a:cubicBezTo>
                  <a:cubicBezTo>
                    <a:pt x="3920" y="2714"/>
                    <a:pt x="3785" y="2748"/>
                    <a:pt x="3640" y="2770"/>
                  </a:cubicBezTo>
                  <a:lnTo>
                    <a:pt x="3382" y="743"/>
                  </a:lnTo>
                  <a:close/>
                  <a:moveTo>
                    <a:pt x="1377" y="1941"/>
                  </a:moveTo>
                  <a:lnTo>
                    <a:pt x="1456" y="2815"/>
                  </a:lnTo>
                  <a:lnTo>
                    <a:pt x="918" y="2121"/>
                  </a:lnTo>
                  <a:cubicBezTo>
                    <a:pt x="1030" y="1997"/>
                    <a:pt x="1187" y="1941"/>
                    <a:pt x="1377" y="1941"/>
                  </a:cubicBezTo>
                  <a:close/>
                  <a:moveTo>
                    <a:pt x="2643" y="1146"/>
                  </a:moveTo>
                  <a:lnTo>
                    <a:pt x="3405" y="2815"/>
                  </a:lnTo>
                  <a:cubicBezTo>
                    <a:pt x="3270" y="2838"/>
                    <a:pt x="3136" y="2860"/>
                    <a:pt x="3001" y="2871"/>
                  </a:cubicBezTo>
                  <a:lnTo>
                    <a:pt x="2643" y="1146"/>
                  </a:lnTo>
                  <a:close/>
                  <a:moveTo>
                    <a:pt x="817" y="2277"/>
                  </a:moveTo>
                  <a:lnTo>
                    <a:pt x="1276" y="2882"/>
                  </a:lnTo>
                  <a:cubicBezTo>
                    <a:pt x="952" y="2826"/>
                    <a:pt x="672" y="2681"/>
                    <a:pt x="772" y="2345"/>
                  </a:cubicBezTo>
                  <a:cubicBezTo>
                    <a:pt x="784" y="2322"/>
                    <a:pt x="806" y="2300"/>
                    <a:pt x="817" y="2277"/>
                  </a:cubicBezTo>
                  <a:close/>
                  <a:moveTo>
                    <a:pt x="2217" y="2132"/>
                  </a:moveTo>
                  <a:lnTo>
                    <a:pt x="2744" y="2905"/>
                  </a:lnTo>
                  <a:cubicBezTo>
                    <a:pt x="2587" y="2916"/>
                    <a:pt x="2441" y="2927"/>
                    <a:pt x="2284" y="2927"/>
                  </a:cubicBezTo>
                  <a:lnTo>
                    <a:pt x="2217" y="2132"/>
                  </a:lnTo>
                  <a:close/>
                  <a:moveTo>
                    <a:pt x="1579" y="2165"/>
                  </a:moveTo>
                  <a:lnTo>
                    <a:pt x="2016" y="2938"/>
                  </a:lnTo>
                  <a:lnTo>
                    <a:pt x="1937" y="2938"/>
                  </a:lnTo>
                  <a:cubicBezTo>
                    <a:pt x="1859" y="2938"/>
                    <a:pt x="1758" y="2938"/>
                    <a:pt x="1646" y="2927"/>
                  </a:cubicBezTo>
                  <a:lnTo>
                    <a:pt x="1579" y="2165"/>
                  </a:lnTo>
                  <a:close/>
                  <a:moveTo>
                    <a:pt x="3091" y="1"/>
                  </a:moveTo>
                  <a:cubicBezTo>
                    <a:pt x="2647" y="1"/>
                    <a:pt x="2172" y="144"/>
                    <a:pt x="1870" y="429"/>
                  </a:cubicBezTo>
                  <a:cubicBezTo>
                    <a:pt x="1534" y="765"/>
                    <a:pt x="1556" y="1225"/>
                    <a:pt x="1713" y="1639"/>
                  </a:cubicBezTo>
                  <a:cubicBezTo>
                    <a:pt x="1627" y="1628"/>
                    <a:pt x="1541" y="1622"/>
                    <a:pt x="1455" y="1622"/>
                  </a:cubicBezTo>
                  <a:cubicBezTo>
                    <a:pt x="951" y="1622"/>
                    <a:pt x="479" y="1828"/>
                    <a:pt x="268" y="2345"/>
                  </a:cubicBezTo>
                  <a:cubicBezTo>
                    <a:pt x="268" y="2356"/>
                    <a:pt x="268" y="2367"/>
                    <a:pt x="268" y="2367"/>
                  </a:cubicBezTo>
                  <a:cubicBezTo>
                    <a:pt x="257" y="2378"/>
                    <a:pt x="257" y="2378"/>
                    <a:pt x="246" y="2389"/>
                  </a:cubicBezTo>
                  <a:cubicBezTo>
                    <a:pt x="0" y="3112"/>
                    <a:pt x="954" y="3266"/>
                    <a:pt x="1808" y="3266"/>
                  </a:cubicBezTo>
                  <a:cubicBezTo>
                    <a:pt x="2278" y="3266"/>
                    <a:pt x="2717" y="3220"/>
                    <a:pt x="2912" y="3196"/>
                  </a:cubicBezTo>
                  <a:cubicBezTo>
                    <a:pt x="3393" y="3140"/>
                    <a:pt x="3875" y="3050"/>
                    <a:pt x="4345" y="2927"/>
                  </a:cubicBezTo>
                  <a:cubicBezTo>
                    <a:pt x="4939" y="2770"/>
                    <a:pt x="5768" y="2535"/>
                    <a:pt x="6093" y="1964"/>
                  </a:cubicBezTo>
                  <a:cubicBezTo>
                    <a:pt x="6272" y="1628"/>
                    <a:pt x="6149" y="1225"/>
                    <a:pt x="5869" y="978"/>
                  </a:cubicBezTo>
                  <a:cubicBezTo>
                    <a:pt x="5685" y="818"/>
                    <a:pt x="5458" y="757"/>
                    <a:pt x="5221" y="757"/>
                  </a:cubicBezTo>
                  <a:cubicBezTo>
                    <a:pt x="4995" y="757"/>
                    <a:pt x="4760" y="812"/>
                    <a:pt x="4547" y="889"/>
                  </a:cubicBezTo>
                  <a:cubicBezTo>
                    <a:pt x="4323" y="497"/>
                    <a:pt x="4009" y="183"/>
                    <a:pt x="3561" y="60"/>
                  </a:cubicBezTo>
                  <a:cubicBezTo>
                    <a:pt x="3416" y="20"/>
                    <a:pt x="3255" y="1"/>
                    <a:pt x="30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2" name="Google Shape;3292;p18"/>
            <p:cNvSpPr/>
            <p:nvPr/>
          </p:nvSpPr>
          <p:spPr>
            <a:xfrm>
              <a:off x="3843397" y="4843290"/>
              <a:ext cx="285683" cy="148646"/>
            </a:xfrm>
            <a:custGeom>
              <a:avLst/>
              <a:gdLst/>
              <a:ahLst/>
              <a:cxnLst/>
              <a:rect l="l" t="t" r="r" b="b"/>
              <a:pathLst>
                <a:path w="8614" h="4482" extrusionOk="0">
                  <a:moveTo>
                    <a:pt x="1826" y="1541"/>
                  </a:moveTo>
                  <a:cubicBezTo>
                    <a:pt x="1983" y="1597"/>
                    <a:pt x="2140" y="1664"/>
                    <a:pt x="2274" y="1720"/>
                  </a:cubicBezTo>
                  <a:cubicBezTo>
                    <a:pt x="2274" y="1720"/>
                    <a:pt x="2297" y="1720"/>
                    <a:pt x="2297" y="1731"/>
                  </a:cubicBezTo>
                  <a:lnTo>
                    <a:pt x="1636" y="2874"/>
                  </a:lnTo>
                  <a:lnTo>
                    <a:pt x="1826" y="1541"/>
                  </a:lnTo>
                  <a:close/>
                  <a:moveTo>
                    <a:pt x="1446" y="1477"/>
                  </a:moveTo>
                  <a:cubicBezTo>
                    <a:pt x="1489" y="1477"/>
                    <a:pt x="1533" y="1480"/>
                    <a:pt x="1580" y="1485"/>
                  </a:cubicBezTo>
                  <a:lnTo>
                    <a:pt x="1367" y="2997"/>
                  </a:lnTo>
                  <a:cubicBezTo>
                    <a:pt x="1322" y="2974"/>
                    <a:pt x="1277" y="2952"/>
                    <a:pt x="1233" y="2918"/>
                  </a:cubicBezTo>
                  <a:cubicBezTo>
                    <a:pt x="986" y="2728"/>
                    <a:pt x="773" y="2470"/>
                    <a:pt x="818" y="2134"/>
                  </a:cubicBezTo>
                  <a:cubicBezTo>
                    <a:pt x="852" y="1888"/>
                    <a:pt x="1020" y="1574"/>
                    <a:pt x="1266" y="1496"/>
                  </a:cubicBezTo>
                  <a:cubicBezTo>
                    <a:pt x="1325" y="1483"/>
                    <a:pt x="1384" y="1477"/>
                    <a:pt x="1446" y="1477"/>
                  </a:cubicBezTo>
                  <a:close/>
                  <a:moveTo>
                    <a:pt x="3876" y="522"/>
                  </a:moveTo>
                  <a:lnTo>
                    <a:pt x="2700" y="3210"/>
                  </a:lnTo>
                  <a:lnTo>
                    <a:pt x="2689" y="1709"/>
                  </a:lnTo>
                  <a:cubicBezTo>
                    <a:pt x="2778" y="1675"/>
                    <a:pt x="2857" y="1630"/>
                    <a:pt x="2902" y="1552"/>
                  </a:cubicBezTo>
                  <a:cubicBezTo>
                    <a:pt x="3103" y="1126"/>
                    <a:pt x="3417" y="678"/>
                    <a:pt x="3876" y="522"/>
                  </a:cubicBezTo>
                  <a:close/>
                  <a:moveTo>
                    <a:pt x="4257" y="443"/>
                  </a:moveTo>
                  <a:cubicBezTo>
                    <a:pt x="4537" y="443"/>
                    <a:pt x="4839" y="499"/>
                    <a:pt x="5097" y="622"/>
                  </a:cubicBezTo>
                  <a:lnTo>
                    <a:pt x="3898" y="3266"/>
                  </a:lnTo>
                  <a:lnTo>
                    <a:pt x="4257" y="443"/>
                  </a:lnTo>
                  <a:close/>
                  <a:moveTo>
                    <a:pt x="2442" y="1989"/>
                  </a:moveTo>
                  <a:lnTo>
                    <a:pt x="2453" y="3501"/>
                  </a:lnTo>
                  <a:cubicBezTo>
                    <a:pt x="2207" y="3423"/>
                    <a:pt x="1961" y="3333"/>
                    <a:pt x="1725" y="3221"/>
                  </a:cubicBezTo>
                  <a:lnTo>
                    <a:pt x="2442" y="1989"/>
                  </a:lnTo>
                  <a:close/>
                  <a:moveTo>
                    <a:pt x="5354" y="802"/>
                  </a:moveTo>
                  <a:cubicBezTo>
                    <a:pt x="5444" y="880"/>
                    <a:pt x="5522" y="970"/>
                    <a:pt x="5578" y="1082"/>
                  </a:cubicBezTo>
                  <a:cubicBezTo>
                    <a:pt x="5814" y="1597"/>
                    <a:pt x="5534" y="2258"/>
                    <a:pt x="5231" y="2694"/>
                  </a:cubicBezTo>
                  <a:cubicBezTo>
                    <a:pt x="5164" y="2784"/>
                    <a:pt x="5198" y="2840"/>
                    <a:pt x="5265" y="2874"/>
                  </a:cubicBezTo>
                  <a:lnTo>
                    <a:pt x="4783" y="3591"/>
                  </a:lnTo>
                  <a:lnTo>
                    <a:pt x="5354" y="802"/>
                  </a:lnTo>
                  <a:close/>
                  <a:moveTo>
                    <a:pt x="6284" y="2694"/>
                  </a:moveTo>
                  <a:lnTo>
                    <a:pt x="5724" y="3680"/>
                  </a:lnTo>
                  <a:lnTo>
                    <a:pt x="5802" y="2840"/>
                  </a:lnTo>
                  <a:cubicBezTo>
                    <a:pt x="5959" y="2773"/>
                    <a:pt x="6116" y="2717"/>
                    <a:pt x="6284" y="2694"/>
                  </a:cubicBezTo>
                  <a:close/>
                  <a:moveTo>
                    <a:pt x="3932" y="1014"/>
                  </a:moveTo>
                  <a:lnTo>
                    <a:pt x="3585" y="3770"/>
                  </a:lnTo>
                  <a:cubicBezTo>
                    <a:pt x="3518" y="3759"/>
                    <a:pt x="3462" y="3747"/>
                    <a:pt x="3394" y="3736"/>
                  </a:cubicBezTo>
                  <a:cubicBezTo>
                    <a:pt x="3204" y="3691"/>
                    <a:pt x="3002" y="3647"/>
                    <a:pt x="2801" y="3602"/>
                  </a:cubicBezTo>
                  <a:lnTo>
                    <a:pt x="3932" y="1014"/>
                  </a:lnTo>
                  <a:close/>
                  <a:moveTo>
                    <a:pt x="6687" y="2683"/>
                  </a:moveTo>
                  <a:cubicBezTo>
                    <a:pt x="6911" y="2706"/>
                    <a:pt x="7113" y="2806"/>
                    <a:pt x="7270" y="2974"/>
                  </a:cubicBezTo>
                  <a:lnTo>
                    <a:pt x="6575" y="3871"/>
                  </a:lnTo>
                  <a:lnTo>
                    <a:pt x="6687" y="2683"/>
                  </a:lnTo>
                  <a:close/>
                  <a:moveTo>
                    <a:pt x="4951" y="1563"/>
                  </a:moveTo>
                  <a:lnTo>
                    <a:pt x="4458" y="3915"/>
                  </a:lnTo>
                  <a:cubicBezTo>
                    <a:pt x="4279" y="3893"/>
                    <a:pt x="4100" y="3871"/>
                    <a:pt x="3921" y="3837"/>
                  </a:cubicBezTo>
                  <a:lnTo>
                    <a:pt x="4951" y="1563"/>
                  </a:lnTo>
                  <a:close/>
                  <a:moveTo>
                    <a:pt x="7427" y="3176"/>
                  </a:moveTo>
                  <a:cubicBezTo>
                    <a:pt x="7460" y="3232"/>
                    <a:pt x="7494" y="3277"/>
                    <a:pt x="7516" y="3344"/>
                  </a:cubicBezTo>
                  <a:cubicBezTo>
                    <a:pt x="7684" y="3826"/>
                    <a:pt x="7225" y="3960"/>
                    <a:pt x="6788" y="4005"/>
                  </a:cubicBezTo>
                  <a:lnTo>
                    <a:pt x="7427" y="3176"/>
                  </a:lnTo>
                  <a:close/>
                  <a:moveTo>
                    <a:pt x="5545" y="2918"/>
                  </a:moveTo>
                  <a:lnTo>
                    <a:pt x="5444" y="4016"/>
                  </a:lnTo>
                  <a:cubicBezTo>
                    <a:pt x="5231" y="4005"/>
                    <a:pt x="5030" y="3983"/>
                    <a:pt x="4828" y="3960"/>
                  </a:cubicBezTo>
                  <a:lnTo>
                    <a:pt x="5545" y="2918"/>
                  </a:lnTo>
                  <a:close/>
                  <a:moveTo>
                    <a:pt x="6407" y="2974"/>
                  </a:moveTo>
                  <a:lnTo>
                    <a:pt x="6318" y="4027"/>
                  </a:lnTo>
                  <a:lnTo>
                    <a:pt x="6295" y="4027"/>
                  </a:lnTo>
                  <a:cubicBezTo>
                    <a:pt x="6239" y="4031"/>
                    <a:pt x="6185" y="4032"/>
                    <a:pt x="6131" y="4032"/>
                  </a:cubicBezTo>
                  <a:cubicBezTo>
                    <a:pt x="6023" y="4032"/>
                    <a:pt x="5918" y="4027"/>
                    <a:pt x="5814" y="4027"/>
                  </a:cubicBezTo>
                  <a:lnTo>
                    <a:pt x="6407" y="2974"/>
                  </a:lnTo>
                  <a:close/>
                  <a:moveTo>
                    <a:pt x="4556" y="0"/>
                  </a:moveTo>
                  <a:cubicBezTo>
                    <a:pt x="4275" y="0"/>
                    <a:pt x="3998" y="42"/>
                    <a:pt x="3753" y="118"/>
                  </a:cubicBezTo>
                  <a:cubicBezTo>
                    <a:pt x="3182" y="286"/>
                    <a:pt x="2733" y="690"/>
                    <a:pt x="2409" y="1182"/>
                  </a:cubicBezTo>
                  <a:cubicBezTo>
                    <a:pt x="2143" y="1096"/>
                    <a:pt x="1868" y="1038"/>
                    <a:pt x="1596" y="1038"/>
                  </a:cubicBezTo>
                  <a:cubicBezTo>
                    <a:pt x="1304" y="1038"/>
                    <a:pt x="1017" y="1104"/>
                    <a:pt x="751" y="1272"/>
                  </a:cubicBezTo>
                  <a:cubicBezTo>
                    <a:pt x="348" y="1518"/>
                    <a:pt x="1" y="2034"/>
                    <a:pt x="101" y="2538"/>
                  </a:cubicBezTo>
                  <a:cubicBezTo>
                    <a:pt x="269" y="3378"/>
                    <a:pt x="1434" y="3736"/>
                    <a:pt x="2129" y="3949"/>
                  </a:cubicBezTo>
                  <a:cubicBezTo>
                    <a:pt x="3293" y="4293"/>
                    <a:pt x="4576" y="4482"/>
                    <a:pt x="5813" y="4482"/>
                  </a:cubicBezTo>
                  <a:cubicBezTo>
                    <a:pt x="5944" y="4482"/>
                    <a:pt x="6075" y="4480"/>
                    <a:pt x="6206" y="4475"/>
                  </a:cubicBezTo>
                  <a:cubicBezTo>
                    <a:pt x="6900" y="4442"/>
                    <a:pt x="8614" y="4240"/>
                    <a:pt x="8233" y="3142"/>
                  </a:cubicBezTo>
                  <a:cubicBezTo>
                    <a:pt x="7957" y="2470"/>
                    <a:pt x="7370" y="2216"/>
                    <a:pt x="6736" y="2216"/>
                  </a:cubicBezTo>
                  <a:cubicBezTo>
                    <a:pt x="6546" y="2216"/>
                    <a:pt x="6352" y="2239"/>
                    <a:pt x="6161" y="2280"/>
                  </a:cubicBezTo>
                  <a:cubicBezTo>
                    <a:pt x="6430" y="1686"/>
                    <a:pt x="6531" y="958"/>
                    <a:pt x="6026" y="499"/>
                  </a:cubicBezTo>
                  <a:cubicBezTo>
                    <a:pt x="5651" y="153"/>
                    <a:pt x="5096" y="0"/>
                    <a:pt x="4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3" name="Google Shape;3293;p18"/>
            <p:cNvSpPr/>
            <p:nvPr/>
          </p:nvSpPr>
          <p:spPr>
            <a:xfrm>
              <a:off x="4260945" y="4857120"/>
              <a:ext cx="208044" cy="108350"/>
            </a:xfrm>
            <a:custGeom>
              <a:avLst/>
              <a:gdLst/>
              <a:ahLst/>
              <a:cxnLst/>
              <a:rect l="l" t="t" r="r" b="b"/>
              <a:pathLst>
                <a:path w="6273" h="3267" extrusionOk="0">
                  <a:moveTo>
                    <a:pt x="4906" y="1113"/>
                  </a:moveTo>
                  <a:lnTo>
                    <a:pt x="5052" y="2098"/>
                  </a:lnTo>
                  <a:lnTo>
                    <a:pt x="4547" y="1213"/>
                  </a:lnTo>
                  <a:cubicBezTo>
                    <a:pt x="4671" y="1169"/>
                    <a:pt x="4794" y="1124"/>
                    <a:pt x="4906" y="1113"/>
                  </a:cubicBezTo>
                  <a:close/>
                  <a:moveTo>
                    <a:pt x="5096" y="1101"/>
                  </a:moveTo>
                  <a:cubicBezTo>
                    <a:pt x="5298" y="1113"/>
                    <a:pt x="5477" y="1225"/>
                    <a:pt x="5589" y="1482"/>
                  </a:cubicBezTo>
                  <a:cubicBezTo>
                    <a:pt x="5679" y="1684"/>
                    <a:pt x="5656" y="1885"/>
                    <a:pt x="5511" y="2053"/>
                  </a:cubicBezTo>
                  <a:cubicBezTo>
                    <a:pt x="5444" y="2132"/>
                    <a:pt x="5354" y="2199"/>
                    <a:pt x="5253" y="2255"/>
                  </a:cubicBezTo>
                  <a:lnTo>
                    <a:pt x="5096" y="1101"/>
                  </a:lnTo>
                  <a:close/>
                  <a:moveTo>
                    <a:pt x="3450" y="452"/>
                  </a:moveTo>
                  <a:lnTo>
                    <a:pt x="3450" y="452"/>
                  </a:lnTo>
                  <a:cubicBezTo>
                    <a:pt x="3752" y="609"/>
                    <a:pt x="3976" y="889"/>
                    <a:pt x="4122" y="1191"/>
                  </a:cubicBezTo>
                  <a:cubicBezTo>
                    <a:pt x="4155" y="1258"/>
                    <a:pt x="4211" y="1281"/>
                    <a:pt x="4290" y="1281"/>
                  </a:cubicBezTo>
                  <a:lnTo>
                    <a:pt x="4279" y="2333"/>
                  </a:lnTo>
                  <a:lnTo>
                    <a:pt x="3450" y="452"/>
                  </a:lnTo>
                  <a:close/>
                  <a:moveTo>
                    <a:pt x="2929" y="333"/>
                  </a:moveTo>
                  <a:cubicBezTo>
                    <a:pt x="3004" y="333"/>
                    <a:pt x="3078" y="339"/>
                    <a:pt x="3147" y="351"/>
                  </a:cubicBezTo>
                  <a:lnTo>
                    <a:pt x="3405" y="2378"/>
                  </a:lnTo>
                  <a:lnTo>
                    <a:pt x="2509" y="407"/>
                  </a:lnTo>
                  <a:cubicBezTo>
                    <a:pt x="2641" y="356"/>
                    <a:pt x="2787" y="333"/>
                    <a:pt x="2929" y="333"/>
                  </a:cubicBezTo>
                  <a:close/>
                  <a:moveTo>
                    <a:pt x="4469" y="1449"/>
                  </a:moveTo>
                  <a:lnTo>
                    <a:pt x="5018" y="2389"/>
                  </a:lnTo>
                  <a:cubicBezTo>
                    <a:pt x="4827" y="2468"/>
                    <a:pt x="4637" y="2535"/>
                    <a:pt x="4458" y="2591"/>
                  </a:cubicBezTo>
                  <a:lnTo>
                    <a:pt x="4469" y="1449"/>
                  </a:lnTo>
                  <a:close/>
                  <a:moveTo>
                    <a:pt x="2330" y="519"/>
                  </a:moveTo>
                  <a:lnTo>
                    <a:pt x="2755" y="2613"/>
                  </a:lnTo>
                  <a:lnTo>
                    <a:pt x="2375" y="2053"/>
                  </a:lnTo>
                  <a:cubicBezTo>
                    <a:pt x="2453" y="2009"/>
                    <a:pt x="2487" y="1941"/>
                    <a:pt x="2431" y="1863"/>
                  </a:cubicBezTo>
                  <a:cubicBezTo>
                    <a:pt x="2218" y="1561"/>
                    <a:pt x="2016" y="1068"/>
                    <a:pt x="2173" y="709"/>
                  </a:cubicBezTo>
                  <a:cubicBezTo>
                    <a:pt x="2218" y="631"/>
                    <a:pt x="2263" y="575"/>
                    <a:pt x="2330" y="519"/>
                  </a:cubicBezTo>
                  <a:close/>
                  <a:moveTo>
                    <a:pt x="1691" y="1997"/>
                  </a:moveTo>
                  <a:cubicBezTo>
                    <a:pt x="1792" y="2031"/>
                    <a:pt x="1893" y="2065"/>
                    <a:pt x="1983" y="2109"/>
                  </a:cubicBezTo>
                  <a:cubicBezTo>
                    <a:pt x="1994" y="2109"/>
                    <a:pt x="2005" y="2121"/>
                    <a:pt x="2027" y="2121"/>
                  </a:cubicBezTo>
                  <a:lnTo>
                    <a:pt x="2083" y="2681"/>
                  </a:lnTo>
                  <a:lnTo>
                    <a:pt x="2083" y="2681"/>
                  </a:lnTo>
                  <a:lnTo>
                    <a:pt x="1691" y="1997"/>
                  </a:lnTo>
                  <a:close/>
                  <a:moveTo>
                    <a:pt x="3383" y="743"/>
                  </a:moveTo>
                  <a:lnTo>
                    <a:pt x="4211" y="2647"/>
                  </a:lnTo>
                  <a:cubicBezTo>
                    <a:pt x="4167" y="2658"/>
                    <a:pt x="4111" y="2669"/>
                    <a:pt x="4066" y="2681"/>
                  </a:cubicBezTo>
                  <a:cubicBezTo>
                    <a:pt x="3920" y="2714"/>
                    <a:pt x="3786" y="2748"/>
                    <a:pt x="3640" y="2770"/>
                  </a:cubicBezTo>
                  <a:lnTo>
                    <a:pt x="3383" y="743"/>
                  </a:lnTo>
                  <a:close/>
                  <a:moveTo>
                    <a:pt x="1335" y="1940"/>
                  </a:moveTo>
                  <a:cubicBezTo>
                    <a:pt x="1349" y="1940"/>
                    <a:pt x="1363" y="1941"/>
                    <a:pt x="1378" y="1941"/>
                  </a:cubicBezTo>
                  <a:lnTo>
                    <a:pt x="1456" y="2815"/>
                  </a:lnTo>
                  <a:lnTo>
                    <a:pt x="918" y="2121"/>
                  </a:lnTo>
                  <a:cubicBezTo>
                    <a:pt x="1022" y="2006"/>
                    <a:pt x="1155" y="1940"/>
                    <a:pt x="1335" y="1940"/>
                  </a:cubicBezTo>
                  <a:close/>
                  <a:moveTo>
                    <a:pt x="2643" y="1146"/>
                  </a:moveTo>
                  <a:lnTo>
                    <a:pt x="3405" y="2815"/>
                  </a:lnTo>
                  <a:cubicBezTo>
                    <a:pt x="3271" y="2838"/>
                    <a:pt x="3136" y="2860"/>
                    <a:pt x="3002" y="2871"/>
                  </a:cubicBezTo>
                  <a:lnTo>
                    <a:pt x="2643" y="1146"/>
                  </a:lnTo>
                  <a:close/>
                  <a:moveTo>
                    <a:pt x="806" y="2277"/>
                  </a:moveTo>
                  <a:lnTo>
                    <a:pt x="1277" y="2882"/>
                  </a:lnTo>
                  <a:cubicBezTo>
                    <a:pt x="952" y="2826"/>
                    <a:pt x="672" y="2681"/>
                    <a:pt x="773" y="2345"/>
                  </a:cubicBezTo>
                  <a:cubicBezTo>
                    <a:pt x="784" y="2322"/>
                    <a:pt x="795" y="2300"/>
                    <a:pt x="806" y="2277"/>
                  </a:cubicBezTo>
                  <a:close/>
                  <a:moveTo>
                    <a:pt x="2207" y="2132"/>
                  </a:moveTo>
                  <a:lnTo>
                    <a:pt x="2733" y="2905"/>
                  </a:lnTo>
                  <a:cubicBezTo>
                    <a:pt x="2587" y="2916"/>
                    <a:pt x="2431" y="2927"/>
                    <a:pt x="2285" y="2927"/>
                  </a:cubicBezTo>
                  <a:lnTo>
                    <a:pt x="2207" y="2132"/>
                  </a:lnTo>
                  <a:close/>
                  <a:moveTo>
                    <a:pt x="1579" y="2165"/>
                  </a:moveTo>
                  <a:lnTo>
                    <a:pt x="2016" y="2938"/>
                  </a:lnTo>
                  <a:lnTo>
                    <a:pt x="1938" y="2938"/>
                  </a:lnTo>
                  <a:cubicBezTo>
                    <a:pt x="1859" y="2938"/>
                    <a:pt x="1759" y="2938"/>
                    <a:pt x="1647" y="2927"/>
                  </a:cubicBezTo>
                  <a:lnTo>
                    <a:pt x="1579" y="2165"/>
                  </a:lnTo>
                  <a:close/>
                  <a:moveTo>
                    <a:pt x="3091" y="1"/>
                  </a:moveTo>
                  <a:cubicBezTo>
                    <a:pt x="2648" y="1"/>
                    <a:pt x="2173" y="144"/>
                    <a:pt x="1871" y="429"/>
                  </a:cubicBezTo>
                  <a:cubicBezTo>
                    <a:pt x="1535" y="765"/>
                    <a:pt x="1557" y="1225"/>
                    <a:pt x="1714" y="1639"/>
                  </a:cubicBezTo>
                  <a:cubicBezTo>
                    <a:pt x="1627" y="1628"/>
                    <a:pt x="1541" y="1622"/>
                    <a:pt x="1455" y="1622"/>
                  </a:cubicBezTo>
                  <a:cubicBezTo>
                    <a:pt x="952" y="1622"/>
                    <a:pt x="479" y="1828"/>
                    <a:pt x="269" y="2345"/>
                  </a:cubicBezTo>
                  <a:cubicBezTo>
                    <a:pt x="258" y="2356"/>
                    <a:pt x="269" y="2367"/>
                    <a:pt x="258" y="2367"/>
                  </a:cubicBezTo>
                  <a:cubicBezTo>
                    <a:pt x="258" y="2378"/>
                    <a:pt x="246" y="2378"/>
                    <a:pt x="246" y="2389"/>
                  </a:cubicBezTo>
                  <a:cubicBezTo>
                    <a:pt x="1" y="3112"/>
                    <a:pt x="954" y="3266"/>
                    <a:pt x="1809" y="3266"/>
                  </a:cubicBezTo>
                  <a:cubicBezTo>
                    <a:pt x="2278" y="3266"/>
                    <a:pt x="2718" y="3220"/>
                    <a:pt x="2912" y="3196"/>
                  </a:cubicBezTo>
                  <a:cubicBezTo>
                    <a:pt x="3394" y="3140"/>
                    <a:pt x="3875" y="3050"/>
                    <a:pt x="4346" y="2927"/>
                  </a:cubicBezTo>
                  <a:cubicBezTo>
                    <a:pt x="4928" y="2770"/>
                    <a:pt x="5768" y="2535"/>
                    <a:pt x="6082" y="1964"/>
                  </a:cubicBezTo>
                  <a:cubicBezTo>
                    <a:pt x="6272" y="1628"/>
                    <a:pt x="6149" y="1225"/>
                    <a:pt x="5869" y="978"/>
                  </a:cubicBezTo>
                  <a:cubicBezTo>
                    <a:pt x="5680" y="818"/>
                    <a:pt x="5452" y="757"/>
                    <a:pt x="5217" y="757"/>
                  </a:cubicBezTo>
                  <a:cubicBezTo>
                    <a:pt x="4992" y="757"/>
                    <a:pt x="4761" y="812"/>
                    <a:pt x="4547" y="889"/>
                  </a:cubicBezTo>
                  <a:cubicBezTo>
                    <a:pt x="4323" y="497"/>
                    <a:pt x="4010" y="183"/>
                    <a:pt x="3562" y="60"/>
                  </a:cubicBezTo>
                  <a:cubicBezTo>
                    <a:pt x="3416" y="20"/>
                    <a:pt x="3256" y="1"/>
                    <a:pt x="30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4" name="Google Shape;3294;p18"/>
            <p:cNvSpPr/>
            <p:nvPr/>
          </p:nvSpPr>
          <p:spPr>
            <a:xfrm>
              <a:off x="4612727" y="4843290"/>
              <a:ext cx="285683" cy="148646"/>
            </a:xfrm>
            <a:custGeom>
              <a:avLst/>
              <a:gdLst/>
              <a:ahLst/>
              <a:cxnLst/>
              <a:rect l="l" t="t" r="r" b="b"/>
              <a:pathLst>
                <a:path w="8614" h="4482" extrusionOk="0">
                  <a:moveTo>
                    <a:pt x="1826" y="1541"/>
                  </a:moveTo>
                  <a:cubicBezTo>
                    <a:pt x="1983" y="1597"/>
                    <a:pt x="2139" y="1664"/>
                    <a:pt x="2274" y="1720"/>
                  </a:cubicBezTo>
                  <a:cubicBezTo>
                    <a:pt x="2274" y="1720"/>
                    <a:pt x="2285" y="1720"/>
                    <a:pt x="2296" y="1731"/>
                  </a:cubicBezTo>
                  <a:lnTo>
                    <a:pt x="1635" y="2874"/>
                  </a:lnTo>
                  <a:lnTo>
                    <a:pt x="1826" y="1541"/>
                  </a:lnTo>
                  <a:close/>
                  <a:moveTo>
                    <a:pt x="1445" y="1477"/>
                  </a:moveTo>
                  <a:cubicBezTo>
                    <a:pt x="1488" y="1477"/>
                    <a:pt x="1533" y="1480"/>
                    <a:pt x="1579" y="1485"/>
                  </a:cubicBezTo>
                  <a:lnTo>
                    <a:pt x="1366" y="2997"/>
                  </a:lnTo>
                  <a:cubicBezTo>
                    <a:pt x="1322" y="2974"/>
                    <a:pt x="1277" y="2952"/>
                    <a:pt x="1232" y="2918"/>
                  </a:cubicBezTo>
                  <a:cubicBezTo>
                    <a:pt x="986" y="2728"/>
                    <a:pt x="773" y="2470"/>
                    <a:pt x="818" y="2134"/>
                  </a:cubicBezTo>
                  <a:cubicBezTo>
                    <a:pt x="851" y="1888"/>
                    <a:pt x="1019" y="1574"/>
                    <a:pt x="1266" y="1496"/>
                  </a:cubicBezTo>
                  <a:cubicBezTo>
                    <a:pt x="1325" y="1483"/>
                    <a:pt x="1384" y="1477"/>
                    <a:pt x="1445" y="1477"/>
                  </a:cubicBezTo>
                  <a:close/>
                  <a:moveTo>
                    <a:pt x="3875" y="522"/>
                  </a:moveTo>
                  <a:lnTo>
                    <a:pt x="2699" y="3210"/>
                  </a:lnTo>
                  <a:lnTo>
                    <a:pt x="2677" y="1709"/>
                  </a:lnTo>
                  <a:cubicBezTo>
                    <a:pt x="2778" y="1675"/>
                    <a:pt x="2856" y="1630"/>
                    <a:pt x="2890" y="1552"/>
                  </a:cubicBezTo>
                  <a:cubicBezTo>
                    <a:pt x="3103" y="1126"/>
                    <a:pt x="3416" y="678"/>
                    <a:pt x="3875" y="522"/>
                  </a:cubicBezTo>
                  <a:close/>
                  <a:moveTo>
                    <a:pt x="4256" y="443"/>
                  </a:moveTo>
                  <a:cubicBezTo>
                    <a:pt x="4525" y="443"/>
                    <a:pt x="4839" y="499"/>
                    <a:pt x="5096" y="622"/>
                  </a:cubicBezTo>
                  <a:lnTo>
                    <a:pt x="3898" y="3266"/>
                  </a:lnTo>
                  <a:lnTo>
                    <a:pt x="4256" y="443"/>
                  </a:lnTo>
                  <a:close/>
                  <a:moveTo>
                    <a:pt x="2431" y="1989"/>
                  </a:moveTo>
                  <a:lnTo>
                    <a:pt x="2453" y="3501"/>
                  </a:lnTo>
                  <a:cubicBezTo>
                    <a:pt x="2207" y="3423"/>
                    <a:pt x="1949" y="3333"/>
                    <a:pt x="1725" y="3221"/>
                  </a:cubicBezTo>
                  <a:lnTo>
                    <a:pt x="2431" y="1989"/>
                  </a:lnTo>
                  <a:close/>
                  <a:moveTo>
                    <a:pt x="5354" y="802"/>
                  </a:moveTo>
                  <a:cubicBezTo>
                    <a:pt x="5444" y="880"/>
                    <a:pt x="5522" y="970"/>
                    <a:pt x="5578" y="1082"/>
                  </a:cubicBezTo>
                  <a:cubicBezTo>
                    <a:pt x="5813" y="1597"/>
                    <a:pt x="5522" y="2258"/>
                    <a:pt x="5231" y="2694"/>
                  </a:cubicBezTo>
                  <a:cubicBezTo>
                    <a:pt x="5163" y="2784"/>
                    <a:pt x="5197" y="2840"/>
                    <a:pt x="5264" y="2874"/>
                  </a:cubicBezTo>
                  <a:lnTo>
                    <a:pt x="4783" y="3591"/>
                  </a:lnTo>
                  <a:lnTo>
                    <a:pt x="5354" y="802"/>
                  </a:lnTo>
                  <a:close/>
                  <a:moveTo>
                    <a:pt x="6284" y="2694"/>
                  </a:moveTo>
                  <a:lnTo>
                    <a:pt x="5724" y="3680"/>
                  </a:lnTo>
                  <a:lnTo>
                    <a:pt x="5724" y="3680"/>
                  </a:lnTo>
                  <a:lnTo>
                    <a:pt x="5791" y="2840"/>
                  </a:lnTo>
                  <a:cubicBezTo>
                    <a:pt x="5959" y="2773"/>
                    <a:pt x="6116" y="2717"/>
                    <a:pt x="6284" y="2694"/>
                  </a:cubicBezTo>
                  <a:close/>
                  <a:moveTo>
                    <a:pt x="3931" y="1014"/>
                  </a:moveTo>
                  <a:lnTo>
                    <a:pt x="3584" y="3770"/>
                  </a:lnTo>
                  <a:cubicBezTo>
                    <a:pt x="3517" y="3759"/>
                    <a:pt x="3461" y="3747"/>
                    <a:pt x="3394" y="3736"/>
                  </a:cubicBezTo>
                  <a:cubicBezTo>
                    <a:pt x="3203" y="3691"/>
                    <a:pt x="3002" y="3647"/>
                    <a:pt x="2800" y="3602"/>
                  </a:cubicBezTo>
                  <a:lnTo>
                    <a:pt x="3931" y="1014"/>
                  </a:lnTo>
                  <a:close/>
                  <a:moveTo>
                    <a:pt x="6687" y="2683"/>
                  </a:moveTo>
                  <a:cubicBezTo>
                    <a:pt x="6900" y="2706"/>
                    <a:pt x="7101" y="2806"/>
                    <a:pt x="7269" y="2974"/>
                  </a:cubicBezTo>
                  <a:lnTo>
                    <a:pt x="6575" y="3871"/>
                  </a:lnTo>
                  <a:lnTo>
                    <a:pt x="6687" y="2683"/>
                  </a:lnTo>
                  <a:close/>
                  <a:moveTo>
                    <a:pt x="4939" y="1563"/>
                  </a:moveTo>
                  <a:lnTo>
                    <a:pt x="4458" y="3915"/>
                  </a:lnTo>
                  <a:cubicBezTo>
                    <a:pt x="4279" y="3893"/>
                    <a:pt x="4099" y="3871"/>
                    <a:pt x="3909" y="3837"/>
                  </a:cubicBezTo>
                  <a:lnTo>
                    <a:pt x="4939" y="1563"/>
                  </a:lnTo>
                  <a:close/>
                  <a:moveTo>
                    <a:pt x="7426" y="3176"/>
                  </a:moveTo>
                  <a:cubicBezTo>
                    <a:pt x="7460" y="3232"/>
                    <a:pt x="7482" y="3277"/>
                    <a:pt x="7516" y="3344"/>
                  </a:cubicBezTo>
                  <a:cubicBezTo>
                    <a:pt x="7684" y="3826"/>
                    <a:pt x="7224" y="3960"/>
                    <a:pt x="6788" y="4005"/>
                  </a:cubicBezTo>
                  <a:lnTo>
                    <a:pt x="7426" y="3176"/>
                  </a:lnTo>
                  <a:close/>
                  <a:moveTo>
                    <a:pt x="5533" y="2918"/>
                  </a:moveTo>
                  <a:lnTo>
                    <a:pt x="5432" y="4016"/>
                  </a:lnTo>
                  <a:cubicBezTo>
                    <a:pt x="5231" y="4005"/>
                    <a:pt x="5029" y="3983"/>
                    <a:pt x="4827" y="3960"/>
                  </a:cubicBezTo>
                  <a:lnTo>
                    <a:pt x="5533" y="2918"/>
                  </a:lnTo>
                  <a:close/>
                  <a:moveTo>
                    <a:pt x="6407" y="2974"/>
                  </a:moveTo>
                  <a:lnTo>
                    <a:pt x="6317" y="4027"/>
                  </a:lnTo>
                  <a:lnTo>
                    <a:pt x="6295" y="4027"/>
                  </a:lnTo>
                  <a:cubicBezTo>
                    <a:pt x="6239" y="4031"/>
                    <a:pt x="6184" y="4032"/>
                    <a:pt x="6130" y="4032"/>
                  </a:cubicBezTo>
                  <a:cubicBezTo>
                    <a:pt x="6022" y="4032"/>
                    <a:pt x="5918" y="4027"/>
                    <a:pt x="5813" y="4027"/>
                  </a:cubicBezTo>
                  <a:lnTo>
                    <a:pt x="6407" y="2974"/>
                  </a:lnTo>
                  <a:close/>
                  <a:moveTo>
                    <a:pt x="4555" y="0"/>
                  </a:moveTo>
                  <a:cubicBezTo>
                    <a:pt x="4274" y="0"/>
                    <a:pt x="3998" y="42"/>
                    <a:pt x="3752" y="118"/>
                  </a:cubicBezTo>
                  <a:cubicBezTo>
                    <a:pt x="3181" y="286"/>
                    <a:pt x="2733" y="690"/>
                    <a:pt x="2408" y="1182"/>
                  </a:cubicBezTo>
                  <a:cubicBezTo>
                    <a:pt x="2143" y="1096"/>
                    <a:pt x="1867" y="1038"/>
                    <a:pt x="1595" y="1038"/>
                  </a:cubicBezTo>
                  <a:cubicBezTo>
                    <a:pt x="1304" y="1038"/>
                    <a:pt x="1017" y="1104"/>
                    <a:pt x="750" y="1272"/>
                  </a:cubicBezTo>
                  <a:cubicBezTo>
                    <a:pt x="347" y="1518"/>
                    <a:pt x="0" y="2034"/>
                    <a:pt x="101" y="2538"/>
                  </a:cubicBezTo>
                  <a:cubicBezTo>
                    <a:pt x="258" y="3378"/>
                    <a:pt x="1434" y="3736"/>
                    <a:pt x="2117" y="3949"/>
                  </a:cubicBezTo>
                  <a:cubicBezTo>
                    <a:pt x="3291" y="4293"/>
                    <a:pt x="4576" y="4482"/>
                    <a:pt x="5812" y="4482"/>
                  </a:cubicBezTo>
                  <a:cubicBezTo>
                    <a:pt x="5944" y="4482"/>
                    <a:pt x="6075" y="4480"/>
                    <a:pt x="6205" y="4475"/>
                  </a:cubicBezTo>
                  <a:cubicBezTo>
                    <a:pt x="6900" y="4442"/>
                    <a:pt x="8613" y="4240"/>
                    <a:pt x="8232" y="3142"/>
                  </a:cubicBezTo>
                  <a:cubicBezTo>
                    <a:pt x="7957" y="2470"/>
                    <a:pt x="7369" y="2216"/>
                    <a:pt x="6736" y="2216"/>
                  </a:cubicBezTo>
                  <a:cubicBezTo>
                    <a:pt x="6546" y="2216"/>
                    <a:pt x="6351" y="2239"/>
                    <a:pt x="6160" y="2280"/>
                  </a:cubicBezTo>
                  <a:cubicBezTo>
                    <a:pt x="6429" y="1686"/>
                    <a:pt x="6530" y="958"/>
                    <a:pt x="6026" y="499"/>
                  </a:cubicBezTo>
                  <a:cubicBezTo>
                    <a:pt x="5650" y="153"/>
                    <a:pt x="5095" y="0"/>
                    <a:pt x="45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5" name="Google Shape;3295;p18"/>
            <p:cNvSpPr/>
            <p:nvPr/>
          </p:nvSpPr>
          <p:spPr>
            <a:xfrm>
              <a:off x="5030009" y="4857120"/>
              <a:ext cx="208276" cy="108350"/>
            </a:xfrm>
            <a:custGeom>
              <a:avLst/>
              <a:gdLst/>
              <a:ahLst/>
              <a:cxnLst/>
              <a:rect l="l" t="t" r="r" b="b"/>
              <a:pathLst>
                <a:path w="6280" h="3267" extrusionOk="0">
                  <a:moveTo>
                    <a:pt x="4913" y="1113"/>
                  </a:moveTo>
                  <a:lnTo>
                    <a:pt x="5059" y="2098"/>
                  </a:lnTo>
                  <a:lnTo>
                    <a:pt x="4555" y="1213"/>
                  </a:lnTo>
                  <a:cubicBezTo>
                    <a:pt x="4667" y="1169"/>
                    <a:pt x="4790" y="1124"/>
                    <a:pt x="4913" y="1113"/>
                  </a:cubicBezTo>
                  <a:close/>
                  <a:moveTo>
                    <a:pt x="5104" y="1101"/>
                  </a:moveTo>
                  <a:cubicBezTo>
                    <a:pt x="5305" y="1113"/>
                    <a:pt x="5485" y="1225"/>
                    <a:pt x="5597" y="1482"/>
                  </a:cubicBezTo>
                  <a:cubicBezTo>
                    <a:pt x="5686" y="1684"/>
                    <a:pt x="5664" y="1885"/>
                    <a:pt x="5518" y="2053"/>
                  </a:cubicBezTo>
                  <a:cubicBezTo>
                    <a:pt x="5451" y="2132"/>
                    <a:pt x="5361" y="2199"/>
                    <a:pt x="5261" y="2255"/>
                  </a:cubicBezTo>
                  <a:lnTo>
                    <a:pt x="5104" y="1101"/>
                  </a:lnTo>
                  <a:close/>
                  <a:moveTo>
                    <a:pt x="3457" y="452"/>
                  </a:moveTo>
                  <a:lnTo>
                    <a:pt x="3457" y="452"/>
                  </a:lnTo>
                  <a:cubicBezTo>
                    <a:pt x="3760" y="609"/>
                    <a:pt x="3973" y="889"/>
                    <a:pt x="4118" y="1191"/>
                  </a:cubicBezTo>
                  <a:cubicBezTo>
                    <a:pt x="4152" y="1258"/>
                    <a:pt x="4219" y="1281"/>
                    <a:pt x="4297" y="1281"/>
                  </a:cubicBezTo>
                  <a:lnTo>
                    <a:pt x="4275" y="2333"/>
                  </a:lnTo>
                  <a:lnTo>
                    <a:pt x="3457" y="452"/>
                  </a:lnTo>
                  <a:close/>
                  <a:moveTo>
                    <a:pt x="2937" y="333"/>
                  </a:moveTo>
                  <a:cubicBezTo>
                    <a:pt x="3012" y="333"/>
                    <a:pt x="3085" y="339"/>
                    <a:pt x="3155" y="351"/>
                  </a:cubicBezTo>
                  <a:lnTo>
                    <a:pt x="3412" y="2378"/>
                  </a:lnTo>
                  <a:lnTo>
                    <a:pt x="2516" y="407"/>
                  </a:lnTo>
                  <a:cubicBezTo>
                    <a:pt x="2648" y="356"/>
                    <a:pt x="2795" y="333"/>
                    <a:pt x="2937" y="333"/>
                  </a:cubicBezTo>
                  <a:close/>
                  <a:moveTo>
                    <a:pt x="4477" y="1449"/>
                  </a:moveTo>
                  <a:lnTo>
                    <a:pt x="5014" y="2389"/>
                  </a:lnTo>
                  <a:cubicBezTo>
                    <a:pt x="4835" y="2468"/>
                    <a:pt x="4645" y="2535"/>
                    <a:pt x="4454" y="2591"/>
                  </a:cubicBezTo>
                  <a:lnTo>
                    <a:pt x="4477" y="1449"/>
                  </a:lnTo>
                  <a:close/>
                  <a:moveTo>
                    <a:pt x="2337" y="519"/>
                  </a:moveTo>
                  <a:lnTo>
                    <a:pt x="2763" y="2613"/>
                  </a:lnTo>
                  <a:lnTo>
                    <a:pt x="2382" y="2053"/>
                  </a:lnTo>
                  <a:cubicBezTo>
                    <a:pt x="2449" y="2009"/>
                    <a:pt x="2483" y="1941"/>
                    <a:pt x="2438" y="1863"/>
                  </a:cubicBezTo>
                  <a:cubicBezTo>
                    <a:pt x="2225" y="1561"/>
                    <a:pt x="2024" y="1068"/>
                    <a:pt x="2180" y="709"/>
                  </a:cubicBezTo>
                  <a:cubicBezTo>
                    <a:pt x="2214" y="631"/>
                    <a:pt x="2270" y="575"/>
                    <a:pt x="2337" y="519"/>
                  </a:cubicBezTo>
                  <a:close/>
                  <a:moveTo>
                    <a:pt x="1699" y="1997"/>
                  </a:moveTo>
                  <a:lnTo>
                    <a:pt x="1699" y="1997"/>
                  </a:lnTo>
                  <a:cubicBezTo>
                    <a:pt x="1800" y="2031"/>
                    <a:pt x="1889" y="2065"/>
                    <a:pt x="1979" y="2109"/>
                  </a:cubicBezTo>
                  <a:cubicBezTo>
                    <a:pt x="2001" y="2109"/>
                    <a:pt x="2012" y="2121"/>
                    <a:pt x="2035" y="2121"/>
                  </a:cubicBezTo>
                  <a:lnTo>
                    <a:pt x="2080" y="2681"/>
                  </a:lnTo>
                  <a:lnTo>
                    <a:pt x="1699" y="1997"/>
                  </a:lnTo>
                  <a:close/>
                  <a:moveTo>
                    <a:pt x="3379" y="743"/>
                  </a:moveTo>
                  <a:lnTo>
                    <a:pt x="4219" y="2647"/>
                  </a:lnTo>
                  <a:cubicBezTo>
                    <a:pt x="4174" y="2658"/>
                    <a:pt x="4118" y="2669"/>
                    <a:pt x="4073" y="2681"/>
                  </a:cubicBezTo>
                  <a:cubicBezTo>
                    <a:pt x="3928" y="2714"/>
                    <a:pt x="3782" y="2748"/>
                    <a:pt x="3648" y="2770"/>
                  </a:cubicBezTo>
                  <a:lnTo>
                    <a:pt x="3379" y="743"/>
                  </a:lnTo>
                  <a:close/>
                  <a:moveTo>
                    <a:pt x="1342" y="1940"/>
                  </a:moveTo>
                  <a:cubicBezTo>
                    <a:pt x="1356" y="1940"/>
                    <a:pt x="1371" y="1941"/>
                    <a:pt x="1385" y="1941"/>
                  </a:cubicBezTo>
                  <a:lnTo>
                    <a:pt x="1464" y="2815"/>
                  </a:lnTo>
                  <a:lnTo>
                    <a:pt x="926" y="2121"/>
                  </a:lnTo>
                  <a:cubicBezTo>
                    <a:pt x="1030" y="2006"/>
                    <a:pt x="1163" y="1940"/>
                    <a:pt x="1342" y="1940"/>
                  </a:cubicBezTo>
                  <a:close/>
                  <a:moveTo>
                    <a:pt x="2651" y="1146"/>
                  </a:moveTo>
                  <a:lnTo>
                    <a:pt x="3412" y="2815"/>
                  </a:lnTo>
                  <a:cubicBezTo>
                    <a:pt x="3278" y="2838"/>
                    <a:pt x="3144" y="2860"/>
                    <a:pt x="3009" y="2871"/>
                  </a:cubicBezTo>
                  <a:lnTo>
                    <a:pt x="2651" y="1146"/>
                  </a:lnTo>
                  <a:close/>
                  <a:moveTo>
                    <a:pt x="814" y="2277"/>
                  </a:moveTo>
                  <a:lnTo>
                    <a:pt x="1284" y="2882"/>
                  </a:lnTo>
                  <a:cubicBezTo>
                    <a:pt x="960" y="2826"/>
                    <a:pt x="668" y="2681"/>
                    <a:pt x="780" y="2345"/>
                  </a:cubicBezTo>
                  <a:cubicBezTo>
                    <a:pt x="792" y="2322"/>
                    <a:pt x="803" y="2300"/>
                    <a:pt x="814" y="2277"/>
                  </a:cubicBezTo>
                  <a:close/>
                  <a:moveTo>
                    <a:pt x="2214" y="2132"/>
                  </a:moveTo>
                  <a:lnTo>
                    <a:pt x="2740" y="2905"/>
                  </a:lnTo>
                  <a:cubicBezTo>
                    <a:pt x="2595" y="2916"/>
                    <a:pt x="2438" y="2927"/>
                    <a:pt x="2292" y="2927"/>
                  </a:cubicBezTo>
                  <a:lnTo>
                    <a:pt x="2214" y="2132"/>
                  </a:lnTo>
                  <a:close/>
                  <a:moveTo>
                    <a:pt x="1587" y="2165"/>
                  </a:moveTo>
                  <a:lnTo>
                    <a:pt x="2024" y="2938"/>
                  </a:lnTo>
                  <a:lnTo>
                    <a:pt x="1934" y="2938"/>
                  </a:lnTo>
                  <a:cubicBezTo>
                    <a:pt x="1867" y="2938"/>
                    <a:pt x="1766" y="2938"/>
                    <a:pt x="1654" y="2927"/>
                  </a:cubicBezTo>
                  <a:lnTo>
                    <a:pt x="1587" y="2165"/>
                  </a:lnTo>
                  <a:close/>
                  <a:moveTo>
                    <a:pt x="3099" y="1"/>
                  </a:moveTo>
                  <a:cubicBezTo>
                    <a:pt x="2655" y="1"/>
                    <a:pt x="2180" y="144"/>
                    <a:pt x="1878" y="429"/>
                  </a:cubicBezTo>
                  <a:cubicBezTo>
                    <a:pt x="1542" y="765"/>
                    <a:pt x="1553" y="1225"/>
                    <a:pt x="1721" y="1639"/>
                  </a:cubicBezTo>
                  <a:cubicBezTo>
                    <a:pt x="1635" y="1628"/>
                    <a:pt x="1548" y="1622"/>
                    <a:pt x="1463" y="1622"/>
                  </a:cubicBezTo>
                  <a:cubicBezTo>
                    <a:pt x="959" y="1622"/>
                    <a:pt x="485" y="1828"/>
                    <a:pt x="265" y="2345"/>
                  </a:cubicBezTo>
                  <a:cubicBezTo>
                    <a:pt x="265" y="2356"/>
                    <a:pt x="265" y="2367"/>
                    <a:pt x="265" y="2367"/>
                  </a:cubicBezTo>
                  <a:cubicBezTo>
                    <a:pt x="265" y="2378"/>
                    <a:pt x="254" y="2378"/>
                    <a:pt x="254" y="2389"/>
                  </a:cubicBezTo>
                  <a:cubicBezTo>
                    <a:pt x="1" y="3112"/>
                    <a:pt x="956" y="3266"/>
                    <a:pt x="1813" y="3266"/>
                  </a:cubicBezTo>
                  <a:cubicBezTo>
                    <a:pt x="2284" y="3266"/>
                    <a:pt x="2725" y="3220"/>
                    <a:pt x="2920" y="3196"/>
                  </a:cubicBezTo>
                  <a:cubicBezTo>
                    <a:pt x="3401" y="3140"/>
                    <a:pt x="3883" y="3050"/>
                    <a:pt x="4353" y="2927"/>
                  </a:cubicBezTo>
                  <a:cubicBezTo>
                    <a:pt x="4936" y="2770"/>
                    <a:pt x="5776" y="2535"/>
                    <a:pt x="6089" y="1964"/>
                  </a:cubicBezTo>
                  <a:cubicBezTo>
                    <a:pt x="6280" y="1628"/>
                    <a:pt x="6157" y="1225"/>
                    <a:pt x="5877" y="978"/>
                  </a:cubicBezTo>
                  <a:cubicBezTo>
                    <a:pt x="5687" y="818"/>
                    <a:pt x="5460" y="757"/>
                    <a:pt x="5224" y="757"/>
                  </a:cubicBezTo>
                  <a:cubicBezTo>
                    <a:pt x="5000" y="757"/>
                    <a:pt x="4768" y="812"/>
                    <a:pt x="4555" y="889"/>
                  </a:cubicBezTo>
                  <a:cubicBezTo>
                    <a:pt x="4331" y="497"/>
                    <a:pt x="4017" y="183"/>
                    <a:pt x="3569" y="60"/>
                  </a:cubicBezTo>
                  <a:cubicBezTo>
                    <a:pt x="3424" y="20"/>
                    <a:pt x="3263" y="1"/>
                    <a:pt x="30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6" name="Google Shape;3296;p18"/>
            <p:cNvSpPr/>
            <p:nvPr/>
          </p:nvSpPr>
          <p:spPr>
            <a:xfrm>
              <a:off x="5382023" y="4843290"/>
              <a:ext cx="285683" cy="148646"/>
            </a:xfrm>
            <a:custGeom>
              <a:avLst/>
              <a:gdLst/>
              <a:ahLst/>
              <a:cxnLst/>
              <a:rect l="l" t="t" r="r" b="b"/>
              <a:pathLst>
                <a:path w="8614" h="4482" extrusionOk="0">
                  <a:moveTo>
                    <a:pt x="1826" y="1541"/>
                  </a:moveTo>
                  <a:cubicBezTo>
                    <a:pt x="1983" y="1597"/>
                    <a:pt x="2140" y="1664"/>
                    <a:pt x="2263" y="1720"/>
                  </a:cubicBezTo>
                  <a:cubicBezTo>
                    <a:pt x="2274" y="1720"/>
                    <a:pt x="2285" y="1720"/>
                    <a:pt x="2297" y="1731"/>
                  </a:cubicBezTo>
                  <a:lnTo>
                    <a:pt x="1636" y="2874"/>
                  </a:lnTo>
                  <a:lnTo>
                    <a:pt x="1826" y="1541"/>
                  </a:lnTo>
                  <a:close/>
                  <a:moveTo>
                    <a:pt x="1442" y="1477"/>
                  </a:moveTo>
                  <a:cubicBezTo>
                    <a:pt x="1487" y="1477"/>
                    <a:pt x="1533" y="1480"/>
                    <a:pt x="1580" y="1485"/>
                  </a:cubicBezTo>
                  <a:lnTo>
                    <a:pt x="1356" y="2997"/>
                  </a:lnTo>
                  <a:cubicBezTo>
                    <a:pt x="1322" y="2974"/>
                    <a:pt x="1266" y="2952"/>
                    <a:pt x="1233" y="2918"/>
                  </a:cubicBezTo>
                  <a:cubicBezTo>
                    <a:pt x="986" y="2728"/>
                    <a:pt x="773" y="2470"/>
                    <a:pt x="818" y="2134"/>
                  </a:cubicBezTo>
                  <a:cubicBezTo>
                    <a:pt x="852" y="1888"/>
                    <a:pt x="1020" y="1574"/>
                    <a:pt x="1266" y="1496"/>
                  </a:cubicBezTo>
                  <a:cubicBezTo>
                    <a:pt x="1319" y="1483"/>
                    <a:pt x="1379" y="1477"/>
                    <a:pt x="1442" y="1477"/>
                  </a:cubicBezTo>
                  <a:close/>
                  <a:moveTo>
                    <a:pt x="3876" y="522"/>
                  </a:moveTo>
                  <a:lnTo>
                    <a:pt x="2700" y="3210"/>
                  </a:lnTo>
                  <a:lnTo>
                    <a:pt x="2677" y="1709"/>
                  </a:lnTo>
                  <a:cubicBezTo>
                    <a:pt x="2767" y="1675"/>
                    <a:pt x="2857" y="1630"/>
                    <a:pt x="2890" y="1552"/>
                  </a:cubicBezTo>
                  <a:cubicBezTo>
                    <a:pt x="3103" y="1126"/>
                    <a:pt x="3417" y="678"/>
                    <a:pt x="3876" y="522"/>
                  </a:cubicBezTo>
                  <a:close/>
                  <a:moveTo>
                    <a:pt x="4257" y="443"/>
                  </a:moveTo>
                  <a:cubicBezTo>
                    <a:pt x="4526" y="443"/>
                    <a:pt x="4839" y="499"/>
                    <a:pt x="5097" y="622"/>
                  </a:cubicBezTo>
                  <a:lnTo>
                    <a:pt x="3898" y="3266"/>
                  </a:lnTo>
                  <a:lnTo>
                    <a:pt x="4257" y="443"/>
                  </a:lnTo>
                  <a:close/>
                  <a:moveTo>
                    <a:pt x="2431" y="1989"/>
                  </a:moveTo>
                  <a:lnTo>
                    <a:pt x="2453" y="3501"/>
                  </a:lnTo>
                  <a:cubicBezTo>
                    <a:pt x="2196" y="3423"/>
                    <a:pt x="1949" y="3333"/>
                    <a:pt x="1714" y="3221"/>
                  </a:cubicBezTo>
                  <a:lnTo>
                    <a:pt x="2431" y="1989"/>
                  </a:lnTo>
                  <a:close/>
                  <a:moveTo>
                    <a:pt x="5354" y="802"/>
                  </a:moveTo>
                  <a:cubicBezTo>
                    <a:pt x="5444" y="880"/>
                    <a:pt x="5522" y="970"/>
                    <a:pt x="5567" y="1082"/>
                  </a:cubicBezTo>
                  <a:cubicBezTo>
                    <a:pt x="5802" y="1597"/>
                    <a:pt x="5522" y="2258"/>
                    <a:pt x="5231" y="2694"/>
                  </a:cubicBezTo>
                  <a:cubicBezTo>
                    <a:pt x="5164" y="2784"/>
                    <a:pt x="5198" y="2840"/>
                    <a:pt x="5265" y="2874"/>
                  </a:cubicBezTo>
                  <a:lnTo>
                    <a:pt x="4783" y="3591"/>
                  </a:lnTo>
                  <a:lnTo>
                    <a:pt x="5354" y="802"/>
                  </a:lnTo>
                  <a:close/>
                  <a:moveTo>
                    <a:pt x="6273" y="2694"/>
                  </a:moveTo>
                  <a:lnTo>
                    <a:pt x="5713" y="3680"/>
                  </a:lnTo>
                  <a:lnTo>
                    <a:pt x="5791" y="2840"/>
                  </a:lnTo>
                  <a:cubicBezTo>
                    <a:pt x="5948" y="2773"/>
                    <a:pt x="6116" y="2717"/>
                    <a:pt x="6273" y="2694"/>
                  </a:cubicBezTo>
                  <a:close/>
                  <a:moveTo>
                    <a:pt x="3932" y="1014"/>
                  </a:moveTo>
                  <a:lnTo>
                    <a:pt x="3573" y="3770"/>
                  </a:lnTo>
                  <a:cubicBezTo>
                    <a:pt x="3517" y="3759"/>
                    <a:pt x="3461" y="3747"/>
                    <a:pt x="3394" y="3736"/>
                  </a:cubicBezTo>
                  <a:cubicBezTo>
                    <a:pt x="3204" y="3691"/>
                    <a:pt x="3002" y="3647"/>
                    <a:pt x="2801" y="3602"/>
                  </a:cubicBezTo>
                  <a:lnTo>
                    <a:pt x="3932" y="1014"/>
                  </a:lnTo>
                  <a:close/>
                  <a:moveTo>
                    <a:pt x="6676" y="2683"/>
                  </a:moveTo>
                  <a:cubicBezTo>
                    <a:pt x="6900" y="2706"/>
                    <a:pt x="7102" y="2806"/>
                    <a:pt x="7270" y="2974"/>
                  </a:cubicBezTo>
                  <a:lnTo>
                    <a:pt x="6575" y="3871"/>
                  </a:lnTo>
                  <a:lnTo>
                    <a:pt x="6676" y="2683"/>
                  </a:lnTo>
                  <a:close/>
                  <a:moveTo>
                    <a:pt x="4940" y="1563"/>
                  </a:moveTo>
                  <a:lnTo>
                    <a:pt x="4458" y="3915"/>
                  </a:lnTo>
                  <a:cubicBezTo>
                    <a:pt x="4279" y="3893"/>
                    <a:pt x="4089" y="3871"/>
                    <a:pt x="3909" y="3837"/>
                  </a:cubicBezTo>
                  <a:lnTo>
                    <a:pt x="4940" y="1563"/>
                  </a:lnTo>
                  <a:close/>
                  <a:moveTo>
                    <a:pt x="7426" y="3176"/>
                  </a:moveTo>
                  <a:cubicBezTo>
                    <a:pt x="7449" y="3232"/>
                    <a:pt x="7482" y="3277"/>
                    <a:pt x="7505" y="3344"/>
                  </a:cubicBezTo>
                  <a:cubicBezTo>
                    <a:pt x="7673" y="3826"/>
                    <a:pt x="7225" y="3960"/>
                    <a:pt x="6788" y="4005"/>
                  </a:cubicBezTo>
                  <a:lnTo>
                    <a:pt x="7426" y="3176"/>
                  </a:lnTo>
                  <a:close/>
                  <a:moveTo>
                    <a:pt x="5534" y="2918"/>
                  </a:moveTo>
                  <a:lnTo>
                    <a:pt x="5433" y="4016"/>
                  </a:lnTo>
                  <a:cubicBezTo>
                    <a:pt x="5231" y="4005"/>
                    <a:pt x="5030" y="3983"/>
                    <a:pt x="4828" y="3960"/>
                  </a:cubicBezTo>
                  <a:lnTo>
                    <a:pt x="5534" y="2918"/>
                  </a:lnTo>
                  <a:close/>
                  <a:moveTo>
                    <a:pt x="6407" y="2974"/>
                  </a:moveTo>
                  <a:lnTo>
                    <a:pt x="6306" y="4027"/>
                  </a:lnTo>
                  <a:lnTo>
                    <a:pt x="6284" y="4027"/>
                  </a:lnTo>
                  <a:cubicBezTo>
                    <a:pt x="6232" y="4031"/>
                    <a:pt x="6179" y="4032"/>
                    <a:pt x="6127" y="4032"/>
                  </a:cubicBezTo>
                  <a:cubicBezTo>
                    <a:pt x="6021" y="4032"/>
                    <a:pt x="5914" y="4027"/>
                    <a:pt x="5802" y="4027"/>
                  </a:cubicBezTo>
                  <a:lnTo>
                    <a:pt x="6407" y="2974"/>
                  </a:lnTo>
                  <a:close/>
                  <a:moveTo>
                    <a:pt x="4548" y="0"/>
                  </a:moveTo>
                  <a:cubicBezTo>
                    <a:pt x="4268" y="0"/>
                    <a:pt x="3994" y="42"/>
                    <a:pt x="3753" y="118"/>
                  </a:cubicBezTo>
                  <a:cubicBezTo>
                    <a:pt x="3170" y="286"/>
                    <a:pt x="2722" y="690"/>
                    <a:pt x="2409" y="1182"/>
                  </a:cubicBezTo>
                  <a:cubicBezTo>
                    <a:pt x="2143" y="1096"/>
                    <a:pt x="1868" y="1038"/>
                    <a:pt x="1596" y="1038"/>
                  </a:cubicBezTo>
                  <a:cubicBezTo>
                    <a:pt x="1304" y="1038"/>
                    <a:pt x="1017" y="1104"/>
                    <a:pt x="751" y="1272"/>
                  </a:cubicBezTo>
                  <a:cubicBezTo>
                    <a:pt x="348" y="1518"/>
                    <a:pt x="0" y="2034"/>
                    <a:pt x="90" y="2538"/>
                  </a:cubicBezTo>
                  <a:cubicBezTo>
                    <a:pt x="258" y="3378"/>
                    <a:pt x="1423" y="3736"/>
                    <a:pt x="2117" y="3949"/>
                  </a:cubicBezTo>
                  <a:cubicBezTo>
                    <a:pt x="3292" y="4293"/>
                    <a:pt x="4576" y="4482"/>
                    <a:pt x="5813" y="4482"/>
                  </a:cubicBezTo>
                  <a:cubicBezTo>
                    <a:pt x="5944" y="4482"/>
                    <a:pt x="6075" y="4480"/>
                    <a:pt x="6206" y="4475"/>
                  </a:cubicBezTo>
                  <a:cubicBezTo>
                    <a:pt x="6900" y="4442"/>
                    <a:pt x="8614" y="4240"/>
                    <a:pt x="8233" y="3142"/>
                  </a:cubicBezTo>
                  <a:cubicBezTo>
                    <a:pt x="7957" y="2470"/>
                    <a:pt x="7370" y="2216"/>
                    <a:pt x="6736" y="2216"/>
                  </a:cubicBezTo>
                  <a:cubicBezTo>
                    <a:pt x="6546" y="2216"/>
                    <a:pt x="6352" y="2239"/>
                    <a:pt x="6161" y="2280"/>
                  </a:cubicBezTo>
                  <a:cubicBezTo>
                    <a:pt x="6430" y="1686"/>
                    <a:pt x="6530" y="958"/>
                    <a:pt x="6015" y="499"/>
                  </a:cubicBezTo>
                  <a:cubicBezTo>
                    <a:pt x="5639" y="153"/>
                    <a:pt x="5084" y="0"/>
                    <a:pt x="4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7" name="Google Shape;3297;p18"/>
            <p:cNvSpPr/>
            <p:nvPr/>
          </p:nvSpPr>
          <p:spPr>
            <a:xfrm>
              <a:off x="5799339" y="4857120"/>
              <a:ext cx="208276" cy="108350"/>
            </a:xfrm>
            <a:custGeom>
              <a:avLst/>
              <a:gdLst/>
              <a:ahLst/>
              <a:cxnLst/>
              <a:rect l="l" t="t" r="r" b="b"/>
              <a:pathLst>
                <a:path w="6280" h="3267" extrusionOk="0">
                  <a:moveTo>
                    <a:pt x="4913" y="1113"/>
                  </a:moveTo>
                  <a:lnTo>
                    <a:pt x="5058" y="2098"/>
                  </a:lnTo>
                  <a:lnTo>
                    <a:pt x="4543" y="1213"/>
                  </a:lnTo>
                  <a:cubicBezTo>
                    <a:pt x="4666" y="1169"/>
                    <a:pt x="4790" y="1124"/>
                    <a:pt x="4913" y="1113"/>
                  </a:cubicBezTo>
                  <a:close/>
                  <a:moveTo>
                    <a:pt x="5092" y="1101"/>
                  </a:moveTo>
                  <a:lnTo>
                    <a:pt x="5092" y="1101"/>
                  </a:lnTo>
                  <a:cubicBezTo>
                    <a:pt x="5305" y="1113"/>
                    <a:pt x="5484" y="1225"/>
                    <a:pt x="5596" y="1482"/>
                  </a:cubicBezTo>
                  <a:cubicBezTo>
                    <a:pt x="5686" y="1684"/>
                    <a:pt x="5663" y="1885"/>
                    <a:pt x="5518" y="2053"/>
                  </a:cubicBezTo>
                  <a:cubicBezTo>
                    <a:pt x="5450" y="2132"/>
                    <a:pt x="5361" y="2199"/>
                    <a:pt x="5260" y="2255"/>
                  </a:cubicBezTo>
                  <a:lnTo>
                    <a:pt x="5092" y="1101"/>
                  </a:lnTo>
                  <a:close/>
                  <a:moveTo>
                    <a:pt x="3457" y="452"/>
                  </a:moveTo>
                  <a:lnTo>
                    <a:pt x="3457" y="452"/>
                  </a:lnTo>
                  <a:cubicBezTo>
                    <a:pt x="3748" y="609"/>
                    <a:pt x="3972" y="889"/>
                    <a:pt x="4118" y="1191"/>
                  </a:cubicBezTo>
                  <a:cubicBezTo>
                    <a:pt x="4151" y="1258"/>
                    <a:pt x="4218" y="1281"/>
                    <a:pt x="4286" y="1281"/>
                  </a:cubicBezTo>
                  <a:lnTo>
                    <a:pt x="4274" y="2333"/>
                  </a:lnTo>
                  <a:lnTo>
                    <a:pt x="3457" y="452"/>
                  </a:lnTo>
                  <a:close/>
                  <a:moveTo>
                    <a:pt x="2931" y="333"/>
                  </a:moveTo>
                  <a:cubicBezTo>
                    <a:pt x="3005" y="333"/>
                    <a:pt x="3077" y="339"/>
                    <a:pt x="3143" y="351"/>
                  </a:cubicBezTo>
                  <a:lnTo>
                    <a:pt x="3412" y="2378"/>
                  </a:lnTo>
                  <a:lnTo>
                    <a:pt x="2516" y="407"/>
                  </a:lnTo>
                  <a:cubicBezTo>
                    <a:pt x="2641" y="356"/>
                    <a:pt x="2789" y="333"/>
                    <a:pt x="2931" y="333"/>
                  </a:cubicBezTo>
                  <a:close/>
                  <a:moveTo>
                    <a:pt x="4465" y="1449"/>
                  </a:moveTo>
                  <a:lnTo>
                    <a:pt x="5014" y="2389"/>
                  </a:lnTo>
                  <a:cubicBezTo>
                    <a:pt x="4834" y="2468"/>
                    <a:pt x="4644" y="2535"/>
                    <a:pt x="4454" y="2591"/>
                  </a:cubicBezTo>
                  <a:lnTo>
                    <a:pt x="4465" y="1449"/>
                  </a:lnTo>
                  <a:close/>
                  <a:moveTo>
                    <a:pt x="2337" y="519"/>
                  </a:moveTo>
                  <a:lnTo>
                    <a:pt x="2762" y="2613"/>
                  </a:lnTo>
                  <a:lnTo>
                    <a:pt x="2381" y="2053"/>
                  </a:lnTo>
                  <a:cubicBezTo>
                    <a:pt x="2449" y="2009"/>
                    <a:pt x="2482" y="1941"/>
                    <a:pt x="2437" y="1863"/>
                  </a:cubicBezTo>
                  <a:cubicBezTo>
                    <a:pt x="2225" y="1561"/>
                    <a:pt x="2023" y="1068"/>
                    <a:pt x="2180" y="709"/>
                  </a:cubicBezTo>
                  <a:cubicBezTo>
                    <a:pt x="2213" y="631"/>
                    <a:pt x="2269" y="575"/>
                    <a:pt x="2337" y="519"/>
                  </a:cubicBezTo>
                  <a:close/>
                  <a:moveTo>
                    <a:pt x="1698" y="1997"/>
                  </a:moveTo>
                  <a:lnTo>
                    <a:pt x="1698" y="1997"/>
                  </a:lnTo>
                  <a:cubicBezTo>
                    <a:pt x="1799" y="2031"/>
                    <a:pt x="1889" y="2065"/>
                    <a:pt x="1978" y="2109"/>
                  </a:cubicBezTo>
                  <a:cubicBezTo>
                    <a:pt x="1989" y="2109"/>
                    <a:pt x="2012" y="2121"/>
                    <a:pt x="2034" y="2121"/>
                  </a:cubicBezTo>
                  <a:lnTo>
                    <a:pt x="2079" y="2681"/>
                  </a:lnTo>
                  <a:lnTo>
                    <a:pt x="1698" y="1997"/>
                  </a:lnTo>
                  <a:close/>
                  <a:moveTo>
                    <a:pt x="3378" y="743"/>
                  </a:moveTo>
                  <a:lnTo>
                    <a:pt x="4218" y="2647"/>
                  </a:lnTo>
                  <a:cubicBezTo>
                    <a:pt x="4162" y="2658"/>
                    <a:pt x="4118" y="2669"/>
                    <a:pt x="4062" y="2681"/>
                  </a:cubicBezTo>
                  <a:cubicBezTo>
                    <a:pt x="3927" y="2714"/>
                    <a:pt x="3782" y="2748"/>
                    <a:pt x="3636" y="2770"/>
                  </a:cubicBezTo>
                  <a:lnTo>
                    <a:pt x="3378" y="743"/>
                  </a:lnTo>
                  <a:close/>
                  <a:moveTo>
                    <a:pt x="1342" y="1940"/>
                  </a:moveTo>
                  <a:cubicBezTo>
                    <a:pt x="1356" y="1940"/>
                    <a:pt x="1370" y="1941"/>
                    <a:pt x="1385" y="1941"/>
                  </a:cubicBezTo>
                  <a:lnTo>
                    <a:pt x="1463" y="2815"/>
                  </a:lnTo>
                  <a:lnTo>
                    <a:pt x="914" y="2121"/>
                  </a:lnTo>
                  <a:cubicBezTo>
                    <a:pt x="1029" y="2006"/>
                    <a:pt x="1162" y="1940"/>
                    <a:pt x="1342" y="1940"/>
                  </a:cubicBezTo>
                  <a:close/>
                  <a:moveTo>
                    <a:pt x="2650" y="1146"/>
                  </a:moveTo>
                  <a:lnTo>
                    <a:pt x="3401" y="2815"/>
                  </a:lnTo>
                  <a:cubicBezTo>
                    <a:pt x="3266" y="2838"/>
                    <a:pt x="3143" y="2860"/>
                    <a:pt x="3009" y="2871"/>
                  </a:cubicBezTo>
                  <a:lnTo>
                    <a:pt x="2650" y="1146"/>
                  </a:lnTo>
                  <a:close/>
                  <a:moveTo>
                    <a:pt x="813" y="2277"/>
                  </a:moveTo>
                  <a:lnTo>
                    <a:pt x="1284" y="2882"/>
                  </a:lnTo>
                  <a:cubicBezTo>
                    <a:pt x="948" y="2826"/>
                    <a:pt x="668" y="2681"/>
                    <a:pt x="780" y="2345"/>
                  </a:cubicBezTo>
                  <a:cubicBezTo>
                    <a:pt x="791" y="2322"/>
                    <a:pt x="802" y="2300"/>
                    <a:pt x="813" y="2277"/>
                  </a:cubicBezTo>
                  <a:close/>
                  <a:moveTo>
                    <a:pt x="2213" y="2132"/>
                  </a:moveTo>
                  <a:lnTo>
                    <a:pt x="2740" y="2905"/>
                  </a:lnTo>
                  <a:cubicBezTo>
                    <a:pt x="2594" y="2916"/>
                    <a:pt x="2437" y="2927"/>
                    <a:pt x="2292" y="2927"/>
                  </a:cubicBezTo>
                  <a:lnTo>
                    <a:pt x="2213" y="2132"/>
                  </a:lnTo>
                  <a:close/>
                  <a:moveTo>
                    <a:pt x="1586" y="2165"/>
                  </a:moveTo>
                  <a:lnTo>
                    <a:pt x="2023" y="2938"/>
                  </a:lnTo>
                  <a:lnTo>
                    <a:pt x="1933" y="2938"/>
                  </a:lnTo>
                  <a:cubicBezTo>
                    <a:pt x="1866" y="2938"/>
                    <a:pt x="1765" y="2938"/>
                    <a:pt x="1653" y="2927"/>
                  </a:cubicBezTo>
                  <a:lnTo>
                    <a:pt x="1586" y="2165"/>
                  </a:lnTo>
                  <a:close/>
                  <a:moveTo>
                    <a:pt x="3096" y="1"/>
                  </a:moveTo>
                  <a:cubicBezTo>
                    <a:pt x="2650" y="1"/>
                    <a:pt x="2171" y="144"/>
                    <a:pt x="1877" y="429"/>
                  </a:cubicBezTo>
                  <a:cubicBezTo>
                    <a:pt x="1530" y="765"/>
                    <a:pt x="1553" y="1225"/>
                    <a:pt x="1709" y="1639"/>
                  </a:cubicBezTo>
                  <a:cubicBezTo>
                    <a:pt x="1625" y="1628"/>
                    <a:pt x="1540" y="1622"/>
                    <a:pt x="1455" y="1622"/>
                  </a:cubicBezTo>
                  <a:cubicBezTo>
                    <a:pt x="956" y="1622"/>
                    <a:pt x="475" y="1828"/>
                    <a:pt x="265" y="2345"/>
                  </a:cubicBezTo>
                  <a:cubicBezTo>
                    <a:pt x="265" y="2356"/>
                    <a:pt x="265" y="2367"/>
                    <a:pt x="265" y="2367"/>
                  </a:cubicBezTo>
                  <a:cubicBezTo>
                    <a:pt x="265" y="2378"/>
                    <a:pt x="253" y="2378"/>
                    <a:pt x="253" y="2389"/>
                  </a:cubicBezTo>
                  <a:cubicBezTo>
                    <a:pt x="0" y="3112"/>
                    <a:pt x="951" y="3266"/>
                    <a:pt x="1805" y="3266"/>
                  </a:cubicBezTo>
                  <a:cubicBezTo>
                    <a:pt x="2274" y="3266"/>
                    <a:pt x="2713" y="3220"/>
                    <a:pt x="2908" y="3196"/>
                  </a:cubicBezTo>
                  <a:cubicBezTo>
                    <a:pt x="3401" y="3140"/>
                    <a:pt x="3882" y="3050"/>
                    <a:pt x="4353" y="2927"/>
                  </a:cubicBezTo>
                  <a:cubicBezTo>
                    <a:pt x="4935" y="2770"/>
                    <a:pt x="5775" y="2535"/>
                    <a:pt x="6089" y="1964"/>
                  </a:cubicBezTo>
                  <a:cubicBezTo>
                    <a:pt x="6279" y="1628"/>
                    <a:pt x="6145" y="1225"/>
                    <a:pt x="5876" y="978"/>
                  </a:cubicBezTo>
                  <a:cubicBezTo>
                    <a:pt x="5687" y="818"/>
                    <a:pt x="5459" y="757"/>
                    <a:pt x="5224" y="757"/>
                  </a:cubicBezTo>
                  <a:cubicBezTo>
                    <a:pt x="4999" y="757"/>
                    <a:pt x="4768" y="812"/>
                    <a:pt x="4554" y="889"/>
                  </a:cubicBezTo>
                  <a:cubicBezTo>
                    <a:pt x="4330" y="497"/>
                    <a:pt x="4017" y="183"/>
                    <a:pt x="3569" y="60"/>
                  </a:cubicBezTo>
                  <a:cubicBezTo>
                    <a:pt x="3423" y="20"/>
                    <a:pt x="3262" y="1"/>
                    <a:pt x="3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8" name="Google Shape;3298;p18"/>
            <p:cNvSpPr/>
            <p:nvPr/>
          </p:nvSpPr>
          <p:spPr>
            <a:xfrm>
              <a:off x="2479352" y="4994291"/>
              <a:ext cx="285318" cy="147087"/>
            </a:xfrm>
            <a:custGeom>
              <a:avLst/>
              <a:gdLst/>
              <a:ahLst/>
              <a:cxnLst/>
              <a:rect l="l" t="t" r="r" b="b"/>
              <a:pathLst>
                <a:path w="8603" h="4435" extrusionOk="0">
                  <a:moveTo>
                    <a:pt x="1815" y="1490"/>
                  </a:moveTo>
                  <a:cubicBezTo>
                    <a:pt x="1983" y="1546"/>
                    <a:pt x="2140" y="1625"/>
                    <a:pt x="2263" y="1681"/>
                  </a:cubicBezTo>
                  <a:cubicBezTo>
                    <a:pt x="2275" y="1681"/>
                    <a:pt x="2286" y="1681"/>
                    <a:pt x="2297" y="1692"/>
                  </a:cubicBezTo>
                  <a:lnTo>
                    <a:pt x="1625" y="2846"/>
                  </a:lnTo>
                  <a:lnTo>
                    <a:pt x="1815" y="1490"/>
                  </a:lnTo>
                  <a:close/>
                  <a:moveTo>
                    <a:pt x="1430" y="1419"/>
                  </a:moveTo>
                  <a:cubicBezTo>
                    <a:pt x="1479" y="1419"/>
                    <a:pt x="1530" y="1424"/>
                    <a:pt x="1580" y="1434"/>
                  </a:cubicBezTo>
                  <a:lnTo>
                    <a:pt x="1356" y="2980"/>
                  </a:lnTo>
                  <a:cubicBezTo>
                    <a:pt x="1323" y="2958"/>
                    <a:pt x="1267" y="2935"/>
                    <a:pt x="1233" y="2913"/>
                  </a:cubicBezTo>
                  <a:cubicBezTo>
                    <a:pt x="987" y="2711"/>
                    <a:pt x="763" y="2442"/>
                    <a:pt x="807" y="2106"/>
                  </a:cubicBezTo>
                  <a:cubicBezTo>
                    <a:pt x="841" y="1860"/>
                    <a:pt x="1009" y="1524"/>
                    <a:pt x="1255" y="1446"/>
                  </a:cubicBezTo>
                  <a:cubicBezTo>
                    <a:pt x="1311" y="1427"/>
                    <a:pt x="1370" y="1419"/>
                    <a:pt x="1430" y="1419"/>
                  </a:cubicBezTo>
                  <a:close/>
                  <a:moveTo>
                    <a:pt x="3888" y="460"/>
                  </a:moveTo>
                  <a:lnTo>
                    <a:pt x="2700" y="3182"/>
                  </a:lnTo>
                  <a:lnTo>
                    <a:pt x="2678" y="1658"/>
                  </a:lnTo>
                  <a:cubicBezTo>
                    <a:pt x="2767" y="1625"/>
                    <a:pt x="2846" y="1580"/>
                    <a:pt x="2879" y="1513"/>
                  </a:cubicBezTo>
                  <a:cubicBezTo>
                    <a:pt x="3092" y="1087"/>
                    <a:pt x="3417" y="617"/>
                    <a:pt x="3888" y="460"/>
                  </a:cubicBezTo>
                  <a:close/>
                  <a:moveTo>
                    <a:pt x="4257" y="393"/>
                  </a:moveTo>
                  <a:cubicBezTo>
                    <a:pt x="4526" y="393"/>
                    <a:pt x="4840" y="449"/>
                    <a:pt x="5097" y="583"/>
                  </a:cubicBezTo>
                  <a:lnTo>
                    <a:pt x="3888" y="3249"/>
                  </a:lnTo>
                  <a:lnTo>
                    <a:pt x="4257" y="393"/>
                  </a:lnTo>
                  <a:close/>
                  <a:moveTo>
                    <a:pt x="2431" y="1961"/>
                  </a:moveTo>
                  <a:lnTo>
                    <a:pt x="2454" y="3484"/>
                  </a:lnTo>
                  <a:cubicBezTo>
                    <a:pt x="2196" y="3406"/>
                    <a:pt x="1950" y="3316"/>
                    <a:pt x="1715" y="3204"/>
                  </a:cubicBezTo>
                  <a:lnTo>
                    <a:pt x="2431" y="1961"/>
                  </a:lnTo>
                  <a:close/>
                  <a:moveTo>
                    <a:pt x="5355" y="774"/>
                  </a:moveTo>
                  <a:cubicBezTo>
                    <a:pt x="5444" y="852"/>
                    <a:pt x="5523" y="942"/>
                    <a:pt x="5568" y="1054"/>
                  </a:cubicBezTo>
                  <a:cubicBezTo>
                    <a:pt x="5803" y="1569"/>
                    <a:pt x="5534" y="2241"/>
                    <a:pt x="5232" y="2678"/>
                  </a:cubicBezTo>
                  <a:cubicBezTo>
                    <a:pt x="5164" y="2779"/>
                    <a:pt x="5198" y="2823"/>
                    <a:pt x="5265" y="2846"/>
                  </a:cubicBezTo>
                  <a:lnTo>
                    <a:pt x="4772" y="3563"/>
                  </a:lnTo>
                  <a:lnTo>
                    <a:pt x="5355" y="774"/>
                  </a:lnTo>
                  <a:close/>
                  <a:moveTo>
                    <a:pt x="6296" y="2633"/>
                  </a:moveTo>
                  <a:lnTo>
                    <a:pt x="5713" y="3652"/>
                  </a:lnTo>
                  <a:lnTo>
                    <a:pt x="5792" y="2790"/>
                  </a:lnTo>
                  <a:cubicBezTo>
                    <a:pt x="5848" y="2767"/>
                    <a:pt x="5937" y="2722"/>
                    <a:pt x="5960" y="2722"/>
                  </a:cubicBezTo>
                  <a:cubicBezTo>
                    <a:pt x="6072" y="2678"/>
                    <a:pt x="6184" y="2655"/>
                    <a:pt x="6296" y="2633"/>
                  </a:cubicBezTo>
                  <a:close/>
                  <a:moveTo>
                    <a:pt x="3921" y="986"/>
                  </a:moveTo>
                  <a:lnTo>
                    <a:pt x="3574" y="3764"/>
                  </a:lnTo>
                  <a:cubicBezTo>
                    <a:pt x="3518" y="3753"/>
                    <a:pt x="3451" y="3742"/>
                    <a:pt x="3395" y="3731"/>
                  </a:cubicBezTo>
                  <a:cubicBezTo>
                    <a:pt x="3204" y="3686"/>
                    <a:pt x="2991" y="3641"/>
                    <a:pt x="2790" y="3585"/>
                  </a:cubicBezTo>
                  <a:lnTo>
                    <a:pt x="3921" y="986"/>
                  </a:lnTo>
                  <a:close/>
                  <a:moveTo>
                    <a:pt x="6676" y="2622"/>
                  </a:moveTo>
                  <a:cubicBezTo>
                    <a:pt x="6923" y="2655"/>
                    <a:pt x="7113" y="2767"/>
                    <a:pt x="7270" y="2935"/>
                  </a:cubicBezTo>
                  <a:lnTo>
                    <a:pt x="6576" y="3843"/>
                  </a:lnTo>
                  <a:lnTo>
                    <a:pt x="6676" y="2622"/>
                  </a:lnTo>
                  <a:close/>
                  <a:moveTo>
                    <a:pt x="4940" y="1535"/>
                  </a:moveTo>
                  <a:lnTo>
                    <a:pt x="4448" y="3910"/>
                  </a:lnTo>
                  <a:cubicBezTo>
                    <a:pt x="4268" y="3887"/>
                    <a:pt x="4089" y="3854"/>
                    <a:pt x="3899" y="3820"/>
                  </a:cubicBezTo>
                  <a:lnTo>
                    <a:pt x="4940" y="1535"/>
                  </a:lnTo>
                  <a:close/>
                  <a:moveTo>
                    <a:pt x="5534" y="2902"/>
                  </a:moveTo>
                  <a:lnTo>
                    <a:pt x="5433" y="4011"/>
                  </a:lnTo>
                  <a:cubicBezTo>
                    <a:pt x="5220" y="3999"/>
                    <a:pt x="5008" y="3977"/>
                    <a:pt x="4806" y="3955"/>
                  </a:cubicBezTo>
                  <a:lnTo>
                    <a:pt x="5534" y="2902"/>
                  </a:lnTo>
                  <a:close/>
                  <a:moveTo>
                    <a:pt x="7427" y="3148"/>
                  </a:moveTo>
                  <a:cubicBezTo>
                    <a:pt x="7461" y="3204"/>
                    <a:pt x="7483" y="3260"/>
                    <a:pt x="7505" y="3316"/>
                  </a:cubicBezTo>
                  <a:cubicBezTo>
                    <a:pt x="7685" y="3831"/>
                    <a:pt x="7214" y="3966"/>
                    <a:pt x="6766" y="4011"/>
                  </a:cubicBezTo>
                  <a:lnTo>
                    <a:pt x="7427" y="3148"/>
                  </a:lnTo>
                  <a:close/>
                  <a:moveTo>
                    <a:pt x="6396" y="2947"/>
                  </a:moveTo>
                  <a:lnTo>
                    <a:pt x="6307" y="4033"/>
                  </a:lnTo>
                  <a:cubicBezTo>
                    <a:pt x="6139" y="4033"/>
                    <a:pt x="5960" y="4022"/>
                    <a:pt x="5792" y="4022"/>
                  </a:cubicBezTo>
                  <a:lnTo>
                    <a:pt x="6396" y="2947"/>
                  </a:lnTo>
                  <a:close/>
                  <a:moveTo>
                    <a:pt x="4566" y="1"/>
                  </a:moveTo>
                  <a:cubicBezTo>
                    <a:pt x="4443" y="1"/>
                    <a:pt x="4321" y="8"/>
                    <a:pt x="4201" y="23"/>
                  </a:cubicBezTo>
                  <a:cubicBezTo>
                    <a:pt x="4201" y="23"/>
                    <a:pt x="4201" y="23"/>
                    <a:pt x="4190" y="12"/>
                  </a:cubicBezTo>
                  <a:cubicBezTo>
                    <a:pt x="4156" y="12"/>
                    <a:pt x="4123" y="23"/>
                    <a:pt x="4089" y="34"/>
                  </a:cubicBezTo>
                  <a:cubicBezTo>
                    <a:pt x="3977" y="57"/>
                    <a:pt x="3865" y="79"/>
                    <a:pt x="3753" y="113"/>
                  </a:cubicBezTo>
                  <a:cubicBezTo>
                    <a:pt x="3182" y="292"/>
                    <a:pt x="2734" y="684"/>
                    <a:pt x="2409" y="1177"/>
                  </a:cubicBezTo>
                  <a:cubicBezTo>
                    <a:pt x="2151" y="1092"/>
                    <a:pt x="1885" y="1040"/>
                    <a:pt x="1621" y="1040"/>
                  </a:cubicBezTo>
                  <a:cubicBezTo>
                    <a:pt x="1324" y="1040"/>
                    <a:pt x="1030" y="1106"/>
                    <a:pt x="751" y="1266"/>
                  </a:cubicBezTo>
                  <a:cubicBezTo>
                    <a:pt x="348" y="1513"/>
                    <a:pt x="1" y="2017"/>
                    <a:pt x="91" y="2510"/>
                  </a:cubicBezTo>
                  <a:cubicBezTo>
                    <a:pt x="247" y="3339"/>
                    <a:pt x="1435" y="3697"/>
                    <a:pt x="2107" y="3899"/>
                  </a:cubicBezTo>
                  <a:cubicBezTo>
                    <a:pt x="3252" y="4237"/>
                    <a:pt x="4504" y="4434"/>
                    <a:pt x="5713" y="4434"/>
                  </a:cubicBezTo>
                  <a:cubicBezTo>
                    <a:pt x="5863" y="4434"/>
                    <a:pt x="6013" y="4431"/>
                    <a:pt x="6161" y="4425"/>
                  </a:cubicBezTo>
                  <a:cubicBezTo>
                    <a:pt x="6844" y="4391"/>
                    <a:pt x="8603" y="4212"/>
                    <a:pt x="8233" y="3126"/>
                  </a:cubicBezTo>
                  <a:cubicBezTo>
                    <a:pt x="7961" y="2456"/>
                    <a:pt x="7395" y="2214"/>
                    <a:pt x="6784" y="2214"/>
                  </a:cubicBezTo>
                  <a:cubicBezTo>
                    <a:pt x="6567" y="2214"/>
                    <a:pt x="6345" y="2244"/>
                    <a:pt x="6128" y="2297"/>
                  </a:cubicBezTo>
                  <a:cubicBezTo>
                    <a:pt x="6419" y="1703"/>
                    <a:pt x="6542" y="953"/>
                    <a:pt x="6016" y="471"/>
                  </a:cubicBezTo>
                  <a:cubicBezTo>
                    <a:pt x="5643" y="144"/>
                    <a:pt x="5099" y="1"/>
                    <a:pt x="45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9" name="Google Shape;3299;p18"/>
            <p:cNvSpPr/>
            <p:nvPr/>
          </p:nvSpPr>
          <p:spPr>
            <a:xfrm>
              <a:off x="2896568" y="5007258"/>
              <a:ext cx="208011" cy="108118"/>
            </a:xfrm>
            <a:custGeom>
              <a:avLst/>
              <a:gdLst/>
              <a:ahLst/>
              <a:cxnLst/>
              <a:rect l="l" t="t" r="r" b="b"/>
              <a:pathLst>
                <a:path w="6272" h="3260" extrusionOk="0">
                  <a:moveTo>
                    <a:pt x="4916" y="1111"/>
                  </a:moveTo>
                  <a:lnTo>
                    <a:pt x="5051" y="2096"/>
                  </a:lnTo>
                  <a:lnTo>
                    <a:pt x="5051" y="2096"/>
                  </a:lnTo>
                  <a:lnTo>
                    <a:pt x="4547" y="1211"/>
                  </a:lnTo>
                  <a:cubicBezTo>
                    <a:pt x="4670" y="1167"/>
                    <a:pt x="4793" y="1122"/>
                    <a:pt x="4916" y="1111"/>
                  </a:cubicBezTo>
                  <a:close/>
                  <a:moveTo>
                    <a:pt x="5095" y="1099"/>
                  </a:moveTo>
                  <a:lnTo>
                    <a:pt x="5095" y="1099"/>
                  </a:lnTo>
                  <a:cubicBezTo>
                    <a:pt x="5297" y="1111"/>
                    <a:pt x="5476" y="1223"/>
                    <a:pt x="5599" y="1480"/>
                  </a:cubicBezTo>
                  <a:cubicBezTo>
                    <a:pt x="5678" y="1682"/>
                    <a:pt x="5667" y="1883"/>
                    <a:pt x="5521" y="2051"/>
                  </a:cubicBezTo>
                  <a:cubicBezTo>
                    <a:pt x="5443" y="2141"/>
                    <a:pt x="5353" y="2208"/>
                    <a:pt x="5263" y="2264"/>
                  </a:cubicBezTo>
                  <a:lnTo>
                    <a:pt x="5095" y="1099"/>
                  </a:lnTo>
                  <a:close/>
                  <a:moveTo>
                    <a:pt x="3460" y="450"/>
                  </a:moveTo>
                  <a:lnTo>
                    <a:pt x="3460" y="450"/>
                  </a:lnTo>
                  <a:cubicBezTo>
                    <a:pt x="3751" y="607"/>
                    <a:pt x="3975" y="887"/>
                    <a:pt x="4121" y="1189"/>
                  </a:cubicBezTo>
                  <a:cubicBezTo>
                    <a:pt x="4155" y="1256"/>
                    <a:pt x="4222" y="1279"/>
                    <a:pt x="4289" y="1279"/>
                  </a:cubicBezTo>
                  <a:lnTo>
                    <a:pt x="4278" y="2331"/>
                  </a:lnTo>
                  <a:lnTo>
                    <a:pt x="3460" y="450"/>
                  </a:lnTo>
                  <a:close/>
                  <a:moveTo>
                    <a:pt x="2958" y="323"/>
                  </a:moveTo>
                  <a:cubicBezTo>
                    <a:pt x="3023" y="323"/>
                    <a:pt x="3086" y="328"/>
                    <a:pt x="3147" y="338"/>
                  </a:cubicBezTo>
                  <a:lnTo>
                    <a:pt x="3404" y="2376"/>
                  </a:lnTo>
                  <a:lnTo>
                    <a:pt x="3404" y="2376"/>
                  </a:lnTo>
                  <a:lnTo>
                    <a:pt x="2508" y="405"/>
                  </a:lnTo>
                  <a:cubicBezTo>
                    <a:pt x="2649" y="350"/>
                    <a:pt x="2807" y="323"/>
                    <a:pt x="2958" y="323"/>
                  </a:cubicBezTo>
                  <a:close/>
                  <a:moveTo>
                    <a:pt x="4468" y="1447"/>
                  </a:moveTo>
                  <a:lnTo>
                    <a:pt x="5017" y="2399"/>
                  </a:lnTo>
                  <a:cubicBezTo>
                    <a:pt x="4838" y="2488"/>
                    <a:pt x="4647" y="2544"/>
                    <a:pt x="4457" y="2600"/>
                  </a:cubicBezTo>
                  <a:lnTo>
                    <a:pt x="4468" y="1447"/>
                  </a:lnTo>
                  <a:close/>
                  <a:moveTo>
                    <a:pt x="2329" y="517"/>
                  </a:moveTo>
                  <a:lnTo>
                    <a:pt x="2766" y="2612"/>
                  </a:lnTo>
                  <a:lnTo>
                    <a:pt x="2766" y="2612"/>
                  </a:lnTo>
                  <a:lnTo>
                    <a:pt x="2374" y="2051"/>
                  </a:lnTo>
                  <a:cubicBezTo>
                    <a:pt x="2452" y="2007"/>
                    <a:pt x="2486" y="1939"/>
                    <a:pt x="2430" y="1861"/>
                  </a:cubicBezTo>
                  <a:cubicBezTo>
                    <a:pt x="2228" y="1559"/>
                    <a:pt x="2015" y="1077"/>
                    <a:pt x="2183" y="707"/>
                  </a:cubicBezTo>
                  <a:cubicBezTo>
                    <a:pt x="2217" y="629"/>
                    <a:pt x="2273" y="573"/>
                    <a:pt x="2329" y="517"/>
                  </a:cubicBezTo>
                  <a:close/>
                  <a:moveTo>
                    <a:pt x="1690" y="1995"/>
                  </a:moveTo>
                  <a:lnTo>
                    <a:pt x="1690" y="1995"/>
                  </a:lnTo>
                  <a:cubicBezTo>
                    <a:pt x="1791" y="2029"/>
                    <a:pt x="1892" y="2063"/>
                    <a:pt x="1982" y="2107"/>
                  </a:cubicBezTo>
                  <a:cubicBezTo>
                    <a:pt x="1993" y="2107"/>
                    <a:pt x="2015" y="2119"/>
                    <a:pt x="2026" y="2119"/>
                  </a:cubicBezTo>
                  <a:lnTo>
                    <a:pt x="2082" y="2679"/>
                  </a:lnTo>
                  <a:lnTo>
                    <a:pt x="2082" y="2679"/>
                  </a:lnTo>
                  <a:lnTo>
                    <a:pt x="1690" y="1995"/>
                  </a:lnTo>
                  <a:close/>
                  <a:moveTo>
                    <a:pt x="3382" y="741"/>
                  </a:moveTo>
                  <a:lnTo>
                    <a:pt x="4222" y="2656"/>
                  </a:lnTo>
                  <a:cubicBezTo>
                    <a:pt x="4166" y="2668"/>
                    <a:pt x="4121" y="2679"/>
                    <a:pt x="4065" y="2690"/>
                  </a:cubicBezTo>
                  <a:cubicBezTo>
                    <a:pt x="3931" y="2724"/>
                    <a:pt x="3785" y="2746"/>
                    <a:pt x="3639" y="2780"/>
                  </a:cubicBezTo>
                  <a:lnTo>
                    <a:pt x="3382" y="741"/>
                  </a:lnTo>
                  <a:close/>
                  <a:moveTo>
                    <a:pt x="1322" y="1938"/>
                  </a:moveTo>
                  <a:cubicBezTo>
                    <a:pt x="1340" y="1938"/>
                    <a:pt x="1358" y="1938"/>
                    <a:pt x="1377" y="1939"/>
                  </a:cubicBezTo>
                  <a:lnTo>
                    <a:pt x="1455" y="2813"/>
                  </a:lnTo>
                  <a:lnTo>
                    <a:pt x="906" y="2107"/>
                  </a:lnTo>
                  <a:cubicBezTo>
                    <a:pt x="1018" y="1986"/>
                    <a:pt x="1156" y="1938"/>
                    <a:pt x="1322" y="1938"/>
                  </a:cubicBezTo>
                  <a:close/>
                  <a:moveTo>
                    <a:pt x="2643" y="1144"/>
                  </a:moveTo>
                  <a:lnTo>
                    <a:pt x="3404" y="2824"/>
                  </a:lnTo>
                  <a:cubicBezTo>
                    <a:pt x="3270" y="2847"/>
                    <a:pt x="3135" y="2869"/>
                    <a:pt x="3001" y="2880"/>
                  </a:cubicBezTo>
                  <a:lnTo>
                    <a:pt x="2643" y="1144"/>
                  </a:lnTo>
                  <a:close/>
                  <a:moveTo>
                    <a:pt x="806" y="2275"/>
                  </a:moveTo>
                  <a:lnTo>
                    <a:pt x="1287" y="2892"/>
                  </a:lnTo>
                  <a:cubicBezTo>
                    <a:pt x="951" y="2824"/>
                    <a:pt x="660" y="2679"/>
                    <a:pt x="783" y="2331"/>
                  </a:cubicBezTo>
                  <a:cubicBezTo>
                    <a:pt x="783" y="2309"/>
                    <a:pt x="806" y="2298"/>
                    <a:pt x="806" y="2275"/>
                  </a:cubicBezTo>
                  <a:close/>
                  <a:moveTo>
                    <a:pt x="1578" y="2163"/>
                  </a:moveTo>
                  <a:lnTo>
                    <a:pt x="2015" y="2936"/>
                  </a:lnTo>
                  <a:lnTo>
                    <a:pt x="1646" y="2936"/>
                  </a:lnTo>
                  <a:lnTo>
                    <a:pt x="1578" y="2163"/>
                  </a:lnTo>
                  <a:close/>
                  <a:moveTo>
                    <a:pt x="2217" y="2130"/>
                  </a:moveTo>
                  <a:lnTo>
                    <a:pt x="2743" y="2903"/>
                  </a:lnTo>
                  <a:cubicBezTo>
                    <a:pt x="2587" y="2914"/>
                    <a:pt x="2441" y="2925"/>
                    <a:pt x="2284" y="2936"/>
                  </a:cubicBezTo>
                  <a:lnTo>
                    <a:pt x="2217" y="2130"/>
                  </a:lnTo>
                  <a:close/>
                  <a:moveTo>
                    <a:pt x="3105" y="1"/>
                  </a:moveTo>
                  <a:cubicBezTo>
                    <a:pt x="2657" y="1"/>
                    <a:pt x="2175" y="150"/>
                    <a:pt x="1870" y="439"/>
                  </a:cubicBezTo>
                  <a:cubicBezTo>
                    <a:pt x="1534" y="763"/>
                    <a:pt x="1556" y="1223"/>
                    <a:pt x="1713" y="1637"/>
                  </a:cubicBezTo>
                  <a:cubicBezTo>
                    <a:pt x="1631" y="1626"/>
                    <a:pt x="1549" y="1621"/>
                    <a:pt x="1468" y="1621"/>
                  </a:cubicBezTo>
                  <a:cubicBezTo>
                    <a:pt x="951" y="1621"/>
                    <a:pt x="468" y="1845"/>
                    <a:pt x="246" y="2388"/>
                  </a:cubicBezTo>
                  <a:cubicBezTo>
                    <a:pt x="0" y="3110"/>
                    <a:pt x="951" y="3259"/>
                    <a:pt x="1805" y="3259"/>
                  </a:cubicBezTo>
                  <a:cubicBezTo>
                    <a:pt x="2276" y="3259"/>
                    <a:pt x="2716" y="3214"/>
                    <a:pt x="2911" y="3194"/>
                  </a:cubicBezTo>
                  <a:cubicBezTo>
                    <a:pt x="3393" y="3138"/>
                    <a:pt x="3875" y="3048"/>
                    <a:pt x="4345" y="2925"/>
                  </a:cubicBezTo>
                  <a:cubicBezTo>
                    <a:pt x="4927" y="2768"/>
                    <a:pt x="5767" y="2533"/>
                    <a:pt x="6092" y="1962"/>
                  </a:cubicBezTo>
                  <a:cubicBezTo>
                    <a:pt x="6272" y="1637"/>
                    <a:pt x="6148" y="1234"/>
                    <a:pt x="5868" y="987"/>
                  </a:cubicBezTo>
                  <a:cubicBezTo>
                    <a:pt x="5683" y="819"/>
                    <a:pt x="5455" y="756"/>
                    <a:pt x="5218" y="756"/>
                  </a:cubicBezTo>
                  <a:cubicBezTo>
                    <a:pt x="4997" y="756"/>
                    <a:pt x="4769" y="811"/>
                    <a:pt x="4558" y="887"/>
                  </a:cubicBezTo>
                  <a:cubicBezTo>
                    <a:pt x="4334" y="506"/>
                    <a:pt x="4020" y="181"/>
                    <a:pt x="3561" y="58"/>
                  </a:cubicBezTo>
                  <a:cubicBezTo>
                    <a:pt x="3420" y="20"/>
                    <a:pt x="3265" y="1"/>
                    <a:pt x="31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0" name="Google Shape;3300;p18"/>
            <p:cNvSpPr/>
            <p:nvPr/>
          </p:nvSpPr>
          <p:spPr>
            <a:xfrm>
              <a:off x="3248682" y="4994589"/>
              <a:ext cx="283461" cy="145395"/>
            </a:xfrm>
            <a:custGeom>
              <a:avLst/>
              <a:gdLst/>
              <a:ahLst/>
              <a:cxnLst/>
              <a:rect l="l" t="t" r="r" b="b"/>
              <a:pathLst>
                <a:path w="8547" h="4384" extrusionOk="0">
                  <a:moveTo>
                    <a:pt x="1826" y="1459"/>
                  </a:moveTo>
                  <a:cubicBezTo>
                    <a:pt x="1983" y="1526"/>
                    <a:pt x="2140" y="1593"/>
                    <a:pt x="2252" y="1649"/>
                  </a:cubicBezTo>
                  <a:cubicBezTo>
                    <a:pt x="2263" y="1661"/>
                    <a:pt x="2285" y="1661"/>
                    <a:pt x="2308" y="1661"/>
                  </a:cubicBezTo>
                  <a:lnTo>
                    <a:pt x="1624" y="2837"/>
                  </a:lnTo>
                  <a:lnTo>
                    <a:pt x="1624" y="2837"/>
                  </a:lnTo>
                  <a:lnTo>
                    <a:pt x="1826" y="1459"/>
                  </a:lnTo>
                  <a:close/>
                  <a:moveTo>
                    <a:pt x="1409" y="1367"/>
                  </a:moveTo>
                  <a:cubicBezTo>
                    <a:pt x="1498" y="1367"/>
                    <a:pt x="1595" y="1387"/>
                    <a:pt x="1692" y="1414"/>
                  </a:cubicBezTo>
                  <a:lnTo>
                    <a:pt x="1580" y="1403"/>
                  </a:lnTo>
                  <a:lnTo>
                    <a:pt x="1356" y="2982"/>
                  </a:lnTo>
                  <a:cubicBezTo>
                    <a:pt x="1311" y="2960"/>
                    <a:pt x="1266" y="2938"/>
                    <a:pt x="1232" y="2915"/>
                  </a:cubicBezTo>
                  <a:cubicBezTo>
                    <a:pt x="975" y="2713"/>
                    <a:pt x="762" y="2422"/>
                    <a:pt x="807" y="2086"/>
                  </a:cubicBezTo>
                  <a:cubicBezTo>
                    <a:pt x="840" y="1840"/>
                    <a:pt x="1020" y="1470"/>
                    <a:pt x="1255" y="1392"/>
                  </a:cubicBezTo>
                  <a:cubicBezTo>
                    <a:pt x="1302" y="1375"/>
                    <a:pt x="1354" y="1367"/>
                    <a:pt x="1409" y="1367"/>
                  </a:cubicBezTo>
                  <a:close/>
                  <a:moveTo>
                    <a:pt x="3909" y="395"/>
                  </a:moveTo>
                  <a:lnTo>
                    <a:pt x="2689" y="3173"/>
                  </a:lnTo>
                  <a:lnTo>
                    <a:pt x="2677" y="1616"/>
                  </a:lnTo>
                  <a:cubicBezTo>
                    <a:pt x="2778" y="1571"/>
                    <a:pt x="2868" y="1504"/>
                    <a:pt x="2901" y="1437"/>
                  </a:cubicBezTo>
                  <a:cubicBezTo>
                    <a:pt x="3114" y="1022"/>
                    <a:pt x="3439" y="541"/>
                    <a:pt x="3909" y="395"/>
                  </a:cubicBezTo>
                  <a:close/>
                  <a:moveTo>
                    <a:pt x="4257" y="350"/>
                  </a:moveTo>
                  <a:cubicBezTo>
                    <a:pt x="4537" y="361"/>
                    <a:pt x="4839" y="429"/>
                    <a:pt x="5097" y="574"/>
                  </a:cubicBezTo>
                  <a:lnTo>
                    <a:pt x="3887" y="3240"/>
                  </a:lnTo>
                  <a:lnTo>
                    <a:pt x="4257" y="350"/>
                  </a:lnTo>
                  <a:close/>
                  <a:moveTo>
                    <a:pt x="2431" y="1952"/>
                  </a:moveTo>
                  <a:lnTo>
                    <a:pt x="2453" y="3498"/>
                  </a:lnTo>
                  <a:cubicBezTo>
                    <a:pt x="2196" y="3419"/>
                    <a:pt x="1938" y="3330"/>
                    <a:pt x="1703" y="3206"/>
                  </a:cubicBezTo>
                  <a:lnTo>
                    <a:pt x="2431" y="1952"/>
                  </a:lnTo>
                  <a:close/>
                  <a:moveTo>
                    <a:pt x="5354" y="753"/>
                  </a:moveTo>
                  <a:cubicBezTo>
                    <a:pt x="5455" y="843"/>
                    <a:pt x="5533" y="966"/>
                    <a:pt x="5589" y="1101"/>
                  </a:cubicBezTo>
                  <a:cubicBezTo>
                    <a:pt x="5780" y="1638"/>
                    <a:pt x="5511" y="2288"/>
                    <a:pt x="5209" y="2736"/>
                  </a:cubicBezTo>
                  <a:cubicBezTo>
                    <a:pt x="5175" y="2781"/>
                    <a:pt x="5209" y="2803"/>
                    <a:pt x="5287" y="2803"/>
                  </a:cubicBezTo>
                  <a:lnTo>
                    <a:pt x="4772" y="3554"/>
                  </a:lnTo>
                  <a:lnTo>
                    <a:pt x="5354" y="753"/>
                  </a:lnTo>
                  <a:close/>
                  <a:moveTo>
                    <a:pt x="6318" y="2568"/>
                  </a:moveTo>
                  <a:lnTo>
                    <a:pt x="5713" y="3643"/>
                  </a:lnTo>
                  <a:lnTo>
                    <a:pt x="5791" y="2725"/>
                  </a:lnTo>
                  <a:cubicBezTo>
                    <a:pt x="5836" y="2702"/>
                    <a:pt x="5836" y="2702"/>
                    <a:pt x="5948" y="2669"/>
                  </a:cubicBezTo>
                  <a:cubicBezTo>
                    <a:pt x="6071" y="2624"/>
                    <a:pt x="6194" y="2590"/>
                    <a:pt x="6318" y="2568"/>
                  </a:cubicBezTo>
                  <a:close/>
                  <a:moveTo>
                    <a:pt x="3921" y="977"/>
                  </a:moveTo>
                  <a:lnTo>
                    <a:pt x="3562" y="3778"/>
                  </a:lnTo>
                  <a:cubicBezTo>
                    <a:pt x="3517" y="3766"/>
                    <a:pt x="3461" y="3755"/>
                    <a:pt x="3405" y="3744"/>
                  </a:cubicBezTo>
                  <a:cubicBezTo>
                    <a:pt x="3204" y="3699"/>
                    <a:pt x="2991" y="3654"/>
                    <a:pt x="2778" y="3598"/>
                  </a:cubicBezTo>
                  <a:lnTo>
                    <a:pt x="3921" y="977"/>
                  </a:lnTo>
                  <a:close/>
                  <a:moveTo>
                    <a:pt x="6676" y="2579"/>
                  </a:moveTo>
                  <a:cubicBezTo>
                    <a:pt x="6922" y="2624"/>
                    <a:pt x="7113" y="2747"/>
                    <a:pt x="7270" y="2926"/>
                  </a:cubicBezTo>
                  <a:lnTo>
                    <a:pt x="6564" y="3834"/>
                  </a:lnTo>
                  <a:lnTo>
                    <a:pt x="6564" y="3834"/>
                  </a:lnTo>
                  <a:lnTo>
                    <a:pt x="6676" y="2579"/>
                  </a:lnTo>
                  <a:close/>
                  <a:moveTo>
                    <a:pt x="4940" y="1526"/>
                  </a:moveTo>
                  <a:lnTo>
                    <a:pt x="4447" y="3934"/>
                  </a:lnTo>
                  <a:cubicBezTo>
                    <a:pt x="4257" y="3901"/>
                    <a:pt x="4066" y="3878"/>
                    <a:pt x="3887" y="3845"/>
                  </a:cubicBezTo>
                  <a:lnTo>
                    <a:pt x="4940" y="1526"/>
                  </a:lnTo>
                  <a:close/>
                  <a:moveTo>
                    <a:pt x="5533" y="2893"/>
                  </a:moveTo>
                  <a:lnTo>
                    <a:pt x="5421" y="4046"/>
                  </a:lnTo>
                  <a:cubicBezTo>
                    <a:pt x="5153" y="4024"/>
                    <a:pt x="4917" y="3990"/>
                    <a:pt x="4783" y="3979"/>
                  </a:cubicBezTo>
                  <a:lnTo>
                    <a:pt x="5533" y="2893"/>
                  </a:lnTo>
                  <a:close/>
                  <a:moveTo>
                    <a:pt x="7426" y="3139"/>
                  </a:moveTo>
                  <a:cubicBezTo>
                    <a:pt x="7449" y="3195"/>
                    <a:pt x="7482" y="3251"/>
                    <a:pt x="7505" y="3307"/>
                  </a:cubicBezTo>
                  <a:cubicBezTo>
                    <a:pt x="7673" y="3800"/>
                    <a:pt x="7270" y="4002"/>
                    <a:pt x="6710" y="4069"/>
                  </a:cubicBezTo>
                  <a:lnTo>
                    <a:pt x="7426" y="3139"/>
                  </a:lnTo>
                  <a:close/>
                  <a:moveTo>
                    <a:pt x="6396" y="2938"/>
                  </a:moveTo>
                  <a:lnTo>
                    <a:pt x="6295" y="4091"/>
                  </a:lnTo>
                  <a:cubicBezTo>
                    <a:pt x="6116" y="4091"/>
                    <a:pt x="5925" y="4091"/>
                    <a:pt x="5746" y="4080"/>
                  </a:cubicBezTo>
                  <a:lnTo>
                    <a:pt x="6396" y="2938"/>
                  </a:lnTo>
                  <a:close/>
                  <a:moveTo>
                    <a:pt x="4167" y="1"/>
                  </a:moveTo>
                  <a:cubicBezTo>
                    <a:pt x="4117" y="1"/>
                    <a:pt x="4063" y="33"/>
                    <a:pt x="4044" y="81"/>
                  </a:cubicBezTo>
                  <a:cubicBezTo>
                    <a:pt x="3909" y="115"/>
                    <a:pt x="3786" y="137"/>
                    <a:pt x="3674" y="182"/>
                  </a:cubicBezTo>
                  <a:cubicBezTo>
                    <a:pt x="3125" y="373"/>
                    <a:pt x="2711" y="731"/>
                    <a:pt x="2408" y="1190"/>
                  </a:cubicBezTo>
                  <a:cubicBezTo>
                    <a:pt x="2165" y="1116"/>
                    <a:pt x="1917" y="1072"/>
                    <a:pt x="1670" y="1072"/>
                  </a:cubicBezTo>
                  <a:cubicBezTo>
                    <a:pt x="1361" y="1072"/>
                    <a:pt x="1055" y="1140"/>
                    <a:pt x="762" y="1302"/>
                  </a:cubicBezTo>
                  <a:cubicBezTo>
                    <a:pt x="359" y="1515"/>
                    <a:pt x="0" y="2019"/>
                    <a:pt x="90" y="2501"/>
                  </a:cubicBezTo>
                  <a:cubicBezTo>
                    <a:pt x="247" y="3318"/>
                    <a:pt x="1434" y="3666"/>
                    <a:pt x="2095" y="3867"/>
                  </a:cubicBezTo>
                  <a:cubicBezTo>
                    <a:pt x="3218" y="4189"/>
                    <a:pt x="4443" y="4384"/>
                    <a:pt x="5630" y="4384"/>
                  </a:cubicBezTo>
                  <a:cubicBezTo>
                    <a:pt x="5804" y="4384"/>
                    <a:pt x="5977" y="4380"/>
                    <a:pt x="6149" y="4371"/>
                  </a:cubicBezTo>
                  <a:cubicBezTo>
                    <a:pt x="6206" y="4371"/>
                    <a:pt x="6284" y="4371"/>
                    <a:pt x="6351" y="4360"/>
                  </a:cubicBezTo>
                  <a:cubicBezTo>
                    <a:pt x="6362" y="4360"/>
                    <a:pt x="6362" y="4360"/>
                    <a:pt x="6362" y="4371"/>
                  </a:cubicBezTo>
                  <a:lnTo>
                    <a:pt x="6407" y="4371"/>
                  </a:lnTo>
                  <a:cubicBezTo>
                    <a:pt x="6430" y="4371"/>
                    <a:pt x="6441" y="4360"/>
                    <a:pt x="6452" y="4349"/>
                  </a:cubicBezTo>
                  <a:cubicBezTo>
                    <a:pt x="7225" y="4282"/>
                    <a:pt x="8546" y="4024"/>
                    <a:pt x="8233" y="3117"/>
                  </a:cubicBezTo>
                  <a:cubicBezTo>
                    <a:pt x="7968" y="2467"/>
                    <a:pt x="7416" y="2236"/>
                    <a:pt x="6815" y="2236"/>
                  </a:cubicBezTo>
                  <a:cubicBezTo>
                    <a:pt x="6577" y="2236"/>
                    <a:pt x="6332" y="2272"/>
                    <a:pt x="6093" y="2333"/>
                  </a:cubicBezTo>
                  <a:cubicBezTo>
                    <a:pt x="6407" y="1728"/>
                    <a:pt x="6564" y="910"/>
                    <a:pt x="5970" y="440"/>
                  </a:cubicBezTo>
                  <a:cubicBezTo>
                    <a:pt x="5607" y="147"/>
                    <a:pt x="5116" y="23"/>
                    <a:pt x="4628" y="23"/>
                  </a:cubicBezTo>
                  <a:cubicBezTo>
                    <a:pt x="4499" y="23"/>
                    <a:pt x="4371" y="31"/>
                    <a:pt x="4245" y="48"/>
                  </a:cubicBezTo>
                  <a:cubicBezTo>
                    <a:pt x="4234" y="37"/>
                    <a:pt x="4212" y="14"/>
                    <a:pt x="4189" y="3"/>
                  </a:cubicBezTo>
                  <a:cubicBezTo>
                    <a:pt x="4182" y="2"/>
                    <a:pt x="4175" y="1"/>
                    <a:pt x="4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1" name="Google Shape;3301;p18"/>
            <p:cNvSpPr/>
            <p:nvPr/>
          </p:nvSpPr>
          <p:spPr>
            <a:xfrm>
              <a:off x="3665997" y="5007988"/>
              <a:ext cx="207878" cy="106957"/>
            </a:xfrm>
            <a:custGeom>
              <a:avLst/>
              <a:gdLst/>
              <a:ahLst/>
              <a:cxnLst/>
              <a:rect l="l" t="t" r="r" b="b"/>
              <a:pathLst>
                <a:path w="6268" h="3225" extrusionOk="0">
                  <a:moveTo>
                    <a:pt x="4902" y="1066"/>
                  </a:moveTo>
                  <a:lnTo>
                    <a:pt x="5047" y="2074"/>
                  </a:lnTo>
                  <a:lnTo>
                    <a:pt x="4532" y="1178"/>
                  </a:lnTo>
                  <a:cubicBezTo>
                    <a:pt x="4655" y="1122"/>
                    <a:pt x="4778" y="1077"/>
                    <a:pt x="4902" y="1066"/>
                  </a:cubicBezTo>
                  <a:close/>
                  <a:moveTo>
                    <a:pt x="5092" y="1066"/>
                  </a:moveTo>
                  <a:lnTo>
                    <a:pt x="5092" y="1066"/>
                  </a:lnTo>
                  <a:cubicBezTo>
                    <a:pt x="5294" y="1077"/>
                    <a:pt x="5473" y="1189"/>
                    <a:pt x="5585" y="1458"/>
                  </a:cubicBezTo>
                  <a:cubicBezTo>
                    <a:pt x="5674" y="1671"/>
                    <a:pt x="5663" y="1884"/>
                    <a:pt x="5506" y="2052"/>
                  </a:cubicBezTo>
                  <a:cubicBezTo>
                    <a:pt x="5439" y="2130"/>
                    <a:pt x="5350" y="2197"/>
                    <a:pt x="5260" y="2253"/>
                  </a:cubicBezTo>
                  <a:lnTo>
                    <a:pt x="5092" y="1066"/>
                  </a:lnTo>
                  <a:close/>
                  <a:moveTo>
                    <a:pt x="3445" y="417"/>
                  </a:moveTo>
                  <a:lnTo>
                    <a:pt x="3445" y="417"/>
                  </a:lnTo>
                  <a:cubicBezTo>
                    <a:pt x="3748" y="585"/>
                    <a:pt x="3961" y="865"/>
                    <a:pt x="4117" y="1167"/>
                  </a:cubicBezTo>
                  <a:cubicBezTo>
                    <a:pt x="4136" y="1214"/>
                    <a:pt x="4186" y="1237"/>
                    <a:pt x="4247" y="1237"/>
                  </a:cubicBezTo>
                  <a:cubicBezTo>
                    <a:pt x="4260" y="1237"/>
                    <a:pt x="4272" y="1236"/>
                    <a:pt x="4285" y="1234"/>
                  </a:cubicBezTo>
                  <a:lnTo>
                    <a:pt x="4285" y="1234"/>
                  </a:lnTo>
                  <a:lnTo>
                    <a:pt x="4274" y="2309"/>
                  </a:lnTo>
                  <a:lnTo>
                    <a:pt x="3445" y="417"/>
                  </a:lnTo>
                  <a:close/>
                  <a:moveTo>
                    <a:pt x="2925" y="287"/>
                  </a:moveTo>
                  <a:cubicBezTo>
                    <a:pt x="2999" y="287"/>
                    <a:pt x="3072" y="293"/>
                    <a:pt x="3143" y="305"/>
                  </a:cubicBezTo>
                  <a:lnTo>
                    <a:pt x="3401" y="2354"/>
                  </a:lnTo>
                  <a:lnTo>
                    <a:pt x="2493" y="372"/>
                  </a:lnTo>
                  <a:cubicBezTo>
                    <a:pt x="2628" y="312"/>
                    <a:pt x="2777" y="287"/>
                    <a:pt x="2925" y="287"/>
                  </a:cubicBezTo>
                  <a:close/>
                  <a:moveTo>
                    <a:pt x="2325" y="484"/>
                  </a:moveTo>
                  <a:lnTo>
                    <a:pt x="2762" y="2590"/>
                  </a:lnTo>
                  <a:lnTo>
                    <a:pt x="2359" y="2007"/>
                  </a:lnTo>
                  <a:cubicBezTo>
                    <a:pt x="2437" y="1973"/>
                    <a:pt x="2471" y="1917"/>
                    <a:pt x="2426" y="1850"/>
                  </a:cubicBezTo>
                  <a:cubicBezTo>
                    <a:pt x="2213" y="1537"/>
                    <a:pt x="2023" y="1044"/>
                    <a:pt x="2169" y="674"/>
                  </a:cubicBezTo>
                  <a:cubicBezTo>
                    <a:pt x="2202" y="596"/>
                    <a:pt x="2258" y="540"/>
                    <a:pt x="2325" y="484"/>
                  </a:cubicBezTo>
                  <a:close/>
                  <a:moveTo>
                    <a:pt x="4465" y="1425"/>
                  </a:moveTo>
                  <a:lnTo>
                    <a:pt x="5025" y="2388"/>
                  </a:lnTo>
                  <a:cubicBezTo>
                    <a:pt x="4834" y="2478"/>
                    <a:pt x="4644" y="2545"/>
                    <a:pt x="4453" y="2590"/>
                  </a:cubicBezTo>
                  <a:lnTo>
                    <a:pt x="4465" y="1425"/>
                  </a:lnTo>
                  <a:close/>
                  <a:moveTo>
                    <a:pt x="1687" y="1962"/>
                  </a:moveTo>
                  <a:lnTo>
                    <a:pt x="1687" y="1962"/>
                  </a:lnTo>
                  <a:cubicBezTo>
                    <a:pt x="1777" y="1996"/>
                    <a:pt x="1877" y="2029"/>
                    <a:pt x="1967" y="2074"/>
                  </a:cubicBezTo>
                  <a:cubicBezTo>
                    <a:pt x="1989" y="2074"/>
                    <a:pt x="2001" y="2085"/>
                    <a:pt x="2023" y="2085"/>
                  </a:cubicBezTo>
                  <a:lnTo>
                    <a:pt x="2079" y="2657"/>
                  </a:lnTo>
                  <a:lnTo>
                    <a:pt x="1687" y="1962"/>
                  </a:lnTo>
                  <a:close/>
                  <a:moveTo>
                    <a:pt x="3378" y="719"/>
                  </a:moveTo>
                  <a:lnTo>
                    <a:pt x="4218" y="2646"/>
                  </a:lnTo>
                  <a:cubicBezTo>
                    <a:pt x="4173" y="2657"/>
                    <a:pt x="4117" y="2679"/>
                    <a:pt x="4073" y="2690"/>
                  </a:cubicBezTo>
                  <a:cubicBezTo>
                    <a:pt x="3927" y="2724"/>
                    <a:pt x="3781" y="2746"/>
                    <a:pt x="3636" y="2780"/>
                  </a:cubicBezTo>
                  <a:lnTo>
                    <a:pt x="3378" y="719"/>
                  </a:lnTo>
                  <a:close/>
                  <a:moveTo>
                    <a:pt x="1316" y="1905"/>
                  </a:moveTo>
                  <a:cubicBezTo>
                    <a:pt x="1335" y="1905"/>
                    <a:pt x="1354" y="1905"/>
                    <a:pt x="1373" y="1906"/>
                  </a:cubicBezTo>
                  <a:lnTo>
                    <a:pt x="1452" y="2791"/>
                  </a:lnTo>
                  <a:lnTo>
                    <a:pt x="903" y="2085"/>
                  </a:lnTo>
                  <a:cubicBezTo>
                    <a:pt x="1004" y="1954"/>
                    <a:pt x="1142" y="1905"/>
                    <a:pt x="1316" y="1905"/>
                  </a:cubicBezTo>
                  <a:close/>
                  <a:moveTo>
                    <a:pt x="802" y="2253"/>
                  </a:moveTo>
                  <a:lnTo>
                    <a:pt x="1284" y="2881"/>
                  </a:lnTo>
                  <a:cubicBezTo>
                    <a:pt x="948" y="2814"/>
                    <a:pt x="645" y="2668"/>
                    <a:pt x="768" y="2298"/>
                  </a:cubicBezTo>
                  <a:cubicBezTo>
                    <a:pt x="780" y="2287"/>
                    <a:pt x="791" y="2265"/>
                    <a:pt x="802" y="2253"/>
                  </a:cubicBezTo>
                  <a:close/>
                  <a:moveTo>
                    <a:pt x="2639" y="1122"/>
                  </a:moveTo>
                  <a:lnTo>
                    <a:pt x="3412" y="2814"/>
                  </a:lnTo>
                  <a:cubicBezTo>
                    <a:pt x="3277" y="2836"/>
                    <a:pt x="3143" y="2858"/>
                    <a:pt x="2997" y="2881"/>
                  </a:cubicBezTo>
                  <a:lnTo>
                    <a:pt x="2639" y="1122"/>
                  </a:lnTo>
                  <a:close/>
                  <a:moveTo>
                    <a:pt x="2202" y="2108"/>
                  </a:moveTo>
                  <a:lnTo>
                    <a:pt x="2751" y="2903"/>
                  </a:lnTo>
                  <a:cubicBezTo>
                    <a:pt x="2594" y="2914"/>
                    <a:pt x="2437" y="2926"/>
                    <a:pt x="2281" y="2926"/>
                  </a:cubicBezTo>
                  <a:lnTo>
                    <a:pt x="2202" y="2108"/>
                  </a:lnTo>
                  <a:close/>
                  <a:moveTo>
                    <a:pt x="1575" y="2141"/>
                  </a:moveTo>
                  <a:lnTo>
                    <a:pt x="2023" y="2937"/>
                  </a:lnTo>
                  <a:lnTo>
                    <a:pt x="1933" y="2937"/>
                  </a:lnTo>
                  <a:cubicBezTo>
                    <a:pt x="1866" y="2937"/>
                    <a:pt x="1754" y="2926"/>
                    <a:pt x="1642" y="2926"/>
                  </a:cubicBezTo>
                  <a:lnTo>
                    <a:pt x="1575" y="2141"/>
                  </a:lnTo>
                  <a:close/>
                  <a:moveTo>
                    <a:pt x="3105" y="1"/>
                  </a:moveTo>
                  <a:cubicBezTo>
                    <a:pt x="2657" y="1"/>
                    <a:pt x="2182" y="148"/>
                    <a:pt x="1877" y="428"/>
                  </a:cubicBezTo>
                  <a:cubicBezTo>
                    <a:pt x="1519" y="753"/>
                    <a:pt x="1553" y="1223"/>
                    <a:pt x="1709" y="1626"/>
                  </a:cubicBezTo>
                  <a:cubicBezTo>
                    <a:pt x="1637" y="1618"/>
                    <a:pt x="1565" y="1614"/>
                    <a:pt x="1493" y="1614"/>
                  </a:cubicBezTo>
                  <a:cubicBezTo>
                    <a:pt x="972" y="1614"/>
                    <a:pt x="468" y="1835"/>
                    <a:pt x="242" y="2377"/>
                  </a:cubicBezTo>
                  <a:cubicBezTo>
                    <a:pt x="0" y="3073"/>
                    <a:pt x="918" y="3224"/>
                    <a:pt x="1758" y="3224"/>
                  </a:cubicBezTo>
                  <a:cubicBezTo>
                    <a:pt x="2242" y="3224"/>
                    <a:pt x="2700" y="3174"/>
                    <a:pt x="2897" y="3150"/>
                  </a:cubicBezTo>
                  <a:cubicBezTo>
                    <a:pt x="3378" y="3094"/>
                    <a:pt x="3871" y="3004"/>
                    <a:pt x="4341" y="2881"/>
                  </a:cubicBezTo>
                  <a:cubicBezTo>
                    <a:pt x="4599" y="2814"/>
                    <a:pt x="4902" y="2724"/>
                    <a:pt x="5193" y="2612"/>
                  </a:cubicBezTo>
                  <a:lnTo>
                    <a:pt x="5238" y="2612"/>
                  </a:lnTo>
                  <a:cubicBezTo>
                    <a:pt x="5249" y="2601"/>
                    <a:pt x="5271" y="2590"/>
                    <a:pt x="5282" y="2567"/>
                  </a:cubicBezTo>
                  <a:cubicBezTo>
                    <a:pt x="5607" y="2422"/>
                    <a:pt x="5910" y="2220"/>
                    <a:pt x="6078" y="1929"/>
                  </a:cubicBezTo>
                  <a:cubicBezTo>
                    <a:pt x="6268" y="1604"/>
                    <a:pt x="6145" y="1201"/>
                    <a:pt x="5865" y="965"/>
                  </a:cubicBezTo>
                  <a:cubicBezTo>
                    <a:pt x="5683" y="812"/>
                    <a:pt x="5462" y="754"/>
                    <a:pt x="5231" y="754"/>
                  </a:cubicBezTo>
                  <a:cubicBezTo>
                    <a:pt x="5005" y="754"/>
                    <a:pt x="4770" y="810"/>
                    <a:pt x="4554" y="887"/>
                  </a:cubicBezTo>
                  <a:cubicBezTo>
                    <a:pt x="4330" y="495"/>
                    <a:pt x="4017" y="170"/>
                    <a:pt x="3569" y="58"/>
                  </a:cubicBezTo>
                  <a:cubicBezTo>
                    <a:pt x="3424" y="20"/>
                    <a:pt x="3266" y="1"/>
                    <a:pt x="31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2" name="Google Shape;3302;p18"/>
            <p:cNvSpPr/>
            <p:nvPr/>
          </p:nvSpPr>
          <p:spPr>
            <a:xfrm>
              <a:off x="4017613" y="4992732"/>
              <a:ext cx="286081" cy="150038"/>
            </a:xfrm>
            <a:custGeom>
              <a:avLst/>
              <a:gdLst/>
              <a:ahLst/>
              <a:cxnLst/>
              <a:rect l="l" t="t" r="r" b="b"/>
              <a:pathLst>
                <a:path w="8626" h="4524" extrusionOk="0">
                  <a:moveTo>
                    <a:pt x="1815" y="1593"/>
                  </a:moveTo>
                  <a:cubicBezTo>
                    <a:pt x="1972" y="1627"/>
                    <a:pt x="2129" y="1683"/>
                    <a:pt x="2274" y="1750"/>
                  </a:cubicBezTo>
                  <a:cubicBezTo>
                    <a:pt x="2274" y="1750"/>
                    <a:pt x="2286" y="1750"/>
                    <a:pt x="2297" y="1761"/>
                  </a:cubicBezTo>
                  <a:lnTo>
                    <a:pt x="1636" y="2893"/>
                  </a:lnTo>
                  <a:lnTo>
                    <a:pt x="1815" y="1593"/>
                  </a:lnTo>
                  <a:close/>
                  <a:moveTo>
                    <a:pt x="1468" y="1555"/>
                  </a:moveTo>
                  <a:cubicBezTo>
                    <a:pt x="1501" y="1555"/>
                    <a:pt x="1535" y="1557"/>
                    <a:pt x="1569" y="1560"/>
                  </a:cubicBezTo>
                  <a:lnTo>
                    <a:pt x="1367" y="3016"/>
                  </a:lnTo>
                  <a:cubicBezTo>
                    <a:pt x="1322" y="2982"/>
                    <a:pt x="1266" y="2960"/>
                    <a:pt x="1233" y="2926"/>
                  </a:cubicBezTo>
                  <a:cubicBezTo>
                    <a:pt x="986" y="2747"/>
                    <a:pt x="773" y="2489"/>
                    <a:pt x="818" y="2165"/>
                  </a:cubicBezTo>
                  <a:cubicBezTo>
                    <a:pt x="889" y="1708"/>
                    <a:pt x="1153" y="1555"/>
                    <a:pt x="1468" y="1555"/>
                  </a:cubicBezTo>
                  <a:close/>
                  <a:moveTo>
                    <a:pt x="3865" y="563"/>
                  </a:moveTo>
                  <a:lnTo>
                    <a:pt x="2700" y="3229"/>
                  </a:lnTo>
                  <a:lnTo>
                    <a:pt x="2678" y="1750"/>
                  </a:lnTo>
                  <a:cubicBezTo>
                    <a:pt x="2778" y="1717"/>
                    <a:pt x="2857" y="1672"/>
                    <a:pt x="2902" y="1582"/>
                  </a:cubicBezTo>
                  <a:cubicBezTo>
                    <a:pt x="3103" y="1168"/>
                    <a:pt x="3417" y="731"/>
                    <a:pt x="3865" y="563"/>
                  </a:cubicBezTo>
                  <a:close/>
                  <a:moveTo>
                    <a:pt x="4325" y="483"/>
                  </a:moveTo>
                  <a:cubicBezTo>
                    <a:pt x="4578" y="483"/>
                    <a:pt x="4861" y="540"/>
                    <a:pt x="5097" y="653"/>
                  </a:cubicBezTo>
                  <a:lnTo>
                    <a:pt x="3898" y="3296"/>
                  </a:lnTo>
                  <a:lnTo>
                    <a:pt x="4257" y="485"/>
                  </a:lnTo>
                  <a:cubicBezTo>
                    <a:pt x="4279" y="484"/>
                    <a:pt x="4302" y="483"/>
                    <a:pt x="4325" y="483"/>
                  </a:cubicBezTo>
                  <a:close/>
                  <a:moveTo>
                    <a:pt x="2431" y="2008"/>
                  </a:moveTo>
                  <a:lnTo>
                    <a:pt x="2454" y="3498"/>
                  </a:lnTo>
                  <a:cubicBezTo>
                    <a:pt x="2207" y="3430"/>
                    <a:pt x="1961" y="3341"/>
                    <a:pt x="1726" y="3229"/>
                  </a:cubicBezTo>
                  <a:lnTo>
                    <a:pt x="2431" y="2008"/>
                  </a:lnTo>
                  <a:close/>
                  <a:moveTo>
                    <a:pt x="5355" y="821"/>
                  </a:moveTo>
                  <a:cubicBezTo>
                    <a:pt x="5444" y="899"/>
                    <a:pt x="5523" y="989"/>
                    <a:pt x="5579" y="1101"/>
                  </a:cubicBezTo>
                  <a:cubicBezTo>
                    <a:pt x="5814" y="1605"/>
                    <a:pt x="5523" y="2277"/>
                    <a:pt x="5231" y="2702"/>
                  </a:cubicBezTo>
                  <a:cubicBezTo>
                    <a:pt x="5164" y="2803"/>
                    <a:pt x="5198" y="2859"/>
                    <a:pt x="5265" y="2904"/>
                  </a:cubicBezTo>
                  <a:lnTo>
                    <a:pt x="4783" y="3610"/>
                  </a:lnTo>
                  <a:lnTo>
                    <a:pt x="4783" y="3610"/>
                  </a:lnTo>
                  <a:lnTo>
                    <a:pt x="5355" y="821"/>
                  </a:lnTo>
                  <a:close/>
                  <a:moveTo>
                    <a:pt x="6262" y="2736"/>
                  </a:moveTo>
                  <a:lnTo>
                    <a:pt x="5724" y="3699"/>
                  </a:lnTo>
                  <a:lnTo>
                    <a:pt x="5791" y="2893"/>
                  </a:lnTo>
                  <a:cubicBezTo>
                    <a:pt x="5948" y="2826"/>
                    <a:pt x="6105" y="2769"/>
                    <a:pt x="6262" y="2736"/>
                  </a:cubicBezTo>
                  <a:close/>
                  <a:moveTo>
                    <a:pt x="3932" y="1033"/>
                  </a:moveTo>
                  <a:lnTo>
                    <a:pt x="3585" y="3778"/>
                  </a:lnTo>
                  <a:cubicBezTo>
                    <a:pt x="3518" y="3766"/>
                    <a:pt x="3462" y="3755"/>
                    <a:pt x="3394" y="3744"/>
                  </a:cubicBezTo>
                  <a:cubicBezTo>
                    <a:pt x="3204" y="3699"/>
                    <a:pt x="3002" y="3654"/>
                    <a:pt x="2812" y="3610"/>
                  </a:cubicBezTo>
                  <a:lnTo>
                    <a:pt x="3932" y="1033"/>
                  </a:lnTo>
                  <a:close/>
                  <a:moveTo>
                    <a:pt x="6687" y="2725"/>
                  </a:moveTo>
                  <a:cubicBezTo>
                    <a:pt x="6900" y="2747"/>
                    <a:pt x="7102" y="2837"/>
                    <a:pt x="7270" y="2994"/>
                  </a:cubicBezTo>
                  <a:lnTo>
                    <a:pt x="6575" y="3890"/>
                  </a:lnTo>
                  <a:lnTo>
                    <a:pt x="6687" y="2725"/>
                  </a:lnTo>
                  <a:close/>
                  <a:moveTo>
                    <a:pt x="4940" y="1582"/>
                  </a:moveTo>
                  <a:lnTo>
                    <a:pt x="4470" y="3923"/>
                  </a:lnTo>
                  <a:cubicBezTo>
                    <a:pt x="4279" y="3901"/>
                    <a:pt x="4100" y="3867"/>
                    <a:pt x="3921" y="3834"/>
                  </a:cubicBezTo>
                  <a:lnTo>
                    <a:pt x="4940" y="1582"/>
                  </a:lnTo>
                  <a:close/>
                  <a:moveTo>
                    <a:pt x="7427" y="3206"/>
                  </a:moveTo>
                  <a:cubicBezTo>
                    <a:pt x="7460" y="3251"/>
                    <a:pt x="7494" y="3296"/>
                    <a:pt x="7516" y="3363"/>
                  </a:cubicBezTo>
                  <a:cubicBezTo>
                    <a:pt x="7673" y="3822"/>
                    <a:pt x="7236" y="3957"/>
                    <a:pt x="6811" y="4002"/>
                  </a:cubicBezTo>
                  <a:lnTo>
                    <a:pt x="7427" y="3206"/>
                  </a:lnTo>
                  <a:close/>
                  <a:moveTo>
                    <a:pt x="5534" y="2949"/>
                  </a:moveTo>
                  <a:lnTo>
                    <a:pt x="5444" y="4013"/>
                  </a:lnTo>
                  <a:cubicBezTo>
                    <a:pt x="5243" y="4002"/>
                    <a:pt x="5041" y="3990"/>
                    <a:pt x="4839" y="3968"/>
                  </a:cubicBezTo>
                  <a:lnTo>
                    <a:pt x="5534" y="2949"/>
                  </a:lnTo>
                  <a:close/>
                  <a:moveTo>
                    <a:pt x="6407" y="2994"/>
                  </a:moveTo>
                  <a:lnTo>
                    <a:pt x="6318" y="4024"/>
                  </a:lnTo>
                  <a:cubicBezTo>
                    <a:pt x="6307" y="4024"/>
                    <a:pt x="6295" y="4024"/>
                    <a:pt x="6284" y="4035"/>
                  </a:cubicBezTo>
                  <a:cubicBezTo>
                    <a:pt x="6127" y="4035"/>
                    <a:pt x="5982" y="4024"/>
                    <a:pt x="5825" y="4024"/>
                  </a:cubicBezTo>
                  <a:lnTo>
                    <a:pt x="6407" y="2994"/>
                  </a:lnTo>
                  <a:close/>
                  <a:moveTo>
                    <a:pt x="4533" y="0"/>
                  </a:moveTo>
                  <a:cubicBezTo>
                    <a:pt x="4258" y="0"/>
                    <a:pt x="3989" y="40"/>
                    <a:pt x="3753" y="115"/>
                  </a:cubicBezTo>
                  <a:cubicBezTo>
                    <a:pt x="3170" y="294"/>
                    <a:pt x="2722" y="686"/>
                    <a:pt x="2409" y="1190"/>
                  </a:cubicBezTo>
                  <a:cubicBezTo>
                    <a:pt x="2140" y="1097"/>
                    <a:pt x="1861" y="1036"/>
                    <a:pt x="1586" y="1036"/>
                  </a:cubicBezTo>
                  <a:cubicBezTo>
                    <a:pt x="1298" y="1036"/>
                    <a:pt x="1014" y="1103"/>
                    <a:pt x="751" y="1269"/>
                  </a:cubicBezTo>
                  <a:cubicBezTo>
                    <a:pt x="337" y="1526"/>
                    <a:pt x="1" y="2053"/>
                    <a:pt x="101" y="2557"/>
                  </a:cubicBezTo>
                  <a:cubicBezTo>
                    <a:pt x="258" y="3397"/>
                    <a:pt x="1434" y="3766"/>
                    <a:pt x="2129" y="3979"/>
                  </a:cubicBezTo>
                  <a:cubicBezTo>
                    <a:pt x="3303" y="4334"/>
                    <a:pt x="4579" y="4523"/>
                    <a:pt x="5814" y="4523"/>
                  </a:cubicBezTo>
                  <a:cubicBezTo>
                    <a:pt x="5945" y="4523"/>
                    <a:pt x="6076" y="4521"/>
                    <a:pt x="6206" y="4517"/>
                  </a:cubicBezTo>
                  <a:cubicBezTo>
                    <a:pt x="6923" y="4483"/>
                    <a:pt x="8625" y="4282"/>
                    <a:pt x="8233" y="3173"/>
                  </a:cubicBezTo>
                  <a:cubicBezTo>
                    <a:pt x="7954" y="2483"/>
                    <a:pt x="7369" y="2216"/>
                    <a:pt x="6732" y="2216"/>
                  </a:cubicBezTo>
                  <a:cubicBezTo>
                    <a:pt x="6551" y="2216"/>
                    <a:pt x="6367" y="2237"/>
                    <a:pt x="6183" y="2277"/>
                  </a:cubicBezTo>
                  <a:cubicBezTo>
                    <a:pt x="6441" y="1683"/>
                    <a:pt x="6519" y="966"/>
                    <a:pt x="6027" y="507"/>
                  </a:cubicBezTo>
                  <a:cubicBezTo>
                    <a:pt x="5647" y="157"/>
                    <a:pt x="5079" y="0"/>
                    <a:pt x="45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3" name="Google Shape;3303;p18"/>
            <p:cNvSpPr/>
            <p:nvPr/>
          </p:nvSpPr>
          <p:spPr>
            <a:xfrm>
              <a:off x="4435659" y="5008253"/>
              <a:ext cx="207547" cy="106062"/>
            </a:xfrm>
            <a:custGeom>
              <a:avLst/>
              <a:gdLst/>
              <a:ahLst/>
              <a:cxnLst/>
              <a:rect l="l" t="t" r="r" b="b"/>
              <a:pathLst>
                <a:path w="6258" h="3198" extrusionOk="0">
                  <a:moveTo>
                    <a:pt x="4936" y="1036"/>
                  </a:moveTo>
                  <a:lnTo>
                    <a:pt x="4891" y="1047"/>
                  </a:lnTo>
                  <a:lnTo>
                    <a:pt x="5037" y="2066"/>
                  </a:lnTo>
                  <a:lnTo>
                    <a:pt x="5037" y="2066"/>
                  </a:lnTo>
                  <a:lnTo>
                    <a:pt x="4510" y="1148"/>
                  </a:lnTo>
                  <a:cubicBezTo>
                    <a:pt x="4510" y="1148"/>
                    <a:pt x="4521" y="1137"/>
                    <a:pt x="4521" y="1137"/>
                  </a:cubicBezTo>
                  <a:cubicBezTo>
                    <a:pt x="4667" y="1081"/>
                    <a:pt x="4801" y="1036"/>
                    <a:pt x="4936" y="1036"/>
                  </a:cubicBezTo>
                  <a:close/>
                  <a:moveTo>
                    <a:pt x="5070" y="1047"/>
                  </a:moveTo>
                  <a:cubicBezTo>
                    <a:pt x="5294" y="1069"/>
                    <a:pt x="5485" y="1204"/>
                    <a:pt x="5585" y="1484"/>
                  </a:cubicBezTo>
                  <a:cubicBezTo>
                    <a:pt x="5675" y="1697"/>
                    <a:pt x="5630" y="1898"/>
                    <a:pt x="5485" y="2066"/>
                  </a:cubicBezTo>
                  <a:cubicBezTo>
                    <a:pt x="5417" y="2145"/>
                    <a:pt x="5328" y="2201"/>
                    <a:pt x="5249" y="2268"/>
                  </a:cubicBezTo>
                  <a:lnTo>
                    <a:pt x="5070" y="1047"/>
                  </a:lnTo>
                  <a:close/>
                  <a:moveTo>
                    <a:pt x="3424" y="409"/>
                  </a:moveTo>
                  <a:lnTo>
                    <a:pt x="3424" y="409"/>
                  </a:lnTo>
                  <a:cubicBezTo>
                    <a:pt x="3726" y="565"/>
                    <a:pt x="3950" y="857"/>
                    <a:pt x="4107" y="1159"/>
                  </a:cubicBezTo>
                  <a:cubicBezTo>
                    <a:pt x="4124" y="1202"/>
                    <a:pt x="4169" y="1219"/>
                    <a:pt x="4224" y="1219"/>
                  </a:cubicBezTo>
                  <a:cubicBezTo>
                    <a:pt x="4240" y="1219"/>
                    <a:pt x="4257" y="1218"/>
                    <a:pt x="4275" y="1215"/>
                  </a:cubicBezTo>
                  <a:lnTo>
                    <a:pt x="4275" y="1215"/>
                  </a:lnTo>
                  <a:lnTo>
                    <a:pt x="4264" y="2301"/>
                  </a:lnTo>
                  <a:lnTo>
                    <a:pt x="3424" y="409"/>
                  </a:lnTo>
                  <a:close/>
                  <a:moveTo>
                    <a:pt x="2883" y="260"/>
                  </a:moveTo>
                  <a:cubicBezTo>
                    <a:pt x="2965" y="260"/>
                    <a:pt x="3046" y="269"/>
                    <a:pt x="3121" y="285"/>
                  </a:cubicBezTo>
                  <a:lnTo>
                    <a:pt x="3390" y="2346"/>
                  </a:lnTo>
                  <a:lnTo>
                    <a:pt x="2483" y="341"/>
                  </a:lnTo>
                  <a:cubicBezTo>
                    <a:pt x="2602" y="285"/>
                    <a:pt x="2744" y="260"/>
                    <a:pt x="2883" y="260"/>
                  </a:cubicBezTo>
                  <a:close/>
                  <a:moveTo>
                    <a:pt x="2304" y="465"/>
                  </a:moveTo>
                  <a:lnTo>
                    <a:pt x="2740" y="2582"/>
                  </a:lnTo>
                  <a:lnTo>
                    <a:pt x="2337" y="1988"/>
                  </a:lnTo>
                  <a:cubicBezTo>
                    <a:pt x="2416" y="1954"/>
                    <a:pt x="2449" y="1898"/>
                    <a:pt x="2416" y="1842"/>
                  </a:cubicBezTo>
                  <a:lnTo>
                    <a:pt x="2416" y="1842"/>
                  </a:lnTo>
                  <a:cubicBezTo>
                    <a:pt x="2421" y="1849"/>
                    <a:pt x="2423" y="1852"/>
                    <a:pt x="2424" y="1852"/>
                  </a:cubicBezTo>
                  <a:cubicBezTo>
                    <a:pt x="2427" y="1852"/>
                    <a:pt x="2367" y="1760"/>
                    <a:pt x="2348" y="1741"/>
                  </a:cubicBezTo>
                  <a:cubicBezTo>
                    <a:pt x="2304" y="1641"/>
                    <a:pt x="2259" y="1551"/>
                    <a:pt x="2214" y="1450"/>
                  </a:cubicBezTo>
                  <a:cubicBezTo>
                    <a:pt x="2124" y="1204"/>
                    <a:pt x="2057" y="913"/>
                    <a:pt x="2158" y="666"/>
                  </a:cubicBezTo>
                  <a:cubicBezTo>
                    <a:pt x="2192" y="577"/>
                    <a:pt x="2248" y="521"/>
                    <a:pt x="2304" y="465"/>
                  </a:cubicBezTo>
                  <a:close/>
                  <a:moveTo>
                    <a:pt x="4454" y="1417"/>
                  </a:moveTo>
                  <a:lnTo>
                    <a:pt x="5014" y="2391"/>
                  </a:lnTo>
                  <a:cubicBezTo>
                    <a:pt x="4835" y="2481"/>
                    <a:pt x="4633" y="2559"/>
                    <a:pt x="4432" y="2604"/>
                  </a:cubicBezTo>
                  <a:lnTo>
                    <a:pt x="4454" y="1417"/>
                  </a:lnTo>
                  <a:close/>
                  <a:moveTo>
                    <a:pt x="1665" y="1943"/>
                  </a:moveTo>
                  <a:cubicBezTo>
                    <a:pt x="1766" y="1965"/>
                    <a:pt x="1867" y="2010"/>
                    <a:pt x="1956" y="2055"/>
                  </a:cubicBezTo>
                  <a:cubicBezTo>
                    <a:pt x="1968" y="2055"/>
                    <a:pt x="1990" y="2066"/>
                    <a:pt x="2012" y="2066"/>
                  </a:cubicBezTo>
                  <a:lnTo>
                    <a:pt x="2068" y="2649"/>
                  </a:lnTo>
                  <a:lnTo>
                    <a:pt x="2068" y="2649"/>
                  </a:lnTo>
                  <a:lnTo>
                    <a:pt x="1665" y="1943"/>
                  </a:lnTo>
                  <a:close/>
                  <a:moveTo>
                    <a:pt x="1266" y="1882"/>
                  </a:moveTo>
                  <a:cubicBezTo>
                    <a:pt x="1297" y="1882"/>
                    <a:pt x="1329" y="1884"/>
                    <a:pt x="1363" y="1887"/>
                  </a:cubicBezTo>
                  <a:lnTo>
                    <a:pt x="1441" y="2783"/>
                  </a:lnTo>
                  <a:lnTo>
                    <a:pt x="881" y="2066"/>
                  </a:lnTo>
                  <a:cubicBezTo>
                    <a:pt x="975" y="1934"/>
                    <a:pt x="1101" y="1882"/>
                    <a:pt x="1266" y="1882"/>
                  </a:cubicBezTo>
                  <a:close/>
                  <a:moveTo>
                    <a:pt x="3368" y="711"/>
                  </a:moveTo>
                  <a:lnTo>
                    <a:pt x="4219" y="2660"/>
                  </a:lnTo>
                  <a:cubicBezTo>
                    <a:pt x="4152" y="2671"/>
                    <a:pt x="4096" y="2694"/>
                    <a:pt x="4040" y="2705"/>
                  </a:cubicBezTo>
                  <a:cubicBezTo>
                    <a:pt x="3894" y="2738"/>
                    <a:pt x="3760" y="2761"/>
                    <a:pt x="3625" y="2794"/>
                  </a:cubicBezTo>
                  <a:lnTo>
                    <a:pt x="3368" y="711"/>
                  </a:lnTo>
                  <a:close/>
                  <a:moveTo>
                    <a:pt x="780" y="2234"/>
                  </a:moveTo>
                  <a:lnTo>
                    <a:pt x="1284" y="2884"/>
                  </a:lnTo>
                  <a:cubicBezTo>
                    <a:pt x="937" y="2817"/>
                    <a:pt x="635" y="2660"/>
                    <a:pt x="758" y="2290"/>
                  </a:cubicBezTo>
                  <a:cubicBezTo>
                    <a:pt x="769" y="2268"/>
                    <a:pt x="780" y="2257"/>
                    <a:pt x="780" y="2234"/>
                  </a:cubicBezTo>
                  <a:close/>
                  <a:moveTo>
                    <a:pt x="2628" y="1114"/>
                  </a:moveTo>
                  <a:lnTo>
                    <a:pt x="3413" y="2828"/>
                  </a:lnTo>
                  <a:cubicBezTo>
                    <a:pt x="3267" y="2850"/>
                    <a:pt x="3132" y="2873"/>
                    <a:pt x="2998" y="2895"/>
                  </a:cubicBezTo>
                  <a:lnTo>
                    <a:pt x="2628" y="1114"/>
                  </a:lnTo>
                  <a:close/>
                  <a:moveTo>
                    <a:pt x="1564" y="2133"/>
                  </a:moveTo>
                  <a:lnTo>
                    <a:pt x="2024" y="2940"/>
                  </a:lnTo>
                  <a:lnTo>
                    <a:pt x="1923" y="2940"/>
                  </a:lnTo>
                  <a:cubicBezTo>
                    <a:pt x="1856" y="2940"/>
                    <a:pt x="1744" y="2940"/>
                    <a:pt x="1632" y="2929"/>
                  </a:cubicBezTo>
                  <a:lnTo>
                    <a:pt x="1564" y="2133"/>
                  </a:lnTo>
                  <a:close/>
                  <a:moveTo>
                    <a:pt x="2192" y="2100"/>
                  </a:moveTo>
                  <a:lnTo>
                    <a:pt x="2752" y="2906"/>
                  </a:lnTo>
                  <a:cubicBezTo>
                    <a:pt x="2595" y="2929"/>
                    <a:pt x="2438" y="2929"/>
                    <a:pt x="2270" y="2940"/>
                  </a:cubicBezTo>
                  <a:lnTo>
                    <a:pt x="2192" y="2100"/>
                  </a:lnTo>
                  <a:close/>
                  <a:moveTo>
                    <a:pt x="3191" y="1"/>
                  </a:moveTo>
                  <a:cubicBezTo>
                    <a:pt x="3183" y="1"/>
                    <a:pt x="3175" y="2"/>
                    <a:pt x="3166" y="5"/>
                  </a:cubicBezTo>
                  <a:cubicBezTo>
                    <a:pt x="3166" y="5"/>
                    <a:pt x="3155" y="17"/>
                    <a:pt x="3155" y="17"/>
                  </a:cubicBezTo>
                  <a:cubicBezTo>
                    <a:pt x="3137" y="16"/>
                    <a:pt x="3120" y="16"/>
                    <a:pt x="3102" y="16"/>
                  </a:cubicBezTo>
                  <a:cubicBezTo>
                    <a:pt x="2657" y="16"/>
                    <a:pt x="2179" y="151"/>
                    <a:pt x="1867" y="431"/>
                  </a:cubicBezTo>
                  <a:cubicBezTo>
                    <a:pt x="1508" y="756"/>
                    <a:pt x="1542" y="1226"/>
                    <a:pt x="1710" y="1641"/>
                  </a:cubicBezTo>
                  <a:cubicBezTo>
                    <a:pt x="1634" y="1632"/>
                    <a:pt x="1558" y="1628"/>
                    <a:pt x="1482" y="1628"/>
                  </a:cubicBezTo>
                  <a:cubicBezTo>
                    <a:pt x="954" y="1628"/>
                    <a:pt x="447" y="1840"/>
                    <a:pt x="232" y="2369"/>
                  </a:cubicBezTo>
                  <a:cubicBezTo>
                    <a:pt x="0" y="3048"/>
                    <a:pt x="887" y="3198"/>
                    <a:pt x="1715" y="3198"/>
                  </a:cubicBezTo>
                  <a:cubicBezTo>
                    <a:pt x="2211" y="3198"/>
                    <a:pt x="2685" y="3144"/>
                    <a:pt x="2886" y="3119"/>
                  </a:cubicBezTo>
                  <a:cubicBezTo>
                    <a:pt x="3110" y="3097"/>
                    <a:pt x="3323" y="3063"/>
                    <a:pt x="3547" y="3018"/>
                  </a:cubicBezTo>
                  <a:cubicBezTo>
                    <a:pt x="3558" y="3018"/>
                    <a:pt x="3569" y="3030"/>
                    <a:pt x="3581" y="3030"/>
                  </a:cubicBezTo>
                  <a:cubicBezTo>
                    <a:pt x="3592" y="3018"/>
                    <a:pt x="3592" y="3018"/>
                    <a:pt x="3603" y="3018"/>
                  </a:cubicBezTo>
                  <a:cubicBezTo>
                    <a:pt x="3861" y="2962"/>
                    <a:pt x="4107" y="2906"/>
                    <a:pt x="4365" y="2839"/>
                  </a:cubicBezTo>
                  <a:cubicBezTo>
                    <a:pt x="4600" y="2772"/>
                    <a:pt x="4880" y="2694"/>
                    <a:pt x="5149" y="2593"/>
                  </a:cubicBezTo>
                  <a:cubicBezTo>
                    <a:pt x="5171" y="2604"/>
                    <a:pt x="5193" y="2604"/>
                    <a:pt x="5216" y="2604"/>
                  </a:cubicBezTo>
                  <a:cubicBezTo>
                    <a:pt x="5249" y="2593"/>
                    <a:pt x="5261" y="2570"/>
                    <a:pt x="5272" y="2537"/>
                  </a:cubicBezTo>
                  <a:cubicBezTo>
                    <a:pt x="5619" y="2391"/>
                    <a:pt x="5921" y="2178"/>
                    <a:pt x="6089" y="1887"/>
                  </a:cubicBezTo>
                  <a:cubicBezTo>
                    <a:pt x="6257" y="1551"/>
                    <a:pt x="6101" y="1137"/>
                    <a:pt x="5809" y="924"/>
                  </a:cubicBezTo>
                  <a:cubicBezTo>
                    <a:pt x="5640" y="802"/>
                    <a:pt x="5443" y="755"/>
                    <a:pt x="5239" y="755"/>
                  </a:cubicBezTo>
                  <a:cubicBezTo>
                    <a:pt x="5011" y="755"/>
                    <a:pt x="4773" y="813"/>
                    <a:pt x="4555" y="890"/>
                  </a:cubicBezTo>
                  <a:cubicBezTo>
                    <a:pt x="4331" y="487"/>
                    <a:pt x="4006" y="162"/>
                    <a:pt x="3536" y="50"/>
                  </a:cubicBezTo>
                  <a:cubicBezTo>
                    <a:pt x="3446" y="28"/>
                    <a:pt x="3345" y="28"/>
                    <a:pt x="3244" y="28"/>
                  </a:cubicBezTo>
                  <a:cubicBezTo>
                    <a:pt x="3228" y="11"/>
                    <a:pt x="3212" y="1"/>
                    <a:pt x="31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4" name="Google Shape;3304;p18"/>
            <p:cNvSpPr/>
            <p:nvPr/>
          </p:nvSpPr>
          <p:spPr>
            <a:xfrm>
              <a:off x="4786545" y="4991936"/>
              <a:ext cx="286446" cy="151564"/>
            </a:xfrm>
            <a:custGeom>
              <a:avLst/>
              <a:gdLst/>
              <a:ahLst/>
              <a:cxnLst/>
              <a:rect l="l" t="t" r="r" b="b"/>
              <a:pathLst>
                <a:path w="8637" h="4570" extrusionOk="0">
                  <a:moveTo>
                    <a:pt x="1827" y="1640"/>
                  </a:moveTo>
                  <a:cubicBezTo>
                    <a:pt x="1983" y="1673"/>
                    <a:pt x="2151" y="1729"/>
                    <a:pt x="2297" y="1797"/>
                  </a:cubicBezTo>
                  <a:lnTo>
                    <a:pt x="1647" y="2917"/>
                  </a:lnTo>
                  <a:lnTo>
                    <a:pt x="1827" y="1640"/>
                  </a:lnTo>
                  <a:close/>
                  <a:moveTo>
                    <a:pt x="1507" y="1593"/>
                  </a:moveTo>
                  <a:cubicBezTo>
                    <a:pt x="1531" y="1593"/>
                    <a:pt x="1555" y="1593"/>
                    <a:pt x="1580" y="1595"/>
                  </a:cubicBezTo>
                  <a:lnTo>
                    <a:pt x="1379" y="3018"/>
                  </a:lnTo>
                  <a:cubicBezTo>
                    <a:pt x="1311" y="2984"/>
                    <a:pt x="1244" y="2950"/>
                    <a:pt x="1188" y="2906"/>
                  </a:cubicBezTo>
                  <a:cubicBezTo>
                    <a:pt x="953" y="2726"/>
                    <a:pt x="763" y="2457"/>
                    <a:pt x="841" y="2144"/>
                  </a:cubicBezTo>
                  <a:cubicBezTo>
                    <a:pt x="945" y="1729"/>
                    <a:pt x="1202" y="1593"/>
                    <a:pt x="1507" y="1593"/>
                  </a:cubicBezTo>
                  <a:close/>
                  <a:moveTo>
                    <a:pt x="3865" y="621"/>
                  </a:moveTo>
                  <a:lnTo>
                    <a:pt x="2711" y="3253"/>
                  </a:lnTo>
                  <a:lnTo>
                    <a:pt x="2689" y="1808"/>
                  </a:lnTo>
                  <a:cubicBezTo>
                    <a:pt x="2790" y="1763"/>
                    <a:pt x="2868" y="1707"/>
                    <a:pt x="2913" y="1617"/>
                  </a:cubicBezTo>
                  <a:cubicBezTo>
                    <a:pt x="3115" y="1203"/>
                    <a:pt x="3417" y="789"/>
                    <a:pt x="3865" y="621"/>
                  </a:cubicBezTo>
                  <a:close/>
                  <a:moveTo>
                    <a:pt x="4393" y="537"/>
                  </a:moveTo>
                  <a:cubicBezTo>
                    <a:pt x="4628" y="537"/>
                    <a:pt x="4882" y="585"/>
                    <a:pt x="5097" y="688"/>
                  </a:cubicBezTo>
                  <a:lnTo>
                    <a:pt x="3910" y="3320"/>
                  </a:lnTo>
                  <a:lnTo>
                    <a:pt x="4257" y="542"/>
                  </a:lnTo>
                  <a:cubicBezTo>
                    <a:pt x="4301" y="539"/>
                    <a:pt x="4347" y="537"/>
                    <a:pt x="4393" y="537"/>
                  </a:cubicBezTo>
                  <a:close/>
                  <a:moveTo>
                    <a:pt x="2443" y="2032"/>
                  </a:moveTo>
                  <a:lnTo>
                    <a:pt x="2465" y="3510"/>
                  </a:lnTo>
                  <a:cubicBezTo>
                    <a:pt x="2219" y="3432"/>
                    <a:pt x="1972" y="3354"/>
                    <a:pt x="1748" y="3242"/>
                  </a:cubicBezTo>
                  <a:lnTo>
                    <a:pt x="2443" y="2032"/>
                  </a:lnTo>
                  <a:close/>
                  <a:moveTo>
                    <a:pt x="5366" y="856"/>
                  </a:moveTo>
                  <a:cubicBezTo>
                    <a:pt x="5444" y="923"/>
                    <a:pt x="5523" y="1013"/>
                    <a:pt x="5579" y="1102"/>
                  </a:cubicBezTo>
                  <a:cubicBezTo>
                    <a:pt x="5736" y="1427"/>
                    <a:pt x="5657" y="1808"/>
                    <a:pt x="5534" y="2121"/>
                  </a:cubicBezTo>
                  <a:cubicBezTo>
                    <a:pt x="5489" y="2267"/>
                    <a:pt x="5422" y="2401"/>
                    <a:pt x="5344" y="2525"/>
                  </a:cubicBezTo>
                  <a:cubicBezTo>
                    <a:pt x="5321" y="2569"/>
                    <a:pt x="5299" y="2603"/>
                    <a:pt x="5276" y="2648"/>
                  </a:cubicBezTo>
                  <a:cubicBezTo>
                    <a:pt x="5276" y="2648"/>
                    <a:pt x="5276" y="2648"/>
                    <a:pt x="5276" y="2648"/>
                  </a:cubicBezTo>
                  <a:lnTo>
                    <a:pt x="5276" y="2648"/>
                  </a:lnTo>
                  <a:cubicBezTo>
                    <a:pt x="5266" y="2663"/>
                    <a:pt x="5263" y="2669"/>
                    <a:pt x="5264" y="2669"/>
                  </a:cubicBezTo>
                  <a:cubicBezTo>
                    <a:pt x="5264" y="2669"/>
                    <a:pt x="5264" y="2669"/>
                    <a:pt x="5264" y="2669"/>
                  </a:cubicBezTo>
                  <a:lnTo>
                    <a:pt x="5264" y="2669"/>
                  </a:lnTo>
                  <a:cubicBezTo>
                    <a:pt x="5199" y="2781"/>
                    <a:pt x="5213" y="2865"/>
                    <a:pt x="5276" y="2928"/>
                  </a:cubicBezTo>
                  <a:lnTo>
                    <a:pt x="4795" y="3634"/>
                  </a:lnTo>
                  <a:lnTo>
                    <a:pt x="5366" y="856"/>
                  </a:lnTo>
                  <a:close/>
                  <a:moveTo>
                    <a:pt x="6262" y="2793"/>
                  </a:moveTo>
                  <a:lnTo>
                    <a:pt x="5724" y="3723"/>
                  </a:lnTo>
                  <a:lnTo>
                    <a:pt x="5724" y="3723"/>
                  </a:lnTo>
                  <a:lnTo>
                    <a:pt x="5803" y="2939"/>
                  </a:lnTo>
                  <a:cubicBezTo>
                    <a:pt x="5948" y="2872"/>
                    <a:pt x="6105" y="2827"/>
                    <a:pt x="6262" y="2793"/>
                  </a:cubicBezTo>
                  <a:close/>
                  <a:moveTo>
                    <a:pt x="3944" y="1057"/>
                  </a:moveTo>
                  <a:lnTo>
                    <a:pt x="3596" y="3779"/>
                  </a:lnTo>
                  <a:cubicBezTo>
                    <a:pt x="3507" y="3757"/>
                    <a:pt x="3428" y="3746"/>
                    <a:pt x="3350" y="3734"/>
                  </a:cubicBezTo>
                  <a:cubicBezTo>
                    <a:pt x="3171" y="3690"/>
                    <a:pt x="3003" y="3656"/>
                    <a:pt x="2823" y="3611"/>
                  </a:cubicBezTo>
                  <a:lnTo>
                    <a:pt x="3944" y="1057"/>
                  </a:lnTo>
                  <a:close/>
                  <a:moveTo>
                    <a:pt x="6688" y="2760"/>
                  </a:moveTo>
                  <a:cubicBezTo>
                    <a:pt x="6912" y="2782"/>
                    <a:pt x="7113" y="2872"/>
                    <a:pt x="7270" y="3029"/>
                  </a:cubicBezTo>
                  <a:lnTo>
                    <a:pt x="6587" y="3914"/>
                  </a:lnTo>
                  <a:lnTo>
                    <a:pt x="6688" y="2760"/>
                  </a:lnTo>
                  <a:close/>
                  <a:moveTo>
                    <a:pt x="4952" y="1606"/>
                  </a:moveTo>
                  <a:lnTo>
                    <a:pt x="4481" y="3925"/>
                  </a:lnTo>
                  <a:cubicBezTo>
                    <a:pt x="4302" y="3902"/>
                    <a:pt x="4123" y="3869"/>
                    <a:pt x="3944" y="3846"/>
                  </a:cubicBezTo>
                  <a:lnTo>
                    <a:pt x="4952" y="1606"/>
                  </a:lnTo>
                  <a:close/>
                  <a:moveTo>
                    <a:pt x="7438" y="3230"/>
                  </a:moveTo>
                  <a:cubicBezTo>
                    <a:pt x="7461" y="3275"/>
                    <a:pt x="7494" y="3320"/>
                    <a:pt x="7528" y="3387"/>
                  </a:cubicBezTo>
                  <a:cubicBezTo>
                    <a:pt x="7673" y="3824"/>
                    <a:pt x="7259" y="3958"/>
                    <a:pt x="6844" y="4003"/>
                  </a:cubicBezTo>
                  <a:lnTo>
                    <a:pt x="7438" y="3230"/>
                  </a:lnTo>
                  <a:close/>
                  <a:moveTo>
                    <a:pt x="5523" y="3006"/>
                  </a:moveTo>
                  <a:cubicBezTo>
                    <a:pt x="5523" y="3006"/>
                    <a:pt x="5534" y="3018"/>
                    <a:pt x="5545" y="3018"/>
                  </a:cubicBezTo>
                  <a:lnTo>
                    <a:pt x="5456" y="4014"/>
                  </a:lnTo>
                  <a:cubicBezTo>
                    <a:pt x="5254" y="4003"/>
                    <a:pt x="5064" y="3992"/>
                    <a:pt x="4862" y="3970"/>
                  </a:cubicBezTo>
                  <a:lnTo>
                    <a:pt x="5523" y="3006"/>
                  </a:lnTo>
                  <a:close/>
                  <a:moveTo>
                    <a:pt x="6419" y="3018"/>
                  </a:moveTo>
                  <a:lnTo>
                    <a:pt x="6329" y="4026"/>
                  </a:lnTo>
                  <a:lnTo>
                    <a:pt x="6284" y="4026"/>
                  </a:lnTo>
                  <a:cubicBezTo>
                    <a:pt x="6236" y="4029"/>
                    <a:pt x="6187" y="4031"/>
                    <a:pt x="6139" y="4031"/>
                  </a:cubicBezTo>
                  <a:cubicBezTo>
                    <a:pt x="6042" y="4031"/>
                    <a:pt x="5945" y="4026"/>
                    <a:pt x="5848" y="4026"/>
                  </a:cubicBezTo>
                  <a:lnTo>
                    <a:pt x="6419" y="3018"/>
                  </a:lnTo>
                  <a:close/>
                  <a:moveTo>
                    <a:pt x="4508" y="0"/>
                  </a:moveTo>
                  <a:cubicBezTo>
                    <a:pt x="4260" y="0"/>
                    <a:pt x="4016" y="33"/>
                    <a:pt x="3798" y="94"/>
                  </a:cubicBezTo>
                  <a:cubicBezTo>
                    <a:pt x="3193" y="262"/>
                    <a:pt x="2745" y="677"/>
                    <a:pt x="2420" y="1192"/>
                  </a:cubicBezTo>
                  <a:cubicBezTo>
                    <a:pt x="2147" y="1101"/>
                    <a:pt x="1863" y="1040"/>
                    <a:pt x="1585" y="1040"/>
                  </a:cubicBezTo>
                  <a:cubicBezTo>
                    <a:pt x="1282" y="1040"/>
                    <a:pt x="986" y="1112"/>
                    <a:pt x="718" y="1293"/>
                  </a:cubicBezTo>
                  <a:cubicBezTo>
                    <a:pt x="315" y="1573"/>
                    <a:pt x="1" y="2099"/>
                    <a:pt x="113" y="2603"/>
                  </a:cubicBezTo>
                  <a:cubicBezTo>
                    <a:pt x="303" y="3454"/>
                    <a:pt x="1479" y="3835"/>
                    <a:pt x="2207" y="4037"/>
                  </a:cubicBezTo>
                  <a:cubicBezTo>
                    <a:pt x="3362" y="4381"/>
                    <a:pt x="4616" y="4570"/>
                    <a:pt x="5839" y="4570"/>
                  </a:cubicBezTo>
                  <a:cubicBezTo>
                    <a:pt x="5970" y="4570"/>
                    <a:pt x="6099" y="4567"/>
                    <a:pt x="6228" y="4563"/>
                  </a:cubicBezTo>
                  <a:cubicBezTo>
                    <a:pt x="6968" y="4541"/>
                    <a:pt x="8637" y="4317"/>
                    <a:pt x="8245" y="3197"/>
                  </a:cubicBezTo>
                  <a:cubicBezTo>
                    <a:pt x="7959" y="2493"/>
                    <a:pt x="7363" y="2214"/>
                    <a:pt x="6713" y="2214"/>
                  </a:cubicBezTo>
                  <a:cubicBezTo>
                    <a:pt x="6546" y="2214"/>
                    <a:pt x="6376" y="2233"/>
                    <a:pt x="6206" y="2267"/>
                  </a:cubicBezTo>
                  <a:cubicBezTo>
                    <a:pt x="6452" y="1685"/>
                    <a:pt x="6520" y="1013"/>
                    <a:pt x="6049" y="542"/>
                  </a:cubicBezTo>
                  <a:cubicBezTo>
                    <a:pt x="5668" y="168"/>
                    <a:pt x="5075" y="0"/>
                    <a:pt x="45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5" name="Google Shape;3305;p18"/>
            <p:cNvSpPr/>
            <p:nvPr/>
          </p:nvSpPr>
          <p:spPr>
            <a:xfrm>
              <a:off x="5298049" y="5111595"/>
              <a:ext cx="2454" cy="398"/>
            </a:xfrm>
            <a:custGeom>
              <a:avLst/>
              <a:gdLst/>
              <a:ahLst/>
              <a:cxnLst/>
              <a:rect l="l" t="t" r="r" b="b"/>
              <a:pathLst>
                <a:path w="74" h="12" extrusionOk="0">
                  <a:moveTo>
                    <a:pt x="67" y="1"/>
                  </a:moveTo>
                  <a:cubicBezTo>
                    <a:pt x="66" y="1"/>
                    <a:pt x="59" y="1"/>
                    <a:pt x="46" y="3"/>
                  </a:cubicBezTo>
                  <a:cubicBezTo>
                    <a:pt x="11" y="9"/>
                    <a:pt x="0" y="11"/>
                    <a:pt x="2" y="11"/>
                  </a:cubicBezTo>
                  <a:cubicBezTo>
                    <a:pt x="6" y="11"/>
                    <a:pt x="74" y="1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6" name="Google Shape;3306;p18"/>
            <p:cNvSpPr/>
            <p:nvPr/>
          </p:nvSpPr>
          <p:spPr>
            <a:xfrm>
              <a:off x="5205187" y="5008253"/>
              <a:ext cx="207314" cy="105564"/>
            </a:xfrm>
            <a:custGeom>
              <a:avLst/>
              <a:gdLst/>
              <a:ahLst/>
              <a:cxnLst/>
              <a:rect l="l" t="t" r="r" b="b"/>
              <a:pathLst>
                <a:path w="6251" h="3183" extrusionOk="0">
                  <a:moveTo>
                    <a:pt x="4974" y="1025"/>
                  </a:moveTo>
                  <a:lnTo>
                    <a:pt x="4884" y="1047"/>
                  </a:lnTo>
                  <a:lnTo>
                    <a:pt x="5030" y="2066"/>
                  </a:lnTo>
                  <a:lnTo>
                    <a:pt x="5030" y="2066"/>
                  </a:lnTo>
                  <a:lnTo>
                    <a:pt x="4492" y="1148"/>
                  </a:lnTo>
                  <a:cubicBezTo>
                    <a:pt x="4504" y="1137"/>
                    <a:pt x="4504" y="1137"/>
                    <a:pt x="4515" y="1137"/>
                  </a:cubicBezTo>
                  <a:cubicBezTo>
                    <a:pt x="4672" y="1069"/>
                    <a:pt x="4828" y="1025"/>
                    <a:pt x="4974" y="1025"/>
                  </a:cubicBezTo>
                  <a:close/>
                  <a:moveTo>
                    <a:pt x="5064" y="1036"/>
                  </a:moveTo>
                  <a:lnTo>
                    <a:pt x="5064" y="1036"/>
                  </a:lnTo>
                  <a:cubicBezTo>
                    <a:pt x="5288" y="1069"/>
                    <a:pt x="5478" y="1204"/>
                    <a:pt x="5579" y="1484"/>
                  </a:cubicBezTo>
                  <a:cubicBezTo>
                    <a:pt x="5657" y="1697"/>
                    <a:pt x="5624" y="1898"/>
                    <a:pt x="5478" y="2066"/>
                  </a:cubicBezTo>
                  <a:cubicBezTo>
                    <a:pt x="5411" y="2145"/>
                    <a:pt x="5321" y="2212"/>
                    <a:pt x="5243" y="2268"/>
                  </a:cubicBezTo>
                  <a:lnTo>
                    <a:pt x="5064" y="1036"/>
                  </a:lnTo>
                  <a:close/>
                  <a:moveTo>
                    <a:pt x="3417" y="397"/>
                  </a:moveTo>
                  <a:lnTo>
                    <a:pt x="3417" y="397"/>
                  </a:lnTo>
                  <a:cubicBezTo>
                    <a:pt x="3720" y="565"/>
                    <a:pt x="3944" y="845"/>
                    <a:pt x="4089" y="1159"/>
                  </a:cubicBezTo>
                  <a:cubicBezTo>
                    <a:pt x="4112" y="1198"/>
                    <a:pt x="4152" y="1210"/>
                    <a:pt x="4200" y="1210"/>
                  </a:cubicBezTo>
                  <a:cubicBezTo>
                    <a:pt x="4221" y="1210"/>
                    <a:pt x="4244" y="1207"/>
                    <a:pt x="4268" y="1204"/>
                  </a:cubicBezTo>
                  <a:lnTo>
                    <a:pt x="4268" y="1204"/>
                  </a:lnTo>
                  <a:lnTo>
                    <a:pt x="4246" y="2301"/>
                  </a:lnTo>
                  <a:lnTo>
                    <a:pt x="3417" y="397"/>
                  </a:lnTo>
                  <a:close/>
                  <a:moveTo>
                    <a:pt x="2871" y="260"/>
                  </a:moveTo>
                  <a:cubicBezTo>
                    <a:pt x="2953" y="260"/>
                    <a:pt x="3036" y="269"/>
                    <a:pt x="3115" y="285"/>
                  </a:cubicBezTo>
                  <a:lnTo>
                    <a:pt x="3384" y="2346"/>
                  </a:lnTo>
                  <a:lnTo>
                    <a:pt x="2465" y="341"/>
                  </a:lnTo>
                  <a:cubicBezTo>
                    <a:pt x="2592" y="285"/>
                    <a:pt x="2731" y="260"/>
                    <a:pt x="2871" y="260"/>
                  </a:cubicBezTo>
                  <a:close/>
                  <a:moveTo>
                    <a:pt x="2297" y="453"/>
                  </a:moveTo>
                  <a:lnTo>
                    <a:pt x="2734" y="2582"/>
                  </a:lnTo>
                  <a:lnTo>
                    <a:pt x="2734" y="2582"/>
                  </a:lnTo>
                  <a:lnTo>
                    <a:pt x="2331" y="1977"/>
                  </a:lnTo>
                  <a:cubicBezTo>
                    <a:pt x="2409" y="1954"/>
                    <a:pt x="2454" y="1909"/>
                    <a:pt x="2420" y="1876"/>
                  </a:cubicBezTo>
                  <a:cubicBezTo>
                    <a:pt x="2208" y="1551"/>
                    <a:pt x="2006" y="1069"/>
                    <a:pt x="2140" y="689"/>
                  </a:cubicBezTo>
                  <a:cubicBezTo>
                    <a:pt x="2174" y="588"/>
                    <a:pt x="2230" y="521"/>
                    <a:pt x="2297" y="453"/>
                  </a:cubicBezTo>
                  <a:close/>
                  <a:moveTo>
                    <a:pt x="4448" y="1417"/>
                  </a:moveTo>
                  <a:lnTo>
                    <a:pt x="5008" y="2402"/>
                  </a:lnTo>
                  <a:cubicBezTo>
                    <a:pt x="4828" y="2492"/>
                    <a:pt x="4627" y="2559"/>
                    <a:pt x="4425" y="2615"/>
                  </a:cubicBezTo>
                  <a:lnTo>
                    <a:pt x="4448" y="1417"/>
                  </a:lnTo>
                  <a:close/>
                  <a:moveTo>
                    <a:pt x="1659" y="1943"/>
                  </a:moveTo>
                  <a:lnTo>
                    <a:pt x="1659" y="1943"/>
                  </a:lnTo>
                  <a:cubicBezTo>
                    <a:pt x="1692" y="1954"/>
                    <a:pt x="1737" y="1965"/>
                    <a:pt x="1782" y="1977"/>
                  </a:cubicBezTo>
                  <a:cubicBezTo>
                    <a:pt x="1811" y="1996"/>
                    <a:pt x="1909" y="2033"/>
                    <a:pt x="1918" y="2034"/>
                  </a:cubicBezTo>
                  <a:lnTo>
                    <a:pt x="1918" y="2034"/>
                  </a:lnTo>
                  <a:cubicBezTo>
                    <a:pt x="1931" y="2044"/>
                    <a:pt x="1963" y="2044"/>
                    <a:pt x="1995" y="2044"/>
                  </a:cubicBezTo>
                  <a:lnTo>
                    <a:pt x="2051" y="2649"/>
                  </a:lnTo>
                  <a:lnTo>
                    <a:pt x="2051" y="2649"/>
                  </a:lnTo>
                  <a:lnTo>
                    <a:pt x="1659" y="1943"/>
                  </a:lnTo>
                  <a:close/>
                  <a:moveTo>
                    <a:pt x="1260" y="1871"/>
                  </a:moveTo>
                  <a:cubicBezTo>
                    <a:pt x="1287" y="1871"/>
                    <a:pt x="1315" y="1873"/>
                    <a:pt x="1345" y="1876"/>
                  </a:cubicBezTo>
                  <a:lnTo>
                    <a:pt x="1435" y="2783"/>
                  </a:lnTo>
                  <a:lnTo>
                    <a:pt x="875" y="2066"/>
                  </a:lnTo>
                  <a:cubicBezTo>
                    <a:pt x="971" y="1931"/>
                    <a:pt x="1092" y="1871"/>
                    <a:pt x="1260" y="1871"/>
                  </a:cubicBezTo>
                  <a:close/>
                  <a:moveTo>
                    <a:pt x="3350" y="711"/>
                  </a:moveTo>
                  <a:lnTo>
                    <a:pt x="4212" y="2671"/>
                  </a:lnTo>
                  <a:cubicBezTo>
                    <a:pt x="4145" y="2682"/>
                    <a:pt x="4089" y="2694"/>
                    <a:pt x="4033" y="2716"/>
                  </a:cubicBezTo>
                  <a:cubicBezTo>
                    <a:pt x="3899" y="2738"/>
                    <a:pt x="3753" y="2761"/>
                    <a:pt x="3619" y="2783"/>
                  </a:cubicBezTo>
                  <a:lnTo>
                    <a:pt x="3350" y="711"/>
                  </a:lnTo>
                  <a:close/>
                  <a:moveTo>
                    <a:pt x="774" y="2234"/>
                  </a:moveTo>
                  <a:lnTo>
                    <a:pt x="1278" y="2895"/>
                  </a:lnTo>
                  <a:cubicBezTo>
                    <a:pt x="931" y="2817"/>
                    <a:pt x="617" y="2660"/>
                    <a:pt x="751" y="2290"/>
                  </a:cubicBezTo>
                  <a:cubicBezTo>
                    <a:pt x="751" y="2268"/>
                    <a:pt x="763" y="2257"/>
                    <a:pt x="774" y="2234"/>
                  </a:cubicBezTo>
                  <a:close/>
                  <a:moveTo>
                    <a:pt x="2622" y="1114"/>
                  </a:moveTo>
                  <a:lnTo>
                    <a:pt x="3395" y="2828"/>
                  </a:lnTo>
                  <a:cubicBezTo>
                    <a:pt x="3372" y="2839"/>
                    <a:pt x="3350" y="2839"/>
                    <a:pt x="3316" y="2850"/>
                  </a:cubicBezTo>
                  <a:cubicBezTo>
                    <a:pt x="3238" y="2862"/>
                    <a:pt x="3160" y="2873"/>
                    <a:pt x="3081" y="2873"/>
                  </a:cubicBezTo>
                  <a:cubicBezTo>
                    <a:pt x="3072" y="2882"/>
                    <a:pt x="3028" y="2883"/>
                    <a:pt x="2999" y="2890"/>
                  </a:cubicBezTo>
                  <a:lnTo>
                    <a:pt x="2999" y="2890"/>
                  </a:lnTo>
                  <a:cubicBezTo>
                    <a:pt x="3006" y="2887"/>
                    <a:pt x="3014" y="2884"/>
                    <a:pt x="3025" y="2884"/>
                  </a:cubicBezTo>
                  <a:cubicBezTo>
                    <a:pt x="3014" y="2884"/>
                    <a:pt x="3003" y="2884"/>
                    <a:pt x="2980" y="2895"/>
                  </a:cubicBezTo>
                  <a:lnTo>
                    <a:pt x="2622" y="1114"/>
                  </a:lnTo>
                  <a:close/>
                  <a:moveTo>
                    <a:pt x="2185" y="2100"/>
                  </a:moveTo>
                  <a:lnTo>
                    <a:pt x="2745" y="2918"/>
                  </a:lnTo>
                  <a:lnTo>
                    <a:pt x="2700" y="2918"/>
                  </a:lnTo>
                  <a:cubicBezTo>
                    <a:pt x="2555" y="2929"/>
                    <a:pt x="2409" y="2929"/>
                    <a:pt x="2264" y="2940"/>
                  </a:cubicBezTo>
                  <a:lnTo>
                    <a:pt x="2185" y="2100"/>
                  </a:lnTo>
                  <a:close/>
                  <a:moveTo>
                    <a:pt x="1558" y="2133"/>
                  </a:moveTo>
                  <a:lnTo>
                    <a:pt x="2017" y="2940"/>
                  </a:lnTo>
                  <a:cubicBezTo>
                    <a:pt x="1983" y="2940"/>
                    <a:pt x="1961" y="2951"/>
                    <a:pt x="1927" y="2951"/>
                  </a:cubicBezTo>
                  <a:cubicBezTo>
                    <a:pt x="1849" y="2951"/>
                    <a:pt x="1748" y="2940"/>
                    <a:pt x="1625" y="2940"/>
                  </a:cubicBezTo>
                  <a:lnTo>
                    <a:pt x="1558" y="2133"/>
                  </a:lnTo>
                  <a:close/>
                  <a:moveTo>
                    <a:pt x="3184" y="1"/>
                  </a:moveTo>
                  <a:cubicBezTo>
                    <a:pt x="3177" y="1"/>
                    <a:pt x="3169" y="2"/>
                    <a:pt x="3160" y="5"/>
                  </a:cubicBezTo>
                  <a:cubicBezTo>
                    <a:pt x="3148" y="5"/>
                    <a:pt x="3148" y="17"/>
                    <a:pt x="3137" y="17"/>
                  </a:cubicBezTo>
                  <a:cubicBezTo>
                    <a:pt x="2689" y="17"/>
                    <a:pt x="2196" y="151"/>
                    <a:pt x="1871" y="420"/>
                  </a:cubicBezTo>
                  <a:cubicBezTo>
                    <a:pt x="1502" y="733"/>
                    <a:pt x="1524" y="1226"/>
                    <a:pt x="1703" y="1641"/>
                  </a:cubicBezTo>
                  <a:cubicBezTo>
                    <a:pt x="1627" y="1632"/>
                    <a:pt x="1551" y="1628"/>
                    <a:pt x="1475" y="1628"/>
                  </a:cubicBezTo>
                  <a:cubicBezTo>
                    <a:pt x="947" y="1628"/>
                    <a:pt x="440" y="1840"/>
                    <a:pt x="225" y="2369"/>
                  </a:cubicBezTo>
                  <a:cubicBezTo>
                    <a:pt x="1" y="3041"/>
                    <a:pt x="942" y="3153"/>
                    <a:pt x="1390" y="3175"/>
                  </a:cubicBezTo>
                  <a:lnTo>
                    <a:pt x="1547" y="3175"/>
                  </a:lnTo>
                  <a:cubicBezTo>
                    <a:pt x="1667" y="3180"/>
                    <a:pt x="1788" y="3182"/>
                    <a:pt x="1909" y="3182"/>
                  </a:cubicBezTo>
                  <a:cubicBezTo>
                    <a:pt x="2079" y="3182"/>
                    <a:pt x="2250" y="3177"/>
                    <a:pt x="2420" y="3164"/>
                  </a:cubicBezTo>
                  <a:cubicBezTo>
                    <a:pt x="2521" y="3153"/>
                    <a:pt x="2622" y="3142"/>
                    <a:pt x="2723" y="3130"/>
                  </a:cubicBezTo>
                  <a:cubicBezTo>
                    <a:pt x="2756" y="3130"/>
                    <a:pt x="2801" y="3130"/>
                    <a:pt x="2846" y="3119"/>
                  </a:cubicBezTo>
                  <a:lnTo>
                    <a:pt x="2880" y="3119"/>
                  </a:lnTo>
                  <a:cubicBezTo>
                    <a:pt x="3092" y="3097"/>
                    <a:pt x="3294" y="3052"/>
                    <a:pt x="3507" y="3018"/>
                  </a:cubicBezTo>
                  <a:cubicBezTo>
                    <a:pt x="3529" y="3030"/>
                    <a:pt x="3552" y="3030"/>
                    <a:pt x="3574" y="3030"/>
                  </a:cubicBezTo>
                  <a:cubicBezTo>
                    <a:pt x="3585" y="3018"/>
                    <a:pt x="3585" y="3007"/>
                    <a:pt x="3596" y="3007"/>
                  </a:cubicBezTo>
                  <a:cubicBezTo>
                    <a:pt x="3854" y="2962"/>
                    <a:pt x="4100" y="2906"/>
                    <a:pt x="4358" y="2839"/>
                  </a:cubicBezTo>
                  <a:cubicBezTo>
                    <a:pt x="4593" y="2772"/>
                    <a:pt x="4873" y="2694"/>
                    <a:pt x="5142" y="2593"/>
                  </a:cubicBezTo>
                  <a:cubicBezTo>
                    <a:pt x="5164" y="2604"/>
                    <a:pt x="5187" y="2604"/>
                    <a:pt x="5209" y="2604"/>
                  </a:cubicBezTo>
                  <a:cubicBezTo>
                    <a:pt x="5243" y="2593"/>
                    <a:pt x="5254" y="2559"/>
                    <a:pt x="5265" y="2537"/>
                  </a:cubicBezTo>
                  <a:cubicBezTo>
                    <a:pt x="5601" y="2380"/>
                    <a:pt x="5915" y="2178"/>
                    <a:pt x="6072" y="1887"/>
                  </a:cubicBezTo>
                  <a:cubicBezTo>
                    <a:pt x="6251" y="1551"/>
                    <a:pt x="6094" y="1137"/>
                    <a:pt x="5803" y="924"/>
                  </a:cubicBezTo>
                  <a:cubicBezTo>
                    <a:pt x="5638" y="805"/>
                    <a:pt x="5447" y="760"/>
                    <a:pt x="5249" y="760"/>
                  </a:cubicBezTo>
                  <a:cubicBezTo>
                    <a:pt x="5016" y="760"/>
                    <a:pt x="4772" y="823"/>
                    <a:pt x="4548" y="901"/>
                  </a:cubicBezTo>
                  <a:cubicBezTo>
                    <a:pt x="4324" y="498"/>
                    <a:pt x="4000" y="162"/>
                    <a:pt x="3529" y="61"/>
                  </a:cubicBezTo>
                  <a:cubicBezTo>
                    <a:pt x="3440" y="39"/>
                    <a:pt x="3339" y="39"/>
                    <a:pt x="3238" y="28"/>
                  </a:cubicBezTo>
                  <a:cubicBezTo>
                    <a:pt x="3222" y="11"/>
                    <a:pt x="3205" y="1"/>
                    <a:pt x="3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7" name="Google Shape;3307;p18"/>
            <p:cNvSpPr/>
            <p:nvPr/>
          </p:nvSpPr>
          <p:spPr>
            <a:xfrm>
              <a:off x="5556239" y="4993362"/>
              <a:ext cx="285683" cy="148745"/>
            </a:xfrm>
            <a:custGeom>
              <a:avLst/>
              <a:gdLst/>
              <a:ahLst/>
              <a:cxnLst/>
              <a:rect l="l" t="t" r="r" b="b"/>
              <a:pathLst>
                <a:path w="8614" h="4485" extrusionOk="0">
                  <a:moveTo>
                    <a:pt x="1815" y="1541"/>
                  </a:moveTo>
                  <a:cubicBezTo>
                    <a:pt x="1983" y="1597"/>
                    <a:pt x="2140" y="1664"/>
                    <a:pt x="2263" y="1720"/>
                  </a:cubicBezTo>
                  <a:cubicBezTo>
                    <a:pt x="2274" y="1720"/>
                    <a:pt x="2285" y="1720"/>
                    <a:pt x="2297" y="1731"/>
                  </a:cubicBezTo>
                  <a:lnTo>
                    <a:pt x="1625" y="2874"/>
                  </a:lnTo>
                  <a:lnTo>
                    <a:pt x="1815" y="1541"/>
                  </a:lnTo>
                  <a:close/>
                  <a:moveTo>
                    <a:pt x="1458" y="1478"/>
                  </a:moveTo>
                  <a:cubicBezTo>
                    <a:pt x="1498" y="1478"/>
                    <a:pt x="1539" y="1481"/>
                    <a:pt x="1580" y="1485"/>
                  </a:cubicBezTo>
                  <a:lnTo>
                    <a:pt x="1356" y="2997"/>
                  </a:lnTo>
                  <a:cubicBezTo>
                    <a:pt x="1322" y="2975"/>
                    <a:pt x="1266" y="2952"/>
                    <a:pt x="1233" y="2919"/>
                  </a:cubicBezTo>
                  <a:cubicBezTo>
                    <a:pt x="975" y="2728"/>
                    <a:pt x="773" y="2470"/>
                    <a:pt x="818" y="2134"/>
                  </a:cubicBezTo>
                  <a:cubicBezTo>
                    <a:pt x="852" y="1899"/>
                    <a:pt x="1020" y="1574"/>
                    <a:pt x="1266" y="1507"/>
                  </a:cubicBezTo>
                  <a:cubicBezTo>
                    <a:pt x="1323" y="1486"/>
                    <a:pt x="1389" y="1478"/>
                    <a:pt x="1458" y="1478"/>
                  </a:cubicBezTo>
                  <a:close/>
                  <a:moveTo>
                    <a:pt x="3876" y="522"/>
                  </a:moveTo>
                  <a:lnTo>
                    <a:pt x="2700" y="3210"/>
                  </a:lnTo>
                  <a:lnTo>
                    <a:pt x="2678" y="1720"/>
                  </a:lnTo>
                  <a:cubicBezTo>
                    <a:pt x="2767" y="1686"/>
                    <a:pt x="2857" y="1630"/>
                    <a:pt x="2890" y="1552"/>
                  </a:cubicBezTo>
                  <a:cubicBezTo>
                    <a:pt x="3103" y="1126"/>
                    <a:pt x="3406" y="678"/>
                    <a:pt x="3876" y="522"/>
                  </a:cubicBezTo>
                  <a:close/>
                  <a:moveTo>
                    <a:pt x="4325" y="453"/>
                  </a:moveTo>
                  <a:cubicBezTo>
                    <a:pt x="4577" y="453"/>
                    <a:pt x="4861" y="509"/>
                    <a:pt x="5097" y="622"/>
                  </a:cubicBezTo>
                  <a:lnTo>
                    <a:pt x="3898" y="3277"/>
                  </a:lnTo>
                  <a:lnTo>
                    <a:pt x="4257" y="454"/>
                  </a:lnTo>
                  <a:cubicBezTo>
                    <a:pt x="4279" y="453"/>
                    <a:pt x="4302" y="453"/>
                    <a:pt x="4325" y="453"/>
                  </a:cubicBezTo>
                  <a:close/>
                  <a:moveTo>
                    <a:pt x="2431" y="1989"/>
                  </a:moveTo>
                  <a:lnTo>
                    <a:pt x="2453" y="3501"/>
                  </a:lnTo>
                  <a:cubicBezTo>
                    <a:pt x="2196" y="3423"/>
                    <a:pt x="1949" y="3333"/>
                    <a:pt x="1714" y="3221"/>
                  </a:cubicBezTo>
                  <a:lnTo>
                    <a:pt x="2431" y="1989"/>
                  </a:lnTo>
                  <a:close/>
                  <a:moveTo>
                    <a:pt x="5354" y="802"/>
                  </a:moveTo>
                  <a:cubicBezTo>
                    <a:pt x="5444" y="880"/>
                    <a:pt x="5522" y="970"/>
                    <a:pt x="5567" y="1082"/>
                  </a:cubicBezTo>
                  <a:cubicBezTo>
                    <a:pt x="5802" y="1597"/>
                    <a:pt x="5522" y="2258"/>
                    <a:pt x="5231" y="2694"/>
                  </a:cubicBezTo>
                  <a:cubicBezTo>
                    <a:pt x="5164" y="2784"/>
                    <a:pt x="5198" y="2840"/>
                    <a:pt x="5265" y="2874"/>
                  </a:cubicBezTo>
                  <a:lnTo>
                    <a:pt x="4783" y="3591"/>
                  </a:lnTo>
                  <a:lnTo>
                    <a:pt x="5354" y="802"/>
                  </a:lnTo>
                  <a:close/>
                  <a:moveTo>
                    <a:pt x="6273" y="2694"/>
                  </a:moveTo>
                  <a:lnTo>
                    <a:pt x="5713" y="3680"/>
                  </a:lnTo>
                  <a:lnTo>
                    <a:pt x="5791" y="2851"/>
                  </a:lnTo>
                  <a:cubicBezTo>
                    <a:pt x="5948" y="2773"/>
                    <a:pt x="6116" y="2717"/>
                    <a:pt x="6273" y="2694"/>
                  </a:cubicBezTo>
                  <a:close/>
                  <a:moveTo>
                    <a:pt x="3932" y="1014"/>
                  </a:moveTo>
                  <a:lnTo>
                    <a:pt x="3574" y="3770"/>
                  </a:lnTo>
                  <a:cubicBezTo>
                    <a:pt x="3518" y="3759"/>
                    <a:pt x="3462" y="3747"/>
                    <a:pt x="3394" y="3736"/>
                  </a:cubicBezTo>
                  <a:cubicBezTo>
                    <a:pt x="3204" y="3691"/>
                    <a:pt x="3002" y="3647"/>
                    <a:pt x="2801" y="3602"/>
                  </a:cubicBezTo>
                  <a:lnTo>
                    <a:pt x="3932" y="1014"/>
                  </a:lnTo>
                  <a:close/>
                  <a:moveTo>
                    <a:pt x="6676" y="2683"/>
                  </a:moveTo>
                  <a:cubicBezTo>
                    <a:pt x="6900" y="2717"/>
                    <a:pt x="7102" y="2807"/>
                    <a:pt x="7270" y="2975"/>
                  </a:cubicBezTo>
                  <a:lnTo>
                    <a:pt x="6575" y="3871"/>
                  </a:lnTo>
                  <a:lnTo>
                    <a:pt x="6676" y="2683"/>
                  </a:lnTo>
                  <a:close/>
                  <a:moveTo>
                    <a:pt x="4940" y="1563"/>
                  </a:moveTo>
                  <a:lnTo>
                    <a:pt x="4458" y="3915"/>
                  </a:lnTo>
                  <a:cubicBezTo>
                    <a:pt x="4279" y="3893"/>
                    <a:pt x="4089" y="3871"/>
                    <a:pt x="3910" y="3837"/>
                  </a:cubicBezTo>
                  <a:lnTo>
                    <a:pt x="4940" y="1563"/>
                  </a:lnTo>
                  <a:close/>
                  <a:moveTo>
                    <a:pt x="7427" y="3187"/>
                  </a:moveTo>
                  <a:cubicBezTo>
                    <a:pt x="7449" y="3232"/>
                    <a:pt x="7483" y="3277"/>
                    <a:pt x="7505" y="3344"/>
                  </a:cubicBezTo>
                  <a:cubicBezTo>
                    <a:pt x="7673" y="3826"/>
                    <a:pt x="7225" y="3971"/>
                    <a:pt x="6788" y="4005"/>
                  </a:cubicBezTo>
                  <a:lnTo>
                    <a:pt x="7427" y="3187"/>
                  </a:lnTo>
                  <a:close/>
                  <a:moveTo>
                    <a:pt x="5534" y="2930"/>
                  </a:moveTo>
                  <a:lnTo>
                    <a:pt x="5433" y="4016"/>
                  </a:lnTo>
                  <a:cubicBezTo>
                    <a:pt x="5231" y="4005"/>
                    <a:pt x="5030" y="3983"/>
                    <a:pt x="4828" y="3960"/>
                  </a:cubicBezTo>
                  <a:lnTo>
                    <a:pt x="5534" y="2930"/>
                  </a:lnTo>
                  <a:close/>
                  <a:moveTo>
                    <a:pt x="6407" y="2975"/>
                  </a:moveTo>
                  <a:lnTo>
                    <a:pt x="6307" y="4027"/>
                  </a:lnTo>
                  <a:lnTo>
                    <a:pt x="6284" y="4027"/>
                  </a:lnTo>
                  <a:cubicBezTo>
                    <a:pt x="6232" y="4031"/>
                    <a:pt x="6180" y="4032"/>
                    <a:pt x="6127" y="4032"/>
                  </a:cubicBezTo>
                  <a:cubicBezTo>
                    <a:pt x="6022" y="4032"/>
                    <a:pt x="5914" y="4027"/>
                    <a:pt x="5802" y="4027"/>
                  </a:cubicBezTo>
                  <a:lnTo>
                    <a:pt x="6407" y="2975"/>
                  </a:lnTo>
                  <a:close/>
                  <a:moveTo>
                    <a:pt x="4548" y="0"/>
                  </a:moveTo>
                  <a:cubicBezTo>
                    <a:pt x="4268" y="0"/>
                    <a:pt x="3994" y="42"/>
                    <a:pt x="3753" y="118"/>
                  </a:cubicBezTo>
                  <a:cubicBezTo>
                    <a:pt x="3170" y="298"/>
                    <a:pt x="2722" y="690"/>
                    <a:pt x="2409" y="1182"/>
                  </a:cubicBezTo>
                  <a:cubicBezTo>
                    <a:pt x="2147" y="1097"/>
                    <a:pt x="1875" y="1042"/>
                    <a:pt x="1606" y="1042"/>
                  </a:cubicBezTo>
                  <a:cubicBezTo>
                    <a:pt x="1311" y="1042"/>
                    <a:pt x="1020" y="1108"/>
                    <a:pt x="751" y="1272"/>
                  </a:cubicBezTo>
                  <a:cubicBezTo>
                    <a:pt x="348" y="1518"/>
                    <a:pt x="1" y="2045"/>
                    <a:pt x="90" y="2538"/>
                  </a:cubicBezTo>
                  <a:cubicBezTo>
                    <a:pt x="258" y="3378"/>
                    <a:pt x="1423" y="3736"/>
                    <a:pt x="2117" y="3949"/>
                  </a:cubicBezTo>
                  <a:cubicBezTo>
                    <a:pt x="3273" y="4288"/>
                    <a:pt x="4535" y="4485"/>
                    <a:pt x="5746" y="4485"/>
                  </a:cubicBezTo>
                  <a:cubicBezTo>
                    <a:pt x="5896" y="4485"/>
                    <a:pt x="6046" y="4482"/>
                    <a:pt x="6195" y="4475"/>
                  </a:cubicBezTo>
                  <a:cubicBezTo>
                    <a:pt x="6900" y="4442"/>
                    <a:pt x="8614" y="4240"/>
                    <a:pt x="8233" y="3154"/>
                  </a:cubicBezTo>
                  <a:cubicBezTo>
                    <a:pt x="7957" y="2472"/>
                    <a:pt x="7369" y="2216"/>
                    <a:pt x="6734" y="2216"/>
                  </a:cubicBezTo>
                  <a:cubicBezTo>
                    <a:pt x="6545" y="2216"/>
                    <a:pt x="6351" y="2239"/>
                    <a:pt x="6161" y="2280"/>
                  </a:cubicBezTo>
                  <a:cubicBezTo>
                    <a:pt x="6430" y="1686"/>
                    <a:pt x="6531" y="958"/>
                    <a:pt x="6015" y="499"/>
                  </a:cubicBezTo>
                  <a:cubicBezTo>
                    <a:pt x="5640" y="153"/>
                    <a:pt x="5084" y="0"/>
                    <a:pt x="4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8" name="Google Shape;3308;p18"/>
            <p:cNvSpPr/>
            <p:nvPr/>
          </p:nvSpPr>
          <p:spPr>
            <a:xfrm>
              <a:off x="5973555" y="5007192"/>
              <a:ext cx="208276" cy="108350"/>
            </a:xfrm>
            <a:custGeom>
              <a:avLst/>
              <a:gdLst/>
              <a:ahLst/>
              <a:cxnLst/>
              <a:rect l="l" t="t" r="r" b="b"/>
              <a:pathLst>
                <a:path w="6280" h="3267" extrusionOk="0">
                  <a:moveTo>
                    <a:pt x="4913" y="1113"/>
                  </a:moveTo>
                  <a:lnTo>
                    <a:pt x="5059" y="2098"/>
                  </a:lnTo>
                  <a:lnTo>
                    <a:pt x="5059" y="2098"/>
                  </a:lnTo>
                  <a:lnTo>
                    <a:pt x="4543" y="1225"/>
                  </a:lnTo>
                  <a:cubicBezTo>
                    <a:pt x="4667" y="1169"/>
                    <a:pt x="4790" y="1124"/>
                    <a:pt x="4913" y="1113"/>
                  </a:cubicBezTo>
                  <a:close/>
                  <a:moveTo>
                    <a:pt x="5092" y="1101"/>
                  </a:moveTo>
                  <a:lnTo>
                    <a:pt x="5092" y="1101"/>
                  </a:lnTo>
                  <a:cubicBezTo>
                    <a:pt x="5305" y="1124"/>
                    <a:pt x="5484" y="1225"/>
                    <a:pt x="5596" y="1482"/>
                  </a:cubicBezTo>
                  <a:cubicBezTo>
                    <a:pt x="5686" y="1684"/>
                    <a:pt x="5663" y="1885"/>
                    <a:pt x="5518" y="2053"/>
                  </a:cubicBezTo>
                  <a:cubicBezTo>
                    <a:pt x="5451" y="2132"/>
                    <a:pt x="5361" y="2199"/>
                    <a:pt x="5260" y="2266"/>
                  </a:cubicBezTo>
                  <a:lnTo>
                    <a:pt x="5092" y="1101"/>
                  </a:lnTo>
                  <a:close/>
                  <a:moveTo>
                    <a:pt x="3457" y="463"/>
                  </a:moveTo>
                  <a:lnTo>
                    <a:pt x="3457" y="463"/>
                  </a:lnTo>
                  <a:cubicBezTo>
                    <a:pt x="3748" y="609"/>
                    <a:pt x="3972" y="889"/>
                    <a:pt x="4118" y="1191"/>
                  </a:cubicBezTo>
                  <a:cubicBezTo>
                    <a:pt x="4151" y="1258"/>
                    <a:pt x="4218" y="1281"/>
                    <a:pt x="4286" y="1281"/>
                  </a:cubicBezTo>
                  <a:lnTo>
                    <a:pt x="4274" y="2333"/>
                  </a:lnTo>
                  <a:lnTo>
                    <a:pt x="3457" y="463"/>
                  </a:lnTo>
                  <a:close/>
                  <a:moveTo>
                    <a:pt x="2931" y="333"/>
                  </a:moveTo>
                  <a:cubicBezTo>
                    <a:pt x="3005" y="333"/>
                    <a:pt x="3077" y="339"/>
                    <a:pt x="3143" y="351"/>
                  </a:cubicBezTo>
                  <a:lnTo>
                    <a:pt x="3412" y="2378"/>
                  </a:lnTo>
                  <a:lnTo>
                    <a:pt x="2516" y="407"/>
                  </a:lnTo>
                  <a:cubicBezTo>
                    <a:pt x="2641" y="356"/>
                    <a:pt x="2789" y="333"/>
                    <a:pt x="2931" y="333"/>
                  </a:cubicBezTo>
                  <a:close/>
                  <a:moveTo>
                    <a:pt x="4465" y="1449"/>
                  </a:moveTo>
                  <a:lnTo>
                    <a:pt x="5014" y="2390"/>
                  </a:lnTo>
                  <a:cubicBezTo>
                    <a:pt x="4835" y="2479"/>
                    <a:pt x="4644" y="2546"/>
                    <a:pt x="4454" y="2591"/>
                  </a:cubicBezTo>
                  <a:lnTo>
                    <a:pt x="4465" y="1449"/>
                  </a:lnTo>
                  <a:close/>
                  <a:moveTo>
                    <a:pt x="2337" y="519"/>
                  </a:moveTo>
                  <a:lnTo>
                    <a:pt x="2762" y="2614"/>
                  </a:lnTo>
                  <a:lnTo>
                    <a:pt x="2762" y="2614"/>
                  </a:lnTo>
                  <a:lnTo>
                    <a:pt x="2382" y="2053"/>
                  </a:lnTo>
                  <a:cubicBezTo>
                    <a:pt x="2449" y="2009"/>
                    <a:pt x="2482" y="1941"/>
                    <a:pt x="2426" y="1863"/>
                  </a:cubicBezTo>
                  <a:cubicBezTo>
                    <a:pt x="2225" y="1561"/>
                    <a:pt x="2023" y="1079"/>
                    <a:pt x="2180" y="709"/>
                  </a:cubicBezTo>
                  <a:cubicBezTo>
                    <a:pt x="2214" y="631"/>
                    <a:pt x="2270" y="575"/>
                    <a:pt x="2337" y="519"/>
                  </a:cubicBezTo>
                  <a:close/>
                  <a:moveTo>
                    <a:pt x="1698" y="1997"/>
                  </a:moveTo>
                  <a:lnTo>
                    <a:pt x="1698" y="1997"/>
                  </a:lnTo>
                  <a:cubicBezTo>
                    <a:pt x="1799" y="2031"/>
                    <a:pt x="1889" y="2065"/>
                    <a:pt x="1978" y="2109"/>
                  </a:cubicBezTo>
                  <a:cubicBezTo>
                    <a:pt x="1990" y="2109"/>
                    <a:pt x="2012" y="2121"/>
                    <a:pt x="2034" y="2121"/>
                  </a:cubicBezTo>
                  <a:lnTo>
                    <a:pt x="2079" y="2681"/>
                  </a:lnTo>
                  <a:lnTo>
                    <a:pt x="1698" y="1997"/>
                  </a:lnTo>
                  <a:close/>
                  <a:moveTo>
                    <a:pt x="3378" y="743"/>
                  </a:moveTo>
                  <a:lnTo>
                    <a:pt x="4218" y="2647"/>
                  </a:lnTo>
                  <a:cubicBezTo>
                    <a:pt x="4162" y="2658"/>
                    <a:pt x="4118" y="2681"/>
                    <a:pt x="4062" y="2692"/>
                  </a:cubicBezTo>
                  <a:cubicBezTo>
                    <a:pt x="3927" y="2726"/>
                    <a:pt x="3782" y="2748"/>
                    <a:pt x="3636" y="2770"/>
                  </a:cubicBezTo>
                  <a:lnTo>
                    <a:pt x="3378" y="743"/>
                  </a:lnTo>
                  <a:close/>
                  <a:moveTo>
                    <a:pt x="1335" y="1951"/>
                  </a:moveTo>
                  <a:cubicBezTo>
                    <a:pt x="1352" y="1951"/>
                    <a:pt x="1368" y="1952"/>
                    <a:pt x="1385" y="1953"/>
                  </a:cubicBezTo>
                  <a:lnTo>
                    <a:pt x="1452" y="2815"/>
                  </a:lnTo>
                  <a:lnTo>
                    <a:pt x="914" y="2121"/>
                  </a:lnTo>
                  <a:cubicBezTo>
                    <a:pt x="1027" y="2008"/>
                    <a:pt x="1159" y="1951"/>
                    <a:pt x="1335" y="1951"/>
                  </a:cubicBezTo>
                  <a:close/>
                  <a:moveTo>
                    <a:pt x="813" y="2277"/>
                  </a:moveTo>
                  <a:lnTo>
                    <a:pt x="1284" y="2882"/>
                  </a:lnTo>
                  <a:cubicBezTo>
                    <a:pt x="948" y="2826"/>
                    <a:pt x="668" y="2681"/>
                    <a:pt x="780" y="2345"/>
                  </a:cubicBezTo>
                  <a:cubicBezTo>
                    <a:pt x="791" y="2322"/>
                    <a:pt x="802" y="2300"/>
                    <a:pt x="813" y="2277"/>
                  </a:cubicBezTo>
                  <a:close/>
                  <a:moveTo>
                    <a:pt x="2650" y="1146"/>
                  </a:moveTo>
                  <a:lnTo>
                    <a:pt x="3401" y="2815"/>
                  </a:lnTo>
                  <a:cubicBezTo>
                    <a:pt x="3266" y="2838"/>
                    <a:pt x="3132" y="2860"/>
                    <a:pt x="2998" y="2882"/>
                  </a:cubicBezTo>
                  <a:lnTo>
                    <a:pt x="2650" y="1146"/>
                  </a:lnTo>
                  <a:close/>
                  <a:moveTo>
                    <a:pt x="2214" y="2132"/>
                  </a:moveTo>
                  <a:lnTo>
                    <a:pt x="2740" y="2905"/>
                  </a:lnTo>
                  <a:cubicBezTo>
                    <a:pt x="2583" y="2916"/>
                    <a:pt x="2438" y="2927"/>
                    <a:pt x="2292" y="2927"/>
                  </a:cubicBezTo>
                  <a:lnTo>
                    <a:pt x="2214" y="2132"/>
                  </a:lnTo>
                  <a:close/>
                  <a:moveTo>
                    <a:pt x="1586" y="2165"/>
                  </a:moveTo>
                  <a:lnTo>
                    <a:pt x="2023" y="2938"/>
                  </a:lnTo>
                  <a:lnTo>
                    <a:pt x="1934" y="2938"/>
                  </a:lnTo>
                  <a:cubicBezTo>
                    <a:pt x="1866" y="2938"/>
                    <a:pt x="1766" y="2938"/>
                    <a:pt x="1654" y="2927"/>
                  </a:cubicBezTo>
                  <a:lnTo>
                    <a:pt x="1586" y="2165"/>
                  </a:lnTo>
                  <a:close/>
                  <a:moveTo>
                    <a:pt x="3096" y="1"/>
                  </a:moveTo>
                  <a:cubicBezTo>
                    <a:pt x="2650" y="1"/>
                    <a:pt x="2172" y="144"/>
                    <a:pt x="1878" y="429"/>
                  </a:cubicBezTo>
                  <a:cubicBezTo>
                    <a:pt x="1530" y="765"/>
                    <a:pt x="1553" y="1225"/>
                    <a:pt x="1710" y="1639"/>
                  </a:cubicBezTo>
                  <a:cubicBezTo>
                    <a:pt x="1625" y="1628"/>
                    <a:pt x="1540" y="1622"/>
                    <a:pt x="1455" y="1622"/>
                  </a:cubicBezTo>
                  <a:cubicBezTo>
                    <a:pt x="956" y="1622"/>
                    <a:pt x="475" y="1828"/>
                    <a:pt x="265" y="2345"/>
                  </a:cubicBezTo>
                  <a:cubicBezTo>
                    <a:pt x="265" y="2356"/>
                    <a:pt x="265" y="2367"/>
                    <a:pt x="265" y="2367"/>
                  </a:cubicBezTo>
                  <a:cubicBezTo>
                    <a:pt x="265" y="2378"/>
                    <a:pt x="253" y="2390"/>
                    <a:pt x="253" y="2390"/>
                  </a:cubicBezTo>
                  <a:cubicBezTo>
                    <a:pt x="0" y="3112"/>
                    <a:pt x="951" y="3266"/>
                    <a:pt x="1805" y="3266"/>
                  </a:cubicBezTo>
                  <a:cubicBezTo>
                    <a:pt x="2274" y="3266"/>
                    <a:pt x="2713" y="3220"/>
                    <a:pt x="2908" y="3196"/>
                  </a:cubicBezTo>
                  <a:cubicBezTo>
                    <a:pt x="3390" y="3140"/>
                    <a:pt x="3882" y="3050"/>
                    <a:pt x="4353" y="2927"/>
                  </a:cubicBezTo>
                  <a:cubicBezTo>
                    <a:pt x="4935" y="2770"/>
                    <a:pt x="5764" y="2546"/>
                    <a:pt x="6089" y="1975"/>
                  </a:cubicBezTo>
                  <a:cubicBezTo>
                    <a:pt x="6279" y="1639"/>
                    <a:pt x="6145" y="1236"/>
                    <a:pt x="5876" y="989"/>
                  </a:cubicBezTo>
                  <a:cubicBezTo>
                    <a:pt x="5685" y="821"/>
                    <a:pt x="5454" y="758"/>
                    <a:pt x="5216" y="758"/>
                  </a:cubicBezTo>
                  <a:cubicBezTo>
                    <a:pt x="4994" y="758"/>
                    <a:pt x="4765" y="813"/>
                    <a:pt x="4555" y="889"/>
                  </a:cubicBezTo>
                  <a:cubicBezTo>
                    <a:pt x="4330" y="497"/>
                    <a:pt x="4017" y="183"/>
                    <a:pt x="3569" y="60"/>
                  </a:cubicBezTo>
                  <a:cubicBezTo>
                    <a:pt x="3423" y="20"/>
                    <a:pt x="3262" y="1"/>
                    <a:pt x="3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9" name="Google Shape;3309;p18"/>
            <p:cNvSpPr/>
            <p:nvPr/>
          </p:nvSpPr>
          <p:spPr>
            <a:xfrm>
              <a:off x="-27295" y="0"/>
              <a:ext cx="285683" cy="148480"/>
            </a:xfrm>
            <a:custGeom>
              <a:avLst/>
              <a:gdLst/>
              <a:ahLst/>
              <a:cxnLst/>
              <a:rect l="l" t="t" r="r" b="b"/>
              <a:pathLst>
                <a:path w="8614" h="4477" extrusionOk="0">
                  <a:moveTo>
                    <a:pt x="1826" y="1544"/>
                  </a:moveTo>
                  <a:cubicBezTo>
                    <a:pt x="1983" y="1589"/>
                    <a:pt x="2139" y="1656"/>
                    <a:pt x="2263" y="1723"/>
                  </a:cubicBezTo>
                  <a:lnTo>
                    <a:pt x="2296" y="1723"/>
                  </a:lnTo>
                  <a:lnTo>
                    <a:pt x="1635" y="2877"/>
                  </a:lnTo>
                  <a:lnTo>
                    <a:pt x="1826" y="1544"/>
                  </a:lnTo>
                  <a:close/>
                  <a:moveTo>
                    <a:pt x="1418" y="1477"/>
                  </a:moveTo>
                  <a:cubicBezTo>
                    <a:pt x="1470" y="1477"/>
                    <a:pt x="1523" y="1482"/>
                    <a:pt x="1579" y="1488"/>
                  </a:cubicBezTo>
                  <a:lnTo>
                    <a:pt x="1367" y="3000"/>
                  </a:lnTo>
                  <a:cubicBezTo>
                    <a:pt x="1322" y="2967"/>
                    <a:pt x="1266" y="2955"/>
                    <a:pt x="1232" y="2922"/>
                  </a:cubicBezTo>
                  <a:cubicBezTo>
                    <a:pt x="986" y="2731"/>
                    <a:pt x="773" y="2462"/>
                    <a:pt x="818" y="2138"/>
                  </a:cubicBezTo>
                  <a:cubicBezTo>
                    <a:pt x="851" y="1891"/>
                    <a:pt x="1019" y="1578"/>
                    <a:pt x="1266" y="1499"/>
                  </a:cubicBezTo>
                  <a:cubicBezTo>
                    <a:pt x="1316" y="1482"/>
                    <a:pt x="1367" y="1477"/>
                    <a:pt x="1418" y="1477"/>
                  </a:cubicBezTo>
                  <a:close/>
                  <a:moveTo>
                    <a:pt x="3876" y="514"/>
                  </a:moveTo>
                  <a:lnTo>
                    <a:pt x="2700" y="3202"/>
                  </a:lnTo>
                  <a:lnTo>
                    <a:pt x="2677" y="1712"/>
                  </a:lnTo>
                  <a:cubicBezTo>
                    <a:pt x="2767" y="1678"/>
                    <a:pt x="2856" y="1634"/>
                    <a:pt x="2890" y="1555"/>
                  </a:cubicBezTo>
                  <a:cubicBezTo>
                    <a:pt x="3103" y="1130"/>
                    <a:pt x="3416" y="682"/>
                    <a:pt x="3876" y="514"/>
                  </a:cubicBezTo>
                  <a:close/>
                  <a:moveTo>
                    <a:pt x="4324" y="445"/>
                  </a:moveTo>
                  <a:cubicBezTo>
                    <a:pt x="4577" y="445"/>
                    <a:pt x="4860" y="502"/>
                    <a:pt x="5096" y="626"/>
                  </a:cubicBezTo>
                  <a:lnTo>
                    <a:pt x="3898" y="3269"/>
                  </a:lnTo>
                  <a:lnTo>
                    <a:pt x="4256" y="446"/>
                  </a:lnTo>
                  <a:cubicBezTo>
                    <a:pt x="4279" y="445"/>
                    <a:pt x="4301" y="445"/>
                    <a:pt x="4324" y="445"/>
                  </a:cubicBezTo>
                  <a:close/>
                  <a:moveTo>
                    <a:pt x="2431" y="1992"/>
                  </a:moveTo>
                  <a:lnTo>
                    <a:pt x="2453" y="3493"/>
                  </a:lnTo>
                  <a:cubicBezTo>
                    <a:pt x="2207" y="3415"/>
                    <a:pt x="1949" y="3336"/>
                    <a:pt x="1725" y="3224"/>
                  </a:cubicBezTo>
                  <a:lnTo>
                    <a:pt x="2431" y="1992"/>
                  </a:lnTo>
                  <a:close/>
                  <a:moveTo>
                    <a:pt x="5354" y="805"/>
                  </a:moveTo>
                  <a:cubicBezTo>
                    <a:pt x="5444" y="883"/>
                    <a:pt x="5522" y="973"/>
                    <a:pt x="5578" y="1085"/>
                  </a:cubicBezTo>
                  <a:cubicBezTo>
                    <a:pt x="5813" y="1589"/>
                    <a:pt x="5522" y="2261"/>
                    <a:pt x="5231" y="2686"/>
                  </a:cubicBezTo>
                  <a:cubicBezTo>
                    <a:pt x="5164" y="2787"/>
                    <a:pt x="5197" y="2843"/>
                    <a:pt x="5264" y="2877"/>
                  </a:cubicBezTo>
                  <a:lnTo>
                    <a:pt x="4783" y="3583"/>
                  </a:lnTo>
                  <a:lnTo>
                    <a:pt x="4783" y="3583"/>
                  </a:lnTo>
                  <a:lnTo>
                    <a:pt x="5354" y="805"/>
                  </a:lnTo>
                  <a:close/>
                  <a:moveTo>
                    <a:pt x="6273" y="2698"/>
                  </a:moveTo>
                  <a:lnTo>
                    <a:pt x="5724" y="3672"/>
                  </a:lnTo>
                  <a:lnTo>
                    <a:pt x="5724" y="3672"/>
                  </a:lnTo>
                  <a:lnTo>
                    <a:pt x="5791" y="2843"/>
                  </a:lnTo>
                  <a:cubicBezTo>
                    <a:pt x="5948" y="2776"/>
                    <a:pt x="6116" y="2720"/>
                    <a:pt x="6273" y="2698"/>
                  </a:cubicBezTo>
                  <a:close/>
                  <a:moveTo>
                    <a:pt x="3932" y="1006"/>
                  </a:moveTo>
                  <a:lnTo>
                    <a:pt x="3584" y="3773"/>
                  </a:lnTo>
                  <a:cubicBezTo>
                    <a:pt x="3517" y="3762"/>
                    <a:pt x="3461" y="3751"/>
                    <a:pt x="3394" y="3739"/>
                  </a:cubicBezTo>
                  <a:cubicBezTo>
                    <a:pt x="3204" y="3695"/>
                    <a:pt x="3002" y="3650"/>
                    <a:pt x="2800" y="3594"/>
                  </a:cubicBezTo>
                  <a:lnTo>
                    <a:pt x="3932" y="1006"/>
                  </a:lnTo>
                  <a:close/>
                  <a:moveTo>
                    <a:pt x="6687" y="2686"/>
                  </a:moveTo>
                  <a:cubicBezTo>
                    <a:pt x="6900" y="2709"/>
                    <a:pt x="7101" y="2799"/>
                    <a:pt x="7269" y="2978"/>
                  </a:cubicBezTo>
                  <a:lnTo>
                    <a:pt x="6575" y="3874"/>
                  </a:lnTo>
                  <a:lnTo>
                    <a:pt x="6687" y="2686"/>
                  </a:lnTo>
                  <a:close/>
                  <a:moveTo>
                    <a:pt x="4940" y="1566"/>
                  </a:moveTo>
                  <a:lnTo>
                    <a:pt x="4458" y="3919"/>
                  </a:lnTo>
                  <a:cubicBezTo>
                    <a:pt x="4279" y="3896"/>
                    <a:pt x="4100" y="3863"/>
                    <a:pt x="3909" y="3829"/>
                  </a:cubicBezTo>
                  <a:lnTo>
                    <a:pt x="4940" y="1566"/>
                  </a:lnTo>
                  <a:close/>
                  <a:moveTo>
                    <a:pt x="7426" y="3179"/>
                  </a:moveTo>
                  <a:cubicBezTo>
                    <a:pt x="7460" y="3235"/>
                    <a:pt x="7482" y="3280"/>
                    <a:pt x="7516" y="3336"/>
                  </a:cubicBezTo>
                  <a:cubicBezTo>
                    <a:pt x="7684" y="3829"/>
                    <a:pt x="7225" y="3963"/>
                    <a:pt x="6788" y="4008"/>
                  </a:cubicBezTo>
                  <a:lnTo>
                    <a:pt x="7426" y="3179"/>
                  </a:lnTo>
                  <a:close/>
                  <a:moveTo>
                    <a:pt x="5533" y="2922"/>
                  </a:moveTo>
                  <a:lnTo>
                    <a:pt x="5432" y="4019"/>
                  </a:lnTo>
                  <a:cubicBezTo>
                    <a:pt x="5231" y="3997"/>
                    <a:pt x="5029" y="3986"/>
                    <a:pt x="4828" y="3963"/>
                  </a:cubicBezTo>
                  <a:lnTo>
                    <a:pt x="5533" y="2922"/>
                  </a:lnTo>
                  <a:close/>
                  <a:moveTo>
                    <a:pt x="6407" y="2978"/>
                  </a:moveTo>
                  <a:lnTo>
                    <a:pt x="6317" y="4031"/>
                  </a:lnTo>
                  <a:lnTo>
                    <a:pt x="6295" y="4031"/>
                  </a:lnTo>
                  <a:cubicBezTo>
                    <a:pt x="6127" y="4031"/>
                    <a:pt x="5970" y="4031"/>
                    <a:pt x="5813" y="4019"/>
                  </a:cubicBezTo>
                  <a:lnTo>
                    <a:pt x="6407" y="2978"/>
                  </a:lnTo>
                  <a:close/>
                  <a:moveTo>
                    <a:pt x="4543" y="0"/>
                  </a:moveTo>
                  <a:cubicBezTo>
                    <a:pt x="4266" y="0"/>
                    <a:pt x="3994" y="39"/>
                    <a:pt x="3752" y="110"/>
                  </a:cubicBezTo>
                  <a:cubicBezTo>
                    <a:pt x="3181" y="290"/>
                    <a:pt x="2733" y="682"/>
                    <a:pt x="2408" y="1174"/>
                  </a:cubicBezTo>
                  <a:cubicBezTo>
                    <a:pt x="2146" y="1089"/>
                    <a:pt x="1874" y="1034"/>
                    <a:pt x="1606" y="1034"/>
                  </a:cubicBezTo>
                  <a:cubicBezTo>
                    <a:pt x="1311" y="1034"/>
                    <a:pt x="1020" y="1100"/>
                    <a:pt x="751" y="1264"/>
                  </a:cubicBezTo>
                  <a:cubicBezTo>
                    <a:pt x="347" y="1522"/>
                    <a:pt x="0" y="2037"/>
                    <a:pt x="101" y="2541"/>
                  </a:cubicBezTo>
                  <a:cubicBezTo>
                    <a:pt x="258" y="3370"/>
                    <a:pt x="1434" y="3739"/>
                    <a:pt x="2117" y="3941"/>
                  </a:cubicBezTo>
                  <a:cubicBezTo>
                    <a:pt x="3267" y="4288"/>
                    <a:pt x="4523" y="4477"/>
                    <a:pt x="5736" y="4477"/>
                  </a:cubicBezTo>
                  <a:cubicBezTo>
                    <a:pt x="5893" y="4477"/>
                    <a:pt x="6050" y="4474"/>
                    <a:pt x="6205" y="4467"/>
                  </a:cubicBezTo>
                  <a:cubicBezTo>
                    <a:pt x="6900" y="4445"/>
                    <a:pt x="8613" y="4243"/>
                    <a:pt x="8233" y="3146"/>
                  </a:cubicBezTo>
                  <a:cubicBezTo>
                    <a:pt x="7959" y="2471"/>
                    <a:pt x="7380" y="2213"/>
                    <a:pt x="6753" y="2213"/>
                  </a:cubicBezTo>
                  <a:cubicBezTo>
                    <a:pt x="6557" y="2213"/>
                    <a:pt x="6357" y="2238"/>
                    <a:pt x="6161" y="2283"/>
                  </a:cubicBezTo>
                  <a:cubicBezTo>
                    <a:pt x="6429" y="1690"/>
                    <a:pt x="6530" y="962"/>
                    <a:pt x="6026" y="491"/>
                  </a:cubicBezTo>
                  <a:cubicBezTo>
                    <a:pt x="5647" y="150"/>
                    <a:pt x="5086" y="0"/>
                    <a:pt x="45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0" name="Google Shape;3310;p18"/>
            <p:cNvSpPr/>
            <p:nvPr/>
          </p:nvSpPr>
          <p:spPr>
            <a:xfrm>
              <a:off x="742001" y="0"/>
              <a:ext cx="285683" cy="148480"/>
            </a:xfrm>
            <a:custGeom>
              <a:avLst/>
              <a:gdLst/>
              <a:ahLst/>
              <a:cxnLst/>
              <a:rect l="l" t="t" r="r" b="b"/>
              <a:pathLst>
                <a:path w="8614" h="4477" extrusionOk="0">
                  <a:moveTo>
                    <a:pt x="1826" y="1544"/>
                  </a:moveTo>
                  <a:cubicBezTo>
                    <a:pt x="1983" y="1589"/>
                    <a:pt x="2140" y="1656"/>
                    <a:pt x="2263" y="1723"/>
                  </a:cubicBezTo>
                  <a:lnTo>
                    <a:pt x="2297" y="1723"/>
                  </a:lnTo>
                  <a:lnTo>
                    <a:pt x="1636" y="2877"/>
                  </a:lnTo>
                  <a:lnTo>
                    <a:pt x="1826" y="1544"/>
                  </a:lnTo>
                  <a:close/>
                  <a:moveTo>
                    <a:pt x="1415" y="1477"/>
                  </a:moveTo>
                  <a:cubicBezTo>
                    <a:pt x="1468" y="1477"/>
                    <a:pt x="1524" y="1482"/>
                    <a:pt x="1580" y="1488"/>
                  </a:cubicBezTo>
                  <a:lnTo>
                    <a:pt x="1356" y="3000"/>
                  </a:lnTo>
                  <a:cubicBezTo>
                    <a:pt x="1322" y="2967"/>
                    <a:pt x="1266" y="2955"/>
                    <a:pt x="1233" y="2922"/>
                  </a:cubicBezTo>
                  <a:cubicBezTo>
                    <a:pt x="975" y="2731"/>
                    <a:pt x="773" y="2462"/>
                    <a:pt x="818" y="2138"/>
                  </a:cubicBezTo>
                  <a:cubicBezTo>
                    <a:pt x="852" y="1891"/>
                    <a:pt x="1020" y="1578"/>
                    <a:pt x="1266" y="1499"/>
                  </a:cubicBezTo>
                  <a:cubicBezTo>
                    <a:pt x="1311" y="1482"/>
                    <a:pt x="1362" y="1477"/>
                    <a:pt x="1415" y="1477"/>
                  </a:cubicBezTo>
                  <a:close/>
                  <a:moveTo>
                    <a:pt x="3876" y="514"/>
                  </a:moveTo>
                  <a:lnTo>
                    <a:pt x="2700" y="3202"/>
                  </a:lnTo>
                  <a:lnTo>
                    <a:pt x="2678" y="1712"/>
                  </a:lnTo>
                  <a:cubicBezTo>
                    <a:pt x="2767" y="1678"/>
                    <a:pt x="2857" y="1634"/>
                    <a:pt x="2890" y="1555"/>
                  </a:cubicBezTo>
                  <a:cubicBezTo>
                    <a:pt x="3103" y="1130"/>
                    <a:pt x="3417" y="682"/>
                    <a:pt x="3876" y="514"/>
                  </a:cubicBezTo>
                  <a:close/>
                  <a:moveTo>
                    <a:pt x="4324" y="445"/>
                  </a:moveTo>
                  <a:cubicBezTo>
                    <a:pt x="4577" y="445"/>
                    <a:pt x="4861" y="502"/>
                    <a:pt x="5097" y="626"/>
                  </a:cubicBezTo>
                  <a:lnTo>
                    <a:pt x="3898" y="3269"/>
                  </a:lnTo>
                  <a:lnTo>
                    <a:pt x="4257" y="446"/>
                  </a:lnTo>
                  <a:cubicBezTo>
                    <a:pt x="4279" y="445"/>
                    <a:pt x="4302" y="445"/>
                    <a:pt x="4324" y="445"/>
                  </a:cubicBezTo>
                  <a:close/>
                  <a:moveTo>
                    <a:pt x="2431" y="1992"/>
                  </a:moveTo>
                  <a:lnTo>
                    <a:pt x="2454" y="3493"/>
                  </a:lnTo>
                  <a:cubicBezTo>
                    <a:pt x="2196" y="3415"/>
                    <a:pt x="1950" y="3336"/>
                    <a:pt x="1714" y="3224"/>
                  </a:cubicBezTo>
                  <a:lnTo>
                    <a:pt x="2431" y="1992"/>
                  </a:lnTo>
                  <a:close/>
                  <a:moveTo>
                    <a:pt x="5355" y="794"/>
                  </a:moveTo>
                  <a:cubicBezTo>
                    <a:pt x="5444" y="883"/>
                    <a:pt x="5523" y="973"/>
                    <a:pt x="5567" y="1085"/>
                  </a:cubicBezTo>
                  <a:cubicBezTo>
                    <a:pt x="5803" y="1589"/>
                    <a:pt x="5523" y="2261"/>
                    <a:pt x="5231" y="2686"/>
                  </a:cubicBezTo>
                  <a:cubicBezTo>
                    <a:pt x="5164" y="2787"/>
                    <a:pt x="5198" y="2843"/>
                    <a:pt x="5265" y="2877"/>
                  </a:cubicBezTo>
                  <a:lnTo>
                    <a:pt x="4783" y="3583"/>
                  </a:lnTo>
                  <a:lnTo>
                    <a:pt x="5355" y="794"/>
                  </a:lnTo>
                  <a:close/>
                  <a:moveTo>
                    <a:pt x="6273" y="2698"/>
                  </a:moveTo>
                  <a:lnTo>
                    <a:pt x="5713" y="3672"/>
                  </a:lnTo>
                  <a:lnTo>
                    <a:pt x="5791" y="2843"/>
                  </a:lnTo>
                  <a:cubicBezTo>
                    <a:pt x="5948" y="2776"/>
                    <a:pt x="6116" y="2720"/>
                    <a:pt x="6273" y="2698"/>
                  </a:cubicBezTo>
                  <a:close/>
                  <a:moveTo>
                    <a:pt x="3932" y="1006"/>
                  </a:moveTo>
                  <a:lnTo>
                    <a:pt x="3574" y="3773"/>
                  </a:lnTo>
                  <a:cubicBezTo>
                    <a:pt x="3518" y="3762"/>
                    <a:pt x="3462" y="3751"/>
                    <a:pt x="3394" y="3739"/>
                  </a:cubicBezTo>
                  <a:cubicBezTo>
                    <a:pt x="3204" y="3695"/>
                    <a:pt x="3002" y="3650"/>
                    <a:pt x="2801" y="3594"/>
                  </a:cubicBezTo>
                  <a:lnTo>
                    <a:pt x="3932" y="1006"/>
                  </a:lnTo>
                  <a:close/>
                  <a:moveTo>
                    <a:pt x="6676" y="2686"/>
                  </a:moveTo>
                  <a:cubicBezTo>
                    <a:pt x="6900" y="2709"/>
                    <a:pt x="7102" y="2799"/>
                    <a:pt x="7270" y="2978"/>
                  </a:cubicBezTo>
                  <a:lnTo>
                    <a:pt x="6575" y="3874"/>
                  </a:lnTo>
                  <a:lnTo>
                    <a:pt x="6676" y="2686"/>
                  </a:lnTo>
                  <a:close/>
                  <a:moveTo>
                    <a:pt x="4940" y="1566"/>
                  </a:moveTo>
                  <a:lnTo>
                    <a:pt x="4458" y="3919"/>
                  </a:lnTo>
                  <a:cubicBezTo>
                    <a:pt x="4279" y="3896"/>
                    <a:pt x="4089" y="3863"/>
                    <a:pt x="3910" y="3829"/>
                  </a:cubicBezTo>
                  <a:lnTo>
                    <a:pt x="4940" y="1566"/>
                  </a:lnTo>
                  <a:close/>
                  <a:moveTo>
                    <a:pt x="7427" y="3179"/>
                  </a:moveTo>
                  <a:cubicBezTo>
                    <a:pt x="7449" y="3235"/>
                    <a:pt x="7483" y="3280"/>
                    <a:pt x="7505" y="3336"/>
                  </a:cubicBezTo>
                  <a:cubicBezTo>
                    <a:pt x="7673" y="3829"/>
                    <a:pt x="7225" y="3963"/>
                    <a:pt x="6788" y="4008"/>
                  </a:cubicBezTo>
                  <a:lnTo>
                    <a:pt x="7427" y="3179"/>
                  </a:lnTo>
                  <a:close/>
                  <a:moveTo>
                    <a:pt x="5534" y="2922"/>
                  </a:moveTo>
                  <a:lnTo>
                    <a:pt x="5433" y="4019"/>
                  </a:lnTo>
                  <a:cubicBezTo>
                    <a:pt x="5231" y="3997"/>
                    <a:pt x="5030" y="3986"/>
                    <a:pt x="4828" y="3963"/>
                  </a:cubicBezTo>
                  <a:lnTo>
                    <a:pt x="5534" y="2922"/>
                  </a:lnTo>
                  <a:close/>
                  <a:moveTo>
                    <a:pt x="6407" y="2978"/>
                  </a:moveTo>
                  <a:lnTo>
                    <a:pt x="6307" y="4031"/>
                  </a:lnTo>
                  <a:lnTo>
                    <a:pt x="6284" y="4031"/>
                  </a:lnTo>
                  <a:cubicBezTo>
                    <a:pt x="6127" y="4031"/>
                    <a:pt x="5971" y="4031"/>
                    <a:pt x="5803" y="4019"/>
                  </a:cubicBezTo>
                  <a:lnTo>
                    <a:pt x="6407" y="2978"/>
                  </a:lnTo>
                  <a:close/>
                  <a:moveTo>
                    <a:pt x="4535" y="0"/>
                  </a:moveTo>
                  <a:cubicBezTo>
                    <a:pt x="4260" y="0"/>
                    <a:pt x="3991" y="39"/>
                    <a:pt x="3753" y="110"/>
                  </a:cubicBezTo>
                  <a:cubicBezTo>
                    <a:pt x="3170" y="290"/>
                    <a:pt x="2722" y="682"/>
                    <a:pt x="2409" y="1174"/>
                  </a:cubicBezTo>
                  <a:cubicBezTo>
                    <a:pt x="2147" y="1089"/>
                    <a:pt x="1875" y="1034"/>
                    <a:pt x="1606" y="1034"/>
                  </a:cubicBezTo>
                  <a:cubicBezTo>
                    <a:pt x="1311" y="1034"/>
                    <a:pt x="1021" y="1100"/>
                    <a:pt x="751" y="1264"/>
                  </a:cubicBezTo>
                  <a:cubicBezTo>
                    <a:pt x="348" y="1522"/>
                    <a:pt x="1" y="2037"/>
                    <a:pt x="90" y="2541"/>
                  </a:cubicBezTo>
                  <a:cubicBezTo>
                    <a:pt x="258" y="3370"/>
                    <a:pt x="1423" y="3739"/>
                    <a:pt x="2118" y="3941"/>
                  </a:cubicBezTo>
                  <a:cubicBezTo>
                    <a:pt x="3268" y="4288"/>
                    <a:pt x="4523" y="4477"/>
                    <a:pt x="5736" y="4477"/>
                  </a:cubicBezTo>
                  <a:cubicBezTo>
                    <a:pt x="5893" y="4477"/>
                    <a:pt x="6050" y="4474"/>
                    <a:pt x="6206" y="4467"/>
                  </a:cubicBezTo>
                  <a:cubicBezTo>
                    <a:pt x="6900" y="4445"/>
                    <a:pt x="8614" y="4243"/>
                    <a:pt x="8233" y="3146"/>
                  </a:cubicBezTo>
                  <a:cubicBezTo>
                    <a:pt x="7960" y="2471"/>
                    <a:pt x="7380" y="2213"/>
                    <a:pt x="6753" y="2213"/>
                  </a:cubicBezTo>
                  <a:cubicBezTo>
                    <a:pt x="6558" y="2213"/>
                    <a:pt x="6358" y="2238"/>
                    <a:pt x="6161" y="2283"/>
                  </a:cubicBezTo>
                  <a:cubicBezTo>
                    <a:pt x="6430" y="1690"/>
                    <a:pt x="6531" y="962"/>
                    <a:pt x="6015" y="491"/>
                  </a:cubicBezTo>
                  <a:cubicBezTo>
                    <a:pt x="5637" y="150"/>
                    <a:pt x="5076" y="0"/>
                    <a:pt x="45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1" name="Google Shape;3311;p18"/>
            <p:cNvSpPr/>
            <p:nvPr/>
          </p:nvSpPr>
          <p:spPr>
            <a:xfrm>
              <a:off x="1510933" y="0"/>
              <a:ext cx="286081" cy="148480"/>
            </a:xfrm>
            <a:custGeom>
              <a:avLst/>
              <a:gdLst/>
              <a:ahLst/>
              <a:cxnLst/>
              <a:rect l="l" t="t" r="r" b="b"/>
              <a:pathLst>
                <a:path w="8626" h="4477" extrusionOk="0">
                  <a:moveTo>
                    <a:pt x="1827" y="1544"/>
                  </a:moveTo>
                  <a:cubicBezTo>
                    <a:pt x="1995" y="1589"/>
                    <a:pt x="2151" y="1656"/>
                    <a:pt x="2275" y="1723"/>
                  </a:cubicBezTo>
                  <a:lnTo>
                    <a:pt x="2308" y="1723"/>
                  </a:lnTo>
                  <a:lnTo>
                    <a:pt x="1636" y="2877"/>
                  </a:lnTo>
                  <a:lnTo>
                    <a:pt x="1636" y="2877"/>
                  </a:lnTo>
                  <a:lnTo>
                    <a:pt x="1827" y="1544"/>
                  </a:lnTo>
                  <a:close/>
                  <a:moveTo>
                    <a:pt x="1426" y="1477"/>
                  </a:moveTo>
                  <a:cubicBezTo>
                    <a:pt x="1479" y="1477"/>
                    <a:pt x="1535" y="1482"/>
                    <a:pt x="1591" y="1488"/>
                  </a:cubicBezTo>
                  <a:lnTo>
                    <a:pt x="1367" y="3000"/>
                  </a:lnTo>
                  <a:cubicBezTo>
                    <a:pt x="1323" y="2967"/>
                    <a:pt x="1278" y="2955"/>
                    <a:pt x="1233" y="2922"/>
                  </a:cubicBezTo>
                  <a:cubicBezTo>
                    <a:pt x="987" y="2731"/>
                    <a:pt x="774" y="2462"/>
                    <a:pt x="830" y="2138"/>
                  </a:cubicBezTo>
                  <a:cubicBezTo>
                    <a:pt x="863" y="1891"/>
                    <a:pt x="1031" y="1578"/>
                    <a:pt x="1278" y="1499"/>
                  </a:cubicBezTo>
                  <a:cubicBezTo>
                    <a:pt x="1323" y="1482"/>
                    <a:pt x="1373" y="1477"/>
                    <a:pt x="1426" y="1477"/>
                  </a:cubicBezTo>
                  <a:close/>
                  <a:moveTo>
                    <a:pt x="3888" y="514"/>
                  </a:moveTo>
                  <a:lnTo>
                    <a:pt x="2711" y="3202"/>
                  </a:lnTo>
                  <a:lnTo>
                    <a:pt x="2689" y="1712"/>
                  </a:lnTo>
                  <a:cubicBezTo>
                    <a:pt x="2779" y="1678"/>
                    <a:pt x="2857" y="1634"/>
                    <a:pt x="2902" y="1555"/>
                  </a:cubicBezTo>
                  <a:cubicBezTo>
                    <a:pt x="3115" y="1130"/>
                    <a:pt x="3417" y="682"/>
                    <a:pt x="3888" y="514"/>
                  </a:cubicBezTo>
                  <a:close/>
                  <a:moveTo>
                    <a:pt x="4336" y="445"/>
                  </a:moveTo>
                  <a:cubicBezTo>
                    <a:pt x="4589" y="445"/>
                    <a:pt x="4872" y="502"/>
                    <a:pt x="5108" y="626"/>
                  </a:cubicBezTo>
                  <a:lnTo>
                    <a:pt x="3899" y="3269"/>
                  </a:lnTo>
                  <a:lnTo>
                    <a:pt x="4268" y="446"/>
                  </a:lnTo>
                  <a:cubicBezTo>
                    <a:pt x="4291" y="445"/>
                    <a:pt x="4313" y="445"/>
                    <a:pt x="4336" y="445"/>
                  </a:cubicBezTo>
                  <a:close/>
                  <a:moveTo>
                    <a:pt x="2443" y="1992"/>
                  </a:moveTo>
                  <a:lnTo>
                    <a:pt x="2465" y="3493"/>
                  </a:lnTo>
                  <a:cubicBezTo>
                    <a:pt x="2207" y="3415"/>
                    <a:pt x="1961" y="3336"/>
                    <a:pt x="1726" y="3224"/>
                  </a:cubicBezTo>
                  <a:lnTo>
                    <a:pt x="2443" y="1992"/>
                  </a:lnTo>
                  <a:close/>
                  <a:moveTo>
                    <a:pt x="5366" y="794"/>
                  </a:moveTo>
                  <a:cubicBezTo>
                    <a:pt x="5456" y="883"/>
                    <a:pt x="5534" y="973"/>
                    <a:pt x="5579" y="1085"/>
                  </a:cubicBezTo>
                  <a:cubicBezTo>
                    <a:pt x="5814" y="1589"/>
                    <a:pt x="5534" y="2261"/>
                    <a:pt x="5243" y="2686"/>
                  </a:cubicBezTo>
                  <a:cubicBezTo>
                    <a:pt x="5176" y="2787"/>
                    <a:pt x="5209" y="2843"/>
                    <a:pt x="5276" y="2877"/>
                  </a:cubicBezTo>
                  <a:lnTo>
                    <a:pt x="4795" y="3583"/>
                  </a:lnTo>
                  <a:lnTo>
                    <a:pt x="5366" y="794"/>
                  </a:lnTo>
                  <a:close/>
                  <a:moveTo>
                    <a:pt x="6284" y="2698"/>
                  </a:moveTo>
                  <a:lnTo>
                    <a:pt x="5724" y="3672"/>
                  </a:lnTo>
                  <a:lnTo>
                    <a:pt x="5803" y="2843"/>
                  </a:lnTo>
                  <a:cubicBezTo>
                    <a:pt x="5960" y="2776"/>
                    <a:pt x="6128" y="2720"/>
                    <a:pt x="6284" y="2698"/>
                  </a:cubicBezTo>
                  <a:close/>
                  <a:moveTo>
                    <a:pt x="3944" y="1006"/>
                  </a:moveTo>
                  <a:lnTo>
                    <a:pt x="3585" y="3773"/>
                  </a:lnTo>
                  <a:cubicBezTo>
                    <a:pt x="3529" y="3762"/>
                    <a:pt x="3462" y="3751"/>
                    <a:pt x="3406" y="3739"/>
                  </a:cubicBezTo>
                  <a:cubicBezTo>
                    <a:pt x="3215" y="3695"/>
                    <a:pt x="3014" y="3650"/>
                    <a:pt x="2812" y="3594"/>
                  </a:cubicBezTo>
                  <a:lnTo>
                    <a:pt x="3944" y="1006"/>
                  </a:lnTo>
                  <a:close/>
                  <a:moveTo>
                    <a:pt x="6688" y="2686"/>
                  </a:moveTo>
                  <a:cubicBezTo>
                    <a:pt x="6912" y="2709"/>
                    <a:pt x="7113" y="2799"/>
                    <a:pt x="7281" y="2978"/>
                  </a:cubicBezTo>
                  <a:lnTo>
                    <a:pt x="6587" y="3874"/>
                  </a:lnTo>
                  <a:lnTo>
                    <a:pt x="6688" y="2686"/>
                  </a:lnTo>
                  <a:close/>
                  <a:moveTo>
                    <a:pt x="4952" y="1566"/>
                  </a:moveTo>
                  <a:lnTo>
                    <a:pt x="4470" y="3919"/>
                  </a:lnTo>
                  <a:cubicBezTo>
                    <a:pt x="4291" y="3896"/>
                    <a:pt x="4100" y="3863"/>
                    <a:pt x="3921" y="3829"/>
                  </a:cubicBezTo>
                  <a:lnTo>
                    <a:pt x="4952" y="1566"/>
                  </a:lnTo>
                  <a:close/>
                  <a:moveTo>
                    <a:pt x="7427" y="3179"/>
                  </a:moveTo>
                  <a:cubicBezTo>
                    <a:pt x="7461" y="3235"/>
                    <a:pt x="7494" y="3280"/>
                    <a:pt x="7517" y="3336"/>
                  </a:cubicBezTo>
                  <a:cubicBezTo>
                    <a:pt x="7685" y="3829"/>
                    <a:pt x="7236" y="3963"/>
                    <a:pt x="6800" y="4008"/>
                  </a:cubicBezTo>
                  <a:lnTo>
                    <a:pt x="7427" y="3179"/>
                  </a:lnTo>
                  <a:close/>
                  <a:moveTo>
                    <a:pt x="5545" y="2922"/>
                  </a:moveTo>
                  <a:lnTo>
                    <a:pt x="5444" y="4019"/>
                  </a:lnTo>
                  <a:cubicBezTo>
                    <a:pt x="5243" y="3997"/>
                    <a:pt x="5041" y="3986"/>
                    <a:pt x="4840" y="3963"/>
                  </a:cubicBezTo>
                  <a:lnTo>
                    <a:pt x="5545" y="2922"/>
                  </a:lnTo>
                  <a:close/>
                  <a:moveTo>
                    <a:pt x="6419" y="2978"/>
                  </a:moveTo>
                  <a:lnTo>
                    <a:pt x="6318" y="4031"/>
                  </a:lnTo>
                  <a:lnTo>
                    <a:pt x="6296" y="4031"/>
                  </a:lnTo>
                  <a:cubicBezTo>
                    <a:pt x="6139" y="4031"/>
                    <a:pt x="5982" y="4031"/>
                    <a:pt x="5814" y="4019"/>
                  </a:cubicBezTo>
                  <a:lnTo>
                    <a:pt x="6419" y="2978"/>
                  </a:lnTo>
                  <a:close/>
                  <a:moveTo>
                    <a:pt x="4547" y="0"/>
                  </a:moveTo>
                  <a:cubicBezTo>
                    <a:pt x="4272" y="0"/>
                    <a:pt x="4002" y="39"/>
                    <a:pt x="3764" y="110"/>
                  </a:cubicBezTo>
                  <a:cubicBezTo>
                    <a:pt x="3182" y="290"/>
                    <a:pt x="2734" y="682"/>
                    <a:pt x="2420" y="1174"/>
                  </a:cubicBezTo>
                  <a:cubicBezTo>
                    <a:pt x="2158" y="1089"/>
                    <a:pt x="1886" y="1034"/>
                    <a:pt x="1618" y="1034"/>
                  </a:cubicBezTo>
                  <a:cubicBezTo>
                    <a:pt x="1323" y="1034"/>
                    <a:pt x="1032" y="1100"/>
                    <a:pt x="763" y="1264"/>
                  </a:cubicBezTo>
                  <a:cubicBezTo>
                    <a:pt x="359" y="1522"/>
                    <a:pt x="1" y="2037"/>
                    <a:pt x="102" y="2541"/>
                  </a:cubicBezTo>
                  <a:cubicBezTo>
                    <a:pt x="270" y="3370"/>
                    <a:pt x="1435" y="3739"/>
                    <a:pt x="2129" y="3941"/>
                  </a:cubicBezTo>
                  <a:cubicBezTo>
                    <a:pt x="3279" y="4288"/>
                    <a:pt x="4526" y="4477"/>
                    <a:pt x="5737" y="4477"/>
                  </a:cubicBezTo>
                  <a:cubicBezTo>
                    <a:pt x="5894" y="4477"/>
                    <a:pt x="6050" y="4474"/>
                    <a:pt x="6206" y="4467"/>
                  </a:cubicBezTo>
                  <a:cubicBezTo>
                    <a:pt x="6912" y="4445"/>
                    <a:pt x="8625" y="4243"/>
                    <a:pt x="8245" y="3146"/>
                  </a:cubicBezTo>
                  <a:cubicBezTo>
                    <a:pt x="7971" y="2471"/>
                    <a:pt x="7392" y="2213"/>
                    <a:pt x="6765" y="2213"/>
                  </a:cubicBezTo>
                  <a:cubicBezTo>
                    <a:pt x="6569" y="2213"/>
                    <a:pt x="6369" y="2238"/>
                    <a:pt x="6172" y="2283"/>
                  </a:cubicBezTo>
                  <a:cubicBezTo>
                    <a:pt x="6441" y="1690"/>
                    <a:pt x="6531" y="962"/>
                    <a:pt x="6027" y="491"/>
                  </a:cubicBezTo>
                  <a:cubicBezTo>
                    <a:pt x="5648" y="150"/>
                    <a:pt x="5087" y="0"/>
                    <a:pt x="45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2" name="Google Shape;3312;p18"/>
            <p:cNvSpPr/>
            <p:nvPr/>
          </p:nvSpPr>
          <p:spPr>
            <a:xfrm>
              <a:off x="146921" y="240679"/>
              <a:ext cx="285683" cy="148513"/>
            </a:xfrm>
            <a:custGeom>
              <a:avLst/>
              <a:gdLst/>
              <a:ahLst/>
              <a:cxnLst/>
              <a:rect l="l" t="t" r="r" b="b"/>
              <a:pathLst>
                <a:path w="8614" h="4478" extrusionOk="0">
                  <a:moveTo>
                    <a:pt x="1826" y="1545"/>
                  </a:moveTo>
                  <a:cubicBezTo>
                    <a:pt x="1983" y="1590"/>
                    <a:pt x="2140" y="1668"/>
                    <a:pt x="2263" y="1724"/>
                  </a:cubicBezTo>
                  <a:lnTo>
                    <a:pt x="2296" y="1724"/>
                  </a:lnTo>
                  <a:lnTo>
                    <a:pt x="1636" y="2878"/>
                  </a:lnTo>
                  <a:lnTo>
                    <a:pt x="1826" y="1545"/>
                  </a:lnTo>
                  <a:close/>
                  <a:moveTo>
                    <a:pt x="1419" y="1478"/>
                  </a:moveTo>
                  <a:cubicBezTo>
                    <a:pt x="1470" y="1478"/>
                    <a:pt x="1524" y="1483"/>
                    <a:pt x="1580" y="1489"/>
                  </a:cubicBezTo>
                  <a:lnTo>
                    <a:pt x="1367" y="3001"/>
                  </a:lnTo>
                  <a:cubicBezTo>
                    <a:pt x="1322" y="2979"/>
                    <a:pt x="1266" y="2956"/>
                    <a:pt x="1232" y="2923"/>
                  </a:cubicBezTo>
                  <a:cubicBezTo>
                    <a:pt x="986" y="2732"/>
                    <a:pt x="773" y="2463"/>
                    <a:pt x="818" y="2139"/>
                  </a:cubicBezTo>
                  <a:cubicBezTo>
                    <a:pt x="852" y="1892"/>
                    <a:pt x="1020" y="1579"/>
                    <a:pt x="1266" y="1500"/>
                  </a:cubicBezTo>
                  <a:cubicBezTo>
                    <a:pt x="1316" y="1483"/>
                    <a:pt x="1367" y="1478"/>
                    <a:pt x="1419" y="1478"/>
                  </a:cubicBezTo>
                  <a:close/>
                  <a:moveTo>
                    <a:pt x="3876" y="515"/>
                  </a:moveTo>
                  <a:lnTo>
                    <a:pt x="2700" y="3203"/>
                  </a:lnTo>
                  <a:lnTo>
                    <a:pt x="2677" y="1713"/>
                  </a:lnTo>
                  <a:cubicBezTo>
                    <a:pt x="2767" y="1679"/>
                    <a:pt x="2856" y="1635"/>
                    <a:pt x="2890" y="1556"/>
                  </a:cubicBezTo>
                  <a:cubicBezTo>
                    <a:pt x="3103" y="1131"/>
                    <a:pt x="3416" y="683"/>
                    <a:pt x="3876" y="515"/>
                  </a:cubicBezTo>
                  <a:close/>
                  <a:moveTo>
                    <a:pt x="4324" y="446"/>
                  </a:moveTo>
                  <a:cubicBezTo>
                    <a:pt x="4577" y="446"/>
                    <a:pt x="4860" y="503"/>
                    <a:pt x="5097" y="627"/>
                  </a:cubicBezTo>
                  <a:lnTo>
                    <a:pt x="3898" y="3270"/>
                  </a:lnTo>
                  <a:lnTo>
                    <a:pt x="4256" y="447"/>
                  </a:lnTo>
                  <a:cubicBezTo>
                    <a:pt x="4279" y="446"/>
                    <a:pt x="4301" y="446"/>
                    <a:pt x="4324" y="446"/>
                  </a:cubicBezTo>
                  <a:close/>
                  <a:moveTo>
                    <a:pt x="2431" y="1993"/>
                  </a:moveTo>
                  <a:lnTo>
                    <a:pt x="2453" y="3494"/>
                  </a:lnTo>
                  <a:cubicBezTo>
                    <a:pt x="2207" y="3427"/>
                    <a:pt x="1949" y="3337"/>
                    <a:pt x="1725" y="3225"/>
                  </a:cubicBezTo>
                  <a:lnTo>
                    <a:pt x="2431" y="1993"/>
                  </a:lnTo>
                  <a:close/>
                  <a:moveTo>
                    <a:pt x="5354" y="806"/>
                  </a:moveTo>
                  <a:cubicBezTo>
                    <a:pt x="5444" y="884"/>
                    <a:pt x="5522" y="974"/>
                    <a:pt x="5578" y="1086"/>
                  </a:cubicBezTo>
                  <a:cubicBezTo>
                    <a:pt x="5802" y="1590"/>
                    <a:pt x="5522" y="2262"/>
                    <a:pt x="5231" y="2687"/>
                  </a:cubicBezTo>
                  <a:cubicBezTo>
                    <a:pt x="5164" y="2788"/>
                    <a:pt x="5197" y="2844"/>
                    <a:pt x="5265" y="2878"/>
                  </a:cubicBezTo>
                  <a:lnTo>
                    <a:pt x="4783" y="3583"/>
                  </a:lnTo>
                  <a:lnTo>
                    <a:pt x="5354" y="806"/>
                  </a:lnTo>
                  <a:close/>
                  <a:moveTo>
                    <a:pt x="6273" y="2699"/>
                  </a:moveTo>
                  <a:lnTo>
                    <a:pt x="5713" y="3684"/>
                  </a:lnTo>
                  <a:lnTo>
                    <a:pt x="5713" y="3684"/>
                  </a:lnTo>
                  <a:lnTo>
                    <a:pt x="5791" y="2844"/>
                  </a:lnTo>
                  <a:cubicBezTo>
                    <a:pt x="5948" y="2777"/>
                    <a:pt x="6116" y="2721"/>
                    <a:pt x="6273" y="2699"/>
                  </a:cubicBezTo>
                  <a:close/>
                  <a:moveTo>
                    <a:pt x="3932" y="1019"/>
                  </a:moveTo>
                  <a:lnTo>
                    <a:pt x="3573" y="3774"/>
                  </a:lnTo>
                  <a:cubicBezTo>
                    <a:pt x="3517" y="3763"/>
                    <a:pt x="3461" y="3752"/>
                    <a:pt x="3394" y="3740"/>
                  </a:cubicBezTo>
                  <a:cubicBezTo>
                    <a:pt x="3204" y="3696"/>
                    <a:pt x="3002" y="3651"/>
                    <a:pt x="2800" y="3595"/>
                  </a:cubicBezTo>
                  <a:lnTo>
                    <a:pt x="3932" y="1019"/>
                  </a:lnTo>
                  <a:close/>
                  <a:moveTo>
                    <a:pt x="6687" y="2687"/>
                  </a:moveTo>
                  <a:cubicBezTo>
                    <a:pt x="6900" y="2710"/>
                    <a:pt x="7101" y="2811"/>
                    <a:pt x="7269" y="2979"/>
                  </a:cubicBezTo>
                  <a:lnTo>
                    <a:pt x="6575" y="3875"/>
                  </a:lnTo>
                  <a:lnTo>
                    <a:pt x="6687" y="2687"/>
                  </a:lnTo>
                  <a:close/>
                  <a:moveTo>
                    <a:pt x="4940" y="1567"/>
                  </a:moveTo>
                  <a:lnTo>
                    <a:pt x="4458" y="3920"/>
                  </a:lnTo>
                  <a:cubicBezTo>
                    <a:pt x="4279" y="3897"/>
                    <a:pt x="4100" y="3864"/>
                    <a:pt x="3909" y="3830"/>
                  </a:cubicBezTo>
                  <a:lnTo>
                    <a:pt x="4940" y="1567"/>
                  </a:lnTo>
                  <a:close/>
                  <a:moveTo>
                    <a:pt x="7426" y="3180"/>
                  </a:moveTo>
                  <a:cubicBezTo>
                    <a:pt x="7449" y="3236"/>
                    <a:pt x="7482" y="3281"/>
                    <a:pt x="7516" y="3337"/>
                  </a:cubicBezTo>
                  <a:cubicBezTo>
                    <a:pt x="7684" y="3830"/>
                    <a:pt x="7225" y="3964"/>
                    <a:pt x="6788" y="4009"/>
                  </a:cubicBezTo>
                  <a:lnTo>
                    <a:pt x="7426" y="3180"/>
                  </a:lnTo>
                  <a:close/>
                  <a:moveTo>
                    <a:pt x="5533" y="2923"/>
                  </a:moveTo>
                  <a:lnTo>
                    <a:pt x="5433" y="4020"/>
                  </a:lnTo>
                  <a:cubicBezTo>
                    <a:pt x="5231" y="4009"/>
                    <a:pt x="5029" y="3987"/>
                    <a:pt x="4828" y="3964"/>
                  </a:cubicBezTo>
                  <a:lnTo>
                    <a:pt x="5533" y="2923"/>
                  </a:lnTo>
                  <a:close/>
                  <a:moveTo>
                    <a:pt x="6407" y="2979"/>
                  </a:moveTo>
                  <a:lnTo>
                    <a:pt x="6306" y="4032"/>
                  </a:lnTo>
                  <a:lnTo>
                    <a:pt x="6284" y="4032"/>
                  </a:lnTo>
                  <a:cubicBezTo>
                    <a:pt x="6238" y="4035"/>
                    <a:pt x="6192" y="4036"/>
                    <a:pt x="6146" y="4036"/>
                  </a:cubicBezTo>
                  <a:cubicBezTo>
                    <a:pt x="6035" y="4036"/>
                    <a:pt x="5924" y="4028"/>
                    <a:pt x="5813" y="4020"/>
                  </a:cubicBezTo>
                  <a:lnTo>
                    <a:pt x="6407" y="2979"/>
                  </a:lnTo>
                  <a:close/>
                  <a:moveTo>
                    <a:pt x="4537" y="1"/>
                  </a:moveTo>
                  <a:cubicBezTo>
                    <a:pt x="4261" y="1"/>
                    <a:pt x="3990" y="40"/>
                    <a:pt x="3752" y="111"/>
                  </a:cubicBezTo>
                  <a:cubicBezTo>
                    <a:pt x="3170" y="291"/>
                    <a:pt x="2722" y="683"/>
                    <a:pt x="2408" y="1187"/>
                  </a:cubicBezTo>
                  <a:cubicBezTo>
                    <a:pt x="2143" y="1100"/>
                    <a:pt x="1868" y="1042"/>
                    <a:pt x="1595" y="1042"/>
                  </a:cubicBezTo>
                  <a:cubicBezTo>
                    <a:pt x="1304" y="1042"/>
                    <a:pt x="1017" y="1108"/>
                    <a:pt x="751" y="1276"/>
                  </a:cubicBezTo>
                  <a:cubicBezTo>
                    <a:pt x="347" y="1523"/>
                    <a:pt x="0" y="2038"/>
                    <a:pt x="90" y="2542"/>
                  </a:cubicBezTo>
                  <a:cubicBezTo>
                    <a:pt x="258" y="3371"/>
                    <a:pt x="1423" y="3740"/>
                    <a:pt x="2117" y="3942"/>
                  </a:cubicBezTo>
                  <a:cubicBezTo>
                    <a:pt x="3267" y="4289"/>
                    <a:pt x="4523" y="4478"/>
                    <a:pt x="5736" y="4478"/>
                  </a:cubicBezTo>
                  <a:cubicBezTo>
                    <a:pt x="5893" y="4478"/>
                    <a:pt x="6050" y="4475"/>
                    <a:pt x="6205" y="4468"/>
                  </a:cubicBezTo>
                  <a:cubicBezTo>
                    <a:pt x="6900" y="4446"/>
                    <a:pt x="8614" y="4244"/>
                    <a:pt x="8233" y="3147"/>
                  </a:cubicBezTo>
                  <a:cubicBezTo>
                    <a:pt x="7959" y="2472"/>
                    <a:pt x="7380" y="2214"/>
                    <a:pt x="6753" y="2214"/>
                  </a:cubicBezTo>
                  <a:cubicBezTo>
                    <a:pt x="6557" y="2214"/>
                    <a:pt x="6357" y="2239"/>
                    <a:pt x="6161" y="2284"/>
                  </a:cubicBezTo>
                  <a:cubicBezTo>
                    <a:pt x="6429" y="1691"/>
                    <a:pt x="6530" y="963"/>
                    <a:pt x="6015" y="492"/>
                  </a:cubicBezTo>
                  <a:cubicBezTo>
                    <a:pt x="5644" y="151"/>
                    <a:pt x="5080" y="1"/>
                    <a:pt x="45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3" name="Google Shape;3313;p18"/>
            <p:cNvSpPr/>
            <p:nvPr/>
          </p:nvSpPr>
          <p:spPr>
            <a:xfrm>
              <a:off x="564237" y="254641"/>
              <a:ext cx="208276" cy="108350"/>
            </a:xfrm>
            <a:custGeom>
              <a:avLst/>
              <a:gdLst/>
              <a:ahLst/>
              <a:cxnLst/>
              <a:rect l="l" t="t" r="r" b="b"/>
              <a:pathLst>
                <a:path w="6280" h="3267" extrusionOk="0">
                  <a:moveTo>
                    <a:pt x="4913" y="1102"/>
                  </a:moveTo>
                  <a:lnTo>
                    <a:pt x="5058" y="2087"/>
                  </a:lnTo>
                  <a:lnTo>
                    <a:pt x="4543" y="1214"/>
                  </a:lnTo>
                  <a:cubicBezTo>
                    <a:pt x="4666" y="1169"/>
                    <a:pt x="4789" y="1124"/>
                    <a:pt x="4913" y="1102"/>
                  </a:cubicBezTo>
                  <a:close/>
                  <a:moveTo>
                    <a:pt x="5092" y="1102"/>
                  </a:moveTo>
                  <a:lnTo>
                    <a:pt x="5092" y="1102"/>
                  </a:lnTo>
                  <a:cubicBezTo>
                    <a:pt x="5305" y="1113"/>
                    <a:pt x="5484" y="1214"/>
                    <a:pt x="5596" y="1482"/>
                  </a:cubicBezTo>
                  <a:cubicBezTo>
                    <a:pt x="5685" y="1684"/>
                    <a:pt x="5663" y="1874"/>
                    <a:pt x="5517" y="2042"/>
                  </a:cubicBezTo>
                  <a:cubicBezTo>
                    <a:pt x="5450" y="2132"/>
                    <a:pt x="5361" y="2199"/>
                    <a:pt x="5260" y="2255"/>
                  </a:cubicBezTo>
                  <a:lnTo>
                    <a:pt x="5092" y="1102"/>
                  </a:lnTo>
                  <a:close/>
                  <a:moveTo>
                    <a:pt x="3457" y="452"/>
                  </a:moveTo>
                  <a:lnTo>
                    <a:pt x="3457" y="452"/>
                  </a:lnTo>
                  <a:cubicBezTo>
                    <a:pt x="3759" y="609"/>
                    <a:pt x="3972" y="889"/>
                    <a:pt x="4117" y="1191"/>
                  </a:cubicBezTo>
                  <a:cubicBezTo>
                    <a:pt x="4151" y="1247"/>
                    <a:pt x="4218" y="1281"/>
                    <a:pt x="4297" y="1281"/>
                  </a:cubicBezTo>
                  <a:lnTo>
                    <a:pt x="4274" y="2334"/>
                  </a:lnTo>
                  <a:lnTo>
                    <a:pt x="3457" y="452"/>
                  </a:lnTo>
                  <a:close/>
                  <a:moveTo>
                    <a:pt x="2965" y="325"/>
                  </a:moveTo>
                  <a:cubicBezTo>
                    <a:pt x="3030" y="325"/>
                    <a:pt x="3094" y="330"/>
                    <a:pt x="3154" y="340"/>
                  </a:cubicBezTo>
                  <a:lnTo>
                    <a:pt x="3412" y="2378"/>
                  </a:lnTo>
                  <a:lnTo>
                    <a:pt x="2516" y="407"/>
                  </a:lnTo>
                  <a:cubicBezTo>
                    <a:pt x="2657" y="352"/>
                    <a:pt x="2814" y="325"/>
                    <a:pt x="2965" y="325"/>
                  </a:cubicBezTo>
                  <a:close/>
                  <a:moveTo>
                    <a:pt x="4476" y="1449"/>
                  </a:moveTo>
                  <a:lnTo>
                    <a:pt x="5013" y="2390"/>
                  </a:lnTo>
                  <a:cubicBezTo>
                    <a:pt x="4834" y="2468"/>
                    <a:pt x="4644" y="2535"/>
                    <a:pt x="4453" y="2591"/>
                  </a:cubicBezTo>
                  <a:lnTo>
                    <a:pt x="4476" y="1449"/>
                  </a:lnTo>
                  <a:close/>
                  <a:moveTo>
                    <a:pt x="2336" y="519"/>
                  </a:moveTo>
                  <a:lnTo>
                    <a:pt x="2762" y="2602"/>
                  </a:lnTo>
                  <a:lnTo>
                    <a:pt x="2381" y="2042"/>
                  </a:lnTo>
                  <a:cubicBezTo>
                    <a:pt x="2448" y="1998"/>
                    <a:pt x="2482" y="1942"/>
                    <a:pt x="2437" y="1863"/>
                  </a:cubicBezTo>
                  <a:cubicBezTo>
                    <a:pt x="2224" y="1561"/>
                    <a:pt x="2023" y="1068"/>
                    <a:pt x="2180" y="710"/>
                  </a:cubicBezTo>
                  <a:cubicBezTo>
                    <a:pt x="2213" y="631"/>
                    <a:pt x="2269" y="564"/>
                    <a:pt x="2336" y="519"/>
                  </a:cubicBezTo>
                  <a:close/>
                  <a:moveTo>
                    <a:pt x="1698" y="1998"/>
                  </a:moveTo>
                  <a:lnTo>
                    <a:pt x="1698" y="1998"/>
                  </a:lnTo>
                  <a:cubicBezTo>
                    <a:pt x="1799" y="2020"/>
                    <a:pt x="1888" y="2054"/>
                    <a:pt x="1978" y="2098"/>
                  </a:cubicBezTo>
                  <a:cubicBezTo>
                    <a:pt x="1989" y="2110"/>
                    <a:pt x="2012" y="2110"/>
                    <a:pt x="2034" y="2121"/>
                  </a:cubicBezTo>
                  <a:lnTo>
                    <a:pt x="2079" y="2670"/>
                  </a:lnTo>
                  <a:lnTo>
                    <a:pt x="1698" y="1998"/>
                  </a:lnTo>
                  <a:close/>
                  <a:moveTo>
                    <a:pt x="3378" y="732"/>
                  </a:moveTo>
                  <a:lnTo>
                    <a:pt x="4218" y="2647"/>
                  </a:lnTo>
                  <a:cubicBezTo>
                    <a:pt x="4162" y="2658"/>
                    <a:pt x="4117" y="2670"/>
                    <a:pt x="4073" y="2681"/>
                  </a:cubicBezTo>
                  <a:cubicBezTo>
                    <a:pt x="3927" y="2714"/>
                    <a:pt x="3781" y="2748"/>
                    <a:pt x="3647" y="2770"/>
                  </a:cubicBezTo>
                  <a:lnTo>
                    <a:pt x="3378" y="732"/>
                  </a:lnTo>
                  <a:close/>
                  <a:moveTo>
                    <a:pt x="1335" y="1940"/>
                  </a:moveTo>
                  <a:cubicBezTo>
                    <a:pt x="1351" y="1940"/>
                    <a:pt x="1368" y="1941"/>
                    <a:pt x="1384" y="1942"/>
                  </a:cubicBezTo>
                  <a:lnTo>
                    <a:pt x="1463" y="2815"/>
                  </a:lnTo>
                  <a:lnTo>
                    <a:pt x="925" y="2121"/>
                  </a:lnTo>
                  <a:cubicBezTo>
                    <a:pt x="1028" y="1998"/>
                    <a:pt x="1159" y="1940"/>
                    <a:pt x="1335" y="1940"/>
                  </a:cubicBezTo>
                  <a:close/>
                  <a:moveTo>
                    <a:pt x="2650" y="1135"/>
                  </a:moveTo>
                  <a:lnTo>
                    <a:pt x="3412" y="2815"/>
                  </a:lnTo>
                  <a:cubicBezTo>
                    <a:pt x="3277" y="2838"/>
                    <a:pt x="3143" y="2860"/>
                    <a:pt x="3009" y="2871"/>
                  </a:cubicBezTo>
                  <a:lnTo>
                    <a:pt x="2650" y="1135"/>
                  </a:lnTo>
                  <a:close/>
                  <a:moveTo>
                    <a:pt x="813" y="2278"/>
                  </a:moveTo>
                  <a:lnTo>
                    <a:pt x="1284" y="2882"/>
                  </a:lnTo>
                  <a:cubicBezTo>
                    <a:pt x="959" y="2826"/>
                    <a:pt x="668" y="2681"/>
                    <a:pt x="780" y="2345"/>
                  </a:cubicBezTo>
                  <a:cubicBezTo>
                    <a:pt x="791" y="2322"/>
                    <a:pt x="802" y="2300"/>
                    <a:pt x="813" y="2278"/>
                  </a:cubicBezTo>
                  <a:close/>
                  <a:moveTo>
                    <a:pt x="2213" y="2121"/>
                  </a:moveTo>
                  <a:lnTo>
                    <a:pt x="2740" y="2894"/>
                  </a:lnTo>
                  <a:cubicBezTo>
                    <a:pt x="2594" y="2905"/>
                    <a:pt x="2437" y="2916"/>
                    <a:pt x="2292" y="2927"/>
                  </a:cubicBezTo>
                  <a:lnTo>
                    <a:pt x="2213" y="2121"/>
                  </a:lnTo>
                  <a:close/>
                  <a:moveTo>
                    <a:pt x="1586" y="2166"/>
                  </a:moveTo>
                  <a:lnTo>
                    <a:pt x="2023" y="2927"/>
                  </a:lnTo>
                  <a:cubicBezTo>
                    <a:pt x="2000" y="2927"/>
                    <a:pt x="1983" y="2932"/>
                    <a:pt x="1964" y="2932"/>
                  </a:cubicBezTo>
                  <a:cubicBezTo>
                    <a:pt x="1954" y="2932"/>
                    <a:pt x="1944" y="2931"/>
                    <a:pt x="1933" y="2927"/>
                  </a:cubicBezTo>
                  <a:lnTo>
                    <a:pt x="1653" y="2927"/>
                  </a:lnTo>
                  <a:lnTo>
                    <a:pt x="1586" y="2166"/>
                  </a:lnTo>
                  <a:close/>
                  <a:moveTo>
                    <a:pt x="3098" y="1"/>
                  </a:moveTo>
                  <a:cubicBezTo>
                    <a:pt x="2654" y="1"/>
                    <a:pt x="2179" y="144"/>
                    <a:pt x="1877" y="430"/>
                  </a:cubicBezTo>
                  <a:cubicBezTo>
                    <a:pt x="1530" y="754"/>
                    <a:pt x="1552" y="1225"/>
                    <a:pt x="1709" y="1628"/>
                  </a:cubicBezTo>
                  <a:cubicBezTo>
                    <a:pt x="1633" y="1619"/>
                    <a:pt x="1557" y="1615"/>
                    <a:pt x="1481" y="1615"/>
                  </a:cubicBezTo>
                  <a:cubicBezTo>
                    <a:pt x="973" y="1615"/>
                    <a:pt x="479" y="1819"/>
                    <a:pt x="264" y="2345"/>
                  </a:cubicBezTo>
                  <a:cubicBezTo>
                    <a:pt x="264" y="2356"/>
                    <a:pt x="264" y="2356"/>
                    <a:pt x="264" y="2367"/>
                  </a:cubicBezTo>
                  <a:cubicBezTo>
                    <a:pt x="264" y="2378"/>
                    <a:pt x="253" y="2378"/>
                    <a:pt x="253" y="2390"/>
                  </a:cubicBezTo>
                  <a:cubicBezTo>
                    <a:pt x="0" y="3113"/>
                    <a:pt x="951" y="3266"/>
                    <a:pt x="1805" y="3266"/>
                  </a:cubicBezTo>
                  <a:cubicBezTo>
                    <a:pt x="2274" y="3266"/>
                    <a:pt x="2713" y="3220"/>
                    <a:pt x="2908" y="3196"/>
                  </a:cubicBezTo>
                  <a:cubicBezTo>
                    <a:pt x="3401" y="3140"/>
                    <a:pt x="3882" y="3050"/>
                    <a:pt x="4353" y="2927"/>
                  </a:cubicBezTo>
                  <a:cubicBezTo>
                    <a:pt x="4935" y="2770"/>
                    <a:pt x="5775" y="2535"/>
                    <a:pt x="6089" y="1964"/>
                  </a:cubicBezTo>
                  <a:cubicBezTo>
                    <a:pt x="6279" y="1628"/>
                    <a:pt x="6156" y="1225"/>
                    <a:pt x="5876" y="978"/>
                  </a:cubicBezTo>
                  <a:cubicBezTo>
                    <a:pt x="5685" y="810"/>
                    <a:pt x="5454" y="747"/>
                    <a:pt x="5216" y="747"/>
                  </a:cubicBezTo>
                  <a:cubicBezTo>
                    <a:pt x="4994" y="747"/>
                    <a:pt x="4765" y="802"/>
                    <a:pt x="4554" y="878"/>
                  </a:cubicBezTo>
                  <a:cubicBezTo>
                    <a:pt x="4330" y="497"/>
                    <a:pt x="4017" y="172"/>
                    <a:pt x="3569" y="60"/>
                  </a:cubicBezTo>
                  <a:cubicBezTo>
                    <a:pt x="3423" y="21"/>
                    <a:pt x="3263" y="1"/>
                    <a:pt x="30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4" name="Google Shape;3314;p18"/>
            <p:cNvSpPr/>
            <p:nvPr/>
          </p:nvSpPr>
          <p:spPr>
            <a:xfrm>
              <a:off x="915853" y="240679"/>
              <a:ext cx="286048" cy="148513"/>
            </a:xfrm>
            <a:custGeom>
              <a:avLst/>
              <a:gdLst/>
              <a:ahLst/>
              <a:cxnLst/>
              <a:rect l="l" t="t" r="r" b="b"/>
              <a:pathLst>
                <a:path w="8625" h="4478" extrusionOk="0">
                  <a:moveTo>
                    <a:pt x="1826" y="1545"/>
                  </a:moveTo>
                  <a:cubicBezTo>
                    <a:pt x="1994" y="1590"/>
                    <a:pt x="2151" y="1668"/>
                    <a:pt x="2274" y="1724"/>
                  </a:cubicBezTo>
                  <a:lnTo>
                    <a:pt x="2308" y="1724"/>
                  </a:lnTo>
                  <a:lnTo>
                    <a:pt x="1636" y="2878"/>
                  </a:lnTo>
                  <a:lnTo>
                    <a:pt x="1826" y="1545"/>
                  </a:lnTo>
                  <a:close/>
                  <a:moveTo>
                    <a:pt x="1426" y="1478"/>
                  </a:moveTo>
                  <a:cubicBezTo>
                    <a:pt x="1479" y="1478"/>
                    <a:pt x="1535" y="1483"/>
                    <a:pt x="1591" y="1489"/>
                  </a:cubicBezTo>
                  <a:lnTo>
                    <a:pt x="1367" y="3001"/>
                  </a:lnTo>
                  <a:cubicBezTo>
                    <a:pt x="1333" y="2979"/>
                    <a:pt x="1277" y="2956"/>
                    <a:pt x="1244" y="2923"/>
                  </a:cubicBezTo>
                  <a:cubicBezTo>
                    <a:pt x="986" y="2732"/>
                    <a:pt x="785" y="2463"/>
                    <a:pt x="829" y="2139"/>
                  </a:cubicBezTo>
                  <a:cubicBezTo>
                    <a:pt x="863" y="1892"/>
                    <a:pt x="1031" y="1579"/>
                    <a:pt x="1277" y="1500"/>
                  </a:cubicBezTo>
                  <a:cubicBezTo>
                    <a:pt x="1322" y="1483"/>
                    <a:pt x="1373" y="1478"/>
                    <a:pt x="1426" y="1478"/>
                  </a:cubicBezTo>
                  <a:close/>
                  <a:moveTo>
                    <a:pt x="3887" y="515"/>
                  </a:moveTo>
                  <a:lnTo>
                    <a:pt x="2711" y="3203"/>
                  </a:lnTo>
                  <a:lnTo>
                    <a:pt x="2689" y="1713"/>
                  </a:lnTo>
                  <a:cubicBezTo>
                    <a:pt x="2778" y="1679"/>
                    <a:pt x="2868" y="1635"/>
                    <a:pt x="2901" y="1556"/>
                  </a:cubicBezTo>
                  <a:cubicBezTo>
                    <a:pt x="3114" y="1131"/>
                    <a:pt x="3417" y="683"/>
                    <a:pt x="3887" y="515"/>
                  </a:cubicBezTo>
                  <a:close/>
                  <a:moveTo>
                    <a:pt x="4336" y="446"/>
                  </a:moveTo>
                  <a:cubicBezTo>
                    <a:pt x="4588" y="446"/>
                    <a:pt x="4872" y="503"/>
                    <a:pt x="5108" y="627"/>
                  </a:cubicBezTo>
                  <a:lnTo>
                    <a:pt x="3898" y="3270"/>
                  </a:lnTo>
                  <a:lnTo>
                    <a:pt x="4268" y="447"/>
                  </a:lnTo>
                  <a:cubicBezTo>
                    <a:pt x="4290" y="446"/>
                    <a:pt x="4313" y="446"/>
                    <a:pt x="4336" y="446"/>
                  </a:cubicBezTo>
                  <a:close/>
                  <a:moveTo>
                    <a:pt x="2442" y="1993"/>
                  </a:moveTo>
                  <a:lnTo>
                    <a:pt x="2465" y="3494"/>
                  </a:lnTo>
                  <a:cubicBezTo>
                    <a:pt x="2207" y="3427"/>
                    <a:pt x="1961" y="3337"/>
                    <a:pt x="1725" y="3225"/>
                  </a:cubicBezTo>
                  <a:lnTo>
                    <a:pt x="2442" y="1993"/>
                  </a:lnTo>
                  <a:close/>
                  <a:moveTo>
                    <a:pt x="5366" y="806"/>
                  </a:moveTo>
                  <a:cubicBezTo>
                    <a:pt x="5455" y="884"/>
                    <a:pt x="5534" y="974"/>
                    <a:pt x="5578" y="1086"/>
                  </a:cubicBezTo>
                  <a:cubicBezTo>
                    <a:pt x="5814" y="1590"/>
                    <a:pt x="5534" y="2262"/>
                    <a:pt x="5242" y="2687"/>
                  </a:cubicBezTo>
                  <a:cubicBezTo>
                    <a:pt x="5175" y="2788"/>
                    <a:pt x="5209" y="2844"/>
                    <a:pt x="5276" y="2878"/>
                  </a:cubicBezTo>
                  <a:lnTo>
                    <a:pt x="4794" y="3583"/>
                  </a:lnTo>
                  <a:lnTo>
                    <a:pt x="5366" y="806"/>
                  </a:lnTo>
                  <a:close/>
                  <a:moveTo>
                    <a:pt x="6284" y="2699"/>
                  </a:moveTo>
                  <a:lnTo>
                    <a:pt x="5724" y="3684"/>
                  </a:lnTo>
                  <a:lnTo>
                    <a:pt x="5802" y="2844"/>
                  </a:lnTo>
                  <a:cubicBezTo>
                    <a:pt x="5959" y="2777"/>
                    <a:pt x="6127" y="2721"/>
                    <a:pt x="6284" y="2699"/>
                  </a:cubicBezTo>
                  <a:close/>
                  <a:moveTo>
                    <a:pt x="3943" y="1019"/>
                  </a:moveTo>
                  <a:lnTo>
                    <a:pt x="3585" y="3774"/>
                  </a:lnTo>
                  <a:cubicBezTo>
                    <a:pt x="3529" y="3763"/>
                    <a:pt x="3473" y="3752"/>
                    <a:pt x="3406" y="3740"/>
                  </a:cubicBezTo>
                  <a:cubicBezTo>
                    <a:pt x="3215" y="3696"/>
                    <a:pt x="3013" y="3651"/>
                    <a:pt x="2812" y="3595"/>
                  </a:cubicBezTo>
                  <a:lnTo>
                    <a:pt x="3943" y="1019"/>
                  </a:lnTo>
                  <a:close/>
                  <a:moveTo>
                    <a:pt x="6687" y="2687"/>
                  </a:moveTo>
                  <a:cubicBezTo>
                    <a:pt x="6911" y="2710"/>
                    <a:pt x="7113" y="2811"/>
                    <a:pt x="7281" y="2979"/>
                  </a:cubicBezTo>
                  <a:lnTo>
                    <a:pt x="6586" y="3875"/>
                  </a:lnTo>
                  <a:lnTo>
                    <a:pt x="6687" y="2687"/>
                  </a:lnTo>
                  <a:close/>
                  <a:moveTo>
                    <a:pt x="4951" y="1567"/>
                  </a:moveTo>
                  <a:lnTo>
                    <a:pt x="4470" y="3920"/>
                  </a:lnTo>
                  <a:cubicBezTo>
                    <a:pt x="4290" y="3897"/>
                    <a:pt x="4100" y="3864"/>
                    <a:pt x="3921" y="3830"/>
                  </a:cubicBezTo>
                  <a:lnTo>
                    <a:pt x="4951" y="1567"/>
                  </a:lnTo>
                  <a:close/>
                  <a:moveTo>
                    <a:pt x="7438" y="3180"/>
                  </a:moveTo>
                  <a:cubicBezTo>
                    <a:pt x="7460" y="3236"/>
                    <a:pt x="7494" y="3281"/>
                    <a:pt x="7516" y="3337"/>
                  </a:cubicBezTo>
                  <a:cubicBezTo>
                    <a:pt x="7684" y="3830"/>
                    <a:pt x="7236" y="3964"/>
                    <a:pt x="6799" y="4009"/>
                  </a:cubicBezTo>
                  <a:lnTo>
                    <a:pt x="7438" y="3180"/>
                  </a:lnTo>
                  <a:close/>
                  <a:moveTo>
                    <a:pt x="5545" y="2923"/>
                  </a:moveTo>
                  <a:lnTo>
                    <a:pt x="5444" y="4020"/>
                  </a:lnTo>
                  <a:cubicBezTo>
                    <a:pt x="5242" y="4009"/>
                    <a:pt x="5041" y="3987"/>
                    <a:pt x="4839" y="3964"/>
                  </a:cubicBezTo>
                  <a:lnTo>
                    <a:pt x="5545" y="2923"/>
                  </a:lnTo>
                  <a:close/>
                  <a:moveTo>
                    <a:pt x="6418" y="2979"/>
                  </a:moveTo>
                  <a:lnTo>
                    <a:pt x="6318" y="4032"/>
                  </a:lnTo>
                  <a:lnTo>
                    <a:pt x="6295" y="4032"/>
                  </a:lnTo>
                  <a:cubicBezTo>
                    <a:pt x="6249" y="4035"/>
                    <a:pt x="6203" y="4036"/>
                    <a:pt x="6157" y="4036"/>
                  </a:cubicBezTo>
                  <a:cubicBezTo>
                    <a:pt x="6046" y="4036"/>
                    <a:pt x="5932" y="4028"/>
                    <a:pt x="5814" y="4020"/>
                  </a:cubicBezTo>
                  <a:lnTo>
                    <a:pt x="6418" y="2979"/>
                  </a:lnTo>
                  <a:close/>
                  <a:moveTo>
                    <a:pt x="4546" y="1"/>
                  </a:moveTo>
                  <a:cubicBezTo>
                    <a:pt x="4271" y="1"/>
                    <a:pt x="4002" y="40"/>
                    <a:pt x="3764" y="111"/>
                  </a:cubicBezTo>
                  <a:cubicBezTo>
                    <a:pt x="3181" y="291"/>
                    <a:pt x="2733" y="683"/>
                    <a:pt x="2420" y="1187"/>
                  </a:cubicBezTo>
                  <a:cubicBezTo>
                    <a:pt x="2155" y="1100"/>
                    <a:pt x="1879" y="1042"/>
                    <a:pt x="1607" y="1042"/>
                  </a:cubicBezTo>
                  <a:cubicBezTo>
                    <a:pt x="1316" y="1042"/>
                    <a:pt x="1028" y="1108"/>
                    <a:pt x="762" y="1276"/>
                  </a:cubicBezTo>
                  <a:cubicBezTo>
                    <a:pt x="359" y="1523"/>
                    <a:pt x="1" y="2038"/>
                    <a:pt x="101" y="2542"/>
                  </a:cubicBezTo>
                  <a:cubicBezTo>
                    <a:pt x="269" y="3371"/>
                    <a:pt x="1434" y="3740"/>
                    <a:pt x="2129" y="3942"/>
                  </a:cubicBezTo>
                  <a:cubicBezTo>
                    <a:pt x="3279" y="4289"/>
                    <a:pt x="4525" y="4478"/>
                    <a:pt x="5736" y="4478"/>
                  </a:cubicBezTo>
                  <a:cubicBezTo>
                    <a:pt x="5894" y="4478"/>
                    <a:pt x="6050" y="4475"/>
                    <a:pt x="6206" y="4468"/>
                  </a:cubicBezTo>
                  <a:cubicBezTo>
                    <a:pt x="6911" y="4446"/>
                    <a:pt x="8625" y="4244"/>
                    <a:pt x="8244" y="3147"/>
                  </a:cubicBezTo>
                  <a:cubicBezTo>
                    <a:pt x="7971" y="2472"/>
                    <a:pt x="7391" y="2214"/>
                    <a:pt x="6764" y="2214"/>
                  </a:cubicBezTo>
                  <a:cubicBezTo>
                    <a:pt x="6569" y="2214"/>
                    <a:pt x="6369" y="2239"/>
                    <a:pt x="6172" y="2284"/>
                  </a:cubicBezTo>
                  <a:cubicBezTo>
                    <a:pt x="6441" y="1691"/>
                    <a:pt x="6542" y="963"/>
                    <a:pt x="6026" y="492"/>
                  </a:cubicBezTo>
                  <a:cubicBezTo>
                    <a:pt x="5648" y="151"/>
                    <a:pt x="5087" y="1"/>
                    <a:pt x="45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5" name="Google Shape;3315;p18"/>
            <p:cNvSpPr/>
            <p:nvPr/>
          </p:nvSpPr>
          <p:spPr>
            <a:xfrm>
              <a:off x="1333533" y="254641"/>
              <a:ext cx="208276" cy="108350"/>
            </a:xfrm>
            <a:custGeom>
              <a:avLst/>
              <a:gdLst/>
              <a:ahLst/>
              <a:cxnLst/>
              <a:rect l="l" t="t" r="r" b="b"/>
              <a:pathLst>
                <a:path w="6280" h="3267" extrusionOk="0">
                  <a:moveTo>
                    <a:pt x="4913" y="1102"/>
                  </a:moveTo>
                  <a:lnTo>
                    <a:pt x="5047" y="2087"/>
                  </a:lnTo>
                  <a:lnTo>
                    <a:pt x="4543" y="1214"/>
                  </a:lnTo>
                  <a:cubicBezTo>
                    <a:pt x="4667" y="1169"/>
                    <a:pt x="4790" y="1124"/>
                    <a:pt x="4913" y="1102"/>
                  </a:cubicBezTo>
                  <a:close/>
                  <a:moveTo>
                    <a:pt x="5092" y="1102"/>
                  </a:moveTo>
                  <a:lnTo>
                    <a:pt x="5092" y="1102"/>
                  </a:lnTo>
                  <a:cubicBezTo>
                    <a:pt x="5305" y="1113"/>
                    <a:pt x="5484" y="1214"/>
                    <a:pt x="5596" y="1482"/>
                  </a:cubicBezTo>
                  <a:cubicBezTo>
                    <a:pt x="5686" y="1684"/>
                    <a:pt x="5664" y="1874"/>
                    <a:pt x="5518" y="2042"/>
                  </a:cubicBezTo>
                  <a:cubicBezTo>
                    <a:pt x="5451" y="2132"/>
                    <a:pt x="5350" y="2199"/>
                    <a:pt x="5260" y="2255"/>
                  </a:cubicBezTo>
                  <a:lnTo>
                    <a:pt x="5092" y="1102"/>
                  </a:lnTo>
                  <a:close/>
                  <a:moveTo>
                    <a:pt x="3457" y="452"/>
                  </a:moveTo>
                  <a:cubicBezTo>
                    <a:pt x="3748" y="609"/>
                    <a:pt x="3972" y="889"/>
                    <a:pt x="4118" y="1191"/>
                  </a:cubicBezTo>
                  <a:cubicBezTo>
                    <a:pt x="4151" y="1247"/>
                    <a:pt x="4219" y="1281"/>
                    <a:pt x="4286" y="1281"/>
                  </a:cubicBezTo>
                  <a:lnTo>
                    <a:pt x="4275" y="2334"/>
                  </a:lnTo>
                  <a:lnTo>
                    <a:pt x="3457" y="452"/>
                  </a:lnTo>
                  <a:close/>
                  <a:moveTo>
                    <a:pt x="2960" y="325"/>
                  </a:moveTo>
                  <a:cubicBezTo>
                    <a:pt x="3024" y="325"/>
                    <a:pt x="3086" y="330"/>
                    <a:pt x="3143" y="340"/>
                  </a:cubicBezTo>
                  <a:lnTo>
                    <a:pt x="3412" y="2378"/>
                  </a:lnTo>
                  <a:lnTo>
                    <a:pt x="2516" y="407"/>
                  </a:lnTo>
                  <a:cubicBezTo>
                    <a:pt x="2649" y="352"/>
                    <a:pt x="2810" y="325"/>
                    <a:pt x="2960" y="325"/>
                  </a:cubicBezTo>
                  <a:close/>
                  <a:moveTo>
                    <a:pt x="4465" y="1449"/>
                  </a:moveTo>
                  <a:lnTo>
                    <a:pt x="5014" y="2390"/>
                  </a:lnTo>
                  <a:cubicBezTo>
                    <a:pt x="4835" y="2468"/>
                    <a:pt x="4644" y="2535"/>
                    <a:pt x="4454" y="2591"/>
                  </a:cubicBezTo>
                  <a:lnTo>
                    <a:pt x="4465" y="1449"/>
                  </a:lnTo>
                  <a:close/>
                  <a:moveTo>
                    <a:pt x="2337" y="519"/>
                  </a:moveTo>
                  <a:lnTo>
                    <a:pt x="2763" y="2602"/>
                  </a:lnTo>
                  <a:lnTo>
                    <a:pt x="2763" y="2602"/>
                  </a:lnTo>
                  <a:lnTo>
                    <a:pt x="2382" y="2042"/>
                  </a:lnTo>
                  <a:cubicBezTo>
                    <a:pt x="2449" y="1998"/>
                    <a:pt x="2483" y="1942"/>
                    <a:pt x="2427" y="1863"/>
                  </a:cubicBezTo>
                  <a:cubicBezTo>
                    <a:pt x="2225" y="1561"/>
                    <a:pt x="2023" y="1068"/>
                    <a:pt x="2180" y="710"/>
                  </a:cubicBezTo>
                  <a:cubicBezTo>
                    <a:pt x="2214" y="631"/>
                    <a:pt x="2270" y="564"/>
                    <a:pt x="2337" y="519"/>
                  </a:cubicBezTo>
                  <a:close/>
                  <a:moveTo>
                    <a:pt x="1699" y="1998"/>
                  </a:moveTo>
                  <a:lnTo>
                    <a:pt x="1699" y="1998"/>
                  </a:lnTo>
                  <a:cubicBezTo>
                    <a:pt x="1799" y="2020"/>
                    <a:pt x="1889" y="2054"/>
                    <a:pt x="1979" y="2110"/>
                  </a:cubicBezTo>
                  <a:cubicBezTo>
                    <a:pt x="1990" y="2110"/>
                    <a:pt x="2012" y="2110"/>
                    <a:pt x="2035" y="2121"/>
                  </a:cubicBezTo>
                  <a:lnTo>
                    <a:pt x="2079" y="2670"/>
                  </a:lnTo>
                  <a:lnTo>
                    <a:pt x="1699" y="1998"/>
                  </a:lnTo>
                  <a:close/>
                  <a:moveTo>
                    <a:pt x="3379" y="732"/>
                  </a:moveTo>
                  <a:lnTo>
                    <a:pt x="4219" y="2647"/>
                  </a:lnTo>
                  <a:cubicBezTo>
                    <a:pt x="4163" y="2658"/>
                    <a:pt x="4107" y="2670"/>
                    <a:pt x="4062" y="2681"/>
                  </a:cubicBezTo>
                  <a:cubicBezTo>
                    <a:pt x="3927" y="2714"/>
                    <a:pt x="3782" y="2748"/>
                    <a:pt x="3636" y="2770"/>
                  </a:cubicBezTo>
                  <a:lnTo>
                    <a:pt x="3379" y="732"/>
                  </a:lnTo>
                  <a:close/>
                  <a:moveTo>
                    <a:pt x="1336" y="1940"/>
                  </a:moveTo>
                  <a:cubicBezTo>
                    <a:pt x="1352" y="1940"/>
                    <a:pt x="1368" y="1941"/>
                    <a:pt x="1385" y="1942"/>
                  </a:cubicBezTo>
                  <a:lnTo>
                    <a:pt x="1452" y="2815"/>
                  </a:lnTo>
                  <a:lnTo>
                    <a:pt x="1452" y="2815"/>
                  </a:lnTo>
                  <a:lnTo>
                    <a:pt x="914" y="2121"/>
                  </a:lnTo>
                  <a:cubicBezTo>
                    <a:pt x="1017" y="1998"/>
                    <a:pt x="1158" y="1940"/>
                    <a:pt x="1336" y="1940"/>
                  </a:cubicBezTo>
                  <a:close/>
                  <a:moveTo>
                    <a:pt x="2651" y="1135"/>
                  </a:moveTo>
                  <a:lnTo>
                    <a:pt x="3401" y="2815"/>
                  </a:lnTo>
                  <a:cubicBezTo>
                    <a:pt x="3267" y="2838"/>
                    <a:pt x="3132" y="2860"/>
                    <a:pt x="2998" y="2871"/>
                  </a:cubicBezTo>
                  <a:lnTo>
                    <a:pt x="2651" y="1135"/>
                  </a:lnTo>
                  <a:close/>
                  <a:moveTo>
                    <a:pt x="814" y="2278"/>
                  </a:moveTo>
                  <a:lnTo>
                    <a:pt x="1284" y="2882"/>
                  </a:lnTo>
                  <a:cubicBezTo>
                    <a:pt x="948" y="2826"/>
                    <a:pt x="668" y="2681"/>
                    <a:pt x="780" y="2345"/>
                  </a:cubicBezTo>
                  <a:cubicBezTo>
                    <a:pt x="791" y="2322"/>
                    <a:pt x="802" y="2300"/>
                    <a:pt x="814" y="2278"/>
                  </a:cubicBezTo>
                  <a:close/>
                  <a:moveTo>
                    <a:pt x="2214" y="2121"/>
                  </a:moveTo>
                  <a:lnTo>
                    <a:pt x="2740" y="2894"/>
                  </a:lnTo>
                  <a:cubicBezTo>
                    <a:pt x="2583" y="2905"/>
                    <a:pt x="2438" y="2916"/>
                    <a:pt x="2292" y="2927"/>
                  </a:cubicBezTo>
                  <a:lnTo>
                    <a:pt x="2214" y="2121"/>
                  </a:lnTo>
                  <a:close/>
                  <a:moveTo>
                    <a:pt x="1586" y="2166"/>
                  </a:moveTo>
                  <a:lnTo>
                    <a:pt x="2023" y="2927"/>
                  </a:lnTo>
                  <a:cubicBezTo>
                    <a:pt x="2001" y="2927"/>
                    <a:pt x="1983" y="2932"/>
                    <a:pt x="1964" y="2932"/>
                  </a:cubicBezTo>
                  <a:cubicBezTo>
                    <a:pt x="1955" y="2932"/>
                    <a:pt x="1945" y="2931"/>
                    <a:pt x="1934" y="2927"/>
                  </a:cubicBezTo>
                  <a:lnTo>
                    <a:pt x="1654" y="2927"/>
                  </a:lnTo>
                  <a:lnTo>
                    <a:pt x="1586" y="2166"/>
                  </a:lnTo>
                  <a:close/>
                  <a:moveTo>
                    <a:pt x="3096" y="1"/>
                  </a:moveTo>
                  <a:cubicBezTo>
                    <a:pt x="2650" y="1"/>
                    <a:pt x="2172" y="144"/>
                    <a:pt x="1878" y="430"/>
                  </a:cubicBezTo>
                  <a:cubicBezTo>
                    <a:pt x="1530" y="754"/>
                    <a:pt x="1553" y="1225"/>
                    <a:pt x="1710" y="1628"/>
                  </a:cubicBezTo>
                  <a:cubicBezTo>
                    <a:pt x="1634" y="1619"/>
                    <a:pt x="1557" y="1615"/>
                    <a:pt x="1481" y="1615"/>
                  </a:cubicBezTo>
                  <a:cubicBezTo>
                    <a:pt x="973" y="1615"/>
                    <a:pt x="479" y="1819"/>
                    <a:pt x="265" y="2345"/>
                  </a:cubicBezTo>
                  <a:cubicBezTo>
                    <a:pt x="265" y="2356"/>
                    <a:pt x="265" y="2356"/>
                    <a:pt x="265" y="2367"/>
                  </a:cubicBezTo>
                  <a:cubicBezTo>
                    <a:pt x="265" y="2378"/>
                    <a:pt x="254" y="2378"/>
                    <a:pt x="254" y="2390"/>
                  </a:cubicBezTo>
                  <a:cubicBezTo>
                    <a:pt x="1" y="3113"/>
                    <a:pt x="952" y="3266"/>
                    <a:pt x="1805" y="3266"/>
                  </a:cubicBezTo>
                  <a:cubicBezTo>
                    <a:pt x="2274" y="3266"/>
                    <a:pt x="2714" y="3220"/>
                    <a:pt x="2908" y="3196"/>
                  </a:cubicBezTo>
                  <a:cubicBezTo>
                    <a:pt x="3390" y="3140"/>
                    <a:pt x="3883" y="3050"/>
                    <a:pt x="4353" y="2927"/>
                  </a:cubicBezTo>
                  <a:cubicBezTo>
                    <a:pt x="4935" y="2770"/>
                    <a:pt x="5764" y="2535"/>
                    <a:pt x="6089" y="1964"/>
                  </a:cubicBezTo>
                  <a:cubicBezTo>
                    <a:pt x="6280" y="1628"/>
                    <a:pt x="6145" y="1225"/>
                    <a:pt x="5876" y="978"/>
                  </a:cubicBezTo>
                  <a:cubicBezTo>
                    <a:pt x="5685" y="810"/>
                    <a:pt x="5455" y="747"/>
                    <a:pt x="5216" y="747"/>
                  </a:cubicBezTo>
                  <a:cubicBezTo>
                    <a:pt x="4994" y="747"/>
                    <a:pt x="4765" y="802"/>
                    <a:pt x="4555" y="878"/>
                  </a:cubicBezTo>
                  <a:cubicBezTo>
                    <a:pt x="4331" y="497"/>
                    <a:pt x="4017" y="172"/>
                    <a:pt x="3569" y="60"/>
                  </a:cubicBezTo>
                  <a:cubicBezTo>
                    <a:pt x="3423" y="21"/>
                    <a:pt x="3262" y="1"/>
                    <a:pt x="3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6" name="Google Shape;3316;p18"/>
            <p:cNvSpPr/>
            <p:nvPr/>
          </p:nvSpPr>
          <p:spPr>
            <a:xfrm>
              <a:off x="1685149" y="240679"/>
              <a:ext cx="286081" cy="148513"/>
            </a:xfrm>
            <a:custGeom>
              <a:avLst/>
              <a:gdLst/>
              <a:ahLst/>
              <a:cxnLst/>
              <a:rect l="l" t="t" r="r" b="b"/>
              <a:pathLst>
                <a:path w="8626" h="4478" extrusionOk="0">
                  <a:moveTo>
                    <a:pt x="1827" y="1545"/>
                  </a:moveTo>
                  <a:cubicBezTo>
                    <a:pt x="1995" y="1590"/>
                    <a:pt x="2152" y="1668"/>
                    <a:pt x="2275" y="1724"/>
                  </a:cubicBezTo>
                  <a:lnTo>
                    <a:pt x="2308" y="1724"/>
                  </a:lnTo>
                  <a:lnTo>
                    <a:pt x="1636" y="2878"/>
                  </a:lnTo>
                  <a:lnTo>
                    <a:pt x="1827" y="1545"/>
                  </a:lnTo>
                  <a:close/>
                  <a:moveTo>
                    <a:pt x="1425" y="1478"/>
                  </a:moveTo>
                  <a:cubicBezTo>
                    <a:pt x="1477" y="1478"/>
                    <a:pt x="1530" y="1483"/>
                    <a:pt x="1580" y="1489"/>
                  </a:cubicBezTo>
                  <a:lnTo>
                    <a:pt x="1367" y="3001"/>
                  </a:lnTo>
                  <a:cubicBezTo>
                    <a:pt x="1323" y="2979"/>
                    <a:pt x="1278" y="2956"/>
                    <a:pt x="1233" y="2923"/>
                  </a:cubicBezTo>
                  <a:cubicBezTo>
                    <a:pt x="987" y="2732"/>
                    <a:pt x="774" y="2463"/>
                    <a:pt x="830" y="2139"/>
                  </a:cubicBezTo>
                  <a:cubicBezTo>
                    <a:pt x="863" y="1892"/>
                    <a:pt x="1031" y="1579"/>
                    <a:pt x="1278" y="1500"/>
                  </a:cubicBezTo>
                  <a:cubicBezTo>
                    <a:pt x="1323" y="1483"/>
                    <a:pt x="1373" y="1478"/>
                    <a:pt x="1425" y="1478"/>
                  </a:cubicBezTo>
                  <a:close/>
                  <a:moveTo>
                    <a:pt x="3888" y="515"/>
                  </a:moveTo>
                  <a:lnTo>
                    <a:pt x="2712" y="3203"/>
                  </a:lnTo>
                  <a:lnTo>
                    <a:pt x="2689" y="1713"/>
                  </a:lnTo>
                  <a:cubicBezTo>
                    <a:pt x="2779" y="1679"/>
                    <a:pt x="2857" y="1635"/>
                    <a:pt x="2902" y="1556"/>
                  </a:cubicBezTo>
                  <a:cubicBezTo>
                    <a:pt x="3115" y="1131"/>
                    <a:pt x="3417" y="683"/>
                    <a:pt x="3888" y="515"/>
                  </a:cubicBezTo>
                  <a:close/>
                  <a:moveTo>
                    <a:pt x="4327" y="446"/>
                  </a:moveTo>
                  <a:cubicBezTo>
                    <a:pt x="4587" y="446"/>
                    <a:pt x="4861" y="503"/>
                    <a:pt x="5097" y="627"/>
                  </a:cubicBezTo>
                  <a:lnTo>
                    <a:pt x="3899" y="3270"/>
                  </a:lnTo>
                  <a:lnTo>
                    <a:pt x="4257" y="447"/>
                  </a:lnTo>
                  <a:cubicBezTo>
                    <a:pt x="4280" y="446"/>
                    <a:pt x="4304" y="446"/>
                    <a:pt x="4327" y="446"/>
                  </a:cubicBezTo>
                  <a:close/>
                  <a:moveTo>
                    <a:pt x="2443" y="1993"/>
                  </a:moveTo>
                  <a:lnTo>
                    <a:pt x="2465" y="3494"/>
                  </a:lnTo>
                  <a:cubicBezTo>
                    <a:pt x="2208" y="3427"/>
                    <a:pt x="1961" y="3337"/>
                    <a:pt x="1726" y="3225"/>
                  </a:cubicBezTo>
                  <a:lnTo>
                    <a:pt x="2443" y="1993"/>
                  </a:lnTo>
                  <a:close/>
                  <a:moveTo>
                    <a:pt x="5366" y="806"/>
                  </a:moveTo>
                  <a:cubicBezTo>
                    <a:pt x="5456" y="884"/>
                    <a:pt x="5534" y="974"/>
                    <a:pt x="5579" y="1086"/>
                  </a:cubicBezTo>
                  <a:cubicBezTo>
                    <a:pt x="5814" y="1590"/>
                    <a:pt x="5534" y="2262"/>
                    <a:pt x="5243" y="2687"/>
                  </a:cubicBezTo>
                  <a:cubicBezTo>
                    <a:pt x="5176" y="2788"/>
                    <a:pt x="5209" y="2844"/>
                    <a:pt x="5276" y="2878"/>
                  </a:cubicBezTo>
                  <a:lnTo>
                    <a:pt x="4784" y="3583"/>
                  </a:lnTo>
                  <a:lnTo>
                    <a:pt x="5366" y="806"/>
                  </a:lnTo>
                  <a:close/>
                  <a:moveTo>
                    <a:pt x="6285" y="2699"/>
                  </a:moveTo>
                  <a:lnTo>
                    <a:pt x="5725" y="3684"/>
                  </a:lnTo>
                  <a:lnTo>
                    <a:pt x="5803" y="2844"/>
                  </a:lnTo>
                  <a:cubicBezTo>
                    <a:pt x="5960" y="2777"/>
                    <a:pt x="6128" y="2721"/>
                    <a:pt x="6285" y="2699"/>
                  </a:cubicBezTo>
                  <a:close/>
                  <a:moveTo>
                    <a:pt x="3944" y="1007"/>
                  </a:moveTo>
                  <a:lnTo>
                    <a:pt x="3585" y="3774"/>
                  </a:lnTo>
                  <a:cubicBezTo>
                    <a:pt x="3529" y="3763"/>
                    <a:pt x="3462" y="3752"/>
                    <a:pt x="3406" y="3740"/>
                  </a:cubicBezTo>
                  <a:cubicBezTo>
                    <a:pt x="3216" y="3696"/>
                    <a:pt x="3014" y="3651"/>
                    <a:pt x="2812" y="3595"/>
                  </a:cubicBezTo>
                  <a:lnTo>
                    <a:pt x="3944" y="1007"/>
                  </a:lnTo>
                  <a:close/>
                  <a:moveTo>
                    <a:pt x="6688" y="2687"/>
                  </a:moveTo>
                  <a:cubicBezTo>
                    <a:pt x="6912" y="2710"/>
                    <a:pt x="7113" y="2811"/>
                    <a:pt x="7281" y="2979"/>
                  </a:cubicBezTo>
                  <a:lnTo>
                    <a:pt x="6587" y="3875"/>
                  </a:lnTo>
                  <a:lnTo>
                    <a:pt x="6688" y="2687"/>
                  </a:lnTo>
                  <a:close/>
                  <a:moveTo>
                    <a:pt x="4952" y="1567"/>
                  </a:moveTo>
                  <a:lnTo>
                    <a:pt x="4470" y="3920"/>
                  </a:lnTo>
                  <a:cubicBezTo>
                    <a:pt x="4280" y="3897"/>
                    <a:pt x="4100" y="3864"/>
                    <a:pt x="3921" y="3830"/>
                  </a:cubicBezTo>
                  <a:lnTo>
                    <a:pt x="4952" y="1567"/>
                  </a:lnTo>
                  <a:close/>
                  <a:moveTo>
                    <a:pt x="7427" y="3180"/>
                  </a:moveTo>
                  <a:cubicBezTo>
                    <a:pt x="7461" y="3236"/>
                    <a:pt x="7494" y="3281"/>
                    <a:pt x="7517" y="3337"/>
                  </a:cubicBezTo>
                  <a:cubicBezTo>
                    <a:pt x="7685" y="3830"/>
                    <a:pt x="7237" y="3964"/>
                    <a:pt x="6789" y="4009"/>
                  </a:cubicBezTo>
                  <a:lnTo>
                    <a:pt x="7427" y="3180"/>
                  </a:lnTo>
                  <a:close/>
                  <a:moveTo>
                    <a:pt x="5545" y="2923"/>
                  </a:moveTo>
                  <a:lnTo>
                    <a:pt x="5444" y="4020"/>
                  </a:lnTo>
                  <a:cubicBezTo>
                    <a:pt x="5243" y="4009"/>
                    <a:pt x="5041" y="3987"/>
                    <a:pt x="4840" y="3964"/>
                  </a:cubicBezTo>
                  <a:lnTo>
                    <a:pt x="5545" y="2923"/>
                  </a:lnTo>
                  <a:close/>
                  <a:moveTo>
                    <a:pt x="6408" y="2979"/>
                  </a:moveTo>
                  <a:lnTo>
                    <a:pt x="6318" y="4032"/>
                  </a:lnTo>
                  <a:lnTo>
                    <a:pt x="6296" y="4032"/>
                  </a:lnTo>
                  <a:cubicBezTo>
                    <a:pt x="6250" y="4035"/>
                    <a:pt x="6203" y="4036"/>
                    <a:pt x="6156" y="4036"/>
                  </a:cubicBezTo>
                  <a:cubicBezTo>
                    <a:pt x="6041" y="4036"/>
                    <a:pt x="5925" y="4028"/>
                    <a:pt x="5814" y="4020"/>
                  </a:cubicBezTo>
                  <a:lnTo>
                    <a:pt x="6408" y="2979"/>
                  </a:lnTo>
                  <a:close/>
                  <a:moveTo>
                    <a:pt x="4547" y="1"/>
                  </a:moveTo>
                  <a:cubicBezTo>
                    <a:pt x="4272" y="1"/>
                    <a:pt x="4002" y="40"/>
                    <a:pt x="3764" y="111"/>
                  </a:cubicBezTo>
                  <a:cubicBezTo>
                    <a:pt x="3182" y="291"/>
                    <a:pt x="2734" y="683"/>
                    <a:pt x="2409" y="1187"/>
                  </a:cubicBezTo>
                  <a:cubicBezTo>
                    <a:pt x="2149" y="1100"/>
                    <a:pt x="1876" y="1042"/>
                    <a:pt x="1606" y="1042"/>
                  </a:cubicBezTo>
                  <a:cubicBezTo>
                    <a:pt x="1316" y="1042"/>
                    <a:pt x="1029" y="1108"/>
                    <a:pt x="763" y="1276"/>
                  </a:cubicBezTo>
                  <a:cubicBezTo>
                    <a:pt x="348" y="1523"/>
                    <a:pt x="1" y="2038"/>
                    <a:pt x="102" y="2542"/>
                  </a:cubicBezTo>
                  <a:cubicBezTo>
                    <a:pt x="270" y="3371"/>
                    <a:pt x="1435" y="3740"/>
                    <a:pt x="2129" y="3942"/>
                  </a:cubicBezTo>
                  <a:cubicBezTo>
                    <a:pt x="3279" y="4289"/>
                    <a:pt x="4526" y="4478"/>
                    <a:pt x="5737" y="4478"/>
                  </a:cubicBezTo>
                  <a:cubicBezTo>
                    <a:pt x="5894" y="4478"/>
                    <a:pt x="6050" y="4475"/>
                    <a:pt x="6206" y="4468"/>
                  </a:cubicBezTo>
                  <a:cubicBezTo>
                    <a:pt x="6912" y="4446"/>
                    <a:pt x="8625" y="4244"/>
                    <a:pt x="8245" y="3147"/>
                  </a:cubicBezTo>
                  <a:cubicBezTo>
                    <a:pt x="7971" y="2472"/>
                    <a:pt x="7385" y="2214"/>
                    <a:pt x="6755" y="2214"/>
                  </a:cubicBezTo>
                  <a:cubicBezTo>
                    <a:pt x="6559" y="2214"/>
                    <a:pt x="6358" y="2239"/>
                    <a:pt x="6161" y="2284"/>
                  </a:cubicBezTo>
                  <a:cubicBezTo>
                    <a:pt x="6441" y="1691"/>
                    <a:pt x="6531" y="963"/>
                    <a:pt x="6027" y="492"/>
                  </a:cubicBezTo>
                  <a:cubicBezTo>
                    <a:pt x="5648" y="151"/>
                    <a:pt x="5087" y="1"/>
                    <a:pt x="4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7" name="Google Shape;3317;p18"/>
            <p:cNvSpPr/>
            <p:nvPr/>
          </p:nvSpPr>
          <p:spPr>
            <a:xfrm>
              <a:off x="2102730" y="254641"/>
              <a:ext cx="208011" cy="108184"/>
            </a:xfrm>
            <a:custGeom>
              <a:avLst/>
              <a:gdLst/>
              <a:ahLst/>
              <a:cxnLst/>
              <a:rect l="l" t="t" r="r" b="b"/>
              <a:pathLst>
                <a:path w="6272" h="3262" extrusionOk="0">
                  <a:moveTo>
                    <a:pt x="4917" y="1102"/>
                  </a:moveTo>
                  <a:lnTo>
                    <a:pt x="5051" y="2087"/>
                  </a:lnTo>
                  <a:lnTo>
                    <a:pt x="4547" y="1214"/>
                  </a:lnTo>
                  <a:cubicBezTo>
                    <a:pt x="4670" y="1169"/>
                    <a:pt x="4793" y="1124"/>
                    <a:pt x="4917" y="1102"/>
                  </a:cubicBezTo>
                  <a:close/>
                  <a:moveTo>
                    <a:pt x="5096" y="1102"/>
                  </a:moveTo>
                  <a:cubicBezTo>
                    <a:pt x="5297" y="1113"/>
                    <a:pt x="5477" y="1214"/>
                    <a:pt x="5600" y="1482"/>
                  </a:cubicBezTo>
                  <a:cubicBezTo>
                    <a:pt x="5678" y="1684"/>
                    <a:pt x="5667" y="1874"/>
                    <a:pt x="5521" y="2042"/>
                  </a:cubicBezTo>
                  <a:cubicBezTo>
                    <a:pt x="5443" y="2132"/>
                    <a:pt x="5353" y="2199"/>
                    <a:pt x="5264" y="2255"/>
                  </a:cubicBezTo>
                  <a:lnTo>
                    <a:pt x="5096" y="1102"/>
                  </a:lnTo>
                  <a:close/>
                  <a:moveTo>
                    <a:pt x="3460" y="452"/>
                  </a:moveTo>
                  <a:lnTo>
                    <a:pt x="3460" y="452"/>
                  </a:lnTo>
                  <a:cubicBezTo>
                    <a:pt x="3752" y="609"/>
                    <a:pt x="3976" y="889"/>
                    <a:pt x="4121" y="1191"/>
                  </a:cubicBezTo>
                  <a:cubicBezTo>
                    <a:pt x="4155" y="1247"/>
                    <a:pt x="4222" y="1281"/>
                    <a:pt x="4289" y="1281"/>
                  </a:cubicBezTo>
                  <a:lnTo>
                    <a:pt x="4278" y="2334"/>
                  </a:lnTo>
                  <a:lnTo>
                    <a:pt x="3460" y="452"/>
                  </a:lnTo>
                  <a:close/>
                  <a:moveTo>
                    <a:pt x="2958" y="325"/>
                  </a:moveTo>
                  <a:cubicBezTo>
                    <a:pt x="3023" y="325"/>
                    <a:pt x="3086" y="330"/>
                    <a:pt x="3147" y="340"/>
                  </a:cubicBezTo>
                  <a:lnTo>
                    <a:pt x="3404" y="2378"/>
                  </a:lnTo>
                  <a:lnTo>
                    <a:pt x="2520" y="407"/>
                  </a:lnTo>
                  <a:cubicBezTo>
                    <a:pt x="2653" y="352"/>
                    <a:pt x="2808" y="325"/>
                    <a:pt x="2958" y="325"/>
                  </a:cubicBezTo>
                  <a:close/>
                  <a:moveTo>
                    <a:pt x="4469" y="1449"/>
                  </a:moveTo>
                  <a:lnTo>
                    <a:pt x="5017" y="2390"/>
                  </a:lnTo>
                  <a:cubicBezTo>
                    <a:pt x="4838" y="2468"/>
                    <a:pt x="4648" y="2535"/>
                    <a:pt x="4457" y="2591"/>
                  </a:cubicBezTo>
                  <a:lnTo>
                    <a:pt x="4469" y="1449"/>
                  </a:lnTo>
                  <a:close/>
                  <a:moveTo>
                    <a:pt x="2329" y="519"/>
                  </a:moveTo>
                  <a:lnTo>
                    <a:pt x="2766" y="2602"/>
                  </a:lnTo>
                  <a:lnTo>
                    <a:pt x="2766" y="2602"/>
                  </a:lnTo>
                  <a:lnTo>
                    <a:pt x="2385" y="2042"/>
                  </a:lnTo>
                  <a:cubicBezTo>
                    <a:pt x="2452" y="1998"/>
                    <a:pt x="2486" y="1942"/>
                    <a:pt x="2430" y="1863"/>
                  </a:cubicBezTo>
                  <a:cubicBezTo>
                    <a:pt x="2228" y="1561"/>
                    <a:pt x="2016" y="1068"/>
                    <a:pt x="2184" y="710"/>
                  </a:cubicBezTo>
                  <a:cubicBezTo>
                    <a:pt x="2217" y="631"/>
                    <a:pt x="2273" y="564"/>
                    <a:pt x="2329" y="519"/>
                  </a:cubicBezTo>
                  <a:close/>
                  <a:moveTo>
                    <a:pt x="1702" y="1998"/>
                  </a:moveTo>
                  <a:cubicBezTo>
                    <a:pt x="1792" y="2020"/>
                    <a:pt x="1892" y="2054"/>
                    <a:pt x="1982" y="2110"/>
                  </a:cubicBezTo>
                  <a:cubicBezTo>
                    <a:pt x="1993" y="2110"/>
                    <a:pt x="2016" y="2110"/>
                    <a:pt x="2027" y="2121"/>
                  </a:cubicBezTo>
                  <a:lnTo>
                    <a:pt x="2083" y="2670"/>
                  </a:lnTo>
                  <a:lnTo>
                    <a:pt x="1702" y="1998"/>
                  </a:lnTo>
                  <a:close/>
                  <a:moveTo>
                    <a:pt x="3382" y="732"/>
                  </a:moveTo>
                  <a:lnTo>
                    <a:pt x="4211" y="2647"/>
                  </a:lnTo>
                  <a:cubicBezTo>
                    <a:pt x="4166" y="2658"/>
                    <a:pt x="4110" y="2670"/>
                    <a:pt x="4065" y="2681"/>
                  </a:cubicBezTo>
                  <a:cubicBezTo>
                    <a:pt x="3931" y="2714"/>
                    <a:pt x="3785" y="2748"/>
                    <a:pt x="3640" y="2770"/>
                  </a:cubicBezTo>
                  <a:lnTo>
                    <a:pt x="3382" y="732"/>
                  </a:lnTo>
                  <a:close/>
                  <a:moveTo>
                    <a:pt x="1331" y="1940"/>
                  </a:moveTo>
                  <a:cubicBezTo>
                    <a:pt x="1346" y="1940"/>
                    <a:pt x="1361" y="1941"/>
                    <a:pt x="1377" y="1942"/>
                  </a:cubicBezTo>
                  <a:lnTo>
                    <a:pt x="1456" y="2815"/>
                  </a:lnTo>
                  <a:lnTo>
                    <a:pt x="1456" y="2815"/>
                  </a:lnTo>
                  <a:lnTo>
                    <a:pt x="918" y="2121"/>
                  </a:lnTo>
                  <a:cubicBezTo>
                    <a:pt x="1021" y="1998"/>
                    <a:pt x="1161" y="1940"/>
                    <a:pt x="1331" y="1940"/>
                  </a:cubicBezTo>
                  <a:close/>
                  <a:moveTo>
                    <a:pt x="2643" y="1135"/>
                  </a:moveTo>
                  <a:lnTo>
                    <a:pt x="3404" y="2815"/>
                  </a:lnTo>
                  <a:cubicBezTo>
                    <a:pt x="3270" y="2838"/>
                    <a:pt x="3136" y="2860"/>
                    <a:pt x="3001" y="2871"/>
                  </a:cubicBezTo>
                  <a:lnTo>
                    <a:pt x="2643" y="1135"/>
                  </a:lnTo>
                  <a:close/>
                  <a:moveTo>
                    <a:pt x="817" y="2278"/>
                  </a:moveTo>
                  <a:lnTo>
                    <a:pt x="1276" y="2882"/>
                  </a:lnTo>
                  <a:cubicBezTo>
                    <a:pt x="952" y="2826"/>
                    <a:pt x="672" y="2681"/>
                    <a:pt x="772" y="2345"/>
                  </a:cubicBezTo>
                  <a:cubicBezTo>
                    <a:pt x="784" y="2322"/>
                    <a:pt x="806" y="2300"/>
                    <a:pt x="817" y="2278"/>
                  </a:cubicBezTo>
                  <a:close/>
                  <a:moveTo>
                    <a:pt x="2217" y="2121"/>
                  </a:moveTo>
                  <a:lnTo>
                    <a:pt x="2744" y="2894"/>
                  </a:lnTo>
                  <a:cubicBezTo>
                    <a:pt x="2587" y="2905"/>
                    <a:pt x="2441" y="2916"/>
                    <a:pt x="2284" y="2927"/>
                  </a:cubicBezTo>
                  <a:lnTo>
                    <a:pt x="2217" y="2121"/>
                  </a:lnTo>
                  <a:close/>
                  <a:moveTo>
                    <a:pt x="1579" y="2166"/>
                  </a:moveTo>
                  <a:lnTo>
                    <a:pt x="2016" y="2927"/>
                  </a:lnTo>
                  <a:cubicBezTo>
                    <a:pt x="2001" y="2927"/>
                    <a:pt x="1981" y="2932"/>
                    <a:pt x="1962" y="2932"/>
                  </a:cubicBezTo>
                  <a:cubicBezTo>
                    <a:pt x="1953" y="2932"/>
                    <a:pt x="1945" y="2931"/>
                    <a:pt x="1937" y="2927"/>
                  </a:cubicBezTo>
                  <a:lnTo>
                    <a:pt x="1646" y="2927"/>
                  </a:lnTo>
                  <a:lnTo>
                    <a:pt x="1579" y="2166"/>
                  </a:lnTo>
                  <a:close/>
                  <a:moveTo>
                    <a:pt x="3091" y="1"/>
                  </a:moveTo>
                  <a:cubicBezTo>
                    <a:pt x="2647" y="1"/>
                    <a:pt x="2172" y="144"/>
                    <a:pt x="1870" y="430"/>
                  </a:cubicBezTo>
                  <a:cubicBezTo>
                    <a:pt x="1534" y="754"/>
                    <a:pt x="1556" y="1225"/>
                    <a:pt x="1713" y="1628"/>
                  </a:cubicBezTo>
                  <a:cubicBezTo>
                    <a:pt x="1636" y="1619"/>
                    <a:pt x="1558" y="1615"/>
                    <a:pt x="1482" y="1615"/>
                  </a:cubicBezTo>
                  <a:cubicBezTo>
                    <a:pt x="968" y="1615"/>
                    <a:pt x="483" y="1819"/>
                    <a:pt x="268" y="2345"/>
                  </a:cubicBezTo>
                  <a:cubicBezTo>
                    <a:pt x="268" y="2356"/>
                    <a:pt x="268" y="2356"/>
                    <a:pt x="268" y="2367"/>
                  </a:cubicBezTo>
                  <a:cubicBezTo>
                    <a:pt x="257" y="2378"/>
                    <a:pt x="257" y="2378"/>
                    <a:pt x="246" y="2390"/>
                  </a:cubicBezTo>
                  <a:cubicBezTo>
                    <a:pt x="0" y="3112"/>
                    <a:pt x="952" y="3261"/>
                    <a:pt x="1806" y="3261"/>
                  </a:cubicBezTo>
                  <a:cubicBezTo>
                    <a:pt x="2276" y="3261"/>
                    <a:pt x="2717" y="3216"/>
                    <a:pt x="2912" y="3196"/>
                  </a:cubicBezTo>
                  <a:cubicBezTo>
                    <a:pt x="3393" y="3140"/>
                    <a:pt x="3875" y="3050"/>
                    <a:pt x="4345" y="2927"/>
                  </a:cubicBezTo>
                  <a:cubicBezTo>
                    <a:pt x="4939" y="2770"/>
                    <a:pt x="5768" y="2535"/>
                    <a:pt x="6093" y="1964"/>
                  </a:cubicBezTo>
                  <a:cubicBezTo>
                    <a:pt x="6272" y="1628"/>
                    <a:pt x="6149" y="1225"/>
                    <a:pt x="5869" y="978"/>
                  </a:cubicBezTo>
                  <a:cubicBezTo>
                    <a:pt x="5683" y="810"/>
                    <a:pt x="5456" y="747"/>
                    <a:pt x="5217" y="747"/>
                  </a:cubicBezTo>
                  <a:cubicBezTo>
                    <a:pt x="4995" y="747"/>
                    <a:pt x="4763" y="802"/>
                    <a:pt x="4547" y="878"/>
                  </a:cubicBezTo>
                  <a:cubicBezTo>
                    <a:pt x="4323" y="497"/>
                    <a:pt x="4009" y="172"/>
                    <a:pt x="3561" y="60"/>
                  </a:cubicBezTo>
                  <a:cubicBezTo>
                    <a:pt x="3416" y="21"/>
                    <a:pt x="3255" y="1"/>
                    <a:pt x="30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8" name="Google Shape;3318;p18"/>
            <p:cNvSpPr/>
            <p:nvPr/>
          </p:nvSpPr>
          <p:spPr>
            <a:xfrm>
              <a:off x="-27295" y="481424"/>
              <a:ext cx="285683" cy="148745"/>
            </a:xfrm>
            <a:custGeom>
              <a:avLst/>
              <a:gdLst/>
              <a:ahLst/>
              <a:cxnLst/>
              <a:rect l="l" t="t" r="r" b="b"/>
              <a:pathLst>
                <a:path w="8614" h="4485" extrusionOk="0">
                  <a:moveTo>
                    <a:pt x="1826" y="1544"/>
                  </a:moveTo>
                  <a:cubicBezTo>
                    <a:pt x="1983" y="1589"/>
                    <a:pt x="2139" y="1667"/>
                    <a:pt x="2263" y="1723"/>
                  </a:cubicBezTo>
                  <a:lnTo>
                    <a:pt x="2296" y="1723"/>
                  </a:lnTo>
                  <a:lnTo>
                    <a:pt x="1635" y="2877"/>
                  </a:lnTo>
                  <a:lnTo>
                    <a:pt x="1826" y="1544"/>
                  </a:lnTo>
                  <a:close/>
                  <a:moveTo>
                    <a:pt x="1445" y="1481"/>
                  </a:moveTo>
                  <a:cubicBezTo>
                    <a:pt x="1489" y="1481"/>
                    <a:pt x="1533" y="1483"/>
                    <a:pt x="1579" y="1488"/>
                  </a:cubicBezTo>
                  <a:lnTo>
                    <a:pt x="1367" y="3000"/>
                  </a:lnTo>
                  <a:cubicBezTo>
                    <a:pt x="1322" y="2978"/>
                    <a:pt x="1266" y="2955"/>
                    <a:pt x="1232" y="2922"/>
                  </a:cubicBezTo>
                  <a:cubicBezTo>
                    <a:pt x="986" y="2731"/>
                    <a:pt x="773" y="2462"/>
                    <a:pt x="818" y="2138"/>
                  </a:cubicBezTo>
                  <a:cubicBezTo>
                    <a:pt x="851" y="1891"/>
                    <a:pt x="1019" y="1578"/>
                    <a:pt x="1266" y="1499"/>
                  </a:cubicBezTo>
                  <a:cubicBezTo>
                    <a:pt x="1325" y="1486"/>
                    <a:pt x="1384" y="1481"/>
                    <a:pt x="1445" y="1481"/>
                  </a:cubicBezTo>
                  <a:close/>
                  <a:moveTo>
                    <a:pt x="3876" y="514"/>
                  </a:moveTo>
                  <a:lnTo>
                    <a:pt x="2700" y="3213"/>
                  </a:lnTo>
                  <a:lnTo>
                    <a:pt x="2677" y="1712"/>
                  </a:lnTo>
                  <a:cubicBezTo>
                    <a:pt x="2767" y="1678"/>
                    <a:pt x="2856" y="1634"/>
                    <a:pt x="2890" y="1555"/>
                  </a:cubicBezTo>
                  <a:cubicBezTo>
                    <a:pt x="3103" y="1130"/>
                    <a:pt x="3416" y="682"/>
                    <a:pt x="3876" y="514"/>
                  </a:cubicBezTo>
                  <a:close/>
                  <a:moveTo>
                    <a:pt x="4324" y="445"/>
                  </a:moveTo>
                  <a:cubicBezTo>
                    <a:pt x="4577" y="445"/>
                    <a:pt x="4860" y="502"/>
                    <a:pt x="5096" y="626"/>
                  </a:cubicBezTo>
                  <a:lnTo>
                    <a:pt x="3898" y="3269"/>
                  </a:lnTo>
                  <a:lnTo>
                    <a:pt x="4256" y="446"/>
                  </a:lnTo>
                  <a:cubicBezTo>
                    <a:pt x="4279" y="445"/>
                    <a:pt x="4301" y="445"/>
                    <a:pt x="4324" y="445"/>
                  </a:cubicBezTo>
                  <a:close/>
                  <a:moveTo>
                    <a:pt x="2431" y="1992"/>
                  </a:moveTo>
                  <a:lnTo>
                    <a:pt x="2453" y="3493"/>
                  </a:lnTo>
                  <a:cubicBezTo>
                    <a:pt x="2207" y="3426"/>
                    <a:pt x="1949" y="3336"/>
                    <a:pt x="1725" y="3224"/>
                  </a:cubicBezTo>
                  <a:lnTo>
                    <a:pt x="2431" y="1992"/>
                  </a:lnTo>
                  <a:close/>
                  <a:moveTo>
                    <a:pt x="5354" y="805"/>
                  </a:moveTo>
                  <a:cubicBezTo>
                    <a:pt x="5444" y="883"/>
                    <a:pt x="5522" y="973"/>
                    <a:pt x="5578" y="1085"/>
                  </a:cubicBezTo>
                  <a:cubicBezTo>
                    <a:pt x="5813" y="1589"/>
                    <a:pt x="5522" y="2261"/>
                    <a:pt x="5231" y="2686"/>
                  </a:cubicBezTo>
                  <a:cubicBezTo>
                    <a:pt x="5164" y="2787"/>
                    <a:pt x="5197" y="2843"/>
                    <a:pt x="5264" y="2877"/>
                  </a:cubicBezTo>
                  <a:lnTo>
                    <a:pt x="4783" y="3582"/>
                  </a:lnTo>
                  <a:lnTo>
                    <a:pt x="5354" y="805"/>
                  </a:lnTo>
                  <a:close/>
                  <a:moveTo>
                    <a:pt x="6284" y="2698"/>
                  </a:moveTo>
                  <a:lnTo>
                    <a:pt x="5724" y="3683"/>
                  </a:lnTo>
                  <a:lnTo>
                    <a:pt x="5791" y="2843"/>
                  </a:lnTo>
                  <a:cubicBezTo>
                    <a:pt x="5948" y="2776"/>
                    <a:pt x="6116" y="2720"/>
                    <a:pt x="6284" y="2698"/>
                  </a:cubicBezTo>
                  <a:close/>
                  <a:moveTo>
                    <a:pt x="3932" y="1018"/>
                  </a:moveTo>
                  <a:lnTo>
                    <a:pt x="3584" y="3773"/>
                  </a:lnTo>
                  <a:cubicBezTo>
                    <a:pt x="3517" y="3762"/>
                    <a:pt x="3461" y="3750"/>
                    <a:pt x="3394" y="3739"/>
                  </a:cubicBezTo>
                  <a:cubicBezTo>
                    <a:pt x="3204" y="3694"/>
                    <a:pt x="3002" y="3650"/>
                    <a:pt x="2800" y="3594"/>
                  </a:cubicBezTo>
                  <a:lnTo>
                    <a:pt x="3932" y="1018"/>
                  </a:lnTo>
                  <a:close/>
                  <a:moveTo>
                    <a:pt x="6687" y="2686"/>
                  </a:moveTo>
                  <a:cubicBezTo>
                    <a:pt x="6900" y="2709"/>
                    <a:pt x="7101" y="2810"/>
                    <a:pt x="7269" y="2978"/>
                  </a:cubicBezTo>
                  <a:lnTo>
                    <a:pt x="6575" y="3874"/>
                  </a:lnTo>
                  <a:lnTo>
                    <a:pt x="6687" y="2686"/>
                  </a:lnTo>
                  <a:close/>
                  <a:moveTo>
                    <a:pt x="4940" y="1566"/>
                  </a:moveTo>
                  <a:lnTo>
                    <a:pt x="4458" y="3918"/>
                  </a:lnTo>
                  <a:cubicBezTo>
                    <a:pt x="4279" y="3896"/>
                    <a:pt x="4100" y="3862"/>
                    <a:pt x="3909" y="3840"/>
                  </a:cubicBezTo>
                  <a:lnTo>
                    <a:pt x="4940" y="1566"/>
                  </a:lnTo>
                  <a:close/>
                  <a:moveTo>
                    <a:pt x="7426" y="3179"/>
                  </a:moveTo>
                  <a:cubicBezTo>
                    <a:pt x="7460" y="3235"/>
                    <a:pt x="7482" y="3280"/>
                    <a:pt x="7516" y="3347"/>
                  </a:cubicBezTo>
                  <a:cubicBezTo>
                    <a:pt x="7684" y="3829"/>
                    <a:pt x="7225" y="3963"/>
                    <a:pt x="6788" y="4008"/>
                  </a:cubicBezTo>
                  <a:lnTo>
                    <a:pt x="7426" y="3179"/>
                  </a:lnTo>
                  <a:close/>
                  <a:moveTo>
                    <a:pt x="5533" y="2922"/>
                  </a:moveTo>
                  <a:lnTo>
                    <a:pt x="5432" y="4019"/>
                  </a:lnTo>
                  <a:cubicBezTo>
                    <a:pt x="5231" y="4008"/>
                    <a:pt x="5029" y="3986"/>
                    <a:pt x="4828" y="3963"/>
                  </a:cubicBezTo>
                  <a:lnTo>
                    <a:pt x="5533" y="2922"/>
                  </a:lnTo>
                  <a:close/>
                  <a:moveTo>
                    <a:pt x="6407" y="2978"/>
                  </a:moveTo>
                  <a:lnTo>
                    <a:pt x="6317" y="4030"/>
                  </a:lnTo>
                  <a:lnTo>
                    <a:pt x="6295" y="4030"/>
                  </a:lnTo>
                  <a:cubicBezTo>
                    <a:pt x="6239" y="4034"/>
                    <a:pt x="6184" y="4035"/>
                    <a:pt x="6130" y="4035"/>
                  </a:cubicBezTo>
                  <a:cubicBezTo>
                    <a:pt x="6022" y="4035"/>
                    <a:pt x="5918" y="4030"/>
                    <a:pt x="5813" y="4030"/>
                  </a:cubicBezTo>
                  <a:lnTo>
                    <a:pt x="6407" y="2978"/>
                  </a:lnTo>
                  <a:close/>
                  <a:moveTo>
                    <a:pt x="4538" y="0"/>
                  </a:moveTo>
                  <a:cubicBezTo>
                    <a:pt x="4263" y="0"/>
                    <a:pt x="3993" y="39"/>
                    <a:pt x="3752" y="110"/>
                  </a:cubicBezTo>
                  <a:cubicBezTo>
                    <a:pt x="3181" y="289"/>
                    <a:pt x="2722" y="693"/>
                    <a:pt x="2408" y="1186"/>
                  </a:cubicBezTo>
                  <a:cubicBezTo>
                    <a:pt x="2143" y="1099"/>
                    <a:pt x="1867" y="1041"/>
                    <a:pt x="1595" y="1041"/>
                  </a:cubicBezTo>
                  <a:cubicBezTo>
                    <a:pt x="1304" y="1041"/>
                    <a:pt x="1017" y="1107"/>
                    <a:pt x="751" y="1275"/>
                  </a:cubicBezTo>
                  <a:cubicBezTo>
                    <a:pt x="347" y="1522"/>
                    <a:pt x="0" y="2037"/>
                    <a:pt x="101" y="2541"/>
                  </a:cubicBezTo>
                  <a:cubicBezTo>
                    <a:pt x="258" y="3370"/>
                    <a:pt x="1434" y="3739"/>
                    <a:pt x="2117" y="3941"/>
                  </a:cubicBezTo>
                  <a:cubicBezTo>
                    <a:pt x="3292" y="4295"/>
                    <a:pt x="4576" y="4485"/>
                    <a:pt x="5813" y="4485"/>
                  </a:cubicBezTo>
                  <a:cubicBezTo>
                    <a:pt x="5945" y="4485"/>
                    <a:pt x="6075" y="4483"/>
                    <a:pt x="6205" y="4478"/>
                  </a:cubicBezTo>
                  <a:cubicBezTo>
                    <a:pt x="6900" y="4445"/>
                    <a:pt x="8613" y="4243"/>
                    <a:pt x="8233" y="3146"/>
                  </a:cubicBezTo>
                  <a:cubicBezTo>
                    <a:pt x="7959" y="2471"/>
                    <a:pt x="7380" y="2213"/>
                    <a:pt x="6753" y="2213"/>
                  </a:cubicBezTo>
                  <a:cubicBezTo>
                    <a:pt x="6557" y="2213"/>
                    <a:pt x="6357" y="2238"/>
                    <a:pt x="6161" y="2283"/>
                  </a:cubicBezTo>
                  <a:cubicBezTo>
                    <a:pt x="6429" y="1690"/>
                    <a:pt x="6530" y="962"/>
                    <a:pt x="6026" y="502"/>
                  </a:cubicBezTo>
                  <a:cubicBezTo>
                    <a:pt x="5646" y="152"/>
                    <a:pt x="5083" y="0"/>
                    <a:pt x="45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9" name="Google Shape;3319;p18"/>
            <p:cNvSpPr/>
            <p:nvPr/>
          </p:nvSpPr>
          <p:spPr>
            <a:xfrm>
              <a:off x="390021" y="495353"/>
              <a:ext cx="208243" cy="108350"/>
            </a:xfrm>
            <a:custGeom>
              <a:avLst/>
              <a:gdLst/>
              <a:ahLst/>
              <a:cxnLst/>
              <a:rect l="l" t="t" r="r" b="b"/>
              <a:pathLst>
                <a:path w="6279" h="3267" extrusionOk="0">
                  <a:moveTo>
                    <a:pt x="4913" y="1113"/>
                  </a:moveTo>
                  <a:lnTo>
                    <a:pt x="5058" y="2087"/>
                  </a:lnTo>
                  <a:lnTo>
                    <a:pt x="4543" y="1214"/>
                  </a:lnTo>
                  <a:cubicBezTo>
                    <a:pt x="4666" y="1169"/>
                    <a:pt x="4789" y="1124"/>
                    <a:pt x="4913" y="1113"/>
                  </a:cubicBezTo>
                  <a:close/>
                  <a:moveTo>
                    <a:pt x="5092" y="1102"/>
                  </a:moveTo>
                  <a:cubicBezTo>
                    <a:pt x="5305" y="1113"/>
                    <a:pt x="5484" y="1225"/>
                    <a:pt x="5596" y="1482"/>
                  </a:cubicBezTo>
                  <a:cubicBezTo>
                    <a:pt x="5685" y="1684"/>
                    <a:pt x="5663" y="1874"/>
                    <a:pt x="5517" y="2042"/>
                  </a:cubicBezTo>
                  <a:cubicBezTo>
                    <a:pt x="5450" y="2132"/>
                    <a:pt x="5361" y="2199"/>
                    <a:pt x="5260" y="2255"/>
                  </a:cubicBezTo>
                  <a:lnTo>
                    <a:pt x="5092" y="1102"/>
                  </a:lnTo>
                  <a:close/>
                  <a:moveTo>
                    <a:pt x="3456" y="452"/>
                  </a:moveTo>
                  <a:lnTo>
                    <a:pt x="3456" y="452"/>
                  </a:lnTo>
                  <a:cubicBezTo>
                    <a:pt x="3759" y="609"/>
                    <a:pt x="3972" y="889"/>
                    <a:pt x="4117" y="1191"/>
                  </a:cubicBezTo>
                  <a:cubicBezTo>
                    <a:pt x="4151" y="1247"/>
                    <a:pt x="4218" y="1281"/>
                    <a:pt x="4296" y="1281"/>
                  </a:cubicBezTo>
                  <a:lnTo>
                    <a:pt x="4274" y="2334"/>
                  </a:lnTo>
                  <a:lnTo>
                    <a:pt x="3456" y="452"/>
                  </a:lnTo>
                  <a:close/>
                  <a:moveTo>
                    <a:pt x="2971" y="330"/>
                  </a:moveTo>
                  <a:cubicBezTo>
                    <a:pt x="3034" y="330"/>
                    <a:pt x="3095" y="333"/>
                    <a:pt x="3154" y="340"/>
                  </a:cubicBezTo>
                  <a:lnTo>
                    <a:pt x="3412" y="2378"/>
                  </a:lnTo>
                  <a:lnTo>
                    <a:pt x="2516" y="407"/>
                  </a:lnTo>
                  <a:cubicBezTo>
                    <a:pt x="2659" y="352"/>
                    <a:pt x="2818" y="330"/>
                    <a:pt x="2971" y="330"/>
                  </a:cubicBezTo>
                  <a:close/>
                  <a:moveTo>
                    <a:pt x="4476" y="1449"/>
                  </a:moveTo>
                  <a:lnTo>
                    <a:pt x="5013" y="2390"/>
                  </a:lnTo>
                  <a:cubicBezTo>
                    <a:pt x="4834" y="2468"/>
                    <a:pt x="4644" y="2535"/>
                    <a:pt x="4453" y="2591"/>
                  </a:cubicBezTo>
                  <a:lnTo>
                    <a:pt x="4476" y="1449"/>
                  </a:lnTo>
                  <a:close/>
                  <a:moveTo>
                    <a:pt x="2336" y="519"/>
                  </a:moveTo>
                  <a:lnTo>
                    <a:pt x="2762" y="2614"/>
                  </a:lnTo>
                  <a:lnTo>
                    <a:pt x="2762" y="2614"/>
                  </a:lnTo>
                  <a:lnTo>
                    <a:pt x="2381" y="2042"/>
                  </a:lnTo>
                  <a:cubicBezTo>
                    <a:pt x="2448" y="2009"/>
                    <a:pt x="2482" y="1942"/>
                    <a:pt x="2437" y="1863"/>
                  </a:cubicBezTo>
                  <a:cubicBezTo>
                    <a:pt x="2224" y="1561"/>
                    <a:pt x="2023" y="1068"/>
                    <a:pt x="2180" y="710"/>
                  </a:cubicBezTo>
                  <a:cubicBezTo>
                    <a:pt x="2213" y="631"/>
                    <a:pt x="2269" y="575"/>
                    <a:pt x="2336" y="519"/>
                  </a:cubicBezTo>
                  <a:close/>
                  <a:moveTo>
                    <a:pt x="1698" y="1998"/>
                  </a:moveTo>
                  <a:cubicBezTo>
                    <a:pt x="1799" y="2031"/>
                    <a:pt x="1888" y="2065"/>
                    <a:pt x="1978" y="2110"/>
                  </a:cubicBezTo>
                  <a:cubicBezTo>
                    <a:pt x="2000" y="2110"/>
                    <a:pt x="2012" y="2110"/>
                    <a:pt x="2034" y="2121"/>
                  </a:cubicBezTo>
                  <a:lnTo>
                    <a:pt x="2079" y="2681"/>
                  </a:lnTo>
                  <a:lnTo>
                    <a:pt x="1698" y="1998"/>
                  </a:lnTo>
                  <a:close/>
                  <a:moveTo>
                    <a:pt x="3378" y="732"/>
                  </a:moveTo>
                  <a:lnTo>
                    <a:pt x="4218" y="2647"/>
                  </a:lnTo>
                  <a:cubicBezTo>
                    <a:pt x="4173" y="2658"/>
                    <a:pt x="4117" y="2670"/>
                    <a:pt x="4072" y="2681"/>
                  </a:cubicBezTo>
                  <a:cubicBezTo>
                    <a:pt x="3927" y="2714"/>
                    <a:pt x="3781" y="2748"/>
                    <a:pt x="3647" y="2770"/>
                  </a:cubicBezTo>
                  <a:lnTo>
                    <a:pt x="3378" y="732"/>
                  </a:lnTo>
                  <a:close/>
                  <a:moveTo>
                    <a:pt x="1335" y="1940"/>
                  </a:moveTo>
                  <a:cubicBezTo>
                    <a:pt x="1351" y="1940"/>
                    <a:pt x="1368" y="1941"/>
                    <a:pt x="1384" y="1942"/>
                  </a:cubicBezTo>
                  <a:lnTo>
                    <a:pt x="1463" y="2815"/>
                  </a:lnTo>
                  <a:lnTo>
                    <a:pt x="925" y="2121"/>
                  </a:lnTo>
                  <a:cubicBezTo>
                    <a:pt x="1028" y="1998"/>
                    <a:pt x="1159" y="1940"/>
                    <a:pt x="1335" y="1940"/>
                  </a:cubicBezTo>
                  <a:close/>
                  <a:moveTo>
                    <a:pt x="2650" y="1135"/>
                  </a:moveTo>
                  <a:lnTo>
                    <a:pt x="3412" y="2815"/>
                  </a:lnTo>
                  <a:cubicBezTo>
                    <a:pt x="3277" y="2838"/>
                    <a:pt x="3143" y="2860"/>
                    <a:pt x="3008" y="2871"/>
                  </a:cubicBezTo>
                  <a:lnTo>
                    <a:pt x="2650" y="1135"/>
                  </a:lnTo>
                  <a:close/>
                  <a:moveTo>
                    <a:pt x="813" y="2278"/>
                  </a:moveTo>
                  <a:lnTo>
                    <a:pt x="1284" y="2882"/>
                  </a:lnTo>
                  <a:cubicBezTo>
                    <a:pt x="959" y="2826"/>
                    <a:pt x="667" y="2681"/>
                    <a:pt x="779" y="2345"/>
                  </a:cubicBezTo>
                  <a:cubicBezTo>
                    <a:pt x="791" y="2322"/>
                    <a:pt x="802" y="2300"/>
                    <a:pt x="813" y="2278"/>
                  </a:cubicBezTo>
                  <a:close/>
                  <a:moveTo>
                    <a:pt x="2213" y="2121"/>
                  </a:moveTo>
                  <a:lnTo>
                    <a:pt x="2740" y="2894"/>
                  </a:lnTo>
                  <a:cubicBezTo>
                    <a:pt x="2594" y="2916"/>
                    <a:pt x="2437" y="2916"/>
                    <a:pt x="2292" y="2927"/>
                  </a:cubicBezTo>
                  <a:lnTo>
                    <a:pt x="2213" y="2121"/>
                  </a:lnTo>
                  <a:close/>
                  <a:moveTo>
                    <a:pt x="1586" y="2166"/>
                  </a:moveTo>
                  <a:lnTo>
                    <a:pt x="2023" y="2927"/>
                  </a:lnTo>
                  <a:cubicBezTo>
                    <a:pt x="1989" y="2927"/>
                    <a:pt x="1967" y="2938"/>
                    <a:pt x="1933" y="2938"/>
                  </a:cubicBezTo>
                  <a:cubicBezTo>
                    <a:pt x="1866" y="2938"/>
                    <a:pt x="1765" y="2927"/>
                    <a:pt x="1653" y="2927"/>
                  </a:cubicBezTo>
                  <a:lnTo>
                    <a:pt x="1586" y="2166"/>
                  </a:lnTo>
                  <a:close/>
                  <a:moveTo>
                    <a:pt x="3098" y="1"/>
                  </a:moveTo>
                  <a:cubicBezTo>
                    <a:pt x="2654" y="1"/>
                    <a:pt x="2179" y="144"/>
                    <a:pt x="1877" y="430"/>
                  </a:cubicBezTo>
                  <a:cubicBezTo>
                    <a:pt x="1541" y="754"/>
                    <a:pt x="1552" y="1225"/>
                    <a:pt x="1720" y="1628"/>
                  </a:cubicBezTo>
                  <a:cubicBezTo>
                    <a:pt x="1643" y="1619"/>
                    <a:pt x="1566" y="1615"/>
                    <a:pt x="1489" y="1615"/>
                  </a:cubicBezTo>
                  <a:cubicBezTo>
                    <a:pt x="975" y="1615"/>
                    <a:pt x="488" y="1819"/>
                    <a:pt x="264" y="2345"/>
                  </a:cubicBezTo>
                  <a:cubicBezTo>
                    <a:pt x="264" y="2356"/>
                    <a:pt x="264" y="2356"/>
                    <a:pt x="264" y="2367"/>
                  </a:cubicBezTo>
                  <a:cubicBezTo>
                    <a:pt x="264" y="2378"/>
                    <a:pt x="253" y="2378"/>
                    <a:pt x="253" y="2390"/>
                  </a:cubicBezTo>
                  <a:cubicBezTo>
                    <a:pt x="0" y="3113"/>
                    <a:pt x="956" y="3266"/>
                    <a:pt x="1813" y="3266"/>
                  </a:cubicBezTo>
                  <a:cubicBezTo>
                    <a:pt x="2283" y="3266"/>
                    <a:pt x="2724" y="3220"/>
                    <a:pt x="2919" y="3196"/>
                  </a:cubicBezTo>
                  <a:cubicBezTo>
                    <a:pt x="3400" y="3140"/>
                    <a:pt x="3882" y="3050"/>
                    <a:pt x="4352" y="2927"/>
                  </a:cubicBezTo>
                  <a:cubicBezTo>
                    <a:pt x="4935" y="2770"/>
                    <a:pt x="5775" y="2535"/>
                    <a:pt x="6089" y="1964"/>
                  </a:cubicBezTo>
                  <a:cubicBezTo>
                    <a:pt x="6279" y="1628"/>
                    <a:pt x="6156" y="1225"/>
                    <a:pt x="5876" y="978"/>
                  </a:cubicBezTo>
                  <a:cubicBezTo>
                    <a:pt x="5689" y="814"/>
                    <a:pt x="5465" y="753"/>
                    <a:pt x="5232" y="753"/>
                  </a:cubicBezTo>
                  <a:cubicBezTo>
                    <a:pt x="5005" y="753"/>
                    <a:pt x="4770" y="811"/>
                    <a:pt x="4554" y="889"/>
                  </a:cubicBezTo>
                  <a:cubicBezTo>
                    <a:pt x="4330" y="497"/>
                    <a:pt x="4016" y="172"/>
                    <a:pt x="3568" y="60"/>
                  </a:cubicBezTo>
                  <a:cubicBezTo>
                    <a:pt x="3423" y="20"/>
                    <a:pt x="3262" y="1"/>
                    <a:pt x="30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0" name="Google Shape;3320;p18"/>
            <p:cNvSpPr/>
            <p:nvPr/>
          </p:nvSpPr>
          <p:spPr>
            <a:xfrm>
              <a:off x="146921" y="630832"/>
              <a:ext cx="285683" cy="150171"/>
            </a:xfrm>
            <a:custGeom>
              <a:avLst/>
              <a:gdLst/>
              <a:ahLst/>
              <a:cxnLst/>
              <a:rect l="l" t="t" r="r" b="b"/>
              <a:pathLst>
                <a:path w="8614" h="4528" extrusionOk="0">
                  <a:moveTo>
                    <a:pt x="1815" y="1598"/>
                  </a:moveTo>
                  <a:cubicBezTo>
                    <a:pt x="1972" y="1631"/>
                    <a:pt x="2128" y="1687"/>
                    <a:pt x="2274" y="1754"/>
                  </a:cubicBezTo>
                  <a:lnTo>
                    <a:pt x="2296" y="1754"/>
                  </a:lnTo>
                  <a:lnTo>
                    <a:pt x="1636" y="2897"/>
                  </a:lnTo>
                  <a:lnTo>
                    <a:pt x="1815" y="1598"/>
                  </a:lnTo>
                  <a:close/>
                  <a:moveTo>
                    <a:pt x="1496" y="1550"/>
                  </a:moveTo>
                  <a:cubicBezTo>
                    <a:pt x="1520" y="1550"/>
                    <a:pt x="1544" y="1551"/>
                    <a:pt x="1568" y="1553"/>
                  </a:cubicBezTo>
                  <a:lnTo>
                    <a:pt x="1367" y="3009"/>
                  </a:lnTo>
                  <a:cubicBezTo>
                    <a:pt x="1322" y="2986"/>
                    <a:pt x="1266" y="2964"/>
                    <a:pt x="1221" y="2930"/>
                  </a:cubicBezTo>
                  <a:cubicBezTo>
                    <a:pt x="986" y="2751"/>
                    <a:pt x="773" y="2494"/>
                    <a:pt x="818" y="2169"/>
                  </a:cubicBezTo>
                  <a:cubicBezTo>
                    <a:pt x="891" y="1699"/>
                    <a:pt x="1168" y="1550"/>
                    <a:pt x="1496" y="1550"/>
                  </a:cubicBezTo>
                  <a:close/>
                  <a:moveTo>
                    <a:pt x="3864" y="567"/>
                  </a:moveTo>
                  <a:lnTo>
                    <a:pt x="2700" y="3233"/>
                  </a:lnTo>
                  <a:lnTo>
                    <a:pt x="2677" y="1754"/>
                  </a:lnTo>
                  <a:cubicBezTo>
                    <a:pt x="2767" y="1721"/>
                    <a:pt x="2856" y="1676"/>
                    <a:pt x="2890" y="1586"/>
                  </a:cubicBezTo>
                  <a:cubicBezTo>
                    <a:pt x="3103" y="1161"/>
                    <a:pt x="3405" y="735"/>
                    <a:pt x="3864" y="567"/>
                  </a:cubicBezTo>
                  <a:close/>
                  <a:moveTo>
                    <a:pt x="4324" y="487"/>
                  </a:moveTo>
                  <a:cubicBezTo>
                    <a:pt x="4575" y="487"/>
                    <a:pt x="4849" y="544"/>
                    <a:pt x="5085" y="657"/>
                  </a:cubicBezTo>
                  <a:lnTo>
                    <a:pt x="3898" y="3289"/>
                  </a:lnTo>
                  <a:lnTo>
                    <a:pt x="3898" y="3289"/>
                  </a:lnTo>
                  <a:lnTo>
                    <a:pt x="4256" y="489"/>
                  </a:lnTo>
                  <a:cubicBezTo>
                    <a:pt x="4279" y="488"/>
                    <a:pt x="4302" y="487"/>
                    <a:pt x="4324" y="487"/>
                  </a:cubicBezTo>
                  <a:close/>
                  <a:moveTo>
                    <a:pt x="2431" y="2012"/>
                  </a:moveTo>
                  <a:lnTo>
                    <a:pt x="2453" y="3502"/>
                  </a:lnTo>
                  <a:cubicBezTo>
                    <a:pt x="2207" y="3434"/>
                    <a:pt x="1960" y="3345"/>
                    <a:pt x="1725" y="3233"/>
                  </a:cubicBezTo>
                  <a:lnTo>
                    <a:pt x="2431" y="2012"/>
                  </a:lnTo>
                  <a:close/>
                  <a:moveTo>
                    <a:pt x="5354" y="825"/>
                  </a:moveTo>
                  <a:cubicBezTo>
                    <a:pt x="5444" y="903"/>
                    <a:pt x="5522" y="993"/>
                    <a:pt x="5578" y="1105"/>
                  </a:cubicBezTo>
                  <a:cubicBezTo>
                    <a:pt x="5813" y="1609"/>
                    <a:pt x="5522" y="2270"/>
                    <a:pt x="5231" y="2706"/>
                  </a:cubicBezTo>
                  <a:cubicBezTo>
                    <a:pt x="5164" y="2807"/>
                    <a:pt x="5186" y="2863"/>
                    <a:pt x="5265" y="2908"/>
                  </a:cubicBezTo>
                  <a:lnTo>
                    <a:pt x="4783" y="3614"/>
                  </a:lnTo>
                  <a:lnTo>
                    <a:pt x="4783" y="3614"/>
                  </a:lnTo>
                  <a:lnTo>
                    <a:pt x="5354" y="825"/>
                  </a:lnTo>
                  <a:close/>
                  <a:moveTo>
                    <a:pt x="6261" y="2740"/>
                  </a:moveTo>
                  <a:lnTo>
                    <a:pt x="5713" y="3703"/>
                  </a:lnTo>
                  <a:lnTo>
                    <a:pt x="5791" y="2897"/>
                  </a:lnTo>
                  <a:cubicBezTo>
                    <a:pt x="5948" y="2818"/>
                    <a:pt x="6105" y="2774"/>
                    <a:pt x="6261" y="2740"/>
                  </a:cubicBezTo>
                  <a:close/>
                  <a:moveTo>
                    <a:pt x="3932" y="1038"/>
                  </a:moveTo>
                  <a:lnTo>
                    <a:pt x="3584" y="3782"/>
                  </a:lnTo>
                  <a:cubicBezTo>
                    <a:pt x="3517" y="3759"/>
                    <a:pt x="3450" y="3759"/>
                    <a:pt x="3394" y="3737"/>
                  </a:cubicBezTo>
                  <a:cubicBezTo>
                    <a:pt x="3204" y="3703"/>
                    <a:pt x="3002" y="3658"/>
                    <a:pt x="2812" y="3602"/>
                  </a:cubicBezTo>
                  <a:lnTo>
                    <a:pt x="3932" y="1038"/>
                  </a:lnTo>
                  <a:close/>
                  <a:moveTo>
                    <a:pt x="6676" y="2718"/>
                  </a:moveTo>
                  <a:cubicBezTo>
                    <a:pt x="6900" y="2751"/>
                    <a:pt x="7101" y="2841"/>
                    <a:pt x="7269" y="2998"/>
                  </a:cubicBezTo>
                  <a:lnTo>
                    <a:pt x="6575" y="3894"/>
                  </a:lnTo>
                  <a:lnTo>
                    <a:pt x="6676" y="2718"/>
                  </a:lnTo>
                  <a:close/>
                  <a:moveTo>
                    <a:pt x="4940" y="1586"/>
                  </a:moveTo>
                  <a:lnTo>
                    <a:pt x="4458" y="3927"/>
                  </a:lnTo>
                  <a:cubicBezTo>
                    <a:pt x="4279" y="3894"/>
                    <a:pt x="4100" y="3871"/>
                    <a:pt x="3920" y="3838"/>
                  </a:cubicBezTo>
                  <a:lnTo>
                    <a:pt x="4940" y="1586"/>
                  </a:lnTo>
                  <a:close/>
                  <a:moveTo>
                    <a:pt x="7426" y="3210"/>
                  </a:moveTo>
                  <a:cubicBezTo>
                    <a:pt x="7449" y="3255"/>
                    <a:pt x="7482" y="3300"/>
                    <a:pt x="7516" y="3367"/>
                  </a:cubicBezTo>
                  <a:cubicBezTo>
                    <a:pt x="7673" y="3826"/>
                    <a:pt x="7236" y="3961"/>
                    <a:pt x="6810" y="4006"/>
                  </a:cubicBezTo>
                  <a:lnTo>
                    <a:pt x="7426" y="3210"/>
                  </a:lnTo>
                  <a:close/>
                  <a:moveTo>
                    <a:pt x="5533" y="2953"/>
                  </a:moveTo>
                  <a:lnTo>
                    <a:pt x="5433" y="4017"/>
                  </a:lnTo>
                  <a:cubicBezTo>
                    <a:pt x="5242" y="4006"/>
                    <a:pt x="5041" y="3983"/>
                    <a:pt x="4839" y="3972"/>
                  </a:cubicBezTo>
                  <a:lnTo>
                    <a:pt x="5533" y="2953"/>
                  </a:lnTo>
                  <a:close/>
                  <a:moveTo>
                    <a:pt x="6407" y="2998"/>
                  </a:moveTo>
                  <a:lnTo>
                    <a:pt x="6317" y="4028"/>
                  </a:lnTo>
                  <a:lnTo>
                    <a:pt x="6284" y="4028"/>
                  </a:lnTo>
                  <a:cubicBezTo>
                    <a:pt x="6232" y="4032"/>
                    <a:pt x="6179" y="4033"/>
                    <a:pt x="6127" y="4033"/>
                  </a:cubicBezTo>
                  <a:cubicBezTo>
                    <a:pt x="6024" y="4033"/>
                    <a:pt x="5922" y="4028"/>
                    <a:pt x="5825" y="4028"/>
                  </a:cubicBezTo>
                  <a:lnTo>
                    <a:pt x="6407" y="2998"/>
                  </a:lnTo>
                  <a:close/>
                  <a:moveTo>
                    <a:pt x="4515" y="1"/>
                  </a:moveTo>
                  <a:cubicBezTo>
                    <a:pt x="4247" y="1"/>
                    <a:pt x="3984" y="38"/>
                    <a:pt x="3752" y="108"/>
                  </a:cubicBezTo>
                  <a:cubicBezTo>
                    <a:pt x="3170" y="298"/>
                    <a:pt x="2722" y="690"/>
                    <a:pt x="2408" y="1194"/>
                  </a:cubicBezTo>
                  <a:cubicBezTo>
                    <a:pt x="2140" y="1101"/>
                    <a:pt x="1861" y="1040"/>
                    <a:pt x="1585" y="1040"/>
                  </a:cubicBezTo>
                  <a:cubicBezTo>
                    <a:pt x="1298" y="1040"/>
                    <a:pt x="1014" y="1107"/>
                    <a:pt x="751" y="1273"/>
                  </a:cubicBezTo>
                  <a:cubicBezTo>
                    <a:pt x="336" y="1530"/>
                    <a:pt x="0" y="2057"/>
                    <a:pt x="90" y="2561"/>
                  </a:cubicBezTo>
                  <a:cubicBezTo>
                    <a:pt x="258" y="3401"/>
                    <a:pt x="1423" y="3770"/>
                    <a:pt x="2128" y="3983"/>
                  </a:cubicBezTo>
                  <a:cubicBezTo>
                    <a:pt x="3303" y="4338"/>
                    <a:pt x="4578" y="4527"/>
                    <a:pt x="5814" y="4527"/>
                  </a:cubicBezTo>
                  <a:cubicBezTo>
                    <a:pt x="5945" y="4527"/>
                    <a:pt x="6075" y="4525"/>
                    <a:pt x="6205" y="4521"/>
                  </a:cubicBezTo>
                  <a:cubicBezTo>
                    <a:pt x="6922" y="4487"/>
                    <a:pt x="8614" y="4286"/>
                    <a:pt x="8233" y="3166"/>
                  </a:cubicBezTo>
                  <a:cubicBezTo>
                    <a:pt x="7951" y="2479"/>
                    <a:pt x="7350" y="2214"/>
                    <a:pt x="6709" y="2214"/>
                  </a:cubicBezTo>
                  <a:cubicBezTo>
                    <a:pt x="6535" y="2214"/>
                    <a:pt x="6358" y="2234"/>
                    <a:pt x="6183" y="2270"/>
                  </a:cubicBezTo>
                  <a:cubicBezTo>
                    <a:pt x="6441" y="1687"/>
                    <a:pt x="6519" y="970"/>
                    <a:pt x="6015" y="511"/>
                  </a:cubicBezTo>
                  <a:cubicBezTo>
                    <a:pt x="5639" y="157"/>
                    <a:pt x="5065" y="1"/>
                    <a:pt x="45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1" name="Google Shape;3321;p18"/>
            <p:cNvSpPr/>
            <p:nvPr/>
          </p:nvSpPr>
          <p:spPr>
            <a:xfrm>
              <a:off x="564933" y="646486"/>
              <a:ext cx="207580" cy="106062"/>
            </a:xfrm>
            <a:custGeom>
              <a:avLst/>
              <a:gdLst/>
              <a:ahLst/>
              <a:cxnLst/>
              <a:rect l="l" t="t" r="r" b="b"/>
              <a:pathLst>
                <a:path w="6259" h="3198" extrusionOk="0">
                  <a:moveTo>
                    <a:pt x="4892" y="1037"/>
                  </a:moveTo>
                  <a:lnTo>
                    <a:pt x="5037" y="2066"/>
                  </a:lnTo>
                  <a:lnTo>
                    <a:pt x="5037" y="2066"/>
                  </a:lnTo>
                  <a:lnTo>
                    <a:pt x="4500" y="1148"/>
                  </a:lnTo>
                  <a:cubicBezTo>
                    <a:pt x="4511" y="1148"/>
                    <a:pt x="4511" y="1137"/>
                    <a:pt x="4522" y="1137"/>
                  </a:cubicBezTo>
                  <a:cubicBezTo>
                    <a:pt x="4642" y="1077"/>
                    <a:pt x="4770" y="1044"/>
                    <a:pt x="4892" y="1037"/>
                  </a:cubicBezTo>
                  <a:close/>
                  <a:moveTo>
                    <a:pt x="5071" y="1036"/>
                  </a:moveTo>
                  <a:cubicBezTo>
                    <a:pt x="5295" y="1070"/>
                    <a:pt x="5485" y="1204"/>
                    <a:pt x="5586" y="1484"/>
                  </a:cubicBezTo>
                  <a:cubicBezTo>
                    <a:pt x="5664" y="1697"/>
                    <a:pt x="5631" y="1898"/>
                    <a:pt x="5485" y="2066"/>
                  </a:cubicBezTo>
                  <a:cubicBezTo>
                    <a:pt x="5418" y="2145"/>
                    <a:pt x="5328" y="2201"/>
                    <a:pt x="5250" y="2257"/>
                  </a:cubicBezTo>
                  <a:lnTo>
                    <a:pt x="5071" y="1036"/>
                  </a:lnTo>
                  <a:close/>
                  <a:moveTo>
                    <a:pt x="3424" y="398"/>
                  </a:moveTo>
                  <a:cubicBezTo>
                    <a:pt x="3727" y="566"/>
                    <a:pt x="3951" y="857"/>
                    <a:pt x="4096" y="1159"/>
                  </a:cubicBezTo>
                  <a:cubicBezTo>
                    <a:pt x="4130" y="1215"/>
                    <a:pt x="4197" y="1215"/>
                    <a:pt x="4276" y="1215"/>
                  </a:cubicBezTo>
                  <a:lnTo>
                    <a:pt x="4253" y="2302"/>
                  </a:lnTo>
                  <a:lnTo>
                    <a:pt x="3424" y="398"/>
                  </a:lnTo>
                  <a:close/>
                  <a:moveTo>
                    <a:pt x="2878" y="260"/>
                  </a:moveTo>
                  <a:cubicBezTo>
                    <a:pt x="2960" y="260"/>
                    <a:pt x="3043" y="269"/>
                    <a:pt x="3122" y="286"/>
                  </a:cubicBezTo>
                  <a:lnTo>
                    <a:pt x="3391" y="2346"/>
                  </a:lnTo>
                  <a:lnTo>
                    <a:pt x="3391" y="2346"/>
                  </a:lnTo>
                  <a:lnTo>
                    <a:pt x="2472" y="342"/>
                  </a:lnTo>
                  <a:cubicBezTo>
                    <a:pt x="2599" y="285"/>
                    <a:pt x="2739" y="260"/>
                    <a:pt x="2878" y="260"/>
                  </a:cubicBezTo>
                  <a:close/>
                  <a:moveTo>
                    <a:pt x="2304" y="454"/>
                  </a:moveTo>
                  <a:lnTo>
                    <a:pt x="2741" y="2582"/>
                  </a:lnTo>
                  <a:lnTo>
                    <a:pt x="2741" y="2582"/>
                  </a:lnTo>
                  <a:lnTo>
                    <a:pt x="2338" y="1988"/>
                  </a:lnTo>
                  <a:cubicBezTo>
                    <a:pt x="2416" y="1954"/>
                    <a:pt x="2450" y="1898"/>
                    <a:pt x="2416" y="1842"/>
                  </a:cubicBezTo>
                  <a:lnTo>
                    <a:pt x="2416" y="1842"/>
                  </a:lnTo>
                  <a:cubicBezTo>
                    <a:pt x="2420" y="1849"/>
                    <a:pt x="2421" y="1852"/>
                    <a:pt x="2420" y="1852"/>
                  </a:cubicBezTo>
                  <a:cubicBezTo>
                    <a:pt x="2416" y="1852"/>
                    <a:pt x="2359" y="1761"/>
                    <a:pt x="2349" y="1742"/>
                  </a:cubicBezTo>
                  <a:cubicBezTo>
                    <a:pt x="2293" y="1641"/>
                    <a:pt x="2248" y="1540"/>
                    <a:pt x="2215" y="1439"/>
                  </a:cubicBezTo>
                  <a:cubicBezTo>
                    <a:pt x="2125" y="1204"/>
                    <a:pt x="2058" y="913"/>
                    <a:pt x="2159" y="666"/>
                  </a:cubicBezTo>
                  <a:cubicBezTo>
                    <a:pt x="2192" y="577"/>
                    <a:pt x="2248" y="510"/>
                    <a:pt x="2304" y="454"/>
                  </a:cubicBezTo>
                  <a:close/>
                  <a:moveTo>
                    <a:pt x="4455" y="1417"/>
                  </a:moveTo>
                  <a:lnTo>
                    <a:pt x="5015" y="2391"/>
                  </a:lnTo>
                  <a:cubicBezTo>
                    <a:pt x="4836" y="2481"/>
                    <a:pt x="4634" y="2548"/>
                    <a:pt x="4432" y="2604"/>
                  </a:cubicBezTo>
                  <a:lnTo>
                    <a:pt x="4455" y="1417"/>
                  </a:lnTo>
                  <a:close/>
                  <a:moveTo>
                    <a:pt x="1666" y="1943"/>
                  </a:moveTo>
                  <a:lnTo>
                    <a:pt x="1666" y="1943"/>
                  </a:lnTo>
                  <a:cubicBezTo>
                    <a:pt x="1767" y="1966"/>
                    <a:pt x="1856" y="2010"/>
                    <a:pt x="1957" y="2055"/>
                  </a:cubicBezTo>
                  <a:cubicBezTo>
                    <a:pt x="1968" y="2055"/>
                    <a:pt x="1991" y="2066"/>
                    <a:pt x="2013" y="2066"/>
                  </a:cubicBezTo>
                  <a:lnTo>
                    <a:pt x="2058" y="2649"/>
                  </a:lnTo>
                  <a:lnTo>
                    <a:pt x="1666" y="1943"/>
                  </a:lnTo>
                  <a:close/>
                  <a:moveTo>
                    <a:pt x="1296" y="1874"/>
                  </a:moveTo>
                  <a:cubicBezTo>
                    <a:pt x="1314" y="1874"/>
                    <a:pt x="1333" y="1875"/>
                    <a:pt x="1352" y="1876"/>
                  </a:cubicBezTo>
                  <a:lnTo>
                    <a:pt x="1442" y="2783"/>
                  </a:lnTo>
                  <a:lnTo>
                    <a:pt x="882" y="2066"/>
                  </a:lnTo>
                  <a:cubicBezTo>
                    <a:pt x="983" y="1925"/>
                    <a:pt x="1121" y="1874"/>
                    <a:pt x="1296" y="1874"/>
                  </a:cubicBezTo>
                  <a:close/>
                  <a:moveTo>
                    <a:pt x="3357" y="711"/>
                  </a:moveTo>
                  <a:lnTo>
                    <a:pt x="4220" y="2660"/>
                  </a:lnTo>
                  <a:cubicBezTo>
                    <a:pt x="4152" y="2671"/>
                    <a:pt x="4096" y="2694"/>
                    <a:pt x="4040" y="2705"/>
                  </a:cubicBezTo>
                  <a:cubicBezTo>
                    <a:pt x="3895" y="2738"/>
                    <a:pt x="3760" y="2761"/>
                    <a:pt x="3626" y="2783"/>
                  </a:cubicBezTo>
                  <a:lnTo>
                    <a:pt x="3357" y="711"/>
                  </a:lnTo>
                  <a:close/>
                  <a:moveTo>
                    <a:pt x="781" y="2234"/>
                  </a:moveTo>
                  <a:lnTo>
                    <a:pt x="1285" y="2884"/>
                  </a:lnTo>
                  <a:cubicBezTo>
                    <a:pt x="938" y="2817"/>
                    <a:pt x="624" y="2660"/>
                    <a:pt x="759" y="2290"/>
                  </a:cubicBezTo>
                  <a:cubicBezTo>
                    <a:pt x="759" y="2268"/>
                    <a:pt x="770" y="2257"/>
                    <a:pt x="781" y="2234"/>
                  </a:cubicBezTo>
                  <a:close/>
                  <a:moveTo>
                    <a:pt x="2629" y="1103"/>
                  </a:moveTo>
                  <a:lnTo>
                    <a:pt x="3402" y="2828"/>
                  </a:lnTo>
                  <a:cubicBezTo>
                    <a:pt x="3268" y="2850"/>
                    <a:pt x="3133" y="2873"/>
                    <a:pt x="2988" y="2884"/>
                  </a:cubicBezTo>
                  <a:lnTo>
                    <a:pt x="2629" y="1103"/>
                  </a:lnTo>
                  <a:close/>
                  <a:moveTo>
                    <a:pt x="1565" y="2134"/>
                  </a:moveTo>
                  <a:lnTo>
                    <a:pt x="2024" y="2940"/>
                  </a:lnTo>
                  <a:lnTo>
                    <a:pt x="1923" y="2940"/>
                  </a:lnTo>
                  <a:cubicBezTo>
                    <a:pt x="1856" y="2940"/>
                    <a:pt x="1744" y="2940"/>
                    <a:pt x="1632" y="2929"/>
                  </a:cubicBezTo>
                  <a:lnTo>
                    <a:pt x="1565" y="2134"/>
                  </a:lnTo>
                  <a:close/>
                  <a:moveTo>
                    <a:pt x="2192" y="2100"/>
                  </a:moveTo>
                  <a:lnTo>
                    <a:pt x="2752" y="2906"/>
                  </a:lnTo>
                  <a:cubicBezTo>
                    <a:pt x="2595" y="2929"/>
                    <a:pt x="2427" y="2929"/>
                    <a:pt x="2271" y="2940"/>
                  </a:cubicBezTo>
                  <a:lnTo>
                    <a:pt x="2192" y="2100"/>
                  </a:lnTo>
                  <a:close/>
                  <a:moveTo>
                    <a:pt x="3194" y="1"/>
                  </a:moveTo>
                  <a:cubicBezTo>
                    <a:pt x="3185" y="1"/>
                    <a:pt x="3177" y="2"/>
                    <a:pt x="3167" y="6"/>
                  </a:cubicBezTo>
                  <a:cubicBezTo>
                    <a:pt x="3156" y="6"/>
                    <a:pt x="3156" y="6"/>
                    <a:pt x="3156" y="17"/>
                  </a:cubicBezTo>
                  <a:cubicBezTo>
                    <a:pt x="3138" y="16"/>
                    <a:pt x="3120" y="16"/>
                    <a:pt x="3102" y="16"/>
                  </a:cubicBezTo>
                  <a:cubicBezTo>
                    <a:pt x="2658" y="16"/>
                    <a:pt x="2179" y="151"/>
                    <a:pt x="1856" y="431"/>
                  </a:cubicBezTo>
                  <a:cubicBezTo>
                    <a:pt x="1498" y="756"/>
                    <a:pt x="1531" y="1226"/>
                    <a:pt x="1711" y="1630"/>
                  </a:cubicBezTo>
                  <a:cubicBezTo>
                    <a:pt x="1637" y="1621"/>
                    <a:pt x="1564" y="1617"/>
                    <a:pt x="1490" y="1617"/>
                  </a:cubicBezTo>
                  <a:cubicBezTo>
                    <a:pt x="959" y="1617"/>
                    <a:pt x="449" y="1837"/>
                    <a:pt x="232" y="2369"/>
                  </a:cubicBezTo>
                  <a:cubicBezTo>
                    <a:pt x="1" y="3049"/>
                    <a:pt x="888" y="3198"/>
                    <a:pt x="1716" y="3198"/>
                  </a:cubicBezTo>
                  <a:cubicBezTo>
                    <a:pt x="2211" y="3198"/>
                    <a:pt x="2685" y="3144"/>
                    <a:pt x="2887" y="3119"/>
                  </a:cubicBezTo>
                  <a:cubicBezTo>
                    <a:pt x="3100" y="3097"/>
                    <a:pt x="3324" y="3063"/>
                    <a:pt x="3536" y="3018"/>
                  </a:cubicBezTo>
                  <a:cubicBezTo>
                    <a:pt x="3551" y="3018"/>
                    <a:pt x="3561" y="3023"/>
                    <a:pt x="3570" y="3023"/>
                  </a:cubicBezTo>
                  <a:cubicBezTo>
                    <a:pt x="3574" y="3023"/>
                    <a:pt x="3577" y="3022"/>
                    <a:pt x="3581" y="3018"/>
                  </a:cubicBezTo>
                  <a:cubicBezTo>
                    <a:pt x="3581" y="3018"/>
                    <a:pt x="3592" y="3018"/>
                    <a:pt x="3592" y="3007"/>
                  </a:cubicBezTo>
                  <a:cubicBezTo>
                    <a:pt x="3850" y="2962"/>
                    <a:pt x="4108" y="2906"/>
                    <a:pt x="4365" y="2839"/>
                  </a:cubicBezTo>
                  <a:cubicBezTo>
                    <a:pt x="4600" y="2772"/>
                    <a:pt x="4880" y="2694"/>
                    <a:pt x="5149" y="2593"/>
                  </a:cubicBezTo>
                  <a:cubicBezTo>
                    <a:pt x="5160" y="2598"/>
                    <a:pt x="5172" y="2601"/>
                    <a:pt x="5183" y="2601"/>
                  </a:cubicBezTo>
                  <a:cubicBezTo>
                    <a:pt x="5194" y="2601"/>
                    <a:pt x="5205" y="2598"/>
                    <a:pt x="5216" y="2593"/>
                  </a:cubicBezTo>
                  <a:cubicBezTo>
                    <a:pt x="5250" y="2593"/>
                    <a:pt x="5261" y="2559"/>
                    <a:pt x="5272" y="2537"/>
                  </a:cubicBezTo>
                  <a:cubicBezTo>
                    <a:pt x="5608" y="2391"/>
                    <a:pt x="5922" y="2178"/>
                    <a:pt x="6079" y="1887"/>
                  </a:cubicBezTo>
                  <a:cubicBezTo>
                    <a:pt x="6258" y="1551"/>
                    <a:pt x="6101" y="1137"/>
                    <a:pt x="5810" y="924"/>
                  </a:cubicBezTo>
                  <a:cubicBezTo>
                    <a:pt x="5635" y="802"/>
                    <a:pt x="5438" y="756"/>
                    <a:pt x="5235" y="756"/>
                  </a:cubicBezTo>
                  <a:cubicBezTo>
                    <a:pt x="5008" y="756"/>
                    <a:pt x="4774" y="814"/>
                    <a:pt x="4556" y="890"/>
                  </a:cubicBezTo>
                  <a:cubicBezTo>
                    <a:pt x="4332" y="487"/>
                    <a:pt x="3996" y="162"/>
                    <a:pt x="3536" y="50"/>
                  </a:cubicBezTo>
                  <a:cubicBezTo>
                    <a:pt x="3447" y="28"/>
                    <a:pt x="3346" y="28"/>
                    <a:pt x="3245" y="17"/>
                  </a:cubicBezTo>
                  <a:cubicBezTo>
                    <a:pt x="3229" y="9"/>
                    <a:pt x="3213" y="1"/>
                    <a:pt x="3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2" name="Google Shape;3322;p18"/>
            <p:cNvSpPr/>
            <p:nvPr/>
          </p:nvSpPr>
          <p:spPr>
            <a:xfrm>
              <a:off x="-27295" y="872307"/>
              <a:ext cx="285683" cy="148745"/>
            </a:xfrm>
            <a:custGeom>
              <a:avLst/>
              <a:gdLst/>
              <a:ahLst/>
              <a:cxnLst/>
              <a:rect l="l" t="t" r="r" b="b"/>
              <a:pathLst>
                <a:path w="8614" h="4485" extrusionOk="0">
                  <a:moveTo>
                    <a:pt x="1826" y="1541"/>
                  </a:moveTo>
                  <a:cubicBezTo>
                    <a:pt x="1983" y="1597"/>
                    <a:pt x="2139" y="1664"/>
                    <a:pt x="2263" y="1720"/>
                  </a:cubicBezTo>
                  <a:cubicBezTo>
                    <a:pt x="2274" y="1720"/>
                    <a:pt x="2285" y="1720"/>
                    <a:pt x="2296" y="1731"/>
                  </a:cubicBezTo>
                  <a:lnTo>
                    <a:pt x="1635" y="2874"/>
                  </a:lnTo>
                  <a:lnTo>
                    <a:pt x="1826" y="1541"/>
                  </a:lnTo>
                  <a:close/>
                  <a:moveTo>
                    <a:pt x="1445" y="1478"/>
                  </a:moveTo>
                  <a:cubicBezTo>
                    <a:pt x="1489" y="1478"/>
                    <a:pt x="1533" y="1480"/>
                    <a:pt x="1579" y="1485"/>
                  </a:cubicBezTo>
                  <a:lnTo>
                    <a:pt x="1367" y="2997"/>
                  </a:lnTo>
                  <a:cubicBezTo>
                    <a:pt x="1322" y="2975"/>
                    <a:pt x="1266" y="2952"/>
                    <a:pt x="1232" y="2919"/>
                  </a:cubicBezTo>
                  <a:cubicBezTo>
                    <a:pt x="986" y="2728"/>
                    <a:pt x="773" y="2471"/>
                    <a:pt x="818" y="2135"/>
                  </a:cubicBezTo>
                  <a:cubicBezTo>
                    <a:pt x="851" y="1899"/>
                    <a:pt x="1019" y="1575"/>
                    <a:pt x="1266" y="1496"/>
                  </a:cubicBezTo>
                  <a:cubicBezTo>
                    <a:pt x="1325" y="1483"/>
                    <a:pt x="1384" y="1478"/>
                    <a:pt x="1445" y="1478"/>
                  </a:cubicBezTo>
                  <a:close/>
                  <a:moveTo>
                    <a:pt x="3876" y="522"/>
                  </a:moveTo>
                  <a:lnTo>
                    <a:pt x="2700" y="3210"/>
                  </a:lnTo>
                  <a:lnTo>
                    <a:pt x="2677" y="1709"/>
                  </a:lnTo>
                  <a:cubicBezTo>
                    <a:pt x="2767" y="1675"/>
                    <a:pt x="2856" y="1631"/>
                    <a:pt x="2890" y="1552"/>
                  </a:cubicBezTo>
                  <a:cubicBezTo>
                    <a:pt x="3103" y="1127"/>
                    <a:pt x="3416" y="678"/>
                    <a:pt x="3876" y="522"/>
                  </a:cubicBezTo>
                  <a:close/>
                  <a:moveTo>
                    <a:pt x="4256" y="443"/>
                  </a:moveTo>
                  <a:cubicBezTo>
                    <a:pt x="4525" y="443"/>
                    <a:pt x="4839" y="499"/>
                    <a:pt x="5096" y="622"/>
                  </a:cubicBezTo>
                  <a:lnTo>
                    <a:pt x="3898" y="3266"/>
                  </a:lnTo>
                  <a:lnTo>
                    <a:pt x="4256" y="443"/>
                  </a:lnTo>
                  <a:close/>
                  <a:moveTo>
                    <a:pt x="2431" y="1989"/>
                  </a:moveTo>
                  <a:lnTo>
                    <a:pt x="2453" y="3501"/>
                  </a:lnTo>
                  <a:cubicBezTo>
                    <a:pt x="2207" y="3423"/>
                    <a:pt x="1949" y="3333"/>
                    <a:pt x="1725" y="3221"/>
                  </a:cubicBezTo>
                  <a:lnTo>
                    <a:pt x="2431" y="1989"/>
                  </a:lnTo>
                  <a:close/>
                  <a:moveTo>
                    <a:pt x="5354" y="802"/>
                  </a:moveTo>
                  <a:cubicBezTo>
                    <a:pt x="5444" y="880"/>
                    <a:pt x="5522" y="970"/>
                    <a:pt x="5578" y="1082"/>
                  </a:cubicBezTo>
                  <a:cubicBezTo>
                    <a:pt x="5813" y="1597"/>
                    <a:pt x="5522" y="2258"/>
                    <a:pt x="5231" y="2695"/>
                  </a:cubicBezTo>
                  <a:cubicBezTo>
                    <a:pt x="5164" y="2784"/>
                    <a:pt x="5197" y="2840"/>
                    <a:pt x="5264" y="2874"/>
                  </a:cubicBezTo>
                  <a:lnTo>
                    <a:pt x="4783" y="3591"/>
                  </a:lnTo>
                  <a:lnTo>
                    <a:pt x="4783" y="3591"/>
                  </a:lnTo>
                  <a:lnTo>
                    <a:pt x="5354" y="802"/>
                  </a:lnTo>
                  <a:close/>
                  <a:moveTo>
                    <a:pt x="6273" y="2695"/>
                  </a:moveTo>
                  <a:lnTo>
                    <a:pt x="5724" y="3680"/>
                  </a:lnTo>
                  <a:lnTo>
                    <a:pt x="5724" y="3680"/>
                  </a:lnTo>
                  <a:lnTo>
                    <a:pt x="5791" y="2840"/>
                  </a:lnTo>
                  <a:cubicBezTo>
                    <a:pt x="5948" y="2773"/>
                    <a:pt x="6116" y="2717"/>
                    <a:pt x="6273" y="2695"/>
                  </a:cubicBezTo>
                  <a:close/>
                  <a:moveTo>
                    <a:pt x="3932" y="1015"/>
                  </a:moveTo>
                  <a:lnTo>
                    <a:pt x="3584" y="3770"/>
                  </a:lnTo>
                  <a:cubicBezTo>
                    <a:pt x="3517" y="3759"/>
                    <a:pt x="3461" y="3747"/>
                    <a:pt x="3394" y="3736"/>
                  </a:cubicBezTo>
                  <a:cubicBezTo>
                    <a:pt x="3204" y="3691"/>
                    <a:pt x="3002" y="3647"/>
                    <a:pt x="2800" y="3602"/>
                  </a:cubicBezTo>
                  <a:lnTo>
                    <a:pt x="3932" y="1015"/>
                  </a:lnTo>
                  <a:close/>
                  <a:moveTo>
                    <a:pt x="6687" y="2683"/>
                  </a:moveTo>
                  <a:cubicBezTo>
                    <a:pt x="6900" y="2717"/>
                    <a:pt x="7101" y="2807"/>
                    <a:pt x="7269" y="2975"/>
                  </a:cubicBezTo>
                  <a:lnTo>
                    <a:pt x="6575" y="3871"/>
                  </a:lnTo>
                  <a:lnTo>
                    <a:pt x="6575" y="3871"/>
                  </a:lnTo>
                  <a:lnTo>
                    <a:pt x="6687" y="2683"/>
                  </a:lnTo>
                  <a:close/>
                  <a:moveTo>
                    <a:pt x="4940" y="1563"/>
                  </a:moveTo>
                  <a:lnTo>
                    <a:pt x="4458" y="3915"/>
                  </a:lnTo>
                  <a:cubicBezTo>
                    <a:pt x="4279" y="3893"/>
                    <a:pt x="4100" y="3871"/>
                    <a:pt x="3909" y="3837"/>
                  </a:cubicBezTo>
                  <a:lnTo>
                    <a:pt x="4940" y="1563"/>
                  </a:lnTo>
                  <a:close/>
                  <a:moveTo>
                    <a:pt x="7426" y="3187"/>
                  </a:moveTo>
                  <a:cubicBezTo>
                    <a:pt x="7460" y="3232"/>
                    <a:pt x="7482" y="3277"/>
                    <a:pt x="7516" y="3344"/>
                  </a:cubicBezTo>
                  <a:cubicBezTo>
                    <a:pt x="7684" y="3826"/>
                    <a:pt x="7225" y="3960"/>
                    <a:pt x="6788" y="4005"/>
                  </a:cubicBezTo>
                  <a:lnTo>
                    <a:pt x="7426" y="3187"/>
                  </a:lnTo>
                  <a:close/>
                  <a:moveTo>
                    <a:pt x="5533" y="2919"/>
                  </a:moveTo>
                  <a:lnTo>
                    <a:pt x="5432" y="4016"/>
                  </a:lnTo>
                  <a:cubicBezTo>
                    <a:pt x="5231" y="4005"/>
                    <a:pt x="5029" y="3983"/>
                    <a:pt x="4828" y="3960"/>
                  </a:cubicBezTo>
                  <a:lnTo>
                    <a:pt x="5533" y="2919"/>
                  </a:lnTo>
                  <a:close/>
                  <a:moveTo>
                    <a:pt x="6407" y="2975"/>
                  </a:moveTo>
                  <a:lnTo>
                    <a:pt x="6317" y="4027"/>
                  </a:lnTo>
                  <a:lnTo>
                    <a:pt x="6295" y="4027"/>
                  </a:lnTo>
                  <a:cubicBezTo>
                    <a:pt x="6239" y="4031"/>
                    <a:pt x="6184" y="4032"/>
                    <a:pt x="6130" y="4032"/>
                  </a:cubicBezTo>
                  <a:cubicBezTo>
                    <a:pt x="6022" y="4032"/>
                    <a:pt x="5918" y="4027"/>
                    <a:pt x="5813" y="4027"/>
                  </a:cubicBezTo>
                  <a:lnTo>
                    <a:pt x="6407" y="2975"/>
                  </a:lnTo>
                  <a:close/>
                  <a:moveTo>
                    <a:pt x="4555" y="1"/>
                  </a:moveTo>
                  <a:cubicBezTo>
                    <a:pt x="4274" y="1"/>
                    <a:pt x="3998" y="42"/>
                    <a:pt x="3752" y="118"/>
                  </a:cubicBezTo>
                  <a:cubicBezTo>
                    <a:pt x="3181" y="298"/>
                    <a:pt x="2733" y="690"/>
                    <a:pt x="2408" y="1183"/>
                  </a:cubicBezTo>
                  <a:cubicBezTo>
                    <a:pt x="2143" y="1096"/>
                    <a:pt x="1867" y="1038"/>
                    <a:pt x="1595" y="1038"/>
                  </a:cubicBezTo>
                  <a:cubicBezTo>
                    <a:pt x="1304" y="1038"/>
                    <a:pt x="1017" y="1104"/>
                    <a:pt x="751" y="1272"/>
                  </a:cubicBezTo>
                  <a:cubicBezTo>
                    <a:pt x="347" y="1519"/>
                    <a:pt x="0" y="2045"/>
                    <a:pt x="101" y="2538"/>
                  </a:cubicBezTo>
                  <a:cubicBezTo>
                    <a:pt x="258" y="3378"/>
                    <a:pt x="1434" y="3736"/>
                    <a:pt x="2117" y="3949"/>
                  </a:cubicBezTo>
                  <a:cubicBezTo>
                    <a:pt x="3273" y="4288"/>
                    <a:pt x="4535" y="4485"/>
                    <a:pt x="5753" y="4485"/>
                  </a:cubicBezTo>
                  <a:cubicBezTo>
                    <a:pt x="5905" y="4485"/>
                    <a:pt x="6055" y="4482"/>
                    <a:pt x="6205" y="4475"/>
                  </a:cubicBezTo>
                  <a:cubicBezTo>
                    <a:pt x="6900" y="4442"/>
                    <a:pt x="8613" y="4240"/>
                    <a:pt x="8233" y="3143"/>
                  </a:cubicBezTo>
                  <a:cubicBezTo>
                    <a:pt x="7957" y="2470"/>
                    <a:pt x="7369" y="2216"/>
                    <a:pt x="6736" y="2216"/>
                  </a:cubicBezTo>
                  <a:cubicBezTo>
                    <a:pt x="6546" y="2216"/>
                    <a:pt x="6352" y="2239"/>
                    <a:pt x="6161" y="2280"/>
                  </a:cubicBezTo>
                  <a:cubicBezTo>
                    <a:pt x="6429" y="1687"/>
                    <a:pt x="6530" y="959"/>
                    <a:pt x="6026" y="499"/>
                  </a:cubicBezTo>
                  <a:cubicBezTo>
                    <a:pt x="5650" y="153"/>
                    <a:pt x="5095" y="1"/>
                    <a:pt x="45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3" name="Google Shape;3323;p18"/>
            <p:cNvSpPr/>
            <p:nvPr/>
          </p:nvSpPr>
          <p:spPr>
            <a:xfrm>
              <a:off x="390021" y="886137"/>
              <a:ext cx="208243" cy="108350"/>
            </a:xfrm>
            <a:custGeom>
              <a:avLst/>
              <a:gdLst/>
              <a:ahLst/>
              <a:cxnLst/>
              <a:rect l="l" t="t" r="r" b="b"/>
              <a:pathLst>
                <a:path w="6279" h="3267" extrusionOk="0">
                  <a:moveTo>
                    <a:pt x="4913" y="1113"/>
                  </a:moveTo>
                  <a:lnTo>
                    <a:pt x="5058" y="2098"/>
                  </a:lnTo>
                  <a:lnTo>
                    <a:pt x="4543" y="1225"/>
                  </a:lnTo>
                  <a:cubicBezTo>
                    <a:pt x="4666" y="1169"/>
                    <a:pt x="4789" y="1124"/>
                    <a:pt x="4913" y="1113"/>
                  </a:cubicBezTo>
                  <a:close/>
                  <a:moveTo>
                    <a:pt x="5092" y="1102"/>
                  </a:moveTo>
                  <a:cubicBezTo>
                    <a:pt x="5305" y="1113"/>
                    <a:pt x="5484" y="1225"/>
                    <a:pt x="5596" y="1482"/>
                  </a:cubicBezTo>
                  <a:cubicBezTo>
                    <a:pt x="5685" y="1684"/>
                    <a:pt x="5663" y="1886"/>
                    <a:pt x="5517" y="2054"/>
                  </a:cubicBezTo>
                  <a:cubicBezTo>
                    <a:pt x="5450" y="2132"/>
                    <a:pt x="5361" y="2199"/>
                    <a:pt x="5260" y="2266"/>
                  </a:cubicBezTo>
                  <a:lnTo>
                    <a:pt x="5092" y="1102"/>
                  </a:lnTo>
                  <a:close/>
                  <a:moveTo>
                    <a:pt x="3456" y="463"/>
                  </a:moveTo>
                  <a:lnTo>
                    <a:pt x="3456" y="463"/>
                  </a:lnTo>
                  <a:cubicBezTo>
                    <a:pt x="3759" y="609"/>
                    <a:pt x="3972" y="889"/>
                    <a:pt x="4117" y="1191"/>
                  </a:cubicBezTo>
                  <a:cubicBezTo>
                    <a:pt x="4151" y="1258"/>
                    <a:pt x="4218" y="1281"/>
                    <a:pt x="4296" y="1281"/>
                  </a:cubicBezTo>
                  <a:lnTo>
                    <a:pt x="4274" y="2334"/>
                  </a:lnTo>
                  <a:lnTo>
                    <a:pt x="3456" y="463"/>
                  </a:lnTo>
                  <a:close/>
                  <a:moveTo>
                    <a:pt x="2936" y="333"/>
                  </a:moveTo>
                  <a:cubicBezTo>
                    <a:pt x="3011" y="333"/>
                    <a:pt x="3084" y="339"/>
                    <a:pt x="3154" y="351"/>
                  </a:cubicBezTo>
                  <a:lnTo>
                    <a:pt x="3412" y="2378"/>
                  </a:lnTo>
                  <a:lnTo>
                    <a:pt x="3412" y="2378"/>
                  </a:lnTo>
                  <a:lnTo>
                    <a:pt x="2516" y="407"/>
                  </a:lnTo>
                  <a:cubicBezTo>
                    <a:pt x="2648" y="356"/>
                    <a:pt x="2794" y="333"/>
                    <a:pt x="2936" y="333"/>
                  </a:cubicBezTo>
                  <a:close/>
                  <a:moveTo>
                    <a:pt x="4476" y="1449"/>
                  </a:moveTo>
                  <a:lnTo>
                    <a:pt x="5013" y="2390"/>
                  </a:lnTo>
                  <a:cubicBezTo>
                    <a:pt x="4834" y="2468"/>
                    <a:pt x="4644" y="2546"/>
                    <a:pt x="4453" y="2591"/>
                  </a:cubicBezTo>
                  <a:lnTo>
                    <a:pt x="4476" y="1449"/>
                  </a:lnTo>
                  <a:close/>
                  <a:moveTo>
                    <a:pt x="2336" y="519"/>
                  </a:moveTo>
                  <a:lnTo>
                    <a:pt x="2762" y="2614"/>
                  </a:lnTo>
                  <a:lnTo>
                    <a:pt x="2762" y="2614"/>
                  </a:lnTo>
                  <a:lnTo>
                    <a:pt x="2381" y="2054"/>
                  </a:lnTo>
                  <a:cubicBezTo>
                    <a:pt x="2448" y="2009"/>
                    <a:pt x="2482" y="1942"/>
                    <a:pt x="2437" y="1863"/>
                  </a:cubicBezTo>
                  <a:cubicBezTo>
                    <a:pt x="2224" y="1561"/>
                    <a:pt x="2023" y="1079"/>
                    <a:pt x="2180" y="710"/>
                  </a:cubicBezTo>
                  <a:cubicBezTo>
                    <a:pt x="2213" y="631"/>
                    <a:pt x="2269" y="575"/>
                    <a:pt x="2336" y="519"/>
                  </a:cubicBezTo>
                  <a:close/>
                  <a:moveTo>
                    <a:pt x="1698" y="1998"/>
                  </a:moveTo>
                  <a:cubicBezTo>
                    <a:pt x="1799" y="2031"/>
                    <a:pt x="1888" y="2065"/>
                    <a:pt x="1978" y="2110"/>
                  </a:cubicBezTo>
                  <a:cubicBezTo>
                    <a:pt x="2000" y="2110"/>
                    <a:pt x="2012" y="2121"/>
                    <a:pt x="2034" y="2121"/>
                  </a:cubicBezTo>
                  <a:lnTo>
                    <a:pt x="2079" y="2681"/>
                  </a:lnTo>
                  <a:lnTo>
                    <a:pt x="1698" y="1998"/>
                  </a:lnTo>
                  <a:close/>
                  <a:moveTo>
                    <a:pt x="3378" y="743"/>
                  </a:moveTo>
                  <a:lnTo>
                    <a:pt x="4218" y="2647"/>
                  </a:lnTo>
                  <a:cubicBezTo>
                    <a:pt x="4173" y="2658"/>
                    <a:pt x="4117" y="2681"/>
                    <a:pt x="4072" y="2681"/>
                  </a:cubicBezTo>
                  <a:cubicBezTo>
                    <a:pt x="3927" y="2714"/>
                    <a:pt x="3781" y="2748"/>
                    <a:pt x="3647" y="2770"/>
                  </a:cubicBezTo>
                  <a:lnTo>
                    <a:pt x="3378" y="743"/>
                  </a:lnTo>
                  <a:close/>
                  <a:moveTo>
                    <a:pt x="1384" y="1942"/>
                  </a:moveTo>
                  <a:lnTo>
                    <a:pt x="1463" y="2815"/>
                  </a:lnTo>
                  <a:lnTo>
                    <a:pt x="925" y="2121"/>
                  </a:lnTo>
                  <a:cubicBezTo>
                    <a:pt x="1037" y="1998"/>
                    <a:pt x="1183" y="1942"/>
                    <a:pt x="1384" y="1942"/>
                  </a:cubicBezTo>
                  <a:close/>
                  <a:moveTo>
                    <a:pt x="2650" y="1146"/>
                  </a:moveTo>
                  <a:lnTo>
                    <a:pt x="3412" y="2815"/>
                  </a:lnTo>
                  <a:cubicBezTo>
                    <a:pt x="3277" y="2838"/>
                    <a:pt x="3143" y="2860"/>
                    <a:pt x="3008" y="2871"/>
                  </a:cubicBezTo>
                  <a:lnTo>
                    <a:pt x="2650" y="1146"/>
                  </a:lnTo>
                  <a:close/>
                  <a:moveTo>
                    <a:pt x="813" y="2278"/>
                  </a:moveTo>
                  <a:lnTo>
                    <a:pt x="1284" y="2882"/>
                  </a:lnTo>
                  <a:cubicBezTo>
                    <a:pt x="959" y="2826"/>
                    <a:pt x="667" y="2681"/>
                    <a:pt x="779" y="2345"/>
                  </a:cubicBezTo>
                  <a:cubicBezTo>
                    <a:pt x="791" y="2322"/>
                    <a:pt x="802" y="2300"/>
                    <a:pt x="813" y="2278"/>
                  </a:cubicBezTo>
                  <a:close/>
                  <a:moveTo>
                    <a:pt x="2213" y="2132"/>
                  </a:moveTo>
                  <a:lnTo>
                    <a:pt x="2740" y="2905"/>
                  </a:lnTo>
                  <a:cubicBezTo>
                    <a:pt x="2594" y="2916"/>
                    <a:pt x="2437" y="2927"/>
                    <a:pt x="2292" y="2927"/>
                  </a:cubicBezTo>
                  <a:lnTo>
                    <a:pt x="2213" y="2132"/>
                  </a:lnTo>
                  <a:close/>
                  <a:moveTo>
                    <a:pt x="1586" y="2166"/>
                  </a:moveTo>
                  <a:lnTo>
                    <a:pt x="2023" y="2938"/>
                  </a:lnTo>
                  <a:lnTo>
                    <a:pt x="1933" y="2938"/>
                  </a:lnTo>
                  <a:cubicBezTo>
                    <a:pt x="1866" y="2938"/>
                    <a:pt x="1765" y="2938"/>
                    <a:pt x="1653" y="2927"/>
                  </a:cubicBezTo>
                  <a:lnTo>
                    <a:pt x="1586" y="2166"/>
                  </a:lnTo>
                  <a:close/>
                  <a:moveTo>
                    <a:pt x="3098" y="1"/>
                  </a:moveTo>
                  <a:cubicBezTo>
                    <a:pt x="2654" y="1"/>
                    <a:pt x="2179" y="144"/>
                    <a:pt x="1877" y="430"/>
                  </a:cubicBezTo>
                  <a:cubicBezTo>
                    <a:pt x="1541" y="766"/>
                    <a:pt x="1552" y="1225"/>
                    <a:pt x="1720" y="1639"/>
                  </a:cubicBezTo>
                  <a:cubicBezTo>
                    <a:pt x="1634" y="1628"/>
                    <a:pt x="1548" y="1622"/>
                    <a:pt x="1462" y="1622"/>
                  </a:cubicBezTo>
                  <a:cubicBezTo>
                    <a:pt x="958" y="1622"/>
                    <a:pt x="484" y="1828"/>
                    <a:pt x="264" y="2345"/>
                  </a:cubicBezTo>
                  <a:cubicBezTo>
                    <a:pt x="264" y="2356"/>
                    <a:pt x="264" y="2367"/>
                    <a:pt x="264" y="2367"/>
                  </a:cubicBezTo>
                  <a:cubicBezTo>
                    <a:pt x="264" y="2378"/>
                    <a:pt x="253" y="2378"/>
                    <a:pt x="253" y="2390"/>
                  </a:cubicBezTo>
                  <a:cubicBezTo>
                    <a:pt x="0" y="3113"/>
                    <a:pt x="956" y="3266"/>
                    <a:pt x="1813" y="3266"/>
                  </a:cubicBezTo>
                  <a:cubicBezTo>
                    <a:pt x="2283" y="3266"/>
                    <a:pt x="2724" y="3220"/>
                    <a:pt x="2919" y="3196"/>
                  </a:cubicBezTo>
                  <a:cubicBezTo>
                    <a:pt x="3400" y="3140"/>
                    <a:pt x="3882" y="3050"/>
                    <a:pt x="4352" y="2927"/>
                  </a:cubicBezTo>
                  <a:cubicBezTo>
                    <a:pt x="4935" y="2770"/>
                    <a:pt x="5775" y="2546"/>
                    <a:pt x="6089" y="1964"/>
                  </a:cubicBezTo>
                  <a:cubicBezTo>
                    <a:pt x="6279" y="1639"/>
                    <a:pt x="6156" y="1225"/>
                    <a:pt x="5876" y="978"/>
                  </a:cubicBezTo>
                  <a:cubicBezTo>
                    <a:pt x="5687" y="818"/>
                    <a:pt x="5459" y="757"/>
                    <a:pt x="5224" y="757"/>
                  </a:cubicBezTo>
                  <a:cubicBezTo>
                    <a:pt x="4999" y="757"/>
                    <a:pt x="4767" y="812"/>
                    <a:pt x="4554" y="889"/>
                  </a:cubicBezTo>
                  <a:cubicBezTo>
                    <a:pt x="4330" y="497"/>
                    <a:pt x="4016" y="183"/>
                    <a:pt x="3568" y="60"/>
                  </a:cubicBezTo>
                  <a:cubicBezTo>
                    <a:pt x="3423" y="20"/>
                    <a:pt x="3262" y="1"/>
                    <a:pt x="30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4" name="Google Shape;3324;p18"/>
            <p:cNvSpPr/>
            <p:nvPr/>
          </p:nvSpPr>
          <p:spPr>
            <a:xfrm>
              <a:off x="146921" y="1113019"/>
              <a:ext cx="285683" cy="148745"/>
            </a:xfrm>
            <a:custGeom>
              <a:avLst/>
              <a:gdLst/>
              <a:ahLst/>
              <a:cxnLst/>
              <a:rect l="l" t="t" r="r" b="b"/>
              <a:pathLst>
                <a:path w="8614" h="4485" extrusionOk="0">
                  <a:moveTo>
                    <a:pt x="1826" y="1541"/>
                  </a:moveTo>
                  <a:cubicBezTo>
                    <a:pt x="1983" y="1597"/>
                    <a:pt x="2140" y="1664"/>
                    <a:pt x="2263" y="1720"/>
                  </a:cubicBezTo>
                  <a:cubicBezTo>
                    <a:pt x="2268" y="1726"/>
                    <a:pt x="2274" y="1726"/>
                    <a:pt x="2280" y="1726"/>
                  </a:cubicBezTo>
                  <a:cubicBezTo>
                    <a:pt x="2285" y="1726"/>
                    <a:pt x="2291" y="1726"/>
                    <a:pt x="2296" y="1731"/>
                  </a:cubicBezTo>
                  <a:lnTo>
                    <a:pt x="1636" y="2874"/>
                  </a:lnTo>
                  <a:lnTo>
                    <a:pt x="1826" y="1541"/>
                  </a:lnTo>
                  <a:close/>
                  <a:moveTo>
                    <a:pt x="1461" y="1478"/>
                  </a:moveTo>
                  <a:cubicBezTo>
                    <a:pt x="1499" y="1478"/>
                    <a:pt x="1539" y="1481"/>
                    <a:pt x="1580" y="1485"/>
                  </a:cubicBezTo>
                  <a:lnTo>
                    <a:pt x="1367" y="3008"/>
                  </a:lnTo>
                  <a:cubicBezTo>
                    <a:pt x="1322" y="2975"/>
                    <a:pt x="1266" y="2952"/>
                    <a:pt x="1232" y="2919"/>
                  </a:cubicBezTo>
                  <a:cubicBezTo>
                    <a:pt x="986" y="2728"/>
                    <a:pt x="773" y="2471"/>
                    <a:pt x="818" y="2135"/>
                  </a:cubicBezTo>
                  <a:cubicBezTo>
                    <a:pt x="852" y="1899"/>
                    <a:pt x="1020" y="1574"/>
                    <a:pt x="1266" y="1507"/>
                  </a:cubicBezTo>
                  <a:cubicBezTo>
                    <a:pt x="1330" y="1486"/>
                    <a:pt x="1394" y="1478"/>
                    <a:pt x="1461" y="1478"/>
                  </a:cubicBezTo>
                  <a:close/>
                  <a:moveTo>
                    <a:pt x="3876" y="522"/>
                  </a:moveTo>
                  <a:lnTo>
                    <a:pt x="2700" y="3210"/>
                  </a:lnTo>
                  <a:lnTo>
                    <a:pt x="2677" y="1720"/>
                  </a:lnTo>
                  <a:cubicBezTo>
                    <a:pt x="2767" y="1686"/>
                    <a:pt x="2856" y="1630"/>
                    <a:pt x="2890" y="1552"/>
                  </a:cubicBezTo>
                  <a:cubicBezTo>
                    <a:pt x="3103" y="1126"/>
                    <a:pt x="3416" y="678"/>
                    <a:pt x="3876" y="522"/>
                  </a:cubicBezTo>
                  <a:close/>
                  <a:moveTo>
                    <a:pt x="4325" y="453"/>
                  </a:moveTo>
                  <a:cubicBezTo>
                    <a:pt x="4577" y="453"/>
                    <a:pt x="4860" y="510"/>
                    <a:pt x="5097" y="622"/>
                  </a:cubicBezTo>
                  <a:lnTo>
                    <a:pt x="3898" y="3277"/>
                  </a:lnTo>
                  <a:lnTo>
                    <a:pt x="4256" y="454"/>
                  </a:lnTo>
                  <a:cubicBezTo>
                    <a:pt x="4279" y="454"/>
                    <a:pt x="4302" y="453"/>
                    <a:pt x="4325" y="453"/>
                  </a:cubicBezTo>
                  <a:close/>
                  <a:moveTo>
                    <a:pt x="2431" y="1989"/>
                  </a:moveTo>
                  <a:lnTo>
                    <a:pt x="2453" y="3501"/>
                  </a:lnTo>
                  <a:cubicBezTo>
                    <a:pt x="2207" y="3423"/>
                    <a:pt x="1949" y="3333"/>
                    <a:pt x="1725" y="3221"/>
                  </a:cubicBezTo>
                  <a:lnTo>
                    <a:pt x="2431" y="1989"/>
                  </a:lnTo>
                  <a:close/>
                  <a:moveTo>
                    <a:pt x="5354" y="802"/>
                  </a:moveTo>
                  <a:cubicBezTo>
                    <a:pt x="5444" y="880"/>
                    <a:pt x="5522" y="970"/>
                    <a:pt x="5578" y="1082"/>
                  </a:cubicBezTo>
                  <a:cubicBezTo>
                    <a:pt x="5802" y="1597"/>
                    <a:pt x="5522" y="2258"/>
                    <a:pt x="5231" y="2695"/>
                  </a:cubicBezTo>
                  <a:cubicBezTo>
                    <a:pt x="5164" y="2784"/>
                    <a:pt x="5197" y="2840"/>
                    <a:pt x="5265" y="2874"/>
                  </a:cubicBezTo>
                  <a:lnTo>
                    <a:pt x="4783" y="3591"/>
                  </a:lnTo>
                  <a:lnTo>
                    <a:pt x="4783" y="3591"/>
                  </a:lnTo>
                  <a:lnTo>
                    <a:pt x="5354" y="802"/>
                  </a:lnTo>
                  <a:close/>
                  <a:moveTo>
                    <a:pt x="6273" y="2695"/>
                  </a:moveTo>
                  <a:lnTo>
                    <a:pt x="5713" y="3680"/>
                  </a:lnTo>
                  <a:lnTo>
                    <a:pt x="5713" y="3680"/>
                  </a:lnTo>
                  <a:lnTo>
                    <a:pt x="5791" y="2851"/>
                  </a:lnTo>
                  <a:cubicBezTo>
                    <a:pt x="5948" y="2773"/>
                    <a:pt x="6116" y="2717"/>
                    <a:pt x="6273" y="2695"/>
                  </a:cubicBezTo>
                  <a:close/>
                  <a:moveTo>
                    <a:pt x="3932" y="1014"/>
                  </a:moveTo>
                  <a:lnTo>
                    <a:pt x="3573" y="3770"/>
                  </a:lnTo>
                  <a:cubicBezTo>
                    <a:pt x="3517" y="3759"/>
                    <a:pt x="3461" y="3747"/>
                    <a:pt x="3394" y="3736"/>
                  </a:cubicBezTo>
                  <a:cubicBezTo>
                    <a:pt x="3204" y="3691"/>
                    <a:pt x="3002" y="3647"/>
                    <a:pt x="2800" y="3602"/>
                  </a:cubicBezTo>
                  <a:lnTo>
                    <a:pt x="3932" y="1014"/>
                  </a:lnTo>
                  <a:close/>
                  <a:moveTo>
                    <a:pt x="6687" y="2683"/>
                  </a:moveTo>
                  <a:cubicBezTo>
                    <a:pt x="6900" y="2717"/>
                    <a:pt x="7101" y="2807"/>
                    <a:pt x="7269" y="2975"/>
                  </a:cubicBezTo>
                  <a:lnTo>
                    <a:pt x="6575" y="3871"/>
                  </a:lnTo>
                  <a:lnTo>
                    <a:pt x="6687" y="2683"/>
                  </a:lnTo>
                  <a:close/>
                  <a:moveTo>
                    <a:pt x="4940" y="1563"/>
                  </a:moveTo>
                  <a:lnTo>
                    <a:pt x="4458" y="3915"/>
                  </a:lnTo>
                  <a:cubicBezTo>
                    <a:pt x="4279" y="3893"/>
                    <a:pt x="4100" y="3871"/>
                    <a:pt x="3909" y="3837"/>
                  </a:cubicBezTo>
                  <a:lnTo>
                    <a:pt x="4940" y="1563"/>
                  </a:lnTo>
                  <a:close/>
                  <a:moveTo>
                    <a:pt x="7426" y="3187"/>
                  </a:moveTo>
                  <a:cubicBezTo>
                    <a:pt x="7449" y="3232"/>
                    <a:pt x="7482" y="3277"/>
                    <a:pt x="7516" y="3344"/>
                  </a:cubicBezTo>
                  <a:cubicBezTo>
                    <a:pt x="7684" y="3826"/>
                    <a:pt x="7225" y="3971"/>
                    <a:pt x="6788" y="4005"/>
                  </a:cubicBezTo>
                  <a:lnTo>
                    <a:pt x="7426" y="3187"/>
                  </a:lnTo>
                  <a:close/>
                  <a:moveTo>
                    <a:pt x="5533" y="2930"/>
                  </a:moveTo>
                  <a:lnTo>
                    <a:pt x="5433" y="4016"/>
                  </a:lnTo>
                  <a:cubicBezTo>
                    <a:pt x="5231" y="4005"/>
                    <a:pt x="5029" y="3983"/>
                    <a:pt x="4828" y="3960"/>
                  </a:cubicBezTo>
                  <a:lnTo>
                    <a:pt x="5533" y="2930"/>
                  </a:lnTo>
                  <a:close/>
                  <a:moveTo>
                    <a:pt x="6407" y="2975"/>
                  </a:moveTo>
                  <a:lnTo>
                    <a:pt x="6306" y="4027"/>
                  </a:lnTo>
                  <a:cubicBezTo>
                    <a:pt x="6306" y="4027"/>
                    <a:pt x="6295" y="4027"/>
                    <a:pt x="6284" y="4039"/>
                  </a:cubicBezTo>
                  <a:cubicBezTo>
                    <a:pt x="6127" y="4039"/>
                    <a:pt x="5970" y="4027"/>
                    <a:pt x="5813" y="4027"/>
                  </a:cubicBezTo>
                  <a:lnTo>
                    <a:pt x="6407" y="2975"/>
                  </a:lnTo>
                  <a:close/>
                  <a:moveTo>
                    <a:pt x="4550" y="1"/>
                  </a:moveTo>
                  <a:cubicBezTo>
                    <a:pt x="4269" y="1"/>
                    <a:pt x="3994" y="42"/>
                    <a:pt x="3752" y="118"/>
                  </a:cubicBezTo>
                  <a:cubicBezTo>
                    <a:pt x="3170" y="298"/>
                    <a:pt x="2722" y="690"/>
                    <a:pt x="2408" y="1182"/>
                  </a:cubicBezTo>
                  <a:cubicBezTo>
                    <a:pt x="2147" y="1097"/>
                    <a:pt x="1875" y="1042"/>
                    <a:pt x="1606" y="1042"/>
                  </a:cubicBezTo>
                  <a:cubicBezTo>
                    <a:pt x="1311" y="1042"/>
                    <a:pt x="1020" y="1108"/>
                    <a:pt x="751" y="1272"/>
                  </a:cubicBezTo>
                  <a:cubicBezTo>
                    <a:pt x="347" y="1530"/>
                    <a:pt x="0" y="2045"/>
                    <a:pt x="90" y="2538"/>
                  </a:cubicBezTo>
                  <a:cubicBezTo>
                    <a:pt x="258" y="3378"/>
                    <a:pt x="1423" y="3736"/>
                    <a:pt x="2117" y="3949"/>
                  </a:cubicBezTo>
                  <a:cubicBezTo>
                    <a:pt x="3273" y="4288"/>
                    <a:pt x="4535" y="4485"/>
                    <a:pt x="5753" y="4485"/>
                  </a:cubicBezTo>
                  <a:cubicBezTo>
                    <a:pt x="5905" y="4485"/>
                    <a:pt x="6056" y="4482"/>
                    <a:pt x="6205" y="4475"/>
                  </a:cubicBezTo>
                  <a:cubicBezTo>
                    <a:pt x="6900" y="4442"/>
                    <a:pt x="8614" y="4240"/>
                    <a:pt x="8233" y="3154"/>
                  </a:cubicBezTo>
                  <a:cubicBezTo>
                    <a:pt x="7957" y="2472"/>
                    <a:pt x="7369" y="2216"/>
                    <a:pt x="6734" y="2216"/>
                  </a:cubicBezTo>
                  <a:cubicBezTo>
                    <a:pt x="6545" y="2216"/>
                    <a:pt x="6351" y="2239"/>
                    <a:pt x="6161" y="2280"/>
                  </a:cubicBezTo>
                  <a:cubicBezTo>
                    <a:pt x="6429" y="1686"/>
                    <a:pt x="6530" y="958"/>
                    <a:pt x="6015" y="499"/>
                  </a:cubicBezTo>
                  <a:cubicBezTo>
                    <a:pt x="5647" y="153"/>
                    <a:pt x="5089" y="1"/>
                    <a:pt x="4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5" name="Google Shape;3325;p18"/>
            <p:cNvSpPr/>
            <p:nvPr/>
          </p:nvSpPr>
          <p:spPr>
            <a:xfrm>
              <a:off x="564237" y="1126849"/>
              <a:ext cx="208276" cy="108350"/>
            </a:xfrm>
            <a:custGeom>
              <a:avLst/>
              <a:gdLst/>
              <a:ahLst/>
              <a:cxnLst/>
              <a:rect l="l" t="t" r="r" b="b"/>
              <a:pathLst>
                <a:path w="6280" h="3267" extrusionOk="0">
                  <a:moveTo>
                    <a:pt x="4913" y="1113"/>
                  </a:moveTo>
                  <a:lnTo>
                    <a:pt x="5058" y="2098"/>
                  </a:lnTo>
                  <a:lnTo>
                    <a:pt x="5058" y="2098"/>
                  </a:lnTo>
                  <a:lnTo>
                    <a:pt x="4543" y="1225"/>
                  </a:lnTo>
                  <a:cubicBezTo>
                    <a:pt x="4666" y="1169"/>
                    <a:pt x="4789" y="1124"/>
                    <a:pt x="4913" y="1113"/>
                  </a:cubicBezTo>
                  <a:close/>
                  <a:moveTo>
                    <a:pt x="5092" y="1101"/>
                  </a:moveTo>
                  <a:cubicBezTo>
                    <a:pt x="5305" y="1124"/>
                    <a:pt x="5484" y="1225"/>
                    <a:pt x="5596" y="1482"/>
                  </a:cubicBezTo>
                  <a:cubicBezTo>
                    <a:pt x="5685" y="1684"/>
                    <a:pt x="5663" y="1886"/>
                    <a:pt x="5517" y="2054"/>
                  </a:cubicBezTo>
                  <a:cubicBezTo>
                    <a:pt x="5450" y="2132"/>
                    <a:pt x="5361" y="2199"/>
                    <a:pt x="5260" y="2266"/>
                  </a:cubicBezTo>
                  <a:lnTo>
                    <a:pt x="5092" y="1101"/>
                  </a:lnTo>
                  <a:close/>
                  <a:moveTo>
                    <a:pt x="3457" y="463"/>
                  </a:moveTo>
                  <a:lnTo>
                    <a:pt x="3457" y="463"/>
                  </a:lnTo>
                  <a:cubicBezTo>
                    <a:pt x="3759" y="609"/>
                    <a:pt x="3972" y="900"/>
                    <a:pt x="4117" y="1191"/>
                  </a:cubicBezTo>
                  <a:cubicBezTo>
                    <a:pt x="4151" y="1258"/>
                    <a:pt x="4218" y="1281"/>
                    <a:pt x="4297" y="1281"/>
                  </a:cubicBezTo>
                  <a:lnTo>
                    <a:pt x="4274" y="2334"/>
                  </a:lnTo>
                  <a:lnTo>
                    <a:pt x="3457" y="463"/>
                  </a:lnTo>
                  <a:close/>
                  <a:moveTo>
                    <a:pt x="2936" y="333"/>
                  </a:moveTo>
                  <a:cubicBezTo>
                    <a:pt x="3011" y="333"/>
                    <a:pt x="3085" y="339"/>
                    <a:pt x="3154" y="351"/>
                  </a:cubicBezTo>
                  <a:lnTo>
                    <a:pt x="3412" y="2378"/>
                  </a:lnTo>
                  <a:lnTo>
                    <a:pt x="2516" y="407"/>
                  </a:lnTo>
                  <a:cubicBezTo>
                    <a:pt x="2648" y="356"/>
                    <a:pt x="2794" y="333"/>
                    <a:pt x="2936" y="333"/>
                  </a:cubicBezTo>
                  <a:close/>
                  <a:moveTo>
                    <a:pt x="4476" y="1449"/>
                  </a:moveTo>
                  <a:lnTo>
                    <a:pt x="5013" y="2390"/>
                  </a:lnTo>
                  <a:cubicBezTo>
                    <a:pt x="4834" y="2479"/>
                    <a:pt x="4644" y="2546"/>
                    <a:pt x="4453" y="2591"/>
                  </a:cubicBezTo>
                  <a:lnTo>
                    <a:pt x="4476" y="1449"/>
                  </a:lnTo>
                  <a:close/>
                  <a:moveTo>
                    <a:pt x="2336" y="519"/>
                  </a:moveTo>
                  <a:lnTo>
                    <a:pt x="2762" y="2614"/>
                  </a:lnTo>
                  <a:lnTo>
                    <a:pt x="2381" y="2054"/>
                  </a:lnTo>
                  <a:cubicBezTo>
                    <a:pt x="2448" y="2009"/>
                    <a:pt x="2482" y="1942"/>
                    <a:pt x="2437" y="1863"/>
                  </a:cubicBezTo>
                  <a:cubicBezTo>
                    <a:pt x="2224" y="1561"/>
                    <a:pt x="2023" y="1079"/>
                    <a:pt x="2180" y="709"/>
                  </a:cubicBezTo>
                  <a:cubicBezTo>
                    <a:pt x="2213" y="631"/>
                    <a:pt x="2269" y="575"/>
                    <a:pt x="2336" y="519"/>
                  </a:cubicBezTo>
                  <a:close/>
                  <a:moveTo>
                    <a:pt x="1698" y="1998"/>
                  </a:moveTo>
                  <a:cubicBezTo>
                    <a:pt x="1799" y="2031"/>
                    <a:pt x="1888" y="2065"/>
                    <a:pt x="1978" y="2110"/>
                  </a:cubicBezTo>
                  <a:cubicBezTo>
                    <a:pt x="1989" y="2110"/>
                    <a:pt x="2012" y="2121"/>
                    <a:pt x="2034" y="2121"/>
                  </a:cubicBezTo>
                  <a:lnTo>
                    <a:pt x="2079" y="2681"/>
                  </a:lnTo>
                  <a:lnTo>
                    <a:pt x="1698" y="1998"/>
                  </a:lnTo>
                  <a:close/>
                  <a:moveTo>
                    <a:pt x="3378" y="743"/>
                  </a:moveTo>
                  <a:lnTo>
                    <a:pt x="4218" y="2647"/>
                  </a:lnTo>
                  <a:cubicBezTo>
                    <a:pt x="4162" y="2658"/>
                    <a:pt x="4117" y="2681"/>
                    <a:pt x="4073" y="2692"/>
                  </a:cubicBezTo>
                  <a:cubicBezTo>
                    <a:pt x="3927" y="2726"/>
                    <a:pt x="3781" y="2748"/>
                    <a:pt x="3647" y="2782"/>
                  </a:cubicBezTo>
                  <a:lnTo>
                    <a:pt x="3378" y="743"/>
                  </a:lnTo>
                  <a:close/>
                  <a:moveTo>
                    <a:pt x="1335" y="1951"/>
                  </a:moveTo>
                  <a:cubicBezTo>
                    <a:pt x="1351" y="1951"/>
                    <a:pt x="1368" y="1952"/>
                    <a:pt x="1384" y="1953"/>
                  </a:cubicBezTo>
                  <a:lnTo>
                    <a:pt x="1463" y="2815"/>
                  </a:lnTo>
                  <a:lnTo>
                    <a:pt x="925" y="2121"/>
                  </a:lnTo>
                  <a:cubicBezTo>
                    <a:pt x="1028" y="2008"/>
                    <a:pt x="1159" y="1951"/>
                    <a:pt x="1335" y="1951"/>
                  </a:cubicBezTo>
                  <a:close/>
                  <a:moveTo>
                    <a:pt x="813" y="2278"/>
                  </a:moveTo>
                  <a:lnTo>
                    <a:pt x="1284" y="2882"/>
                  </a:lnTo>
                  <a:cubicBezTo>
                    <a:pt x="959" y="2826"/>
                    <a:pt x="668" y="2681"/>
                    <a:pt x="780" y="2345"/>
                  </a:cubicBezTo>
                  <a:cubicBezTo>
                    <a:pt x="791" y="2322"/>
                    <a:pt x="802" y="2300"/>
                    <a:pt x="813" y="2278"/>
                  </a:cubicBezTo>
                  <a:close/>
                  <a:moveTo>
                    <a:pt x="2650" y="1146"/>
                  </a:moveTo>
                  <a:lnTo>
                    <a:pt x="3412" y="2815"/>
                  </a:lnTo>
                  <a:cubicBezTo>
                    <a:pt x="3277" y="2838"/>
                    <a:pt x="3143" y="2860"/>
                    <a:pt x="3009" y="2882"/>
                  </a:cubicBezTo>
                  <a:lnTo>
                    <a:pt x="2650" y="1146"/>
                  </a:lnTo>
                  <a:close/>
                  <a:moveTo>
                    <a:pt x="2213" y="2132"/>
                  </a:moveTo>
                  <a:lnTo>
                    <a:pt x="2740" y="2905"/>
                  </a:lnTo>
                  <a:cubicBezTo>
                    <a:pt x="2594" y="2916"/>
                    <a:pt x="2437" y="2927"/>
                    <a:pt x="2292" y="2927"/>
                  </a:cubicBezTo>
                  <a:lnTo>
                    <a:pt x="2213" y="2132"/>
                  </a:lnTo>
                  <a:close/>
                  <a:moveTo>
                    <a:pt x="1586" y="2166"/>
                  </a:moveTo>
                  <a:lnTo>
                    <a:pt x="2023" y="2938"/>
                  </a:lnTo>
                  <a:lnTo>
                    <a:pt x="1933" y="2938"/>
                  </a:lnTo>
                  <a:cubicBezTo>
                    <a:pt x="1866" y="2938"/>
                    <a:pt x="1765" y="2938"/>
                    <a:pt x="1653" y="2927"/>
                  </a:cubicBezTo>
                  <a:lnTo>
                    <a:pt x="1586" y="2166"/>
                  </a:lnTo>
                  <a:close/>
                  <a:moveTo>
                    <a:pt x="3098" y="1"/>
                  </a:moveTo>
                  <a:cubicBezTo>
                    <a:pt x="2654" y="1"/>
                    <a:pt x="2179" y="144"/>
                    <a:pt x="1877" y="429"/>
                  </a:cubicBezTo>
                  <a:cubicBezTo>
                    <a:pt x="1530" y="765"/>
                    <a:pt x="1552" y="1225"/>
                    <a:pt x="1709" y="1639"/>
                  </a:cubicBezTo>
                  <a:cubicBezTo>
                    <a:pt x="1625" y="1628"/>
                    <a:pt x="1540" y="1622"/>
                    <a:pt x="1455" y="1622"/>
                  </a:cubicBezTo>
                  <a:cubicBezTo>
                    <a:pt x="956" y="1622"/>
                    <a:pt x="475" y="1829"/>
                    <a:pt x="264" y="2356"/>
                  </a:cubicBezTo>
                  <a:cubicBezTo>
                    <a:pt x="264" y="2356"/>
                    <a:pt x="264" y="2367"/>
                    <a:pt x="264" y="2367"/>
                  </a:cubicBezTo>
                  <a:cubicBezTo>
                    <a:pt x="264" y="2378"/>
                    <a:pt x="253" y="2390"/>
                    <a:pt x="253" y="2390"/>
                  </a:cubicBezTo>
                  <a:cubicBezTo>
                    <a:pt x="0" y="3113"/>
                    <a:pt x="951" y="3266"/>
                    <a:pt x="1805" y="3266"/>
                  </a:cubicBezTo>
                  <a:cubicBezTo>
                    <a:pt x="2274" y="3266"/>
                    <a:pt x="2713" y="3220"/>
                    <a:pt x="2908" y="3196"/>
                  </a:cubicBezTo>
                  <a:cubicBezTo>
                    <a:pt x="3401" y="3140"/>
                    <a:pt x="3882" y="3050"/>
                    <a:pt x="4353" y="2927"/>
                  </a:cubicBezTo>
                  <a:cubicBezTo>
                    <a:pt x="4935" y="2770"/>
                    <a:pt x="5775" y="2546"/>
                    <a:pt x="6089" y="1975"/>
                  </a:cubicBezTo>
                  <a:cubicBezTo>
                    <a:pt x="6279" y="1639"/>
                    <a:pt x="6156" y="1236"/>
                    <a:pt x="5876" y="989"/>
                  </a:cubicBezTo>
                  <a:cubicBezTo>
                    <a:pt x="5685" y="821"/>
                    <a:pt x="5454" y="758"/>
                    <a:pt x="5216" y="758"/>
                  </a:cubicBezTo>
                  <a:cubicBezTo>
                    <a:pt x="4994" y="758"/>
                    <a:pt x="4765" y="813"/>
                    <a:pt x="4554" y="889"/>
                  </a:cubicBezTo>
                  <a:cubicBezTo>
                    <a:pt x="4330" y="497"/>
                    <a:pt x="4017" y="183"/>
                    <a:pt x="3569" y="60"/>
                  </a:cubicBezTo>
                  <a:cubicBezTo>
                    <a:pt x="3423" y="20"/>
                    <a:pt x="3263" y="1"/>
                    <a:pt x="30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6" name="Google Shape;3326;p18"/>
            <p:cNvSpPr/>
            <p:nvPr/>
          </p:nvSpPr>
          <p:spPr>
            <a:xfrm>
              <a:off x="-27295" y="1353731"/>
              <a:ext cx="285683" cy="148745"/>
            </a:xfrm>
            <a:custGeom>
              <a:avLst/>
              <a:gdLst/>
              <a:ahLst/>
              <a:cxnLst/>
              <a:rect l="l" t="t" r="r" b="b"/>
              <a:pathLst>
                <a:path w="8614" h="4485" extrusionOk="0">
                  <a:moveTo>
                    <a:pt x="1826" y="1541"/>
                  </a:moveTo>
                  <a:cubicBezTo>
                    <a:pt x="1983" y="1597"/>
                    <a:pt x="2139" y="1664"/>
                    <a:pt x="2263" y="1720"/>
                  </a:cubicBezTo>
                  <a:cubicBezTo>
                    <a:pt x="2274" y="1731"/>
                    <a:pt x="2285" y="1731"/>
                    <a:pt x="2296" y="1731"/>
                  </a:cubicBezTo>
                  <a:lnTo>
                    <a:pt x="1635" y="2874"/>
                  </a:lnTo>
                  <a:lnTo>
                    <a:pt x="1826" y="1541"/>
                  </a:lnTo>
                  <a:close/>
                  <a:moveTo>
                    <a:pt x="1460" y="1478"/>
                  </a:moveTo>
                  <a:cubicBezTo>
                    <a:pt x="1499" y="1478"/>
                    <a:pt x="1538" y="1481"/>
                    <a:pt x="1579" y="1485"/>
                  </a:cubicBezTo>
                  <a:lnTo>
                    <a:pt x="1367" y="3008"/>
                  </a:lnTo>
                  <a:cubicBezTo>
                    <a:pt x="1322" y="2975"/>
                    <a:pt x="1266" y="2952"/>
                    <a:pt x="1232" y="2919"/>
                  </a:cubicBezTo>
                  <a:cubicBezTo>
                    <a:pt x="986" y="2739"/>
                    <a:pt x="773" y="2470"/>
                    <a:pt x="818" y="2134"/>
                  </a:cubicBezTo>
                  <a:cubicBezTo>
                    <a:pt x="851" y="1899"/>
                    <a:pt x="1019" y="1586"/>
                    <a:pt x="1266" y="1507"/>
                  </a:cubicBezTo>
                  <a:cubicBezTo>
                    <a:pt x="1330" y="1486"/>
                    <a:pt x="1394" y="1478"/>
                    <a:pt x="1460" y="1478"/>
                  </a:cubicBezTo>
                  <a:close/>
                  <a:moveTo>
                    <a:pt x="3876" y="522"/>
                  </a:moveTo>
                  <a:lnTo>
                    <a:pt x="2700" y="3210"/>
                  </a:lnTo>
                  <a:lnTo>
                    <a:pt x="2677" y="1720"/>
                  </a:lnTo>
                  <a:cubicBezTo>
                    <a:pt x="2767" y="1686"/>
                    <a:pt x="2856" y="1630"/>
                    <a:pt x="2890" y="1552"/>
                  </a:cubicBezTo>
                  <a:cubicBezTo>
                    <a:pt x="3103" y="1126"/>
                    <a:pt x="3416" y="678"/>
                    <a:pt x="3876" y="522"/>
                  </a:cubicBezTo>
                  <a:close/>
                  <a:moveTo>
                    <a:pt x="4324" y="453"/>
                  </a:moveTo>
                  <a:cubicBezTo>
                    <a:pt x="4577" y="453"/>
                    <a:pt x="4860" y="509"/>
                    <a:pt x="5096" y="622"/>
                  </a:cubicBezTo>
                  <a:lnTo>
                    <a:pt x="3898" y="3277"/>
                  </a:lnTo>
                  <a:lnTo>
                    <a:pt x="4256" y="454"/>
                  </a:lnTo>
                  <a:cubicBezTo>
                    <a:pt x="4279" y="453"/>
                    <a:pt x="4302" y="453"/>
                    <a:pt x="4324" y="453"/>
                  </a:cubicBezTo>
                  <a:close/>
                  <a:moveTo>
                    <a:pt x="2431" y="1989"/>
                  </a:moveTo>
                  <a:lnTo>
                    <a:pt x="2453" y="3501"/>
                  </a:lnTo>
                  <a:cubicBezTo>
                    <a:pt x="2207" y="3423"/>
                    <a:pt x="1949" y="3333"/>
                    <a:pt x="1725" y="3221"/>
                  </a:cubicBezTo>
                  <a:lnTo>
                    <a:pt x="2431" y="1989"/>
                  </a:lnTo>
                  <a:close/>
                  <a:moveTo>
                    <a:pt x="5354" y="802"/>
                  </a:moveTo>
                  <a:cubicBezTo>
                    <a:pt x="5444" y="880"/>
                    <a:pt x="5522" y="970"/>
                    <a:pt x="5578" y="1082"/>
                  </a:cubicBezTo>
                  <a:cubicBezTo>
                    <a:pt x="5813" y="1597"/>
                    <a:pt x="5522" y="2258"/>
                    <a:pt x="5231" y="2695"/>
                  </a:cubicBezTo>
                  <a:cubicBezTo>
                    <a:pt x="5164" y="2784"/>
                    <a:pt x="5197" y="2851"/>
                    <a:pt x="5264" y="2885"/>
                  </a:cubicBezTo>
                  <a:lnTo>
                    <a:pt x="4783" y="3591"/>
                  </a:lnTo>
                  <a:lnTo>
                    <a:pt x="5354" y="802"/>
                  </a:lnTo>
                  <a:close/>
                  <a:moveTo>
                    <a:pt x="6284" y="2695"/>
                  </a:moveTo>
                  <a:lnTo>
                    <a:pt x="5724" y="3680"/>
                  </a:lnTo>
                  <a:lnTo>
                    <a:pt x="5724" y="3680"/>
                  </a:lnTo>
                  <a:lnTo>
                    <a:pt x="5791" y="2851"/>
                  </a:lnTo>
                  <a:cubicBezTo>
                    <a:pt x="5948" y="2773"/>
                    <a:pt x="6116" y="2728"/>
                    <a:pt x="6284" y="2695"/>
                  </a:cubicBezTo>
                  <a:close/>
                  <a:moveTo>
                    <a:pt x="3932" y="1014"/>
                  </a:moveTo>
                  <a:lnTo>
                    <a:pt x="3584" y="3770"/>
                  </a:lnTo>
                  <a:cubicBezTo>
                    <a:pt x="3517" y="3759"/>
                    <a:pt x="3461" y="3747"/>
                    <a:pt x="3394" y="3736"/>
                  </a:cubicBezTo>
                  <a:cubicBezTo>
                    <a:pt x="3204" y="3691"/>
                    <a:pt x="3002" y="3647"/>
                    <a:pt x="2800" y="3602"/>
                  </a:cubicBezTo>
                  <a:lnTo>
                    <a:pt x="3932" y="1014"/>
                  </a:lnTo>
                  <a:close/>
                  <a:moveTo>
                    <a:pt x="6687" y="2683"/>
                  </a:moveTo>
                  <a:cubicBezTo>
                    <a:pt x="6900" y="2717"/>
                    <a:pt x="7101" y="2807"/>
                    <a:pt x="7269" y="2975"/>
                  </a:cubicBezTo>
                  <a:lnTo>
                    <a:pt x="6575" y="3871"/>
                  </a:lnTo>
                  <a:lnTo>
                    <a:pt x="6687" y="2683"/>
                  </a:lnTo>
                  <a:close/>
                  <a:moveTo>
                    <a:pt x="4940" y="1563"/>
                  </a:moveTo>
                  <a:lnTo>
                    <a:pt x="4458" y="3915"/>
                  </a:lnTo>
                  <a:cubicBezTo>
                    <a:pt x="4279" y="3893"/>
                    <a:pt x="4100" y="3871"/>
                    <a:pt x="3909" y="3837"/>
                  </a:cubicBezTo>
                  <a:lnTo>
                    <a:pt x="4940" y="1563"/>
                  </a:lnTo>
                  <a:close/>
                  <a:moveTo>
                    <a:pt x="7426" y="3187"/>
                  </a:moveTo>
                  <a:cubicBezTo>
                    <a:pt x="7460" y="3232"/>
                    <a:pt x="7482" y="3288"/>
                    <a:pt x="7516" y="3344"/>
                  </a:cubicBezTo>
                  <a:cubicBezTo>
                    <a:pt x="7684" y="3837"/>
                    <a:pt x="7225" y="3971"/>
                    <a:pt x="6788" y="4005"/>
                  </a:cubicBezTo>
                  <a:lnTo>
                    <a:pt x="7426" y="3187"/>
                  </a:lnTo>
                  <a:close/>
                  <a:moveTo>
                    <a:pt x="5533" y="2930"/>
                  </a:moveTo>
                  <a:lnTo>
                    <a:pt x="5432" y="4016"/>
                  </a:lnTo>
                  <a:cubicBezTo>
                    <a:pt x="5231" y="4005"/>
                    <a:pt x="5029" y="3983"/>
                    <a:pt x="4828" y="3960"/>
                  </a:cubicBezTo>
                  <a:lnTo>
                    <a:pt x="5533" y="2930"/>
                  </a:lnTo>
                  <a:close/>
                  <a:moveTo>
                    <a:pt x="6407" y="2975"/>
                  </a:moveTo>
                  <a:lnTo>
                    <a:pt x="6317" y="4039"/>
                  </a:lnTo>
                  <a:lnTo>
                    <a:pt x="6295" y="4039"/>
                  </a:lnTo>
                  <a:cubicBezTo>
                    <a:pt x="6127" y="4039"/>
                    <a:pt x="5970" y="4027"/>
                    <a:pt x="5813" y="4027"/>
                  </a:cubicBezTo>
                  <a:lnTo>
                    <a:pt x="6407" y="2975"/>
                  </a:lnTo>
                  <a:close/>
                  <a:moveTo>
                    <a:pt x="4555" y="0"/>
                  </a:moveTo>
                  <a:cubicBezTo>
                    <a:pt x="4274" y="0"/>
                    <a:pt x="3998" y="42"/>
                    <a:pt x="3752" y="118"/>
                  </a:cubicBezTo>
                  <a:cubicBezTo>
                    <a:pt x="3181" y="298"/>
                    <a:pt x="2722" y="690"/>
                    <a:pt x="2408" y="1182"/>
                  </a:cubicBezTo>
                  <a:cubicBezTo>
                    <a:pt x="2146" y="1097"/>
                    <a:pt x="1874" y="1042"/>
                    <a:pt x="1606" y="1042"/>
                  </a:cubicBezTo>
                  <a:cubicBezTo>
                    <a:pt x="1311" y="1042"/>
                    <a:pt x="1020" y="1108"/>
                    <a:pt x="751" y="1272"/>
                  </a:cubicBezTo>
                  <a:cubicBezTo>
                    <a:pt x="347" y="1530"/>
                    <a:pt x="0" y="2045"/>
                    <a:pt x="101" y="2538"/>
                  </a:cubicBezTo>
                  <a:cubicBezTo>
                    <a:pt x="258" y="3378"/>
                    <a:pt x="1434" y="3736"/>
                    <a:pt x="2117" y="3949"/>
                  </a:cubicBezTo>
                  <a:cubicBezTo>
                    <a:pt x="3267" y="4296"/>
                    <a:pt x="4523" y="4485"/>
                    <a:pt x="5736" y="4485"/>
                  </a:cubicBezTo>
                  <a:cubicBezTo>
                    <a:pt x="5893" y="4485"/>
                    <a:pt x="6050" y="4482"/>
                    <a:pt x="6205" y="4475"/>
                  </a:cubicBezTo>
                  <a:cubicBezTo>
                    <a:pt x="6900" y="4453"/>
                    <a:pt x="8613" y="4240"/>
                    <a:pt x="8233" y="3154"/>
                  </a:cubicBezTo>
                  <a:cubicBezTo>
                    <a:pt x="7957" y="2472"/>
                    <a:pt x="7368" y="2216"/>
                    <a:pt x="6734" y="2216"/>
                  </a:cubicBezTo>
                  <a:cubicBezTo>
                    <a:pt x="6545" y="2216"/>
                    <a:pt x="6351" y="2239"/>
                    <a:pt x="6161" y="2280"/>
                  </a:cubicBezTo>
                  <a:cubicBezTo>
                    <a:pt x="6429" y="1686"/>
                    <a:pt x="6530" y="958"/>
                    <a:pt x="6026" y="499"/>
                  </a:cubicBezTo>
                  <a:cubicBezTo>
                    <a:pt x="5650" y="153"/>
                    <a:pt x="5095" y="0"/>
                    <a:pt x="45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7" name="Google Shape;3327;p18"/>
            <p:cNvSpPr/>
            <p:nvPr/>
          </p:nvSpPr>
          <p:spPr>
            <a:xfrm>
              <a:off x="390054" y="1367561"/>
              <a:ext cx="208210" cy="108416"/>
            </a:xfrm>
            <a:custGeom>
              <a:avLst/>
              <a:gdLst/>
              <a:ahLst/>
              <a:cxnLst/>
              <a:rect l="l" t="t" r="r" b="b"/>
              <a:pathLst>
                <a:path w="6278" h="3269" extrusionOk="0">
                  <a:moveTo>
                    <a:pt x="4912" y="1113"/>
                  </a:moveTo>
                  <a:lnTo>
                    <a:pt x="5057" y="2098"/>
                  </a:lnTo>
                  <a:lnTo>
                    <a:pt x="4542" y="1225"/>
                  </a:lnTo>
                  <a:cubicBezTo>
                    <a:pt x="4665" y="1169"/>
                    <a:pt x="4788" y="1135"/>
                    <a:pt x="4912" y="1113"/>
                  </a:cubicBezTo>
                  <a:close/>
                  <a:moveTo>
                    <a:pt x="5091" y="1101"/>
                  </a:moveTo>
                  <a:cubicBezTo>
                    <a:pt x="5304" y="1124"/>
                    <a:pt x="5483" y="1225"/>
                    <a:pt x="5595" y="1482"/>
                  </a:cubicBezTo>
                  <a:cubicBezTo>
                    <a:pt x="5684" y="1684"/>
                    <a:pt x="5662" y="1885"/>
                    <a:pt x="5516" y="2053"/>
                  </a:cubicBezTo>
                  <a:cubicBezTo>
                    <a:pt x="5449" y="2132"/>
                    <a:pt x="5360" y="2199"/>
                    <a:pt x="5259" y="2266"/>
                  </a:cubicBezTo>
                  <a:lnTo>
                    <a:pt x="5091" y="1101"/>
                  </a:lnTo>
                  <a:close/>
                  <a:moveTo>
                    <a:pt x="3455" y="463"/>
                  </a:moveTo>
                  <a:cubicBezTo>
                    <a:pt x="3758" y="620"/>
                    <a:pt x="3971" y="900"/>
                    <a:pt x="4116" y="1191"/>
                  </a:cubicBezTo>
                  <a:cubicBezTo>
                    <a:pt x="4150" y="1258"/>
                    <a:pt x="4217" y="1281"/>
                    <a:pt x="4295" y="1281"/>
                  </a:cubicBezTo>
                  <a:lnTo>
                    <a:pt x="4273" y="2334"/>
                  </a:lnTo>
                  <a:lnTo>
                    <a:pt x="3455" y="463"/>
                  </a:lnTo>
                  <a:close/>
                  <a:moveTo>
                    <a:pt x="2935" y="333"/>
                  </a:moveTo>
                  <a:cubicBezTo>
                    <a:pt x="3010" y="333"/>
                    <a:pt x="3083" y="339"/>
                    <a:pt x="3153" y="351"/>
                  </a:cubicBezTo>
                  <a:lnTo>
                    <a:pt x="3411" y="2378"/>
                  </a:lnTo>
                  <a:lnTo>
                    <a:pt x="3411" y="2378"/>
                  </a:lnTo>
                  <a:lnTo>
                    <a:pt x="2515" y="407"/>
                  </a:lnTo>
                  <a:cubicBezTo>
                    <a:pt x="2647" y="356"/>
                    <a:pt x="2793" y="333"/>
                    <a:pt x="2935" y="333"/>
                  </a:cubicBezTo>
                  <a:close/>
                  <a:moveTo>
                    <a:pt x="4475" y="1449"/>
                  </a:moveTo>
                  <a:lnTo>
                    <a:pt x="5012" y="2390"/>
                  </a:lnTo>
                  <a:cubicBezTo>
                    <a:pt x="4833" y="2479"/>
                    <a:pt x="4643" y="2546"/>
                    <a:pt x="4452" y="2591"/>
                  </a:cubicBezTo>
                  <a:lnTo>
                    <a:pt x="4475" y="1449"/>
                  </a:lnTo>
                  <a:close/>
                  <a:moveTo>
                    <a:pt x="2335" y="519"/>
                  </a:moveTo>
                  <a:lnTo>
                    <a:pt x="2761" y="2614"/>
                  </a:lnTo>
                  <a:lnTo>
                    <a:pt x="2761" y="2614"/>
                  </a:lnTo>
                  <a:lnTo>
                    <a:pt x="2380" y="2053"/>
                  </a:lnTo>
                  <a:cubicBezTo>
                    <a:pt x="2447" y="2009"/>
                    <a:pt x="2481" y="1941"/>
                    <a:pt x="2436" y="1863"/>
                  </a:cubicBezTo>
                  <a:cubicBezTo>
                    <a:pt x="2223" y="1561"/>
                    <a:pt x="2022" y="1079"/>
                    <a:pt x="2179" y="709"/>
                  </a:cubicBezTo>
                  <a:cubicBezTo>
                    <a:pt x="2212" y="631"/>
                    <a:pt x="2268" y="575"/>
                    <a:pt x="2335" y="519"/>
                  </a:cubicBezTo>
                  <a:close/>
                  <a:moveTo>
                    <a:pt x="1697" y="1997"/>
                  </a:moveTo>
                  <a:cubicBezTo>
                    <a:pt x="1798" y="2031"/>
                    <a:pt x="1887" y="2065"/>
                    <a:pt x="1977" y="2109"/>
                  </a:cubicBezTo>
                  <a:cubicBezTo>
                    <a:pt x="1999" y="2121"/>
                    <a:pt x="2011" y="2121"/>
                    <a:pt x="2033" y="2121"/>
                  </a:cubicBezTo>
                  <a:lnTo>
                    <a:pt x="2078" y="2681"/>
                  </a:lnTo>
                  <a:lnTo>
                    <a:pt x="1697" y="1997"/>
                  </a:lnTo>
                  <a:close/>
                  <a:moveTo>
                    <a:pt x="3377" y="743"/>
                  </a:moveTo>
                  <a:lnTo>
                    <a:pt x="4217" y="2647"/>
                  </a:lnTo>
                  <a:cubicBezTo>
                    <a:pt x="4172" y="2658"/>
                    <a:pt x="4116" y="2681"/>
                    <a:pt x="4071" y="2692"/>
                  </a:cubicBezTo>
                  <a:cubicBezTo>
                    <a:pt x="3926" y="2726"/>
                    <a:pt x="3780" y="2748"/>
                    <a:pt x="3646" y="2782"/>
                  </a:cubicBezTo>
                  <a:lnTo>
                    <a:pt x="3377" y="743"/>
                  </a:lnTo>
                  <a:close/>
                  <a:moveTo>
                    <a:pt x="1334" y="1951"/>
                  </a:moveTo>
                  <a:cubicBezTo>
                    <a:pt x="1350" y="1951"/>
                    <a:pt x="1367" y="1952"/>
                    <a:pt x="1383" y="1953"/>
                  </a:cubicBezTo>
                  <a:lnTo>
                    <a:pt x="1462" y="2815"/>
                  </a:lnTo>
                  <a:lnTo>
                    <a:pt x="1462" y="2815"/>
                  </a:lnTo>
                  <a:lnTo>
                    <a:pt x="924" y="2121"/>
                  </a:lnTo>
                  <a:cubicBezTo>
                    <a:pt x="1027" y="2008"/>
                    <a:pt x="1158" y="1951"/>
                    <a:pt x="1334" y="1951"/>
                  </a:cubicBezTo>
                  <a:close/>
                  <a:moveTo>
                    <a:pt x="2649" y="1146"/>
                  </a:moveTo>
                  <a:lnTo>
                    <a:pt x="3411" y="2815"/>
                  </a:lnTo>
                  <a:cubicBezTo>
                    <a:pt x="3276" y="2838"/>
                    <a:pt x="3142" y="2860"/>
                    <a:pt x="3007" y="2882"/>
                  </a:cubicBezTo>
                  <a:lnTo>
                    <a:pt x="2649" y="1146"/>
                  </a:lnTo>
                  <a:close/>
                  <a:moveTo>
                    <a:pt x="812" y="2289"/>
                  </a:moveTo>
                  <a:lnTo>
                    <a:pt x="1283" y="2894"/>
                  </a:lnTo>
                  <a:cubicBezTo>
                    <a:pt x="958" y="2826"/>
                    <a:pt x="666" y="2692"/>
                    <a:pt x="778" y="2345"/>
                  </a:cubicBezTo>
                  <a:cubicBezTo>
                    <a:pt x="790" y="2322"/>
                    <a:pt x="801" y="2311"/>
                    <a:pt x="812" y="2289"/>
                  </a:cubicBezTo>
                  <a:close/>
                  <a:moveTo>
                    <a:pt x="2212" y="2132"/>
                  </a:moveTo>
                  <a:lnTo>
                    <a:pt x="2739" y="2905"/>
                  </a:lnTo>
                  <a:cubicBezTo>
                    <a:pt x="2593" y="2916"/>
                    <a:pt x="2436" y="2927"/>
                    <a:pt x="2291" y="2927"/>
                  </a:cubicBezTo>
                  <a:lnTo>
                    <a:pt x="2212" y="2132"/>
                  </a:lnTo>
                  <a:close/>
                  <a:moveTo>
                    <a:pt x="1585" y="2165"/>
                  </a:moveTo>
                  <a:lnTo>
                    <a:pt x="2022" y="2938"/>
                  </a:lnTo>
                  <a:lnTo>
                    <a:pt x="1932" y="2938"/>
                  </a:lnTo>
                  <a:cubicBezTo>
                    <a:pt x="1865" y="2938"/>
                    <a:pt x="1764" y="2938"/>
                    <a:pt x="1652" y="2927"/>
                  </a:cubicBezTo>
                  <a:lnTo>
                    <a:pt x="1585" y="2165"/>
                  </a:lnTo>
                  <a:close/>
                  <a:moveTo>
                    <a:pt x="3099" y="1"/>
                  </a:moveTo>
                  <a:cubicBezTo>
                    <a:pt x="2655" y="1"/>
                    <a:pt x="2179" y="146"/>
                    <a:pt x="1876" y="441"/>
                  </a:cubicBezTo>
                  <a:cubicBezTo>
                    <a:pt x="1540" y="765"/>
                    <a:pt x="1551" y="1225"/>
                    <a:pt x="1719" y="1639"/>
                  </a:cubicBezTo>
                  <a:cubicBezTo>
                    <a:pt x="1633" y="1628"/>
                    <a:pt x="1547" y="1622"/>
                    <a:pt x="1462" y="1622"/>
                  </a:cubicBezTo>
                  <a:cubicBezTo>
                    <a:pt x="958" y="1622"/>
                    <a:pt x="484" y="1829"/>
                    <a:pt x="263" y="2356"/>
                  </a:cubicBezTo>
                  <a:cubicBezTo>
                    <a:pt x="263" y="2356"/>
                    <a:pt x="263" y="2367"/>
                    <a:pt x="263" y="2378"/>
                  </a:cubicBezTo>
                  <a:cubicBezTo>
                    <a:pt x="263" y="2378"/>
                    <a:pt x="252" y="2390"/>
                    <a:pt x="252" y="2390"/>
                  </a:cubicBezTo>
                  <a:cubicBezTo>
                    <a:pt x="1" y="3114"/>
                    <a:pt x="940" y="3269"/>
                    <a:pt x="1792" y="3269"/>
                  </a:cubicBezTo>
                  <a:cubicBezTo>
                    <a:pt x="2270" y="3269"/>
                    <a:pt x="2721" y="3220"/>
                    <a:pt x="2918" y="3196"/>
                  </a:cubicBezTo>
                  <a:cubicBezTo>
                    <a:pt x="3399" y="3140"/>
                    <a:pt x="3881" y="3050"/>
                    <a:pt x="4351" y="2927"/>
                  </a:cubicBezTo>
                  <a:cubicBezTo>
                    <a:pt x="4934" y="2782"/>
                    <a:pt x="5774" y="2546"/>
                    <a:pt x="6088" y="1975"/>
                  </a:cubicBezTo>
                  <a:cubicBezTo>
                    <a:pt x="6278" y="1639"/>
                    <a:pt x="6155" y="1236"/>
                    <a:pt x="5875" y="989"/>
                  </a:cubicBezTo>
                  <a:cubicBezTo>
                    <a:pt x="5683" y="821"/>
                    <a:pt x="5453" y="758"/>
                    <a:pt x="5215" y="758"/>
                  </a:cubicBezTo>
                  <a:cubicBezTo>
                    <a:pt x="4993" y="758"/>
                    <a:pt x="4764" y="813"/>
                    <a:pt x="4553" y="889"/>
                  </a:cubicBezTo>
                  <a:cubicBezTo>
                    <a:pt x="4329" y="508"/>
                    <a:pt x="4015" y="183"/>
                    <a:pt x="3567" y="60"/>
                  </a:cubicBezTo>
                  <a:cubicBezTo>
                    <a:pt x="3423" y="21"/>
                    <a:pt x="3263" y="1"/>
                    <a:pt x="30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8" name="Google Shape;3328;p18"/>
            <p:cNvSpPr/>
            <p:nvPr/>
          </p:nvSpPr>
          <p:spPr>
            <a:xfrm>
              <a:off x="146921" y="1503172"/>
              <a:ext cx="285683" cy="150138"/>
            </a:xfrm>
            <a:custGeom>
              <a:avLst/>
              <a:gdLst/>
              <a:ahLst/>
              <a:cxnLst/>
              <a:rect l="l" t="t" r="r" b="b"/>
              <a:pathLst>
                <a:path w="8614" h="4527" extrusionOk="0">
                  <a:moveTo>
                    <a:pt x="1815" y="1593"/>
                  </a:moveTo>
                  <a:cubicBezTo>
                    <a:pt x="1972" y="1627"/>
                    <a:pt x="2128" y="1694"/>
                    <a:pt x="2274" y="1750"/>
                  </a:cubicBezTo>
                  <a:cubicBezTo>
                    <a:pt x="2274" y="1761"/>
                    <a:pt x="2285" y="1761"/>
                    <a:pt x="2296" y="1761"/>
                  </a:cubicBezTo>
                  <a:lnTo>
                    <a:pt x="1636" y="2904"/>
                  </a:lnTo>
                  <a:lnTo>
                    <a:pt x="1636" y="2904"/>
                  </a:lnTo>
                  <a:lnTo>
                    <a:pt x="1815" y="1593"/>
                  </a:lnTo>
                  <a:close/>
                  <a:moveTo>
                    <a:pt x="1495" y="1558"/>
                  </a:moveTo>
                  <a:cubicBezTo>
                    <a:pt x="1520" y="1558"/>
                    <a:pt x="1544" y="1558"/>
                    <a:pt x="1568" y="1560"/>
                  </a:cubicBezTo>
                  <a:lnTo>
                    <a:pt x="1367" y="3016"/>
                  </a:lnTo>
                  <a:cubicBezTo>
                    <a:pt x="1322" y="2982"/>
                    <a:pt x="1266" y="2960"/>
                    <a:pt x="1221" y="2938"/>
                  </a:cubicBezTo>
                  <a:cubicBezTo>
                    <a:pt x="986" y="2747"/>
                    <a:pt x="773" y="2490"/>
                    <a:pt x="818" y="2165"/>
                  </a:cubicBezTo>
                  <a:cubicBezTo>
                    <a:pt x="891" y="1706"/>
                    <a:pt x="1168" y="1558"/>
                    <a:pt x="1495" y="1558"/>
                  </a:cubicBezTo>
                  <a:close/>
                  <a:moveTo>
                    <a:pt x="3864" y="563"/>
                  </a:moveTo>
                  <a:lnTo>
                    <a:pt x="2700" y="3229"/>
                  </a:lnTo>
                  <a:lnTo>
                    <a:pt x="2677" y="1761"/>
                  </a:lnTo>
                  <a:cubicBezTo>
                    <a:pt x="2767" y="1728"/>
                    <a:pt x="2856" y="1672"/>
                    <a:pt x="2890" y="1582"/>
                  </a:cubicBezTo>
                  <a:cubicBezTo>
                    <a:pt x="3103" y="1168"/>
                    <a:pt x="3405" y="731"/>
                    <a:pt x="3864" y="563"/>
                  </a:cubicBezTo>
                  <a:close/>
                  <a:moveTo>
                    <a:pt x="4336" y="494"/>
                  </a:moveTo>
                  <a:cubicBezTo>
                    <a:pt x="4584" y="494"/>
                    <a:pt x="4853" y="542"/>
                    <a:pt x="5085" y="653"/>
                  </a:cubicBezTo>
                  <a:lnTo>
                    <a:pt x="3898" y="3296"/>
                  </a:lnTo>
                  <a:lnTo>
                    <a:pt x="3898" y="3296"/>
                  </a:lnTo>
                  <a:lnTo>
                    <a:pt x="4256" y="496"/>
                  </a:lnTo>
                  <a:cubicBezTo>
                    <a:pt x="4283" y="495"/>
                    <a:pt x="4310" y="494"/>
                    <a:pt x="4336" y="494"/>
                  </a:cubicBezTo>
                  <a:close/>
                  <a:moveTo>
                    <a:pt x="2431" y="2008"/>
                  </a:moveTo>
                  <a:lnTo>
                    <a:pt x="2453" y="3509"/>
                  </a:lnTo>
                  <a:cubicBezTo>
                    <a:pt x="2207" y="3430"/>
                    <a:pt x="1960" y="3341"/>
                    <a:pt x="1725" y="3229"/>
                  </a:cubicBezTo>
                  <a:lnTo>
                    <a:pt x="2431" y="2008"/>
                  </a:lnTo>
                  <a:close/>
                  <a:moveTo>
                    <a:pt x="5354" y="832"/>
                  </a:moveTo>
                  <a:cubicBezTo>
                    <a:pt x="5444" y="910"/>
                    <a:pt x="5522" y="1000"/>
                    <a:pt x="5578" y="1101"/>
                  </a:cubicBezTo>
                  <a:cubicBezTo>
                    <a:pt x="5813" y="1616"/>
                    <a:pt x="5522" y="2277"/>
                    <a:pt x="5231" y="2702"/>
                  </a:cubicBezTo>
                  <a:cubicBezTo>
                    <a:pt x="5164" y="2803"/>
                    <a:pt x="5186" y="2870"/>
                    <a:pt x="5265" y="2904"/>
                  </a:cubicBezTo>
                  <a:lnTo>
                    <a:pt x="4783" y="3610"/>
                  </a:lnTo>
                  <a:lnTo>
                    <a:pt x="5354" y="832"/>
                  </a:lnTo>
                  <a:close/>
                  <a:moveTo>
                    <a:pt x="6261" y="2736"/>
                  </a:moveTo>
                  <a:lnTo>
                    <a:pt x="5713" y="3699"/>
                  </a:lnTo>
                  <a:lnTo>
                    <a:pt x="5791" y="2893"/>
                  </a:lnTo>
                  <a:cubicBezTo>
                    <a:pt x="5948" y="2826"/>
                    <a:pt x="6105" y="2770"/>
                    <a:pt x="6261" y="2736"/>
                  </a:cubicBezTo>
                  <a:close/>
                  <a:moveTo>
                    <a:pt x="3932" y="1033"/>
                  </a:moveTo>
                  <a:lnTo>
                    <a:pt x="3584" y="3778"/>
                  </a:lnTo>
                  <a:cubicBezTo>
                    <a:pt x="3517" y="3766"/>
                    <a:pt x="3450" y="3755"/>
                    <a:pt x="3394" y="3744"/>
                  </a:cubicBezTo>
                  <a:cubicBezTo>
                    <a:pt x="3204" y="3699"/>
                    <a:pt x="3002" y="3654"/>
                    <a:pt x="2812" y="3610"/>
                  </a:cubicBezTo>
                  <a:lnTo>
                    <a:pt x="3932" y="1033"/>
                  </a:lnTo>
                  <a:close/>
                  <a:moveTo>
                    <a:pt x="6676" y="2725"/>
                  </a:moveTo>
                  <a:cubicBezTo>
                    <a:pt x="6900" y="2747"/>
                    <a:pt x="7101" y="2837"/>
                    <a:pt x="7269" y="3005"/>
                  </a:cubicBezTo>
                  <a:lnTo>
                    <a:pt x="6575" y="3890"/>
                  </a:lnTo>
                  <a:lnTo>
                    <a:pt x="6575" y="3890"/>
                  </a:lnTo>
                  <a:lnTo>
                    <a:pt x="6676" y="2725"/>
                  </a:lnTo>
                  <a:close/>
                  <a:moveTo>
                    <a:pt x="4940" y="1593"/>
                  </a:moveTo>
                  <a:lnTo>
                    <a:pt x="4458" y="3923"/>
                  </a:lnTo>
                  <a:cubicBezTo>
                    <a:pt x="4279" y="3901"/>
                    <a:pt x="4100" y="3878"/>
                    <a:pt x="3920" y="3845"/>
                  </a:cubicBezTo>
                  <a:lnTo>
                    <a:pt x="4940" y="1593"/>
                  </a:lnTo>
                  <a:close/>
                  <a:moveTo>
                    <a:pt x="7426" y="3206"/>
                  </a:moveTo>
                  <a:cubicBezTo>
                    <a:pt x="7449" y="3262"/>
                    <a:pt x="7482" y="3307"/>
                    <a:pt x="7516" y="3363"/>
                  </a:cubicBezTo>
                  <a:cubicBezTo>
                    <a:pt x="7673" y="3834"/>
                    <a:pt x="7236" y="3968"/>
                    <a:pt x="6810" y="4002"/>
                  </a:cubicBezTo>
                  <a:lnTo>
                    <a:pt x="7426" y="3206"/>
                  </a:lnTo>
                  <a:close/>
                  <a:moveTo>
                    <a:pt x="5533" y="2960"/>
                  </a:moveTo>
                  <a:lnTo>
                    <a:pt x="5433" y="4024"/>
                  </a:lnTo>
                  <a:cubicBezTo>
                    <a:pt x="5242" y="4013"/>
                    <a:pt x="5041" y="3990"/>
                    <a:pt x="4839" y="3968"/>
                  </a:cubicBezTo>
                  <a:lnTo>
                    <a:pt x="5533" y="2960"/>
                  </a:lnTo>
                  <a:close/>
                  <a:moveTo>
                    <a:pt x="6407" y="2994"/>
                  </a:moveTo>
                  <a:lnTo>
                    <a:pt x="6317" y="4035"/>
                  </a:lnTo>
                  <a:lnTo>
                    <a:pt x="6284" y="4035"/>
                  </a:lnTo>
                  <a:cubicBezTo>
                    <a:pt x="6127" y="4035"/>
                    <a:pt x="5970" y="4035"/>
                    <a:pt x="5825" y="4024"/>
                  </a:cubicBezTo>
                  <a:lnTo>
                    <a:pt x="6407" y="2994"/>
                  </a:lnTo>
                  <a:close/>
                  <a:moveTo>
                    <a:pt x="4528" y="1"/>
                  </a:moveTo>
                  <a:cubicBezTo>
                    <a:pt x="4255" y="1"/>
                    <a:pt x="3988" y="40"/>
                    <a:pt x="3752" y="115"/>
                  </a:cubicBezTo>
                  <a:cubicBezTo>
                    <a:pt x="3170" y="294"/>
                    <a:pt x="2722" y="697"/>
                    <a:pt x="2408" y="1190"/>
                  </a:cubicBezTo>
                  <a:cubicBezTo>
                    <a:pt x="2137" y="1102"/>
                    <a:pt x="1855" y="1040"/>
                    <a:pt x="1576" y="1040"/>
                  </a:cubicBezTo>
                  <a:cubicBezTo>
                    <a:pt x="1292" y="1040"/>
                    <a:pt x="1011" y="1104"/>
                    <a:pt x="751" y="1269"/>
                  </a:cubicBezTo>
                  <a:cubicBezTo>
                    <a:pt x="336" y="1537"/>
                    <a:pt x="0" y="2064"/>
                    <a:pt x="90" y="2557"/>
                  </a:cubicBezTo>
                  <a:cubicBezTo>
                    <a:pt x="258" y="3397"/>
                    <a:pt x="1423" y="3778"/>
                    <a:pt x="2128" y="3979"/>
                  </a:cubicBezTo>
                  <a:cubicBezTo>
                    <a:pt x="3284" y="4328"/>
                    <a:pt x="4538" y="4526"/>
                    <a:pt x="5755" y="4526"/>
                  </a:cubicBezTo>
                  <a:cubicBezTo>
                    <a:pt x="5906" y="4526"/>
                    <a:pt x="6056" y="4523"/>
                    <a:pt x="6205" y="4517"/>
                  </a:cubicBezTo>
                  <a:cubicBezTo>
                    <a:pt x="6922" y="4494"/>
                    <a:pt x="8614" y="4282"/>
                    <a:pt x="8233" y="3173"/>
                  </a:cubicBezTo>
                  <a:cubicBezTo>
                    <a:pt x="7952" y="2480"/>
                    <a:pt x="7356" y="2220"/>
                    <a:pt x="6719" y="2220"/>
                  </a:cubicBezTo>
                  <a:cubicBezTo>
                    <a:pt x="6541" y="2220"/>
                    <a:pt x="6361" y="2240"/>
                    <a:pt x="6183" y="2277"/>
                  </a:cubicBezTo>
                  <a:cubicBezTo>
                    <a:pt x="6441" y="1683"/>
                    <a:pt x="6519" y="977"/>
                    <a:pt x="6015" y="518"/>
                  </a:cubicBezTo>
                  <a:cubicBezTo>
                    <a:pt x="5642" y="160"/>
                    <a:pt x="5074" y="1"/>
                    <a:pt x="45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9" name="Google Shape;3329;p18"/>
            <p:cNvSpPr/>
            <p:nvPr/>
          </p:nvSpPr>
          <p:spPr>
            <a:xfrm>
              <a:off x="564900" y="1518727"/>
              <a:ext cx="207613" cy="106161"/>
            </a:xfrm>
            <a:custGeom>
              <a:avLst/>
              <a:gdLst/>
              <a:ahLst/>
              <a:cxnLst/>
              <a:rect l="l" t="t" r="r" b="b"/>
              <a:pathLst>
                <a:path w="6260" h="3201" extrusionOk="0">
                  <a:moveTo>
                    <a:pt x="4937" y="1035"/>
                  </a:moveTo>
                  <a:lnTo>
                    <a:pt x="4893" y="1046"/>
                  </a:lnTo>
                  <a:lnTo>
                    <a:pt x="5038" y="2065"/>
                  </a:lnTo>
                  <a:lnTo>
                    <a:pt x="4501" y="1147"/>
                  </a:lnTo>
                  <a:lnTo>
                    <a:pt x="4523" y="1147"/>
                  </a:lnTo>
                  <a:cubicBezTo>
                    <a:pt x="4657" y="1080"/>
                    <a:pt x="4803" y="1046"/>
                    <a:pt x="4937" y="1035"/>
                  </a:cubicBezTo>
                  <a:close/>
                  <a:moveTo>
                    <a:pt x="5072" y="1046"/>
                  </a:moveTo>
                  <a:cubicBezTo>
                    <a:pt x="5296" y="1080"/>
                    <a:pt x="5486" y="1203"/>
                    <a:pt x="5587" y="1483"/>
                  </a:cubicBezTo>
                  <a:cubicBezTo>
                    <a:pt x="5665" y="1696"/>
                    <a:pt x="5632" y="1897"/>
                    <a:pt x="5486" y="2077"/>
                  </a:cubicBezTo>
                  <a:cubicBezTo>
                    <a:pt x="5419" y="2144"/>
                    <a:pt x="5329" y="2211"/>
                    <a:pt x="5251" y="2267"/>
                  </a:cubicBezTo>
                  <a:lnTo>
                    <a:pt x="5072" y="1046"/>
                  </a:lnTo>
                  <a:close/>
                  <a:moveTo>
                    <a:pt x="3425" y="408"/>
                  </a:moveTo>
                  <a:lnTo>
                    <a:pt x="3425" y="408"/>
                  </a:lnTo>
                  <a:cubicBezTo>
                    <a:pt x="3728" y="576"/>
                    <a:pt x="3952" y="856"/>
                    <a:pt x="4097" y="1158"/>
                  </a:cubicBezTo>
                  <a:cubicBezTo>
                    <a:pt x="4123" y="1201"/>
                    <a:pt x="4170" y="1218"/>
                    <a:pt x="4226" y="1218"/>
                  </a:cubicBezTo>
                  <a:cubicBezTo>
                    <a:pt x="4242" y="1218"/>
                    <a:pt x="4259" y="1217"/>
                    <a:pt x="4277" y="1214"/>
                  </a:cubicBezTo>
                  <a:lnTo>
                    <a:pt x="4277" y="1214"/>
                  </a:lnTo>
                  <a:lnTo>
                    <a:pt x="4254" y="2301"/>
                  </a:lnTo>
                  <a:lnTo>
                    <a:pt x="3425" y="408"/>
                  </a:lnTo>
                  <a:close/>
                  <a:moveTo>
                    <a:pt x="2879" y="259"/>
                  </a:moveTo>
                  <a:cubicBezTo>
                    <a:pt x="2961" y="259"/>
                    <a:pt x="3044" y="268"/>
                    <a:pt x="3123" y="284"/>
                  </a:cubicBezTo>
                  <a:lnTo>
                    <a:pt x="3392" y="2357"/>
                  </a:lnTo>
                  <a:lnTo>
                    <a:pt x="2473" y="340"/>
                  </a:lnTo>
                  <a:cubicBezTo>
                    <a:pt x="2600" y="284"/>
                    <a:pt x="2740" y="259"/>
                    <a:pt x="2879" y="259"/>
                  </a:cubicBezTo>
                  <a:close/>
                  <a:moveTo>
                    <a:pt x="2305" y="464"/>
                  </a:moveTo>
                  <a:lnTo>
                    <a:pt x="2742" y="2581"/>
                  </a:lnTo>
                  <a:lnTo>
                    <a:pt x="2339" y="1987"/>
                  </a:lnTo>
                  <a:cubicBezTo>
                    <a:pt x="2417" y="1953"/>
                    <a:pt x="2451" y="1909"/>
                    <a:pt x="2417" y="1853"/>
                  </a:cubicBezTo>
                  <a:lnTo>
                    <a:pt x="2417" y="1853"/>
                  </a:lnTo>
                  <a:cubicBezTo>
                    <a:pt x="2420" y="1856"/>
                    <a:pt x="2421" y="1858"/>
                    <a:pt x="2421" y="1858"/>
                  </a:cubicBezTo>
                  <a:cubicBezTo>
                    <a:pt x="2422" y="1858"/>
                    <a:pt x="2360" y="1760"/>
                    <a:pt x="2350" y="1741"/>
                  </a:cubicBezTo>
                  <a:cubicBezTo>
                    <a:pt x="2294" y="1651"/>
                    <a:pt x="2249" y="1550"/>
                    <a:pt x="2216" y="1449"/>
                  </a:cubicBezTo>
                  <a:cubicBezTo>
                    <a:pt x="2126" y="1203"/>
                    <a:pt x="2059" y="923"/>
                    <a:pt x="2160" y="665"/>
                  </a:cubicBezTo>
                  <a:cubicBezTo>
                    <a:pt x="2193" y="587"/>
                    <a:pt x="2249" y="520"/>
                    <a:pt x="2305" y="464"/>
                  </a:cubicBezTo>
                  <a:close/>
                  <a:moveTo>
                    <a:pt x="4456" y="1416"/>
                  </a:moveTo>
                  <a:lnTo>
                    <a:pt x="5016" y="2401"/>
                  </a:lnTo>
                  <a:cubicBezTo>
                    <a:pt x="4837" y="2491"/>
                    <a:pt x="4635" y="2558"/>
                    <a:pt x="4433" y="2614"/>
                  </a:cubicBezTo>
                  <a:lnTo>
                    <a:pt x="4456" y="1416"/>
                  </a:lnTo>
                  <a:close/>
                  <a:moveTo>
                    <a:pt x="1667" y="1942"/>
                  </a:moveTo>
                  <a:cubicBezTo>
                    <a:pt x="1768" y="1976"/>
                    <a:pt x="1857" y="2009"/>
                    <a:pt x="1958" y="2054"/>
                  </a:cubicBezTo>
                  <a:cubicBezTo>
                    <a:pt x="1969" y="2065"/>
                    <a:pt x="1992" y="2065"/>
                    <a:pt x="2014" y="2065"/>
                  </a:cubicBezTo>
                  <a:lnTo>
                    <a:pt x="2059" y="2648"/>
                  </a:lnTo>
                  <a:lnTo>
                    <a:pt x="1667" y="1942"/>
                  </a:lnTo>
                  <a:close/>
                  <a:moveTo>
                    <a:pt x="1270" y="1881"/>
                  </a:moveTo>
                  <a:cubicBezTo>
                    <a:pt x="1297" y="1881"/>
                    <a:pt x="1325" y="1883"/>
                    <a:pt x="1353" y="1886"/>
                  </a:cubicBezTo>
                  <a:lnTo>
                    <a:pt x="1443" y="2793"/>
                  </a:lnTo>
                  <a:lnTo>
                    <a:pt x="883" y="2065"/>
                  </a:lnTo>
                  <a:cubicBezTo>
                    <a:pt x="979" y="1940"/>
                    <a:pt x="1108" y="1881"/>
                    <a:pt x="1270" y="1881"/>
                  </a:cubicBezTo>
                  <a:close/>
                  <a:moveTo>
                    <a:pt x="3358" y="710"/>
                  </a:moveTo>
                  <a:lnTo>
                    <a:pt x="4221" y="2659"/>
                  </a:lnTo>
                  <a:cubicBezTo>
                    <a:pt x="4153" y="2681"/>
                    <a:pt x="4097" y="2693"/>
                    <a:pt x="4041" y="2704"/>
                  </a:cubicBezTo>
                  <a:cubicBezTo>
                    <a:pt x="3896" y="2737"/>
                    <a:pt x="3761" y="2771"/>
                    <a:pt x="3627" y="2793"/>
                  </a:cubicBezTo>
                  <a:lnTo>
                    <a:pt x="3358" y="710"/>
                  </a:lnTo>
                  <a:close/>
                  <a:moveTo>
                    <a:pt x="782" y="2245"/>
                  </a:moveTo>
                  <a:lnTo>
                    <a:pt x="1286" y="2883"/>
                  </a:lnTo>
                  <a:cubicBezTo>
                    <a:pt x="939" y="2816"/>
                    <a:pt x="625" y="2659"/>
                    <a:pt x="760" y="2289"/>
                  </a:cubicBezTo>
                  <a:cubicBezTo>
                    <a:pt x="760" y="2267"/>
                    <a:pt x="771" y="2256"/>
                    <a:pt x="782" y="2245"/>
                  </a:cubicBezTo>
                  <a:close/>
                  <a:moveTo>
                    <a:pt x="2630" y="1113"/>
                  </a:moveTo>
                  <a:lnTo>
                    <a:pt x="3403" y="2827"/>
                  </a:lnTo>
                  <a:cubicBezTo>
                    <a:pt x="3269" y="2861"/>
                    <a:pt x="3134" y="2872"/>
                    <a:pt x="2989" y="2894"/>
                  </a:cubicBezTo>
                  <a:lnTo>
                    <a:pt x="2630" y="1113"/>
                  </a:lnTo>
                  <a:close/>
                  <a:moveTo>
                    <a:pt x="2193" y="2099"/>
                  </a:moveTo>
                  <a:lnTo>
                    <a:pt x="2753" y="2917"/>
                  </a:lnTo>
                  <a:cubicBezTo>
                    <a:pt x="2596" y="2928"/>
                    <a:pt x="2428" y="2939"/>
                    <a:pt x="2272" y="2939"/>
                  </a:cubicBezTo>
                  <a:lnTo>
                    <a:pt x="2193" y="2099"/>
                  </a:lnTo>
                  <a:close/>
                  <a:moveTo>
                    <a:pt x="1566" y="2133"/>
                  </a:moveTo>
                  <a:lnTo>
                    <a:pt x="2025" y="2939"/>
                  </a:lnTo>
                  <a:cubicBezTo>
                    <a:pt x="1992" y="2939"/>
                    <a:pt x="1958" y="2950"/>
                    <a:pt x="1924" y="2950"/>
                  </a:cubicBezTo>
                  <a:cubicBezTo>
                    <a:pt x="1857" y="2950"/>
                    <a:pt x="1745" y="2939"/>
                    <a:pt x="1633" y="2939"/>
                  </a:cubicBezTo>
                  <a:lnTo>
                    <a:pt x="1566" y="2133"/>
                  </a:lnTo>
                  <a:close/>
                  <a:moveTo>
                    <a:pt x="3193" y="0"/>
                  </a:moveTo>
                  <a:cubicBezTo>
                    <a:pt x="3185" y="0"/>
                    <a:pt x="3177" y="1"/>
                    <a:pt x="3168" y="4"/>
                  </a:cubicBezTo>
                  <a:cubicBezTo>
                    <a:pt x="3157" y="4"/>
                    <a:pt x="3157" y="16"/>
                    <a:pt x="3157" y="16"/>
                  </a:cubicBezTo>
                  <a:cubicBezTo>
                    <a:pt x="3140" y="15"/>
                    <a:pt x="3124" y="15"/>
                    <a:pt x="3107" y="15"/>
                  </a:cubicBezTo>
                  <a:cubicBezTo>
                    <a:pt x="2661" y="15"/>
                    <a:pt x="2181" y="160"/>
                    <a:pt x="1857" y="430"/>
                  </a:cubicBezTo>
                  <a:cubicBezTo>
                    <a:pt x="1499" y="755"/>
                    <a:pt x="1532" y="1225"/>
                    <a:pt x="1712" y="1640"/>
                  </a:cubicBezTo>
                  <a:cubicBezTo>
                    <a:pt x="1638" y="1632"/>
                    <a:pt x="1565" y="1627"/>
                    <a:pt x="1491" y="1627"/>
                  </a:cubicBezTo>
                  <a:cubicBezTo>
                    <a:pt x="960" y="1627"/>
                    <a:pt x="450" y="1847"/>
                    <a:pt x="233" y="2379"/>
                  </a:cubicBezTo>
                  <a:cubicBezTo>
                    <a:pt x="0" y="3056"/>
                    <a:pt x="900" y="3200"/>
                    <a:pt x="1732" y="3200"/>
                  </a:cubicBezTo>
                  <a:cubicBezTo>
                    <a:pt x="2222" y="3200"/>
                    <a:pt x="2689" y="3150"/>
                    <a:pt x="2888" y="3129"/>
                  </a:cubicBezTo>
                  <a:cubicBezTo>
                    <a:pt x="3101" y="3096"/>
                    <a:pt x="3325" y="3062"/>
                    <a:pt x="3537" y="3029"/>
                  </a:cubicBezTo>
                  <a:lnTo>
                    <a:pt x="3582" y="3029"/>
                  </a:lnTo>
                  <a:cubicBezTo>
                    <a:pt x="3582" y="3029"/>
                    <a:pt x="3593" y="3017"/>
                    <a:pt x="3593" y="3017"/>
                  </a:cubicBezTo>
                  <a:cubicBezTo>
                    <a:pt x="3851" y="2973"/>
                    <a:pt x="4109" y="2917"/>
                    <a:pt x="4366" y="2838"/>
                  </a:cubicBezTo>
                  <a:cubicBezTo>
                    <a:pt x="4601" y="2782"/>
                    <a:pt x="4881" y="2704"/>
                    <a:pt x="5150" y="2592"/>
                  </a:cubicBezTo>
                  <a:cubicBezTo>
                    <a:pt x="5166" y="2600"/>
                    <a:pt x="5182" y="2608"/>
                    <a:pt x="5198" y="2608"/>
                  </a:cubicBezTo>
                  <a:cubicBezTo>
                    <a:pt x="5204" y="2608"/>
                    <a:pt x="5211" y="2606"/>
                    <a:pt x="5217" y="2603"/>
                  </a:cubicBezTo>
                  <a:cubicBezTo>
                    <a:pt x="5251" y="2592"/>
                    <a:pt x="5262" y="2569"/>
                    <a:pt x="5273" y="2536"/>
                  </a:cubicBezTo>
                  <a:cubicBezTo>
                    <a:pt x="5609" y="2390"/>
                    <a:pt x="5923" y="2189"/>
                    <a:pt x="6080" y="1886"/>
                  </a:cubicBezTo>
                  <a:cubicBezTo>
                    <a:pt x="6259" y="1550"/>
                    <a:pt x="6102" y="1136"/>
                    <a:pt x="5811" y="923"/>
                  </a:cubicBezTo>
                  <a:cubicBezTo>
                    <a:pt x="5638" y="803"/>
                    <a:pt x="5444" y="756"/>
                    <a:pt x="5243" y="756"/>
                  </a:cubicBezTo>
                  <a:cubicBezTo>
                    <a:pt x="5014" y="756"/>
                    <a:pt x="4778" y="817"/>
                    <a:pt x="4557" y="900"/>
                  </a:cubicBezTo>
                  <a:cubicBezTo>
                    <a:pt x="4333" y="497"/>
                    <a:pt x="3997" y="161"/>
                    <a:pt x="3537" y="60"/>
                  </a:cubicBezTo>
                  <a:cubicBezTo>
                    <a:pt x="3448" y="38"/>
                    <a:pt x="3347" y="27"/>
                    <a:pt x="3246" y="27"/>
                  </a:cubicBezTo>
                  <a:cubicBezTo>
                    <a:pt x="3230" y="10"/>
                    <a:pt x="3213" y="0"/>
                    <a:pt x="31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0" name="Google Shape;3330;p18"/>
            <p:cNvSpPr/>
            <p:nvPr/>
          </p:nvSpPr>
          <p:spPr>
            <a:xfrm>
              <a:off x="-27295" y="1744614"/>
              <a:ext cx="285683" cy="148646"/>
            </a:xfrm>
            <a:custGeom>
              <a:avLst/>
              <a:gdLst/>
              <a:ahLst/>
              <a:cxnLst/>
              <a:rect l="l" t="t" r="r" b="b"/>
              <a:pathLst>
                <a:path w="8614" h="4482" extrusionOk="0">
                  <a:moveTo>
                    <a:pt x="1826" y="1549"/>
                  </a:moveTo>
                  <a:cubicBezTo>
                    <a:pt x="1983" y="1594"/>
                    <a:pt x="2139" y="1661"/>
                    <a:pt x="2263" y="1728"/>
                  </a:cubicBezTo>
                  <a:lnTo>
                    <a:pt x="2296" y="1728"/>
                  </a:lnTo>
                  <a:lnTo>
                    <a:pt x="1635" y="2882"/>
                  </a:lnTo>
                  <a:lnTo>
                    <a:pt x="1635" y="2882"/>
                  </a:lnTo>
                  <a:lnTo>
                    <a:pt x="1826" y="1549"/>
                  </a:lnTo>
                  <a:close/>
                  <a:moveTo>
                    <a:pt x="1434" y="1477"/>
                  </a:moveTo>
                  <a:cubicBezTo>
                    <a:pt x="1481" y="1477"/>
                    <a:pt x="1529" y="1483"/>
                    <a:pt x="1579" y="1493"/>
                  </a:cubicBezTo>
                  <a:lnTo>
                    <a:pt x="1367" y="3005"/>
                  </a:lnTo>
                  <a:cubicBezTo>
                    <a:pt x="1322" y="2971"/>
                    <a:pt x="1266" y="2949"/>
                    <a:pt x="1232" y="2927"/>
                  </a:cubicBezTo>
                  <a:cubicBezTo>
                    <a:pt x="986" y="2736"/>
                    <a:pt x="773" y="2467"/>
                    <a:pt x="818" y="2143"/>
                  </a:cubicBezTo>
                  <a:cubicBezTo>
                    <a:pt x="851" y="1896"/>
                    <a:pt x="1019" y="1583"/>
                    <a:pt x="1266" y="1504"/>
                  </a:cubicBezTo>
                  <a:cubicBezTo>
                    <a:pt x="1321" y="1486"/>
                    <a:pt x="1377" y="1477"/>
                    <a:pt x="1434" y="1477"/>
                  </a:cubicBezTo>
                  <a:close/>
                  <a:moveTo>
                    <a:pt x="3876" y="519"/>
                  </a:moveTo>
                  <a:lnTo>
                    <a:pt x="2700" y="3207"/>
                  </a:lnTo>
                  <a:lnTo>
                    <a:pt x="2677" y="1717"/>
                  </a:lnTo>
                  <a:cubicBezTo>
                    <a:pt x="2767" y="1683"/>
                    <a:pt x="2856" y="1639"/>
                    <a:pt x="2890" y="1560"/>
                  </a:cubicBezTo>
                  <a:cubicBezTo>
                    <a:pt x="3103" y="1135"/>
                    <a:pt x="3416" y="687"/>
                    <a:pt x="3876" y="519"/>
                  </a:cubicBezTo>
                  <a:close/>
                  <a:moveTo>
                    <a:pt x="4324" y="450"/>
                  </a:moveTo>
                  <a:cubicBezTo>
                    <a:pt x="4577" y="450"/>
                    <a:pt x="4860" y="507"/>
                    <a:pt x="5096" y="631"/>
                  </a:cubicBezTo>
                  <a:lnTo>
                    <a:pt x="3898" y="3274"/>
                  </a:lnTo>
                  <a:lnTo>
                    <a:pt x="4256" y="451"/>
                  </a:lnTo>
                  <a:cubicBezTo>
                    <a:pt x="4279" y="450"/>
                    <a:pt x="4301" y="450"/>
                    <a:pt x="4324" y="450"/>
                  </a:cubicBezTo>
                  <a:close/>
                  <a:moveTo>
                    <a:pt x="2431" y="1997"/>
                  </a:moveTo>
                  <a:lnTo>
                    <a:pt x="2453" y="3498"/>
                  </a:lnTo>
                  <a:cubicBezTo>
                    <a:pt x="2207" y="3420"/>
                    <a:pt x="1949" y="3341"/>
                    <a:pt x="1725" y="3218"/>
                  </a:cubicBezTo>
                  <a:lnTo>
                    <a:pt x="2431" y="1997"/>
                  </a:lnTo>
                  <a:close/>
                  <a:moveTo>
                    <a:pt x="5354" y="799"/>
                  </a:moveTo>
                  <a:cubicBezTo>
                    <a:pt x="5444" y="888"/>
                    <a:pt x="5522" y="978"/>
                    <a:pt x="5578" y="1079"/>
                  </a:cubicBezTo>
                  <a:cubicBezTo>
                    <a:pt x="5813" y="1594"/>
                    <a:pt x="5522" y="2266"/>
                    <a:pt x="5231" y="2691"/>
                  </a:cubicBezTo>
                  <a:cubicBezTo>
                    <a:pt x="5164" y="2792"/>
                    <a:pt x="5197" y="2848"/>
                    <a:pt x="5264" y="2882"/>
                  </a:cubicBezTo>
                  <a:lnTo>
                    <a:pt x="4783" y="3588"/>
                  </a:lnTo>
                  <a:lnTo>
                    <a:pt x="5354" y="799"/>
                  </a:lnTo>
                  <a:close/>
                  <a:moveTo>
                    <a:pt x="6273" y="2691"/>
                  </a:moveTo>
                  <a:lnTo>
                    <a:pt x="5724" y="3677"/>
                  </a:lnTo>
                  <a:lnTo>
                    <a:pt x="5791" y="2848"/>
                  </a:lnTo>
                  <a:cubicBezTo>
                    <a:pt x="5948" y="2781"/>
                    <a:pt x="6116" y="2725"/>
                    <a:pt x="6273" y="2691"/>
                  </a:cubicBezTo>
                  <a:close/>
                  <a:moveTo>
                    <a:pt x="3932" y="1011"/>
                  </a:moveTo>
                  <a:lnTo>
                    <a:pt x="3584" y="3767"/>
                  </a:lnTo>
                  <a:cubicBezTo>
                    <a:pt x="3517" y="3756"/>
                    <a:pt x="3461" y="3756"/>
                    <a:pt x="3394" y="3733"/>
                  </a:cubicBezTo>
                  <a:cubicBezTo>
                    <a:pt x="3204" y="3700"/>
                    <a:pt x="3002" y="3655"/>
                    <a:pt x="2800" y="3599"/>
                  </a:cubicBezTo>
                  <a:lnTo>
                    <a:pt x="3932" y="1011"/>
                  </a:lnTo>
                  <a:close/>
                  <a:moveTo>
                    <a:pt x="6687" y="2680"/>
                  </a:moveTo>
                  <a:cubicBezTo>
                    <a:pt x="6900" y="2714"/>
                    <a:pt x="7101" y="2803"/>
                    <a:pt x="7269" y="2971"/>
                  </a:cubicBezTo>
                  <a:lnTo>
                    <a:pt x="6575" y="3879"/>
                  </a:lnTo>
                  <a:lnTo>
                    <a:pt x="6687" y="2680"/>
                  </a:lnTo>
                  <a:close/>
                  <a:moveTo>
                    <a:pt x="4940" y="1571"/>
                  </a:moveTo>
                  <a:lnTo>
                    <a:pt x="4458" y="3924"/>
                  </a:lnTo>
                  <a:cubicBezTo>
                    <a:pt x="4279" y="3901"/>
                    <a:pt x="4100" y="3868"/>
                    <a:pt x="3909" y="3834"/>
                  </a:cubicBezTo>
                  <a:lnTo>
                    <a:pt x="4940" y="1571"/>
                  </a:lnTo>
                  <a:close/>
                  <a:moveTo>
                    <a:pt x="5533" y="2927"/>
                  </a:moveTo>
                  <a:lnTo>
                    <a:pt x="5432" y="4013"/>
                  </a:lnTo>
                  <a:cubicBezTo>
                    <a:pt x="5231" y="4002"/>
                    <a:pt x="5029" y="3991"/>
                    <a:pt x="4828" y="3968"/>
                  </a:cubicBezTo>
                  <a:lnTo>
                    <a:pt x="5533" y="2927"/>
                  </a:lnTo>
                  <a:close/>
                  <a:moveTo>
                    <a:pt x="7426" y="3184"/>
                  </a:moveTo>
                  <a:cubicBezTo>
                    <a:pt x="7460" y="3240"/>
                    <a:pt x="7482" y="3285"/>
                    <a:pt x="7516" y="3341"/>
                  </a:cubicBezTo>
                  <a:cubicBezTo>
                    <a:pt x="7684" y="3834"/>
                    <a:pt x="7225" y="3968"/>
                    <a:pt x="6788" y="4013"/>
                  </a:cubicBezTo>
                  <a:lnTo>
                    <a:pt x="7426" y="3184"/>
                  </a:lnTo>
                  <a:close/>
                  <a:moveTo>
                    <a:pt x="6407" y="2971"/>
                  </a:moveTo>
                  <a:lnTo>
                    <a:pt x="6317" y="4036"/>
                  </a:lnTo>
                  <a:lnTo>
                    <a:pt x="6295" y="4036"/>
                  </a:lnTo>
                  <a:cubicBezTo>
                    <a:pt x="6127" y="4036"/>
                    <a:pt x="5970" y="4036"/>
                    <a:pt x="5813" y="4024"/>
                  </a:cubicBezTo>
                  <a:lnTo>
                    <a:pt x="6407" y="2971"/>
                  </a:lnTo>
                  <a:close/>
                  <a:moveTo>
                    <a:pt x="4542" y="0"/>
                  </a:moveTo>
                  <a:cubicBezTo>
                    <a:pt x="4266" y="0"/>
                    <a:pt x="3994" y="40"/>
                    <a:pt x="3752" y="115"/>
                  </a:cubicBezTo>
                  <a:cubicBezTo>
                    <a:pt x="3181" y="295"/>
                    <a:pt x="2733" y="687"/>
                    <a:pt x="2408" y="1179"/>
                  </a:cubicBezTo>
                  <a:cubicBezTo>
                    <a:pt x="2146" y="1094"/>
                    <a:pt x="1874" y="1039"/>
                    <a:pt x="1606" y="1039"/>
                  </a:cubicBezTo>
                  <a:cubicBezTo>
                    <a:pt x="1311" y="1039"/>
                    <a:pt x="1020" y="1105"/>
                    <a:pt x="751" y="1269"/>
                  </a:cubicBezTo>
                  <a:cubicBezTo>
                    <a:pt x="347" y="1527"/>
                    <a:pt x="0" y="2042"/>
                    <a:pt x="101" y="2546"/>
                  </a:cubicBezTo>
                  <a:cubicBezTo>
                    <a:pt x="258" y="3375"/>
                    <a:pt x="1434" y="3744"/>
                    <a:pt x="2117" y="3946"/>
                  </a:cubicBezTo>
                  <a:cubicBezTo>
                    <a:pt x="3267" y="4293"/>
                    <a:pt x="4523" y="4482"/>
                    <a:pt x="5736" y="4482"/>
                  </a:cubicBezTo>
                  <a:cubicBezTo>
                    <a:pt x="5893" y="4482"/>
                    <a:pt x="6050" y="4479"/>
                    <a:pt x="6205" y="4472"/>
                  </a:cubicBezTo>
                  <a:cubicBezTo>
                    <a:pt x="6900" y="4450"/>
                    <a:pt x="8613" y="4248"/>
                    <a:pt x="8233" y="3151"/>
                  </a:cubicBezTo>
                  <a:cubicBezTo>
                    <a:pt x="7959" y="2476"/>
                    <a:pt x="7380" y="2218"/>
                    <a:pt x="6753" y="2218"/>
                  </a:cubicBezTo>
                  <a:cubicBezTo>
                    <a:pt x="6557" y="2218"/>
                    <a:pt x="6357" y="2243"/>
                    <a:pt x="6161" y="2288"/>
                  </a:cubicBezTo>
                  <a:cubicBezTo>
                    <a:pt x="6429" y="1695"/>
                    <a:pt x="6530" y="967"/>
                    <a:pt x="6026" y="496"/>
                  </a:cubicBezTo>
                  <a:cubicBezTo>
                    <a:pt x="5647" y="155"/>
                    <a:pt x="5086" y="0"/>
                    <a:pt x="4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1" name="Google Shape;3331;p18"/>
            <p:cNvSpPr/>
            <p:nvPr/>
          </p:nvSpPr>
          <p:spPr>
            <a:xfrm>
              <a:off x="390021" y="1758510"/>
              <a:ext cx="208243" cy="108383"/>
            </a:xfrm>
            <a:custGeom>
              <a:avLst/>
              <a:gdLst/>
              <a:ahLst/>
              <a:cxnLst/>
              <a:rect l="l" t="t" r="r" b="b"/>
              <a:pathLst>
                <a:path w="6279" h="3268" extrusionOk="0">
                  <a:moveTo>
                    <a:pt x="4913" y="1108"/>
                  </a:moveTo>
                  <a:lnTo>
                    <a:pt x="5058" y="2093"/>
                  </a:lnTo>
                  <a:lnTo>
                    <a:pt x="4543" y="1220"/>
                  </a:lnTo>
                  <a:cubicBezTo>
                    <a:pt x="4666" y="1164"/>
                    <a:pt x="4789" y="1130"/>
                    <a:pt x="4913" y="1108"/>
                  </a:cubicBezTo>
                  <a:close/>
                  <a:moveTo>
                    <a:pt x="5092" y="1108"/>
                  </a:moveTo>
                  <a:lnTo>
                    <a:pt x="5092" y="1108"/>
                  </a:lnTo>
                  <a:cubicBezTo>
                    <a:pt x="5305" y="1119"/>
                    <a:pt x="5484" y="1220"/>
                    <a:pt x="5596" y="1477"/>
                  </a:cubicBezTo>
                  <a:cubicBezTo>
                    <a:pt x="5685" y="1679"/>
                    <a:pt x="5663" y="1880"/>
                    <a:pt x="5517" y="2048"/>
                  </a:cubicBezTo>
                  <a:cubicBezTo>
                    <a:pt x="5450" y="2127"/>
                    <a:pt x="5361" y="2194"/>
                    <a:pt x="5260" y="2261"/>
                  </a:cubicBezTo>
                  <a:lnTo>
                    <a:pt x="5092" y="1108"/>
                  </a:lnTo>
                  <a:close/>
                  <a:moveTo>
                    <a:pt x="3456" y="458"/>
                  </a:moveTo>
                  <a:cubicBezTo>
                    <a:pt x="3759" y="615"/>
                    <a:pt x="3972" y="895"/>
                    <a:pt x="4117" y="1186"/>
                  </a:cubicBezTo>
                  <a:cubicBezTo>
                    <a:pt x="4151" y="1253"/>
                    <a:pt x="4218" y="1276"/>
                    <a:pt x="4296" y="1287"/>
                  </a:cubicBezTo>
                  <a:lnTo>
                    <a:pt x="4274" y="2340"/>
                  </a:lnTo>
                  <a:lnTo>
                    <a:pt x="3456" y="458"/>
                  </a:lnTo>
                  <a:close/>
                  <a:moveTo>
                    <a:pt x="2944" y="329"/>
                  </a:moveTo>
                  <a:cubicBezTo>
                    <a:pt x="3016" y="329"/>
                    <a:pt x="3087" y="335"/>
                    <a:pt x="3154" y="346"/>
                  </a:cubicBezTo>
                  <a:lnTo>
                    <a:pt x="3412" y="2384"/>
                  </a:lnTo>
                  <a:lnTo>
                    <a:pt x="3412" y="2384"/>
                  </a:lnTo>
                  <a:lnTo>
                    <a:pt x="2516" y="413"/>
                  </a:lnTo>
                  <a:cubicBezTo>
                    <a:pt x="2650" y="353"/>
                    <a:pt x="2799" y="329"/>
                    <a:pt x="2944" y="329"/>
                  </a:cubicBezTo>
                  <a:close/>
                  <a:moveTo>
                    <a:pt x="4476" y="1455"/>
                  </a:moveTo>
                  <a:lnTo>
                    <a:pt x="5013" y="2396"/>
                  </a:lnTo>
                  <a:cubicBezTo>
                    <a:pt x="4834" y="2474"/>
                    <a:pt x="4644" y="2541"/>
                    <a:pt x="4453" y="2586"/>
                  </a:cubicBezTo>
                  <a:lnTo>
                    <a:pt x="4476" y="1455"/>
                  </a:lnTo>
                  <a:close/>
                  <a:moveTo>
                    <a:pt x="2336" y="525"/>
                  </a:moveTo>
                  <a:lnTo>
                    <a:pt x="2762" y="2609"/>
                  </a:lnTo>
                  <a:lnTo>
                    <a:pt x="2381" y="2048"/>
                  </a:lnTo>
                  <a:cubicBezTo>
                    <a:pt x="2448" y="2004"/>
                    <a:pt x="2482" y="1948"/>
                    <a:pt x="2437" y="1869"/>
                  </a:cubicBezTo>
                  <a:cubicBezTo>
                    <a:pt x="2224" y="1556"/>
                    <a:pt x="2023" y="1074"/>
                    <a:pt x="2180" y="716"/>
                  </a:cubicBezTo>
                  <a:cubicBezTo>
                    <a:pt x="2213" y="637"/>
                    <a:pt x="2269" y="570"/>
                    <a:pt x="2336" y="525"/>
                  </a:cubicBezTo>
                  <a:close/>
                  <a:moveTo>
                    <a:pt x="1698" y="2004"/>
                  </a:moveTo>
                  <a:lnTo>
                    <a:pt x="1698" y="2004"/>
                  </a:lnTo>
                  <a:cubicBezTo>
                    <a:pt x="1799" y="2026"/>
                    <a:pt x="1888" y="2060"/>
                    <a:pt x="1978" y="2104"/>
                  </a:cubicBezTo>
                  <a:cubicBezTo>
                    <a:pt x="2000" y="2116"/>
                    <a:pt x="2012" y="2116"/>
                    <a:pt x="2034" y="2116"/>
                  </a:cubicBezTo>
                  <a:lnTo>
                    <a:pt x="2079" y="2676"/>
                  </a:lnTo>
                  <a:lnTo>
                    <a:pt x="2079" y="2676"/>
                  </a:lnTo>
                  <a:lnTo>
                    <a:pt x="1698" y="2004"/>
                  </a:lnTo>
                  <a:close/>
                  <a:moveTo>
                    <a:pt x="3378" y="738"/>
                  </a:moveTo>
                  <a:lnTo>
                    <a:pt x="4218" y="2653"/>
                  </a:lnTo>
                  <a:cubicBezTo>
                    <a:pt x="4173" y="2665"/>
                    <a:pt x="4117" y="2676"/>
                    <a:pt x="4072" y="2687"/>
                  </a:cubicBezTo>
                  <a:cubicBezTo>
                    <a:pt x="3927" y="2721"/>
                    <a:pt x="3781" y="2743"/>
                    <a:pt x="3647" y="2777"/>
                  </a:cubicBezTo>
                  <a:lnTo>
                    <a:pt x="3378" y="738"/>
                  </a:lnTo>
                  <a:close/>
                  <a:moveTo>
                    <a:pt x="1335" y="1946"/>
                  </a:moveTo>
                  <a:cubicBezTo>
                    <a:pt x="1351" y="1946"/>
                    <a:pt x="1368" y="1947"/>
                    <a:pt x="1384" y="1948"/>
                  </a:cubicBezTo>
                  <a:lnTo>
                    <a:pt x="1463" y="2821"/>
                  </a:lnTo>
                  <a:lnTo>
                    <a:pt x="1463" y="2821"/>
                  </a:lnTo>
                  <a:lnTo>
                    <a:pt x="925" y="2116"/>
                  </a:lnTo>
                  <a:cubicBezTo>
                    <a:pt x="1028" y="2003"/>
                    <a:pt x="1159" y="1946"/>
                    <a:pt x="1335" y="1946"/>
                  </a:cubicBezTo>
                  <a:close/>
                  <a:moveTo>
                    <a:pt x="2650" y="1141"/>
                  </a:moveTo>
                  <a:lnTo>
                    <a:pt x="3412" y="2821"/>
                  </a:lnTo>
                  <a:cubicBezTo>
                    <a:pt x="3277" y="2844"/>
                    <a:pt x="3143" y="2855"/>
                    <a:pt x="3008" y="2877"/>
                  </a:cubicBezTo>
                  <a:lnTo>
                    <a:pt x="2650" y="1141"/>
                  </a:lnTo>
                  <a:close/>
                  <a:moveTo>
                    <a:pt x="813" y="2284"/>
                  </a:moveTo>
                  <a:lnTo>
                    <a:pt x="1284" y="2889"/>
                  </a:lnTo>
                  <a:cubicBezTo>
                    <a:pt x="959" y="2821"/>
                    <a:pt x="667" y="2687"/>
                    <a:pt x="779" y="2351"/>
                  </a:cubicBezTo>
                  <a:cubicBezTo>
                    <a:pt x="791" y="2317"/>
                    <a:pt x="802" y="2306"/>
                    <a:pt x="813" y="2284"/>
                  </a:cubicBezTo>
                  <a:close/>
                  <a:moveTo>
                    <a:pt x="1586" y="2160"/>
                  </a:moveTo>
                  <a:lnTo>
                    <a:pt x="2023" y="2933"/>
                  </a:lnTo>
                  <a:lnTo>
                    <a:pt x="1653" y="2933"/>
                  </a:lnTo>
                  <a:lnTo>
                    <a:pt x="1586" y="2160"/>
                  </a:lnTo>
                  <a:close/>
                  <a:moveTo>
                    <a:pt x="2213" y="2127"/>
                  </a:moveTo>
                  <a:lnTo>
                    <a:pt x="2740" y="2900"/>
                  </a:lnTo>
                  <a:cubicBezTo>
                    <a:pt x="2594" y="2911"/>
                    <a:pt x="2437" y="2922"/>
                    <a:pt x="2292" y="2933"/>
                  </a:cubicBezTo>
                  <a:lnTo>
                    <a:pt x="2213" y="2127"/>
                  </a:lnTo>
                  <a:close/>
                  <a:moveTo>
                    <a:pt x="3106" y="1"/>
                  </a:moveTo>
                  <a:cubicBezTo>
                    <a:pt x="2660" y="1"/>
                    <a:pt x="2181" y="140"/>
                    <a:pt x="1877" y="436"/>
                  </a:cubicBezTo>
                  <a:cubicBezTo>
                    <a:pt x="1541" y="760"/>
                    <a:pt x="1552" y="1220"/>
                    <a:pt x="1720" y="1634"/>
                  </a:cubicBezTo>
                  <a:cubicBezTo>
                    <a:pt x="1643" y="1625"/>
                    <a:pt x="1566" y="1621"/>
                    <a:pt x="1489" y="1621"/>
                  </a:cubicBezTo>
                  <a:cubicBezTo>
                    <a:pt x="975" y="1621"/>
                    <a:pt x="488" y="1825"/>
                    <a:pt x="264" y="2351"/>
                  </a:cubicBezTo>
                  <a:cubicBezTo>
                    <a:pt x="264" y="2362"/>
                    <a:pt x="264" y="2362"/>
                    <a:pt x="264" y="2373"/>
                  </a:cubicBezTo>
                  <a:cubicBezTo>
                    <a:pt x="264" y="2373"/>
                    <a:pt x="253" y="2384"/>
                    <a:pt x="253" y="2396"/>
                  </a:cubicBezTo>
                  <a:cubicBezTo>
                    <a:pt x="0" y="3118"/>
                    <a:pt x="954" y="3267"/>
                    <a:pt x="1810" y="3267"/>
                  </a:cubicBezTo>
                  <a:cubicBezTo>
                    <a:pt x="2282" y="3267"/>
                    <a:pt x="2724" y="3222"/>
                    <a:pt x="2919" y="3202"/>
                  </a:cubicBezTo>
                  <a:cubicBezTo>
                    <a:pt x="3400" y="3135"/>
                    <a:pt x="3882" y="3057"/>
                    <a:pt x="4352" y="2933"/>
                  </a:cubicBezTo>
                  <a:cubicBezTo>
                    <a:pt x="4935" y="2777"/>
                    <a:pt x="5775" y="2541"/>
                    <a:pt x="6089" y="1970"/>
                  </a:cubicBezTo>
                  <a:cubicBezTo>
                    <a:pt x="6279" y="1634"/>
                    <a:pt x="6156" y="1231"/>
                    <a:pt x="5876" y="984"/>
                  </a:cubicBezTo>
                  <a:cubicBezTo>
                    <a:pt x="5684" y="816"/>
                    <a:pt x="5454" y="753"/>
                    <a:pt x="5216" y="753"/>
                  </a:cubicBezTo>
                  <a:cubicBezTo>
                    <a:pt x="4994" y="753"/>
                    <a:pt x="4765" y="808"/>
                    <a:pt x="4554" y="884"/>
                  </a:cubicBezTo>
                  <a:cubicBezTo>
                    <a:pt x="4330" y="503"/>
                    <a:pt x="4016" y="178"/>
                    <a:pt x="3568" y="55"/>
                  </a:cubicBezTo>
                  <a:cubicBezTo>
                    <a:pt x="3425" y="19"/>
                    <a:pt x="3268" y="1"/>
                    <a:pt x="3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2" name="Google Shape;3332;p18"/>
            <p:cNvSpPr/>
            <p:nvPr/>
          </p:nvSpPr>
          <p:spPr>
            <a:xfrm>
              <a:off x="146921" y="1985458"/>
              <a:ext cx="285683" cy="148513"/>
            </a:xfrm>
            <a:custGeom>
              <a:avLst/>
              <a:gdLst/>
              <a:ahLst/>
              <a:cxnLst/>
              <a:rect l="l" t="t" r="r" b="b"/>
              <a:pathLst>
                <a:path w="8614" h="4478" extrusionOk="0">
                  <a:moveTo>
                    <a:pt x="1826" y="1545"/>
                  </a:moveTo>
                  <a:cubicBezTo>
                    <a:pt x="1983" y="1590"/>
                    <a:pt x="2140" y="1657"/>
                    <a:pt x="2263" y="1724"/>
                  </a:cubicBezTo>
                  <a:lnTo>
                    <a:pt x="2296" y="1724"/>
                  </a:lnTo>
                  <a:lnTo>
                    <a:pt x="1636" y="2878"/>
                  </a:lnTo>
                  <a:lnTo>
                    <a:pt x="1826" y="1545"/>
                  </a:lnTo>
                  <a:close/>
                  <a:moveTo>
                    <a:pt x="1419" y="1478"/>
                  </a:moveTo>
                  <a:cubicBezTo>
                    <a:pt x="1470" y="1478"/>
                    <a:pt x="1524" y="1483"/>
                    <a:pt x="1580" y="1489"/>
                  </a:cubicBezTo>
                  <a:lnTo>
                    <a:pt x="1367" y="3001"/>
                  </a:lnTo>
                  <a:cubicBezTo>
                    <a:pt x="1322" y="2967"/>
                    <a:pt x="1266" y="2956"/>
                    <a:pt x="1232" y="2923"/>
                  </a:cubicBezTo>
                  <a:cubicBezTo>
                    <a:pt x="986" y="2732"/>
                    <a:pt x="773" y="2463"/>
                    <a:pt x="818" y="2139"/>
                  </a:cubicBezTo>
                  <a:cubicBezTo>
                    <a:pt x="852" y="1892"/>
                    <a:pt x="1020" y="1579"/>
                    <a:pt x="1266" y="1500"/>
                  </a:cubicBezTo>
                  <a:cubicBezTo>
                    <a:pt x="1316" y="1483"/>
                    <a:pt x="1367" y="1478"/>
                    <a:pt x="1419" y="1478"/>
                  </a:cubicBezTo>
                  <a:close/>
                  <a:moveTo>
                    <a:pt x="3876" y="515"/>
                  </a:moveTo>
                  <a:lnTo>
                    <a:pt x="2700" y="3203"/>
                  </a:lnTo>
                  <a:lnTo>
                    <a:pt x="2677" y="1713"/>
                  </a:lnTo>
                  <a:cubicBezTo>
                    <a:pt x="2767" y="1679"/>
                    <a:pt x="2856" y="1635"/>
                    <a:pt x="2890" y="1556"/>
                  </a:cubicBezTo>
                  <a:cubicBezTo>
                    <a:pt x="3103" y="1131"/>
                    <a:pt x="3416" y="683"/>
                    <a:pt x="3876" y="515"/>
                  </a:cubicBezTo>
                  <a:close/>
                  <a:moveTo>
                    <a:pt x="4324" y="446"/>
                  </a:moveTo>
                  <a:cubicBezTo>
                    <a:pt x="4577" y="446"/>
                    <a:pt x="4860" y="503"/>
                    <a:pt x="5097" y="627"/>
                  </a:cubicBezTo>
                  <a:lnTo>
                    <a:pt x="3898" y="3270"/>
                  </a:lnTo>
                  <a:lnTo>
                    <a:pt x="3898" y="3270"/>
                  </a:lnTo>
                  <a:lnTo>
                    <a:pt x="4256" y="447"/>
                  </a:lnTo>
                  <a:cubicBezTo>
                    <a:pt x="4279" y="446"/>
                    <a:pt x="4301" y="446"/>
                    <a:pt x="4324" y="446"/>
                  </a:cubicBezTo>
                  <a:close/>
                  <a:moveTo>
                    <a:pt x="2431" y="1993"/>
                  </a:moveTo>
                  <a:lnTo>
                    <a:pt x="2453" y="3494"/>
                  </a:lnTo>
                  <a:cubicBezTo>
                    <a:pt x="2207" y="3415"/>
                    <a:pt x="1949" y="3337"/>
                    <a:pt x="1725" y="3225"/>
                  </a:cubicBezTo>
                  <a:lnTo>
                    <a:pt x="2431" y="1993"/>
                  </a:lnTo>
                  <a:close/>
                  <a:moveTo>
                    <a:pt x="5354" y="795"/>
                  </a:moveTo>
                  <a:cubicBezTo>
                    <a:pt x="5444" y="884"/>
                    <a:pt x="5522" y="974"/>
                    <a:pt x="5578" y="1086"/>
                  </a:cubicBezTo>
                  <a:cubicBezTo>
                    <a:pt x="5802" y="1590"/>
                    <a:pt x="5522" y="2262"/>
                    <a:pt x="5231" y="2687"/>
                  </a:cubicBezTo>
                  <a:cubicBezTo>
                    <a:pt x="5164" y="2788"/>
                    <a:pt x="5197" y="2844"/>
                    <a:pt x="5265" y="2878"/>
                  </a:cubicBezTo>
                  <a:lnTo>
                    <a:pt x="4783" y="3583"/>
                  </a:lnTo>
                  <a:lnTo>
                    <a:pt x="4783" y="3583"/>
                  </a:lnTo>
                  <a:lnTo>
                    <a:pt x="5354" y="795"/>
                  </a:lnTo>
                  <a:close/>
                  <a:moveTo>
                    <a:pt x="6273" y="2687"/>
                  </a:moveTo>
                  <a:lnTo>
                    <a:pt x="5713" y="3673"/>
                  </a:lnTo>
                  <a:lnTo>
                    <a:pt x="5791" y="2844"/>
                  </a:lnTo>
                  <a:cubicBezTo>
                    <a:pt x="5948" y="2777"/>
                    <a:pt x="6116" y="2721"/>
                    <a:pt x="6273" y="2687"/>
                  </a:cubicBezTo>
                  <a:close/>
                  <a:moveTo>
                    <a:pt x="3932" y="1007"/>
                  </a:moveTo>
                  <a:lnTo>
                    <a:pt x="3573" y="3774"/>
                  </a:lnTo>
                  <a:cubicBezTo>
                    <a:pt x="3517" y="3763"/>
                    <a:pt x="3461" y="3751"/>
                    <a:pt x="3394" y="3729"/>
                  </a:cubicBezTo>
                  <a:cubicBezTo>
                    <a:pt x="3204" y="3695"/>
                    <a:pt x="3002" y="3651"/>
                    <a:pt x="2800" y="3595"/>
                  </a:cubicBezTo>
                  <a:lnTo>
                    <a:pt x="3932" y="1007"/>
                  </a:lnTo>
                  <a:close/>
                  <a:moveTo>
                    <a:pt x="6687" y="2687"/>
                  </a:moveTo>
                  <a:cubicBezTo>
                    <a:pt x="6900" y="2710"/>
                    <a:pt x="7101" y="2799"/>
                    <a:pt x="7269" y="2979"/>
                  </a:cubicBezTo>
                  <a:lnTo>
                    <a:pt x="6575" y="3875"/>
                  </a:lnTo>
                  <a:lnTo>
                    <a:pt x="6575" y="3875"/>
                  </a:lnTo>
                  <a:lnTo>
                    <a:pt x="6687" y="2687"/>
                  </a:lnTo>
                  <a:close/>
                  <a:moveTo>
                    <a:pt x="4940" y="1567"/>
                  </a:moveTo>
                  <a:lnTo>
                    <a:pt x="4458" y="3920"/>
                  </a:lnTo>
                  <a:cubicBezTo>
                    <a:pt x="4279" y="3897"/>
                    <a:pt x="4100" y="3863"/>
                    <a:pt x="3909" y="3830"/>
                  </a:cubicBezTo>
                  <a:lnTo>
                    <a:pt x="4940" y="1567"/>
                  </a:lnTo>
                  <a:close/>
                  <a:moveTo>
                    <a:pt x="7426" y="3180"/>
                  </a:moveTo>
                  <a:cubicBezTo>
                    <a:pt x="7449" y="3236"/>
                    <a:pt x="7482" y="3281"/>
                    <a:pt x="7516" y="3337"/>
                  </a:cubicBezTo>
                  <a:cubicBezTo>
                    <a:pt x="7684" y="3830"/>
                    <a:pt x="7225" y="3964"/>
                    <a:pt x="6788" y="4009"/>
                  </a:cubicBezTo>
                  <a:lnTo>
                    <a:pt x="7426" y="3180"/>
                  </a:lnTo>
                  <a:close/>
                  <a:moveTo>
                    <a:pt x="5533" y="2923"/>
                  </a:moveTo>
                  <a:lnTo>
                    <a:pt x="5433" y="4020"/>
                  </a:lnTo>
                  <a:cubicBezTo>
                    <a:pt x="5231" y="3998"/>
                    <a:pt x="5029" y="3987"/>
                    <a:pt x="4828" y="3964"/>
                  </a:cubicBezTo>
                  <a:lnTo>
                    <a:pt x="5533" y="2923"/>
                  </a:lnTo>
                  <a:close/>
                  <a:moveTo>
                    <a:pt x="6407" y="2979"/>
                  </a:moveTo>
                  <a:lnTo>
                    <a:pt x="6306" y="4032"/>
                  </a:lnTo>
                  <a:lnTo>
                    <a:pt x="6284" y="4032"/>
                  </a:lnTo>
                  <a:cubicBezTo>
                    <a:pt x="6127" y="4032"/>
                    <a:pt x="5970" y="4032"/>
                    <a:pt x="5813" y="4020"/>
                  </a:cubicBezTo>
                  <a:lnTo>
                    <a:pt x="6407" y="2979"/>
                  </a:lnTo>
                  <a:close/>
                  <a:moveTo>
                    <a:pt x="4537" y="1"/>
                  </a:moveTo>
                  <a:cubicBezTo>
                    <a:pt x="4261" y="1"/>
                    <a:pt x="3990" y="40"/>
                    <a:pt x="3752" y="111"/>
                  </a:cubicBezTo>
                  <a:cubicBezTo>
                    <a:pt x="3170" y="291"/>
                    <a:pt x="2722" y="683"/>
                    <a:pt x="2408" y="1175"/>
                  </a:cubicBezTo>
                  <a:cubicBezTo>
                    <a:pt x="2147" y="1090"/>
                    <a:pt x="1875" y="1035"/>
                    <a:pt x="1606" y="1035"/>
                  </a:cubicBezTo>
                  <a:cubicBezTo>
                    <a:pt x="1311" y="1035"/>
                    <a:pt x="1020" y="1101"/>
                    <a:pt x="751" y="1265"/>
                  </a:cubicBezTo>
                  <a:cubicBezTo>
                    <a:pt x="347" y="1523"/>
                    <a:pt x="0" y="2038"/>
                    <a:pt x="90" y="2542"/>
                  </a:cubicBezTo>
                  <a:cubicBezTo>
                    <a:pt x="258" y="3371"/>
                    <a:pt x="1423" y="3740"/>
                    <a:pt x="2117" y="3942"/>
                  </a:cubicBezTo>
                  <a:cubicBezTo>
                    <a:pt x="3267" y="4289"/>
                    <a:pt x="4523" y="4478"/>
                    <a:pt x="5736" y="4478"/>
                  </a:cubicBezTo>
                  <a:cubicBezTo>
                    <a:pt x="5893" y="4478"/>
                    <a:pt x="6050" y="4475"/>
                    <a:pt x="6205" y="4468"/>
                  </a:cubicBezTo>
                  <a:cubicBezTo>
                    <a:pt x="6900" y="4446"/>
                    <a:pt x="8614" y="4244"/>
                    <a:pt x="8233" y="3147"/>
                  </a:cubicBezTo>
                  <a:cubicBezTo>
                    <a:pt x="7959" y="2472"/>
                    <a:pt x="7380" y="2214"/>
                    <a:pt x="6753" y="2214"/>
                  </a:cubicBezTo>
                  <a:cubicBezTo>
                    <a:pt x="6557" y="2214"/>
                    <a:pt x="6357" y="2239"/>
                    <a:pt x="6161" y="2284"/>
                  </a:cubicBezTo>
                  <a:cubicBezTo>
                    <a:pt x="6429" y="1691"/>
                    <a:pt x="6530" y="963"/>
                    <a:pt x="6015" y="492"/>
                  </a:cubicBezTo>
                  <a:cubicBezTo>
                    <a:pt x="5644" y="151"/>
                    <a:pt x="5080" y="1"/>
                    <a:pt x="45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3" name="Google Shape;3333;p18"/>
            <p:cNvSpPr/>
            <p:nvPr/>
          </p:nvSpPr>
          <p:spPr>
            <a:xfrm>
              <a:off x="564237" y="1999355"/>
              <a:ext cx="208276" cy="108251"/>
            </a:xfrm>
            <a:custGeom>
              <a:avLst/>
              <a:gdLst/>
              <a:ahLst/>
              <a:cxnLst/>
              <a:rect l="l" t="t" r="r" b="b"/>
              <a:pathLst>
                <a:path w="6280" h="3264" extrusionOk="0">
                  <a:moveTo>
                    <a:pt x="4913" y="1104"/>
                  </a:moveTo>
                  <a:lnTo>
                    <a:pt x="5058" y="2089"/>
                  </a:lnTo>
                  <a:lnTo>
                    <a:pt x="4543" y="1216"/>
                  </a:lnTo>
                  <a:cubicBezTo>
                    <a:pt x="4666" y="1160"/>
                    <a:pt x="4789" y="1126"/>
                    <a:pt x="4913" y="1104"/>
                  </a:cubicBezTo>
                  <a:close/>
                  <a:moveTo>
                    <a:pt x="5092" y="1104"/>
                  </a:moveTo>
                  <a:lnTo>
                    <a:pt x="5092" y="1104"/>
                  </a:lnTo>
                  <a:cubicBezTo>
                    <a:pt x="5305" y="1115"/>
                    <a:pt x="5484" y="1216"/>
                    <a:pt x="5596" y="1473"/>
                  </a:cubicBezTo>
                  <a:cubicBezTo>
                    <a:pt x="5685" y="1675"/>
                    <a:pt x="5663" y="1876"/>
                    <a:pt x="5517" y="2044"/>
                  </a:cubicBezTo>
                  <a:cubicBezTo>
                    <a:pt x="5450" y="2134"/>
                    <a:pt x="5361" y="2201"/>
                    <a:pt x="5260" y="2257"/>
                  </a:cubicBezTo>
                  <a:lnTo>
                    <a:pt x="5092" y="1104"/>
                  </a:lnTo>
                  <a:close/>
                  <a:moveTo>
                    <a:pt x="3457" y="454"/>
                  </a:moveTo>
                  <a:lnTo>
                    <a:pt x="3457" y="454"/>
                  </a:lnTo>
                  <a:cubicBezTo>
                    <a:pt x="3759" y="611"/>
                    <a:pt x="3972" y="891"/>
                    <a:pt x="4117" y="1182"/>
                  </a:cubicBezTo>
                  <a:cubicBezTo>
                    <a:pt x="4151" y="1249"/>
                    <a:pt x="4218" y="1272"/>
                    <a:pt x="4297" y="1283"/>
                  </a:cubicBezTo>
                  <a:lnTo>
                    <a:pt x="4274" y="2336"/>
                  </a:lnTo>
                  <a:lnTo>
                    <a:pt x="3457" y="454"/>
                  </a:lnTo>
                  <a:close/>
                  <a:moveTo>
                    <a:pt x="2944" y="325"/>
                  </a:moveTo>
                  <a:cubicBezTo>
                    <a:pt x="3016" y="325"/>
                    <a:pt x="3087" y="331"/>
                    <a:pt x="3154" y="342"/>
                  </a:cubicBezTo>
                  <a:lnTo>
                    <a:pt x="3412" y="2380"/>
                  </a:lnTo>
                  <a:lnTo>
                    <a:pt x="3412" y="2380"/>
                  </a:lnTo>
                  <a:lnTo>
                    <a:pt x="2516" y="409"/>
                  </a:lnTo>
                  <a:cubicBezTo>
                    <a:pt x="2650" y="349"/>
                    <a:pt x="2799" y="325"/>
                    <a:pt x="2944" y="325"/>
                  </a:cubicBezTo>
                  <a:close/>
                  <a:moveTo>
                    <a:pt x="4476" y="1451"/>
                  </a:moveTo>
                  <a:lnTo>
                    <a:pt x="5013" y="2392"/>
                  </a:lnTo>
                  <a:cubicBezTo>
                    <a:pt x="4834" y="2470"/>
                    <a:pt x="4644" y="2537"/>
                    <a:pt x="4453" y="2593"/>
                  </a:cubicBezTo>
                  <a:lnTo>
                    <a:pt x="4476" y="1451"/>
                  </a:lnTo>
                  <a:close/>
                  <a:moveTo>
                    <a:pt x="2336" y="521"/>
                  </a:moveTo>
                  <a:lnTo>
                    <a:pt x="2762" y="2604"/>
                  </a:lnTo>
                  <a:lnTo>
                    <a:pt x="2762" y="2604"/>
                  </a:lnTo>
                  <a:lnTo>
                    <a:pt x="2381" y="2044"/>
                  </a:lnTo>
                  <a:cubicBezTo>
                    <a:pt x="2448" y="2000"/>
                    <a:pt x="2482" y="1944"/>
                    <a:pt x="2437" y="1865"/>
                  </a:cubicBezTo>
                  <a:cubicBezTo>
                    <a:pt x="2224" y="1552"/>
                    <a:pt x="2023" y="1070"/>
                    <a:pt x="2180" y="712"/>
                  </a:cubicBezTo>
                  <a:cubicBezTo>
                    <a:pt x="2213" y="633"/>
                    <a:pt x="2269" y="566"/>
                    <a:pt x="2336" y="521"/>
                  </a:cubicBezTo>
                  <a:close/>
                  <a:moveTo>
                    <a:pt x="1698" y="2000"/>
                  </a:moveTo>
                  <a:cubicBezTo>
                    <a:pt x="1799" y="2022"/>
                    <a:pt x="1888" y="2056"/>
                    <a:pt x="1978" y="2100"/>
                  </a:cubicBezTo>
                  <a:cubicBezTo>
                    <a:pt x="1989" y="2112"/>
                    <a:pt x="2012" y="2112"/>
                    <a:pt x="2034" y="2123"/>
                  </a:cubicBezTo>
                  <a:lnTo>
                    <a:pt x="2079" y="2672"/>
                  </a:lnTo>
                  <a:lnTo>
                    <a:pt x="2079" y="2672"/>
                  </a:lnTo>
                  <a:lnTo>
                    <a:pt x="1698" y="2000"/>
                  </a:lnTo>
                  <a:close/>
                  <a:moveTo>
                    <a:pt x="3378" y="734"/>
                  </a:moveTo>
                  <a:lnTo>
                    <a:pt x="4218" y="2649"/>
                  </a:lnTo>
                  <a:cubicBezTo>
                    <a:pt x="4162" y="2660"/>
                    <a:pt x="4117" y="2672"/>
                    <a:pt x="4073" y="2683"/>
                  </a:cubicBezTo>
                  <a:cubicBezTo>
                    <a:pt x="3927" y="2716"/>
                    <a:pt x="3781" y="2750"/>
                    <a:pt x="3647" y="2772"/>
                  </a:cubicBezTo>
                  <a:lnTo>
                    <a:pt x="3378" y="734"/>
                  </a:lnTo>
                  <a:close/>
                  <a:moveTo>
                    <a:pt x="1335" y="1942"/>
                  </a:moveTo>
                  <a:cubicBezTo>
                    <a:pt x="1351" y="1942"/>
                    <a:pt x="1368" y="1943"/>
                    <a:pt x="1384" y="1944"/>
                  </a:cubicBezTo>
                  <a:lnTo>
                    <a:pt x="1463" y="2817"/>
                  </a:lnTo>
                  <a:lnTo>
                    <a:pt x="925" y="2123"/>
                  </a:lnTo>
                  <a:cubicBezTo>
                    <a:pt x="1028" y="2000"/>
                    <a:pt x="1159" y="1942"/>
                    <a:pt x="1335" y="1942"/>
                  </a:cubicBezTo>
                  <a:close/>
                  <a:moveTo>
                    <a:pt x="2650" y="1137"/>
                  </a:moveTo>
                  <a:lnTo>
                    <a:pt x="3412" y="2817"/>
                  </a:lnTo>
                  <a:cubicBezTo>
                    <a:pt x="3277" y="2840"/>
                    <a:pt x="3143" y="2862"/>
                    <a:pt x="3009" y="2873"/>
                  </a:cubicBezTo>
                  <a:lnTo>
                    <a:pt x="2650" y="1137"/>
                  </a:lnTo>
                  <a:close/>
                  <a:moveTo>
                    <a:pt x="813" y="2280"/>
                  </a:moveTo>
                  <a:lnTo>
                    <a:pt x="1284" y="2884"/>
                  </a:lnTo>
                  <a:cubicBezTo>
                    <a:pt x="959" y="2817"/>
                    <a:pt x="668" y="2683"/>
                    <a:pt x="780" y="2347"/>
                  </a:cubicBezTo>
                  <a:cubicBezTo>
                    <a:pt x="791" y="2324"/>
                    <a:pt x="802" y="2302"/>
                    <a:pt x="813" y="2280"/>
                  </a:cubicBezTo>
                  <a:close/>
                  <a:moveTo>
                    <a:pt x="1586" y="2168"/>
                  </a:moveTo>
                  <a:lnTo>
                    <a:pt x="2023" y="2929"/>
                  </a:lnTo>
                  <a:lnTo>
                    <a:pt x="1653" y="2929"/>
                  </a:lnTo>
                  <a:lnTo>
                    <a:pt x="1586" y="2168"/>
                  </a:lnTo>
                  <a:close/>
                  <a:moveTo>
                    <a:pt x="2213" y="2123"/>
                  </a:moveTo>
                  <a:lnTo>
                    <a:pt x="2740" y="2896"/>
                  </a:lnTo>
                  <a:cubicBezTo>
                    <a:pt x="2594" y="2907"/>
                    <a:pt x="2437" y="2918"/>
                    <a:pt x="2292" y="2929"/>
                  </a:cubicBezTo>
                  <a:lnTo>
                    <a:pt x="2213" y="2123"/>
                  </a:lnTo>
                  <a:close/>
                  <a:moveTo>
                    <a:pt x="3085" y="1"/>
                  </a:moveTo>
                  <a:cubicBezTo>
                    <a:pt x="2646" y="1"/>
                    <a:pt x="2177" y="140"/>
                    <a:pt x="1877" y="432"/>
                  </a:cubicBezTo>
                  <a:cubicBezTo>
                    <a:pt x="1530" y="756"/>
                    <a:pt x="1552" y="1227"/>
                    <a:pt x="1709" y="1630"/>
                  </a:cubicBezTo>
                  <a:cubicBezTo>
                    <a:pt x="1633" y="1621"/>
                    <a:pt x="1557" y="1617"/>
                    <a:pt x="1481" y="1617"/>
                  </a:cubicBezTo>
                  <a:cubicBezTo>
                    <a:pt x="973" y="1617"/>
                    <a:pt x="479" y="1821"/>
                    <a:pt x="264" y="2347"/>
                  </a:cubicBezTo>
                  <a:cubicBezTo>
                    <a:pt x="264" y="2358"/>
                    <a:pt x="264" y="2358"/>
                    <a:pt x="264" y="2369"/>
                  </a:cubicBezTo>
                  <a:cubicBezTo>
                    <a:pt x="264" y="2369"/>
                    <a:pt x="253" y="2380"/>
                    <a:pt x="253" y="2392"/>
                  </a:cubicBezTo>
                  <a:cubicBezTo>
                    <a:pt x="0" y="3114"/>
                    <a:pt x="949" y="3263"/>
                    <a:pt x="1802" y="3263"/>
                  </a:cubicBezTo>
                  <a:cubicBezTo>
                    <a:pt x="2272" y="3263"/>
                    <a:pt x="2713" y="3218"/>
                    <a:pt x="2908" y="3198"/>
                  </a:cubicBezTo>
                  <a:cubicBezTo>
                    <a:pt x="3401" y="3142"/>
                    <a:pt x="3882" y="3052"/>
                    <a:pt x="4353" y="2929"/>
                  </a:cubicBezTo>
                  <a:cubicBezTo>
                    <a:pt x="4935" y="2772"/>
                    <a:pt x="5775" y="2537"/>
                    <a:pt x="6089" y="1966"/>
                  </a:cubicBezTo>
                  <a:cubicBezTo>
                    <a:pt x="6279" y="1630"/>
                    <a:pt x="6156" y="1227"/>
                    <a:pt x="5876" y="980"/>
                  </a:cubicBezTo>
                  <a:cubicBezTo>
                    <a:pt x="5685" y="812"/>
                    <a:pt x="5454" y="749"/>
                    <a:pt x="5216" y="749"/>
                  </a:cubicBezTo>
                  <a:cubicBezTo>
                    <a:pt x="4994" y="749"/>
                    <a:pt x="4765" y="804"/>
                    <a:pt x="4554" y="880"/>
                  </a:cubicBezTo>
                  <a:cubicBezTo>
                    <a:pt x="4330" y="499"/>
                    <a:pt x="4017" y="174"/>
                    <a:pt x="3569" y="62"/>
                  </a:cubicBezTo>
                  <a:cubicBezTo>
                    <a:pt x="3419" y="22"/>
                    <a:pt x="3255" y="1"/>
                    <a:pt x="30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4" name="Google Shape;3334;p18"/>
            <p:cNvSpPr/>
            <p:nvPr/>
          </p:nvSpPr>
          <p:spPr>
            <a:xfrm>
              <a:off x="-27295" y="2226170"/>
              <a:ext cx="285683" cy="148513"/>
            </a:xfrm>
            <a:custGeom>
              <a:avLst/>
              <a:gdLst/>
              <a:ahLst/>
              <a:cxnLst/>
              <a:rect l="l" t="t" r="r" b="b"/>
              <a:pathLst>
                <a:path w="8614" h="4478" extrusionOk="0">
                  <a:moveTo>
                    <a:pt x="1826" y="1545"/>
                  </a:moveTo>
                  <a:cubicBezTo>
                    <a:pt x="1983" y="1590"/>
                    <a:pt x="2139" y="1668"/>
                    <a:pt x="2263" y="1724"/>
                  </a:cubicBezTo>
                  <a:lnTo>
                    <a:pt x="2296" y="1724"/>
                  </a:lnTo>
                  <a:lnTo>
                    <a:pt x="1635" y="2878"/>
                  </a:lnTo>
                  <a:lnTo>
                    <a:pt x="1635" y="2878"/>
                  </a:lnTo>
                  <a:lnTo>
                    <a:pt x="1826" y="1545"/>
                  </a:lnTo>
                  <a:close/>
                  <a:moveTo>
                    <a:pt x="1418" y="1478"/>
                  </a:moveTo>
                  <a:cubicBezTo>
                    <a:pt x="1470" y="1478"/>
                    <a:pt x="1523" y="1483"/>
                    <a:pt x="1579" y="1489"/>
                  </a:cubicBezTo>
                  <a:lnTo>
                    <a:pt x="1367" y="3001"/>
                  </a:lnTo>
                  <a:cubicBezTo>
                    <a:pt x="1322" y="2967"/>
                    <a:pt x="1266" y="2956"/>
                    <a:pt x="1232" y="2923"/>
                  </a:cubicBezTo>
                  <a:cubicBezTo>
                    <a:pt x="986" y="2732"/>
                    <a:pt x="773" y="2463"/>
                    <a:pt x="818" y="2139"/>
                  </a:cubicBezTo>
                  <a:cubicBezTo>
                    <a:pt x="851" y="1892"/>
                    <a:pt x="1019" y="1579"/>
                    <a:pt x="1266" y="1500"/>
                  </a:cubicBezTo>
                  <a:cubicBezTo>
                    <a:pt x="1316" y="1483"/>
                    <a:pt x="1367" y="1478"/>
                    <a:pt x="1418" y="1478"/>
                  </a:cubicBezTo>
                  <a:close/>
                  <a:moveTo>
                    <a:pt x="3876" y="514"/>
                  </a:moveTo>
                  <a:lnTo>
                    <a:pt x="2700" y="3203"/>
                  </a:lnTo>
                  <a:lnTo>
                    <a:pt x="2677" y="1713"/>
                  </a:lnTo>
                  <a:cubicBezTo>
                    <a:pt x="2767" y="1679"/>
                    <a:pt x="2856" y="1635"/>
                    <a:pt x="2890" y="1556"/>
                  </a:cubicBezTo>
                  <a:cubicBezTo>
                    <a:pt x="3103" y="1131"/>
                    <a:pt x="3416" y="682"/>
                    <a:pt x="3876" y="514"/>
                  </a:cubicBezTo>
                  <a:close/>
                  <a:moveTo>
                    <a:pt x="4324" y="446"/>
                  </a:moveTo>
                  <a:cubicBezTo>
                    <a:pt x="4577" y="446"/>
                    <a:pt x="4860" y="503"/>
                    <a:pt x="5096" y="626"/>
                  </a:cubicBezTo>
                  <a:lnTo>
                    <a:pt x="3898" y="3270"/>
                  </a:lnTo>
                  <a:lnTo>
                    <a:pt x="4256" y="447"/>
                  </a:lnTo>
                  <a:cubicBezTo>
                    <a:pt x="4279" y="446"/>
                    <a:pt x="4301" y="446"/>
                    <a:pt x="4324" y="446"/>
                  </a:cubicBezTo>
                  <a:close/>
                  <a:moveTo>
                    <a:pt x="2431" y="1993"/>
                  </a:moveTo>
                  <a:lnTo>
                    <a:pt x="2453" y="3494"/>
                  </a:lnTo>
                  <a:cubicBezTo>
                    <a:pt x="2207" y="3427"/>
                    <a:pt x="1949" y="3337"/>
                    <a:pt x="1725" y="3225"/>
                  </a:cubicBezTo>
                  <a:lnTo>
                    <a:pt x="2431" y="1993"/>
                  </a:lnTo>
                  <a:close/>
                  <a:moveTo>
                    <a:pt x="5354" y="806"/>
                  </a:moveTo>
                  <a:cubicBezTo>
                    <a:pt x="5444" y="884"/>
                    <a:pt x="5522" y="974"/>
                    <a:pt x="5578" y="1086"/>
                  </a:cubicBezTo>
                  <a:cubicBezTo>
                    <a:pt x="5813" y="1590"/>
                    <a:pt x="5522" y="2262"/>
                    <a:pt x="5231" y="2687"/>
                  </a:cubicBezTo>
                  <a:cubicBezTo>
                    <a:pt x="5164" y="2788"/>
                    <a:pt x="5197" y="2844"/>
                    <a:pt x="5264" y="2878"/>
                  </a:cubicBezTo>
                  <a:lnTo>
                    <a:pt x="4783" y="3583"/>
                  </a:lnTo>
                  <a:lnTo>
                    <a:pt x="5354" y="806"/>
                  </a:lnTo>
                  <a:close/>
                  <a:moveTo>
                    <a:pt x="6284" y="2699"/>
                  </a:moveTo>
                  <a:lnTo>
                    <a:pt x="5724" y="3684"/>
                  </a:lnTo>
                  <a:lnTo>
                    <a:pt x="5791" y="2844"/>
                  </a:lnTo>
                  <a:cubicBezTo>
                    <a:pt x="5948" y="2777"/>
                    <a:pt x="6116" y="2721"/>
                    <a:pt x="6284" y="2699"/>
                  </a:cubicBezTo>
                  <a:close/>
                  <a:moveTo>
                    <a:pt x="3932" y="1019"/>
                  </a:moveTo>
                  <a:lnTo>
                    <a:pt x="3584" y="3774"/>
                  </a:lnTo>
                  <a:cubicBezTo>
                    <a:pt x="3517" y="3763"/>
                    <a:pt x="3461" y="3751"/>
                    <a:pt x="3394" y="3740"/>
                  </a:cubicBezTo>
                  <a:cubicBezTo>
                    <a:pt x="3204" y="3695"/>
                    <a:pt x="3002" y="3651"/>
                    <a:pt x="2800" y="3595"/>
                  </a:cubicBezTo>
                  <a:lnTo>
                    <a:pt x="3932" y="1019"/>
                  </a:lnTo>
                  <a:close/>
                  <a:moveTo>
                    <a:pt x="6687" y="2687"/>
                  </a:moveTo>
                  <a:cubicBezTo>
                    <a:pt x="6900" y="2710"/>
                    <a:pt x="7101" y="2799"/>
                    <a:pt x="7269" y="2979"/>
                  </a:cubicBezTo>
                  <a:lnTo>
                    <a:pt x="6575" y="3875"/>
                  </a:lnTo>
                  <a:lnTo>
                    <a:pt x="6575" y="3875"/>
                  </a:lnTo>
                  <a:lnTo>
                    <a:pt x="6687" y="2687"/>
                  </a:lnTo>
                  <a:close/>
                  <a:moveTo>
                    <a:pt x="4940" y="1567"/>
                  </a:moveTo>
                  <a:lnTo>
                    <a:pt x="4458" y="3919"/>
                  </a:lnTo>
                  <a:cubicBezTo>
                    <a:pt x="4279" y="3897"/>
                    <a:pt x="4100" y="3863"/>
                    <a:pt x="3909" y="3830"/>
                  </a:cubicBezTo>
                  <a:lnTo>
                    <a:pt x="4940" y="1567"/>
                  </a:lnTo>
                  <a:close/>
                  <a:moveTo>
                    <a:pt x="7426" y="3180"/>
                  </a:moveTo>
                  <a:cubicBezTo>
                    <a:pt x="7460" y="3236"/>
                    <a:pt x="7482" y="3281"/>
                    <a:pt x="7516" y="3337"/>
                  </a:cubicBezTo>
                  <a:cubicBezTo>
                    <a:pt x="7684" y="3830"/>
                    <a:pt x="7225" y="3964"/>
                    <a:pt x="6788" y="4009"/>
                  </a:cubicBezTo>
                  <a:lnTo>
                    <a:pt x="7426" y="3180"/>
                  </a:lnTo>
                  <a:close/>
                  <a:moveTo>
                    <a:pt x="5533" y="2923"/>
                  </a:moveTo>
                  <a:lnTo>
                    <a:pt x="5432" y="4020"/>
                  </a:lnTo>
                  <a:cubicBezTo>
                    <a:pt x="5231" y="4009"/>
                    <a:pt x="5029" y="3987"/>
                    <a:pt x="4828" y="3964"/>
                  </a:cubicBezTo>
                  <a:lnTo>
                    <a:pt x="5533" y="2923"/>
                  </a:lnTo>
                  <a:close/>
                  <a:moveTo>
                    <a:pt x="6407" y="2979"/>
                  </a:moveTo>
                  <a:lnTo>
                    <a:pt x="6317" y="4031"/>
                  </a:lnTo>
                  <a:lnTo>
                    <a:pt x="6295" y="4031"/>
                  </a:lnTo>
                  <a:cubicBezTo>
                    <a:pt x="6127" y="4031"/>
                    <a:pt x="5970" y="4031"/>
                    <a:pt x="5813" y="4020"/>
                  </a:cubicBezTo>
                  <a:lnTo>
                    <a:pt x="6407" y="2979"/>
                  </a:lnTo>
                  <a:close/>
                  <a:moveTo>
                    <a:pt x="4543" y="1"/>
                  </a:moveTo>
                  <a:cubicBezTo>
                    <a:pt x="4266" y="1"/>
                    <a:pt x="3994" y="40"/>
                    <a:pt x="3752" y="111"/>
                  </a:cubicBezTo>
                  <a:cubicBezTo>
                    <a:pt x="3181" y="290"/>
                    <a:pt x="2722" y="682"/>
                    <a:pt x="2408" y="1187"/>
                  </a:cubicBezTo>
                  <a:cubicBezTo>
                    <a:pt x="2146" y="1095"/>
                    <a:pt x="1873" y="1038"/>
                    <a:pt x="1604" y="1038"/>
                  </a:cubicBezTo>
                  <a:cubicBezTo>
                    <a:pt x="1310" y="1038"/>
                    <a:pt x="1020" y="1107"/>
                    <a:pt x="751" y="1276"/>
                  </a:cubicBezTo>
                  <a:cubicBezTo>
                    <a:pt x="347" y="1523"/>
                    <a:pt x="0" y="2038"/>
                    <a:pt x="101" y="2542"/>
                  </a:cubicBezTo>
                  <a:cubicBezTo>
                    <a:pt x="258" y="3371"/>
                    <a:pt x="1434" y="3740"/>
                    <a:pt x="2117" y="3942"/>
                  </a:cubicBezTo>
                  <a:cubicBezTo>
                    <a:pt x="3267" y="4289"/>
                    <a:pt x="4523" y="4478"/>
                    <a:pt x="5736" y="4478"/>
                  </a:cubicBezTo>
                  <a:cubicBezTo>
                    <a:pt x="5893" y="4478"/>
                    <a:pt x="6050" y="4475"/>
                    <a:pt x="6205" y="4468"/>
                  </a:cubicBezTo>
                  <a:cubicBezTo>
                    <a:pt x="6900" y="4446"/>
                    <a:pt x="8613" y="4244"/>
                    <a:pt x="8233" y="3147"/>
                  </a:cubicBezTo>
                  <a:cubicBezTo>
                    <a:pt x="7959" y="2472"/>
                    <a:pt x="7380" y="2214"/>
                    <a:pt x="6753" y="2214"/>
                  </a:cubicBezTo>
                  <a:cubicBezTo>
                    <a:pt x="6557" y="2214"/>
                    <a:pt x="6357" y="2239"/>
                    <a:pt x="6161" y="2284"/>
                  </a:cubicBezTo>
                  <a:cubicBezTo>
                    <a:pt x="6429" y="1691"/>
                    <a:pt x="6530" y="963"/>
                    <a:pt x="6026" y="492"/>
                  </a:cubicBezTo>
                  <a:cubicBezTo>
                    <a:pt x="5647" y="150"/>
                    <a:pt x="5086" y="1"/>
                    <a:pt x="45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5" name="Google Shape;3335;p18"/>
            <p:cNvSpPr/>
            <p:nvPr/>
          </p:nvSpPr>
          <p:spPr>
            <a:xfrm>
              <a:off x="390021" y="2240133"/>
              <a:ext cx="208243" cy="108184"/>
            </a:xfrm>
            <a:custGeom>
              <a:avLst/>
              <a:gdLst/>
              <a:ahLst/>
              <a:cxnLst/>
              <a:rect l="l" t="t" r="r" b="b"/>
              <a:pathLst>
                <a:path w="6279" h="3262" extrusionOk="0">
                  <a:moveTo>
                    <a:pt x="4913" y="1102"/>
                  </a:moveTo>
                  <a:lnTo>
                    <a:pt x="5058" y="2087"/>
                  </a:lnTo>
                  <a:lnTo>
                    <a:pt x="4543" y="1214"/>
                  </a:lnTo>
                  <a:cubicBezTo>
                    <a:pt x="4666" y="1169"/>
                    <a:pt x="4789" y="1124"/>
                    <a:pt x="4913" y="1102"/>
                  </a:cubicBezTo>
                  <a:close/>
                  <a:moveTo>
                    <a:pt x="5092" y="1102"/>
                  </a:moveTo>
                  <a:lnTo>
                    <a:pt x="5092" y="1102"/>
                  </a:lnTo>
                  <a:cubicBezTo>
                    <a:pt x="5305" y="1113"/>
                    <a:pt x="5484" y="1214"/>
                    <a:pt x="5596" y="1482"/>
                  </a:cubicBezTo>
                  <a:cubicBezTo>
                    <a:pt x="5685" y="1684"/>
                    <a:pt x="5663" y="1874"/>
                    <a:pt x="5517" y="2042"/>
                  </a:cubicBezTo>
                  <a:cubicBezTo>
                    <a:pt x="5450" y="2132"/>
                    <a:pt x="5361" y="2199"/>
                    <a:pt x="5260" y="2255"/>
                  </a:cubicBezTo>
                  <a:lnTo>
                    <a:pt x="5092" y="1102"/>
                  </a:lnTo>
                  <a:close/>
                  <a:moveTo>
                    <a:pt x="3456" y="452"/>
                  </a:moveTo>
                  <a:cubicBezTo>
                    <a:pt x="3759" y="609"/>
                    <a:pt x="3972" y="889"/>
                    <a:pt x="4117" y="1191"/>
                  </a:cubicBezTo>
                  <a:cubicBezTo>
                    <a:pt x="4151" y="1247"/>
                    <a:pt x="4218" y="1281"/>
                    <a:pt x="4296" y="1281"/>
                  </a:cubicBezTo>
                  <a:lnTo>
                    <a:pt x="4274" y="2334"/>
                  </a:lnTo>
                  <a:lnTo>
                    <a:pt x="3456" y="452"/>
                  </a:lnTo>
                  <a:close/>
                  <a:moveTo>
                    <a:pt x="2965" y="325"/>
                  </a:moveTo>
                  <a:cubicBezTo>
                    <a:pt x="3030" y="325"/>
                    <a:pt x="3094" y="330"/>
                    <a:pt x="3154" y="340"/>
                  </a:cubicBezTo>
                  <a:lnTo>
                    <a:pt x="3412" y="2378"/>
                  </a:lnTo>
                  <a:lnTo>
                    <a:pt x="2516" y="407"/>
                  </a:lnTo>
                  <a:cubicBezTo>
                    <a:pt x="2657" y="352"/>
                    <a:pt x="2814" y="325"/>
                    <a:pt x="2965" y="325"/>
                  </a:cubicBezTo>
                  <a:close/>
                  <a:moveTo>
                    <a:pt x="4476" y="1449"/>
                  </a:moveTo>
                  <a:lnTo>
                    <a:pt x="5013" y="2390"/>
                  </a:lnTo>
                  <a:cubicBezTo>
                    <a:pt x="4834" y="2468"/>
                    <a:pt x="4644" y="2535"/>
                    <a:pt x="4453" y="2591"/>
                  </a:cubicBezTo>
                  <a:lnTo>
                    <a:pt x="4476" y="1449"/>
                  </a:lnTo>
                  <a:close/>
                  <a:moveTo>
                    <a:pt x="2336" y="519"/>
                  </a:moveTo>
                  <a:lnTo>
                    <a:pt x="2762" y="2602"/>
                  </a:lnTo>
                  <a:lnTo>
                    <a:pt x="2381" y="2042"/>
                  </a:lnTo>
                  <a:cubicBezTo>
                    <a:pt x="2448" y="1998"/>
                    <a:pt x="2482" y="1942"/>
                    <a:pt x="2437" y="1863"/>
                  </a:cubicBezTo>
                  <a:cubicBezTo>
                    <a:pt x="2224" y="1561"/>
                    <a:pt x="2023" y="1068"/>
                    <a:pt x="2180" y="710"/>
                  </a:cubicBezTo>
                  <a:cubicBezTo>
                    <a:pt x="2213" y="631"/>
                    <a:pt x="2269" y="564"/>
                    <a:pt x="2336" y="519"/>
                  </a:cubicBezTo>
                  <a:close/>
                  <a:moveTo>
                    <a:pt x="1698" y="1998"/>
                  </a:moveTo>
                  <a:lnTo>
                    <a:pt x="1698" y="1998"/>
                  </a:lnTo>
                  <a:cubicBezTo>
                    <a:pt x="1799" y="2020"/>
                    <a:pt x="1888" y="2054"/>
                    <a:pt x="1978" y="2098"/>
                  </a:cubicBezTo>
                  <a:cubicBezTo>
                    <a:pt x="2000" y="2110"/>
                    <a:pt x="2012" y="2110"/>
                    <a:pt x="2034" y="2121"/>
                  </a:cubicBezTo>
                  <a:lnTo>
                    <a:pt x="2079" y="2670"/>
                  </a:lnTo>
                  <a:lnTo>
                    <a:pt x="1698" y="1998"/>
                  </a:lnTo>
                  <a:close/>
                  <a:moveTo>
                    <a:pt x="3378" y="732"/>
                  </a:moveTo>
                  <a:lnTo>
                    <a:pt x="4218" y="2647"/>
                  </a:lnTo>
                  <a:cubicBezTo>
                    <a:pt x="4173" y="2658"/>
                    <a:pt x="4117" y="2670"/>
                    <a:pt x="4072" y="2681"/>
                  </a:cubicBezTo>
                  <a:cubicBezTo>
                    <a:pt x="3927" y="2714"/>
                    <a:pt x="3781" y="2748"/>
                    <a:pt x="3647" y="2770"/>
                  </a:cubicBezTo>
                  <a:lnTo>
                    <a:pt x="3378" y="732"/>
                  </a:lnTo>
                  <a:close/>
                  <a:moveTo>
                    <a:pt x="1335" y="1940"/>
                  </a:moveTo>
                  <a:cubicBezTo>
                    <a:pt x="1351" y="1940"/>
                    <a:pt x="1368" y="1941"/>
                    <a:pt x="1384" y="1942"/>
                  </a:cubicBezTo>
                  <a:lnTo>
                    <a:pt x="1463" y="2815"/>
                  </a:lnTo>
                  <a:lnTo>
                    <a:pt x="925" y="2121"/>
                  </a:lnTo>
                  <a:cubicBezTo>
                    <a:pt x="1028" y="1998"/>
                    <a:pt x="1159" y="1940"/>
                    <a:pt x="1335" y="1940"/>
                  </a:cubicBezTo>
                  <a:close/>
                  <a:moveTo>
                    <a:pt x="2650" y="1135"/>
                  </a:moveTo>
                  <a:lnTo>
                    <a:pt x="3412" y="2815"/>
                  </a:lnTo>
                  <a:cubicBezTo>
                    <a:pt x="3277" y="2838"/>
                    <a:pt x="3143" y="2860"/>
                    <a:pt x="3008" y="2871"/>
                  </a:cubicBezTo>
                  <a:lnTo>
                    <a:pt x="2650" y="1135"/>
                  </a:lnTo>
                  <a:close/>
                  <a:moveTo>
                    <a:pt x="813" y="2278"/>
                  </a:moveTo>
                  <a:lnTo>
                    <a:pt x="1284" y="2882"/>
                  </a:lnTo>
                  <a:cubicBezTo>
                    <a:pt x="959" y="2826"/>
                    <a:pt x="667" y="2681"/>
                    <a:pt x="779" y="2345"/>
                  </a:cubicBezTo>
                  <a:cubicBezTo>
                    <a:pt x="791" y="2322"/>
                    <a:pt x="802" y="2300"/>
                    <a:pt x="813" y="2278"/>
                  </a:cubicBezTo>
                  <a:close/>
                  <a:moveTo>
                    <a:pt x="1586" y="2166"/>
                  </a:moveTo>
                  <a:lnTo>
                    <a:pt x="2023" y="2927"/>
                  </a:lnTo>
                  <a:lnTo>
                    <a:pt x="1653" y="2927"/>
                  </a:lnTo>
                  <a:lnTo>
                    <a:pt x="1586" y="2166"/>
                  </a:lnTo>
                  <a:close/>
                  <a:moveTo>
                    <a:pt x="2213" y="2121"/>
                  </a:moveTo>
                  <a:lnTo>
                    <a:pt x="2740" y="2894"/>
                  </a:lnTo>
                  <a:cubicBezTo>
                    <a:pt x="2594" y="2905"/>
                    <a:pt x="2437" y="2916"/>
                    <a:pt x="2292" y="2927"/>
                  </a:cubicBezTo>
                  <a:lnTo>
                    <a:pt x="2213" y="2121"/>
                  </a:lnTo>
                  <a:close/>
                  <a:moveTo>
                    <a:pt x="3098" y="1"/>
                  </a:moveTo>
                  <a:cubicBezTo>
                    <a:pt x="2654" y="1"/>
                    <a:pt x="2179" y="144"/>
                    <a:pt x="1877" y="430"/>
                  </a:cubicBezTo>
                  <a:cubicBezTo>
                    <a:pt x="1541" y="754"/>
                    <a:pt x="1552" y="1225"/>
                    <a:pt x="1720" y="1628"/>
                  </a:cubicBezTo>
                  <a:cubicBezTo>
                    <a:pt x="1643" y="1619"/>
                    <a:pt x="1566" y="1615"/>
                    <a:pt x="1489" y="1615"/>
                  </a:cubicBezTo>
                  <a:cubicBezTo>
                    <a:pt x="975" y="1615"/>
                    <a:pt x="488" y="1819"/>
                    <a:pt x="264" y="2345"/>
                  </a:cubicBezTo>
                  <a:cubicBezTo>
                    <a:pt x="264" y="2356"/>
                    <a:pt x="264" y="2356"/>
                    <a:pt x="264" y="2367"/>
                  </a:cubicBezTo>
                  <a:cubicBezTo>
                    <a:pt x="264" y="2378"/>
                    <a:pt x="253" y="2378"/>
                    <a:pt x="253" y="2390"/>
                  </a:cubicBezTo>
                  <a:cubicBezTo>
                    <a:pt x="0" y="3112"/>
                    <a:pt x="954" y="3261"/>
                    <a:pt x="1810" y="3261"/>
                  </a:cubicBezTo>
                  <a:cubicBezTo>
                    <a:pt x="2282" y="3261"/>
                    <a:pt x="2724" y="3216"/>
                    <a:pt x="2919" y="3196"/>
                  </a:cubicBezTo>
                  <a:cubicBezTo>
                    <a:pt x="3400" y="3140"/>
                    <a:pt x="3882" y="3050"/>
                    <a:pt x="4352" y="2927"/>
                  </a:cubicBezTo>
                  <a:cubicBezTo>
                    <a:pt x="4935" y="2770"/>
                    <a:pt x="5775" y="2535"/>
                    <a:pt x="6089" y="1964"/>
                  </a:cubicBezTo>
                  <a:cubicBezTo>
                    <a:pt x="6279" y="1628"/>
                    <a:pt x="6156" y="1225"/>
                    <a:pt x="5876" y="978"/>
                  </a:cubicBezTo>
                  <a:cubicBezTo>
                    <a:pt x="5684" y="810"/>
                    <a:pt x="5454" y="747"/>
                    <a:pt x="5216" y="747"/>
                  </a:cubicBezTo>
                  <a:cubicBezTo>
                    <a:pt x="4994" y="747"/>
                    <a:pt x="4765" y="802"/>
                    <a:pt x="4554" y="878"/>
                  </a:cubicBezTo>
                  <a:cubicBezTo>
                    <a:pt x="4330" y="497"/>
                    <a:pt x="4016" y="172"/>
                    <a:pt x="3568" y="60"/>
                  </a:cubicBezTo>
                  <a:cubicBezTo>
                    <a:pt x="3423" y="20"/>
                    <a:pt x="3262" y="1"/>
                    <a:pt x="30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6" name="Google Shape;3336;p18"/>
            <p:cNvSpPr/>
            <p:nvPr/>
          </p:nvSpPr>
          <p:spPr>
            <a:xfrm>
              <a:off x="146921" y="2375612"/>
              <a:ext cx="285683" cy="150171"/>
            </a:xfrm>
            <a:custGeom>
              <a:avLst/>
              <a:gdLst/>
              <a:ahLst/>
              <a:cxnLst/>
              <a:rect l="l" t="t" r="r" b="b"/>
              <a:pathLst>
                <a:path w="8614" h="4528" extrusionOk="0">
                  <a:moveTo>
                    <a:pt x="1815" y="1598"/>
                  </a:moveTo>
                  <a:cubicBezTo>
                    <a:pt x="1972" y="1631"/>
                    <a:pt x="2128" y="1687"/>
                    <a:pt x="2274" y="1754"/>
                  </a:cubicBezTo>
                  <a:lnTo>
                    <a:pt x="2296" y="1754"/>
                  </a:lnTo>
                  <a:lnTo>
                    <a:pt x="1636" y="2897"/>
                  </a:lnTo>
                  <a:lnTo>
                    <a:pt x="1815" y="1598"/>
                  </a:lnTo>
                  <a:close/>
                  <a:moveTo>
                    <a:pt x="1495" y="1550"/>
                  </a:moveTo>
                  <a:cubicBezTo>
                    <a:pt x="1520" y="1550"/>
                    <a:pt x="1544" y="1551"/>
                    <a:pt x="1568" y="1553"/>
                  </a:cubicBezTo>
                  <a:lnTo>
                    <a:pt x="1367" y="3009"/>
                  </a:lnTo>
                  <a:cubicBezTo>
                    <a:pt x="1322" y="2986"/>
                    <a:pt x="1266" y="2964"/>
                    <a:pt x="1221" y="2930"/>
                  </a:cubicBezTo>
                  <a:cubicBezTo>
                    <a:pt x="986" y="2751"/>
                    <a:pt x="773" y="2482"/>
                    <a:pt x="818" y="2158"/>
                  </a:cubicBezTo>
                  <a:cubicBezTo>
                    <a:pt x="891" y="1698"/>
                    <a:pt x="1168" y="1550"/>
                    <a:pt x="1495" y="1550"/>
                  </a:cubicBezTo>
                  <a:close/>
                  <a:moveTo>
                    <a:pt x="3864" y="567"/>
                  </a:moveTo>
                  <a:lnTo>
                    <a:pt x="2700" y="3233"/>
                  </a:lnTo>
                  <a:lnTo>
                    <a:pt x="2677" y="1754"/>
                  </a:lnTo>
                  <a:cubicBezTo>
                    <a:pt x="2767" y="1721"/>
                    <a:pt x="2856" y="1676"/>
                    <a:pt x="2890" y="1586"/>
                  </a:cubicBezTo>
                  <a:cubicBezTo>
                    <a:pt x="3103" y="1161"/>
                    <a:pt x="3405" y="735"/>
                    <a:pt x="3864" y="567"/>
                  </a:cubicBezTo>
                  <a:close/>
                  <a:moveTo>
                    <a:pt x="4324" y="487"/>
                  </a:moveTo>
                  <a:cubicBezTo>
                    <a:pt x="4575" y="487"/>
                    <a:pt x="4849" y="544"/>
                    <a:pt x="5085" y="657"/>
                  </a:cubicBezTo>
                  <a:lnTo>
                    <a:pt x="3898" y="3289"/>
                  </a:lnTo>
                  <a:lnTo>
                    <a:pt x="3898" y="3289"/>
                  </a:lnTo>
                  <a:lnTo>
                    <a:pt x="4256" y="489"/>
                  </a:lnTo>
                  <a:cubicBezTo>
                    <a:pt x="4279" y="488"/>
                    <a:pt x="4302" y="487"/>
                    <a:pt x="4324" y="487"/>
                  </a:cubicBezTo>
                  <a:close/>
                  <a:moveTo>
                    <a:pt x="2431" y="2012"/>
                  </a:moveTo>
                  <a:lnTo>
                    <a:pt x="2453" y="3502"/>
                  </a:lnTo>
                  <a:cubicBezTo>
                    <a:pt x="2207" y="3423"/>
                    <a:pt x="1960" y="3345"/>
                    <a:pt x="1725" y="3233"/>
                  </a:cubicBezTo>
                  <a:lnTo>
                    <a:pt x="2431" y="2012"/>
                  </a:lnTo>
                  <a:close/>
                  <a:moveTo>
                    <a:pt x="5354" y="825"/>
                  </a:moveTo>
                  <a:cubicBezTo>
                    <a:pt x="5444" y="903"/>
                    <a:pt x="5522" y="993"/>
                    <a:pt x="5578" y="1105"/>
                  </a:cubicBezTo>
                  <a:cubicBezTo>
                    <a:pt x="5813" y="1609"/>
                    <a:pt x="5522" y="2270"/>
                    <a:pt x="5231" y="2695"/>
                  </a:cubicBezTo>
                  <a:cubicBezTo>
                    <a:pt x="5164" y="2796"/>
                    <a:pt x="5186" y="2863"/>
                    <a:pt x="5265" y="2908"/>
                  </a:cubicBezTo>
                  <a:lnTo>
                    <a:pt x="4783" y="3602"/>
                  </a:lnTo>
                  <a:lnTo>
                    <a:pt x="4783" y="3602"/>
                  </a:lnTo>
                  <a:lnTo>
                    <a:pt x="5354" y="825"/>
                  </a:lnTo>
                  <a:close/>
                  <a:moveTo>
                    <a:pt x="6261" y="2740"/>
                  </a:moveTo>
                  <a:lnTo>
                    <a:pt x="5713" y="3703"/>
                  </a:lnTo>
                  <a:lnTo>
                    <a:pt x="5791" y="2897"/>
                  </a:lnTo>
                  <a:cubicBezTo>
                    <a:pt x="5948" y="2818"/>
                    <a:pt x="6105" y="2774"/>
                    <a:pt x="6261" y="2740"/>
                  </a:cubicBezTo>
                  <a:close/>
                  <a:moveTo>
                    <a:pt x="3932" y="1038"/>
                  </a:moveTo>
                  <a:lnTo>
                    <a:pt x="3584" y="3770"/>
                  </a:lnTo>
                  <a:cubicBezTo>
                    <a:pt x="3517" y="3759"/>
                    <a:pt x="3450" y="3748"/>
                    <a:pt x="3394" y="3737"/>
                  </a:cubicBezTo>
                  <a:cubicBezTo>
                    <a:pt x="3204" y="3703"/>
                    <a:pt x="3002" y="3658"/>
                    <a:pt x="2812" y="3602"/>
                  </a:cubicBezTo>
                  <a:lnTo>
                    <a:pt x="3932" y="1038"/>
                  </a:lnTo>
                  <a:close/>
                  <a:moveTo>
                    <a:pt x="6676" y="2718"/>
                  </a:moveTo>
                  <a:cubicBezTo>
                    <a:pt x="6900" y="2740"/>
                    <a:pt x="7101" y="2830"/>
                    <a:pt x="7269" y="2998"/>
                  </a:cubicBezTo>
                  <a:lnTo>
                    <a:pt x="6575" y="3894"/>
                  </a:lnTo>
                  <a:lnTo>
                    <a:pt x="6676" y="2718"/>
                  </a:lnTo>
                  <a:close/>
                  <a:moveTo>
                    <a:pt x="4940" y="1586"/>
                  </a:moveTo>
                  <a:lnTo>
                    <a:pt x="4458" y="3916"/>
                  </a:lnTo>
                  <a:cubicBezTo>
                    <a:pt x="4279" y="3894"/>
                    <a:pt x="4100" y="3871"/>
                    <a:pt x="3920" y="3838"/>
                  </a:cubicBezTo>
                  <a:lnTo>
                    <a:pt x="4940" y="1586"/>
                  </a:lnTo>
                  <a:close/>
                  <a:moveTo>
                    <a:pt x="7426" y="3199"/>
                  </a:moveTo>
                  <a:cubicBezTo>
                    <a:pt x="7449" y="3255"/>
                    <a:pt x="7482" y="3300"/>
                    <a:pt x="7516" y="3367"/>
                  </a:cubicBezTo>
                  <a:cubicBezTo>
                    <a:pt x="7673" y="3826"/>
                    <a:pt x="7236" y="3961"/>
                    <a:pt x="6810" y="4006"/>
                  </a:cubicBezTo>
                  <a:lnTo>
                    <a:pt x="7426" y="3199"/>
                  </a:lnTo>
                  <a:close/>
                  <a:moveTo>
                    <a:pt x="5533" y="2953"/>
                  </a:moveTo>
                  <a:lnTo>
                    <a:pt x="5433" y="4017"/>
                  </a:lnTo>
                  <a:cubicBezTo>
                    <a:pt x="5242" y="4006"/>
                    <a:pt x="5041" y="3983"/>
                    <a:pt x="4839" y="3961"/>
                  </a:cubicBezTo>
                  <a:lnTo>
                    <a:pt x="5533" y="2953"/>
                  </a:lnTo>
                  <a:close/>
                  <a:moveTo>
                    <a:pt x="6407" y="2998"/>
                  </a:moveTo>
                  <a:lnTo>
                    <a:pt x="6317" y="4028"/>
                  </a:lnTo>
                  <a:lnTo>
                    <a:pt x="6284" y="4028"/>
                  </a:lnTo>
                  <a:cubicBezTo>
                    <a:pt x="6232" y="4032"/>
                    <a:pt x="6179" y="4033"/>
                    <a:pt x="6127" y="4033"/>
                  </a:cubicBezTo>
                  <a:cubicBezTo>
                    <a:pt x="6024" y="4033"/>
                    <a:pt x="5922" y="4028"/>
                    <a:pt x="5825" y="4028"/>
                  </a:cubicBezTo>
                  <a:lnTo>
                    <a:pt x="6407" y="2998"/>
                  </a:lnTo>
                  <a:close/>
                  <a:moveTo>
                    <a:pt x="4515" y="1"/>
                  </a:moveTo>
                  <a:cubicBezTo>
                    <a:pt x="4247" y="1"/>
                    <a:pt x="3984" y="38"/>
                    <a:pt x="3752" y="108"/>
                  </a:cubicBezTo>
                  <a:cubicBezTo>
                    <a:pt x="3170" y="287"/>
                    <a:pt x="2722" y="690"/>
                    <a:pt x="2408" y="1183"/>
                  </a:cubicBezTo>
                  <a:cubicBezTo>
                    <a:pt x="2143" y="1097"/>
                    <a:pt x="1868" y="1039"/>
                    <a:pt x="1595" y="1039"/>
                  </a:cubicBezTo>
                  <a:cubicBezTo>
                    <a:pt x="1304" y="1039"/>
                    <a:pt x="1017" y="1105"/>
                    <a:pt x="751" y="1273"/>
                  </a:cubicBezTo>
                  <a:cubicBezTo>
                    <a:pt x="336" y="1530"/>
                    <a:pt x="0" y="2057"/>
                    <a:pt x="90" y="2561"/>
                  </a:cubicBezTo>
                  <a:cubicBezTo>
                    <a:pt x="258" y="3401"/>
                    <a:pt x="1423" y="3770"/>
                    <a:pt x="2128" y="3983"/>
                  </a:cubicBezTo>
                  <a:cubicBezTo>
                    <a:pt x="3303" y="4338"/>
                    <a:pt x="4578" y="4527"/>
                    <a:pt x="5814" y="4527"/>
                  </a:cubicBezTo>
                  <a:cubicBezTo>
                    <a:pt x="5945" y="4527"/>
                    <a:pt x="6075" y="4525"/>
                    <a:pt x="6205" y="4521"/>
                  </a:cubicBezTo>
                  <a:cubicBezTo>
                    <a:pt x="6922" y="4487"/>
                    <a:pt x="8614" y="4274"/>
                    <a:pt x="8233" y="3166"/>
                  </a:cubicBezTo>
                  <a:cubicBezTo>
                    <a:pt x="7951" y="2479"/>
                    <a:pt x="7350" y="2214"/>
                    <a:pt x="6709" y="2214"/>
                  </a:cubicBezTo>
                  <a:cubicBezTo>
                    <a:pt x="6535" y="2214"/>
                    <a:pt x="6358" y="2234"/>
                    <a:pt x="6183" y="2270"/>
                  </a:cubicBezTo>
                  <a:cubicBezTo>
                    <a:pt x="6441" y="1687"/>
                    <a:pt x="6519" y="970"/>
                    <a:pt x="6015" y="511"/>
                  </a:cubicBezTo>
                  <a:cubicBezTo>
                    <a:pt x="5639" y="157"/>
                    <a:pt x="5065" y="1"/>
                    <a:pt x="45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7" name="Google Shape;3337;p18"/>
            <p:cNvSpPr/>
            <p:nvPr/>
          </p:nvSpPr>
          <p:spPr>
            <a:xfrm>
              <a:off x="564933" y="2391266"/>
              <a:ext cx="207580" cy="106062"/>
            </a:xfrm>
            <a:custGeom>
              <a:avLst/>
              <a:gdLst/>
              <a:ahLst/>
              <a:cxnLst/>
              <a:rect l="l" t="t" r="r" b="b"/>
              <a:pathLst>
                <a:path w="6259" h="3198" extrusionOk="0">
                  <a:moveTo>
                    <a:pt x="4892" y="1037"/>
                  </a:moveTo>
                  <a:lnTo>
                    <a:pt x="5037" y="2055"/>
                  </a:lnTo>
                  <a:lnTo>
                    <a:pt x="4500" y="1148"/>
                  </a:lnTo>
                  <a:cubicBezTo>
                    <a:pt x="4511" y="1137"/>
                    <a:pt x="4511" y="1137"/>
                    <a:pt x="4522" y="1137"/>
                  </a:cubicBezTo>
                  <a:cubicBezTo>
                    <a:pt x="4642" y="1077"/>
                    <a:pt x="4770" y="1044"/>
                    <a:pt x="4892" y="1037"/>
                  </a:cubicBezTo>
                  <a:close/>
                  <a:moveTo>
                    <a:pt x="5071" y="1036"/>
                  </a:moveTo>
                  <a:cubicBezTo>
                    <a:pt x="5295" y="1070"/>
                    <a:pt x="5485" y="1204"/>
                    <a:pt x="5586" y="1484"/>
                  </a:cubicBezTo>
                  <a:cubicBezTo>
                    <a:pt x="5664" y="1697"/>
                    <a:pt x="5631" y="1898"/>
                    <a:pt x="5485" y="2066"/>
                  </a:cubicBezTo>
                  <a:cubicBezTo>
                    <a:pt x="5418" y="2145"/>
                    <a:pt x="5328" y="2201"/>
                    <a:pt x="5250" y="2257"/>
                  </a:cubicBezTo>
                  <a:lnTo>
                    <a:pt x="5071" y="1036"/>
                  </a:lnTo>
                  <a:close/>
                  <a:moveTo>
                    <a:pt x="3424" y="398"/>
                  </a:moveTo>
                  <a:lnTo>
                    <a:pt x="3424" y="398"/>
                  </a:lnTo>
                  <a:cubicBezTo>
                    <a:pt x="3727" y="566"/>
                    <a:pt x="3951" y="846"/>
                    <a:pt x="4096" y="1159"/>
                  </a:cubicBezTo>
                  <a:cubicBezTo>
                    <a:pt x="4130" y="1215"/>
                    <a:pt x="4197" y="1215"/>
                    <a:pt x="4276" y="1215"/>
                  </a:cubicBezTo>
                  <a:lnTo>
                    <a:pt x="4253" y="2302"/>
                  </a:lnTo>
                  <a:lnTo>
                    <a:pt x="3424" y="398"/>
                  </a:lnTo>
                  <a:close/>
                  <a:moveTo>
                    <a:pt x="2878" y="260"/>
                  </a:moveTo>
                  <a:cubicBezTo>
                    <a:pt x="2960" y="260"/>
                    <a:pt x="3043" y="269"/>
                    <a:pt x="3122" y="286"/>
                  </a:cubicBezTo>
                  <a:lnTo>
                    <a:pt x="3391" y="2346"/>
                  </a:lnTo>
                  <a:lnTo>
                    <a:pt x="2472" y="342"/>
                  </a:lnTo>
                  <a:cubicBezTo>
                    <a:pt x="2599" y="285"/>
                    <a:pt x="2739" y="260"/>
                    <a:pt x="2878" y="260"/>
                  </a:cubicBezTo>
                  <a:close/>
                  <a:moveTo>
                    <a:pt x="2304" y="454"/>
                  </a:moveTo>
                  <a:lnTo>
                    <a:pt x="2741" y="2582"/>
                  </a:lnTo>
                  <a:lnTo>
                    <a:pt x="2741" y="2582"/>
                  </a:lnTo>
                  <a:lnTo>
                    <a:pt x="2338" y="1988"/>
                  </a:lnTo>
                  <a:cubicBezTo>
                    <a:pt x="2416" y="1943"/>
                    <a:pt x="2450" y="1898"/>
                    <a:pt x="2416" y="1842"/>
                  </a:cubicBezTo>
                  <a:lnTo>
                    <a:pt x="2416" y="1842"/>
                  </a:lnTo>
                  <a:cubicBezTo>
                    <a:pt x="2420" y="1849"/>
                    <a:pt x="2421" y="1852"/>
                    <a:pt x="2420" y="1852"/>
                  </a:cubicBezTo>
                  <a:cubicBezTo>
                    <a:pt x="2416" y="1852"/>
                    <a:pt x="2359" y="1761"/>
                    <a:pt x="2349" y="1742"/>
                  </a:cubicBezTo>
                  <a:cubicBezTo>
                    <a:pt x="2293" y="1641"/>
                    <a:pt x="2248" y="1540"/>
                    <a:pt x="2215" y="1439"/>
                  </a:cubicBezTo>
                  <a:cubicBezTo>
                    <a:pt x="2125" y="1204"/>
                    <a:pt x="2058" y="913"/>
                    <a:pt x="2159" y="666"/>
                  </a:cubicBezTo>
                  <a:cubicBezTo>
                    <a:pt x="2192" y="577"/>
                    <a:pt x="2248" y="510"/>
                    <a:pt x="2304" y="454"/>
                  </a:cubicBezTo>
                  <a:close/>
                  <a:moveTo>
                    <a:pt x="4455" y="1417"/>
                  </a:moveTo>
                  <a:lnTo>
                    <a:pt x="5015" y="2391"/>
                  </a:lnTo>
                  <a:cubicBezTo>
                    <a:pt x="4836" y="2481"/>
                    <a:pt x="4634" y="2548"/>
                    <a:pt x="4432" y="2604"/>
                  </a:cubicBezTo>
                  <a:lnTo>
                    <a:pt x="4455" y="1417"/>
                  </a:lnTo>
                  <a:close/>
                  <a:moveTo>
                    <a:pt x="1666" y="1932"/>
                  </a:moveTo>
                  <a:cubicBezTo>
                    <a:pt x="1767" y="1966"/>
                    <a:pt x="1856" y="1999"/>
                    <a:pt x="1957" y="2055"/>
                  </a:cubicBezTo>
                  <a:cubicBezTo>
                    <a:pt x="1968" y="2055"/>
                    <a:pt x="1991" y="2055"/>
                    <a:pt x="2013" y="2066"/>
                  </a:cubicBezTo>
                  <a:lnTo>
                    <a:pt x="2058" y="2649"/>
                  </a:lnTo>
                  <a:lnTo>
                    <a:pt x="1666" y="1932"/>
                  </a:lnTo>
                  <a:close/>
                  <a:moveTo>
                    <a:pt x="1296" y="1874"/>
                  </a:moveTo>
                  <a:cubicBezTo>
                    <a:pt x="1314" y="1874"/>
                    <a:pt x="1333" y="1875"/>
                    <a:pt x="1352" y="1876"/>
                  </a:cubicBezTo>
                  <a:lnTo>
                    <a:pt x="1442" y="2783"/>
                  </a:lnTo>
                  <a:lnTo>
                    <a:pt x="882" y="2066"/>
                  </a:lnTo>
                  <a:cubicBezTo>
                    <a:pt x="983" y="1925"/>
                    <a:pt x="1121" y="1874"/>
                    <a:pt x="1296" y="1874"/>
                  </a:cubicBezTo>
                  <a:close/>
                  <a:moveTo>
                    <a:pt x="3357" y="700"/>
                  </a:moveTo>
                  <a:lnTo>
                    <a:pt x="4220" y="2660"/>
                  </a:lnTo>
                  <a:cubicBezTo>
                    <a:pt x="4152" y="2671"/>
                    <a:pt x="4096" y="2694"/>
                    <a:pt x="4040" y="2705"/>
                  </a:cubicBezTo>
                  <a:cubicBezTo>
                    <a:pt x="3895" y="2738"/>
                    <a:pt x="3760" y="2761"/>
                    <a:pt x="3626" y="2783"/>
                  </a:cubicBezTo>
                  <a:lnTo>
                    <a:pt x="3357" y="700"/>
                  </a:lnTo>
                  <a:close/>
                  <a:moveTo>
                    <a:pt x="781" y="2234"/>
                  </a:moveTo>
                  <a:lnTo>
                    <a:pt x="1285" y="2884"/>
                  </a:lnTo>
                  <a:cubicBezTo>
                    <a:pt x="938" y="2817"/>
                    <a:pt x="624" y="2660"/>
                    <a:pt x="759" y="2290"/>
                  </a:cubicBezTo>
                  <a:cubicBezTo>
                    <a:pt x="759" y="2268"/>
                    <a:pt x="770" y="2257"/>
                    <a:pt x="781" y="2234"/>
                  </a:cubicBezTo>
                  <a:close/>
                  <a:moveTo>
                    <a:pt x="2629" y="1103"/>
                  </a:moveTo>
                  <a:lnTo>
                    <a:pt x="3402" y="2828"/>
                  </a:lnTo>
                  <a:cubicBezTo>
                    <a:pt x="3268" y="2850"/>
                    <a:pt x="3133" y="2873"/>
                    <a:pt x="2988" y="2884"/>
                  </a:cubicBezTo>
                  <a:lnTo>
                    <a:pt x="2629" y="1103"/>
                  </a:lnTo>
                  <a:close/>
                  <a:moveTo>
                    <a:pt x="1565" y="2134"/>
                  </a:moveTo>
                  <a:lnTo>
                    <a:pt x="2024" y="2940"/>
                  </a:lnTo>
                  <a:lnTo>
                    <a:pt x="1923" y="2940"/>
                  </a:lnTo>
                  <a:cubicBezTo>
                    <a:pt x="1856" y="2940"/>
                    <a:pt x="1744" y="2940"/>
                    <a:pt x="1632" y="2929"/>
                  </a:cubicBezTo>
                  <a:lnTo>
                    <a:pt x="1565" y="2134"/>
                  </a:lnTo>
                  <a:close/>
                  <a:moveTo>
                    <a:pt x="2192" y="2100"/>
                  </a:moveTo>
                  <a:lnTo>
                    <a:pt x="2752" y="2906"/>
                  </a:lnTo>
                  <a:cubicBezTo>
                    <a:pt x="2595" y="2918"/>
                    <a:pt x="2427" y="2929"/>
                    <a:pt x="2271" y="2940"/>
                  </a:cubicBezTo>
                  <a:lnTo>
                    <a:pt x="2192" y="2100"/>
                  </a:lnTo>
                  <a:close/>
                  <a:moveTo>
                    <a:pt x="3194" y="1"/>
                  </a:moveTo>
                  <a:cubicBezTo>
                    <a:pt x="3185" y="1"/>
                    <a:pt x="3177" y="2"/>
                    <a:pt x="3167" y="6"/>
                  </a:cubicBezTo>
                  <a:lnTo>
                    <a:pt x="3156" y="6"/>
                  </a:lnTo>
                  <a:cubicBezTo>
                    <a:pt x="2696" y="6"/>
                    <a:pt x="2192" y="140"/>
                    <a:pt x="1856" y="431"/>
                  </a:cubicBezTo>
                  <a:cubicBezTo>
                    <a:pt x="1498" y="745"/>
                    <a:pt x="1531" y="1226"/>
                    <a:pt x="1711" y="1630"/>
                  </a:cubicBezTo>
                  <a:cubicBezTo>
                    <a:pt x="1637" y="1621"/>
                    <a:pt x="1564" y="1617"/>
                    <a:pt x="1490" y="1617"/>
                  </a:cubicBezTo>
                  <a:cubicBezTo>
                    <a:pt x="959" y="1617"/>
                    <a:pt x="449" y="1837"/>
                    <a:pt x="232" y="2369"/>
                  </a:cubicBezTo>
                  <a:cubicBezTo>
                    <a:pt x="1" y="3049"/>
                    <a:pt x="888" y="3198"/>
                    <a:pt x="1716" y="3198"/>
                  </a:cubicBezTo>
                  <a:cubicBezTo>
                    <a:pt x="2211" y="3198"/>
                    <a:pt x="2685" y="3144"/>
                    <a:pt x="2887" y="3119"/>
                  </a:cubicBezTo>
                  <a:cubicBezTo>
                    <a:pt x="3100" y="3097"/>
                    <a:pt x="3324" y="3063"/>
                    <a:pt x="3536" y="3018"/>
                  </a:cubicBezTo>
                  <a:cubicBezTo>
                    <a:pt x="3551" y="3018"/>
                    <a:pt x="3561" y="3023"/>
                    <a:pt x="3570" y="3023"/>
                  </a:cubicBezTo>
                  <a:cubicBezTo>
                    <a:pt x="3574" y="3023"/>
                    <a:pt x="3577" y="3022"/>
                    <a:pt x="3581" y="3018"/>
                  </a:cubicBezTo>
                  <a:cubicBezTo>
                    <a:pt x="3581" y="3018"/>
                    <a:pt x="3592" y="3018"/>
                    <a:pt x="3592" y="3007"/>
                  </a:cubicBezTo>
                  <a:cubicBezTo>
                    <a:pt x="3850" y="2962"/>
                    <a:pt x="4108" y="2906"/>
                    <a:pt x="4365" y="2839"/>
                  </a:cubicBezTo>
                  <a:cubicBezTo>
                    <a:pt x="4600" y="2772"/>
                    <a:pt x="4880" y="2694"/>
                    <a:pt x="5149" y="2593"/>
                  </a:cubicBezTo>
                  <a:cubicBezTo>
                    <a:pt x="5160" y="2598"/>
                    <a:pt x="5172" y="2601"/>
                    <a:pt x="5183" y="2601"/>
                  </a:cubicBezTo>
                  <a:cubicBezTo>
                    <a:pt x="5194" y="2601"/>
                    <a:pt x="5205" y="2598"/>
                    <a:pt x="5216" y="2593"/>
                  </a:cubicBezTo>
                  <a:cubicBezTo>
                    <a:pt x="5250" y="2582"/>
                    <a:pt x="5261" y="2559"/>
                    <a:pt x="5272" y="2537"/>
                  </a:cubicBezTo>
                  <a:cubicBezTo>
                    <a:pt x="5608" y="2380"/>
                    <a:pt x="5922" y="2178"/>
                    <a:pt x="6079" y="1876"/>
                  </a:cubicBezTo>
                  <a:cubicBezTo>
                    <a:pt x="6258" y="1551"/>
                    <a:pt x="6101" y="1137"/>
                    <a:pt x="5810" y="924"/>
                  </a:cubicBezTo>
                  <a:cubicBezTo>
                    <a:pt x="5635" y="802"/>
                    <a:pt x="5438" y="755"/>
                    <a:pt x="5235" y="755"/>
                  </a:cubicBezTo>
                  <a:cubicBezTo>
                    <a:pt x="5008" y="755"/>
                    <a:pt x="4774" y="814"/>
                    <a:pt x="4556" y="890"/>
                  </a:cubicBezTo>
                  <a:cubicBezTo>
                    <a:pt x="4332" y="487"/>
                    <a:pt x="3996" y="151"/>
                    <a:pt x="3536" y="50"/>
                  </a:cubicBezTo>
                  <a:cubicBezTo>
                    <a:pt x="3447" y="28"/>
                    <a:pt x="3346" y="28"/>
                    <a:pt x="3245" y="17"/>
                  </a:cubicBezTo>
                  <a:cubicBezTo>
                    <a:pt x="3229" y="9"/>
                    <a:pt x="3213" y="1"/>
                    <a:pt x="3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8" name="Google Shape;3338;p18"/>
            <p:cNvSpPr/>
            <p:nvPr/>
          </p:nvSpPr>
          <p:spPr>
            <a:xfrm>
              <a:off x="-27295" y="2616987"/>
              <a:ext cx="285683" cy="148745"/>
            </a:xfrm>
            <a:custGeom>
              <a:avLst/>
              <a:gdLst/>
              <a:ahLst/>
              <a:cxnLst/>
              <a:rect l="l" t="t" r="r" b="b"/>
              <a:pathLst>
                <a:path w="8614" h="4485" extrusionOk="0">
                  <a:moveTo>
                    <a:pt x="1826" y="1544"/>
                  </a:moveTo>
                  <a:cubicBezTo>
                    <a:pt x="1983" y="1600"/>
                    <a:pt x="2139" y="1667"/>
                    <a:pt x="2263" y="1723"/>
                  </a:cubicBezTo>
                  <a:cubicBezTo>
                    <a:pt x="2274" y="1723"/>
                    <a:pt x="2285" y="1723"/>
                    <a:pt x="2296" y="1734"/>
                  </a:cubicBezTo>
                  <a:lnTo>
                    <a:pt x="1635" y="2877"/>
                  </a:lnTo>
                  <a:lnTo>
                    <a:pt x="1826" y="1544"/>
                  </a:lnTo>
                  <a:close/>
                  <a:moveTo>
                    <a:pt x="1445" y="1481"/>
                  </a:moveTo>
                  <a:cubicBezTo>
                    <a:pt x="1489" y="1481"/>
                    <a:pt x="1533" y="1483"/>
                    <a:pt x="1579" y="1488"/>
                  </a:cubicBezTo>
                  <a:lnTo>
                    <a:pt x="1367" y="3000"/>
                  </a:lnTo>
                  <a:cubicBezTo>
                    <a:pt x="1322" y="2978"/>
                    <a:pt x="1266" y="2955"/>
                    <a:pt x="1232" y="2922"/>
                  </a:cubicBezTo>
                  <a:cubicBezTo>
                    <a:pt x="986" y="2731"/>
                    <a:pt x="773" y="2462"/>
                    <a:pt x="818" y="2138"/>
                  </a:cubicBezTo>
                  <a:cubicBezTo>
                    <a:pt x="851" y="1891"/>
                    <a:pt x="1019" y="1578"/>
                    <a:pt x="1266" y="1499"/>
                  </a:cubicBezTo>
                  <a:cubicBezTo>
                    <a:pt x="1325" y="1486"/>
                    <a:pt x="1384" y="1481"/>
                    <a:pt x="1445" y="1481"/>
                  </a:cubicBezTo>
                  <a:close/>
                  <a:moveTo>
                    <a:pt x="3876" y="513"/>
                  </a:moveTo>
                  <a:lnTo>
                    <a:pt x="2700" y="3213"/>
                  </a:lnTo>
                  <a:lnTo>
                    <a:pt x="2677" y="1712"/>
                  </a:lnTo>
                  <a:cubicBezTo>
                    <a:pt x="2767" y="1678"/>
                    <a:pt x="2856" y="1634"/>
                    <a:pt x="2890" y="1555"/>
                  </a:cubicBezTo>
                  <a:cubicBezTo>
                    <a:pt x="3103" y="1129"/>
                    <a:pt x="3416" y="681"/>
                    <a:pt x="3876" y="513"/>
                  </a:cubicBezTo>
                  <a:close/>
                  <a:moveTo>
                    <a:pt x="4315" y="445"/>
                  </a:moveTo>
                  <a:cubicBezTo>
                    <a:pt x="4570" y="445"/>
                    <a:pt x="4857" y="511"/>
                    <a:pt x="5096" y="625"/>
                  </a:cubicBezTo>
                  <a:lnTo>
                    <a:pt x="3898" y="3269"/>
                  </a:lnTo>
                  <a:lnTo>
                    <a:pt x="3898" y="3269"/>
                  </a:lnTo>
                  <a:lnTo>
                    <a:pt x="4256" y="446"/>
                  </a:lnTo>
                  <a:cubicBezTo>
                    <a:pt x="4276" y="445"/>
                    <a:pt x="4295" y="445"/>
                    <a:pt x="4315" y="445"/>
                  </a:cubicBezTo>
                  <a:close/>
                  <a:moveTo>
                    <a:pt x="2431" y="1992"/>
                  </a:moveTo>
                  <a:lnTo>
                    <a:pt x="2453" y="3504"/>
                  </a:lnTo>
                  <a:cubicBezTo>
                    <a:pt x="2207" y="3426"/>
                    <a:pt x="1949" y="3336"/>
                    <a:pt x="1725" y="3224"/>
                  </a:cubicBezTo>
                  <a:lnTo>
                    <a:pt x="2431" y="1992"/>
                  </a:lnTo>
                  <a:close/>
                  <a:moveTo>
                    <a:pt x="5354" y="805"/>
                  </a:moveTo>
                  <a:cubicBezTo>
                    <a:pt x="5444" y="883"/>
                    <a:pt x="5522" y="973"/>
                    <a:pt x="5578" y="1085"/>
                  </a:cubicBezTo>
                  <a:cubicBezTo>
                    <a:pt x="5813" y="1600"/>
                    <a:pt x="5522" y="2261"/>
                    <a:pt x="5231" y="2698"/>
                  </a:cubicBezTo>
                  <a:cubicBezTo>
                    <a:pt x="5164" y="2787"/>
                    <a:pt x="5197" y="2843"/>
                    <a:pt x="5264" y="2877"/>
                  </a:cubicBezTo>
                  <a:lnTo>
                    <a:pt x="4783" y="3594"/>
                  </a:lnTo>
                  <a:lnTo>
                    <a:pt x="5354" y="805"/>
                  </a:lnTo>
                  <a:close/>
                  <a:moveTo>
                    <a:pt x="6273" y="2698"/>
                  </a:moveTo>
                  <a:lnTo>
                    <a:pt x="5724" y="3683"/>
                  </a:lnTo>
                  <a:lnTo>
                    <a:pt x="5791" y="2843"/>
                  </a:lnTo>
                  <a:cubicBezTo>
                    <a:pt x="5948" y="2776"/>
                    <a:pt x="6116" y="2720"/>
                    <a:pt x="6273" y="2698"/>
                  </a:cubicBezTo>
                  <a:close/>
                  <a:moveTo>
                    <a:pt x="3932" y="1017"/>
                  </a:moveTo>
                  <a:lnTo>
                    <a:pt x="3584" y="3773"/>
                  </a:lnTo>
                  <a:cubicBezTo>
                    <a:pt x="3517" y="3762"/>
                    <a:pt x="3461" y="3750"/>
                    <a:pt x="3394" y="3739"/>
                  </a:cubicBezTo>
                  <a:cubicBezTo>
                    <a:pt x="3204" y="3694"/>
                    <a:pt x="3002" y="3650"/>
                    <a:pt x="2800" y="3594"/>
                  </a:cubicBezTo>
                  <a:lnTo>
                    <a:pt x="3932" y="1017"/>
                  </a:lnTo>
                  <a:close/>
                  <a:moveTo>
                    <a:pt x="6687" y="2686"/>
                  </a:moveTo>
                  <a:cubicBezTo>
                    <a:pt x="6900" y="2709"/>
                    <a:pt x="7101" y="2810"/>
                    <a:pt x="7269" y="2978"/>
                  </a:cubicBezTo>
                  <a:lnTo>
                    <a:pt x="6575" y="3874"/>
                  </a:lnTo>
                  <a:lnTo>
                    <a:pt x="6575" y="3874"/>
                  </a:lnTo>
                  <a:lnTo>
                    <a:pt x="6687" y="2686"/>
                  </a:lnTo>
                  <a:close/>
                  <a:moveTo>
                    <a:pt x="4940" y="1566"/>
                  </a:moveTo>
                  <a:lnTo>
                    <a:pt x="4458" y="3918"/>
                  </a:lnTo>
                  <a:cubicBezTo>
                    <a:pt x="4279" y="3896"/>
                    <a:pt x="4100" y="3874"/>
                    <a:pt x="3909" y="3840"/>
                  </a:cubicBezTo>
                  <a:lnTo>
                    <a:pt x="4940" y="1566"/>
                  </a:lnTo>
                  <a:close/>
                  <a:moveTo>
                    <a:pt x="7426" y="3179"/>
                  </a:moveTo>
                  <a:cubicBezTo>
                    <a:pt x="7460" y="3235"/>
                    <a:pt x="7482" y="3280"/>
                    <a:pt x="7516" y="3347"/>
                  </a:cubicBezTo>
                  <a:cubicBezTo>
                    <a:pt x="7684" y="3829"/>
                    <a:pt x="7225" y="3963"/>
                    <a:pt x="6788" y="4008"/>
                  </a:cubicBezTo>
                  <a:lnTo>
                    <a:pt x="7426" y="3179"/>
                  </a:lnTo>
                  <a:close/>
                  <a:moveTo>
                    <a:pt x="5533" y="2922"/>
                  </a:moveTo>
                  <a:lnTo>
                    <a:pt x="5432" y="4019"/>
                  </a:lnTo>
                  <a:cubicBezTo>
                    <a:pt x="5231" y="4008"/>
                    <a:pt x="5029" y="3986"/>
                    <a:pt x="4828" y="3963"/>
                  </a:cubicBezTo>
                  <a:lnTo>
                    <a:pt x="5533" y="2922"/>
                  </a:lnTo>
                  <a:close/>
                  <a:moveTo>
                    <a:pt x="6407" y="2978"/>
                  </a:moveTo>
                  <a:lnTo>
                    <a:pt x="6317" y="4030"/>
                  </a:lnTo>
                  <a:lnTo>
                    <a:pt x="6295" y="4030"/>
                  </a:lnTo>
                  <a:cubicBezTo>
                    <a:pt x="6239" y="4034"/>
                    <a:pt x="6184" y="4035"/>
                    <a:pt x="6130" y="4035"/>
                  </a:cubicBezTo>
                  <a:cubicBezTo>
                    <a:pt x="6022" y="4035"/>
                    <a:pt x="5918" y="4030"/>
                    <a:pt x="5813" y="4030"/>
                  </a:cubicBezTo>
                  <a:lnTo>
                    <a:pt x="6407" y="2978"/>
                  </a:lnTo>
                  <a:close/>
                  <a:moveTo>
                    <a:pt x="4538" y="0"/>
                  </a:moveTo>
                  <a:cubicBezTo>
                    <a:pt x="4263" y="0"/>
                    <a:pt x="3993" y="39"/>
                    <a:pt x="3752" y="110"/>
                  </a:cubicBezTo>
                  <a:cubicBezTo>
                    <a:pt x="3181" y="289"/>
                    <a:pt x="2733" y="693"/>
                    <a:pt x="2408" y="1186"/>
                  </a:cubicBezTo>
                  <a:cubicBezTo>
                    <a:pt x="2143" y="1099"/>
                    <a:pt x="1867" y="1041"/>
                    <a:pt x="1595" y="1041"/>
                  </a:cubicBezTo>
                  <a:cubicBezTo>
                    <a:pt x="1304" y="1041"/>
                    <a:pt x="1017" y="1107"/>
                    <a:pt x="751" y="1275"/>
                  </a:cubicBezTo>
                  <a:cubicBezTo>
                    <a:pt x="347" y="1522"/>
                    <a:pt x="0" y="2037"/>
                    <a:pt x="101" y="2541"/>
                  </a:cubicBezTo>
                  <a:cubicBezTo>
                    <a:pt x="258" y="3381"/>
                    <a:pt x="1434" y="3739"/>
                    <a:pt x="2117" y="3952"/>
                  </a:cubicBezTo>
                  <a:cubicBezTo>
                    <a:pt x="3291" y="4296"/>
                    <a:pt x="4576" y="4485"/>
                    <a:pt x="5813" y="4485"/>
                  </a:cubicBezTo>
                  <a:cubicBezTo>
                    <a:pt x="5944" y="4485"/>
                    <a:pt x="6075" y="4483"/>
                    <a:pt x="6205" y="4478"/>
                  </a:cubicBezTo>
                  <a:cubicBezTo>
                    <a:pt x="6900" y="4445"/>
                    <a:pt x="8613" y="4243"/>
                    <a:pt x="8233" y="3146"/>
                  </a:cubicBezTo>
                  <a:cubicBezTo>
                    <a:pt x="7957" y="2473"/>
                    <a:pt x="7369" y="2219"/>
                    <a:pt x="6736" y="2219"/>
                  </a:cubicBezTo>
                  <a:cubicBezTo>
                    <a:pt x="6546" y="2219"/>
                    <a:pt x="6352" y="2242"/>
                    <a:pt x="6161" y="2283"/>
                  </a:cubicBezTo>
                  <a:cubicBezTo>
                    <a:pt x="6429" y="1690"/>
                    <a:pt x="6530" y="961"/>
                    <a:pt x="6026" y="502"/>
                  </a:cubicBezTo>
                  <a:cubicBezTo>
                    <a:pt x="5646" y="152"/>
                    <a:pt x="5083" y="0"/>
                    <a:pt x="45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9" name="Google Shape;3339;p18"/>
            <p:cNvSpPr/>
            <p:nvPr/>
          </p:nvSpPr>
          <p:spPr>
            <a:xfrm>
              <a:off x="390021" y="2630917"/>
              <a:ext cx="208243" cy="108350"/>
            </a:xfrm>
            <a:custGeom>
              <a:avLst/>
              <a:gdLst/>
              <a:ahLst/>
              <a:cxnLst/>
              <a:rect l="l" t="t" r="r" b="b"/>
              <a:pathLst>
                <a:path w="6279" h="3267" extrusionOk="0">
                  <a:moveTo>
                    <a:pt x="4913" y="1113"/>
                  </a:moveTo>
                  <a:lnTo>
                    <a:pt x="5058" y="2087"/>
                  </a:lnTo>
                  <a:lnTo>
                    <a:pt x="4543" y="1214"/>
                  </a:lnTo>
                  <a:cubicBezTo>
                    <a:pt x="4666" y="1169"/>
                    <a:pt x="4789" y="1124"/>
                    <a:pt x="4913" y="1113"/>
                  </a:cubicBezTo>
                  <a:close/>
                  <a:moveTo>
                    <a:pt x="5092" y="1102"/>
                  </a:moveTo>
                  <a:lnTo>
                    <a:pt x="5092" y="1102"/>
                  </a:lnTo>
                  <a:cubicBezTo>
                    <a:pt x="5305" y="1113"/>
                    <a:pt x="5484" y="1225"/>
                    <a:pt x="5596" y="1482"/>
                  </a:cubicBezTo>
                  <a:cubicBezTo>
                    <a:pt x="5685" y="1684"/>
                    <a:pt x="5663" y="1886"/>
                    <a:pt x="5517" y="2054"/>
                  </a:cubicBezTo>
                  <a:cubicBezTo>
                    <a:pt x="5450" y="2132"/>
                    <a:pt x="5361" y="2199"/>
                    <a:pt x="5260" y="2255"/>
                  </a:cubicBezTo>
                  <a:lnTo>
                    <a:pt x="5092" y="1102"/>
                  </a:lnTo>
                  <a:close/>
                  <a:moveTo>
                    <a:pt x="3456" y="452"/>
                  </a:moveTo>
                  <a:cubicBezTo>
                    <a:pt x="3759" y="609"/>
                    <a:pt x="3972" y="889"/>
                    <a:pt x="4117" y="1191"/>
                  </a:cubicBezTo>
                  <a:cubicBezTo>
                    <a:pt x="4151" y="1258"/>
                    <a:pt x="4218" y="1281"/>
                    <a:pt x="4296" y="1281"/>
                  </a:cubicBezTo>
                  <a:lnTo>
                    <a:pt x="4274" y="2334"/>
                  </a:lnTo>
                  <a:lnTo>
                    <a:pt x="3456" y="452"/>
                  </a:lnTo>
                  <a:close/>
                  <a:moveTo>
                    <a:pt x="2936" y="333"/>
                  </a:moveTo>
                  <a:cubicBezTo>
                    <a:pt x="3011" y="333"/>
                    <a:pt x="3084" y="339"/>
                    <a:pt x="3154" y="351"/>
                  </a:cubicBezTo>
                  <a:lnTo>
                    <a:pt x="3412" y="2378"/>
                  </a:lnTo>
                  <a:lnTo>
                    <a:pt x="2516" y="407"/>
                  </a:lnTo>
                  <a:cubicBezTo>
                    <a:pt x="2648" y="356"/>
                    <a:pt x="2794" y="333"/>
                    <a:pt x="2936" y="333"/>
                  </a:cubicBezTo>
                  <a:close/>
                  <a:moveTo>
                    <a:pt x="4476" y="1449"/>
                  </a:moveTo>
                  <a:lnTo>
                    <a:pt x="5013" y="2390"/>
                  </a:lnTo>
                  <a:cubicBezTo>
                    <a:pt x="4834" y="2468"/>
                    <a:pt x="4644" y="2535"/>
                    <a:pt x="4453" y="2591"/>
                  </a:cubicBezTo>
                  <a:lnTo>
                    <a:pt x="4476" y="1449"/>
                  </a:lnTo>
                  <a:close/>
                  <a:moveTo>
                    <a:pt x="2336" y="519"/>
                  </a:moveTo>
                  <a:lnTo>
                    <a:pt x="2762" y="2614"/>
                  </a:lnTo>
                  <a:lnTo>
                    <a:pt x="2381" y="2054"/>
                  </a:lnTo>
                  <a:cubicBezTo>
                    <a:pt x="2448" y="2009"/>
                    <a:pt x="2482" y="1942"/>
                    <a:pt x="2437" y="1863"/>
                  </a:cubicBezTo>
                  <a:cubicBezTo>
                    <a:pt x="2224" y="1561"/>
                    <a:pt x="2023" y="1068"/>
                    <a:pt x="2180" y="709"/>
                  </a:cubicBezTo>
                  <a:cubicBezTo>
                    <a:pt x="2213" y="631"/>
                    <a:pt x="2269" y="575"/>
                    <a:pt x="2336" y="519"/>
                  </a:cubicBezTo>
                  <a:close/>
                  <a:moveTo>
                    <a:pt x="1698" y="1998"/>
                  </a:moveTo>
                  <a:cubicBezTo>
                    <a:pt x="1799" y="2031"/>
                    <a:pt x="1888" y="2065"/>
                    <a:pt x="1978" y="2110"/>
                  </a:cubicBezTo>
                  <a:cubicBezTo>
                    <a:pt x="2000" y="2110"/>
                    <a:pt x="2012" y="2121"/>
                    <a:pt x="2034" y="2121"/>
                  </a:cubicBezTo>
                  <a:lnTo>
                    <a:pt x="2079" y="2681"/>
                  </a:lnTo>
                  <a:lnTo>
                    <a:pt x="2079" y="2681"/>
                  </a:lnTo>
                  <a:lnTo>
                    <a:pt x="1698" y="1998"/>
                  </a:lnTo>
                  <a:close/>
                  <a:moveTo>
                    <a:pt x="3378" y="732"/>
                  </a:moveTo>
                  <a:lnTo>
                    <a:pt x="4218" y="2647"/>
                  </a:lnTo>
                  <a:cubicBezTo>
                    <a:pt x="4173" y="2658"/>
                    <a:pt x="4117" y="2670"/>
                    <a:pt x="4072" y="2681"/>
                  </a:cubicBezTo>
                  <a:cubicBezTo>
                    <a:pt x="3927" y="2714"/>
                    <a:pt x="3781" y="2748"/>
                    <a:pt x="3647" y="2770"/>
                  </a:cubicBezTo>
                  <a:lnTo>
                    <a:pt x="3378" y="732"/>
                  </a:lnTo>
                  <a:close/>
                  <a:moveTo>
                    <a:pt x="1335" y="1940"/>
                  </a:moveTo>
                  <a:cubicBezTo>
                    <a:pt x="1351" y="1940"/>
                    <a:pt x="1368" y="1941"/>
                    <a:pt x="1384" y="1942"/>
                  </a:cubicBezTo>
                  <a:lnTo>
                    <a:pt x="1463" y="2815"/>
                  </a:lnTo>
                  <a:lnTo>
                    <a:pt x="925" y="2121"/>
                  </a:lnTo>
                  <a:cubicBezTo>
                    <a:pt x="1028" y="1997"/>
                    <a:pt x="1159" y="1940"/>
                    <a:pt x="1335" y="1940"/>
                  </a:cubicBezTo>
                  <a:close/>
                  <a:moveTo>
                    <a:pt x="2650" y="1135"/>
                  </a:moveTo>
                  <a:lnTo>
                    <a:pt x="3412" y="2815"/>
                  </a:lnTo>
                  <a:cubicBezTo>
                    <a:pt x="3277" y="2838"/>
                    <a:pt x="3143" y="2860"/>
                    <a:pt x="3008" y="2871"/>
                  </a:cubicBezTo>
                  <a:lnTo>
                    <a:pt x="2650" y="1135"/>
                  </a:lnTo>
                  <a:close/>
                  <a:moveTo>
                    <a:pt x="813" y="2278"/>
                  </a:moveTo>
                  <a:lnTo>
                    <a:pt x="1284" y="2882"/>
                  </a:lnTo>
                  <a:cubicBezTo>
                    <a:pt x="959" y="2826"/>
                    <a:pt x="667" y="2681"/>
                    <a:pt x="779" y="2345"/>
                  </a:cubicBezTo>
                  <a:cubicBezTo>
                    <a:pt x="791" y="2322"/>
                    <a:pt x="802" y="2300"/>
                    <a:pt x="813" y="2278"/>
                  </a:cubicBezTo>
                  <a:close/>
                  <a:moveTo>
                    <a:pt x="2213" y="2132"/>
                  </a:moveTo>
                  <a:lnTo>
                    <a:pt x="2740" y="2894"/>
                  </a:lnTo>
                  <a:cubicBezTo>
                    <a:pt x="2594" y="2916"/>
                    <a:pt x="2437" y="2927"/>
                    <a:pt x="2292" y="2927"/>
                  </a:cubicBezTo>
                  <a:lnTo>
                    <a:pt x="2213" y="2132"/>
                  </a:lnTo>
                  <a:close/>
                  <a:moveTo>
                    <a:pt x="1586" y="2166"/>
                  </a:moveTo>
                  <a:lnTo>
                    <a:pt x="2023" y="2938"/>
                  </a:lnTo>
                  <a:lnTo>
                    <a:pt x="1933" y="2938"/>
                  </a:lnTo>
                  <a:cubicBezTo>
                    <a:pt x="1866" y="2938"/>
                    <a:pt x="1765" y="2927"/>
                    <a:pt x="1653" y="2927"/>
                  </a:cubicBezTo>
                  <a:lnTo>
                    <a:pt x="1586" y="2166"/>
                  </a:lnTo>
                  <a:close/>
                  <a:moveTo>
                    <a:pt x="3098" y="1"/>
                  </a:moveTo>
                  <a:cubicBezTo>
                    <a:pt x="2654" y="1"/>
                    <a:pt x="2179" y="144"/>
                    <a:pt x="1877" y="429"/>
                  </a:cubicBezTo>
                  <a:cubicBezTo>
                    <a:pt x="1541" y="754"/>
                    <a:pt x="1552" y="1225"/>
                    <a:pt x="1720" y="1639"/>
                  </a:cubicBezTo>
                  <a:cubicBezTo>
                    <a:pt x="1634" y="1628"/>
                    <a:pt x="1548" y="1622"/>
                    <a:pt x="1462" y="1622"/>
                  </a:cubicBezTo>
                  <a:cubicBezTo>
                    <a:pt x="958" y="1622"/>
                    <a:pt x="484" y="1828"/>
                    <a:pt x="264" y="2345"/>
                  </a:cubicBezTo>
                  <a:cubicBezTo>
                    <a:pt x="264" y="2356"/>
                    <a:pt x="264" y="2356"/>
                    <a:pt x="264" y="2367"/>
                  </a:cubicBezTo>
                  <a:cubicBezTo>
                    <a:pt x="264" y="2378"/>
                    <a:pt x="253" y="2378"/>
                    <a:pt x="253" y="2390"/>
                  </a:cubicBezTo>
                  <a:cubicBezTo>
                    <a:pt x="0" y="3113"/>
                    <a:pt x="956" y="3266"/>
                    <a:pt x="1813" y="3266"/>
                  </a:cubicBezTo>
                  <a:cubicBezTo>
                    <a:pt x="2283" y="3266"/>
                    <a:pt x="2724" y="3220"/>
                    <a:pt x="2919" y="3196"/>
                  </a:cubicBezTo>
                  <a:cubicBezTo>
                    <a:pt x="3400" y="3140"/>
                    <a:pt x="3882" y="3050"/>
                    <a:pt x="4352" y="2927"/>
                  </a:cubicBezTo>
                  <a:cubicBezTo>
                    <a:pt x="4935" y="2770"/>
                    <a:pt x="5775" y="2535"/>
                    <a:pt x="6089" y="1964"/>
                  </a:cubicBezTo>
                  <a:cubicBezTo>
                    <a:pt x="6279" y="1628"/>
                    <a:pt x="6156" y="1225"/>
                    <a:pt x="5876" y="978"/>
                  </a:cubicBezTo>
                  <a:cubicBezTo>
                    <a:pt x="5689" y="814"/>
                    <a:pt x="5465" y="753"/>
                    <a:pt x="5232" y="753"/>
                  </a:cubicBezTo>
                  <a:cubicBezTo>
                    <a:pt x="5005" y="753"/>
                    <a:pt x="4770" y="811"/>
                    <a:pt x="4554" y="889"/>
                  </a:cubicBezTo>
                  <a:cubicBezTo>
                    <a:pt x="4330" y="497"/>
                    <a:pt x="4016" y="183"/>
                    <a:pt x="3568" y="60"/>
                  </a:cubicBezTo>
                  <a:cubicBezTo>
                    <a:pt x="3423" y="20"/>
                    <a:pt x="3262" y="1"/>
                    <a:pt x="30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0" name="Google Shape;3340;p18"/>
            <p:cNvSpPr/>
            <p:nvPr/>
          </p:nvSpPr>
          <p:spPr>
            <a:xfrm>
              <a:off x="146921" y="2857799"/>
              <a:ext cx="285683" cy="148745"/>
            </a:xfrm>
            <a:custGeom>
              <a:avLst/>
              <a:gdLst/>
              <a:ahLst/>
              <a:cxnLst/>
              <a:rect l="l" t="t" r="r" b="b"/>
              <a:pathLst>
                <a:path w="8614" h="4485" extrusionOk="0">
                  <a:moveTo>
                    <a:pt x="1826" y="1541"/>
                  </a:moveTo>
                  <a:cubicBezTo>
                    <a:pt x="1983" y="1597"/>
                    <a:pt x="2140" y="1664"/>
                    <a:pt x="2263" y="1720"/>
                  </a:cubicBezTo>
                  <a:cubicBezTo>
                    <a:pt x="2274" y="1720"/>
                    <a:pt x="2285" y="1720"/>
                    <a:pt x="2296" y="1731"/>
                  </a:cubicBezTo>
                  <a:lnTo>
                    <a:pt x="1636" y="2874"/>
                  </a:lnTo>
                  <a:lnTo>
                    <a:pt x="1826" y="1541"/>
                  </a:lnTo>
                  <a:close/>
                  <a:moveTo>
                    <a:pt x="1445" y="1478"/>
                  </a:moveTo>
                  <a:cubicBezTo>
                    <a:pt x="1489" y="1478"/>
                    <a:pt x="1533" y="1480"/>
                    <a:pt x="1580" y="1485"/>
                  </a:cubicBezTo>
                  <a:lnTo>
                    <a:pt x="1367" y="2997"/>
                  </a:lnTo>
                  <a:cubicBezTo>
                    <a:pt x="1322" y="2975"/>
                    <a:pt x="1266" y="2952"/>
                    <a:pt x="1232" y="2919"/>
                  </a:cubicBezTo>
                  <a:cubicBezTo>
                    <a:pt x="986" y="2728"/>
                    <a:pt x="773" y="2471"/>
                    <a:pt x="818" y="2135"/>
                  </a:cubicBezTo>
                  <a:cubicBezTo>
                    <a:pt x="852" y="1888"/>
                    <a:pt x="1020" y="1574"/>
                    <a:pt x="1266" y="1496"/>
                  </a:cubicBezTo>
                  <a:cubicBezTo>
                    <a:pt x="1325" y="1483"/>
                    <a:pt x="1384" y="1478"/>
                    <a:pt x="1445" y="1478"/>
                  </a:cubicBezTo>
                  <a:close/>
                  <a:moveTo>
                    <a:pt x="3876" y="522"/>
                  </a:moveTo>
                  <a:lnTo>
                    <a:pt x="2700" y="3210"/>
                  </a:lnTo>
                  <a:lnTo>
                    <a:pt x="2677" y="1709"/>
                  </a:lnTo>
                  <a:cubicBezTo>
                    <a:pt x="2767" y="1675"/>
                    <a:pt x="2856" y="1630"/>
                    <a:pt x="2890" y="1552"/>
                  </a:cubicBezTo>
                  <a:cubicBezTo>
                    <a:pt x="3103" y="1126"/>
                    <a:pt x="3416" y="678"/>
                    <a:pt x="3876" y="522"/>
                  </a:cubicBezTo>
                  <a:close/>
                  <a:moveTo>
                    <a:pt x="4256" y="443"/>
                  </a:moveTo>
                  <a:cubicBezTo>
                    <a:pt x="4525" y="443"/>
                    <a:pt x="4839" y="499"/>
                    <a:pt x="5097" y="622"/>
                  </a:cubicBezTo>
                  <a:lnTo>
                    <a:pt x="3898" y="3266"/>
                  </a:lnTo>
                  <a:lnTo>
                    <a:pt x="4256" y="443"/>
                  </a:lnTo>
                  <a:close/>
                  <a:moveTo>
                    <a:pt x="2431" y="1989"/>
                  </a:moveTo>
                  <a:lnTo>
                    <a:pt x="2453" y="3501"/>
                  </a:lnTo>
                  <a:cubicBezTo>
                    <a:pt x="2207" y="3423"/>
                    <a:pt x="1949" y="3333"/>
                    <a:pt x="1725" y="3221"/>
                  </a:cubicBezTo>
                  <a:lnTo>
                    <a:pt x="2431" y="1989"/>
                  </a:lnTo>
                  <a:close/>
                  <a:moveTo>
                    <a:pt x="5354" y="802"/>
                  </a:moveTo>
                  <a:cubicBezTo>
                    <a:pt x="5444" y="880"/>
                    <a:pt x="5522" y="970"/>
                    <a:pt x="5578" y="1082"/>
                  </a:cubicBezTo>
                  <a:cubicBezTo>
                    <a:pt x="5802" y="1597"/>
                    <a:pt x="5522" y="2258"/>
                    <a:pt x="5231" y="2695"/>
                  </a:cubicBezTo>
                  <a:cubicBezTo>
                    <a:pt x="5164" y="2784"/>
                    <a:pt x="5197" y="2840"/>
                    <a:pt x="5265" y="2874"/>
                  </a:cubicBezTo>
                  <a:lnTo>
                    <a:pt x="4783" y="3591"/>
                  </a:lnTo>
                  <a:lnTo>
                    <a:pt x="5354" y="802"/>
                  </a:lnTo>
                  <a:close/>
                  <a:moveTo>
                    <a:pt x="6273" y="2695"/>
                  </a:moveTo>
                  <a:lnTo>
                    <a:pt x="5713" y="3680"/>
                  </a:lnTo>
                  <a:lnTo>
                    <a:pt x="5713" y="3680"/>
                  </a:lnTo>
                  <a:lnTo>
                    <a:pt x="5791" y="2840"/>
                  </a:lnTo>
                  <a:cubicBezTo>
                    <a:pt x="5948" y="2773"/>
                    <a:pt x="6116" y="2717"/>
                    <a:pt x="6273" y="2695"/>
                  </a:cubicBezTo>
                  <a:close/>
                  <a:moveTo>
                    <a:pt x="3932" y="1014"/>
                  </a:moveTo>
                  <a:lnTo>
                    <a:pt x="3573" y="3770"/>
                  </a:lnTo>
                  <a:cubicBezTo>
                    <a:pt x="3517" y="3759"/>
                    <a:pt x="3461" y="3747"/>
                    <a:pt x="3394" y="3736"/>
                  </a:cubicBezTo>
                  <a:cubicBezTo>
                    <a:pt x="3204" y="3691"/>
                    <a:pt x="3002" y="3647"/>
                    <a:pt x="2800" y="3602"/>
                  </a:cubicBezTo>
                  <a:lnTo>
                    <a:pt x="3932" y="1014"/>
                  </a:lnTo>
                  <a:close/>
                  <a:moveTo>
                    <a:pt x="6687" y="2683"/>
                  </a:moveTo>
                  <a:cubicBezTo>
                    <a:pt x="6900" y="2706"/>
                    <a:pt x="7101" y="2807"/>
                    <a:pt x="7269" y="2975"/>
                  </a:cubicBezTo>
                  <a:lnTo>
                    <a:pt x="6575" y="3871"/>
                  </a:lnTo>
                  <a:lnTo>
                    <a:pt x="6687" y="2683"/>
                  </a:lnTo>
                  <a:close/>
                  <a:moveTo>
                    <a:pt x="4940" y="1563"/>
                  </a:moveTo>
                  <a:lnTo>
                    <a:pt x="4458" y="3915"/>
                  </a:lnTo>
                  <a:cubicBezTo>
                    <a:pt x="4279" y="3893"/>
                    <a:pt x="4100" y="3871"/>
                    <a:pt x="3909" y="3837"/>
                  </a:cubicBezTo>
                  <a:lnTo>
                    <a:pt x="4940" y="1563"/>
                  </a:lnTo>
                  <a:close/>
                  <a:moveTo>
                    <a:pt x="7426" y="3176"/>
                  </a:moveTo>
                  <a:cubicBezTo>
                    <a:pt x="7449" y="3232"/>
                    <a:pt x="7482" y="3277"/>
                    <a:pt x="7516" y="3344"/>
                  </a:cubicBezTo>
                  <a:cubicBezTo>
                    <a:pt x="7684" y="3826"/>
                    <a:pt x="7225" y="3960"/>
                    <a:pt x="6788" y="4005"/>
                  </a:cubicBezTo>
                  <a:lnTo>
                    <a:pt x="7426" y="3176"/>
                  </a:lnTo>
                  <a:close/>
                  <a:moveTo>
                    <a:pt x="5533" y="2919"/>
                  </a:moveTo>
                  <a:lnTo>
                    <a:pt x="5433" y="4016"/>
                  </a:lnTo>
                  <a:cubicBezTo>
                    <a:pt x="5231" y="4005"/>
                    <a:pt x="5029" y="3983"/>
                    <a:pt x="4828" y="3960"/>
                  </a:cubicBezTo>
                  <a:lnTo>
                    <a:pt x="5533" y="2919"/>
                  </a:lnTo>
                  <a:close/>
                  <a:moveTo>
                    <a:pt x="6407" y="2975"/>
                  </a:moveTo>
                  <a:lnTo>
                    <a:pt x="6306" y="4027"/>
                  </a:lnTo>
                  <a:lnTo>
                    <a:pt x="6284" y="4027"/>
                  </a:lnTo>
                  <a:cubicBezTo>
                    <a:pt x="6232" y="4031"/>
                    <a:pt x="6179" y="4032"/>
                    <a:pt x="6127" y="4032"/>
                  </a:cubicBezTo>
                  <a:cubicBezTo>
                    <a:pt x="6022" y="4032"/>
                    <a:pt x="5918" y="4027"/>
                    <a:pt x="5813" y="4027"/>
                  </a:cubicBezTo>
                  <a:lnTo>
                    <a:pt x="6407" y="2975"/>
                  </a:lnTo>
                  <a:close/>
                  <a:moveTo>
                    <a:pt x="4550" y="1"/>
                  </a:moveTo>
                  <a:cubicBezTo>
                    <a:pt x="4269" y="1"/>
                    <a:pt x="3994" y="42"/>
                    <a:pt x="3752" y="118"/>
                  </a:cubicBezTo>
                  <a:cubicBezTo>
                    <a:pt x="3170" y="298"/>
                    <a:pt x="2722" y="690"/>
                    <a:pt x="2408" y="1182"/>
                  </a:cubicBezTo>
                  <a:cubicBezTo>
                    <a:pt x="2143" y="1096"/>
                    <a:pt x="1868" y="1038"/>
                    <a:pt x="1595" y="1038"/>
                  </a:cubicBezTo>
                  <a:cubicBezTo>
                    <a:pt x="1304" y="1038"/>
                    <a:pt x="1017" y="1104"/>
                    <a:pt x="751" y="1272"/>
                  </a:cubicBezTo>
                  <a:cubicBezTo>
                    <a:pt x="347" y="1518"/>
                    <a:pt x="0" y="2045"/>
                    <a:pt x="90" y="2538"/>
                  </a:cubicBezTo>
                  <a:cubicBezTo>
                    <a:pt x="258" y="3378"/>
                    <a:pt x="1423" y="3736"/>
                    <a:pt x="2117" y="3949"/>
                  </a:cubicBezTo>
                  <a:cubicBezTo>
                    <a:pt x="3273" y="4288"/>
                    <a:pt x="4535" y="4485"/>
                    <a:pt x="5753" y="4485"/>
                  </a:cubicBezTo>
                  <a:cubicBezTo>
                    <a:pt x="5905" y="4485"/>
                    <a:pt x="6056" y="4482"/>
                    <a:pt x="6205" y="4475"/>
                  </a:cubicBezTo>
                  <a:cubicBezTo>
                    <a:pt x="6900" y="4442"/>
                    <a:pt x="8614" y="4240"/>
                    <a:pt x="8233" y="3143"/>
                  </a:cubicBezTo>
                  <a:cubicBezTo>
                    <a:pt x="7957" y="2470"/>
                    <a:pt x="7370" y="2216"/>
                    <a:pt x="6736" y="2216"/>
                  </a:cubicBezTo>
                  <a:cubicBezTo>
                    <a:pt x="6546" y="2216"/>
                    <a:pt x="6352" y="2239"/>
                    <a:pt x="6161" y="2280"/>
                  </a:cubicBezTo>
                  <a:cubicBezTo>
                    <a:pt x="6429" y="1686"/>
                    <a:pt x="6530" y="958"/>
                    <a:pt x="6015" y="499"/>
                  </a:cubicBezTo>
                  <a:cubicBezTo>
                    <a:pt x="5647" y="153"/>
                    <a:pt x="5089" y="1"/>
                    <a:pt x="4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1" name="Google Shape;3341;p18"/>
            <p:cNvSpPr/>
            <p:nvPr/>
          </p:nvSpPr>
          <p:spPr>
            <a:xfrm>
              <a:off x="564237" y="2871628"/>
              <a:ext cx="208276" cy="108350"/>
            </a:xfrm>
            <a:custGeom>
              <a:avLst/>
              <a:gdLst/>
              <a:ahLst/>
              <a:cxnLst/>
              <a:rect l="l" t="t" r="r" b="b"/>
              <a:pathLst>
                <a:path w="6280" h="3267" extrusionOk="0">
                  <a:moveTo>
                    <a:pt x="4913" y="1113"/>
                  </a:moveTo>
                  <a:lnTo>
                    <a:pt x="5058" y="2098"/>
                  </a:lnTo>
                  <a:lnTo>
                    <a:pt x="4543" y="1213"/>
                  </a:lnTo>
                  <a:cubicBezTo>
                    <a:pt x="4666" y="1169"/>
                    <a:pt x="4789" y="1124"/>
                    <a:pt x="4913" y="1113"/>
                  </a:cubicBezTo>
                  <a:close/>
                  <a:moveTo>
                    <a:pt x="5092" y="1101"/>
                  </a:moveTo>
                  <a:lnTo>
                    <a:pt x="5092" y="1101"/>
                  </a:lnTo>
                  <a:cubicBezTo>
                    <a:pt x="5305" y="1113"/>
                    <a:pt x="5484" y="1225"/>
                    <a:pt x="5596" y="1482"/>
                  </a:cubicBezTo>
                  <a:cubicBezTo>
                    <a:pt x="5685" y="1684"/>
                    <a:pt x="5663" y="1886"/>
                    <a:pt x="5517" y="2054"/>
                  </a:cubicBezTo>
                  <a:cubicBezTo>
                    <a:pt x="5450" y="2132"/>
                    <a:pt x="5361" y="2199"/>
                    <a:pt x="5260" y="2255"/>
                  </a:cubicBezTo>
                  <a:lnTo>
                    <a:pt x="5092" y="1101"/>
                  </a:lnTo>
                  <a:close/>
                  <a:moveTo>
                    <a:pt x="3457" y="463"/>
                  </a:moveTo>
                  <a:lnTo>
                    <a:pt x="3457" y="463"/>
                  </a:lnTo>
                  <a:cubicBezTo>
                    <a:pt x="3759" y="609"/>
                    <a:pt x="3972" y="889"/>
                    <a:pt x="4117" y="1191"/>
                  </a:cubicBezTo>
                  <a:cubicBezTo>
                    <a:pt x="4151" y="1258"/>
                    <a:pt x="4218" y="1281"/>
                    <a:pt x="4297" y="1281"/>
                  </a:cubicBezTo>
                  <a:lnTo>
                    <a:pt x="4274" y="2334"/>
                  </a:lnTo>
                  <a:lnTo>
                    <a:pt x="3457" y="463"/>
                  </a:lnTo>
                  <a:close/>
                  <a:moveTo>
                    <a:pt x="2936" y="333"/>
                  </a:moveTo>
                  <a:cubicBezTo>
                    <a:pt x="3011" y="333"/>
                    <a:pt x="3085" y="339"/>
                    <a:pt x="3154" y="351"/>
                  </a:cubicBezTo>
                  <a:lnTo>
                    <a:pt x="3412" y="2378"/>
                  </a:lnTo>
                  <a:lnTo>
                    <a:pt x="2516" y="407"/>
                  </a:lnTo>
                  <a:cubicBezTo>
                    <a:pt x="2648" y="356"/>
                    <a:pt x="2794" y="333"/>
                    <a:pt x="2936" y="333"/>
                  </a:cubicBezTo>
                  <a:close/>
                  <a:moveTo>
                    <a:pt x="4476" y="1449"/>
                  </a:moveTo>
                  <a:lnTo>
                    <a:pt x="5013" y="2390"/>
                  </a:lnTo>
                  <a:cubicBezTo>
                    <a:pt x="4834" y="2468"/>
                    <a:pt x="4644" y="2535"/>
                    <a:pt x="4453" y="2591"/>
                  </a:cubicBezTo>
                  <a:lnTo>
                    <a:pt x="4476" y="1449"/>
                  </a:lnTo>
                  <a:close/>
                  <a:moveTo>
                    <a:pt x="2336" y="519"/>
                  </a:moveTo>
                  <a:lnTo>
                    <a:pt x="2762" y="2614"/>
                  </a:lnTo>
                  <a:lnTo>
                    <a:pt x="2381" y="2054"/>
                  </a:lnTo>
                  <a:cubicBezTo>
                    <a:pt x="2448" y="2009"/>
                    <a:pt x="2482" y="1942"/>
                    <a:pt x="2437" y="1863"/>
                  </a:cubicBezTo>
                  <a:cubicBezTo>
                    <a:pt x="2224" y="1561"/>
                    <a:pt x="2023" y="1079"/>
                    <a:pt x="2180" y="709"/>
                  </a:cubicBezTo>
                  <a:cubicBezTo>
                    <a:pt x="2213" y="631"/>
                    <a:pt x="2269" y="575"/>
                    <a:pt x="2336" y="519"/>
                  </a:cubicBezTo>
                  <a:close/>
                  <a:moveTo>
                    <a:pt x="1698" y="1998"/>
                  </a:moveTo>
                  <a:cubicBezTo>
                    <a:pt x="1799" y="2031"/>
                    <a:pt x="1888" y="2065"/>
                    <a:pt x="1978" y="2110"/>
                  </a:cubicBezTo>
                  <a:cubicBezTo>
                    <a:pt x="1989" y="2110"/>
                    <a:pt x="2012" y="2121"/>
                    <a:pt x="2034" y="2121"/>
                  </a:cubicBezTo>
                  <a:lnTo>
                    <a:pt x="2079" y="2681"/>
                  </a:lnTo>
                  <a:lnTo>
                    <a:pt x="2079" y="2681"/>
                  </a:lnTo>
                  <a:lnTo>
                    <a:pt x="1698" y="1998"/>
                  </a:lnTo>
                  <a:close/>
                  <a:moveTo>
                    <a:pt x="3378" y="743"/>
                  </a:moveTo>
                  <a:lnTo>
                    <a:pt x="4218" y="2647"/>
                  </a:lnTo>
                  <a:cubicBezTo>
                    <a:pt x="4162" y="2658"/>
                    <a:pt x="4117" y="2670"/>
                    <a:pt x="4073" y="2681"/>
                  </a:cubicBezTo>
                  <a:cubicBezTo>
                    <a:pt x="3927" y="2714"/>
                    <a:pt x="3781" y="2748"/>
                    <a:pt x="3647" y="2770"/>
                  </a:cubicBezTo>
                  <a:lnTo>
                    <a:pt x="3378" y="743"/>
                  </a:lnTo>
                  <a:close/>
                  <a:moveTo>
                    <a:pt x="1384" y="1942"/>
                  </a:moveTo>
                  <a:lnTo>
                    <a:pt x="1463" y="2815"/>
                  </a:lnTo>
                  <a:lnTo>
                    <a:pt x="1463" y="2815"/>
                  </a:lnTo>
                  <a:lnTo>
                    <a:pt x="925" y="2121"/>
                  </a:lnTo>
                  <a:cubicBezTo>
                    <a:pt x="1037" y="1998"/>
                    <a:pt x="1183" y="1942"/>
                    <a:pt x="1384" y="1942"/>
                  </a:cubicBezTo>
                  <a:close/>
                  <a:moveTo>
                    <a:pt x="2650" y="1146"/>
                  </a:moveTo>
                  <a:lnTo>
                    <a:pt x="3412" y="2815"/>
                  </a:lnTo>
                  <a:cubicBezTo>
                    <a:pt x="3277" y="2838"/>
                    <a:pt x="3143" y="2860"/>
                    <a:pt x="3009" y="2871"/>
                  </a:cubicBezTo>
                  <a:lnTo>
                    <a:pt x="2650" y="1146"/>
                  </a:lnTo>
                  <a:close/>
                  <a:moveTo>
                    <a:pt x="813" y="2278"/>
                  </a:moveTo>
                  <a:lnTo>
                    <a:pt x="1284" y="2882"/>
                  </a:lnTo>
                  <a:cubicBezTo>
                    <a:pt x="959" y="2826"/>
                    <a:pt x="668" y="2681"/>
                    <a:pt x="780" y="2345"/>
                  </a:cubicBezTo>
                  <a:cubicBezTo>
                    <a:pt x="791" y="2322"/>
                    <a:pt x="802" y="2300"/>
                    <a:pt x="813" y="2278"/>
                  </a:cubicBezTo>
                  <a:close/>
                  <a:moveTo>
                    <a:pt x="2213" y="2132"/>
                  </a:moveTo>
                  <a:lnTo>
                    <a:pt x="2740" y="2905"/>
                  </a:lnTo>
                  <a:cubicBezTo>
                    <a:pt x="2594" y="2916"/>
                    <a:pt x="2437" y="2927"/>
                    <a:pt x="2292" y="2927"/>
                  </a:cubicBezTo>
                  <a:lnTo>
                    <a:pt x="2213" y="2132"/>
                  </a:lnTo>
                  <a:close/>
                  <a:moveTo>
                    <a:pt x="1586" y="2166"/>
                  </a:moveTo>
                  <a:lnTo>
                    <a:pt x="2023" y="2938"/>
                  </a:lnTo>
                  <a:lnTo>
                    <a:pt x="1933" y="2938"/>
                  </a:lnTo>
                  <a:cubicBezTo>
                    <a:pt x="1866" y="2938"/>
                    <a:pt x="1765" y="2938"/>
                    <a:pt x="1653" y="2927"/>
                  </a:cubicBezTo>
                  <a:lnTo>
                    <a:pt x="1586" y="2166"/>
                  </a:lnTo>
                  <a:close/>
                  <a:moveTo>
                    <a:pt x="3098" y="1"/>
                  </a:moveTo>
                  <a:cubicBezTo>
                    <a:pt x="2654" y="1"/>
                    <a:pt x="2179" y="144"/>
                    <a:pt x="1877" y="429"/>
                  </a:cubicBezTo>
                  <a:cubicBezTo>
                    <a:pt x="1530" y="765"/>
                    <a:pt x="1552" y="1225"/>
                    <a:pt x="1709" y="1639"/>
                  </a:cubicBezTo>
                  <a:cubicBezTo>
                    <a:pt x="1625" y="1628"/>
                    <a:pt x="1539" y="1622"/>
                    <a:pt x="1454" y="1622"/>
                  </a:cubicBezTo>
                  <a:cubicBezTo>
                    <a:pt x="956" y="1622"/>
                    <a:pt x="475" y="1828"/>
                    <a:pt x="264" y="2345"/>
                  </a:cubicBezTo>
                  <a:cubicBezTo>
                    <a:pt x="264" y="2356"/>
                    <a:pt x="264" y="2367"/>
                    <a:pt x="264" y="2367"/>
                  </a:cubicBezTo>
                  <a:cubicBezTo>
                    <a:pt x="264" y="2378"/>
                    <a:pt x="253" y="2378"/>
                    <a:pt x="253" y="2390"/>
                  </a:cubicBezTo>
                  <a:cubicBezTo>
                    <a:pt x="0" y="3113"/>
                    <a:pt x="951" y="3266"/>
                    <a:pt x="1805" y="3266"/>
                  </a:cubicBezTo>
                  <a:cubicBezTo>
                    <a:pt x="2274" y="3266"/>
                    <a:pt x="2713" y="3220"/>
                    <a:pt x="2908" y="3196"/>
                  </a:cubicBezTo>
                  <a:cubicBezTo>
                    <a:pt x="3401" y="3140"/>
                    <a:pt x="3882" y="3050"/>
                    <a:pt x="4353" y="2927"/>
                  </a:cubicBezTo>
                  <a:cubicBezTo>
                    <a:pt x="4935" y="2770"/>
                    <a:pt x="5775" y="2546"/>
                    <a:pt x="6089" y="1964"/>
                  </a:cubicBezTo>
                  <a:cubicBezTo>
                    <a:pt x="6279" y="1639"/>
                    <a:pt x="6156" y="1225"/>
                    <a:pt x="5876" y="978"/>
                  </a:cubicBezTo>
                  <a:cubicBezTo>
                    <a:pt x="5687" y="818"/>
                    <a:pt x="5459" y="757"/>
                    <a:pt x="5224" y="757"/>
                  </a:cubicBezTo>
                  <a:cubicBezTo>
                    <a:pt x="4999" y="757"/>
                    <a:pt x="4767" y="812"/>
                    <a:pt x="4554" y="889"/>
                  </a:cubicBezTo>
                  <a:cubicBezTo>
                    <a:pt x="4330" y="497"/>
                    <a:pt x="4017" y="183"/>
                    <a:pt x="3569" y="60"/>
                  </a:cubicBezTo>
                  <a:cubicBezTo>
                    <a:pt x="3423" y="20"/>
                    <a:pt x="3263" y="1"/>
                    <a:pt x="30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2" name="Google Shape;3342;p18"/>
            <p:cNvSpPr/>
            <p:nvPr/>
          </p:nvSpPr>
          <p:spPr>
            <a:xfrm>
              <a:off x="-27295" y="3098510"/>
              <a:ext cx="285683" cy="148745"/>
            </a:xfrm>
            <a:custGeom>
              <a:avLst/>
              <a:gdLst/>
              <a:ahLst/>
              <a:cxnLst/>
              <a:rect l="l" t="t" r="r" b="b"/>
              <a:pathLst>
                <a:path w="8614" h="4485" extrusionOk="0">
                  <a:moveTo>
                    <a:pt x="1826" y="1541"/>
                  </a:moveTo>
                  <a:cubicBezTo>
                    <a:pt x="1983" y="1597"/>
                    <a:pt x="2139" y="1664"/>
                    <a:pt x="2263" y="1720"/>
                  </a:cubicBezTo>
                  <a:cubicBezTo>
                    <a:pt x="2274" y="1720"/>
                    <a:pt x="2285" y="1720"/>
                    <a:pt x="2296" y="1731"/>
                  </a:cubicBezTo>
                  <a:lnTo>
                    <a:pt x="1635" y="2874"/>
                  </a:lnTo>
                  <a:lnTo>
                    <a:pt x="1826" y="1541"/>
                  </a:lnTo>
                  <a:close/>
                  <a:moveTo>
                    <a:pt x="1460" y="1478"/>
                  </a:moveTo>
                  <a:cubicBezTo>
                    <a:pt x="1499" y="1478"/>
                    <a:pt x="1538" y="1481"/>
                    <a:pt x="1579" y="1485"/>
                  </a:cubicBezTo>
                  <a:lnTo>
                    <a:pt x="1367" y="2997"/>
                  </a:lnTo>
                  <a:cubicBezTo>
                    <a:pt x="1322" y="2975"/>
                    <a:pt x="1266" y="2952"/>
                    <a:pt x="1232" y="2919"/>
                  </a:cubicBezTo>
                  <a:cubicBezTo>
                    <a:pt x="986" y="2728"/>
                    <a:pt x="773" y="2470"/>
                    <a:pt x="818" y="2134"/>
                  </a:cubicBezTo>
                  <a:cubicBezTo>
                    <a:pt x="851" y="1899"/>
                    <a:pt x="1019" y="1574"/>
                    <a:pt x="1266" y="1507"/>
                  </a:cubicBezTo>
                  <a:cubicBezTo>
                    <a:pt x="1330" y="1486"/>
                    <a:pt x="1394" y="1478"/>
                    <a:pt x="1460" y="1478"/>
                  </a:cubicBezTo>
                  <a:close/>
                  <a:moveTo>
                    <a:pt x="3876" y="522"/>
                  </a:moveTo>
                  <a:lnTo>
                    <a:pt x="2700" y="3210"/>
                  </a:lnTo>
                  <a:lnTo>
                    <a:pt x="2677" y="1720"/>
                  </a:lnTo>
                  <a:cubicBezTo>
                    <a:pt x="2767" y="1686"/>
                    <a:pt x="2856" y="1630"/>
                    <a:pt x="2890" y="1552"/>
                  </a:cubicBezTo>
                  <a:cubicBezTo>
                    <a:pt x="3103" y="1126"/>
                    <a:pt x="3416" y="678"/>
                    <a:pt x="3876" y="522"/>
                  </a:cubicBezTo>
                  <a:close/>
                  <a:moveTo>
                    <a:pt x="4324" y="453"/>
                  </a:moveTo>
                  <a:cubicBezTo>
                    <a:pt x="4577" y="453"/>
                    <a:pt x="4860" y="509"/>
                    <a:pt x="5096" y="622"/>
                  </a:cubicBezTo>
                  <a:lnTo>
                    <a:pt x="3898" y="3277"/>
                  </a:lnTo>
                  <a:lnTo>
                    <a:pt x="4256" y="454"/>
                  </a:lnTo>
                  <a:cubicBezTo>
                    <a:pt x="4279" y="453"/>
                    <a:pt x="4302" y="453"/>
                    <a:pt x="4324" y="453"/>
                  </a:cubicBezTo>
                  <a:close/>
                  <a:moveTo>
                    <a:pt x="2431" y="1989"/>
                  </a:moveTo>
                  <a:lnTo>
                    <a:pt x="2453" y="3501"/>
                  </a:lnTo>
                  <a:cubicBezTo>
                    <a:pt x="2207" y="3423"/>
                    <a:pt x="1949" y="3333"/>
                    <a:pt x="1725" y="3221"/>
                  </a:cubicBezTo>
                  <a:lnTo>
                    <a:pt x="2431" y="1989"/>
                  </a:lnTo>
                  <a:close/>
                  <a:moveTo>
                    <a:pt x="5354" y="802"/>
                  </a:moveTo>
                  <a:cubicBezTo>
                    <a:pt x="5444" y="880"/>
                    <a:pt x="5522" y="970"/>
                    <a:pt x="5578" y="1082"/>
                  </a:cubicBezTo>
                  <a:cubicBezTo>
                    <a:pt x="5813" y="1597"/>
                    <a:pt x="5522" y="2258"/>
                    <a:pt x="5231" y="2694"/>
                  </a:cubicBezTo>
                  <a:cubicBezTo>
                    <a:pt x="5164" y="2784"/>
                    <a:pt x="5197" y="2840"/>
                    <a:pt x="5264" y="2874"/>
                  </a:cubicBezTo>
                  <a:lnTo>
                    <a:pt x="4783" y="3591"/>
                  </a:lnTo>
                  <a:lnTo>
                    <a:pt x="4783" y="3591"/>
                  </a:lnTo>
                  <a:lnTo>
                    <a:pt x="5354" y="802"/>
                  </a:lnTo>
                  <a:close/>
                  <a:moveTo>
                    <a:pt x="6284" y="2694"/>
                  </a:moveTo>
                  <a:lnTo>
                    <a:pt x="5724" y="3680"/>
                  </a:lnTo>
                  <a:lnTo>
                    <a:pt x="5791" y="2851"/>
                  </a:lnTo>
                  <a:cubicBezTo>
                    <a:pt x="5948" y="2773"/>
                    <a:pt x="6116" y="2717"/>
                    <a:pt x="6284" y="2694"/>
                  </a:cubicBezTo>
                  <a:close/>
                  <a:moveTo>
                    <a:pt x="3932" y="1014"/>
                  </a:moveTo>
                  <a:lnTo>
                    <a:pt x="3584" y="3770"/>
                  </a:lnTo>
                  <a:cubicBezTo>
                    <a:pt x="3517" y="3759"/>
                    <a:pt x="3461" y="3747"/>
                    <a:pt x="3394" y="3736"/>
                  </a:cubicBezTo>
                  <a:cubicBezTo>
                    <a:pt x="3204" y="3691"/>
                    <a:pt x="3002" y="3647"/>
                    <a:pt x="2800" y="3602"/>
                  </a:cubicBezTo>
                  <a:lnTo>
                    <a:pt x="3932" y="1014"/>
                  </a:lnTo>
                  <a:close/>
                  <a:moveTo>
                    <a:pt x="6687" y="2683"/>
                  </a:moveTo>
                  <a:cubicBezTo>
                    <a:pt x="6900" y="2717"/>
                    <a:pt x="7101" y="2806"/>
                    <a:pt x="7269" y="2975"/>
                  </a:cubicBezTo>
                  <a:lnTo>
                    <a:pt x="6575" y="3871"/>
                  </a:lnTo>
                  <a:lnTo>
                    <a:pt x="6687" y="2683"/>
                  </a:lnTo>
                  <a:close/>
                  <a:moveTo>
                    <a:pt x="4940" y="1563"/>
                  </a:moveTo>
                  <a:lnTo>
                    <a:pt x="4458" y="3915"/>
                  </a:lnTo>
                  <a:cubicBezTo>
                    <a:pt x="4279" y="3893"/>
                    <a:pt x="4100" y="3871"/>
                    <a:pt x="3909" y="3837"/>
                  </a:cubicBezTo>
                  <a:lnTo>
                    <a:pt x="4940" y="1563"/>
                  </a:lnTo>
                  <a:close/>
                  <a:moveTo>
                    <a:pt x="7426" y="3187"/>
                  </a:moveTo>
                  <a:cubicBezTo>
                    <a:pt x="7460" y="3232"/>
                    <a:pt x="7482" y="3277"/>
                    <a:pt x="7516" y="3344"/>
                  </a:cubicBezTo>
                  <a:cubicBezTo>
                    <a:pt x="7684" y="3826"/>
                    <a:pt x="7225" y="3971"/>
                    <a:pt x="6788" y="4005"/>
                  </a:cubicBezTo>
                  <a:lnTo>
                    <a:pt x="7426" y="3187"/>
                  </a:lnTo>
                  <a:close/>
                  <a:moveTo>
                    <a:pt x="5533" y="2930"/>
                  </a:moveTo>
                  <a:lnTo>
                    <a:pt x="5432" y="4016"/>
                  </a:lnTo>
                  <a:cubicBezTo>
                    <a:pt x="5231" y="4005"/>
                    <a:pt x="5029" y="3983"/>
                    <a:pt x="4828" y="3960"/>
                  </a:cubicBezTo>
                  <a:lnTo>
                    <a:pt x="5533" y="2930"/>
                  </a:lnTo>
                  <a:close/>
                  <a:moveTo>
                    <a:pt x="6407" y="2975"/>
                  </a:moveTo>
                  <a:lnTo>
                    <a:pt x="6317" y="4027"/>
                  </a:lnTo>
                  <a:lnTo>
                    <a:pt x="6295" y="4027"/>
                  </a:lnTo>
                  <a:cubicBezTo>
                    <a:pt x="6239" y="4031"/>
                    <a:pt x="6184" y="4032"/>
                    <a:pt x="6130" y="4032"/>
                  </a:cubicBezTo>
                  <a:cubicBezTo>
                    <a:pt x="6022" y="4032"/>
                    <a:pt x="5918" y="4027"/>
                    <a:pt x="5813" y="4027"/>
                  </a:cubicBezTo>
                  <a:lnTo>
                    <a:pt x="6407" y="2975"/>
                  </a:lnTo>
                  <a:close/>
                  <a:moveTo>
                    <a:pt x="4555" y="0"/>
                  </a:moveTo>
                  <a:cubicBezTo>
                    <a:pt x="4274" y="0"/>
                    <a:pt x="3998" y="42"/>
                    <a:pt x="3752" y="118"/>
                  </a:cubicBezTo>
                  <a:cubicBezTo>
                    <a:pt x="3181" y="298"/>
                    <a:pt x="2722" y="690"/>
                    <a:pt x="2408" y="1182"/>
                  </a:cubicBezTo>
                  <a:cubicBezTo>
                    <a:pt x="2146" y="1097"/>
                    <a:pt x="1874" y="1042"/>
                    <a:pt x="1606" y="1042"/>
                  </a:cubicBezTo>
                  <a:cubicBezTo>
                    <a:pt x="1311" y="1042"/>
                    <a:pt x="1020" y="1108"/>
                    <a:pt x="751" y="1272"/>
                  </a:cubicBezTo>
                  <a:cubicBezTo>
                    <a:pt x="347" y="1518"/>
                    <a:pt x="0" y="2045"/>
                    <a:pt x="101" y="2538"/>
                  </a:cubicBezTo>
                  <a:cubicBezTo>
                    <a:pt x="258" y="3378"/>
                    <a:pt x="1434" y="3736"/>
                    <a:pt x="2117" y="3949"/>
                  </a:cubicBezTo>
                  <a:cubicBezTo>
                    <a:pt x="3273" y="4288"/>
                    <a:pt x="4535" y="4485"/>
                    <a:pt x="5753" y="4485"/>
                  </a:cubicBezTo>
                  <a:cubicBezTo>
                    <a:pt x="5905" y="4485"/>
                    <a:pt x="6055" y="4482"/>
                    <a:pt x="6205" y="4475"/>
                  </a:cubicBezTo>
                  <a:cubicBezTo>
                    <a:pt x="6900" y="4442"/>
                    <a:pt x="8613" y="4240"/>
                    <a:pt x="8233" y="3154"/>
                  </a:cubicBezTo>
                  <a:cubicBezTo>
                    <a:pt x="7957" y="2472"/>
                    <a:pt x="7368" y="2216"/>
                    <a:pt x="6734" y="2216"/>
                  </a:cubicBezTo>
                  <a:cubicBezTo>
                    <a:pt x="6545" y="2216"/>
                    <a:pt x="6351" y="2239"/>
                    <a:pt x="6161" y="2280"/>
                  </a:cubicBezTo>
                  <a:cubicBezTo>
                    <a:pt x="6429" y="1686"/>
                    <a:pt x="6530" y="958"/>
                    <a:pt x="6026" y="499"/>
                  </a:cubicBezTo>
                  <a:cubicBezTo>
                    <a:pt x="5650" y="153"/>
                    <a:pt x="5095" y="0"/>
                    <a:pt x="45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3" name="Google Shape;3343;p18"/>
            <p:cNvSpPr/>
            <p:nvPr/>
          </p:nvSpPr>
          <p:spPr>
            <a:xfrm>
              <a:off x="390021" y="3112340"/>
              <a:ext cx="208243" cy="108350"/>
            </a:xfrm>
            <a:custGeom>
              <a:avLst/>
              <a:gdLst/>
              <a:ahLst/>
              <a:cxnLst/>
              <a:rect l="l" t="t" r="r" b="b"/>
              <a:pathLst>
                <a:path w="6279" h="3267" extrusionOk="0">
                  <a:moveTo>
                    <a:pt x="4913" y="1113"/>
                  </a:moveTo>
                  <a:lnTo>
                    <a:pt x="5058" y="2098"/>
                  </a:lnTo>
                  <a:lnTo>
                    <a:pt x="4543" y="1225"/>
                  </a:lnTo>
                  <a:cubicBezTo>
                    <a:pt x="4666" y="1169"/>
                    <a:pt x="4789" y="1124"/>
                    <a:pt x="4913" y="1113"/>
                  </a:cubicBezTo>
                  <a:close/>
                  <a:moveTo>
                    <a:pt x="5092" y="1101"/>
                  </a:moveTo>
                  <a:cubicBezTo>
                    <a:pt x="5305" y="1124"/>
                    <a:pt x="5484" y="1225"/>
                    <a:pt x="5596" y="1482"/>
                  </a:cubicBezTo>
                  <a:cubicBezTo>
                    <a:pt x="5685" y="1684"/>
                    <a:pt x="5663" y="1885"/>
                    <a:pt x="5517" y="2053"/>
                  </a:cubicBezTo>
                  <a:cubicBezTo>
                    <a:pt x="5450" y="2132"/>
                    <a:pt x="5361" y="2199"/>
                    <a:pt x="5260" y="2266"/>
                  </a:cubicBezTo>
                  <a:lnTo>
                    <a:pt x="5092" y="1101"/>
                  </a:lnTo>
                  <a:close/>
                  <a:moveTo>
                    <a:pt x="3456" y="463"/>
                  </a:moveTo>
                  <a:cubicBezTo>
                    <a:pt x="3759" y="609"/>
                    <a:pt x="3972" y="889"/>
                    <a:pt x="4117" y="1191"/>
                  </a:cubicBezTo>
                  <a:cubicBezTo>
                    <a:pt x="4151" y="1258"/>
                    <a:pt x="4218" y="1281"/>
                    <a:pt x="4296" y="1281"/>
                  </a:cubicBezTo>
                  <a:lnTo>
                    <a:pt x="4274" y="2333"/>
                  </a:lnTo>
                  <a:lnTo>
                    <a:pt x="3456" y="463"/>
                  </a:lnTo>
                  <a:close/>
                  <a:moveTo>
                    <a:pt x="2936" y="333"/>
                  </a:moveTo>
                  <a:cubicBezTo>
                    <a:pt x="3011" y="333"/>
                    <a:pt x="3084" y="339"/>
                    <a:pt x="3154" y="351"/>
                  </a:cubicBezTo>
                  <a:lnTo>
                    <a:pt x="3412" y="2378"/>
                  </a:lnTo>
                  <a:lnTo>
                    <a:pt x="3412" y="2378"/>
                  </a:lnTo>
                  <a:lnTo>
                    <a:pt x="2516" y="407"/>
                  </a:lnTo>
                  <a:cubicBezTo>
                    <a:pt x="2648" y="356"/>
                    <a:pt x="2794" y="333"/>
                    <a:pt x="2936" y="333"/>
                  </a:cubicBezTo>
                  <a:close/>
                  <a:moveTo>
                    <a:pt x="4476" y="1449"/>
                  </a:moveTo>
                  <a:lnTo>
                    <a:pt x="5013" y="2389"/>
                  </a:lnTo>
                  <a:cubicBezTo>
                    <a:pt x="4834" y="2479"/>
                    <a:pt x="4644" y="2546"/>
                    <a:pt x="4453" y="2591"/>
                  </a:cubicBezTo>
                  <a:lnTo>
                    <a:pt x="4476" y="1449"/>
                  </a:lnTo>
                  <a:close/>
                  <a:moveTo>
                    <a:pt x="2336" y="519"/>
                  </a:moveTo>
                  <a:lnTo>
                    <a:pt x="2762" y="2614"/>
                  </a:lnTo>
                  <a:lnTo>
                    <a:pt x="2762" y="2614"/>
                  </a:lnTo>
                  <a:lnTo>
                    <a:pt x="2381" y="2053"/>
                  </a:lnTo>
                  <a:cubicBezTo>
                    <a:pt x="2448" y="2009"/>
                    <a:pt x="2482" y="1941"/>
                    <a:pt x="2437" y="1863"/>
                  </a:cubicBezTo>
                  <a:cubicBezTo>
                    <a:pt x="2224" y="1561"/>
                    <a:pt x="2023" y="1079"/>
                    <a:pt x="2180" y="709"/>
                  </a:cubicBezTo>
                  <a:cubicBezTo>
                    <a:pt x="2213" y="631"/>
                    <a:pt x="2269" y="575"/>
                    <a:pt x="2336" y="519"/>
                  </a:cubicBezTo>
                  <a:close/>
                  <a:moveTo>
                    <a:pt x="1698" y="1997"/>
                  </a:moveTo>
                  <a:cubicBezTo>
                    <a:pt x="1799" y="2031"/>
                    <a:pt x="1888" y="2065"/>
                    <a:pt x="1978" y="2109"/>
                  </a:cubicBezTo>
                  <a:cubicBezTo>
                    <a:pt x="2000" y="2109"/>
                    <a:pt x="2012" y="2121"/>
                    <a:pt x="2034" y="2121"/>
                  </a:cubicBezTo>
                  <a:lnTo>
                    <a:pt x="2079" y="2681"/>
                  </a:lnTo>
                  <a:lnTo>
                    <a:pt x="1698" y="1997"/>
                  </a:lnTo>
                  <a:close/>
                  <a:moveTo>
                    <a:pt x="3378" y="743"/>
                  </a:moveTo>
                  <a:lnTo>
                    <a:pt x="4218" y="2647"/>
                  </a:lnTo>
                  <a:cubicBezTo>
                    <a:pt x="4173" y="2658"/>
                    <a:pt x="4117" y="2681"/>
                    <a:pt x="4072" y="2692"/>
                  </a:cubicBezTo>
                  <a:cubicBezTo>
                    <a:pt x="3927" y="2726"/>
                    <a:pt x="3781" y="2748"/>
                    <a:pt x="3647" y="2770"/>
                  </a:cubicBezTo>
                  <a:lnTo>
                    <a:pt x="3378" y="743"/>
                  </a:lnTo>
                  <a:close/>
                  <a:moveTo>
                    <a:pt x="1335" y="1951"/>
                  </a:moveTo>
                  <a:cubicBezTo>
                    <a:pt x="1351" y="1951"/>
                    <a:pt x="1368" y="1952"/>
                    <a:pt x="1384" y="1953"/>
                  </a:cubicBezTo>
                  <a:lnTo>
                    <a:pt x="1463" y="2815"/>
                  </a:lnTo>
                  <a:lnTo>
                    <a:pt x="925" y="2121"/>
                  </a:lnTo>
                  <a:cubicBezTo>
                    <a:pt x="1028" y="2008"/>
                    <a:pt x="1159" y="1951"/>
                    <a:pt x="1335" y="1951"/>
                  </a:cubicBezTo>
                  <a:close/>
                  <a:moveTo>
                    <a:pt x="813" y="2277"/>
                  </a:moveTo>
                  <a:lnTo>
                    <a:pt x="1284" y="2882"/>
                  </a:lnTo>
                  <a:cubicBezTo>
                    <a:pt x="959" y="2826"/>
                    <a:pt x="667" y="2681"/>
                    <a:pt x="779" y="2345"/>
                  </a:cubicBezTo>
                  <a:cubicBezTo>
                    <a:pt x="791" y="2322"/>
                    <a:pt x="802" y="2300"/>
                    <a:pt x="813" y="2277"/>
                  </a:cubicBezTo>
                  <a:close/>
                  <a:moveTo>
                    <a:pt x="2650" y="1146"/>
                  </a:moveTo>
                  <a:lnTo>
                    <a:pt x="3412" y="2815"/>
                  </a:lnTo>
                  <a:cubicBezTo>
                    <a:pt x="3277" y="2838"/>
                    <a:pt x="3143" y="2860"/>
                    <a:pt x="3008" y="2882"/>
                  </a:cubicBezTo>
                  <a:lnTo>
                    <a:pt x="2650" y="1146"/>
                  </a:lnTo>
                  <a:close/>
                  <a:moveTo>
                    <a:pt x="2213" y="2132"/>
                  </a:moveTo>
                  <a:lnTo>
                    <a:pt x="2740" y="2905"/>
                  </a:lnTo>
                  <a:cubicBezTo>
                    <a:pt x="2594" y="2916"/>
                    <a:pt x="2437" y="2927"/>
                    <a:pt x="2292" y="2927"/>
                  </a:cubicBezTo>
                  <a:lnTo>
                    <a:pt x="2213" y="2132"/>
                  </a:lnTo>
                  <a:close/>
                  <a:moveTo>
                    <a:pt x="1586" y="2165"/>
                  </a:moveTo>
                  <a:lnTo>
                    <a:pt x="2023" y="2938"/>
                  </a:lnTo>
                  <a:lnTo>
                    <a:pt x="1933" y="2938"/>
                  </a:lnTo>
                  <a:cubicBezTo>
                    <a:pt x="1866" y="2938"/>
                    <a:pt x="1765" y="2938"/>
                    <a:pt x="1653" y="2927"/>
                  </a:cubicBezTo>
                  <a:lnTo>
                    <a:pt x="1586" y="2165"/>
                  </a:lnTo>
                  <a:close/>
                  <a:moveTo>
                    <a:pt x="3098" y="1"/>
                  </a:moveTo>
                  <a:cubicBezTo>
                    <a:pt x="2654" y="1"/>
                    <a:pt x="2179" y="144"/>
                    <a:pt x="1877" y="429"/>
                  </a:cubicBezTo>
                  <a:cubicBezTo>
                    <a:pt x="1541" y="765"/>
                    <a:pt x="1552" y="1225"/>
                    <a:pt x="1720" y="1639"/>
                  </a:cubicBezTo>
                  <a:cubicBezTo>
                    <a:pt x="1634" y="1628"/>
                    <a:pt x="1548" y="1622"/>
                    <a:pt x="1462" y="1622"/>
                  </a:cubicBezTo>
                  <a:cubicBezTo>
                    <a:pt x="958" y="1622"/>
                    <a:pt x="484" y="1828"/>
                    <a:pt x="264" y="2345"/>
                  </a:cubicBezTo>
                  <a:cubicBezTo>
                    <a:pt x="264" y="2356"/>
                    <a:pt x="264" y="2367"/>
                    <a:pt x="264" y="2367"/>
                  </a:cubicBezTo>
                  <a:cubicBezTo>
                    <a:pt x="264" y="2378"/>
                    <a:pt x="253" y="2389"/>
                    <a:pt x="253" y="2389"/>
                  </a:cubicBezTo>
                  <a:cubicBezTo>
                    <a:pt x="0" y="3112"/>
                    <a:pt x="956" y="3266"/>
                    <a:pt x="1813" y="3266"/>
                  </a:cubicBezTo>
                  <a:cubicBezTo>
                    <a:pt x="2283" y="3266"/>
                    <a:pt x="2724" y="3220"/>
                    <a:pt x="2919" y="3196"/>
                  </a:cubicBezTo>
                  <a:cubicBezTo>
                    <a:pt x="3400" y="3140"/>
                    <a:pt x="3882" y="3050"/>
                    <a:pt x="4352" y="2927"/>
                  </a:cubicBezTo>
                  <a:cubicBezTo>
                    <a:pt x="4935" y="2770"/>
                    <a:pt x="5775" y="2546"/>
                    <a:pt x="6089" y="1964"/>
                  </a:cubicBezTo>
                  <a:cubicBezTo>
                    <a:pt x="6279" y="1639"/>
                    <a:pt x="6156" y="1236"/>
                    <a:pt x="5876" y="989"/>
                  </a:cubicBezTo>
                  <a:cubicBezTo>
                    <a:pt x="5684" y="821"/>
                    <a:pt x="5454" y="758"/>
                    <a:pt x="5216" y="758"/>
                  </a:cubicBezTo>
                  <a:cubicBezTo>
                    <a:pt x="4994" y="758"/>
                    <a:pt x="4765" y="813"/>
                    <a:pt x="4554" y="889"/>
                  </a:cubicBezTo>
                  <a:cubicBezTo>
                    <a:pt x="4330" y="497"/>
                    <a:pt x="4016" y="183"/>
                    <a:pt x="3568" y="60"/>
                  </a:cubicBezTo>
                  <a:cubicBezTo>
                    <a:pt x="3423" y="20"/>
                    <a:pt x="3262" y="1"/>
                    <a:pt x="30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4" name="Google Shape;3344;p18"/>
            <p:cNvSpPr/>
            <p:nvPr/>
          </p:nvSpPr>
          <p:spPr>
            <a:xfrm>
              <a:off x="146921" y="3247952"/>
              <a:ext cx="285683" cy="150038"/>
            </a:xfrm>
            <a:custGeom>
              <a:avLst/>
              <a:gdLst/>
              <a:ahLst/>
              <a:cxnLst/>
              <a:rect l="l" t="t" r="r" b="b"/>
              <a:pathLst>
                <a:path w="8614" h="4524" extrusionOk="0">
                  <a:moveTo>
                    <a:pt x="1815" y="1593"/>
                  </a:moveTo>
                  <a:cubicBezTo>
                    <a:pt x="1972" y="1627"/>
                    <a:pt x="2128" y="1683"/>
                    <a:pt x="2274" y="1750"/>
                  </a:cubicBezTo>
                  <a:cubicBezTo>
                    <a:pt x="2274" y="1761"/>
                    <a:pt x="2285" y="1761"/>
                    <a:pt x="2296" y="1761"/>
                  </a:cubicBezTo>
                  <a:lnTo>
                    <a:pt x="1636" y="2893"/>
                  </a:lnTo>
                  <a:lnTo>
                    <a:pt x="1636" y="2893"/>
                  </a:lnTo>
                  <a:lnTo>
                    <a:pt x="1815" y="1593"/>
                  </a:lnTo>
                  <a:close/>
                  <a:moveTo>
                    <a:pt x="1473" y="1555"/>
                  </a:moveTo>
                  <a:cubicBezTo>
                    <a:pt x="1504" y="1555"/>
                    <a:pt x="1536" y="1557"/>
                    <a:pt x="1568" y="1560"/>
                  </a:cubicBezTo>
                  <a:lnTo>
                    <a:pt x="1367" y="3016"/>
                  </a:lnTo>
                  <a:cubicBezTo>
                    <a:pt x="1322" y="2982"/>
                    <a:pt x="1266" y="2960"/>
                    <a:pt x="1221" y="2926"/>
                  </a:cubicBezTo>
                  <a:cubicBezTo>
                    <a:pt x="986" y="2747"/>
                    <a:pt x="773" y="2490"/>
                    <a:pt x="818" y="2165"/>
                  </a:cubicBezTo>
                  <a:cubicBezTo>
                    <a:pt x="889" y="1716"/>
                    <a:pt x="1155" y="1555"/>
                    <a:pt x="1473" y="1555"/>
                  </a:cubicBezTo>
                  <a:close/>
                  <a:moveTo>
                    <a:pt x="3864" y="563"/>
                  </a:moveTo>
                  <a:lnTo>
                    <a:pt x="2700" y="3229"/>
                  </a:lnTo>
                  <a:lnTo>
                    <a:pt x="2677" y="1761"/>
                  </a:lnTo>
                  <a:cubicBezTo>
                    <a:pt x="2767" y="1728"/>
                    <a:pt x="2856" y="1672"/>
                    <a:pt x="2890" y="1582"/>
                  </a:cubicBezTo>
                  <a:cubicBezTo>
                    <a:pt x="3103" y="1168"/>
                    <a:pt x="3405" y="731"/>
                    <a:pt x="3864" y="563"/>
                  </a:cubicBezTo>
                  <a:close/>
                  <a:moveTo>
                    <a:pt x="4375" y="491"/>
                  </a:moveTo>
                  <a:cubicBezTo>
                    <a:pt x="4612" y="491"/>
                    <a:pt x="4865" y="547"/>
                    <a:pt x="5085" y="653"/>
                  </a:cubicBezTo>
                  <a:lnTo>
                    <a:pt x="3898" y="3296"/>
                  </a:lnTo>
                  <a:lnTo>
                    <a:pt x="3898" y="3296"/>
                  </a:lnTo>
                  <a:lnTo>
                    <a:pt x="4256" y="496"/>
                  </a:lnTo>
                  <a:cubicBezTo>
                    <a:pt x="4295" y="493"/>
                    <a:pt x="4335" y="491"/>
                    <a:pt x="4375" y="491"/>
                  </a:cubicBezTo>
                  <a:close/>
                  <a:moveTo>
                    <a:pt x="2431" y="2008"/>
                  </a:moveTo>
                  <a:lnTo>
                    <a:pt x="2453" y="3509"/>
                  </a:lnTo>
                  <a:cubicBezTo>
                    <a:pt x="2207" y="3430"/>
                    <a:pt x="1960" y="3341"/>
                    <a:pt x="1725" y="3229"/>
                  </a:cubicBezTo>
                  <a:lnTo>
                    <a:pt x="2431" y="2008"/>
                  </a:lnTo>
                  <a:close/>
                  <a:moveTo>
                    <a:pt x="5354" y="832"/>
                  </a:moveTo>
                  <a:cubicBezTo>
                    <a:pt x="5444" y="910"/>
                    <a:pt x="5522" y="1000"/>
                    <a:pt x="5578" y="1101"/>
                  </a:cubicBezTo>
                  <a:cubicBezTo>
                    <a:pt x="5813" y="1605"/>
                    <a:pt x="5522" y="2277"/>
                    <a:pt x="5231" y="2702"/>
                  </a:cubicBezTo>
                  <a:cubicBezTo>
                    <a:pt x="5164" y="2803"/>
                    <a:pt x="5186" y="2870"/>
                    <a:pt x="5265" y="2904"/>
                  </a:cubicBezTo>
                  <a:lnTo>
                    <a:pt x="4783" y="3610"/>
                  </a:lnTo>
                  <a:lnTo>
                    <a:pt x="4783" y="3610"/>
                  </a:lnTo>
                  <a:lnTo>
                    <a:pt x="5354" y="832"/>
                  </a:lnTo>
                  <a:close/>
                  <a:moveTo>
                    <a:pt x="6261" y="2736"/>
                  </a:moveTo>
                  <a:lnTo>
                    <a:pt x="5713" y="3699"/>
                  </a:lnTo>
                  <a:lnTo>
                    <a:pt x="5713" y="3699"/>
                  </a:lnTo>
                  <a:lnTo>
                    <a:pt x="5791" y="2893"/>
                  </a:lnTo>
                  <a:cubicBezTo>
                    <a:pt x="5948" y="2826"/>
                    <a:pt x="6105" y="2770"/>
                    <a:pt x="6261" y="2736"/>
                  </a:cubicBezTo>
                  <a:close/>
                  <a:moveTo>
                    <a:pt x="3932" y="1033"/>
                  </a:moveTo>
                  <a:lnTo>
                    <a:pt x="3584" y="3778"/>
                  </a:lnTo>
                  <a:cubicBezTo>
                    <a:pt x="3517" y="3766"/>
                    <a:pt x="3450" y="3755"/>
                    <a:pt x="3394" y="3744"/>
                  </a:cubicBezTo>
                  <a:cubicBezTo>
                    <a:pt x="3204" y="3699"/>
                    <a:pt x="3002" y="3654"/>
                    <a:pt x="2812" y="3610"/>
                  </a:cubicBezTo>
                  <a:lnTo>
                    <a:pt x="3932" y="1033"/>
                  </a:lnTo>
                  <a:close/>
                  <a:moveTo>
                    <a:pt x="6676" y="2725"/>
                  </a:moveTo>
                  <a:cubicBezTo>
                    <a:pt x="6900" y="2747"/>
                    <a:pt x="7101" y="2837"/>
                    <a:pt x="7269" y="2994"/>
                  </a:cubicBezTo>
                  <a:lnTo>
                    <a:pt x="6575" y="3890"/>
                  </a:lnTo>
                  <a:lnTo>
                    <a:pt x="6676" y="2725"/>
                  </a:lnTo>
                  <a:close/>
                  <a:moveTo>
                    <a:pt x="4940" y="1582"/>
                  </a:moveTo>
                  <a:lnTo>
                    <a:pt x="4458" y="3923"/>
                  </a:lnTo>
                  <a:cubicBezTo>
                    <a:pt x="4279" y="3901"/>
                    <a:pt x="4100" y="3867"/>
                    <a:pt x="3920" y="3845"/>
                  </a:cubicBezTo>
                  <a:lnTo>
                    <a:pt x="4940" y="1582"/>
                  </a:lnTo>
                  <a:close/>
                  <a:moveTo>
                    <a:pt x="7426" y="3206"/>
                  </a:moveTo>
                  <a:cubicBezTo>
                    <a:pt x="7449" y="3251"/>
                    <a:pt x="7482" y="3307"/>
                    <a:pt x="7516" y="3363"/>
                  </a:cubicBezTo>
                  <a:cubicBezTo>
                    <a:pt x="7673" y="3822"/>
                    <a:pt x="7236" y="3957"/>
                    <a:pt x="6810" y="4002"/>
                  </a:cubicBezTo>
                  <a:lnTo>
                    <a:pt x="7426" y="3206"/>
                  </a:lnTo>
                  <a:close/>
                  <a:moveTo>
                    <a:pt x="5533" y="2949"/>
                  </a:moveTo>
                  <a:lnTo>
                    <a:pt x="5433" y="4024"/>
                  </a:lnTo>
                  <a:cubicBezTo>
                    <a:pt x="5242" y="4002"/>
                    <a:pt x="5041" y="3990"/>
                    <a:pt x="4839" y="3968"/>
                  </a:cubicBezTo>
                  <a:lnTo>
                    <a:pt x="5533" y="2949"/>
                  </a:lnTo>
                  <a:close/>
                  <a:moveTo>
                    <a:pt x="6407" y="2994"/>
                  </a:moveTo>
                  <a:lnTo>
                    <a:pt x="6317" y="4035"/>
                  </a:lnTo>
                  <a:lnTo>
                    <a:pt x="6284" y="4035"/>
                  </a:lnTo>
                  <a:cubicBezTo>
                    <a:pt x="6127" y="4035"/>
                    <a:pt x="5970" y="4024"/>
                    <a:pt x="5825" y="4024"/>
                  </a:cubicBezTo>
                  <a:lnTo>
                    <a:pt x="6407" y="2994"/>
                  </a:lnTo>
                  <a:close/>
                  <a:moveTo>
                    <a:pt x="4533" y="0"/>
                  </a:moveTo>
                  <a:cubicBezTo>
                    <a:pt x="4258" y="0"/>
                    <a:pt x="3989" y="40"/>
                    <a:pt x="3752" y="115"/>
                  </a:cubicBezTo>
                  <a:cubicBezTo>
                    <a:pt x="3170" y="294"/>
                    <a:pt x="2722" y="697"/>
                    <a:pt x="2408" y="1190"/>
                  </a:cubicBezTo>
                  <a:cubicBezTo>
                    <a:pt x="2140" y="1097"/>
                    <a:pt x="1861" y="1036"/>
                    <a:pt x="1585" y="1036"/>
                  </a:cubicBezTo>
                  <a:cubicBezTo>
                    <a:pt x="1298" y="1036"/>
                    <a:pt x="1014" y="1103"/>
                    <a:pt x="751" y="1269"/>
                  </a:cubicBezTo>
                  <a:cubicBezTo>
                    <a:pt x="336" y="1526"/>
                    <a:pt x="0" y="2053"/>
                    <a:pt x="90" y="2557"/>
                  </a:cubicBezTo>
                  <a:cubicBezTo>
                    <a:pt x="258" y="3397"/>
                    <a:pt x="1423" y="3778"/>
                    <a:pt x="2128" y="3979"/>
                  </a:cubicBezTo>
                  <a:cubicBezTo>
                    <a:pt x="3303" y="4334"/>
                    <a:pt x="4578" y="4523"/>
                    <a:pt x="5814" y="4523"/>
                  </a:cubicBezTo>
                  <a:cubicBezTo>
                    <a:pt x="5945" y="4523"/>
                    <a:pt x="6075" y="4521"/>
                    <a:pt x="6205" y="4517"/>
                  </a:cubicBezTo>
                  <a:cubicBezTo>
                    <a:pt x="6922" y="4494"/>
                    <a:pt x="8614" y="4282"/>
                    <a:pt x="8233" y="3173"/>
                  </a:cubicBezTo>
                  <a:cubicBezTo>
                    <a:pt x="7953" y="2483"/>
                    <a:pt x="7362" y="2216"/>
                    <a:pt x="6727" y="2216"/>
                  </a:cubicBezTo>
                  <a:cubicBezTo>
                    <a:pt x="6547" y="2216"/>
                    <a:pt x="6364" y="2237"/>
                    <a:pt x="6183" y="2277"/>
                  </a:cubicBezTo>
                  <a:cubicBezTo>
                    <a:pt x="6441" y="1683"/>
                    <a:pt x="6519" y="977"/>
                    <a:pt x="6015" y="507"/>
                  </a:cubicBezTo>
                  <a:cubicBezTo>
                    <a:pt x="5643" y="157"/>
                    <a:pt x="5077" y="0"/>
                    <a:pt x="45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5" name="Google Shape;3345;p18"/>
            <p:cNvSpPr/>
            <p:nvPr/>
          </p:nvSpPr>
          <p:spPr>
            <a:xfrm>
              <a:off x="564933" y="3263507"/>
              <a:ext cx="207580" cy="106029"/>
            </a:xfrm>
            <a:custGeom>
              <a:avLst/>
              <a:gdLst/>
              <a:ahLst/>
              <a:cxnLst/>
              <a:rect l="l" t="t" r="r" b="b"/>
              <a:pathLst>
                <a:path w="6259" h="3197" extrusionOk="0">
                  <a:moveTo>
                    <a:pt x="4936" y="1035"/>
                  </a:moveTo>
                  <a:lnTo>
                    <a:pt x="4892" y="1046"/>
                  </a:lnTo>
                  <a:lnTo>
                    <a:pt x="5037" y="2065"/>
                  </a:lnTo>
                  <a:lnTo>
                    <a:pt x="4500" y="1147"/>
                  </a:lnTo>
                  <a:cubicBezTo>
                    <a:pt x="4511" y="1147"/>
                    <a:pt x="4511" y="1147"/>
                    <a:pt x="4522" y="1136"/>
                  </a:cubicBezTo>
                  <a:cubicBezTo>
                    <a:pt x="4656" y="1080"/>
                    <a:pt x="4802" y="1046"/>
                    <a:pt x="4936" y="1035"/>
                  </a:cubicBezTo>
                  <a:close/>
                  <a:moveTo>
                    <a:pt x="5071" y="1046"/>
                  </a:moveTo>
                  <a:lnTo>
                    <a:pt x="5071" y="1046"/>
                  </a:lnTo>
                  <a:cubicBezTo>
                    <a:pt x="5295" y="1068"/>
                    <a:pt x="5485" y="1203"/>
                    <a:pt x="5586" y="1483"/>
                  </a:cubicBezTo>
                  <a:cubicBezTo>
                    <a:pt x="5664" y="1696"/>
                    <a:pt x="5631" y="1897"/>
                    <a:pt x="5485" y="2065"/>
                  </a:cubicBezTo>
                  <a:cubicBezTo>
                    <a:pt x="5418" y="2144"/>
                    <a:pt x="5328" y="2211"/>
                    <a:pt x="5250" y="2267"/>
                  </a:cubicBezTo>
                  <a:lnTo>
                    <a:pt x="5071" y="1046"/>
                  </a:lnTo>
                  <a:close/>
                  <a:moveTo>
                    <a:pt x="3424" y="408"/>
                  </a:moveTo>
                  <a:cubicBezTo>
                    <a:pt x="3727" y="564"/>
                    <a:pt x="3951" y="856"/>
                    <a:pt x="4096" y="1158"/>
                  </a:cubicBezTo>
                  <a:cubicBezTo>
                    <a:pt x="4122" y="1201"/>
                    <a:pt x="4169" y="1218"/>
                    <a:pt x="4225" y="1218"/>
                  </a:cubicBezTo>
                  <a:cubicBezTo>
                    <a:pt x="4241" y="1218"/>
                    <a:pt x="4258" y="1217"/>
                    <a:pt x="4276" y="1214"/>
                  </a:cubicBezTo>
                  <a:lnTo>
                    <a:pt x="4276" y="1214"/>
                  </a:lnTo>
                  <a:lnTo>
                    <a:pt x="4253" y="2301"/>
                  </a:lnTo>
                  <a:lnTo>
                    <a:pt x="3424" y="408"/>
                  </a:lnTo>
                  <a:close/>
                  <a:moveTo>
                    <a:pt x="2878" y="259"/>
                  </a:moveTo>
                  <a:cubicBezTo>
                    <a:pt x="2960" y="259"/>
                    <a:pt x="3043" y="268"/>
                    <a:pt x="3122" y="284"/>
                  </a:cubicBezTo>
                  <a:lnTo>
                    <a:pt x="3391" y="2357"/>
                  </a:lnTo>
                  <a:lnTo>
                    <a:pt x="2472" y="340"/>
                  </a:lnTo>
                  <a:cubicBezTo>
                    <a:pt x="2599" y="284"/>
                    <a:pt x="2739" y="259"/>
                    <a:pt x="2878" y="259"/>
                  </a:cubicBezTo>
                  <a:close/>
                  <a:moveTo>
                    <a:pt x="2304" y="464"/>
                  </a:moveTo>
                  <a:lnTo>
                    <a:pt x="2741" y="2581"/>
                  </a:lnTo>
                  <a:lnTo>
                    <a:pt x="2338" y="1987"/>
                  </a:lnTo>
                  <a:cubicBezTo>
                    <a:pt x="2416" y="1953"/>
                    <a:pt x="2450" y="1897"/>
                    <a:pt x="2416" y="1841"/>
                  </a:cubicBezTo>
                  <a:lnTo>
                    <a:pt x="2416" y="1841"/>
                  </a:lnTo>
                  <a:cubicBezTo>
                    <a:pt x="2420" y="1848"/>
                    <a:pt x="2421" y="1851"/>
                    <a:pt x="2420" y="1851"/>
                  </a:cubicBezTo>
                  <a:cubicBezTo>
                    <a:pt x="2416" y="1851"/>
                    <a:pt x="2359" y="1759"/>
                    <a:pt x="2349" y="1740"/>
                  </a:cubicBezTo>
                  <a:cubicBezTo>
                    <a:pt x="2293" y="1640"/>
                    <a:pt x="2248" y="1550"/>
                    <a:pt x="2215" y="1449"/>
                  </a:cubicBezTo>
                  <a:cubicBezTo>
                    <a:pt x="2125" y="1203"/>
                    <a:pt x="2058" y="912"/>
                    <a:pt x="2159" y="665"/>
                  </a:cubicBezTo>
                  <a:cubicBezTo>
                    <a:pt x="2192" y="587"/>
                    <a:pt x="2248" y="520"/>
                    <a:pt x="2304" y="464"/>
                  </a:cubicBezTo>
                  <a:close/>
                  <a:moveTo>
                    <a:pt x="4455" y="1416"/>
                  </a:moveTo>
                  <a:lnTo>
                    <a:pt x="5015" y="2390"/>
                  </a:lnTo>
                  <a:cubicBezTo>
                    <a:pt x="4836" y="2480"/>
                    <a:pt x="4634" y="2558"/>
                    <a:pt x="4432" y="2603"/>
                  </a:cubicBezTo>
                  <a:lnTo>
                    <a:pt x="4455" y="1416"/>
                  </a:lnTo>
                  <a:close/>
                  <a:moveTo>
                    <a:pt x="1666" y="1942"/>
                  </a:moveTo>
                  <a:cubicBezTo>
                    <a:pt x="1767" y="1976"/>
                    <a:pt x="1856" y="2009"/>
                    <a:pt x="1957" y="2054"/>
                  </a:cubicBezTo>
                  <a:cubicBezTo>
                    <a:pt x="1968" y="2065"/>
                    <a:pt x="1991" y="2065"/>
                    <a:pt x="2013" y="2065"/>
                  </a:cubicBezTo>
                  <a:lnTo>
                    <a:pt x="2058" y="2648"/>
                  </a:lnTo>
                  <a:lnTo>
                    <a:pt x="1666" y="1942"/>
                  </a:lnTo>
                  <a:close/>
                  <a:moveTo>
                    <a:pt x="1269" y="1881"/>
                  </a:moveTo>
                  <a:cubicBezTo>
                    <a:pt x="1296" y="1881"/>
                    <a:pt x="1324" y="1883"/>
                    <a:pt x="1352" y="1886"/>
                  </a:cubicBezTo>
                  <a:lnTo>
                    <a:pt x="1442" y="2782"/>
                  </a:lnTo>
                  <a:lnTo>
                    <a:pt x="882" y="2065"/>
                  </a:lnTo>
                  <a:cubicBezTo>
                    <a:pt x="978" y="1940"/>
                    <a:pt x="1107" y="1881"/>
                    <a:pt x="1269" y="1881"/>
                  </a:cubicBezTo>
                  <a:close/>
                  <a:moveTo>
                    <a:pt x="3357" y="710"/>
                  </a:moveTo>
                  <a:lnTo>
                    <a:pt x="4220" y="2659"/>
                  </a:lnTo>
                  <a:cubicBezTo>
                    <a:pt x="4152" y="2681"/>
                    <a:pt x="4096" y="2693"/>
                    <a:pt x="4040" y="2704"/>
                  </a:cubicBezTo>
                  <a:cubicBezTo>
                    <a:pt x="3895" y="2737"/>
                    <a:pt x="3760" y="2760"/>
                    <a:pt x="3626" y="2793"/>
                  </a:cubicBezTo>
                  <a:lnTo>
                    <a:pt x="3357" y="710"/>
                  </a:lnTo>
                  <a:close/>
                  <a:moveTo>
                    <a:pt x="781" y="2233"/>
                  </a:moveTo>
                  <a:lnTo>
                    <a:pt x="1285" y="2883"/>
                  </a:lnTo>
                  <a:cubicBezTo>
                    <a:pt x="938" y="2816"/>
                    <a:pt x="624" y="2659"/>
                    <a:pt x="759" y="2289"/>
                  </a:cubicBezTo>
                  <a:cubicBezTo>
                    <a:pt x="759" y="2267"/>
                    <a:pt x="770" y="2256"/>
                    <a:pt x="781" y="2233"/>
                  </a:cubicBezTo>
                  <a:close/>
                  <a:moveTo>
                    <a:pt x="2629" y="1113"/>
                  </a:moveTo>
                  <a:lnTo>
                    <a:pt x="3402" y="2827"/>
                  </a:lnTo>
                  <a:cubicBezTo>
                    <a:pt x="3268" y="2849"/>
                    <a:pt x="3133" y="2872"/>
                    <a:pt x="2988" y="2894"/>
                  </a:cubicBezTo>
                  <a:lnTo>
                    <a:pt x="2629" y="1113"/>
                  </a:lnTo>
                  <a:close/>
                  <a:moveTo>
                    <a:pt x="2192" y="2099"/>
                  </a:moveTo>
                  <a:lnTo>
                    <a:pt x="2752" y="2917"/>
                  </a:lnTo>
                  <a:cubicBezTo>
                    <a:pt x="2595" y="2928"/>
                    <a:pt x="2427" y="2939"/>
                    <a:pt x="2271" y="2939"/>
                  </a:cubicBezTo>
                  <a:lnTo>
                    <a:pt x="2192" y="2099"/>
                  </a:lnTo>
                  <a:close/>
                  <a:moveTo>
                    <a:pt x="1565" y="2133"/>
                  </a:moveTo>
                  <a:lnTo>
                    <a:pt x="2024" y="2939"/>
                  </a:lnTo>
                  <a:cubicBezTo>
                    <a:pt x="2002" y="2939"/>
                    <a:pt x="1979" y="2944"/>
                    <a:pt x="1957" y="2944"/>
                  </a:cubicBezTo>
                  <a:cubicBezTo>
                    <a:pt x="1946" y="2944"/>
                    <a:pt x="1935" y="2943"/>
                    <a:pt x="1923" y="2939"/>
                  </a:cubicBezTo>
                  <a:cubicBezTo>
                    <a:pt x="1856" y="2939"/>
                    <a:pt x="1744" y="2939"/>
                    <a:pt x="1632" y="2928"/>
                  </a:cubicBezTo>
                  <a:lnTo>
                    <a:pt x="1565" y="2133"/>
                  </a:lnTo>
                  <a:close/>
                  <a:moveTo>
                    <a:pt x="3192" y="0"/>
                  </a:moveTo>
                  <a:cubicBezTo>
                    <a:pt x="3184" y="0"/>
                    <a:pt x="3176" y="1"/>
                    <a:pt x="3167" y="4"/>
                  </a:cubicBezTo>
                  <a:cubicBezTo>
                    <a:pt x="3156" y="4"/>
                    <a:pt x="3156" y="16"/>
                    <a:pt x="3156" y="16"/>
                  </a:cubicBezTo>
                  <a:cubicBezTo>
                    <a:pt x="3139" y="15"/>
                    <a:pt x="3123" y="15"/>
                    <a:pt x="3106" y="15"/>
                  </a:cubicBezTo>
                  <a:cubicBezTo>
                    <a:pt x="2660" y="15"/>
                    <a:pt x="2180" y="160"/>
                    <a:pt x="1856" y="430"/>
                  </a:cubicBezTo>
                  <a:cubicBezTo>
                    <a:pt x="1498" y="755"/>
                    <a:pt x="1531" y="1225"/>
                    <a:pt x="1711" y="1640"/>
                  </a:cubicBezTo>
                  <a:cubicBezTo>
                    <a:pt x="1637" y="1632"/>
                    <a:pt x="1563" y="1627"/>
                    <a:pt x="1490" y="1627"/>
                  </a:cubicBezTo>
                  <a:cubicBezTo>
                    <a:pt x="959" y="1627"/>
                    <a:pt x="449" y="1846"/>
                    <a:pt x="232" y="2368"/>
                  </a:cubicBezTo>
                  <a:cubicBezTo>
                    <a:pt x="1" y="3048"/>
                    <a:pt x="888" y="3197"/>
                    <a:pt x="1716" y="3197"/>
                  </a:cubicBezTo>
                  <a:cubicBezTo>
                    <a:pt x="2211" y="3197"/>
                    <a:pt x="2685" y="3143"/>
                    <a:pt x="2887" y="3118"/>
                  </a:cubicBezTo>
                  <a:cubicBezTo>
                    <a:pt x="3100" y="3096"/>
                    <a:pt x="3324" y="3062"/>
                    <a:pt x="3536" y="3017"/>
                  </a:cubicBezTo>
                  <a:cubicBezTo>
                    <a:pt x="3559" y="3029"/>
                    <a:pt x="3570" y="3029"/>
                    <a:pt x="3581" y="3029"/>
                  </a:cubicBezTo>
                  <a:cubicBezTo>
                    <a:pt x="3581" y="3029"/>
                    <a:pt x="3592" y="3017"/>
                    <a:pt x="3592" y="3017"/>
                  </a:cubicBezTo>
                  <a:cubicBezTo>
                    <a:pt x="3850" y="2961"/>
                    <a:pt x="4108" y="2905"/>
                    <a:pt x="4365" y="2838"/>
                  </a:cubicBezTo>
                  <a:cubicBezTo>
                    <a:pt x="4600" y="2782"/>
                    <a:pt x="4880" y="2704"/>
                    <a:pt x="5149" y="2592"/>
                  </a:cubicBezTo>
                  <a:cubicBezTo>
                    <a:pt x="5172" y="2603"/>
                    <a:pt x="5194" y="2603"/>
                    <a:pt x="5216" y="2603"/>
                  </a:cubicBezTo>
                  <a:cubicBezTo>
                    <a:pt x="5250" y="2592"/>
                    <a:pt x="5261" y="2569"/>
                    <a:pt x="5272" y="2536"/>
                  </a:cubicBezTo>
                  <a:cubicBezTo>
                    <a:pt x="5608" y="2390"/>
                    <a:pt x="5922" y="2189"/>
                    <a:pt x="6079" y="1886"/>
                  </a:cubicBezTo>
                  <a:cubicBezTo>
                    <a:pt x="6258" y="1550"/>
                    <a:pt x="6101" y="1136"/>
                    <a:pt x="5810" y="923"/>
                  </a:cubicBezTo>
                  <a:cubicBezTo>
                    <a:pt x="5635" y="801"/>
                    <a:pt x="5438" y="754"/>
                    <a:pt x="5235" y="754"/>
                  </a:cubicBezTo>
                  <a:cubicBezTo>
                    <a:pt x="5008" y="754"/>
                    <a:pt x="4774" y="812"/>
                    <a:pt x="4556" y="889"/>
                  </a:cubicBezTo>
                  <a:cubicBezTo>
                    <a:pt x="4332" y="497"/>
                    <a:pt x="3996" y="161"/>
                    <a:pt x="3536" y="49"/>
                  </a:cubicBezTo>
                  <a:cubicBezTo>
                    <a:pt x="3447" y="38"/>
                    <a:pt x="3346" y="27"/>
                    <a:pt x="3245" y="27"/>
                  </a:cubicBezTo>
                  <a:cubicBezTo>
                    <a:pt x="3229" y="10"/>
                    <a:pt x="3212" y="0"/>
                    <a:pt x="3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6" name="Google Shape;3346;p18"/>
            <p:cNvSpPr/>
            <p:nvPr/>
          </p:nvSpPr>
          <p:spPr>
            <a:xfrm>
              <a:off x="-27295" y="3489294"/>
              <a:ext cx="285683" cy="148745"/>
            </a:xfrm>
            <a:custGeom>
              <a:avLst/>
              <a:gdLst/>
              <a:ahLst/>
              <a:cxnLst/>
              <a:rect l="l" t="t" r="r" b="b"/>
              <a:pathLst>
                <a:path w="8614" h="4485" extrusionOk="0">
                  <a:moveTo>
                    <a:pt x="1826" y="1541"/>
                  </a:moveTo>
                  <a:cubicBezTo>
                    <a:pt x="1983" y="1597"/>
                    <a:pt x="2139" y="1664"/>
                    <a:pt x="2263" y="1720"/>
                  </a:cubicBezTo>
                  <a:cubicBezTo>
                    <a:pt x="2274" y="1731"/>
                    <a:pt x="2285" y="1731"/>
                    <a:pt x="2296" y="1731"/>
                  </a:cubicBezTo>
                  <a:lnTo>
                    <a:pt x="1635" y="2874"/>
                  </a:lnTo>
                  <a:lnTo>
                    <a:pt x="1826" y="1541"/>
                  </a:lnTo>
                  <a:close/>
                  <a:moveTo>
                    <a:pt x="1434" y="1480"/>
                  </a:moveTo>
                  <a:cubicBezTo>
                    <a:pt x="1481" y="1480"/>
                    <a:pt x="1529" y="1486"/>
                    <a:pt x="1579" y="1496"/>
                  </a:cubicBezTo>
                  <a:lnTo>
                    <a:pt x="1367" y="3008"/>
                  </a:lnTo>
                  <a:cubicBezTo>
                    <a:pt x="1322" y="2974"/>
                    <a:pt x="1266" y="2952"/>
                    <a:pt x="1232" y="2930"/>
                  </a:cubicBezTo>
                  <a:cubicBezTo>
                    <a:pt x="986" y="2739"/>
                    <a:pt x="773" y="2470"/>
                    <a:pt x="818" y="2134"/>
                  </a:cubicBezTo>
                  <a:cubicBezTo>
                    <a:pt x="851" y="1899"/>
                    <a:pt x="1019" y="1586"/>
                    <a:pt x="1266" y="1507"/>
                  </a:cubicBezTo>
                  <a:cubicBezTo>
                    <a:pt x="1321" y="1489"/>
                    <a:pt x="1377" y="1480"/>
                    <a:pt x="1434" y="1480"/>
                  </a:cubicBezTo>
                  <a:close/>
                  <a:moveTo>
                    <a:pt x="3876" y="522"/>
                  </a:moveTo>
                  <a:lnTo>
                    <a:pt x="2700" y="3210"/>
                  </a:lnTo>
                  <a:lnTo>
                    <a:pt x="2677" y="1720"/>
                  </a:lnTo>
                  <a:cubicBezTo>
                    <a:pt x="2767" y="1686"/>
                    <a:pt x="2856" y="1630"/>
                    <a:pt x="2890" y="1552"/>
                  </a:cubicBezTo>
                  <a:cubicBezTo>
                    <a:pt x="3103" y="1126"/>
                    <a:pt x="3416" y="678"/>
                    <a:pt x="3876" y="522"/>
                  </a:cubicBezTo>
                  <a:close/>
                  <a:moveTo>
                    <a:pt x="4324" y="453"/>
                  </a:moveTo>
                  <a:cubicBezTo>
                    <a:pt x="4577" y="453"/>
                    <a:pt x="4860" y="509"/>
                    <a:pt x="5096" y="622"/>
                  </a:cubicBezTo>
                  <a:lnTo>
                    <a:pt x="3898" y="3277"/>
                  </a:lnTo>
                  <a:lnTo>
                    <a:pt x="4256" y="454"/>
                  </a:lnTo>
                  <a:cubicBezTo>
                    <a:pt x="4279" y="453"/>
                    <a:pt x="4302" y="453"/>
                    <a:pt x="4324" y="453"/>
                  </a:cubicBezTo>
                  <a:close/>
                  <a:moveTo>
                    <a:pt x="2431" y="1989"/>
                  </a:moveTo>
                  <a:lnTo>
                    <a:pt x="2453" y="3501"/>
                  </a:lnTo>
                  <a:cubicBezTo>
                    <a:pt x="2207" y="3423"/>
                    <a:pt x="1949" y="3344"/>
                    <a:pt x="1725" y="3221"/>
                  </a:cubicBezTo>
                  <a:lnTo>
                    <a:pt x="2431" y="1989"/>
                  </a:lnTo>
                  <a:close/>
                  <a:moveTo>
                    <a:pt x="5354" y="802"/>
                  </a:moveTo>
                  <a:cubicBezTo>
                    <a:pt x="5444" y="880"/>
                    <a:pt x="5522" y="981"/>
                    <a:pt x="5578" y="1082"/>
                  </a:cubicBezTo>
                  <a:cubicBezTo>
                    <a:pt x="5813" y="1597"/>
                    <a:pt x="5522" y="2258"/>
                    <a:pt x="5231" y="2694"/>
                  </a:cubicBezTo>
                  <a:cubicBezTo>
                    <a:pt x="5164" y="2795"/>
                    <a:pt x="5197" y="2851"/>
                    <a:pt x="5264" y="2885"/>
                  </a:cubicBezTo>
                  <a:lnTo>
                    <a:pt x="4783" y="3591"/>
                  </a:lnTo>
                  <a:lnTo>
                    <a:pt x="5354" y="802"/>
                  </a:lnTo>
                  <a:close/>
                  <a:moveTo>
                    <a:pt x="6273" y="2694"/>
                  </a:moveTo>
                  <a:lnTo>
                    <a:pt x="5724" y="3680"/>
                  </a:lnTo>
                  <a:lnTo>
                    <a:pt x="5791" y="2851"/>
                  </a:lnTo>
                  <a:cubicBezTo>
                    <a:pt x="5948" y="2773"/>
                    <a:pt x="6116" y="2728"/>
                    <a:pt x="6273" y="2694"/>
                  </a:cubicBezTo>
                  <a:close/>
                  <a:moveTo>
                    <a:pt x="3932" y="1014"/>
                  </a:moveTo>
                  <a:lnTo>
                    <a:pt x="3584" y="3770"/>
                  </a:lnTo>
                  <a:cubicBezTo>
                    <a:pt x="3517" y="3759"/>
                    <a:pt x="3461" y="3747"/>
                    <a:pt x="3394" y="3736"/>
                  </a:cubicBezTo>
                  <a:cubicBezTo>
                    <a:pt x="3204" y="3703"/>
                    <a:pt x="3002" y="3647"/>
                    <a:pt x="2800" y="3602"/>
                  </a:cubicBezTo>
                  <a:lnTo>
                    <a:pt x="3932" y="1014"/>
                  </a:lnTo>
                  <a:close/>
                  <a:moveTo>
                    <a:pt x="6687" y="2683"/>
                  </a:moveTo>
                  <a:cubicBezTo>
                    <a:pt x="6900" y="2717"/>
                    <a:pt x="7101" y="2806"/>
                    <a:pt x="7269" y="2974"/>
                  </a:cubicBezTo>
                  <a:lnTo>
                    <a:pt x="6575" y="3871"/>
                  </a:lnTo>
                  <a:lnTo>
                    <a:pt x="6687" y="2683"/>
                  </a:lnTo>
                  <a:close/>
                  <a:moveTo>
                    <a:pt x="4940" y="1574"/>
                  </a:moveTo>
                  <a:lnTo>
                    <a:pt x="4458" y="3927"/>
                  </a:lnTo>
                  <a:cubicBezTo>
                    <a:pt x="4279" y="3893"/>
                    <a:pt x="4100" y="3871"/>
                    <a:pt x="3909" y="3837"/>
                  </a:cubicBezTo>
                  <a:lnTo>
                    <a:pt x="4940" y="1574"/>
                  </a:lnTo>
                  <a:close/>
                  <a:moveTo>
                    <a:pt x="5533" y="2930"/>
                  </a:moveTo>
                  <a:lnTo>
                    <a:pt x="5432" y="4016"/>
                  </a:lnTo>
                  <a:cubicBezTo>
                    <a:pt x="5231" y="4005"/>
                    <a:pt x="5029" y="3983"/>
                    <a:pt x="4828" y="3971"/>
                  </a:cubicBezTo>
                  <a:lnTo>
                    <a:pt x="5533" y="2930"/>
                  </a:lnTo>
                  <a:close/>
                  <a:moveTo>
                    <a:pt x="7426" y="3187"/>
                  </a:moveTo>
                  <a:cubicBezTo>
                    <a:pt x="7460" y="3232"/>
                    <a:pt x="7482" y="3288"/>
                    <a:pt x="7516" y="3344"/>
                  </a:cubicBezTo>
                  <a:cubicBezTo>
                    <a:pt x="7684" y="3837"/>
                    <a:pt x="7225" y="3971"/>
                    <a:pt x="6788" y="4016"/>
                  </a:cubicBezTo>
                  <a:lnTo>
                    <a:pt x="7426" y="3187"/>
                  </a:lnTo>
                  <a:close/>
                  <a:moveTo>
                    <a:pt x="6407" y="2974"/>
                  </a:moveTo>
                  <a:lnTo>
                    <a:pt x="6317" y="4039"/>
                  </a:lnTo>
                  <a:lnTo>
                    <a:pt x="6295" y="4039"/>
                  </a:lnTo>
                  <a:cubicBezTo>
                    <a:pt x="6127" y="4039"/>
                    <a:pt x="5970" y="4027"/>
                    <a:pt x="5813" y="4027"/>
                  </a:cubicBezTo>
                  <a:lnTo>
                    <a:pt x="6407" y="2974"/>
                  </a:lnTo>
                  <a:close/>
                  <a:moveTo>
                    <a:pt x="4555" y="0"/>
                  </a:moveTo>
                  <a:cubicBezTo>
                    <a:pt x="4274" y="0"/>
                    <a:pt x="3998" y="42"/>
                    <a:pt x="3752" y="118"/>
                  </a:cubicBezTo>
                  <a:cubicBezTo>
                    <a:pt x="3181" y="298"/>
                    <a:pt x="2733" y="690"/>
                    <a:pt x="2408" y="1182"/>
                  </a:cubicBezTo>
                  <a:cubicBezTo>
                    <a:pt x="2146" y="1097"/>
                    <a:pt x="1874" y="1042"/>
                    <a:pt x="1606" y="1042"/>
                  </a:cubicBezTo>
                  <a:cubicBezTo>
                    <a:pt x="1311" y="1042"/>
                    <a:pt x="1020" y="1108"/>
                    <a:pt x="751" y="1272"/>
                  </a:cubicBezTo>
                  <a:cubicBezTo>
                    <a:pt x="347" y="1530"/>
                    <a:pt x="0" y="2045"/>
                    <a:pt x="101" y="2538"/>
                  </a:cubicBezTo>
                  <a:cubicBezTo>
                    <a:pt x="258" y="3378"/>
                    <a:pt x="1434" y="3736"/>
                    <a:pt x="2117" y="3949"/>
                  </a:cubicBezTo>
                  <a:cubicBezTo>
                    <a:pt x="3267" y="4296"/>
                    <a:pt x="4523" y="4485"/>
                    <a:pt x="5736" y="4485"/>
                  </a:cubicBezTo>
                  <a:cubicBezTo>
                    <a:pt x="5893" y="4485"/>
                    <a:pt x="6050" y="4482"/>
                    <a:pt x="6205" y="4475"/>
                  </a:cubicBezTo>
                  <a:cubicBezTo>
                    <a:pt x="6900" y="4453"/>
                    <a:pt x="8613" y="4251"/>
                    <a:pt x="8233" y="3154"/>
                  </a:cubicBezTo>
                  <a:cubicBezTo>
                    <a:pt x="7957" y="2472"/>
                    <a:pt x="7368" y="2216"/>
                    <a:pt x="6734" y="2216"/>
                  </a:cubicBezTo>
                  <a:cubicBezTo>
                    <a:pt x="6545" y="2216"/>
                    <a:pt x="6351" y="2239"/>
                    <a:pt x="6161" y="2280"/>
                  </a:cubicBezTo>
                  <a:cubicBezTo>
                    <a:pt x="6429" y="1686"/>
                    <a:pt x="6530" y="970"/>
                    <a:pt x="6026" y="499"/>
                  </a:cubicBezTo>
                  <a:cubicBezTo>
                    <a:pt x="5650" y="153"/>
                    <a:pt x="5095" y="0"/>
                    <a:pt x="45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7" name="Google Shape;3347;p18"/>
            <p:cNvSpPr/>
            <p:nvPr/>
          </p:nvSpPr>
          <p:spPr>
            <a:xfrm>
              <a:off x="390054" y="3503124"/>
              <a:ext cx="208210" cy="108416"/>
            </a:xfrm>
            <a:custGeom>
              <a:avLst/>
              <a:gdLst/>
              <a:ahLst/>
              <a:cxnLst/>
              <a:rect l="l" t="t" r="r" b="b"/>
              <a:pathLst>
                <a:path w="6278" h="3269" extrusionOk="0">
                  <a:moveTo>
                    <a:pt x="4912" y="1113"/>
                  </a:moveTo>
                  <a:lnTo>
                    <a:pt x="5057" y="2098"/>
                  </a:lnTo>
                  <a:lnTo>
                    <a:pt x="5057" y="2098"/>
                  </a:lnTo>
                  <a:lnTo>
                    <a:pt x="4542" y="1225"/>
                  </a:lnTo>
                  <a:cubicBezTo>
                    <a:pt x="4665" y="1169"/>
                    <a:pt x="4788" y="1135"/>
                    <a:pt x="4912" y="1113"/>
                  </a:cubicBezTo>
                  <a:close/>
                  <a:moveTo>
                    <a:pt x="5091" y="1101"/>
                  </a:moveTo>
                  <a:cubicBezTo>
                    <a:pt x="5304" y="1124"/>
                    <a:pt x="5483" y="1225"/>
                    <a:pt x="5595" y="1482"/>
                  </a:cubicBezTo>
                  <a:cubicBezTo>
                    <a:pt x="5684" y="1684"/>
                    <a:pt x="5662" y="1885"/>
                    <a:pt x="5516" y="2053"/>
                  </a:cubicBezTo>
                  <a:cubicBezTo>
                    <a:pt x="5449" y="2132"/>
                    <a:pt x="5360" y="2199"/>
                    <a:pt x="5259" y="2266"/>
                  </a:cubicBezTo>
                  <a:lnTo>
                    <a:pt x="5091" y="1101"/>
                  </a:lnTo>
                  <a:close/>
                  <a:moveTo>
                    <a:pt x="3455" y="463"/>
                  </a:moveTo>
                  <a:lnTo>
                    <a:pt x="3455" y="463"/>
                  </a:lnTo>
                  <a:cubicBezTo>
                    <a:pt x="3758" y="620"/>
                    <a:pt x="3971" y="900"/>
                    <a:pt x="4116" y="1191"/>
                  </a:cubicBezTo>
                  <a:cubicBezTo>
                    <a:pt x="4150" y="1258"/>
                    <a:pt x="4217" y="1281"/>
                    <a:pt x="4295" y="1292"/>
                  </a:cubicBezTo>
                  <a:lnTo>
                    <a:pt x="4273" y="2333"/>
                  </a:lnTo>
                  <a:lnTo>
                    <a:pt x="3455" y="463"/>
                  </a:lnTo>
                  <a:close/>
                  <a:moveTo>
                    <a:pt x="2943" y="334"/>
                  </a:moveTo>
                  <a:cubicBezTo>
                    <a:pt x="3015" y="334"/>
                    <a:pt x="3086" y="340"/>
                    <a:pt x="3153" y="351"/>
                  </a:cubicBezTo>
                  <a:lnTo>
                    <a:pt x="3411" y="2389"/>
                  </a:lnTo>
                  <a:lnTo>
                    <a:pt x="2515" y="418"/>
                  </a:lnTo>
                  <a:cubicBezTo>
                    <a:pt x="2649" y="358"/>
                    <a:pt x="2798" y="334"/>
                    <a:pt x="2943" y="334"/>
                  </a:cubicBezTo>
                  <a:close/>
                  <a:moveTo>
                    <a:pt x="4475" y="1449"/>
                  </a:moveTo>
                  <a:lnTo>
                    <a:pt x="5012" y="2389"/>
                  </a:lnTo>
                  <a:cubicBezTo>
                    <a:pt x="4833" y="2479"/>
                    <a:pt x="4643" y="2546"/>
                    <a:pt x="4452" y="2591"/>
                  </a:cubicBezTo>
                  <a:lnTo>
                    <a:pt x="4475" y="1449"/>
                  </a:lnTo>
                  <a:close/>
                  <a:moveTo>
                    <a:pt x="2335" y="519"/>
                  </a:moveTo>
                  <a:lnTo>
                    <a:pt x="2761" y="2613"/>
                  </a:lnTo>
                  <a:lnTo>
                    <a:pt x="2761" y="2613"/>
                  </a:lnTo>
                  <a:lnTo>
                    <a:pt x="2380" y="2053"/>
                  </a:lnTo>
                  <a:cubicBezTo>
                    <a:pt x="2447" y="2009"/>
                    <a:pt x="2481" y="1941"/>
                    <a:pt x="2436" y="1874"/>
                  </a:cubicBezTo>
                  <a:cubicBezTo>
                    <a:pt x="2223" y="1561"/>
                    <a:pt x="2022" y="1079"/>
                    <a:pt x="2179" y="709"/>
                  </a:cubicBezTo>
                  <a:cubicBezTo>
                    <a:pt x="2212" y="642"/>
                    <a:pt x="2268" y="575"/>
                    <a:pt x="2335" y="519"/>
                  </a:cubicBezTo>
                  <a:close/>
                  <a:moveTo>
                    <a:pt x="1697" y="2009"/>
                  </a:moveTo>
                  <a:lnTo>
                    <a:pt x="1697" y="2009"/>
                  </a:lnTo>
                  <a:cubicBezTo>
                    <a:pt x="1798" y="2031"/>
                    <a:pt x="1887" y="2065"/>
                    <a:pt x="1977" y="2109"/>
                  </a:cubicBezTo>
                  <a:cubicBezTo>
                    <a:pt x="1999" y="2121"/>
                    <a:pt x="2011" y="2121"/>
                    <a:pt x="2033" y="2121"/>
                  </a:cubicBezTo>
                  <a:lnTo>
                    <a:pt x="2078" y="2681"/>
                  </a:lnTo>
                  <a:lnTo>
                    <a:pt x="1697" y="2009"/>
                  </a:lnTo>
                  <a:close/>
                  <a:moveTo>
                    <a:pt x="3377" y="743"/>
                  </a:moveTo>
                  <a:lnTo>
                    <a:pt x="4217" y="2658"/>
                  </a:lnTo>
                  <a:cubicBezTo>
                    <a:pt x="4172" y="2669"/>
                    <a:pt x="4116" y="2681"/>
                    <a:pt x="4071" y="2692"/>
                  </a:cubicBezTo>
                  <a:cubicBezTo>
                    <a:pt x="3926" y="2725"/>
                    <a:pt x="3780" y="2748"/>
                    <a:pt x="3646" y="2781"/>
                  </a:cubicBezTo>
                  <a:lnTo>
                    <a:pt x="3377" y="743"/>
                  </a:lnTo>
                  <a:close/>
                  <a:moveTo>
                    <a:pt x="1334" y="1951"/>
                  </a:moveTo>
                  <a:cubicBezTo>
                    <a:pt x="1350" y="1951"/>
                    <a:pt x="1367" y="1952"/>
                    <a:pt x="1383" y="1953"/>
                  </a:cubicBezTo>
                  <a:lnTo>
                    <a:pt x="1462" y="2826"/>
                  </a:lnTo>
                  <a:lnTo>
                    <a:pt x="1462" y="2826"/>
                  </a:lnTo>
                  <a:lnTo>
                    <a:pt x="924" y="2121"/>
                  </a:lnTo>
                  <a:cubicBezTo>
                    <a:pt x="1027" y="2008"/>
                    <a:pt x="1158" y="1951"/>
                    <a:pt x="1334" y="1951"/>
                  </a:cubicBezTo>
                  <a:close/>
                  <a:moveTo>
                    <a:pt x="2649" y="1146"/>
                  </a:moveTo>
                  <a:lnTo>
                    <a:pt x="3411" y="2815"/>
                  </a:lnTo>
                  <a:cubicBezTo>
                    <a:pt x="3276" y="2837"/>
                    <a:pt x="3142" y="2860"/>
                    <a:pt x="3007" y="2882"/>
                  </a:cubicBezTo>
                  <a:lnTo>
                    <a:pt x="2649" y="1146"/>
                  </a:lnTo>
                  <a:close/>
                  <a:moveTo>
                    <a:pt x="812" y="2289"/>
                  </a:moveTo>
                  <a:lnTo>
                    <a:pt x="1283" y="2894"/>
                  </a:lnTo>
                  <a:cubicBezTo>
                    <a:pt x="958" y="2826"/>
                    <a:pt x="666" y="2692"/>
                    <a:pt x="778" y="2356"/>
                  </a:cubicBezTo>
                  <a:cubicBezTo>
                    <a:pt x="790" y="2322"/>
                    <a:pt x="801" y="2311"/>
                    <a:pt x="812" y="2289"/>
                  </a:cubicBezTo>
                  <a:close/>
                  <a:moveTo>
                    <a:pt x="2212" y="2132"/>
                  </a:moveTo>
                  <a:lnTo>
                    <a:pt x="2739" y="2905"/>
                  </a:lnTo>
                  <a:cubicBezTo>
                    <a:pt x="2593" y="2916"/>
                    <a:pt x="2436" y="2927"/>
                    <a:pt x="2291" y="2927"/>
                  </a:cubicBezTo>
                  <a:lnTo>
                    <a:pt x="2212" y="2132"/>
                  </a:lnTo>
                  <a:close/>
                  <a:moveTo>
                    <a:pt x="1585" y="2165"/>
                  </a:moveTo>
                  <a:lnTo>
                    <a:pt x="2022" y="2938"/>
                  </a:lnTo>
                  <a:lnTo>
                    <a:pt x="1932" y="2938"/>
                  </a:lnTo>
                  <a:cubicBezTo>
                    <a:pt x="1865" y="2938"/>
                    <a:pt x="1764" y="2938"/>
                    <a:pt x="1652" y="2927"/>
                  </a:cubicBezTo>
                  <a:lnTo>
                    <a:pt x="1585" y="2165"/>
                  </a:lnTo>
                  <a:close/>
                  <a:moveTo>
                    <a:pt x="3099" y="1"/>
                  </a:moveTo>
                  <a:cubicBezTo>
                    <a:pt x="2655" y="1"/>
                    <a:pt x="2179" y="146"/>
                    <a:pt x="1876" y="441"/>
                  </a:cubicBezTo>
                  <a:cubicBezTo>
                    <a:pt x="1540" y="765"/>
                    <a:pt x="1551" y="1225"/>
                    <a:pt x="1719" y="1639"/>
                  </a:cubicBezTo>
                  <a:cubicBezTo>
                    <a:pt x="1633" y="1628"/>
                    <a:pt x="1547" y="1622"/>
                    <a:pt x="1462" y="1622"/>
                  </a:cubicBezTo>
                  <a:cubicBezTo>
                    <a:pt x="958" y="1622"/>
                    <a:pt x="484" y="1829"/>
                    <a:pt x="263" y="2356"/>
                  </a:cubicBezTo>
                  <a:cubicBezTo>
                    <a:pt x="263" y="2356"/>
                    <a:pt x="263" y="2367"/>
                    <a:pt x="263" y="2378"/>
                  </a:cubicBezTo>
                  <a:cubicBezTo>
                    <a:pt x="263" y="2378"/>
                    <a:pt x="252" y="2389"/>
                    <a:pt x="252" y="2389"/>
                  </a:cubicBezTo>
                  <a:cubicBezTo>
                    <a:pt x="1" y="3114"/>
                    <a:pt x="940" y="3269"/>
                    <a:pt x="1792" y="3269"/>
                  </a:cubicBezTo>
                  <a:cubicBezTo>
                    <a:pt x="2270" y="3269"/>
                    <a:pt x="2721" y="3220"/>
                    <a:pt x="2918" y="3196"/>
                  </a:cubicBezTo>
                  <a:cubicBezTo>
                    <a:pt x="3399" y="3140"/>
                    <a:pt x="3881" y="3062"/>
                    <a:pt x="4351" y="2927"/>
                  </a:cubicBezTo>
                  <a:cubicBezTo>
                    <a:pt x="4934" y="2781"/>
                    <a:pt x="5774" y="2546"/>
                    <a:pt x="6088" y="1975"/>
                  </a:cubicBezTo>
                  <a:cubicBezTo>
                    <a:pt x="6278" y="1639"/>
                    <a:pt x="6155" y="1236"/>
                    <a:pt x="5875" y="989"/>
                  </a:cubicBezTo>
                  <a:cubicBezTo>
                    <a:pt x="5683" y="821"/>
                    <a:pt x="5453" y="758"/>
                    <a:pt x="5215" y="758"/>
                  </a:cubicBezTo>
                  <a:cubicBezTo>
                    <a:pt x="4993" y="758"/>
                    <a:pt x="4764" y="813"/>
                    <a:pt x="4553" y="889"/>
                  </a:cubicBezTo>
                  <a:cubicBezTo>
                    <a:pt x="4329" y="508"/>
                    <a:pt x="4015" y="183"/>
                    <a:pt x="3567" y="60"/>
                  </a:cubicBezTo>
                  <a:cubicBezTo>
                    <a:pt x="3423" y="21"/>
                    <a:pt x="3263" y="1"/>
                    <a:pt x="30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8" name="Google Shape;3348;p18"/>
            <p:cNvSpPr/>
            <p:nvPr/>
          </p:nvSpPr>
          <p:spPr>
            <a:xfrm>
              <a:off x="146921" y="3730072"/>
              <a:ext cx="285683" cy="148679"/>
            </a:xfrm>
            <a:custGeom>
              <a:avLst/>
              <a:gdLst/>
              <a:ahLst/>
              <a:cxnLst/>
              <a:rect l="l" t="t" r="r" b="b"/>
              <a:pathLst>
                <a:path w="8614" h="4483" extrusionOk="0">
                  <a:moveTo>
                    <a:pt x="1826" y="1539"/>
                  </a:moveTo>
                  <a:cubicBezTo>
                    <a:pt x="1983" y="1595"/>
                    <a:pt x="2140" y="1662"/>
                    <a:pt x="2263" y="1718"/>
                  </a:cubicBezTo>
                  <a:cubicBezTo>
                    <a:pt x="2274" y="1729"/>
                    <a:pt x="2285" y="1729"/>
                    <a:pt x="2296" y="1729"/>
                  </a:cubicBezTo>
                  <a:lnTo>
                    <a:pt x="1636" y="2883"/>
                  </a:lnTo>
                  <a:lnTo>
                    <a:pt x="1826" y="1539"/>
                  </a:lnTo>
                  <a:close/>
                  <a:moveTo>
                    <a:pt x="1434" y="1478"/>
                  </a:moveTo>
                  <a:cubicBezTo>
                    <a:pt x="1481" y="1478"/>
                    <a:pt x="1529" y="1484"/>
                    <a:pt x="1580" y="1494"/>
                  </a:cubicBezTo>
                  <a:lnTo>
                    <a:pt x="1367" y="3006"/>
                  </a:lnTo>
                  <a:cubicBezTo>
                    <a:pt x="1322" y="2972"/>
                    <a:pt x="1266" y="2950"/>
                    <a:pt x="1232" y="2928"/>
                  </a:cubicBezTo>
                  <a:cubicBezTo>
                    <a:pt x="986" y="2737"/>
                    <a:pt x="773" y="2468"/>
                    <a:pt x="818" y="2144"/>
                  </a:cubicBezTo>
                  <a:cubicBezTo>
                    <a:pt x="852" y="1897"/>
                    <a:pt x="1020" y="1584"/>
                    <a:pt x="1266" y="1505"/>
                  </a:cubicBezTo>
                  <a:cubicBezTo>
                    <a:pt x="1321" y="1487"/>
                    <a:pt x="1377" y="1478"/>
                    <a:pt x="1434" y="1478"/>
                  </a:cubicBezTo>
                  <a:close/>
                  <a:moveTo>
                    <a:pt x="3876" y="520"/>
                  </a:moveTo>
                  <a:lnTo>
                    <a:pt x="2700" y="3208"/>
                  </a:lnTo>
                  <a:lnTo>
                    <a:pt x="2677" y="1718"/>
                  </a:lnTo>
                  <a:cubicBezTo>
                    <a:pt x="2767" y="1684"/>
                    <a:pt x="2856" y="1640"/>
                    <a:pt x="2890" y="1561"/>
                  </a:cubicBezTo>
                  <a:cubicBezTo>
                    <a:pt x="3103" y="1136"/>
                    <a:pt x="3416" y="688"/>
                    <a:pt x="3876" y="520"/>
                  </a:cubicBezTo>
                  <a:close/>
                  <a:moveTo>
                    <a:pt x="4324" y="451"/>
                  </a:moveTo>
                  <a:cubicBezTo>
                    <a:pt x="4577" y="451"/>
                    <a:pt x="4860" y="508"/>
                    <a:pt x="5097" y="632"/>
                  </a:cubicBezTo>
                  <a:lnTo>
                    <a:pt x="3898" y="3275"/>
                  </a:lnTo>
                  <a:lnTo>
                    <a:pt x="3898" y="3275"/>
                  </a:lnTo>
                  <a:lnTo>
                    <a:pt x="4256" y="452"/>
                  </a:lnTo>
                  <a:cubicBezTo>
                    <a:pt x="4279" y="451"/>
                    <a:pt x="4301" y="451"/>
                    <a:pt x="4324" y="451"/>
                  </a:cubicBezTo>
                  <a:close/>
                  <a:moveTo>
                    <a:pt x="2431" y="1987"/>
                  </a:moveTo>
                  <a:lnTo>
                    <a:pt x="2453" y="3499"/>
                  </a:lnTo>
                  <a:cubicBezTo>
                    <a:pt x="2207" y="3420"/>
                    <a:pt x="1949" y="3342"/>
                    <a:pt x="1725" y="3219"/>
                  </a:cubicBezTo>
                  <a:lnTo>
                    <a:pt x="2431" y="1987"/>
                  </a:lnTo>
                  <a:close/>
                  <a:moveTo>
                    <a:pt x="5354" y="800"/>
                  </a:moveTo>
                  <a:cubicBezTo>
                    <a:pt x="5444" y="889"/>
                    <a:pt x="5522" y="979"/>
                    <a:pt x="5578" y="1080"/>
                  </a:cubicBezTo>
                  <a:cubicBezTo>
                    <a:pt x="5802" y="1595"/>
                    <a:pt x="5522" y="2256"/>
                    <a:pt x="5231" y="2692"/>
                  </a:cubicBezTo>
                  <a:cubicBezTo>
                    <a:pt x="5164" y="2793"/>
                    <a:pt x="5197" y="2849"/>
                    <a:pt x="5265" y="2883"/>
                  </a:cubicBezTo>
                  <a:lnTo>
                    <a:pt x="4783" y="3588"/>
                  </a:lnTo>
                  <a:lnTo>
                    <a:pt x="5354" y="800"/>
                  </a:lnTo>
                  <a:close/>
                  <a:moveTo>
                    <a:pt x="6273" y="2692"/>
                  </a:moveTo>
                  <a:lnTo>
                    <a:pt x="5713" y="3678"/>
                  </a:lnTo>
                  <a:lnTo>
                    <a:pt x="5791" y="2849"/>
                  </a:lnTo>
                  <a:cubicBezTo>
                    <a:pt x="5948" y="2771"/>
                    <a:pt x="6116" y="2726"/>
                    <a:pt x="6273" y="2692"/>
                  </a:cubicBezTo>
                  <a:close/>
                  <a:moveTo>
                    <a:pt x="3932" y="1012"/>
                  </a:moveTo>
                  <a:lnTo>
                    <a:pt x="3573" y="3768"/>
                  </a:lnTo>
                  <a:cubicBezTo>
                    <a:pt x="3517" y="3756"/>
                    <a:pt x="3461" y="3756"/>
                    <a:pt x="3394" y="3734"/>
                  </a:cubicBezTo>
                  <a:cubicBezTo>
                    <a:pt x="3204" y="3700"/>
                    <a:pt x="3002" y="3656"/>
                    <a:pt x="2800" y="3600"/>
                  </a:cubicBezTo>
                  <a:lnTo>
                    <a:pt x="3932" y="1012"/>
                  </a:lnTo>
                  <a:close/>
                  <a:moveTo>
                    <a:pt x="6687" y="2681"/>
                  </a:moveTo>
                  <a:cubicBezTo>
                    <a:pt x="6900" y="2715"/>
                    <a:pt x="7101" y="2804"/>
                    <a:pt x="7269" y="2972"/>
                  </a:cubicBezTo>
                  <a:lnTo>
                    <a:pt x="6575" y="3880"/>
                  </a:lnTo>
                  <a:lnTo>
                    <a:pt x="6687" y="2681"/>
                  </a:lnTo>
                  <a:close/>
                  <a:moveTo>
                    <a:pt x="4940" y="1572"/>
                  </a:moveTo>
                  <a:lnTo>
                    <a:pt x="4458" y="3924"/>
                  </a:lnTo>
                  <a:cubicBezTo>
                    <a:pt x="4279" y="3891"/>
                    <a:pt x="4100" y="3868"/>
                    <a:pt x="3909" y="3835"/>
                  </a:cubicBezTo>
                  <a:lnTo>
                    <a:pt x="4940" y="1572"/>
                  </a:lnTo>
                  <a:close/>
                  <a:moveTo>
                    <a:pt x="5533" y="2928"/>
                  </a:moveTo>
                  <a:lnTo>
                    <a:pt x="5433" y="4014"/>
                  </a:lnTo>
                  <a:cubicBezTo>
                    <a:pt x="5231" y="4003"/>
                    <a:pt x="5029" y="3992"/>
                    <a:pt x="4828" y="3969"/>
                  </a:cubicBezTo>
                  <a:lnTo>
                    <a:pt x="5533" y="2928"/>
                  </a:lnTo>
                  <a:close/>
                  <a:moveTo>
                    <a:pt x="7426" y="3185"/>
                  </a:moveTo>
                  <a:cubicBezTo>
                    <a:pt x="7449" y="3241"/>
                    <a:pt x="7482" y="3286"/>
                    <a:pt x="7516" y="3342"/>
                  </a:cubicBezTo>
                  <a:cubicBezTo>
                    <a:pt x="7684" y="3835"/>
                    <a:pt x="7225" y="3969"/>
                    <a:pt x="6788" y="4014"/>
                  </a:cubicBezTo>
                  <a:lnTo>
                    <a:pt x="7426" y="3185"/>
                  </a:lnTo>
                  <a:close/>
                  <a:moveTo>
                    <a:pt x="6407" y="2972"/>
                  </a:moveTo>
                  <a:lnTo>
                    <a:pt x="6306" y="4036"/>
                  </a:lnTo>
                  <a:lnTo>
                    <a:pt x="6284" y="4036"/>
                  </a:lnTo>
                  <a:cubicBezTo>
                    <a:pt x="6127" y="4036"/>
                    <a:pt x="5970" y="4036"/>
                    <a:pt x="5813" y="4025"/>
                  </a:cubicBezTo>
                  <a:lnTo>
                    <a:pt x="6407" y="2972"/>
                  </a:lnTo>
                  <a:close/>
                  <a:moveTo>
                    <a:pt x="4537" y="1"/>
                  </a:moveTo>
                  <a:cubicBezTo>
                    <a:pt x="4261" y="1"/>
                    <a:pt x="3990" y="41"/>
                    <a:pt x="3752" y="116"/>
                  </a:cubicBezTo>
                  <a:cubicBezTo>
                    <a:pt x="3170" y="296"/>
                    <a:pt x="2722" y="688"/>
                    <a:pt x="2408" y="1180"/>
                  </a:cubicBezTo>
                  <a:cubicBezTo>
                    <a:pt x="2147" y="1095"/>
                    <a:pt x="1875" y="1040"/>
                    <a:pt x="1606" y="1040"/>
                  </a:cubicBezTo>
                  <a:cubicBezTo>
                    <a:pt x="1311" y="1040"/>
                    <a:pt x="1020" y="1106"/>
                    <a:pt x="751" y="1270"/>
                  </a:cubicBezTo>
                  <a:cubicBezTo>
                    <a:pt x="347" y="1528"/>
                    <a:pt x="0" y="2043"/>
                    <a:pt x="90" y="2547"/>
                  </a:cubicBezTo>
                  <a:cubicBezTo>
                    <a:pt x="258" y="3376"/>
                    <a:pt x="1423" y="3734"/>
                    <a:pt x="2117" y="3947"/>
                  </a:cubicBezTo>
                  <a:cubicBezTo>
                    <a:pt x="3267" y="4294"/>
                    <a:pt x="4523" y="4483"/>
                    <a:pt x="5736" y="4483"/>
                  </a:cubicBezTo>
                  <a:cubicBezTo>
                    <a:pt x="5893" y="4483"/>
                    <a:pt x="6050" y="4480"/>
                    <a:pt x="6205" y="4473"/>
                  </a:cubicBezTo>
                  <a:cubicBezTo>
                    <a:pt x="6900" y="4451"/>
                    <a:pt x="8614" y="4249"/>
                    <a:pt x="8233" y="3152"/>
                  </a:cubicBezTo>
                  <a:cubicBezTo>
                    <a:pt x="7957" y="2470"/>
                    <a:pt x="7369" y="2214"/>
                    <a:pt x="6734" y="2214"/>
                  </a:cubicBezTo>
                  <a:cubicBezTo>
                    <a:pt x="6545" y="2214"/>
                    <a:pt x="6351" y="2237"/>
                    <a:pt x="6161" y="2278"/>
                  </a:cubicBezTo>
                  <a:cubicBezTo>
                    <a:pt x="6429" y="1696"/>
                    <a:pt x="6530" y="968"/>
                    <a:pt x="6015" y="497"/>
                  </a:cubicBezTo>
                  <a:cubicBezTo>
                    <a:pt x="5644" y="155"/>
                    <a:pt x="5080" y="1"/>
                    <a:pt x="45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9" name="Google Shape;3349;p18"/>
            <p:cNvSpPr/>
            <p:nvPr/>
          </p:nvSpPr>
          <p:spPr>
            <a:xfrm>
              <a:off x="564303" y="3744002"/>
              <a:ext cx="208210" cy="108284"/>
            </a:xfrm>
            <a:custGeom>
              <a:avLst/>
              <a:gdLst/>
              <a:ahLst/>
              <a:cxnLst/>
              <a:rect l="l" t="t" r="r" b="b"/>
              <a:pathLst>
                <a:path w="6278" h="3265" extrusionOk="0">
                  <a:moveTo>
                    <a:pt x="4911" y="1108"/>
                  </a:moveTo>
                  <a:lnTo>
                    <a:pt x="5056" y="2093"/>
                  </a:lnTo>
                  <a:lnTo>
                    <a:pt x="4541" y="1220"/>
                  </a:lnTo>
                  <a:cubicBezTo>
                    <a:pt x="4664" y="1164"/>
                    <a:pt x="4787" y="1130"/>
                    <a:pt x="4911" y="1108"/>
                  </a:cubicBezTo>
                  <a:close/>
                  <a:moveTo>
                    <a:pt x="5090" y="1096"/>
                  </a:moveTo>
                  <a:cubicBezTo>
                    <a:pt x="5303" y="1119"/>
                    <a:pt x="5482" y="1220"/>
                    <a:pt x="5594" y="1477"/>
                  </a:cubicBezTo>
                  <a:cubicBezTo>
                    <a:pt x="5683" y="1679"/>
                    <a:pt x="5661" y="1880"/>
                    <a:pt x="5515" y="2048"/>
                  </a:cubicBezTo>
                  <a:cubicBezTo>
                    <a:pt x="5448" y="2127"/>
                    <a:pt x="5359" y="2194"/>
                    <a:pt x="5258" y="2261"/>
                  </a:cubicBezTo>
                  <a:lnTo>
                    <a:pt x="5090" y="1096"/>
                  </a:lnTo>
                  <a:close/>
                  <a:moveTo>
                    <a:pt x="3455" y="458"/>
                  </a:moveTo>
                  <a:lnTo>
                    <a:pt x="3455" y="458"/>
                  </a:lnTo>
                  <a:cubicBezTo>
                    <a:pt x="3757" y="615"/>
                    <a:pt x="3970" y="895"/>
                    <a:pt x="4115" y="1186"/>
                  </a:cubicBezTo>
                  <a:cubicBezTo>
                    <a:pt x="4149" y="1253"/>
                    <a:pt x="4216" y="1276"/>
                    <a:pt x="4295" y="1287"/>
                  </a:cubicBezTo>
                  <a:lnTo>
                    <a:pt x="4272" y="2340"/>
                  </a:lnTo>
                  <a:lnTo>
                    <a:pt x="3455" y="458"/>
                  </a:lnTo>
                  <a:close/>
                  <a:moveTo>
                    <a:pt x="2942" y="329"/>
                  </a:moveTo>
                  <a:cubicBezTo>
                    <a:pt x="3014" y="329"/>
                    <a:pt x="3085" y="335"/>
                    <a:pt x="3152" y="346"/>
                  </a:cubicBezTo>
                  <a:lnTo>
                    <a:pt x="3410" y="2384"/>
                  </a:lnTo>
                  <a:lnTo>
                    <a:pt x="2514" y="413"/>
                  </a:lnTo>
                  <a:cubicBezTo>
                    <a:pt x="2648" y="353"/>
                    <a:pt x="2797" y="329"/>
                    <a:pt x="2942" y="329"/>
                  </a:cubicBezTo>
                  <a:close/>
                  <a:moveTo>
                    <a:pt x="4474" y="1444"/>
                  </a:moveTo>
                  <a:lnTo>
                    <a:pt x="5011" y="2396"/>
                  </a:lnTo>
                  <a:cubicBezTo>
                    <a:pt x="4832" y="2474"/>
                    <a:pt x="4642" y="2541"/>
                    <a:pt x="4451" y="2586"/>
                  </a:cubicBezTo>
                  <a:lnTo>
                    <a:pt x="4474" y="1444"/>
                  </a:lnTo>
                  <a:close/>
                  <a:moveTo>
                    <a:pt x="2334" y="514"/>
                  </a:moveTo>
                  <a:lnTo>
                    <a:pt x="2760" y="2608"/>
                  </a:lnTo>
                  <a:lnTo>
                    <a:pt x="2379" y="2048"/>
                  </a:lnTo>
                  <a:cubicBezTo>
                    <a:pt x="2446" y="2004"/>
                    <a:pt x="2480" y="1948"/>
                    <a:pt x="2435" y="1869"/>
                  </a:cubicBezTo>
                  <a:cubicBezTo>
                    <a:pt x="2222" y="1556"/>
                    <a:pt x="2021" y="1074"/>
                    <a:pt x="2178" y="716"/>
                  </a:cubicBezTo>
                  <a:cubicBezTo>
                    <a:pt x="2211" y="637"/>
                    <a:pt x="2267" y="570"/>
                    <a:pt x="2334" y="514"/>
                  </a:cubicBezTo>
                  <a:close/>
                  <a:moveTo>
                    <a:pt x="1696" y="2004"/>
                  </a:moveTo>
                  <a:cubicBezTo>
                    <a:pt x="1797" y="2026"/>
                    <a:pt x="1886" y="2060"/>
                    <a:pt x="1976" y="2104"/>
                  </a:cubicBezTo>
                  <a:cubicBezTo>
                    <a:pt x="1987" y="2116"/>
                    <a:pt x="2010" y="2116"/>
                    <a:pt x="2032" y="2116"/>
                  </a:cubicBezTo>
                  <a:lnTo>
                    <a:pt x="2077" y="2676"/>
                  </a:lnTo>
                  <a:lnTo>
                    <a:pt x="1696" y="2004"/>
                  </a:lnTo>
                  <a:close/>
                  <a:moveTo>
                    <a:pt x="3376" y="738"/>
                  </a:moveTo>
                  <a:lnTo>
                    <a:pt x="4216" y="2653"/>
                  </a:lnTo>
                  <a:cubicBezTo>
                    <a:pt x="4160" y="2664"/>
                    <a:pt x="4115" y="2676"/>
                    <a:pt x="4071" y="2687"/>
                  </a:cubicBezTo>
                  <a:cubicBezTo>
                    <a:pt x="3925" y="2720"/>
                    <a:pt x="3779" y="2743"/>
                    <a:pt x="3645" y="2776"/>
                  </a:cubicBezTo>
                  <a:lnTo>
                    <a:pt x="3376" y="738"/>
                  </a:lnTo>
                  <a:close/>
                  <a:moveTo>
                    <a:pt x="1333" y="1946"/>
                  </a:moveTo>
                  <a:cubicBezTo>
                    <a:pt x="1349" y="1946"/>
                    <a:pt x="1366" y="1947"/>
                    <a:pt x="1382" y="1948"/>
                  </a:cubicBezTo>
                  <a:lnTo>
                    <a:pt x="1461" y="2821"/>
                  </a:lnTo>
                  <a:lnTo>
                    <a:pt x="923" y="2116"/>
                  </a:lnTo>
                  <a:cubicBezTo>
                    <a:pt x="1026" y="2003"/>
                    <a:pt x="1157" y="1946"/>
                    <a:pt x="1333" y="1946"/>
                  </a:cubicBezTo>
                  <a:close/>
                  <a:moveTo>
                    <a:pt x="2648" y="1141"/>
                  </a:moveTo>
                  <a:lnTo>
                    <a:pt x="3410" y="2810"/>
                  </a:lnTo>
                  <a:cubicBezTo>
                    <a:pt x="3275" y="2832"/>
                    <a:pt x="3141" y="2855"/>
                    <a:pt x="3007" y="2877"/>
                  </a:cubicBezTo>
                  <a:lnTo>
                    <a:pt x="2648" y="1141"/>
                  </a:lnTo>
                  <a:close/>
                  <a:moveTo>
                    <a:pt x="811" y="2284"/>
                  </a:moveTo>
                  <a:lnTo>
                    <a:pt x="1282" y="2888"/>
                  </a:lnTo>
                  <a:cubicBezTo>
                    <a:pt x="957" y="2821"/>
                    <a:pt x="666" y="2687"/>
                    <a:pt x="778" y="2351"/>
                  </a:cubicBezTo>
                  <a:cubicBezTo>
                    <a:pt x="789" y="2317"/>
                    <a:pt x="800" y="2306"/>
                    <a:pt x="811" y="2284"/>
                  </a:cubicBezTo>
                  <a:close/>
                  <a:moveTo>
                    <a:pt x="1584" y="2160"/>
                  </a:moveTo>
                  <a:lnTo>
                    <a:pt x="2021" y="2933"/>
                  </a:lnTo>
                  <a:lnTo>
                    <a:pt x="1931" y="2933"/>
                  </a:lnTo>
                  <a:cubicBezTo>
                    <a:pt x="1864" y="2933"/>
                    <a:pt x="1763" y="2933"/>
                    <a:pt x="1651" y="2922"/>
                  </a:cubicBezTo>
                  <a:lnTo>
                    <a:pt x="1584" y="2160"/>
                  </a:lnTo>
                  <a:close/>
                  <a:moveTo>
                    <a:pt x="2211" y="2127"/>
                  </a:moveTo>
                  <a:lnTo>
                    <a:pt x="2738" y="2900"/>
                  </a:lnTo>
                  <a:cubicBezTo>
                    <a:pt x="2592" y="2911"/>
                    <a:pt x="2435" y="2922"/>
                    <a:pt x="2290" y="2933"/>
                  </a:cubicBezTo>
                  <a:lnTo>
                    <a:pt x="2211" y="2127"/>
                  </a:lnTo>
                  <a:close/>
                  <a:moveTo>
                    <a:pt x="3104" y="1"/>
                  </a:moveTo>
                  <a:cubicBezTo>
                    <a:pt x="2658" y="1"/>
                    <a:pt x="2179" y="140"/>
                    <a:pt x="1875" y="436"/>
                  </a:cubicBezTo>
                  <a:cubicBezTo>
                    <a:pt x="1528" y="760"/>
                    <a:pt x="1550" y="1220"/>
                    <a:pt x="1707" y="1634"/>
                  </a:cubicBezTo>
                  <a:cubicBezTo>
                    <a:pt x="1623" y="1623"/>
                    <a:pt x="1538" y="1617"/>
                    <a:pt x="1453" y="1617"/>
                  </a:cubicBezTo>
                  <a:cubicBezTo>
                    <a:pt x="954" y="1617"/>
                    <a:pt x="473" y="1824"/>
                    <a:pt x="262" y="2351"/>
                  </a:cubicBezTo>
                  <a:cubicBezTo>
                    <a:pt x="262" y="2362"/>
                    <a:pt x="262" y="2362"/>
                    <a:pt x="262" y="2373"/>
                  </a:cubicBezTo>
                  <a:cubicBezTo>
                    <a:pt x="262" y="2373"/>
                    <a:pt x="251" y="2384"/>
                    <a:pt x="251" y="2396"/>
                  </a:cubicBezTo>
                  <a:cubicBezTo>
                    <a:pt x="1" y="3111"/>
                    <a:pt x="929" y="3264"/>
                    <a:pt x="1775" y="3264"/>
                  </a:cubicBezTo>
                  <a:cubicBezTo>
                    <a:pt x="2254" y="3264"/>
                    <a:pt x="2707" y="3215"/>
                    <a:pt x="2906" y="3191"/>
                  </a:cubicBezTo>
                  <a:cubicBezTo>
                    <a:pt x="3399" y="3135"/>
                    <a:pt x="3880" y="3056"/>
                    <a:pt x="4351" y="2933"/>
                  </a:cubicBezTo>
                  <a:cubicBezTo>
                    <a:pt x="4933" y="2776"/>
                    <a:pt x="5773" y="2541"/>
                    <a:pt x="6087" y="1970"/>
                  </a:cubicBezTo>
                  <a:cubicBezTo>
                    <a:pt x="6277" y="1634"/>
                    <a:pt x="6154" y="1231"/>
                    <a:pt x="5874" y="984"/>
                  </a:cubicBezTo>
                  <a:cubicBezTo>
                    <a:pt x="5683" y="816"/>
                    <a:pt x="5452" y="753"/>
                    <a:pt x="5214" y="753"/>
                  </a:cubicBezTo>
                  <a:cubicBezTo>
                    <a:pt x="4992" y="753"/>
                    <a:pt x="4763" y="808"/>
                    <a:pt x="4552" y="884"/>
                  </a:cubicBezTo>
                  <a:cubicBezTo>
                    <a:pt x="4328" y="503"/>
                    <a:pt x="4015" y="178"/>
                    <a:pt x="3567" y="55"/>
                  </a:cubicBezTo>
                  <a:cubicBezTo>
                    <a:pt x="3423" y="19"/>
                    <a:pt x="3266" y="1"/>
                    <a:pt x="31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0" name="Google Shape;3350;p18"/>
            <p:cNvSpPr/>
            <p:nvPr/>
          </p:nvSpPr>
          <p:spPr>
            <a:xfrm>
              <a:off x="-27295" y="3970950"/>
              <a:ext cx="285683" cy="148513"/>
            </a:xfrm>
            <a:custGeom>
              <a:avLst/>
              <a:gdLst/>
              <a:ahLst/>
              <a:cxnLst/>
              <a:rect l="l" t="t" r="r" b="b"/>
              <a:pathLst>
                <a:path w="8614" h="4478" extrusionOk="0">
                  <a:moveTo>
                    <a:pt x="1826" y="1545"/>
                  </a:moveTo>
                  <a:cubicBezTo>
                    <a:pt x="1983" y="1590"/>
                    <a:pt x="2139" y="1657"/>
                    <a:pt x="2263" y="1724"/>
                  </a:cubicBezTo>
                  <a:lnTo>
                    <a:pt x="2296" y="1724"/>
                  </a:lnTo>
                  <a:lnTo>
                    <a:pt x="1635" y="2878"/>
                  </a:lnTo>
                  <a:lnTo>
                    <a:pt x="1826" y="1545"/>
                  </a:lnTo>
                  <a:close/>
                  <a:moveTo>
                    <a:pt x="1434" y="1473"/>
                  </a:moveTo>
                  <a:cubicBezTo>
                    <a:pt x="1481" y="1473"/>
                    <a:pt x="1529" y="1479"/>
                    <a:pt x="1579" y="1489"/>
                  </a:cubicBezTo>
                  <a:lnTo>
                    <a:pt x="1367" y="3001"/>
                  </a:lnTo>
                  <a:cubicBezTo>
                    <a:pt x="1322" y="2967"/>
                    <a:pt x="1266" y="2956"/>
                    <a:pt x="1232" y="2923"/>
                  </a:cubicBezTo>
                  <a:cubicBezTo>
                    <a:pt x="986" y="2732"/>
                    <a:pt x="773" y="2463"/>
                    <a:pt x="818" y="2139"/>
                  </a:cubicBezTo>
                  <a:cubicBezTo>
                    <a:pt x="851" y="1892"/>
                    <a:pt x="1019" y="1579"/>
                    <a:pt x="1266" y="1500"/>
                  </a:cubicBezTo>
                  <a:cubicBezTo>
                    <a:pt x="1321" y="1482"/>
                    <a:pt x="1377" y="1473"/>
                    <a:pt x="1434" y="1473"/>
                  </a:cubicBezTo>
                  <a:close/>
                  <a:moveTo>
                    <a:pt x="3876" y="514"/>
                  </a:moveTo>
                  <a:lnTo>
                    <a:pt x="2700" y="3203"/>
                  </a:lnTo>
                  <a:lnTo>
                    <a:pt x="2677" y="1713"/>
                  </a:lnTo>
                  <a:cubicBezTo>
                    <a:pt x="2767" y="1679"/>
                    <a:pt x="2856" y="1635"/>
                    <a:pt x="2890" y="1556"/>
                  </a:cubicBezTo>
                  <a:cubicBezTo>
                    <a:pt x="3103" y="1131"/>
                    <a:pt x="3416" y="682"/>
                    <a:pt x="3876" y="514"/>
                  </a:cubicBezTo>
                  <a:close/>
                  <a:moveTo>
                    <a:pt x="4324" y="446"/>
                  </a:moveTo>
                  <a:cubicBezTo>
                    <a:pt x="4577" y="446"/>
                    <a:pt x="4860" y="503"/>
                    <a:pt x="5096" y="626"/>
                  </a:cubicBezTo>
                  <a:lnTo>
                    <a:pt x="3898" y="3270"/>
                  </a:lnTo>
                  <a:lnTo>
                    <a:pt x="4256" y="447"/>
                  </a:lnTo>
                  <a:cubicBezTo>
                    <a:pt x="4279" y="446"/>
                    <a:pt x="4301" y="446"/>
                    <a:pt x="4324" y="446"/>
                  </a:cubicBezTo>
                  <a:close/>
                  <a:moveTo>
                    <a:pt x="2431" y="1993"/>
                  </a:moveTo>
                  <a:lnTo>
                    <a:pt x="2453" y="3494"/>
                  </a:lnTo>
                  <a:cubicBezTo>
                    <a:pt x="2207" y="3415"/>
                    <a:pt x="1949" y="3337"/>
                    <a:pt x="1725" y="3225"/>
                  </a:cubicBezTo>
                  <a:lnTo>
                    <a:pt x="2431" y="1993"/>
                  </a:lnTo>
                  <a:close/>
                  <a:moveTo>
                    <a:pt x="5354" y="794"/>
                  </a:moveTo>
                  <a:cubicBezTo>
                    <a:pt x="5444" y="884"/>
                    <a:pt x="5522" y="974"/>
                    <a:pt x="5578" y="1086"/>
                  </a:cubicBezTo>
                  <a:cubicBezTo>
                    <a:pt x="5813" y="1590"/>
                    <a:pt x="5522" y="2262"/>
                    <a:pt x="5231" y="2687"/>
                  </a:cubicBezTo>
                  <a:cubicBezTo>
                    <a:pt x="5164" y="2788"/>
                    <a:pt x="5197" y="2844"/>
                    <a:pt x="5264" y="2878"/>
                  </a:cubicBezTo>
                  <a:lnTo>
                    <a:pt x="4783" y="3583"/>
                  </a:lnTo>
                  <a:lnTo>
                    <a:pt x="4783" y="3583"/>
                  </a:lnTo>
                  <a:lnTo>
                    <a:pt x="5354" y="794"/>
                  </a:lnTo>
                  <a:close/>
                  <a:moveTo>
                    <a:pt x="6284" y="2687"/>
                  </a:moveTo>
                  <a:lnTo>
                    <a:pt x="5724" y="3673"/>
                  </a:lnTo>
                  <a:lnTo>
                    <a:pt x="5724" y="3673"/>
                  </a:lnTo>
                  <a:lnTo>
                    <a:pt x="5791" y="2844"/>
                  </a:lnTo>
                  <a:cubicBezTo>
                    <a:pt x="5948" y="2777"/>
                    <a:pt x="6116" y="2721"/>
                    <a:pt x="6284" y="2687"/>
                  </a:cubicBezTo>
                  <a:close/>
                  <a:moveTo>
                    <a:pt x="3932" y="1007"/>
                  </a:moveTo>
                  <a:lnTo>
                    <a:pt x="3584" y="3774"/>
                  </a:lnTo>
                  <a:cubicBezTo>
                    <a:pt x="3517" y="3751"/>
                    <a:pt x="3461" y="3751"/>
                    <a:pt x="3394" y="3729"/>
                  </a:cubicBezTo>
                  <a:cubicBezTo>
                    <a:pt x="3204" y="3695"/>
                    <a:pt x="3002" y="3651"/>
                    <a:pt x="2800" y="3595"/>
                  </a:cubicBezTo>
                  <a:lnTo>
                    <a:pt x="3932" y="1007"/>
                  </a:lnTo>
                  <a:close/>
                  <a:moveTo>
                    <a:pt x="6687" y="2687"/>
                  </a:moveTo>
                  <a:cubicBezTo>
                    <a:pt x="6900" y="2710"/>
                    <a:pt x="7101" y="2799"/>
                    <a:pt x="7269" y="2967"/>
                  </a:cubicBezTo>
                  <a:lnTo>
                    <a:pt x="6575" y="3875"/>
                  </a:lnTo>
                  <a:lnTo>
                    <a:pt x="6575" y="3875"/>
                  </a:lnTo>
                  <a:lnTo>
                    <a:pt x="6687" y="2687"/>
                  </a:lnTo>
                  <a:close/>
                  <a:moveTo>
                    <a:pt x="4940" y="1567"/>
                  </a:moveTo>
                  <a:lnTo>
                    <a:pt x="4458" y="3919"/>
                  </a:lnTo>
                  <a:cubicBezTo>
                    <a:pt x="4279" y="3897"/>
                    <a:pt x="4100" y="3863"/>
                    <a:pt x="3909" y="3830"/>
                  </a:cubicBezTo>
                  <a:lnTo>
                    <a:pt x="4940" y="1567"/>
                  </a:lnTo>
                  <a:close/>
                  <a:moveTo>
                    <a:pt x="5533" y="2923"/>
                  </a:moveTo>
                  <a:lnTo>
                    <a:pt x="5432" y="4009"/>
                  </a:lnTo>
                  <a:cubicBezTo>
                    <a:pt x="5231" y="3998"/>
                    <a:pt x="5029" y="3987"/>
                    <a:pt x="4828" y="3964"/>
                  </a:cubicBezTo>
                  <a:lnTo>
                    <a:pt x="5533" y="2923"/>
                  </a:lnTo>
                  <a:close/>
                  <a:moveTo>
                    <a:pt x="7426" y="3180"/>
                  </a:moveTo>
                  <a:cubicBezTo>
                    <a:pt x="7460" y="3236"/>
                    <a:pt x="7482" y="3281"/>
                    <a:pt x="7516" y="3337"/>
                  </a:cubicBezTo>
                  <a:cubicBezTo>
                    <a:pt x="7684" y="3830"/>
                    <a:pt x="7225" y="3964"/>
                    <a:pt x="6788" y="4009"/>
                  </a:cubicBezTo>
                  <a:lnTo>
                    <a:pt x="7426" y="3180"/>
                  </a:lnTo>
                  <a:close/>
                  <a:moveTo>
                    <a:pt x="6407" y="2979"/>
                  </a:moveTo>
                  <a:lnTo>
                    <a:pt x="6317" y="4031"/>
                  </a:lnTo>
                  <a:lnTo>
                    <a:pt x="6295" y="4031"/>
                  </a:lnTo>
                  <a:cubicBezTo>
                    <a:pt x="6127" y="4031"/>
                    <a:pt x="5970" y="4031"/>
                    <a:pt x="5813" y="4020"/>
                  </a:cubicBezTo>
                  <a:lnTo>
                    <a:pt x="6407" y="2979"/>
                  </a:lnTo>
                  <a:close/>
                  <a:moveTo>
                    <a:pt x="4543" y="1"/>
                  </a:moveTo>
                  <a:cubicBezTo>
                    <a:pt x="4266" y="1"/>
                    <a:pt x="3994" y="40"/>
                    <a:pt x="3752" y="111"/>
                  </a:cubicBezTo>
                  <a:cubicBezTo>
                    <a:pt x="3181" y="290"/>
                    <a:pt x="2722" y="682"/>
                    <a:pt x="2408" y="1175"/>
                  </a:cubicBezTo>
                  <a:cubicBezTo>
                    <a:pt x="2146" y="1090"/>
                    <a:pt x="1874" y="1035"/>
                    <a:pt x="1606" y="1035"/>
                  </a:cubicBezTo>
                  <a:cubicBezTo>
                    <a:pt x="1311" y="1035"/>
                    <a:pt x="1020" y="1101"/>
                    <a:pt x="751" y="1265"/>
                  </a:cubicBezTo>
                  <a:cubicBezTo>
                    <a:pt x="347" y="1523"/>
                    <a:pt x="0" y="2038"/>
                    <a:pt x="101" y="2542"/>
                  </a:cubicBezTo>
                  <a:cubicBezTo>
                    <a:pt x="258" y="3371"/>
                    <a:pt x="1434" y="3740"/>
                    <a:pt x="2117" y="3942"/>
                  </a:cubicBezTo>
                  <a:cubicBezTo>
                    <a:pt x="3267" y="4289"/>
                    <a:pt x="4523" y="4478"/>
                    <a:pt x="5736" y="4478"/>
                  </a:cubicBezTo>
                  <a:cubicBezTo>
                    <a:pt x="5893" y="4478"/>
                    <a:pt x="6050" y="4475"/>
                    <a:pt x="6205" y="4468"/>
                  </a:cubicBezTo>
                  <a:cubicBezTo>
                    <a:pt x="6900" y="4446"/>
                    <a:pt x="8613" y="4244"/>
                    <a:pt x="8233" y="3147"/>
                  </a:cubicBezTo>
                  <a:cubicBezTo>
                    <a:pt x="7959" y="2472"/>
                    <a:pt x="7380" y="2214"/>
                    <a:pt x="6753" y="2214"/>
                  </a:cubicBezTo>
                  <a:cubicBezTo>
                    <a:pt x="6557" y="2214"/>
                    <a:pt x="6357" y="2239"/>
                    <a:pt x="6161" y="2284"/>
                  </a:cubicBezTo>
                  <a:cubicBezTo>
                    <a:pt x="6429" y="1691"/>
                    <a:pt x="6530" y="962"/>
                    <a:pt x="6026" y="492"/>
                  </a:cubicBezTo>
                  <a:cubicBezTo>
                    <a:pt x="5647" y="150"/>
                    <a:pt x="5086" y="1"/>
                    <a:pt x="45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1" name="Google Shape;3351;p18"/>
            <p:cNvSpPr/>
            <p:nvPr/>
          </p:nvSpPr>
          <p:spPr>
            <a:xfrm>
              <a:off x="390021" y="3984714"/>
              <a:ext cx="208243" cy="108383"/>
            </a:xfrm>
            <a:custGeom>
              <a:avLst/>
              <a:gdLst/>
              <a:ahLst/>
              <a:cxnLst/>
              <a:rect l="l" t="t" r="r" b="b"/>
              <a:pathLst>
                <a:path w="6279" h="3268" extrusionOk="0">
                  <a:moveTo>
                    <a:pt x="4913" y="1108"/>
                  </a:moveTo>
                  <a:lnTo>
                    <a:pt x="5058" y="2093"/>
                  </a:lnTo>
                  <a:lnTo>
                    <a:pt x="4543" y="1220"/>
                  </a:lnTo>
                  <a:cubicBezTo>
                    <a:pt x="4666" y="1164"/>
                    <a:pt x="4789" y="1130"/>
                    <a:pt x="4913" y="1108"/>
                  </a:cubicBezTo>
                  <a:close/>
                  <a:moveTo>
                    <a:pt x="5092" y="1108"/>
                  </a:moveTo>
                  <a:lnTo>
                    <a:pt x="5092" y="1108"/>
                  </a:lnTo>
                  <a:cubicBezTo>
                    <a:pt x="5305" y="1119"/>
                    <a:pt x="5484" y="1220"/>
                    <a:pt x="5596" y="1477"/>
                  </a:cubicBezTo>
                  <a:cubicBezTo>
                    <a:pt x="5685" y="1679"/>
                    <a:pt x="5663" y="1880"/>
                    <a:pt x="5517" y="2048"/>
                  </a:cubicBezTo>
                  <a:cubicBezTo>
                    <a:pt x="5450" y="2138"/>
                    <a:pt x="5361" y="2194"/>
                    <a:pt x="5260" y="2261"/>
                  </a:cubicBezTo>
                  <a:lnTo>
                    <a:pt x="5092" y="1108"/>
                  </a:lnTo>
                  <a:close/>
                  <a:moveTo>
                    <a:pt x="3456" y="458"/>
                  </a:moveTo>
                  <a:cubicBezTo>
                    <a:pt x="3759" y="615"/>
                    <a:pt x="3972" y="895"/>
                    <a:pt x="4117" y="1186"/>
                  </a:cubicBezTo>
                  <a:cubicBezTo>
                    <a:pt x="4151" y="1253"/>
                    <a:pt x="4218" y="1276"/>
                    <a:pt x="4296" y="1287"/>
                  </a:cubicBezTo>
                  <a:lnTo>
                    <a:pt x="4274" y="2340"/>
                  </a:lnTo>
                  <a:lnTo>
                    <a:pt x="3456" y="458"/>
                  </a:lnTo>
                  <a:close/>
                  <a:moveTo>
                    <a:pt x="2944" y="328"/>
                  </a:moveTo>
                  <a:cubicBezTo>
                    <a:pt x="3016" y="328"/>
                    <a:pt x="3087" y="335"/>
                    <a:pt x="3154" y="346"/>
                  </a:cubicBezTo>
                  <a:lnTo>
                    <a:pt x="3412" y="2384"/>
                  </a:lnTo>
                  <a:lnTo>
                    <a:pt x="2516" y="413"/>
                  </a:lnTo>
                  <a:cubicBezTo>
                    <a:pt x="2650" y="353"/>
                    <a:pt x="2799" y="328"/>
                    <a:pt x="2944" y="328"/>
                  </a:cubicBezTo>
                  <a:close/>
                  <a:moveTo>
                    <a:pt x="4476" y="1455"/>
                  </a:moveTo>
                  <a:lnTo>
                    <a:pt x="5013" y="2396"/>
                  </a:lnTo>
                  <a:cubicBezTo>
                    <a:pt x="4834" y="2474"/>
                    <a:pt x="4644" y="2541"/>
                    <a:pt x="4453" y="2597"/>
                  </a:cubicBezTo>
                  <a:lnTo>
                    <a:pt x="4476" y="1455"/>
                  </a:lnTo>
                  <a:close/>
                  <a:moveTo>
                    <a:pt x="2336" y="525"/>
                  </a:moveTo>
                  <a:lnTo>
                    <a:pt x="2762" y="2608"/>
                  </a:lnTo>
                  <a:lnTo>
                    <a:pt x="2762" y="2608"/>
                  </a:lnTo>
                  <a:lnTo>
                    <a:pt x="2381" y="2048"/>
                  </a:lnTo>
                  <a:cubicBezTo>
                    <a:pt x="2448" y="2004"/>
                    <a:pt x="2482" y="1948"/>
                    <a:pt x="2437" y="1869"/>
                  </a:cubicBezTo>
                  <a:cubicBezTo>
                    <a:pt x="2224" y="1556"/>
                    <a:pt x="2023" y="1074"/>
                    <a:pt x="2180" y="716"/>
                  </a:cubicBezTo>
                  <a:cubicBezTo>
                    <a:pt x="2213" y="637"/>
                    <a:pt x="2269" y="570"/>
                    <a:pt x="2336" y="525"/>
                  </a:cubicBezTo>
                  <a:close/>
                  <a:moveTo>
                    <a:pt x="1698" y="2004"/>
                  </a:moveTo>
                  <a:lnTo>
                    <a:pt x="1698" y="2004"/>
                  </a:lnTo>
                  <a:cubicBezTo>
                    <a:pt x="1799" y="2026"/>
                    <a:pt x="1888" y="2060"/>
                    <a:pt x="1978" y="2104"/>
                  </a:cubicBezTo>
                  <a:cubicBezTo>
                    <a:pt x="2000" y="2116"/>
                    <a:pt x="2012" y="2116"/>
                    <a:pt x="2034" y="2116"/>
                  </a:cubicBezTo>
                  <a:lnTo>
                    <a:pt x="2079" y="2676"/>
                  </a:lnTo>
                  <a:lnTo>
                    <a:pt x="1698" y="2004"/>
                  </a:lnTo>
                  <a:close/>
                  <a:moveTo>
                    <a:pt x="3378" y="738"/>
                  </a:moveTo>
                  <a:lnTo>
                    <a:pt x="4218" y="2653"/>
                  </a:lnTo>
                  <a:cubicBezTo>
                    <a:pt x="4173" y="2664"/>
                    <a:pt x="4117" y="2676"/>
                    <a:pt x="4072" y="2687"/>
                  </a:cubicBezTo>
                  <a:cubicBezTo>
                    <a:pt x="3927" y="2720"/>
                    <a:pt x="3781" y="2743"/>
                    <a:pt x="3647" y="2776"/>
                  </a:cubicBezTo>
                  <a:lnTo>
                    <a:pt x="3378" y="738"/>
                  </a:lnTo>
                  <a:close/>
                  <a:moveTo>
                    <a:pt x="1335" y="1946"/>
                  </a:moveTo>
                  <a:cubicBezTo>
                    <a:pt x="1351" y="1946"/>
                    <a:pt x="1368" y="1947"/>
                    <a:pt x="1384" y="1948"/>
                  </a:cubicBezTo>
                  <a:lnTo>
                    <a:pt x="1463" y="2821"/>
                  </a:lnTo>
                  <a:lnTo>
                    <a:pt x="925" y="2127"/>
                  </a:lnTo>
                  <a:cubicBezTo>
                    <a:pt x="1028" y="2003"/>
                    <a:pt x="1159" y="1946"/>
                    <a:pt x="1335" y="1946"/>
                  </a:cubicBezTo>
                  <a:close/>
                  <a:moveTo>
                    <a:pt x="2650" y="1141"/>
                  </a:moveTo>
                  <a:lnTo>
                    <a:pt x="3412" y="2821"/>
                  </a:lnTo>
                  <a:cubicBezTo>
                    <a:pt x="3277" y="2844"/>
                    <a:pt x="3143" y="2866"/>
                    <a:pt x="3008" y="2877"/>
                  </a:cubicBezTo>
                  <a:lnTo>
                    <a:pt x="2650" y="1141"/>
                  </a:lnTo>
                  <a:close/>
                  <a:moveTo>
                    <a:pt x="813" y="2284"/>
                  </a:moveTo>
                  <a:lnTo>
                    <a:pt x="1284" y="2888"/>
                  </a:lnTo>
                  <a:cubicBezTo>
                    <a:pt x="959" y="2821"/>
                    <a:pt x="667" y="2687"/>
                    <a:pt x="779" y="2351"/>
                  </a:cubicBezTo>
                  <a:cubicBezTo>
                    <a:pt x="791" y="2328"/>
                    <a:pt x="802" y="2306"/>
                    <a:pt x="813" y="2284"/>
                  </a:cubicBezTo>
                  <a:close/>
                  <a:moveTo>
                    <a:pt x="1586" y="2172"/>
                  </a:moveTo>
                  <a:lnTo>
                    <a:pt x="2023" y="2933"/>
                  </a:lnTo>
                  <a:lnTo>
                    <a:pt x="1653" y="2933"/>
                  </a:lnTo>
                  <a:lnTo>
                    <a:pt x="1586" y="2172"/>
                  </a:lnTo>
                  <a:close/>
                  <a:moveTo>
                    <a:pt x="2213" y="2127"/>
                  </a:moveTo>
                  <a:lnTo>
                    <a:pt x="2740" y="2900"/>
                  </a:lnTo>
                  <a:cubicBezTo>
                    <a:pt x="2594" y="2911"/>
                    <a:pt x="2437" y="2922"/>
                    <a:pt x="2292" y="2933"/>
                  </a:cubicBezTo>
                  <a:lnTo>
                    <a:pt x="2213" y="2127"/>
                  </a:lnTo>
                  <a:close/>
                  <a:moveTo>
                    <a:pt x="3106" y="1"/>
                  </a:moveTo>
                  <a:cubicBezTo>
                    <a:pt x="2660" y="1"/>
                    <a:pt x="2181" y="140"/>
                    <a:pt x="1877" y="435"/>
                  </a:cubicBezTo>
                  <a:cubicBezTo>
                    <a:pt x="1541" y="760"/>
                    <a:pt x="1552" y="1220"/>
                    <a:pt x="1720" y="1634"/>
                  </a:cubicBezTo>
                  <a:cubicBezTo>
                    <a:pt x="1643" y="1625"/>
                    <a:pt x="1566" y="1621"/>
                    <a:pt x="1489" y="1621"/>
                  </a:cubicBezTo>
                  <a:cubicBezTo>
                    <a:pt x="975" y="1621"/>
                    <a:pt x="488" y="1825"/>
                    <a:pt x="264" y="2351"/>
                  </a:cubicBezTo>
                  <a:cubicBezTo>
                    <a:pt x="264" y="2362"/>
                    <a:pt x="264" y="2362"/>
                    <a:pt x="264" y="2373"/>
                  </a:cubicBezTo>
                  <a:cubicBezTo>
                    <a:pt x="264" y="2373"/>
                    <a:pt x="253" y="2384"/>
                    <a:pt x="253" y="2396"/>
                  </a:cubicBezTo>
                  <a:cubicBezTo>
                    <a:pt x="0" y="3118"/>
                    <a:pt x="954" y="3267"/>
                    <a:pt x="1810" y="3267"/>
                  </a:cubicBezTo>
                  <a:cubicBezTo>
                    <a:pt x="2282" y="3267"/>
                    <a:pt x="2724" y="3222"/>
                    <a:pt x="2919" y="3202"/>
                  </a:cubicBezTo>
                  <a:cubicBezTo>
                    <a:pt x="3400" y="3135"/>
                    <a:pt x="3882" y="3056"/>
                    <a:pt x="4352" y="2933"/>
                  </a:cubicBezTo>
                  <a:cubicBezTo>
                    <a:pt x="4935" y="2776"/>
                    <a:pt x="5775" y="2541"/>
                    <a:pt x="6089" y="1970"/>
                  </a:cubicBezTo>
                  <a:cubicBezTo>
                    <a:pt x="6279" y="1634"/>
                    <a:pt x="6156" y="1231"/>
                    <a:pt x="5876" y="984"/>
                  </a:cubicBezTo>
                  <a:cubicBezTo>
                    <a:pt x="5684" y="816"/>
                    <a:pt x="5454" y="753"/>
                    <a:pt x="5216" y="753"/>
                  </a:cubicBezTo>
                  <a:cubicBezTo>
                    <a:pt x="4994" y="753"/>
                    <a:pt x="4765" y="808"/>
                    <a:pt x="4554" y="884"/>
                  </a:cubicBezTo>
                  <a:cubicBezTo>
                    <a:pt x="4330" y="503"/>
                    <a:pt x="4016" y="178"/>
                    <a:pt x="3568" y="55"/>
                  </a:cubicBezTo>
                  <a:cubicBezTo>
                    <a:pt x="3425" y="19"/>
                    <a:pt x="3268" y="1"/>
                    <a:pt x="3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2" name="Google Shape;3352;p18"/>
            <p:cNvSpPr/>
            <p:nvPr/>
          </p:nvSpPr>
          <p:spPr>
            <a:xfrm>
              <a:off x="146921" y="4120226"/>
              <a:ext cx="285683" cy="150038"/>
            </a:xfrm>
            <a:custGeom>
              <a:avLst/>
              <a:gdLst/>
              <a:ahLst/>
              <a:cxnLst/>
              <a:rect l="l" t="t" r="r" b="b"/>
              <a:pathLst>
                <a:path w="8614" h="4524" extrusionOk="0">
                  <a:moveTo>
                    <a:pt x="1815" y="1591"/>
                  </a:moveTo>
                  <a:cubicBezTo>
                    <a:pt x="1972" y="1636"/>
                    <a:pt x="2128" y="1692"/>
                    <a:pt x="2274" y="1759"/>
                  </a:cubicBezTo>
                  <a:lnTo>
                    <a:pt x="2296" y="1759"/>
                  </a:lnTo>
                  <a:lnTo>
                    <a:pt x="1636" y="2902"/>
                  </a:lnTo>
                  <a:lnTo>
                    <a:pt x="1636" y="2902"/>
                  </a:lnTo>
                  <a:lnTo>
                    <a:pt x="1815" y="1591"/>
                  </a:lnTo>
                  <a:close/>
                  <a:moveTo>
                    <a:pt x="1495" y="1555"/>
                  </a:moveTo>
                  <a:cubicBezTo>
                    <a:pt x="1520" y="1555"/>
                    <a:pt x="1544" y="1556"/>
                    <a:pt x="1568" y="1558"/>
                  </a:cubicBezTo>
                  <a:lnTo>
                    <a:pt x="1367" y="3014"/>
                  </a:lnTo>
                  <a:cubicBezTo>
                    <a:pt x="1322" y="2991"/>
                    <a:pt x="1266" y="2969"/>
                    <a:pt x="1221" y="2935"/>
                  </a:cubicBezTo>
                  <a:cubicBezTo>
                    <a:pt x="986" y="2745"/>
                    <a:pt x="773" y="2487"/>
                    <a:pt x="818" y="2163"/>
                  </a:cubicBezTo>
                  <a:cubicBezTo>
                    <a:pt x="891" y="1703"/>
                    <a:pt x="1168" y="1555"/>
                    <a:pt x="1495" y="1555"/>
                  </a:cubicBezTo>
                  <a:close/>
                  <a:moveTo>
                    <a:pt x="3864" y="572"/>
                  </a:moveTo>
                  <a:lnTo>
                    <a:pt x="2700" y="3227"/>
                  </a:lnTo>
                  <a:lnTo>
                    <a:pt x="2677" y="1759"/>
                  </a:lnTo>
                  <a:cubicBezTo>
                    <a:pt x="2767" y="1726"/>
                    <a:pt x="2856" y="1670"/>
                    <a:pt x="2890" y="1591"/>
                  </a:cubicBezTo>
                  <a:cubicBezTo>
                    <a:pt x="3103" y="1166"/>
                    <a:pt x="3405" y="729"/>
                    <a:pt x="3864" y="572"/>
                  </a:cubicBezTo>
                  <a:close/>
                  <a:moveTo>
                    <a:pt x="4324" y="492"/>
                  </a:moveTo>
                  <a:cubicBezTo>
                    <a:pt x="4575" y="492"/>
                    <a:pt x="4849" y="549"/>
                    <a:pt x="5085" y="662"/>
                  </a:cubicBezTo>
                  <a:lnTo>
                    <a:pt x="3898" y="3294"/>
                  </a:lnTo>
                  <a:lnTo>
                    <a:pt x="3898" y="3294"/>
                  </a:lnTo>
                  <a:lnTo>
                    <a:pt x="4256" y="494"/>
                  </a:lnTo>
                  <a:cubicBezTo>
                    <a:pt x="4279" y="493"/>
                    <a:pt x="4302" y="492"/>
                    <a:pt x="4324" y="492"/>
                  </a:cubicBezTo>
                  <a:close/>
                  <a:moveTo>
                    <a:pt x="2431" y="2017"/>
                  </a:moveTo>
                  <a:lnTo>
                    <a:pt x="2453" y="3507"/>
                  </a:lnTo>
                  <a:cubicBezTo>
                    <a:pt x="2207" y="3428"/>
                    <a:pt x="1960" y="3350"/>
                    <a:pt x="1725" y="3238"/>
                  </a:cubicBezTo>
                  <a:lnTo>
                    <a:pt x="2431" y="2017"/>
                  </a:lnTo>
                  <a:close/>
                  <a:moveTo>
                    <a:pt x="5354" y="830"/>
                  </a:moveTo>
                  <a:cubicBezTo>
                    <a:pt x="5444" y="908"/>
                    <a:pt x="5522" y="998"/>
                    <a:pt x="5578" y="1110"/>
                  </a:cubicBezTo>
                  <a:cubicBezTo>
                    <a:pt x="5813" y="1614"/>
                    <a:pt x="5522" y="2275"/>
                    <a:pt x="5231" y="2700"/>
                  </a:cubicBezTo>
                  <a:cubicBezTo>
                    <a:pt x="5164" y="2801"/>
                    <a:pt x="5186" y="2868"/>
                    <a:pt x="5265" y="2913"/>
                  </a:cubicBezTo>
                  <a:lnTo>
                    <a:pt x="4783" y="3607"/>
                  </a:lnTo>
                  <a:lnTo>
                    <a:pt x="4783" y="3607"/>
                  </a:lnTo>
                  <a:lnTo>
                    <a:pt x="5354" y="830"/>
                  </a:lnTo>
                  <a:close/>
                  <a:moveTo>
                    <a:pt x="6261" y="2745"/>
                  </a:moveTo>
                  <a:lnTo>
                    <a:pt x="5713" y="3708"/>
                  </a:lnTo>
                  <a:lnTo>
                    <a:pt x="5791" y="2891"/>
                  </a:lnTo>
                  <a:cubicBezTo>
                    <a:pt x="5948" y="2823"/>
                    <a:pt x="6105" y="2767"/>
                    <a:pt x="6261" y="2745"/>
                  </a:cubicBezTo>
                  <a:close/>
                  <a:moveTo>
                    <a:pt x="3932" y="1043"/>
                  </a:moveTo>
                  <a:lnTo>
                    <a:pt x="3584" y="3775"/>
                  </a:lnTo>
                  <a:cubicBezTo>
                    <a:pt x="3517" y="3764"/>
                    <a:pt x="3450" y="3753"/>
                    <a:pt x="3394" y="3742"/>
                  </a:cubicBezTo>
                  <a:cubicBezTo>
                    <a:pt x="3204" y="3697"/>
                    <a:pt x="3002" y="3663"/>
                    <a:pt x="2812" y="3607"/>
                  </a:cubicBezTo>
                  <a:lnTo>
                    <a:pt x="3932" y="1043"/>
                  </a:lnTo>
                  <a:close/>
                  <a:moveTo>
                    <a:pt x="6676" y="2723"/>
                  </a:moveTo>
                  <a:cubicBezTo>
                    <a:pt x="6900" y="2745"/>
                    <a:pt x="7101" y="2835"/>
                    <a:pt x="7269" y="3003"/>
                  </a:cubicBezTo>
                  <a:lnTo>
                    <a:pt x="6575" y="3899"/>
                  </a:lnTo>
                  <a:lnTo>
                    <a:pt x="6676" y="2723"/>
                  </a:lnTo>
                  <a:close/>
                  <a:moveTo>
                    <a:pt x="4940" y="1591"/>
                  </a:moveTo>
                  <a:lnTo>
                    <a:pt x="4458" y="3921"/>
                  </a:lnTo>
                  <a:cubicBezTo>
                    <a:pt x="4279" y="3899"/>
                    <a:pt x="4100" y="3876"/>
                    <a:pt x="3920" y="3843"/>
                  </a:cubicBezTo>
                  <a:lnTo>
                    <a:pt x="4940" y="1591"/>
                  </a:lnTo>
                  <a:close/>
                  <a:moveTo>
                    <a:pt x="7426" y="3204"/>
                  </a:moveTo>
                  <a:cubicBezTo>
                    <a:pt x="7449" y="3260"/>
                    <a:pt x="7482" y="3305"/>
                    <a:pt x="7516" y="3361"/>
                  </a:cubicBezTo>
                  <a:cubicBezTo>
                    <a:pt x="7673" y="3831"/>
                    <a:pt x="7236" y="3966"/>
                    <a:pt x="6810" y="4011"/>
                  </a:cubicBezTo>
                  <a:lnTo>
                    <a:pt x="7426" y="3204"/>
                  </a:lnTo>
                  <a:close/>
                  <a:moveTo>
                    <a:pt x="5533" y="2958"/>
                  </a:moveTo>
                  <a:lnTo>
                    <a:pt x="5433" y="4022"/>
                  </a:lnTo>
                  <a:cubicBezTo>
                    <a:pt x="5242" y="4011"/>
                    <a:pt x="5041" y="3988"/>
                    <a:pt x="4839" y="3966"/>
                  </a:cubicBezTo>
                  <a:lnTo>
                    <a:pt x="5533" y="2958"/>
                  </a:lnTo>
                  <a:close/>
                  <a:moveTo>
                    <a:pt x="6407" y="3003"/>
                  </a:moveTo>
                  <a:lnTo>
                    <a:pt x="6317" y="4033"/>
                  </a:lnTo>
                  <a:lnTo>
                    <a:pt x="6284" y="4033"/>
                  </a:lnTo>
                  <a:cubicBezTo>
                    <a:pt x="6232" y="4037"/>
                    <a:pt x="6179" y="4038"/>
                    <a:pt x="6127" y="4038"/>
                  </a:cubicBezTo>
                  <a:cubicBezTo>
                    <a:pt x="6024" y="4038"/>
                    <a:pt x="5922" y="4033"/>
                    <a:pt x="5825" y="4033"/>
                  </a:cubicBezTo>
                  <a:lnTo>
                    <a:pt x="6407" y="3003"/>
                  </a:lnTo>
                  <a:close/>
                  <a:moveTo>
                    <a:pt x="4515" y="1"/>
                  </a:moveTo>
                  <a:cubicBezTo>
                    <a:pt x="4247" y="1"/>
                    <a:pt x="3984" y="39"/>
                    <a:pt x="3752" y="113"/>
                  </a:cubicBezTo>
                  <a:cubicBezTo>
                    <a:pt x="3170" y="292"/>
                    <a:pt x="2722" y="695"/>
                    <a:pt x="2408" y="1188"/>
                  </a:cubicBezTo>
                  <a:cubicBezTo>
                    <a:pt x="2143" y="1102"/>
                    <a:pt x="1868" y="1044"/>
                    <a:pt x="1595" y="1044"/>
                  </a:cubicBezTo>
                  <a:cubicBezTo>
                    <a:pt x="1304" y="1044"/>
                    <a:pt x="1017" y="1110"/>
                    <a:pt x="751" y="1278"/>
                  </a:cubicBezTo>
                  <a:cubicBezTo>
                    <a:pt x="336" y="1535"/>
                    <a:pt x="0" y="2062"/>
                    <a:pt x="90" y="2566"/>
                  </a:cubicBezTo>
                  <a:cubicBezTo>
                    <a:pt x="258" y="3406"/>
                    <a:pt x="1423" y="3775"/>
                    <a:pt x="2128" y="3988"/>
                  </a:cubicBezTo>
                  <a:cubicBezTo>
                    <a:pt x="3284" y="4327"/>
                    <a:pt x="4537" y="4524"/>
                    <a:pt x="5754" y="4524"/>
                  </a:cubicBezTo>
                  <a:cubicBezTo>
                    <a:pt x="5905" y="4524"/>
                    <a:pt x="6056" y="4521"/>
                    <a:pt x="6205" y="4515"/>
                  </a:cubicBezTo>
                  <a:cubicBezTo>
                    <a:pt x="6922" y="4492"/>
                    <a:pt x="8614" y="4279"/>
                    <a:pt x="8233" y="3171"/>
                  </a:cubicBezTo>
                  <a:cubicBezTo>
                    <a:pt x="7951" y="2484"/>
                    <a:pt x="7350" y="2219"/>
                    <a:pt x="6709" y="2219"/>
                  </a:cubicBezTo>
                  <a:cubicBezTo>
                    <a:pt x="6535" y="2219"/>
                    <a:pt x="6358" y="2239"/>
                    <a:pt x="6183" y="2275"/>
                  </a:cubicBezTo>
                  <a:cubicBezTo>
                    <a:pt x="6441" y="1681"/>
                    <a:pt x="6519" y="975"/>
                    <a:pt x="6015" y="516"/>
                  </a:cubicBezTo>
                  <a:cubicBezTo>
                    <a:pt x="5639" y="162"/>
                    <a:pt x="5065" y="1"/>
                    <a:pt x="45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3" name="Google Shape;3353;p18"/>
            <p:cNvSpPr/>
            <p:nvPr/>
          </p:nvSpPr>
          <p:spPr>
            <a:xfrm>
              <a:off x="564966" y="4135847"/>
              <a:ext cx="207547" cy="106095"/>
            </a:xfrm>
            <a:custGeom>
              <a:avLst/>
              <a:gdLst/>
              <a:ahLst/>
              <a:cxnLst/>
              <a:rect l="l" t="t" r="r" b="b"/>
              <a:pathLst>
                <a:path w="6258" h="3199" extrusionOk="0">
                  <a:moveTo>
                    <a:pt x="4891" y="1043"/>
                  </a:moveTo>
                  <a:lnTo>
                    <a:pt x="5036" y="2061"/>
                  </a:lnTo>
                  <a:lnTo>
                    <a:pt x="5036" y="2061"/>
                  </a:lnTo>
                  <a:lnTo>
                    <a:pt x="4499" y="1154"/>
                  </a:lnTo>
                  <a:cubicBezTo>
                    <a:pt x="4510" y="1143"/>
                    <a:pt x="4510" y="1143"/>
                    <a:pt x="4521" y="1143"/>
                  </a:cubicBezTo>
                  <a:cubicBezTo>
                    <a:pt x="4641" y="1083"/>
                    <a:pt x="4769" y="1050"/>
                    <a:pt x="4891" y="1043"/>
                  </a:cubicBezTo>
                  <a:close/>
                  <a:moveTo>
                    <a:pt x="5070" y="1042"/>
                  </a:moveTo>
                  <a:cubicBezTo>
                    <a:pt x="5294" y="1076"/>
                    <a:pt x="5484" y="1210"/>
                    <a:pt x="5585" y="1490"/>
                  </a:cubicBezTo>
                  <a:cubicBezTo>
                    <a:pt x="5663" y="1703"/>
                    <a:pt x="5630" y="1904"/>
                    <a:pt x="5484" y="2072"/>
                  </a:cubicBezTo>
                  <a:cubicBezTo>
                    <a:pt x="5417" y="2151"/>
                    <a:pt x="5327" y="2207"/>
                    <a:pt x="5249" y="2263"/>
                  </a:cubicBezTo>
                  <a:lnTo>
                    <a:pt x="5070" y="1042"/>
                  </a:lnTo>
                  <a:close/>
                  <a:moveTo>
                    <a:pt x="3423" y="404"/>
                  </a:moveTo>
                  <a:lnTo>
                    <a:pt x="3423" y="404"/>
                  </a:lnTo>
                  <a:cubicBezTo>
                    <a:pt x="3726" y="572"/>
                    <a:pt x="3950" y="852"/>
                    <a:pt x="4095" y="1165"/>
                  </a:cubicBezTo>
                  <a:cubicBezTo>
                    <a:pt x="4119" y="1204"/>
                    <a:pt x="4158" y="1216"/>
                    <a:pt x="4206" y="1216"/>
                  </a:cubicBezTo>
                  <a:cubicBezTo>
                    <a:pt x="4227" y="1216"/>
                    <a:pt x="4250" y="1213"/>
                    <a:pt x="4275" y="1210"/>
                  </a:cubicBezTo>
                  <a:lnTo>
                    <a:pt x="4275" y="1210"/>
                  </a:lnTo>
                  <a:lnTo>
                    <a:pt x="4252" y="2308"/>
                  </a:lnTo>
                  <a:lnTo>
                    <a:pt x="3423" y="404"/>
                  </a:lnTo>
                  <a:close/>
                  <a:moveTo>
                    <a:pt x="2877" y="266"/>
                  </a:moveTo>
                  <a:cubicBezTo>
                    <a:pt x="2959" y="266"/>
                    <a:pt x="3042" y="275"/>
                    <a:pt x="3121" y="292"/>
                  </a:cubicBezTo>
                  <a:lnTo>
                    <a:pt x="3390" y="2352"/>
                  </a:lnTo>
                  <a:lnTo>
                    <a:pt x="2471" y="348"/>
                  </a:lnTo>
                  <a:cubicBezTo>
                    <a:pt x="2598" y="291"/>
                    <a:pt x="2738" y="266"/>
                    <a:pt x="2877" y="266"/>
                  </a:cubicBezTo>
                  <a:close/>
                  <a:moveTo>
                    <a:pt x="2303" y="460"/>
                  </a:moveTo>
                  <a:lnTo>
                    <a:pt x="2740" y="2576"/>
                  </a:lnTo>
                  <a:lnTo>
                    <a:pt x="2337" y="1994"/>
                  </a:lnTo>
                  <a:cubicBezTo>
                    <a:pt x="2415" y="1949"/>
                    <a:pt x="2449" y="1904"/>
                    <a:pt x="2415" y="1848"/>
                  </a:cubicBezTo>
                  <a:lnTo>
                    <a:pt x="2415" y="1848"/>
                  </a:lnTo>
                  <a:cubicBezTo>
                    <a:pt x="2418" y="1855"/>
                    <a:pt x="2420" y="1857"/>
                    <a:pt x="2419" y="1857"/>
                  </a:cubicBezTo>
                  <a:cubicBezTo>
                    <a:pt x="2417" y="1857"/>
                    <a:pt x="2358" y="1756"/>
                    <a:pt x="2348" y="1736"/>
                  </a:cubicBezTo>
                  <a:cubicBezTo>
                    <a:pt x="2292" y="1647"/>
                    <a:pt x="2247" y="1546"/>
                    <a:pt x="2214" y="1445"/>
                  </a:cubicBezTo>
                  <a:cubicBezTo>
                    <a:pt x="2124" y="1199"/>
                    <a:pt x="2057" y="919"/>
                    <a:pt x="2158" y="672"/>
                  </a:cubicBezTo>
                  <a:cubicBezTo>
                    <a:pt x="2191" y="583"/>
                    <a:pt x="2247" y="516"/>
                    <a:pt x="2303" y="460"/>
                  </a:cubicBezTo>
                  <a:close/>
                  <a:moveTo>
                    <a:pt x="4454" y="1423"/>
                  </a:moveTo>
                  <a:lnTo>
                    <a:pt x="5014" y="2397"/>
                  </a:lnTo>
                  <a:cubicBezTo>
                    <a:pt x="4835" y="2487"/>
                    <a:pt x="4633" y="2554"/>
                    <a:pt x="4431" y="2610"/>
                  </a:cubicBezTo>
                  <a:lnTo>
                    <a:pt x="4454" y="1423"/>
                  </a:lnTo>
                  <a:close/>
                  <a:moveTo>
                    <a:pt x="1665" y="1938"/>
                  </a:moveTo>
                  <a:cubicBezTo>
                    <a:pt x="1766" y="1972"/>
                    <a:pt x="1855" y="2005"/>
                    <a:pt x="1956" y="2050"/>
                  </a:cubicBezTo>
                  <a:cubicBezTo>
                    <a:pt x="1967" y="2061"/>
                    <a:pt x="1990" y="2061"/>
                    <a:pt x="2012" y="2061"/>
                  </a:cubicBezTo>
                  <a:lnTo>
                    <a:pt x="2057" y="2644"/>
                  </a:lnTo>
                  <a:lnTo>
                    <a:pt x="1665" y="1938"/>
                  </a:lnTo>
                  <a:close/>
                  <a:moveTo>
                    <a:pt x="1294" y="1880"/>
                  </a:moveTo>
                  <a:cubicBezTo>
                    <a:pt x="1313" y="1880"/>
                    <a:pt x="1332" y="1881"/>
                    <a:pt x="1351" y="1882"/>
                  </a:cubicBezTo>
                  <a:lnTo>
                    <a:pt x="1441" y="2789"/>
                  </a:lnTo>
                  <a:lnTo>
                    <a:pt x="881" y="2061"/>
                  </a:lnTo>
                  <a:cubicBezTo>
                    <a:pt x="982" y="1930"/>
                    <a:pt x="1120" y="1880"/>
                    <a:pt x="1294" y="1880"/>
                  </a:cubicBezTo>
                  <a:close/>
                  <a:moveTo>
                    <a:pt x="3356" y="706"/>
                  </a:moveTo>
                  <a:lnTo>
                    <a:pt x="4219" y="2666"/>
                  </a:lnTo>
                  <a:cubicBezTo>
                    <a:pt x="4151" y="2677"/>
                    <a:pt x="4095" y="2688"/>
                    <a:pt x="4039" y="2711"/>
                  </a:cubicBezTo>
                  <a:cubicBezTo>
                    <a:pt x="3894" y="2744"/>
                    <a:pt x="3759" y="2767"/>
                    <a:pt x="3625" y="2789"/>
                  </a:cubicBezTo>
                  <a:lnTo>
                    <a:pt x="3356" y="706"/>
                  </a:lnTo>
                  <a:close/>
                  <a:moveTo>
                    <a:pt x="780" y="2240"/>
                  </a:moveTo>
                  <a:lnTo>
                    <a:pt x="1284" y="2890"/>
                  </a:lnTo>
                  <a:cubicBezTo>
                    <a:pt x="937" y="2823"/>
                    <a:pt x="623" y="2666"/>
                    <a:pt x="758" y="2296"/>
                  </a:cubicBezTo>
                  <a:cubicBezTo>
                    <a:pt x="758" y="2274"/>
                    <a:pt x="769" y="2263"/>
                    <a:pt x="780" y="2240"/>
                  </a:cubicBezTo>
                  <a:close/>
                  <a:moveTo>
                    <a:pt x="2628" y="1109"/>
                  </a:moveTo>
                  <a:lnTo>
                    <a:pt x="3401" y="2834"/>
                  </a:lnTo>
                  <a:cubicBezTo>
                    <a:pt x="3267" y="2856"/>
                    <a:pt x="3132" y="2879"/>
                    <a:pt x="2987" y="2890"/>
                  </a:cubicBezTo>
                  <a:lnTo>
                    <a:pt x="2628" y="1109"/>
                  </a:lnTo>
                  <a:close/>
                  <a:moveTo>
                    <a:pt x="2191" y="2095"/>
                  </a:moveTo>
                  <a:lnTo>
                    <a:pt x="2751" y="2912"/>
                  </a:lnTo>
                  <a:cubicBezTo>
                    <a:pt x="2594" y="2924"/>
                    <a:pt x="2426" y="2935"/>
                    <a:pt x="2270" y="2935"/>
                  </a:cubicBezTo>
                  <a:lnTo>
                    <a:pt x="2191" y="2095"/>
                  </a:lnTo>
                  <a:close/>
                  <a:moveTo>
                    <a:pt x="1564" y="2140"/>
                  </a:moveTo>
                  <a:lnTo>
                    <a:pt x="2023" y="2946"/>
                  </a:lnTo>
                  <a:lnTo>
                    <a:pt x="1922" y="2946"/>
                  </a:lnTo>
                  <a:cubicBezTo>
                    <a:pt x="1855" y="2946"/>
                    <a:pt x="1743" y="2946"/>
                    <a:pt x="1631" y="2935"/>
                  </a:cubicBezTo>
                  <a:lnTo>
                    <a:pt x="1564" y="2140"/>
                  </a:lnTo>
                  <a:close/>
                  <a:moveTo>
                    <a:pt x="3166" y="0"/>
                  </a:moveTo>
                  <a:cubicBezTo>
                    <a:pt x="3155" y="11"/>
                    <a:pt x="3155" y="11"/>
                    <a:pt x="3155" y="11"/>
                  </a:cubicBezTo>
                  <a:cubicBezTo>
                    <a:pt x="2695" y="11"/>
                    <a:pt x="2191" y="146"/>
                    <a:pt x="1855" y="437"/>
                  </a:cubicBezTo>
                  <a:cubicBezTo>
                    <a:pt x="1497" y="751"/>
                    <a:pt x="1530" y="1221"/>
                    <a:pt x="1710" y="1636"/>
                  </a:cubicBezTo>
                  <a:cubicBezTo>
                    <a:pt x="1636" y="1627"/>
                    <a:pt x="1563" y="1623"/>
                    <a:pt x="1489" y="1623"/>
                  </a:cubicBezTo>
                  <a:cubicBezTo>
                    <a:pt x="958" y="1623"/>
                    <a:pt x="448" y="1843"/>
                    <a:pt x="231" y="2375"/>
                  </a:cubicBezTo>
                  <a:cubicBezTo>
                    <a:pt x="0" y="3053"/>
                    <a:pt x="883" y="3199"/>
                    <a:pt x="1710" y="3199"/>
                  </a:cubicBezTo>
                  <a:cubicBezTo>
                    <a:pt x="2207" y="3199"/>
                    <a:pt x="2684" y="3146"/>
                    <a:pt x="2886" y="3125"/>
                  </a:cubicBezTo>
                  <a:cubicBezTo>
                    <a:pt x="3099" y="3103"/>
                    <a:pt x="3323" y="3058"/>
                    <a:pt x="3535" y="3024"/>
                  </a:cubicBezTo>
                  <a:lnTo>
                    <a:pt x="3580" y="3024"/>
                  </a:lnTo>
                  <a:cubicBezTo>
                    <a:pt x="3580" y="3024"/>
                    <a:pt x="3591" y="3013"/>
                    <a:pt x="3591" y="3013"/>
                  </a:cubicBezTo>
                  <a:cubicBezTo>
                    <a:pt x="3849" y="2968"/>
                    <a:pt x="4107" y="2912"/>
                    <a:pt x="4364" y="2845"/>
                  </a:cubicBezTo>
                  <a:cubicBezTo>
                    <a:pt x="4599" y="2778"/>
                    <a:pt x="4879" y="2700"/>
                    <a:pt x="5148" y="2588"/>
                  </a:cubicBezTo>
                  <a:cubicBezTo>
                    <a:pt x="5164" y="2596"/>
                    <a:pt x="5180" y="2603"/>
                    <a:pt x="5196" y="2603"/>
                  </a:cubicBezTo>
                  <a:cubicBezTo>
                    <a:pt x="5202" y="2603"/>
                    <a:pt x="5209" y="2602"/>
                    <a:pt x="5215" y="2599"/>
                  </a:cubicBezTo>
                  <a:cubicBezTo>
                    <a:pt x="5249" y="2588"/>
                    <a:pt x="5260" y="2565"/>
                    <a:pt x="5271" y="2543"/>
                  </a:cubicBezTo>
                  <a:cubicBezTo>
                    <a:pt x="5607" y="2386"/>
                    <a:pt x="5921" y="2184"/>
                    <a:pt x="6078" y="1882"/>
                  </a:cubicBezTo>
                  <a:cubicBezTo>
                    <a:pt x="6257" y="1557"/>
                    <a:pt x="6100" y="1132"/>
                    <a:pt x="5809" y="930"/>
                  </a:cubicBezTo>
                  <a:cubicBezTo>
                    <a:pt x="5634" y="808"/>
                    <a:pt x="5437" y="761"/>
                    <a:pt x="5234" y="761"/>
                  </a:cubicBezTo>
                  <a:cubicBezTo>
                    <a:pt x="5007" y="761"/>
                    <a:pt x="4773" y="820"/>
                    <a:pt x="4555" y="896"/>
                  </a:cubicBezTo>
                  <a:cubicBezTo>
                    <a:pt x="4331" y="493"/>
                    <a:pt x="3995" y="157"/>
                    <a:pt x="3535" y="56"/>
                  </a:cubicBezTo>
                  <a:cubicBezTo>
                    <a:pt x="3446" y="34"/>
                    <a:pt x="3345" y="34"/>
                    <a:pt x="3244" y="23"/>
                  </a:cubicBezTo>
                  <a:cubicBezTo>
                    <a:pt x="3222" y="11"/>
                    <a:pt x="3199" y="0"/>
                    <a:pt x="31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4" name="Google Shape;3354;p18"/>
            <p:cNvSpPr/>
            <p:nvPr/>
          </p:nvSpPr>
          <p:spPr>
            <a:xfrm>
              <a:off x="-27295" y="4361734"/>
              <a:ext cx="285683" cy="148778"/>
            </a:xfrm>
            <a:custGeom>
              <a:avLst/>
              <a:gdLst/>
              <a:ahLst/>
              <a:cxnLst/>
              <a:rect l="l" t="t" r="r" b="b"/>
              <a:pathLst>
                <a:path w="8614" h="4486" extrusionOk="0">
                  <a:moveTo>
                    <a:pt x="1826" y="1545"/>
                  </a:moveTo>
                  <a:cubicBezTo>
                    <a:pt x="1983" y="1590"/>
                    <a:pt x="2139" y="1668"/>
                    <a:pt x="2263" y="1724"/>
                  </a:cubicBezTo>
                  <a:lnTo>
                    <a:pt x="2296" y="1724"/>
                  </a:lnTo>
                  <a:lnTo>
                    <a:pt x="1635" y="2878"/>
                  </a:lnTo>
                  <a:lnTo>
                    <a:pt x="1826" y="1545"/>
                  </a:lnTo>
                  <a:close/>
                  <a:moveTo>
                    <a:pt x="1418" y="1478"/>
                  </a:moveTo>
                  <a:cubicBezTo>
                    <a:pt x="1470" y="1478"/>
                    <a:pt x="1523" y="1483"/>
                    <a:pt x="1579" y="1489"/>
                  </a:cubicBezTo>
                  <a:lnTo>
                    <a:pt x="1367" y="3001"/>
                  </a:lnTo>
                  <a:cubicBezTo>
                    <a:pt x="1322" y="2979"/>
                    <a:pt x="1266" y="2956"/>
                    <a:pt x="1232" y="2923"/>
                  </a:cubicBezTo>
                  <a:cubicBezTo>
                    <a:pt x="986" y="2732"/>
                    <a:pt x="773" y="2463"/>
                    <a:pt x="818" y="2139"/>
                  </a:cubicBezTo>
                  <a:cubicBezTo>
                    <a:pt x="851" y="1892"/>
                    <a:pt x="1019" y="1579"/>
                    <a:pt x="1266" y="1500"/>
                  </a:cubicBezTo>
                  <a:cubicBezTo>
                    <a:pt x="1316" y="1483"/>
                    <a:pt x="1367" y="1478"/>
                    <a:pt x="1418" y="1478"/>
                  </a:cubicBezTo>
                  <a:close/>
                  <a:moveTo>
                    <a:pt x="3876" y="514"/>
                  </a:moveTo>
                  <a:lnTo>
                    <a:pt x="2700" y="3203"/>
                  </a:lnTo>
                  <a:lnTo>
                    <a:pt x="2677" y="1713"/>
                  </a:lnTo>
                  <a:cubicBezTo>
                    <a:pt x="2767" y="1679"/>
                    <a:pt x="2856" y="1635"/>
                    <a:pt x="2890" y="1556"/>
                  </a:cubicBezTo>
                  <a:cubicBezTo>
                    <a:pt x="3103" y="1130"/>
                    <a:pt x="3416" y="682"/>
                    <a:pt x="3876" y="514"/>
                  </a:cubicBezTo>
                  <a:close/>
                  <a:moveTo>
                    <a:pt x="4324" y="446"/>
                  </a:moveTo>
                  <a:cubicBezTo>
                    <a:pt x="4577" y="446"/>
                    <a:pt x="4860" y="503"/>
                    <a:pt x="5096" y="626"/>
                  </a:cubicBezTo>
                  <a:lnTo>
                    <a:pt x="3898" y="3270"/>
                  </a:lnTo>
                  <a:lnTo>
                    <a:pt x="4256" y="447"/>
                  </a:lnTo>
                  <a:cubicBezTo>
                    <a:pt x="4279" y="446"/>
                    <a:pt x="4301" y="446"/>
                    <a:pt x="4324" y="446"/>
                  </a:cubicBezTo>
                  <a:close/>
                  <a:moveTo>
                    <a:pt x="2431" y="1993"/>
                  </a:moveTo>
                  <a:lnTo>
                    <a:pt x="2453" y="3494"/>
                  </a:lnTo>
                  <a:cubicBezTo>
                    <a:pt x="2207" y="3427"/>
                    <a:pt x="1949" y="3337"/>
                    <a:pt x="1725" y="3225"/>
                  </a:cubicBezTo>
                  <a:lnTo>
                    <a:pt x="2431" y="1993"/>
                  </a:lnTo>
                  <a:close/>
                  <a:moveTo>
                    <a:pt x="5354" y="806"/>
                  </a:moveTo>
                  <a:cubicBezTo>
                    <a:pt x="5444" y="884"/>
                    <a:pt x="5522" y="974"/>
                    <a:pt x="5578" y="1086"/>
                  </a:cubicBezTo>
                  <a:cubicBezTo>
                    <a:pt x="5813" y="1590"/>
                    <a:pt x="5522" y="2262"/>
                    <a:pt x="5231" y="2687"/>
                  </a:cubicBezTo>
                  <a:cubicBezTo>
                    <a:pt x="5164" y="2788"/>
                    <a:pt x="5197" y="2844"/>
                    <a:pt x="5264" y="2878"/>
                  </a:cubicBezTo>
                  <a:lnTo>
                    <a:pt x="4783" y="3583"/>
                  </a:lnTo>
                  <a:lnTo>
                    <a:pt x="5354" y="806"/>
                  </a:lnTo>
                  <a:close/>
                  <a:moveTo>
                    <a:pt x="6273" y="2699"/>
                  </a:moveTo>
                  <a:lnTo>
                    <a:pt x="5724" y="3684"/>
                  </a:lnTo>
                  <a:lnTo>
                    <a:pt x="5724" y="3684"/>
                  </a:lnTo>
                  <a:lnTo>
                    <a:pt x="5791" y="2844"/>
                  </a:lnTo>
                  <a:cubicBezTo>
                    <a:pt x="5948" y="2777"/>
                    <a:pt x="6116" y="2721"/>
                    <a:pt x="6273" y="2699"/>
                  </a:cubicBezTo>
                  <a:close/>
                  <a:moveTo>
                    <a:pt x="3932" y="1018"/>
                  </a:moveTo>
                  <a:lnTo>
                    <a:pt x="3584" y="3774"/>
                  </a:lnTo>
                  <a:cubicBezTo>
                    <a:pt x="3517" y="3763"/>
                    <a:pt x="3461" y="3751"/>
                    <a:pt x="3394" y="3740"/>
                  </a:cubicBezTo>
                  <a:cubicBezTo>
                    <a:pt x="3204" y="3695"/>
                    <a:pt x="3002" y="3651"/>
                    <a:pt x="2800" y="3595"/>
                  </a:cubicBezTo>
                  <a:lnTo>
                    <a:pt x="3932" y="1018"/>
                  </a:lnTo>
                  <a:close/>
                  <a:moveTo>
                    <a:pt x="6687" y="2687"/>
                  </a:moveTo>
                  <a:cubicBezTo>
                    <a:pt x="6900" y="2710"/>
                    <a:pt x="7101" y="2811"/>
                    <a:pt x="7269" y="2979"/>
                  </a:cubicBezTo>
                  <a:lnTo>
                    <a:pt x="6575" y="3875"/>
                  </a:lnTo>
                  <a:lnTo>
                    <a:pt x="6575" y="3875"/>
                  </a:lnTo>
                  <a:lnTo>
                    <a:pt x="6687" y="2687"/>
                  </a:lnTo>
                  <a:close/>
                  <a:moveTo>
                    <a:pt x="4940" y="1567"/>
                  </a:moveTo>
                  <a:lnTo>
                    <a:pt x="4458" y="3919"/>
                  </a:lnTo>
                  <a:cubicBezTo>
                    <a:pt x="4279" y="3897"/>
                    <a:pt x="4100" y="3863"/>
                    <a:pt x="3909" y="3841"/>
                  </a:cubicBezTo>
                  <a:lnTo>
                    <a:pt x="4940" y="1567"/>
                  </a:lnTo>
                  <a:close/>
                  <a:moveTo>
                    <a:pt x="7426" y="3180"/>
                  </a:moveTo>
                  <a:cubicBezTo>
                    <a:pt x="7460" y="3236"/>
                    <a:pt x="7482" y="3281"/>
                    <a:pt x="7516" y="3348"/>
                  </a:cubicBezTo>
                  <a:cubicBezTo>
                    <a:pt x="7684" y="3830"/>
                    <a:pt x="7225" y="3964"/>
                    <a:pt x="6788" y="4009"/>
                  </a:cubicBezTo>
                  <a:lnTo>
                    <a:pt x="7426" y="3180"/>
                  </a:lnTo>
                  <a:close/>
                  <a:moveTo>
                    <a:pt x="5533" y="2923"/>
                  </a:moveTo>
                  <a:lnTo>
                    <a:pt x="5432" y="4020"/>
                  </a:lnTo>
                  <a:cubicBezTo>
                    <a:pt x="5231" y="4009"/>
                    <a:pt x="5029" y="3987"/>
                    <a:pt x="4828" y="3964"/>
                  </a:cubicBezTo>
                  <a:lnTo>
                    <a:pt x="5533" y="2923"/>
                  </a:lnTo>
                  <a:close/>
                  <a:moveTo>
                    <a:pt x="6407" y="2979"/>
                  </a:moveTo>
                  <a:lnTo>
                    <a:pt x="6317" y="4031"/>
                  </a:lnTo>
                  <a:lnTo>
                    <a:pt x="6295" y="4031"/>
                  </a:lnTo>
                  <a:cubicBezTo>
                    <a:pt x="6239" y="4035"/>
                    <a:pt x="6184" y="4036"/>
                    <a:pt x="6130" y="4036"/>
                  </a:cubicBezTo>
                  <a:cubicBezTo>
                    <a:pt x="6022" y="4036"/>
                    <a:pt x="5918" y="4031"/>
                    <a:pt x="5813" y="4031"/>
                  </a:cubicBezTo>
                  <a:lnTo>
                    <a:pt x="6407" y="2979"/>
                  </a:lnTo>
                  <a:close/>
                  <a:moveTo>
                    <a:pt x="4543" y="1"/>
                  </a:moveTo>
                  <a:cubicBezTo>
                    <a:pt x="4266" y="1"/>
                    <a:pt x="3994" y="40"/>
                    <a:pt x="3752" y="111"/>
                  </a:cubicBezTo>
                  <a:cubicBezTo>
                    <a:pt x="3181" y="290"/>
                    <a:pt x="2733" y="694"/>
                    <a:pt x="2408" y="1186"/>
                  </a:cubicBezTo>
                  <a:cubicBezTo>
                    <a:pt x="2143" y="1100"/>
                    <a:pt x="1867" y="1042"/>
                    <a:pt x="1595" y="1042"/>
                  </a:cubicBezTo>
                  <a:cubicBezTo>
                    <a:pt x="1304" y="1042"/>
                    <a:pt x="1017" y="1108"/>
                    <a:pt x="751" y="1276"/>
                  </a:cubicBezTo>
                  <a:cubicBezTo>
                    <a:pt x="347" y="1523"/>
                    <a:pt x="0" y="2038"/>
                    <a:pt x="101" y="2542"/>
                  </a:cubicBezTo>
                  <a:cubicBezTo>
                    <a:pt x="258" y="3371"/>
                    <a:pt x="1434" y="3740"/>
                    <a:pt x="2117" y="3942"/>
                  </a:cubicBezTo>
                  <a:cubicBezTo>
                    <a:pt x="3292" y="4296"/>
                    <a:pt x="4576" y="4486"/>
                    <a:pt x="5813" y="4486"/>
                  </a:cubicBezTo>
                  <a:cubicBezTo>
                    <a:pt x="5945" y="4486"/>
                    <a:pt x="6075" y="4484"/>
                    <a:pt x="6205" y="4479"/>
                  </a:cubicBezTo>
                  <a:cubicBezTo>
                    <a:pt x="6900" y="4446"/>
                    <a:pt x="8613" y="4244"/>
                    <a:pt x="8233" y="3147"/>
                  </a:cubicBezTo>
                  <a:cubicBezTo>
                    <a:pt x="7959" y="2472"/>
                    <a:pt x="7380" y="2214"/>
                    <a:pt x="6753" y="2214"/>
                  </a:cubicBezTo>
                  <a:cubicBezTo>
                    <a:pt x="6557" y="2214"/>
                    <a:pt x="6357" y="2239"/>
                    <a:pt x="6161" y="2284"/>
                  </a:cubicBezTo>
                  <a:cubicBezTo>
                    <a:pt x="6429" y="1691"/>
                    <a:pt x="6530" y="962"/>
                    <a:pt x="6026" y="492"/>
                  </a:cubicBezTo>
                  <a:cubicBezTo>
                    <a:pt x="5647" y="150"/>
                    <a:pt x="5086" y="1"/>
                    <a:pt x="45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5" name="Google Shape;3355;p18"/>
            <p:cNvSpPr/>
            <p:nvPr/>
          </p:nvSpPr>
          <p:spPr>
            <a:xfrm>
              <a:off x="390021" y="4375696"/>
              <a:ext cx="208243" cy="108350"/>
            </a:xfrm>
            <a:custGeom>
              <a:avLst/>
              <a:gdLst/>
              <a:ahLst/>
              <a:cxnLst/>
              <a:rect l="l" t="t" r="r" b="b"/>
              <a:pathLst>
                <a:path w="6279" h="3267" extrusionOk="0">
                  <a:moveTo>
                    <a:pt x="4913" y="1113"/>
                  </a:moveTo>
                  <a:lnTo>
                    <a:pt x="5058" y="2087"/>
                  </a:lnTo>
                  <a:lnTo>
                    <a:pt x="4543" y="1214"/>
                  </a:lnTo>
                  <a:cubicBezTo>
                    <a:pt x="4666" y="1169"/>
                    <a:pt x="4789" y="1124"/>
                    <a:pt x="4913" y="1113"/>
                  </a:cubicBezTo>
                  <a:close/>
                  <a:moveTo>
                    <a:pt x="5092" y="1102"/>
                  </a:moveTo>
                  <a:lnTo>
                    <a:pt x="5092" y="1102"/>
                  </a:lnTo>
                  <a:cubicBezTo>
                    <a:pt x="5305" y="1113"/>
                    <a:pt x="5484" y="1225"/>
                    <a:pt x="5596" y="1482"/>
                  </a:cubicBezTo>
                  <a:cubicBezTo>
                    <a:pt x="5685" y="1684"/>
                    <a:pt x="5663" y="1874"/>
                    <a:pt x="5517" y="2042"/>
                  </a:cubicBezTo>
                  <a:cubicBezTo>
                    <a:pt x="5450" y="2132"/>
                    <a:pt x="5361" y="2199"/>
                    <a:pt x="5260" y="2255"/>
                  </a:cubicBezTo>
                  <a:lnTo>
                    <a:pt x="5092" y="1102"/>
                  </a:lnTo>
                  <a:close/>
                  <a:moveTo>
                    <a:pt x="3456" y="452"/>
                  </a:moveTo>
                  <a:cubicBezTo>
                    <a:pt x="3759" y="609"/>
                    <a:pt x="3972" y="889"/>
                    <a:pt x="4117" y="1191"/>
                  </a:cubicBezTo>
                  <a:cubicBezTo>
                    <a:pt x="4151" y="1247"/>
                    <a:pt x="4218" y="1281"/>
                    <a:pt x="4296" y="1281"/>
                  </a:cubicBezTo>
                  <a:lnTo>
                    <a:pt x="4274" y="2334"/>
                  </a:lnTo>
                  <a:lnTo>
                    <a:pt x="3456" y="452"/>
                  </a:lnTo>
                  <a:close/>
                  <a:moveTo>
                    <a:pt x="2965" y="325"/>
                  </a:moveTo>
                  <a:cubicBezTo>
                    <a:pt x="3030" y="325"/>
                    <a:pt x="3094" y="330"/>
                    <a:pt x="3154" y="340"/>
                  </a:cubicBezTo>
                  <a:lnTo>
                    <a:pt x="3412" y="2378"/>
                  </a:lnTo>
                  <a:lnTo>
                    <a:pt x="2516" y="407"/>
                  </a:lnTo>
                  <a:cubicBezTo>
                    <a:pt x="2657" y="352"/>
                    <a:pt x="2814" y="325"/>
                    <a:pt x="2965" y="325"/>
                  </a:cubicBezTo>
                  <a:close/>
                  <a:moveTo>
                    <a:pt x="4476" y="1449"/>
                  </a:moveTo>
                  <a:lnTo>
                    <a:pt x="5013" y="2390"/>
                  </a:lnTo>
                  <a:cubicBezTo>
                    <a:pt x="4834" y="2468"/>
                    <a:pt x="4644" y="2535"/>
                    <a:pt x="4453" y="2591"/>
                  </a:cubicBezTo>
                  <a:lnTo>
                    <a:pt x="4476" y="1449"/>
                  </a:lnTo>
                  <a:close/>
                  <a:moveTo>
                    <a:pt x="2336" y="519"/>
                  </a:moveTo>
                  <a:lnTo>
                    <a:pt x="2762" y="2614"/>
                  </a:lnTo>
                  <a:lnTo>
                    <a:pt x="2381" y="2042"/>
                  </a:lnTo>
                  <a:cubicBezTo>
                    <a:pt x="2448" y="2009"/>
                    <a:pt x="2482" y="1942"/>
                    <a:pt x="2437" y="1863"/>
                  </a:cubicBezTo>
                  <a:cubicBezTo>
                    <a:pt x="2224" y="1561"/>
                    <a:pt x="2023" y="1068"/>
                    <a:pt x="2180" y="709"/>
                  </a:cubicBezTo>
                  <a:cubicBezTo>
                    <a:pt x="2213" y="631"/>
                    <a:pt x="2269" y="564"/>
                    <a:pt x="2336" y="519"/>
                  </a:cubicBezTo>
                  <a:close/>
                  <a:moveTo>
                    <a:pt x="1698" y="1998"/>
                  </a:moveTo>
                  <a:lnTo>
                    <a:pt x="1698" y="1998"/>
                  </a:lnTo>
                  <a:cubicBezTo>
                    <a:pt x="1799" y="2020"/>
                    <a:pt x="1888" y="2065"/>
                    <a:pt x="1978" y="2110"/>
                  </a:cubicBezTo>
                  <a:cubicBezTo>
                    <a:pt x="2000" y="2110"/>
                    <a:pt x="2012" y="2110"/>
                    <a:pt x="2034" y="2121"/>
                  </a:cubicBezTo>
                  <a:lnTo>
                    <a:pt x="2079" y="2681"/>
                  </a:lnTo>
                  <a:lnTo>
                    <a:pt x="2079" y="2681"/>
                  </a:lnTo>
                  <a:lnTo>
                    <a:pt x="1698" y="1998"/>
                  </a:lnTo>
                  <a:close/>
                  <a:moveTo>
                    <a:pt x="3378" y="732"/>
                  </a:moveTo>
                  <a:lnTo>
                    <a:pt x="4218" y="2647"/>
                  </a:lnTo>
                  <a:cubicBezTo>
                    <a:pt x="4173" y="2658"/>
                    <a:pt x="4117" y="2670"/>
                    <a:pt x="4072" y="2681"/>
                  </a:cubicBezTo>
                  <a:cubicBezTo>
                    <a:pt x="3927" y="2714"/>
                    <a:pt x="3781" y="2748"/>
                    <a:pt x="3647" y="2770"/>
                  </a:cubicBezTo>
                  <a:lnTo>
                    <a:pt x="3378" y="732"/>
                  </a:lnTo>
                  <a:close/>
                  <a:moveTo>
                    <a:pt x="1335" y="1940"/>
                  </a:moveTo>
                  <a:cubicBezTo>
                    <a:pt x="1351" y="1940"/>
                    <a:pt x="1368" y="1941"/>
                    <a:pt x="1384" y="1942"/>
                  </a:cubicBezTo>
                  <a:lnTo>
                    <a:pt x="1463" y="2815"/>
                  </a:lnTo>
                  <a:lnTo>
                    <a:pt x="1463" y="2815"/>
                  </a:lnTo>
                  <a:lnTo>
                    <a:pt x="925" y="2121"/>
                  </a:lnTo>
                  <a:cubicBezTo>
                    <a:pt x="1028" y="1997"/>
                    <a:pt x="1159" y="1940"/>
                    <a:pt x="1335" y="1940"/>
                  </a:cubicBezTo>
                  <a:close/>
                  <a:moveTo>
                    <a:pt x="2650" y="1135"/>
                  </a:moveTo>
                  <a:lnTo>
                    <a:pt x="3412" y="2815"/>
                  </a:lnTo>
                  <a:cubicBezTo>
                    <a:pt x="3277" y="2838"/>
                    <a:pt x="3143" y="2860"/>
                    <a:pt x="3008" y="2871"/>
                  </a:cubicBezTo>
                  <a:lnTo>
                    <a:pt x="2650" y="1135"/>
                  </a:lnTo>
                  <a:close/>
                  <a:moveTo>
                    <a:pt x="813" y="2278"/>
                  </a:moveTo>
                  <a:lnTo>
                    <a:pt x="1284" y="2882"/>
                  </a:lnTo>
                  <a:cubicBezTo>
                    <a:pt x="959" y="2826"/>
                    <a:pt x="667" y="2681"/>
                    <a:pt x="779" y="2345"/>
                  </a:cubicBezTo>
                  <a:cubicBezTo>
                    <a:pt x="791" y="2322"/>
                    <a:pt x="802" y="2300"/>
                    <a:pt x="813" y="2278"/>
                  </a:cubicBezTo>
                  <a:close/>
                  <a:moveTo>
                    <a:pt x="2213" y="2121"/>
                  </a:moveTo>
                  <a:lnTo>
                    <a:pt x="2740" y="2894"/>
                  </a:lnTo>
                  <a:cubicBezTo>
                    <a:pt x="2594" y="2916"/>
                    <a:pt x="2437" y="2916"/>
                    <a:pt x="2292" y="2927"/>
                  </a:cubicBezTo>
                  <a:lnTo>
                    <a:pt x="2213" y="2121"/>
                  </a:lnTo>
                  <a:close/>
                  <a:moveTo>
                    <a:pt x="1586" y="2166"/>
                  </a:moveTo>
                  <a:lnTo>
                    <a:pt x="2023" y="2927"/>
                  </a:lnTo>
                  <a:cubicBezTo>
                    <a:pt x="1989" y="2927"/>
                    <a:pt x="1967" y="2938"/>
                    <a:pt x="1933" y="2938"/>
                  </a:cubicBezTo>
                  <a:cubicBezTo>
                    <a:pt x="1866" y="2927"/>
                    <a:pt x="1765" y="2927"/>
                    <a:pt x="1653" y="2927"/>
                  </a:cubicBezTo>
                  <a:lnTo>
                    <a:pt x="1586" y="2166"/>
                  </a:lnTo>
                  <a:close/>
                  <a:moveTo>
                    <a:pt x="3098" y="1"/>
                  </a:moveTo>
                  <a:cubicBezTo>
                    <a:pt x="2654" y="1"/>
                    <a:pt x="2179" y="144"/>
                    <a:pt x="1877" y="429"/>
                  </a:cubicBezTo>
                  <a:cubicBezTo>
                    <a:pt x="1541" y="754"/>
                    <a:pt x="1552" y="1225"/>
                    <a:pt x="1720" y="1628"/>
                  </a:cubicBezTo>
                  <a:cubicBezTo>
                    <a:pt x="1643" y="1619"/>
                    <a:pt x="1566" y="1615"/>
                    <a:pt x="1489" y="1615"/>
                  </a:cubicBezTo>
                  <a:cubicBezTo>
                    <a:pt x="975" y="1615"/>
                    <a:pt x="488" y="1819"/>
                    <a:pt x="264" y="2345"/>
                  </a:cubicBezTo>
                  <a:cubicBezTo>
                    <a:pt x="264" y="2356"/>
                    <a:pt x="264" y="2356"/>
                    <a:pt x="264" y="2367"/>
                  </a:cubicBezTo>
                  <a:cubicBezTo>
                    <a:pt x="264" y="2378"/>
                    <a:pt x="253" y="2378"/>
                    <a:pt x="253" y="2390"/>
                  </a:cubicBezTo>
                  <a:cubicBezTo>
                    <a:pt x="0" y="3113"/>
                    <a:pt x="956" y="3266"/>
                    <a:pt x="1813" y="3266"/>
                  </a:cubicBezTo>
                  <a:cubicBezTo>
                    <a:pt x="2283" y="3266"/>
                    <a:pt x="2724" y="3220"/>
                    <a:pt x="2919" y="3196"/>
                  </a:cubicBezTo>
                  <a:cubicBezTo>
                    <a:pt x="3400" y="3140"/>
                    <a:pt x="3882" y="3050"/>
                    <a:pt x="4352" y="2927"/>
                  </a:cubicBezTo>
                  <a:cubicBezTo>
                    <a:pt x="4935" y="2770"/>
                    <a:pt x="5775" y="2535"/>
                    <a:pt x="6089" y="1964"/>
                  </a:cubicBezTo>
                  <a:cubicBezTo>
                    <a:pt x="6279" y="1628"/>
                    <a:pt x="6156" y="1225"/>
                    <a:pt x="5876" y="978"/>
                  </a:cubicBezTo>
                  <a:cubicBezTo>
                    <a:pt x="5687" y="812"/>
                    <a:pt x="5459" y="751"/>
                    <a:pt x="5224" y="751"/>
                  </a:cubicBezTo>
                  <a:cubicBezTo>
                    <a:pt x="4999" y="751"/>
                    <a:pt x="4767" y="806"/>
                    <a:pt x="4554" y="877"/>
                  </a:cubicBezTo>
                  <a:cubicBezTo>
                    <a:pt x="4330" y="497"/>
                    <a:pt x="4016" y="172"/>
                    <a:pt x="3568" y="60"/>
                  </a:cubicBezTo>
                  <a:cubicBezTo>
                    <a:pt x="3423" y="20"/>
                    <a:pt x="3262" y="1"/>
                    <a:pt x="30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6" name="Google Shape;3356;p18"/>
            <p:cNvSpPr/>
            <p:nvPr/>
          </p:nvSpPr>
          <p:spPr>
            <a:xfrm>
              <a:off x="146921" y="4602479"/>
              <a:ext cx="285683" cy="148745"/>
            </a:xfrm>
            <a:custGeom>
              <a:avLst/>
              <a:gdLst/>
              <a:ahLst/>
              <a:cxnLst/>
              <a:rect l="l" t="t" r="r" b="b"/>
              <a:pathLst>
                <a:path w="8614" h="4485" extrusionOk="0">
                  <a:moveTo>
                    <a:pt x="1826" y="1544"/>
                  </a:moveTo>
                  <a:cubicBezTo>
                    <a:pt x="1983" y="1589"/>
                    <a:pt x="2140" y="1667"/>
                    <a:pt x="2263" y="1723"/>
                  </a:cubicBezTo>
                  <a:lnTo>
                    <a:pt x="2296" y="1723"/>
                  </a:lnTo>
                  <a:lnTo>
                    <a:pt x="1636" y="2877"/>
                  </a:lnTo>
                  <a:lnTo>
                    <a:pt x="1826" y="1544"/>
                  </a:lnTo>
                  <a:close/>
                  <a:moveTo>
                    <a:pt x="1445" y="1481"/>
                  </a:moveTo>
                  <a:cubicBezTo>
                    <a:pt x="1489" y="1481"/>
                    <a:pt x="1533" y="1483"/>
                    <a:pt x="1580" y="1488"/>
                  </a:cubicBezTo>
                  <a:lnTo>
                    <a:pt x="1367" y="3000"/>
                  </a:lnTo>
                  <a:cubicBezTo>
                    <a:pt x="1322" y="2978"/>
                    <a:pt x="1266" y="2955"/>
                    <a:pt x="1232" y="2922"/>
                  </a:cubicBezTo>
                  <a:cubicBezTo>
                    <a:pt x="986" y="2731"/>
                    <a:pt x="773" y="2462"/>
                    <a:pt x="818" y="2137"/>
                  </a:cubicBezTo>
                  <a:cubicBezTo>
                    <a:pt x="852" y="1891"/>
                    <a:pt x="1020" y="1577"/>
                    <a:pt x="1266" y="1499"/>
                  </a:cubicBezTo>
                  <a:cubicBezTo>
                    <a:pt x="1325" y="1486"/>
                    <a:pt x="1384" y="1481"/>
                    <a:pt x="1445" y="1481"/>
                  </a:cubicBezTo>
                  <a:close/>
                  <a:moveTo>
                    <a:pt x="3876" y="513"/>
                  </a:moveTo>
                  <a:lnTo>
                    <a:pt x="2700" y="3213"/>
                  </a:lnTo>
                  <a:lnTo>
                    <a:pt x="2677" y="1712"/>
                  </a:lnTo>
                  <a:cubicBezTo>
                    <a:pt x="2767" y="1678"/>
                    <a:pt x="2856" y="1633"/>
                    <a:pt x="2890" y="1555"/>
                  </a:cubicBezTo>
                  <a:cubicBezTo>
                    <a:pt x="3103" y="1129"/>
                    <a:pt x="3416" y="681"/>
                    <a:pt x="3876" y="513"/>
                  </a:cubicBezTo>
                  <a:close/>
                  <a:moveTo>
                    <a:pt x="4315" y="445"/>
                  </a:moveTo>
                  <a:cubicBezTo>
                    <a:pt x="4570" y="445"/>
                    <a:pt x="4858" y="511"/>
                    <a:pt x="5097" y="625"/>
                  </a:cubicBezTo>
                  <a:lnTo>
                    <a:pt x="3898" y="3269"/>
                  </a:lnTo>
                  <a:lnTo>
                    <a:pt x="4256" y="446"/>
                  </a:lnTo>
                  <a:cubicBezTo>
                    <a:pt x="4276" y="445"/>
                    <a:pt x="4296" y="445"/>
                    <a:pt x="4315" y="445"/>
                  </a:cubicBezTo>
                  <a:close/>
                  <a:moveTo>
                    <a:pt x="2431" y="1992"/>
                  </a:moveTo>
                  <a:lnTo>
                    <a:pt x="2453" y="3504"/>
                  </a:lnTo>
                  <a:cubicBezTo>
                    <a:pt x="2207" y="3426"/>
                    <a:pt x="1949" y="3336"/>
                    <a:pt x="1725" y="3224"/>
                  </a:cubicBezTo>
                  <a:lnTo>
                    <a:pt x="2431" y="1992"/>
                  </a:lnTo>
                  <a:close/>
                  <a:moveTo>
                    <a:pt x="5354" y="805"/>
                  </a:moveTo>
                  <a:cubicBezTo>
                    <a:pt x="5444" y="883"/>
                    <a:pt x="5522" y="973"/>
                    <a:pt x="5578" y="1085"/>
                  </a:cubicBezTo>
                  <a:cubicBezTo>
                    <a:pt x="5802" y="1600"/>
                    <a:pt x="5522" y="2261"/>
                    <a:pt x="5231" y="2686"/>
                  </a:cubicBezTo>
                  <a:cubicBezTo>
                    <a:pt x="5164" y="2787"/>
                    <a:pt x="5197" y="2843"/>
                    <a:pt x="5265" y="2877"/>
                  </a:cubicBezTo>
                  <a:lnTo>
                    <a:pt x="4783" y="3594"/>
                  </a:lnTo>
                  <a:lnTo>
                    <a:pt x="4783" y="3594"/>
                  </a:lnTo>
                  <a:lnTo>
                    <a:pt x="5354" y="805"/>
                  </a:lnTo>
                  <a:close/>
                  <a:moveTo>
                    <a:pt x="6273" y="2698"/>
                  </a:moveTo>
                  <a:lnTo>
                    <a:pt x="5713" y="3683"/>
                  </a:lnTo>
                  <a:lnTo>
                    <a:pt x="5713" y="3683"/>
                  </a:lnTo>
                  <a:lnTo>
                    <a:pt x="5791" y="2843"/>
                  </a:lnTo>
                  <a:cubicBezTo>
                    <a:pt x="5948" y="2776"/>
                    <a:pt x="6116" y="2720"/>
                    <a:pt x="6273" y="2698"/>
                  </a:cubicBezTo>
                  <a:close/>
                  <a:moveTo>
                    <a:pt x="3932" y="1017"/>
                  </a:moveTo>
                  <a:lnTo>
                    <a:pt x="3573" y="3773"/>
                  </a:lnTo>
                  <a:cubicBezTo>
                    <a:pt x="3517" y="3762"/>
                    <a:pt x="3461" y="3750"/>
                    <a:pt x="3394" y="3739"/>
                  </a:cubicBezTo>
                  <a:cubicBezTo>
                    <a:pt x="3204" y="3694"/>
                    <a:pt x="3002" y="3650"/>
                    <a:pt x="2800" y="3594"/>
                  </a:cubicBezTo>
                  <a:lnTo>
                    <a:pt x="3932" y="1017"/>
                  </a:lnTo>
                  <a:close/>
                  <a:moveTo>
                    <a:pt x="6687" y="2686"/>
                  </a:moveTo>
                  <a:cubicBezTo>
                    <a:pt x="6900" y="2709"/>
                    <a:pt x="7101" y="2810"/>
                    <a:pt x="7269" y="2978"/>
                  </a:cubicBezTo>
                  <a:lnTo>
                    <a:pt x="6575" y="3874"/>
                  </a:lnTo>
                  <a:lnTo>
                    <a:pt x="6687" y="2686"/>
                  </a:lnTo>
                  <a:close/>
                  <a:moveTo>
                    <a:pt x="4940" y="1566"/>
                  </a:moveTo>
                  <a:lnTo>
                    <a:pt x="4458" y="3918"/>
                  </a:lnTo>
                  <a:cubicBezTo>
                    <a:pt x="4279" y="3896"/>
                    <a:pt x="4100" y="3862"/>
                    <a:pt x="3909" y="3840"/>
                  </a:cubicBezTo>
                  <a:lnTo>
                    <a:pt x="4940" y="1566"/>
                  </a:lnTo>
                  <a:close/>
                  <a:moveTo>
                    <a:pt x="7426" y="3179"/>
                  </a:moveTo>
                  <a:cubicBezTo>
                    <a:pt x="7449" y="3235"/>
                    <a:pt x="7482" y="3280"/>
                    <a:pt x="7516" y="3347"/>
                  </a:cubicBezTo>
                  <a:cubicBezTo>
                    <a:pt x="7684" y="3829"/>
                    <a:pt x="7225" y="3963"/>
                    <a:pt x="6788" y="4008"/>
                  </a:cubicBezTo>
                  <a:lnTo>
                    <a:pt x="7426" y="3179"/>
                  </a:lnTo>
                  <a:close/>
                  <a:moveTo>
                    <a:pt x="5533" y="2922"/>
                  </a:moveTo>
                  <a:lnTo>
                    <a:pt x="5433" y="4019"/>
                  </a:lnTo>
                  <a:cubicBezTo>
                    <a:pt x="5231" y="4008"/>
                    <a:pt x="5029" y="3986"/>
                    <a:pt x="4828" y="3963"/>
                  </a:cubicBezTo>
                  <a:lnTo>
                    <a:pt x="5533" y="2922"/>
                  </a:lnTo>
                  <a:close/>
                  <a:moveTo>
                    <a:pt x="6407" y="2978"/>
                  </a:moveTo>
                  <a:lnTo>
                    <a:pt x="6306" y="4030"/>
                  </a:lnTo>
                  <a:lnTo>
                    <a:pt x="6284" y="4030"/>
                  </a:lnTo>
                  <a:cubicBezTo>
                    <a:pt x="6232" y="4034"/>
                    <a:pt x="6179" y="4035"/>
                    <a:pt x="6127" y="4035"/>
                  </a:cubicBezTo>
                  <a:cubicBezTo>
                    <a:pt x="6022" y="4035"/>
                    <a:pt x="5918" y="4030"/>
                    <a:pt x="5813" y="4030"/>
                  </a:cubicBezTo>
                  <a:lnTo>
                    <a:pt x="6407" y="2978"/>
                  </a:lnTo>
                  <a:close/>
                  <a:moveTo>
                    <a:pt x="4533" y="0"/>
                  </a:moveTo>
                  <a:cubicBezTo>
                    <a:pt x="4258" y="0"/>
                    <a:pt x="3989" y="39"/>
                    <a:pt x="3752" y="110"/>
                  </a:cubicBezTo>
                  <a:cubicBezTo>
                    <a:pt x="3170" y="289"/>
                    <a:pt x="2722" y="693"/>
                    <a:pt x="2408" y="1185"/>
                  </a:cubicBezTo>
                  <a:cubicBezTo>
                    <a:pt x="2143" y="1099"/>
                    <a:pt x="1868" y="1041"/>
                    <a:pt x="1595" y="1041"/>
                  </a:cubicBezTo>
                  <a:cubicBezTo>
                    <a:pt x="1304" y="1041"/>
                    <a:pt x="1017" y="1107"/>
                    <a:pt x="751" y="1275"/>
                  </a:cubicBezTo>
                  <a:cubicBezTo>
                    <a:pt x="347" y="1521"/>
                    <a:pt x="0" y="2037"/>
                    <a:pt x="90" y="2541"/>
                  </a:cubicBezTo>
                  <a:cubicBezTo>
                    <a:pt x="258" y="3370"/>
                    <a:pt x="1423" y="3739"/>
                    <a:pt x="2117" y="3941"/>
                  </a:cubicBezTo>
                  <a:cubicBezTo>
                    <a:pt x="3292" y="4295"/>
                    <a:pt x="4576" y="4485"/>
                    <a:pt x="5814" y="4485"/>
                  </a:cubicBezTo>
                  <a:cubicBezTo>
                    <a:pt x="5945" y="4485"/>
                    <a:pt x="6075" y="4483"/>
                    <a:pt x="6205" y="4478"/>
                  </a:cubicBezTo>
                  <a:cubicBezTo>
                    <a:pt x="6900" y="4445"/>
                    <a:pt x="8614" y="4243"/>
                    <a:pt x="8233" y="3146"/>
                  </a:cubicBezTo>
                  <a:cubicBezTo>
                    <a:pt x="7957" y="2473"/>
                    <a:pt x="7370" y="2219"/>
                    <a:pt x="6736" y="2219"/>
                  </a:cubicBezTo>
                  <a:cubicBezTo>
                    <a:pt x="6546" y="2219"/>
                    <a:pt x="6352" y="2242"/>
                    <a:pt x="6161" y="2283"/>
                  </a:cubicBezTo>
                  <a:cubicBezTo>
                    <a:pt x="6429" y="1689"/>
                    <a:pt x="6530" y="961"/>
                    <a:pt x="6015" y="502"/>
                  </a:cubicBezTo>
                  <a:cubicBezTo>
                    <a:pt x="5643" y="152"/>
                    <a:pt x="5077" y="0"/>
                    <a:pt x="45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7" name="Google Shape;3357;p18"/>
            <p:cNvSpPr/>
            <p:nvPr/>
          </p:nvSpPr>
          <p:spPr>
            <a:xfrm>
              <a:off x="564237" y="4616408"/>
              <a:ext cx="208276" cy="108350"/>
            </a:xfrm>
            <a:custGeom>
              <a:avLst/>
              <a:gdLst/>
              <a:ahLst/>
              <a:cxnLst/>
              <a:rect l="l" t="t" r="r" b="b"/>
              <a:pathLst>
                <a:path w="6280" h="3267" extrusionOk="0">
                  <a:moveTo>
                    <a:pt x="4913" y="1113"/>
                  </a:moveTo>
                  <a:lnTo>
                    <a:pt x="5058" y="2087"/>
                  </a:lnTo>
                  <a:lnTo>
                    <a:pt x="5058" y="2087"/>
                  </a:lnTo>
                  <a:lnTo>
                    <a:pt x="4543" y="1213"/>
                  </a:lnTo>
                  <a:cubicBezTo>
                    <a:pt x="4666" y="1169"/>
                    <a:pt x="4789" y="1124"/>
                    <a:pt x="4913" y="1113"/>
                  </a:cubicBezTo>
                  <a:close/>
                  <a:moveTo>
                    <a:pt x="5092" y="1101"/>
                  </a:moveTo>
                  <a:lnTo>
                    <a:pt x="5092" y="1101"/>
                  </a:lnTo>
                  <a:cubicBezTo>
                    <a:pt x="5305" y="1113"/>
                    <a:pt x="5484" y="1225"/>
                    <a:pt x="5596" y="1482"/>
                  </a:cubicBezTo>
                  <a:cubicBezTo>
                    <a:pt x="5685" y="1684"/>
                    <a:pt x="5663" y="1885"/>
                    <a:pt x="5517" y="2054"/>
                  </a:cubicBezTo>
                  <a:cubicBezTo>
                    <a:pt x="5450" y="2132"/>
                    <a:pt x="5361" y="2199"/>
                    <a:pt x="5260" y="2255"/>
                  </a:cubicBezTo>
                  <a:lnTo>
                    <a:pt x="5092" y="1101"/>
                  </a:lnTo>
                  <a:close/>
                  <a:moveTo>
                    <a:pt x="3457" y="452"/>
                  </a:moveTo>
                  <a:lnTo>
                    <a:pt x="3457" y="452"/>
                  </a:lnTo>
                  <a:cubicBezTo>
                    <a:pt x="3759" y="609"/>
                    <a:pt x="3972" y="889"/>
                    <a:pt x="4117" y="1191"/>
                  </a:cubicBezTo>
                  <a:cubicBezTo>
                    <a:pt x="4151" y="1258"/>
                    <a:pt x="4218" y="1281"/>
                    <a:pt x="4297" y="1281"/>
                  </a:cubicBezTo>
                  <a:lnTo>
                    <a:pt x="4274" y="2334"/>
                  </a:lnTo>
                  <a:lnTo>
                    <a:pt x="3457" y="452"/>
                  </a:lnTo>
                  <a:close/>
                  <a:moveTo>
                    <a:pt x="2936" y="333"/>
                  </a:moveTo>
                  <a:cubicBezTo>
                    <a:pt x="3011" y="333"/>
                    <a:pt x="3085" y="339"/>
                    <a:pt x="3154" y="351"/>
                  </a:cubicBezTo>
                  <a:lnTo>
                    <a:pt x="3412" y="2378"/>
                  </a:lnTo>
                  <a:lnTo>
                    <a:pt x="3412" y="2378"/>
                  </a:lnTo>
                  <a:lnTo>
                    <a:pt x="2516" y="407"/>
                  </a:lnTo>
                  <a:cubicBezTo>
                    <a:pt x="2648" y="356"/>
                    <a:pt x="2794" y="333"/>
                    <a:pt x="2936" y="333"/>
                  </a:cubicBezTo>
                  <a:close/>
                  <a:moveTo>
                    <a:pt x="4476" y="1449"/>
                  </a:moveTo>
                  <a:lnTo>
                    <a:pt x="5013" y="2390"/>
                  </a:lnTo>
                  <a:cubicBezTo>
                    <a:pt x="4834" y="2468"/>
                    <a:pt x="4644" y="2535"/>
                    <a:pt x="4453" y="2591"/>
                  </a:cubicBezTo>
                  <a:lnTo>
                    <a:pt x="4476" y="1449"/>
                  </a:lnTo>
                  <a:close/>
                  <a:moveTo>
                    <a:pt x="2336" y="519"/>
                  </a:moveTo>
                  <a:lnTo>
                    <a:pt x="2762" y="2614"/>
                  </a:lnTo>
                  <a:lnTo>
                    <a:pt x="2381" y="2054"/>
                  </a:lnTo>
                  <a:cubicBezTo>
                    <a:pt x="2448" y="2009"/>
                    <a:pt x="2482" y="1942"/>
                    <a:pt x="2437" y="1863"/>
                  </a:cubicBezTo>
                  <a:cubicBezTo>
                    <a:pt x="2224" y="1561"/>
                    <a:pt x="2023" y="1068"/>
                    <a:pt x="2180" y="709"/>
                  </a:cubicBezTo>
                  <a:cubicBezTo>
                    <a:pt x="2213" y="631"/>
                    <a:pt x="2269" y="575"/>
                    <a:pt x="2336" y="519"/>
                  </a:cubicBezTo>
                  <a:close/>
                  <a:moveTo>
                    <a:pt x="1698" y="1998"/>
                  </a:moveTo>
                  <a:cubicBezTo>
                    <a:pt x="1799" y="2031"/>
                    <a:pt x="1888" y="2065"/>
                    <a:pt x="1978" y="2110"/>
                  </a:cubicBezTo>
                  <a:cubicBezTo>
                    <a:pt x="1989" y="2110"/>
                    <a:pt x="2012" y="2121"/>
                    <a:pt x="2034" y="2121"/>
                  </a:cubicBezTo>
                  <a:lnTo>
                    <a:pt x="2079" y="2681"/>
                  </a:lnTo>
                  <a:lnTo>
                    <a:pt x="1698" y="1998"/>
                  </a:lnTo>
                  <a:close/>
                  <a:moveTo>
                    <a:pt x="3378" y="732"/>
                  </a:moveTo>
                  <a:lnTo>
                    <a:pt x="4218" y="2647"/>
                  </a:lnTo>
                  <a:cubicBezTo>
                    <a:pt x="4162" y="2658"/>
                    <a:pt x="4117" y="2670"/>
                    <a:pt x="4073" y="2681"/>
                  </a:cubicBezTo>
                  <a:cubicBezTo>
                    <a:pt x="3927" y="2714"/>
                    <a:pt x="3781" y="2748"/>
                    <a:pt x="3647" y="2770"/>
                  </a:cubicBezTo>
                  <a:lnTo>
                    <a:pt x="3378" y="732"/>
                  </a:lnTo>
                  <a:close/>
                  <a:moveTo>
                    <a:pt x="1335" y="1940"/>
                  </a:moveTo>
                  <a:cubicBezTo>
                    <a:pt x="1351" y="1940"/>
                    <a:pt x="1368" y="1941"/>
                    <a:pt x="1384" y="1942"/>
                  </a:cubicBezTo>
                  <a:lnTo>
                    <a:pt x="1463" y="2815"/>
                  </a:lnTo>
                  <a:lnTo>
                    <a:pt x="925" y="2121"/>
                  </a:lnTo>
                  <a:cubicBezTo>
                    <a:pt x="1028" y="1997"/>
                    <a:pt x="1159" y="1940"/>
                    <a:pt x="1335" y="1940"/>
                  </a:cubicBezTo>
                  <a:close/>
                  <a:moveTo>
                    <a:pt x="2650" y="1135"/>
                  </a:moveTo>
                  <a:lnTo>
                    <a:pt x="3412" y="2815"/>
                  </a:lnTo>
                  <a:cubicBezTo>
                    <a:pt x="3277" y="2838"/>
                    <a:pt x="3143" y="2860"/>
                    <a:pt x="3009" y="2871"/>
                  </a:cubicBezTo>
                  <a:lnTo>
                    <a:pt x="2650" y="1135"/>
                  </a:lnTo>
                  <a:close/>
                  <a:moveTo>
                    <a:pt x="813" y="2278"/>
                  </a:moveTo>
                  <a:lnTo>
                    <a:pt x="1284" y="2882"/>
                  </a:lnTo>
                  <a:cubicBezTo>
                    <a:pt x="959" y="2826"/>
                    <a:pt x="668" y="2681"/>
                    <a:pt x="780" y="2345"/>
                  </a:cubicBezTo>
                  <a:cubicBezTo>
                    <a:pt x="791" y="2322"/>
                    <a:pt x="802" y="2300"/>
                    <a:pt x="813" y="2278"/>
                  </a:cubicBezTo>
                  <a:close/>
                  <a:moveTo>
                    <a:pt x="2213" y="2132"/>
                  </a:moveTo>
                  <a:lnTo>
                    <a:pt x="2740" y="2894"/>
                  </a:lnTo>
                  <a:cubicBezTo>
                    <a:pt x="2594" y="2916"/>
                    <a:pt x="2437" y="2916"/>
                    <a:pt x="2292" y="2927"/>
                  </a:cubicBezTo>
                  <a:lnTo>
                    <a:pt x="2213" y="2132"/>
                  </a:lnTo>
                  <a:close/>
                  <a:moveTo>
                    <a:pt x="1586" y="2166"/>
                  </a:moveTo>
                  <a:lnTo>
                    <a:pt x="2023" y="2927"/>
                  </a:lnTo>
                  <a:cubicBezTo>
                    <a:pt x="1989" y="2927"/>
                    <a:pt x="1967" y="2938"/>
                    <a:pt x="1933" y="2938"/>
                  </a:cubicBezTo>
                  <a:cubicBezTo>
                    <a:pt x="1866" y="2938"/>
                    <a:pt x="1765" y="2927"/>
                    <a:pt x="1653" y="2927"/>
                  </a:cubicBezTo>
                  <a:lnTo>
                    <a:pt x="1586" y="2166"/>
                  </a:lnTo>
                  <a:close/>
                  <a:moveTo>
                    <a:pt x="3098" y="1"/>
                  </a:moveTo>
                  <a:cubicBezTo>
                    <a:pt x="2654" y="1"/>
                    <a:pt x="2179" y="144"/>
                    <a:pt x="1877" y="429"/>
                  </a:cubicBezTo>
                  <a:cubicBezTo>
                    <a:pt x="1530" y="754"/>
                    <a:pt x="1552" y="1225"/>
                    <a:pt x="1709" y="1639"/>
                  </a:cubicBezTo>
                  <a:cubicBezTo>
                    <a:pt x="1625" y="1628"/>
                    <a:pt x="1539" y="1622"/>
                    <a:pt x="1454" y="1622"/>
                  </a:cubicBezTo>
                  <a:cubicBezTo>
                    <a:pt x="956" y="1622"/>
                    <a:pt x="475" y="1828"/>
                    <a:pt x="264" y="2345"/>
                  </a:cubicBezTo>
                  <a:cubicBezTo>
                    <a:pt x="264" y="2356"/>
                    <a:pt x="264" y="2356"/>
                    <a:pt x="264" y="2367"/>
                  </a:cubicBezTo>
                  <a:cubicBezTo>
                    <a:pt x="264" y="2378"/>
                    <a:pt x="253" y="2378"/>
                    <a:pt x="253" y="2390"/>
                  </a:cubicBezTo>
                  <a:cubicBezTo>
                    <a:pt x="0" y="3112"/>
                    <a:pt x="951" y="3266"/>
                    <a:pt x="1805" y="3266"/>
                  </a:cubicBezTo>
                  <a:cubicBezTo>
                    <a:pt x="2274" y="3266"/>
                    <a:pt x="2713" y="3220"/>
                    <a:pt x="2908" y="3196"/>
                  </a:cubicBezTo>
                  <a:cubicBezTo>
                    <a:pt x="3401" y="3140"/>
                    <a:pt x="3882" y="3050"/>
                    <a:pt x="4353" y="2927"/>
                  </a:cubicBezTo>
                  <a:cubicBezTo>
                    <a:pt x="4935" y="2770"/>
                    <a:pt x="5775" y="2535"/>
                    <a:pt x="6089" y="1964"/>
                  </a:cubicBezTo>
                  <a:cubicBezTo>
                    <a:pt x="6279" y="1628"/>
                    <a:pt x="6156" y="1225"/>
                    <a:pt x="5876" y="978"/>
                  </a:cubicBezTo>
                  <a:cubicBezTo>
                    <a:pt x="5689" y="814"/>
                    <a:pt x="5465" y="753"/>
                    <a:pt x="5232" y="753"/>
                  </a:cubicBezTo>
                  <a:cubicBezTo>
                    <a:pt x="5005" y="753"/>
                    <a:pt x="4770" y="811"/>
                    <a:pt x="4554" y="889"/>
                  </a:cubicBezTo>
                  <a:cubicBezTo>
                    <a:pt x="4330" y="497"/>
                    <a:pt x="4017" y="183"/>
                    <a:pt x="3569" y="60"/>
                  </a:cubicBezTo>
                  <a:cubicBezTo>
                    <a:pt x="3423" y="20"/>
                    <a:pt x="3263" y="1"/>
                    <a:pt x="30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8" name="Google Shape;3358;p18"/>
            <p:cNvSpPr/>
            <p:nvPr/>
          </p:nvSpPr>
          <p:spPr>
            <a:xfrm>
              <a:off x="-27295" y="4843290"/>
              <a:ext cx="285683" cy="148646"/>
            </a:xfrm>
            <a:custGeom>
              <a:avLst/>
              <a:gdLst/>
              <a:ahLst/>
              <a:cxnLst/>
              <a:rect l="l" t="t" r="r" b="b"/>
              <a:pathLst>
                <a:path w="8614" h="4482" extrusionOk="0">
                  <a:moveTo>
                    <a:pt x="1826" y="1541"/>
                  </a:moveTo>
                  <a:cubicBezTo>
                    <a:pt x="1983" y="1597"/>
                    <a:pt x="2139" y="1664"/>
                    <a:pt x="2263" y="1720"/>
                  </a:cubicBezTo>
                  <a:cubicBezTo>
                    <a:pt x="2274" y="1720"/>
                    <a:pt x="2285" y="1720"/>
                    <a:pt x="2296" y="1731"/>
                  </a:cubicBezTo>
                  <a:lnTo>
                    <a:pt x="1635" y="2874"/>
                  </a:lnTo>
                  <a:lnTo>
                    <a:pt x="1826" y="1541"/>
                  </a:lnTo>
                  <a:close/>
                  <a:moveTo>
                    <a:pt x="1445" y="1477"/>
                  </a:moveTo>
                  <a:cubicBezTo>
                    <a:pt x="1489" y="1477"/>
                    <a:pt x="1533" y="1480"/>
                    <a:pt x="1579" y="1485"/>
                  </a:cubicBezTo>
                  <a:lnTo>
                    <a:pt x="1367" y="2997"/>
                  </a:lnTo>
                  <a:cubicBezTo>
                    <a:pt x="1322" y="2974"/>
                    <a:pt x="1266" y="2952"/>
                    <a:pt x="1232" y="2918"/>
                  </a:cubicBezTo>
                  <a:cubicBezTo>
                    <a:pt x="986" y="2728"/>
                    <a:pt x="773" y="2470"/>
                    <a:pt x="818" y="2134"/>
                  </a:cubicBezTo>
                  <a:cubicBezTo>
                    <a:pt x="851" y="1888"/>
                    <a:pt x="1019" y="1574"/>
                    <a:pt x="1266" y="1496"/>
                  </a:cubicBezTo>
                  <a:cubicBezTo>
                    <a:pt x="1325" y="1483"/>
                    <a:pt x="1384" y="1477"/>
                    <a:pt x="1445" y="1477"/>
                  </a:cubicBezTo>
                  <a:close/>
                  <a:moveTo>
                    <a:pt x="3876" y="522"/>
                  </a:moveTo>
                  <a:lnTo>
                    <a:pt x="2700" y="3210"/>
                  </a:lnTo>
                  <a:lnTo>
                    <a:pt x="2677" y="1709"/>
                  </a:lnTo>
                  <a:cubicBezTo>
                    <a:pt x="2767" y="1675"/>
                    <a:pt x="2856" y="1630"/>
                    <a:pt x="2890" y="1552"/>
                  </a:cubicBezTo>
                  <a:cubicBezTo>
                    <a:pt x="3103" y="1126"/>
                    <a:pt x="3416" y="678"/>
                    <a:pt x="3876" y="522"/>
                  </a:cubicBezTo>
                  <a:close/>
                  <a:moveTo>
                    <a:pt x="4256" y="443"/>
                  </a:moveTo>
                  <a:cubicBezTo>
                    <a:pt x="4525" y="443"/>
                    <a:pt x="4839" y="499"/>
                    <a:pt x="5096" y="622"/>
                  </a:cubicBezTo>
                  <a:lnTo>
                    <a:pt x="3898" y="3266"/>
                  </a:lnTo>
                  <a:lnTo>
                    <a:pt x="4256" y="443"/>
                  </a:lnTo>
                  <a:close/>
                  <a:moveTo>
                    <a:pt x="2431" y="1989"/>
                  </a:moveTo>
                  <a:lnTo>
                    <a:pt x="2453" y="3501"/>
                  </a:lnTo>
                  <a:cubicBezTo>
                    <a:pt x="2207" y="3423"/>
                    <a:pt x="1949" y="3333"/>
                    <a:pt x="1725" y="3221"/>
                  </a:cubicBezTo>
                  <a:lnTo>
                    <a:pt x="2431" y="1989"/>
                  </a:lnTo>
                  <a:close/>
                  <a:moveTo>
                    <a:pt x="5354" y="802"/>
                  </a:moveTo>
                  <a:cubicBezTo>
                    <a:pt x="5444" y="880"/>
                    <a:pt x="5522" y="970"/>
                    <a:pt x="5578" y="1082"/>
                  </a:cubicBezTo>
                  <a:cubicBezTo>
                    <a:pt x="5813" y="1597"/>
                    <a:pt x="5522" y="2258"/>
                    <a:pt x="5231" y="2694"/>
                  </a:cubicBezTo>
                  <a:cubicBezTo>
                    <a:pt x="5164" y="2784"/>
                    <a:pt x="5197" y="2840"/>
                    <a:pt x="5264" y="2874"/>
                  </a:cubicBezTo>
                  <a:lnTo>
                    <a:pt x="4783" y="3591"/>
                  </a:lnTo>
                  <a:lnTo>
                    <a:pt x="4783" y="3591"/>
                  </a:lnTo>
                  <a:lnTo>
                    <a:pt x="5354" y="802"/>
                  </a:lnTo>
                  <a:close/>
                  <a:moveTo>
                    <a:pt x="6284" y="2694"/>
                  </a:moveTo>
                  <a:lnTo>
                    <a:pt x="5724" y="3680"/>
                  </a:lnTo>
                  <a:lnTo>
                    <a:pt x="5791" y="2840"/>
                  </a:lnTo>
                  <a:cubicBezTo>
                    <a:pt x="5948" y="2773"/>
                    <a:pt x="6116" y="2717"/>
                    <a:pt x="6284" y="2694"/>
                  </a:cubicBezTo>
                  <a:close/>
                  <a:moveTo>
                    <a:pt x="3932" y="1014"/>
                  </a:moveTo>
                  <a:lnTo>
                    <a:pt x="3584" y="3770"/>
                  </a:lnTo>
                  <a:cubicBezTo>
                    <a:pt x="3517" y="3759"/>
                    <a:pt x="3461" y="3747"/>
                    <a:pt x="3394" y="3736"/>
                  </a:cubicBezTo>
                  <a:cubicBezTo>
                    <a:pt x="3204" y="3691"/>
                    <a:pt x="3002" y="3647"/>
                    <a:pt x="2800" y="3602"/>
                  </a:cubicBezTo>
                  <a:lnTo>
                    <a:pt x="3932" y="1014"/>
                  </a:lnTo>
                  <a:close/>
                  <a:moveTo>
                    <a:pt x="6687" y="2683"/>
                  </a:moveTo>
                  <a:cubicBezTo>
                    <a:pt x="6900" y="2706"/>
                    <a:pt x="7101" y="2806"/>
                    <a:pt x="7269" y="2974"/>
                  </a:cubicBezTo>
                  <a:lnTo>
                    <a:pt x="6575" y="3871"/>
                  </a:lnTo>
                  <a:lnTo>
                    <a:pt x="6687" y="2683"/>
                  </a:lnTo>
                  <a:close/>
                  <a:moveTo>
                    <a:pt x="4940" y="1563"/>
                  </a:moveTo>
                  <a:lnTo>
                    <a:pt x="4458" y="3915"/>
                  </a:lnTo>
                  <a:cubicBezTo>
                    <a:pt x="4279" y="3893"/>
                    <a:pt x="4100" y="3871"/>
                    <a:pt x="3909" y="3837"/>
                  </a:cubicBezTo>
                  <a:lnTo>
                    <a:pt x="4940" y="1563"/>
                  </a:lnTo>
                  <a:close/>
                  <a:moveTo>
                    <a:pt x="7426" y="3176"/>
                  </a:moveTo>
                  <a:cubicBezTo>
                    <a:pt x="7460" y="3232"/>
                    <a:pt x="7482" y="3277"/>
                    <a:pt x="7516" y="3344"/>
                  </a:cubicBezTo>
                  <a:cubicBezTo>
                    <a:pt x="7684" y="3826"/>
                    <a:pt x="7225" y="3960"/>
                    <a:pt x="6788" y="4005"/>
                  </a:cubicBezTo>
                  <a:lnTo>
                    <a:pt x="7426" y="3176"/>
                  </a:lnTo>
                  <a:close/>
                  <a:moveTo>
                    <a:pt x="5533" y="2918"/>
                  </a:moveTo>
                  <a:lnTo>
                    <a:pt x="5432" y="4016"/>
                  </a:lnTo>
                  <a:cubicBezTo>
                    <a:pt x="5231" y="4005"/>
                    <a:pt x="5029" y="3983"/>
                    <a:pt x="4828" y="3960"/>
                  </a:cubicBezTo>
                  <a:lnTo>
                    <a:pt x="5533" y="2918"/>
                  </a:lnTo>
                  <a:close/>
                  <a:moveTo>
                    <a:pt x="6407" y="2974"/>
                  </a:moveTo>
                  <a:lnTo>
                    <a:pt x="6317" y="4027"/>
                  </a:lnTo>
                  <a:lnTo>
                    <a:pt x="6295" y="4027"/>
                  </a:lnTo>
                  <a:cubicBezTo>
                    <a:pt x="6239" y="4031"/>
                    <a:pt x="6184" y="4032"/>
                    <a:pt x="6130" y="4032"/>
                  </a:cubicBezTo>
                  <a:cubicBezTo>
                    <a:pt x="6022" y="4032"/>
                    <a:pt x="5918" y="4027"/>
                    <a:pt x="5813" y="4027"/>
                  </a:cubicBezTo>
                  <a:lnTo>
                    <a:pt x="6407" y="2974"/>
                  </a:lnTo>
                  <a:close/>
                  <a:moveTo>
                    <a:pt x="4555" y="0"/>
                  </a:moveTo>
                  <a:cubicBezTo>
                    <a:pt x="4274" y="0"/>
                    <a:pt x="3998" y="42"/>
                    <a:pt x="3752" y="118"/>
                  </a:cubicBezTo>
                  <a:cubicBezTo>
                    <a:pt x="3181" y="286"/>
                    <a:pt x="2722" y="690"/>
                    <a:pt x="2408" y="1182"/>
                  </a:cubicBezTo>
                  <a:cubicBezTo>
                    <a:pt x="2143" y="1096"/>
                    <a:pt x="1867" y="1038"/>
                    <a:pt x="1595" y="1038"/>
                  </a:cubicBezTo>
                  <a:cubicBezTo>
                    <a:pt x="1304" y="1038"/>
                    <a:pt x="1017" y="1104"/>
                    <a:pt x="751" y="1272"/>
                  </a:cubicBezTo>
                  <a:cubicBezTo>
                    <a:pt x="347" y="1518"/>
                    <a:pt x="0" y="2034"/>
                    <a:pt x="101" y="2538"/>
                  </a:cubicBezTo>
                  <a:cubicBezTo>
                    <a:pt x="258" y="3378"/>
                    <a:pt x="1434" y="3736"/>
                    <a:pt x="2117" y="3949"/>
                  </a:cubicBezTo>
                  <a:cubicBezTo>
                    <a:pt x="3291" y="4293"/>
                    <a:pt x="4576" y="4482"/>
                    <a:pt x="5813" y="4482"/>
                  </a:cubicBezTo>
                  <a:cubicBezTo>
                    <a:pt x="5944" y="4482"/>
                    <a:pt x="6075" y="4480"/>
                    <a:pt x="6205" y="4475"/>
                  </a:cubicBezTo>
                  <a:cubicBezTo>
                    <a:pt x="6900" y="4442"/>
                    <a:pt x="8613" y="4240"/>
                    <a:pt x="8233" y="3142"/>
                  </a:cubicBezTo>
                  <a:cubicBezTo>
                    <a:pt x="7957" y="2470"/>
                    <a:pt x="7369" y="2216"/>
                    <a:pt x="6736" y="2216"/>
                  </a:cubicBezTo>
                  <a:cubicBezTo>
                    <a:pt x="6546" y="2216"/>
                    <a:pt x="6352" y="2239"/>
                    <a:pt x="6161" y="2280"/>
                  </a:cubicBezTo>
                  <a:cubicBezTo>
                    <a:pt x="6429" y="1686"/>
                    <a:pt x="6530" y="958"/>
                    <a:pt x="6026" y="499"/>
                  </a:cubicBezTo>
                  <a:cubicBezTo>
                    <a:pt x="5650" y="153"/>
                    <a:pt x="5095" y="0"/>
                    <a:pt x="45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9" name="Google Shape;3359;p18"/>
            <p:cNvSpPr/>
            <p:nvPr/>
          </p:nvSpPr>
          <p:spPr>
            <a:xfrm>
              <a:off x="390021" y="4857120"/>
              <a:ext cx="208243" cy="108350"/>
            </a:xfrm>
            <a:custGeom>
              <a:avLst/>
              <a:gdLst/>
              <a:ahLst/>
              <a:cxnLst/>
              <a:rect l="l" t="t" r="r" b="b"/>
              <a:pathLst>
                <a:path w="6279" h="3267" extrusionOk="0">
                  <a:moveTo>
                    <a:pt x="4913" y="1113"/>
                  </a:moveTo>
                  <a:lnTo>
                    <a:pt x="5058" y="2098"/>
                  </a:lnTo>
                  <a:lnTo>
                    <a:pt x="4543" y="1213"/>
                  </a:lnTo>
                  <a:cubicBezTo>
                    <a:pt x="4666" y="1169"/>
                    <a:pt x="4789" y="1124"/>
                    <a:pt x="4913" y="1113"/>
                  </a:cubicBezTo>
                  <a:close/>
                  <a:moveTo>
                    <a:pt x="5092" y="1101"/>
                  </a:moveTo>
                  <a:lnTo>
                    <a:pt x="5092" y="1101"/>
                  </a:lnTo>
                  <a:cubicBezTo>
                    <a:pt x="5305" y="1113"/>
                    <a:pt x="5484" y="1225"/>
                    <a:pt x="5596" y="1482"/>
                  </a:cubicBezTo>
                  <a:cubicBezTo>
                    <a:pt x="5685" y="1684"/>
                    <a:pt x="5663" y="1885"/>
                    <a:pt x="5517" y="2053"/>
                  </a:cubicBezTo>
                  <a:cubicBezTo>
                    <a:pt x="5450" y="2132"/>
                    <a:pt x="5361" y="2199"/>
                    <a:pt x="5260" y="2255"/>
                  </a:cubicBezTo>
                  <a:lnTo>
                    <a:pt x="5092" y="1101"/>
                  </a:lnTo>
                  <a:close/>
                  <a:moveTo>
                    <a:pt x="3456" y="452"/>
                  </a:moveTo>
                  <a:cubicBezTo>
                    <a:pt x="3759" y="609"/>
                    <a:pt x="3972" y="889"/>
                    <a:pt x="4117" y="1191"/>
                  </a:cubicBezTo>
                  <a:cubicBezTo>
                    <a:pt x="4151" y="1258"/>
                    <a:pt x="4218" y="1281"/>
                    <a:pt x="4296" y="1281"/>
                  </a:cubicBezTo>
                  <a:lnTo>
                    <a:pt x="4274" y="2333"/>
                  </a:lnTo>
                  <a:lnTo>
                    <a:pt x="3456" y="452"/>
                  </a:lnTo>
                  <a:close/>
                  <a:moveTo>
                    <a:pt x="2936" y="333"/>
                  </a:moveTo>
                  <a:cubicBezTo>
                    <a:pt x="3011" y="333"/>
                    <a:pt x="3084" y="339"/>
                    <a:pt x="3154" y="351"/>
                  </a:cubicBezTo>
                  <a:lnTo>
                    <a:pt x="3412" y="2378"/>
                  </a:lnTo>
                  <a:lnTo>
                    <a:pt x="3412" y="2378"/>
                  </a:lnTo>
                  <a:lnTo>
                    <a:pt x="2516" y="407"/>
                  </a:lnTo>
                  <a:cubicBezTo>
                    <a:pt x="2648" y="356"/>
                    <a:pt x="2794" y="333"/>
                    <a:pt x="2936" y="333"/>
                  </a:cubicBezTo>
                  <a:close/>
                  <a:moveTo>
                    <a:pt x="4476" y="1449"/>
                  </a:moveTo>
                  <a:lnTo>
                    <a:pt x="5013" y="2389"/>
                  </a:lnTo>
                  <a:cubicBezTo>
                    <a:pt x="4834" y="2468"/>
                    <a:pt x="4644" y="2535"/>
                    <a:pt x="4453" y="2591"/>
                  </a:cubicBezTo>
                  <a:lnTo>
                    <a:pt x="4476" y="1449"/>
                  </a:lnTo>
                  <a:close/>
                  <a:moveTo>
                    <a:pt x="2336" y="519"/>
                  </a:moveTo>
                  <a:lnTo>
                    <a:pt x="2762" y="2613"/>
                  </a:lnTo>
                  <a:lnTo>
                    <a:pt x="2762" y="2613"/>
                  </a:lnTo>
                  <a:lnTo>
                    <a:pt x="2381" y="2053"/>
                  </a:lnTo>
                  <a:cubicBezTo>
                    <a:pt x="2448" y="2009"/>
                    <a:pt x="2482" y="1941"/>
                    <a:pt x="2437" y="1863"/>
                  </a:cubicBezTo>
                  <a:cubicBezTo>
                    <a:pt x="2224" y="1561"/>
                    <a:pt x="2023" y="1068"/>
                    <a:pt x="2180" y="709"/>
                  </a:cubicBezTo>
                  <a:cubicBezTo>
                    <a:pt x="2213" y="631"/>
                    <a:pt x="2269" y="575"/>
                    <a:pt x="2336" y="519"/>
                  </a:cubicBezTo>
                  <a:close/>
                  <a:moveTo>
                    <a:pt x="1698" y="1997"/>
                  </a:moveTo>
                  <a:cubicBezTo>
                    <a:pt x="1799" y="2031"/>
                    <a:pt x="1888" y="2065"/>
                    <a:pt x="1978" y="2109"/>
                  </a:cubicBezTo>
                  <a:cubicBezTo>
                    <a:pt x="2000" y="2109"/>
                    <a:pt x="2012" y="2121"/>
                    <a:pt x="2034" y="2121"/>
                  </a:cubicBezTo>
                  <a:lnTo>
                    <a:pt x="2079" y="2681"/>
                  </a:lnTo>
                  <a:lnTo>
                    <a:pt x="1698" y="1997"/>
                  </a:lnTo>
                  <a:close/>
                  <a:moveTo>
                    <a:pt x="3378" y="743"/>
                  </a:moveTo>
                  <a:lnTo>
                    <a:pt x="4218" y="2647"/>
                  </a:lnTo>
                  <a:cubicBezTo>
                    <a:pt x="4173" y="2658"/>
                    <a:pt x="4117" y="2669"/>
                    <a:pt x="4072" y="2681"/>
                  </a:cubicBezTo>
                  <a:cubicBezTo>
                    <a:pt x="3927" y="2714"/>
                    <a:pt x="3781" y="2748"/>
                    <a:pt x="3647" y="2770"/>
                  </a:cubicBezTo>
                  <a:lnTo>
                    <a:pt x="3378" y="743"/>
                  </a:lnTo>
                  <a:close/>
                  <a:moveTo>
                    <a:pt x="1342" y="1940"/>
                  </a:moveTo>
                  <a:cubicBezTo>
                    <a:pt x="1356" y="1940"/>
                    <a:pt x="1370" y="1941"/>
                    <a:pt x="1384" y="1941"/>
                  </a:cubicBezTo>
                  <a:lnTo>
                    <a:pt x="1463" y="2815"/>
                  </a:lnTo>
                  <a:lnTo>
                    <a:pt x="925" y="2121"/>
                  </a:lnTo>
                  <a:cubicBezTo>
                    <a:pt x="1029" y="2006"/>
                    <a:pt x="1162" y="1940"/>
                    <a:pt x="1342" y="1940"/>
                  </a:cubicBezTo>
                  <a:close/>
                  <a:moveTo>
                    <a:pt x="2650" y="1146"/>
                  </a:moveTo>
                  <a:lnTo>
                    <a:pt x="3412" y="2815"/>
                  </a:lnTo>
                  <a:cubicBezTo>
                    <a:pt x="3277" y="2838"/>
                    <a:pt x="3143" y="2860"/>
                    <a:pt x="3008" y="2871"/>
                  </a:cubicBezTo>
                  <a:lnTo>
                    <a:pt x="2650" y="1146"/>
                  </a:lnTo>
                  <a:close/>
                  <a:moveTo>
                    <a:pt x="813" y="2277"/>
                  </a:moveTo>
                  <a:lnTo>
                    <a:pt x="1284" y="2882"/>
                  </a:lnTo>
                  <a:cubicBezTo>
                    <a:pt x="959" y="2826"/>
                    <a:pt x="667" y="2681"/>
                    <a:pt x="779" y="2345"/>
                  </a:cubicBezTo>
                  <a:cubicBezTo>
                    <a:pt x="791" y="2322"/>
                    <a:pt x="802" y="2300"/>
                    <a:pt x="813" y="2277"/>
                  </a:cubicBezTo>
                  <a:close/>
                  <a:moveTo>
                    <a:pt x="2213" y="2132"/>
                  </a:moveTo>
                  <a:lnTo>
                    <a:pt x="2740" y="2905"/>
                  </a:lnTo>
                  <a:cubicBezTo>
                    <a:pt x="2594" y="2916"/>
                    <a:pt x="2437" y="2927"/>
                    <a:pt x="2292" y="2927"/>
                  </a:cubicBezTo>
                  <a:lnTo>
                    <a:pt x="2213" y="2132"/>
                  </a:lnTo>
                  <a:close/>
                  <a:moveTo>
                    <a:pt x="1586" y="2165"/>
                  </a:moveTo>
                  <a:lnTo>
                    <a:pt x="2023" y="2938"/>
                  </a:lnTo>
                  <a:lnTo>
                    <a:pt x="1933" y="2938"/>
                  </a:lnTo>
                  <a:cubicBezTo>
                    <a:pt x="1866" y="2938"/>
                    <a:pt x="1765" y="2938"/>
                    <a:pt x="1653" y="2927"/>
                  </a:cubicBezTo>
                  <a:lnTo>
                    <a:pt x="1586" y="2165"/>
                  </a:lnTo>
                  <a:close/>
                  <a:moveTo>
                    <a:pt x="3098" y="1"/>
                  </a:moveTo>
                  <a:cubicBezTo>
                    <a:pt x="2654" y="1"/>
                    <a:pt x="2179" y="144"/>
                    <a:pt x="1877" y="429"/>
                  </a:cubicBezTo>
                  <a:cubicBezTo>
                    <a:pt x="1541" y="765"/>
                    <a:pt x="1552" y="1225"/>
                    <a:pt x="1720" y="1639"/>
                  </a:cubicBezTo>
                  <a:cubicBezTo>
                    <a:pt x="1634" y="1628"/>
                    <a:pt x="1548" y="1622"/>
                    <a:pt x="1462" y="1622"/>
                  </a:cubicBezTo>
                  <a:cubicBezTo>
                    <a:pt x="958" y="1622"/>
                    <a:pt x="484" y="1828"/>
                    <a:pt x="264" y="2345"/>
                  </a:cubicBezTo>
                  <a:cubicBezTo>
                    <a:pt x="264" y="2356"/>
                    <a:pt x="264" y="2367"/>
                    <a:pt x="264" y="2367"/>
                  </a:cubicBezTo>
                  <a:cubicBezTo>
                    <a:pt x="264" y="2378"/>
                    <a:pt x="253" y="2378"/>
                    <a:pt x="253" y="2389"/>
                  </a:cubicBezTo>
                  <a:cubicBezTo>
                    <a:pt x="0" y="3112"/>
                    <a:pt x="956" y="3266"/>
                    <a:pt x="1813" y="3266"/>
                  </a:cubicBezTo>
                  <a:cubicBezTo>
                    <a:pt x="2283" y="3266"/>
                    <a:pt x="2724" y="3220"/>
                    <a:pt x="2919" y="3196"/>
                  </a:cubicBezTo>
                  <a:cubicBezTo>
                    <a:pt x="3400" y="3140"/>
                    <a:pt x="3882" y="3050"/>
                    <a:pt x="4352" y="2927"/>
                  </a:cubicBezTo>
                  <a:cubicBezTo>
                    <a:pt x="4935" y="2770"/>
                    <a:pt x="5775" y="2535"/>
                    <a:pt x="6089" y="1964"/>
                  </a:cubicBezTo>
                  <a:cubicBezTo>
                    <a:pt x="6279" y="1628"/>
                    <a:pt x="6156" y="1225"/>
                    <a:pt x="5876" y="978"/>
                  </a:cubicBezTo>
                  <a:cubicBezTo>
                    <a:pt x="5687" y="818"/>
                    <a:pt x="5459" y="757"/>
                    <a:pt x="5224" y="757"/>
                  </a:cubicBezTo>
                  <a:cubicBezTo>
                    <a:pt x="4999" y="757"/>
                    <a:pt x="4767" y="812"/>
                    <a:pt x="4554" y="889"/>
                  </a:cubicBezTo>
                  <a:cubicBezTo>
                    <a:pt x="4330" y="497"/>
                    <a:pt x="4016" y="183"/>
                    <a:pt x="3568" y="60"/>
                  </a:cubicBezTo>
                  <a:cubicBezTo>
                    <a:pt x="3423" y="20"/>
                    <a:pt x="3262" y="1"/>
                    <a:pt x="30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0" name="Google Shape;3360;p18"/>
            <p:cNvSpPr/>
            <p:nvPr/>
          </p:nvSpPr>
          <p:spPr>
            <a:xfrm>
              <a:off x="742001" y="4843290"/>
              <a:ext cx="285683" cy="148646"/>
            </a:xfrm>
            <a:custGeom>
              <a:avLst/>
              <a:gdLst/>
              <a:ahLst/>
              <a:cxnLst/>
              <a:rect l="l" t="t" r="r" b="b"/>
              <a:pathLst>
                <a:path w="8614" h="4482" extrusionOk="0">
                  <a:moveTo>
                    <a:pt x="1826" y="1541"/>
                  </a:moveTo>
                  <a:cubicBezTo>
                    <a:pt x="1983" y="1597"/>
                    <a:pt x="2140" y="1664"/>
                    <a:pt x="2263" y="1720"/>
                  </a:cubicBezTo>
                  <a:cubicBezTo>
                    <a:pt x="2274" y="1720"/>
                    <a:pt x="2286" y="1720"/>
                    <a:pt x="2297" y="1731"/>
                  </a:cubicBezTo>
                  <a:lnTo>
                    <a:pt x="1636" y="2874"/>
                  </a:lnTo>
                  <a:lnTo>
                    <a:pt x="1826" y="1541"/>
                  </a:lnTo>
                  <a:close/>
                  <a:moveTo>
                    <a:pt x="1442" y="1477"/>
                  </a:moveTo>
                  <a:cubicBezTo>
                    <a:pt x="1487" y="1477"/>
                    <a:pt x="1534" y="1480"/>
                    <a:pt x="1580" y="1485"/>
                  </a:cubicBezTo>
                  <a:lnTo>
                    <a:pt x="1356" y="2997"/>
                  </a:lnTo>
                  <a:cubicBezTo>
                    <a:pt x="1322" y="2974"/>
                    <a:pt x="1266" y="2952"/>
                    <a:pt x="1233" y="2918"/>
                  </a:cubicBezTo>
                  <a:cubicBezTo>
                    <a:pt x="975" y="2728"/>
                    <a:pt x="773" y="2470"/>
                    <a:pt x="818" y="2134"/>
                  </a:cubicBezTo>
                  <a:cubicBezTo>
                    <a:pt x="852" y="1888"/>
                    <a:pt x="1020" y="1574"/>
                    <a:pt x="1266" y="1496"/>
                  </a:cubicBezTo>
                  <a:cubicBezTo>
                    <a:pt x="1319" y="1483"/>
                    <a:pt x="1379" y="1477"/>
                    <a:pt x="1442" y="1477"/>
                  </a:cubicBezTo>
                  <a:close/>
                  <a:moveTo>
                    <a:pt x="3876" y="522"/>
                  </a:moveTo>
                  <a:lnTo>
                    <a:pt x="2700" y="3210"/>
                  </a:lnTo>
                  <a:lnTo>
                    <a:pt x="2678" y="1709"/>
                  </a:lnTo>
                  <a:cubicBezTo>
                    <a:pt x="2767" y="1675"/>
                    <a:pt x="2857" y="1630"/>
                    <a:pt x="2890" y="1552"/>
                  </a:cubicBezTo>
                  <a:cubicBezTo>
                    <a:pt x="3103" y="1126"/>
                    <a:pt x="3417" y="678"/>
                    <a:pt x="3876" y="522"/>
                  </a:cubicBezTo>
                  <a:close/>
                  <a:moveTo>
                    <a:pt x="4257" y="443"/>
                  </a:moveTo>
                  <a:cubicBezTo>
                    <a:pt x="4526" y="443"/>
                    <a:pt x="4839" y="499"/>
                    <a:pt x="5097" y="622"/>
                  </a:cubicBezTo>
                  <a:lnTo>
                    <a:pt x="3898" y="3266"/>
                  </a:lnTo>
                  <a:lnTo>
                    <a:pt x="4257" y="443"/>
                  </a:lnTo>
                  <a:close/>
                  <a:moveTo>
                    <a:pt x="2431" y="1989"/>
                  </a:moveTo>
                  <a:lnTo>
                    <a:pt x="2454" y="3501"/>
                  </a:lnTo>
                  <a:cubicBezTo>
                    <a:pt x="2196" y="3423"/>
                    <a:pt x="1950" y="3333"/>
                    <a:pt x="1714" y="3221"/>
                  </a:cubicBezTo>
                  <a:lnTo>
                    <a:pt x="2431" y="1989"/>
                  </a:lnTo>
                  <a:close/>
                  <a:moveTo>
                    <a:pt x="5355" y="802"/>
                  </a:moveTo>
                  <a:cubicBezTo>
                    <a:pt x="5444" y="880"/>
                    <a:pt x="5523" y="970"/>
                    <a:pt x="5567" y="1082"/>
                  </a:cubicBezTo>
                  <a:cubicBezTo>
                    <a:pt x="5803" y="1597"/>
                    <a:pt x="5523" y="2258"/>
                    <a:pt x="5231" y="2694"/>
                  </a:cubicBezTo>
                  <a:cubicBezTo>
                    <a:pt x="5164" y="2784"/>
                    <a:pt x="5198" y="2840"/>
                    <a:pt x="5265" y="2874"/>
                  </a:cubicBezTo>
                  <a:lnTo>
                    <a:pt x="4783" y="3591"/>
                  </a:lnTo>
                  <a:lnTo>
                    <a:pt x="5355" y="802"/>
                  </a:lnTo>
                  <a:close/>
                  <a:moveTo>
                    <a:pt x="6273" y="2694"/>
                  </a:moveTo>
                  <a:lnTo>
                    <a:pt x="5713" y="3680"/>
                  </a:lnTo>
                  <a:lnTo>
                    <a:pt x="5713" y="3680"/>
                  </a:lnTo>
                  <a:lnTo>
                    <a:pt x="5791" y="2840"/>
                  </a:lnTo>
                  <a:cubicBezTo>
                    <a:pt x="5948" y="2773"/>
                    <a:pt x="6116" y="2717"/>
                    <a:pt x="6273" y="2694"/>
                  </a:cubicBezTo>
                  <a:close/>
                  <a:moveTo>
                    <a:pt x="3932" y="1014"/>
                  </a:moveTo>
                  <a:lnTo>
                    <a:pt x="3574" y="3770"/>
                  </a:lnTo>
                  <a:cubicBezTo>
                    <a:pt x="3518" y="3759"/>
                    <a:pt x="3462" y="3747"/>
                    <a:pt x="3394" y="3736"/>
                  </a:cubicBezTo>
                  <a:cubicBezTo>
                    <a:pt x="3204" y="3691"/>
                    <a:pt x="3002" y="3647"/>
                    <a:pt x="2801" y="3602"/>
                  </a:cubicBezTo>
                  <a:lnTo>
                    <a:pt x="3932" y="1014"/>
                  </a:lnTo>
                  <a:close/>
                  <a:moveTo>
                    <a:pt x="6676" y="2683"/>
                  </a:moveTo>
                  <a:cubicBezTo>
                    <a:pt x="6900" y="2706"/>
                    <a:pt x="7102" y="2806"/>
                    <a:pt x="7270" y="2974"/>
                  </a:cubicBezTo>
                  <a:lnTo>
                    <a:pt x="6575" y="3871"/>
                  </a:lnTo>
                  <a:lnTo>
                    <a:pt x="6676" y="2683"/>
                  </a:lnTo>
                  <a:close/>
                  <a:moveTo>
                    <a:pt x="4940" y="1563"/>
                  </a:moveTo>
                  <a:lnTo>
                    <a:pt x="4458" y="3915"/>
                  </a:lnTo>
                  <a:cubicBezTo>
                    <a:pt x="4279" y="3893"/>
                    <a:pt x="4089" y="3871"/>
                    <a:pt x="3910" y="3837"/>
                  </a:cubicBezTo>
                  <a:lnTo>
                    <a:pt x="4940" y="1563"/>
                  </a:lnTo>
                  <a:close/>
                  <a:moveTo>
                    <a:pt x="7427" y="3176"/>
                  </a:moveTo>
                  <a:cubicBezTo>
                    <a:pt x="7449" y="3232"/>
                    <a:pt x="7483" y="3277"/>
                    <a:pt x="7505" y="3344"/>
                  </a:cubicBezTo>
                  <a:cubicBezTo>
                    <a:pt x="7673" y="3826"/>
                    <a:pt x="7225" y="3960"/>
                    <a:pt x="6788" y="4005"/>
                  </a:cubicBezTo>
                  <a:lnTo>
                    <a:pt x="7427" y="3176"/>
                  </a:lnTo>
                  <a:close/>
                  <a:moveTo>
                    <a:pt x="5534" y="2918"/>
                  </a:moveTo>
                  <a:lnTo>
                    <a:pt x="5433" y="4016"/>
                  </a:lnTo>
                  <a:cubicBezTo>
                    <a:pt x="5231" y="4005"/>
                    <a:pt x="5030" y="3983"/>
                    <a:pt x="4828" y="3960"/>
                  </a:cubicBezTo>
                  <a:lnTo>
                    <a:pt x="5534" y="2918"/>
                  </a:lnTo>
                  <a:close/>
                  <a:moveTo>
                    <a:pt x="6407" y="2974"/>
                  </a:moveTo>
                  <a:lnTo>
                    <a:pt x="6307" y="4027"/>
                  </a:lnTo>
                  <a:lnTo>
                    <a:pt x="6284" y="4027"/>
                  </a:lnTo>
                  <a:cubicBezTo>
                    <a:pt x="6232" y="4031"/>
                    <a:pt x="6180" y="4032"/>
                    <a:pt x="6127" y="4032"/>
                  </a:cubicBezTo>
                  <a:cubicBezTo>
                    <a:pt x="6022" y="4032"/>
                    <a:pt x="5915" y="4027"/>
                    <a:pt x="5803" y="4027"/>
                  </a:cubicBezTo>
                  <a:lnTo>
                    <a:pt x="6407" y="2974"/>
                  </a:lnTo>
                  <a:close/>
                  <a:moveTo>
                    <a:pt x="4548" y="0"/>
                  </a:moveTo>
                  <a:cubicBezTo>
                    <a:pt x="4269" y="0"/>
                    <a:pt x="3994" y="42"/>
                    <a:pt x="3753" y="118"/>
                  </a:cubicBezTo>
                  <a:cubicBezTo>
                    <a:pt x="3170" y="286"/>
                    <a:pt x="2722" y="690"/>
                    <a:pt x="2409" y="1182"/>
                  </a:cubicBezTo>
                  <a:cubicBezTo>
                    <a:pt x="2144" y="1096"/>
                    <a:pt x="1868" y="1038"/>
                    <a:pt x="1596" y="1038"/>
                  </a:cubicBezTo>
                  <a:cubicBezTo>
                    <a:pt x="1305" y="1038"/>
                    <a:pt x="1017" y="1104"/>
                    <a:pt x="751" y="1272"/>
                  </a:cubicBezTo>
                  <a:cubicBezTo>
                    <a:pt x="348" y="1518"/>
                    <a:pt x="1" y="2034"/>
                    <a:pt x="90" y="2538"/>
                  </a:cubicBezTo>
                  <a:cubicBezTo>
                    <a:pt x="258" y="3378"/>
                    <a:pt x="1423" y="3736"/>
                    <a:pt x="2118" y="3949"/>
                  </a:cubicBezTo>
                  <a:cubicBezTo>
                    <a:pt x="3292" y="4293"/>
                    <a:pt x="4576" y="4482"/>
                    <a:pt x="5813" y="4482"/>
                  </a:cubicBezTo>
                  <a:cubicBezTo>
                    <a:pt x="5945" y="4482"/>
                    <a:pt x="6076" y="4480"/>
                    <a:pt x="6206" y="4475"/>
                  </a:cubicBezTo>
                  <a:cubicBezTo>
                    <a:pt x="6900" y="4442"/>
                    <a:pt x="8614" y="4240"/>
                    <a:pt x="8233" y="3142"/>
                  </a:cubicBezTo>
                  <a:cubicBezTo>
                    <a:pt x="7957" y="2470"/>
                    <a:pt x="7370" y="2216"/>
                    <a:pt x="6736" y="2216"/>
                  </a:cubicBezTo>
                  <a:cubicBezTo>
                    <a:pt x="6546" y="2216"/>
                    <a:pt x="6352" y="2239"/>
                    <a:pt x="6161" y="2280"/>
                  </a:cubicBezTo>
                  <a:cubicBezTo>
                    <a:pt x="6430" y="1686"/>
                    <a:pt x="6531" y="958"/>
                    <a:pt x="6015" y="499"/>
                  </a:cubicBezTo>
                  <a:cubicBezTo>
                    <a:pt x="5640" y="153"/>
                    <a:pt x="5085" y="0"/>
                    <a:pt x="4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1" name="Google Shape;3361;p18"/>
            <p:cNvSpPr/>
            <p:nvPr/>
          </p:nvSpPr>
          <p:spPr>
            <a:xfrm>
              <a:off x="1159317" y="4857120"/>
              <a:ext cx="208276" cy="108350"/>
            </a:xfrm>
            <a:custGeom>
              <a:avLst/>
              <a:gdLst/>
              <a:ahLst/>
              <a:cxnLst/>
              <a:rect l="l" t="t" r="r" b="b"/>
              <a:pathLst>
                <a:path w="6280" h="3267" extrusionOk="0">
                  <a:moveTo>
                    <a:pt x="4913" y="1113"/>
                  </a:moveTo>
                  <a:lnTo>
                    <a:pt x="5059" y="2098"/>
                  </a:lnTo>
                  <a:lnTo>
                    <a:pt x="4543" y="1213"/>
                  </a:lnTo>
                  <a:cubicBezTo>
                    <a:pt x="4667" y="1169"/>
                    <a:pt x="4790" y="1124"/>
                    <a:pt x="4913" y="1113"/>
                  </a:cubicBezTo>
                  <a:close/>
                  <a:moveTo>
                    <a:pt x="5092" y="1101"/>
                  </a:moveTo>
                  <a:cubicBezTo>
                    <a:pt x="5305" y="1113"/>
                    <a:pt x="5484" y="1225"/>
                    <a:pt x="5596" y="1482"/>
                  </a:cubicBezTo>
                  <a:cubicBezTo>
                    <a:pt x="5686" y="1684"/>
                    <a:pt x="5663" y="1885"/>
                    <a:pt x="5518" y="2053"/>
                  </a:cubicBezTo>
                  <a:cubicBezTo>
                    <a:pt x="5451" y="2132"/>
                    <a:pt x="5361" y="2199"/>
                    <a:pt x="5260" y="2255"/>
                  </a:cubicBezTo>
                  <a:lnTo>
                    <a:pt x="5092" y="1101"/>
                  </a:lnTo>
                  <a:close/>
                  <a:moveTo>
                    <a:pt x="3457" y="452"/>
                  </a:moveTo>
                  <a:cubicBezTo>
                    <a:pt x="3748" y="609"/>
                    <a:pt x="3972" y="889"/>
                    <a:pt x="4118" y="1191"/>
                  </a:cubicBezTo>
                  <a:cubicBezTo>
                    <a:pt x="4151" y="1258"/>
                    <a:pt x="4219" y="1281"/>
                    <a:pt x="4286" y="1281"/>
                  </a:cubicBezTo>
                  <a:lnTo>
                    <a:pt x="4275" y="2333"/>
                  </a:lnTo>
                  <a:lnTo>
                    <a:pt x="3457" y="452"/>
                  </a:lnTo>
                  <a:close/>
                  <a:moveTo>
                    <a:pt x="2931" y="333"/>
                  </a:moveTo>
                  <a:cubicBezTo>
                    <a:pt x="3005" y="333"/>
                    <a:pt x="3078" y="339"/>
                    <a:pt x="3143" y="351"/>
                  </a:cubicBezTo>
                  <a:lnTo>
                    <a:pt x="3412" y="2378"/>
                  </a:lnTo>
                  <a:lnTo>
                    <a:pt x="2516" y="407"/>
                  </a:lnTo>
                  <a:cubicBezTo>
                    <a:pt x="2641" y="356"/>
                    <a:pt x="2789" y="333"/>
                    <a:pt x="2931" y="333"/>
                  </a:cubicBezTo>
                  <a:close/>
                  <a:moveTo>
                    <a:pt x="4465" y="1449"/>
                  </a:moveTo>
                  <a:lnTo>
                    <a:pt x="5014" y="2389"/>
                  </a:lnTo>
                  <a:cubicBezTo>
                    <a:pt x="4835" y="2468"/>
                    <a:pt x="4644" y="2535"/>
                    <a:pt x="4454" y="2591"/>
                  </a:cubicBezTo>
                  <a:lnTo>
                    <a:pt x="4465" y="1449"/>
                  </a:lnTo>
                  <a:close/>
                  <a:moveTo>
                    <a:pt x="2337" y="519"/>
                  </a:moveTo>
                  <a:lnTo>
                    <a:pt x="2762" y="2613"/>
                  </a:lnTo>
                  <a:lnTo>
                    <a:pt x="2382" y="2053"/>
                  </a:lnTo>
                  <a:cubicBezTo>
                    <a:pt x="2449" y="2009"/>
                    <a:pt x="2482" y="1941"/>
                    <a:pt x="2426" y="1863"/>
                  </a:cubicBezTo>
                  <a:cubicBezTo>
                    <a:pt x="2225" y="1561"/>
                    <a:pt x="2023" y="1068"/>
                    <a:pt x="2180" y="709"/>
                  </a:cubicBezTo>
                  <a:cubicBezTo>
                    <a:pt x="2214" y="631"/>
                    <a:pt x="2270" y="575"/>
                    <a:pt x="2337" y="519"/>
                  </a:cubicBezTo>
                  <a:close/>
                  <a:moveTo>
                    <a:pt x="1698" y="1997"/>
                  </a:moveTo>
                  <a:lnTo>
                    <a:pt x="1698" y="1997"/>
                  </a:lnTo>
                  <a:cubicBezTo>
                    <a:pt x="1799" y="2031"/>
                    <a:pt x="1889" y="2065"/>
                    <a:pt x="1978" y="2109"/>
                  </a:cubicBezTo>
                  <a:cubicBezTo>
                    <a:pt x="1990" y="2109"/>
                    <a:pt x="2012" y="2121"/>
                    <a:pt x="2034" y="2121"/>
                  </a:cubicBezTo>
                  <a:lnTo>
                    <a:pt x="2079" y="2681"/>
                  </a:lnTo>
                  <a:lnTo>
                    <a:pt x="1698" y="1997"/>
                  </a:lnTo>
                  <a:close/>
                  <a:moveTo>
                    <a:pt x="3379" y="743"/>
                  </a:moveTo>
                  <a:lnTo>
                    <a:pt x="4219" y="2647"/>
                  </a:lnTo>
                  <a:cubicBezTo>
                    <a:pt x="4163" y="2658"/>
                    <a:pt x="4118" y="2669"/>
                    <a:pt x="4062" y="2681"/>
                  </a:cubicBezTo>
                  <a:cubicBezTo>
                    <a:pt x="3927" y="2714"/>
                    <a:pt x="3782" y="2748"/>
                    <a:pt x="3636" y="2770"/>
                  </a:cubicBezTo>
                  <a:lnTo>
                    <a:pt x="3379" y="743"/>
                  </a:lnTo>
                  <a:close/>
                  <a:moveTo>
                    <a:pt x="1342" y="1940"/>
                  </a:moveTo>
                  <a:cubicBezTo>
                    <a:pt x="1356" y="1940"/>
                    <a:pt x="1370" y="1941"/>
                    <a:pt x="1385" y="1941"/>
                  </a:cubicBezTo>
                  <a:lnTo>
                    <a:pt x="1463" y="2815"/>
                  </a:lnTo>
                  <a:lnTo>
                    <a:pt x="914" y="2121"/>
                  </a:lnTo>
                  <a:cubicBezTo>
                    <a:pt x="1029" y="2006"/>
                    <a:pt x="1162" y="1940"/>
                    <a:pt x="1342" y="1940"/>
                  </a:cubicBezTo>
                  <a:close/>
                  <a:moveTo>
                    <a:pt x="2650" y="1146"/>
                  </a:moveTo>
                  <a:lnTo>
                    <a:pt x="3401" y="2815"/>
                  </a:lnTo>
                  <a:cubicBezTo>
                    <a:pt x="3266" y="2838"/>
                    <a:pt x="3143" y="2860"/>
                    <a:pt x="2998" y="2871"/>
                  </a:cubicBezTo>
                  <a:lnTo>
                    <a:pt x="2650" y="1146"/>
                  </a:lnTo>
                  <a:close/>
                  <a:moveTo>
                    <a:pt x="814" y="2277"/>
                  </a:moveTo>
                  <a:lnTo>
                    <a:pt x="1284" y="2882"/>
                  </a:lnTo>
                  <a:cubicBezTo>
                    <a:pt x="948" y="2826"/>
                    <a:pt x="668" y="2681"/>
                    <a:pt x="780" y="2345"/>
                  </a:cubicBezTo>
                  <a:cubicBezTo>
                    <a:pt x="791" y="2322"/>
                    <a:pt x="802" y="2300"/>
                    <a:pt x="814" y="2277"/>
                  </a:cubicBezTo>
                  <a:close/>
                  <a:moveTo>
                    <a:pt x="2214" y="2132"/>
                  </a:moveTo>
                  <a:lnTo>
                    <a:pt x="2740" y="2905"/>
                  </a:lnTo>
                  <a:cubicBezTo>
                    <a:pt x="2594" y="2916"/>
                    <a:pt x="2438" y="2927"/>
                    <a:pt x="2292" y="2927"/>
                  </a:cubicBezTo>
                  <a:lnTo>
                    <a:pt x="2214" y="2132"/>
                  </a:lnTo>
                  <a:close/>
                  <a:moveTo>
                    <a:pt x="1586" y="2165"/>
                  </a:moveTo>
                  <a:lnTo>
                    <a:pt x="2023" y="2938"/>
                  </a:lnTo>
                  <a:lnTo>
                    <a:pt x="1934" y="2938"/>
                  </a:lnTo>
                  <a:cubicBezTo>
                    <a:pt x="1866" y="2938"/>
                    <a:pt x="1766" y="2938"/>
                    <a:pt x="1654" y="2927"/>
                  </a:cubicBezTo>
                  <a:lnTo>
                    <a:pt x="1586" y="2165"/>
                  </a:lnTo>
                  <a:close/>
                  <a:moveTo>
                    <a:pt x="3096" y="1"/>
                  </a:moveTo>
                  <a:cubicBezTo>
                    <a:pt x="2650" y="1"/>
                    <a:pt x="2172" y="144"/>
                    <a:pt x="1878" y="429"/>
                  </a:cubicBezTo>
                  <a:cubicBezTo>
                    <a:pt x="1530" y="765"/>
                    <a:pt x="1553" y="1225"/>
                    <a:pt x="1710" y="1639"/>
                  </a:cubicBezTo>
                  <a:cubicBezTo>
                    <a:pt x="1625" y="1628"/>
                    <a:pt x="1540" y="1622"/>
                    <a:pt x="1455" y="1622"/>
                  </a:cubicBezTo>
                  <a:cubicBezTo>
                    <a:pt x="956" y="1622"/>
                    <a:pt x="475" y="1828"/>
                    <a:pt x="265" y="2345"/>
                  </a:cubicBezTo>
                  <a:cubicBezTo>
                    <a:pt x="265" y="2356"/>
                    <a:pt x="265" y="2367"/>
                    <a:pt x="265" y="2367"/>
                  </a:cubicBezTo>
                  <a:cubicBezTo>
                    <a:pt x="265" y="2378"/>
                    <a:pt x="254" y="2378"/>
                    <a:pt x="254" y="2389"/>
                  </a:cubicBezTo>
                  <a:cubicBezTo>
                    <a:pt x="0" y="3112"/>
                    <a:pt x="951" y="3266"/>
                    <a:pt x="1805" y="3266"/>
                  </a:cubicBezTo>
                  <a:cubicBezTo>
                    <a:pt x="2274" y="3266"/>
                    <a:pt x="2714" y="3220"/>
                    <a:pt x="2908" y="3196"/>
                  </a:cubicBezTo>
                  <a:cubicBezTo>
                    <a:pt x="3401" y="3140"/>
                    <a:pt x="3883" y="3050"/>
                    <a:pt x="4353" y="2927"/>
                  </a:cubicBezTo>
                  <a:cubicBezTo>
                    <a:pt x="4935" y="2770"/>
                    <a:pt x="5775" y="2535"/>
                    <a:pt x="6089" y="1964"/>
                  </a:cubicBezTo>
                  <a:cubicBezTo>
                    <a:pt x="6279" y="1628"/>
                    <a:pt x="6145" y="1225"/>
                    <a:pt x="5876" y="978"/>
                  </a:cubicBezTo>
                  <a:cubicBezTo>
                    <a:pt x="5687" y="818"/>
                    <a:pt x="5460" y="757"/>
                    <a:pt x="5224" y="757"/>
                  </a:cubicBezTo>
                  <a:cubicBezTo>
                    <a:pt x="5000" y="757"/>
                    <a:pt x="4768" y="812"/>
                    <a:pt x="4555" y="889"/>
                  </a:cubicBezTo>
                  <a:cubicBezTo>
                    <a:pt x="4331" y="497"/>
                    <a:pt x="4017" y="183"/>
                    <a:pt x="3569" y="60"/>
                  </a:cubicBezTo>
                  <a:cubicBezTo>
                    <a:pt x="3423" y="20"/>
                    <a:pt x="3262" y="1"/>
                    <a:pt x="3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2" name="Google Shape;3362;p18"/>
            <p:cNvSpPr/>
            <p:nvPr/>
          </p:nvSpPr>
          <p:spPr>
            <a:xfrm>
              <a:off x="1510933" y="4843290"/>
              <a:ext cx="286081" cy="148646"/>
            </a:xfrm>
            <a:custGeom>
              <a:avLst/>
              <a:gdLst/>
              <a:ahLst/>
              <a:cxnLst/>
              <a:rect l="l" t="t" r="r" b="b"/>
              <a:pathLst>
                <a:path w="8626" h="4482" extrusionOk="0">
                  <a:moveTo>
                    <a:pt x="1827" y="1541"/>
                  </a:moveTo>
                  <a:cubicBezTo>
                    <a:pt x="1995" y="1597"/>
                    <a:pt x="2151" y="1664"/>
                    <a:pt x="2275" y="1720"/>
                  </a:cubicBezTo>
                  <a:cubicBezTo>
                    <a:pt x="2286" y="1720"/>
                    <a:pt x="2297" y="1720"/>
                    <a:pt x="2308" y="1731"/>
                  </a:cubicBezTo>
                  <a:lnTo>
                    <a:pt x="1636" y="2874"/>
                  </a:lnTo>
                  <a:lnTo>
                    <a:pt x="1827" y="1541"/>
                  </a:lnTo>
                  <a:close/>
                  <a:moveTo>
                    <a:pt x="1454" y="1477"/>
                  </a:moveTo>
                  <a:cubicBezTo>
                    <a:pt x="1499" y="1477"/>
                    <a:pt x="1545" y="1480"/>
                    <a:pt x="1591" y="1485"/>
                  </a:cubicBezTo>
                  <a:lnTo>
                    <a:pt x="1367" y="2997"/>
                  </a:lnTo>
                  <a:cubicBezTo>
                    <a:pt x="1323" y="2974"/>
                    <a:pt x="1278" y="2952"/>
                    <a:pt x="1233" y="2918"/>
                  </a:cubicBezTo>
                  <a:cubicBezTo>
                    <a:pt x="987" y="2728"/>
                    <a:pt x="774" y="2470"/>
                    <a:pt x="830" y="2134"/>
                  </a:cubicBezTo>
                  <a:cubicBezTo>
                    <a:pt x="863" y="1888"/>
                    <a:pt x="1031" y="1574"/>
                    <a:pt x="1278" y="1496"/>
                  </a:cubicBezTo>
                  <a:cubicBezTo>
                    <a:pt x="1330" y="1483"/>
                    <a:pt x="1390" y="1477"/>
                    <a:pt x="1454" y="1477"/>
                  </a:cubicBezTo>
                  <a:close/>
                  <a:moveTo>
                    <a:pt x="3888" y="522"/>
                  </a:moveTo>
                  <a:lnTo>
                    <a:pt x="2711" y="3210"/>
                  </a:lnTo>
                  <a:lnTo>
                    <a:pt x="2689" y="1709"/>
                  </a:lnTo>
                  <a:cubicBezTo>
                    <a:pt x="2779" y="1675"/>
                    <a:pt x="2857" y="1630"/>
                    <a:pt x="2902" y="1552"/>
                  </a:cubicBezTo>
                  <a:cubicBezTo>
                    <a:pt x="3115" y="1126"/>
                    <a:pt x="3417" y="678"/>
                    <a:pt x="3888" y="522"/>
                  </a:cubicBezTo>
                  <a:close/>
                  <a:moveTo>
                    <a:pt x="4268" y="443"/>
                  </a:moveTo>
                  <a:cubicBezTo>
                    <a:pt x="4537" y="443"/>
                    <a:pt x="4851" y="499"/>
                    <a:pt x="5108" y="622"/>
                  </a:cubicBezTo>
                  <a:lnTo>
                    <a:pt x="3899" y="3266"/>
                  </a:lnTo>
                  <a:lnTo>
                    <a:pt x="3899" y="3266"/>
                  </a:lnTo>
                  <a:lnTo>
                    <a:pt x="4268" y="443"/>
                  </a:lnTo>
                  <a:close/>
                  <a:moveTo>
                    <a:pt x="2443" y="1989"/>
                  </a:moveTo>
                  <a:lnTo>
                    <a:pt x="2465" y="3501"/>
                  </a:lnTo>
                  <a:cubicBezTo>
                    <a:pt x="2207" y="3423"/>
                    <a:pt x="1961" y="3333"/>
                    <a:pt x="1726" y="3221"/>
                  </a:cubicBezTo>
                  <a:lnTo>
                    <a:pt x="2443" y="1989"/>
                  </a:lnTo>
                  <a:close/>
                  <a:moveTo>
                    <a:pt x="5366" y="802"/>
                  </a:moveTo>
                  <a:cubicBezTo>
                    <a:pt x="5456" y="880"/>
                    <a:pt x="5534" y="970"/>
                    <a:pt x="5579" y="1082"/>
                  </a:cubicBezTo>
                  <a:cubicBezTo>
                    <a:pt x="5814" y="1597"/>
                    <a:pt x="5534" y="2258"/>
                    <a:pt x="5243" y="2694"/>
                  </a:cubicBezTo>
                  <a:cubicBezTo>
                    <a:pt x="5176" y="2784"/>
                    <a:pt x="5209" y="2840"/>
                    <a:pt x="5276" y="2874"/>
                  </a:cubicBezTo>
                  <a:lnTo>
                    <a:pt x="4795" y="3591"/>
                  </a:lnTo>
                  <a:lnTo>
                    <a:pt x="5366" y="802"/>
                  </a:lnTo>
                  <a:close/>
                  <a:moveTo>
                    <a:pt x="6284" y="2694"/>
                  </a:moveTo>
                  <a:lnTo>
                    <a:pt x="5724" y="3680"/>
                  </a:lnTo>
                  <a:lnTo>
                    <a:pt x="5724" y="3680"/>
                  </a:lnTo>
                  <a:lnTo>
                    <a:pt x="5803" y="2840"/>
                  </a:lnTo>
                  <a:cubicBezTo>
                    <a:pt x="5960" y="2773"/>
                    <a:pt x="6128" y="2717"/>
                    <a:pt x="6284" y="2694"/>
                  </a:cubicBezTo>
                  <a:close/>
                  <a:moveTo>
                    <a:pt x="3944" y="1014"/>
                  </a:moveTo>
                  <a:lnTo>
                    <a:pt x="3585" y="3770"/>
                  </a:lnTo>
                  <a:cubicBezTo>
                    <a:pt x="3529" y="3759"/>
                    <a:pt x="3462" y="3747"/>
                    <a:pt x="3406" y="3736"/>
                  </a:cubicBezTo>
                  <a:cubicBezTo>
                    <a:pt x="3215" y="3691"/>
                    <a:pt x="3014" y="3647"/>
                    <a:pt x="2812" y="3602"/>
                  </a:cubicBezTo>
                  <a:lnTo>
                    <a:pt x="3944" y="1014"/>
                  </a:lnTo>
                  <a:close/>
                  <a:moveTo>
                    <a:pt x="6688" y="2683"/>
                  </a:moveTo>
                  <a:cubicBezTo>
                    <a:pt x="6912" y="2706"/>
                    <a:pt x="7113" y="2806"/>
                    <a:pt x="7281" y="2974"/>
                  </a:cubicBezTo>
                  <a:lnTo>
                    <a:pt x="6587" y="3871"/>
                  </a:lnTo>
                  <a:lnTo>
                    <a:pt x="6688" y="2683"/>
                  </a:lnTo>
                  <a:close/>
                  <a:moveTo>
                    <a:pt x="4952" y="1563"/>
                  </a:moveTo>
                  <a:lnTo>
                    <a:pt x="4470" y="3915"/>
                  </a:lnTo>
                  <a:cubicBezTo>
                    <a:pt x="4291" y="3893"/>
                    <a:pt x="4100" y="3871"/>
                    <a:pt x="3921" y="3837"/>
                  </a:cubicBezTo>
                  <a:lnTo>
                    <a:pt x="4952" y="1563"/>
                  </a:lnTo>
                  <a:close/>
                  <a:moveTo>
                    <a:pt x="7427" y="3176"/>
                  </a:moveTo>
                  <a:cubicBezTo>
                    <a:pt x="7461" y="3232"/>
                    <a:pt x="7494" y="3277"/>
                    <a:pt x="7517" y="3344"/>
                  </a:cubicBezTo>
                  <a:cubicBezTo>
                    <a:pt x="7685" y="3826"/>
                    <a:pt x="7236" y="3960"/>
                    <a:pt x="6800" y="4005"/>
                  </a:cubicBezTo>
                  <a:lnTo>
                    <a:pt x="7427" y="3176"/>
                  </a:lnTo>
                  <a:close/>
                  <a:moveTo>
                    <a:pt x="5545" y="2918"/>
                  </a:moveTo>
                  <a:lnTo>
                    <a:pt x="5444" y="4016"/>
                  </a:lnTo>
                  <a:cubicBezTo>
                    <a:pt x="5243" y="4005"/>
                    <a:pt x="5041" y="3983"/>
                    <a:pt x="4840" y="3960"/>
                  </a:cubicBezTo>
                  <a:lnTo>
                    <a:pt x="5545" y="2918"/>
                  </a:lnTo>
                  <a:close/>
                  <a:moveTo>
                    <a:pt x="6419" y="2974"/>
                  </a:moveTo>
                  <a:lnTo>
                    <a:pt x="6318" y="4027"/>
                  </a:lnTo>
                  <a:lnTo>
                    <a:pt x="6296" y="4027"/>
                  </a:lnTo>
                  <a:cubicBezTo>
                    <a:pt x="6243" y="4031"/>
                    <a:pt x="6191" y="4032"/>
                    <a:pt x="6138" y="4032"/>
                  </a:cubicBezTo>
                  <a:cubicBezTo>
                    <a:pt x="6033" y="4032"/>
                    <a:pt x="5926" y="4027"/>
                    <a:pt x="5814" y="4027"/>
                  </a:cubicBezTo>
                  <a:lnTo>
                    <a:pt x="6419" y="2974"/>
                  </a:lnTo>
                  <a:close/>
                  <a:moveTo>
                    <a:pt x="4559" y="0"/>
                  </a:moveTo>
                  <a:cubicBezTo>
                    <a:pt x="4280" y="0"/>
                    <a:pt x="4006" y="42"/>
                    <a:pt x="3764" y="118"/>
                  </a:cubicBezTo>
                  <a:cubicBezTo>
                    <a:pt x="3182" y="286"/>
                    <a:pt x="2734" y="690"/>
                    <a:pt x="2420" y="1182"/>
                  </a:cubicBezTo>
                  <a:cubicBezTo>
                    <a:pt x="2155" y="1096"/>
                    <a:pt x="1879" y="1038"/>
                    <a:pt x="1607" y="1038"/>
                  </a:cubicBezTo>
                  <a:cubicBezTo>
                    <a:pt x="1316" y="1038"/>
                    <a:pt x="1029" y="1104"/>
                    <a:pt x="763" y="1272"/>
                  </a:cubicBezTo>
                  <a:cubicBezTo>
                    <a:pt x="359" y="1518"/>
                    <a:pt x="1" y="2034"/>
                    <a:pt x="102" y="2538"/>
                  </a:cubicBezTo>
                  <a:cubicBezTo>
                    <a:pt x="270" y="3378"/>
                    <a:pt x="1435" y="3736"/>
                    <a:pt x="2129" y="3949"/>
                  </a:cubicBezTo>
                  <a:cubicBezTo>
                    <a:pt x="3303" y="4293"/>
                    <a:pt x="4578" y="4482"/>
                    <a:pt x="5814" y="4482"/>
                  </a:cubicBezTo>
                  <a:cubicBezTo>
                    <a:pt x="5945" y="4482"/>
                    <a:pt x="6076" y="4480"/>
                    <a:pt x="6206" y="4475"/>
                  </a:cubicBezTo>
                  <a:cubicBezTo>
                    <a:pt x="6912" y="4442"/>
                    <a:pt x="8625" y="4240"/>
                    <a:pt x="8245" y="3142"/>
                  </a:cubicBezTo>
                  <a:cubicBezTo>
                    <a:pt x="7969" y="2470"/>
                    <a:pt x="7381" y="2216"/>
                    <a:pt x="6748" y="2216"/>
                  </a:cubicBezTo>
                  <a:cubicBezTo>
                    <a:pt x="6558" y="2216"/>
                    <a:pt x="6364" y="2239"/>
                    <a:pt x="6172" y="2280"/>
                  </a:cubicBezTo>
                  <a:cubicBezTo>
                    <a:pt x="6441" y="1686"/>
                    <a:pt x="6531" y="958"/>
                    <a:pt x="6027" y="499"/>
                  </a:cubicBezTo>
                  <a:cubicBezTo>
                    <a:pt x="5651" y="153"/>
                    <a:pt x="5096" y="0"/>
                    <a:pt x="45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3" name="Google Shape;3363;p18"/>
            <p:cNvSpPr/>
            <p:nvPr/>
          </p:nvSpPr>
          <p:spPr>
            <a:xfrm>
              <a:off x="1928614" y="4857120"/>
              <a:ext cx="207911" cy="108350"/>
            </a:xfrm>
            <a:custGeom>
              <a:avLst/>
              <a:gdLst/>
              <a:ahLst/>
              <a:cxnLst/>
              <a:rect l="l" t="t" r="r" b="b"/>
              <a:pathLst>
                <a:path w="6269" h="3267" extrusionOk="0">
                  <a:moveTo>
                    <a:pt x="4913" y="1113"/>
                  </a:moveTo>
                  <a:lnTo>
                    <a:pt x="5048" y="2098"/>
                  </a:lnTo>
                  <a:lnTo>
                    <a:pt x="4544" y="1213"/>
                  </a:lnTo>
                  <a:cubicBezTo>
                    <a:pt x="4667" y="1169"/>
                    <a:pt x="4790" y="1124"/>
                    <a:pt x="4913" y="1113"/>
                  </a:cubicBezTo>
                  <a:close/>
                  <a:moveTo>
                    <a:pt x="5093" y="1101"/>
                  </a:moveTo>
                  <a:cubicBezTo>
                    <a:pt x="5294" y="1113"/>
                    <a:pt x="5473" y="1225"/>
                    <a:pt x="5597" y="1482"/>
                  </a:cubicBezTo>
                  <a:cubicBezTo>
                    <a:pt x="5686" y="1684"/>
                    <a:pt x="5664" y="1885"/>
                    <a:pt x="5518" y="2053"/>
                  </a:cubicBezTo>
                  <a:cubicBezTo>
                    <a:pt x="5451" y="2132"/>
                    <a:pt x="5350" y="2199"/>
                    <a:pt x="5261" y="2255"/>
                  </a:cubicBezTo>
                  <a:lnTo>
                    <a:pt x="5093" y="1101"/>
                  </a:lnTo>
                  <a:close/>
                  <a:moveTo>
                    <a:pt x="3457" y="452"/>
                  </a:moveTo>
                  <a:lnTo>
                    <a:pt x="3457" y="452"/>
                  </a:lnTo>
                  <a:cubicBezTo>
                    <a:pt x="3749" y="609"/>
                    <a:pt x="3973" y="889"/>
                    <a:pt x="4118" y="1191"/>
                  </a:cubicBezTo>
                  <a:cubicBezTo>
                    <a:pt x="4152" y="1258"/>
                    <a:pt x="4219" y="1281"/>
                    <a:pt x="4286" y="1281"/>
                  </a:cubicBezTo>
                  <a:lnTo>
                    <a:pt x="4275" y="2333"/>
                  </a:lnTo>
                  <a:lnTo>
                    <a:pt x="3457" y="452"/>
                  </a:lnTo>
                  <a:close/>
                  <a:moveTo>
                    <a:pt x="2931" y="333"/>
                  </a:moveTo>
                  <a:cubicBezTo>
                    <a:pt x="3006" y="333"/>
                    <a:pt x="3078" y="339"/>
                    <a:pt x="3144" y="351"/>
                  </a:cubicBezTo>
                  <a:lnTo>
                    <a:pt x="3401" y="2378"/>
                  </a:lnTo>
                  <a:lnTo>
                    <a:pt x="2517" y="407"/>
                  </a:lnTo>
                  <a:cubicBezTo>
                    <a:pt x="2641" y="356"/>
                    <a:pt x="2790" y="333"/>
                    <a:pt x="2931" y="333"/>
                  </a:cubicBezTo>
                  <a:close/>
                  <a:moveTo>
                    <a:pt x="4465" y="1449"/>
                  </a:moveTo>
                  <a:lnTo>
                    <a:pt x="5014" y="2389"/>
                  </a:lnTo>
                  <a:cubicBezTo>
                    <a:pt x="4835" y="2468"/>
                    <a:pt x="4645" y="2535"/>
                    <a:pt x="4454" y="2591"/>
                  </a:cubicBezTo>
                  <a:lnTo>
                    <a:pt x="4465" y="1449"/>
                  </a:lnTo>
                  <a:close/>
                  <a:moveTo>
                    <a:pt x="2326" y="519"/>
                  </a:moveTo>
                  <a:lnTo>
                    <a:pt x="2763" y="2613"/>
                  </a:lnTo>
                  <a:lnTo>
                    <a:pt x="2763" y="2613"/>
                  </a:lnTo>
                  <a:lnTo>
                    <a:pt x="2382" y="2053"/>
                  </a:lnTo>
                  <a:cubicBezTo>
                    <a:pt x="2449" y="2009"/>
                    <a:pt x="2483" y="1941"/>
                    <a:pt x="2427" y="1863"/>
                  </a:cubicBezTo>
                  <a:cubicBezTo>
                    <a:pt x="2225" y="1561"/>
                    <a:pt x="2024" y="1068"/>
                    <a:pt x="2181" y="709"/>
                  </a:cubicBezTo>
                  <a:cubicBezTo>
                    <a:pt x="2214" y="631"/>
                    <a:pt x="2270" y="575"/>
                    <a:pt x="2326" y="519"/>
                  </a:cubicBezTo>
                  <a:close/>
                  <a:moveTo>
                    <a:pt x="1699" y="1997"/>
                  </a:moveTo>
                  <a:lnTo>
                    <a:pt x="1699" y="1997"/>
                  </a:lnTo>
                  <a:cubicBezTo>
                    <a:pt x="1788" y="2031"/>
                    <a:pt x="1889" y="2065"/>
                    <a:pt x="1979" y="2109"/>
                  </a:cubicBezTo>
                  <a:cubicBezTo>
                    <a:pt x="1990" y="2109"/>
                    <a:pt x="2012" y="2121"/>
                    <a:pt x="2024" y="2121"/>
                  </a:cubicBezTo>
                  <a:lnTo>
                    <a:pt x="2080" y="2681"/>
                  </a:lnTo>
                  <a:lnTo>
                    <a:pt x="1699" y="1997"/>
                  </a:lnTo>
                  <a:close/>
                  <a:moveTo>
                    <a:pt x="3379" y="743"/>
                  </a:moveTo>
                  <a:lnTo>
                    <a:pt x="4219" y="2647"/>
                  </a:lnTo>
                  <a:cubicBezTo>
                    <a:pt x="4163" y="2658"/>
                    <a:pt x="4107" y="2669"/>
                    <a:pt x="4062" y="2681"/>
                  </a:cubicBezTo>
                  <a:cubicBezTo>
                    <a:pt x="3928" y="2714"/>
                    <a:pt x="3782" y="2748"/>
                    <a:pt x="3637" y="2770"/>
                  </a:cubicBezTo>
                  <a:lnTo>
                    <a:pt x="3379" y="743"/>
                  </a:lnTo>
                  <a:close/>
                  <a:moveTo>
                    <a:pt x="1333" y="1940"/>
                  </a:moveTo>
                  <a:cubicBezTo>
                    <a:pt x="1347" y="1940"/>
                    <a:pt x="1360" y="1941"/>
                    <a:pt x="1374" y="1941"/>
                  </a:cubicBezTo>
                  <a:lnTo>
                    <a:pt x="1452" y="2815"/>
                  </a:lnTo>
                  <a:lnTo>
                    <a:pt x="915" y="2121"/>
                  </a:lnTo>
                  <a:cubicBezTo>
                    <a:pt x="1019" y="2006"/>
                    <a:pt x="1161" y="1940"/>
                    <a:pt x="1333" y="1940"/>
                  </a:cubicBezTo>
                  <a:close/>
                  <a:moveTo>
                    <a:pt x="2640" y="1146"/>
                  </a:moveTo>
                  <a:lnTo>
                    <a:pt x="3401" y="2815"/>
                  </a:lnTo>
                  <a:cubicBezTo>
                    <a:pt x="3267" y="2838"/>
                    <a:pt x="3133" y="2860"/>
                    <a:pt x="2998" y="2871"/>
                  </a:cubicBezTo>
                  <a:lnTo>
                    <a:pt x="2640" y="1146"/>
                  </a:lnTo>
                  <a:close/>
                  <a:moveTo>
                    <a:pt x="814" y="2277"/>
                  </a:moveTo>
                  <a:lnTo>
                    <a:pt x="1273" y="2882"/>
                  </a:lnTo>
                  <a:cubicBezTo>
                    <a:pt x="948" y="2826"/>
                    <a:pt x="668" y="2681"/>
                    <a:pt x="780" y="2345"/>
                  </a:cubicBezTo>
                  <a:cubicBezTo>
                    <a:pt x="792" y="2322"/>
                    <a:pt x="803" y="2300"/>
                    <a:pt x="814" y="2277"/>
                  </a:cubicBezTo>
                  <a:close/>
                  <a:moveTo>
                    <a:pt x="2214" y="2132"/>
                  </a:moveTo>
                  <a:lnTo>
                    <a:pt x="2741" y="2905"/>
                  </a:lnTo>
                  <a:cubicBezTo>
                    <a:pt x="2584" y="2916"/>
                    <a:pt x="2438" y="2927"/>
                    <a:pt x="2281" y="2927"/>
                  </a:cubicBezTo>
                  <a:lnTo>
                    <a:pt x="2214" y="2132"/>
                  </a:lnTo>
                  <a:close/>
                  <a:moveTo>
                    <a:pt x="1576" y="2165"/>
                  </a:moveTo>
                  <a:lnTo>
                    <a:pt x="2012" y="2938"/>
                  </a:lnTo>
                  <a:lnTo>
                    <a:pt x="1934" y="2938"/>
                  </a:lnTo>
                  <a:cubicBezTo>
                    <a:pt x="1867" y="2938"/>
                    <a:pt x="1755" y="2938"/>
                    <a:pt x="1643" y="2927"/>
                  </a:cubicBezTo>
                  <a:lnTo>
                    <a:pt x="1576" y="2165"/>
                  </a:lnTo>
                  <a:close/>
                  <a:moveTo>
                    <a:pt x="3088" y="1"/>
                  </a:moveTo>
                  <a:cubicBezTo>
                    <a:pt x="2645" y="1"/>
                    <a:pt x="2172" y="144"/>
                    <a:pt x="1878" y="429"/>
                  </a:cubicBezTo>
                  <a:cubicBezTo>
                    <a:pt x="1531" y="765"/>
                    <a:pt x="1553" y="1225"/>
                    <a:pt x="1710" y="1639"/>
                  </a:cubicBezTo>
                  <a:cubicBezTo>
                    <a:pt x="1624" y="1628"/>
                    <a:pt x="1537" y="1622"/>
                    <a:pt x="1452" y="1622"/>
                  </a:cubicBezTo>
                  <a:cubicBezTo>
                    <a:pt x="948" y="1622"/>
                    <a:pt x="476" y="1828"/>
                    <a:pt x="265" y="2345"/>
                  </a:cubicBezTo>
                  <a:cubicBezTo>
                    <a:pt x="265" y="2356"/>
                    <a:pt x="265" y="2367"/>
                    <a:pt x="265" y="2367"/>
                  </a:cubicBezTo>
                  <a:cubicBezTo>
                    <a:pt x="254" y="2378"/>
                    <a:pt x="254" y="2378"/>
                    <a:pt x="254" y="2389"/>
                  </a:cubicBezTo>
                  <a:cubicBezTo>
                    <a:pt x="1" y="3112"/>
                    <a:pt x="952" y="3266"/>
                    <a:pt x="1806" y="3266"/>
                  </a:cubicBezTo>
                  <a:cubicBezTo>
                    <a:pt x="2274" y="3266"/>
                    <a:pt x="2714" y="3220"/>
                    <a:pt x="2909" y="3196"/>
                  </a:cubicBezTo>
                  <a:cubicBezTo>
                    <a:pt x="3390" y="3140"/>
                    <a:pt x="3872" y="3050"/>
                    <a:pt x="4342" y="2927"/>
                  </a:cubicBezTo>
                  <a:cubicBezTo>
                    <a:pt x="4936" y="2770"/>
                    <a:pt x="5765" y="2535"/>
                    <a:pt x="6090" y="1964"/>
                  </a:cubicBezTo>
                  <a:cubicBezTo>
                    <a:pt x="6269" y="1628"/>
                    <a:pt x="6146" y="1225"/>
                    <a:pt x="5866" y="978"/>
                  </a:cubicBezTo>
                  <a:cubicBezTo>
                    <a:pt x="5682" y="818"/>
                    <a:pt x="5457" y="757"/>
                    <a:pt x="5223" y="757"/>
                  </a:cubicBezTo>
                  <a:cubicBezTo>
                    <a:pt x="5000" y="757"/>
                    <a:pt x="4768" y="812"/>
                    <a:pt x="4555" y="889"/>
                  </a:cubicBezTo>
                  <a:cubicBezTo>
                    <a:pt x="4320" y="497"/>
                    <a:pt x="4006" y="183"/>
                    <a:pt x="3558" y="60"/>
                  </a:cubicBezTo>
                  <a:cubicBezTo>
                    <a:pt x="3413" y="20"/>
                    <a:pt x="3252" y="1"/>
                    <a:pt x="3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4" name="Google Shape;3364;p18"/>
            <p:cNvSpPr/>
            <p:nvPr/>
          </p:nvSpPr>
          <p:spPr>
            <a:xfrm>
              <a:off x="146921" y="4992732"/>
              <a:ext cx="285683" cy="150038"/>
            </a:xfrm>
            <a:custGeom>
              <a:avLst/>
              <a:gdLst/>
              <a:ahLst/>
              <a:cxnLst/>
              <a:rect l="l" t="t" r="r" b="b"/>
              <a:pathLst>
                <a:path w="8614" h="4524" extrusionOk="0">
                  <a:moveTo>
                    <a:pt x="1815" y="1593"/>
                  </a:moveTo>
                  <a:cubicBezTo>
                    <a:pt x="1972" y="1627"/>
                    <a:pt x="2128" y="1683"/>
                    <a:pt x="2274" y="1750"/>
                  </a:cubicBezTo>
                  <a:cubicBezTo>
                    <a:pt x="2274" y="1750"/>
                    <a:pt x="2285" y="1750"/>
                    <a:pt x="2296" y="1761"/>
                  </a:cubicBezTo>
                  <a:lnTo>
                    <a:pt x="1636" y="2893"/>
                  </a:lnTo>
                  <a:lnTo>
                    <a:pt x="1815" y="1593"/>
                  </a:lnTo>
                  <a:close/>
                  <a:moveTo>
                    <a:pt x="1468" y="1555"/>
                  </a:moveTo>
                  <a:cubicBezTo>
                    <a:pt x="1501" y="1555"/>
                    <a:pt x="1534" y="1557"/>
                    <a:pt x="1568" y="1560"/>
                  </a:cubicBezTo>
                  <a:lnTo>
                    <a:pt x="1367" y="3016"/>
                  </a:lnTo>
                  <a:cubicBezTo>
                    <a:pt x="1322" y="2982"/>
                    <a:pt x="1266" y="2960"/>
                    <a:pt x="1221" y="2926"/>
                  </a:cubicBezTo>
                  <a:cubicBezTo>
                    <a:pt x="986" y="2747"/>
                    <a:pt x="773" y="2489"/>
                    <a:pt x="818" y="2165"/>
                  </a:cubicBezTo>
                  <a:cubicBezTo>
                    <a:pt x="889" y="1708"/>
                    <a:pt x="1153" y="1555"/>
                    <a:pt x="1468" y="1555"/>
                  </a:cubicBezTo>
                  <a:close/>
                  <a:moveTo>
                    <a:pt x="3864" y="563"/>
                  </a:moveTo>
                  <a:lnTo>
                    <a:pt x="2700" y="3229"/>
                  </a:lnTo>
                  <a:lnTo>
                    <a:pt x="2677" y="1750"/>
                  </a:lnTo>
                  <a:cubicBezTo>
                    <a:pt x="2767" y="1717"/>
                    <a:pt x="2856" y="1672"/>
                    <a:pt x="2890" y="1582"/>
                  </a:cubicBezTo>
                  <a:cubicBezTo>
                    <a:pt x="3103" y="1168"/>
                    <a:pt x="3405" y="731"/>
                    <a:pt x="3864" y="563"/>
                  </a:cubicBezTo>
                  <a:close/>
                  <a:moveTo>
                    <a:pt x="4324" y="483"/>
                  </a:moveTo>
                  <a:cubicBezTo>
                    <a:pt x="4575" y="483"/>
                    <a:pt x="4849" y="540"/>
                    <a:pt x="5085" y="653"/>
                  </a:cubicBezTo>
                  <a:lnTo>
                    <a:pt x="3898" y="3296"/>
                  </a:lnTo>
                  <a:lnTo>
                    <a:pt x="4256" y="485"/>
                  </a:lnTo>
                  <a:cubicBezTo>
                    <a:pt x="4279" y="484"/>
                    <a:pt x="4302" y="483"/>
                    <a:pt x="4324" y="483"/>
                  </a:cubicBezTo>
                  <a:close/>
                  <a:moveTo>
                    <a:pt x="2431" y="2008"/>
                  </a:moveTo>
                  <a:lnTo>
                    <a:pt x="2453" y="3498"/>
                  </a:lnTo>
                  <a:cubicBezTo>
                    <a:pt x="2207" y="3430"/>
                    <a:pt x="1960" y="3341"/>
                    <a:pt x="1725" y="3229"/>
                  </a:cubicBezTo>
                  <a:lnTo>
                    <a:pt x="2431" y="2008"/>
                  </a:lnTo>
                  <a:close/>
                  <a:moveTo>
                    <a:pt x="5354" y="821"/>
                  </a:moveTo>
                  <a:cubicBezTo>
                    <a:pt x="5444" y="899"/>
                    <a:pt x="5522" y="989"/>
                    <a:pt x="5578" y="1101"/>
                  </a:cubicBezTo>
                  <a:cubicBezTo>
                    <a:pt x="5813" y="1605"/>
                    <a:pt x="5522" y="2277"/>
                    <a:pt x="5231" y="2702"/>
                  </a:cubicBezTo>
                  <a:cubicBezTo>
                    <a:pt x="5164" y="2803"/>
                    <a:pt x="5186" y="2859"/>
                    <a:pt x="5265" y="2904"/>
                  </a:cubicBezTo>
                  <a:lnTo>
                    <a:pt x="4783" y="3610"/>
                  </a:lnTo>
                  <a:lnTo>
                    <a:pt x="5354" y="821"/>
                  </a:lnTo>
                  <a:close/>
                  <a:moveTo>
                    <a:pt x="6261" y="2736"/>
                  </a:moveTo>
                  <a:lnTo>
                    <a:pt x="5713" y="3699"/>
                  </a:lnTo>
                  <a:lnTo>
                    <a:pt x="5791" y="2893"/>
                  </a:lnTo>
                  <a:cubicBezTo>
                    <a:pt x="5948" y="2826"/>
                    <a:pt x="6105" y="2769"/>
                    <a:pt x="6261" y="2736"/>
                  </a:cubicBezTo>
                  <a:close/>
                  <a:moveTo>
                    <a:pt x="3932" y="1033"/>
                  </a:moveTo>
                  <a:lnTo>
                    <a:pt x="3584" y="3778"/>
                  </a:lnTo>
                  <a:cubicBezTo>
                    <a:pt x="3517" y="3766"/>
                    <a:pt x="3450" y="3755"/>
                    <a:pt x="3394" y="3744"/>
                  </a:cubicBezTo>
                  <a:cubicBezTo>
                    <a:pt x="3204" y="3699"/>
                    <a:pt x="3002" y="3654"/>
                    <a:pt x="2812" y="3610"/>
                  </a:cubicBezTo>
                  <a:lnTo>
                    <a:pt x="3932" y="1033"/>
                  </a:lnTo>
                  <a:close/>
                  <a:moveTo>
                    <a:pt x="6676" y="2725"/>
                  </a:moveTo>
                  <a:cubicBezTo>
                    <a:pt x="6900" y="2747"/>
                    <a:pt x="7101" y="2837"/>
                    <a:pt x="7269" y="2994"/>
                  </a:cubicBezTo>
                  <a:lnTo>
                    <a:pt x="6575" y="3890"/>
                  </a:lnTo>
                  <a:lnTo>
                    <a:pt x="6575" y="3890"/>
                  </a:lnTo>
                  <a:lnTo>
                    <a:pt x="6676" y="2725"/>
                  </a:lnTo>
                  <a:close/>
                  <a:moveTo>
                    <a:pt x="4940" y="1582"/>
                  </a:moveTo>
                  <a:lnTo>
                    <a:pt x="4458" y="3923"/>
                  </a:lnTo>
                  <a:cubicBezTo>
                    <a:pt x="4279" y="3901"/>
                    <a:pt x="4100" y="3867"/>
                    <a:pt x="3920" y="3834"/>
                  </a:cubicBezTo>
                  <a:lnTo>
                    <a:pt x="4940" y="1582"/>
                  </a:lnTo>
                  <a:close/>
                  <a:moveTo>
                    <a:pt x="7426" y="3206"/>
                  </a:moveTo>
                  <a:cubicBezTo>
                    <a:pt x="7449" y="3251"/>
                    <a:pt x="7482" y="3296"/>
                    <a:pt x="7516" y="3363"/>
                  </a:cubicBezTo>
                  <a:cubicBezTo>
                    <a:pt x="7673" y="3822"/>
                    <a:pt x="7236" y="3957"/>
                    <a:pt x="6810" y="4002"/>
                  </a:cubicBezTo>
                  <a:lnTo>
                    <a:pt x="7426" y="3206"/>
                  </a:lnTo>
                  <a:close/>
                  <a:moveTo>
                    <a:pt x="5533" y="2949"/>
                  </a:moveTo>
                  <a:lnTo>
                    <a:pt x="5433" y="4013"/>
                  </a:lnTo>
                  <a:cubicBezTo>
                    <a:pt x="5242" y="4002"/>
                    <a:pt x="5041" y="3990"/>
                    <a:pt x="4839" y="3968"/>
                  </a:cubicBezTo>
                  <a:lnTo>
                    <a:pt x="5533" y="2949"/>
                  </a:lnTo>
                  <a:close/>
                  <a:moveTo>
                    <a:pt x="6407" y="2994"/>
                  </a:moveTo>
                  <a:lnTo>
                    <a:pt x="6317" y="4024"/>
                  </a:lnTo>
                  <a:cubicBezTo>
                    <a:pt x="6306" y="4024"/>
                    <a:pt x="6295" y="4024"/>
                    <a:pt x="6284" y="4035"/>
                  </a:cubicBezTo>
                  <a:cubicBezTo>
                    <a:pt x="6127" y="4035"/>
                    <a:pt x="5970" y="4024"/>
                    <a:pt x="5825" y="4024"/>
                  </a:cubicBezTo>
                  <a:lnTo>
                    <a:pt x="6407" y="2994"/>
                  </a:lnTo>
                  <a:close/>
                  <a:moveTo>
                    <a:pt x="4533" y="0"/>
                  </a:moveTo>
                  <a:cubicBezTo>
                    <a:pt x="4258" y="0"/>
                    <a:pt x="3989" y="40"/>
                    <a:pt x="3752" y="115"/>
                  </a:cubicBezTo>
                  <a:cubicBezTo>
                    <a:pt x="3170" y="294"/>
                    <a:pt x="2722" y="686"/>
                    <a:pt x="2408" y="1190"/>
                  </a:cubicBezTo>
                  <a:cubicBezTo>
                    <a:pt x="2140" y="1097"/>
                    <a:pt x="1861" y="1036"/>
                    <a:pt x="1585" y="1036"/>
                  </a:cubicBezTo>
                  <a:cubicBezTo>
                    <a:pt x="1298" y="1036"/>
                    <a:pt x="1014" y="1103"/>
                    <a:pt x="751" y="1269"/>
                  </a:cubicBezTo>
                  <a:cubicBezTo>
                    <a:pt x="336" y="1526"/>
                    <a:pt x="0" y="2053"/>
                    <a:pt x="90" y="2557"/>
                  </a:cubicBezTo>
                  <a:cubicBezTo>
                    <a:pt x="258" y="3397"/>
                    <a:pt x="1423" y="3766"/>
                    <a:pt x="2128" y="3979"/>
                  </a:cubicBezTo>
                  <a:cubicBezTo>
                    <a:pt x="3303" y="4334"/>
                    <a:pt x="4578" y="4523"/>
                    <a:pt x="5814" y="4523"/>
                  </a:cubicBezTo>
                  <a:cubicBezTo>
                    <a:pt x="5945" y="4523"/>
                    <a:pt x="6075" y="4521"/>
                    <a:pt x="6205" y="4517"/>
                  </a:cubicBezTo>
                  <a:cubicBezTo>
                    <a:pt x="6922" y="4483"/>
                    <a:pt x="8614" y="4282"/>
                    <a:pt x="8233" y="3173"/>
                  </a:cubicBezTo>
                  <a:cubicBezTo>
                    <a:pt x="7953" y="2483"/>
                    <a:pt x="7362" y="2216"/>
                    <a:pt x="6727" y="2216"/>
                  </a:cubicBezTo>
                  <a:cubicBezTo>
                    <a:pt x="6547" y="2216"/>
                    <a:pt x="6364" y="2237"/>
                    <a:pt x="6183" y="2277"/>
                  </a:cubicBezTo>
                  <a:cubicBezTo>
                    <a:pt x="6441" y="1683"/>
                    <a:pt x="6519" y="966"/>
                    <a:pt x="6015" y="507"/>
                  </a:cubicBezTo>
                  <a:cubicBezTo>
                    <a:pt x="5643" y="157"/>
                    <a:pt x="5077" y="0"/>
                    <a:pt x="45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5" name="Google Shape;3365;p18"/>
            <p:cNvSpPr/>
            <p:nvPr/>
          </p:nvSpPr>
          <p:spPr>
            <a:xfrm>
              <a:off x="564933" y="5008253"/>
              <a:ext cx="207580" cy="106062"/>
            </a:xfrm>
            <a:custGeom>
              <a:avLst/>
              <a:gdLst/>
              <a:ahLst/>
              <a:cxnLst/>
              <a:rect l="l" t="t" r="r" b="b"/>
              <a:pathLst>
                <a:path w="6259" h="3198" extrusionOk="0">
                  <a:moveTo>
                    <a:pt x="4936" y="1036"/>
                  </a:moveTo>
                  <a:lnTo>
                    <a:pt x="4892" y="1047"/>
                  </a:lnTo>
                  <a:lnTo>
                    <a:pt x="5037" y="2066"/>
                  </a:lnTo>
                  <a:lnTo>
                    <a:pt x="5037" y="2066"/>
                  </a:lnTo>
                  <a:lnTo>
                    <a:pt x="4500" y="1148"/>
                  </a:lnTo>
                  <a:cubicBezTo>
                    <a:pt x="4511" y="1148"/>
                    <a:pt x="4511" y="1137"/>
                    <a:pt x="4522" y="1137"/>
                  </a:cubicBezTo>
                  <a:cubicBezTo>
                    <a:pt x="4656" y="1081"/>
                    <a:pt x="4802" y="1036"/>
                    <a:pt x="4936" y="1036"/>
                  </a:cubicBezTo>
                  <a:close/>
                  <a:moveTo>
                    <a:pt x="5071" y="1047"/>
                  </a:moveTo>
                  <a:lnTo>
                    <a:pt x="5071" y="1047"/>
                  </a:lnTo>
                  <a:cubicBezTo>
                    <a:pt x="5295" y="1069"/>
                    <a:pt x="5485" y="1204"/>
                    <a:pt x="5586" y="1484"/>
                  </a:cubicBezTo>
                  <a:cubicBezTo>
                    <a:pt x="5664" y="1697"/>
                    <a:pt x="5631" y="1898"/>
                    <a:pt x="5485" y="2066"/>
                  </a:cubicBezTo>
                  <a:cubicBezTo>
                    <a:pt x="5418" y="2145"/>
                    <a:pt x="5328" y="2201"/>
                    <a:pt x="5250" y="2268"/>
                  </a:cubicBezTo>
                  <a:lnTo>
                    <a:pt x="5071" y="1047"/>
                  </a:lnTo>
                  <a:close/>
                  <a:moveTo>
                    <a:pt x="3424" y="409"/>
                  </a:moveTo>
                  <a:cubicBezTo>
                    <a:pt x="3727" y="565"/>
                    <a:pt x="3951" y="857"/>
                    <a:pt x="4096" y="1159"/>
                  </a:cubicBezTo>
                  <a:cubicBezTo>
                    <a:pt x="4122" y="1202"/>
                    <a:pt x="4169" y="1219"/>
                    <a:pt x="4225" y="1219"/>
                  </a:cubicBezTo>
                  <a:cubicBezTo>
                    <a:pt x="4241" y="1219"/>
                    <a:pt x="4258" y="1218"/>
                    <a:pt x="4276" y="1215"/>
                  </a:cubicBezTo>
                  <a:lnTo>
                    <a:pt x="4276" y="1215"/>
                  </a:lnTo>
                  <a:lnTo>
                    <a:pt x="4253" y="2301"/>
                  </a:lnTo>
                  <a:lnTo>
                    <a:pt x="3424" y="409"/>
                  </a:lnTo>
                  <a:close/>
                  <a:moveTo>
                    <a:pt x="2878" y="260"/>
                  </a:moveTo>
                  <a:cubicBezTo>
                    <a:pt x="2960" y="260"/>
                    <a:pt x="3043" y="269"/>
                    <a:pt x="3122" y="285"/>
                  </a:cubicBezTo>
                  <a:lnTo>
                    <a:pt x="3391" y="2346"/>
                  </a:lnTo>
                  <a:lnTo>
                    <a:pt x="3391" y="2346"/>
                  </a:lnTo>
                  <a:lnTo>
                    <a:pt x="2472" y="341"/>
                  </a:lnTo>
                  <a:cubicBezTo>
                    <a:pt x="2599" y="285"/>
                    <a:pt x="2739" y="260"/>
                    <a:pt x="2878" y="260"/>
                  </a:cubicBezTo>
                  <a:close/>
                  <a:moveTo>
                    <a:pt x="2304" y="465"/>
                  </a:moveTo>
                  <a:lnTo>
                    <a:pt x="2741" y="2582"/>
                  </a:lnTo>
                  <a:lnTo>
                    <a:pt x="2338" y="1988"/>
                  </a:lnTo>
                  <a:cubicBezTo>
                    <a:pt x="2416" y="1954"/>
                    <a:pt x="2450" y="1898"/>
                    <a:pt x="2416" y="1842"/>
                  </a:cubicBezTo>
                  <a:lnTo>
                    <a:pt x="2416" y="1842"/>
                  </a:lnTo>
                  <a:cubicBezTo>
                    <a:pt x="2420" y="1849"/>
                    <a:pt x="2421" y="1852"/>
                    <a:pt x="2420" y="1852"/>
                  </a:cubicBezTo>
                  <a:cubicBezTo>
                    <a:pt x="2416" y="1852"/>
                    <a:pt x="2359" y="1760"/>
                    <a:pt x="2349" y="1741"/>
                  </a:cubicBezTo>
                  <a:cubicBezTo>
                    <a:pt x="2293" y="1641"/>
                    <a:pt x="2248" y="1551"/>
                    <a:pt x="2215" y="1450"/>
                  </a:cubicBezTo>
                  <a:cubicBezTo>
                    <a:pt x="2125" y="1204"/>
                    <a:pt x="2058" y="913"/>
                    <a:pt x="2159" y="666"/>
                  </a:cubicBezTo>
                  <a:cubicBezTo>
                    <a:pt x="2192" y="577"/>
                    <a:pt x="2248" y="521"/>
                    <a:pt x="2304" y="465"/>
                  </a:cubicBezTo>
                  <a:close/>
                  <a:moveTo>
                    <a:pt x="4455" y="1417"/>
                  </a:moveTo>
                  <a:lnTo>
                    <a:pt x="5015" y="2391"/>
                  </a:lnTo>
                  <a:cubicBezTo>
                    <a:pt x="4836" y="2481"/>
                    <a:pt x="4634" y="2559"/>
                    <a:pt x="4432" y="2604"/>
                  </a:cubicBezTo>
                  <a:lnTo>
                    <a:pt x="4455" y="1417"/>
                  </a:lnTo>
                  <a:close/>
                  <a:moveTo>
                    <a:pt x="1666" y="1943"/>
                  </a:moveTo>
                  <a:cubicBezTo>
                    <a:pt x="1767" y="1965"/>
                    <a:pt x="1856" y="2010"/>
                    <a:pt x="1957" y="2055"/>
                  </a:cubicBezTo>
                  <a:cubicBezTo>
                    <a:pt x="1968" y="2055"/>
                    <a:pt x="1991" y="2066"/>
                    <a:pt x="2013" y="2066"/>
                  </a:cubicBezTo>
                  <a:lnTo>
                    <a:pt x="2058" y="2649"/>
                  </a:lnTo>
                  <a:lnTo>
                    <a:pt x="1666" y="1943"/>
                  </a:lnTo>
                  <a:close/>
                  <a:moveTo>
                    <a:pt x="1260" y="1882"/>
                  </a:moveTo>
                  <a:cubicBezTo>
                    <a:pt x="1290" y="1882"/>
                    <a:pt x="1320" y="1884"/>
                    <a:pt x="1352" y="1887"/>
                  </a:cubicBezTo>
                  <a:lnTo>
                    <a:pt x="1442" y="2783"/>
                  </a:lnTo>
                  <a:lnTo>
                    <a:pt x="882" y="2066"/>
                  </a:lnTo>
                  <a:cubicBezTo>
                    <a:pt x="976" y="1934"/>
                    <a:pt x="1102" y="1882"/>
                    <a:pt x="1260" y="1882"/>
                  </a:cubicBezTo>
                  <a:close/>
                  <a:moveTo>
                    <a:pt x="3357" y="711"/>
                  </a:moveTo>
                  <a:lnTo>
                    <a:pt x="4220" y="2660"/>
                  </a:lnTo>
                  <a:cubicBezTo>
                    <a:pt x="4152" y="2671"/>
                    <a:pt x="4096" y="2694"/>
                    <a:pt x="4040" y="2705"/>
                  </a:cubicBezTo>
                  <a:cubicBezTo>
                    <a:pt x="3895" y="2738"/>
                    <a:pt x="3760" y="2761"/>
                    <a:pt x="3626" y="2794"/>
                  </a:cubicBezTo>
                  <a:lnTo>
                    <a:pt x="3357" y="711"/>
                  </a:lnTo>
                  <a:close/>
                  <a:moveTo>
                    <a:pt x="781" y="2234"/>
                  </a:moveTo>
                  <a:lnTo>
                    <a:pt x="1285" y="2884"/>
                  </a:lnTo>
                  <a:cubicBezTo>
                    <a:pt x="938" y="2817"/>
                    <a:pt x="624" y="2660"/>
                    <a:pt x="759" y="2290"/>
                  </a:cubicBezTo>
                  <a:cubicBezTo>
                    <a:pt x="759" y="2268"/>
                    <a:pt x="770" y="2257"/>
                    <a:pt x="781" y="2234"/>
                  </a:cubicBezTo>
                  <a:close/>
                  <a:moveTo>
                    <a:pt x="2629" y="1114"/>
                  </a:moveTo>
                  <a:lnTo>
                    <a:pt x="3402" y="2828"/>
                  </a:lnTo>
                  <a:cubicBezTo>
                    <a:pt x="3268" y="2850"/>
                    <a:pt x="3133" y="2873"/>
                    <a:pt x="2988" y="2895"/>
                  </a:cubicBezTo>
                  <a:lnTo>
                    <a:pt x="2629" y="1114"/>
                  </a:lnTo>
                  <a:close/>
                  <a:moveTo>
                    <a:pt x="1565" y="2133"/>
                  </a:moveTo>
                  <a:lnTo>
                    <a:pt x="2024" y="2940"/>
                  </a:lnTo>
                  <a:lnTo>
                    <a:pt x="1923" y="2940"/>
                  </a:lnTo>
                  <a:cubicBezTo>
                    <a:pt x="1856" y="2940"/>
                    <a:pt x="1744" y="2940"/>
                    <a:pt x="1632" y="2929"/>
                  </a:cubicBezTo>
                  <a:lnTo>
                    <a:pt x="1565" y="2133"/>
                  </a:lnTo>
                  <a:close/>
                  <a:moveTo>
                    <a:pt x="2192" y="2100"/>
                  </a:moveTo>
                  <a:lnTo>
                    <a:pt x="2752" y="2906"/>
                  </a:lnTo>
                  <a:cubicBezTo>
                    <a:pt x="2595" y="2929"/>
                    <a:pt x="2427" y="2929"/>
                    <a:pt x="2271" y="2940"/>
                  </a:cubicBezTo>
                  <a:lnTo>
                    <a:pt x="2192" y="2100"/>
                  </a:lnTo>
                  <a:close/>
                  <a:moveTo>
                    <a:pt x="3192" y="1"/>
                  </a:moveTo>
                  <a:cubicBezTo>
                    <a:pt x="3184" y="1"/>
                    <a:pt x="3176" y="2"/>
                    <a:pt x="3167" y="5"/>
                  </a:cubicBezTo>
                  <a:cubicBezTo>
                    <a:pt x="3156" y="5"/>
                    <a:pt x="3156" y="17"/>
                    <a:pt x="3156" y="17"/>
                  </a:cubicBezTo>
                  <a:cubicBezTo>
                    <a:pt x="3138" y="16"/>
                    <a:pt x="3120" y="16"/>
                    <a:pt x="3102" y="16"/>
                  </a:cubicBezTo>
                  <a:cubicBezTo>
                    <a:pt x="2658" y="16"/>
                    <a:pt x="2179" y="151"/>
                    <a:pt x="1856" y="431"/>
                  </a:cubicBezTo>
                  <a:cubicBezTo>
                    <a:pt x="1498" y="756"/>
                    <a:pt x="1531" y="1226"/>
                    <a:pt x="1711" y="1641"/>
                  </a:cubicBezTo>
                  <a:cubicBezTo>
                    <a:pt x="1635" y="1632"/>
                    <a:pt x="1558" y="1628"/>
                    <a:pt x="1482" y="1628"/>
                  </a:cubicBezTo>
                  <a:cubicBezTo>
                    <a:pt x="954" y="1628"/>
                    <a:pt x="448" y="1840"/>
                    <a:pt x="232" y="2369"/>
                  </a:cubicBezTo>
                  <a:cubicBezTo>
                    <a:pt x="1" y="3048"/>
                    <a:pt x="888" y="3198"/>
                    <a:pt x="1716" y="3198"/>
                  </a:cubicBezTo>
                  <a:cubicBezTo>
                    <a:pt x="2211" y="3198"/>
                    <a:pt x="2685" y="3144"/>
                    <a:pt x="2887" y="3119"/>
                  </a:cubicBezTo>
                  <a:cubicBezTo>
                    <a:pt x="3100" y="3097"/>
                    <a:pt x="3324" y="3063"/>
                    <a:pt x="3536" y="3018"/>
                  </a:cubicBezTo>
                  <a:cubicBezTo>
                    <a:pt x="3559" y="3018"/>
                    <a:pt x="3570" y="3030"/>
                    <a:pt x="3581" y="3030"/>
                  </a:cubicBezTo>
                  <a:cubicBezTo>
                    <a:pt x="3581" y="3018"/>
                    <a:pt x="3592" y="3018"/>
                    <a:pt x="3592" y="3018"/>
                  </a:cubicBezTo>
                  <a:cubicBezTo>
                    <a:pt x="3850" y="2962"/>
                    <a:pt x="4108" y="2906"/>
                    <a:pt x="4365" y="2839"/>
                  </a:cubicBezTo>
                  <a:cubicBezTo>
                    <a:pt x="4600" y="2772"/>
                    <a:pt x="4880" y="2694"/>
                    <a:pt x="5149" y="2593"/>
                  </a:cubicBezTo>
                  <a:cubicBezTo>
                    <a:pt x="5172" y="2604"/>
                    <a:pt x="5194" y="2604"/>
                    <a:pt x="5216" y="2604"/>
                  </a:cubicBezTo>
                  <a:cubicBezTo>
                    <a:pt x="5250" y="2593"/>
                    <a:pt x="5261" y="2570"/>
                    <a:pt x="5272" y="2537"/>
                  </a:cubicBezTo>
                  <a:cubicBezTo>
                    <a:pt x="5608" y="2391"/>
                    <a:pt x="5922" y="2178"/>
                    <a:pt x="6079" y="1887"/>
                  </a:cubicBezTo>
                  <a:cubicBezTo>
                    <a:pt x="6258" y="1551"/>
                    <a:pt x="6101" y="1137"/>
                    <a:pt x="5810" y="924"/>
                  </a:cubicBezTo>
                  <a:cubicBezTo>
                    <a:pt x="5635" y="802"/>
                    <a:pt x="5438" y="755"/>
                    <a:pt x="5235" y="755"/>
                  </a:cubicBezTo>
                  <a:cubicBezTo>
                    <a:pt x="5008" y="755"/>
                    <a:pt x="4774" y="813"/>
                    <a:pt x="4556" y="890"/>
                  </a:cubicBezTo>
                  <a:cubicBezTo>
                    <a:pt x="4332" y="487"/>
                    <a:pt x="3996" y="162"/>
                    <a:pt x="3536" y="50"/>
                  </a:cubicBezTo>
                  <a:cubicBezTo>
                    <a:pt x="3447" y="28"/>
                    <a:pt x="3346" y="28"/>
                    <a:pt x="3245" y="28"/>
                  </a:cubicBezTo>
                  <a:cubicBezTo>
                    <a:pt x="3229" y="11"/>
                    <a:pt x="3212" y="1"/>
                    <a:pt x="3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6" name="Google Shape;3366;p18"/>
            <p:cNvSpPr/>
            <p:nvPr/>
          </p:nvSpPr>
          <p:spPr>
            <a:xfrm>
              <a:off x="915853" y="4991936"/>
              <a:ext cx="286446" cy="151564"/>
            </a:xfrm>
            <a:custGeom>
              <a:avLst/>
              <a:gdLst/>
              <a:ahLst/>
              <a:cxnLst/>
              <a:rect l="l" t="t" r="r" b="b"/>
              <a:pathLst>
                <a:path w="8637" h="4570" extrusionOk="0">
                  <a:moveTo>
                    <a:pt x="1826" y="1640"/>
                  </a:moveTo>
                  <a:cubicBezTo>
                    <a:pt x="1983" y="1673"/>
                    <a:pt x="2140" y="1729"/>
                    <a:pt x="2285" y="1797"/>
                  </a:cubicBezTo>
                  <a:lnTo>
                    <a:pt x="1636" y="2917"/>
                  </a:lnTo>
                  <a:lnTo>
                    <a:pt x="1826" y="1640"/>
                  </a:lnTo>
                  <a:close/>
                  <a:moveTo>
                    <a:pt x="1506" y="1593"/>
                  </a:moveTo>
                  <a:cubicBezTo>
                    <a:pt x="1531" y="1593"/>
                    <a:pt x="1555" y="1593"/>
                    <a:pt x="1580" y="1595"/>
                  </a:cubicBezTo>
                  <a:lnTo>
                    <a:pt x="1378" y="3018"/>
                  </a:lnTo>
                  <a:cubicBezTo>
                    <a:pt x="1311" y="2984"/>
                    <a:pt x="1244" y="2950"/>
                    <a:pt x="1188" y="2906"/>
                  </a:cubicBezTo>
                  <a:cubicBezTo>
                    <a:pt x="953" y="2726"/>
                    <a:pt x="762" y="2457"/>
                    <a:pt x="841" y="2144"/>
                  </a:cubicBezTo>
                  <a:cubicBezTo>
                    <a:pt x="934" y="1729"/>
                    <a:pt x="1200" y="1593"/>
                    <a:pt x="1506" y="1593"/>
                  </a:cubicBezTo>
                  <a:close/>
                  <a:moveTo>
                    <a:pt x="3854" y="621"/>
                  </a:moveTo>
                  <a:lnTo>
                    <a:pt x="2711" y="3253"/>
                  </a:lnTo>
                  <a:lnTo>
                    <a:pt x="2689" y="1808"/>
                  </a:lnTo>
                  <a:cubicBezTo>
                    <a:pt x="2789" y="1763"/>
                    <a:pt x="2868" y="1707"/>
                    <a:pt x="2913" y="1617"/>
                  </a:cubicBezTo>
                  <a:cubicBezTo>
                    <a:pt x="3114" y="1203"/>
                    <a:pt x="3417" y="789"/>
                    <a:pt x="3854" y="621"/>
                  </a:cubicBezTo>
                  <a:close/>
                  <a:moveTo>
                    <a:pt x="4393" y="537"/>
                  </a:moveTo>
                  <a:cubicBezTo>
                    <a:pt x="4627" y="537"/>
                    <a:pt x="4882" y="585"/>
                    <a:pt x="5097" y="688"/>
                  </a:cubicBezTo>
                  <a:lnTo>
                    <a:pt x="3898" y="3320"/>
                  </a:lnTo>
                  <a:lnTo>
                    <a:pt x="4257" y="542"/>
                  </a:lnTo>
                  <a:cubicBezTo>
                    <a:pt x="4301" y="539"/>
                    <a:pt x="4346" y="537"/>
                    <a:pt x="4393" y="537"/>
                  </a:cubicBezTo>
                  <a:close/>
                  <a:moveTo>
                    <a:pt x="2442" y="2032"/>
                  </a:moveTo>
                  <a:lnTo>
                    <a:pt x="2465" y="3510"/>
                  </a:lnTo>
                  <a:cubicBezTo>
                    <a:pt x="2218" y="3432"/>
                    <a:pt x="1972" y="3354"/>
                    <a:pt x="1748" y="3242"/>
                  </a:cubicBezTo>
                  <a:lnTo>
                    <a:pt x="2442" y="2032"/>
                  </a:lnTo>
                  <a:close/>
                  <a:moveTo>
                    <a:pt x="5366" y="856"/>
                  </a:moveTo>
                  <a:cubicBezTo>
                    <a:pt x="5444" y="923"/>
                    <a:pt x="5522" y="1013"/>
                    <a:pt x="5567" y="1102"/>
                  </a:cubicBezTo>
                  <a:cubicBezTo>
                    <a:pt x="5735" y="1427"/>
                    <a:pt x="5657" y="1808"/>
                    <a:pt x="5534" y="2121"/>
                  </a:cubicBezTo>
                  <a:cubicBezTo>
                    <a:pt x="5478" y="2267"/>
                    <a:pt x="5422" y="2401"/>
                    <a:pt x="5343" y="2525"/>
                  </a:cubicBezTo>
                  <a:cubicBezTo>
                    <a:pt x="5321" y="2569"/>
                    <a:pt x="5298" y="2603"/>
                    <a:pt x="5276" y="2648"/>
                  </a:cubicBezTo>
                  <a:cubicBezTo>
                    <a:pt x="5276" y="2648"/>
                    <a:pt x="5276" y="2648"/>
                    <a:pt x="5276" y="2648"/>
                  </a:cubicBezTo>
                  <a:lnTo>
                    <a:pt x="5276" y="2648"/>
                  </a:lnTo>
                  <a:cubicBezTo>
                    <a:pt x="5266" y="2663"/>
                    <a:pt x="5263" y="2669"/>
                    <a:pt x="5263" y="2669"/>
                  </a:cubicBezTo>
                  <a:cubicBezTo>
                    <a:pt x="5263" y="2669"/>
                    <a:pt x="5263" y="2669"/>
                    <a:pt x="5263" y="2669"/>
                  </a:cubicBezTo>
                  <a:lnTo>
                    <a:pt x="5263" y="2669"/>
                  </a:lnTo>
                  <a:cubicBezTo>
                    <a:pt x="5199" y="2781"/>
                    <a:pt x="5213" y="2865"/>
                    <a:pt x="5276" y="2928"/>
                  </a:cubicBezTo>
                  <a:lnTo>
                    <a:pt x="4794" y="3634"/>
                  </a:lnTo>
                  <a:lnTo>
                    <a:pt x="5366" y="856"/>
                  </a:lnTo>
                  <a:close/>
                  <a:moveTo>
                    <a:pt x="6262" y="2793"/>
                  </a:moveTo>
                  <a:lnTo>
                    <a:pt x="5724" y="3723"/>
                  </a:lnTo>
                  <a:lnTo>
                    <a:pt x="5724" y="3723"/>
                  </a:lnTo>
                  <a:lnTo>
                    <a:pt x="5802" y="2939"/>
                  </a:lnTo>
                  <a:cubicBezTo>
                    <a:pt x="5948" y="2872"/>
                    <a:pt x="6105" y="2827"/>
                    <a:pt x="6262" y="2793"/>
                  </a:cubicBezTo>
                  <a:close/>
                  <a:moveTo>
                    <a:pt x="3943" y="1057"/>
                  </a:moveTo>
                  <a:lnTo>
                    <a:pt x="3596" y="3779"/>
                  </a:lnTo>
                  <a:cubicBezTo>
                    <a:pt x="3506" y="3757"/>
                    <a:pt x="3428" y="3746"/>
                    <a:pt x="3338" y="3734"/>
                  </a:cubicBezTo>
                  <a:cubicBezTo>
                    <a:pt x="3170" y="3690"/>
                    <a:pt x="3002" y="3656"/>
                    <a:pt x="2823" y="3611"/>
                  </a:cubicBezTo>
                  <a:lnTo>
                    <a:pt x="3943" y="1057"/>
                  </a:lnTo>
                  <a:close/>
                  <a:moveTo>
                    <a:pt x="6687" y="2760"/>
                  </a:moveTo>
                  <a:cubicBezTo>
                    <a:pt x="6911" y="2782"/>
                    <a:pt x="7113" y="2872"/>
                    <a:pt x="7270" y="3029"/>
                  </a:cubicBezTo>
                  <a:lnTo>
                    <a:pt x="6586" y="3914"/>
                  </a:lnTo>
                  <a:lnTo>
                    <a:pt x="6586" y="3914"/>
                  </a:lnTo>
                  <a:lnTo>
                    <a:pt x="6687" y="2760"/>
                  </a:lnTo>
                  <a:close/>
                  <a:moveTo>
                    <a:pt x="4951" y="1606"/>
                  </a:moveTo>
                  <a:lnTo>
                    <a:pt x="4481" y="3925"/>
                  </a:lnTo>
                  <a:cubicBezTo>
                    <a:pt x="4302" y="3902"/>
                    <a:pt x="4122" y="3869"/>
                    <a:pt x="3943" y="3846"/>
                  </a:cubicBezTo>
                  <a:lnTo>
                    <a:pt x="4951" y="1606"/>
                  </a:lnTo>
                  <a:close/>
                  <a:moveTo>
                    <a:pt x="7427" y="3230"/>
                  </a:moveTo>
                  <a:cubicBezTo>
                    <a:pt x="7460" y="3275"/>
                    <a:pt x="7494" y="3320"/>
                    <a:pt x="7516" y="3387"/>
                  </a:cubicBezTo>
                  <a:cubicBezTo>
                    <a:pt x="7673" y="3824"/>
                    <a:pt x="7259" y="3958"/>
                    <a:pt x="6833" y="4003"/>
                  </a:cubicBezTo>
                  <a:lnTo>
                    <a:pt x="7427" y="3230"/>
                  </a:lnTo>
                  <a:close/>
                  <a:moveTo>
                    <a:pt x="5511" y="3006"/>
                  </a:moveTo>
                  <a:cubicBezTo>
                    <a:pt x="5522" y="3006"/>
                    <a:pt x="5534" y="3018"/>
                    <a:pt x="5545" y="3018"/>
                  </a:cubicBezTo>
                  <a:lnTo>
                    <a:pt x="5444" y="4014"/>
                  </a:lnTo>
                  <a:cubicBezTo>
                    <a:pt x="5254" y="4003"/>
                    <a:pt x="5063" y="3992"/>
                    <a:pt x="4862" y="3970"/>
                  </a:cubicBezTo>
                  <a:lnTo>
                    <a:pt x="5511" y="3006"/>
                  </a:lnTo>
                  <a:close/>
                  <a:moveTo>
                    <a:pt x="6418" y="3018"/>
                  </a:moveTo>
                  <a:lnTo>
                    <a:pt x="6329" y="4026"/>
                  </a:lnTo>
                  <a:lnTo>
                    <a:pt x="6284" y="4026"/>
                  </a:lnTo>
                  <a:cubicBezTo>
                    <a:pt x="6236" y="4029"/>
                    <a:pt x="6187" y="4031"/>
                    <a:pt x="6138" y="4031"/>
                  </a:cubicBezTo>
                  <a:cubicBezTo>
                    <a:pt x="6041" y="4031"/>
                    <a:pt x="5944" y="4026"/>
                    <a:pt x="5847" y="4026"/>
                  </a:cubicBezTo>
                  <a:lnTo>
                    <a:pt x="6418" y="3018"/>
                  </a:lnTo>
                  <a:close/>
                  <a:moveTo>
                    <a:pt x="4508" y="0"/>
                  </a:moveTo>
                  <a:cubicBezTo>
                    <a:pt x="4260" y="0"/>
                    <a:pt x="4016" y="33"/>
                    <a:pt x="3798" y="94"/>
                  </a:cubicBezTo>
                  <a:cubicBezTo>
                    <a:pt x="3193" y="262"/>
                    <a:pt x="2733" y="677"/>
                    <a:pt x="2409" y="1192"/>
                  </a:cubicBezTo>
                  <a:cubicBezTo>
                    <a:pt x="2140" y="1101"/>
                    <a:pt x="1857" y="1040"/>
                    <a:pt x="1579" y="1040"/>
                  </a:cubicBezTo>
                  <a:cubicBezTo>
                    <a:pt x="1276" y="1040"/>
                    <a:pt x="980" y="1112"/>
                    <a:pt x="717" y="1293"/>
                  </a:cubicBezTo>
                  <a:cubicBezTo>
                    <a:pt x="314" y="1573"/>
                    <a:pt x="1" y="2099"/>
                    <a:pt x="113" y="2603"/>
                  </a:cubicBezTo>
                  <a:cubicBezTo>
                    <a:pt x="303" y="3454"/>
                    <a:pt x="1479" y="3835"/>
                    <a:pt x="2207" y="4037"/>
                  </a:cubicBezTo>
                  <a:cubicBezTo>
                    <a:pt x="3361" y="4381"/>
                    <a:pt x="4616" y="4570"/>
                    <a:pt x="5839" y="4570"/>
                  </a:cubicBezTo>
                  <a:cubicBezTo>
                    <a:pt x="5969" y="4570"/>
                    <a:pt x="6099" y="4567"/>
                    <a:pt x="6228" y="4563"/>
                  </a:cubicBezTo>
                  <a:cubicBezTo>
                    <a:pt x="6956" y="4541"/>
                    <a:pt x="8636" y="4317"/>
                    <a:pt x="8244" y="3197"/>
                  </a:cubicBezTo>
                  <a:cubicBezTo>
                    <a:pt x="7959" y="2493"/>
                    <a:pt x="7362" y="2214"/>
                    <a:pt x="6713" y="2214"/>
                  </a:cubicBezTo>
                  <a:cubicBezTo>
                    <a:pt x="6546" y="2214"/>
                    <a:pt x="6375" y="2233"/>
                    <a:pt x="6206" y="2267"/>
                  </a:cubicBezTo>
                  <a:cubicBezTo>
                    <a:pt x="6452" y="1685"/>
                    <a:pt x="6519" y="1013"/>
                    <a:pt x="6049" y="542"/>
                  </a:cubicBezTo>
                  <a:cubicBezTo>
                    <a:pt x="5667" y="168"/>
                    <a:pt x="5075" y="0"/>
                    <a:pt x="45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7" name="Google Shape;3367;p18"/>
            <p:cNvSpPr/>
            <p:nvPr/>
          </p:nvSpPr>
          <p:spPr>
            <a:xfrm>
              <a:off x="1427324" y="5111595"/>
              <a:ext cx="2487" cy="398"/>
            </a:xfrm>
            <a:custGeom>
              <a:avLst/>
              <a:gdLst/>
              <a:ahLst/>
              <a:cxnLst/>
              <a:rect l="l" t="t" r="r" b="b"/>
              <a:pathLst>
                <a:path w="75" h="12" extrusionOk="0">
                  <a:moveTo>
                    <a:pt x="68" y="1"/>
                  </a:moveTo>
                  <a:cubicBezTo>
                    <a:pt x="66" y="1"/>
                    <a:pt x="60" y="1"/>
                    <a:pt x="47" y="3"/>
                  </a:cubicBezTo>
                  <a:cubicBezTo>
                    <a:pt x="11" y="9"/>
                    <a:pt x="1" y="11"/>
                    <a:pt x="3" y="11"/>
                  </a:cubicBezTo>
                  <a:cubicBezTo>
                    <a:pt x="7" y="11"/>
                    <a:pt x="74" y="1"/>
                    <a:pt x="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8" name="Google Shape;3368;p18"/>
            <p:cNvSpPr/>
            <p:nvPr/>
          </p:nvSpPr>
          <p:spPr>
            <a:xfrm>
              <a:off x="1334130" y="5008253"/>
              <a:ext cx="207679" cy="105564"/>
            </a:xfrm>
            <a:custGeom>
              <a:avLst/>
              <a:gdLst/>
              <a:ahLst/>
              <a:cxnLst/>
              <a:rect l="l" t="t" r="r" b="b"/>
              <a:pathLst>
                <a:path w="6262" h="3183" extrusionOk="0">
                  <a:moveTo>
                    <a:pt x="4985" y="1025"/>
                  </a:moveTo>
                  <a:lnTo>
                    <a:pt x="4884" y="1047"/>
                  </a:lnTo>
                  <a:lnTo>
                    <a:pt x="5029" y="2066"/>
                  </a:lnTo>
                  <a:lnTo>
                    <a:pt x="5029" y="2066"/>
                  </a:lnTo>
                  <a:lnTo>
                    <a:pt x="4503" y="1148"/>
                  </a:lnTo>
                  <a:cubicBezTo>
                    <a:pt x="4503" y="1137"/>
                    <a:pt x="4514" y="1137"/>
                    <a:pt x="4525" y="1137"/>
                  </a:cubicBezTo>
                  <a:cubicBezTo>
                    <a:pt x="4671" y="1069"/>
                    <a:pt x="4839" y="1025"/>
                    <a:pt x="4985" y="1025"/>
                  </a:cubicBezTo>
                  <a:close/>
                  <a:moveTo>
                    <a:pt x="5074" y="1036"/>
                  </a:moveTo>
                  <a:cubicBezTo>
                    <a:pt x="5298" y="1069"/>
                    <a:pt x="5489" y="1204"/>
                    <a:pt x="5590" y="1484"/>
                  </a:cubicBezTo>
                  <a:cubicBezTo>
                    <a:pt x="5668" y="1697"/>
                    <a:pt x="5634" y="1898"/>
                    <a:pt x="5489" y="2066"/>
                  </a:cubicBezTo>
                  <a:cubicBezTo>
                    <a:pt x="5422" y="2145"/>
                    <a:pt x="5332" y="2212"/>
                    <a:pt x="5242" y="2268"/>
                  </a:cubicBezTo>
                  <a:lnTo>
                    <a:pt x="5074" y="1036"/>
                  </a:lnTo>
                  <a:close/>
                  <a:moveTo>
                    <a:pt x="3428" y="397"/>
                  </a:moveTo>
                  <a:cubicBezTo>
                    <a:pt x="3730" y="565"/>
                    <a:pt x="3954" y="845"/>
                    <a:pt x="4100" y="1159"/>
                  </a:cubicBezTo>
                  <a:cubicBezTo>
                    <a:pt x="4123" y="1198"/>
                    <a:pt x="4162" y="1210"/>
                    <a:pt x="4207" y="1210"/>
                  </a:cubicBezTo>
                  <a:cubicBezTo>
                    <a:pt x="4226" y="1210"/>
                    <a:pt x="4247" y="1207"/>
                    <a:pt x="4268" y="1204"/>
                  </a:cubicBezTo>
                  <a:lnTo>
                    <a:pt x="4268" y="1204"/>
                  </a:lnTo>
                  <a:lnTo>
                    <a:pt x="4257" y="2301"/>
                  </a:lnTo>
                  <a:lnTo>
                    <a:pt x="3428" y="397"/>
                  </a:lnTo>
                  <a:close/>
                  <a:moveTo>
                    <a:pt x="2881" y="260"/>
                  </a:moveTo>
                  <a:cubicBezTo>
                    <a:pt x="2964" y="260"/>
                    <a:pt x="3046" y="269"/>
                    <a:pt x="3125" y="285"/>
                  </a:cubicBezTo>
                  <a:lnTo>
                    <a:pt x="3394" y="2346"/>
                  </a:lnTo>
                  <a:lnTo>
                    <a:pt x="3394" y="2346"/>
                  </a:lnTo>
                  <a:lnTo>
                    <a:pt x="2476" y="341"/>
                  </a:lnTo>
                  <a:cubicBezTo>
                    <a:pt x="2602" y="285"/>
                    <a:pt x="2742" y="260"/>
                    <a:pt x="2881" y="260"/>
                  </a:cubicBezTo>
                  <a:close/>
                  <a:moveTo>
                    <a:pt x="2308" y="453"/>
                  </a:moveTo>
                  <a:lnTo>
                    <a:pt x="2745" y="2582"/>
                  </a:lnTo>
                  <a:lnTo>
                    <a:pt x="2341" y="1977"/>
                  </a:lnTo>
                  <a:cubicBezTo>
                    <a:pt x="2409" y="1954"/>
                    <a:pt x="2465" y="1909"/>
                    <a:pt x="2431" y="1876"/>
                  </a:cubicBezTo>
                  <a:cubicBezTo>
                    <a:pt x="2218" y="1551"/>
                    <a:pt x="2005" y="1069"/>
                    <a:pt x="2151" y="689"/>
                  </a:cubicBezTo>
                  <a:cubicBezTo>
                    <a:pt x="2185" y="588"/>
                    <a:pt x="2241" y="521"/>
                    <a:pt x="2308" y="453"/>
                  </a:cubicBezTo>
                  <a:close/>
                  <a:moveTo>
                    <a:pt x="4447" y="1417"/>
                  </a:moveTo>
                  <a:lnTo>
                    <a:pt x="5018" y="2402"/>
                  </a:lnTo>
                  <a:cubicBezTo>
                    <a:pt x="4839" y="2492"/>
                    <a:pt x="4637" y="2559"/>
                    <a:pt x="4436" y="2615"/>
                  </a:cubicBezTo>
                  <a:lnTo>
                    <a:pt x="4447" y="1417"/>
                  </a:lnTo>
                  <a:close/>
                  <a:moveTo>
                    <a:pt x="1669" y="1943"/>
                  </a:moveTo>
                  <a:lnTo>
                    <a:pt x="1669" y="1943"/>
                  </a:lnTo>
                  <a:cubicBezTo>
                    <a:pt x="1703" y="1954"/>
                    <a:pt x="1748" y="1965"/>
                    <a:pt x="1793" y="1977"/>
                  </a:cubicBezTo>
                  <a:cubicBezTo>
                    <a:pt x="1822" y="1996"/>
                    <a:pt x="1920" y="2033"/>
                    <a:pt x="1929" y="2034"/>
                  </a:cubicBezTo>
                  <a:lnTo>
                    <a:pt x="1929" y="2034"/>
                  </a:lnTo>
                  <a:cubicBezTo>
                    <a:pt x="1942" y="2044"/>
                    <a:pt x="1974" y="2044"/>
                    <a:pt x="2005" y="2044"/>
                  </a:cubicBezTo>
                  <a:lnTo>
                    <a:pt x="2061" y="2649"/>
                  </a:lnTo>
                  <a:lnTo>
                    <a:pt x="2061" y="2649"/>
                  </a:lnTo>
                  <a:lnTo>
                    <a:pt x="1669" y="1943"/>
                  </a:lnTo>
                  <a:close/>
                  <a:moveTo>
                    <a:pt x="1270" y="1871"/>
                  </a:moveTo>
                  <a:cubicBezTo>
                    <a:pt x="1297" y="1871"/>
                    <a:pt x="1326" y="1873"/>
                    <a:pt x="1356" y="1876"/>
                  </a:cubicBezTo>
                  <a:lnTo>
                    <a:pt x="1434" y="2783"/>
                  </a:lnTo>
                  <a:lnTo>
                    <a:pt x="885" y="2066"/>
                  </a:lnTo>
                  <a:cubicBezTo>
                    <a:pt x="982" y="1931"/>
                    <a:pt x="1103" y="1871"/>
                    <a:pt x="1270" y="1871"/>
                  </a:cubicBezTo>
                  <a:close/>
                  <a:moveTo>
                    <a:pt x="3361" y="711"/>
                  </a:moveTo>
                  <a:lnTo>
                    <a:pt x="4223" y="2671"/>
                  </a:lnTo>
                  <a:cubicBezTo>
                    <a:pt x="4156" y="2682"/>
                    <a:pt x="4100" y="2694"/>
                    <a:pt x="4044" y="2716"/>
                  </a:cubicBezTo>
                  <a:cubicBezTo>
                    <a:pt x="3898" y="2738"/>
                    <a:pt x="3764" y="2761"/>
                    <a:pt x="3629" y="2783"/>
                  </a:cubicBezTo>
                  <a:lnTo>
                    <a:pt x="3361" y="711"/>
                  </a:lnTo>
                  <a:close/>
                  <a:moveTo>
                    <a:pt x="784" y="2234"/>
                  </a:moveTo>
                  <a:lnTo>
                    <a:pt x="1288" y="2895"/>
                  </a:lnTo>
                  <a:cubicBezTo>
                    <a:pt x="941" y="2817"/>
                    <a:pt x="628" y="2660"/>
                    <a:pt x="762" y="2290"/>
                  </a:cubicBezTo>
                  <a:cubicBezTo>
                    <a:pt x="762" y="2268"/>
                    <a:pt x="773" y="2257"/>
                    <a:pt x="784" y="2234"/>
                  </a:cubicBezTo>
                  <a:close/>
                  <a:moveTo>
                    <a:pt x="2633" y="1114"/>
                  </a:moveTo>
                  <a:lnTo>
                    <a:pt x="3405" y="2828"/>
                  </a:lnTo>
                  <a:cubicBezTo>
                    <a:pt x="3383" y="2839"/>
                    <a:pt x="3349" y="2839"/>
                    <a:pt x="3327" y="2850"/>
                  </a:cubicBezTo>
                  <a:cubicBezTo>
                    <a:pt x="3249" y="2862"/>
                    <a:pt x="3170" y="2873"/>
                    <a:pt x="3092" y="2873"/>
                  </a:cubicBezTo>
                  <a:cubicBezTo>
                    <a:pt x="3083" y="2882"/>
                    <a:pt x="3038" y="2883"/>
                    <a:pt x="3009" y="2890"/>
                  </a:cubicBezTo>
                  <a:lnTo>
                    <a:pt x="3009" y="2890"/>
                  </a:lnTo>
                  <a:cubicBezTo>
                    <a:pt x="3016" y="2887"/>
                    <a:pt x="3025" y="2884"/>
                    <a:pt x="3036" y="2884"/>
                  </a:cubicBezTo>
                  <a:cubicBezTo>
                    <a:pt x="3013" y="2884"/>
                    <a:pt x="3002" y="2884"/>
                    <a:pt x="2991" y="2895"/>
                  </a:cubicBezTo>
                  <a:lnTo>
                    <a:pt x="2633" y="1114"/>
                  </a:lnTo>
                  <a:close/>
                  <a:moveTo>
                    <a:pt x="2196" y="2100"/>
                  </a:moveTo>
                  <a:lnTo>
                    <a:pt x="2756" y="2918"/>
                  </a:lnTo>
                  <a:lnTo>
                    <a:pt x="2711" y="2918"/>
                  </a:lnTo>
                  <a:cubicBezTo>
                    <a:pt x="2565" y="2929"/>
                    <a:pt x="2420" y="2929"/>
                    <a:pt x="2274" y="2940"/>
                  </a:cubicBezTo>
                  <a:lnTo>
                    <a:pt x="2196" y="2100"/>
                  </a:lnTo>
                  <a:close/>
                  <a:moveTo>
                    <a:pt x="1568" y="2133"/>
                  </a:moveTo>
                  <a:lnTo>
                    <a:pt x="2028" y="2940"/>
                  </a:lnTo>
                  <a:cubicBezTo>
                    <a:pt x="1994" y="2940"/>
                    <a:pt x="1972" y="2951"/>
                    <a:pt x="1938" y="2951"/>
                  </a:cubicBezTo>
                  <a:cubicBezTo>
                    <a:pt x="1860" y="2951"/>
                    <a:pt x="1748" y="2940"/>
                    <a:pt x="1636" y="2940"/>
                  </a:cubicBezTo>
                  <a:lnTo>
                    <a:pt x="1568" y="2133"/>
                  </a:lnTo>
                  <a:close/>
                  <a:moveTo>
                    <a:pt x="3195" y="1"/>
                  </a:moveTo>
                  <a:cubicBezTo>
                    <a:pt x="3187" y="1"/>
                    <a:pt x="3179" y="2"/>
                    <a:pt x="3170" y="5"/>
                  </a:cubicBezTo>
                  <a:cubicBezTo>
                    <a:pt x="3159" y="5"/>
                    <a:pt x="3159" y="17"/>
                    <a:pt x="3148" y="17"/>
                  </a:cubicBezTo>
                  <a:cubicBezTo>
                    <a:pt x="2700" y="17"/>
                    <a:pt x="2207" y="151"/>
                    <a:pt x="1882" y="420"/>
                  </a:cubicBezTo>
                  <a:cubicBezTo>
                    <a:pt x="1501" y="733"/>
                    <a:pt x="1535" y="1226"/>
                    <a:pt x="1703" y="1641"/>
                  </a:cubicBezTo>
                  <a:cubicBezTo>
                    <a:pt x="1628" y="1632"/>
                    <a:pt x="1553" y="1628"/>
                    <a:pt x="1478" y="1628"/>
                  </a:cubicBezTo>
                  <a:cubicBezTo>
                    <a:pt x="958" y="1628"/>
                    <a:pt x="451" y="1840"/>
                    <a:pt x="236" y="2369"/>
                  </a:cubicBezTo>
                  <a:cubicBezTo>
                    <a:pt x="0" y="3041"/>
                    <a:pt x="952" y="3153"/>
                    <a:pt x="1400" y="3175"/>
                  </a:cubicBezTo>
                  <a:lnTo>
                    <a:pt x="1557" y="3175"/>
                  </a:lnTo>
                  <a:cubicBezTo>
                    <a:pt x="1678" y="3180"/>
                    <a:pt x="1799" y="3182"/>
                    <a:pt x="1918" y="3182"/>
                  </a:cubicBezTo>
                  <a:cubicBezTo>
                    <a:pt x="2088" y="3182"/>
                    <a:pt x="2256" y="3177"/>
                    <a:pt x="2420" y="3164"/>
                  </a:cubicBezTo>
                  <a:cubicBezTo>
                    <a:pt x="2521" y="3153"/>
                    <a:pt x="2621" y="3142"/>
                    <a:pt x="2722" y="3130"/>
                  </a:cubicBezTo>
                  <a:cubicBezTo>
                    <a:pt x="2767" y="3130"/>
                    <a:pt x="2812" y="3130"/>
                    <a:pt x="2857" y="3119"/>
                  </a:cubicBezTo>
                  <a:lnTo>
                    <a:pt x="2879" y="3119"/>
                  </a:lnTo>
                  <a:cubicBezTo>
                    <a:pt x="3092" y="3097"/>
                    <a:pt x="3305" y="3052"/>
                    <a:pt x="3517" y="3018"/>
                  </a:cubicBezTo>
                  <a:cubicBezTo>
                    <a:pt x="3540" y="3030"/>
                    <a:pt x="3562" y="3030"/>
                    <a:pt x="3585" y="3030"/>
                  </a:cubicBezTo>
                  <a:cubicBezTo>
                    <a:pt x="3596" y="3018"/>
                    <a:pt x="3596" y="3007"/>
                    <a:pt x="3607" y="3007"/>
                  </a:cubicBezTo>
                  <a:cubicBezTo>
                    <a:pt x="3865" y="2962"/>
                    <a:pt x="4111" y="2906"/>
                    <a:pt x="4357" y="2839"/>
                  </a:cubicBezTo>
                  <a:cubicBezTo>
                    <a:pt x="4593" y="2772"/>
                    <a:pt x="4873" y="2694"/>
                    <a:pt x="5141" y="2593"/>
                  </a:cubicBezTo>
                  <a:cubicBezTo>
                    <a:pt x="5164" y="2604"/>
                    <a:pt x="5197" y="2604"/>
                    <a:pt x="5220" y="2604"/>
                  </a:cubicBezTo>
                  <a:cubicBezTo>
                    <a:pt x="5253" y="2593"/>
                    <a:pt x="5265" y="2559"/>
                    <a:pt x="5276" y="2537"/>
                  </a:cubicBezTo>
                  <a:cubicBezTo>
                    <a:pt x="5612" y="2380"/>
                    <a:pt x="5926" y="2178"/>
                    <a:pt x="6082" y="1887"/>
                  </a:cubicBezTo>
                  <a:cubicBezTo>
                    <a:pt x="6262" y="1551"/>
                    <a:pt x="6105" y="1137"/>
                    <a:pt x="5802" y="924"/>
                  </a:cubicBezTo>
                  <a:cubicBezTo>
                    <a:pt x="5638" y="805"/>
                    <a:pt x="5449" y="760"/>
                    <a:pt x="5254" y="760"/>
                  </a:cubicBezTo>
                  <a:cubicBezTo>
                    <a:pt x="5023" y="760"/>
                    <a:pt x="4783" y="823"/>
                    <a:pt x="4559" y="901"/>
                  </a:cubicBezTo>
                  <a:cubicBezTo>
                    <a:pt x="4335" y="498"/>
                    <a:pt x="3999" y="162"/>
                    <a:pt x="3540" y="61"/>
                  </a:cubicBezTo>
                  <a:cubicBezTo>
                    <a:pt x="3450" y="39"/>
                    <a:pt x="3349" y="39"/>
                    <a:pt x="3249" y="28"/>
                  </a:cubicBezTo>
                  <a:cubicBezTo>
                    <a:pt x="3232" y="11"/>
                    <a:pt x="3216" y="1"/>
                    <a:pt x="3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9" name="Google Shape;3369;p18"/>
            <p:cNvSpPr/>
            <p:nvPr/>
          </p:nvSpPr>
          <p:spPr>
            <a:xfrm>
              <a:off x="1685149" y="4993362"/>
              <a:ext cx="286081" cy="148745"/>
            </a:xfrm>
            <a:custGeom>
              <a:avLst/>
              <a:gdLst/>
              <a:ahLst/>
              <a:cxnLst/>
              <a:rect l="l" t="t" r="r" b="b"/>
              <a:pathLst>
                <a:path w="8626" h="4485" extrusionOk="0">
                  <a:moveTo>
                    <a:pt x="1827" y="1541"/>
                  </a:moveTo>
                  <a:cubicBezTo>
                    <a:pt x="1995" y="1597"/>
                    <a:pt x="2152" y="1664"/>
                    <a:pt x="2275" y="1720"/>
                  </a:cubicBezTo>
                  <a:cubicBezTo>
                    <a:pt x="2286" y="1720"/>
                    <a:pt x="2297" y="1720"/>
                    <a:pt x="2308" y="1731"/>
                  </a:cubicBezTo>
                  <a:lnTo>
                    <a:pt x="1636" y="2874"/>
                  </a:lnTo>
                  <a:lnTo>
                    <a:pt x="1636" y="2874"/>
                  </a:lnTo>
                  <a:lnTo>
                    <a:pt x="1827" y="1541"/>
                  </a:lnTo>
                  <a:close/>
                  <a:moveTo>
                    <a:pt x="1467" y="1478"/>
                  </a:moveTo>
                  <a:cubicBezTo>
                    <a:pt x="1505" y="1478"/>
                    <a:pt x="1543" y="1481"/>
                    <a:pt x="1580" y="1485"/>
                  </a:cubicBezTo>
                  <a:lnTo>
                    <a:pt x="1367" y="2997"/>
                  </a:lnTo>
                  <a:cubicBezTo>
                    <a:pt x="1323" y="2975"/>
                    <a:pt x="1278" y="2952"/>
                    <a:pt x="1233" y="2919"/>
                  </a:cubicBezTo>
                  <a:cubicBezTo>
                    <a:pt x="987" y="2728"/>
                    <a:pt x="774" y="2470"/>
                    <a:pt x="830" y="2134"/>
                  </a:cubicBezTo>
                  <a:cubicBezTo>
                    <a:pt x="863" y="1899"/>
                    <a:pt x="1031" y="1574"/>
                    <a:pt x="1278" y="1507"/>
                  </a:cubicBezTo>
                  <a:cubicBezTo>
                    <a:pt x="1335" y="1486"/>
                    <a:pt x="1400" y="1478"/>
                    <a:pt x="1467" y="1478"/>
                  </a:cubicBezTo>
                  <a:close/>
                  <a:moveTo>
                    <a:pt x="3888" y="522"/>
                  </a:moveTo>
                  <a:lnTo>
                    <a:pt x="2712" y="3210"/>
                  </a:lnTo>
                  <a:lnTo>
                    <a:pt x="2689" y="1720"/>
                  </a:lnTo>
                  <a:cubicBezTo>
                    <a:pt x="2779" y="1686"/>
                    <a:pt x="2857" y="1630"/>
                    <a:pt x="2902" y="1552"/>
                  </a:cubicBezTo>
                  <a:cubicBezTo>
                    <a:pt x="3115" y="1126"/>
                    <a:pt x="3417" y="678"/>
                    <a:pt x="3888" y="522"/>
                  </a:cubicBezTo>
                  <a:close/>
                  <a:moveTo>
                    <a:pt x="4328" y="453"/>
                  </a:moveTo>
                  <a:cubicBezTo>
                    <a:pt x="4587" y="453"/>
                    <a:pt x="4861" y="509"/>
                    <a:pt x="5097" y="622"/>
                  </a:cubicBezTo>
                  <a:lnTo>
                    <a:pt x="3899" y="3277"/>
                  </a:lnTo>
                  <a:lnTo>
                    <a:pt x="3899" y="3277"/>
                  </a:lnTo>
                  <a:lnTo>
                    <a:pt x="4257" y="454"/>
                  </a:lnTo>
                  <a:cubicBezTo>
                    <a:pt x="4281" y="453"/>
                    <a:pt x="4304" y="453"/>
                    <a:pt x="4328" y="453"/>
                  </a:cubicBezTo>
                  <a:close/>
                  <a:moveTo>
                    <a:pt x="2443" y="1989"/>
                  </a:moveTo>
                  <a:lnTo>
                    <a:pt x="2465" y="3501"/>
                  </a:lnTo>
                  <a:cubicBezTo>
                    <a:pt x="2208" y="3423"/>
                    <a:pt x="1961" y="3333"/>
                    <a:pt x="1726" y="3221"/>
                  </a:cubicBezTo>
                  <a:lnTo>
                    <a:pt x="2443" y="1989"/>
                  </a:lnTo>
                  <a:close/>
                  <a:moveTo>
                    <a:pt x="5366" y="802"/>
                  </a:moveTo>
                  <a:cubicBezTo>
                    <a:pt x="5456" y="880"/>
                    <a:pt x="5534" y="970"/>
                    <a:pt x="5579" y="1082"/>
                  </a:cubicBezTo>
                  <a:cubicBezTo>
                    <a:pt x="5814" y="1597"/>
                    <a:pt x="5534" y="2258"/>
                    <a:pt x="5243" y="2694"/>
                  </a:cubicBezTo>
                  <a:cubicBezTo>
                    <a:pt x="5176" y="2784"/>
                    <a:pt x="5209" y="2840"/>
                    <a:pt x="5276" y="2874"/>
                  </a:cubicBezTo>
                  <a:lnTo>
                    <a:pt x="4784" y="3591"/>
                  </a:lnTo>
                  <a:lnTo>
                    <a:pt x="4784" y="3591"/>
                  </a:lnTo>
                  <a:lnTo>
                    <a:pt x="5366" y="802"/>
                  </a:lnTo>
                  <a:close/>
                  <a:moveTo>
                    <a:pt x="6285" y="2694"/>
                  </a:moveTo>
                  <a:lnTo>
                    <a:pt x="5725" y="3680"/>
                  </a:lnTo>
                  <a:lnTo>
                    <a:pt x="5803" y="2851"/>
                  </a:lnTo>
                  <a:cubicBezTo>
                    <a:pt x="5960" y="2773"/>
                    <a:pt x="6128" y="2717"/>
                    <a:pt x="6285" y="2694"/>
                  </a:cubicBezTo>
                  <a:close/>
                  <a:moveTo>
                    <a:pt x="3944" y="1014"/>
                  </a:moveTo>
                  <a:lnTo>
                    <a:pt x="3585" y="3770"/>
                  </a:lnTo>
                  <a:cubicBezTo>
                    <a:pt x="3529" y="3759"/>
                    <a:pt x="3462" y="3747"/>
                    <a:pt x="3406" y="3736"/>
                  </a:cubicBezTo>
                  <a:cubicBezTo>
                    <a:pt x="3216" y="3691"/>
                    <a:pt x="3014" y="3647"/>
                    <a:pt x="2812" y="3602"/>
                  </a:cubicBezTo>
                  <a:lnTo>
                    <a:pt x="3944" y="1014"/>
                  </a:lnTo>
                  <a:close/>
                  <a:moveTo>
                    <a:pt x="6688" y="2683"/>
                  </a:moveTo>
                  <a:cubicBezTo>
                    <a:pt x="6912" y="2717"/>
                    <a:pt x="7113" y="2807"/>
                    <a:pt x="7281" y="2975"/>
                  </a:cubicBezTo>
                  <a:lnTo>
                    <a:pt x="6587" y="3871"/>
                  </a:lnTo>
                  <a:lnTo>
                    <a:pt x="6688" y="2683"/>
                  </a:lnTo>
                  <a:close/>
                  <a:moveTo>
                    <a:pt x="4952" y="1563"/>
                  </a:moveTo>
                  <a:lnTo>
                    <a:pt x="4470" y="3915"/>
                  </a:lnTo>
                  <a:cubicBezTo>
                    <a:pt x="4280" y="3893"/>
                    <a:pt x="4100" y="3871"/>
                    <a:pt x="3921" y="3837"/>
                  </a:cubicBezTo>
                  <a:lnTo>
                    <a:pt x="4952" y="1563"/>
                  </a:lnTo>
                  <a:close/>
                  <a:moveTo>
                    <a:pt x="7427" y="3187"/>
                  </a:moveTo>
                  <a:cubicBezTo>
                    <a:pt x="7461" y="3232"/>
                    <a:pt x="7494" y="3277"/>
                    <a:pt x="7517" y="3344"/>
                  </a:cubicBezTo>
                  <a:cubicBezTo>
                    <a:pt x="7685" y="3826"/>
                    <a:pt x="7237" y="3971"/>
                    <a:pt x="6800" y="4005"/>
                  </a:cubicBezTo>
                  <a:lnTo>
                    <a:pt x="7427" y="3187"/>
                  </a:lnTo>
                  <a:close/>
                  <a:moveTo>
                    <a:pt x="5545" y="2930"/>
                  </a:moveTo>
                  <a:lnTo>
                    <a:pt x="5444" y="4016"/>
                  </a:lnTo>
                  <a:cubicBezTo>
                    <a:pt x="5243" y="4005"/>
                    <a:pt x="5041" y="3983"/>
                    <a:pt x="4840" y="3960"/>
                  </a:cubicBezTo>
                  <a:lnTo>
                    <a:pt x="5545" y="2930"/>
                  </a:lnTo>
                  <a:close/>
                  <a:moveTo>
                    <a:pt x="6408" y="2975"/>
                  </a:moveTo>
                  <a:lnTo>
                    <a:pt x="6318" y="4027"/>
                  </a:lnTo>
                  <a:lnTo>
                    <a:pt x="6296" y="4027"/>
                  </a:lnTo>
                  <a:cubicBezTo>
                    <a:pt x="6243" y="4031"/>
                    <a:pt x="6190" y="4032"/>
                    <a:pt x="6136" y="4032"/>
                  </a:cubicBezTo>
                  <a:cubicBezTo>
                    <a:pt x="6028" y="4032"/>
                    <a:pt x="5919" y="4027"/>
                    <a:pt x="5814" y="4027"/>
                  </a:cubicBezTo>
                  <a:lnTo>
                    <a:pt x="6408" y="2975"/>
                  </a:lnTo>
                  <a:close/>
                  <a:moveTo>
                    <a:pt x="4559" y="0"/>
                  </a:moveTo>
                  <a:cubicBezTo>
                    <a:pt x="4280" y="0"/>
                    <a:pt x="4006" y="42"/>
                    <a:pt x="3764" y="118"/>
                  </a:cubicBezTo>
                  <a:cubicBezTo>
                    <a:pt x="3182" y="298"/>
                    <a:pt x="2734" y="690"/>
                    <a:pt x="2409" y="1182"/>
                  </a:cubicBezTo>
                  <a:cubicBezTo>
                    <a:pt x="2153" y="1097"/>
                    <a:pt x="1883" y="1042"/>
                    <a:pt x="1616" y="1042"/>
                  </a:cubicBezTo>
                  <a:cubicBezTo>
                    <a:pt x="1323" y="1042"/>
                    <a:pt x="1032" y="1108"/>
                    <a:pt x="763" y="1272"/>
                  </a:cubicBezTo>
                  <a:cubicBezTo>
                    <a:pt x="348" y="1518"/>
                    <a:pt x="1" y="2045"/>
                    <a:pt x="102" y="2538"/>
                  </a:cubicBezTo>
                  <a:cubicBezTo>
                    <a:pt x="270" y="3378"/>
                    <a:pt x="1435" y="3736"/>
                    <a:pt x="2129" y="3949"/>
                  </a:cubicBezTo>
                  <a:cubicBezTo>
                    <a:pt x="3285" y="4288"/>
                    <a:pt x="4538" y="4485"/>
                    <a:pt x="5754" y="4485"/>
                  </a:cubicBezTo>
                  <a:cubicBezTo>
                    <a:pt x="5906" y="4485"/>
                    <a:pt x="6056" y="4482"/>
                    <a:pt x="6206" y="4475"/>
                  </a:cubicBezTo>
                  <a:cubicBezTo>
                    <a:pt x="6912" y="4442"/>
                    <a:pt x="8625" y="4240"/>
                    <a:pt x="8245" y="3154"/>
                  </a:cubicBezTo>
                  <a:cubicBezTo>
                    <a:pt x="7969" y="2472"/>
                    <a:pt x="7374" y="2216"/>
                    <a:pt x="6736" y="2216"/>
                  </a:cubicBezTo>
                  <a:cubicBezTo>
                    <a:pt x="6546" y="2216"/>
                    <a:pt x="6352" y="2239"/>
                    <a:pt x="6161" y="2280"/>
                  </a:cubicBezTo>
                  <a:cubicBezTo>
                    <a:pt x="6441" y="1686"/>
                    <a:pt x="6531" y="958"/>
                    <a:pt x="6027" y="499"/>
                  </a:cubicBezTo>
                  <a:cubicBezTo>
                    <a:pt x="5651" y="153"/>
                    <a:pt x="5096" y="0"/>
                    <a:pt x="45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0" name="Google Shape;3370;p18"/>
            <p:cNvSpPr/>
            <p:nvPr/>
          </p:nvSpPr>
          <p:spPr>
            <a:xfrm>
              <a:off x="2102730" y="5007192"/>
              <a:ext cx="208011" cy="108350"/>
            </a:xfrm>
            <a:custGeom>
              <a:avLst/>
              <a:gdLst/>
              <a:ahLst/>
              <a:cxnLst/>
              <a:rect l="l" t="t" r="r" b="b"/>
              <a:pathLst>
                <a:path w="6272" h="3267" extrusionOk="0">
                  <a:moveTo>
                    <a:pt x="4917" y="1113"/>
                  </a:moveTo>
                  <a:lnTo>
                    <a:pt x="5051" y="2098"/>
                  </a:lnTo>
                  <a:lnTo>
                    <a:pt x="4547" y="1225"/>
                  </a:lnTo>
                  <a:cubicBezTo>
                    <a:pt x="4670" y="1169"/>
                    <a:pt x="4793" y="1124"/>
                    <a:pt x="4917" y="1113"/>
                  </a:cubicBezTo>
                  <a:close/>
                  <a:moveTo>
                    <a:pt x="5096" y="1101"/>
                  </a:moveTo>
                  <a:cubicBezTo>
                    <a:pt x="5297" y="1124"/>
                    <a:pt x="5477" y="1225"/>
                    <a:pt x="5600" y="1482"/>
                  </a:cubicBezTo>
                  <a:cubicBezTo>
                    <a:pt x="5678" y="1684"/>
                    <a:pt x="5667" y="1885"/>
                    <a:pt x="5521" y="2053"/>
                  </a:cubicBezTo>
                  <a:cubicBezTo>
                    <a:pt x="5443" y="2132"/>
                    <a:pt x="5353" y="2199"/>
                    <a:pt x="5264" y="2266"/>
                  </a:cubicBezTo>
                  <a:lnTo>
                    <a:pt x="5096" y="1101"/>
                  </a:lnTo>
                  <a:close/>
                  <a:moveTo>
                    <a:pt x="3460" y="463"/>
                  </a:moveTo>
                  <a:lnTo>
                    <a:pt x="3460" y="463"/>
                  </a:lnTo>
                  <a:cubicBezTo>
                    <a:pt x="3752" y="609"/>
                    <a:pt x="3976" y="889"/>
                    <a:pt x="4121" y="1191"/>
                  </a:cubicBezTo>
                  <a:cubicBezTo>
                    <a:pt x="4155" y="1258"/>
                    <a:pt x="4222" y="1281"/>
                    <a:pt x="4289" y="1281"/>
                  </a:cubicBezTo>
                  <a:lnTo>
                    <a:pt x="4278" y="2333"/>
                  </a:lnTo>
                  <a:lnTo>
                    <a:pt x="3460" y="463"/>
                  </a:lnTo>
                  <a:close/>
                  <a:moveTo>
                    <a:pt x="2929" y="333"/>
                  </a:moveTo>
                  <a:cubicBezTo>
                    <a:pt x="3004" y="333"/>
                    <a:pt x="3077" y="339"/>
                    <a:pt x="3147" y="351"/>
                  </a:cubicBezTo>
                  <a:lnTo>
                    <a:pt x="3404" y="2378"/>
                  </a:lnTo>
                  <a:lnTo>
                    <a:pt x="2520" y="407"/>
                  </a:lnTo>
                  <a:cubicBezTo>
                    <a:pt x="2644" y="356"/>
                    <a:pt x="2788" y="333"/>
                    <a:pt x="2929" y="333"/>
                  </a:cubicBezTo>
                  <a:close/>
                  <a:moveTo>
                    <a:pt x="4469" y="1449"/>
                  </a:moveTo>
                  <a:lnTo>
                    <a:pt x="5017" y="2390"/>
                  </a:lnTo>
                  <a:cubicBezTo>
                    <a:pt x="4838" y="2479"/>
                    <a:pt x="4648" y="2546"/>
                    <a:pt x="4457" y="2591"/>
                  </a:cubicBezTo>
                  <a:lnTo>
                    <a:pt x="4469" y="1449"/>
                  </a:lnTo>
                  <a:close/>
                  <a:moveTo>
                    <a:pt x="2329" y="519"/>
                  </a:moveTo>
                  <a:lnTo>
                    <a:pt x="2766" y="2614"/>
                  </a:lnTo>
                  <a:lnTo>
                    <a:pt x="2385" y="2053"/>
                  </a:lnTo>
                  <a:cubicBezTo>
                    <a:pt x="2452" y="2009"/>
                    <a:pt x="2486" y="1941"/>
                    <a:pt x="2430" y="1863"/>
                  </a:cubicBezTo>
                  <a:cubicBezTo>
                    <a:pt x="2228" y="1561"/>
                    <a:pt x="2016" y="1079"/>
                    <a:pt x="2184" y="709"/>
                  </a:cubicBezTo>
                  <a:cubicBezTo>
                    <a:pt x="2217" y="631"/>
                    <a:pt x="2273" y="575"/>
                    <a:pt x="2329" y="519"/>
                  </a:cubicBezTo>
                  <a:close/>
                  <a:moveTo>
                    <a:pt x="1702" y="1997"/>
                  </a:moveTo>
                  <a:lnTo>
                    <a:pt x="1702" y="1997"/>
                  </a:lnTo>
                  <a:cubicBezTo>
                    <a:pt x="1792" y="2031"/>
                    <a:pt x="1892" y="2065"/>
                    <a:pt x="1982" y="2109"/>
                  </a:cubicBezTo>
                  <a:cubicBezTo>
                    <a:pt x="1993" y="2109"/>
                    <a:pt x="2016" y="2121"/>
                    <a:pt x="2027" y="2121"/>
                  </a:cubicBezTo>
                  <a:lnTo>
                    <a:pt x="2083" y="2681"/>
                  </a:lnTo>
                  <a:lnTo>
                    <a:pt x="2083" y="2681"/>
                  </a:lnTo>
                  <a:lnTo>
                    <a:pt x="1702" y="1997"/>
                  </a:lnTo>
                  <a:close/>
                  <a:moveTo>
                    <a:pt x="3382" y="743"/>
                  </a:moveTo>
                  <a:lnTo>
                    <a:pt x="4211" y="2647"/>
                  </a:lnTo>
                  <a:cubicBezTo>
                    <a:pt x="4166" y="2658"/>
                    <a:pt x="4110" y="2681"/>
                    <a:pt x="4065" y="2692"/>
                  </a:cubicBezTo>
                  <a:cubicBezTo>
                    <a:pt x="3931" y="2726"/>
                    <a:pt x="3785" y="2748"/>
                    <a:pt x="3640" y="2770"/>
                  </a:cubicBezTo>
                  <a:lnTo>
                    <a:pt x="3382" y="743"/>
                  </a:lnTo>
                  <a:close/>
                  <a:moveTo>
                    <a:pt x="1330" y="1951"/>
                  </a:moveTo>
                  <a:cubicBezTo>
                    <a:pt x="1346" y="1951"/>
                    <a:pt x="1361" y="1952"/>
                    <a:pt x="1377" y="1953"/>
                  </a:cubicBezTo>
                  <a:lnTo>
                    <a:pt x="1456" y="2815"/>
                  </a:lnTo>
                  <a:lnTo>
                    <a:pt x="1456" y="2815"/>
                  </a:lnTo>
                  <a:lnTo>
                    <a:pt x="918" y="2121"/>
                  </a:lnTo>
                  <a:cubicBezTo>
                    <a:pt x="1021" y="2008"/>
                    <a:pt x="1161" y="1951"/>
                    <a:pt x="1330" y="1951"/>
                  </a:cubicBezTo>
                  <a:close/>
                  <a:moveTo>
                    <a:pt x="817" y="2277"/>
                  </a:moveTo>
                  <a:lnTo>
                    <a:pt x="1276" y="2882"/>
                  </a:lnTo>
                  <a:cubicBezTo>
                    <a:pt x="952" y="2826"/>
                    <a:pt x="672" y="2681"/>
                    <a:pt x="772" y="2345"/>
                  </a:cubicBezTo>
                  <a:cubicBezTo>
                    <a:pt x="784" y="2322"/>
                    <a:pt x="806" y="2300"/>
                    <a:pt x="817" y="2277"/>
                  </a:cubicBezTo>
                  <a:close/>
                  <a:moveTo>
                    <a:pt x="2643" y="1146"/>
                  </a:moveTo>
                  <a:lnTo>
                    <a:pt x="3404" y="2815"/>
                  </a:lnTo>
                  <a:cubicBezTo>
                    <a:pt x="3270" y="2838"/>
                    <a:pt x="3136" y="2860"/>
                    <a:pt x="3001" y="2882"/>
                  </a:cubicBezTo>
                  <a:lnTo>
                    <a:pt x="2643" y="1146"/>
                  </a:lnTo>
                  <a:close/>
                  <a:moveTo>
                    <a:pt x="2217" y="2132"/>
                  </a:moveTo>
                  <a:lnTo>
                    <a:pt x="2744" y="2905"/>
                  </a:lnTo>
                  <a:cubicBezTo>
                    <a:pt x="2587" y="2916"/>
                    <a:pt x="2441" y="2927"/>
                    <a:pt x="2284" y="2927"/>
                  </a:cubicBezTo>
                  <a:lnTo>
                    <a:pt x="2217" y="2132"/>
                  </a:lnTo>
                  <a:close/>
                  <a:moveTo>
                    <a:pt x="1579" y="2165"/>
                  </a:moveTo>
                  <a:lnTo>
                    <a:pt x="2016" y="2938"/>
                  </a:lnTo>
                  <a:lnTo>
                    <a:pt x="1937" y="2938"/>
                  </a:lnTo>
                  <a:cubicBezTo>
                    <a:pt x="1870" y="2938"/>
                    <a:pt x="1758" y="2938"/>
                    <a:pt x="1646" y="2927"/>
                  </a:cubicBezTo>
                  <a:lnTo>
                    <a:pt x="1579" y="2165"/>
                  </a:lnTo>
                  <a:close/>
                  <a:moveTo>
                    <a:pt x="3091" y="1"/>
                  </a:moveTo>
                  <a:cubicBezTo>
                    <a:pt x="2647" y="1"/>
                    <a:pt x="2172" y="144"/>
                    <a:pt x="1870" y="429"/>
                  </a:cubicBezTo>
                  <a:cubicBezTo>
                    <a:pt x="1534" y="765"/>
                    <a:pt x="1556" y="1225"/>
                    <a:pt x="1713" y="1639"/>
                  </a:cubicBezTo>
                  <a:cubicBezTo>
                    <a:pt x="1627" y="1628"/>
                    <a:pt x="1540" y="1622"/>
                    <a:pt x="1455" y="1622"/>
                  </a:cubicBezTo>
                  <a:cubicBezTo>
                    <a:pt x="951" y="1622"/>
                    <a:pt x="479" y="1828"/>
                    <a:pt x="268" y="2345"/>
                  </a:cubicBezTo>
                  <a:cubicBezTo>
                    <a:pt x="268" y="2356"/>
                    <a:pt x="268" y="2367"/>
                    <a:pt x="268" y="2367"/>
                  </a:cubicBezTo>
                  <a:cubicBezTo>
                    <a:pt x="257" y="2378"/>
                    <a:pt x="257" y="2390"/>
                    <a:pt x="246" y="2390"/>
                  </a:cubicBezTo>
                  <a:cubicBezTo>
                    <a:pt x="0" y="3112"/>
                    <a:pt x="954" y="3266"/>
                    <a:pt x="1808" y="3266"/>
                  </a:cubicBezTo>
                  <a:cubicBezTo>
                    <a:pt x="2278" y="3266"/>
                    <a:pt x="2717" y="3220"/>
                    <a:pt x="2912" y="3196"/>
                  </a:cubicBezTo>
                  <a:cubicBezTo>
                    <a:pt x="3393" y="3140"/>
                    <a:pt x="3875" y="3050"/>
                    <a:pt x="4345" y="2927"/>
                  </a:cubicBezTo>
                  <a:cubicBezTo>
                    <a:pt x="4939" y="2770"/>
                    <a:pt x="5768" y="2546"/>
                    <a:pt x="6093" y="1975"/>
                  </a:cubicBezTo>
                  <a:cubicBezTo>
                    <a:pt x="6272" y="1639"/>
                    <a:pt x="6149" y="1236"/>
                    <a:pt x="5869" y="989"/>
                  </a:cubicBezTo>
                  <a:cubicBezTo>
                    <a:pt x="5683" y="821"/>
                    <a:pt x="5456" y="758"/>
                    <a:pt x="5217" y="758"/>
                  </a:cubicBezTo>
                  <a:cubicBezTo>
                    <a:pt x="4995" y="758"/>
                    <a:pt x="4763" y="813"/>
                    <a:pt x="4547" y="889"/>
                  </a:cubicBezTo>
                  <a:cubicBezTo>
                    <a:pt x="4323" y="497"/>
                    <a:pt x="4009" y="183"/>
                    <a:pt x="3561" y="60"/>
                  </a:cubicBezTo>
                  <a:cubicBezTo>
                    <a:pt x="3416" y="20"/>
                    <a:pt x="3255" y="1"/>
                    <a:pt x="30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71" name="Google Shape;3371;p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  <p:sp>
        <p:nvSpPr>
          <p:cNvPr id="3372" name="Google Shape;3372;p18"/>
          <p:cNvSpPr/>
          <p:nvPr/>
        </p:nvSpPr>
        <p:spPr>
          <a:xfrm>
            <a:off x="733513" y="511800"/>
            <a:ext cx="10944800" cy="583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57163" dist="57150" dir="2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73" name="Google Shape;3373;p18"/>
          <p:cNvGrpSpPr/>
          <p:nvPr/>
        </p:nvGrpSpPr>
        <p:grpSpPr>
          <a:xfrm>
            <a:off x="847608" y="876804"/>
            <a:ext cx="203600" cy="5102933"/>
            <a:chOff x="635706" y="657603"/>
            <a:chExt cx="152700" cy="3827200"/>
          </a:xfrm>
        </p:grpSpPr>
        <p:sp>
          <p:nvSpPr>
            <p:cNvPr id="3374" name="Google Shape;3374;p18"/>
            <p:cNvSpPr/>
            <p:nvPr/>
          </p:nvSpPr>
          <p:spPr>
            <a:xfrm>
              <a:off x="635706" y="657603"/>
              <a:ext cx="152700" cy="15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5" name="Google Shape;3375;p18"/>
            <p:cNvSpPr/>
            <p:nvPr/>
          </p:nvSpPr>
          <p:spPr>
            <a:xfrm>
              <a:off x="635706" y="1025053"/>
              <a:ext cx="152700" cy="15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6" name="Google Shape;3376;p18"/>
            <p:cNvSpPr/>
            <p:nvPr/>
          </p:nvSpPr>
          <p:spPr>
            <a:xfrm>
              <a:off x="635706" y="1392503"/>
              <a:ext cx="152700" cy="15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7" name="Google Shape;3377;p18"/>
            <p:cNvSpPr/>
            <p:nvPr/>
          </p:nvSpPr>
          <p:spPr>
            <a:xfrm>
              <a:off x="635706" y="1759953"/>
              <a:ext cx="152700" cy="15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8" name="Google Shape;3378;p18"/>
            <p:cNvSpPr/>
            <p:nvPr/>
          </p:nvSpPr>
          <p:spPr>
            <a:xfrm>
              <a:off x="635706" y="2127403"/>
              <a:ext cx="152700" cy="15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9" name="Google Shape;3379;p18"/>
            <p:cNvSpPr/>
            <p:nvPr/>
          </p:nvSpPr>
          <p:spPr>
            <a:xfrm>
              <a:off x="635706" y="2494853"/>
              <a:ext cx="152700" cy="15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0" name="Google Shape;3380;p18"/>
            <p:cNvSpPr/>
            <p:nvPr/>
          </p:nvSpPr>
          <p:spPr>
            <a:xfrm>
              <a:off x="635706" y="2862303"/>
              <a:ext cx="152700" cy="15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1" name="Google Shape;3381;p18"/>
            <p:cNvSpPr/>
            <p:nvPr/>
          </p:nvSpPr>
          <p:spPr>
            <a:xfrm>
              <a:off x="635706" y="3229753"/>
              <a:ext cx="152700" cy="15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2" name="Google Shape;3382;p18"/>
            <p:cNvSpPr/>
            <p:nvPr/>
          </p:nvSpPr>
          <p:spPr>
            <a:xfrm>
              <a:off x="635706" y="3597203"/>
              <a:ext cx="152700" cy="15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3" name="Google Shape;3383;p18"/>
            <p:cNvSpPr/>
            <p:nvPr/>
          </p:nvSpPr>
          <p:spPr>
            <a:xfrm>
              <a:off x="635706" y="3964653"/>
              <a:ext cx="152700" cy="15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4" name="Google Shape;3384;p18"/>
            <p:cNvSpPr/>
            <p:nvPr/>
          </p:nvSpPr>
          <p:spPr>
            <a:xfrm>
              <a:off x="635706" y="4332103"/>
              <a:ext cx="152700" cy="15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85" name="Google Shape;3385;p18"/>
          <p:cNvGrpSpPr/>
          <p:nvPr/>
        </p:nvGrpSpPr>
        <p:grpSpPr>
          <a:xfrm>
            <a:off x="487277" y="934604"/>
            <a:ext cx="484400" cy="4987333"/>
            <a:chOff x="365458" y="700953"/>
            <a:chExt cx="363300" cy="3740500"/>
          </a:xfrm>
        </p:grpSpPr>
        <p:sp>
          <p:nvSpPr>
            <p:cNvPr id="3386" name="Google Shape;3386;p18"/>
            <p:cNvSpPr/>
            <p:nvPr/>
          </p:nvSpPr>
          <p:spPr>
            <a:xfrm>
              <a:off x="365458" y="700953"/>
              <a:ext cx="363300" cy="66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57150" dir="2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7" name="Google Shape;3387;p18"/>
            <p:cNvSpPr/>
            <p:nvPr/>
          </p:nvSpPr>
          <p:spPr>
            <a:xfrm>
              <a:off x="365458" y="1068403"/>
              <a:ext cx="363300" cy="66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57150" dir="2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8" name="Google Shape;3388;p18"/>
            <p:cNvSpPr/>
            <p:nvPr/>
          </p:nvSpPr>
          <p:spPr>
            <a:xfrm>
              <a:off x="365458" y="1435853"/>
              <a:ext cx="363300" cy="66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57150" dir="2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9" name="Google Shape;3389;p18"/>
            <p:cNvSpPr/>
            <p:nvPr/>
          </p:nvSpPr>
          <p:spPr>
            <a:xfrm>
              <a:off x="365458" y="1803303"/>
              <a:ext cx="363300" cy="66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57150" dir="2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0" name="Google Shape;3390;p18"/>
            <p:cNvSpPr/>
            <p:nvPr/>
          </p:nvSpPr>
          <p:spPr>
            <a:xfrm>
              <a:off x="365458" y="2170753"/>
              <a:ext cx="363300" cy="66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57150" dir="2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1" name="Google Shape;3391;p18"/>
            <p:cNvSpPr/>
            <p:nvPr/>
          </p:nvSpPr>
          <p:spPr>
            <a:xfrm>
              <a:off x="365458" y="2538203"/>
              <a:ext cx="363300" cy="66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57150" dir="2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2" name="Google Shape;3392;p18"/>
            <p:cNvSpPr/>
            <p:nvPr/>
          </p:nvSpPr>
          <p:spPr>
            <a:xfrm>
              <a:off x="365458" y="2905653"/>
              <a:ext cx="363300" cy="66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57150" dir="2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3" name="Google Shape;3393;p18"/>
            <p:cNvSpPr/>
            <p:nvPr/>
          </p:nvSpPr>
          <p:spPr>
            <a:xfrm>
              <a:off x="365458" y="3273103"/>
              <a:ext cx="363300" cy="66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57150" dir="2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4" name="Google Shape;3394;p18"/>
            <p:cNvSpPr/>
            <p:nvPr/>
          </p:nvSpPr>
          <p:spPr>
            <a:xfrm>
              <a:off x="365458" y="3640553"/>
              <a:ext cx="363300" cy="66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57150" dir="2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5" name="Google Shape;3395;p18"/>
            <p:cNvSpPr/>
            <p:nvPr/>
          </p:nvSpPr>
          <p:spPr>
            <a:xfrm>
              <a:off x="365458" y="4008003"/>
              <a:ext cx="363300" cy="66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57150" dir="2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6" name="Google Shape;3396;p18"/>
            <p:cNvSpPr/>
            <p:nvPr/>
          </p:nvSpPr>
          <p:spPr>
            <a:xfrm>
              <a:off x="365458" y="4375453"/>
              <a:ext cx="363300" cy="66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57150" dir="2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97" name="Google Shape;3397;p18"/>
          <p:cNvSpPr txBox="1">
            <a:spLocks noGrp="1"/>
          </p:cNvSpPr>
          <p:nvPr>
            <p:ph type="title"/>
          </p:nvPr>
        </p:nvSpPr>
        <p:spPr>
          <a:xfrm>
            <a:off x="1315967" y="719000"/>
            <a:ext cx="9925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98" name="Google Shape;3398;p18"/>
          <p:cNvSpPr txBox="1">
            <a:spLocks noGrp="1"/>
          </p:cNvSpPr>
          <p:nvPr>
            <p:ph type="subTitle" idx="1"/>
          </p:nvPr>
        </p:nvSpPr>
        <p:spPr>
          <a:xfrm>
            <a:off x="3014571" y="2544380"/>
            <a:ext cx="2821600" cy="9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9" name="Google Shape;3399;p18"/>
          <p:cNvSpPr txBox="1">
            <a:spLocks noGrp="1"/>
          </p:cNvSpPr>
          <p:nvPr>
            <p:ph type="title" idx="2"/>
          </p:nvPr>
        </p:nvSpPr>
        <p:spPr>
          <a:xfrm>
            <a:off x="3014567" y="2047767"/>
            <a:ext cx="2821600" cy="4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400" name="Google Shape;3400;p18"/>
          <p:cNvSpPr txBox="1">
            <a:spLocks noGrp="1"/>
          </p:cNvSpPr>
          <p:nvPr>
            <p:ph type="subTitle" idx="3"/>
          </p:nvPr>
        </p:nvSpPr>
        <p:spPr>
          <a:xfrm>
            <a:off x="7613803" y="2544380"/>
            <a:ext cx="2821600" cy="9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1" name="Google Shape;3401;p18"/>
          <p:cNvSpPr txBox="1">
            <a:spLocks noGrp="1"/>
          </p:cNvSpPr>
          <p:nvPr>
            <p:ph type="title" idx="4"/>
          </p:nvPr>
        </p:nvSpPr>
        <p:spPr>
          <a:xfrm>
            <a:off x="7613800" y="2047767"/>
            <a:ext cx="2821600" cy="4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402" name="Google Shape;3402;p18"/>
          <p:cNvSpPr txBox="1">
            <a:spLocks noGrp="1"/>
          </p:cNvSpPr>
          <p:nvPr>
            <p:ph type="subTitle" idx="5"/>
          </p:nvPr>
        </p:nvSpPr>
        <p:spPr>
          <a:xfrm>
            <a:off x="3014571" y="4442831"/>
            <a:ext cx="2821600" cy="9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3" name="Google Shape;3403;p18"/>
          <p:cNvSpPr txBox="1">
            <a:spLocks noGrp="1"/>
          </p:cNvSpPr>
          <p:nvPr>
            <p:ph type="title" idx="6"/>
          </p:nvPr>
        </p:nvSpPr>
        <p:spPr>
          <a:xfrm>
            <a:off x="3014567" y="3946217"/>
            <a:ext cx="2821600" cy="4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404" name="Google Shape;3404;p18"/>
          <p:cNvSpPr txBox="1">
            <a:spLocks noGrp="1"/>
          </p:cNvSpPr>
          <p:nvPr>
            <p:ph type="subTitle" idx="7"/>
          </p:nvPr>
        </p:nvSpPr>
        <p:spPr>
          <a:xfrm>
            <a:off x="7613803" y="4442831"/>
            <a:ext cx="2821600" cy="9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5" name="Google Shape;3405;p18"/>
          <p:cNvSpPr txBox="1">
            <a:spLocks noGrp="1"/>
          </p:cNvSpPr>
          <p:nvPr>
            <p:ph type="title" idx="8"/>
          </p:nvPr>
        </p:nvSpPr>
        <p:spPr>
          <a:xfrm>
            <a:off x="7613800" y="3946217"/>
            <a:ext cx="2821600" cy="4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998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dk2"/>
        </a:solidFill>
        <a:effectLst/>
      </p:bgPr>
    </p:bg>
    <p:spTree>
      <p:nvGrpSpPr>
        <p:cNvPr id="1" name="Shape 3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" name="Google Shape;3994;p21"/>
          <p:cNvGrpSpPr/>
          <p:nvPr/>
        </p:nvGrpSpPr>
        <p:grpSpPr>
          <a:xfrm>
            <a:off x="-12" y="-32"/>
            <a:ext cx="12191568" cy="6883664"/>
            <a:chOff x="-9" y="-24"/>
            <a:chExt cx="9143676" cy="5162748"/>
          </a:xfrm>
        </p:grpSpPr>
        <p:sp>
          <p:nvSpPr>
            <p:cNvPr id="3995" name="Google Shape;3995;p21"/>
            <p:cNvSpPr/>
            <p:nvPr/>
          </p:nvSpPr>
          <p:spPr>
            <a:xfrm>
              <a:off x="6553577" y="8522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4160" y="281"/>
                  </a:moveTo>
                  <a:cubicBezTo>
                    <a:pt x="4252" y="281"/>
                    <a:pt x="4354" y="316"/>
                    <a:pt x="4468" y="398"/>
                  </a:cubicBezTo>
                  <a:cubicBezTo>
                    <a:pt x="5155" y="879"/>
                    <a:pt x="4213" y="2195"/>
                    <a:pt x="3869" y="2637"/>
                  </a:cubicBezTo>
                  <a:cubicBezTo>
                    <a:pt x="3770" y="2759"/>
                    <a:pt x="3875" y="2819"/>
                    <a:pt x="3999" y="2819"/>
                  </a:cubicBezTo>
                  <a:cubicBezTo>
                    <a:pt x="4084" y="2819"/>
                    <a:pt x="4178" y="2791"/>
                    <a:pt x="4222" y="2735"/>
                  </a:cubicBezTo>
                  <a:cubicBezTo>
                    <a:pt x="4448" y="2450"/>
                    <a:pt x="4713" y="2185"/>
                    <a:pt x="5018" y="1989"/>
                  </a:cubicBezTo>
                  <a:cubicBezTo>
                    <a:pt x="5174" y="1892"/>
                    <a:pt x="5353" y="1801"/>
                    <a:pt x="5537" y="1801"/>
                  </a:cubicBezTo>
                  <a:cubicBezTo>
                    <a:pt x="5596" y="1801"/>
                    <a:pt x="5655" y="1810"/>
                    <a:pt x="5715" y="1831"/>
                  </a:cubicBezTo>
                  <a:cubicBezTo>
                    <a:pt x="5931" y="1910"/>
                    <a:pt x="6216" y="2234"/>
                    <a:pt x="6206" y="2479"/>
                  </a:cubicBezTo>
                  <a:cubicBezTo>
                    <a:pt x="6186" y="2882"/>
                    <a:pt x="5430" y="2990"/>
                    <a:pt x="5145" y="3049"/>
                  </a:cubicBezTo>
                  <a:cubicBezTo>
                    <a:pt x="4831" y="3108"/>
                    <a:pt x="4517" y="3147"/>
                    <a:pt x="4193" y="3167"/>
                  </a:cubicBezTo>
                  <a:cubicBezTo>
                    <a:pt x="3975" y="3186"/>
                    <a:pt x="3857" y="3453"/>
                    <a:pt x="4116" y="3453"/>
                  </a:cubicBezTo>
                  <a:cubicBezTo>
                    <a:pt x="4125" y="3453"/>
                    <a:pt x="4134" y="3452"/>
                    <a:pt x="4144" y="3452"/>
                  </a:cubicBezTo>
                  <a:cubicBezTo>
                    <a:pt x="4306" y="3441"/>
                    <a:pt x="4492" y="3430"/>
                    <a:pt x="4685" y="3430"/>
                  </a:cubicBezTo>
                  <a:cubicBezTo>
                    <a:pt x="5184" y="3430"/>
                    <a:pt x="5733" y="3498"/>
                    <a:pt x="6059" y="3795"/>
                  </a:cubicBezTo>
                  <a:cubicBezTo>
                    <a:pt x="6333" y="4031"/>
                    <a:pt x="6265" y="4659"/>
                    <a:pt x="5892" y="4777"/>
                  </a:cubicBezTo>
                  <a:cubicBezTo>
                    <a:pt x="5841" y="4794"/>
                    <a:pt x="5787" y="4801"/>
                    <a:pt x="5732" y="4801"/>
                  </a:cubicBezTo>
                  <a:cubicBezTo>
                    <a:pt x="5363" y="4801"/>
                    <a:pt x="4922" y="4466"/>
                    <a:pt x="4674" y="4286"/>
                  </a:cubicBezTo>
                  <a:cubicBezTo>
                    <a:pt x="4389" y="4080"/>
                    <a:pt x="4114" y="3854"/>
                    <a:pt x="3859" y="3609"/>
                  </a:cubicBezTo>
                  <a:cubicBezTo>
                    <a:pt x="3828" y="3575"/>
                    <a:pt x="3775" y="3560"/>
                    <a:pt x="3718" y="3560"/>
                  </a:cubicBezTo>
                  <a:cubicBezTo>
                    <a:pt x="3561" y="3560"/>
                    <a:pt x="3365" y="3670"/>
                    <a:pt x="3466" y="3785"/>
                  </a:cubicBezTo>
                  <a:cubicBezTo>
                    <a:pt x="3643" y="3992"/>
                    <a:pt x="3800" y="4217"/>
                    <a:pt x="3938" y="4453"/>
                  </a:cubicBezTo>
                  <a:cubicBezTo>
                    <a:pt x="4114" y="4748"/>
                    <a:pt x="4389" y="5278"/>
                    <a:pt x="4163" y="5612"/>
                  </a:cubicBezTo>
                  <a:cubicBezTo>
                    <a:pt x="4051" y="5768"/>
                    <a:pt x="3871" y="5838"/>
                    <a:pt x="3688" y="5838"/>
                  </a:cubicBezTo>
                  <a:cubicBezTo>
                    <a:pt x="3456" y="5838"/>
                    <a:pt x="3218" y="5725"/>
                    <a:pt x="3103" y="5533"/>
                  </a:cubicBezTo>
                  <a:cubicBezTo>
                    <a:pt x="2907" y="5199"/>
                    <a:pt x="2907" y="4757"/>
                    <a:pt x="2926" y="4384"/>
                  </a:cubicBezTo>
                  <a:cubicBezTo>
                    <a:pt x="2946" y="4119"/>
                    <a:pt x="2985" y="3835"/>
                    <a:pt x="3044" y="3569"/>
                  </a:cubicBezTo>
                  <a:cubicBezTo>
                    <a:pt x="3065" y="3487"/>
                    <a:pt x="3005" y="3457"/>
                    <a:pt x="2924" y="3457"/>
                  </a:cubicBezTo>
                  <a:cubicBezTo>
                    <a:pt x="2810" y="3457"/>
                    <a:pt x="2656" y="3516"/>
                    <a:pt x="2622" y="3579"/>
                  </a:cubicBezTo>
                  <a:cubicBezTo>
                    <a:pt x="2435" y="3903"/>
                    <a:pt x="2209" y="4217"/>
                    <a:pt x="1925" y="4463"/>
                  </a:cubicBezTo>
                  <a:cubicBezTo>
                    <a:pt x="1782" y="4590"/>
                    <a:pt x="1607" y="4723"/>
                    <a:pt x="1411" y="4723"/>
                  </a:cubicBezTo>
                  <a:cubicBezTo>
                    <a:pt x="1364" y="4723"/>
                    <a:pt x="1316" y="4716"/>
                    <a:pt x="1267" y="4699"/>
                  </a:cubicBezTo>
                  <a:cubicBezTo>
                    <a:pt x="1031" y="4620"/>
                    <a:pt x="776" y="4306"/>
                    <a:pt x="737" y="4051"/>
                  </a:cubicBezTo>
                  <a:cubicBezTo>
                    <a:pt x="648" y="3383"/>
                    <a:pt x="2033" y="3255"/>
                    <a:pt x="2484" y="3226"/>
                  </a:cubicBezTo>
                  <a:cubicBezTo>
                    <a:pt x="2702" y="3197"/>
                    <a:pt x="2820" y="2940"/>
                    <a:pt x="2562" y="2940"/>
                  </a:cubicBezTo>
                  <a:cubicBezTo>
                    <a:pt x="2553" y="2940"/>
                    <a:pt x="2544" y="2940"/>
                    <a:pt x="2534" y="2941"/>
                  </a:cubicBezTo>
                  <a:cubicBezTo>
                    <a:pt x="2426" y="2951"/>
                    <a:pt x="2318" y="2961"/>
                    <a:pt x="2209" y="2970"/>
                  </a:cubicBezTo>
                  <a:cubicBezTo>
                    <a:pt x="2096" y="2979"/>
                    <a:pt x="1970" y="2985"/>
                    <a:pt x="1841" y="2985"/>
                  </a:cubicBezTo>
                  <a:cubicBezTo>
                    <a:pt x="1257" y="2985"/>
                    <a:pt x="596" y="2863"/>
                    <a:pt x="580" y="2332"/>
                  </a:cubicBezTo>
                  <a:cubicBezTo>
                    <a:pt x="570" y="2136"/>
                    <a:pt x="658" y="181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52" y="202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4"/>
                    <a:pt x="2486" y="2756"/>
                    <a:pt x="2539" y="2756"/>
                  </a:cubicBezTo>
                  <a:cubicBezTo>
                    <a:pt x="2649" y="2756"/>
                    <a:pt x="2778" y="2703"/>
                    <a:pt x="2818" y="2637"/>
                  </a:cubicBezTo>
                  <a:cubicBezTo>
                    <a:pt x="2838" y="2597"/>
                    <a:pt x="2838" y="2568"/>
                    <a:pt x="2808" y="2529"/>
                  </a:cubicBezTo>
                  <a:cubicBezTo>
                    <a:pt x="2602" y="2332"/>
                    <a:pt x="2416" y="2116"/>
                    <a:pt x="2249" y="1881"/>
                  </a:cubicBezTo>
                  <a:cubicBezTo>
                    <a:pt x="2092" y="1665"/>
                    <a:pt x="1660" y="1075"/>
                    <a:pt x="1954" y="820"/>
                  </a:cubicBezTo>
                  <a:cubicBezTo>
                    <a:pt x="2039" y="745"/>
                    <a:pt x="2178" y="713"/>
                    <a:pt x="2317" y="713"/>
                  </a:cubicBezTo>
                  <a:cubicBezTo>
                    <a:pt x="2451" y="713"/>
                    <a:pt x="2584" y="743"/>
                    <a:pt x="2671" y="791"/>
                  </a:cubicBezTo>
                  <a:cubicBezTo>
                    <a:pt x="2848" y="889"/>
                    <a:pt x="2936" y="1066"/>
                    <a:pt x="2985" y="1252"/>
                  </a:cubicBezTo>
                  <a:cubicBezTo>
                    <a:pt x="3015" y="1380"/>
                    <a:pt x="3024" y="1498"/>
                    <a:pt x="3024" y="1625"/>
                  </a:cubicBezTo>
                  <a:cubicBezTo>
                    <a:pt x="3005" y="1763"/>
                    <a:pt x="2985" y="1890"/>
                    <a:pt x="2985" y="2028"/>
                  </a:cubicBezTo>
                  <a:cubicBezTo>
                    <a:pt x="2981" y="2114"/>
                    <a:pt x="3049" y="2148"/>
                    <a:pt x="3131" y="2148"/>
                  </a:cubicBezTo>
                  <a:cubicBezTo>
                    <a:pt x="3248" y="2148"/>
                    <a:pt x="3394" y="2080"/>
                    <a:pt x="3417" y="1989"/>
                  </a:cubicBezTo>
                  <a:cubicBezTo>
                    <a:pt x="3447" y="1851"/>
                    <a:pt x="3456" y="1704"/>
                    <a:pt x="3456" y="1557"/>
                  </a:cubicBezTo>
                  <a:cubicBezTo>
                    <a:pt x="3537" y="1017"/>
                    <a:pt x="3743" y="281"/>
                    <a:pt x="4160" y="281"/>
                  </a:cubicBezTo>
                  <a:close/>
                  <a:moveTo>
                    <a:pt x="4241" y="0"/>
                  </a:moveTo>
                  <a:cubicBezTo>
                    <a:pt x="4165" y="0"/>
                    <a:pt x="4089" y="8"/>
                    <a:pt x="4016" y="25"/>
                  </a:cubicBezTo>
                  <a:cubicBezTo>
                    <a:pt x="3623" y="113"/>
                    <a:pt x="3388" y="437"/>
                    <a:pt x="3240" y="791"/>
                  </a:cubicBezTo>
                  <a:cubicBezTo>
                    <a:pt x="3123" y="624"/>
                    <a:pt x="2956" y="496"/>
                    <a:pt x="2710" y="457"/>
                  </a:cubicBezTo>
                  <a:cubicBezTo>
                    <a:pt x="2625" y="442"/>
                    <a:pt x="2529" y="433"/>
                    <a:pt x="2429" y="433"/>
                  </a:cubicBezTo>
                  <a:cubicBezTo>
                    <a:pt x="2065" y="433"/>
                    <a:pt x="1644" y="544"/>
                    <a:pt x="1483" y="859"/>
                  </a:cubicBezTo>
                  <a:cubicBezTo>
                    <a:pt x="1365" y="1105"/>
                    <a:pt x="1444" y="1370"/>
                    <a:pt x="1571" y="1615"/>
                  </a:cubicBezTo>
                  <a:cubicBezTo>
                    <a:pt x="1390" y="1534"/>
                    <a:pt x="1203" y="1487"/>
                    <a:pt x="1018" y="1487"/>
                  </a:cubicBezTo>
                  <a:cubicBezTo>
                    <a:pt x="892" y="1487"/>
                    <a:pt x="768" y="1509"/>
                    <a:pt x="648" y="1557"/>
                  </a:cubicBezTo>
                  <a:cubicBezTo>
                    <a:pt x="236" y="1733"/>
                    <a:pt x="0" y="2322"/>
                    <a:pt x="226" y="2725"/>
                  </a:cubicBezTo>
                  <a:cubicBezTo>
                    <a:pt x="403" y="3029"/>
                    <a:pt x="796" y="3147"/>
                    <a:pt x="1139" y="3206"/>
                  </a:cubicBezTo>
                  <a:cubicBezTo>
                    <a:pt x="864" y="3314"/>
                    <a:pt x="609" y="3471"/>
                    <a:pt x="432" y="3687"/>
                  </a:cubicBezTo>
                  <a:cubicBezTo>
                    <a:pt x="128" y="4090"/>
                    <a:pt x="422" y="4591"/>
                    <a:pt x="786" y="4846"/>
                  </a:cubicBezTo>
                  <a:cubicBezTo>
                    <a:pt x="951" y="4962"/>
                    <a:pt x="1129" y="5011"/>
                    <a:pt x="1308" y="5011"/>
                  </a:cubicBezTo>
                  <a:cubicBezTo>
                    <a:pt x="1627" y="5011"/>
                    <a:pt x="1948" y="4854"/>
                    <a:pt x="2200" y="4640"/>
                  </a:cubicBezTo>
                  <a:cubicBezTo>
                    <a:pt x="2298" y="4561"/>
                    <a:pt x="2396" y="4463"/>
                    <a:pt x="2484" y="4375"/>
                  </a:cubicBezTo>
                  <a:lnTo>
                    <a:pt x="2484" y="4375"/>
                  </a:lnTo>
                  <a:cubicBezTo>
                    <a:pt x="2426" y="4905"/>
                    <a:pt x="2475" y="5474"/>
                    <a:pt x="2789" y="5828"/>
                  </a:cubicBezTo>
                  <a:cubicBezTo>
                    <a:pt x="2976" y="6035"/>
                    <a:pt x="3244" y="6120"/>
                    <a:pt x="3519" y="6120"/>
                  </a:cubicBezTo>
                  <a:cubicBezTo>
                    <a:pt x="3778" y="6120"/>
                    <a:pt x="4042" y="6045"/>
                    <a:pt x="4252" y="5926"/>
                  </a:cubicBezTo>
                  <a:cubicBezTo>
                    <a:pt x="4733" y="5661"/>
                    <a:pt x="4743" y="5160"/>
                    <a:pt x="4556" y="4699"/>
                  </a:cubicBezTo>
                  <a:cubicBezTo>
                    <a:pt x="4546" y="4689"/>
                    <a:pt x="4546" y="4669"/>
                    <a:pt x="4537" y="4659"/>
                  </a:cubicBezTo>
                  <a:lnTo>
                    <a:pt x="4537" y="4659"/>
                  </a:lnTo>
                  <a:cubicBezTo>
                    <a:pt x="4871" y="4879"/>
                    <a:pt x="5272" y="5079"/>
                    <a:pt x="5674" y="5079"/>
                  </a:cubicBezTo>
                  <a:cubicBezTo>
                    <a:pt x="5756" y="5079"/>
                    <a:pt x="5839" y="5070"/>
                    <a:pt x="5921" y="5052"/>
                  </a:cubicBezTo>
                  <a:cubicBezTo>
                    <a:pt x="6392" y="4944"/>
                    <a:pt x="6795" y="4384"/>
                    <a:pt x="6638" y="3893"/>
                  </a:cubicBezTo>
                  <a:cubicBezTo>
                    <a:pt x="6500" y="3452"/>
                    <a:pt x="5970" y="3304"/>
                    <a:pt x="5558" y="3236"/>
                  </a:cubicBezTo>
                  <a:cubicBezTo>
                    <a:pt x="5872" y="3157"/>
                    <a:pt x="6186" y="3039"/>
                    <a:pt x="6422" y="2823"/>
                  </a:cubicBezTo>
                  <a:cubicBezTo>
                    <a:pt x="6805" y="2479"/>
                    <a:pt x="6599" y="2008"/>
                    <a:pt x="6235" y="1714"/>
                  </a:cubicBezTo>
                  <a:cubicBezTo>
                    <a:pt x="6061" y="1572"/>
                    <a:pt x="5862" y="1515"/>
                    <a:pt x="5658" y="1515"/>
                  </a:cubicBezTo>
                  <a:cubicBezTo>
                    <a:pt x="5380" y="1515"/>
                    <a:pt x="5094" y="1621"/>
                    <a:pt x="4851" y="1763"/>
                  </a:cubicBezTo>
                  <a:cubicBezTo>
                    <a:pt x="5028" y="1399"/>
                    <a:pt x="5204" y="967"/>
                    <a:pt x="5106" y="575"/>
                  </a:cubicBezTo>
                  <a:cubicBezTo>
                    <a:pt x="5008" y="199"/>
                    <a:pt x="4618" y="0"/>
                    <a:pt x="4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6" name="Google Shape;3996;p21"/>
            <p:cNvSpPr/>
            <p:nvPr/>
          </p:nvSpPr>
          <p:spPr>
            <a:xfrm>
              <a:off x="6893489" y="-24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22" y="281"/>
                  </a:moveTo>
                  <a:cubicBezTo>
                    <a:pt x="3352" y="281"/>
                    <a:pt x="3588" y="393"/>
                    <a:pt x="3702" y="584"/>
                  </a:cubicBezTo>
                  <a:cubicBezTo>
                    <a:pt x="3898" y="917"/>
                    <a:pt x="3898" y="1359"/>
                    <a:pt x="3879" y="1732"/>
                  </a:cubicBezTo>
                  <a:cubicBezTo>
                    <a:pt x="3859" y="2007"/>
                    <a:pt x="3820" y="2282"/>
                    <a:pt x="3761" y="2547"/>
                  </a:cubicBezTo>
                  <a:cubicBezTo>
                    <a:pt x="3740" y="2629"/>
                    <a:pt x="3800" y="2660"/>
                    <a:pt x="3881" y="2660"/>
                  </a:cubicBezTo>
                  <a:cubicBezTo>
                    <a:pt x="3995" y="2660"/>
                    <a:pt x="4149" y="2600"/>
                    <a:pt x="4183" y="2537"/>
                  </a:cubicBezTo>
                  <a:cubicBezTo>
                    <a:pt x="4360" y="2213"/>
                    <a:pt x="4595" y="1899"/>
                    <a:pt x="4880" y="1654"/>
                  </a:cubicBezTo>
                  <a:cubicBezTo>
                    <a:pt x="5023" y="1527"/>
                    <a:pt x="5198" y="1394"/>
                    <a:pt x="5389" y="1394"/>
                  </a:cubicBezTo>
                  <a:cubicBezTo>
                    <a:pt x="5435" y="1394"/>
                    <a:pt x="5481" y="1401"/>
                    <a:pt x="5528" y="1418"/>
                  </a:cubicBezTo>
                  <a:cubicBezTo>
                    <a:pt x="5774" y="1506"/>
                    <a:pt x="6029" y="1811"/>
                    <a:pt x="6068" y="2066"/>
                  </a:cubicBezTo>
                  <a:cubicBezTo>
                    <a:pt x="6157" y="2734"/>
                    <a:pt x="4772" y="2862"/>
                    <a:pt x="4321" y="2891"/>
                  </a:cubicBezTo>
                  <a:cubicBezTo>
                    <a:pt x="4106" y="2919"/>
                    <a:pt x="3989" y="3178"/>
                    <a:pt x="4231" y="3178"/>
                  </a:cubicBezTo>
                  <a:cubicBezTo>
                    <a:pt x="4244" y="3178"/>
                    <a:pt x="4257" y="3177"/>
                    <a:pt x="4271" y="3176"/>
                  </a:cubicBezTo>
                  <a:cubicBezTo>
                    <a:pt x="4379" y="3176"/>
                    <a:pt x="4487" y="3156"/>
                    <a:pt x="4595" y="3146"/>
                  </a:cubicBezTo>
                  <a:cubicBezTo>
                    <a:pt x="4702" y="3140"/>
                    <a:pt x="4819" y="3135"/>
                    <a:pt x="4940" y="3135"/>
                  </a:cubicBezTo>
                  <a:cubicBezTo>
                    <a:pt x="5530" y="3135"/>
                    <a:pt x="6209" y="3247"/>
                    <a:pt x="6225" y="3784"/>
                  </a:cubicBezTo>
                  <a:cubicBezTo>
                    <a:pt x="6225" y="3981"/>
                    <a:pt x="6147" y="4305"/>
                    <a:pt x="5931" y="4344"/>
                  </a:cubicBezTo>
                  <a:cubicBezTo>
                    <a:pt x="5915" y="4346"/>
                    <a:pt x="5899" y="4347"/>
                    <a:pt x="5883" y="4347"/>
                  </a:cubicBezTo>
                  <a:cubicBezTo>
                    <a:pt x="5675" y="4347"/>
                    <a:pt x="5417" y="4180"/>
                    <a:pt x="5253" y="4089"/>
                  </a:cubicBezTo>
                  <a:cubicBezTo>
                    <a:pt x="4949" y="3892"/>
                    <a:pt x="4654" y="3667"/>
                    <a:pt x="4399" y="3411"/>
                  </a:cubicBezTo>
                  <a:cubicBezTo>
                    <a:pt x="4366" y="3378"/>
                    <a:pt x="4315" y="3364"/>
                    <a:pt x="4259" y="3364"/>
                  </a:cubicBezTo>
                  <a:cubicBezTo>
                    <a:pt x="4151" y="3364"/>
                    <a:pt x="4026" y="3418"/>
                    <a:pt x="3987" y="3490"/>
                  </a:cubicBezTo>
                  <a:cubicBezTo>
                    <a:pt x="3967" y="3519"/>
                    <a:pt x="3967" y="3559"/>
                    <a:pt x="3997" y="3588"/>
                  </a:cubicBezTo>
                  <a:cubicBezTo>
                    <a:pt x="4203" y="3784"/>
                    <a:pt x="4389" y="4010"/>
                    <a:pt x="4556" y="4236"/>
                  </a:cubicBezTo>
                  <a:cubicBezTo>
                    <a:pt x="4713" y="4452"/>
                    <a:pt x="5145" y="5041"/>
                    <a:pt x="4851" y="5306"/>
                  </a:cubicBezTo>
                  <a:cubicBezTo>
                    <a:pt x="4767" y="5375"/>
                    <a:pt x="4632" y="5405"/>
                    <a:pt x="4496" y="5405"/>
                  </a:cubicBezTo>
                  <a:cubicBezTo>
                    <a:pt x="4360" y="5405"/>
                    <a:pt x="4222" y="5375"/>
                    <a:pt x="4134" y="5326"/>
                  </a:cubicBezTo>
                  <a:cubicBezTo>
                    <a:pt x="3957" y="5228"/>
                    <a:pt x="3869" y="5051"/>
                    <a:pt x="3820" y="4865"/>
                  </a:cubicBezTo>
                  <a:cubicBezTo>
                    <a:pt x="3790" y="4747"/>
                    <a:pt x="3781" y="4619"/>
                    <a:pt x="3781" y="4491"/>
                  </a:cubicBezTo>
                  <a:cubicBezTo>
                    <a:pt x="3800" y="4354"/>
                    <a:pt x="3820" y="4226"/>
                    <a:pt x="3820" y="4089"/>
                  </a:cubicBezTo>
                  <a:cubicBezTo>
                    <a:pt x="3824" y="4004"/>
                    <a:pt x="3758" y="3969"/>
                    <a:pt x="3676" y="3969"/>
                  </a:cubicBezTo>
                  <a:cubicBezTo>
                    <a:pt x="3559" y="3969"/>
                    <a:pt x="3411" y="4040"/>
                    <a:pt x="3388" y="4138"/>
                  </a:cubicBezTo>
                  <a:cubicBezTo>
                    <a:pt x="3358" y="4266"/>
                    <a:pt x="3339" y="4413"/>
                    <a:pt x="3339" y="4560"/>
                  </a:cubicBezTo>
                  <a:cubicBezTo>
                    <a:pt x="3258" y="5099"/>
                    <a:pt x="3059" y="5836"/>
                    <a:pt x="2639" y="5836"/>
                  </a:cubicBezTo>
                  <a:cubicBezTo>
                    <a:pt x="2546" y="5836"/>
                    <a:pt x="2443" y="5800"/>
                    <a:pt x="2327" y="5719"/>
                  </a:cubicBezTo>
                  <a:cubicBezTo>
                    <a:pt x="1650" y="5238"/>
                    <a:pt x="2583" y="3932"/>
                    <a:pt x="2936" y="3480"/>
                  </a:cubicBezTo>
                  <a:cubicBezTo>
                    <a:pt x="3035" y="3358"/>
                    <a:pt x="2930" y="3298"/>
                    <a:pt x="2806" y="3298"/>
                  </a:cubicBezTo>
                  <a:cubicBezTo>
                    <a:pt x="2721" y="3298"/>
                    <a:pt x="2627" y="3326"/>
                    <a:pt x="2583" y="3382"/>
                  </a:cubicBezTo>
                  <a:cubicBezTo>
                    <a:pt x="2357" y="3667"/>
                    <a:pt x="2092" y="3932"/>
                    <a:pt x="1787" y="4128"/>
                  </a:cubicBezTo>
                  <a:cubicBezTo>
                    <a:pt x="1631" y="4225"/>
                    <a:pt x="1452" y="4316"/>
                    <a:pt x="1268" y="4316"/>
                  </a:cubicBezTo>
                  <a:cubicBezTo>
                    <a:pt x="1209" y="4316"/>
                    <a:pt x="1150" y="4307"/>
                    <a:pt x="1090" y="4285"/>
                  </a:cubicBezTo>
                  <a:cubicBezTo>
                    <a:pt x="874" y="4207"/>
                    <a:pt x="589" y="3892"/>
                    <a:pt x="599" y="3637"/>
                  </a:cubicBezTo>
                  <a:cubicBezTo>
                    <a:pt x="619" y="3235"/>
                    <a:pt x="1365" y="3127"/>
                    <a:pt x="1660" y="3068"/>
                  </a:cubicBezTo>
                  <a:cubicBezTo>
                    <a:pt x="1974" y="3009"/>
                    <a:pt x="2288" y="2970"/>
                    <a:pt x="2612" y="2950"/>
                  </a:cubicBezTo>
                  <a:cubicBezTo>
                    <a:pt x="2830" y="2931"/>
                    <a:pt x="2948" y="2664"/>
                    <a:pt x="2680" y="2664"/>
                  </a:cubicBezTo>
                  <a:cubicBezTo>
                    <a:pt x="2671" y="2664"/>
                    <a:pt x="2661" y="2664"/>
                    <a:pt x="2651" y="2665"/>
                  </a:cubicBezTo>
                  <a:cubicBezTo>
                    <a:pt x="2490" y="2676"/>
                    <a:pt x="2304" y="2687"/>
                    <a:pt x="2110" y="2687"/>
                  </a:cubicBezTo>
                  <a:cubicBezTo>
                    <a:pt x="1617" y="2687"/>
                    <a:pt x="1070" y="2620"/>
                    <a:pt x="746" y="2331"/>
                  </a:cubicBezTo>
                  <a:cubicBezTo>
                    <a:pt x="472" y="2086"/>
                    <a:pt x="540" y="1457"/>
                    <a:pt x="913" y="1340"/>
                  </a:cubicBezTo>
                  <a:cubicBezTo>
                    <a:pt x="962" y="1325"/>
                    <a:pt x="1013" y="1318"/>
                    <a:pt x="1065" y="1318"/>
                  </a:cubicBezTo>
                  <a:cubicBezTo>
                    <a:pt x="1436" y="1318"/>
                    <a:pt x="1881" y="1650"/>
                    <a:pt x="2131" y="1831"/>
                  </a:cubicBezTo>
                  <a:cubicBezTo>
                    <a:pt x="2416" y="2037"/>
                    <a:pt x="2691" y="2263"/>
                    <a:pt x="2946" y="2518"/>
                  </a:cubicBezTo>
                  <a:cubicBezTo>
                    <a:pt x="2976" y="2548"/>
                    <a:pt x="3024" y="2560"/>
                    <a:pt x="3078" y="2560"/>
                  </a:cubicBezTo>
                  <a:cubicBezTo>
                    <a:pt x="3237" y="2560"/>
                    <a:pt x="3441" y="2449"/>
                    <a:pt x="3339" y="2331"/>
                  </a:cubicBezTo>
                  <a:cubicBezTo>
                    <a:pt x="3162" y="2125"/>
                    <a:pt x="3005" y="1899"/>
                    <a:pt x="2867" y="1664"/>
                  </a:cubicBezTo>
                  <a:cubicBezTo>
                    <a:pt x="2691" y="1369"/>
                    <a:pt x="2406" y="849"/>
                    <a:pt x="2642" y="515"/>
                  </a:cubicBezTo>
                  <a:cubicBezTo>
                    <a:pt x="2755" y="353"/>
                    <a:pt x="2937" y="281"/>
                    <a:pt x="3122" y="281"/>
                  </a:cubicBezTo>
                  <a:close/>
                  <a:moveTo>
                    <a:pt x="3288" y="0"/>
                  </a:moveTo>
                  <a:cubicBezTo>
                    <a:pt x="3026" y="0"/>
                    <a:pt x="2759" y="76"/>
                    <a:pt x="2553" y="191"/>
                  </a:cubicBezTo>
                  <a:cubicBezTo>
                    <a:pt x="2072" y="456"/>
                    <a:pt x="2062" y="957"/>
                    <a:pt x="2249" y="1418"/>
                  </a:cubicBezTo>
                  <a:cubicBezTo>
                    <a:pt x="2259" y="1438"/>
                    <a:pt x="2259" y="1448"/>
                    <a:pt x="2268" y="1457"/>
                  </a:cubicBezTo>
                  <a:cubicBezTo>
                    <a:pt x="1926" y="1237"/>
                    <a:pt x="1530" y="1038"/>
                    <a:pt x="1130" y="1038"/>
                  </a:cubicBezTo>
                  <a:cubicBezTo>
                    <a:pt x="1048" y="1038"/>
                    <a:pt x="966" y="1046"/>
                    <a:pt x="884" y="1065"/>
                  </a:cubicBezTo>
                  <a:cubicBezTo>
                    <a:pt x="413" y="1182"/>
                    <a:pt x="10" y="1732"/>
                    <a:pt x="167" y="2233"/>
                  </a:cubicBezTo>
                  <a:cubicBezTo>
                    <a:pt x="305" y="2665"/>
                    <a:pt x="835" y="2812"/>
                    <a:pt x="1247" y="2881"/>
                  </a:cubicBezTo>
                  <a:cubicBezTo>
                    <a:pt x="933" y="2970"/>
                    <a:pt x="619" y="3078"/>
                    <a:pt x="383" y="3294"/>
                  </a:cubicBezTo>
                  <a:cubicBezTo>
                    <a:pt x="0" y="3637"/>
                    <a:pt x="206" y="4118"/>
                    <a:pt x="570" y="4403"/>
                  </a:cubicBezTo>
                  <a:cubicBezTo>
                    <a:pt x="746" y="4546"/>
                    <a:pt x="948" y="4604"/>
                    <a:pt x="1154" y="4604"/>
                  </a:cubicBezTo>
                  <a:cubicBezTo>
                    <a:pt x="1429" y="4604"/>
                    <a:pt x="1713" y="4500"/>
                    <a:pt x="1954" y="4354"/>
                  </a:cubicBezTo>
                  <a:lnTo>
                    <a:pt x="1954" y="4354"/>
                  </a:lnTo>
                  <a:cubicBezTo>
                    <a:pt x="1768" y="4717"/>
                    <a:pt x="1601" y="5149"/>
                    <a:pt x="1699" y="5542"/>
                  </a:cubicBezTo>
                  <a:cubicBezTo>
                    <a:pt x="1797" y="5920"/>
                    <a:pt x="2191" y="6126"/>
                    <a:pt x="2564" y="6126"/>
                  </a:cubicBezTo>
                  <a:cubicBezTo>
                    <a:pt x="2637" y="6126"/>
                    <a:pt x="2710" y="6118"/>
                    <a:pt x="2779" y="6102"/>
                  </a:cubicBezTo>
                  <a:cubicBezTo>
                    <a:pt x="3182" y="6004"/>
                    <a:pt x="3417" y="5689"/>
                    <a:pt x="3565" y="5326"/>
                  </a:cubicBezTo>
                  <a:cubicBezTo>
                    <a:pt x="3682" y="5493"/>
                    <a:pt x="3849" y="5621"/>
                    <a:pt x="4095" y="5660"/>
                  </a:cubicBezTo>
                  <a:cubicBezTo>
                    <a:pt x="4180" y="5675"/>
                    <a:pt x="4276" y="5683"/>
                    <a:pt x="4376" y="5683"/>
                  </a:cubicBezTo>
                  <a:cubicBezTo>
                    <a:pt x="4740" y="5683"/>
                    <a:pt x="5161" y="5573"/>
                    <a:pt x="5322" y="5257"/>
                  </a:cubicBezTo>
                  <a:cubicBezTo>
                    <a:pt x="5440" y="5022"/>
                    <a:pt x="5352" y="4747"/>
                    <a:pt x="5234" y="4501"/>
                  </a:cubicBezTo>
                  <a:lnTo>
                    <a:pt x="5234" y="4501"/>
                  </a:lnTo>
                  <a:cubicBezTo>
                    <a:pt x="5416" y="4584"/>
                    <a:pt x="5605" y="4634"/>
                    <a:pt x="5791" y="4634"/>
                  </a:cubicBezTo>
                  <a:cubicBezTo>
                    <a:pt x="5915" y="4634"/>
                    <a:pt x="6038" y="4611"/>
                    <a:pt x="6157" y="4560"/>
                  </a:cubicBezTo>
                  <a:cubicBezTo>
                    <a:pt x="6569" y="4383"/>
                    <a:pt x="6805" y="3794"/>
                    <a:pt x="6579" y="3402"/>
                  </a:cubicBezTo>
                  <a:cubicBezTo>
                    <a:pt x="6402" y="3087"/>
                    <a:pt x="6009" y="2970"/>
                    <a:pt x="5656" y="2911"/>
                  </a:cubicBezTo>
                  <a:cubicBezTo>
                    <a:pt x="5941" y="2803"/>
                    <a:pt x="6196" y="2655"/>
                    <a:pt x="6363" y="2429"/>
                  </a:cubicBezTo>
                  <a:cubicBezTo>
                    <a:pt x="6677" y="2037"/>
                    <a:pt x="6383" y="1526"/>
                    <a:pt x="6019" y="1271"/>
                  </a:cubicBezTo>
                  <a:cubicBezTo>
                    <a:pt x="5856" y="1156"/>
                    <a:pt x="5680" y="1108"/>
                    <a:pt x="5503" y="1108"/>
                  </a:cubicBezTo>
                  <a:cubicBezTo>
                    <a:pt x="5181" y="1108"/>
                    <a:pt x="4855" y="1268"/>
                    <a:pt x="4595" y="1477"/>
                  </a:cubicBezTo>
                  <a:cubicBezTo>
                    <a:pt x="4507" y="1565"/>
                    <a:pt x="4409" y="1654"/>
                    <a:pt x="4321" y="1752"/>
                  </a:cubicBezTo>
                  <a:cubicBezTo>
                    <a:pt x="4370" y="1212"/>
                    <a:pt x="4330" y="652"/>
                    <a:pt x="4016" y="289"/>
                  </a:cubicBezTo>
                  <a:cubicBezTo>
                    <a:pt x="3830" y="83"/>
                    <a:pt x="3562" y="0"/>
                    <a:pt x="3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7" name="Google Shape;3997;p21"/>
            <p:cNvSpPr/>
            <p:nvPr/>
          </p:nvSpPr>
          <p:spPr>
            <a:xfrm>
              <a:off x="7232778" y="8522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4167" y="281"/>
                  </a:moveTo>
                  <a:cubicBezTo>
                    <a:pt x="4259" y="281"/>
                    <a:pt x="4363" y="316"/>
                    <a:pt x="4478" y="398"/>
                  </a:cubicBezTo>
                  <a:cubicBezTo>
                    <a:pt x="5156" y="879"/>
                    <a:pt x="4223" y="2195"/>
                    <a:pt x="3869" y="2637"/>
                  </a:cubicBezTo>
                  <a:cubicBezTo>
                    <a:pt x="3770" y="2759"/>
                    <a:pt x="3875" y="2819"/>
                    <a:pt x="3999" y="2819"/>
                  </a:cubicBezTo>
                  <a:cubicBezTo>
                    <a:pt x="4084" y="2819"/>
                    <a:pt x="4179" y="2791"/>
                    <a:pt x="4223" y="2735"/>
                  </a:cubicBezTo>
                  <a:cubicBezTo>
                    <a:pt x="4449" y="2450"/>
                    <a:pt x="4723" y="2185"/>
                    <a:pt x="5018" y="1989"/>
                  </a:cubicBezTo>
                  <a:cubicBezTo>
                    <a:pt x="5174" y="1892"/>
                    <a:pt x="5353" y="1801"/>
                    <a:pt x="5537" y="1801"/>
                  </a:cubicBezTo>
                  <a:cubicBezTo>
                    <a:pt x="5596" y="1801"/>
                    <a:pt x="5656" y="1810"/>
                    <a:pt x="5715" y="1831"/>
                  </a:cubicBezTo>
                  <a:cubicBezTo>
                    <a:pt x="5931" y="1910"/>
                    <a:pt x="6216" y="2234"/>
                    <a:pt x="6206" y="2479"/>
                  </a:cubicBezTo>
                  <a:cubicBezTo>
                    <a:pt x="6187" y="2882"/>
                    <a:pt x="5440" y="2990"/>
                    <a:pt x="5146" y="3049"/>
                  </a:cubicBezTo>
                  <a:cubicBezTo>
                    <a:pt x="4831" y="3108"/>
                    <a:pt x="4517" y="3147"/>
                    <a:pt x="4193" y="3167"/>
                  </a:cubicBezTo>
                  <a:cubicBezTo>
                    <a:pt x="3975" y="3186"/>
                    <a:pt x="3858" y="3453"/>
                    <a:pt x="4125" y="3453"/>
                  </a:cubicBezTo>
                  <a:cubicBezTo>
                    <a:pt x="4134" y="3453"/>
                    <a:pt x="4144" y="3452"/>
                    <a:pt x="4154" y="3452"/>
                  </a:cubicBezTo>
                  <a:cubicBezTo>
                    <a:pt x="4313" y="3441"/>
                    <a:pt x="4497" y="3430"/>
                    <a:pt x="4689" y="3430"/>
                  </a:cubicBezTo>
                  <a:cubicBezTo>
                    <a:pt x="5184" y="3430"/>
                    <a:pt x="5733" y="3498"/>
                    <a:pt x="6059" y="3795"/>
                  </a:cubicBezTo>
                  <a:cubicBezTo>
                    <a:pt x="6334" y="4031"/>
                    <a:pt x="6265" y="4659"/>
                    <a:pt x="5892" y="4777"/>
                  </a:cubicBezTo>
                  <a:cubicBezTo>
                    <a:pt x="5842" y="4794"/>
                    <a:pt x="5790" y="4801"/>
                    <a:pt x="5735" y="4801"/>
                  </a:cubicBezTo>
                  <a:cubicBezTo>
                    <a:pt x="5371" y="4801"/>
                    <a:pt x="4922" y="4466"/>
                    <a:pt x="4674" y="4286"/>
                  </a:cubicBezTo>
                  <a:cubicBezTo>
                    <a:pt x="4390" y="4080"/>
                    <a:pt x="4115" y="3854"/>
                    <a:pt x="3869" y="3609"/>
                  </a:cubicBezTo>
                  <a:cubicBezTo>
                    <a:pt x="3838" y="3575"/>
                    <a:pt x="3785" y="3560"/>
                    <a:pt x="3727" y="3560"/>
                  </a:cubicBezTo>
                  <a:cubicBezTo>
                    <a:pt x="3566" y="3560"/>
                    <a:pt x="3366" y="3670"/>
                    <a:pt x="3467" y="3785"/>
                  </a:cubicBezTo>
                  <a:cubicBezTo>
                    <a:pt x="3643" y="3992"/>
                    <a:pt x="3801" y="4217"/>
                    <a:pt x="3948" y="4453"/>
                  </a:cubicBezTo>
                  <a:cubicBezTo>
                    <a:pt x="4115" y="4748"/>
                    <a:pt x="4399" y="5278"/>
                    <a:pt x="4164" y="5612"/>
                  </a:cubicBezTo>
                  <a:cubicBezTo>
                    <a:pt x="4051" y="5768"/>
                    <a:pt x="3874" y="5838"/>
                    <a:pt x="3693" y="5838"/>
                  </a:cubicBezTo>
                  <a:cubicBezTo>
                    <a:pt x="3463" y="5838"/>
                    <a:pt x="3228" y="5725"/>
                    <a:pt x="3113" y="5533"/>
                  </a:cubicBezTo>
                  <a:cubicBezTo>
                    <a:pt x="2907" y="5199"/>
                    <a:pt x="2907" y="4757"/>
                    <a:pt x="2936" y="4384"/>
                  </a:cubicBezTo>
                  <a:cubicBezTo>
                    <a:pt x="2946" y="4119"/>
                    <a:pt x="2986" y="3835"/>
                    <a:pt x="3044" y="3569"/>
                  </a:cubicBezTo>
                  <a:cubicBezTo>
                    <a:pt x="3065" y="3487"/>
                    <a:pt x="3005" y="3457"/>
                    <a:pt x="2924" y="3457"/>
                  </a:cubicBezTo>
                  <a:cubicBezTo>
                    <a:pt x="2811" y="3457"/>
                    <a:pt x="2657" y="3516"/>
                    <a:pt x="2622" y="3579"/>
                  </a:cubicBezTo>
                  <a:cubicBezTo>
                    <a:pt x="2446" y="3903"/>
                    <a:pt x="2210" y="4217"/>
                    <a:pt x="1925" y="4463"/>
                  </a:cubicBezTo>
                  <a:cubicBezTo>
                    <a:pt x="1782" y="4590"/>
                    <a:pt x="1608" y="4723"/>
                    <a:pt x="1416" y="4723"/>
                  </a:cubicBezTo>
                  <a:cubicBezTo>
                    <a:pt x="1371" y="4723"/>
                    <a:pt x="1324" y="4716"/>
                    <a:pt x="1277" y="4699"/>
                  </a:cubicBezTo>
                  <a:cubicBezTo>
                    <a:pt x="1032" y="4620"/>
                    <a:pt x="776" y="4306"/>
                    <a:pt x="737" y="4051"/>
                  </a:cubicBezTo>
                  <a:cubicBezTo>
                    <a:pt x="649" y="3383"/>
                    <a:pt x="2043" y="3255"/>
                    <a:pt x="2485" y="3226"/>
                  </a:cubicBezTo>
                  <a:cubicBezTo>
                    <a:pt x="2703" y="3197"/>
                    <a:pt x="2820" y="2940"/>
                    <a:pt x="2563" y="2940"/>
                  </a:cubicBezTo>
                  <a:cubicBezTo>
                    <a:pt x="2554" y="2940"/>
                    <a:pt x="2544" y="2940"/>
                    <a:pt x="2534" y="2941"/>
                  </a:cubicBezTo>
                  <a:cubicBezTo>
                    <a:pt x="2436" y="2951"/>
                    <a:pt x="2318" y="2961"/>
                    <a:pt x="2210" y="2970"/>
                  </a:cubicBezTo>
                  <a:cubicBezTo>
                    <a:pt x="2096" y="2979"/>
                    <a:pt x="1971" y="2985"/>
                    <a:pt x="1841" y="2985"/>
                  </a:cubicBezTo>
                  <a:cubicBezTo>
                    <a:pt x="1257" y="2985"/>
                    <a:pt x="596" y="2863"/>
                    <a:pt x="580" y="2332"/>
                  </a:cubicBezTo>
                  <a:cubicBezTo>
                    <a:pt x="580" y="2136"/>
                    <a:pt x="658" y="1812"/>
                    <a:pt x="874" y="1782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3" y="1777"/>
                    <a:pt x="1392" y="1939"/>
                    <a:pt x="1552" y="202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4"/>
                    <a:pt x="2486" y="2756"/>
                    <a:pt x="2539" y="2756"/>
                  </a:cubicBezTo>
                  <a:cubicBezTo>
                    <a:pt x="2649" y="2756"/>
                    <a:pt x="2779" y="2703"/>
                    <a:pt x="2819" y="2637"/>
                  </a:cubicBezTo>
                  <a:cubicBezTo>
                    <a:pt x="2838" y="2597"/>
                    <a:pt x="2838" y="2568"/>
                    <a:pt x="2809" y="2529"/>
                  </a:cubicBezTo>
                  <a:cubicBezTo>
                    <a:pt x="2603" y="2332"/>
                    <a:pt x="2416" y="2116"/>
                    <a:pt x="2259" y="1881"/>
                  </a:cubicBezTo>
                  <a:cubicBezTo>
                    <a:pt x="2092" y="1665"/>
                    <a:pt x="1660" y="1075"/>
                    <a:pt x="1955" y="820"/>
                  </a:cubicBezTo>
                  <a:cubicBezTo>
                    <a:pt x="2040" y="745"/>
                    <a:pt x="2178" y="713"/>
                    <a:pt x="2317" y="713"/>
                  </a:cubicBezTo>
                  <a:cubicBezTo>
                    <a:pt x="2451" y="713"/>
                    <a:pt x="2585" y="743"/>
                    <a:pt x="2671" y="791"/>
                  </a:cubicBezTo>
                  <a:cubicBezTo>
                    <a:pt x="2848" y="889"/>
                    <a:pt x="2946" y="1066"/>
                    <a:pt x="2986" y="1252"/>
                  </a:cubicBezTo>
                  <a:cubicBezTo>
                    <a:pt x="3015" y="1380"/>
                    <a:pt x="3025" y="1498"/>
                    <a:pt x="3025" y="1625"/>
                  </a:cubicBezTo>
                  <a:cubicBezTo>
                    <a:pt x="3005" y="1763"/>
                    <a:pt x="2986" y="1890"/>
                    <a:pt x="2986" y="2028"/>
                  </a:cubicBezTo>
                  <a:cubicBezTo>
                    <a:pt x="2981" y="2114"/>
                    <a:pt x="3051" y="2148"/>
                    <a:pt x="3135" y="2148"/>
                  </a:cubicBezTo>
                  <a:cubicBezTo>
                    <a:pt x="3253" y="2148"/>
                    <a:pt x="3400" y="2080"/>
                    <a:pt x="3418" y="1989"/>
                  </a:cubicBezTo>
                  <a:cubicBezTo>
                    <a:pt x="3447" y="1851"/>
                    <a:pt x="3467" y="1704"/>
                    <a:pt x="3467" y="1557"/>
                  </a:cubicBezTo>
                  <a:cubicBezTo>
                    <a:pt x="3547" y="1017"/>
                    <a:pt x="3746" y="281"/>
                    <a:pt x="4167" y="281"/>
                  </a:cubicBezTo>
                  <a:close/>
                  <a:moveTo>
                    <a:pt x="4248" y="0"/>
                  </a:moveTo>
                  <a:cubicBezTo>
                    <a:pt x="4172" y="0"/>
                    <a:pt x="4098" y="8"/>
                    <a:pt x="4026" y="25"/>
                  </a:cubicBezTo>
                  <a:cubicBezTo>
                    <a:pt x="3624" y="113"/>
                    <a:pt x="3398" y="437"/>
                    <a:pt x="3241" y="791"/>
                  </a:cubicBezTo>
                  <a:cubicBezTo>
                    <a:pt x="3123" y="624"/>
                    <a:pt x="2956" y="496"/>
                    <a:pt x="2711" y="457"/>
                  </a:cubicBezTo>
                  <a:cubicBezTo>
                    <a:pt x="2626" y="442"/>
                    <a:pt x="2529" y="433"/>
                    <a:pt x="2429" y="433"/>
                  </a:cubicBezTo>
                  <a:cubicBezTo>
                    <a:pt x="2066" y="433"/>
                    <a:pt x="1647" y="544"/>
                    <a:pt x="1493" y="859"/>
                  </a:cubicBezTo>
                  <a:cubicBezTo>
                    <a:pt x="1365" y="1105"/>
                    <a:pt x="1454" y="1370"/>
                    <a:pt x="1572" y="1615"/>
                  </a:cubicBezTo>
                  <a:cubicBezTo>
                    <a:pt x="1391" y="1534"/>
                    <a:pt x="1206" y="1487"/>
                    <a:pt x="1023" y="1487"/>
                  </a:cubicBezTo>
                  <a:cubicBezTo>
                    <a:pt x="897" y="1487"/>
                    <a:pt x="772" y="1509"/>
                    <a:pt x="649" y="1557"/>
                  </a:cubicBezTo>
                  <a:cubicBezTo>
                    <a:pt x="246" y="1733"/>
                    <a:pt x="1" y="2322"/>
                    <a:pt x="236" y="2725"/>
                  </a:cubicBezTo>
                  <a:cubicBezTo>
                    <a:pt x="413" y="3029"/>
                    <a:pt x="796" y="3147"/>
                    <a:pt x="1149" y="3206"/>
                  </a:cubicBezTo>
                  <a:cubicBezTo>
                    <a:pt x="865" y="3314"/>
                    <a:pt x="609" y="3471"/>
                    <a:pt x="442" y="3687"/>
                  </a:cubicBezTo>
                  <a:cubicBezTo>
                    <a:pt x="128" y="4090"/>
                    <a:pt x="423" y="4591"/>
                    <a:pt x="786" y="4846"/>
                  </a:cubicBezTo>
                  <a:cubicBezTo>
                    <a:pt x="952" y="4962"/>
                    <a:pt x="1131" y="5011"/>
                    <a:pt x="1311" y="5011"/>
                  </a:cubicBezTo>
                  <a:cubicBezTo>
                    <a:pt x="1633" y="5011"/>
                    <a:pt x="1958" y="4854"/>
                    <a:pt x="2210" y="4640"/>
                  </a:cubicBezTo>
                  <a:cubicBezTo>
                    <a:pt x="2308" y="4561"/>
                    <a:pt x="2396" y="4463"/>
                    <a:pt x="2485" y="4375"/>
                  </a:cubicBezTo>
                  <a:lnTo>
                    <a:pt x="2485" y="4375"/>
                  </a:lnTo>
                  <a:cubicBezTo>
                    <a:pt x="2436" y="4905"/>
                    <a:pt x="2475" y="5474"/>
                    <a:pt x="2799" y="5828"/>
                  </a:cubicBezTo>
                  <a:cubicBezTo>
                    <a:pt x="2981" y="6035"/>
                    <a:pt x="3249" y="6120"/>
                    <a:pt x="3526" y="6120"/>
                  </a:cubicBezTo>
                  <a:cubicBezTo>
                    <a:pt x="3785" y="6120"/>
                    <a:pt x="4053" y="6045"/>
                    <a:pt x="4262" y="5926"/>
                  </a:cubicBezTo>
                  <a:cubicBezTo>
                    <a:pt x="4733" y="5661"/>
                    <a:pt x="4743" y="5160"/>
                    <a:pt x="4557" y="4699"/>
                  </a:cubicBezTo>
                  <a:cubicBezTo>
                    <a:pt x="4557" y="4689"/>
                    <a:pt x="4547" y="4669"/>
                    <a:pt x="4537" y="4659"/>
                  </a:cubicBezTo>
                  <a:lnTo>
                    <a:pt x="4537" y="4659"/>
                  </a:lnTo>
                  <a:cubicBezTo>
                    <a:pt x="4879" y="4879"/>
                    <a:pt x="5275" y="5079"/>
                    <a:pt x="5675" y="5079"/>
                  </a:cubicBezTo>
                  <a:cubicBezTo>
                    <a:pt x="5757" y="5079"/>
                    <a:pt x="5839" y="5070"/>
                    <a:pt x="5921" y="5052"/>
                  </a:cubicBezTo>
                  <a:cubicBezTo>
                    <a:pt x="6403" y="4944"/>
                    <a:pt x="6805" y="4384"/>
                    <a:pt x="6638" y="3893"/>
                  </a:cubicBezTo>
                  <a:cubicBezTo>
                    <a:pt x="6501" y="3452"/>
                    <a:pt x="5970" y="3304"/>
                    <a:pt x="5558" y="3236"/>
                  </a:cubicBezTo>
                  <a:cubicBezTo>
                    <a:pt x="5872" y="3157"/>
                    <a:pt x="6187" y="3039"/>
                    <a:pt x="6422" y="2823"/>
                  </a:cubicBezTo>
                  <a:cubicBezTo>
                    <a:pt x="6805" y="2479"/>
                    <a:pt x="6599" y="2008"/>
                    <a:pt x="6245" y="1714"/>
                  </a:cubicBezTo>
                  <a:cubicBezTo>
                    <a:pt x="6067" y="1572"/>
                    <a:pt x="5865" y="1515"/>
                    <a:pt x="5660" y="1515"/>
                  </a:cubicBezTo>
                  <a:cubicBezTo>
                    <a:pt x="5381" y="1515"/>
                    <a:pt x="5095" y="1621"/>
                    <a:pt x="4851" y="1763"/>
                  </a:cubicBezTo>
                  <a:cubicBezTo>
                    <a:pt x="5038" y="1399"/>
                    <a:pt x="5205" y="967"/>
                    <a:pt x="5106" y="575"/>
                  </a:cubicBezTo>
                  <a:cubicBezTo>
                    <a:pt x="5017" y="199"/>
                    <a:pt x="4621" y="0"/>
                    <a:pt x="4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8" name="Google Shape;3998;p21"/>
            <p:cNvSpPr/>
            <p:nvPr/>
          </p:nvSpPr>
          <p:spPr>
            <a:xfrm>
              <a:off x="7572691" y="-24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24" y="281"/>
                  </a:moveTo>
                  <a:cubicBezTo>
                    <a:pt x="3353" y="281"/>
                    <a:pt x="3588" y="393"/>
                    <a:pt x="3702" y="584"/>
                  </a:cubicBezTo>
                  <a:cubicBezTo>
                    <a:pt x="3899" y="917"/>
                    <a:pt x="3899" y="1359"/>
                    <a:pt x="3879" y="1732"/>
                  </a:cubicBezTo>
                  <a:cubicBezTo>
                    <a:pt x="3859" y="2007"/>
                    <a:pt x="3830" y="2282"/>
                    <a:pt x="3761" y="2547"/>
                  </a:cubicBezTo>
                  <a:cubicBezTo>
                    <a:pt x="3741" y="2629"/>
                    <a:pt x="3801" y="2660"/>
                    <a:pt x="3882" y="2660"/>
                  </a:cubicBezTo>
                  <a:cubicBezTo>
                    <a:pt x="3995" y="2660"/>
                    <a:pt x="4149" y="2600"/>
                    <a:pt x="4183" y="2537"/>
                  </a:cubicBezTo>
                  <a:cubicBezTo>
                    <a:pt x="4370" y="2213"/>
                    <a:pt x="4596" y="1899"/>
                    <a:pt x="4881" y="1654"/>
                  </a:cubicBezTo>
                  <a:cubicBezTo>
                    <a:pt x="5023" y="1527"/>
                    <a:pt x="5198" y="1394"/>
                    <a:pt x="5395" y="1394"/>
                  </a:cubicBezTo>
                  <a:cubicBezTo>
                    <a:pt x="5441" y="1394"/>
                    <a:pt x="5489" y="1401"/>
                    <a:pt x="5538" y="1418"/>
                  </a:cubicBezTo>
                  <a:cubicBezTo>
                    <a:pt x="5774" y="1506"/>
                    <a:pt x="6039" y="1811"/>
                    <a:pt x="6069" y="2066"/>
                  </a:cubicBezTo>
                  <a:cubicBezTo>
                    <a:pt x="6157" y="2734"/>
                    <a:pt x="4773" y="2862"/>
                    <a:pt x="4321" y="2891"/>
                  </a:cubicBezTo>
                  <a:cubicBezTo>
                    <a:pt x="4106" y="2919"/>
                    <a:pt x="3989" y="3178"/>
                    <a:pt x="4240" y="3178"/>
                  </a:cubicBezTo>
                  <a:cubicBezTo>
                    <a:pt x="4253" y="3178"/>
                    <a:pt x="4267" y="3177"/>
                    <a:pt x="4282" y="3176"/>
                  </a:cubicBezTo>
                  <a:cubicBezTo>
                    <a:pt x="4380" y="3176"/>
                    <a:pt x="4488" y="3156"/>
                    <a:pt x="4606" y="3146"/>
                  </a:cubicBezTo>
                  <a:cubicBezTo>
                    <a:pt x="4711" y="3140"/>
                    <a:pt x="4827" y="3135"/>
                    <a:pt x="4946" y="3135"/>
                  </a:cubicBezTo>
                  <a:cubicBezTo>
                    <a:pt x="5530" y="3135"/>
                    <a:pt x="6209" y="3247"/>
                    <a:pt x="6226" y="3784"/>
                  </a:cubicBezTo>
                  <a:cubicBezTo>
                    <a:pt x="6236" y="3981"/>
                    <a:pt x="6147" y="4305"/>
                    <a:pt x="5931" y="4344"/>
                  </a:cubicBezTo>
                  <a:cubicBezTo>
                    <a:pt x="5916" y="4346"/>
                    <a:pt x="5900" y="4347"/>
                    <a:pt x="5884" y="4347"/>
                  </a:cubicBezTo>
                  <a:cubicBezTo>
                    <a:pt x="5675" y="4347"/>
                    <a:pt x="5418" y="4180"/>
                    <a:pt x="5264" y="4089"/>
                  </a:cubicBezTo>
                  <a:cubicBezTo>
                    <a:pt x="4949" y="3892"/>
                    <a:pt x="4655" y="3667"/>
                    <a:pt x="4399" y="3411"/>
                  </a:cubicBezTo>
                  <a:cubicBezTo>
                    <a:pt x="4370" y="3378"/>
                    <a:pt x="4321" y="3364"/>
                    <a:pt x="4266" y="3364"/>
                  </a:cubicBezTo>
                  <a:cubicBezTo>
                    <a:pt x="4160" y="3364"/>
                    <a:pt x="4033" y="3418"/>
                    <a:pt x="3987" y="3490"/>
                  </a:cubicBezTo>
                  <a:cubicBezTo>
                    <a:pt x="3967" y="3519"/>
                    <a:pt x="3967" y="3559"/>
                    <a:pt x="4007" y="3588"/>
                  </a:cubicBezTo>
                  <a:cubicBezTo>
                    <a:pt x="4203" y="3784"/>
                    <a:pt x="4390" y="4010"/>
                    <a:pt x="4557" y="4236"/>
                  </a:cubicBezTo>
                  <a:cubicBezTo>
                    <a:pt x="4714" y="4452"/>
                    <a:pt x="5146" y="5041"/>
                    <a:pt x="4851" y="5306"/>
                  </a:cubicBezTo>
                  <a:cubicBezTo>
                    <a:pt x="4768" y="5375"/>
                    <a:pt x="4635" y="5405"/>
                    <a:pt x="4500" y="5405"/>
                  </a:cubicBezTo>
                  <a:cubicBezTo>
                    <a:pt x="4365" y="5405"/>
                    <a:pt x="4228" y="5375"/>
                    <a:pt x="4134" y="5326"/>
                  </a:cubicBezTo>
                  <a:cubicBezTo>
                    <a:pt x="3958" y="5228"/>
                    <a:pt x="3869" y="5051"/>
                    <a:pt x="3820" y="4865"/>
                  </a:cubicBezTo>
                  <a:cubicBezTo>
                    <a:pt x="3791" y="4747"/>
                    <a:pt x="3781" y="4619"/>
                    <a:pt x="3781" y="4491"/>
                  </a:cubicBezTo>
                  <a:cubicBezTo>
                    <a:pt x="3801" y="4354"/>
                    <a:pt x="3820" y="4226"/>
                    <a:pt x="3830" y="4089"/>
                  </a:cubicBezTo>
                  <a:cubicBezTo>
                    <a:pt x="3834" y="4004"/>
                    <a:pt x="3766" y="3969"/>
                    <a:pt x="3683" y="3969"/>
                  </a:cubicBezTo>
                  <a:cubicBezTo>
                    <a:pt x="3563" y="3969"/>
                    <a:pt x="3411" y="4040"/>
                    <a:pt x="3388" y="4138"/>
                  </a:cubicBezTo>
                  <a:cubicBezTo>
                    <a:pt x="3359" y="4266"/>
                    <a:pt x="3349" y="4413"/>
                    <a:pt x="3349" y="4560"/>
                  </a:cubicBezTo>
                  <a:cubicBezTo>
                    <a:pt x="3268" y="5099"/>
                    <a:pt x="3069" y="5836"/>
                    <a:pt x="2649" y="5836"/>
                  </a:cubicBezTo>
                  <a:cubicBezTo>
                    <a:pt x="2556" y="5836"/>
                    <a:pt x="2453" y="5800"/>
                    <a:pt x="2337" y="5719"/>
                  </a:cubicBezTo>
                  <a:cubicBezTo>
                    <a:pt x="1650" y="5238"/>
                    <a:pt x="2593" y="3932"/>
                    <a:pt x="2936" y="3480"/>
                  </a:cubicBezTo>
                  <a:cubicBezTo>
                    <a:pt x="3035" y="3358"/>
                    <a:pt x="2931" y="3298"/>
                    <a:pt x="2806" y="3298"/>
                  </a:cubicBezTo>
                  <a:cubicBezTo>
                    <a:pt x="2721" y="3298"/>
                    <a:pt x="2627" y="3326"/>
                    <a:pt x="2583" y="3382"/>
                  </a:cubicBezTo>
                  <a:cubicBezTo>
                    <a:pt x="2357" y="3667"/>
                    <a:pt x="2092" y="3932"/>
                    <a:pt x="1788" y="4128"/>
                  </a:cubicBezTo>
                  <a:cubicBezTo>
                    <a:pt x="1631" y="4225"/>
                    <a:pt x="1453" y="4316"/>
                    <a:pt x="1273" y="4316"/>
                  </a:cubicBezTo>
                  <a:cubicBezTo>
                    <a:pt x="1215" y="4316"/>
                    <a:pt x="1157" y="4307"/>
                    <a:pt x="1100" y="4285"/>
                  </a:cubicBezTo>
                  <a:cubicBezTo>
                    <a:pt x="884" y="4207"/>
                    <a:pt x="590" y="3892"/>
                    <a:pt x="600" y="3637"/>
                  </a:cubicBezTo>
                  <a:cubicBezTo>
                    <a:pt x="619" y="3235"/>
                    <a:pt x="1375" y="3127"/>
                    <a:pt x="1660" y="3068"/>
                  </a:cubicBezTo>
                  <a:cubicBezTo>
                    <a:pt x="1974" y="3009"/>
                    <a:pt x="2298" y="2970"/>
                    <a:pt x="2612" y="2950"/>
                  </a:cubicBezTo>
                  <a:cubicBezTo>
                    <a:pt x="2840" y="2931"/>
                    <a:pt x="2949" y="2664"/>
                    <a:pt x="2690" y="2664"/>
                  </a:cubicBezTo>
                  <a:cubicBezTo>
                    <a:pt x="2681" y="2664"/>
                    <a:pt x="2671" y="2664"/>
                    <a:pt x="2662" y="2665"/>
                  </a:cubicBezTo>
                  <a:cubicBezTo>
                    <a:pt x="2498" y="2676"/>
                    <a:pt x="2311" y="2687"/>
                    <a:pt x="2116" y="2687"/>
                  </a:cubicBezTo>
                  <a:cubicBezTo>
                    <a:pt x="1621" y="2687"/>
                    <a:pt x="1078" y="2620"/>
                    <a:pt x="747" y="2331"/>
                  </a:cubicBezTo>
                  <a:cubicBezTo>
                    <a:pt x="482" y="2086"/>
                    <a:pt x="541" y="1457"/>
                    <a:pt x="924" y="1340"/>
                  </a:cubicBezTo>
                  <a:cubicBezTo>
                    <a:pt x="971" y="1325"/>
                    <a:pt x="1021" y="1318"/>
                    <a:pt x="1072" y="1318"/>
                  </a:cubicBezTo>
                  <a:cubicBezTo>
                    <a:pt x="1436" y="1318"/>
                    <a:pt x="1882" y="1650"/>
                    <a:pt x="2131" y="1831"/>
                  </a:cubicBezTo>
                  <a:cubicBezTo>
                    <a:pt x="2426" y="2037"/>
                    <a:pt x="2701" y="2263"/>
                    <a:pt x="2946" y="2518"/>
                  </a:cubicBezTo>
                  <a:cubicBezTo>
                    <a:pt x="2976" y="2548"/>
                    <a:pt x="3025" y="2560"/>
                    <a:pt x="3079" y="2560"/>
                  </a:cubicBezTo>
                  <a:cubicBezTo>
                    <a:pt x="3238" y="2560"/>
                    <a:pt x="3442" y="2449"/>
                    <a:pt x="3339" y="2331"/>
                  </a:cubicBezTo>
                  <a:cubicBezTo>
                    <a:pt x="3162" y="2125"/>
                    <a:pt x="3005" y="1899"/>
                    <a:pt x="2868" y="1664"/>
                  </a:cubicBezTo>
                  <a:cubicBezTo>
                    <a:pt x="2691" y="1369"/>
                    <a:pt x="2416" y="849"/>
                    <a:pt x="2652" y="515"/>
                  </a:cubicBezTo>
                  <a:cubicBezTo>
                    <a:pt x="2761" y="353"/>
                    <a:pt x="2940" y="281"/>
                    <a:pt x="3124" y="281"/>
                  </a:cubicBezTo>
                  <a:close/>
                  <a:moveTo>
                    <a:pt x="3292" y="0"/>
                  </a:moveTo>
                  <a:cubicBezTo>
                    <a:pt x="3032" y="0"/>
                    <a:pt x="2765" y="76"/>
                    <a:pt x="2554" y="191"/>
                  </a:cubicBezTo>
                  <a:cubicBezTo>
                    <a:pt x="2082" y="456"/>
                    <a:pt x="2063" y="957"/>
                    <a:pt x="2249" y="1418"/>
                  </a:cubicBezTo>
                  <a:cubicBezTo>
                    <a:pt x="2259" y="1438"/>
                    <a:pt x="2269" y="1448"/>
                    <a:pt x="2269" y="1457"/>
                  </a:cubicBezTo>
                  <a:cubicBezTo>
                    <a:pt x="1935" y="1237"/>
                    <a:pt x="1533" y="1038"/>
                    <a:pt x="1131" y="1038"/>
                  </a:cubicBezTo>
                  <a:cubicBezTo>
                    <a:pt x="1049" y="1038"/>
                    <a:pt x="966" y="1046"/>
                    <a:pt x="884" y="1065"/>
                  </a:cubicBezTo>
                  <a:cubicBezTo>
                    <a:pt x="413" y="1182"/>
                    <a:pt x="10" y="1732"/>
                    <a:pt x="168" y="2233"/>
                  </a:cubicBezTo>
                  <a:cubicBezTo>
                    <a:pt x="305" y="2665"/>
                    <a:pt x="835" y="2812"/>
                    <a:pt x="1248" y="2881"/>
                  </a:cubicBezTo>
                  <a:cubicBezTo>
                    <a:pt x="933" y="2970"/>
                    <a:pt x="619" y="3078"/>
                    <a:pt x="384" y="3294"/>
                  </a:cubicBezTo>
                  <a:cubicBezTo>
                    <a:pt x="1" y="3637"/>
                    <a:pt x="207" y="4118"/>
                    <a:pt x="570" y="4403"/>
                  </a:cubicBezTo>
                  <a:cubicBezTo>
                    <a:pt x="747" y="4546"/>
                    <a:pt x="948" y="4604"/>
                    <a:pt x="1154" y="4604"/>
                  </a:cubicBezTo>
                  <a:cubicBezTo>
                    <a:pt x="1430" y="4604"/>
                    <a:pt x="1713" y="4500"/>
                    <a:pt x="1955" y="4354"/>
                  </a:cubicBezTo>
                  <a:lnTo>
                    <a:pt x="1955" y="4354"/>
                  </a:lnTo>
                  <a:cubicBezTo>
                    <a:pt x="1778" y="4717"/>
                    <a:pt x="1601" y="5149"/>
                    <a:pt x="1699" y="5542"/>
                  </a:cubicBezTo>
                  <a:cubicBezTo>
                    <a:pt x="1798" y="5920"/>
                    <a:pt x="2191" y="6126"/>
                    <a:pt x="2570" y="6126"/>
                  </a:cubicBezTo>
                  <a:cubicBezTo>
                    <a:pt x="2645" y="6126"/>
                    <a:pt x="2718" y="6118"/>
                    <a:pt x="2789" y="6102"/>
                  </a:cubicBezTo>
                  <a:cubicBezTo>
                    <a:pt x="3182" y="6004"/>
                    <a:pt x="3418" y="5689"/>
                    <a:pt x="3565" y="5326"/>
                  </a:cubicBezTo>
                  <a:cubicBezTo>
                    <a:pt x="3683" y="5493"/>
                    <a:pt x="3859" y="5621"/>
                    <a:pt x="4105" y="5660"/>
                  </a:cubicBezTo>
                  <a:cubicBezTo>
                    <a:pt x="4188" y="5675"/>
                    <a:pt x="4282" y="5683"/>
                    <a:pt x="4381" y="5683"/>
                  </a:cubicBezTo>
                  <a:cubicBezTo>
                    <a:pt x="4740" y="5683"/>
                    <a:pt x="5161" y="5573"/>
                    <a:pt x="5322" y="5257"/>
                  </a:cubicBezTo>
                  <a:cubicBezTo>
                    <a:pt x="5440" y="5022"/>
                    <a:pt x="5362" y="4747"/>
                    <a:pt x="5234" y="4501"/>
                  </a:cubicBezTo>
                  <a:lnTo>
                    <a:pt x="5234" y="4501"/>
                  </a:lnTo>
                  <a:cubicBezTo>
                    <a:pt x="5416" y="4584"/>
                    <a:pt x="5606" y="4634"/>
                    <a:pt x="5791" y="4634"/>
                  </a:cubicBezTo>
                  <a:cubicBezTo>
                    <a:pt x="5916" y="4634"/>
                    <a:pt x="6039" y="4611"/>
                    <a:pt x="6157" y="4560"/>
                  </a:cubicBezTo>
                  <a:cubicBezTo>
                    <a:pt x="6569" y="4383"/>
                    <a:pt x="6805" y="3794"/>
                    <a:pt x="6579" y="3402"/>
                  </a:cubicBezTo>
                  <a:cubicBezTo>
                    <a:pt x="6403" y="3087"/>
                    <a:pt x="6020" y="2970"/>
                    <a:pt x="5666" y="2911"/>
                  </a:cubicBezTo>
                  <a:cubicBezTo>
                    <a:pt x="5951" y="2803"/>
                    <a:pt x="6196" y="2655"/>
                    <a:pt x="6373" y="2429"/>
                  </a:cubicBezTo>
                  <a:cubicBezTo>
                    <a:pt x="6687" y="2037"/>
                    <a:pt x="6393" y="1526"/>
                    <a:pt x="6029" y="1271"/>
                  </a:cubicBezTo>
                  <a:cubicBezTo>
                    <a:pt x="5866" y="1156"/>
                    <a:pt x="5689" y="1108"/>
                    <a:pt x="5511" y="1108"/>
                  </a:cubicBezTo>
                  <a:cubicBezTo>
                    <a:pt x="5186" y="1108"/>
                    <a:pt x="4859" y="1268"/>
                    <a:pt x="4606" y="1477"/>
                  </a:cubicBezTo>
                  <a:cubicBezTo>
                    <a:pt x="4507" y="1565"/>
                    <a:pt x="4419" y="1654"/>
                    <a:pt x="4331" y="1752"/>
                  </a:cubicBezTo>
                  <a:cubicBezTo>
                    <a:pt x="4380" y="1212"/>
                    <a:pt x="4331" y="652"/>
                    <a:pt x="4017" y="289"/>
                  </a:cubicBezTo>
                  <a:cubicBezTo>
                    <a:pt x="3831" y="83"/>
                    <a:pt x="3565" y="0"/>
                    <a:pt x="3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9" name="Google Shape;3999;p21"/>
            <p:cNvSpPr/>
            <p:nvPr/>
          </p:nvSpPr>
          <p:spPr>
            <a:xfrm>
              <a:off x="7912291" y="8522"/>
              <a:ext cx="211950" cy="190899"/>
            </a:xfrm>
            <a:custGeom>
              <a:avLst/>
              <a:gdLst/>
              <a:ahLst/>
              <a:cxnLst/>
              <a:rect l="l" t="t" r="r" b="b"/>
              <a:pathLst>
                <a:path w="6796" h="6121" extrusionOk="0">
                  <a:moveTo>
                    <a:pt x="4157" y="281"/>
                  </a:moveTo>
                  <a:cubicBezTo>
                    <a:pt x="4250" y="281"/>
                    <a:pt x="4353" y="316"/>
                    <a:pt x="4468" y="398"/>
                  </a:cubicBezTo>
                  <a:cubicBezTo>
                    <a:pt x="5146" y="879"/>
                    <a:pt x="4213" y="2195"/>
                    <a:pt x="3869" y="2637"/>
                  </a:cubicBezTo>
                  <a:cubicBezTo>
                    <a:pt x="3770" y="2759"/>
                    <a:pt x="3875" y="2819"/>
                    <a:pt x="3999" y="2819"/>
                  </a:cubicBezTo>
                  <a:cubicBezTo>
                    <a:pt x="4085" y="2819"/>
                    <a:pt x="4179" y="2791"/>
                    <a:pt x="4223" y="2735"/>
                  </a:cubicBezTo>
                  <a:cubicBezTo>
                    <a:pt x="4439" y="2450"/>
                    <a:pt x="4714" y="2185"/>
                    <a:pt x="5018" y="1989"/>
                  </a:cubicBezTo>
                  <a:cubicBezTo>
                    <a:pt x="5167" y="1892"/>
                    <a:pt x="5350" y="1801"/>
                    <a:pt x="5532" y="1801"/>
                  </a:cubicBezTo>
                  <a:cubicBezTo>
                    <a:pt x="5590" y="1801"/>
                    <a:pt x="5648" y="1810"/>
                    <a:pt x="5706" y="1831"/>
                  </a:cubicBezTo>
                  <a:cubicBezTo>
                    <a:pt x="5922" y="1910"/>
                    <a:pt x="6216" y="2234"/>
                    <a:pt x="6206" y="2479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08"/>
                    <a:pt x="4508" y="3147"/>
                    <a:pt x="4193" y="3167"/>
                  </a:cubicBezTo>
                  <a:cubicBezTo>
                    <a:pt x="3966" y="3186"/>
                    <a:pt x="3857" y="3453"/>
                    <a:pt x="4116" y="3453"/>
                  </a:cubicBezTo>
                  <a:cubicBezTo>
                    <a:pt x="4125" y="3453"/>
                    <a:pt x="4135" y="3452"/>
                    <a:pt x="4144" y="3452"/>
                  </a:cubicBezTo>
                  <a:cubicBezTo>
                    <a:pt x="4304" y="3441"/>
                    <a:pt x="4487" y="3430"/>
                    <a:pt x="4680" y="3430"/>
                  </a:cubicBezTo>
                  <a:cubicBezTo>
                    <a:pt x="5175" y="3430"/>
                    <a:pt x="5727" y="3498"/>
                    <a:pt x="6059" y="3795"/>
                  </a:cubicBezTo>
                  <a:cubicBezTo>
                    <a:pt x="6324" y="4031"/>
                    <a:pt x="6265" y="4659"/>
                    <a:pt x="5882" y="4777"/>
                  </a:cubicBezTo>
                  <a:cubicBezTo>
                    <a:pt x="5833" y="4794"/>
                    <a:pt x="5780" y="4801"/>
                    <a:pt x="5726" y="4801"/>
                  </a:cubicBezTo>
                  <a:cubicBezTo>
                    <a:pt x="5363" y="4801"/>
                    <a:pt x="4921" y="4466"/>
                    <a:pt x="4665" y="4286"/>
                  </a:cubicBezTo>
                  <a:cubicBezTo>
                    <a:pt x="4380" y="4080"/>
                    <a:pt x="4105" y="3854"/>
                    <a:pt x="3860" y="3609"/>
                  </a:cubicBezTo>
                  <a:cubicBezTo>
                    <a:pt x="3828" y="3575"/>
                    <a:pt x="3776" y="3560"/>
                    <a:pt x="3719" y="3560"/>
                  </a:cubicBezTo>
                  <a:cubicBezTo>
                    <a:pt x="3560" y="3560"/>
                    <a:pt x="3363" y="3670"/>
                    <a:pt x="3457" y="3785"/>
                  </a:cubicBezTo>
                  <a:cubicBezTo>
                    <a:pt x="3644" y="3992"/>
                    <a:pt x="3801" y="4217"/>
                    <a:pt x="3938" y="4453"/>
                  </a:cubicBezTo>
                  <a:cubicBezTo>
                    <a:pt x="4115" y="4748"/>
                    <a:pt x="4390" y="5278"/>
                    <a:pt x="4154" y="5612"/>
                  </a:cubicBezTo>
                  <a:cubicBezTo>
                    <a:pt x="4046" y="5768"/>
                    <a:pt x="3869" y="5838"/>
                    <a:pt x="3687" y="5838"/>
                  </a:cubicBezTo>
                  <a:cubicBezTo>
                    <a:pt x="3457" y="5838"/>
                    <a:pt x="3219" y="5725"/>
                    <a:pt x="3104" y="5533"/>
                  </a:cubicBezTo>
                  <a:cubicBezTo>
                    <a:pt x="2897" y="5199"/>
                    <a:pt x="2907" y="4757"/>
                    <a:pt x="2927" y="4384"/>
                  </a:cubicBezTo>
                  <a:cubicBezTo>
                    <a:pt x="2946" y="4119"/>
                    <a:pt x="2976" y="3835"/>
                    <a:pt x="3045" y="3569"/>
                  </a:cubicBezTo>
                  <a:cubicBezTo>
                    <a:pt x="3061" y="3487"/>
                    <a:pt x="3000" y="3457"/>
                    <a:pt x="2919" y="3457"/>
                  </a:cubicBezTo>
                  <a:cubicBezTo>
                    <a:pt x="2806" y="3457"/>
                    <a:pt x="2653" y="3516"/>
                    <a:pt x="2613" y="3579"/>
                  </a:cubicBezTo>
                  <a:cubicBezTo>
                    <a:pt x="2436" y="3903"/>
                    <a:pt x="2200" y="4217"/>
                    <a:pt x="1925" y="4463"/>
                  </a:cubicBezTo>
                  <a:cubicBezTo>
                    <a:pt x="1783" y="4590"/>
                    <a:pt x="1601" y="4723"/>
                    <a:pt x="1408" y="4723"/>
                  </a:cubicBezTo>
                  <a:cubicBezTo>
                    <a:pt x="1361" y="4723"/>
                    <a:pt x="1315" y="4716"/>
                    <a:pt x="1267" y="4699"/>
                  </a:cubicBezTo>
                  <a:cubicBezTo>
                    <a:pt x="1032" y="4620"/>
                    <a:pt x="767" y="4306"/>
                    <a:pt x="737" y="4051"/>
                  </a:cubicBezTo>
                  <a:cubicBezTo>
                    <a:pt x="649" y="3383"/>
                    <a:pt x="2033" y="3255"/>
                    <a:pt x="2475" y="3226"/>
                  </a:cubicBezTo>
                  <a:cubicBezTo>
                    <a:pt x="2693" y="3197"/>
                    <a:pt x="2820" y="2940"/>
                    <a:pt x="2554" y="2940"/>
                  </a:cubicBezTo>
                  <a:cubicBezTo>
                    <a:pt x="2545" y="2940"/>
                    <a:pt x="2535" y="2940"/>
                    <a:pt x="2524" y="2941"/>
                  </a:cubicBezTo>
                  <a:cubicBezTo>
                    <a:pt x="2426" y="2951"/>
                    <a:pt x="2318" y="2961"/>
                    <a:pt x="2200" y="2970"/>
                  </a:cubicBezTo>
                  <a:cubicBezTo>
                    <a:pt x="2086" y="2979"/>
                    <a:pt x="1961" y="2985"/>
                    <a:pt x="1833" y="2985"/>
                  </a:cubicBezTo>
                  <a:cubicBezTo>
                    <a:pt x="1251" y="2985"/>
                    <a:pt x="596" y="2863"/>
                    <a:pt x="580" y="2332"/>
                  </a:cubicBezTo>
                  <a:cubicBezTo>
                    <a:pt x="570" y="2136"/>
                    <a:pt x="649" y="1812"/>
                    <a:pt x="875" y="1782"/>
                  </a:cubicBezTo>
                  <a:cubicBezTo>
                    <a:pt x="895" y="1779"/>
                    <a:pt x="915" y="1777"/>
                    <a:pt x="937" y="1777"/>
                  </a:cubicBezTo>
                  <a:cubicBezTo>
                    <a:pt x="1143" y="1777"/>
                    <a:pt x="1391" y="1939"/>
                    <a:pt x="1542" y="2028"/>
                  </a:cubicBezTo>
                  <a:cubicBezTo>
                    <a:pt x="1857" y="2224"/>
                    <a:pt x="2141" y="2460"/>
                    <a:pt x="2406" y="2715"/>
                  </a:cubicBezTo>
                  <a:cubicBezTo>
                    <a:pt x="2435" y="2744"/>
                    <a:pt x="2481" y="2756"/>
                    <a:pt x="2533" y="2756"/>
                  </a:cubicBezTo>
                  <a:cubicBezTo>
                    <a:pt x="2641" y="2756"/>
                    <a:pt x="2772" y="2703"/>
                    <a:pt x="2819" y="2637"/>
                  </a:cubicBezTo>
                  <a:cubicBezTo>
                    <a:pt x="2838" y="2597"/>
                    <a:pt x="2838" y="2568"/>
                    <a:pt x="2799" y="2529"/>
                  </a:cubicBezTo>
                  <a:cubicBezTo>
                    <a:pt x="2603" y="2332"/>
                    <a:pt x="2416" y="2116"/>
                    <a:pt x="2249" y="1881"/>
                  </a:cubicBezTo>
                  <a:cubicBezTo>
                    <a:pt x="2092" y="1665"/>
                    <a:pt x="1660" y="1075"/>
                    <a:pt x="1955" y="820"/>
                  </a:cubicBezTo>
                  <a:cubicBezTo>
                    <a:pt x="2040" y="745"/>
                    <a:pt x="2176" y="713"/>
                    <a:pt x="2314" y="713"/>
                  </a:cubicBezTo>
                  <a:cubicBezTo>
                    <a:pt x="2446" y="713"/>
                    <a:pt x="2580" y="743"/>
                    <a:pt x="2672" y="791"/>
                  </a:cubicBezTo>
                  <a:cubicBezTo>
                    <a:pt x="2848" y="889"/>
                    <a:pt x="2937" y="1066"/>
                    <a:pt x="2986" y="1252"/>
                  </a:cubicBezTo>
                  <a:cubicBezTo>
                    <a:pt x="3015" y="1380"/>
                    <a:pt x="3025" y="1498"/>
                    <a:pt x="3025" y="1625"/>
                  </a:cubicBezTo>
                  <a:cubicBezTo>
                    <a:pt x="3005" y="1763"/>
                    <a:pt x="2986" y="1890"/>
                    <a:pt x="2976" y="2028"/>
                  </a:cubicBezTo>
                  <a:cubicBezTo>
                    <a:pt x="2972" y="2114"/>
                    <a:pt x="3041" y="2148"/>
                    <a:pt x="3126" y="2148"/>
                  </a:cubicBezTo>
                  <a:cubicBezTo>
                    <a:pt x="3245" y="2148"/>
                    <a:pt x="3395" y="2080"/>
                    <a:pt x="3418" y="1989"/>
                  </a:cubicBezTo>
                  <a:cubicBezTo>
                    <a:pt x="3447" y="1851"/>
                    <a:pt x="3457" y="1704"/>
                    <a:pt x="3457" y="1557"/>
                  </a:cubicBezTo>
                  <a:cubicBezTo>
                    <a:pt x="3537" y="1017"/>
                    <a:pt x="3737" y="281"/>
                    <a:pt x="4157" y="281"/>
                  </a:cubicBezTo>
                  <a:close/>
                  <a:moveTo>
                    <a:pt x="4238" y="0"/>
                  </a:moveTo>
                  <a:cubicBezTo>
                    <a:pt x="4163" y="0"/>
                    <a:pt x="4088" y="8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46" y="496"/>
                    <a:pt x="2701" y="457"/>
                  </a:cubicBezTo>
                  <a:cubicBezTo>
                    <a:pt x="2616" y="442"/>
                    <a:pt x="2520" y="433"/>
                    <a:pt x="2419" y="433"/>
                  </a:cubicBezTo>
                  <a:cubicBezTo>
                    <a:pt x="2056" y="433"/>
                    <a:pt x="1637" y="544"/>
                    <a:pt x="1483" y="859"/>
                  </a:cubicBezTo>
                  <a:cubicBezTo>
                    <a:pt x="1366" y="1105"/>
                    <a:pt x="1444" y="1370"/>
                    <a:pt x="1562" y="1615"/>
                  </a:cubicBezTo>
                  <a:cubicBezTo>
                    <a:pt x="1381" y="1534"/>
                    <a:pt x="1197" y="1487"/>
                    <a:pt x="1015" y="1487"/>
                  </a:cubicBezTo>
                  <a:cubicBezTo>
                    <a:pt x="891" y="1487"/>
                    <a:pt x="768" y="1509"/>
                    <a:pt x="649" y="1557"/>
                  </a:cubicBezTo>
                  <a:cubicBezTo>
                    <a:pt x="236" y="1733"/>
                    <a:pt x="1" y="2322"/>
                    <a:pt x="227" y="2725"/>
                  </a:cubicBezTo>
                  <a:cubicBezTo>
                    <a:pt x="403" y="3029"/>
                    <a:pt x="786" y="3147"/>
                    <a:pt x="1140" y="3206"/>
                  </a:cubicBezTo>
                  <a:cubicBezTo>
                    <a:pt x="855" y="3314"/>
                    <a:pt x="600" y="3471"/>
                    <a:pt x="433" y="3687"/>
                  </a:cubicBezTo>
                  <a:cubicBezTo>
                    <a:pt x="119" y="4090"/>
                    <a:pt x="413" y="4591"/>
                    <a:pt x="776" y="4846"/>
                  </a:cubicBezTo>
                  <a:cubicBezTo>
                    <a:pt x="942" y="4962"/>
                    <a:pt x="1121" y="5011"/>
                    <a:pt x="1302" y="5011"/>
                  </a:cubicBezTo>
                  <a:cubicBezTo>
                    <a:pt x="1624" y="5011"/>
                    <a:pt x="1948" y="4854"/>
                    <a:pt x="2200" y="4640"/>
                  </a:cubicBezTo>
                  <a:cubicBezTo>
                    <a:pt x="2298" y="4561"/>
                    <a:pt x="2387" y="446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4"/>
                    <a:pt x="2789" y="5828"/>
                  </a:cubicBezTo>
                  <a:cubicBezTo>
                    <a:pt x="2971" y="6035"/>
                    <a:pt x="3240" y="6120"/>
                    <a:pt x="3516" y="6120"/>
                  </a:cubicBezTo>
                  <a:cubicBezTo>
                    <a:pt x="3776" y="6120"/>
                    <a:pt x="4043" y="6045"/>
                    <a:pt x="4252" y="5926"/>
                  </a:cubicBezTo>
                  <a:cubicBezTo>
                    <a:pt x="4724" y="5661"/>
                    <a:pt x="4743" y="5160"/>
                    <a:pt x="4547" y="4699"/>
                  </a:cubicBezTo>
                  <a:cubicBezTo>
                    <a:pt x="4547" y="4689"/>
                    <a:pt x="4537" y="4669"/>
                    <a:pt x="4537" y="4659"/>
                  </a:cubicBezTo>
                  <a:lnTo>
                    <a:pt x="4537" y="4659"/>
                  </a:lnTo>
                  <a:cubicBezTo>
                    <a:pt x="4871" y="4879"/>
                    <a:pt x="5266" y="5079"/>
                    <a:pt x="5665" y="5079"/>
                  </a:cubicBezTo>
                  <a:cubicBezTo>
                    <a:pt x="5747" y="5079"/>
                    <a:pt x="5830" y="5070"/>
                    <a:pt x="5912" y="5052"/>
                  </a:cubicBezTo>
                  <a:cubicBezTo>
                    <a:pt x="6393" y="4944"/>
                    <a:pt x="6795" y="4384"/>
                    <a:pt x="6638" y="3893"/>
                  </a:cubicBezTo>
                  <a:cubicBezTo>
                    <a:pt x="6501" y="3452"/>
                    <a:pt x="5961" y="3304"/>
                    <a:pt x="5548" y="3236"/>
                  </a:cubicBezTo>
                  <a:cubicBezTo>
                    <a:pt x="5872" y="3157"/>
                    <a:pt x="6187" y="3039"/>
                    <a:pt x="6413" y="2823"/>
                  </a:cubicBezTo>
                  <a:cubicBezTo>
                    <a:pt x="6795" y="2479"/>
                    <a:pt x="6599" y="2008"/>
                    <a:pt x="6236" y="1714"/>
                  </a:cubicBezTo>
                  <a:cubicBezTo>
                    <a:pt x="6057" y="1572"/>
                    <a:pt x="5856" y="1515"/>
                    <a:pt x="5651" y="1515"/>
                  </a:cubicBezTo>
                  <a:cubicBezTo>
                    <a:pt x="5371" y="1515"/>
                    <a:pt x="5085" y="1621"/>
                    <a:pt x="4841" y="1763"/>
                  </a:cubicBezTo>
                  <a:cubicBezTo>
                    <a:pt x="5028" y="1399"/>
                    <a:pt x="5195" y="967"/>
                    <a:pt x="5097" y="575"/>
                  </a:cubicBezTo>
                  <a:cubicBezTo>
                    <a:pt x="5007" y="199"/>
                    <a:pt x="4612" y="0"/>
                    <a:pt x="4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0" name="Google Shape;4000;p21"/>
            <p:cNvSpPr/>
            <p:nvPr/>
          </p:nvSpPr>
          <p:spPr>
            <a:xfrm>
              <a:off x="8252204" y="-24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3117" y="285"/>
                  </a:moveTo>
                  <a:cubicBezTo>
                    <a:pt x="3345" y="285"/>
                    <a:pt x="3579" y="394"/>
                    <a:pt x="3693" y="584"/>
                  </a:cubicBezTo>
                  <a:cubicBezTo>
                    <a:pt x="3899" y="917"/>
                    <a:pt x="3889" y="1359"/>
                    <a:pt x="3869" y="1732"/>
                  </a:cubicBezTo>
                  <a:cubicBezTo>
                    <a:pt x="3850" y="2007"/>
                    <a:pt x="3820" y="2282"/>
                    <a:pt x="3761" y="2547"/>
                  </a:cubicBezTo>
                  <a:cubicBezTo>
                    <a:pt x="3741" y="2629"/>
                    <a:pt x="3799" y="2660"/>
                    <a:pt x="3879" y="2660"/>
                  </a:cubicBezTo>
                  <a:cubicBezTo>
                    <a:pt x="3990" y="2660"/>
                    <a:pt x="4144" y="2600"/>
                    <a:pt x="4184" y="2537"/>
                  </a:cubicBezTo>
                  <a:cubicBezTo>
                    <a:pt x="4360" y="2213"/>
                    <a:pt x="4596" y="1899"/>
                    <a:pt x="4871" y="1654"/>
                  </a:cubicBezTo>
                  <a:cubicBezTo>
                    <a:pt x="5014" y="1527"/>
                    <a:pt x="5195" y="1394"/>
                    <a:pt x="5389" y="1394"/>
                  </a:cubicBezTo>
                  <a:cubicBezTo>
                    <a:pt x="5435" y="1394"/>
                    <a:pt x="5482" y="1401"/>
                    <a:pt x="5529" y="1418"/>
                  </a:cubicBezTo>
                  <a:cubicBezTo>
                    <a:pt x="5764" y="1506"/>
                    <a:pt x="6030" y="1811"/>
                    <a:pt x="6059" y="2066"/>
                  </a:cubicBezTo>
                  <a:cubicBezTo>
                    <a:pt x="6147" y="2734"/>
                    <a:pt x="4763" y="2862"/>
                    <a:pt x="4321" y="2891"/>
                  </a:cubicBezTo>
                  <a:cubicBezTo>
                    <a:pt x="4106" y="2919"/>
                    <a:pt x="3980" y="3178"/>
                    <a:pt x="4230" y="3178"/>
                  </a:cubicBezTo>
                  <a:cubicBezTo>
                    <a:pt x="4243" y="3178"/>
                    <a:pt x="4257" y="3177"/>
                    <a:pt x="4272" y="3176"/>
                  </a:cubicBezTo>
                  <a:cubicBezTo>
                    <a:pt x="4370" y="3176"/>
                    <a:pt x="4478" y="3156"/>
                    <a:pt x="4596" y="3146"/>
                  </a:cubicBezTo>
                  <a:cubicBezTo>
                    <a:pt x="4703" y="3140"/>
                    <a:pt x="4820" y="3135"/>
                    <a:pt x="4940" y="3135"/>
                  </a:cubicBezTo>
                  <a:cubicBezTo>
                    <a:pt x="5527" y="3135"/>
                    <a:pt x="6200" y="3247"/>
                    <a:pt x="6216" y="3784"/>
                  </a:cubicBezTo>
                  <a:cubicBezTo>
                    <a:pt x="6226" y="3981"/>
                    <a:pt x="6147" y="4305"/>
                    <a:pt x="5922" y="4344"/>
                  </a:cubicBezTo>
                  <a:cubicBezTo>
                    <a:pt x="5906" y="4346"/>
                    <a:pt x="5890" y="4347"/>
                    <a:pt x="5874" y="4347"/>
                  </a:cubicBezTo>
                  <a:cubicBezTo>
                    <a:pt x="5665" y="4347"/>
                    <a:pt x="5409" y="4180"/>
                    <a:pt x="5254" y="4089"/>
                  </a:cubicBezTo>
                  <a:cubicBezTo>
                    <a:pt x="4940" y="3892"/>
                    <a:pt x="4655" y="3667"/>
                    <a:pt x="4390" y="3411"/>
                  </a:cubicBezTo>
                  <a:cubicBezTo>
                    <a:pt x="4360" y="3378"/>
                    <a:pt x="4311" y="3364"/>
                    <a:pt x="4257" y="3364"/>
                  </a:cubicBezTo>
                  <a:cubicBezTo>
                    <a:pt x="4150" y="3364"/>
                    <a:pt x="4023" y="3418"/>
                    <a:pt x="3977" y="3490"/>
                  </a:cubicBezTo>
                  <a:cubicBezTo>
                    <a:pt x="3958" y="3519"/>
                    <a:pt x="3958" y="3559"/>
                    <a:pt x="3997" y="3588"/>
                  </a:cubicBezTo>
                  <a:cubicBezTo>
                    <a:pt x="4193" y="3784"/>
                    <a:pt x="4380" y="4010"/>
                    <a:pt x="4547" y="4236"/>
                  </a:cubicBezTo>
                  <a:cubicBezTo>
                    <a:pt x="4704" y="4452"/>
                    <a:pt x="5136" y="5041"/>
                    <a:pt x="4841" y="5306"/>
                  </a:cubicBezTo>
                  <a:cubicBezTo>
                    <a:pt x="4763" y="5375"/>
                    <a:pt x="4630" y="5405"/>
                    <a:pt x="4494" y="5405"/>
                  </a:cubicBezTo>
                  <a:cubicBezTo>
                    <a:pt x="4358" y="5405"/>
                    <a:pt x="4218" y="5375"/>
                    <a:pt x="4125" y="5326"/>
                  </a:cubicBezTo>
                  <a:cubicBezTo>
                    <a:pt x="3948" y="5228"/>
                    <a:pt x="3860" y="5051"/>
                    <a:pt x="3810" y="4865"/>
                  </a:cubicBezTo>
                  <a:cubicBezTo>
                    <a:pt x="3791" y="4747"/>
                    <a:pt x="3771" y="4619"/>
                    <a:pt x="3771" y="4491"/>
                  </a:cubicBezTo>
                  <a:cubicBezTo>
                    <a:pt x="3791" y="4354"/>
                    <a:pt x="3810" y="4226"/>
                    <a:pt x="3820" y="4089"/>
                  </a:cubicBezTo>
                  <a:cubicBezTo>
                    <a:pt x="3824" y="4004"/>
                    <a:pt x="3757" y="3969"/>
                    <a:pt x="3673" y="3969"/>
                  </a:cubicBezTo>
                  <a:cubicBezTo>
                    <a:pt x="3553" y="3969"/>
                    <a:pt x="3402" y="4040"/>
                    <a:pt x="3378" y="4138"/>
                  </a:cubicBezTo>
                  <a:cubicBezTo>
                    <a:pt x="3349" y="4266"/>
                    <a:pt x="3339" y="4413"/>
                    <a:pt x="3339" y="4560"/>
                  </a:cubicBezTo>
                  <a:cubicBezTo>
                    <a:pt x="3259" y="5099"/>
                    <a:pt x="3060" y="5836"/>
                    <a:pt x="2639" y="5836"/>
                  </a:cubicBezTo>
                  <a:cubicBezTo>
                    <a:pt x="2546" y="5836"/>
                    <a:pt x="2443" y="5800"/>
                    <a:pt x="2328" y="5719"/>
                  </a:cubicBezTo>
                  <a:cubicBezTo>
                    <a:pt x="1650" y="5238"/>
                    <a:pt x="2583" y="3932"/>
                    <a:pt x="2937" y="3480"/>
                  </a:cubicBezTo>
                  <a:cubicBezTo>
                    <a:pt x="3030" y="3358"/>
                    <a:pt x="2923" y="3298"/>
                    <a:pt x="2797" y="3298"/>
                  </a:cubicBezTo>
                  <a:cubicBezTo>
                    <a:pt x="2712" y="3298"/>
                    <a:pt x="2617" y="3326"/>
                    <a:pt x="2573" y="3382"/>
                  </a:cubicBezTo>
                  <a:cubicBezTo>
                    <a:pt x="2357" y="3667"/>
                    <a:pt x="2082" y="3932"/>
                    <a:pt x="1778" y="4128"/>
                  </a:cubicBezTo>
                  <a:cubicBezTo>
                    <a:pt x="1629" y="4225"/>
                    <a:pt x="1447" y="4316"/>
                    <a:pt x="1264" y="4316"/>
                  </a:cubicBezTo>
                  <a:cubicBezTo>
                    <a:pt x="1206" y="4316"/>
                    <a:pt x="1148" y="4307"/>
                    <a:pt x="1091" y="4285"/>
                  </a:cubicBezTo>
                  <a:cubicBezTo>
                    <a:pt x="875" y="4207"/>
                    <a:pt x="580" y="3892"/>
                    <a:pt x="600" y="3637"/>
                  </a:cubicBezTo>
                  <a:cubicBezTo>
                    <a:pt x="610" y="3235"/>
                    <a:pt x="1366" y="3127"/>
                    <a:pt x="1650" y="3068"/>
                  </a:cubicBezTo>
                  <a:cubicBezTo>
                    <a:pt x="1965" y="3009"/>
                    <a:pt x="2289" y="2970"/>
                    <a:pt x="2603" y="2950"/>
                  </a:cubicBezTo>
                  <a:cubicBezTo>
                    <a:pt x="2831" y="2931"/>
                    <a:pt x="2939" y="2664"/>
                    <a:pt x="2680" y="2664"/>
                  </a:cubicBezTo>
                  <a:cubicBezTo>
                    <a:pt x="2671" y="2664"/>
                    <a:pt x="2662" y="2664"/>
                    <a:pt x="2652" y="2665"/>
                  </a:cubicBezTo>
                  <a:cubicBezTo>
                    <a:pt x="2491" y="2676"/>
                    <a:pt x="2305" y="2687"/>
                    <a:pt x="2110" y="2687"/>
                  </a:cubicBezTo>
                  <a:cubicBezTo>
                    <a:pt x="1617" y="2687"/>
                    <a:pt x="1068" y="2620"/>
                    <a:pt x="737" y="2331"/>
                  </a:cubicBezTo>
                  <a:cubicBezTo>
                    <a:pt x="472" y="2086"/>
                    <a:pt x="531" y="1457"/>
                    <a:pt x="914" y="1340"/>
                  </a:cubicBezTo>
                  <a:cubicBezTo>
                    <a:pt x="961" y="1325"/>
                    <a:pt x="1011" y="1318"/>
                    <a:pt x="1063" y="1318"/>
                  </a:cubicBezTo>
                  <a:cubicBezTo>
                    <a:pt x="1427" y="1318"/>
                    <a:pt x="1873" y="1650"/>
                    <a:pt x="2131" y="1831"/>
                  </a:cubicBezTo>
                  <a:cubicBezTo>
                    <a:pt x="2416" y="2037"/>
                    <a:pt x="2691" y="2263"/>
                    <a:pt x="2937" y="2518"/>
                  </a:cubicBezTo>
                  <a:cubicBezTo>
                    <a:pt x="2966" y="2548"/>
                    <a:pt x="3015" y="2560"/>
                    <a:pt x="3069" y="2560"/>
                  </a:cubicBezTo>
                  <a:cubicBezTo>
                    <a:pt x="3229" y="2560"/>
                    <a:pt x="3435" y="2449"/>
                    <a:pt x="3339" y="2331"/>
                  </a:cubicBezTo>
                  <a:cubicBezTo>
                    <a:pt x="3153" y="2125"/>
                    <a:pt x="2996" y="1899"/>
                    <a:pt x="2858" y="1664"/>
                  </a:cubicBezTo>
                  <a:cubicBezTo>
                    <a:pt x="2681" y="1369"/>
                    <a:pt x="2406" y="849"/>
                    <a:pt x="2642" y="515"/>
                  </a:cubicBezTo>
                  <a:cubicBezTo>
                    <a:pt x="2752" y="356"/>
                    <a:pt x="2933" y="285"/>
                    <a:pt x="3117" y="285"/>
                  </a:cubicBezTo>
                  <a:close/>
                  <a:moveTo>
                    <a:pt x="3286" y="0"/>
                  </a:moveTo>
                  <a:cubicBezTo>
                    <a:pt x="3024" y="0"/>
                    <a:pt x="2755" y="76"/>
                    <a:pt x="2544" y="191"/>
                  </a:cubicBezTo>
                  <a:cubicBezTo>
                    <a:pt x="2073" y="456"/>
                    <a:pt x="2053" y="957"/>
                    <a:pt x="2249" y="1418"/>
                  </a:cubicBezTo>
                  <a:cubicBezTo>
                    <a:pt x="2249" y="1438"/>
                    <a:pt x="2259" y="1448"/>
                    <a:pt x="2259" y="1457"/>
                  </a:cubicBezTo>
                  <a:cubicBezTo>
                    <a:pt x="1925" y="1237"/>
                    <a:pt x="1530" y="1038"/>
                    <a:pt x="1131" y="1038"/>
                  </a:cubicBezTo>
                  <a:cubicBezTo>
                    <a:pt x="1049" y="1038"/>
                    <a:pt x="966" y="1046"/>
                    <a:pt x="884" y="1065"/>
                  </a:cubicBezTo>
                  <a:cubicBezTo>
                    <a:pt x="403" y="1182"/>
                    <a:pt x="1" y="1732"/>
                    <a:pt x="158" y="2233"/>
                  </a:cubicBezTo>
                  <a:cubicBezTo>
                    <a:pt x="305" y="2665"/>
                    <a:pt x="835" y="2812"/>
                    <a:pt x="1248" y="2881"/>
                  </a:cubicBezTo>
                  <a:cubicBezTo>
                    <a:pt x="924" y="2970"/>
                    <a:pt x="610" y="3078"/>
                    <a:pt x="384" y="3294"/>
                  </a:cubicBezTo>
                  <a:cubicBezTo>
                    <a:pt x="1" y="3637"/>
                    <a:pt x="197" y="4118"/>
                    <a:pt x="560" y="4403"/>
                  </a:cubicBezTo>
                  <a:cubicBezTo>
                    <a:pt x="741" y="4546"/>
                    <a:pt x="945" y="4604"/>
                    <a:pt x="1153" y="4604"/>
                  </a:cubicBezTo>
                  <a:cubicBezTo>
                    <a:pt x="1430" y="4604"/>
                    <a:pt x="1713" y="4500"/>
                    <a:pt x="1955" y="4354"/>
                  </a:cubicBezTo>
                  <a:lnTo>
                    <a:pt x="1955" y="4354"/>
                  </a:lnTo>
                  <a:cubicBezTo>
                    <a:pt x="1768" y="4717"/>
                    <a:pt x="1601" y="5149"/>
                    <a:pt x="1699" y="5542"/>
                  </a:cubicBezTo>
                  <a:cubicBezTo>
                    <a:pt x="1790" y="5920"/>
                    <a:pt x="2189" y="6126"/>
                    <a:pt x="2564" y="6126"/>
                  </a:cubicBezTo>
                  <a:cubicBezTo>
                    <a:pt x="2638" y="6126"/>
                    <a:pt x="2710" y="6118"/>
                    <a:pt x="2780" y="6102"/>
                  </a:cubicBezTo>
                  <a:cubicBezTo>
                    <a:pt x="3172" y="6004"/>
                    <a:pt x="3408" y="5689"/>
                    <a:pt x="3555" y="5326"/>
                  </a:cubicBezTo>
                  <a:cubicBezTo>
                    <a:pt x="3673" y="5493"/>
                    <a:pt x="3850" y="5621"/>
                    <a:pt x="4095" y="5660"/>
                  </a:cubicBezTo>
                  <a:cubicBezTo>
                    <a:pt x="4180" y="5675"/>
                    <a:pt x="4276" y="5683"/>
                    <a:pt x="4377" y="5683"/>
                  </a:cubicBezTo>
                  <a:cubicBezTo>
                    <a:pt x="4740" y="5683"/>
                    <a:pt x="5159" y="5573"/>
                    <a:pt x="5313" y="5257"/>
                  </a:cubicBezTo>
                  <a:cubicBezTo>
                    <a:pt x="5431" y="5022"/>
                    <a:pt x="5352" y="4747"/>
                    <a:pt x="5234" y="4501"/>
                  </a:cubicBezTo>
                  <a:lnTo>
                    <a:pt x="5234" y="4501"/>
                  </a:lnTo>
                  <a:cubicBezTo>
                    <a:pt x="5416" y="4584"/>
                    <a:pt x="5602" y="4634"/>
                    <a:pt x="5785" y="4634"/>
                  </a:cubicBezTo>
                  <a:cubicBezTo>
                    <a:pt x="5908" y="4634"/>
                    <a:pt x="6029" y="4611"/>
                    <a:pt x="6147" y="4560"/>
                  </a:cubicBezTo>
                  <a:cubicBezTo>
                    <a:pt x="6560" y="4383"/>
                    <a:pt x="6795" y="3794"/>
                    <a:pt x="6570" y="3402"/>
                  </a:cubicBezTo>
                  <a:cubicBezTo>
                    <a:pt x="6393" y="3087"/>
                    <a:pt x="6010" y="2970"/>
                    <a:pt x="5656" y="2911"/>
                  </a:cubicBezTo>
                  <a:cubicBezTo>
                    <a:pt x="5941" y="2803"/>
                    <a:pt x="6196" y="2655"/>
                    <a:pt x="6363" y="2429"/>
                  </a:cubicBezTo>
                  <a:cubicBezTo>
                    <a:pt x="6678" y="2037"/>
                    <a:pt x="6383" y="1526"/>
                    <a:pt x="6020" y="1271"/>
                  </a:cubicBezTo>
                  <a:cubicBezTo>
                    <a:pt x="5856" y="1156"/>
                    <a:pt x="5679" y="1108"/>
                    <a:pt x="5501" y="1108"/>
                  </a:cubicBezTo>
                  <a:cubicBezTo>
                    <a:pt x="5177" y="1108"/>
                    <a:pt x="4850" y="1268"/>
                    <a:pt x="4596" y="1477"/>
                  </a:cubicBezTo>
                  <a:cubicBezTo>
                    <a:pt x="4498" y="1565"/>
                    <a:pt x="4409" y="1654"/>
                    <a:pt x="4321" y="1752"/>
                  </a:cubicBezTo>
                  <a:cubicBezTo>
                    <a:pt x="4370" y="1212"/>
                    <a:pt x="4331" y="652"/>
                    <a:pt x="4007" y="289"/>
                  </a:cubicBezTo>
                  <a:cubicBezTo>
                    <a:pt x="3826" y="83"/>
                    <a:pt x="3560" y="0"/>
                    <a:pt x="3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1" name="Google Shape;4001;p21"/>
            <p:cNvSpPr/>
            <p:nvPr/>
          </p:nvSpPr>
          <p:spPr>
            <a:xfrm>
              <a:off x="8591524" y="8522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4156" y="281"/>
                  </a:moveTo>
                  <a:cubicBezTo>
                    <a:pt x="4249" y="281"/>
                    <a:pt x="4352" y="316"/>
                    <a:pt x="4468" y="398"/>
                  </a:cubicBezTo>
                  <a:cubicBezTo>
                    <a:pt x="5155" y="879"/>
                    <a:pt x="4212" y="2195"/>
                    <a:pt x="3869" y="2637"/>
                  </a:cubicBezTo>
                  <a:cubicBezTo>
                    <a:pt x="3770" y="2759"/>
                    <a:pt x="3875" y="2819"/>
                    <a:pt x="3999" y="2819"/>
                  </a:cubicBezTo>
                  <a:cubicBezTo>
                    <a:pt x="4084" y="2819"/>
                    <a:pt x="4178" y="2791"/>
                    <a:pt x="4222" y="2735"/>
                  </a:cubicBezTo>
                  <a:cubicBezTo>
                    <a:pt x="4448" y="2450"/>
                    <a:pt x="4713" y="2185"/>
                    <a:pt x="5018" y="1989"/>
                  </a:cubicBezTo>
                  <a:cubicBezTo>
                    <a:pt x="5174" y="1892"/>
                    <a:pt x="5353" y="1801"/>
                    <a:pt x="5537" y="1801"/>
                  </a:cubicBezTo>
                  <a:cubicBezTo>
                    <a:pt x="5596" y="1801"/>
                    <a:pt x="5655" y="1810"/>
                    <a:pt x="5715" y="1831"/>
                  </a:cubicBezTo>
                  <a:cubicBezTo>
                    <a:pt x="5931" y="1910"/>
                    <a:pt x="6215" y="2234"/>
                    <a:pt x="6206" y="2479"/>
                  </a:cubicBezTo>
                  <a:cubicBezTo>
                    <a:pt x="6186" y="2882"/>
                    <a:pt x="5430" y="2990"/>
                    <a:pt x="5145" y="3049"/>
                  </a:cubicBezTo>
                  <a:cubicBezTo>
                    <a:pt x="4831" y="3108"/>
                    <a:pt x="4507" y="3147"/>
                    <a:pt x="4193" y="3167"/>
                  </a:cubicBezTo>
                  <a:cubicBezTo>
                    <a:pt x="3974" y="3186"/>
                    <a:pt x="3857" y="3453"/>
                    <a:pt x="4116" y="3453"/>
                  </a:cubicBezTo>
                  <a:cubicBezTo>
                    <a:pt x="4125" y="3453"/>
                    <a:pt x="4134" y="3452"/>
                    <a:pt x="4144" y="3452"/>
                  </a:cubicBezTo>
                  <a:cubicBezTo>
                    <a:pt x="4306" y="3441"/>
                    <a:pt x="4491" y="3430"/>
                    <a:pt x="4683" y="3430"/>
                  </a:cubicBezTo>
                  <a:cubicBezTo>
                    <a:pt x="5180" y="3430"/>
                    <a:pt x="5726" y="3498"/>
                    <a:pt x="6058" y="3795"/>
                  </a:cubicBezTo>
                  <a:cubicBezTo>
                    <a:pt x="6333" y="4031"/>
                    <a:pt x="6265" y="4659"/>
                    <a:pt x="5882" y="4777"/>
                  </a:cubicBezTo>
                  <a:cubicBezTo>
                    <a:pt x="5832" y="4794"/>
                    <a:pt x="5780" y="4801"/>
                    <a:pt x="5725" y="4801"/>
                  </a:cubicBezTo>
                  <a:cubicBezTo>
                    <a:pt x="5363" y="4801"/>
                    <a:pt x="4922" y="4466"/>
                    <a:pt x="4674" y="4286"/>
                  </a:cubicBezTo>
                  <a:cubicBezTo>
                    <a:pt x="4379" y="4080"/>
                    <a:pt x="4104" y="3854"/>
                    <a:pt x="3859" y="3609"/>
                  </a:cubicBezTo>
                  <a:cubicBezTo>
                    <a:pt x="3828" y="3575"/>
                    <a:pt x="3775" y="3560"/>
                    <a:pt x="3718" y="3560"/>
                  </a:cubicBezTo>
                  <a:cubicBezTo>
                    <a:pt x="3560" y="3560"/>
                    <a:pt x="3365" y="3670"/>
                    <a:pt x="3466" y="3785"/>
                  </a:cubicBezTo>
                  <a:cubicBezTo>
                    <a:pt x="3643" y="3992"/>
                    <a:pt x="3800" y="4217"/>
                    <a:pt x="3937" y="4453"/>
                  </a:cubicBezTo>
                  <a:cubicBezTo>
                    <a:pt x="4114" y="4748"/>
                    <a:pt x="4389" y="5278"/>
                    <a:pt x="4154" y="5612"/>
                  </a:cubicBezTo>
                  <a:cubicBezTo>
                    <a:pt x="4045" y="5768"/>
                    <a:pt x="3868" y="5838"/>
                    <a:pt x="3686" y="5838"/>
                  </a:cubicBezTo>
                  <a:cubicBezTo>
                    <a:pt x="3456" y="5838"/>
                    <a:pt x="3218" y="5725"/>
                    <a:pt x="3103" y="5533"/>
                  </a:cubicBezTo>
                  <a:cubicBezTo>
                    <a:pt x="2907" y="5199"/>
                    <a:pt x="2907" y="4757"/>
                    <a:pt x="2926" y="4384"/>
                  </a:cubicBezTo>
                  <a:cubicBezTo>
                    <a:pt x="2946" y="4119"/>
                    <a:pt x="2975" y="3835"/>
                    <a:pt x="3044" y="3569"/>
                  </a:cubicBezTo>
                  <a:cubicBezTo>
                    <a:pt x="3064" y="3487"/>
                    <a:pt x="3004" y="3457"/>
                    <a:pt x="2923" y="3457"/>
                  </a:cubicBezTo>
                  <a:cubicBezTo>
                    <a:pt x="2810" y="3457"/>
                    <a:pt x="2656" y="3516"/>
                    <a:pt x="2622" y="3579"/>
                  </a:cubicBezTo>
                  <a:cubicBezTo>
                    <a:pt x="2435" y="3903"/>
                    <a:pt x="2209" y="4217"/>
                    <a:pt x="1925" y="4463"/>
                  </a:cubicBezTo>
                  <a:cubicBezTo>
                    <a:pt x="1782" y="4590"/>
                    <a:pt x="1607" y="4723"/>
                    <a:pt x="1411" y="4723"/>
                  </a:cubicBezTo>
                  <a:cubicBezTo>
                    <a:pt x="1364" y="4723"/>
                    <a:pt x="1316" y="4716"/>
                    <a:pt x="1267" y="4699"/>
                  </a:cubicBezTo>
                  <a:cubicBezTo>
                    <a:pt x="1031" y="4620"/>
                    <a:pt x="766" y="4306"/>
                    <a:pt x="737" y="4051"/>
                  </a:cubicBezTo>
                  <a:cubicBezTo>
                    <a:pt x="648" y="3383"/>
                    <a:pt x="2033" y="3255"/>
                    <a:pt x="2484" y="3226"/>
                  </a:cubicBezTo>
                  <a:cubicBezTo>
                    <a:pt x="2702" y="3197"/>
                    <a:pt x="2820" y="2940"/>
                    <a:pt x="2554" y="2940"/>
                  </a:cubicBezTo>
                  <a:cubicBezTo>
                    <a:pt x="2544" y="2940"/>
                    <a:pt x="2534" y="2940"/>
                    <a:pt x="2524" y="2941"/>
                  </a:cubicBezTo>
                  <a:cubicBezTo>
                    <a:pt x="2425" y="2951"/>
                    <a:pt x="2317" y="2961"/>
                    <a:pt x="2209" y="2970"/>
                  </a:cubicBezTo>
                  <a:cubicBezTo>
                    <a:pt x="2096" y="2979"/>
                    <a:pt x="1970" y="2985"/>
                    <a:pt x="1841" y="2985"/>
                  </a:cubicBezTo>
                  <a:cubicBezTo>
                    <a:pt x="1257" y="2985"/>
                    <a:pt x="596" y="2863"/>
                    <a:pt x="579" y="2332"/>
                  </a:cubicBezTo>
                  <a:cubicBezTo>
                    <a:pt x="570" y="2136"/>
                    <a:pt x="658" y="181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52" y="2028"/>
                  </a:cubicBezTo>
                  <a:cubicBezTo>
                    <a:pt x="1856" y="2224"/>
                    <a:pt x="2150" y="2460"/>
                    <a:pt x="2406" y="2715"/>
                  </a:cubicBezTo>
                  <a:cubicBezTo>
                    <a:pt x="2438" y="2744"/>
                    <a:pt x="2485" y="2756"/>
                    <a:pt x="2536" y="2756"/>
                  </a:cubicBezTo>
                  <a:cubicBezTo>
                    <a:pt x="2644" y="2756"/>
                    <a:pt x="2772" y="2703"/>
                    <a:pt x="2818" y="2637"/>
                  </a:cubicBezTo>
                  <a:cubicBezTo>
                    <a:pt x="2838" y="2597"/>
                    <a:pt x="2838" y="2568"/>
                    <a:pt x="2808" y="2529"/>
                  </a:cubicBezTo>
                  <a:cubicBezTo>
                    <a:pt x="2602" y="2332"/>
                    <a:pt x="2416" y="2116"/>
                    <a:pt x="2249" y="1881"/>
                  </a:cubicBezTo>
                  <a:cubicBezTo>
                    <a:pt x="2092" y="1665"/>
                    <a:pt x="1660" y="1075"/>
                    <a:pt x="1954" y="820"/>
                  </a:cubicBezTo>
                  <a:cubicBezTo>
                    <a:pt x="2039" y="745"/>
                    <a:pt x="2175" y="713"/>
                    <a:pt x="2313" y="713"/>
                  </a:cubicBezTo>
                  <a:cubicBezTo>
                    <a:pt x="2446" y="713"/>
                    <a:pt x="2579" y="743"/>
                    <a:pt x="2671" y="791"/>
                  </a:cubicBezTo>
                  <a:cubicBezTo>
                    <a:pt x="2848" y="889"/>
                    <a:pt x="2936" y="1066"/>
                    <a:pt x="2985" y="1252"/>
                  </a:cubicBezTo>
                  <a:cubicBezTo>
                    <a:pt x="3015" y="1380"/>
                    <a:pt x="3024" y="1498"/>
                    <a:pt x="3024" y="1625"/>
                  </a:cubicBezTo>
                  <a:cubicBezTo>
                    <a:pt x="3005" y="1763"/>
                    <a:pt x="2985" y="1890"/>
                    <a:pt x="2975" y="2028"/>
                  </a:cubicBezTo>
                  <a:cubicBezTo>
                    <a:pt x="2975" y="2114"/>
                    <a:pt x="3045" y="2148"/>
                    <a:pt x="3129" y="2148"/>
                  </a:cubicBezTo>
                  <a:cubicBezTo>
                    <a:pt x="3248" y="2148"/>
                    <a:pt x="3394" y="2080"/>
                    <a:pt x="3417" y="1989"/>
                  </a:cubicBezTo>
                  <a:cubicBezTo>
                    <a:pt x="3447" y="1851"/>
                    <a:pt x="3456" y="1704"/>
                    <a:pt x="3456" y="1557"/>
                  </a:cubicBezTo>
                  <a:cubicBezTo>
                    <a:pt x="3537" y="1017"/>
                    <a:pt x="3736" y="281"/>
                    <a:pt x="4156" y="281"/>
                  </a:cubicBezTo>
                  <a:close/>
                  <a:moveTo>
                    <a:pt x="4241" y="0"/>
                  </a:moveTo>
                  <a:cubicBezTo>
                    <a:pt x="4165" y="0"/>
                    <a:pt x="4089" y="8"/>
                    <a:pt x="4016" y="25"/>
                  </a:cubicBezTo>
                  <a:cubicBezTo>
                    <a:pt x="3623" y="113"/>
                    <a:pt x="3388" y="437"/>
                    <a:pt x="3240" y="791"/>
                  </a:cubicBezTo>
                  <a:cubicBezTo>
                    <a:pt x="3123" y="624"/>
                    <a:pt x="2946" y="496"/>
                    <a:pt x="2700" y="457"/>
                  </a:cubicBezTo>
                  <a:cubicBezTo>
                    <a:pt x="2617" y="442"/>
                    <a:pt x="2523" y="433"/>
                    <a:pt x="2424" y="433"/>
                  </a:cubicBezTo>
                  <a:cubicBezTo>
                    <a:pt x="2065" y="433"/>
                    <a:pt x="1644" y="544"/>
                    <a:pt x="1483" y="859"/>
                  </a:cubicBezTo>
                  <a:cubicBezTo>
                    <a:pt x="1365" y="1105"/>
                    <a:pt x="1443" y="1370"/>
                    <a:pt x="1571" y="1615"/>
                  </a:cubicBezTo>
                  <a:cubicBezTo>
                    <a:pt x="1390" y="1534"/>
                    <a:pt x="1203" y="1487"/>
                    <a:pt x="1018" y="1487"/>
                  </a:cubicBezTo>
                  <a:cubicBezTo>
                    <a:pt x="892" y="1487"/>
                    <a:pt x="768" y="1509"/>
                    <a:pt x="648" y="1557"/>
                  </a:cubicBezTo>
                  <a:cubicBezTo>
                    <a:pt x="236" y="1733"/>
                    <a:pt x="0" y="2322"/>
                    <a:pt x="226" y="2725"/>
                  </a:cubicBezTo>
                  <a:cubicBezTo>
                    <a:pt x="403" y="3029"/>
                    <a:pt x="786" y="3147"/>
                    <a:pt x="1139" y="3206"/>
                  </a:cubicBezTo>
                  <a:cubicBezTo>
                    <a:pt x="854" y="3314"/>
                    <a:pt x="609" y="3471"/>
                    <a:pt x="432" y="3687"/>
                  </a:cubicBezTo>
                  <a:cubicBezTo>
                    <a:pt x="118" y="4090"/>
                    <a:pt x="413" y="4591"/>
                    <a:pt x="776" y="4846"/>
                  </a:cubicBezTo>
                  <a:cubicBezTo>
                    <a:pt x="941" y="4962"/>
                    <a:pt x="1121" y="5011"/>
                    <a:pt x="1301" y="5011"/>
                  </a:cubicBezTo>
                  <a:cubicBezTo>
                    <a:pt x="1623" y="5011"/>
                    <a:pt x="1948" y="4854"/>
                    <a:pt x="2200" y="4640"/>
                  </a:cubicBezTo>
                  <a:cubicBezTo>
                    <a:pt x="2298" y="4561"/>
                    <a:pt x="2396" y="4463"/>
                    <a:pt x="2474" y="4375"/>
                  </a:cubicBezTo>
                  <a:lnTo>
                    <a:pt x="2474" y="4375"/>
                  </a:lnTo>
                  <a:cubicBezTo>
                    <a:pt x="2425" y="4905"/>
                    <a:pt x="2474" y="5474"/>
                    <a:pt x="2789" y="5828"/>
                  </a:cubicBezTo>
                  <a:cubicBezTo>
                    <a:pt x="2976" y="6035"/>
                    <a:pt x="3244" y="6120"/>
                    <a:pt x="3519" y="6120"/>
                  </a:cubicBezTo>
                  <a:cubicBezTo>
                    <a:pt x="3777" y="6120"/>
                    <a:pt x="4042" y="6045"/>
                    <a:pt x="4252" y="5926"/>
                  </a:cubicBezTo>
                  <a:cubicBezTo>
                    <a:pt x="4723" y="5661"/>
                    <a:pt x="4743" y="5160"/>
                    <a:pt x="4556" y="4699"/>
                  </a:cubicBezTo>
                  <a:cubicBezTo>
                    <a:pt x="4546" y="4689"/>
                    <a:pt x="4546" y="4669"/>
                    <a:pt x="4536" y="4659"/>
                  </a:cubicBezTo>
                  <a:lnTo>
                    <a:pt x="4536" y="4659"/>
                  </a:lnTo>
                  <a:cubicBezTo>
                    <a:pt x="4870" y="4879"/>
                    <a:pt x="5272" y="5079"/>
                    <a:pt x="5674" y="5079"/>
                  </a:cubicBezTo>
                  <a:cubicBezTo>
                    <a:pt x="5756" y="5079"/>
                    <a:pt x="5839" y="5070"/>
                    <a:pt x="5921" y="5052"/>
                  </a:cubicBezTo>
                  <a:cubicBezTo>
                    <a:pt x="6392" y="4944"/>
                    <a:pt x="6795" y="4384"/>
                    <a:pt x="6638" y="3893"/>
                  </a:cubicBezTo>
                  <a:cubicBezTo>
                    <a:pt x="6500" y="3452"/>
                    <a:pt x="5970" y="3304"/>
                    <a:pt x="5558" y="3236"/>
                  </a:cubicBezTo>
                  <a:cubicBezTo>
                    <a:pt x="5872" y="3157"/>
                    <a:pt x="6186" y="3039"/>
                    <a:pt x="6422" y="2823"/>
                  </a:cubicBezTo>
                  <a:cubicBezTo>
                    <a:pt x="6805" y="2479"/>
                    <a:pt x="6598" y="2008"/>
                    <a:pt x="6235" y="1714"/>
                  </a:cubicBezTo>
                  <a:cubicBezTo>
                    <a:pt x="6061" y="1572"/>
                    <a:pt x="5861" y="1515"/>
                    <a:pt x="5658" y="1515"/>
                  </a:cubicBezTo>
                  <a:cubicBezTo>
                    <a:pt x="5380" y="1515"/>
                    <a:pt x="5094" y="1621"/>
                    <a:pt x="4851" y="1763"/>
                  </a:cubicBezTo>
                  <a:cubicBezTo>
                    <a:pt x="5027" y="1399"/>
                    <a:pt x="5204" y="967"/>
                    <a:pt x="5106" y="575"/>
                  </a:cubicBezTo>
                  <a:cubicBezTo>
                    <a:pt x="5008" y="199"/>
                    <a:pt x="4618" y="0"/>
                    <a:pt x="4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2" name="Google Shape;4002;p21"/>
            <p:cNvSpPr/>
            <p:nvPr/>
          </p:nvSpPr>
          <p:spPr>
            <a:xfrm>
              <a:off x="8931437" y="-24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22" y="285"/>
                  </a:moveTo>
                  <a:cubicBezTo>
                    <a:pt x="3350" y="285"/>
                    <a:pt x="3583" y="394"/>
                    <a:pt x="3702" y="584"/>
                  </a:cubicBezTo>
                  <a:cubicBezTo>
                    <a:pt x="3898" y="917"/>
                    <a:pt x="3898" y="1359"/>
                    <a:pt x="3869" y="1732"/>
                  </a:cubicBezTo>
                  <a:cubicBezTo>
                    <a:pt x="3859" y="2007"/>
                    <a:pt x="3820" y="2282"/>
                    <a:pt x="3761" y="2547"/>
                  </a:cubicBezTo>
                  <a:cubicBezTo>
                    <a:pt x="3740" y="2629"/>
                    <a:pt x="3800" y="2660"/>
                    <a:pt x="3881" y="2660"/>
                  </a:cubicBezTo>
                  <a:cubicBezTo>
                    <a:pt x="3994" y="2660"/>
                    <a:pt x="4149" y="2600"/>
                    <a:pt x="4183" y="2537"/>
                  </a:cubicBezTo>
                  <a:cubicBezTo>
                    <a:pt x="4360" y="2213"/>
                    <a:pt x="4595" y="1899"/>
                    <a:pt x="4880" y="1654"/>
                  </a:cubicBezTo>
                  <a:cubicBezTo>
                    <a:pt x="5023" y="1527"/>
                    <a:pt x="5198" y="1394"/>
                    <a:pt x="5389" y="1394"/>
                  </a:cubicBezTo>
                  <a:cubicBezTo>
                    <a:pt x="5434" y="1394"/>
                    <a:pt x="5481" y="1401"/>
                    <a:pt x="5528" y="1418"/>
                  </a:cubicBezTo>
                  <a:cubicBezTo>
                    <a:pt x="5774" y="1506"/>
                    <a:pt x="6029" y="1811"/>
                    <a:pt x="6068" y="2066"/>
                  </a:cubicBezTo>
                  <a:cubicBezTo>
                    <a:pt x="6157" y="2734"/>
                    <a:pt x="4762" y="2862"/>
                    <a:pt x="4320" y="2891"/>
                  </a:cubicBezTo>
                  <a:cubicBezTo>
                    <a:pt x="4106" y="2919"/>
                    <a:pt x="3989" y="3178"/>
                    <a:pt x="4231" y="3178"/>
                  </a:cubicBezTo>
                  <a:cubicBezTo>
                    <a:pt x="4243" y="3178"/>
                    <a:pt x="4257" y="3177"/>
                    <a:pt x="4271" y="3176"/>
                  </a:cubicBezTo>
                  <a:cubicBezTo>
                    <a:pt x="4370" y="3176"/>
                    <a:pt x="4487" y="3156"/>
                    <a:pt x="4595" y="3146"/>
                  </a:cubicBezTo>
                  <a:cubicBezTo>
                    <a:pt x="4702" y="3140"/>
                    <a:pt x="4819" y="3135"/>
                    <a:pt x="4940" y="3135"/>
                  </a:cubicBezTo>
                  <a:cubicBezTo>
                    <a:pt x="5530" y="3135"/>
                    <a:pt x="6209" y="3247"/>
                    <a:pt x="6225" y="3784"/>
                  </a:cubicBezTo>
                  <a:cubicBezTo>
                    <a:pt x="6225" y="3981"/>
                    <a:pt x="6147" y="4305"/>
                    <a:pt x="5931" y="4344"/>
                  </a:cubicBezTo>
                  <a:cubicBezTo>
                    <a:pt x="5915" y="4346"/>
                    <a:pt x="5899" y="4347"/>
                    <a:pt x="5883" y="4347"/>
                  </a:cubicBezTo>
                  <a:cubicBezTo>
                    <a:pt x="5674" y="4347"/>
                    <a:pt x="5417" y="4180"/>
                    <a:pt x="5253" y="4089"/>
                  </a:cubicBezTo>
                  <a:cubicBezTo>
                    <a:pt x="4949" y="3892"/>
                    <a:pt x="4654" y="3667"/>
                    <a:pt x="4399" y="3411"/>
                  </a:cubicBezTo>
                  <a:cubicBezTo>
                    <a:pt x="4366" y="3378"/>
                    <a:pt x="4315" y="3364"/>
                    <a:pt x="4259" y="3364"/>
                  </a:cubicBezTo>
                  <a:cubicBezTo>
                    <a:pt x="4151" y="3364"/>
                    <a:pt x="4026" y="3418"/>
                    <a:pt x="3987" y="3490"/>
                  </a:cubicBezTo>
                  <a:cubicBezTo>
                    <a:pt x="3967" y="3519"/>
                    <a:pt x="3967" y="3559"/>
                    <a:pt x="3996" y="3588"/>
                  </a:cubicBezTo>
                  <a:cubicBezTo>
                    <a:pt x="4203" y="3784"/>
                    <a:pt x="4389" y="4010"/>
                    <a:pt x="4546" y="4236"/>
                  </a:cubicBezTo>
                  <a:cubicBezTo>
                    <a:pt x="4713" y="4452"/>
                    <a:pt x="5145" y="5041"/>
                    <a:pt x="4851" y="5306"/>
                  </a:cubicBezTo>
                  <a:cubicBezTo>
                    <a:pt x="4767" y="5375"/>
                    <a:pt x="4632" y="5405"/>
                    <a:pt x="4496" y="5405"/>
                  </a:cubicBezTo>
                  <a:cubicBezTo>
                    <a:pt x="4360" y="5405"/>
                    <a:pt x="4222" y="5375"/>
                    <a:pt x="4134" y="5326"/>
                  </a:cubicBezTo>
                  <a:cubicBezTo>
                    <a:pt x="3957" y="5228"/>
                    <a:pt x="3859" y="5051"/>
                    <a:pt x="3820" y="4865"/>
                  </a:cubicBezTo>
                  <a:cubicBezTo>
                    <a:pt x="3790" y="4747"/>
                    <a:pt x="3780" y="4619"/>
                    <a:pt x="3780" y="4491"/>
                  </a:cubicBezTo>
                  <a:cubicBezTo>
                    <a:pt x="3800" y="4354"/>
                    <a:pt x="3820" y="4226"/>
                    <a:pt x="3820" y="4089"/>
                  </a:cubicBezTo>
                  <a:cubicBezTo>
                    <a:pt x="3824" y="4004"/>
                    <a:pt x="3756" y="3969"/>
                    <a:pt x="3673" y="3969"/>
                  </a:cubicBezTo>
                  <a:cubicBezTo>
                    <a:pt x="3554" y="3969"/>
                    <a:pt x="3405" y="4040"/>
                    <a:pt x="3388" y="4138"/>
                  </a:cubicBezTo>
                  <a:cubicBezTo>
                    <a:pt x="3358" y="4266"/>
                    <a:pt x="3339" y="4413"/>
                    <a:pt x="3339" y="4560"/>
                  </a:cubicBezTo>
                  <a:cubicBezTo>
                    <a:pt x="3258" y="5099"/>
                    <a:pt x="3059" y="5836"/>
                    <a:pt x="2638" y="5836"/>
                  </a:cubicBezTo>
                  <a:cubicBezTo>
                    <a:pt x="2546" y="5836"/>
                    <a:pt x="2442" y="5800"/>
                    <a:pt x="2327" y="5719"/>
                  </a:cubicBezTo>
                  <a:cubicBezTo>
                    <a:pt x="1650" y="5238"/>
                    <a:pt x="2582" y="3932"/>
                    <a:pt x="2936" y="3480"/>
                  </a:cubicBezTo>
                  <a:cubicBezTo>
                    <a:pt x="3035" y="3358"/>
                    <a:pt x="2930" y="3298"/>
                    <a:pt x="2806" y="3298"/>
                  </a:cubicBezTo>
                  <a:cubicBezTo>
                    <a:pt x="2721" y="3298"/>
                    <a:pt x="2626" y="3326"/>
                    <a:pt x="2582" y="3382"/>
                  </a:cubicBezTo>
                  <a:cubicBezTo>
                    <a:pt x="2357" y="3667"/>
                    <a:pt x="2082" y="3932"/>
                    <a:pt x="1777" y="4128"/>
                  </a:cubicBezTo>
                  <a:cubicBezTo>
                    <a:pt x="1629" y="4225"/>
                    <a:pt x="1452" y="4316"/>
                    <a:pt x="1268" y="4316"/>
                  </a:cubicBezTo>
                  <a:cubicBezTo>
                    <a:pt x="1209" y="4316"/>
                    <a:pt x="1149" y="4307"/>
                    <a:pt x="1090" y="4285"/>
                  </a:cubicBezTo>
                  <a:cubicBezTo>
                    <a:pt x="874" y="4207"/>
                    <a:pt x="589" y="3892"/>
                    <a:pt x="599" y="3637"/>
                  </a:cubicBezTo>
                  <a:cubicBezTo>
                    <a:pt x="619" y="3235"/>
                    <a:pt x="1365" y="3127"/>
                    <a:pt x="1660" y="3068"/>
                  </a:cubicBezTo>
                  <a:cubicBezTo>
                    <a:pt x="1974" y="3009"/>
                    <a:pt x="2288" y="2970"/>
                    <a:pt x="2612" y="2950"/>
                  </a:cubicBezTo>
                  <a:cubicBezTo>
                    <a:pt x="2830" y="2931"/>
                    <a:pt x="2948" y="2664"/>
                    <a:pt x="2680" y="2664"/>
                  </a:cubicBezTo>
                  <a:cubicBezTo>
                    <a:pt x="2671" y="2664"/>
                    <a:pt x="2661" y="2664"/>
                    <a:pt x="2651" y="2665"/>
                  </a:cubicBezTo>
                  <a:cubicBezTo>
                    <a:pt x="2490" y="2676"/>
                    <a:pt x="2304" y="2687"/>
                    <a:pt x="2110" y="2687"/>
                  </a:cubicBezTo>
                  <a:cubicBezTo>
                    <a:pt x="1617" y="2687"/>
                    <a:pt x="1070" y="2620"/>
                    <a:pt x="746" y="2331"/>
                  </a:cubicBezTo>
                  <a:cubicBezTo>
                    <a:pt x="471" y="2086"/>
                    <a:pt x="540" y="1457"/>
                    <a:pt x="913" y="1340"/>
                  </a:cubicBezTo>
                  <a:cubicBezTo>
                    <a:pt x="961" y="1325"/>
                    <a:pt x="1011" y="1318"/>
                    <a:pt x="1062" y="1318"/>
                  </a:cubicBezTo>
                  <a:cubicBezTo>
                    <a:pt x="1428" y="1318"/>
                    <a:pt x="1881" y="1650"/>
                    <a:pt x="2131" y="1831"/>
                  </a:cubicBezTo>
                  <a:cubicBezTo>
                    <a:pt x="2416" y="2037"/>
                    <a:pt x="2690" y="2263"/>
                    <a:pt x="2936" y="2518"/>
                  </a:cubicBezTo>
                  <a:cubicBezTo>
                    <a:pt x="2966" y="2548"/>
                    <a:pt x="3015" y="2560"/>
                    <a:pt x="3070" y="2560"/>
                  </a:cubicBezTo>
                  <a:cubicBezTo>
                    <a:pt x="3232" y="2560"/>
                    <a:pt x="3441" y="2449"/>
                    <a:pt x="3339" y="2331"/>
                  </a:cubicBezTo>
                  <a:cubicBezTo>
                    <a:pt x="3162" y="2125"/>
                    <a:pt x="3005" y="1899"/>
                    <a:pt x="2867" y="1664"/>
                  </a:cubicBezTo>
                  <a:cubicBezTo>
                    <a:pt x="2690" y="1369"/>
                    <a:pt x="2406" y="849"/>
                    <a:pt x="2641" y="515"/>
                  </a:cubicBezTo>
                  <a:cubicBezTo>
                    <a:pt x="2756" y="356"/>
                    <a:pt x="2937" y="285"/>
                    <a:pt x="3122" y="285"/>
                  </a:cubicBezTo>
                  <a:close/>
                  <a:moveTo>
                    <a:pt x="3287" y="0"/>
                  </a:moveTo>
                  <a:cubicBezTo>
                    <a:pt x="3026" y="0"/>
                    <a:pt x="2759" y="76"/>
                    <a:pt x="2553" y="191"/>
                  </a:cubicBezTo>
                  <a:cubicBezTo>
                    <a:pt x="2072" y="456"/>
                    <a:pt x="2062" y="957"/>
                    <a:pt x="2249" y="1418"/>
                  </a:cubicBezTo>
                  <a:cubicBezTo>
                    <a:pt x="2249" y="1438"/>
                    <a:pt x="2258" y="1448"/>
                    <a:pt x="2268" y="1457"/>
                  </a:cubicBezTo>
                  <a:cubicBezTo>
                    <a:pt x="1926" y="1237"/>
                    <a:pt x="1530" y="1038"/>
                    <a:pt x="1130" y="1038"/>
                  </a:cubicBezTo>
                  <a:cubicBezTo>
                    <a:pt x="1048" y="1038"/>
                    <a:pt x="966" y="1046"/>
                    <a:pt x="884" y="1065"/>
                  </a:cubicBezTo>
                  <a:cubicBezTo>
                    <a:pt x="403" y="1182"/>
                    <a:pt x="0" y="1732"/>
                    <a:pt x="167" y="2233"/>
                  </a:cubicBezTo>
                  <a:cubicBezTo>
                    <a:pt x="304" y="2665"/>
                    <a:pt x="835" y="2812"/>
                    <a:pt x="1247" y="2881"/>
                  </a:cubicBezTo>
                  <a:cubicBezTo>
                    <a:pt x="933" y="2970"/>
                    <a:pt x="619" y="3078"/>
                    <a:pt x="383" y="3294"/>
                  </a:cubicBezTo>
                  <a:cubicBezTo>
                    <a:pt x="0" y="3637"/>
                    <a:pt x="206" y="4118"/>
                    <a:pt x="570" y="4403"/>
                  </a:cubicBezTo>
                  <a:cubicBezTo>
                    <a:pt x="746" y="4546"/>
                    <a:pt x="948" y="4604"/>
                    <a:pt x="1154" y="4604"/>
                  </a:cubicBezTo>
                  <a:cubicBezTo>
                    <a:pt x="1429" y="4604"/>
                    <a:pt x="1713" y="4500"/>
                    <a:pt x="1954" y="4354"/>
                  </a:cubicBezTo>
                  <a:lnTo>
                    <a:pt x="1954" y="4354"/>
                  </a:lnTo>
                  <a:cubicBezTo>
                    <a:pt x="1768" y="4717"/>
                    <a:pt x="1601" y="5149"/>
                    <a:pt x="1699" y="5542"/>
                  </a:cubicBezTo>
                  <a:cubicBezTo>
                    <a:pt x="1789" y="5920"/>
                    <a:pt x="2188" y="6126"/>
                    <a:pt x="2563" y="6126"/>
                  </a:cubicBezTo>
                  <a:cubicBezTo>
                    <a:pt x="2637" y="6126"/>
                    <a:pt x="2710" y="6118"/>
                    <a:pt x="2779" y="6102"/>
                  </a:cubicBezTo>
                  <a:cubicBezTo>
                    <a:pt x="3181" y="6004"/>
                    <a:pt x="3417" y="5689"/>
                    <a:pt x="3564" y="5326"/>
                  </a:cubicBezTo>
                  <a:cubicBezTo>
                    <a:pt x="3682" y="5493"/>
                    <a:pt x="3849" y="5621"/>
                    <a:pt x="4095" y="5660"/>
                  </a:cubicBezTo>
                  <a:cubicBezTo>
                    <a:pt x="4180" y="5675"/>
                    <a:pt x="4276" y="5683"/>
                    <a:pt x="4376" y="5683"/>
                  </a:cubicBezTo>
                  <a:cubicBezTo>
                    <a:pt x="4740" y="5683"/>
                    <a:pt x="5160" y="5573"/>
                    <a:pt x="5322" y="5257"/>
                  </a:cubicBezTo>
                  <a:cubicBezTo>
                    <a:pt x="5440" y="5022"/>
                    <a:pt x="5351" y="4747"/>
                    <a:pt x="5234" y="4501"/>
                  </a:cubicBezTo>
                  <a:lnTo>
                    <a:pt x="5234" y="4501"/>
                  </a:lnTo>
                  <a:cubicBezTo>
                    <a:pt x="5416" y="4584"/>
                    <a:pt x="5602" y="4634"/>
                    <a:pt x="5787" y="4634"/>
                  </a:cubicBezTo>
                  <a:cubicBezTo>
                    <a:pt x="5911" y="4634"/>
                    <a:pt x="6034" y="4611"/>
                    <a:pt x="6157" y="4560"/>
                  </a:cubicBezTo>
                  <a:cubicBezTo>
                    <a:pt x="6559" y="4383"/>
                    <a:pt x="6805" y="3794"/>
                    <a:pt x="6579" y="3402"/>
                  </a:cubicBezTo>
                  <a:cubicBezTo>
                    <a:pt x="6392" y="3087"/>
                    <a:pt x="6009" y="2970"/>
                    <a:pt x="5656" y="2911"/>
                  </a:cubicBezTo>
                  <a:cubicBezTo>
                    <a:pt x="5941" y="2803"/>
                    <a:pt x="6196" y="2655"/>
                    <a:pt x="6363" y="2429"/>
                  </a:cubicBezTo>
                  <a:cubicBezTo>
                    <a:pt x="6677" y="2037"/>
                    <a:pt x="6382" y="1526"/>
                    <a:pt x="6019" y="1271"/>
                  </a:cubicBezTo>
                  <a:cubicBezTo>
                    <a:pt x="5856" y="1156"/>
                    <a:pt x="5678" y="1108"/>
                    <a:pt x="5500" y="1108"/>
                  </a:cubicBezTo>
                  <a:cubicBezTo>
                    <a:pt x="5176" y="1108"/>
                    <a:pt x="4849" y="1268"/>
                    <a:pt x="4595" y="1477"/>
                  </a:cubicBezTo>
                  <a:cubicBezTo>
                    <a:pt x="4497" y="1565"/>
                    <a:pt x="4409" y="1654"/>
                    <a:pt x="4320" y="1752"/>
                  </a:cubicBezTo>
                  <a:cubicBezTo>
                    <a:pt x="4370" y="1212"/>
                    <a:pt x="4330" y="652"/>
                    <a:pt x="4006" y="289"/>
                  </a:cubicBezTo>
                  <a:cubicBezTo>
                    <a:pt x="3825" y="83"/>
                    <a:pt x="3560" y="0"/>
                    <a:pt x="3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3" name="Google Shape;4003;p21"/>
            <p:cNvSpPr/>
            <p:nvPr/>
          </p:nvSpPr>
          <p:spPr>
            <a:xfrm>
              <a:off x="6367387" y="207872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4169" y="282"/>
                  </a:moveTo>
                  <a:cubicBezTo>
                    <a:pt x="4261" y="282"/>
                    <a:pt x="4363" y="317"/>
                    <a:pt x="4478" y="398"/>
                  </a:cubicBezTo>
                  <a:cubicBezTo>
                    <a:pt x="5155" y="889"/>
                    <a:pt x="4222" y="2195"/>
                    <a:pt x="3869" y="2637"/>
                  </a:cubicBezTo>
                  <a:cubicBezTo>
                    <a:pt x="3769" y="2766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5"/>
                  </a:cubicBezTo>
                  <a:cubicBezTo>
                    <a:pt x="4448" y="2460"/>
                    <a:pt x="4723" y="2195"/>
                    <a:pt x="5028" y="1998"/>
                  </a:cubicBezTo>
                  <a:cubicBezTo>
                    <a:pt x="5179" y="1900"/>
                    <a:pt x="5359" y="1802"/>
                    <a:pt x="5545" y="1802"/>
                  </a:cubicBezTo>
                  <a:cubicBezTo>
                    <a:pt x="5601" y="1802"/>
                    <a:pt x="5658" y="1811"/>
                    <a:pt x="5715" y="1832"/>
                  </a:cubicBezTo>
                  <a:cubicBezTo>
                    <a:pt x="5931" y="1920"/>
                    <a:pt x="6216" y="2234"/>
                    <a:pt x="6206" y="2480"/>
                  </a:cubicBezTo>
                  <a:cubicBezTo>
                    <a:pt x="6186" y="2882"/>
                    <a:pt x="5440" y="2990"/>
                    <a:pt x="5145" y="304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1" y="3186"/>
                    <a:pt x="3853" y="3462"/>
                    <a:pt x="4139" y="3462"/>
                  </a:cubicBezTo>
                  <a:cubicBezTo>
                    <a:pt x="4144" y="3462"/>
                    <a:pt x="4149" y="3462"/>
                    <a:pt x="4154" y="3461"/>
                  </a:cubicBezTo>
                  <a:cubicBezTo>
                    <a:pt x="4323" y="3447"/>
                    <a:pt x="4521" y="3434"/>
                    <a:pt x="4726" y="3434"/>
                  </a:cubicBezTo>
                  <a:cubicBezTo>
                    <a:pt x="5211" y="3434"/>
                    <a:pt x="5741" y="3506"/>
                    <a:pt x="6059" y="3795"/>
                  </a:cubicBezTo>
                  <a:cubicBezTo>
                    <a:pt x="6334" y="4041"/>
                    <a:pt x="6265" y="4659"/>
                    <a:pt x="5892" y="4787"/>
                  </a:cubicBezTo>
                  <a:cubicBezTo>
                    <a:pt x="5844" y="4802"/>
                    <a:pt x="5794" y="4808"/>
                    <a:pt x="5743" y="4808"/>
                  </a:cubicBezTo>
                  <a:cubicBezTo>
                    <a:pt x="5377" y="4808"/>
                    <a:pt x="4924" y="4477"/>
                    <a:pt x="4674" y="4296"/>
                  </a:cubicBezTo>
                  <a:cubicBezTo>
                    <a:pt x="4389" y="4090"/>
                    <a:pt x="4114" y="3854"/>
                    <a:pt x="3869" y="3609"/>
                  </a:cubicBezTo>
                  <a:cubicBezTo>
                    <a:pt x="3839" y="3579"/>
                    <a:pt x="3789" y="3566"/>
                    <a:pt x="3734" y="3566"/>
                  </a:cubicBezTo>
                  <a:cubicBezTo>
                    <a:pt x="3572" y="3566"/>
                    <a:pt x="3364" y="3676"/>
                    <a:pt x="3466" y="3786"/>
                  </a:cubicBezTo>
                  <a:cubicBezTo>
                    <a:pt x="3643" y="3992"/>
                    <a:pt x="3810" y="4218"/>
                    <a:pt x="3948" y="4453"/>
                  </a:cubicBezTo>
                  <a:cubicBezTo>
                    <a:pt x="4114" y="4748"/>
                    <a:pt x="4399" y="5278"/>
                    <a:pt x="4164" y="5612"/>
                  </a:cubicBezTo>
                  <a:cubicBezTo>
                    <a:pt x="4051" y="5768"/>
                    <a:pt x="3873" y="5838"/>
                    <a:pt x="3692" y="5838"/>
                  </a:cubicBezTo>
                  <a:cubicBezTo>
                    <a:pt x="3463" y="5838"/>
                    <a:pt x="3228" y="5725"/>
                    <a:pt x="3113" y="5533"/>
                  </a:cubicBezTo>
                  <a:cubicBezTo>
                    <a:pt x="2907" y="5209"/>
                    <a:pt x="2907" y="4767"/>
                    <a:pt x="293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1"/>
                    <a:pt x="3002" y="3459"/>
                    <a:pt x="2918" y="3459"/>
                  </a:cubicBezTo>
                  <a:cubicBezTo>
                    <a:pt x="2806" y="3459"/>
                    <a:pt x="2656" y="3517"/>
                    <a:pt x="2622" y="3579"/>
                  </a:cubicBezTo>
                  <a:cubicBezTo>
                    <a:pt x="2445" y="3903"/>
                    <a:pt x="2210" y="4227"/>
                    <a:pt x="1935" y="4473"/>
                  </a:cubicBezTo>
                  <a:cubicBezTo>
                    <a:pt x="1782" y="4601"/>
                    <a:pt x="1604" y="4729"/>
                    <a:pt x="1410" y="4729"/>
                  </a:cubicBezTo>
                  <a:cubicBezTo>
                    <a:pt x="1366" y="4729"/>
                    <a:pt x="1322" y="4723"/>
                    <a:pt x="1277" y="4708"/>
                  </a:cubicBezTo>
                  <a:cubicBezTo>
                    <a:pt x="1031" y="4620"/>
                    <a:pt x="776" y="4316"/>
                    <a:pt x="737" y="4051"/>
                  </a:cubicBezTo>
                  <a:cubicBezTo>
                    <a:pt x="648" y="3393"/>
                    <a:pt x="2043" y="3265"/>
                    <a:pt x="2485" y="3226"/>
                  </a:cubicBezTo>
                  <a:cubicBezTo>
                    <a:pt x="2703" y="3197"/>
                    <a:pt x="2829" y="2940"/>
                    <a:pt x="2564" y="2940"/>
                  </a:cubicBezTo>
                  <a:cubicBezTo>
                    <a:pt x="2554" y="2940"/>
                    <a:pt x="2544" y="2940"/>
                    <a:pt x="2534" y="2941"/>
                  </a:cubicBezTo>
                  <a:cubicBezTo>
                    <a:pt x="2435" y="2951"/>
                    <a:pt x="2318" y="2961"/>
                    <a:pt x="2210" y="2971"/>
                  </a:cubicBezTo>
                  <a:cubicBezTo>
                    <a:pt x="2091" y="2980"/>
                    <a:pt x="1960" y="2986"/>
                    <a:pt x="1826" y="2986"/>
                  </a:cubicBezTo>
                  <a:cubicBezTo>
                    <a:pt x="1245" y="2986"/>
                    <a:pt x="596" y="2866"/>
                    <a:pt x="580" y="2332"/>
                  </a:cubicBezTo>
                  <a:cubicBezTo>
                    <a:pt x="580" y="2146"/>
                    <a:pt x="658" y="182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52" y="2038"/>
                  </a:cubicBezTo>
                  <a:cubicBezTo>
                    <a:pt x="1866" y="2224"/>
                    <a:pt x="2151" y="2460"/>
                    <a:pt x="2406" y="2715"/>
                  </a:cubicBezTo>
                  <a:cubicBezTo>
                    <a:pt x="2438" y="2747"/>
                    <a:pt x="2486" y="2760"/>
                    <a:pt x="2539" y="2760"/>
                  </a:cubicBezTo>
                  <a:cubicBezTo>
                    <a:pt x="2649" y="2760"/>
                    <a:pt x="2779" y="2703"/>
                    <a:pt x="2818" y="2637"/>
                  </a:cubicBezTo>
                  <a:cubicBezTo>
                    <a:pt x="2838" y="2607"/>
                    <a:pt x="2838" y="2568"/>
                    <a:pt x="2809" y="2539"/>
                  </a:cubicBezTo>
                  <a:cubicBezTo>
                    <a:pt x="2602" y="2332"/>
                    <a:pt x="2426" y="2116"/>
                    <a:pt x="2259" y="1890"/>
                  </a:cubicBezTo>
                  <a:cubicBezTo>
                    <a:pt x="2092" y="1665"/>
                    <a:pt x="1660" y="1075"/>
                    <a:pt x="1954" y="820"/>
                  </a:cubicBezTo>
                  <a:cubicBezTo>
                    <a:pt x="2036" y="748"/>
                    <a:pt x="2167" y="718"/>
                    <a:pt x="2301" y="718"/>
                  </a:cubicBezTo>
                  <a:cubicBezTo>
                    <a:pt x="2440" y="718"/>
                    <a:pt x="2581" y="750"/>
                    <a:pt x="2671" y="801"/>
                  </a:cubicBezTo>
                  <a:cubicBezTo>
                    <a:pt x="2848" y="889"/>
                    <a:pt x="2946" y="1075"/>
                    <a:pt x="2985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5" y="1900"/>
                    <a:pt x="2985" y="2028"/>
                  </a:cubicBezTo>
                  <a:cubicBezTo>
                    <a:pt x="2981" y="2119"/>
                    <a:pt x="3052" y="2156"/>
                    <a:pt x="3137" y="2156"/>
                  </a:cubicBezTo>
                  <a:cubicBezTo>
                    <a:pt x="3255" y="2156"/>
                    <a:pt x="3400" y="2085"/>
                    <a:pt x="3417" y="1989"/>
                  </a:cubicBezTo>
                  <a:cubicBezTo>
                    <a:pt x="3447" y="1851"/>
                    <a:pt x="3466" y="1704"/>
                    <a:pt x="3466" y="1566"/>
                  </a:cubicBezTo>
                  <a:cubicBezTo>
                    <a:pt x="3547" y="1026"/>
                    <a:pt x="3747" y="282"/>
                    <a:pt x="4169" y="282"/>
                  </a:cubicBezTo>
                  <a:close/>
                  <a:moveTo>
                    <a:pt x="4241" y="1"/>
                  </a:moveTo>
                  <a:cubicBezTo>
                    <a:pt x="4168" y="1"/>
                    <a:pt x="4095" y="9"/>
                    <a:pt x="4026" y="25"/>
                  </a:cubicBezTo>
                  <a:cubicBezTo>
                    <a:pt x="3624" y="113"/>
                    <a:pt x="3398" y="437"/>
                    <a:pt x="3250" y="791"/>
                  </a:cubicBezTo>
                  <a:cubicBezTo>
                    <a:pt x="3123" y="624"/>
                    <a:pt x="2956" y="506"/>
                    <a:pt x="2710" y="457"/>
                  </a:cubicBezTo>
                  <a:cubicBezTo>
                    <a:pt x="2629" y="443"/>
                    <a:pt x="2537" y="435"/>
                    <a:pt x="2441" y="435"/>
                  </a:cubicBezTo>
                  <a:cubicBezTo>
                    <a:pt x="2075" y="435"/>
                    <a:pt x="1648" y="550"/>
                    <a:pt x="1493" y="869"/>
                  </a:cubicBezTo>
                  <a:cubicBezTo>
                    <a:pt x="1365" y="1105"/>
                    <a:pt x="1454" y="1380"/>
                    <a:pt x="1571" y="1616"/>
                  </a:cubicBezTo>
                  <a:cubicBezTo>
                    <a:pt x="1391" y="1540"/>
                    <a:pt x="1207" y="1492"/>
                    <a:pt x="1024" y="1492"/>
                  </a:cubicBezTo>
                  <a:cubicBezTo>
                    <a:pt x="898" y="1492"/>
                    <a:pt x="772" y="1514"/>
                    <a:pt x="648" y="1566"/>
                  </a:cubicBezTo>
                  <a:cubicBezTo>
                    <a:pt x="246" y="1733"/>
                    <a:pt x="0" y="2323"/>
                    <a:pt x="236" y="2725"/>
                  </a:cubicBezTo>
                  <a:cubicBezTo>
                    <a:pt x="413" y="3039"/>
                    <a:pt x="796" y="3157"/>
                    <a:pt x="1149" y="3206"/>
                  </a:cubicBezTo>
                  <a:cubicBezTo>
                    <a:pt x="864" y="3314"/>
                    <a:pt x="609" y="3471"/>
                    <a:pt x="442" y="3687"/>
                  </a:cubicBezTo>
                  <a:cubicBezTo>
                    <a:pt x="128" y="4090"/>
                    <a:pt x="423" y="4600"/>
                    <a:pt x="786" y="4856"/>
                  </a:cubicBezTo>
                  <a:cubicBezTo>
                    <a:pt x="949" y="4970"/>
                    <a:pt x="1125" y="5018"/>
                    <a:pt x="1302" y="5018"/>
                  </a:cubicBezTo>
                  <a:cubicBezTo>
                    <a:pt x="1627" y="5018"/>
                    <a:pt x="1955" y="4856"/>
                    <a:pt x="2210" y="4640"/>
                  </a:cubicBezTo>
                  <a:cubicBezTo>
                    <a:pt x="2308" y="4561"/>
                    <a:pt x="2396" y="4473"/>
                    <a:pt x="2485" y="4375"/>
                  </a:cubicBezTo>
                  <a:lnTo>
                    <a:pt x="2485" y="4375"/>
                  </a:lnTo>
                  <a:cubicBezTo>
                    <a:pt x="2435" y="4905"/>
                    <a:pt x="2475" y="5474"/>
                    <a:pt x="2799" y="5838"/>
                  </a:cubicBezTo>
                  <a:cubicBezTo>
                    <a:pt x="2978" y="6042"/>
                    <a:pt x="3241" y="6125"/>
                    <a:pt x="3513" y="6125"/>
                  </a:cubicBezTo>
                  <a:cubicBezTo>
                    <a:pt x="3777" y="6125"/>
                    <a:pt x="4049" y="6047"/>
                    <a:pt x="4262" y="5926"/>
                  </a:cubicBezTo>
                  <a:cubicBezTo>
                    <a:pt x="4733" y="5661"/>
                    <a:pt x="4743" y="5160"/>
                    <a:pt x="4556" y="4699"/>
                  </a:cubicBezTo>
                  <a:cubicBezTo>
                    <a:pt x="4556" y="468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4" y="4886"/>
                    <a:pt x="5264" y="5083"/>
                    <a:pt x="5658" y="5083"/>
                  </a:cubicBezTo>
                  <a:cubicBezTo>
                    <a:pt x="5746" y="5083"/>
                    <a:pt x="5834" y="5074"/>
                    <a:pt x="5921" y="5052"/>
                  </a:cubicBezTo>
                  <a:cubicBezTo>
                    <a:pt x="6402" y="4944"/>
                    <a:pt x="6805" y="4384"/>
                    <a:pt x="6638" y="3894"/>
                  </a:cubicBezTo>
                  <a:cubicBezTo>
                    <a:pt x="6500" y="3461"/>
                    <a:pt x="5970" y="3314"/>
                    <a:pt x="5558" y="3236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80"/>
                    <a:pt x="6599" y="2008"/>
                    <a:pt x="6245" y="1724"/>
                  </a:cubicBezTo>
                  <a:cubicBezTo>
                    <a:pt x="6063" y="1580"/>
                    <a:pt x="5858" y="1522"/>
                    <a:pt x="5649" y="1522"/>
                  </a:cubicBezTo>
                  <a:cubicBezTo>
                    <a:pt x="5373" y="1522"/>
                    <a:pt x="5091" y="1623"/>
                    <a:pt x="4851" y="1763"/>
                  </a:cubicBezTo>
                  <a:cubicBezTo>
                    <a:pt x="5037" y="1409"/>
                    <a:pt x="5204" y="967"/>
                    <a:pt x="5106" y="585"/>
                  </a:cubicBezTo>
                  <a:cubicBezTo>
                    <a:pt x="5016" y="207"/>
                    <a:pt x="4617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4" name="Google Shape;4004;p21"/>
            <p:cNvSpPr/>
            <p:nvPr/>
          </p:nvSpPr>
          <p:spPr>
            <a:xfrm>
              <a:off x="6707300" y="199358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22" y="287"/>
                  </a:moveTo>
                  <a:cubicBezTo>
                    <a:pt x="3351" y="287"/>
                    <a:pt x="3587" y="397"/>
                    <a:pt x="3702" y="583"/>
                  </a:cubicBezTo>
                  <a:cubicBezTo>
                    <a:pt x="3898" y="916"/>
                    <a:pt x="3898" y="1358"/>
                    <a:pt x="3879" y="1731"/>
                  </a:cubicBezTo>
                  <a:cubicBezTo>
                    <a:pt x="3859" y="2006"/>
                    <a:pt x="383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4000" y="2667"/>
                    <a:pt x="4149" y="2608"/>
                    <a:pt x="4183" y="2546"/>
                  </a:cubicBezTo>
                  <a:cubicBezTo>
                    <a:pt x="4370" y="2222"/>
                    <a:pt x="4596" y="1898"/>
                    <a:pt x="4880" y="1653"/>
                  </a:cubicBezTo>
                  <a:cubicBezTo>
                    <a:pt x="5023" y="1526"/>
                    <a:pt x="5198" y="1393"/>
                    <a:pt x="5394" y="1393"/>
                  </a:cubicBezTo>
                  <a:cubicBezTo>
                    <a:pt x="5441" y="1393"/>
                    <a:pt x="5489" y="1400"/>
                    <a:pt x="5538" y="1417"/>
                  </a:cubicBezTo>
                  <a:cubicBezTo>
                    <a:pt x="5774" y="1506"/>
                    <a:pt x="6039" y="1810"/>
                    <a:pt x="6068" y="2065"/>
                  </a:cubicBezTo>
                  <a:cubicBezTo>
                    <a:pt x="6157" y="2733"/>
                    <a:pt x="4772" y="2861"/>
                    <a:pt x="4321" y="2900"/>
                  </a:cubicBezTo>
                  <a:cubicBezTo>
                    <a:pt x="4103" y="2928"/>
                    <a:pt x="3985" y="3186"/>
                    <a:pt x="4251" y="3186"/>
                  </a:cubicBezTo>
                  <a:cubicBezTo>
                    <a:pt x="4261" y="3186"/>
                    <a:pt x="4271" y="3185"/>
                    <a:pt x="4281" y="3185"/>
                  </a:cubicBezTo>
                  <a:cubicBezTo>
                    <a:pt x="4380" y="3175"/>
                    <a:pt x="4488" y="3165"/>
                    <a:pt x="4605" y="3145"/>
                  </a:cubicBezTo>
                  <a:cubicBezTo>
                    <a:pt x="4710" y="3139"/>
                    <a:pt x="4825" y="3134"/>
                    <a:pt x="4944" y="3134"/>
                  </a:cubicBezTo>
                  <a:cubicBezTo>
                    <a:pt x="5529" y="3134"/>
                    <a:pt x="6209" y="3247"/>
                    <a:pt x="6226" y="3793"/>
                  </a:cubicBezTo>
                  <a:cubicBezTo>
                    <a:pt x="6235" y="3980"/>
                    <a:pt x="6147" y="4304"/>
                    <a:pt x="5931" y="4343"/>
                  </a:cubicBezTo>
                  <a:cubicBezTo>
                    <a:pt x="5911" y="4347"/>
                    <a:pt x="5890" y="4349"/>
                    <a:pt x="5869" y="4349"/>
                  </a:cubicBezTo>
                  <a:cubicBezTo>
                    <a:pt x="5663" y="4349"/>
                    <a:pt x="5415" y="4186"/>
                    <a:pt x="5263" y="4088"/>
                  </a:cubicBezTo>
                  <a:cubicBezTo>
                    <a:pt x="4949" y="3901"/>
                    <a:pt x="4655" y="3666"/>
                    <a:pt x="4399" y="3410"/>
                  </a:cubicBezTo>
                  <a:cubicBezTo>
                    <a:pt x="4371" y="3379"/>
                    <a:pt x="4324" y="3365"/>
                    <a:pt x="4272" y="3365"/>
                  </a:cubicBezTo>
                  <a:cubicBezTo>
                    <a:pt x="4165" y="3365"/>
                    <a:pt x="4033" y="3423"/>
                    <a:pt x="3987" y="3489"/>
                  </a:cubicBezTo>
                  <a:cubicBezTo>
                    <a:pt x="3967" y="3518"/>
                    <a:pt x="3967" y="3558"/>
                    <a:pt x="4006" y="3587"/>
                  </a:cubicBezTo>
                  <a:cubicBezTo>
                    <a:pt x="4203" y="3793"/>
                    <a:pt x="4389" y="4009"/>
                    <a:pt x="4556" y="4235"/>
                  </a:cubicBezTo>
                  <a:cubicBezTo>
                    <a:pt x="4713" y="4461"/>
                    <a:pt x="5145" y="5050"/>
                    <a:pt x="4851" y="5306"/>
                  </a:cubicBezTo>
                  <a:cubicBezTo>
                    <a:pt x="4769" y="5378"/>
                    <a:pt x="4640" y="5407"/>
                    <a:pt x="4508" y="5407"/>
                  </a:cubicBezTo>
                  <a:cubicBezTo>
                    <a:pt x="4370" y="5407"/>
                    <a:pt x="4229" y="5375"/>
                    <a:pt x="4134" y="5325"/>
                  </a:cubicBezTo>
                  <a:cubicBezTo>
                    <a:pt x="3957" y="5237"/>
                    <a:pt x="3869" y="5050"/>
                    <a:pt x="3820" y="4864"/>
                  </a:cubicBezTo>
                  <a:cubicBezTo>
                    <a:pt x="3790" y="4746"/>
                    <a:pt x="3781" y="4618"/>
                    <a:pt x="3781" y="4491"/>
                  </a:cubicBezTo>
                  <a:cubicBezTo>
                    <a:pt x="3800" y="4363"/>
                    <a:pt x="3820" y="4225"/>
                    <a:pt x="3830" y="4098"/>
                  </a:cubicBezTo>
                  <a:cubicBezTo>
                    <a:pt x="3834" y="4007"/>
                    <a:pt x="3763" y="3970"/>
                    <a:pt x="3677" y="3970"/>
                  </a:cubicBezTo>
                  <a:cubicBezTo>
                    <a:pt x="3559" y="3970"/>
                    <a:pt x="3411" y="4040"/>
                    <a:pt x="3388" y="4137"/>
                  </a:cubicBezTo>
                  <a:cubicBezTo>
                    <a:pt x="3358" y="4275"/>
                    <a:pt x="3349" y="4422"/>
                    <a:pt x="3349" y="4559"/>
                  </a:cubicBezTo>
                  <a:cubicBezTo>
                    <a:pt x="3268" y="5099"/>
                    <a:pt x="3068" y="5844"/>
                    <a:pt x="2646" y="5844"/>
                  </a:cubicBezTo>
                  <a:cubicBezTo>
                    <a:pt x="2554" y="5844"/>
                    <a:pt x="2452" y="5809"/>
                    <a:pt x="2337" y="5728"/>
                  </a:cubicBezTo>
                  <a:cubicBezTo>
                    <a:pt x="1650" y="5237"/>
                    <a:pt x="2593" y="3931"/>
                    <a:pt x="2936" y="3489"/>
                  </a:cubicBezTo>
                  <a:cubicBezTo>
                    <a:pt x="3036" y="3360"/>
                    <a:pt x="2929" y="3297"/>
                    <a:pt x="2803" y="3297"/>
                  </a:cubicBezTo>
                  <a:cubicBezTo>
                    <a:pt x="2719" y="3297"/>
                    <a:pt x="2626" y="3326"/>
                    <a:pt x="2583" y="3381"/>
                  </a:cubicBezTo>
                  <a:cubicBezTo>
                    <a:pt x="2357" y="3666"/>
                    <a:pt x="2092" y="3931"/>
                    <a:pt x="1787" y="4127"/>
                  </a:cubicBezTo>
                  <a:cubicBezTo>
                    <a:pt x="1632" y="4223"/>
                    <a:pt x="1455" y="4319"/>
                    <a:pt x="1277" y="4319"/>
                  </a:cubicBezTo>
                  <a:cubicBezTo>
                    <a:pt x="1218" y="4319"/>
                    <a:pt x="1159" y="4309"/>
                    <a:pt x="1100" y="4284"/>
                  </a:cubicBezTo>
                  <a:cubicBezTo>
                    <a:pt x="884" y="4206"/>
                    <a:pt x="589" y="3892"/>
                    <a:pt x="599" y="3646"/>
                  </a:cubicBezTo>
                  <a:cubicBezTo>
                    <a:pt x="619" y="3244"/>
                    <a:pt x="1375" y="3126"/>
                    <a:pt x="1660" y="3077"/>
                  </a:cubicBezTo>
                  <a:cubicBezTo>
                    <a:pt x="1974" y="3008"/>
                    <a:pt x="2298" y="2969"/>
                    <a:pt x="2612" y="2949"/>
                  </a:cubicBezTo>
                  <a:cubicBezTo>
                    <a:pt x="2844" y="2939"/>
                    <a:pt x="2952" y="2664"/>
                    <a:pt x="2676" y="2664"/>
                  </a:cubicBezTo>
                  <a:cubicBezTo>
                    <a:pt x="2671" y="2664"/>
                    <a:pt x="2666" y="2664"/>
                    <a:pt x="2661" y="2664"/>
                  </a:cubicBezTo>
                  <a:cubicBezTo>
                    <a:pt x="2489" y="2679"/>
                    <a:pt x="2290" y="2692"/>
                    <a:pt x="2084" y="2692"/>
                  </a:cubicBezTo>
                  <a:cubicBezTo>
                    <a:pt x="1598" y="2692"/>
                    <a:pt x="1071" y="2620"/>
                    <a:pt x="747" y="2330"/>
                  </a:cubicBezTo>
                  <a:cubicBezTo>
                    <a:pt x="481" y="2085"/>
                    <a:pt x="540" y="1466"/>
                    <a:pt x="923" y="1339"/>
                  </a:cubicBezTo>
                  <a:cubicBezTo>
                    <a:pt x="971" y="1324"/>
                    <a:pt x="1021" y="1317"/>
                    <a:pt x="1072" y="1317"/>
                  </a:cubicBezTo>
                  <a:cubicBezTo>
                    <a:pt x="1436" y="1317"/>
                    <a:pt x="1883" y="1649"/>
                    <a:pt x="2141" y="1830"/>
                  </a:cubicBezTo>
                  <a:cubicBezTo>
                    <a:pt x="2426" y="2036"/>
                    <a:pt x="2701" y="2262"/>
                    <a:pt x="2946" y="2517"/>
                  </a:cubicBezTo>
                  <a:cubicBezTo>
                    <a:pt x="2976" y="2547"/>
                    <a:pt x="3025" y="2560"/>
                    <a:pt x="3078" y="2560"/>
                  </a:cubicBezTo>
                  <a:cubicBezTo>
                    <a:pt x="3237" y="2560"/>
                    <a:pt x="3441" y="2448"/>
                    <a:pt x="3339" y="2330"/>
                  </a:cubicBezTo>
                  <a:cubicBezTo>
                    <a:pt x="3162" y="2134"/>
                    <a:pt x="3005" y="1898"/>
                    <a:pt x="2867" y="1673"/>
                  </a:cubicBezTo>
                  <a:cubicBezTo>
                    <a:pt x="2691" y="1378"/>
                    <a:pt x="2416" y="848"/>
                    <a:pt x="2651" y="514"/>
                  </a:cubicBezTo>
                  <a:cubicBezTo>
                    <a:pt x="2760" y="357"/>
                    <a:pt x="2939" y="287"/>
                    <a:pt x="3122" y="287"/>
                  </a:cubicBezTo>
                  <a:close/>
                  <a:moveTo>
                    <a:pt x="3298" y="1"/>
                  </a:moveTo>
                  <a:cubicBezTo>
                    <a:pt x="3036" y="1"/>
                    <a:pt x="2766" y="79"/>
                    <a:pt x="2553" y="200"/>
                  </a:cubicBezTo>
                  <a:cubicBezTo>
                    <a:pt x="2082" y="465"/>
                    <a:pt x="2062" y="966"/>
                    <a:pt x="2249" y="1427"/>
                  </a:cubicBezTo>
                  <a:cubicBezTo>
                    <a:pt x="2259" y="1437"/>
                    <a:pt x="2269" y="1447"/>
                    <a:pt x="2269" y="1457"/>
                  </a:cubicBezTo>
                  <a:cubicBezTo>
                    <a:pt x="1939" y="1240"/>
                    <a:pt x="1544" y="1042"/>
                    <a:pt x="1148" y="1042"/>
                  </a:cubicBezTo>
                  <a:cubicBezTo>
                    <a:pt x="1060" y="1042"/>
                    <a:pt x="972" y="1052"/>
                    <a:pt x="884" y="1074"/>
                  </a:cubicBezTo>
                  <a:cubicBezTo>
                    <a:pt x="413" y="1182"/>
                    <a:pt x="10" y="1741"/>
                    <a:pt x="167" y="2232"/>
                  </a:cubicBezTo>
                  <a:cubicBezTo>
                    <a:pt x="305" y="2664"/>
                    <a:pt x="845" y="2812"/>
                    <a:pt x="1247" y="2890"/>
                  </a:cubicBezTo>
                  <a:cubicBezTo>
                    <a:pt x="933" y="2969"/>
                    <a:pt x="619" y="3086"/>
                    <a:pt x="383" y="3293"/>
                  </a:cubicBezTo>
                  <a:cubicBezTo>
                    <a:pt x="0" y="3646"/>
                    <a:pt x="207" y="4117"/>
                    <a:pt x="570" y="4402"/>
                  </a:cubicBezTo>
                  <a:cubicBezTo>
                    <a:pt x="747" y="4546"/>
                    <a:pt x="951" y="4604"/>
                    <a:pt x="1159" y="4604"/>
                  </a:cubicBezTo>
                  <a:cubicBezTo>
                    <a:pt x="1434" y="4604"/>
                    <a:pt x="1718" y="4503"/>
                    <a:pt x="1964" y="4363"/>
                  </a:cubicBezTo>
                  <a:lnTo>
                    <a:pt x="1964" y="4363"/>
                  </a:lnTo>
                  <a:cubicBezTo>
                    <a:pt x="1778" y="4716"/>
                    <a:pt x="1601" y="5148"/>
                    <a:pt x="1699" y="5541"/>
                  </a:cubicBezTo>
                  <a:cubicBezTo>
                    <a:pt x="1798" y="5919"/>
                    <a:pt x="2191" y="6125"/>
                    <a:pt x="2570" y="6125"/>
                  </a:cubicBezTo>
                  <a:cubicBezTo>
                    <a:pt x="2644" y="6125"/>
                    <a:pt x="2718" y="6117"/>
                    <a:pt x="2789" y="6101"/>
                  </a:cubicBezTo>
                  <a:cubicBezTo>
                    <a:pt x="3182" y="6012"/>
                    <a:pt x="3417" y="5688"/>
                    <a:pt x="3565" y="5335"/>
                  </a:cubicBezTo>
                  <a:cubicBezTo>
                    <a:pt x="3682" y="5502"/>
                    <a:pt x="3859" y="5620"/>
                    <a:pt x="4105" y="5669"/>
                  </a:cubicBezTo>
                  <a:cubicBezTo>
                    <a:pt x="4184" y="5683"/>
                    <a:pt x="4274" y="5691"/>
                    <a:pt x="4369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1"/>
                    <a:pt x="5361" y="4746"/>
                    <a:pt x="5234" y="4510"/>
                  </a:cubicBezTo>
                  <a:lnTo>
                    <a:pt x="5234" y="4510"/>
                  </a:lnTo>
                  <a:cubicBezTo>
                    <a:pt x="5420" y="4586"/>
                    <a:pt x="5606" y="4634"/>
                    <a:pt x="5789" y="4634"/>
                  </a:cubicBezTo>
                  <a:cubicBezTo>
                    <a:pt x="5914" y="4634"/>
                    <a:pt x="6037" y="4611"/>
                    <a:pt x="6157" y="4559"/>
                  </a:cubicBezTo>
                  <a:cubicBezTo>
                    <a:pt x="6569" y="4392"/>
                    <a:pt x="6805" y="3803"/>
                    <a:pt x="6579" y="3401"/>
                  </a:cubicBezTo>
                  <a:cubicBezTo>
                    <a:pt x="6402" y="3086"/>
                    <a:pt x="6019" y="2969"/>
                    <a:pt x="5666" y="2920"/>
                  </a:cubicBezTo>
                  <a:cubicBezTo>
                    <a:pt x="5951" y="2812"/>
                    <a:pt x="6196" y="2654"/>
                    <a:pt x="6373" y="2438"/>
                  </a:cubicBezTo>
                  <a:cubicBezTo>
                    <a:pt x="6687" y="2036"/>
                    <a:pt x="6392" y="1525"/>
                    <a:pt x="6029" y="1270"/>
                  </a:cubicBezTo>
                  <a:cubicBezTo>
                    <a:pt x="5866" y="1156"/>
                    <a:pt x="5690" y="1107"/>
                    <a:pt x="5513" y="1107"/>
                  </a:cubicBezTo>
                  <a:cubicBezTo>
                    <a:pt x="5188" y="1107"/>
                    <a:pt x="4860" y="1270"/>
                    <a:pt x="4605" y="1486"/>
                  </a:cubicBezTo>
                  <a:cubicBezTo>
                    <a:pt x="4507" y="1565"/>
                    <a:pt x="4419" y="1653"/>
                    <a:pt x="4330" y="1751"/>
                  </a:cubicBezTo>
                  <a:cubicBezTo>
                    <a:pt x="4380" y="1221"/>
                    <a:pt x="4330" y="651"/>
                    <a:pt x="4016" y="288"/>
                  </a:cubicBezTo>
                  <a:cubicBezTo>
                    <a:pt x="3832" y="84"/>
                    <a:pt x="3569" y="1"/>
                    <a:pt x="3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5" name="Google Shape;4005;p21"/>
            <p:cNvSpPr/>
            <p:nvPr/>
          </p:nvSpPr>
          <p:spPr>
            <a:xfrm>
              <a:off x="7046901" y="207872"/>
              <a:ext cx="211950" cy="191023"/>
            </a:xfrm>
            <a:custGeom>
              <a:avLst/>
              <a:gdLst/>
              <a:ahLst/>
              <a:cxnLst/>
              <a:rect l="l" t="t" r="r" b="b"/>
              <a:pathLst>
                <a:path w="6796" h="6125" extrusionOk="0">
                  <a:moveTo>
                    <a:pt x="4159" y="282"/>
                  </a:moveTo>
                  <a:cubicBezTo>
                    <a:pt x="4251" y="282"/>
                    <a:pt x="4354" y="317"/>
                    <a:pt x="4468" y="398"/>
                  </a:cubicBezTo>
                  <a:cubicBezTo>
                    <a:pt x="5146" y="889"/>
                    <a:pt x="4213" y="2195"/>
                    <a:pt x="3869" y="2637"/>
                  </a:cubicBezTo>
                  <a:cubicBezTo>
                    <a:pt x="3769" y="2766"/>
                    <a:pt x="3877" y="2828"/>
                    <a:pt x="4002" y="2828"/>
                  </a:cubicBezTo>
                  <a:cubicBezTo>
                    <a:pt x="4087" y="2828"/>
                    <a:pt x="4179" y="2800"/>
                    <a:pt x="4223" y="2745"/>
                  </a:cubicBezTo>
                  <a:cubicBezTo>
                    <a:pt x="4439" y="2460"/>
                    <a:pt x="4714" y="2195"/>
                    <a:pt x="5018" y="1998"/>
                  </a:cubicBezTo>
                  <a:cubicBezTo>
                    <a:pt x="5167" y="1894"/>
                    <a:pt x="5350" y="1801"/>
                    <a:pt x="5533" y="1801"/>
                  </a:cubicBezTo>
                  <a:cubicBezTo>
                    <a:pt x="5591" y="1801"/>
                    <a:pt x="5649" y="1810"/>
                    <a:pt x="5705" y="1832"/>
                  </a:cubicBezTo>
                  <a:cubicBezTo>
                    <a:pt x="5921" y="1920"/>
                    <a:pt x="6216" y="2234"/>
                    <a:pt x="6206" y="2480"/>
                  </a:cubicBezTo>
                  <a:cubicBezTo>
                    <a:pt x="6186" y="2882"/>
                    <a:pt x="5430" y="2990"/>
                    <a:pt x="5146" y="3049"/>
                  </a:cubicBezTo>
                  <a:cubicBezTo>
                    <a:pt x="4831" y="3118"/>
                    <a:pt x="4507" y="3157"/>
                    <a:pt x="4193" y="3177"/>
                  </a:cubicBezTo>
                  <a:cubicBezTo>
                    <a:pt x="3962" y="3186"/>
                    <a:pt x="3853" y="3462"/>
                    <a:pt x="4129" y="3462"/>
                  </a:cubicBezTo>
                  <a:cubicBezTo>
                    <a:pt x="4134" y="3462"/>
                    <a:pt x="4139" y="3462"/>
                    <a:pt x="4144" y="3461"/>
                  </a:cubicBezTo>
                  <a:cubicBezTo>
                    <a:pt x="4314" y="3447"/>
                    <a:pt x="4511" y="3434"/>
                    <a:pt x="4717" y="3434"/>
                  </a:cubicBezTo>
                  <a:cubicBezTo>
                    <a:pt x="5202" y="3434"/>
                    <a:pt x="5735" y="3506"/>
                    <a:pt x="6059" y="3795"/>
                  </a:cubicBezTo>
                  <a:cubicBezTo>
                    <a:pt x="6324" y="4041"/>
                    <a:pt x="6265" y="4659"/>
                    <a:pt x="5882" y="4787"/>
                  </a:cubicBezTo>
                  <a:cubicBezTo>
                    <a:pt x="5835" y="4802"/>
                    <a:pt x="5785" y="4808"/>
                    <a:pt x="5733" y="4808"/>
                  </a:cubicBezTo>
                  <a:cubicBezTo>
                    <a:pt x="5369" y="4808"/>
                    <a:pt x="4923" y="4477"/>
                    <a:pt x="4664" y="4296"/>
                  </a:cubicBezTo>
                  <a:cubicBezTo>
                    <a:pt x="4380" y="4090"/>
                    <a:pt x="4105" y="3854"/>
                    <a:pt x="3859" y="3609"/>
                  </a:cubicBezTo>
                  <a:cubicBezTo>
                    <a:pt x="3829" y="3579"/>
                    <a:pt x="3780" y="3566"/>
                    <a:pt x="3726" y="3566"/>
                  </a:cubicBezTo>
                  <a:cubicBezTo>
                    <a:pt x="3567" y="3566"/>
                    <a:pt x="3362" y="3676"/>
                    <a:pt x="3457" y="3786"/>
                  </a:cubicBezTo>
                  <a:cubicBezTo>
                    <a:pt x="3643" y="3992"/>
                    <a:pt x="3800" y="4218"/>
                    <a:pt x="3938" y="4453"/>
                  </a:cubicBezTo>
                  <a:cubicBezTo>
                    <a:pt x="4115" y="4748"/>
                    <a:pt x="4390" y="5278"/>
                    <a:pt x="4154" y="5612"/>
                  </a:cubicBezTo>
                  <a:cubicBezTo>
                    <a:pt x="4046" y="5768"/>
                    <a:pt x="3869" y="5838"/>
                    <a:pt x="3687" y="5838"/>
                  </a:cubicBezTo>
                  <a:cubicBezTo>
                    <a:pt x="3456" y="5838"/>
                    <a:pt x="3219" y="5725"/>
                    <a:pt x="3103" y="553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76" y="3844"/>
                    <a:pt x="3044" y="3579"/>
                  </a:cubicBezTo>
                  <a:cubicBezTo>
                    <a:pt x="3061" y="3491"/>
                    <a:pt x="2997" y="3459"/>
                    <a:pt x="2913" y="3459"/>
                  </a:cubicBezTo>
                  <a:cubicBezTo>
                    <a:pt x="2801" y="3459"/>
                    <a:pt x="2652" y="3517"/>
                    <a:pt x="2612" y="3579"/>
                  </a:cubicBezTo>
                  <a:cubicBezTo>
                    <a:pt x="2436" y="3903"/>
                    <a:pt x="2200" y="4227"/>
                    <a:pt x="1925" y="4473"/>
                  </a:cubicBezTo>
                  <a:cubicBezTo>
                    <a:pt x="1781" y="4601"/>
                    <a:pt x="1597" y="4729"/>
                    <a:pt x="1401" y="4729"/>
                  </a:cubicBezTo>
                  <a:cubicBezTo>
                    <a:pt x="1357" y="4729"/>
                    <a:pt x="1312" y="4723"/>
                    <a:pt x="1267" y="4708"/>
                  </a:cubicBezTo>
                  <a:cubicBezTo>
                    <a:pt x="1031" y="4620"/>
                    <a:pt x="766" y="4316"/>
                    <a:pt x="737" y="4051"/>
                  </a:cubicBezTo>
                  <a:cubicBezTo>
                    <a:pt x="649" y="3393"/>
                    <a:pt x="2033" y="3265"/>
                    <a:pt x="2475" y="3226"/>
                  </a:cubicBezTo>
                  <a:cubicBezTo>
                    <a:pt x="2693" y="3197"/>
                    <a:pt x="2819" y="2940"/>
                    <a:pt x="2554" y="2940"/>
                  </a:cubicBezTo>
                  <a:cubicBezTo>
                    <a:pt x="2544" y="2940"/>
                    <a:pt x="2534" y="2940"/>
                    <a:pt x="2524" y="2941"/>
                  </a:cubicBezTo>
                  <a:cubicBezTo>
                    <a:pt x="2426" y="2951"/>
                    <a:pt x="2318" y="2961"/>
                    <a:pt x="2200" y="2971"/>
                  </a:cubicBezTo>
                  <a:cubicBezTo>
                    <a:pt x="2082" y="2980"/>
                    <a:pt x="1951" y="2986"/>
                    <a:pt x="1817" y="2986"/>
                  </a:cubicBezTo>
                  <a:cubicBezTo>
                    <a:pt x="1239" y="2986"/>
                    <a:pt x="596" y="2866"/>
                    <a:pt x="580" y="2332"/>
                  </a:cubicBezTo>
                  <a:cubicBezTo>
                    <a:pt x="570" y="2146"/>
                    <a:pt x="649" y="182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42" y="2038"/>
                  </a:cubicBezTo>
                  <a:cubicBezTo>
                    <a:pt x="1856" y="2224"/>
                    <a:pt x="2141" y="2460"/>
                    <a:pt x="2406" y="2715"/>
                  </a:cubicBezTo>
                  <a:cubicBezTo>
                    <a:pt x="2435" y="2747"/>
                    <a:pt x="2481" y="2760"/>
                    <a:pt x="2533" y="2760"/>
                  </a:cubicBezTo>
                  <a:cubicBezTo>
                    <a:pt x="2641" y="2760"/>
                    <a:pt x="2772" y="2703"/>
                    <a:pt x="2819" y="2637"/>
                  </a:cubicBezTo>
                  <a:cubicBezTo>
                    <a:pt x="2838" y="2607"/>
                    <a:pt x="2838" y="2568"/>
                    <a:pt x="2799" y="2539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65"/>
                    <a:pt x="1660" y="1075"/>
                    <a:pt x="1954" y="820"/>
                  </a:cubicBezTo>
                  <a:cubicBezTo>
                    <a:pt x="2031" y="748"/>
                    <a:pt x="2160" y="718"/>
                    <a:pt x="2294" y="718"/>
                  </a:cubicBezTo>
                  <a:cubicBezTo>
                    <a:pt x="2432" y="718"/>
                    <a:pt x="2576" y="750"/>
                    <a:pt x="2671" y="801"/>
                  </a:cubicBezTo>
                  <a:cubicBezTo>
                    <a:pt x="2848" y="889"/>
                    <a:pt x="2936" y="1075"/>
                    <a:pt x="2985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5" y="1900"/>
                    <a:pt x="2976" y="2028"/>
                  </a:cubicBezTo>
                  <a:cubicBezTo>
                    <a:pt x="2972" y="2119"/>
                    <a:pt x="3042" y="2156"/>
                    <a:pt x="3128" y="2156"/>
                  </a:cubicBezTo>
                  <a:cubicBezTo>
                    <a:pt x="3247" y="2156"/>
                    <a:pt x="3395" y="2085"/>
                    <a:pt x="3417" y="1989"/>
                  </a:cubicBezTo>
                  <a:cubicBezTo>
                    <a:pt x="3447" y="1851"/>
                    <a:pt x="3457" y="1704"/>
                    <a:pt x="3457" y="1566"/>
                  </a:cubicBezTo>
                  <a:cubicBezTo>
                    <a:pt x="3537" y="1026"/>
                    <a:pt x="3737" y="282"/>
                    <a:pt x="4159" y="282"/>
                  </a:cubicBezTo>
                  <a:close/>
                  <a:moveTo>
                    <a:pt x="4232" y="1"/>
                  </a:moveTo>
                  <a:cubicBezTo>
                    <a:pt x="4158" y="1"/>
                    <a:pt x="4086" y="9"/>
                    <a:pt x="4016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46" y="506"/>
                    <a:pt x="2701" y="457"/>
                  </a:cubicBezTo>
                  <a:cubicBezTo>
                    <a:pt x="2619" y="443"/>
                    <a:pt x="2528" y="435"/>
                    <a:pt x="2432" y="435"/>
                  </a:cubicBezTo>
                  <a:cubicBezTo>
                    <a:pt x="2066" y="435"/>
                    <a:pt x="1639" y="550"/>
                    <a:pt x="1483" y="869"/>
                  </a:cubicBezTo>
                  <a:cubicBezTo>
                    <a:pt x="1365" y="1105"/>
                    <a:pt x="1444" y="1380"/>
                    <a:pt x="1572" y="1616"/>
                  </a:cubicBezTo>
                  <a:cubicBezTo>
                    <a:pt x="1385" y="1540"/>
                    <a:pt x="1199" y="1492"/>
                    <a:pt x="1017" y="1492"/>
                  </a:cubicBezTo>
                  <a:cubicBezTo>
                    <a:pt x="892" y="1492"/>
                    <a:pt x="768" y="1514"/>
                    <a:pt x="649" y="1566"/>
                  </a:cubicBezTo>
                  <a:cubicBezTo>
                    <a:pt x="236" y="1733"/>
                    <a:pt x="1" y="2323"/>
                    <a:pt x="226" y="2725"/>
                  </a:cubicBezTo>
                  <a:cubicBezTo>
                    <a:pt x="403" y="3039"/>
                    <a:pt x="786" y="3157"/>
                    <a:pt x="1140" y="3206"/>
                  </a:cubicBezTo>
                  <a:cubicBezTo>
                    <a:pt x="855" y="3314"/>
                    <a:pt x="599" y="3471"/>
                    <a:pt x="433" y="3687"/>
                  </a:cubicBezTo>
                  <a:cubicBezTo>
                    <a:pt x="118" y="4090"/>
                    <a:pt x="413" y="4600"/>
                    <a:pt x="776" y="4856"/>
                  </a:cubicBezTo>
                  <a:cubicBezTo>
                    <a:pt x="939" y="4970"/>
                    <a:pt x="1115" y="5018"/>
                    <a:pt x="1292" y="5018"/>
                  </a:cubicBezTo>
                  <a:cubicBezTo>
                    <a:pt x="1618" y="5018"/>
                    <a:pt x="1946" y="4856"/>
                    <a:pt x="2200" y="4640"/>
                  </a:cubicBezTo>
                  <a:cubicBezTo>
                    <a:pt x="2298" y="4561"/>
                    <a:pt x="2387" y="447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4"/>
                    <a:pt x="2789" y="5838"/>
                  </a:cubicBezTo>
                  <a:cubicBezTo>
                    <a:pt x="2969" y="6042"/>
                    <a:pt x="3231" y="6125"/>
                    <a:pt x="3503" y="6125"/>
                  </a:cubicBezTo>
                  <a:cubicBezTo>
                    <a:pt x="3767" y="6125"/>
                    <a:pt x="4039" y="6047"/>
                    <a:pt x="4252" y="5926"/>
                  </a:cubicBezTo>
                  <a:cubicBezTo>
                    <a:pt x="4723" y="5661"/>
                    <a:pt x="4743" y="5160"/>
                    <a:pt x="4556" y="4699"/>
                  </a:cubicBezTo>
                  <a:cubicBezTo>
                    <a:pt x="4547" y="4689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66" y="4886"/>
                    <a:pt x="5255" y="5083"/>
                    <a:pt x="5649" y="5083"/>
                  </a:cubicBezTo>
                  <a:cubicBezTo>
                    <a:pt x="5736" y="5083"/>
                    <a:pt x="5824" y="5074"/>
                    <a:pt x="5911" y="5052"/>
                  </a:cubicBezTo>
                  <a:cubicBezTo>
                    <a:pt x="6393" y="4944"/>
                    <a:pt x="6795" y="4384"/>
                    <a:pt x="6638" y="3894"/>
                  </a:cubicBezTo>
                  <a:cubicBezTo>
                    <a:pt x="6501" y="3461"/>
                    <a:pt x="5961" y="3314"/>
                    <a:pt x="5548" y="3236"/>
                  </a:cubicBezTo>
                  <a:cubicBezTo>
                    <a:pt x="5872" y="3157"/>
                    <a:pt x="6186" y="3039"/>
                    <a:pt x="6412" y="2833"/>
                  </a:cubicBezTo>
                  <a:cubicBezTo>
                    <a:pt x="6795" y="2480"/>
                    <a:pt x="6599" y="2008"/>
                    <a:pt x="6236" y="1724"/>
                  </a:cubicBezTo>
                  <a:cubicBezTo>
                    <a:pt x="6054" y="1580"/>
                    <a:pt x="5850" y="1522"/>
                    <a:pt x="5642" y="1522"/>
                  </a:cubicBezTo>
                  <a:cubicBezTo>
                    <a:pt x="5368" y="1522"/>
                    <a:pt x="5087" y="1623"/>
                    <a:pt x="4841" y="1763"/>
                  </a:cubicBezTo>
                  <a:cubicBezTo>
                    <a:pt x="5028" y="1400"/>
                    <a:pt x="5195" y="967"/>
                    <a:pt x="5106" y="585"/>
                  </a:cubicBezTo>
                  <a:cubicBezTo>
                    <a:pt x="5008" y="207"/>
                    <a:pt x="4607" y="1"/>
                    <a:pt x="4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6" name="Google Shape;4006;p21"/>
            <p:cNvSpPr/>
            <p:nvPr/>
          </p:nvSpPr>
          <p:spPr>
            <a:xfrm>
              <a:off x="7386813" y="199358"/>
              <a:ext cx="211950" cy="191023"/>
            </a:xfrm>
            <a:custGeom>
              <a:avLst/>
              <a:gdLst/>
              <a:ahLst/>
              <a:cxnLst/>
              <a:rect l="l" t="t" r="r" b="b"/>
              <a:pathLst>
                <a:path w="6796" h="6125" extrusionOk="0">
                  <a:moveTo>
                    <a:pt x="3112" y="287"/>
                  </a:moveTo>
                  <a:cubicBezTo>
                    <a:pt x="3342" y="287"/>
                    <a:pt x="3578" y="397"/>
                    <a:pt x="3692" y="583"/>
                  </a:cubicBezTo>
                  <a:cubicBezTo>
                    <a:pt x="3899" y="916"/>
                    <a:pt x="3899" y="1358"/>
                    <a:pt x="386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4000" y="2667"/>
                    <a:pt x="4150" y="2608"/>
                    <a:pt x="4183" y="2546"/>
                  </a:cubicBezTo>
                  <a:cubicBezTo>
                    <a:pt x="4360" y="2222"/>
                    <a:pt x="4596" y="1898"/>
                    <a:pt x="4871" y="1653"/>
                  </a:cubicBezTo>
                  <a:cubicBezTo>
                    <a:pt x="5021" y="1526"/>
                    <a:pt x="5198" y="1393"/>
                    <a:pt x="5389" y="1393"/>
                  </a:cubicBezTo>
                  <a:cubicBezTo>
                    <a:pt x="5435" y="1393"/>
                    <a:pt x="5481" y="1400"/>
                    <a:pt x="5529" y="1417"/>
                  </a:cubicBezTo>
                  <a:cubicBezTo>
                    <a:pt x="5764" y="1506"/>
                    <a:pt x="6029" y="1810"/>
                    <a:pt x="6059" y="2065"/>
                  </a:cubicBezTo>
                  <a:cubicBezTo>
                    <a:pt x="6147" y="2733"/>
                    <a:pt x="4763" y="2861"/>
                    <a:pt x="4321" y="2900"/>
                  </a:cubicBezTo>
                  <a:cubicBezTo>
                    <a:pt x="4103" y="2928"/>
                    <a:pt x="3976" y="3186"/>
                    <a:pt x="4242" y="3186"/>
                  </a:cubicBezTo>
                  <a:cubicBezTo>
                    <a:pt x="4251" y="3186"/>
                    <a:pt x="4261" y="3185"/>
                    <a:pt x="4272" y="3185"/>
                  </a:cubicBezTo>
                  <a:cubicBezTo>
                    <a:pt x="4370" y="3175"/>
                    <a:pt x="4478" y="3165"/>
                    <a:pt x="4596" y="3145"/>
                  </a:cubicBezTo>
                  <a:cubicBezTo>
                    <a:pt x="4702" y="3139"/>
                    <a:pt x="4818" y="3134"/>
                    <a:pt x="4938" y="3134"/>
                  </a:cubicBezTo>
                  <a:cubicBezTo>
                    <a:pt x="5526" y="3134"/>
                    <a:pt x="6200" y="3247"/>
                    <a:pt x="6216" y="3793"/>
                  </a:cubicBezTo>
                  <a:cubicBezTo>
                    <a:pt x="6226" y="3980"/>
                    <a:pt x="6147" y="4304"/>
                    <a:pt x="5921" y="4343"/>
                  </a:cubicBezTo>
                  <a:cubicBezTo>
                    <a:pt x="5901" y="4347"/>
                    <a:pt x="5881" y="4349"/>
                    <a:pt x="5860" y="4349"/>
                  </a:cubicBezTo>
                  <a:cubicBezTo>
                    <a:pt x="5653" y="4349"/>
                    <a:pt x="5405" y="4186"/>
                    <a:pt x="5254" y="4088"/>
                  </a:cubicBezTo>
                  <a:cubicBezTo>
                    <a:pt x="4939" y="3901"/>
                    <a:pt x="4655" y="3666"/>
                    <a:pt x="4390" y="3410"/>
                  </a:cubicBezTo>
                  <a:cubicBezTo>
                    <a:pt x="4361" y="3379"/>
                    <a:pt x="4315" y="3365"/>
                    <a:pt x="4263" y="3365"/>
                  </a:cubicBezTo>
                  <a:cubicBezTo>
                    <a:pt x="4155" y="3365"/>
                    <a:pt x="4024" y="3423"/>
                    <a:pt x="3977" y="3489"/>
                  </a:cubicBezTo>
                  <a:cubicBezTo>
                    <a:pt x="3958" y="3518"/>
                    <a:pt x="3958" y="3558"/>
                    <a:pt x="3997" y="3587"/>
                  </a:cubicBezTo>
                  <a:cubicBezTo>
                    <a:pt x="4193" y="3793"/>
                    <a:pt x="4380" y="4009"/>
                    <a:pt x="4547" y="4235"/>
                  </a:cubicBezTo>
                  <a:cubicBezTo>
                    <a:pt x="4704" y="4461"/>
                    <a:pt x="5136" y="5050"/>
                    <a:pt x="4841" y="5306"/>
                  </a:cubicBezTo>
                  <a:cubicBezTo>
                    <a:pt x="4764" y="5378"/>
                    <a:pt x="4635" y="5407"/>
                    <a:pt x="4502" y="5407"/>
                  </a:cubicBezTo>
                  <a:cubicBezTo>
                    <a:pt x="4363" y="5407"/>
                    <a:pt x="4220" y="5375"/>
                    <a:pt x="4124" y="5325"/>
                  </a:cubicBezTo>
                  <a:cubicBezTo>
                    <a:pt x="3948" y="5237"/>
                    <a:pt x="3859" y="5050"/>
                    <a:pt x="3820" y="4864"/>
                  </a:cubicBezTo>
                  <a:cubicBezTo>
                    <a:pt x="3791" y="4746"/>
                    <a:pt x="3771" y="4618"/>
                    <a:pt x="3771" y="4491"/>
                  </a:cubicBezTo>
                  <a:cubicBezTo>
                    <a:pt x="3791" y="4363"/>
                    <a:pt x="3810" y="4225"/>
                    <a:pt x="3820" y="4098"/>
                  </a:cubicBezTo>
                  <a:cubicBezTo>
                    <a:pt x="3824" y="4007"/>
                    <a:pt x="3754" y="3970"/>
                    <a:pt x="3668" y="3970"/>
                  </a:cubicBezTo>
                  <a:cubicBezTo>
                    <a:pt x="3551" y="3970"/>
                    <a:pt x="3405" y="4040"/>
                    <a:pt x="3388" y="4137"/>
                  </a:cubicBezTo>
                  <a:cubicBezTo>
                    <a:pt x="3359" y="4275"/>
                    <a:pt x="3339" y="4422"/>
                    <a:pt x="3339" y="4559"/>
                  </a:cubicBezTo>
                  <a:cubicBezTo>
                    <a:pt x="3258" y="5099"/>
                    <a:pt x="3059" y="5844"/>
                    <a:pt x="2637" y="5844"/>
                  </a:cubicBezTo>
                  <a:cubicBezTo>
                    <a:pt x="2545" y="5844"/>
                    <a:pt x="2442" y="5809"/>
                    <a:pt x="2328" y="5728"/>
                  </a:cubicBezTo>
                  <a:cubicBezTo>
                    <a:pt x="1650" y="5237"/>
                    <a:pt x="2583" y="3931"/>
                    <a:pt x="2936" y="3489"/>
                  </a:cubicBezTo>
                  <a:cubicBezTo>
                    <a:pt x="3030" y="3360"/>
                    <a:pt x="2921" y="3297"/>
                    <a:pt x="2794" y="3297"/>
                  </a:cubicBezTo>
                  <a:cubicBezTo>
                    <a:pt x="2709" y="3297"/>
                    <a:pt x="2617" y="3326"/>
                    <a:pt x="2573" y="3381"/>
                  </a:cubicBezTo>
                  <a:cubicBezTo>
                    <a:pt x="2357" y="3666"/>
                    <a:pt x="2082" y="3931"/>
                    <a:pt x="1778" y="4127"/>
                  </a:cubicBezTo>
                  <a:cubicBezTo>
                    <a:pt x="1630" y="4223"/>
                    <a:pt x="1449" y="4319"/>
                    <a:pt x="1268" y="4319"/>
                  </a:cubicBezTo>
                  <a:cubicBezTo>
                    <a:pt x="1209" y="4319"/>
                    <a:pt x="1149" y="4309"/>
                    <a:pt x="1090" y="4284"/>
                  </a:cubicBezTo>
                  <a:cubicBezTo>
                    <a:pt x="874" y="4206"/>
                    <a:pt x="580" y="3892"/>
                    <a:pt x="599" y="3646"/>
                  </a:cubicBezTo>
                  <a:cubicBezTo>
                    <a:pt x="609" y="3244"/>
                    <a:pt x="1365" y="3126"/>
                    <a:pt x="1650" y="3077"/>
                  </a:cubicBezTo>
                  <a:cubicBezTo>
                    <a:pt x="1964" y="3008"/>
                    <a:pt x="2288" y="2969"/>
                    <a:pt x="2603" y="2949"/>
                  </a:cubicBezTo>
                  <a:cubicBezTo>
                    <a:pt x="2834" y="2939"/>
                    <a:pt x="2942" y="2664"/>
                    <a:pt x="2666" y="2664"/>
                  </a:cubicBezTo>
                  <a:cubicBezTo>
                    <a:pt x="2661" y="2664"/>
                    <a:pt x="2657" y="2664"/>
                    <a:pt x="2652" y="2664"/>
                  </a:cubicBezTo>
                  <a:cubicBezTo>
                    <a:pt x="2482" y="2679"/>
                    <a:pt x="2285" y="2692"/>
                    <a:pt x="2079" y="2692"/>
                  </a:cubicBezTo>
                  <a:cubicBezTo>
                    <a:pt x="1593" y="2692"/>
                    <a:pt x="1061" y="2620"/>
                    <a:pt x="737" y="2330"/>
                  </a:cubicBezTo>
                  <a:cubicBezTo>
                    <a:pt x="472" y="2085"/>
                    <a:pt x="531" y="1466"/>
                    <a:pt x="914" y="1339"/>
                  </a:cubicBezTo>
                  <a:cubicBezTo>
                    <a:pt x="961" y="1324"/>
                    <a:pt x="1011" y="1317"/>
                    <a:pt x="1062" y="1317"/>
                  </a:cubicBezTo>
                  <a:cubicBezTo>
                    <a:pt x="1427" y="1317"/>
                    <a:pt x="1873" y="1649"/>
                    <a:pt x="2131" y="1830"/>
                  </a:cubicBezTo>
                  <a:cubicBezTo>
                    <a:pt x="2416" y="2036"/>
                    <a:pt x="2691" y="2262"/>
                    <a:pt x="2936" y="2517"/>
                  </a:cubicBezTo>
                  <a:cubicBezTo>
                    <a:pt x="2966" y="2547"/>
                    <a:pt x="3015" y="2560"/>
                    <a:pt x="3069" y="2560"/>
                  </a:cubicBezTo>
                  <a:cubicBezTo>
                    <a:pt x="3228" y="2560"/>
                    <a:pt x="3434" y="2448"/>
                    <a:pt x="3339" y="2330"/>
                  </a:cubicBezTo>
                  <a:cubicBezTo>
                    <a:pt x="3162" y="2134"/>
                    <a:pt x="2995" y="1898"/>
                    <a:pt x="2858" y="1673"/>
                  </a:cubicBezTo>
                  <a:cubicBezTo>
                    <a:pt x="2681" y="1378"/>
                    <a:pt x="2406" y="848"/>
                    <a:pt x="2642" y="514"/>
                  </a:cubicBezTo>
                  <a:cubicBezTo>
                    <a:pt x="2751" y="357"/>
                    <a:pt x="2929" y="287"/>
                    <a:pt x="3112" y="287"/>
                  </a:cubicBezTo>
                  <a:close/>
                  <a:moveTo>
                    <a:pt x="3292" y="1"/>
                  </a:moveTo>
                  <a:cubicBezTo>
                    <a:pt x="3029" y="1"/>
                    <a:pt x="2756" y="79"/>
                    <a:pt x="2544" y="200"/>
                  </a:cubicBezTo>
                  <a:cubicBezTo>
                    <a:pt x="2072" y="465"/>
                    <a:pt x="2062" y="966"/>
                    <a:pt x="2249" y="1427"/>
                  </a:cubicBezTo>
                  <a:cubicBezTo>
                    <a:pt x="2249" y="1437"/>
                    <a:pt x="2259" y="1447"/>
                    <a:pt x="2259" y="1457"/>
                  </a:cubicBezTo>
                  <a:cubicBezTo>
                    <a:pt x="1929" y="1240"/>
                    <a:pt x="1541" y="1042"/>
                    <a:pt x="1147" y="1042"/>
                  </a:cubicBezTo>
                  <a:cubicBezTo>
                    <a:pt x="1059" y="1042"/>
                    <a:pt x="972" y="1052"/>
                    <a:pt x="884" y="1074"/>
                  </a:cubicBezTo>
                  <a:cubicBezTo>
                    <a:pt x="403" y="1182"/>
                    <a:pt x="1" y="1741"/>
                    <a:pt x="158" y="2232"/>
                  </a:cubicBezTo>
                  <a:cubicBezTo>
                    <a:pt x="305" y="2664"/>
                    <a:pt x="835" y="2812"/>
                    <a:pt x="1248" y="2890"/>
                  </a:cubicBezTo>
                  <a:cubicBezTo>
                    <a:pt x="923" y="2969"/>
                    <a:pt x="609" y="3086"/>
                    <a:pt x="383" y="3293"/>
                  </a:cubicBezTo>
                  <a:cubicBezTo>
                    <a:pt x="1" y="3646"/>
                    <a:pt x="197" y="4117"/>
                    <a:pt x="560" y="4402"/>
                  </a:cubicBezTo>
                  <a:cubicBezTo>
                    <a:pt x="742" y="4546"/>
                    <a:pt x="948" y="4604"/>
                    <a:pt x="1157" y="4604"/>
                  </a:cubicBezTo>
                  <a:cubicBezTo>
                    <a:pt x="1432" y="4604"/>
                    <a:pt x="1714" y="4503"/>
                    <a:pt x="1954" y="4363"/>
                  </a:cubicBezTo>
                  <a:lnTo>
                    <a:pt x="1954" y="4363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89" y="5919"/>
                    <a:pt x="2189" y="6125"/>
                    <a:pt x="2564" y="6125"/>
                  </a:cubicBezTo>
                  <a:cubicBezTo>
                    <a:pt x="2637" y="6125"/>
                    <a:pt x="2710" y="6117"/>
                    <a:pt x="2779" y="6101"/>
                  </a:cubicBezTo>
                  <a:cubicBezTo>
                    <a:pt x="3172" y="6012"/>
                    <a:pt x="3408" y="5688"/>
                    <a:pt x="3555" y="5335"/>
                  </a:cubicBezTo>
                  <a:cubicBezTo>
                    <a:pt x="3683" y="5502"/>
                    <a:pt x="3850" y="5620"/>
                    <a:pt x="4095" y="5669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7" y="5575"/>
                    <a:pt x="5313" y="5256"/>
                  </a:cubicBezTo>
                  <a:cubicBezTo>
                    <a:pt x="5430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4" y="4586"/>
                    <a:pt x="5598" y="4634"/>
                    <a:pt x="5780" y="4634"/>
                  </a:cubicBezTo>
                  <a:cubicBezTo>
                    <a:pt x="5904" y="4634"/>
                    <a:pt x="6027" y="4611"/>
                    <a:pt x="6147" y="4559"/>
                  </a:cubicBezTo>
                  <a:cubicBezTo>
                    <a:pt x="6560" y="4392"/>
                    <a:pt x="6795" y="3803"/>
                    <a:pt x="6569" y="3401"/>
                  </a:cubicBezTo>
                  <a:cubicBezTo>
                    <a:pt x="6393" y="3086"/>
                    <a:pt x="6010" y="2969"/>
                    <a:pt x="5656" y="2920"/>
                  </a:cubicBezTo>
                  <a:cubicBezTo>
                    <a:pt x="5941" y="2812"/>
                    <a:pt x="6196" y="2654"/>
                    <a:pt x="6363" y="2438"/>
                  </a:cubicBezTo>
                  <a:cubicBezTo>
                    <a:pt x="6677" y="2036"/>
                    <a:pt x="6383" y="1525"/>
                    <a:pt x="6019" y="1270"/>
                  </a:cubicBezTo>
                  <a:cubicBezTo>
                    <a:pt x="5857" y="1156"/>
                    <a:pt x="5680" y="1107"/>
                    <a:pt x="5503" y="1107"/>
                  </a:cubicBezTo>
                  <a:cubicBezTo>
                    <a:pt x="5178" y="1107"/>
                    <a:pt x="4850" y="1270"/>
                    <a:pt x="4596" y="1486"/>
                  </a:cubicBezTo>
                  <a:cubicBezTo>
                    <a:pt x="4498" y="1565"/>
                    <a:pt x="4409" y="1653"/>
                    <a:pt x="4321" y="1751"/>
                  </a:cubicBezTo>
                  <a:cubicBezTo>
                    <a:pt x="4370" y="1221"/>
                    <a:pt x="4331" y="651"/>
                    <a:pt x="4007" y="288"/>
                  </a:cubicBezTo>
                  <a:cubicBezTo>
                    <a:pt x="3827" y="84"/>
                    <a:pt x="3564" y="1"/>
                    <a:pt x="3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7" name="Google Shape;4007;p21"/>
            <p:cNvSpPr/>
            <p:nvPr/>
          </p:nvSpPr>
          <p:spPr>
            <a:xfrm>
              <a:off x="7726102" y="207872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4159" y="282"/>
                  </a:moveTo>
                  <a:cubicBezTo>
                    <a:pt x="4251" y="282"/>
                    <a:pt x="4354" y="317"/>
                    <a:pt x="4468" y="398"/>
                  </a:cubicBezTo>
                  <a:cubicBezTo>
                    <a:pt x="5156" y="889"/>
                    <a:pt x="4213" y="2195"/>
                    <a:pt x="3870" y="2637"/>
                  </a:cubicBezTo>
                  <a:cubicBezTo>
                    <a:pt x="3770" y="2766"/>
                    <a:pt x="3877" y="2828"/>
                    <a:pt x="4002" y="2828"/>
                  </a:cubicBezTo>
                  <a:cubicBezTo>
                    <a:pt x="4087" y="2828"/>
                    <a:pt x="4180" y="2800"/>
                    <a:pt x="4223" y="2745"/>
                  </a:cubicBezTo>
                  <a:cubicBezTo>
                    <a:pt x="4449" y="2460"/>
                    <a:pt x="4714" y="2195"/>
                    <a:pt x="5018" y="1998"/>
                  </a:cubicBezTo>
                  <a:cubicBezTo>
                    <a:pt x="5177" y="1900"/>
                    <a:pt x="5359" y="1802"/>
                    <a:pt x="5546" y="1802"/>
                  </a:cubicBezTo>
                  <a:cubicBezTo>
                    <a:pt x="5602" y="1802"/>
                    <a:pt x="5659" y="1811"/>
                    <a:pt x="5715" y="1832"/>
                  </a:cubicBezTo>
                  <a:cubicBezTo>
                    <a:pt x="5931" y="1920"/>
                    <a:pt x="6216" y="2234"/>
                    <a:pt x="6206" y="2480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18"/>
                    <a:pt x="4508" y="3157"/>
                    <a:pt x="4194" y="3177"/>
                  </a:cubicBezTo>
                  <a:cubicBezTo>
                    <a:pt x="3972" y="3186"/>
                    <a:pt x="3854" y="3462"/>
                    <a:pt x="4130" y="3462"/>
                  </a:cubicBezTo>
                  <a:cubicBezTo>
                    <a:pt x="4135" y="3462"/>
                    <a:pt x="4139" y="3462"/>
                    <a:pt x="4144" y="3461"/>
                  </a:cubicBezTo>
                  <a:cubicBezTo>
                    <a:pt x="4317" y="3447"/>
                    <a:pt x="4516" y="3434"/>
                    <a:pt x="4723" y="3434"/>
                  </a:cubicBezTo>
                  <a:cubicBezTo>
                    <a:pt x="5212" y="3434"/>
                    <a:pt x="5742" y="3506"/>
                    <a:pt x="6059" y="3795"/>
                  </a:cubicBezTo>
                  <a:cubicBezTo>
                    <a:pt x="6334" y="4041"/>
                    <a:pt x="6265" y="4659"/>
                    <a:pt x="5892" y="4787"/>
                  </a:cubicBezTo>
                  <a:cubicBezTo>
                    <a:pt x="5844" y="4802"/>
                    <a:pt x="5793" y="4808"/>
                    <a:pt x="5740" y="4808"/>
                  </a:cubicBezTo>
                  <a:cubicBezTo>
                    <a:pt x="5370" y="4808"/>
                    <a:pt x="4924" y="4477"/>
                    <a:pt x="4675" y="4296"/>
                  </a:cubicBezTo>
                  <a:cubicBezTo>
                    <a:pt x="4380" y="4090"/>
                    <a:pt x="4105" y="3854"/>
                    <a:pt x="3860" y="3609"/>
                  </a:cubicBezTo>
                  <a:cubicBezTo>
                    <a:pt x="3830" y="3579"/>
                    <a:pt x="3781" y="3566"/>
                    <a:pt x="3726" y="3566"/>
                  </a:cubicBezTo>
                  <a:cubicBezTo>
                    <a:pt x="3567" y="3566"/>
                    <a:pt x="3364" y="3676"/>
                    <a:pt x="3467" y="3786"/>
                  </a:cubicBezTo>
                  <a:cubicBezTo>
                    <a:pt x="3644" y="3992"/>
                    <a:pt x="3801" y="4218"/>
                    <a:pt x="3938" y="4453"/>
                  </a:cubicBezTo>
                  <a:cubicBezTo>
                    <a:pt x="4115" y="4748"/>
                    <a:pt x="4390" y="5278"/>
                    <a:pt x="4154" y="5612"/>
                  </a:cubicBezTo>
                  <a:cubicBezTo>
                    <a:pt x="4046" y="5768"/>
                    <a:pt x="3869" y="5838"/>
                    <a:pt x="3687" y="5838"/>
                  </a:cubicBezTo>
                  <a:cubicBezTo>
                    <a:pt x="3457" y="5838"/>
                    <a:pt x="3219" y="5725"/>
                    <a:pt x="3104" y="553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7" y="4119"/>
                    <a:pt x="2976" y="3844"/>
                    <a:pt x="3045" y="3579"/>
                  </a:cubicBezTo>
                  <a:cubicBezTo>
                    <a:pt x="3066" y="3491"/>
                    <a:pt x="3003" y="3459"/>
                    <a:pt x="2919" y="3459"/>
                  </a:cubicBezTo>
                  <a:cubicBezTo>
                    <a:pt x="2806" y="3459"/>
                    <a:pt x="2656" y="3517"/>
                    <a:pt x="2623" y="3579"/>
                  </a:cubicBezTo>
                  <a:cubicBezTo>
                    <a:pt x="2436" y="3903"/>
                    <a:pt x="2210" y="4227"/>
                    <a:pt x="1925" y="4473"/>
                  </a:cubicBezTo>
                  <a:cubicBezTo>
                    <a:pt x="1781" y="4601"/>
                    <a:pt x="1604" y="4729"/>
                    <a:pt x="1405" y="4729"/>
                  </a:cubicBezTo>
                  <a:cubicBezTo>
                    <a:pt x="1360" y="4729"/>
                    <a:pt x="1314" y="4723"/>
                    <a:pt x="1267" y="4708"/>
                  </a:cubicBezTo>
                  <a:cubicBezTo>
                    <a:pt x="1032" y="4620"/>
                    <a:pt x="767" y="4316"/>
                    <a:pt x="737" y="4051"/>
                  </a:cubicBezTo>
                  <a:cubicBezTo>
                    <a:pt x="649" y="3393"/>
                    <a:pt x="2033" y="3265"/>
                    <a:pt x="2485" y="3226"/>
                  </a:cubicBezTo>
                  <a:cubicBezTo>
                    <a:pt x="2703" y="3197"/>
                    <a:pt x="2820" y="2940"/>
                    <a:pt x="2554" y="2940"/>
                  </a:cubicBezTo>
                  <a:cubicBezTo>
                    <a:pt x="2545" y="2940"/>
                    <a:pt x="2535" y="2940"/>
                    <a:pt x="2524" y="2941"/>
                  </a:cubicBezTo>
                  <a:cubicBezTo>
                    <a:pt x="2426" y="2951"/>
                    <a:pt x="2318" y="2961"/>
                    <a:pt x="2200" y="2971"/>
                  </a:cubicBezTo>
                  <a:cubicBezTo>
                    <a:pt x="2084" y="2980"/>
                    <a:pt x="1954" y="2986"/>
                    <a:pt x="1821" y="2986"/>
                  </a:cubicBezTo>
                  <a:cubicBezTo>
                    <a:pt x="1246" y="2986"/>
                    <a:pt x="596" y="2866"/>
                    <a:pt x="580" y="2332"/>
                  </a:cubicBezTo>
                  <a:cubicBezTo>
                    <a:pt x="570" y="2146"/>
                    <a:pt x="659" y="1822"/>
                    <a:pt x="875" y="1782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3" y="1777"/>
                    <a:pt x="1392" y="1940"/>
                    <a:pt x="1552" y="2038"/>
                  </a:cubicBezTo>
                  <a:cubicBezTo>
                    <a:pt x="1857" y="2224"/>
                    <a:pt x="2151" y="2460"/>
                    <a:pt x="2406" y="2715"/>
                  </a:cubicBezTo>
                  <a:cubicBezTo>
                    <a:pt x="2438" y="2747"/>
                    <a:pt x="2486" y="2760"/>
                    <a:pt x="2538" y="2760"/>
                  </a:cubicBezTo>
                  <a:cubicBezTo>
                    <a:pt x="2645" y="2760"/>
                    <a:pt x="2772" y="2703"/>
                    <a:pt x="2819" y="2637"/>
                  </a:cubicBezTo>
                  <a:cubicBezTo>
                    <a:pt x="2839" y="2607"/>
                    <a:pt x="2839" y="2568"/>
                    <a:pt x="2809" y="2539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65"/>
                    <a:pt x="1660" y="1075"/>
                    <a:pt x="1955" y="820"/>
                  </a:cubicBezTo>
                  <a:cubicBezTo>
                    <a:pt x="2037" y="748"/>
                    <a:pt x="2168" y="718"/>
                    <a:pt x="2301" y="718"/>
                  </a:cubicBezTo>
                  <a:cubicBezTo>
                    <a:pt x="2440" y="718"/>
                    <a:pt x="2581" y="750"/>
                    <a:pt x="2672" y="801"/>
                  </a:cubicBezTo>
                  <a:cubicBezTo>
                    <a:pt x="2848" y="889"/>
                    <a:pt x="2937" y="1075"/>
                    <a:pt x="2986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6" y="1900"/>
                    <a:pt x="2976" y="2028"/>
                  </a:cubicBezTo>
                  <a:cubicBezTo>
                    <a:pt x="2976" y="2119"/>
                    <a:pt x="3047" y="2156"/>
                    <a:pt x="3133" y="2156"/>
                  </a:cubicBezTo>
                  <a:cubicBezTo>
                    <a:pt x="3250" y="2156"/>
                    <a:pt x="3395" y="2085"/>
                    <a:pt x="3418" y="1989"/>
                  </a:cubicBezTo>
                  <a:cubicBezTo>
                    <a:pt x="3447" y="1851"/>
                    <a:pt x="3457" y="1704"/>
                    <a:pt x="3457" y="1566"/>
                  </a:cubicBezTo>
                  <a:cubicBezTo>
                    <a:pt x="3538" y="1026"/>
                    <a:pt x="3737" y="282"/>
                    <a:pt x="4159" y="282"/>
                  </a:cubicBezTo>
                  <a:close/>
                  <a:moveTo>
                    <a:pt x="4236" y="1"/>
                  </a:moveTo>
                  <a:cubicBezTo>
                    <a:pt x="4161" y="1"/>
                    <a:pt x="4088" y="9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47" y="506"/>
                    <a:pt x="2711" y="457"/>
                  </a:cubicBezTo>
                  <a:cubicBezTo>
                    <a:pt x="2629" y="443"/>
                    <a:pt x="2538" y="435"/>
                    <a:pt x="2442" y="435"/>
                  </a:cubicBezTo>
                  <a:cubicBezTo>
                    <a:pt x="2076" y="435"/>
                    <a:pt x="1647" y="550"/>
                    <a:pt x="1484" y="869"/>
                  </a:cubicBezTo>
                  <a:cubicBezTo>
                    <a:pt x="1366" y="1105"/>
                    <a:pt x="1444" y="1380"/>
                    <a:pt x="1572" y="1616"/>
                  </a:cubicBezTo>
                  <a:cubicBezTo>
                    <a:pt x="1391" y="1540"/>
                    <a:pt x="1204" y="1492"/>
                    <a:pt x="1020" y="1492"/>
                  </a:cubicBezTo>
                  <a:cubicBezTo>
                    <a:pt x="894" y="1492"/>
                    <a:pt x="769" y="1514"/>
                    <a:pt x="649" y="1566"/>
                  </a:cubicBezTo>
                  <a:cubicBezTo>
                    <a:pt x="237" y="1733"/>
                    <a:pt x="1" y="2323"/>
                    <a:pt x="227" y="2725"/>
                  </a:cubicBezTo>
                  <a:cubicBezTo>
                    <a:pt x="403" y="3039"/>
                    <a:pt x="786" y="3157"/>
                    <a:pt x="1140" y="3206"/>
                  </a:cubicBezTo>
                  <a:cubicBezTo>
                    <a:pt x="855" y="3314"/>
                    <a:pt x="610" y="3471"/>
                    <a:pt x="433" y="3687"/>
                  </a:cubicBezTo>
                  <a:cubicBezTo>
                    <a:pt x="119" y="4090"/>
                    <a:pt x="413" y="4600"/>
                    <a:pt x="777" y="4856"/>
                  </a:cubicBezTo>
                  <a:cubicBezTo>
                    <a:pt x="939" y="4970"/>
                    <a:pt x="1116" y="5018"/>
                    <a:pt x="1293" y="5018"/>
                  </a:cubicBezTo>
                  <a:cubicBezTo>
                    <a:pt x="1618" y="5018"/>
                    <a:pt x="1946" y="4856"/>
                    <a:pt x="2200" y="4640"/>
                  </a:cubicBezTo>
                  <a:cubicBezTo>
                    <a:pt x="2298" y="4561"/>
                    <a:pt x="2397" y="4473"/>
                    <a:pt x="2485" y="4375"/>
                  </a:cubicBezTo>
                  <a:lnTo>
                    <a:pt x="2485" y="4375"/>
                  </a:lnTo>
                  <a:cubicBezTo>
                    <a:pt x="2426" y="4905"/>
                    <a:pt x="2475" y="5474"/>
                    <a:pt x="2789" y="5838"/>
                  </a:cubicBezTo>
                  <a:cubicBezTo>
                    <a:pt x="2974" y="6042"/>
                    <a:pt x="3237" y="6125"/>
                    <a:pt x="3507" y="6125"/>
                  </a:cubicBezTo>
                  <a:cubicBezTo>
                    <a:pt x="3770" y="6125"/>
                    <a:pt x="4040" y="6047"/>
                    <a:pt x="4252" y="5926"/>
                  </a:cubicBezTo>
                  <a:cubicBezTo>
                    <a:pt x="4734" y="5661"/>
                    <a:pt x="4743" y="5160"/>
                    <a:pt x="4557" y="4699"/>
                  </a:cubicBezTo>
                  <a:cubicBezTo>
                    <a:pt x="4547" y="468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67" y="4886"/>
                    <a:pt x="5262" y="5083"/>
                    <a:pt x="5658" y="5083"/>
                  </a:cubicBezTo>
                  <a:cubicBezTo>
                    <a:pt x="5746" y="5083"/>
                    <a:pt x="5834" y="5074"/>
                    <a:pt x="5922" y="5052"/>
                  </a:cubicBezTo>
                  <a:cubicBezTo>
                    <a:pt x="6393" y="4944"/>
                    <a:pt x="6796" y="4384"/>
                    <a:pt x="6638" y="3894"/>
                  </a:cubicBezTo>
                  <a:cubicBezTo>
                    <a:pt x="6501" y="3461"/>
                    <a:pt x="5971" y="3314"/>
                    <a:pt x="5558" y="3236"/>
                  </a:cubicBezTo>
                  <a:cubicBezTo>
                    <a:pt x="5873" y="3157"/>
                    <a:pt x="6187" y="3039"/>
                    <a:pt x="6422" y="2833"/>
                  </a:cubicBezTo>
                  <a:cubicBezTo>
                    <a:pt x="6805" y="2480"/>
                    <a:pt x="6599" y="2008"/>
                    <a:pt x="6236" y="1724"/>
                  </a:cubicBezTo>
                  <a:cubicBezTo>
                    <a:pt x="6058" y="1580"/>
                    <a:pt x="5855" y="1522"/>
                    <a:pt x="5648" y="1522"/>
                  </a:cubicBezTo>
                  <a:cubicBezTo>
                    <a:pt x="5373" y="1522"/>
                    <a:pt x="5092" y="1623"/>
                    <a:pt x="4851" y="1763"/>
                  </a:cubicBezTo>
                  <a:cubicBezTo>
                    <a:pt x="5028" y="1409"/>
                    <a:pt x="5205" y="967"/>
                    <a:pt x="5107" y="585"/>
                  </a:cubicBezTo>
                  <a:cubicBezTo>
                    <a:pt x="5008" y="207"/>
                    <a:pt x="4615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8" name="Google Shape;4008;p21"/>
            <p:cNvSpPr/>
            <p:nvPr/>
          </p:nvSpPr>
          <p:spPr>
            <a:xfrm>
              <a:off x="8066015" y="199358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17" y="287"/>
                  </a:moveTo>
                  <a:cubicBezTo>
                    <a:pt x="3347" y="287"/>
                    <a:pt x="3582" y="397"/>
                    <a:pt x="3703" y="583"/>
                  </a:cubicBezTo>
                  <a:cubicBezTo>
                    <a:pt x="3899" y="916"/>
                    <a:pt x="3899" y="1358"/>
                    <a:pt x="3879" y="1731"/>
                  </a:cubicBezTo>
                  <a:cubicBezTo>
                    <a:pt x="3860" y="2006"/>
                    <a:pt x="3820" y="2281"/>
                    <a:pt x="3762" y="2546"/>
                  </a:cubicBezTo>
                  <a:cubicBezTo>
                    <a:pt x="3741" y="2634"/>
                    <a:pt x="3804" y="2667"/>
                    <a:pt x="3888" y="2667"/>
                  </a:cubicBezTo>
                  <a:cubicBezTo>
                    <a:pt x="4000" y="2667"/>
                    <a:pt x="4150" y="2608"/>
                    <a:pt x="4184" y="2546"/>
                  </a:cubicBezTo>
                  <a:cubicBezTo>
                    <a:pt x="4360" y="2222"/>
                    <a:pt x="4596" y="1898"/>
                    <a:pt x="4881" y="1653"/>
                  </a:cubicBezTo>
                  <a:cubicBezTo>
                    <a:pt x="5024" y="1526"/>
                    <a:pt x="5198" y="1393"/>
                    <a:pt x="5390" y="1393"/>
                  </a:cubicBezTo>
                  <a:cubicBezTo>
                    <a:pt x="5435" y="1393"/>
                    <a:pt x="5482" y="1400"/>
                    <a:pt x="5529" y="1417"/>
                  </a:cubicBezTo>
                  <a:cubicBezTo>
                    <a:pt x="5774" y="1506"/>
                    <a:pt x="6030" y="1810"/>
                    <a:pt x="6069" y="2065"/>
                  </a:cubicBezTo>
                  <a:cubicBezTo>
                    <a:pt x="6157" y="2733"/>
                    <a:pt x="4763" y="2861"/>
                    <a:pt x="4321" y="2900"/>
                  </a:cubicBezTo>
                  <a:cubicBezTo>
                    <a:pt x="4103" y="2928"/>
                    <a:pt x="3986" y="3186"/>
                    <a:pt x="4243" y="3186"/>
                  </a:cubicBezTo>
                  <a:cubicBezTo>
                    <a:pt x="4252" y="3186"/>
                    <a:pt x="4262" y="3185"/>
                    <a:pt x="4272" y="3185"/>
                  </a:cubicBezTo>
                  <a:cubicBezTo>
                    <a:pt x="4370" y="3175"/>
                    <a:pt x="4488" y="3165"/>
                    <a:pt x="4596" y="3145"/>
                  </a:cubicBezTo>
                  <a:cubicBezTo>
                    <a:pt x="4702" y="3139"/>
                    <a:pt x="4819" y="3134"/>
                    <a:pt x="4939" y="3134"/>
                  </a:cubicBezTo>
                  <a:cubicBezTo>
                    <a:pt x="5529" y="3134"/>
                    <a:pt x="6210" y="3247"/>
                    <a:pt x="6226" y="3793"/>
                  </a:cubicBezTo>
                  <a:cubicBezTo>
                    <a:pt x="6226" y="3980"/>
                    <a:pt x="6148" y="4304"/>
                    <a:pt x="5931" y="4343"/>
                  </a:cubicBezTo>
                  <a:cubicBezTo>
                    <a:pt x="5911" y="4347"/>
                    <a:pt x="5891" y="4349"/>
                    <a:pt x="5870" y="4349"/>
                  </a:cubicBezTo>
                  <a:cubicBezTo>
                    <a:pt x="5664" y="4349"/>
                    <a:pt x="5414" y="4186"/>
                    <a:pt x="5254" y="4088"/>
                  </a:cubicBezTo>
                  <a:cubicBezTo>
                    <a:pt x="4950" y="3901"/>
                    <a:pt x="4655" y="3666"/>
                    <a:pt x="4400" y="3410"/>
                  </a:cubicBezTo>
                  <a:cubicBezTo>
                    <a:pt x="4368" y="3379"/>
                    <a:pt x="4319" y="3365"/>
                    <a:pt x="4267" y="3365"/>
                  </a:cubicBezTo>
                  <a:cubicBezTo>
                    <a:pt x="4156" y="3365"/>
                    <a:pt x="4027" y="3423"/>
                    <a:pt x="3987" y="3489"/>
                  </a:cubicBezTo>
                  <a:cubicBezTo>
                    <a:pt x="3968" y="3518"/>
                    <a:pt x="3968" y="3558"/>
                    <a:pt x="3997" y="3587"/>
                  </a:cubicBezTo>
                  <a:cubicBezTo>
                    <a:pt x="4203" y="3793"/>
                    <a:pt x="4390" y="4009"/>
                    <a:pt x="4547" y="4235"/>
                  </a:cubicBezTo>
                  <a:cubicBezTo>
                    <a:pt x="4714" y="4461"/>
                    <a:pt x="5146" y="5050"/>
                    <a:pt x="4851" y="5306"/>
                  </a:cubicBezTo>
                  <a:cubicBezTo>
                    <a:pt x="4770" y="5378"/>
                    <a:pt x="4638" y="5407"/>
                    <a:pt x="4505" y="5407"/>
                  </a:cubicBezTo>
                  <a:cubicBezTo>
                    <a:pt x="4366" y="5407"/>
                    <a:pt x="4225" y="5375"/>
                    <a:pt x="4135" y="5325"/>
                  </a:cubicBezTo>
                  <a:cubicBezTo>
                    <a:pt x="3958" y="5237"/>
                    <a:pt x="3860" y="5050"/>
                    <a:pt x="3820" y="4864"/>
                  </a:cubicBezTo>
                  <a:cubicBezTo>
                    <a:pt x="3791" y="4746"/>
                    <a:pt x="3781" y="4618"/>
                    <a:pt x="3781" y="4491"/>
                  </a:cubicBezTo>
                  <a:cubicBezTo>
                    <a:pt x="3801" y="4363"/>
                    <a:pt x="3820" y="4225"/>
                    <a:pt x="3820" y="4098"/>
                  </a:cubicBezTo>
                  <a:cubicBezTo>
                    <a:pt x="3825" y="4007"/>
                    <a:pt x="3754" y="3970"/>
                    <a:pt x="3669" y="3970"/>
                  </a:cubicBezTo>
                  <a:cubicBezTo>
                    <a:pt x="3551" y="3970"/>
                    <a:pt x="3405" y="4040"/>
                    <a:pt x="3388" y="4137"/>
                  </a:cubicBezTo>
                  <a:cubicBezTo>
                    <a:pt x="3359" y="4275"/>
                    <a:pt x="3339" y="4422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9"/>
                    <a:pt x="2328" y="5728"/>
                  </a:cubicBezTo>
                  <a:cubicBezTo>
                    <a:pt x="1650" y="5237"/>
                    <a:pt x="2583" y="3931"/>
                    <a:pt x="2937" y="3489"/>
                  </a:cubicBezTo>
                  <a:cubicBezTo>
                    <a:pt x="3036" y="3360"/>
                    <a:pt x="2929" y="3297"/>
                    <a:pt x="2804" y="3297"/>
                  </a:cubicBezTo>
                  <a:cubicBezTo>
                    <a:pt x="2719" y="3297"/>
                    <a:pt x="2627" y="3326"/>
                    <a:pt x="2583" y="3381"/>
                  </a:cubicBezTo>
                  <a:cubicBezTo>
                    <a:pt x="2357" y="3666"/>
                    <a:pt x="2082" y="3931"/>
                    <a:pt x="1788" y="4127"/>
                  </a:cubicBezTo>
                  <a:cubicBezTo>
                    <a:pt x="1629" y="4225"/>
                    <a:pt x="1448" y="4323"/>
                    <a:pt x="1261" y="4323"/>
                  </a:cubicBezTo>
                  <a:cubicBezTo>
                    <a:pt x="1204" y="4323"/>
                    <a:pt x="1148" y="4315"/>
                    <a:pt x="1091" y="4294"/>
                  </a:cubicBezTo>
                  <a:cubicBezTo>
                    <a:pt x="875" y="4206"/>
                    <a:pt x="590" y="3892"/>
                    <a:pt x="600" y="3646"/>
                  </a:cubicBezTo>
                  <a:cubicBezTo>
                    <a:pt x="619" y="3244"/>
                    <a:pt x="1366" y="3126"/>
                    <a:pt x="1660" y="3077"/>
                  </a:cubicBezTo>
                  <a:cubicBezTo>
                    <a:pt x="1974" y="3008"/>
                    <a:pt x="2289" y="2969"/>
                    <a:pt x="2613" y="2949"/>
                  </a:cubicBezTo>
                  <a:cubicBezTo>
                    <a:pt x="2835" y="2939"/>
                    <a:pt x="2952" y="2664"/>
                    <a:pt x="2667" y="2664"/>
                  </a:cubicBezTo>
                  <a:cubicBezTo>
                    <a:pt x="2662" y="2664"/>
                    <a:pt x="2657" y="2664"/>
                    <a:pt x="2652" y="2664"/>
                  </a:cubicBezTo>
                  <a:cubicBezTo>
                    <a:pt x="2482" y="2679"/>
                    <a:pt x="2285" y="2692"/>
                    <a:pt x="2080" y="2692"/>
                  </a:cubicBezTo>
                  <a:cubicBezTo>
                    <a:pt x="1595" y="2692"/>
                    <a:pt x="1064" y="2620"/>
                    <a:pt x="747" y="2330"/>
                  </a:cubicBezTo>
                  <a:cubicBezTo>
                    <a:pt x="472" y="2085"/>
                    <a:pt x="541" y="1466"/>
                    <a:pt x="914" y="1339"/>
                  </a:cubicBezTo>
                  <a:cubicBezTo>
                    <a:pt x="961" y="1324"/>
                    <a:pt x="1011" y="1317"/>
                    <a:pt x="1063" y="1317"/>
                  </a:cubicBezTo>
                  <a:cubicBezTo>
                    <a:pt x="1429" y="1317"/>
                    <a:pt x="1882" y="1649"/>
                    <a:pt x="2132" y="1830"/>
                  </a:cubicBezTo>
                  <a:cubicBezTo>
                    <a:pt x="2416" y="2036"/>
                    <a:pt x="2691" y="2262"/>
                    <a:pt x="2937" y="2517"/>
                  </a:cubicBezTo>
                  <a:cubicBezTo>
                    <a:pt x="2969" y="2547"/>
                    <a:pt x="3020" y="2560"/>
                    <a:pt x="3075" y="2560"/>
                  </a:cubicBezTo>
                  <a:cubicBezTo>
                    <a:pt x="3238" y="2560"/>
                    <a:pt x="3442" y="2448"/>
                    <a:pt x="3339" y="2330"/>
                  </a:cubicBezTo>
                  <a:cubicBezTo>
                    <a:pt x="3163" y="2134"/>
                    <a:pt x="3005" y="1898"/>
                    <a:pt x="2868" y="1673"/>
                  </a:cubicBezTo>
                  <a:cubicBezTo>
                    <a:pt x="2691" y="1378"/>
                    <a:pt x="2406" y="848"/>
                    <a:pt x="2642" y="514"/>
                  </a:cubicBezTo>
                  <a:cubicBezTo>
                    <a:pt x="2755" y="357"/>
                    <a:pt x="2934" y="287"/>
                    <a:pt x="3117" y="287"/>
                  </a:cubicBezTo>
                  <a:close/>
                  <a:moveTo>
                    <a:pt x="3294" y="1"/>
                  </a:moveTo>
                  <a:cubicBezTo>
                    <a:pt x="3031" y="1"/>
                    <a:pt x="2762" y="79"/>
                    <a:pt x="2554" y="200"/>
                  </a:cubicBezTo>
                  <a:cubicBezTo>
                    <a:pt x="2073" y="465"/>
                    <a:pt x="2063" y="966"/>
                    <a:pt x="2249" y="1427"/>
                  </a:cubicBezTo>
                  <a:cubicBezTo>
                    <a:pt x="2249" y="1437"/>
                    <a:pt x="2259" y="1447"/>
                    <a:pt x="2269" y="1457"/>
                  </a:cubicBezTo>
                  <a:cubicBezTo>
                    <a:pt x="1932" y="1240"/>
                    <a:pt x="1542" y="1042"/>
                    <a:pt x="1147" y="1042"/>
                  </a:cubicBezTo>
                  <a:cubicBezTo>
                    <a:pt x="1060" y="1042"/>
                    <a:pt x="972" y="1052"/>
                    <a:pt x="885" y="1074"/>
                  </a:cubicBezTo>
                  <a:cubicBezTo>
                    <a:pt x="413" y="1182"/>
                    <a:pt x="11" y="1741"/>
                    <a:pt x="168" y="2232"/>
                  </a:cubicBezTo>
                  <a:cubicBezTo>
                    <a:pt x="305" y="2664"/>
                    <a:pt x="835" y="2812"/>
                    <a:pt x="1248" y="2890"/>
                  </a:cubicBezTo>
                  <a:cubicBezTo>
                    <a:pt x="934" y="2969"/>
                    <a:pt x="619" y="3086"/>
                    <a:pt x="384" y="3293"/>
                  </a:cubicBezTo>
                  <a:cubicBezTo>
                    <a:pt x="1" y="3646"/>
                    <a:pt x="207" y="4117"/>
                    <a:pt x="570" y="4402"/>
                  </a:cubicBezTo>
                  <a:cubicBezTo>
                    <a:pt x="748" y="4546"/>
                    <a:pt x="951" y="4604"/>
                    <a:pt x="1159" y="4604"/>
                  </a:cubicBezTo>
                  <a:cubicBezTo>
                    <a:pt x="1433" y="4604"/>
                    <a:pt x="1715" y="4503"/>
                    <a:pt x="1955" y="4363"/>
                  </a:cubicBezTo>
                  <a:lnTo>
                    <a:pt x="1955" y="4363"/>
                  </a:lnTo>
                  <a:cubicBezTo>
                    <a:pt x="1768" y="4716"/>
                    <a:pt x="1601" y="5148"/>
                    <a:pt x="1700" y="5541"/>
                  </a:cubicBezTo>
                  <a:cubicBezTo>
                    <a:pt x="1790" y="5919"/>
                    <a:pt x="2189" y="6125"/>
                    <a:pt x="2564" y="6125"/>
                  </a:cubicBezTo>
                  <a:cubicBezTo>
                    <a:pt x="2638" y="6125"/>
                    <a:pt x="2710" y="6117"/>
                    <a:pt x="2780" y="6101"/>
                  </a:cubicBezTo>
                  <a:cubicBezTo>
                    <a:pt x="3182" y="6012"/>
                    <a:pt x="3418" y="5688"/>
                    <a:pt x="3565" y="5335"/>
                  </a:cubicBezTo>
                  <a:cubicBezTo>
                    <a:pt x="3683" y="5502"/>
                    <a:pt x="3850" y="5620"/>
                    <a:pt x="4095" y="5669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1" y="5691"/>
                    <a:pt x="5159" y="5575"/>
                    <a:pt x="5323" y="5256"/>
                  </a:cubicBezTo>
                  <a:cubicBezTo>
                    <a:pt x="5441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5" y="4586"/>
                    <a:pt x="5599" y="4634"/>
                    <a:pt x="5782" y="4634"/>
                  </a:cubicBezTo>
                  <a:cubicBezTo>
                    <a:pt x="5908" y="4634"/>
                    <a:pt x="6033" y="4611"/>
                    <a:pt x="6157" y="4559"/>
                  </a:cubicBezTo>
                  <a:cubicBezTo>
                    <a:pt x="6560" y="4392"/>
                    <a:pt x="6805" y="3803"/>
                    <a:pt x="6580" y="3401"/>
                  </a:cubicBezTo>
                  <a:cubicBezTo>
                    <a:pt x="6393" y="3086"/>
                    <a:pt x="6010" y="2969"/>
                    <a:pt x="5657" y="2920"/>
                  </a:cubicBezTo>
                  <a:cubicBezTo>
                    <a:pt x="5941" y="2802"/>
                    <a:pt x="6197" y="2654"/>
                    <a:pt x="6364" y="2438"/>
                  </a:cubicBezTo>
                  <a:cubicBezTo>
                    <a:pt x="6678" y="2036"/>
                    <a:pt x="6383" y="1525"/>
                    <a:pt x="6020" y="1270"/>
                  </a:cubicBezTo>
                  <a:cubicBezTo>
                    <a:pt x="5857" y="1156"/>
                    <a:pt x="5682" y="1107"/>
                    <a:pt x="5506" y="1107"/>
                  </a:cubicBezTo>
                  <a:cubicBezTo>
                    <a:pt x="5183" y="1107"/>
                    <a:pt x="4857" y="1270"/>
                    <a:pt x="4596" y="1486"/>
                  </a:cubicBezTo>
                  <a:cubicBezTo>
                    <a:pt x="4498" y="1565"/>
                    <a:pt x="4410" y="1653"/>
                    <a:pt x="4321" y="1751"/>
                  </a:cubicBezTo>
                  <a:cubicBezTo>
                    <a:pt x="4370" y="1221"/>
                    <a:pt x="4331" y="651"/>
                    <a:pt x="4007" y="288"/>
                  </a:cubicBezTo>
                  <a:cubicBezTo>
                    <a:pt x="3828" y="84"/>
                    <a:pt x="3565" y="1"/>
                    <a:pt x="32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9" name="Google Shape;4009;p21"/>
            <p:cNvSpPr/>
            <p:nvPr/>
          </p:nvSpPr>
          <p:spPr>
            <a:xfrm>
              <a:off x="8405335" y="207872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4168" y="282"/>
                  </a:moveTo>
                  <a:cubicBezTo>
                    <a:pt x="4261" y="282"/>
                    <a:pt x="4363" y="317"/>
                    <a:pt x="4478" y="398"/>
                  </a:cubicBezTo>
                  <a:cubicBezTo>
                    <a:pt x="5155" y="889"/>
                    <a:pt x="4222" y="2195"/>
                    <a:pt x="3869" y="2637"/>
                  </a:cubicBezTo>
                  <a:cubicBezTo>
                    <a:pt x="3769" y="2766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5"/>
                  </a:cubicBezTo>
                  <a:cubicBezTo>
                    <a:pt x="4448" y="2460"/>
                    <a:pt x="4723" y="2195"/>
                    <a:pt x="5018" y="1998"/>
                  </a:cubicBezTo>
                  <a:cubicBezTo>
                    <a:pt x="5176" y="1900"/>
                    <a:pt x="5358" y="1802"/>
                    <a:pt x="5545" y="1802"/>
                  </a:cubicBezTo>
                  <a:cubicBezTo>
                    <a:pt x="5601" y="1802"/>
                    <a:pt x="5658" y="1811"/>
                    <a:pt x="5715" y="1832"/>
                  </a:cubicBezTo>
                  <a:cubicBezTo>
                    <a:pt x="5931" y="1920"/>
                    <a:pt x="6216" y="2234"/>
                    <a:pt x="6206" y="2480"/>
                  </a:cubicBezTo>
                  <a:cubicBezTo>
                    <a:pt x="6186" y="2882"/>
                    <a:pt x="5440" y="2990"/>
                    <a:pt x="5145" y="304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1" y="3186"/>
                    <a:pt x="3853" y="3462"/>
                    <a:pt x="4139" y="3462"/>
                  </a:cubicBezTo>
                  <a:cubicBezTo>
                    <a:pt x="4143" y="3462"/>
                    <a:pt x="4148" y="3462"/>
                    <a:pt x="4154" y="3461"/>
                  </a:cubicBezTo>
                  <a:cubicBezTo>
                    <a:pt x="4323" y="3447"/>
                    <a:pt x="4520" y="3434"/>
                    <a:pt x="4726" y="3434"/>
                  </a:cubicBezTo>
                  <a:cubicBezTo>
                    <a:pt x="5211" y="3434"/>
                    <a:pt x="5741" y="3506"/>
                    <a:pt x="6058" y="3795"/>
                  </a:cubicBezTo>
                  <a:cubicBezTo>
                    <a:pt x="6333" y="4041"/>
                    <a:pt x="6265" y="4659"/>
                    <a:pt x="5892" y="4787"/>
                  </a:cubicBezTo>
                  <a:cubicBezTo>
                    <a:pt x="5843" y="4802"/>
                    <a:pt x="5792" y="4808"/>
                    <a:pt x="5740" y="4808"/>
                  </a:cubicBezTo>
                  <a:cubicBezTo>
                    <a:pt x="5369" y="4808"/>
                    <a:pt x="4924" y="4477"/>
                    <a:pt x="4674" y="4296"/>
                  </a:cubicBezTo>
                  <a:cubicBezTo>
                    <a:pt x="4389" y="4090"/>
                    <a:pt x="4114" y="3854"/>
                    <a:pt x="3869" y="3609"/>
                  </a:cubicBezTo>
                  <a:cubicBezTo>
                    <a:pt x="3836" y="3579"/>
                    <a:pt x="3785" y="3566"/>
                    <a:pt x="3730" y="3566"/>
                  </a:cubicBezTo>
                  <a:cubicBezTo>
                    <a:pt x="3567" y="3566"/>
                    <a:pt x="3364" y="3676"/>
                    <a:pt x="3466" y="3786"/>
                  </a:cubicBezTo>
                  <a:cubicBezTo>
                    <a:pt x="3643" y="3992"/>
                    <a:pt x="3800" y="4218"/>
                    <a:pt x="3938" y="4453"/>
                  </a:cubicBezTo>
                  <a:cubicBezTo>
                    <a:pt x="4114" y="4748"/>
                    <a:pt x="4399" y="5278"/>
                    <a:pt x="4163" y="5612"/>
                  </a:cubicBezTo>
                  <a:cubicBezTo>
                    <a:pt x="4051" y="5768"/>
                    <a:pt x="3873" y="5838"/>
                    <a:pt x="3691" y="5838"/>
                  </a:cubicBezTo>
                  <a:cubicBezTo>
                    <a:pt x="3461" y="5838"/>
                    <a:pt x="3224" y="5725"/>
                    <a:pt x="3103" y="5533"/>
                  </a:cubicBezTo>
                  <a:cubicBezTo>
                    <a:pt x="2907" y="5209"/>
                    <a:pt x="2907" y="4767"/>
                    <a:pt x="292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1"/>
                    <a:pt x="3002" y="3459"/>
                    <a:pt x="2918" y="3459"/>
                  </a:cubicBezTo>
                  <a:cubicBezTo>
                    <a:pt x="2805" y="3459"/>
                    <a:pt x="2656" y="3517"/>
                    <a:pt x="2622" y="3579"/>
                  </a:cubicBezTo>
                  <a:cubicBezTo>
                    <a:pt x="2445" y="3903"/>
                    <a:pt x="2209" y="4227"/>
                    <a:pt x="1925" y="4473"/>
                  </a:cubicBezTo>
                  <a:cubicBezTo>
                    <a:pt x="1780" y="4601"/>
                    <a:pt x="1603" y="4729"/>
                    <a:pt x="1410" y="4729"/>
                  </a:cubicBezTo>
                  <a:cubicBezTo>
                    <a:pt x="1366" y="4729"/>
                    <a:pt x="1322" y="4723"/>
                    <a:pt x="1277" y="4708"/>
                  </a:cubicBezTo>
                  <a:cubicBezTo>
                    <a:pt x="1031" y="4620"/>
                    <a:pt x="776" y="4316"/>
                    <a:pt x="737" y="4051"/>
                  </a:cubicBezTo>
                  <a:cubicBezTo>
                    <a:pt x="648" y="3393"/>
                    <a:pt x="2043" y="3265"/>
                    <a:pt x="2484" y="3226"/>
                  </a:cubicBezTo>
                  <a:cubicBezTo>
                    <a:pt x="2702" y="3197"/>
                    <a:pt x="2820" y="2940"/>
                    <a:pt x="2562" y="2940"/>
                  </a:cubicBezTo>
                  <a:cubicBezTo>
                    <a:pt x="2553" y="2940"/>
                    <a:pt x="2544" y="2940"/>
                    <a:pt x="2533" y="2941"/>
                  </a:cubicBezTo>
                  <a:cubicBezTo>
                    <a:pt x="2435" y="2951"/>
                    <a:pt x="2317" y="2961"/>
                    <a:pt x="2209" y="2971"/>
                  </a:cubicBezTo>
                  <a:cubicBezTo>
                    <a:pt x="2091" y="2980"/>
                    <a:pt x="1960" y="2986"/>
                    <a:pt x="1826" y="2986"/>
                  </a:cubicBezTo>
                  <a:cubicBezTo>
                    <a:pt x="1245" y="2986"/>
                    <a:pt x="595" y="2866"/>
                    <a:pt x="580" y="2332"/>
                  </a:cubicBezTo>
                  <a:cubicBezTo>
                    <a:pt x="580" y="2146"/>
                    <a:pt x="658" y="182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52" y="203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7"/>
                    <a:pt x="2486" y="2760"/>
                    <a:pt x="2539" y="2760"/>
                  </a:cubicBezTo>
                  <a:cubicBezTo>
                    <a:pt x="2649" y="2760"/>
                    <a:pt x="2778" y="2703"/>
                    <a:pt x="2818" y="2637"/>
                  </a:cubicBezTo>
                  <a:cubicBezTo>
                    <a:pt x="2838" y="2607"/>
                    <a:pt x="2838" y="2568"/>
                    <a:pt x="2808" y="2539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65"/>
                    <a:pt x="1660" y="1075"/>
                    <a:pt x="1954" y="820"/>
                  </a:cubicBezTo>
                  <a:cubicBezTo>
                    <a:pt x="2036" y="748"/>
                    <a:pt x="2167" y="718"/>
                    <a:pt x="2301" y="718"/>
                  </a:cubicBezTo>
                  <a:cubicBezTo>
                    <a:pt x="2440" y="718"/>
                    <a:pt x="2581" y="750"/>
                    <a:pt x="2671" y="801"/>
                  </a:cubicBezTo>
                  <a:cubicBezTo>
                    <a:pt x="2848" y="889"/>
                    <a:pt x="2946" y="1075"/>
                    <a:pt x="2985" y="1262"/>
                  </a:cubicBezTo>
                  <a:cubicBezTo>
                    <a:pt x="3015" y="1380"/>
                    <a:pt x="3024" y="1508"/>
                    <a:pt x="3024" y="1635"/>
                  </a:cubicBezTo>
                  <a:cubicBezTo>
                    <a:pt x="3005" y="1763"/>
                    <a:pt x="2985" y="1900"/>
                    <a:pt x="2985" y="2028"/>
                  </a:cubicBezTo>
                  <a:cubicBezTo>
                    <a:pt x="2981" y="2119"/>
                    <a:pt x="3052" y="2156"/>
                    <a:pt x="3137" y="2156"/>
                  </a:cubicBezTo>
                  <a:cubicBezTo>
                    <a:pt x="3254" y="2156"/>
                    <a:pt x="3400" y="2085"/>
                    <a:pt x="3417" y="1989"/>
                  </a:cubicBezTo>
                  <a:cubicBezTo>
                    <a:pt x="3447" y="1851"/>
                    <a:pt x="3466" y="1704"/>
                    <a:pt x="3466" y="1566"/>
                  </a:cubicBezTo>
                  <a:cubicBezTo>
                    <a:pt x="3547" y="1026"/>
                    <a:pt x="3747" y="282"/>
                    <a:pt x="4168" y="282"/>
                  </a:cubicBezTo>
                  <a:close/>
                  <a:moveTo>
                    <a:pt x="4241" y="1"/>
                  </a:moveTo>
                  <a:cubicBezTo>
                    <a:pt x="4168" y="1"/>
                    <a:pt x="4095" y="9"/>
                    <a:pt x="4026" y="25"/>
                  </a:cubicBezTo>
                  <a:cubicBezTo>
                    <a:pt x="3623" y="113"/>
                    <a:pt x="3388" y="437"/>
                    <a:pt x="3240" y="791"/>
                  </a:cubicBezTo>
                  <a:cubicBezTo>
                    <a:pt x="3123" y="624"/>
                    <a:pt x="2956" y="506"/>
                    <a:pt x="2710" y="457"/>
                  </a:cubicBezTo>
                  <a:cubicBezTo>
                    <a:pt x="2629" y="443"/>
                    <a:pt x="2537" y="435"/>
                    <a:pt x="2441" y="435"/>
                  </a:cubicBezTo>
                  <a:cubicBezTo>
                    <a:pt x="2075" y="435"/>
                    <a:pt x="1646" y="550"/>
                    <a:pt x="1483" y="869"/>
                  </a:cubicBezTo>
                  <a:cubicBezTo>
                    <a:pt x="1365" y="1105"/>
                    <a:pt x="1453" y="1380"/>
                    <a:pt x="1571" y="1616"/>
                  </a:cubicBezTo>
                  <a:cubicBezTo>
                    <a:pt x="1391" y="1540"/>
                    <a:pt x="1207" y="1492"/>
                    <a:pt x="1024" y="1492"/>
                  </a:cubicBezTo>
                  <a:cubicBezTo>
                    <a:pt x="898" y="1492"/>
                    <a:pt x="772" y="1514"/>
                    <a:pt x="648" y="1566"/>
                  </a:cubicBezTo>
                  <a:cubicBezTo>
                    <a:pt x="236" y="1733"/>
                    <a:pt x="0" y="2323"/>
                    <a:pt x="226" y="2725"/>
                  </a:cubicBezTo>
                  <a:cubicBezTo>
                    <a:pt x="413" y="3039"/>
                    <a:pt x="796" y="3157"/>
                    <a:pt x="1149" y="3206"/>
                  </a:cubicBezTo>
                  <a:cubicBezTo>
                    <a:pt x="864" y="3314"/>
                    <a:pt x="609" y="3471"/>
                    <a:pt x="442" y="3687"/>
                  </a:cubicBezTo>
                  <a:cubicBezTo>
                    <a:pt x="128" y="4090"/>
                    <a:pt x="422" y="4600"/>
                    <a:pt x="786" y="4856"/>
                  </a:cubicBezTo>
                  <a:cubicBezTo>
                    <a:pt x="949" y="4970"/>
                    <a:pt x="1124" y="5018"/>
                    <a:pt x="1300" y="5018"/>
                  </a:cubicBezTo>
                  <a:cubicBezTo>
                    <a:pt x="1623" y="5018"/>
                    <a:pt x="1949" y="4856"/>
                    <a:pt x="2209" y="4640"/>
                  </a:cubicBezTo>
                  <a:cubicBezTo>
                    <a:pt x="2308" y="4561"/>
                    <a:pt x="2396" y="4473"/>
                    <a:pt x="2484" y="4375"/>
                  </a:cubicBezTo>
                  <a:lnTo>
                    <a:pt x="2484" y="4375"/>
                  </a:lnTo>
                  <a:cubicBezTo>
                    <a:pt x="2435" y="4905"/>
                    <a:pt x="2475" y="5474"/>
                    <a:pt x="2789" y="5838"/>
                  </a:cubicBezTo>
                  <a:cubicBezTo>
                    <a:pt x="2973" y="6042"/>
                    <a:pt x="3239" y="6125"/>
                    <a:pt x="3510" y="6125"/>
                  </a:cubicBezTo>
                  <a:cubicBezTo>
                    <a:pt x="3774" y="6125"/>
                    <a:pt x="4044" y="6047"/>
                    <a:pt x="4252" y="5926"/>
                  </a:cubicBezTo>
                  <a:cubicBezTo>
                    <a:pt x="4733" y="5661"/>
                    <a:pt x="4743" y="5160"/>
                    <a:pt x="4556" y="4699"/>
                  </a:cubicBezTo>
                  <a:cubicBezTo>
                    <a:pt x="4556" y="4689"/>
                    <a:pt x="4546" y="4679"/>
                    <a:pt x="4537" y="4669"/>
                  </a:cubicBezTo>
                  <a:lnTo>
                    <a:pt x="4537" y="4669"/>
                  </a:lnTo>
                  <a:cubicBezTo>
                    <a:pt x="4874" y="4886"/>
                    <a:pt x="5264" y="5083"/>
                    <a:pt x="5658" y="5083"/>
                  </a:cubicBezTo>
                  <a:cubicBezTo>
                    <a:pt x="5746" y="5083"/>
                    <a:pt x="5834" y="5074"/>
                    <a:pt x="5921" y="5052"/>
                  </a:cubicBezTo>
                  <a:cubicBezTo>
                    <a:pt x="6392" y="4944"/>
                    <a:pt x="6795" y="4384"/>
                    <a:pt x="6638" y="3894"/>
                  </a:cubicBezTo>
                  <a:cubicBezTo>
                    <a:pt x="6500" y="3461"/>
                    <a:pt x="5970" y="3314"/>
                    <a:pt x="5558" y="3236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80"/>
                    <a:pt x="6599" y="2008"/>
                    <a:pt x="6235" y="1724"/>
                  </a:cubicBezTo>
                  <a:cubicBezTo>
                    <a:pt x="6058" y="1580"/>
                    <a:pt x="5854" y="1522"/>
                    <a:pt x="5647" y="1522"/>
                  </a:cubicBezTo>
                  <a:cubicBezTo>
                    <a:pt x="5373" y="1522"/>
                    <a:pt x="5091" y="1623"/>
                    <a:pt x="4851" y="1763"/>
                  </a:cubicBezTo>
                  <a:cubicBezTo>
                    <a:pt x="5037" y="1409"/>
                    <a:pt x="5204" y="967"/>
                    <a:pt x="5106" y="585"/>
                  </a:cubicBezTo>
                  <a:cubicBezTo>
                    <a:pt x="5008" y="207"/>
                    <a:pt x="4614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0" name="Google Shape;4010;p21"/>
            <p:cNvSpPr/>
            <p:nvPr/>
          </p:nvSpPr>
          <p:spPr>
            <a:xfrm>
              <a:off x="8745247" y="199358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20" y="287"/>
                  </a:moveTo>
                  <a:cubicBezTo>
                    <a:pt x="3351" y="287"/>
                    <a:pt x="3587" y="397"/>
                    <a:pt x="3702" y="583"/>
                  </a:cubicBezTo>
                  <a:cubicBezTo>
                    <a:pt x="3898" y="916"/>
                    <a:pt x="3898" y="1358"/>
                    <a:pt x="387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3999" y="2667"/>
                    <a:pt x="4149" y="2608"/>
                    <a:pt x="4183" y="2546"/>
                  </a:cubicBezTo>
                  <a:cubicBezTo>
                    <a:pt x="4370" y="2222"/>
                    <a:pt x="4595" y="1898"/>
                    <a:pt x="4880" y="1653"/>
                  </a:cubicBezTo>
                  <a:cubicBezTo>
                    <a:pt x="5023" y="1526"/>
                    <a:pt x="5198" y="1393"/>
                    <a:pt x="5394" y="1393"/>
                  </a:cubicBezTo>
                  <a:cubicBezTo>
                    <a:pt x="5441" y="1393"/>
                    <a:pt x="5489" y="1400"/>
                    <a:pt x="5538" y="1417"/>
                  </a:cubicBezTo>
                  <a:cubicBezTo>
                    <a:pt x="5774" y="1506"/>
                    <a:pt x="6039" y="1810"/>
                    <a:pt x="6068" y="2065"/>
                  </a:cubicBezTo>
                  <a:cubicBezTo>
                    <a:pt x="6157" y="2733"/>
                    <a:pt x="4772" y="2861"/>
                    <a:pt x="4321" y="2900"/>
                  </a:cubicBezTo>
                  <a:cubicBezTo>
                    <a:pt x="4102" y="2928"/>
                    <a:pt x="3985" y="3186"/>
                    <a:pt x="4242" y="3186"/>
                  </a:cubicBezTo>
                  <a:cubicBezTo>
                    <a:pt x="4252" y="3186"/>
                    <a:pt x="4261" y="3185"/>
                    <a:pt x="4271" y="3185"/>
                  </a:cubicBezTo>
                  <a:cubicBezTo>
                    <a:pt x="4379" y="3175"/>
                    <a:pt x="4487" y="3165"/>
                    <a:pt x="4595" y="3145"/>
                  </a:cubicBezTo>
                  <a:cubicBezTo>
                    <a:pt x="4702" y="3139"/>
                    <a:pt x="4818" y="3134"/>
                    <a:pt x="4938" y="3134"/>
                  </a:cubicBezTo>
                  <a:cubicBezTo>
                    <a:pt x="5529" y="3134"/>
                    <a:pt x="6209" y="3247"/>
                    <a:pt x="6225" y="3793"/>
                  </a:cubicBezTo>
                  <a:cubicBezTo>
                    <a:pt x="6235" y="3980"/>
                    <a:pt x="6147" y="4304"/>
                    <a:pt x="5931" y="4343"/>
                  </a:cubicBezTo>
                  <a:cubicBezTo>
                    <a:pt x="5911" y="4347"/>
                    <a:pt x="5890" y="4349"/>
                    <a:pt x="5869" y="4349"/>
                  </a:cubicBezTo>
                  <a:cubicBezTo>
                    <a:pt x="5663" y="4349"/>
                    <a:pt x="5414" y="4186"/>
                    <a:pt x="5253" y="4088"/>
                  </a:cubicBezTo>
                  <a:cubicBezTo>
                    <a:pt x="4949" y="3901"/>
                    <a:pt x="4654" y="3666"/>
                    <a:pt x="4399" y="3410"/>
                  </a:cubicBezTo>
                  <a:cubicBezTo>
                    <a:pt x="4367" y="3379"/>
                    <a:pt x="4319" y="3365"/>
                    <a:pt x="4266" y="3365"/>
                  </a:cubicBezTo>
                  <a:cubicBezTo>
                    <a:pt x="4156" y="3365"/>
                    <a:pt x="4026" y="3423"/>
                    <a:pt x="3987" y="3489"/>
                  </a:cubicBezTo>
                  <a:cubicBezTo>
                    <a:pt x="3967" y="3518"/>
                    <a:pt x="3967" y="3558"/>
                    <a:pt x="3997" y="3587"/>
                  </a:cubicBezTo>
                  <a:cubicBezTo>
                    <a:pt x="4203" y="3793"/>
                    <a:pt x="4389" y="4009"/>
                    <a:pt x="4556" y="4235"/>
                  </a:cubicBezTo>
                  <a:cubicBezTo>
                    <a:pt x="4713" y="4461"/>
                    <a:pt x="5145" y="5050"/>
                    <a:pt x="4851" y="5306"/>
                  </a:cubicBezTo>
                  <a:cubicBezTo>
                    <a:pt x="4769" y="5378"/>
                    <a:pt x="4638" y="5407"/>
                    <a:pt x="4504" y="5407"/>
                  </a:cubicBezTo>
                  <a:cubicBezTo>
                    <a:pt x="4365" y="5407"/>
                    <a:pt x="4224" y="5375"/>
                    <a:pt x="4134" y="5325"/>
                  </a:cubicBezTo>
                  <a:cubicBezTo>
                    <a:pt x="3957" y="5237"/>
                    <a:pt x="3869" y="5050"/>
                    <a:pt x="3820" y="4864"/>
                  </a:cubicBezTo>
                  <a:cubicBezTo>
                    <a:pt x="3790" y="4746"/>
                    <a:pt x="3780" y="4618"/>
                    <a:pt x="3780" y="4491"/>
                  </a:cubicBezTo>
                  <a:cubicBezTo>
                    <a:pt x="3800" y="4363"/>
                    <a:pt x="3820" y="4225"/>
                    <a:pt x="3820" y="4098"/>
                  </a:cubicBezTo>
                  <a:cubicBezTo>
                    <a:pt x="3824" y="4007"/>
                    <a:pt x="3755" y="3970"/>
                    <a:pt x="3671" y="3970"/>
                  </a:cubicBezTo>
                  <a:cubicBezTo>
                    <a:pt x="3555" y="3970"/>
                    <a:pt x="3410" y="4040"/>
                    <a:pt x="3388" y="4137"/>
                  </a:cubicBezTo>
                  <a:cubicBezTo>
                    <a:pt x="3358" y="4275"/>
                    <a:pt x="3348" y="4422"/>
                    <a:pt x="3348" y="4559"/>
                  </a:cubicBezTo>
                  <a:cubicBezTo>
                    <a:pt x="3268" y="5099"/>
                    <a:pt x="3062" y="5844"/>
                    <a:pt x="2643" y="5844"/>
                  </a:cubicBezTo>
                  <a:cubicBezTo>
                    <a:pt x="2551" y="5844"/>
                    <a:pt x="2450" y="5809"/>
                    <a:pt x="2337" y="5728"/>
                  </a:cubicBezTo>
                  <a:cubicBezTo>
                    <a:pt x="1650" y="5237"/>
                    <a:pt x="2592" y="3931"/>
                    <a:pt x="2936" y="3489"/>
                  </a:cubicBezTo>
                  <a:cubicBezTo>
                    <a:pt x="3036" y="3360"/>
                    <a:pt x="2929" y="3297"/>
                    <a:pt x="2803" y="3297"/>
                  </a:cubicBezTo>
                  <a:cubicBezTo>
                    <a:pt x="2719" y="3297"/>
                    <a:pt x="2626" y="3326"/>
                    <a:pt x="2583" y="3381"/>
                  </a:cubicBezTo>
                  <a:cubicBezTo>
                    <a:pt x="2357" y="3666"/>
                    <a:pt x="2092" y="3931"/>
                    <a:pt x="1787" y="4127"/>
                  </a:cubicBezTo>
                  <a:cubicBezTo>
                    <a:pt x="1632" y="4223"/>
                    <a:pt x="1455" y="4319"/>
                    <a:pt x="1272" y="4319"/>
                  </a:cubicBezTo>
                  <a:cubicBezTo>
                    <a:pt x="1212" y="4319"/>
                    <a:pt x="1151" y="4309"/>
                    <a:pt x="1090" y="4284"/>
                  </a:cubicBezTo>
                  <a:cubicBezTo>
                    <a:pt x="874" y="4206"/>
                    <a:pt x="589" y="3892"/>
                    <a:pt x="599" y="3646"/>
                  </a:cubicBezTo>
                  <a:cubicBezTo>
                    <a:pt x="619" y="3244"/>
                    <a:pt x="1375" y="3126"/>
                    <a:pt x="1660" y="3077"/>
                  </a:cubicBezTo>
                  <a:cubicBezTo>
                    <a:pt x="1974" y="3008"/>
                    <a:pt x="2288" y="2969"/>
                    <a:pt x="2612" y="2949"/>
                  </a:cubicBezTo>
                  <a:cubicBezTo>
                    <a:pt x="2834" y="2939"/>
                    <a:pt x="2952" y="2664"/>
                    <a:pt x="2676" y="2664"/>
                  </a:cubicBezTo>
                  <a:cubicBezTo>
                    <a:pt x="2671" y="2664"/>
                    <a:pt x="2666" y="2664"/>
                    <a:pt x="2661" y="2664"/>
                  </a:cubicBezTo>
                  <a:cubicBezTo>
                    <a:pt x="2489" y="2679"/>
                    <a:pt x="2289" y="2692"/>
                    <a:pt x="2082" y="2692"/>
                  </a:cubicBezTo>
                  <a:cubicBezTo>
                    <a:pt x="1594" y="2692"/>
                    <a:pt x="1064" y="2620"/>
                    <a:pt x="746" y="2330"/>
                  </a:cubicBezTo>
                  <a:cubicBezTo>
                    <a:pt x="472" y="2085"/>
                    <a:pt x="540" y="1466"/>
                    <a:pt x="913" y="1339"/>
                  </a:cubicBezTo>
                  <a:cubicBezTo>
                    <a:pt x="962" y="1324"/>
                    <a:pt x="1013" y="1317"/>
                    <a:pt x="1065" y="1317"/>
                  </a:cubicBezTo>
                  <a:cubicBezTo>
                    <a:pt x="1436" y="1317"/>
                    <a:pt x="1881" y="1649"/>
                    <a:pt x="2131" y="1830"/>
                  </a:cubicBezTo>
                  <a:cubicBezTo>
                    <a:pt x="2425" y="2036"/>
                    <a:pt x="2691" y="2262"/>
                    <a:pt x="2946" y="2517"/>
                  </a:cubicBezTo>
                  <a:cubicBezTo>
                    <a:pt x="2976" y="2547"/>
                    <a:pt x="3024" y="2560"/>
                    <a:pt x="3078" y="2560"/>
                  </a:cubicBezTo>
                  <a:cubicBezTo>
                    <a:pt x="3237" y="2560"/>
                    <a:pt x="3441" y="2448"/>
                    <a:pt x="3339" y="2330"/>
                  </a:cubicBezTo>
                  <a:cubicBezTo>
                    <a:pt x="3162" y="2134"/>
                    <a:pt x="3005" y="1898"/>
                    <a:pt x="2867" y="1673"/>
                  </a:cubicBezTo>
                  <a:cubicBezTo>
                    <a:pt x="2691" y="1378"/>
                    <a:pt x="2416" y="848"/>
                    <a:pt x="2641" y="514"/>
                  </a:cubicBezTo>
                  <a:cubicBezTo>
                    <a:pt x="2755" y="357"/>
                    <a:pt x="2936" y="287"/>
                    <a:pt x="3120" y="287"/>
                  </a:cubicBezTo>
                  <a:close/>
                  <a:moveTo>
                    <a:pt x="3298" y="1"/>
                  </a:moveTo>
                  <a:cubicBezTo>
                    <a:pt x="3036" y="1"/>
                    <a:pt x="2766" y="79"/>
                    <a:pt x="2553" y="200"/>
                  </a:cubicBezTo>
                  <a:cubicBezTo>
                    <a:pt x="2072" y="465"/>
                    <a:pt x="2062" y="966"/>
                    <a:pt x="2249" y="1427"/>
                  </a:cubicBezTo>
                  <a:cubicBezTo>
                    <a:pt x="2259" y="1437"/>
                    <a:pt x="2259" y="1447"/>
                    <a:pt x="2268" y="1457"/>
                  </a:cubicBezTo>
                  <a:cubicBezTo>
                    <a:pt x="1939" y="1240"/>
                    <a:pt x="1544" y="1042"/>
                    <a:pt x="1148" y="1042"/>
                  </a:cubicBezTo>
                  <a:cubicBezTo>
                    <a:pt x="1060" y="1042"/>
                    <a:pt x="971" y="1052"/>
                    <a:pt x="884" y="1074"/>
                  </a:cubicBezTo>
                  <a:cubicBezTo>
                    <a:pt x="413" y="1182"/>
                    <a:pt x="10" y="1741"/>
                    <a:pt x="167" y="2232"/>
                  </a:cubicBezTo>
                  <a:cubicBezTo>
                    <a:pt x="305" y="2664"/>
                    <a:pt x="835" y="2812"/>
                    <a:pt x="1247" y="2890"/>
                  </a:cubicBezTo>
                  <a:cubicBezTo>
                    <a:pt x="933" y="2969"/>
                    <a:pt x="619" y="3086"/>
                    <a:pt x="383" y="3293"/>
                  </a:cubicBezTo>
                  <a:cubicBezTo>
                    <a:pt x="0" y="3646"/>
                    <a:pt x="206" y="4117"/>
                    <a:pt x="570" y="4402"/>
                  </a:cubicBezTo>
                  <a:cubicBezTo>
                    <a:pt x="747" y="4546"/>
                    <a:pt x="951" y="4604"/>
                    <a:pt x="1158" y="4604"/>
                  </a:cubicBezTo>
                  <a:cubicBezTo>
                    <a:pt x="1432" y="4604"/>
                    <a:pt x="1714" y="4503"/>
                    <a:pt x="1954" y="4363"/>
                  </a:cubicBezTo>
                  <a:lnTo>
                    <a:pt x="1954" y="4363"/>
                  </a:lnTo>
                  <a:cubicBezTo>
                    <a:pt x="1777" y="4716"/>
                    <a:pt x="1601" y="5148"/>
                    <a:pt x="1699" y="5541"/>
                  </a:cubicBezTo>
                  <a:cubicBezTo>
                    <a:pt x="1797" y="5919"/>
                    <a:pt x="2191" y="6125"/>
                    <a:pt x="2570" y="6125"/>
                  </a:cubicBezTo>
                  <a:cubicBezTo>
                    <a:pt x="2644" y="6125"/>
                    <a:pt x="2718" y="6117"/>
                    <a:pt x="2789" y="6101"/>
                  </a:cubicBezTo>
                  <a:cubicBezTo>
                    <a:pt x="3182" y="6012"/>
                    <a:pt x="3417" y="5688"/>
                    <a:pt x="3564" y="5335"/>
                  </a:cubicBezTo>
                  <a:cubicBezTo>
                    <a:pt x="3682" y="5502"/>
                    <a:pt x="3859" y="5620"/>
                    <a:pt x="4095" y="5669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1"/>
                    <a:pt x="5361" y="4746"/>
                    <a:pt x="5234" y="4510"/>
                  </a:cubicBezTo>
                  <a:lnTo>
                    <a:pt x="5234" y="4510"/>
                  </a:lnTo>
                  <a:cubicBezTo>
                    <a:pt x="5414" y="4586"/>
                    <a:pt x="5601" y="4634"/>
                    <a:pt x="5786" y="4634"/>
                  </a:cubicBezTo>
                  <a:cubicBezTo>
                    <a:pt x="5912" y="4634"/>
                    <a:pt x="6037" y="4611"/>
                    <a:pt x="6157" y="4559"/>
                  </a:cubicBezTo>
                  <a:cubicBezTo>
                    <a:pt x="6569" y="4392"/>
                    <a:pt x="6805" y="3803"/>
                    <a:pt x="6579" y="3401"/>
                  </a:cubicBezTo>
                  <a:cubicBezTo>
                    <a:pt x="6402" y="3086"/>
                    <a:pt x="6019" y="2969"/>
                    <a:pt x="5666" y="2920"/>
                  </a:cubicBezTo>
                  <a:cubicBezTo>
                    <a:pt x="5950" y="2802"/>
                    <a:pt x="6196" y="2654"/>
                    <a:pt x="6373" y="2438"/>
                  </a:cubicBezTo>
                  <a:cubicBezTo>
                    <a:pt x="6687" y="2036"/>
                    <a:pt x="6392" y="1525"/>
                    <a:pt x="6029" y="1270"/>
                  </a:cubicBezTo>
                  <a:cubicBezTo>
                    <a:pt x="5863" y="1156"/>
                    <a:pt x="5685" y="1107"/>
                    <a:pt x="5508" y="1107"/>
                  </a:cubicBezTo>
                  <a:cubicBezTo>
                    <a:pt x="5184" y="1107"/>
                    <a:pt x="4859" y="1270"/>
                    <a:pt x="4605" y="1486"/>
                  </a:cubicBezTo>
                  <a:cubicBezTo>
                    <a:pt x="4507" y="1565"/>
                    <a:pt x="4409" y="1653"/>
                    <a:pt x="4321" y="1751"/>
                  </a:cubicBezTo>
                  <a:cubicBezTo>
                    <a:pt x="4379" y="1221"/>
                    <a:pt x="4330" y="651"/>
                    <a:pt x="4016" y="288"/>
                  </a:cubicBezTo>
                  <a:cubicBezTo>
                    <a:pt x="3832" y="84"/>
                    <a:pt x="3569" y="1"/>
                    <a:pt x="3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1" name="Google Shape;4011;p21"/>
            <p:cNvSpPr/>
            <p:nvPr/>
          </p:nvSpPr>
          <p:spPr>
            <a:xfrm>
              <a:off x="6553577" y="458994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4162" y="281"/>
                  </a:moveTo>
                  <a:cubicBezTo>
                    <a:pt x="4254" y="281"/>
                    <a:pt x="4355" y="317"/>
                    <a:pt x="4468" y="398"/>
                  </a:cubicBezTo>
                  <a:cubicBezTo>
                    <a:pt x="5155" y="888"/>
                    <a:pt x="4213" y="2194"/>
                    <a:pt x="3869" y="2636"/>
                  </a:cubicBezTo>
                  <a:cubicBezTo>
                    <a:pt x="3769" y="2765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4"/>
                  </a:cubicBezTo>
                  <a:cubicBezTo>
                    <a:pt x="4448" y="2459"/>
                    <a:pt x="4713" y="2194"/>
                    <a:pt x="5018" y="1998"/>
                  </a:cubicBezTo>
                  <a:cubicBezTo>
                    <a:pt x="5174" y="1894"/>
                    <a:pt x="5354" y="1800"/>
                    <a:pt x="5538" y="1800"/>
                  </a:cubicBezTo>
                  <a:cubicBezTo>
                    <a:pt x="5597" y="1800"/>
                    <a:pt x="5656" y="1810"/>
                    <a:pt x="5715" y="1831"/>
                  </a:cubicBezTo>
                  <a:cubicBezTo>
                    <a:pt x="5931" y="1919"/>
                    <a:pt x="6216" y="2234"/>
                    <a:pt x="6206" y="2479"/>
                  </a:cubicBezTo>
                  <a:cubicBezTo>
                    <a:pt x="6186" y="2882"/>
                    <a:pt x="5430" y="2990"/>
                    <a:pt x="5145" y="3049"/>
                  </a:cubicBezTo>
                  <a:cubicBezTo>
                    <a:pt x="4831" y="3117"/>
                    <a:pt x="4517" y="3157"/>
                    <a:pt x="4193" y="3176"/>
                  </a:cubicBezTo>
                  <a:cubicBezTo>
                    <a:pt x="3971" y="3186"/>
                    <a:pt x="3853" y="3461"/>
                    <a:pt x="4129" y="3461"/>
                  </a:cubicBezTo>
                  <a:cubicBezTo>
                    <a:pt x="4134" y="3461"/>
                    <a:pt x="4139" y="3461"/>
                    <a:pt x="4144" y="3461"/>
                  </a:cubicBezTo>
                  <a:cubicBezTo>
                    <a:pt x="4316" y="3446"/>
                    <a:pt x="4516" y="3434"/>
                    <a:pt x="4723" y="3434"/>
                  </a:cubicBezTo>
                  <a:cubicBezTo>
                    <a:pt x="5211" y="3434"/>
                    <a:pt x="5741" y="3505"/>
                    <a:pt x="6059" y="3795"/>
                  </a:cubicBezTo>
                  <a:cubicBezTo>
                    <a:pt x="6333" y="4040"/>
                    <a:pt x="6265" y="4659"/>
                    <a:pt x="5892" y="4787"/>
                  </a:cubicBezTo>
                  <a:cubicBezTo>
                    <a:pt x="5843" y="4801"/>
                    <a:pt x="5792" y="4808"/>
                    <a:pt x="5740" y="4808"/>
                  </a:cubicBezTo>
                  <a:cubicBezTo>
                    <a:pt x="5369" y="4808"/>
                    <a:pt x="4924" y="4476"/>
                    <a:pt x="4674" y="4296"/>
                  </a:cubicBezTo>
                  <a:cubicBezTo>
                    <a:pt x="4379" y="4089"/>
                    <a:pt x="4114" y="3854"/>
                    <a:pt x="3859" y="3608"/>
                  </a:cubicBezTo>
                  <a:cubicBezTo>
                    <a:pt x="3829" y="3578"/>
                    <a:pt x="3780" y="3565"/>
                    <a:pt x="3726" y="3565"/>
                  </a:cubicBezTo>
                  <a:cubicBezTo>
                    <a:pt x="3567" y="3565"/>
                    <a:pt x="3364" y="3675"/>
                    <a:pt x="3466" y="3785"/>
                  </a:cubicBezTo>
                  <a:cubicBezTo>
                    <a:pt x="3643" y="3991"/>
                    <a:pt x="3800" y="4217"/>
                    <a:pt x="3938" y="4453"/>
                  </a:cubicBezTo>
                  <a:cubicBezTo>
                    <a:pt x="4114" y="4747"/>
                    <a:pt x="4389" y="5278"/>
                    <a:pt x="4163" y="5611"/>
                  </a:cubicBezTo>
                  <a:cubicBezTo>
                    <a:pt x="4051" y="5767"/>
                    <a:pt x="3871" y="5837"/>
                    <a:pt x="3688" y="5837"/>
                  </a:cubicBezTo>
                  <a:cubicBezTo>
                    <a:pt x="3456" y="5837"/>
                    <a:pt x="3218" y="5725"/>
                    <a:pt x="3103" y="5533"/>
                  </a:cubicBezTo>
                  <a:cubicBezTo>
                    <a:pt x="2907" y="5209"/>
                    <a:pt x="2907" y="4757"/>
                    <a:pt x="292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1"/>
                    <a:pt x="3002" y="3458"/>
                    <a:pt x="2918" y="3458"/>
                  </a:cubicBezTo>
                  <a:cubicBezTo>
                    <a:pt x="2806" y="3458"/>
                    <a:pt x="2656" y="3517"/>
                    <a:pt x="2622" y="3579"/>
                  </a:cubicBezTo>
                  <a:cubicBezTo>
                    <a:pt x="2435" y="3903"/>
                    <a:pt x="2209" y="4227"/>
                    <a:pt x="1925" y="4472"/>
                  </a:cubicBezTo>
                  <a:cubicBezTo>
                    <a:pt x="1783" y="4598"/>
                    <a:pt x="1611" y="4724"/>
                    <a:pt x="1416" y="4724"/>
                  </a:cubicBezTo>
                  <a:cubicBezTo>
                    <a:pt x="1368" y="4724"/>
                    <a:pt x="1318" y="4716"/>
                    <a:pt x="1267" y="4698"/>
                  </a:cubicBezTo>
                  <a:cubicBezTo>
                    <a:pt x="1031" y="4620"/>
                    <a:pt x="766" y="4315"/>
                    <a:pt x="737" y="4050"/>
                  </a:cubicBezTo>
                  <a:cubicBezTo>
                    <a:pt x="648" y="3382"/>
                    <a:pt x="2033" y="3265"/>
                    <a:pt x="2484" y="3225"/>
                  </a:cubicBezTo>
                  <a:cubicBezTo>
                    <a:pt x="2702" y="3197"/>
                    <a:pt x="2820" y="2940"/>
                    <a:pt x="2562" y="2940"/>
                  </a:cubicBezTo>
                  <a:cubicBezTo>
                    <a:pt x="2553" y="2940"/>
                    <a:pt x="2544" y="2940"/>
                    <a:pt x="2534" y="2941"/>
                  </a:cubicBezTo>
                  <a:cubicBezTo>
                    <a:pt x="2426" y="2950"/>
                    <a:pt x="2318" y="2960"/>
                    <a:pt x="2209" y="2970"/>
                  </a:cubicBezTo>
                  <a:cubicBezTo>
                    <a:pt x="2096" y="2979"/>
                    <a:pt x="1970" y="2985"/>
                    <a:pt x="1841" y="2985"/>
                  </a:cubicBezTo>
                  <a:cubicBezTo>
                    <a:pt x="1257" y="2985"/>
                    <a:pt x="596" y="2862"/>
                    <a:pt x="580" y="2332"/>
                  </a:cubicBezTo>
                  <a:cubicBezTo>
                    <a:pt x="570" y="2145"/>
                    <a:pt x="658" y="1821"/>
                    <a:pt x="874" y="1782"/>
                  </a:cubicBezTo>
                  <a:cubicBezTo>
                    <a:pt x="894" y="1778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52" y="2037"/>
                  </a:cubicBezTo>
                  <a:cubicBezTo>
                    <a:pt x="1856" y="2224"/>
                    <a:pt x="2151" y="2459"/>
                    <a:pt x="2406" y="2715"/>
                  </a:cubicBezTo>
                  <a:cubicBezTo>
                    <a:pt x="2438" y="2747"/>
                    <a:pt x="2486" y="2760"/>
                    <a:pt x="2539" y="2760"/>
                  </a:cubicBezTo>
                  <a:cubicBezTo>
                    <a:pt x="2649" y="2760"/>
                    <a:pt x="2778" y="2703"/>
                    <a:pt x="2818" y="2636"/>
                  </a:cubicBezTo>
                  <a:cubicBezTo>
                    <a:pt x="2838" y="2607"/>
                    <a:pt x="2838" y="2567"/>
                    <a:pt x="2808" y="2538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64"/>
                    <a:pt x="1660" y="1075"/>
                    <a:pt x="1954" y="820"/>
                  </a:cubicBezTo>
                  <a:cubicBezTo>
                    <a:pt x="2038" y="746"/>
                    <a:pt x="2173" y="717"/>
                    <a:pt x="2309" y="717"/>
                  </a:cubicBezTo>
                  <a:cubicBezTo>
                    <a:pt x="2445" y="717"/>
                    <a:pt x="2583" y="746"/>
                    <a:pt x="2671" y="790"/>
                  </a:cubicBezTo>
                  <a:cubicBezTo>
                    <a:pt x="2848" y="888"/>
                    <a:pt x="2936" y="1075"/>
                    <a:pt x="2985" y="1262"/>
                  </a:cubicBezTo>
                  <a:cubicBezTo>
                    <a:pt x="3015" y="1379"/>
                    <a:pt x="3024" y="1507"/>
                    <a:pt x="3024" y="1635"/>
                  </a:cubicBezTo>
                  <a:cubicBezTo>
                    <a:pt x="3005" y="1762"/>
                    <a:pt x="2985" y="1900"/>
                    <a:pt x="2985" y="2027"/>
                  </a:cubicBezTo>
                  <a:cubicBezTo>
                    <a:pt x="2981" y="2118"/>
                    <a:pt x="3050" y="2155"/>
                    <a:pt x="3134" y="2155"/>
                  </a:cubicBezTo>
                  <a:cubicBezTo>
                    <a:pt x="3250" y="2155"/>
                    <a:pt x="3394" y="2085"/>
                    <a:pt x="3417" y="1988"/>
                  </a:cubicBezTo>
                  <a:cubicBezTo>
                    <a:pt x="3447" y="1851"/>
                    <a:pt x="3456" y="1703"/>
                    <a:pt x="3456" y="1566"/>
                  </a:cubicBezTo>
                  <a:cubicBezTo>
                    <a:pt x="3537" y="1026"/>
                    <a:pt x="3743" y="281"/>
                    <a:pt x="4162" y="281"/>
                  </a:cubicBezTo>
                  <a:close/>
                  <a:moveTo>
                    <a:pt x="4235" y="0"/>
                  </a:moveTo>
                  <a:cubicBezTo>
                    <a:pt x="4161" y="0"/>
                    <a:pt x="4087" y="8"/>
                    <a:pt x="4016" y="24"/>
                  </a:cubicBezTo>
                  <a:cubicBezTo>
                    <a:pt x="3623" y="113"/>
                    <a:pt x="3388" y="437"/>
                    <a:pt x="3240" y="790"/>
                  </a:cubicBezTo>
                  <a:cubicBezTo>
                    <a:pt x="3123" y="623"/>
                    <a:pt x="2946" y="506"/>
                    <a:pt x="2710" y="456"/>
                  </a:cubicBezTo>
                  <a:cubicBezTo>
                    <a:pt x="2629" y="442"/>
                    <a:pt x="2537" y="434"/>
                    <a:pt x="2441" y="434"/>
                  </a:cubicBezTo>
                  <a:cubicBezTo>
                    <a:pt x="2075" y="434"/>
                    <a:pt x="1646" y="550"/>
                    <a:pt x="1483" y="869"/>
                  </a:cubicBezTo>
                  <a:cubicBezTo>
                    <a:pt x="1365" y="1104"/>
                    <a:pt x="1444" y="1379"/>
                    <a:pt x="1571" y="1615"/>
                  </a:cubicBezTo>
                  <a:cubicBezTo>
                    <a:pt x="1391" y="1539"/>
                    <a:pt x="1203" y="1491"/>
                    <a:pt x="1019" y="1491"/>
                  </a:cubicBezTo>
                  <a:cubicBezTo>
                    <a:pt x="893" y="1491"/>
                    <a:pt x="768" y="1514"/>
                    <a:pt x="648" y="1566"/>
                  </a:cubicBezTo>
                  <a:cubicBezTo>
                    <a:pt x="236" y="1733"/>
                    <a:pt x="0" y="2322"/>
                    <a:pt x="226" y="2725"/>
                  </a:cubicBezTo>
                  <a:cubicBezTo>
                    <a:pt x="403" y="3039"/>
                    <a:pt x="796" y="3157"/>
                    <a:pt x="1139" y="3206"/>
                  </a:cubicBezTo>
                  <a:cubicBezTo>
                    <a:pt x="864" y="3314"/>
                    <a:pt x="609" y="3471"/>
                    <a:pt x="432" y="3687"/>
                  </a:cubicBezTo>
                  <a:cubicBezTo>
                    <a:pt x="128" y="4089"/>
                    <a:pt x="422" y="4600"/>
                    <a:pt x="786" y="4855"/>
                  </a:cubicBezTo>
                  <a:cubicBezTo>
                    <a:pt x="949" y="4970"/>
                    <a:pt x="1124" y="5018"/>
                    <a:pt x="1299" y="5018"/>
                  </a:cubicBezTo>
                  <a:cubicBezTo>
                    <a:pt x="1621" y="5018"/>
                    <a:pt x="1945" y="4855"/>
                    <a:pt x="2200" y="4639"/>
                  </a:cubicBezTo>
                  <a:cubicBezTo>
                    <a:pt x="2298" y="4561"/>
                    <a:pt x="2396" y="4472"/>
                    <a:pt x="2484" y="4374"/>
                  </a:cubicBezTo>
                  <a:lnTo>
                    <a:pt x="2484" y="4374"/>
                  </a:lnTo>
                  <a:cubicBezTo>
                    <a:pt x="2426" y="4904"/>
                    <a:pt x="2475" y="5474"/>
                    <a:pt x="2789" y="5837"/>
                  </a:cubicBezTo>
                  <a:cubicBezTo>
                    <a:pt x="2973" y="6042"/>
                    <a:pt x="3236" y="6124"/>
                    <a:pt x="3507" y="6124"/>
                  </a:cubicBezTo>
                  <a:cubicBezTo>
                    <a:pt x="3769" y="6124"/>
                    <a:pt x="4039" y="6046"/>
                    <a:pt x="4252" y="5926"/>
                  </a:cubicBezTo>
                  <a:cubicBezTo>
                    <a:pt x="4733" y="5660"/>
                    <a:pt x="4743" y="5160"/>
                    <a:pt x="4556" y="4698"/>
                  </a:cubicBezTo>
                  <a:cubicBezTo>
                    <a:pt x="4546" y="4688"/>
                    <a:pt x="4546" y="4679"/>
                    <a:pt x="4537" y="4669"/>
                  </a:cubicBezTo>
                  <a:lnTo>
                    <a:pt x="4537" y="4669"/>
                  </a:lnTo>
                  <a:cubicBezTo>
                    <a:pt x="4866" y="4886"/>
                    <a:pt x="5261" y="5083"/>
                    <a:pt x="5657" y="5083"/>
                  </a:cubicBezTo>
                  <a:cubicBezTo>
                    <a:pt x="5745" y="5083"/>
                    <a:pt x="5834" y="5073"/>
                    <a:pt x="5921" y="5052"/>
                  </a:cubicBezTo>
                  <a:cubicBezTo>
                    <a:pt x="6392" y="4944"/>
                    <a:pt x="6795" y="4384"/>
                    <a:pt x="6638" y="3893"/>
                  </a:cubicBezTo>
                  <a:cubicBezTo>
                    <a:pt x="6500" y="3461"/>
                    <a:pt x="5970" y="3314"/>
                    <a:pt x="5558" y="3235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79"/>
                    <a:pt x="6599" y="2008"/>
                    <a:pt x="6235" y="1723"/>
                  </a:cubicBezTo>
                  <a:cubicBezTo>
                    <a:pt x="6058" y="1579"/>
                    <a:pt x="5854" y="1521"/>
                    <a:pt x="5647" y="1521"/>
                  </a:cubicBezTo>
                  <a:cubicBezTo>
                    <a:pt x="5373" y="1521"/>
                    <a:pt x="5091" y="1623"/>
                    <a:pt x="4851" y="1762"/>
                  </a:cubicBezTo>
                  <a:cubicBezTo>
                    <a:pt x="5028" y="1399"/>
                    <a:pt x="5204" y="967"/>
                    <a:pt x="5106" y="584"/>
                  </a:cubicBezTo>
                  <a:cubicBezTo>
                    <a:pt x="5008" y="206"/>
                    <a:pt x="4614" y="0"/>
                    <a:pt x="4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2" name="Google Shape;4012;p21"/>
            <p:cNvSpPr/>
            <p:nvPr/>
          </p:nvSpPr>
          <p:spPr>
            <a:xfrm>
              <a:off x="6893489" y="450480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20" y="287"/>
                  </a:moveTo>
                  <a:cubicBezTo>
                    <a:pt x="3351" y="287"/>
                    <a:pt x="3587" y="396"/>
                    <a:pt x="3702" y="582"/>
                  </a:cubicBezTo>
                  <a:cubicBezTo>
                    <a:pt x="3898" y="916"/>
                    <a:pt x="3898" y="1358"/>
                    <a:pt x="387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6"/>
                    <a:pt x="3887" y="2666"/>
                  </a:cubicBezTo>
                  <a:cubicBezTo>
                    <a:pt x="3999" y="2666"/>
                    <a:pt x="4149" y="2608"/>
                    <a:pt x="4183" y="2546"/>
                  </a:cubicBezTo>
                  <a:cubicBezTo>
                    <a:pt x="4360" y="2222"/>
                    <a:pt x="4595" y="1898"/>
                    <a:pt x="4880" y="1652"/>
                  </a:cubicBezTo>
                  <a:cubicBezTo>
                    <a:pt x="5023" y="1525"/>
                    <a:pt x="5198" y="1392"/>
                    <a:pt x="5389" y="1392"/>
                  </a:cubicBezTo>
                  <a:cubicBezTo>
                    <a:pt x="5435" y="1392"/>
                    <a:pt x="5481" y="1400"/>
                    <a:pt x="5528" y="1417"/>
                  </a:cubicBezTo>
                  <a:cubicBezTo>
                    <a:pt x="5774" y="1505"/>
                    <a:pt x="6029" y="1809"/>
                    <a:pt x="6068" y="2075"/>
                  </a:cubicBezTo>
                  <a:cubicBezTo>
                    <a:pt x="6157" y="2732"/>
                    <a:pt x="4772" y="2860"/>
                    <a:pt x="4321" y="2899"/>
                  </a:cubicBezTo>
                  <a:cubicBezTo>
                    <a:pt x="4102" y="2928"/>
                    <a:pt x="3985" y="3185"/>
                    <a:pt x="4242" y="3185"/>
                  </a:cubicBezTo>
                  <a:cubicBezTo>
                    <a:pt x="4252" y="3185"/>
                    <a:pt x="4261" y="3185"/>
                    <a:pt x="4271" y="3184"/>
                  </a:cubicBezTo>
                  <a:cubicBezTo>
                    <a:pt x="4379" y="3174"/>
                    <a:pt x="4487" y="3165"/>
                    <a:pt x="4595" y="3145"/>
                  </a:cubicBezTo>
                  <a:cubicBezTo>
                    <a:pt x="4702" y="3138"/>
                    <a:pt x="4818" y="3134"/>
                    <a:pt x="4938" y="3134"/>
                  </a:cubicBezTo>
                  <a:cubicBezTo>
                    <a:pt x="5529" y="3134"/>
                    <a:pt x="6209" y="3246"/>
                    <a:pt x="6225" y="3793"/>
                  </a:cubicBezTo>
                  <a:cubicBezTo>
                    <a:pt x="6225" y="3979"/>
                    <a:pt x="6147" y="4303"/>
                    <a:pt x="5931" y="4343"/>
                  </a:cubicBezTo>
                  <a:cubicBezTo>
                    <a:pt x="5911" y="4346"/>
                    <a:pt x="5890" y="4348"/>
                    <a:pt x="5869" y="4348"/>
                  </a:cubicBezTo>
                  <a:cubicBezTo>
                    <a:pt x="5663" y="4348"/>
                    <a:pt x="5414" y="4185"/>
                    <a:pt x="5253" y="4087"/>
                  </a:cubicBezTo>
                  <a:cubicBezTo>
                    <a:pt x="4949" y="3901"/>
                    <a:pt x="4654" y="3665"/>
                    <a:pt x="4399" y="3410"/>
                  </a:cubicBezTo>
                  <a:cubicBezTo>
                    <a:pt x="4367" y="3378"/>
                    <a:pt x="4319" y="3365"/>
                    <a:pt x="4266" y="3365"/>
                  </a:cubicBezTo>
                  <a:cubicBezTo>
                    <a:pt x="4156" y="3365"/>
                    <a:pt x="4027" y="3422"/>
                    <a:pt x="3987" y="3489"/>
                  </a:cubicBezTo>
                  <a:cubicBezTo>
                    <a:pt x="3967" y="3518"/>
                    <a:pt x="3967" y="3557"/>
                    <a:pt x="3997" y="3587"/>
                  </a:cubicBezTo>
                  <a:cubicBezTo>
                    <a:pt x="4203" y="3793"/>
                    <a:pt x="4389" y="4009"/>
                    <a:pt x="4556" y="4235"/>
                  </a:cubicBezTo>
                  <a:cubicBezTo>
                    <a:pt x="4713" y="4461"/>
                    <a:pt x="5145" y="5050"/>
                    <a:pt x="4851" y="5305"/>
                  </a:cubicBezTo>
                  <a:cubicBezTo>
                    <a:pt x="4769" y="5377"/>
                    <a:pt x="4638" y="5407"/>
                    <a:pt x="4504" y="5407"/>
                  </a:cubicBezTo>
                  <a:cubicBezTo>
                    <a:pt x="4365" y="5407"/>
                    <a:pt x="4224" y="5375"/>
                    <a:pt x="4134" y="5325"/>
                  </a:cubicBezTo>
                  <a:cubicBezTo>
                    <a:pt x="3957" y="5236"/>
                    <a:pt x="3869" y="5050"/>
                    <a:pt x="3820" y="4863"/>
                  </a:cubicBezTo>
                  <a:cubicBezTo>
                    <a:pt x="3790" y="4745"/>
                    <a:pt x="3781" y="4618"/>
                    <a:pt x="3781" y="4490"/>
                  </a:cubicBezTo>
                  <a:cubicBezTo>
                    <a:pt x="3800" y="4362"/>
                    <a:pt x="3820" y="4225"/>
                    <a:pt x="3820" y="4097"/>
                  </a:cubicBezTo>
                  <a:cubicBezTo>
                    <a:pt x="3824" y="4006"/>
                    <a:pt x="3755" y="3969"/>
                    <a:pt x="3671" y="3969"/>
                  </a:cubicBezTo>
                  <a:cubicBezTo>
                    <a:pt x="3555" y="3969"/>
                    <a:pt x="3411" y="4040"/>
                    <a:pt x="3388" y="4137"/>
                  </a:cubicBezTo>
                  <a:cubicBezTo>
                    <a:pt x="3358" y="4274"/>
                    <a:pt x="3348" y="4421"/>
                    <a:pt x="3339" y="4559"/>
                  </a:cubicBezTo>
                  <a:cubicBezTo>
                    <a:pt x="3266" y="5099"/>
                    <a:pt x="3061" y="5844"/>
                    <a:pt x="2643" y="5844"/>
                  </a:cubicBezTo>
                  <a:cubicBezTo>
                    <a:pt x="2551" y="5844"/>
                    <a:pt x="2450" y="5808"/>
                    <a:pt x="2337" y="5727"/>
                  </a:cubicBezTo>
                  <a:cubicBezTo>
                    <a:pt x="1650" y="5236"/>
                    <a:pt x="2583" y="3930"/>
                    <a:pt x="2936" y="3489"/>
                  </a:cubicBezTo>
                  <a:cubicBezTo>
                    <a:pt x="3036" y="3359"/>
                    <a:pt x="2929" y="3297"/>
                    <a:pt x="2803" y="3297"/>
                  </a:cubicBezTo>
                  <a:cubicBezTo>
                    <a:pt x="2719" y="3297"/>
                    <a:pt x="2626" y="3325"/>
                    <a:pt x="2583" y="3381"/>
                  </a:cubicBezTo>
                  <a:cubicBezTo>
                    <a:pt x="2357" y="3665"/>
                    <a:pt x="2092" y="3930"/>
                    <a:pt x="1787" y="4127"/>
                  </a:cubicBezTo>
                  <a:cubicBezTo>
                    <a:pt x="1632" y="4223"/>
                    <a:pt x="1455" y="4319"/>
                    <a:pt x="1272" y="4319"/>
                  </a:cubicBezTo>
                  <a:cubicBezTo>
                    <a:pt x="1212" y="4319"/>
                    <a:pt x="1151" y="4308"/>
                    <a:pt x="1090" y="4284"/>
                  </a:cubicBezTo>
                  <a:cubicBezTo>
                    <a:pt x="874" y="4205"/>
                    <a:pt x="589" y="3891"/>
                    <a:pt x="599" y="3646"/>
                  </a:cubicBezTo>
                  <a:cubicBezTo>
                    <a:pt x="619" y="3243"/>
                    <a:pt x="1365" y="3125"/>
                    <a:pt x="1660" y="3076"/>
                  </a:cubicBezTo>
                  <a:cubicBezTo>
                    <a:pt x="1974" y="3007"/>
                    <a:pt x="2288" y="2968"/>
                    <a:pt x="2612" y="2948"/>
                  </a:cubicBezTo>
                  <a:cubicBezTo>
                    <a:pt x="2834" y="2939"/>
                    <a:pt x="2952" y="2663"/>
                    <a:pt x="2676" y="2663"/>
                  </a:cubicBezTo>
                  <a:cubicBezTo>
                    <a:pt x="2671" y="2663"/>
                    <a:pt x="2666" y="2664"/>
                    <a:pt x="2661" y="2664"/>
                  </a:cubicBezTo>
                  <a:cubicBezTo>
                    <a:pt x="2489" y="2678"/>
                    <a:pt x="2289" y="2691"/>
                    <a:pt x="2082" y="2691"/>
                  </a:cubicBezTo>
                  <a:cubicBezTo>
                    <a:pt x="1594" y="2691"/>
                    <a:pt x="1064" y="2620"/>
                    <a:pt x="746" y="2330"/>
                  </a:cubicBezTo>
                  <a:cubicBezTo>
                    <a:pt x="472" y="2084"/>
                    <a:pt x="540" y="1456"/>
                    <a:pt x="913" y="1338"/>
                  </a:cubicBezTo>
                  <a:cubicBezTo>
                    <a:pt x="962" y="1324"/>
                    <a:pt x="1013" y="1317"/>
                    <a:pt x="1065" y="1317"/>
                  </a:cubicBezTo>
                  <a:cubicBezTo>
                    <a:pt x="1436" y="1317"/>
                    <a:pt x="1881" y="1648"/>
                    <a:pt x="2131" y="1829"/>
                  </a:cubicBezTo>
                  <a:cubicBezTo>
                    <a:pt x="2416" y="2035"/>
                    <a:pt x="2691" y="2261"/>
                    <a:pt x="2946" y="2516"/>
                  </a:cubicBezTo>
                  <a:cubicBezTo>
                    <a:pt x="2976" y="2546"/>
                    <a:pt x="3024" y="2559"/>
                    <a:pt x="3078" y="2559"/>
                  </a:cubicBezTo>
                  <a:cubicBezTo>
                    <a:pt x="3237" y="2559"/>
                    <a:pt x="3441" y="2447"/>
                    <a:pt x="3339" y="2330"/>
                  </a:cubicBezTo>
                  <a:cubicBezTo>
                    <a:pt x="3162" y="2134"/>
                    <a:pt x="3005" y="1898"/>
                    <a:pt x="2867" y="1672"/>
                  </a:cubicBezTo>
                  <a:cubicBezTo>
                    <a:pt x="2691" y="1368"/>
                    <a:pt x="2406" y="847"/>
                    <a:pt x="2642" y="513"/>
                  </a:cubicBezTo>
                  <a:cubicBezTo>
                    <a:pt x="2755" y="357"/>
                    <a:pt x="2936" y="287"/>
                    <a:pt x="3120" y="287"/>
                  </a:cubicBezTo>
                  <a:close/>
                  <a:moveTo>
                    <a:pt x="3295" y="0"/>
                  </a:moveTo>
                  <a:cubicBezTo>
                    <a:pt x="3031" y="0"/>
                    <a:pt x="2761" y="78"/>
                    <a:pt x="2553" y="199"/>
                  </a:cubicBezTo>
                  <a:cubicBezTo>
                    <a:pt x="2072" y="464"/>
                    <a:pt x="2062" y="965"/>
                    <a:pt x="2249" y="1427"/>
                  </a:cubicBezTo>
                  <a:cubicBezTo>
                    <a:pt x="2259" y="1436"/>
                    <a:pt x="2259" y="1446"/>
                    <a:pt x="2268" y="1456"/>
                  </a:cubicBezTo>
                  <a:cubicBezTo>
                    <a:pt x="1931" y="1239"/>
                    <a:pt x="1541" y="1042"/>
                    <a:pt x="1147" y="1042"/>
                  </a:cubicBezTo>
                  <a:cubicBezTo>
                    <a:pt x="1059" y="1042"/>
                    <a:pt x="971" y="1052"/>
                    <a:pt x="884" y="1073"/>
                  </a:cubicBezTo>
                  <a:cubicBezTo>
                    <a:pt x="413" y="1181"/>
                    <a:pt x="10" y="1741"/>
                    <a:pt x="167" y="2232"/>
                  </a:cubicBezTo>
                  <a:cubicBezTo>
                    <a:pt x="305" y="2664"/>
                    <a:pt x="835" y="2811"/>
                    <a:pt x="1247" y="2890"/>
                  </a:cubicBezTo>
                  <a:cubicBezTo>
                    <a:pt x="933" y="2968"/>
                    <a:pt x="619" y="3086"/>
                    <a:pt x="383" y="3292"/>
                  </a:cubicBezTo>
                  <a:cubicBezTo>
                    <a:pt x="0" y="3646"/>
                    <a:pt x="206" y="4117"/>
                    <a:pt x="570" y="4402"/>
                  </a:cubicBezTo>
                  <a:cubicBezTo>
                    <a:pt x="747" y="4546"/>
                    <a:pt x="951" y="4604"/>
                    <a:pt x="1158" y="4604"/>
                  </a:cubicBezTo>
                  <a:cubicBezTo>
                    <a:pt x="1432" y="4604"/>
                    <a:pt x="1714" y="4502"/>
                    <a:pt x="1954" y="4362"/>
                  </a:cubicBezTo>
                  <a:lnTo>
                    <a:pt x="1954" y="4362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97" y="5918"/>
                    <a:pt x="2191" y="6124"/>
                    <a:pt x="2564" y="6124"/>
                  </a:cubicBezTo>
                  <a:cubicBezTo>
                    <a:pt x="2637" y="6124"/>
                    <a:pt x="2710" y="6116"/>
                    <a:pt x="2779" y="6100"/>
                  </a:cubicBezTo>
                  <a:cubicBezTo>
                    <a:pt x="3182" y="6012"/>
                    <a:pt x="3417" y="5688"/>
                    <a:pt x="3565" y="5334"/>
                  </a:cubicBezTo>
                  <a:cubicBezTo>
                    <a:pt x="3682" y="5501"/>
                    <a:pt x="3849" y="5619"/>
                    <a:pt x="4095" y="5668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4" y="4585"/>
                    <a:pt x="5602" y="4633"/>
                    <a:pt x="5786" y="4633"/>
                  </a:cubicBezTo>
                  <a:cubicBezTo>
                    <a:pt x="5912" y="4633"/>
                    <a:pt x="6037" y="4611"/>
                    <a:pt x="6157" y="4559"/>
                  </a:cubicBezTo>
                  <a:cubicBezTo>
                    <a:pt x="6569" y="4392"/>
                    <a:pt x="6805" y="3803"/>
                    <a:pt x="6579" y="3400"/>
                  </a:cubicBezTo>
                  <a:cubicBezTo>
                    <a:pt x="6402" y="3086"/>
                    <a:pt x="6009" y="2968"/>
                    <a:pt x="5656" y="2919"/>
                  </a:cubicBezTo>
                  <a:cubicBezTo>
                    <a:pt x="5941" y="2801"/>
                    <a:pt x="6196" y="2654"/>
                    <a:pt x="6363" y="2438"/>
                  </a:cubicBezTo>
                  <a:cubicBezTo>
                    <a:pt x="6677" y="2035"/>
                    <a:pt x="6383" y="1525"/>
                    <a:pt x="6019" y="1269"/>
                  </a:cubicBezTo>
                  <a:cubicBezTo>
                    <a:pt x="5856" y="1155"/>
                    <a:pt x="5681" y="1107"/>
                    <a:pt x="5505" y="1107"/>
                  </a:cubicBezTo>
                  <a:cubicBezTo>
                    <a:pt x="5182" y="1107"/>
                    <a:pt x="4856" y="1269"/>
                    <a:pt x="4595" y="1485"/>
                  </a:cubicBezTo>
                  <a:cubicBezTo>
                    <a:pt x="4507" y="1564"/>
                    <a:pt x="4409" y="1652"/>
                    <a:pt x="4321" y="1751"/>
                  </a:cubicBezTo>
                  <a:cubicBezTo>
                    <a:pt x="4370" y="1220"/>
                    <a:pt x="4330" y="651"/>
                    <a:pt x="4016" y="288"/>
                  </a:cubicBezTo>
                  <a:cubicBezTo>
                    <a:pt x="3832" y="83"/>
                    <a:pt x="3566" y="0"/>
                    <a:pt x="32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3" name="Google Shape;4013;p21"/>
            <p:cNvSpPr/>
            <p:nvPr/>
          </p:nvSpPr>
          <p:spPr>
            <a:xfrm>
              <a:off x="7232778" y="458994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4169" y="281"/>
                  </a:moveTo>
                  <a:cubicBezTo>
                    <a:pt x="4261" y="281"/>
                    <a:pt x="4364" y="317"/>
                    <a:pt x="4478" y="398"/>
                  </a:cubicBezTo>
                  <a:cubicBezTo>
                    <a:pt x="5156" y="888"/>
                    <a:pt x="4223" y="2194"/>
                    <a:pt x="3869" y="2636"/>
                  </a:cubicBezTo>
                  <a:cubicBezTo>
                    <a:pt x="3769" y="2765"/>
                    <a:pt x="3877" y="2828"/>
                    <a:pt x="4002" y="2828"/>
                  </a:cubicBezTo>
                  <a:cubicBezTo>
                    <a:pt x="4087" y="2828"/>
                    <a:pt x="4179" y="2800"/>
                    <a:pt x="4223" y="2744"/>
                  </a:cubicBezTo>
                  <a:cubicBezTo>
                    <a:pt x="4449" y="2459"/>
                    <a:pt x="4723" y="2194"/>
                    <a:pt x="5028" y="1998"/>
                  </a:cubicBezTo>
                  <a:cubicBezTo>
                    <a:pt x="5177" y="1894"/>
                    <a:pt x="5355" y="1800"/>
                    <a:pt x="5539" y="1800"/>
                  </a:cubicBezTo>
                  <a:cubicBezTo>
                    <a:pt x="5597" y="1800"/>
                    <a:pt x="5656" y="1810"/>
                    <a:pt x="5715" y="1831"/>
                  </a:cubicBezTo>
                  <a:cubicBezTo>
                    <a:pt x="5931" y="1919"/>
                    <a:pt x="6216" y="2234"/>
                    <a:pt x="6206" y="2479"/>
                  </a:cubicBezTo>
                  <a:cubicBezTo>
                    <a:pt x="6187" y="2882"/>
                    <a:pt x="5440" y="2990"/>
                    <a:pt x="5146" y="3049"/>
                  </a:cubicBezTo>
                  <a:cubicBezTo>
                    <a:pt x="4831" y="3117"/>
                    <a:pt x="4517" y="3157"/>
                    <a:pt x="4193" y="3176"/>
                  </a:cubicBezTo>
                  <a:cubicBezTo>
                    <a:pt x="3971" y="3186"/>
                    <a:pt x="3854" y="3461"/>
                    <a:pt x="4139" y="3461"/>
                  </a:cubicBezTo>
                  <a:cubicBezTo>
                    <a:pt x="4144" y="3461"/>
                    <a:pt x="4149" y="3461"/>
                    <a:pt x="4154" y="3461"/>
                  </a:cubicBezTo>
                  <a:cubicBezTo>
                    <a:pt x="4323" y="3446"/>
                    <a:pt x="4521" y="3434"/>
                    <a:pt x="4726" y="3434"/>
                  </a:cubicBezTo>
                  <a:cubicBezTo>
                    <a:pt x="5211" y="3434"/>
                    <a:pt x="5742" y="3505"/>
                    <a:pt x="6059" y="3795"/>
                  </a:cubicBezTo>
                  <a:cubicBezTo>
                    <a:pt x="6334" y="4040"/>
                    <a:pt x="6265" y="4659"/>
                    <a:pt x="5892" y="4787"/>
                  </a:cubicBezTo>
                  <a:cubicBezTo>
                    <a:pt x="5845" y="4801"/>
                    <a:pt x="5795" y="4808"/>
                    <a:pt x="5743" y="4808"/>
                  </a:cubicBezTo>
                  <a:cubicBezTo>
                    <a:pt x="5377" y="4808"/>
                    <a:pt x="4924" y="4476"/>
                    <a:pt x="4674" y="4296"/>
                  </a:cubicBezTo>
                  <a:cubicBezTo>
                    <a:pt x="4390" y="4089"/>
                    <a:pt x="4115" y="3854"/>
                    <a:pt x="3869" y="3608"/>
                  </a:cubicBezTo>
                  <a:cubicBezTo>
                    <a:pt x="3839" y="3578"/>
                    <a:pt x="3789" y="3565"/>
                    <a:pt x="3734" y="3565"/>
                  </a:cubicBezTo>
                  <a:cubicBezTo>
                    <a:pt x="3573" y="3565"/>
                    <a:pt x="3364" y="3675"/>
                    <a:pt x="3467" y="3785"/>
                  </a:cubicBezTo>
                  <a:cubicBezTo>
                    <a:pt x="3643" y="3991"/>
                    <a:pt x="3801" y="4217"/>
                    <a:pt x="3948" y="4453"/>
                  </a:cubicBezTo>
                  <a:cubicBezTo>
                    <a:pt x="4115" y="4747"/>
                    <a:pt x="4399" y="5278"/>
                    <a:pt x="4164" y="5611"/>
                  </a:cubicBezTo>
                  <a:cubicBezTo>
                    <a:pt x="4051" y="5767"/>
                    <a:pt x="3874" y="5837"/>
                    <a:pt x="3693" y="5837"/>
                  </a:cubicBezTo>
                  <a:cubicBezTo>
                    <a:pt x="3463" y="5837"/>
                    <a:pt x="3228" y="5725"/>
                    <a:pt x="3113" y="5533"/>
                  </a:cubicBezTo>
                  <a:cubicBezTo>
                    <a:pt x="2907" y="5209"/>
                    <a:pt x="2907" y="4757"/>
                    <a:pt x="2936" y="4394"/>
                  </a:cubicBezTo>
                  <a:cubicBezTo>
                    <a:pt x="2946" y="4119"/>
                    <a:pt x="2986" y="3844"/>
                    <a:pt x="3044" y="3579"/>
                  </a:cubicBezTo>
                  <a:cubicBezTo>
                    <a:pt x="3065" y="3491"/>
                    <a:pt x="3002" y="3458"/>
                    <a:pt x="2918" y="3458"/>
                  </a:cubicBezTo>
                  <a:cubicBezTo>
                    <a:pt x="2806" y="3458"/>
                    <a:pt x="2656" y="3517"/>
                    <a:pt x="2622" y="3579"/>
                  </a:cubicBezTo>
                  <a:cubicBezTo>
                    <a:pt x="2446" y="3903"/>
                    <a:pt x="2210" y="4227"/>
                    <a:pt x="1925" y="4472"/>
                  </a:cubicBezTo>
                  <a:cubicBezTo>
                    <a:pt x="1784" y="4598"/>
                    <a:pt x="1611" y="4724"/>
                    <a:pt x="1422" y="4724"/>
                  </a:cubicBezTo>
                  <a:cubicBezTo>
                    <a:pt x="1374" y="4724"/>
                    <a:pt x="1326" y="4716"/>
                    <a:pt x="1277" y="4698"/>
                  </a:cubicBezTo>
                  <a:cubicBezTo>
                    <a:pt x="1032" y="4620"/>
                    <a:pt x="776" y="4315"/>
                    <a:pt x="737" y="4050"/>
                  </a:cubicBezTo>
                  <a:cubicBezTo>
                    <a:pt x="649" y="3382"/>
                    <a:pt x="2043" y="3265"/>
                    <a:pt x="2485" y="3225"/>
                  </a:cubicBezTo>
                  <a:cubicBezTo>
                    <a:pt x="2703" y="3197"/>
                    <a:pt x="2820" y="2940"/>
                    <a:pt x="2563" y="2940"/>
                  </a:cubicBezTo>
                  <a:cubicBezTo>
                    <a:pt x="2554" y="2940"/>
                    <a:pt x="2544" y="2940"/>
                    <a:pt x="2534" y="2941"/>
                  </a:cubicBezTo>
                  <a:cubicBezTo>
                    <a:pt x="2436" y="2950"/>
                    <a:pt x="2318" y="2960"/>
                    <a:pt x="2210" y="2970"/>
                  </a:cubicBezTo>
                  <a:cubicBezTo>
                    <a:pt x="2096" y="2979"/>
                    <a:pt x="1971" y="2985"/>
                    <a:pt x="1841" y="2985"/>
                  </a:cubicBezTo>
                  <a:cubicBezTo>
                    <a:pt x="1257" y="2985"/>
                    <a:pt x="596" y="2862"/>
                    <a:pt x="580" y="2332"/>
                  </a:cubicBezTo>
                  <a:cubicBezTo>
                    <a:pt x="580" y="2145"/>
                    <a:pt x="658" y="1821"/>
                    <a:pt x="874" y="1782"/>
                  </a:cubicBezTo>
                  <a:cubicBezTo>
                    <a:pt x="895" y="1778"/>
                    <a:pt x="915" y="1777"/>
                    <a:pt x="936" y="1777"/>
                  </a:cubicBezTo>
                  <a:cubicBezTo>
                    <a:pt x="1142" y="1777"/>
                    <a:pt x="1392" y="1939"/>
                    <a:pt x="1552" y="2037"/>
                  </a:cubicBezTo>
                  <a:cubicBezTo>
                    <a:pt x="1866" y="2224"/>
                    <a:pt x="2151" y="2459"/>
                    <a:pt x="2406" y="2715"/>
                  </a:cubicBezTo>
                  <a:cubicBezTo>
                    <a:pt x="2438" y="2747"/>
                    <a:pt x="2487" y="2760"/>
                    <a:pt x="2539" y="2760"/>
                  </a:cubicBezTo>
                  <a:cubicBezTo>
                    <a:pt x="2649" y="2760"/>
                    <a:pt x="2779" y="2703"/>
                    <a:pt x="2819" y="2636"/>
                  </a:cubicBezTo>
                  <a:cubicBezTo>
                    <a:pt x="2838" y="2607"/>
                    <a:pt x="2838" y="2567"/>
                    <a:pt x="2809" y="2538"/>
                  </a:cubicBezTo>
                  <a:cubicBezTo>
                    <a:pt x="2603" y="2332"/>
                    <a:pt x="2426" y="2116"/>
                    <a:pt x="2259" y="1890"/>
                  </a:cubicBezTo>
                  <a:cubicBezTo>
                    <a:pt x="2092" y="1664"/>
                    <a:pt x="1660" y="1075"/>
                    <a:pt x="1955" y="820"/>
                  </a:cubicBezTo>
                  <a:cubicBezTo>
                    <a:pt x="2038" y="746"/>
                    <a:pt x="2173" y="717"/>
                    <a:pt x="2309" y="717"/>
                  </a:cubicBezTo>
                  <a:cubicBezTo>
                    <a:pt x="2446" y="717"/>
                    <a:pt x="2583" y="746"/>
                    <a:pt x="2671" y="790"/>
                  </a:cubicBezTo>
                  <a:cubicBezTo>
                    <a:pt x="2848" y="888"/>
                    <a:pt x="2946" y="1075"/>
                    <a:pt x="2986" y="1262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6" y="1900"/>
                    <a:pt x="2986" y="2027"/>
                  </a:cubicBezTo>
                  <a:cubicBezTo>
                    <a:pt x="2981" y="2118"/>
                    <a:pt x="3052" y="2155"/>
                    <a:pt x="3137" y="2155"/>
                  </a:cubicBezTo>
                  <a:cubicBezTo>
                    <a:pt x="3255" y="2155"/>
                    <a:pt x="3400" y="2085"/>
                    <a:pt x="3418" y="1988"/>
                  </a:cubicBezTo>
                  <a:cubicBezTo>
                    <a:pt x="3447" y="1851"/>
                    <a:pt x="3467" y="1703"/>
                    <a:pt x="3467" y="1566"/>
                  </a:cubicBezTo>
                  <a:cubicBezTo>
                    <a:pt x="3547" y="1026"/>
                    <a:pt x="3747" y="281"/>
                    <a:pt x="4169" y="281"/>
                  </a:cubicBezTo>
                  <a:close/>
                  <a:moveTo>
                    <a:pt x="4242" y="0"/>
                  </a:moveTo>
                  <a:cubicBezTo>
                    <a:pt x="4168" y="0"/>
                    <a:pt x="4096" y="8"/>
                    <a:pt x="4026" y="24"/>
                  </a:cubicBezTo>
                  <a:cubicBezTo>
                    <a:pt x="3624" y="113"/>
                    <a:pt x="3398" y="437"/>
                    <a:pt x="3251" y="790"/>
                  </a:cubicBezTo>
                  <a:cubicBezTo>
                    <a:pt x="3123" y="623"/>
                    <a:pt x="2956" y="506"/>
                    <a:pt x="2711" y="456"/>
                  </a:cubicBezTo>
                  <a:cubicBezTo>
                    <a:pt x="2629" y="442"/>
                    <a:pt x="2537" y="434"/>
                    <a:pt x="2442" y="434"/>
                  </a:cubicBezTo>
                  <a:cubicBezTo>
                    <a:pt x="2076" y="434"/>
                    <a:pt x="1649" y="550"/>
                    <a:pt x="1493" y="869"/>
                  </a:cubicBezTo>
                  <a:cubicBezTo>
                    <a:pt x="1365" y="1104"/>
                    <a:pt x="1454" y="1379"/>
                    <a:pt x="1572" y="1615"/>
                  </a:cubicBezTo>
                  <a:cubicBezTo>
                    <a:pt x="1391" y="1539"/>
                    <a:pt x="1207" y="1491"/>
                    <a:pt x="1024" y="1491"/>
                  </a:cubicBezTo>
                  <a:cubicBezTo>
                    <a:pt x="898" y="1491"/>
                    <a:pt x="773" y="1514"/>
                    <a:pt x="649" y="1566"/>
                  </a:cubicBezTo>
                  <a:cubicBezTo>
                    <a:pt x="246" y="1733"/>
                    <a:pt x="1" y="2322"/>
                    <a:pt x="236" y="2725"/>
                  </a:cubicBezTo>
                  <a:cubicBezTo>
                    <a:pt x="413" y="3039"/>
                    <a:pt x="796" y="3157"/>
                    <a:pt x="1149" y="3206"/>
                  </a:cubicBezTo>
                  <a:cubicBezTo>
                    <a:pt x="865" y="3314"/>
                    <a:pt x="609" y="3471"/>
                    <a:pt x="442" y="3687"/>
                  </a:cubicBezTo>
                  <a:cubicBezTo>
                    <a:pt x="128" y="4089"/>
                    <a:pt x="423" y="4600"/>
                    <a:pt x="786" y="4855"/>
                  </a:cubicBezTo>
                  <a:cubicBezTo>
                    <a:pt x="949" y="4970"/>
                    <a:pt x="1125" y="5018"/>
                    <a:pt x="1302" y="5018"/>
                  </a:cubicBezTo>
                  <a:cubicBezTo>
                    <a:pt x="1627" y="5018"/>
                    <a:pt x="1956" y="4855"/>
                    <a:pt x="2210" y="4639"/>
                  </a:cubicBezTo>
                  <a:cubicBezTo>
                    <a:pt x="2308" y="4561"/>
                    <a:pt x="2396" y="4472"/>
                    <a:pt x="2485" y="4374"/>
                  </a:cubicBezTo>
                  <a:lnTo>
                    <a:pt x="2485" y="4374"/>
                  </a:lnTo>
                  <a:cubicBezTo>
                    <a:pt x="2436" y="4904"/>
                    <a:pt x="2475" y="5474"/>
                    <a:pt x="2799" y="5837"/>
                  </a:cubicBezTo>
                  <a:cubicBezTo>
                    <a:pt x="2978" y="6042"/>
                    <a:pt x="3241" y="6124"/>
                    <a:pt x="3513" y="6124"/>
                  </a:cubicBezTo>
                  <a:cubicBezTo>
                    <a:pt x="3777" y="6124"/>
                    <a:pt x="4049" y="6046"/>
                    <a:pt x="4262" y="5926"/>
                  </a:cubicBezTo>
                  <a:cubicBezTo>
                    <a:pt x="4733" y="5660"/>
                    <a:pt x="4743" y="5160"/>
                    <a:pt x="4557" y="4698"/>
                  </a:cubicBezTo>
                  <a:cubicBezTo>
                    <a:pt x="4557" y="4688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4" y="4886"/>
                    <a:pt x="5264" y="5083"/>
                    <a:pt x="5659" y="5083"/>
                  </a:cubicBezTo>
                  <a:cubicBezTo>
                    <a:pt x="5746" y="5083"/>
                    <a:pt x="5834" y="5073"/>
                    <a:pt x="5921" y="5052"/>
                  </a:cubicBezTo>
                  <a:cubicBezTo>
                    <a:pt x="6403" y="4944"/>
                    <a:pt x="6805" y="4384"/>
                    <a:pt x="6638" y="3893"/>
                  </a:cubicBezTo>
                  <a:cubicBezTo>
                    <a:pt x="6501" y="3461"/>
                    <a:pt x="5970" y="3314"/>
                    <a:pt x="5558" y="3235"/>
                  </a:cubicBezTo>
                  <a:cubicBezTo>
                    <a:pt x="5872" y="3157"/>
                    <a:pt x="6187" y="3039"/>
                    <a:pt x="6422" y="2833"/>
                  </a:cubicBezTo>
                  <a:cubicBezTo>
                    <a:pt x="6805" y="2479"/>
                    <a:pt x="6599" y="2008"/>
                    <a:pt x="6245" y="1723"/>
                  </a:cubicBezTo>
                  <a:cubicBezTo>
                    <a:pt x="6064" y="1579"/>
                    <a:pt x="5858" y="1521"/>
                    <a:pt x="5649" y="1521"/>
                  </a:cubicBezTo>
                  <a:cubicBezTo>
                    <a:pt x="5373" y="1521"/>
                    <a:pt x="5091" y="1623"/>
                    <a:pt x="4851" y="1762"/>
                  </a:cubicBezTo>
                  <a:cubicBezTo>
                    <a:pt x="5038" y="1399"/>
                    <a:pt x="5205" y="967"/>
                    <a:pt x="5106" y="584"/>
                  </a:cubicBezTo>
                  <a:cubicBezTo>
                    <a:pt x="5016" y="206"/>
                    <a:pt x="4617" y="0"/>
                    <a:pt x="4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4" name="Google Shape;4014;p21"/>
            <p:cNvSpPr/>
            <p:nvPr/>
          </p:nvSpPr>
          <p:spPr>
            <a:xfrm>
              <a:off x="7572691" y="450480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22" y="287"/>
                  </a:moveTo>
                  <a:cubicBezTo>
                    <a:pt x="3351" y="287"/>
                    <a:pt x="3588" y="396"/>
                    <a:pt x="3702" y="582"/>
                  </a:cubicBezTo>
                  <a:cubicBezTo>
                    <a:pt x="3899" y="916"/>
                    <a:pt x="3899" y="1358"/>
                    <a:pt x="3879" y="1731"/>
                  </a:cubicBezTo>
                  <a:cubicBezTo>
                    <a:pt x="3859" y="2006"/>
                    <a:pt x="3830" y="2281"/>
                    <a:pt x="3761" y="2546"/>
                  </a:cubicBezTo>
                  <a:cubicBezTo>
                    <a:pt x="3740" y="2634"/>
                    <a:pt x="3803" y="2666"/>
                    <a:pt x="3887" y="2666"/>
                  </a:cubicBezTo>
                  <a:cubicBezTo>
                    <a:pt x="4000" y="2666"/>
                    <a:pt x="4150" y="2608"/>
                    <a:pt x="4183" y="2546"/>
                  </a:cubicBezTo>
                  <a:cubicBezTo>
                    <a:pt x="4370" y="2222"/>
                    <a:pt x="4596" y="1898"/>
                    <a:pt x="4881" y="1652"/>
                  </a:cubicBezTo>
                  <a:cubicBezTo>
                    <a:pt x="5023" y="1525"/>
                    <a:pt x="5198" y="1392"/>
                    <a:pt x="5395" y="1392"/>
                  </a:cubicBezTo>
                  <a:cubicBezTo>
                    <a:pt x="5441" y="1392"/>
                    <a:pt x="5489" y="1400"/>
                    <a:pt x="5538" y="1417"/>
                  </a:cubicBezTo>
                  <a:cubicBezTo>
                    <a:pt x="5774" y="1505"/>
                    <a:pt x="6039" y="1809"/>
                    <a:pt x="6069" y="2075"/>
                  </a:cubicBezTo>
                  <a:cubicBezTo>
                    <a:pt x="6157" y="2732"/>
                    <a:pt x="4773" y="2860"/>
                    <a:pt x="4321" y="2899"/>
                  </a:cubicBezTo>
                  <a:cubicBezTo>
                    <a:pt x="4103" y="2928"/>
                    <a:pt x="3985" y="3185"/>
                    <a:pt x="4252" y="3185"/>
                  </a:cubicBezTo>
                  <a:cubicBezTo>
                    <a:pt x="4261" y="3185"/>
                    <a:pt x="4271" y="3185"/>
                    <a:pt x="4282" y="3184"/>
                  </a:cubicBezTo>
                  <a:cubicBezTo>
                    <a:pt x="4380" y="3174"/>
                    <a:pt x="4488" y="3165"/>
                    <a:pt x="4606" y="3145"/>
                  </a:cubicBezTo>
                  <a:cubicBezTo>
                    <a:pt x="4710" y="3138"/>
                    <a:pt x="4825" y="3134"/>
                    <a:pt x="4944" y="3134"/>
                  </a:cubicBezTo>
                  <a:cubicBezTo>
                    <a:pt x="5529" y="3134"/>
                    <a:pt x="6209" y="3246"/>
                    <a:pt x="6226" y="3793"/>
                  </a:cubicBezTo>
                  <a:cubicBezTo>
                    <a:pt x="6236" y="3979"/>
                    <a:pt x="6147" y="4303"/>
                    <a:pt x="5931" y="4343"/>
                  </a:cubicBezTo>
                  <a:cubicBezTo>
                    <a:pt x="5911" y="4346"/>
                    <a:pt x="5891" y="4348"/>
                    <a:pt x="5869" y="4348"/>
                  </a:cubicBezTo>
                  <a:cubicBezTo>
                    <a:pt x="5663" y="4348"/>
                    <a:pt x="5415" y="4185"/>
                    <a:pt x="5264" y="4087"/>
                  </a:cubicBezTo>
                  <a:cubicBezTo>
                    <a:pt x="4949" y="3901"/>
                    <a:pt x="4655" y="3665"/>
                    <a:pt x="4399" y="3410"/>
                  </a:cubicBezTo>
                  <a:cubicBezTo>
                    <a:pt x="4371" y="3378"/>
                    <a:pt x="4324" y="3365"/>
                    <a:pt x="4273" y="3365"/>
                  </a:cubicBezTo>
                  <a:cubicBezTo>
                    <a:pt x="4165" y="3365"/>
                    <a:pt x="4033" y="3422"/>
                    <a:pt x="3987" y="3489"/>
                  </a:cubicBezTo>
                  <a:cubicBezTo>
                    <a:pt x="3967" y="3518"/>
                    <a:pt x="3967" y="3557"/>
                    <a:pt x="4007" y="3587"/>
                  </a:cubicBezTo>
                  <a:cubicBezTo>
                    <a:pt x="4203" y="3793"/>
                    <a:pt x="4390" y="4009"/>
                    <a:pt x="4557" y="4235"/>
                  </a:cubicBezTo>
                  <a:cubicBezTo>
                    <a:pt x="4714" y="4461"/>
                    <a:pt x="5146" y="5050"/>
                    <a:pt x="4851" y="5305"/>
                  </a:cubicBezTo>
                  <a:cubicBezTo>
                    <a:pt x="4769" y="5377"/>
                    <a:pt x="4640" y="5407"/>
                    <a:pt x="4508" y="5407"/>
                  </a:cubicBezTo>
                  <a:cubicBezTo>
                    <a:pt x="4371" y="5407"/>
                    <a:pt x="4229" y="5375"/>
                    <a:pt x="4134" y="5325"/>
                  </a:cubicBezTo>
                  <a:cubicBezTo>
                    <a:pt x="3958" y="5236"/>
                    <a:pt x="3869" y="5050"/>
                    <a:pt x="3820" y="4863"/>
                  </a:cubicBezTo>
                  <a:cubicBezTo>
                    <a:pt x="3791" y="4745"/>
                    <a:pt x="3781" y="4618"/>
                    <a:pt x="3781" y="4490"/>
                  </a:cubicBezTo>
                  <a:cubicBezTo>
                    <a:pt x="3801" y="4362"/>
                    <a:pt x="3820" y="4225"/>
                    <a:pt x="3830" y="4097"/>
                  </a:cubicBezTo>
                  <a:cubicBezTo>
                    <a:pt x="3834" y="4006"/>
                    <a:pt x="3764" y="3969"/>
                    <a:pt x="3678" y="3969"/>
                  </a:cubicBezTo>
                  <a:cubicBezTo>
                    <a:pt x="3559" y="3969"/>
                    <a:pt x="3411" y="4040"/>
                    <a:pt x="3388" y="4137"/>
                  </a:cubicBezTo>
                  <a:cubicBezTo>
                    <a:pt x="3359" y="4274"/>
                    <a:pt x="3349" y="4421"/>
                    <a:pt x="3349" y="4559"/>
                  </a:cubicBezTo>
                  <a:cubicBezTo>
                    <a:pt x="3268" y="5099"/>
                    <a:pt x="3069" y="5844"/>
                    <a:pt x="2647" y="5844"/>
                  </a:cubicBezTo>
                  <a:cubicBezTo>
                    <a:pt x="2555" y="5844"/>
                    <a:pt x="2452" y="5808"/>
                    <a:pt x="2337" y="5727"/>
                  </a:cubicBezTo>
                  <a:cubicBezTo>
                    <a:pt x="1650" y="5236"/>
                    <a:pt x="2593" y="3930"/>
                    <a:pt x="2936" y="3489"/>
                  </a:cubicBezTo>
                  <a:cubicBezTo>
                    <a:pt x="3036" y="3359"/>
                    <a:pt x="2929" y="3297"/>
                    <a:pt x="2804" y="3297"/>
                  </a:cubicBezTo>
                  <a:cubicBezTo>
                    <a:pt x="2719" y="3297"/>
                    <a:pt x="2626" y="3325"/>
                    <a:pt x="2583" y="3381"/>
                  </a:cubicBezTo>
                  <a:cubicBezTo>
                    <a:pt x="2357" y="3665"/>
                    <a:pt x="2092" y="3930"/>
                    <a:pt x="1788" y="4127"/>
                  </a:cubicBezTo>
                  <a:cubicBezTo>
                    <a:pt x="1633" y="4223"/>
                    <a:pt x="1455" y="4319"/>
                    <a:pt x="1277" y="4319"/>
                  </a:cubicBezTo>
                  <a:cubicBezTo>
                    <a:pt x="1218" y="4319"/>
                    <a:pt x="1159" y="4308"/>
                    <a:pt x="1100" y="4284"/>
                  </a:cubicBezTo>
                  <a:cubicBezTo>
                    <a:pt x="884" y="4205"/>
                    <a:pt x="590" y="3891"/>
                    <a:pt x="600" y="3646"/>
                  </a:cubicBezTo>
                  <a:cubicBezTo>
                    <a:pt x="619" y="3243"/>
                    <a:pt x="1375" y="3125"/>
                    <a:pt x="1660" y="3076"/>
                  </a:cubicBezTo>
                  <a:cubicBezTo>
                    <a:pt x="1974" y="3007"/>
                    <a:pt x="2298" y="2968"/>
                    <a:pt x="2612" y="2948"/>
                  </a:cubicBezTo>
                  <a:cubicBezTo>
                    <a:pt x="2844" y="2939"/>
                    <a:pt x="2952" y="2663"/>
                    <a:pt x="2676" y="2663"/>
                  </a:cubicBezTo>
                  <a:cubicBezTo>
                    <a:pt x="2671" y="2663"/>
                    <a:pt x="2667" y="2664"/>
                    <a:pt x="2662" y="2664"/>
                  </a:cubicBezTo>
                  <a:cubicBezTo>
                    <a:pt x="2489" y="2678"/>
                    <a:pt x="2291" y="2691"/>
                    <a:pt x="2085" y="2691"/>
                  </a:cubicBezTo>
                  <a:cubicBezTo>
                    <a:pt x="1599" y="2691"/>
                    <a:pt x="1071" y="2620"/>
                    <a:pt x="747" y="2330"/>
                  </a:cubicBezTo>
                  <a:cubicBezTo>
                    <a:pt x="482" y="2084"/>
                    <a:pt x="541" y="1456"/>
                    <a:pt x="924" y="1338"/>
                  </a:cubicBezTo>
                  <a:cubicBezTo>
                    <a:pt x="971" y="1324"/>
                    <a:pt x="1021" y="1317"/>
                    <a:pt x="1072" y="1317"/>
                  </a:cubicBezTo>
                  <a:cubicBezTo>
                    <a:pt x="1436" y="1317"/>
                    <a:pt x="1882" y="1648"/>
                    <a:pt x="2131" y="1829"/>
                  </a:cubicBezTo>
                  <a:cubicBezTo>
                    <a:pt x="2426" y="2035"/>
                    <a:pt x="2701" y="2261"/>
                    <a:pt x="2946" y="2516"/>
                  </a:cubicBezTo>
                  <a:cubicBezTo>
                    <a:pt x="2976" y="2546"/>
                    <a:pt x="3025" y="2559"/>
                    <a:pt x="3079" y="2559"/>
                  </a:cubicBezTo>
                  <a:cubicBezTo>
                    <a:pt x="3238" y="2559"/>
                    <a:pt x="3442" y="2447"/>
                    <a:pt x="3339" y="2330"/>
                  </a:cubicBezTo>
                  <a:cubicBezTo>
                    <a:pt x="3162" y="2134"/>
                    <a:pt x="3005" y="1898"/>
                    <a:pt x="2868" y="1672"/>
                  </a:cubicBezTo>
                  <a:cubicBezTo>
                    <a:pt x="2691" y="1368"/>
                    <a:pt x="2416" y="847"/>
                    <a:pt x="2652" y="513"/>
                  </a:cubicBezTo>
                  <a:cubicBezTo>
                    <a:pt x="2761" y="357"/>
                    <a:pt x="2939" y="287"/>
                    <a:pt x="3122" y="287"/>
                  </a:cubicBezTo>
                  <a:close/>
                  <a:moveTo>
                    <a:pt x="3299" y="0"/>
                  </a:moveTo>
                  <a:cubicBezTo>
                    <a:pt x="3036" y="0"/>
                    <a:pt x="2766" y="78"/>
                    <a:pt x="2554" y="199"/>
                  </a:cubicBezTo>
                  <a:cubicBezTo>
                    <a:pt x="2082" y="464"/>
                    <a:pt x="2063" y="965"/>
                    <a:pt x="2249" y="1427"/>
                  </a:cubicBezTo>
                  <a:cubicBezTo>
                    <a:pt x="2259" y="1436"/>
                    <a:pt x="2269" y="1446"/>
                    <a:pt x="2269" y="1456"/>
                  </a:cubicBezTo>
                  <a:cubicBezTo>
                    <a:pt x="1939" y="1239"/>
                    <a:pt x="1544" y="1042"/>
                    <a:pt x="1148" y="1042"/>
                  </a:cubicBezTo>
                  <a:cubicBezTo>
                    <a:pt x="1060" y="1042"/>
                    <a:pt x="972" y="1052"/>
                    <a:pt x="884" y="1073"/>
                  </a:cubicBezTo>
                  <a:cubicBezTo>
                    <a:pt x="413" y="1181"/>
                    <a:pt x="10" y="1741"/>
                    <a:pt x="168" y="2232"/>
                  </a:cubicBezTo>
                  <a:cubicBezTo>
                    <a:pt x="305" y="2664"/>
                    <a:pt x="835" y="2811"/>
                    <a:pt x="1248" y="2890"/>
                  </a:cubicBezTo>
                  <a:cubicBezTo>
                    <a:pt x="933" y="2968"/>
                    <a:pt x="619" y="3086"/>
                    <a:pt x="384" y="3292"/>
                  </a:cubicBezTo>
                  <a:cubicBezTo>
                    <a:pt x="1" y="3646"/>
                    <a:pt x="207" y="4117"/>
                    <a:pt x="570" y="4402"/>
                  </a:cubicBezTo>
                  <a:cubicBezTo>
                    <a:pt x="748" y="4546"/>
                    <a:pt x="951" y="4604"/>
                    <a:pt x="1159" y="4604"/>
                  </a:cubicBezTo>
                  <a:cubicBezTo>
                    <a:pt x="1434" y="4604"/>
                    <a:pt x="1718" y="4502"/>
                    <a:pt x="1964" y="4362"/>
                  </a:cubicBezTo>
                  <a:lnTo>
                    <a:pt x="1964" y="4362"/>
                  </a:lnTo>
                  <a:cubicBezTo>
                    <a:pt x="1778" y="4716"/>
                    <a:pt x="1601" y="5148"/>
                    <a:pt x="1699" y="5541"/>
                  </a:cubicBezTo>
                  <a:cubicBezTo>
                    <a:pt x="1798" y="5918"/>
                    <a:pt x="2191" y="6124"/>
                    <a:pt x="2570" y="6124"/>
                  </a:cubicBezTo>
                  <a:cubicBezTo>
                    <a:pt x="2645" y="6124"/>
                    <a:pt x="2718" y="6116"/>
                    <a:pt x="2789" y="6100"/>
                  </a:cubicBezTo>
                  <a:cubicBezTo>
                    <a:pt x="3182" y="6012"/>
                    <a:pt x="3418" y="5688"/>
                    <a:pt x="3565" y="5334"/>
                  </a:cubicBezTo>
                  <a:cubicBezTo>
                    <a:pt x="3683" y="5501"/>
                    <a:pt x="3859" y="5619"/>
                    <a:pt x="4105" y="5668"/>
                  </a:cubicBezTo>
                  <a:cubicBezTo>
                    <a:pt x="4184" y="5683"/>
                    <a:pt x="4274" y="5691"/>
                    <a:pt x="4369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0"/>
                    <a:pt x="5362" y="4745"/>
                    <a:pt x="5234" y="4510"/>
                  </a:cubicBezTo>
                  <a:lnTo>
                    <a:pt x="5234" y="4510"/>
                  </a:lnTo>
                  <a:cubicBezTo>
                    <a:pt x="5415" y="4585"/>
                    <a:pt x="5602" y="4633"/>
                    <a:pt x="5786" y="4633"/>
                  </a:cubicBezTo>
                  <a:cubicBezTo>
                    <a:pt x="5912" y="4633"/>
                    <a:pt x="6037" y="4611"/>
                    <a:pt x="6157" y="4559"/>
                  </a:cubicBezTo>
                  <a:cubicBezTo>
                    <a:pt x="6569" y="4392"/>
                    <a:pt x="6805" y="3803"/>
                    <a:pt x="6579" y="3400"/>
                  </a:cubicBezTo>
                  <a:cubicBezTo>
                    <a:pt x="6403" y="3086"/>
                    <a:pt x="6020" y="2968"/>
                    <a:pt x="5666" y="2919"/>
                  </a:cubicBezTo>
                  <a:cubicBezTo>
                    <a:pt x="5951" y="2801"/>
                    <a:pt x="6196" y="2654"/>
                    <a:pt x="6373" y="2438"/>
                  </a:cubicBezTo>
                  <a:cubicBezTo>
                    <a:pt x="6687" y="2035"/>
                    <a:pt x="6393" y="1525"/>
                    <a:pt x="6029" y="1269"/>
                  </a:cubicBezTo>
                  <a:cubicBezTo>
                    <a:pt x="5867" y="1155"/>
                    <a:pt x="5690" y="1107"/>
                    <a:pt x="5513" y="1107"/>
                  </a:cubicBezTo>
                  <a:cubicBezTo>
                    <a:pt x="5188" y="1107"/>
                    <a:pt x="4860" y="1269"/>
                    <a:pt x="4606" y="1485"/>
                  </a:cubicBezTo>
                  <a:cubicBezTo>
                    <a:pt x="4507" y="1564"/>
                    <a:pt x="4419" y="1652"/>
                    <a:pt x="4331" y="1751"/>
                  </a:cubicBezTo>
                  <a:cubicBezTo>
                    <a:pt x="4380" y="1220"/>
                    <a:pt x="4331" y="651"/>
                    <a:pt x="4017" y="288"/>
                  </a:cubicBezTo>
                  <a:cubicBezTo>
                    <a:pt x="3832" y="83"/>
                    <a:pt x="3569" y="0"/>
                    <a:pt x="32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5" name="Google Shape;4015;p21"/>
            <p:cNvSpPr/>
            <p:nvPr/>
          </p:nvSpPr>
          <p:spPr>
            <a:xfrm>
              <a:off x="7912291" y="458994"/>
              <a:ext cx="211950" cy="191023"/>
            </a:xfrm>
            <a:custGeom>
              <a:avLst/>
              <a:gdLst/>
              <a:ahLst/>
              <a:cxnLst/>
              <a:rect l="l" t="t" r="r" b="b"/>
              <a:pathLst>
                <a:path w="6796" h="6125" extrusionOk="0">
                  <a:moveTo>
                    <a:pt x="4159" y="281"/>
                  </a:moveTo>
                  <a:cubicBezTo>
                    <a:pt x="4251" y="281"/>
                    <a:pt x="4354" y="317"/>
                    <a:pt x="4468" y="398"/>
                  </a:cubicBezTo>
                  <a:cubicBezTo>
                    <a:pt x="5146" y="888"/>
                    <a:pt x="4213" y="2194"/>
                    <a:pt x="3869" y="2636"/>
                  </a:cubicBezTo>
                  <a:cubicBezTo>
                    <a:pt x="3770" y="2765"/>
                    <a:pt x="3877" y="2828"/>
                    <a:pt x="4002" y="2828"/>
                  </a:cubicBezTo>
                  <a:cubicBezTo>
                    <a:pt x="4087" y="2828"/>
                    <a:pt x="4179" y="2800"/>
                    <a:pt x="4223" y="2744"/>
                  </a:cubicBezTo>
                  <a:cubicBezTo>
                    <a:pt x="4439" y="2459"/>
                    <a:pt x="4714" y="2194"/>
                    <a:pt x="5018" y="1998"/>
                  </a:cubicBezTo>
                  <a:cubicBezTo>
                    <a:pt x="5167" y="1894"/>
                    <a:pt x="5351" y="1800"/>
                    <a:pt x="5533" y="1800"/>
                  </a:cubicBezTo>
                  <a:cubicBezTo>
                    <a:pt x="5591" y="1800"/>
                    <a:pt x="5649" y="1810"/>
                    <a:pt x="5706" y="1831"/>
                  </a:cubicBezTo>
                  <a:cubicBezTo>
                    <a:pt x="5922" y="1919"/>
                    <a:pt x="6216" y="2234"/>
                    <a:pt x="6197" y="2479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17"/>
                    <a:pt x="4508" y="3157"/>
                    <a:pt x="4193" y="3176"/>
                  </a:cubicBezTo>
                  <a:cubicBezTo>
                    <a:pt x="3962" y="3186"/>
                    <a:pt x="3853" y="3461"/>
                    <a:pt x="4130" y="3461"/>
                  </a:cubicBezTo>
                  <a:cubicBezTo>
                    <a:pt x="4134" y="3461"/>
                    <a:pt x="4139" y="3461"/>
                    <a:pt x="4144" y="3461"/>
                  </a:cubicBezTo>
                  <a:cubicBezTo>
                    <a:pt x="4314" y="3446"/>
                    <a:pt x="4511" y="3434"/>
                    <a:pt x="4717" y="3434"/>
                  </a:cubicBezTo>
                  <a:cubicBezTo>
                    <a:pt x="5202" y="3434"/>
                    <a:pt x="5735" y="3505"/>
                    <a:pt x="6059" y="3795"/>
                  </a:cubicBezTo>
                  <a:cubicBezTo>
                    <a:pt x="6324" y="4040"/>
                    <a:pt x="6265" y="4659"/>
                    <a:pt x="5882" y="4787"/>
                  </a:cubicBezTo>
                  <a:cubicBezTo>
                    <a:pt x="5835" y="4801"/>
                    <a:pt x="5785" y="4808"/>
                    <a:pt x="5734" y="4808"/>
                  </a:cubicBezTo>
                  <a:cubicBezTo>
                    <a:pt x="5369" y="4808"/>
                    <a:pt x="4923" y="4476"/>
                    <a:pt x="4665" y="4296"/>
                  </a:cubicBezTo>
                  <a:cubicBezTo>
                    <a:pt x="4380" y="4089"/>
                    <a:pt x="4105" y="3854"/>
                    <a:pt x="3860" y="3608"/>
                  </a:cubicBezTo>
                  <a:cubicBezTo>
                    <a:pt x="3830" y="3578"/>
                    <a:pt x="3780" y="3565"/>
                    <a:pt x="3726" y="3565"/>
                  </a:cubicBezTo>
                  <a:cubicBezTo>
                    <a:pt x="3567" y="3565"/>
                    <a:pt x="3362" y="3675"/>
                    <a:pt x="3457" y="3785"/>
                  </a:cubicBezTo>
                  <a:cubicBezTo>
                    <a:pt x="3644" y="3991"/>
                    <a:pt x="3801" y="4217"/>
                    <a:pt x="3938" y="4453"/>
                  </a:cubicBezTo>
                  <a:cubicBezTo>
                    <a:pt x="4115" y="4747"/>
                    <a:pt x="4390" y="5278"/>
                    <a:pt x="4154" y="5611"/>
                  </a:cubicBezTo>
                  <a:cubicBezTo>
                    <a:pt x="4046" y="5767"/>
                    <a:pt x="3869" y="5837"/>
                    <a:pt x="3687" y="5837"/>
                  </a:cubicBezTo>
                  <a:cubicBezTo>
                    <a:pt x="3457" y="5837"/>
                    <a:pt x="3219" y="5725"/>
                    <a:pt x="3104" y="5533"/>
                  </a:cubicBezTo>
                  <a:cubicBezTo>
                    <a:pt x="2897" y="5209"/>
                    <a:pt x="2907" y="4757"/>
                    <a:pt x="2927" y="4394"/>
                  </a:cubicBezTo>
                  <a:cubicBezTo>
                    <a:pt x="2946" y="4119"/>
                    <a:pt x="2976" y="3844"/>
                    <a:pt x="3045" y="3579"/>
                  </a:cubicBezTo>
                  <a:cubicBezTo>
                    <a:pt x="3061" y="3491"/>
                    <a:pt x="2998" y="3458"/>
                    <a:pt x="2914" y="3458"/>
                  </a:cubicBezTo>
                  <a:cubicBezTo>
                    <a:pt x="2801" y="3458"/>
                    <a:pt x="2652" y="3517"/>
                    <a:pt x="2613" y="3579"/>
                  </a:cubicBezTo>
                  <a:cubicBezTo>
                    <a:pt x="2436" y="3903"/>
                    <a:pt x="2200" y="4227"/>
                    <a:pt x="1925" y="4472"/>
                  </a:cubicBezTo>
                  <a:cubicBezTo>
                    <a:pt x="1784" y="4598"/>
                    <a:pt x="1605" y="4724"/>
                    <a:pt x="1413" y="4724"/>
                  </a:cubicBezTo>
                  <a:cubicBezTo>
                    <a:pt x="1365" y="4724"/>
                    <a:pt x="1317" y="4716"/>
                    <a:pt x="1267" y="4698"/>
                  </a:cubicBezTo>
                  <a:cubicBezTo>
                    <a:pt x="1032" y="4620"/>
                    <a:pt x="767" y="4315"/>
                    <a:pt x="737" y="4050"/>
                  </a:cubicBezTo>
                  <a:cubicBezTo>
                    <a:pt x="649" y="3382"/>
                    <a:pt x="2033" y="3265"/>
                    <a:pt x="2475" y="3225"/>
                  </a:cubicBezTo>
                  <a:cubicBezTo>
                    <a:pt x="2693" y="3197"/>
                    <a:pt x="2820" y="2940"/>
                    <a:pt x="2554" y="2940"/>
                  </a:cubicBezTo>
                  <a:cubicBezTo>
                    <a:pt x="2545" y="2940"/>
                    <a:pt x="2535" y="2940"/>
                    <a:pt x="2524" y="2941"/>
                  </a:cubicBezTo>
                  <a:cubicBezTo>
                    <a:pt x="2426" y="2950"/>
                    <a:pt x="2318" y="2960"/>
                    <a:pt x="2200" y="2970"/>
                  </a:cubicBezTo>
                  <a:cubicBezTo>
                    <a:pt x="2086" y="2979"/>
                    <a:pt x="1961" y="2985"/>
                    <a:pt x="1833" y="2985"/>
                  </a:cubicBezTo>
                  <a:cubicBezTo>
                    <a:pt x="1251" y="2985"/>
                    <a:pt x="596" y="2862"/>
                    <a:pt x="580" y="2332"/>
                  </a:cubicBezTo>
                  <a:cubicBezTo>
                    <a:pt x="570" y="2145"/>
                    <a:pt x="649" y="1821"/>
                    <a:pt x="875" y="1782"/>
                  </a:cubicBezTo>
                  <a:cubicBezTo>
                    <a:pt x="895" y="1778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42" y="2037"/>
                  </a:cubicBezTo>
                  <a:cubicBezTo>
                    <a:pt x="1857" y="2224"/>
                    <a:pt x="2141" y="2459"/>
                    <a:pt x="2406" y="2715"/>
                  </a:cubicBezTo>
                  <a:cubicBezTo>
                    <a:pt x="2435" y="2747"/>
                    <a:pt x="2481" y="2760"/>
                    <a:pt x="2533" y="2760"/>
                  </a:cubicBezTo>
                  <a:cubicBezTo>
                    <a:pt x="2641" y="2760"/>
                    <a:pt x="2772" y="2703"/>
                    <a:pt x="2819" y="2636"/>
                  </a:cubicBezTo>
                  <a:cubicBezTo>
                    <a:pt x="2838" y="2607"/>
                    <a:pt x="2838" y="2567"/>
                    <a:pt x="2799" y="253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64"/>
                    <a:pt x="1660" y="1075"/>
                    <a:pt x="1955" y="820"/>
                  </a:cubicBezTo>
                  <a:cubicBezTo>
                    <a:pt x="2033" y="746"/>
                    <a:pt x="2166" y="717"/>
                    <a:pt x="2302" y="717"/>
                  </a:cubicBezTo>
                  <a:cubicBezTo>
                    <a:pt x="2438" y="717"/>
                    <a:pt x="2578" y="746"/>
                    <a:pt x="2672" y="790"/>
                  </a:cubicBezTo>
                  <a:cubicBezTo>
                    <a:pt x="2848" y="888"/>
                    <a:pt x="2937" y="1075"/>
                    <a:pt x="2986" y="1262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6" y="1900"/>
                    <a:pt x="2976" y="2027"/>
                  </a:cubicBezTo>
                  <a:cubicBezTo>
                    <a:pt x="2972" y="2118"/>
                    <a:pt x="3042" y="2155"/>
                    <a:pt x="3128" y="2155"/>
                  </a:cubicBezTo>
                  <a:cubicBezTo>
                    <a:pt x="3247" y="2155"/>
                    <a:pt x="3395" y="2085"/>
                    <a:pt x="3418" y="1988"/>
                  </a:cubicBezTo>
                  <a:cubicBezTo>
                    <a:pt x="3447" y="1851"/>
                    <a:pt x="3457" y="1703"/>
                    <a:pt x="3457" y="1566"/>
                  </a:cubicBezTo>
                  <a:cubicBezTo>
                    <a:pt x="3538" y="1026"/>
                    <a:pt x="3737" y="281"/>
                    <a:pt x="4159" y="281"/>
                  </a:cubicBezTo>
                  <a:close/>
                  <a:moveTo>
                    <a:pt x="4232" y="0"/>
                  </a:moveTo>
                  <a:cubicBezTo>
                    <a:pt x="4159" y="0"/>
                    <a:pt x="4086" y="8"/>
                    <a:pt x="4017" y="24"/>
                  </a:cubicBezTo>
                  <a:cubicBezTo>
                    <a:pt x="3624" y="113"/>
                    <a:pt x="3388" y="437"/>
                    <a:pt x="3241" y="790"/>
                  </a:cubicBezTo>
                  <a:cubicBezTo>
                    <a:pt x="3123" y="623"/>
                    <a:pt x="2946" y="506"/>
                    <a:pt x="2701" y="456"/>
                  </a:cubicBezTo>
                  <a:cubicBezTo>
                    <a:pt x="2619" y="442"/>
                    <a:pt x="2528" y="434"/>
                    <a:pt x="2432" y="434"/>
                  </a:cubicBezTo>
                  <a:cubicBezTo>
                    <a:pt x="2066" y="434"/>
                    <a:pt x="1639" y="550"/>
                    <a:pt x="1483" y="869"/>
                  </a:cubicBezTo>
                  <a:cubicBezTo>
                    <a:pt x="1366" y="1104"/>
                    <a:pt x="1444" y="1379"/>
                    <a:pt x="1562" y="1615"/>
                  </a:cubicBezTo>
                  <a:cubicBezTo>
                    <a:pt x="1382" y="1539"/>
                    <a:pt x="1198" y="1491"/>
                    <a:pt x="1016" y="1491"/>
                  </a:cubicBezTo>
                  <a:cubicBezTo>
                    <a:pt x="892" y="1491"/>
                    <a:pt x="769" y="1514"/>
                    <a:pt x="649" y="1566"/>
                  </a:cubicBezTo>
                  <a:cubicBezTo>
                    <a:pt x="236" y="1733"/>
                    <a:pt x="1" y="2322"/>
                    <a:pt x="227" y="2725"/>
                  </a:cubicBezTo>
                  <a:cubicBezTo>
                    <a:pt x="403" y="3039"/>
                    <a:pt x="786" y="3157"/>
                    <a:pt x="1140" y="3206"/>
                  </a:cubicBezTo>
                  <a:cubicBezTo>
                    <a:pt x="855" y="3314"/>
                    <a:pt x="600" y="3471"/>
                    <a:pt x="433" y="3687"/>
                  </a:cubicBezTo>
                  <a:cubicBezTo>
                    <a:pt x="119" y="4089"/>
                    <a:pt x="413" y="4600"/>
                    <a:pt x="776" y="4855"/>
                  </a:cubicBezTo>
                  <a:cubicBezTo>
                    <a:pt x="939" y="4970"/>
                    <a:pt x="1116" y="5018"/>
                    <a:pt x="1293" y="5018"/>
                  </a:cubicBezTo>
                  <a:cubicBezTo>
                    <a:pt x="1618" y="5018"/>
                    <a:pt x="1946" y="4855"/>
                    <a:pt x="2200" y="4639"/>
                  </a:cubicBezTo>
                  <a:cubicBezTo>
                    <a:pt x="2298" y="4561"/>
                    <a:pt x="2387" y="4472"/>
                    <a:pt x="2475" y="4374"/>
                  </a:cubicBezTo>
                  <a:lnTo>
                    <a:pt x="2475" y="4374"/>
                  </a:lnTo>
                  <a:cubicBezTo>
                    <a:pt x="2426" y="4904"/>
                    <a:pt x="2465" y="5474"/>
                    <a:pt x="2789" y="5837"/>
                  </a:cubicBezTo>
                  <a:cubicBezTo>
                    <a:pt x="2969" y="6042"/>
                    <a:pt x="3232" y="6124"/>
                    <a:pt x="3504" y="6124"/>
                  </a:cubicBezTo>
                  <a:cubicBezTo>
                    <a:pt x="3767" y="6124"/>
                    <a:pt x="4040" y="6046"/>
                    <a:pt x="4252" y="5926"/>
                  </a:cubicBezTo>
                  <a:cubicBezTo>
                    <a:pt x="4724" y="5660"/>
                    <a:pt x="4743" y="5160"/>
                    <a:pt x="4547" y="4698"/>
                  </a:cubicBezTo>
                  <a:cubicBezTo>
                    <a:pt x="4547" y="4688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66" y="4886"/>
                    <a:pt x="5255" y="5083"/>
                    <a:pt x="5649" y="5083"/>
                  </a:cubicBezTo>
                  <a:cubicBezTo>
                    <a:pt x="5736" y="5083"/>
                    <a:pt x="5824" y="5073"/>
                    <a:pt x="5912" y="5052"/>
                  </a:cubicBezTo>
                  <a:cubicBezTo>
                    <a:pt x="6393" y="4944"/>
                    <a:pt x="6795" y="4384"/>
                    <a:pt x="6638" y="3893"/>
                  </a:cubicBezTo>
                  <a:cubicBezTo>
                    <a:pt x="6491" y="3461"/>
                    <a:pt x="5961" y="3314"/>
                    <a:pt x="5548" y="3235"/>
                  </a:cubicBezTo>
                  <a:cubicBezTo>
                    <a:pt x="5872" y="3157"/>
                    <a:pt x="6187" y="3039"/>
                    <a:pt x="6413" y="2833"/>
                  </a:cubicBezTo>
                  <a:cubicBezTo>
                    <a:pt x="6795" y="2479"/>
                    <a:pt x="6599" y="2008"/>
                    <a:pt x="6236" y="1723"/>
                  </a:cubicBezTo>
                  <a:cubicBezTo>
                    <a:pt x="6054" y="1579"/>
                    <a:pt x="5848" y="1521"/>
                    <a:pt x="5639" y="1521"/>
                  </a:cubicBezTo>
                  <a:cubicBezTo>
                    <a:pt x="5363" y="1521"/>
                    <a:pt x="5082" y="1623"/>
                    <a:pt x="4841" y="1762"/>
                  </a:cubicBezTo>
                  <a:cubicBezTo>
                    <a:pt x="5028" y="1399"/>
                    <a:pt x="5195" y="967"/>
                    <a:pt x="5097" y="584"/>
                  </a:cubicBezTo>
                  <a:cubicBezTo>
                    <a:pt x="5006" y="206"/>
                    <a:pt x="4607" y="0"/>
                    <a:pt x="4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6" name="Google Shape;4016;p21"/>
            <p:cNvSpPr/>
            <p:nvPr/>
          </p:nvSpPr>
          <p:spPr>
            <a:xfrm>
              <a:off x="8252204" y="450480"/>
              <a:ext cx="211950" cy="191023"/>
            </a:xfrm>
            <a:custGeom>
              <a:avLst/>
              <a:gdLst/>
              <a:ahLst/>
              <a:cxnLst/>
              <a:rect l="l" t="t" r="r" b="b"/>
              <a:pathLst>
                <a:path w="6796" h="6125" extrusionOk="0">
                  <a:moveTo>
                    <a:pt x="3112" y="287"/>
                  </a:moveTo>
                  <a:cubicBezTo>
                    <a:pt x="3342" y="287"/>
                    <a:pt x="3578" y="396"/>
                    <a:pt x="3693" y="582"/>
                  </a:cubicBezTo>
                  <a:cubicBezTo>
                    <a:pt x="3899" y="916"/>
                    <a:pt x="3889" y="1358"/>
                    <a:pt x="3869" y="1731"/>
                  </a:cubicBezTo>
                  <a:cubicBezTo>
                    <a:pt x="3850" y="2006"/>
                    <a:pt x="3820" y="2281"/>
                    <a:pt x="3761" y="2546"/>
                  </a:cubicBezTo>
                  <a:cubicBezTo>
                    <a:pt x="3740" y="2634"/>
                    <a:pt x="3802" y="2666"/>
                    <a:pt x="3884" y="2666"/>
                  </a:cubicBezTo>
                  <a:cubicBezTo>
                    <a:pt x="3995" y="2666"/>
                    <a:pt x="4144" y="2608"/>
                    <a:pt x="4184" y="2546"/>
                  </a:cubicBezTo>
                  <a:cubicBezTo>
                    <a:pt x="4360" y="2222"/>
                    <a:pt x="4596" y="1898"/>
                    <a:pt x="4871" y="1652"/>
                  </a:cubicBezTo>
                  <a:cubicBezTo>
                    <a:pt x="5014" y="1525"/>
                    <a:pt x="5195" y="1392"/>
                    <a:pt x="5389" y="1392"/>
                  </a:cubicBezTo>
                  <a:cubicBezTo>
                    <a:pt x="5435" y="1392"/>
                    <a:pt x="5482" y="1400"/>
                    <a:pt x="5529" y="1417"/>
                  </a:cubicBezTo>
                  <a:cubicBezTo>
                    <a:pt x="5764" y="1505"/>
                    <a:pt x="6030" y="1809"/>
                    <a:pt x="6059" y="2075"/>
                  </a:cubicBezTo>
                  <a:cubicBezTo>
                    <a:pt x="6147" y="2732"/>
                    <a:pt x="4763" y="2860"/>
                    <a:pt x="4321" y="2899"/>
                  </a:cubicBezTo>
                  <a:cubicBezTo>
                    <a:pt x="4103" y="2928"/>
                    <a:pt x="3977" y="3185"/>
                    <a:pt x="4242" y="3185"/>
                  </a:cubicBezTo>
                  <a:cubicBezTo>
                    <a:pt x="4252" y="3185"/>
                    <a:pt x="4262" y="3185"/>
                    <a:pt x="4272" y="3184"/>
                  </a:cubicBezTo>
                  <a:cubicBezTo>
                    <a:pt x="4370" y="3174"/>
                    <a:pt x="4478" y="3165"/>
                    <a:pt x="4596" y="3145"/>
                  </a:cubicBezTo>
                  <a:cubicBezTo>
                    <a:pt x="4702" y="3138"/>
                    <a:pt x="4818" y="3134"/>
                    <a:pt x="4938" y="3134"/>
                  </a:cubicBezTo>
                  <a:cubicBezTo>
                    <a:pt x="5526" y="3134"/>
                    <a:pt x="6200" y="3246"/>
                    <a:pt x="6216" y="3793"/>
                  </a:cubicBezTo>
                  <a:cubicBezTo>
                    <a:pt x="6226" y="3979"/>
                    <a:pt x="6147" y="4303"/>
                    <a:pt x="5922" y="4343"/>
                  </a:cubicBezTo>
                  <a:cubicBezTo>
                    <a:pt x="5902" y="4346"/>
                    <a:pt x="5881" y="4348"/>
                    <a:pt x="5860" y="4348"/>
                  </a:cubicBezTo>
                  <a:cubicBezTo>
                    <a:pt x="5654" y="4348"/>
                    <a:pt x="5405" y="4185"/>
                    <a:pt x="5254" y="4087"/>
                  </a:cubicBezTo>
                  <a:cubicBezTo>
                    <a:pt x="4940" y="3901"/>
                    <a:pt x="4655" y="3665"/>
                    <a:pt x="4390" y="3410"/>
                  </a:cubicBezTo>
                  <a:cubicBezTo>
                    <a:pt x="4361" y="3378"/>
                    <a:pt x="4315" y="3365"/>
                    <a:pt x="4263" y="3365"/>
                  </a:cubicBezTo>
                  <a:cubicBezTo>
                    <a:pt x="4155" y="3365"/>
                    <a:pt x="4024" y="3422"/>
                    <a:pt x="3977" y="3489"/>
                  </a:cubicBezTo>
                  <a:cubicBezTo>
                    <a:pt x="3958" y="3518"/>
                    <a:pt x="3958" y="3557"/>
                    <a:pt x="3997" y="3587"/>
                  </a:cubicBezTo>
                  <a:cubicBezTo>
                    <a:pt x="4193" y="3793"/>
                    <a:pt x="4380" y="4009"/>
                    <a:pt x="4547" y="4235"/>
                  </a:cubicBezTo>
                  <a:cubicBezTo>
                    <a:pt x="4704" y="4461"/>
                    <a:pt x="5136" y="5050"/>
                    <a:pt x="4841" y="5305"/>
                  </a:cubicBezTo>
                  <a:cubicBezTo>
                    <a:pt x="4764" y="5377"/>
                    <a:pt x="4636" y="5407"/>
                    <a:pt x="4502" y="5407"/>
                  </a:cubicBezTo>
                  <a:cubicBezTo>
                    <a:pt x="4363" y="5407"/>
                    <a:pt x="4220" y="5375"/>
                    <a:pt x="4125" y="5325"/>
                  </a:cubicBezTo>
                  <a:cubicBezTo>
                    <a:pt x="3948" y="5236"/>
                    <a:pt x="3860" y="5050"/>
                    <a:pt x="3810" y="4863"/>
                  </a:cubicBezTo>
                  <a:cubicBezTo>
                    <a:pt x="3791" y="4745"/>
                    <a:pt x="3771" y="4618"/>
                    <a:pt x="3771" y="4490"/>
                  </a:cubicBezTo>
                  <a:cubicBezTo>
                    <a:pt x="3791" y="4362"/>
                    <a:pt x="3810" y="4225"/>
                    <a:pt x="3820" y="4097"/>
                  </a:cubicBezTo>
                  <a:cubicBezTo>
                    <a:pt x="3824" y="4006"/>
                    <a:pt x="3754" y="3969"/>
                    <a:pt x="3668" y="3969"/>
                  </a:cubicBezTo>
                  <a:cubicBezTo>
                    <a:pt x="3549" y="3969"/>
                    <a:pt x="3401" y="4040"/>
                    <a:pt x="3378" y="4137"/>
                  </a:cubicBezTo>
                  <a:cubicBezTo>
                    <a:pt x="3349" y="4274"/>
                    <a:pt x="3339" y="4421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8"/>
                    <a:pt x="2328" y="5727"/>
                  </a:cubicBezTo>
                  <a:cubicBezTo>
                    <a:pt x="1650" y="5236"/>
                    <a:pt x="2583" y="3930"/>
                    <a:pt x="2937" y="3489"/>
                  </a:cubicBezTo>
                  <a:cubicBezTo>
                    <a:pt x="3031" y="3359"/>
                    <a:pt x="2921" y="3297"/>
                    <a:pt x="2795" y="3297"/>
                  </a:cubicBezTo>
                  <a:cubicBezTo>
                    <a:pt x="2709" y="3297"/>
                    <a:pt x="2617" y="3325"/>
                    <a:pt x="2573" y="3381"/>
                  </a:cubicBezTo>
                  <a:cubicBezTo>
                    <a:pt x="2357" y="3665"/>
                    <a:pt x="2082" y="3930"/>
                    <a:pt x="1778" y="4127"/>
                  </a:cubicBezTo>
                  <a:cubicBezTo>
                    <a:pt x="1630" y="4223"/>
                    <a:pt x="1449" y="4319"/>
                    <a:pt x="1269" y="4319"/>
                  </a:cubicBezTo>
                  <a:cubicBezTo>
                    <a:pt x="1209" y="4319"/>
                    <a:pt x="1149" y="4308"/>
                    <a:pt x="1091" y="4284"/>
                  </a:cubicBezTo>
                  <a:cubicBezTo>
                    <a:pt x="875" y="4205"/>
                    <a:pt x="580" y="3891"/>
                    <a:pt x="600" y="3646"/>
                  </a:cubicBezTo>
                  <a:cubicBezTo>
                    <a:pt x="610" y="3243"/>
                    <a:pt x="1366" y="3125"/>
                    <a:pt x="1650" y="3076"/>
                  </a:cubicBezTo>
                  <a:cubicBezTo>
                    <a:pt x="1965" y="3007"/>
                    <a:pt x="2289" y="2968"/>
                    <a:pt x="2603" y="2948"/>
                  </a:cubicBezTo>
                  <a:cubicBezTo>
                    <a:pt x="2834" y="2939"/>
                    <a:pt x="2943" y="2663"/>
                    <a:pt x="2666" y="2663"/>
                  </a:cubicBezTo>
                  <a:cubicBezTo>
                    <a:pt x="2662" y="2663"/>
                    <a:pt x="2657" y="2664"/>
                    <a:pt x="2652" y="2664"/>
                  </a:cubicBezTo>
                  <a:cubicBezTo>
                    <a:pt x="2482" y="2678"/>
                    <a:pt x="2285" y="2691"/>
                    <a:pt x="2079" y="2691"/>
                  </a:cubicBezTo>
                  <a:cubicBezTo>
                    <a:pt x="1594" y="2691"/>
                    <a:pt x="1061" y="2620"/>
                    <a:pt x="737" y="2330"/>
                  </a:cubicBezTo>
                  <a:cubicBezTo>
                    <a:pt x="472" y="2084"/>
                    <a:pt x="531" y="1456"/>
                    <a:pt x="914" y="1338"/>
                  </a:cubicBezTo>
                  <a:cubicBezTo>
                    <a:pt x="961" y="1324"/>
                    <a:pt x="1011" y="1317"/>
                    <a:pt x="1063" y="1317"/>
                  </a:cubicBezTo>
                  <a:cubicBezTo>
                    <a:pt x="1427" y="1317"/>
                    <a:pt x="1873" y="1648"/>
                    <a:pt x="2131" y="1829"/>
                  </a:cubicBezTo>
                  <a:cubicBezTo>
                    <a:pt x="2416" y="2035"/>
                    <a:pt x="2691" y="2261"/>
                    <a:pt x="2937" y="2516"/>
                  </a:cubicBezTo>
                  <a:cubicBezTo>
                    <a:pt x="2966" y="2546"/>
                    <a:pt x="3015" y="2559"/>
                    <a:pt x="3069" y="2559"/>
                  </a:cubicBezTo>
                  <a:cubicBezTo>
                    <a:pt x="3229" y="2559"/>
                    <a:pt x="3435" y="2447"/>
                    <a:pt x="3339" y="2330"/>
                  </a:cubicBezTo>
                  <a:cubicBezTo>
                    <a:pt x="3153" y="2134"/>
                    <a:pt x="2996" y="1898"/>
                    <a:pt x="2858" y="1672"/>
                  </a:cubicBezTo>
                  <a:cubicBezTo>
                    <a:pt x="2681" y="1368"/>
                    <a:pt x="2406" y="847"/>
                    <a:pt x="2642" y="513"/>
                  </a:cubicBezTo>
                  <a:cubicBezTo>
                    <a:pt x="2751" y="357"/>
                    <a:pt x="2930" y="287"/>
                    <a:pt x="3112" y="287"/>
                  </a:cubicBezTo>
                  <a:close/>
                  <a:moveTo>
                    <a:pt x="3293" y="0"/>
                  </a:moveTo>
                  <a:cubicBezTo>
                    <a:pt x="3029" y="0"/>
                    <a:pt x="2757" y="78"/>
                    <a:pt x="2544" y="199"/>
                  </a:cubicBezTo>
                  <a:cubicBezTo>
                    <a:pt x="2073" y="464"/>
                    <a:pt x="2053" y="965"/>
                    <a:pt x="2249" y="1427"/>
                  </a:cubicBezTo>
                  <a:cubicBezTo>
                    <a:pt x="2249" y="1436"/>
                    <a:pt x="2259" y="1446"/>
                    <a:pt x="2259" y="1456"/>
                  </a:cubicBezTo>
                  <a:cubicBezTo>
                    <a:pt x="1930" y="1239"/>
                    <a:pt x="1541" y="1042"/>
                    <a:pt x="1147" y="1042"/>
                  </a:cubicBezTo>
                  <a:cubicBezTo>
                    <a:pt x="1060" y="1042"/>
                    <a:pt x="972" y="1052"/>
                    <a:pt x="884" y="1073"/>
                  </a:cubicBezTo>
                  <a:cubicBezTo>
                    <a:pt x="403" y="1181"/>
                    <a:pt x="1" y="1741"/>
                    <a:pt x="158" y="2232"/>
                  </a:cubicBezTo>
                  <a:cubicBezTo>
                    <a:pt x="305" y="2664"/>
                    <a:pt x="835" y="2811"/>
                    <a:pt x="1248" y="2890"/>
                  </a:cubicBezTo>
                  <a:cubicBezTo>
                    <a:pt x="924" y="2968"/>
                    <a:pt x="610" y="3086"/>
                    <a:pt x="384" y="3292"/>
                  </a:cubicBezTo>
                  <a:cubicBezTo>
                    <a:pt x="1" y="3646"/>
                    <a:pt x="197" y="4117"/>
                    <a:pt x="560" y="4402"/>
                  </a:cubicBezTo>
                  <a:cubicBezTo>
                    <a:pt x="742" y="4546"/>
                    <a:pt x="948" y="4604"/>
                    <a:pt x="1157" y="4604"/>
                  </a:cubicBezTo>
                  <a:cubicBezTo>
                    <a:pt x="1433" y="4604"/>
                    <a:pt x="1714" y="4502"/>
                    <a:pt x="1955" y="4362"/>
                  </a:cubicBezTo>
                  <a:lnTo>
                    <a:pt x="1955" y="4362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90" y="5918"/>
                    <a:pt x="2189" y="6124"/>
                    <a:pt x="2564" y="6124"/>
                  </a:cubicBezTo>
                  <a:cubicBezTo>
                    <a:pt x="2638" y="6124"/>
                    <a:pt x="2710" y="6116"/>
                    <a:pt x="2780" y="6100"/>
                  </a:cubicBezTo>
                  <a:cubicBezTo>
                    <a:pt x="3172" y="6012"/>
                    <a:pt x="3408" y="5688"/>
                    <a:pt x="3555" y="5334"/>
                  </a:cubicBezTo>
                  <a:cubicBezTo>
                    <a:pt x="3683" y="5501"/>
                    <a:pt x="3850" y="5619"/>
                    <a:pt x="4095" y="5668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0" y="5691"/>
                    <a:pt x="5157" y="5575"/>
                    <a:pt x="5313" y="5256"/>
                  </a:cubicBezTo>
                  <a:cubicBezTo>
                    <a:pt x="5431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5" y="4585"/>
                    <a:pt x="5599" y="4633"/>
                    <a:pt x="5780" y="4633"/>
                  </a:cubicBezTo>
                  <a:cubicBezTo>
                    <a:pt x="5904" y="4633"/>
                    <a:pt x="6027" y="4611"/>
                    <a:pt x="6147" y="4559"/>
                  </a:cubicBezTo>
                  <a:cubicBezTo>
                    <a:pt x="6560" y="4392"/>
                    <a:pt x="6795" y="3803"/>
                    <a:pt x="6570" y="3400"/>
                  </a:cubicBezTo>
                  <a:cubicBezTo>
                    <a:pt x="6393" y="3086"/>
                    <a:pt x="6010" y="2968"/>
                    <a:pt x="5656" y="2919"/>
                  </a:cubicBezTo>
                  <a:cubicBezTo>
                    <a:pt x="5941" y="2801"/>
                    <a:pt x="6196" y="2654"/>
                    <a:pt x="6363" y="2438"/>
                  </a:cubicBezTo>
                  <a:cubicBezTo>
                    <a:pt x="6678" y="2035"/>
                    <a:pt x="6383" y="1525"/>
                    <a:pt x="6020" y="1269"/>
                  </a:cubicBezTo>
                  <a:cubicBezTo>
                    <a:pt x="5857" y="1155"/>
                    <a:pt x="5681" y="1107"/>
                    <a:pt x="5503" y="1107"/>
                  </a:cubicBezTo>
                  <a:cubicBezTo>
                    <a:pt x="5178" y="1107"/>
                    <a:pt x="4850" y="1269"/>
                    <a:pt x="4596" y="1485"/>
                  </a:cubicBezTo>
                  <a:cubicBezTo>
                    <a:pt x="4498" y="1564"/>
                    <a:pt x="4409" y="1652"/>
                    <a:pt x="4321" y="1751"/>
                  </a:cubicBezTo>
                  <a:cubicBezTo>
                    <a:pt x="4370" y="1220"/>
                    <a:pt x="4331" y="651"/>
                    <a:pt x="4007" y="288"/>
                  </a:cubicBezTo>
                  <a:cubicBezTo>
                    <a:pt x="3827" y="83"/>
                    <a:pt x="3565" y="0"/>
                    <a:pt x="3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7" name="Google Shape;4017;p21"/>
            <p:cNvSpPr/>
            <p:nvPr/>
          </p:nvSpPr>
          <p:spPr>
            <a:xfrm>
              <a:off x="8591524" y="458994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4158" y="281"/>
                  </a:moveTo>
                  <a:cubicBezTo>
                    <a:pt x="4251" y="281"/>
                    <a:pt x="4353" y="317"/>
                    <a:pt x="4468" y="398"/>
                  </a:cubicBezTo>
                  <a:cubicBezTo>
                    <a:pt x="5155" y="888"/>
                    <a:pt x="4212" y="2194"/>
                    <a:pt x="3869" y="2636"/>
                  </a:cubicBezTo>
                  <a:cubicBezTo>
                    <a:pt x="3769" y="2765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4"/>
                  </a:cubicBezTo>
                  <a:cubicBezTo>
                    <a:pt x="4448" y="2459"/>
                    <a:pt x="4713" y="2194"/>
                    <a:pt x="5018" y="1998"/>
                  </a:cubicBezTo>
                  <a:cubicBezTo>
                    <a:pt x="5174" y="1894"/>
                    <a:pt x="5353" y="1800"/>
                    <a:pt x="5538" y="1800"/>
                  </a:cubicBezTo>
                  <a:cubicBezTo>
                    <a:pt x="5597" y="1800"/>
                    <a:pt x="5656" y="1810"/>
                    <a:pt x="5715" y="1831"/>
                  </a:cubicBezTo>
                  <a:cubicBezTo>
                    <a:pt x="5931" y="1919"/>
                    <a:pt x="6215" y="2234"/>
                    <a:pt x="6206" y="2479"/>
                  </a:cubicBezTo>
                  <a:cubicBezTo>
                    <a:pt x="6186" y="2882"/>
                    <a:pt x="5430" y="2990"/>
                    <a:pt x="5145" y="3049"/>
                  </a:cubicBezTo>
                  <a:cubicBezTo>
                    <a:pt x="4831" y="3117"/>
                    <a:pt x="4507" y="3157"/>
                    <a:pt x="4193" y="3176"/>
                  </a:cubicBezTo>
                  <a:cubicBezTo>
                    <a:pt x="3971" y="3186"/>
                    <a:pt x="3853" y="3461"/>
                    <a:pt x="4129" y="3461"/>
                  </a:cubicBezTo>
                  <a:cubicBezTo>
                    <a:pt x="4134" y="3461"/>
                    <a:pt x="4139" y="3461"/>
                    <a:pt x="4144" y="3461"/>
                  </a:cubicBezTo>
                  <a:cubicBezTo>
                    <a:pt x="4316" y="3446"/>
                    <a:pt x="4515" y="3434"/>
                    <a:pt x="4721" y="3434"/>
                  </a:cubicBezTo>
                  <a:cubicBezTo>
                    <a:pt x="5207" y="3434"/>
                    <a:pt x="5734" y="3505"/>
                    <a:pt x="6058" y="3795"/>
                  </a:cubicBezTo>
                  <a:cubicBezTo>
                    <a:pt x="6333" y="4040"/>
                    <a:pt x="6265" y="4659"/>
                    <a:pt x="5882" y="4787"/>
                  </a:cubicBezTo>
                  <a:cubicBezTo>
                    <a:pt x="5834" y="4801"/>
                    <a:pt x="5784" y="4808"/>
                    <a:pt x="5733" y="4808"/>
                  </a:cubicBezTo>
                  <a:cubicBezTo>
                    <a:pt x="5369" y="4808"/>
                    <a:pt x="4923" y="4476"/>
                    <a:pt x="4674" y="4296"/>
                  </a:cubicBezTo>
                  <a:cubicBezTo>
                    <a:pt x="4379" y="4089"/>
                    <a:pt x="4104" y="3854"/>
                    <a:pt x="3859" y="3608"/>
                  </a:cubicBezTo>
                  <a:cubicBezTo>
                    <a:pt x="3829" y="3578"/>
                    <a:pt x="3780" y="3565"/>
                    <a:pt x="3726" y="3565"/>
                  </a:cubicBezTo>
                  <a:cubicBezTo>
                    <a:pt x="3567" y="3565"/>
                    <a:pt x="3364" y="3675"/>
                    <a:pt x="3466" y="3785"/>
                  </a:cubicBezTo>
                  <a:cubicBezTo>
                    <a:pt x="3643" y="3991"/>
                    <a:pt x="3800" y="4217"/>
                    <a:pt x="3937" y="4453"/>
                  </a:cubicBezTo>
                  <a:cubicBezTo>
                    <a:pt x="4114" y="4747"/>
                    <a:pt x="4389" y="5278"/>
                    <a:pt x="4154" y="5611"/>
                  </a:cubicBezTo>
                  <a:cubicBezTo>
                    <a:pt x="4045" y="5767"/>
                    <a:pt x="3868" y="5837"/>
                    <a:pt x="3686" y="5837"/>
                  </a:cubicBezTo>
                  <a:cubicBezTo>
                    <a:pt x="3456" y="5837"/>
                    <a:pt x="3218" y="5725"/>
                    <a:pt x="3103" y="5533"/>
                  </a:cubicBezTo>
                  <a:cubicBezTo>
                    <a:pt x="2907" y="5209"/>
                    <a:pt x="2907" y="4757"/>
                    <a:pt x="2926" y="4394"/>
                  </a:cubicBezTo>
                  <a:cubicBezTo>
                    <a:pt x="2946" y="4119"/>
                    <a:pt x="2975" y="3844"/>
                    <a:pt x="3044" y="3579"/>
                  </a:cubicBezTo>
                  <a:cubicBezTo>
                    <a:pt x="3065" y="3491"/>
                    <a:pt x="3002" y="3458"/>
                    <a:pt x="2918" y="3458"/>
                  </a:cubicBezTo>
                  <a:cubicBezTo>
                    <a:pt x="2805" y="3458"/>
                    <a:pt x="2656" y="3517"/>
                    <a:pt x="2622" y="3579"/>
                  </a:cubicBezTo>
                  <a:cubicBezTo>
                    <a:pt x="2435" y="3903"/>
                    <a:pt x="2209" y="4227"/>
                    <a:pt x="1925" y="4472"/>
                  </a:cubicBezTo>
                  <a:cubicBezTo>
                    <a:pt x="1783" y="4598"/>
                    <a:pt x="1610" y="4724"/>
                    <a:pt x="1416" y="4724"/>
                  </a:cubicBezTo>
                  <a:cubicBezTo>
                    <a:pt x="1368" y="4724"/>
                    <a:pt x="1318" y="4716"/>
                    <a:pt x="1267" y="4698"/>
                  </a:cubicBezTo>
                  <a:cubicBezTo>
                    <a:pt x="1031" y="4620"/>
                    <a:pt x="766" y="4315"/>
                    <a:pt x="737" y="4050"/>
                  </a:cubicBezTo>
                  <a:cubicBezTo>
                    <a:pt x="648" y="3382"/>
                    <a:pt x="2033" y="3265"/>
                    <a:pt x="2484" y="3225"/>
                  </a:cubicBezTo>
                  <a:cubicBezTo>
                    <a:pt x="2702" y="3197"/>
                    <a:pt x="2820" y="2940"/>
                    <a:pt x="2554" y="2940"/>
                  </a:cubicBezTo>
                  <a:cubicBezTo>
                    <a:pt x="2544" y="2940"/>
                    <a:pt x="2534" y="2940"/>
                    <a:pt x="2524" y="2941"/>
                  </a:cubicBezTo>
                  <a:cubicBezTo>
                    <a:pt x="2425" y="2950"/>
                    <a:pt x="2317" y="2960"/>
                    <a:pt x="2200" y="2970"/>
                  </a:cubicBezTo>
                  <a:cubicBezTo>
                    <a:pt x="2087" y="2979"/>
                    <a:pt x="1964" y="2985"/>
                    <a:pt x="1835" y="2985"/>
                  </a:cubicBezTo>
                  <a:cubicBezTo>
                    <a:pt x="1257" y="2985"/>
                    <a:pt x="596" y="2862"/>
                    <a:pt x="579" y="2332"/>
                  </a:cubicBezTo>
                  <a:cubicBezTo>
                    <a:pt x="570" y="2145"/>
                    <a:pt x="658" y="1821"/>
                    <a:pt x="874" y="1782"/>
                  </a:cubicBezTo>
                  <a:cubicBezTo>
                    <a:pt x="894" y="1778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52" y="2037"/>
                  </a:cubicBezTo>
                  <a:cubicBezTo>
                    <a:pt x="1856" y="2224"/>
                    <a:pt x="2150" y="2459"/>
                    <a:pt x="2406" y="2715"/>
                  </a:cubicBezTo>
                  <a:cubicBezTo>
                    <a:pt x="2438" y="2747"/>
                    <a:pt x="2485" y="2760"/>
                    <a:pt x="2537" y="2760"/>
                  </a:cubicBezTo>
                  <a:cubicBezTo>
                    <a:pt x="2645" y="2760"/>
                    <a:pt x="2772" y="2703"/>
                    <a:pt x="2818" y="2636"/>
                  </a:cubicBezTo>
                  <a:cubicBezTo>
                    <a:pt x="2838" y="2607"/>
                    <a:pt x="2838" y="2567"/>
                    <a:pt x="2808" y="2538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64"/>
                    <a:pt x="1660" y="1075"/>
                    <a:pt x="1954" y="820"/>
                  </a:cubicBezTo>
                  <a:cubicBezTo>
                    <a:pt x="2038" y="746"/>
                    <a:pt x="2170" y="717"/>
                    <a:pt x="2305" y="717"/>
                  </a:cubicBezTo>
                  <a:cubicBezTo>
                    <a:pt x="2440" y="717"/>
                    <a:pt x="2578" y="746"/>
                    <a:pt x="2671" y="790"/>
                  </a:cubicBezTo>
                  <a:cubicBezTo>
                    <a:pt x="2848" y="888"/>
                    <a:pt x="2936" y="1075"/>
                    <a:pt x="2985" y="1262"/>
                  </a:cubicBezTo>
                  <a:cubicBezTo>
                    <a:pt x="3015" y="1379"/>
                    <a:pt x="3024" y="1507"/>
                    <a:pt x="3024" y="1635"/>
                  </a:cubicBezTo>
                  <a:cubicBezTo>
                    <a:pt x="3005" y="1762"/>
                    <a:pt x="2985" y="1900"/>
                    <a:pt x="2975" y="2027"/>
                  </a:cubicBezTo>
                  <a:cubicBezTo>
                    <a:pt x="2975" y="2118"/>
                    <a:pt x="3046" y="2155"/>
                    <a:pt x="3132" y="2155"/>
                  </a:cubicBezTo>
                  <a:cubicBezTo>
                    <a:pt x="3250" y="2155"/>
                    <a:pt x="3394" y="2085"/>
                    <a:pt x="3417" y="1988"/>
                  </a:cubicBezTo>
                  <a:cubicBezTo>
                    <a:pt x="3447" y="1851"/>
                    <a:pt x="3456" y="1703"/>
                    <a:pt x="3456" y="1566"/>
                  </a:cubicBezTo>
                  <a:cubicBezTo>
                    <a:pt x="3537" y="1026"/>
                    <a:pt x="3737" y="281"/>
                    <a:pt x="4158" y="281"/>
                  </a:cubicBezTo>
                  <a:close/>
                  <a:moveTo>
                    <a:pt x="4235" y="0"/>
                  </a:moveTo>
                  <a:cubicBezTo>
                    <a:pt x="4161" y="0"/>
                    <a:pt x="4087" y="8"/>
                    <a:pt x="4016" y="24"/>
                  </a:cubicBezTo>
                  <a:cubicBezTo>
                    <a:pt x="3623" y="113"/>
                    <a:pt x="3388" y="437"/>
                    <a:pt x="3240" y="790"/>
                  </a:cubicBezTo>
                  <a:cubicBezTo>
                    <a:pt x="3123" y="623"/>
                    <a:pt x="2946" y="506"/>
                    <a:pt x="2700" y="456"/>
                  </a:cubicBezTo>
                  <a:cubicBezTo>
                    <a:pt x="2621" y="442"/>
                    <a:pt x="2531" y="434"/>
                    <a:pt x="2436" y="434"/>
                  </a:cubicBezTo>
                  <a:cubicBezTo>
                    <a:pt x="2075" y="434"/>
                    <a:pt x="1646" y="550"/>
                    <a:pt x="1483" y="869"/>
                  </a:cubicBezTo>
                  <a:cubicBezTo>
                    <a:pt x="1365" y="1104"/>
                    <a:pt x="1443" y="1379"/>
                    <a:pt x="1571" y="1615"/>
                  </a:cubicBezTo>
                  <a:cubicBezTo>
                    <a:pt x="1391" y="1539"/>
                    <a:pt x="1203" y="1491"/>
                    <a:pt x="1019" y="1491"/>
                  </a:cubicBezTo>
                  <a:cubicBezTo>
                    <a:pt x="893" y="1491"/>
                    <a:pt x="768" y="1514"/>
                    <a:pt x="648" y="1566"/>
                  </a:cubicBezTo>
                  <a:cubicBezTo>
                    <a:pt x="236" y="1733"/>
                    <a:pt x="0" y="2322"/>
                    <a:pt x="226" y="2725"/>
                  </a:cubicBezTo>
                  <a:cubicBezTo>
                    <a:pt x="403" y="3039"/>
                    <a:pt x="786" y="3157"/>
                    <a:pt x="1139" y="3206"/>
                  </a:cubicBezTo>
                  <a:cubicBezTo>
                    <a:pt x="854" y="3314"/>
                    <a:pt x="609" y="3471"/>
                    <a:pt x="432" y="3687"/>
                  </a:cubicBezTo>
                  <a:cubicBezTo>
                    <a:pt x="118" y="4089"/>
                    <a:pt x="413" y="4600"/>
                    <a:pt x="776" y="4855"/>
                  </a:cubicBezTo>
                  <a:cubicBezTo>
                    <a:pt x="939" y="4970"/>
                    <a:pt x="1115" y="5018"/>
                    <a:pt x="1292" y="5018"/>
                  </a:cubicBezTo>
                  <a:cubicBezTo>
                    <a:pt x="1617" y="5018"/>
                    <a:pt x="1945" y="4855"/>
                    <a:pt x="2200" y="4639"/>
                  </a:cubicBezTo>
                  <a:cubicBezTo>
                    <a:pt x="2298" y="4561"/>
                    <a:pt x="2386" y="4472"/>
                    <a:pt x="2474" y="4374"/>
                  </a:cubicBezTo>
                  <a:lnTo>
                    <a:pt x="2474" y="4374"/>
                  </a:lnTo>
                  <a:cubicBezTo>
                    <a:pt x="2425" y="4904"/>
                    <a:pt x="2474" y="5474"/>
                    <a:pt x="2789" y="5837"/>
                  </a:cubicBezTo>
                  <a:cubicBezTo>
                    <a:pt x="2973" y="6042"/>
                    <a:pt x="3236" y="6124"/>
                    <a:pt x="3507" y="6124"/>
                  </a:cubicBezTo>
                  <a:cubicBezTo>
                    <a:pt x="3769" y="6124"/>
                    <a:pt x="4039" y="6046"/>
                    <a:pt x="4252" y="5926"/>
                  </a:cubicBezTo>
                  <a:cubicBezTo>
                    <a:pt x="4723" y="5660"/>
                    <a:pt x="4743" y="5160"/>
                    <a:pt x="4556" y="4698"/>
                  </a:cubicBezTo>
                  <a:cubicBezTo>
                    <a:pt x="4546" y="4688"/>
                    <a:pt x="4546" y="4679"/>
                    <a:pt x="4536" y="4669"/>
                  </a:cubicBezTo>
                  <a:lnTo>
                    <a:pt x="4536" y="4669"/>
                  </a:lnTo>
                  <a:cubicBezTo>
                    <a:pt x="4866" y="4886"/>
                    <a:pt x="5261" y="5083"/>
                    <a:pt x="5657" y="5083"/>
                  </a:cubicBezTo>
                  <a:cubicBezTo>
                    <a:pt x="5745" y="5083"/>
                    <a:pt x="5833" y="5073"/>
                    <a:pt x="5921" y="5052"/>
                  </a:cubicBezTo>
                  <a:cubicBezTo>
                    <a:pt x="6392" y="4944"/>
                    <a:pt x="6795" y="4384"/>
                    <a:pt x="6638" y="3893"/>
                  </a:cubicBezTo>
                  <a:cubicBezTo>
                    <a:pt x="6500" y="3461"/>
                    <a:pt x="5970" y="3314"/>
                    <a:pt x="5558" y="3235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79"/>
                    <a:pt x="6598" y="2008"/>
                    <a:pt x="6235" y="1723"/>
                  </a:cubicBezTo>
                  <a:cubicBezTo>
                    <a:pt x="6057" y="1579"/>
                    <a:pt x="5854" y="1521"/>
                    <a:pt x="5647" y="1521"/>
                  </a:cubicBezTo>
                  <a:cubicBezTo>
                    <a:pt x="5373" y="1521"/>
                    <a:pt x="5091" y="1623"/>
                    <a:pt x="4851" y="1762"/>
                  </a:cubicBezTo>
                  <a:cubicBezTo>
                    <a:pt x="5027" y="1409"/>
                    <a:pt x="5204" y="967"/>
                    <a:pt x="5106" y="584"/>
                  </a:cubicBezTo>
                  <a:cubicBezTo>
                    <a:pt x="5007" y="206"/>
                    <a:pt x="4614" y="0"/>
                    <a:pt x="4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8" name="Google Shape;4018;p21"/>
            <p:cNvSpPr/>
            <p:nvPr/>
          </p:nvSpPr>
          <p:spPr>
            <a:xfrm>
              <a:off x="8931437" y="450480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17" y="287"/>
                  </a:moveTo>
                  <a:cubicBezTo>
                    <a:pt x="3346" y="287"/>
                    <a:pt x="3582" y="396"/>
                    <a:pt x="3702" y="582"/>
                  </a:cubicBezTo>
                  <a:cubicBezTo>
                    <a:pt x="3898" y="916"/>
                    <a:pt x="3898" y="1358"/>
                    <a:pt x="386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6"/>
                    <a:pt x="3887" y="2666"/>
                  </a:cubicBezTo>
                  <a:cubicBezTo>
                    <a:pt x="3999" y="2666"/>
                    <a:pt x="4149" y="2608"/>
                    <a:pt x="4183" y="2546"/>
                  </a:cubicBezTo>
                  <a:cubicBezTo>
                    <a:pt x="4360" y="2222"/>
                    <a:pt x="4595" y="1898"/>
                    <a:pt x="4880" y="1652"/>
                  </a:cubicBezTo>
                  <a:cubicBezTo>
                    <a:pt x="5023" y="1525"/>
                    <a:pt x="5198" y="1392"/>
                    <a:pt x="5389" y="1392"/>
                  </a:cubicBezTo>
                  <a:cubicBezTo>
                    <a:pt x="5434" y="1392"/>
                    <a:pt x="5481" y="1400"/>
                    <a:pt x="5528" y="1417"/>
                  </a:cubicBezTo>
                  <a:cubicBezTo>
                    <a:pt x="5774" y="1505"/>
                    <a:pt x="6029" y="1809"/>
                    <a:pt x="6068" y="2075"/>
                  </a:cubicBezTo>
                  <a:cubicBezTo>
                    <a:pt x="6157" y="2732"/>
                    <a:pt x="4762" y="2860"/>
                    <a:pt x="4320" y="2899"/>
                  </a:cubicBezTo>
                  <a:cubicBezTo>
                    <a:pt x="4102" y="2928"/>
                    <a:pt x="3985" y="3185"/>
                    <a:pt x="4242" y="3185"/>
                  </a:cubicBezTo>
                  <a:cubicBezTo>
                    <a:pt x="4252" y="3185"/>
                    <a:pt x="4261" y="3185"/>
                    <a:pt x="4271" y="3184"/>
                  </a:cubicBezTo>
                  <a:cubicBezTo>
                    <a:pt x="4370" y="3174"/>
                    <a:pt x="4487" y="3165"/>
                    <a:pt x="4595" y="3145"/>
                  </a:cubicBezTo>
                  <a:cubicBezTo>
                    <a:pt x="4702" y="3138"/>
                    <a:pt x="4818" y="3134"/>
                    <a:pt x="4938" y="3134"/>
                  </a:cubicBezTo>
                  <a:cubicBezTo>
                    <a:pt x="5528" y="3134"/>
                    <a:pt x="6209" y="3246"/>
                    <a:pt x="6225" y="3793"/>
                  </a:cubicBezTo>
                  <a:cubicBezTo>
                    <a:pt x="6225" y="3979"/>
                    <a:pt x="6147" y="4303"/>
                    <a:pt x="5931" y="4343"/>
                  </a:cubicBezTo>
                  <a:cubicBezTo>
                    <a:pt x="5911" y="4346"/>
                    <a:pt x="5890" y="4348"/>
                    <a:pt x="5869" y="4348"/>
                  </a:cubicBezTo>
                  <a:cubicBezTo>
                    <a:pt x="5663" y="4348"/>
                    <a:pt x="5414" y="4185"/>
                    <a:pt x="5253" y="4087"/>
                  </a:cubicBezTo>
                  <a:cubicBezTo>
                    <a:pt x="4949" y="3901"/>
                    <a:pt x="4654" y="3665"/>
                    <a:pt x="4399" y="3410"/>
                  </a:cubicBezTo>
                  <a:cubicBezTo>
                    <a:pt x="4367" y="3378"/>
                    <a:pt x="4319" y="3365"/>
                    <a:pt x="4266" y="3365"/>
                  </a:cubicBezTo>
                  <a:cubicBezTo>
                    <a:pt x="4156" y="3365"/>
                    <a:pt x="4026" y="3422"/>
                    <a:pt x="3987" y="3489"/>
                  </a:cubicBezTo>
                  <a:cubicBezTo>
                    <a:pt x="3967" y="3518"/>
                    <a:pt x="3967" y="3557"/>
                    <a:pt x="3996" y="3587"/>
                  </a:cubicBezTo>
                  <a:cubicBezTo>
                    <a:pt x="4203" y="3793"/>
                    <a:pt x="4389" y="4009"/>
                    <a:pt x="4546" y="4235"/>
                  </a:cubicBezTo>
                  <a:cubicBezTo>
                    <a:pt x="4713" y="4461"/>
                    <a:pt x="5145" y="5050"/>
                    <a:pt x="4851" y="5305"/>
                  </a:cubicBezTo>
                  <a:cubicBezTo>
                    <a:pt x="4769" y="5377"/>
                    <a:pt x="4638" y="5407"/>
                    <a:pt x="4504" y="5407"/>
                  </a:cubicBezTo>
                  <a:cubicBezTo>
                    <a:pt x="4365" y="5407"/>
                    <a:pt x="4224" y="5375"/>
                    <a:pt x="4134" y="5325"/>
                  </a:cubicBezTo>
                  <a:cubicBezTo>
                    <a:pt x="3957" y="5236"/>
                    <a:pt x="3859" y="5050"/>
                    <a:pt x="3820" y="4863"/>
                  </a:cubicBezTo>
                  <a:cubicBezTo>
                    <a:pt x="3790" y="4745"/>
                    <a:pt x="3780" y="4618"/>
                    <a:pt x="3780" y="4490"/>
                  </a:cubicBezTo>
                  <a:cubicBezTo>
                    <a:pt x="3800" y="4362"/>
                    <a:pt x="3820" y="4225"/>
                    <a:pt x="3820" y="4097"/>
                  </a:cubicBezTo>
                  <a:cubicBezTo>
                    <a:pt x="3824" y="4006"/>
                    <a:pt x="3753" y="3969"/>
                    <a:pt x="3668" y="3969"/>
                  </a:cubicBezTo>
                  <a:cubicBezTo>
                    <a:pt x="3550" y="3969"/>
                    <a:pt x="3405" y="4040"/>
                    <a:pt x="3388" y="4137"/>
                  </a:cubicBezTo>
                  <a:cubicBezTo>
                    <a:pt x="3358" y="4274"/>
                    <a:pt x="3339" y="4421"/>
                    <a:pt x="3339" y="4559"/>
                  </a:cubicBezTo>
                  <a:cubicBezTo>
                    <a:pt x="3258" y="5099"/>
                    <a:pt x="3058" y="5844"/>
                    <a:pt x="2636" y="5844"/>
                  </a:cubicBezTo>
                  <a:cubicBezTo>
                    <a:pt x="2544" y="5844"/>
                    <a:pt x="2442" y="5808"/>
                    <a:pt x="2327" y="5727"/>
                  </a:cubicBezTo>
                  <a:cubicBezTo>
                    <a:pt x="1650" y="5236"/>
                    <a:pt x="2582" y="3930"/>
                    <a:pt x="2936" y="3489"/>
                  </a:cubicBezTo>
                  <a:cubicBezTo>
                    <a:pt x="3036" y="3359"/>
                    <a:pt x="2929" y="3297"/>
                    <a:pt x="2803" y="3297"/>
                  </a:cubicBezTo>
                  <a:cubicBezTo>
                    <a:pt x="2719" y="3297"/>
                    <a:pt x="2626" y="3325"/>
                    <a:pt x="2582" y="3381"/>
                  </a:cubicBezTo>
                  <a:cubicBezTo>
                    <a:pt x="2357" y="3665"/>
                    <a:pt x="2082" y="3930"/>
                    <a:pt x="1787" y="4127"/>
                  </a:cubicBezTo>
                  <a:cubicBezTo>
                    <a:pt x="1632" y="4223"/>
                    <a:pt x="1455" y="4319"/>
                    <a:pt x="1272" y="4319"/>
                  </a:cubicBezTo>
                  <a:cubicBezTo>
                    <a:pt x="1212" y="4319"/>
                    <a:pt x="1151" y="4308"/>
                    <a:pt x="1090" y="4284"/>
                  </a:cubicBezTo>
                  <a:cubicBezTo>
                    <a:pt x="874" y="4205"/>
                    <a:pt x="589" y="3891"/>
                    <a:pt x="599" y="3646"/>
                  </a:cubicBezTo>
                  <a:cubicBezTo>
                    <a:pt x="619" y="3243"/>
                    <a:pt x="1365" y="3125"/>
                    <a:pt x="1660" y="3076"/>
                  </a:cubicBezTo>
                  <a:cubicBezTo>
                    <a:pt x="1974" y="3007"/>
                    <a:pt x="2288" y="2968"/>
                    <a:pt x="2612" y="2948"/>
                  </a:cubicBezTo>
                  <a:cubicBezTo>
                    <a:pt x="2834" y="2939"/>
                    <a:pt x="2952" y="2663"/>
                    <a:pt x="2666" y="2663"/>
                  </a:cubicBezTo>
                  <a:cubicBezTo>
                    <a:pt x="2661" y="2663"/>
                    <a:pt x="2656" y="2664"/>
                    <a:pt x="2651" y="2664"/>
                  </a:cubicBezTo>
                  <a:cubicBezTo>
                    <a:pt x="2482" y="2678"/>
                    <a:pt x="2284" y="2691"/>
                    <a:pt x="2079" y="2691"/>
                  </a:cubicBezTo>
                  <a:cubicBezTo>
                    <a:pt x="1594" y="2691"/>
                    <a:pt x="1064" y="2620"/>
                    <a:pt x="746" y="2330"/>
                  </a:cubicBezTo>
                  <a:cubicBezTo>
                    <a:pt x="471" y="2084"/>
                    <a:pt x="540" y="1456"/>
                    <a:pt x="913" y="1338"/>
                  </a:cubicBezTo>
                  <a:cubicBezTo>
                    <a:pt x="961" y="1324"/>
                    <a:pt x="1011" y="1317"/>
                    <a:pt x="1062" y="1317"/>
                  </a:cubicBezTo>
                  <a:cubicBezTo>
                    <a:pt x="1428" y="1317"/>
                    <a:pt x="1881" y="1648"/>
                    <a:pt x="2131" y="1829"/>
                  </a:cubicBezTo>
                  <a:cubicBezTo>
                    <a:pt x="2416" y="2035"/>
                    <a:pt x="2690" y="2261"/>
                    <a:pt x="2936" y="2516"/>
                  </a:cubicBezTo>
                  <a:cubicBezTo>
                    <a:pt x="2966" y="2546"/>
                    <a:pt x="3015" y="2559"/>
                    <a:pt x="3070" y="2559"/>
                  </a:cubicBezTo>
                  <a:cubicBezTo>
                    <a:pt x="3232" y="2559"/>
                    <a:pt x="3441" y="2447"/>
                    <a:pt x="3339" y="2330"/>
                  </a:cubicBezTo>
                  <a:cubicBezTo>
                    <a:pt x="3162" y="2134"/>
                    <a:pt x="3005" y="1898"/>
                    <a:pt x="2867" y="1672"/>
                  </a:cubicBezTo>
                  <a:cubicBezTo>
                    <a:pt x="2690" y="1368"/>
                    <a:pt x="2406" y="847"/>
                    <a:pt x="2641" y="513"/>
                  </a:cubicBezTo>
                  <a:cubicBezTo>
                    <a:pt x="2755" y="357"/>
                    <a:pt x="2934" y="287"/>
                    <a:pt x="3117" y="287"/>
                  </a:cubicBezTo>
                  <a:close/>
                  <a:moveTo>
                    <a:pt x="3293" y="0"/>
                  </a:moveTo>
                  <a:cubicBezTo>
                    <a:pt x="3031" y="0"/>
                    <a:pt x="2761" y="78"/>
                    <a:pt x="2553" y="199"/>
                  </a:cubicBezTo>
                  <a:cubicBezTo>
                    <a:pt x="2072" y="464"/>
                    <a:pt x="2062" y="965"/>
                    <a:pt x="2249" y="1427"/>
                  </a:cubicBezTo>
                  <a:cubicBezTo>
                    <a:pt x="2249" y="1436"/>
                    <a:pt x="2258" y="1446"/>
                    <a:pt x="2268" y="1456"/>
                  </a:cubicBezTo>
                  <a:cubicBezTo>
                    <a:pt x="1931" y="1239"/>
                    <a:pt x="1541" y="1042"/>
                    <a:pt x="1147" y="1042"/>
                  </a:cubicBezTo>
                  <a:cubicBezTo>
                    <a:pt x="1059" y="1042"/>
                    <a:pt x="971" y="1052"/>
                    <a:pt x="884" y="1073"/>
                  </a:cubicBezTo>
                  <a:cubicBezTo>
                    <a:pt x="413" y="1181"/>
                    <a:pt x="0" y="1741"/>
                    <a:pt x="167" y="2232"/>
                  </a:cubicBezTo>
                  <a:cubicBezTo>
                    <a:pt x="304" y="2664"/>
                    <a:pt x="835" y="2811"/>
                    <a:pt x="1247" y="2890"/>
                  </a:cubicBezTo>
                  <a:cubicBezTo>
                    <a:pt x="933" y="2968"/>
                    <a:pt x="619" y="3086"/>
                    <a:pt x="383" y="3292"/>
                  </a:cubicBezTo>
                  <a:cubicBezTo>
                    <a:pt x="0" y="3646"/>
                    <a:pt x="206" y="4117"/>
                    <a:pt x="570" y="4402"/>
                  </a:cubicBezTo>
                  <a:cubicBezTo>
                    <a:pt x="747" y="4546"/>
                    <a:pt x="950" y="4604"/>
                    <a:pt x="1158" y="4604"/>
                  </a:cubicBezTo>
                  <a:cubicBezTo>
                    <a:pt x="1432" y="4604"/>
                    <a:pt x="1714" y="4502"/>
                    <a:pt x="1954" y="4362"/>
                  </a:cubicBezTo>
                  <a:lnTo>
                    <a:pt x="1954" y="4362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89" y="5918"/>
                    <a:pt x="2188" y="6124"/>
                    <a:pt x="2563" y="6124"/>
                  </a:cubicBezTo>
                  <a:cubicBezTo>
                    <a:pt x="2637" y="6124"/>
                    <a:pt x="2710" y="6116"/>
                    <a:pt x="2779" y="6100"/>
                  </a:cubicBezTo>
                  <a:cubicBezTo>
                    <a:pt x="3181" y="6012"/>
                    <a:pt x="3417" y="5688"/>
                    <a:pt x="3564" y="5334"/>
                  </a:cubicBezTo>
                  <a:cubicBezTo>
                    <a:pt x="3682" y="5501"/>
                    <a:pt x="3849" y="5619"/>
                    <a:pt x="4095" y="5668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0"/>
                    <a:pt x="5351" y="4745"/>
                    <a:pt x="5234" y="4510"/>
                  </a:cubicBezTo>
                  <a:lnTo>
                    <a:pt x="5234" y="4510"/>
                  </a:lnTo>
                  <a:cubicBezTo>
                    <a:pt x="5414" y="4585"/>
                    <a:pt x="5598" y="4633"/>
                    <a:pt x="5781" y="4633"/>
                  </a:cubicBezTo>
                  <a:cubicBezTo>
                    <a:pt x="5907" y="4633"/>
                    <a:pt x="6033" y="4611"/>
                    <a:pt x="6157" y="4559"/>
                  </a:cubicBezTo>
                  <a:cubicBezTo>
                    <a:pt x="6559" y="4392"/>
                    <a:pt x="6805" y="3803"/>
                    <a:pt x="6579" y="3400"/>
                  </a:cubicBezTo>
                  <a:cubicBezTo>
                    <a:pt x="6392" y="3086"/>
                    <a:pt x="6009" y="2968"/>
                    <a:pt x="5656" y="2919"/>
                  </a:cubicBezTo>
                  <a:cubicBezTo>
                    <a:pt x="5941" y="2801"/>
                    <a:pt x="6196" y="2654"/>
                    <a:pt x="6363" y="2438"/>
                  </a:cubicBezTo>
                  <a:cubicBezTo>
                    <a:pt x="6677" y="2035"/>
                    <a:pt x="6382" y="1525"/>
                    <a:pt x="6019" y="1269"/>
                  </a:cubicBezTo>
                  <a:cubicBezTo>
                    <a:pt x="5856" y="1155"/>
                    <a:pt x="5681" y="1107"/>
                    <a:pt x="5505" y="1107"/>
                  </a:cubicBezTo>
                  <a:cubicBezTo>
                    <a:pt x="5182" y="1107"/>
                    <a:pt x="4856" y="1269"/>
                    <a:pt x="4595" y="1485"/>
                  </a:cubicBezTo>
                  <a:cubicBezTo>
                    <a:pt x="4497" y="1564"/>
                    <a:pt x="4409" y="1652"/>
                    <a:pt x="4320" y="1751"/>
                  </a:cubicBezTo>
                  <a:cubicBezTo>
                    <a:pt x="4370" y="1220"/>
                    <a:pt x="4330" y="651"/>
                    <a:pt x="4006" y="288"/>
                  </a:cubicBezTo>
                  <a:cubicBezTo>
                    <a:pt x="3827" y="83"/>
                    <a:pt x="3564" y="0"/>
                    <a:pt x="3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9" name="Google Shape;4019;p21"/>
            <p:cNvSpPr/>
            <p:nvPr/>
          </p:nvSpPr>
          <p:spPr>
            <a:xfrm>
              <a:off x="6367387" y="710085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4169" y="282"/>
                  </a:moveTo>
                  <a:cubicBezTo>
                    <a:pt x="4261" y="282"/>
                    <a:pt x="4363" y="317"/>
                    <a:pt x="4478" y="398"/>
                  </a:cubicBezTo>
                  <a:cubicBezTo>
                    <a:pt x="5155" y="889"/>
                    <a:pt x="4222" y="2195"/>
                    <a:pt x="3869" y="2637"/>
                  </a:cubicBezTo>
                  <a:cubicBezTo>
                    <a:pt x="3769" y="2766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5"/>
                  </a:cubicBezTo>
                  <a:cubicBezTo>
                    <a:pt x="4448" y="2460"/>
                    <a:pt x="4723" y="2195"/>
                    <a:pt x="5028" y="1998"/>
                  </a:cubicBezTo>
                  <a:cubicBezTo>
                    <a:pt x="5177" y="1894"/>
                    <a:pt x="5354" y="1801"/>
                    <a:pt x="5539" y="1801"/>
                  </a:cubicBezTo>
                  <a:cubicBezTo>
                    <a:pt x="5597" y="1801"/>
                    <a:pt x="5656" y="1810"/>
                    <a:pt x="5715" y="1832"/>
                  </a:cubicBezTo>
                  <a:cubicBezTo>
                    <a:pt x="5931" y="1920"/>
                    <a:pt x="6216" y="2234"/>
                    <a:pt x="6206" y="2480"/>
                  </a:cubicBezTo>
                  <a:cubicBezTo>
                    <a:pt x="6186" y="2882"/>
                    <a:pt x="5440" y="2990"/>
                    <a:pt x="5145" y="304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1" y="3186"/>
                    <a:pt x="3853" y="3462"/>
                    <a:pt x="4139" y="3462"/>
                  </a:cubicBezTo>
                  <a:cubicBezTo>
                    <a:pt x="4144" y="3462"/>
                    <a:pt x="4149" y="3462"/>
                    <a:pt x="4154" y="3462"/>
                  </a:cubicBezTo>
                  <a:cubicBezTo>
                    <a:pt x="4323" y="3447"/>
                    <a:pt x="4521" y="3434"/>
                    <a:pt x="4726" y="3434"/>
                  </a:cubicBezTo>
                  <a:cubicBezTo>
                    <a:pt x="5211" y="3434"/>
                    <a:pt x="5741" y="3506"/>
                    <a:pt x="6059" y="3795"/>
                  </a:cubicBezTo>
                  <a:cubicBezTo>
                    <a:pt x="6334" y="4041"/>
                    <a:pt x="6265" y="4659"/>
                    <a:pt x="5892" y="4787"/>
                  </a:cubicBezTo>
                  <a:cubicBezTo>
                    <a:pt x="5844" y="4802"/>
                    <a:pt x="5794" y="4808"/>
                    <a:pt x="5743" y="4808"/>
                  </a:cubicBezTo>
                  <a:cubicBezTo>
                    <a:pt x="5377" y="4808"/>
                    <a:pt x="4924" y="4477"/>
                    <a:pt x="4674" y="4296"/>
                  </a:cubicBezTo>
                  <a:cubicBezTo>
                    <a:pt x="4389" y="4090"/>
                    <a:pt x="4114" y="3854"/>
                    <a:pt x="3869" y="3609"/>
                  </a:cubicBezTo>
                  <a:cubicBezTo>
                    <a:pt x="3839" y="3579"/>
                    <a:pt x="3789" y="3566"/>
                    <a:pt x="3734" y="3566"/>
                  </a:cubicBezTo>
                  <a:cubicBezTo>
                    <a:pt x="3572" y="3566"/>
                    <a:pt x="3364" y="3676"/>
                    <a:pt x="3466" y="3786"/>
                  </a:cubicBezTo>
                  <a:cubicBezTo>
                    <a:pt x="3643" y="3992"/>
                    <a:pt x="3810" y="4218"/>
                    <a:pt x="3948" y="4453"/>
                  </a:cubicBezTo>
                  <a:cubicBezTo>
                    <a:pt x="4114" y="4748"/>
                    <a:pt x="4399" y="5278"/>
                    <a:pt x="4164" y="5612"/>
                  </a:cubicBezTo>
                  <a:cubicBezTo>
                    <a:pt x="4051" y="5768"/>
                    <a:pt x="3873" y="5838"/>
                    <a:pt x="3692" y="5838"/>
                  </a:cubicBezTo>
                  <a:cubicBezTo>
                    <a:pt x="3463" y="5838"/>
                    <a:pt x="3228" y="5725"/>
                    <a:pt x="3113" y="5533"/>
                  </a:cubicBezTo>
                  <a:cubicBezTo>
                    <a:pt x="2907" y="5209"/>
                    <a:pt x="2907" y="4758"/>
                    <a:pt x="293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1"/>
                    <a:pt x="3002" y="3459"/>
                    <a:pt x="2918" y="3459"/>
                  </a:cubicBezTo>
                  <a:cubicBezTo>
                    <a:pt x="2806" y="3459"/>
                    <a:pt x="2656" y="3517"/>
                    <a:pt x="2622" y="3579"/>
                  </a:cubicBezTo>
                  <a:cubicBezTo>
                    <a:pt x="2445" y="3903"/>
                    <a:pt x="2210" y="4227"/>
                    <a:pt x="1935" y="4473"/>
                  </a:cubicBezTo>
                  <a:cubicBezTo>
                    <a:pt x="1785" y="4599"/>
                    <a:pt x="1611" y="4724"/>
                    <a:pt x="1422" y="4724"/>
                  </a:cubicBezTo>
                  <a:cubicBezTo>
                    <a:pt x="1374" y="4724"/>
                    <a:pt x="1326" y="4716"/>
                    <a:pt x="1277" y="4699"/>
                  </a:cubicBezTo>
                  <a:cubicBezTo>
                    <a:pt x="1031" y="4620"/>
                    <a:pt x="776" y="4316"/>
                    <a:pt x="737" y="4051"/>
                  </a:cubicBezTo>
                  <a:cubicBezTo>
                    <a:pt x="658" y="3383"/>
                    <a:pt x="2043" y="3265"/>
                    <a:pt x="2485" y="3226"/>
                  </a:cubicBezTo>
                  <a:cubicBezTo>
                    <a:pt x="2703" y="3197"/>
                    <a:pt x="2829" y="2940"/>
                    <a:pt x="2564" y="2940"/>
                  </a:cubicBezTo>
                  <a:cubicBezTo>
                    <a:pt x="2554" y="2940"/>
                    <a:pt x="2544" y="2940"/>
                    <a:pt x="2534" y="2941"/>
                  </a:cubicBezTo>
                  <a:cubicBezTo>
                    <a:pt x="2435" y="2951"/>
                    <a:pt x="2318" y="2961"/>
                    <a:pt x="2210" y="2971"/>
                  </a:cubicBezTo>
                  <a:cubicBezTo>
                    <a:pt x="2096" y="2979"/>
                    <a:pt x="1970" y="2985"/>
                    <a:pt x="1841" y="2985"/>
                  </a:cubicBezTo>
                  <a:cubicBezTo>
                    <a:pt x="1257" y="2985"/>
                    <a:pt x="596" y="2863"/>
                    <a:pt x="580" y="2332"/>
                  </a:cubicBezTo>
                  <a:cubicBezTo>
                    <a:pt x="580" y="2146"/>
                    <a:pt x="658" y="182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52" y="2038"/>
                  </a:cubicBezTo>
                  <a:cubicBezTo>
                    <a:pt x="1866" y="2224"/>
                    <a:pt x="2151" y="2460"/>
                    <a:pt x="2406" y="2715"/>
                  </a:cubicBezTo>
                  <a:cubicBezTo>
                    <a:pt x="2438" y="2744"/>
                    <a:pt x="2486" y="2756"/>
                    <a:pt x="2539" y="2756"/>
                  </a:cubicBezTo>
                  <a:cubicBezTo>
                    <a:pt x="2649" y="2756"/>
                    <a:pt x="2779" y="2703"/>
                    <a:pt x="2818" y="2637"/>
                  </a:cubicBezTo>
                  <a:cubicBezTo>
                    <a:pt x="2838" y="2607"/>
                    <a:pt x="2838" y="2568"/>
                    <a:pt x="2809" y="2529"/>
                  </a:cubicBezTo>
                  <a:cubicBezTo>
                    <a:pt x="2602" y="2332"/>
                    <a:pt x="2426" y="2116"/>
                    <a:pt x="2259" y="1890"/>
                  </a:cubicBezTo>
                  <a:cubicBezTo>
                    <a:pt x="2092" y="1665"/>
                    <a:pt x="1660" y="1076"/>
                    <a:pt x="1954" y="820"/>
                  </a:cubicBezTo>
                  <a:cubicBezTo>
                    <a:pt x="2038" y="747"/>
                    <a:pt x="2173" y="717"/>
                    <a:pt x="2309" y="717"/>
                  </a:cubicBezTo>
                  <a:cubicBezTo>
                    <a:pt x="2445" y="717"/>
                    <a:pt x="2583" y="747"/>
                    <a:pt x="2671" y="791"/>
                  </a:cubicBezTo>
                  <a:cubicBezTo>
                    <a:pt x="2848" y="889"/>
                    <a:pt x="2946" y="1076"/>
                    <a:pt x="2985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5" y="1900"/>
                    <a:pt x="2985" y="2028"/>
                  </a:cubicBezTo>
                  <a:cubicBezTo>
                    <a:pt x="2981" y="2119"/>
                    <a:pt x="3052" y="2156"/>
                    <a:pt x="3137" y="2156"/>
                  </a:cubicBezTo>
                  <a:cubicBezTo>
                    <a:pt x="3255" y="2156"/>
                    <a:pt x="3400" y="2085"/>
                    <a:pt x="3417" y="1989"/>
                  </a:cubicBezTo>
                  <a:cubicBezTo>
                    <a:pt x="3447" y="1851"/>
                    <a:pt x="3466" y="1704"/>
                    <a:pt x="3466" y="1566"/>
                  </a:cubicBezTo>
                  <a:cubicBezTo>
                    <a:pt x="3547" y="1027"/>
                    <a:pt x="3747" y="282"/>
                    <a:pt x="4169" y="282"/>
                  </a:cubicBezTo>
                  <a:close/>
                  <a:moveTo>
                    <a:pt x="4241" y="1"/>
                  </a:moveTo>
                  <a:cubicBezTo>
                    <a:pt x="4168" y="1"/>
                    <a:pt x="4095" y="9"/>
                    <a:pt x="4026" y="25"/>
                  </a:cubicBezTo>
                  <a:cubicBezTo>
                    <a:pt x="3624" y="113"/>
                    <a:pt x="3398" y="437"/>
                    <a:pt x="3250" y="791"/>
                  </a:cubicBezTo>
                  <a:cubicBezTo>
                    <a:pt x="3123" y="624"/>
                    <a:pt x="2956" y="506"/>
                    <a:pt x="2710" y="457"/>
                  </a:cubicBezTo>
                  <a:cubicBezTo>
                    <a:pt x="2629" y="443"/>
                    <a:pt x="2537" y="435"/>
                    <a:pt x="2441" y="435"/>
                  </a:cubicBezTo>
                  <a:cubicBezTo>
                    <a:pt x="2075" y="435"/>
                    <a:pt x="1648" y="550"/>
                    <a:pt x="1493" y="869"/>
                  </a:cubicBezTo>
                  <a:cubicBezTo>
                    <a:pt x="1365" y="1105"/>
                    <a:pt x="1454" y="1380"/>
                    <a:pt x="1571" y="1616"/>
                  </a:cubicBezTo>
                  <a:cubicBezTo>
                    <a:pt x="1391" y="1540"/>
                    <a:pt x="1207" y="1492"/>
                    <a:pt x="1024" y="1492"/>
                  </a:cubicBezTo>
                  <a:cubicBezTo>
                    <a:pt x="898" y="1492"/>
                    <a:pt x="772" y="1514"/>
                    <a:pt x="648" y="1566"/>
                  </a:cubicBezTo>
                  <a:cubicBezTo>
                    <a:pt x="246" y="1733"/>
                    <a:pt x="0" y="2323"/>
                    <a:pt x="236" y="2725"/>
                  </a:cubicBezTo>
                  <a:cubicBezTo>
                    <a:pt x="413" y="3039"/>
                    <a:pt x="796" y="3157"/>
                    <a:pt x="1149" y="3206"/>
                  </a:cubicBezTo>
                  <a:cubicBezTo>
                    <a:pt x="864" y="3314"/>
                    <a:pt x="609" y="3471"/>
                    <a:pt x="442" y="3687"/>
                  </a:cubicBezTo>
                  <a:cubicBezTo>
                    <a:pt x="128" y="4090"/>
                    <a:pt x="423" y="4601"/>
                    <a:pt x="786" y="4856"/>
                  </a:cubicBezTo>
                  <a:cubicBezTo>
                    <a:pt x="949" y="4970"/>
                    <a:pt x="1125" y="5018"/>
                    <a:pt x="1302" y="5018"/>
                  </a:cubicBezTo>
                  <a:cubicBezTo>
                    <a:pt x="1627" y="5018"/>
                    <a:pt x="1955" y="4856"/>
                    <a:pt x="2210" y="4640"/>
                  </a:cubicBezTo>
                  <a:cubicBezTo>
                    <a:pt x="2308" y="4561"/>
                    <a:pt x="2396" y="4473"/>
                    <a:pt x="2485" y="4375"/>
                  </a:cubicBezTo>
                  <a:lnTo>
                    <a:pt x="2485" y="4375"/>
                  </a:lnTo>
                  <a:cubicBezTo>
                    <a:pt x="2435" y="4905"/>
                    <a:pt x="2475" y="5474"/>
                    <a:pt x="2799" y="5838"/>
                  </a:cubicBezTo>
                  <a:cubicBezTo>
                    <a:pt x="2978" y="6042"/>
                    <a:pt x="3241" y="6125"/>
                    <a:pt x="3513" y="6125"/>
                  </a:cubicBezTo>
                  <a:cubicBezTo>
                    <a:pt x="3777" y="6125"/>
                    <a:pt x="4049" y="6047"/>
                    <a:pt x="4262" y="5926"/>
                  </a:cubicBezTo>
                  <a:cubicBezTo>
                    <a:pt x="4733" y="5661"/>
                    <a:pt x="4743" y="5160"/>
                    <a:pt x="4556" y="4699"/>
                  </a:cubicBezTo>
                  <a:cubicBezTo>
                    <a:pt x="4556" y="468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4" y="4886"/>
                    <a:pt x="5264" y="5083"/>
                    <a:pt x="5658" y="5083"/>
                  </a:cubicBezTo>
                  <a:cubicBezTo>
                    <a:pt x="5746" y="5083"/>
                    <a:pt x="5834" y="5074"/>
                    <a:pt x="5921" y="5052"/>
                  </a:cubicBezTo>
                  <a:cubicBezTo>
                    <a:pt x="6402" y="4944"/>
                    <a:pt x="6805" y="4384"/>
                    <a:pt x="6638" y="3894"/>
                  </a:cubicBezTo>
                  <a:cubicBezTo>
                    <a:pt x="6500" y="3462"/>
                    <a:pt x="5970" y="3314"/>
                    <a:pt x="5558" y="3236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80"/>
                    <a:pt x="6599" y="2008"/>
                    <a:pt x="6245" y="1724"/>
                  </a:cubicBezTo>
                  <a:cubicBezTo>
                    <a:pt x="6063" y="1580"/>
                    <a:pt x="5858" y="1522"/>
                    <a:pt x="5649" y="1522"/>
                  </a:cubicBezTo>
                  <a:cubicBezTo>
                    <a:pt x="5373" y="1522"/>
                    <a:pt x="5091" y="1623"/>
                    <a:pt x="4851" y="1763"/>
                  </a:cubicBezTo>
                  <a:cubicBezTo>
                    <a:pt x="5037" y="1400"/>
                    <a:pt x="5204" y="968"/>
                    <a:pt x="5106" y="585"/>
                  </a:cubicBezTo>
                  <a:cubicBezTo>
                    <a:pt x="5016" y="207"/>
                    <a:pt x="4617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0" name="Google Shape;4020;p21"/>
            <p:cNvSpPr/>
            <p:nvPr/>
          </p:nvSpPr>
          <p:spPr>
            <a:xfrm>
              <a:off x="6707300" y="701570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22" y="287"/>
                  </a:moveTo>
                  <a:cubicBezTo>
                    <a:pt x="3351" y="287"/>
                    <a:pt x="3587" y="397"/>
                    <a:pt x="3702" y="583"/>
                  </a:cubicBezTo>
                  <a:cubicBezTo>
                    <a:pt x="3898" y="916"/>
                    <a:pt x="3898" y="1358"/>
                    <a:pt x="3879" y="1731"/>
                  </a:cubicBezTo>
                  <a:cubicBezTo>
                    <a:pt x="3859" y="2006"/>
                    <a:pt x="383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4000" y="2667"/>
                    <a:pt x="4149" y="2608"/>
                    <a:pt x="4183" y="2546"/>
                  </a:cubicBezTo>
                  <a:cubicBezTo>
                    <a:pt x="4370" y="2222"/>
                    <a:pt x="4596" y="1898"/>
                    <a:pt x="4880" y="1653"/>
                  </a:cubicBezTo>
                  <a:cubicBezTo>
                    <a:pt x="5023" y="1526"/>
                    <a:pt x="5198" y="1393"/>
                    <a:pt x="5394" y="1393"/>
                  </a:cubicBezTo>
                  <a:cubicBezTo>
                    <a:pt x="5441" y="1393"/>
                    <a:pt x="5489" y="1400"/>
                    <a:pt x="5538" y="1417"/>
                  </a:cubicBezTo>
                  <a:cubicBezTo>
                    <a:pt x="5774" y="1506"/>
                    <a:pt x="6039" y="1810"/>
                    <a:pt x="6068" y="2065"/>
                  </a:cubicBezTo>
                  <a:cubicBezTo>
                    <a:pt x="6157" y="2733"/>
                    <a:pt x="4772" y="2861"/>
                    <a:pt x="4321" y="2900"/>
                  </a:cubicBezTo>
                  <a:cubicBezTo>
                    <a:pt x="4103" y="2928"/>
                    <a:pt x="3985" y="3186"/>
                    <a:pt x="4251" y="3186"/>
                  </a:cubicBezTo>
                  <a:cubicBezTo>
                    <a:pt x="4261" y="3186"/>
                    <a:pt x="4271" y="3185"/>
                    <a:pt x="4281" y="3185"/>
                  </a:cubicBezTo>
                  <a:cubicBezTo>
                    <a:pt x="4380" y="3175"/>
                    <a:pt x="4488" y="3165"/>
                    <a:pt x="4605" y="3145"/>
                  </a:cubicBezTo>
                  <a:cubicBezTo>
                    <a:pt x="4710" y="3139"/>
                    <a:pt x="4825" y="3134"/>
                    <a:pt x="4944" y="3134"/>
                  </a:cubicBezTo>
                  <a:cubicBezTo>
                    <a:pt x="5529" y="3134"/>
                    <a:pt x="6209" y="3247"/>
                    <a:pt x="6226" y="3793"/>
                  </a:cubicBezTo>
                  <a:cubicBezTo>
                    <a:pt x="6235" y="3980"/>
                    <a:pt x="6147" y="4304"/>
                    <a:pt x="5931" y="4343"/>
                  </a:cubicBezTo>
                  <a:cubicBezTo>
                    <a:pt x="5911" y="4347"/>
                    <a:pt x="5890" y="4349"/>
                    <a:pt x="5869" y="4349"/>
                  </a:cubicBezTo>
                  <a:cubicBezTo>
                    <a:pt x="5663" y="4349"/>
                    <a:pt x="5415" y="4186"/>
                    <a:pt x="5263" y="4088"/>
                  </a:cubicBezTo>
                  <a:cubicBezTo>
                    <a:pt x="4949" y="3901"/>
                    <a:pt x="4655" y="3666"/>
                    <a:pt x="4399" y="3410"/>
                  </a:cubicBezTo>
                  <a:cubicBezTo>
                    <a:pt x="4371" y="3379"/>
                    <a:pt x="4324" y="3365"/>
                    <a:pt x="4272" y="3365"/>
                  </a:cubicBezTo>
                  <a:cubicBezTo>
                    <a:pt x="4165" y="3365"/>
                    <a:pt x="4033" y="3423"/>
                    <a:pt x="3987" y="3489"/>
                  </a:cubicBezTo>
                  <a:cubicBezTo>
                    <a:pt x="3967" y="3518"/>
                    <a:pt x="3967" y="3558"/>
                    <a:pt x="4006" y="3587"/>
                  </a:cubicBezTo>
                  <a:cubicBezTo>
                    <a:pt x="4203" y="3793"/>
                    <a:pt x="4389" y="4009"/>
                    <a:pt x="4556" y="4235"/>
                  </a:cubicBezTo>
                  <a:cubicBezTo>
                    <a:pt x="4713" y="4451"/>
                    <a:pt x="5145" y="5050"/>
                    <a:pt x="4851" y="5306"/>
                  </a:cubicBezTo>
                  <a:cubicBezTo>
                    <a:pt x="4769" y="5378"/>
                    <a:pt x="4640" y="5407"/>
                    <a:pt x="4508" y="5407"/>
                  </a:cubicBezTo>
                  <a:cubicBezTo>
                    <a:pt x="4370" y="5407"/>
                    <a:pt x="4229" y="5375"/>
                    <a:pt x="4134" y="5325"/>
                  </a:cubicBezTo>
                  <a:cubicBezTo>
                    <a:pt x="3957" y="5237"/>
                    <a:pt x="3869" y="5050"/>
                    <a:pt x="3820" y="4864"/>
                  </a:cubicBezTo>
                  <a:cubicBezTo>
                    <a:pt x="3790" y="4746"/>
                    <a:pt x="3781" y="4618"/>
                    <a:pt x="3781" y="4491"/>
                  </a:cubicBezTo>
                  <a:cubicBezTo>
                    <a:pt x="3800" y="4363"/>
                    <a:pt x="3820" y="4225"/>
                    <a:pt x="3830" y="4098"/>
                  </a:cubicBezTo>
                  <a:cubicBezTo>
                    <a:pt x="3834" y="4007"/>
                    <a:pt x="3763" y="3970"/>
                    <a:pt x="3677" y="3970"/>
                  </a:cubicBezTo>
                  <a:cubicBezTo>
                    <a:pt x="3559" y="3970"/>
                    <a:pt x="3411" y="4040"/>
                    <a:pt x="3388" y="4137"/>
                  </a:cubicBezTo>
                  <a:cubicBezTo>
                    <a:pt x="3358" y="4275"/>
                    <a:pt x="3349" y="4422"/>
                    <a:pt x="3349" y="4559"/>
                  </a:cubicBezTo>
                  <a:cubicBezTo>
                    <a:pt x="3268" y="5099"/>
                    <a:pt x="3068" y="5844"/>
                    <a:pt x="2646" y="5844"/>
                  </a:cubicBezTo>
                  <a:cubicBezTo>
                    <a:pt x="2554" y="5844"/>
                    <a:pt x="2452" y="5809"/>
                    <a:pt x="2337" y="5728"/>
                  </a:cubicBezTo>
                  <a:cubicBezTo>
                    <a:pt x="1650" y="5237"/>
                    <a:pt x="2593" y="3931"/>
                    <a:pt x="2936" y="3489"/>
                  </a:cubicBezTo>
                  <a:cubicBezTo>
                    <a:pt x="3036" y="3360"/>
                    <a:pt x="2929" y="3297"/>
                    <a:pt x="2803" y="3297"/>
                  </a:cubicBezTo>
                  <a:cubicBezTo>
                    <a:pt x="2719" y="3297"/>
                    <a:pt x="2626" y="3326"/>
                    <a:pt x="2583" y="3381"/>
                  </a:cubicBezTo>
                  <a:cubicBezTo>
                    <a:pt x="2357" y="3666"/>
                    <a:pt x="2092" y="3931"/>
                    <a:pt x="1787" y="4127"/>
                  </a:cubicBezTo>
                  <a:cubicBezTo>
                    <a:pt x="1632" y="4223"/>
                    <a:pt x="1455" y="4319"/>
                    <a:pt x="1277" y="4319"/>
                  </a:cubicBezTo>
                  <a:cubicBezTo>
                    <a:pt x="1218" y="4319"/>
                    <a:pt x="1159" y="4309"/>
                    <a:pt x="1100" y="4284"/>
                  </a:cubicBezTo>
                  <a:cubicBezTo>
                    <a:pt x="884" y="4206"/>
                    <a:pt x="589" y="3892"/>
                    <a:pt x="599" y="3646"/>
                  </a:cubicBezTo>
                  <a:cubicBezTo>
                    <a:pt x="619" y="3244"/>
                    <a:pt x="1375" y="3126"/>
                    <a:pt x="1660" y="3077"/>
                  </a:cubicBezTo>
                  <a:cubicBezTo>
                    <a:pt x="1974" y="3008"/>
                    <a:pt x="2298" y="2969"/>
                    <a:pt x="2612" y="2949"/>
                  </a:cubicBezTo>
                  <a:cubicBezTo>
                    <a:pt x="2844" y="2939"/>
                    <a:pt x="2952" y="2664"/>
                    <a:pt x="2676" y="2664"/>
                  </a:cubicBezTo>
                  <a:cubicBezTo>
                    <a:pt x="2671" y="2664"/>
                    <a:pt x="2666" y="2664"/>
                    <a:pt x="2661" y="2664"/>
                  </a:cubicBezTo>
                  <a:cubicBezTo>
                    <a:pt x="2489" y="2679"/>
                    <a:pt x="2290" y="2692"/>
                    <a:pt x="2084" y="2692"/>
                  </a:cubicBezTo>
                  <a:cubicBezTo>
                    <a:pt x="1598" y="2692"/>
                    <a:pt x="1071" y="2620"/>
                    <a:pt x="747" y="2330"/>
                  </a:cubicBezTo>
                  <a:cubicBezTo>
                    <a:pt x="481" y="2085"/>
                    <a:pt x="540" y="1457"/>
                    <a:pt x="923" y="1339"/>
                  </a:cubicBezTo>
                  <a:cubicBezTo>
                    <a:pt x="971" y="1324"/>
                    <a:pt x="1021" y="1318"/>
                    <a:pt x="1072" y="1318"/>
                  </a:cubicBezTo>
                  <a:cubicBezTo>
                    <a:pt x="1436" y="1318"/>
                    <a:pt x="1883" y="1649"/>
                    <a:pt x="2141" y="1830"/>
                  </a:cubicBezTo>
                  <a:cubicBezTo>
                    <a:pt x="2426" y="2036"/>
                    <a:pt x="2701" y="2262"/>
                    <a:pt x="2946" y="2517"/>
                  </a:cubicBezTo>
                  <a:cubicBezTo>
                    <a:pt x="2976" y="2547"/>
                    <a:pt x="3025" y="2560"/>
                    <a:pt x="3078" y="2560"/>
                  </a:cubicBezTo>
                  <a:cubicBezTo>
                    <a:pt x="3237" y="2560"/>
                    <a:pt x="3441" y="2448"/>
                    <a:pt x="3339" y="2330"/>
                  </a:cubicBezTo>
                  <a:cubicBezTo>
                    <a:pt x="3162" y="2134"/>
                    <a:pt x="3005" y="1898"/>
                    <a:pt x="2867" y="1673"/>
                  </a:cubicBezTo>
                  <a:cubicBezTo>
                    <a:pt x="2691" y="1378"/>
                    <a:pt x="2416" y="848"/>
                    <a:pt x="2651" y="514"/>
                  </a:cubicBezTo>
                  <a:cubicBezTo>
                    <a:pt x="2760" y="357"/>
                    <a:pt x="2939" y="287"/>
                    <a:pt x="3122" y="287"/>
                  </a:cubicBezTo>
                  <a:close/>
                  <a:moveTo>
                    <a:pt x="3298" y="1"/>
                  </a:moveTo>
                  <a:cubicBezTo>
                    <a:pt x="3036" y="1"/>
                    <a:pt x="2766" y="79"/>
                    <a:pt x="2553" y="200"/>
                  </a:cubicBezTo>
                  <a:cubicBezTo>
                    <a:pt x="2082" y="465"/>
                    <a:pt x="2062" y="966"/>
                    <a:pt x="2249" y="1427"/>
                  </a:cubicBezTo>
                  <a:cubicBezTo>
                    <a:pt x="2259" y="1437"/>
                    <a:pt x="2269" y="1447"/>
                    <a:pt x="2269" y="1457"/>
                  </a:cubicBezTo>
                  <a:cubicBezTo>
                    <a:pt x="1939" y="1240"/>
                    <a:pt x="1544" y="1042"/>
                    <a:pt x="1148" y="1042"/>
                  </a:cubicBezTo>
                  <a:cubicBezTo>
                    <a:pt x="1060" y="1042"/>
                    <a:pt x="972" y="1052"/>
                    <a:pt x="884" y="1074"/>
                  </a:cubicBezTo>
                  <a:cubicBezTo>
                    <a:pt x="413" y="1182"/>
                    <a:pt x="10" y="1741"/>
                    <a:pt x="167" y="2232"/>
                  </a:cubicBezTo>
                  <a:cubicBezTo>
                    <a:pt x="305" y="2664"/>
                    <a:pt x="835" y="2812"/>
                    <a:pt x="1247" y="2890"/>
                  </a:cubicBezTo>
                  <a:cubicBezTo>
                    <a:pt x="933" y="2969"/>
                    <a:pt x="619" y="3086"/>
                    <a:pt x="383" y="3293"/>
                  </a:cubicBezTo>
                  <a:cubicBezTo>
                    <a:pt x="0" y="3646"/>
                    <a:pt x="207" y="4117"/>
                    <a:pt x="570" y="4402"/>
                  </a:cubicBezTo>
                  <a:cubicBezTo>
                    <a:pt x="747" y="4546"/>
                    <a:pt x="951" y="4604"/>
                    <a:pt x="1159" y="4604"/>
                  </a:cubicBezTo>
                  <a:cubicBezTo>
                    <a:pt x="1434" y="4604"/>
                    <a:pt x="1718" y="4503"/>
                    <a:pt x="1964" y="4363"/>
                  </a:cubicBezTo>
                  <a:lnTo>
                    <a:pt x="1964" y="4363"/>
                  </a:lnTo>
                  <a:cubicBezTo>
                    <a:pt x="1778" y="4716"/>
                    <a:pt x="1601" y="5148"/>
                    <a:pt x="1699" y="5541"/>
                  </a:cubicBezTo>
                  <a:cubicBezTo>
                    <a:pt x="1798" y="5919"/>
                    <a:pt x="2191" y="6125"/>
                    <a:pt x="2570" y="6125"/>
                  </a:cubicBezTo>
                  <a:cubicBezTo>
                    <a:pt x="2644" y="6125"/>
                    <a:pt x="2718" y="6117"/>
                    <a:pt x="2789" y="6101"/>
                  </a:cubicBezTo>
                  <a:cubicBezTo>
                    <a:pt x="3182" y="6012"/>
                    <a:pt x="3417" y="5688"/>
                    <a:pt x="3565" y="5335"/>
                  </a:cubicBezTo>
                  <a:cubicBezTo>
                    <a:pt x="3682" y="5502"/>
                    <a:pt x="3859" y="5620"/>
                    <a:pt x="4105" y="5669"/>
                  </a:cubicBezTo>
                  <a:cubicBezTo>
                    <a:pt x="4184" y="5683"/>
                    <a:pt x="4274" y="5691"/>
                    <a:pt x="4369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1"/>
                    <a:pt x="5361" y="4746"/>
                    <a:pt x="5234" y="4510"/>
                  </a:cubicBezTo>
                  <a:lnTo>
                    <a:pt x="5234" y="4510"/>
                  </a:lnTo>
                  <a:cubicBezTo>
                    <a:pt x="5420" y="4586"/>
                    <a:pt x="5606" y="4634"/>
                    <a:pt x="5789" y="4634"/>
                  </a:cubicBezTo>
                  <a:cubicBezTo>
                    <a:pt x="5914" y="4634"/>
                    <a:pt x="6037" y="4611"/>
                    <a:pt x="6157" y="4559"/>
                  </a:cubicBezTo>
                  <a:cubicBezTo>
                    <a:pt x="6569" y="4392"/>
                    <a:pt x="6805" y="3803"/>
                    <a:pt x="6579" y="3401"/>
                  </a:cubicBezTo>
                  <a:cubicBezTo>
                    <a:pt x="6402" y="3086"/>
                    <a:pt x="6019" y="2969"/>
                    <a:pt x="5666" y="2920"/>
                  </a:cubicBezTo>
                  <a:cubicBezTo>
                    <a:pt x="5951" y="2802"/>
                    <a:pt x="6196" y="2654"/>
                    <a:pt x="6373" y="2438"/>
                  </a:cubicBezTo>
                  <a:cubicBezTo>
                    <a:pt x="6687" y="2036"/>
                    <a:pt x="6392" y="1525"/>
                    <a:pt x="6029" y="1270"/>
                  </a:cubicBezTo>
                  <a:cubicBezTo>
                    <a:pt x="5866" y="1156"/>
                    <a:pt x="5690" y="1107"/>
                    <a:pt x="5513" y="1107"/>
                  </a:cubicBezTo>
                  <a:cubicBezTo>
                    <a:pt x="5188" y="1107"/>
                    <a:pt x="4860" y="1270"/>
                    <a:pt x="4605" y="1486"/>
                  </a:cubicBezTo>
                  <a:cubicBezTo>
                    <a:pt x="4507" y="1565"/>
                    <a:pt x="4419" y="1653"/>
                    <a:pt x="4330" y="1751"/>
                  </a:cubicBezTo>
                  <a:cubicBezTo>
                    <a:pt x="4380" y="1221"/>
                    <a:pt x="4330" y="651"/>
                    <a:pt x="4016" y="288"/>
                  </a:cubicBezTo>
                  <a:cubicBezTo>
                    <a:pt x="3832" y="84"/>
                    <a:pt x="3569" y="1"/>
                    <a:pt x="3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1" name="Google Shape;4021;p21"/>
            <p:cNvSpPr/>
            <p:nvPr/>
          </p:nvSpPr>
          <p:spPr>
            <a:xfrm>
              <a:off x="7046901" y="710085"/>
              <a:ext cx="211950" cy="191023"/>
            </a:xfrm>
            <a:custGeom>
              <a:avLst/>
              <a:gdLst/>
              <a:ahLst/>
              <a:cxnLst/>
              <a:rect l="l" t="t" r="r" b="b"/>
              <a:pathLst>
                <a:path w="6796" h="6125" extrusionOk="0">
                  <a:moveTo>
                    <a:pt x="4159" y="282"/>
                  </a:moveTo>
                  <a:cubicBezTo>
                    <a:pt x="4251" y="282"/>
                    <a:pt x="4354" y="317"/>
                    <a:pt x="4468" y="398"/>
                  </a:cubicBezTo>
                  <a:cubicBezTo>
                    <a:pt x="5146" y="889"/>
                    <a:pt x="4213" y="2195"/>
                    <a:pt x="3869" y="2637"/>
                  </a:cubicBezTo>
                  <a:cubicBezTo>
                    <a:pt x="3769" y="2766"/>
                    <a:pt x="3877" y="2828"/>
                    <a:pt x="4002" y="2828"/>
                  </a:cubicBezTo>
                  <a:cubicBezTo>
                    <a:pt x="4087" y="2828"/>
                    <a:pt x="4179" y="2800"/>
                    <a:pt x="4223" y="2745"/>
                  </a:cubicBezTo>
                  <a:cubicBezTo>
                    <a:pt x="4439" y="2460"/>
                    <a:pt x="4714" y="2195"/>
                    <a:pt x="5018" y="1998"/>
                  </a:cubicBezTo>
                  <a:cubicBezTo>
                    <a:pt x="5167" y="1894"/>
                    <a:pt x="5350" y="1801"/>
                    <a:pt x="5533" y="1801"/>
                  </a:cubicBezTo>
                  <a:cubicBezTo>
                    <a:pt x="5591" y="1801"/>
                    <a:pt x="5649" y="1810"/>
                    <a:pt x="5705" y="1832"/>
                  </a:cubicBezTo>
                  <a:cubicBezTo>
                    <a:pt x="5921" y="1920"/>
                    <a:pt x="6216" y="2234"/>
                    <a:pt x="6206" y="2480"/>
                  </a:cubicBezTo>
                  <a:cubicBezTo>
                    <a:pt x="6186" y="2882"/>
                    <a:pt x="5430" y="2990"/>
                    <a:pt x="5146" y="3049"/>
                  </a:cubicBezTo>
                  <a:cubicBezTo>
                    <a:pt x="4831" y="3118"/>
                    <a:pt x="4507" y="3157"/>
                    <a:pt x="4193" y="3177"/>
                  </a:cubicBezTo>
                  <a:cubicBezTo>
                    <a:pt x="3962" y="3186"/>
                    <a:pt x="3853" y="3462"/>
                    <a:pt x="4129" y="3462"/>
                  </a:cubicBezTo>
                  <a:cubicBezTo>
                    <a:pt x="4134" y="3462"/>
                    <a:pt x="4139" y="3462"/>
                    <a:pt x="4144" y="3462"/>
                  </a:cubicBezTo>
                  <a:cubicBezTo>
                    <a:pt x="4314" y="3447"/>
                    <a:pt x="4511" y="3434"/>
                    <a:pt x="4717" y="3434"/>
                  </a:cubicBezTo>
                  <a:cubicBezTo>
                    <a:pt x="5202" y="3434"/>
                    <a:pt x="5735" y="3506"/>
                    <a:pt x="6059" y="3795"/>
                  </a:cubicBezTo>
                  <a:cubicBezTo>
                    <a:pt x="6324" y="4041"/>
                    <a:pt x="6265" y="4659"/>
                    <a:pt x="5882" y="4787"/>
                  </a:cubicBezTo>
                  <a:cubicBezTo>
                    <a:pt x="5835" y="4802"/>
                    <a:pt x="5785" y="4808"/>
                    <a:pt x="5733" y="4808"/>
                  </a:cubicBezTo>
                  <a:cubicBezTo>
                    <a:pt x="5369" y="4808"/>
                    <a:pt x="4923" y="4477"/>
                    <a:pt x="4664" y="4296"/>
                  </a:cubicBezTo>
                  <a:cubicBezTo>
                    <a:pt x="4380" y="4090"/>
                    <a:pt x="4105" y="3854"/>
                    <a:pt x="3859" y="3609"/>
                  </a:cubicBezTo>
                  <a:cubicBezTo>
                    <a:pt x="3829" y="3579"/>
                    <a:pt x="3780" y="3566"/>
                    <a:pt x="3726" y="3566"/>
                  </a:cubicBezTo>
                  <a:cubicBezTo>
                    <a:pt x="3567" y="3566"/>
                    <a:pt x="3362" y="3676"/>
                    <a:pt x="3457" y="3786"/>
                  </a:cubicBezTo>
                  <a:cubicBezTo>
                    <a:pt x="3643" y="3992"/>
                    <a:pt x="3800" y="4218"/>
                    <a:pt x="3938" y="4453"/>
                  </a:cubicBezTo>
                  <a:cubicBezTo>
                    <a:pt x="4115" y="4748"/>
                    <a:pt x="4390" y="5278"/>
                    <a:pt x="4154" y="5612"/>
                  </a:cubicBezTo>
                  <a:cubicBezTo>
                    <a:pt x="4046" y="5768"/>
                    <a:pt x="3869" y="5838"/>
                    <a:pt x="3687" y="5838"/>
                  </a:cubicBezTo>
                  <a:cubicBezTo>
                    <a:pt x="3456" y="5838"/>
                    <a:pt x="3219" y="5725"/>
                    <a:pt x="3103" y="5533"/>
                  </a:cubicBezTo>
                  <a:cubicBezTo>
                    <a:pt x="2907" y="5209"/>
                    <a:pt x="2907" y="4758"/>
                    <a:pt x="2927" y="4394"/>
                  </a:cubicBezTo>
                  <a:cubicBezTo>
                    <a:pt x="2946" y="4119"/>
                    <a:pt x="2976" y="3844"/>
                    <a:pt x="3044" y="3579"/>
                  </a:cubicBezTo>
                  <a:cubicBezTo>
                    <a:pt x="3061" y="3491"/>
                    <a:pt x="2997" y="3459"/>
                    <a:pt x="2913" y="3459"/>
                  </a:cubicBezTo>
                  <a:cubicBezTo>
                    <a:pt x="2801" y="3459"/>
                    <a:pt x="2652" y="3517"/>
                    <a:pt x="2612" y="3579"/>
                  </a:cubicBezTo>
                  <a:cubicBezTo>
                    <a:pt x="2436" y="3903"/>
                    <a:pt x="2200" y="4227"/>
                    <a:pt x="1925" y="4473"/>
                  </a:cubicBezTo>
                  <a:cubicBezTo>
                    <a:pt x="1784" y="4599"/>
                    <a:pt x="1605" y="4724"/>
                    <a:pt x="1413" y="4724"/>
                  </a:cubicBezTo>
                  <a:cubicBezTo>
                    <a:pt x="1365" y="4724"/>
                    <a:pt x="1316" y="4716"/>
                    <a:pt x="1267" y="4699"/>
                  </a:cubicBezTo>
                  <a:cubicBezTo>
                    <a:pt x="1031" y="4620"/>
                    <a:pt x="766" y="4316"/>
                    <a:pt x="737" y="4051"/>
                  </a:cubicBezTo>
                  <a:cubicBezTo>
                    <a:pt x="649" y="3383"/>
                    <a:pt x="2033" y="3265"/>
                    <a:pt x="2475" y="3226"/>
                  </a:cubicBezTo>
                  <a:cubicBezTo>
                    <a:pt x="2693" y="3197"/>
                    <a:pt x="2819" y="2940"/>
                    <a:pt x="2554" y="2940"/>
                  </a:cubicBezTo>
                  <a:cubicBezTo>
                    <a:pt x="2544" y="2940"/>
                    <a:pt x="2534" y="2940"/>
                    <a:pt x="2524" y="2941"/>
                  </a:cubicBezTo>
                  <a:cubicBezTo>
                    <a:pt x="2426" y="2951"/>
                    <a:pt x="2318" y="2961"/>
                    <a:pt x="2200" y="2971"/>
                  </a:cubicBezTo>
                  <a:cubicBezTo>
                    <a:pt x="2086" y="2979"/>
                    <a:pt x="1961" y="2985"/>
                    <a:pt x="1832" y="2985"/>
                  </a:cubicBezTo>
                  <a:cubicBezTo>
                    <a:pt x="1251" y="2985"/>
                    <a:pt x="596" y="2863"/>
                    <a:pt x="580" y="2332"/>
                  </a:cubicBezTo>
                  <a:cubicBezTo>
                    <a:pt x="570" y="2146"/>
                    <a:pt x="649" y="182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42" y="2038"/>
                  </a:cubicBezTo>
                  <a:cubicBezTo>
                    <a:pt x="1856" y="2224"/>
                    <a:pt x="2141" y="2460"/>
                    <a:pt x="2406" y="2715"/>
                  </a:cubicBezTo>
                  <a:cubicBezTo>
                    <a:pt x="2435" y="2744"/>
                    <a:pt x="2481" y="2756"/>
                    <a:pt x="2533" y="2756"/>
                  </a:cubicBezTo>
                  <a:cubicBezTo>
                    <a:pt x="2640" y="2756"/>
                    <a:pt x="2772" y="2703"/>
                    <a:pt x="2819" y="2637"/>
                  </a:cubicBezTo>
                  <a:cubicBezTo>
                    <a:pt x="2838" y="2607"/>
                    <a:pt x="2838" y="2568"/>
                    <a:pt x="2799" y="2529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65"/>
                    <a:pt x="1660" y="1076"/>
                    <a:pt x="1954" y="820"/>
                  </a:cubicBezTo>
                  <a:cubicBezTo>
                    <a:pt x="2038" y="747"/>
                    <a:pt x="2170" y="717"/>
                    <a:pt x="2306" y="717"/>
                  </a:cubicBezTo>
                  <a:cubicBezTo>
                    <a:pt x="2441" y="717"/>
                    <a:pt x="2578" y="747"/>
                    <a:pt x="2671" y="791"/>
                  </a:cubicBezTo>
                  <a:cubicBezTo>
                    <a:pt x="2848" y="889"/>
                    <a:pt x="2936" y="1076"/>
                    <a:pt x="2985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5" y="1900"/>
                    <a:pt x="2976" y="2028"/>
                  </a:cubicBezTo>
                  <a:cubicBezTo>
                    <a:pt x="2972" y="2119"/>
                    <a:pt x="3042" y="2156"/>
                    <a:pt x="3128" y="2156"/>
                  </a:cubicBezTo>
                  <a:cubicBezTo>
                    <a:pt x="3247" y="2156"/>
                    <a:pt x="3395" y="2085"/>
                    <a:pt x="3417" y="1989"/>
                  </a:cubicBezTo>
                  <a:cubicBezTo>
                    <a:pt x="3447" y="1851"/>
                    <a:pt x="3457" y="1704"/>
                    <a:pt x="3457" y="1566"/>
                  </a:cubicBezTo>
                  <a:cubicBezTo>
                    <a:pt x="3537" y="1027"/>
                    <a:pt x="3737" y="282"/>
                    <a:pt x="4159" y="282"/>
                  </a:cubicBezTo>
                  <a:close/>
                  <a:moveTo>
                    <a:pt x="4232" y="1"/>
                  </a:moveTo>
                  <a:cubicBezTo>
                    <a:pt x="4158" y="1"/>
                    <a:pt x="4086" y="9"/>
                    <a:pt x="4016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46" y="506"/>
                    <a:pt x="2701" y="457"/>
                  </a:cubicBezTo>
                  <a:cubicBezTo>
                    <a:pt x="2619" y="443"/>
                    <a:pt x="2528" y="435"/>
                    <a:pt x="2432" y="435"/>
                  </a:cubicBezTo>
                  <a:cubicBezTo>
                    <a:pt x="2066" y="435"/>
                    <a:pt x="1639" y="550"/>
                    <a:pt x="1483" y="869"/>
                  </a:cubicBezTo>
                  <a:cubicBezTo>
                    <a:pt x="1365" y="1105"/>
                    <a:pt x="1444" y="1380"/>
                    <a:pt x="1572" y="1616"/>
                  </a:cubicBezTo>
                  <a:cubicBezTo>
                    <a:pt x="1385" y="1540"/>
                    <a:pt x="1199" y="1492"/>
                    <a:pt x="1017" y="1492"/>
                  </a:cubicBezTo>
                  <a:cubicBezTo>
                    <a:pt x="892" y="1492"/>
                    <a:pt x="768" y="1514"/>
                    <a:pt x="649" y="1566"/>
                  </a:cubicBezTo>
                  <a:cubicBezTo>
                    <a:pt x="236" y="1733"/>
                    <a:pt x="1" y="2323"/>
                    <a:pt x="226" y="2725"/>
                  </a:cubicBezTo>
                  <a:cubicBezTo>
                    <a:pt x="403" y="3039"/>
                    <a:pt x="786" y="3157"/>
                    <a:pt x="1140" y="3206"/>
                  </a:cubicBezTo>
                  <a:cubicBezTo>
                    <a:pt x="855" y="3314"/>
                    <a:pt x="599" y="3471"/>
                    <a:pt x="433" y="3687"/>
                  </a:cubicBezTo>
                  <a:cubicBezTo>
                    <a:pt x="118" y="4090"/>
                    <a:pt x="413" y="4601"/>
                    <a:pt x="776" y="4856"/>
                  </a:cubicBezTo>
                  <a:cubicBezTo>
                    <a:pt x="939" y="4970"/>
                    <a:pt x="1115" y="5018"/>
                    <a:pt x="1292" y="5018"/>
                  </a:cubicBezTo>
                  <a:cubicBezTo>
                    <a:pt x="1618" y="5018"/>
                    <a:pt x="1946" y="4856"/>
                    <a:pt x="2200" y="4640"/>
                  </a:cubicBezTo>
                  <a:cubicBezTo>
                    <a:pt x="2298" y="4561"/>
                    <a:pt x="2387" y="447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4"/>
                    <a:pt x="2789" y="5838"/>
                  </a:cubicBezTo>
                  <a:cubicBezTo>
                    <a:pt x="2969" y="6042"/>
                    <a:pt x="3231" y="6125"/>
                    <a:pt x="3503" y="6125"/>
                  </a:cubicBezTo>
                  <a:cubicBezTo>
                    <a:pt x="3767" y="6125"/>
                    <a:pt x="4039" y="6047"/>
                    <a:pt x="4252" y="5926"/>
                  </a:cubicBezTo>
                  <a:cubicBezTo>
                    <a:pt x="4723" y="5661"/>
                    <a:pt x="4743" y="5160"/>
                    <a:pt x="4556" y="4699"/>
                  </a:cubicBezTo>
                  <a:cubicBezTo>
                    <a:pt x="4547" y="4689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66" y="4886"/>
                    <a:pt x="5255" y="5083"/>
                    <a:pt x="5649" y="5083"/>
                  </a:cubicBezTo>
                  <a:cubicBezTo>
                    <a:pt x="5736" y="5083"/>
                    <a:pt x="5824" y="5074"/>
                    <a:pt x="5911" y="5052"/>
                  </a:cubicBezTo>
                  <a:cubicBezTo>
                    <a:pt x="6393" y="4944"/>
                    <a:pt x="6795" y="4384"/>
                    <a:pt x="6638" y="3894"/>
                  </a:cubicBezTo>
                  <a:cubicBezTo>
                    <a:pt x="6501" y="3462"/>
                    <a:pt x="5961" y="3314"/>
                    <a:pt x="5548" y="3236"/>
                  </a:cubicBezTo>
                  <a:cubicBezTo>
                    <a:pt x="5872" y="3157"/>
                    <a:pt x="6186" y="3039"/>
                    <a:pt x="6412" y="2833"/>
                  </a:cubicBezTo>
                  <a:cubicBezTo>
                    <a:pt x="6795" y="2480"/>
                    <a:pt x="6599" y="2008"/>
                    <a:pt x="6236" y="1724"/>
                  </a:cubicBezTo>
                  <a:cubicBezTo>
                    <a:pt x="6054" y="1580"/>
                    <a:pt x="5850" y="1522"/>
                    <a:pt x="5642" y="1522"/>
                  </a:cubicBezTo>
                  <a:cubicBezTo>
                    <a:pt x="5368" y="1522"/>
                    <a:pt x="5087" y="1623"/>
                    <a:pt x="4841" y="1763"/>
                  </a:cubicBezTo>
                  <a:cubicBezTo>
                    <a:pt x="5028" y="1400"/>
                    <a:pt x="5195" y="968"/>
                    <a:pt x="5097" y="585"/>
                  </a:cubicBezTo>
                  <a:cubicBezTo>
                    <a:pt x="5006" y="207"/>
                    <a:pt x="4607" y="1"/>
                    <a:pt x="4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2" name="Google Shape;4022;p21"/>
            <p:cNvSpPr/>
            <p:nvPr/>
          </p:nvSpPr>
          <p:spPr>
            <a:xfrm>
              <a:off x="7386813" y="701570"/>
              <a:ext cx="211950" cy="191023"/>
            </a:xfrm>
            <a:custGeom>
              <a:avLst/>
              <a:gdLst/>
              <a:ahLst/>
              <a:cxnLst/>
              <a:rect l="l" t="t" r="r" b="b"/>
              <a:pathLst>
                <a:path w="6796" h="6125" extrusionOk="0">
                  <a:moveTo>
                    <a:pt x="3112" y="287"/>
                  </a:moveTo>
                  <a:cubicBezTo>
                    <a:pt x="3342" y="287"/>
                    <a:pt x="3578" y="397"/>
                    <a:pt x="3692" y="583"/>
                  </a:cubicBezTo>
                  <a:cubicBezTo>
                    <a:pt x="3899" y="916"/>
                    <a:pt x="3899" y="1358"/>
                    <a:pt x="386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4000" y="2667"/>
                    <a:pt x="4150" y="2608"/>
                    <a:pt x="4183" y="2546"/>
                  </a:cubicBezTo>
                  <a:cubicBezTo>
                    <a:pt x="4360" y="2222"/>
                    <a:pt x="4596" y="1898"/>
                    <a:pt x="4871" y="1653"/>
                  </a:cubicBezTo>
                  <a:cubicBezTo>
                    <a:pt x="5021" y="1526"/>
                    <a:pt x="5198" y="1393"/>
                    <a:pt x="5389" y="1393"/>
                  </a:cubicBezTo>
                  <a:cubicBezTo>
                    <a:pt x="5435" y="1393"/>
                    <a:pt x="5481" y="1400"/>
                    <a:pt x="5529" y="1417"/>
                  </a:cubicBezTo>
                  <a:cubicBezTo>
                    <a:pt x="5764" y="1506"/>
                    <a:pt x="6029" y="1810"/>
                    <a:pt x="6059" y="2065"/>
                  </a:cubicBezTo>
                  <a:cubicBezTo>
                    <a:pt x="6147" y="2733"/>
                    <a:pt x="4763" y="2861"/>
                    <a:pt x="4321" y="2900"/>
                  </a:cubicBezTo>
                  <a:cubicBezTo>
                    <a:pt x="4103" y="2928"/>
                    <a:pt x="3976" y="3186"/>
                    <a:pt x="4242" y="3186"/>
                  </a:cubicBezTo>
                  <a:cubicBezTo>
                    <a:pt x="4251" y="3186"/>
                    <a:pt x="4261" y="3185"/>
                    <a:pt x="4272" y="3185"/>
                  </a:cubicBezTo>
                  <a:cubicBezTo>
                    <a:pt x="4370" y="3175"/>
                    <a:pt x="4478" y="3165"/>
                    <a:pt x="4596" y="3145"/>
                  </a:cubicBezTo>
                  <a:cubicBezTo>
                    <a:pt x="4702" y="3139"/>
                    <a:pt x="4818" y="3134"/>
                    <a:pt x="4938" y="3134"/>
                  </a:cubicBezTo>
                  <a:cubicBezTo>
                    <a:pt x="5526" y="3134"/>
                    <a:pt x="6200" y="3247"/>
                    <a:pt x="6216" y="3793"/>
                  </a:cubicBezTo>
                  <a:cubicBezTo>
                    <a:pt x="6226" y="3980"/>
                    <a:pt x="6147" y="4304"/>
                    <a:pt x="5921" y="4343"/>
                  </a:cubicBezTo>
                  <a:cubicBezTo>
                    <a:pt x="5901" y="4347"/>
                    <a:pt x="5881" y="4349"/>
                    <a:pt x="5860" y="4349"/>
                  </a:cubicBezTo>
                  <a:cubicBezTo>
                    <a:pt x="5653" y="4349"/>
                    <a:pt x="5405" y="4186"/>
                    <a:pt x="5254" y="4088"/>
                  </a:cubicBezTo>
                  <a:cubicBezTo>
                    <a:pt x="4939" y="3901"/>
                    <a:pt x="4655" y="3666"/>
                    <a:pt x="4390" y="3410"/>
                  </a:cubicBezTo>
                  <a:cubicBezTo>
                    <a:pt x="4361" y="3379"/>
                    <a:pt x="4315" y="3365"/>
                    <a:pt x="4263" y="3365"/>
                  </a:cubicBezTo>
                  <a:cubicBezTo>
                    <a:pt x="4155" y="3365"/>
                    <a:pt x="4024" y="3423"/>
                    <a:pt x="3977" y="3489"/>
                  </a:cubicBezTo>
                  <a:cubicBezTo>
                    <a:pt x="3958" y="3518"/>
                    <a:pt x="3958" y="3558"/>
                    <a:pt x="3997" y="3587"/>
                  </a:cubicBezTo>
                  <a:cubicBezTo>
                    <a:pt x="4193" y="3793"/>
                    <a:pt x="4380" y="4009"/>
                    <a:pt x="4547" y="4235"/>
                  </a:cubicBezTo>
                  <a:cubicBezTo>
                    <a:pt x="4704" y="4451"/>
                    <a:pt x="5136" y="5050"/>
                    <a:pt x="4841" y="5306"/>
                  </a:cubicBezTo>
                  <a:cubicBezTo>
                    <a:pt x="4764" y="5378"/>
                    <a:pt x="4635" y="5407"/>
                    <a:pt x="4502" y="5407"/>
                  </a:cubicBezTo>
                  <a:cubicBezTo>
                    <a:pt x="4363" y="5407"/>
                    <a:pt x="4220" y="5375"/>
                    <a:pt x="4124" y="5325"/>
                  </a:cubicBezTo>
                  <a:cubicBezTo>
                    <a:pt x="3948" y="5237"/>
                    <a:pt x="3859" y="5050"/>
                    <a:pt x="3820" y="4864"/>
                  </a:cubicBezTo>
                  <a:cubicBezTo>
                    <a:pt x="3791" y="4746"/>
                    <a:pt x="3771" y="4618"/>
                    <a:pt x="3771" y="4491"/>
                  </a:cubicBezTo>
                  <a:cubicBezTo>
                    <a:pt x="3791" y="4363"/>
                    <a:pt x="3810" y="4225"/>
                    <a:pt x="3820" y="4098"/>
                  </a:cubicBezTo>
                  <a:cubicBezTo>
                    <a:pt x="3824" y="4007"/>
                    <a:pt x="3754" y="3970"/>
                    <a:pt x="3668" y="3970"/>
                  </a:cubicBezTo>
                  <a:cubicBezTo>
                    <a:pt x="3551" y="3970"/>
                    <a:pt x="3405" y="4040"/>
                    <a:pt x="3388" y="4137"/>
                  </a:cubicBezTo>
                  <a:cubicBezTo>
                    <a:pt x="3359" y="4275"/>
                    <a:pt x="3339" y="4422"/>
                    <a:pt x="3339" y="4559"/>
                  </a:cubicBezTo>
                  <a:cubicBezTo>
                    <a:pt x="3258" y="5099"/>
                    <a:pt x="3059" y="5844"/>
                    <a:pt x="2637" y="5844"/>
                  </a:cubicBezTo>
                  <a:cubicBezTo>
                    <a:pt x="2545" y="5844"/>
                    <a:pt x="2442" y="5809"/>
                    <a:pt x="2328" y="5728"/>
                  </a:cubicBezTo>
                  <a:cubicBezTo>
                    <a:pt x="1650" y="5237"/>
                    <a:pt x="2583" y="3931"/>
                    <a:pt x="2936" y="3489"/>
                  </a:cubicBezTo>
                  <a:cubicBezTo>
                    <a:pt x="3030" y="3360"/>
                    <a:pt x="2921" y="3297"/>
                    <a:pt x="2794" y="3297"/>
                  </a:cubicBezTo>
                  <a:cubicBezTo>
                    <a:pt x="2709" y="3297"/>
                    <a:pt x="2617" y="3326"/>
                    <a:pt x="2573" y="3381"/>
                  </a:cubicBezTo>
                  <a:cubicBezTo>
                    <a:pt x="2357" y="3666"/>
                    <a:pt x="2082" y="3931"/>
                    <a:pt x="1778" y="4127"/>
                  </a:cubicBezTo>
                  <a:cubicBezTo>
                    <a:pt x="1630" y="4223"/>
                    <a:pt x="1449" y="4319"/>
                    <a:pt x="1268" y="4319"/>
                  </a:cubicBezTo>
                  <a:cubicBezTo>
                    <a:pt x="1209" y="4319"/>
                    <a:pt x="1149" y="4309"/>
                    <a:pt x="1090" y="4284"/>
                  </a:cubicBezTo>
                  <a:cubicBezTo>
                    <a:pt x="874" y="4206"/>
                    <a:pt x="580" y="3892"/>
                    <a:pt x="599" y="3646"/>
                  </a:cubicBezTo>
                  <a:cubicBezTo>
                    <a:pt x="609" y="3244"/>
                    <a:pt x="1365" y="3126"/>
                    <a:pt x="1650" y="3077"/>
                  </a:cubicBezTo>
                  <a:cubicBezTo>
                    <a:pt x="1964" y="3008"/>
                    <a:pt x="2288" y="2969"/>
                    <a:pt x="2603" y="2949"/>
                  </a:cubicBezTo>
                  <a:cubicBezTo>
                    <a:pt x="2834" y="2939"/>
                    <a:pt x="2942" y="2664"/>
                    <a:pt x="2666" y="2664"/>
                  </a:cubicBezTo>
                  <a:cubicBezTo>
                    <a:pt x="2661" y="2664"/>
                    <a:pt x="2657" y="2664"/>
                    <a:pt x="2652" y="2664"/>
                  </a:cubicBezTo>
                  <a:cubicBezTo>
                    <a:pt x="2482" y="2679"/>
                    <a:pt x="2285" y="2692"/>
                    <a:pt x="2079" y="2692"/>
                  </a:cubicBezTo>
                  <a:cubicBezTo>
                    <a:pt x="1593" y="2692"/>
                    <a:pt x="1061" y="2620"/>
                    <a:pt x="737" y="2330"/>
                  </a:cubicBezTo>
                  <a:cubicBezTo>
                    <a:pt x="472" y="2085"/>
                    <a:pt x="531" y="1457"/>
                    <a:pt x="914" y="1339"/>
                  </a:cubicBezTo>
                  <a:cubicBezTo>
                    <a:pt x="961" y="1324"/>
                    <a:pt x="1011" y="1318"/>
                    <a:pt x="1062" y="1318"/>
                  </a:cubicBezTo>
                  <a:cubicBezTo>
                    <a:pt x="1427" y="1318"/>
                    <a:pt x="1873" y="1649"/>
                    <a:pt x="2131" y="1830"/>
                  </a:cubicBezTo>
                  <a:cubicBezTo>
                    <a:pt x="2416" y="2036"/>
                    <a:pt x="2691" y="2262"/>
                    <a:pt x="2936" y="2517"/>
                  </a:cubicBezTo>
                  <a:cubicBezTo>
                    <a:pt x="2966" y="2547"/>
                    <a:pt x="3015" y="2560"/>
                    <a:pt x="3069" y="2560"/>
                  </a:cubicBezTo>
                  <a:cubicBezTo>
                    <a:pt x="3228" y="2560"/>
                    <a:pt x="3434" y="2448"/>
                    <a:pt x="3339" y="2330"/>
                  </a:cubicBezTo>
                  <a:cubicBezTo>
                    <a:pt x="3162" y="2134"/>
                    <a:pt x="2995" y="1898"/>
                    <a:pt x="2858" y="1673"/>
                  </a:cubicBezTo>
                  <a:cubicBezTo>
                    <a:pt x="2681" y="1378"/>
                    <a:pt x="2406" y="848"/>
                    <a:pt x="2642" y="514"/>
                  </a:cubicBezTo>
                  <a:cubicBezTo>
                    <a:pt x="2751" y="357"/>
                    <a:pt x="2929" y="287"/>
                    <a:pt x="3112" y="287"/>
                  </a:cubicBezTo>
                  <a:close/>
                  <a:moveTo>
                    <a:pt x="3292" y="1"/>
                  </a:moveTo>
                  <a:cubicBezTo>
                    <a:pt x="3029" y="1"/>
                    <a:pt x="2756" y="79"/>
                    <a:pt x="2544" y="200"/>
                  </a:cubicBezTo>
                  <a:cubicBezTo>
                    <a:pt x="2072" y="465"/>
                    <a:pt x="2062" y="966"/>
                    <a:pt x="2249" y="1427"/>
                  </a:cubicBezTo>
                  <a:cubicBezTo>
                    <a:pt x="2249" y="1437"/>
                    <a:pt x="2259" y="1447"/>
                    <a:pt x="2259" y="1457"/>
                  </a:cubicBezTo>
                  <a:cubicBezTo>
                    <a:pt x="1929" y="1240"/>
                    <a:pt x="1541" y="1042"/>
                    <a:pt x="1147" y="1042"/>
                  </a:cubicBezTo>
                  <a:cubicBezTo>
                    <a:pt x="1059" y="1042"/>
                    <a:pt x="972" y="1052"/>
                    <a:pt x="884" y="1074"/>
                  </a:cubicBezTo>
                  <a:cubicBezTo>
                    <a:pt x="403" y="1182"/>
                    <a:pt x="1" y="1741"/>
                    <a:pt x="158" y="2232"/>
                  </a:cubicBezTo>
                  <a:cubicBezTo>
                    <a:pt x="305" y="2664"/>
                    <a:pt x="835" y="2812"/>
                    <a:pt x="1248" y="2890"/>
                  </a:cubicBezTo>
                  <a:cubicBezTo>
                    <a:pt x="923" y="2969"/>
                    <a:pt x="609" y="3086"/>
                    <a:pt x="383" y="3293"/>
                  </a:cubicBezTo>
                  <a:cubicBezTo>
                    <a:pt x="1" y="3646"/>
                    <a:pt x="197" y="4117"/>
                    <a:pt x="560" y="4402"/>
                  </a:cubicBezTo>
                  <a:cubicBezTo>
                    <a:pt x="742" y="4546"/>
                    <a:pt x="948" y="4604"/>
                    <a:pt x="1157" y="4604"/>
                  </a:cubicBezTo>
                  <a:cubicBezTo>
                    <a:pt x="1432" y="4604"/>
                    <a:pt x="1714" y="4503"/>
                    <a:pt x="1954" y="4363"/>
                  </a:cubicBezTo>
                  <a:lnTo>
                    <a:pt x="1954" y="4363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89" y="5919"/>
                    <a:pt x="2189" y="6125"/>
                    <a:pt x="2564" y="6125"/>
                  </a:cubicBezTo>
                  <a:cubicBezTo>
                    <a:pt x="2637" y="6125"/>
                    <a:pt x="2710" y="6117"/>
                    <a:pt x="2779" y="6101"/>
                  </a:cubicBezTo>
                  <a:cubicBezTo>
                    <a:pt x="3172" y="6012"/>
                    <a:pt x="3408" y="5688"/>
                    <a:pt x="3555" y="5335"/>
                  </a:cubicBezTo>
                  <a:cubicBezTo>
                    <a:pt x="3683" y="5502"/>
                    <a:pt x="3850" y="5620"/>
                    <a:pt x="4095" y="5669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7" y="5575"/>
                    <a:pt x="5313" y="5256"/>
                  </a:cubicBezTo>
                  <a:cubicBezTo>
                    <a:pt x="5430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4" y="4586"/>
                    <a:pt x="5598" y="4634"/>
                    <a:pt x="5780" y="4634"/>
                  </a:cubicBezTo>
                  <a:cubicBezTo>
                    <a:pt x="5904" y="4634"/>
                    <a:pt x="6027" y="4611"/>
                    <a:pt x="6147" y="4559"/>
                  </a:cubicBezTo>
                  <a:cubicBezTo>
                    <a:pt x="6560" y="4392"/>
                    <a:pt x="6795" y="3803"/>
                    <a:pt x="6569" y="3401"/>
                  </a:cubicBezTo>
                  <a:cubicBezTo>
                    <a:pt x="6393" y="3086"/>
                    <a:pt x="6010" y="2969"/>
                    <a:pt x="5656" y="2920"/>
                  </a:cubicBezTo>
                  <a:cubicBezTo>
                    <a:pt x="5941" y="2802"/>
                    <a:pt x="6196" y="2654"/>
                    <a:pt x="6363" y="2438"/>
                  </a:cubicBezTo>
                  <a:cubicBezTo>
                    <a:pt x="6677" y="2036"/>
                    <a:pt x="6383" y="1525"/>
                    <a:pt x="6019" y="1270"/>
                  </a:cubicBezTo>
                  <a:cubicBezTo>
                    <a:pt x="5857" y="1156"/>
                    <a:pt x="5680" y="1107"/>
                    <a:pt x="5503" y="1107"/>
                  </a:cubicBezTo>
                  <a:cubicBezTo>
                    <a:pt x="5178" y="1107"/>
                    <a:pt x="4850" y="1270"/>
                    <a:pt x="4596" y="1486"/>
                  </a:cubicBezTo>
                  <a:cubicBezTo>
                    <a:pt x="4498" y="1565"/>
                    <a:pt x="4409" y="1653"/>
                    <a:pt x="4321" y="1751"/>
                  </a:cubicBezTo>
                  <a:cubicBezTo>
                    <a:pt x="4370" y="1221"/>
                    <a:pt x="4331" y="651"/>
                    <a:pt x="4007" y="288"/>
                  </a:cubicBezTo>
                  <a:cubicBezTo>
                    <a:pt x="3827" y="84"/>
                    <a:pt x="3564" y="1"/>
                    <a:pt x="3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3" name="Google Shape;4023;p21"/>
            <p:cNvSpPr/>
            <p:nvPr/>
          </p:nvSpPr>
          <p:spPr>
            <a:xfrm>
              <a:off x="7726102" y="710085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4159" y="282"/>
                  </a:moveTo>
                  <a:cubicBezTo>
                    <a:pt x="4251" y="282"/>
                    <a:pt x="4354" y="317"/>
                    <a:pt x="4468" y="398"/>
                  </a:cubicBezTo>
                  <a:cubicBezTo>
                    <a:pt x="5156" y="889"/>
                    <a:pt x="4213" y="2195"/>
                    <a:pt x="3870" y="2637"/>
                  </a:cubicBezTo>
                  <a:cubicBezTo>
                    <a:pt x="3770" y="2766"/>
                    <a:pt x="3877" y="2828"/>
                    <a:pt x="4002" y="2828"/>
                  </a:cubicBezTo>
                  <a:cubicBezTo>
                    <a:pt x="4087" y="2828"/>
                    <a:pt x="4180" y="2800"/>
                    <a:pt x="4223" y="2745"/>
                  </a:cubicBezTo>
                  <a:cubicBezTo>
                    <a:pt x="4449" y="2460"/>
                    <a:pt x="4714" y="2195"/>
                    <a:pt x="5018" y="1998"/>
                  </a:cubicBezTo>
                  <a:cubicBezTo>
                    <a:pt x="5175" y="1894"/>
                    <a:pt x="5354" y="1801"/>
                    <a:pt x="5535" y="1801"/>
                  </a:cubicBezTo>
                  <a:cubicBezTo>
                    <a:pt x="5592" y="1801"/>
                    <a:pt x="5649" y="1810"/>
                    <a:pt x="5706" y="1832"/>
                  </a:cubicBezTo>
                  <a:cubicBezTo>
                    <a:pt x="5922" y="1920"/>
                    <a:pt x="6216" y="2234"/>
                    <a:pt x="6206" y="2480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18"/>
                    <a:pt x="4508" y="3157"/>
                    <a:pt x="4194" y="3177"/>
                  </a:cubicBezTo>
                  <a:cubicBezTo>
                    <a:pt x="3972" y="3186"/>
                    <a:pt x="3854" y="3462"/>
                    <a:pt x="4130" y="3462"/>
                  </a:cubicBezTo>
                  <a:cubicBezTo>
                    <a:pt x="4135" y="3462"/>
                    <a:pt x="4139" y="3462"/>
                    <a:pt x="4144" y="3462"/>
                  </a:cubicBezTo>
                  <a:cubicBezTo>
                    <a:pt x="4317" y="3447"/>
                    <a:pt x="4515" y="3434"/>
                    <a:pt x="4721" y="3434"/>
                  </a:cubicBezTo>
                  <a:cubicBezTo>
                    <a:pt x="5207" y="3434"/>
                    <a:pt x="5735" y="3506"/>
                    <a:pt x="6059" y="3795"/>
                  </a:cubicBezTo>
                  <a:cubicBezTo>
                    <a:pt x="6334" y="4041"/>
                    <a:pt x="6265" y="4659"/>
                    <a:pt x="5892" y="4787"/>
                  </a:cubicBezTo>
                  <a:cubicBezTo>
                    <a:pt x="5844" y="4802"/>
                    <a:pt x="5793" y="4808"/>
                    <a:pt x="5740" y="4808"/>
                  </a:cubicBezTo>
                  <a:cubicBezTo>
                    <a:pt x="5370" y="4808"/>
                    <a:pt x="4924" y="4477"/>
                    <a:pt x="4675" y="4296"/>
                  </a:cubicBezTo>
                  <a:cubicBezTo>
                    <a:pt x="4380" y="4090"/>
                    <a:pt x="4115" y="3854"/>
                    <a:pt x="3860" y="3609"/>
                  </a:cubicBezTo>
                  <a:cubicBezTo>
                    <a:pt x="3830" y="3579"/>
                    <a:pt x="3781" y="3566"/>
                    <a:pt x="3726" y="3566"/>
                  </a:cubicBezTo>
                  <a:cubicBezTo>
                    <a:pt x="3567" y="3566"/>
                    <a:pt x="3364" y="3676"/>
                    <a:pt x="3467" y="3786"/>
                  </a:cubicBezTo>
                  <a:cubicBezTo>
                    <a:pt x="3644" y="3992"/>
                    <a:pt x="3801" y="4218"/>
                    <a:pt x="3938" y="4453"/>
                  </a:cubicBezTo>
                  <a:cubicBezTo>
                    <a:pt x="4115" y="4748"/>
                    <a:pt x="4390" y="5278"/>
                    <a:pt x="4154" y="5612"/>
                  </a:cubicBezTo>
                  <a:cubicBezTo>
                    <a:pt x="4046" y="5768"/>
                    <a:pt x="3869" y="5838"/>
                    <a:pt x="3687" y="5838"/>
                  </a:cubicBezTo>
                  <a:cubicBezTo>
                    <a:pt x="3457" y="5838"/>
                    <a:pt x="3219" y="5725"/>
                    <a:pt x="3104" y="5533"/>
                  </a:cubicBezTo>
                  <a:cubicBezTo>
                    <a:pt x="2907" y="5209"/>
                    <a:pt x="2907" y="4758"/>
                    <a:pt x="2927" y="4394"/>
                  </a:cubicBezTo>
                  <a:cubicBezTo>
                    <a:pt x="2947" y="4119"/>
                    <a:pt x="2976" y="3844"/>
                    <a:pt x="3045" y="3579"/>
                  </a:cubicBezTo>
                  <a:cubicBezTo>
                    <a:pt x="3066" y="3491"/>
                    <a:pt x="3003" y="3459"/>
                    <a:pt x="2919" y="3459"/>
                  </a:cubicBezTo>
                  <a:cubicBezTo>
                    <a:pt x="2806" y="3459"/>
                    <a:pt x="2656" y="3517"/>
                    <a:pt x="2623" y="3579"/>
                  </a:cubicBezTo>
                  <a:cubicBezTo>
                    <a:pt x="2436" y="3903"/>
                    <a:pt x="2210" y="4227"/>
                    <a:pt x="1925" y="4473"/>
                  </a:cubicBezTo>
                  <a:cubicBezTo>
                    <a:pt x="1784" y="4599"/>
                    <a:pt x="1611" y="4724"/>
                    <a:pt x="1417" y="4724"/>
                  </a:cubicBezTo>
                  <a:cubicBezTo>
                    <a:pt x="1368" y="4724"/>
                    <a:pt x="1319" y="4716"/>
                    <a:pt x="1267" y="4699"/>
                  </a:cubicBezTo>
                  <a:cubicBezTo>
                    <a:pt x="1032" y="4620"/>
                    <a:pt x="767" y="4316"/>
                    <a:pt x="737" y="4051"/>
                  </a:cubicBezTo>
                  <a:cubicBezTo>
                    <a:pt x="649" y="3383"/>
                    <a:pt x="2033" y="3265"/>
                    <a:pt x="2485" y="3226"/>
                  </a:cubicBezTo>
                  <a:cubicBezTo>
                    <a:pt x="2703" y="3197"/>
                    <a:pt x="2820" y="2940"/>
                    <a:pt x="2554" y="2940"/>
                  </a:cubicBezTo>
                  <a:cubicBezTo>
                    <a:pt x="2545" y="2940"/>
                    <a:pt x="2535" y="2940"/>
                    <a:pt x="2524" y="2941"/>
                  </a:cubicBezTo>
                  <a:cubicBezTo>
                    <a:pt x="2426" y="2951"/>
                    <a:pt x="2318" y="2961"/>
                    <a:pt x="2200" y="2971"/>
                  </a:cubicBezTo>
                  <a:cubicBezTo>
                    <a:pt x="2088" y="2979"/>
                    <a:pt x="1964" y="2985"/>
                    <a:pt x="1836" y="2985"/>
                  </a:cubicBezTo>
                  <a:cubicBezTo>
                    <a:pt x="1258" y="2985"/>
                    <a:pt x="596" y="2863"/>
                    <a:pt x="580" y="2332"/>
                  </a:cubicBezTo>
                  <a:cubicBezTo>
                    <a:pt x="570" y="2146"/>
                    <a:pt x="659" y="1822"/>
                    <a:pt x="875" y="1782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3" y="1777"/>
                    <a:pt x="1392" y="1940"/>
                    <a:pt x="1552" y="2038"/>
                  </a:cubicBezTo>
                  <a:cubicBezTo>
                    <a:pt x="1857" y="2224"/>
                    <a:pt x="2151" y="2460"/>
                    <a:pt x="2406" y="2715"/>
                  </a:cubicBezTo>
                  <a:cubicBezTo>
                    <a:pt x="2435" y="2744"/>
                    <a:pt x="2481" y="2756"/>
                    <a:pt x="2533" y="2756"/>
                  </a:cubicBezTo>
                  <a:cubicBezTo>
                    <a:pt x="2641" y="2756"/>
                    <a:pt x="2772" y="2703"/>
                    <a:pt x="2819" y="2637"/>
                  </a:cubicBezTo>
                  <a:cubicBezTo>
                    <a:pt x="2839" y="2607"/>
                    <a:pt x="2839" y="2568"/>
                    <a:pt x="2809" y="2529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65"/>
                    <a:pt x="1660" y="1076"/>
                    <a:pt x="1955" y="820"/>
                  </a:cubicBezTo>
                  <a:cubicBezTo>
                    <a:pt x="2038" y="747"/>
                    <a:pt x="2171" y="717"/>
                    <a:pt x="2306" y="717"/>
                  </a:cubicBezTo>
                  <a:cubicBezTo>
                    <a:pt x="2441" y="717"/>
                    <a:pt x="2578" y="747"/>
                    <a:pt x="2672" y="791"/>
                  </a:cubicBezTo>
                  <a:cubicBezTo>
                    <a:pt x="2848" y="889"/>
                    <a:pt x="2937" y="1076"/>
                    <a:pt x="2986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6" y="1900"/>
                    <a:pt x="2976" y="2028"/>
                  </a:cubicBezTo>
                  <a:cubicBezTo>
                    <a:pt x="2976" y="2119"/>
                    <a:pt x="3047" y="2156"/>
                    <a:pt x="3133" y="2156"/>
                  </a:cubicBezTo>
                  <a:cubicBezTo>
                    <a:pt x="3250" y="2156"/>
                    <a:pt x="3395" y="2085"/>
                    <a:pt x="3418" y="1989"/>
                  </a:cubicBezTo>
                  <a:cubicBezTo>
                    <a:pt x="3447" y="1851"/>
                    <a:pt x="3457" y="1704"/>
                    <a:pt x="3457" y="1566"/>
                  </a:cubicBezTo>
                  <a:cubicBezTo>
                    <a:pt x="3538" y="1027"/>
                    <a:pt x="3737" y="282"/>
                    <a:pt x="4159" y="282"/>
                  </a:cubicBezTo>
                  <a:close/>
                  <a:moveTo>
                    <a:pt x="4236" y="1"/>
                  </a:moveTo>
                  <a:cubicBezTo>
                    <a:pt x="4161" y="1"/>
                    <a:pt x="4088" y="9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47" y="506"/>
                    <a:pt x="2711" y="457"/>
                  </a:cubicBezTo>
                  <a:cubicBezTo>
                    <a:pt x="2629" y="443"/>
                    <a:pt x="2538" y="435"/>
                    <a:pt x="2442" y="435"/>
                  </a:cubicBezTo>
                  <a:cubicBezTo>
                    <a:pt x="2076" y="435"/>
                    <a:pt x="1647" y="550"/>
                    <a:pt x="1484" y="869"/>
                  </a:cubicBezTo>
                  <a:cubicBezTo>
                    <a:pt x="1366" y="1105"/>
                    <a:pt x="1444" y="1380"/>
                    <a:pt x="1572" y="1616"/>
                  </a:cubicBezTo>
                  <a:cubicBezTo>
                    <a:pt x="1391" y="1540"/>
                    <a:pt x="1204" y="1492"/>
                    <a:pt x="1020" y="1492"/>
                  </a:cubicBezTo>
                  <a:cubicBezTo>
                    <a:pt x="894" y="1492"/>
                    <a:pt x="769" y="1514"/>
                    <a:pt x="649" y="1566"/>
                  </a:cubicBezTo>
                  <a:cubicBezTo>
                    <a:pt x="237" y="1733"/>
                    <a:pt x="1" y="2323"/>
                    <a:pt x="227" y="2725"/>
                  </a:cubicBezTo>
                  <a:cubicBezTo>
                    <a:pt x="403" y="3039"/>
                    <a:pt x="786" y="3157"/>
                    <a:pt x="1140" y="3206"/>
                  </a:cubicBezTo>
                  <a:cubicBezTo>
                    <a:pt x="855" y="3314"/>
                    <a:pt x="610" y="3471"/>
                    <a:pt x="433" y="3687"/>
                  </a:cubicBezTo>
                  <a:cubicBezTo>
                    <a:pt x="119" y="4090"/>
                    <a:pt x="413" y="4601"/>
                    <a:pt x="777" y="4856"/>
                  </a:cubicBezTo>
                  <a:cubicBezTo>
                    <a:pt x="939" y="4970"/>
                    <a:pt x="1116" y="5018"/>
                    <a:pt x="1293" y="5018"/>
                  </a:cubicBezTo>
                  <a:cubicBezTo>
                    <a:pt x="1618" y="5018"/>
                    <a:pt x="1946" y="4856"/>
                    <a:pt x="2200" y="4640"/>
                  </a:cubicBezTo>
                  <a:cubicBezTo>
                    <a:pt x="2298" y="4561"/>
                    <a:pt x="2397" y="4473"/>
                    <a:pt x="2485" y="4375"/>
                  </a:cubicBezTo>
                  <a:lnTo>
                    <a:pt x="2485" y="4375"/>
                  </a:lnTo>
                  <a:cubicBezTo>
                    <a:pt x="2426" y="4905"/>
                    <a:pt x="2475" y="5474"/>
                    <a:pt x="2789" y="5838"/>
                  </a:cubicBezTo>
                  <a:cubicBezTo>
                    <a:pt x="2974" y="6042"/>
                    <a:pt x="3237" y="6125"/>
                    <a:pt x="3507" y="6125"/>
                  </a:cubicBezTo>
                  <a:cubicBezTo>
                    <a:pt x="3770" y="6125"/>
                    <a:pt x="4040" y="6047"/>
                    <a:pt x="4252" y="5926"/>
                  </a:cubicBezTo>
                  <a:cubicBezTo>
                    <a:pt x="4734" y="5661"/>
                    <a:pt x="4743" y="5160"/>
                    <a:pt x="4557" y="4699"/>
                  </a:cubicBezTo>
                  <a:cubicBezTo>
                    <a:pt x="4547" y="468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67" y="4886"/>
                    <a:pt x="5262" y="5083"/>
                    <a:pt x="5658" y="5083"/>
                  </a:cubicBezTo>
                  <a:cubicBezTo>
                    <a:pt x="5746" y="5083"/>
                    <a:pt x="5834" y="5074"/>
                    <a:pt x="5922" y="5052"/>
                  </a:cubicBezTo>
                  <a:cubicBezTo>
                    <a:pt x="6393" y="4944"/>
                    <a:pt x="6796" y="4384"/>
                    <a:pt x="6638" y="3894"/>
                  </a:cubicBezTo>
                  <a:cubicBezTo>
                    <a:pt x="6501" y="3462"/>
                    <a:pt x="5971" y="3314"/>
                    <a:pt x="5558" y="3236"/>
                  </a:cubicBezTo>
                  <a:cubicBezTo>
                    <a:pt x="5873" y="3157"/>
                    <a:pt x="6187" y="3039"/>
                    <a:pt x="6422" y="2833"/>
                  </a:cubicBezTo>
                  <a:cubicBezTo>
                    <a:pt x="6805" y="2480"/>
                    <a:pt x="6599" y="2008"/>
                    <a:pt x="6236" y="1724"/>
                  </a:cubicBezTo>
                  <a:cubicBezTo>
                    <a:pt x="6058" y="1580"/>
                    <a:pt x="5855" y="1522"/>
                    <a:pt x="5648" y="1522"/>
                  </a:cubicBezTo>
                  <a:cubicBezTo>
                    <a:pt x="5373" y="1522"/>
                    <a:pt x="5092" y="1623"/>
                    <a:pt x="4851" y="1763"/>
                  </a:cubicBezTo>
                  <a:cubicBezTo>
                    <a:pt x="5028" y="1400"/>
                    <a:pt x="5205" y="968"/>
                    <a:pt x="5107" y="585"/>
                  </a:cubicBezTo>
                  <a:cubicBezTo>
                    <a:pt x="5008" y="207"/>
                    <a:pt x="4615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4" name="Google Shape;4024;p21"/>
            <p:cNvSpPr/>
            <p:nvPr/>
          </p:nvSpPr>
          <p:spPr>
            <a:xfrm>
              <a:off x="8066015" y="701570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17" y="287"/>
                  </a:moveTo>
                  <a:cubicBezTo>
                    <a:pt x="3347" y="287"/>
                    <a:pt x="3582" y="397"/>
                    <a:pt x="3703" y="583"/>
                  </a:cubicBezTo>
                  <a:cubicBezTo>
                    <a:pt x="3899" y="916"/>
                    <a:pt x="3899" y="1358"/>
                    <a:pt x="3879" y="1731"/>
                  </a:cubicBezTo>
                  <a:cubicBezTo>
                    <a:pt x="3860" y="2006"/>
                    <a:pt x="3820" y="2281"/>
                    <a:pt x="3762" y="2546"/>
                  </a:cubicBezTo>
                  <a:cubicBezTo>
                    <a:pt x="3741" y="2634"/>
                    <a:pt x="3804" y="2667"/>
                    <a:pt x="3888" y="2667"/>
                  </a:cubicBezTo>
                  <a:cubicBezTo>
                    <a:pt x="4000" y="2667"/>
                    <a:pt x="4150" y="2608"/>
                    <a:pt x="4184" y="2546"/>
                  </a:cubicBezTo>
                  <a:cubicBezTo>
                    <a:pt x="4360" y="2222"/>
                    <a:pt x="4596" y="1898"/>
                    <a:pt x="4881" y="1653"/>
                  </a:cubicBezTo>
                  <a:cubicBezTo>
                    <a:pt x="5024" y="1526"/>
                    <a:pt x="5198" y="1393"/>
                    <a:pt x="5390" y="1393"/>
                  </a:cubicBezTo>
                  <a:cubicBezTo>
                    <a:pt x="5435" y="1393"/>
                    <a:pt x="5482" y="1400"/>
                    <a:pt x="5529" y="1417"/>
                  </a:cubicBezTo>
                  <a:cubicBezTo>
                    <a:pt x="5774" y="1506"/>
                    <a:pt x="6030" y="1810"/>
                    <a:pt x="6069" y="2065"/>
                  </a:cubicBezTo>
                  <a:cubicBezTo>
                    <a:pt x="6157" y="2733"/>
                    <a:pt x="4773" y="2861"/>
                    <a:pt x="4321" y="2900"/>
                  </a:cubicBezTo>
                  <a:cubicBezTo>
                    <a:pt x="4103" y="2928"/>
                    <a:pt x="3986" y="3186"/>
                    <a:pt x="4243" y="3186"/>
                  </a:cubicBezTo>
                  <a:cubicBezTo>
                    <a:pt x="4252" y="3186"/>
                    <a:pt x="4262" y="3185"/>
                    <a:pt x="4272" y="3185"/>
                  </a:cubicBezTo>
                  <a:cubicBezTo>
                    <a:pt x="4380" y="3175"/>
                    <a:pt x="4488" y="3165"/>
                    <a:pt x="4596" y="3145"/>
                  </a:cubicBezTo>
                  <a:cubicBezTo>
                    <a:pt x="4702" y="3139"/>
                    <a:pt x="4819" y="3134"/>
                    <a:pt x="4939" y="3134"/>
                  </a:cubicBezTo>
                  <a:cubicBezTo>
                    <a:pt x="5529" y="3134"/>
                    <a:pt x="6210" y="3247"/>
                    <a:pt x="6226" y="3793"/>
                  </a:cubicBezTo>
                  <a:cubicBezTo>
                    <a:pt x="6226" y="3980"/>
                    <a:pt x="6148" y="4304"/>
                    <a:pt x="5931" y="4343"/>
                  </a:cubicBezTo>
                  <a:cubicBezTo>
                    <a:pt x="5911" y="4347"/>
                    <a:pt x="5891" y="4349"/>
                    <a:pt x="5870" y="4349"/>
                  </a:cubicBezTo>
                  <a:cubicBezTo>
                    <a:pt x="5664" y="4349"/>
                    <a:pt x="5414" y="4186"/>
                    <a:pt x="5254" y="4088"/>
                  </a:cubicBezTo>
                  <a:cubicBezTo>
                    <a:pt x="4950" y="3901"/>
                    <a:pt x="4655" y="3666"/>
                    <a:pt x="4400" y="3410"/>
                  </a:cubicBezTo>
                  <a:cubicBezTo>
                    <a:pt x="4368" y="3379"/>
                    <a:pt x="4319" y="3365"/>
                    <a:pt x="4267" y="3365"/>
                  </a:cubicBezTo>
                  <a:cubicBezTo>
                    <a:pt x="4156" y="3365"/>
                    <a:pt x="4027" y="3423"/>
                    <a:pt x="3987" y="3489"/>
                  </a:cubicBezTo>
                  <a:cubicBezTo>
                    <a:pt x="3968" y="3518"/>
                    <a:pt x="3968" y="3558"/>
                    <a:pt x="3997" y="3587"/>
                  </a:cubicBezTo>
                  <a:cubicBezTo>
                    <a:pt x="4203" y="3793"/>
                    <a:pt x="4390" y="4009"/>
                    <a:pt x="4557" y="4235"/>
                  </a:cubicBezTo>
                  <a:cubicBezTo>
                    <a:pt x="4714" y="4451"/>
                    <a:pt x="5146" y="5050"/>
                    <a:pt x="4851" y="5306"/>
                  </a:cubicBezTo>
                  <a:cubicBezTo>
                    <a:pt x="4770" y="5378"/>
                    <a:pt x="4638" y="5407"/>
                    <a:pt x="4505" y="5407"/>
                  </a:cubicBezTo>
                  <a:cubicBezTo>
                    <a:pt x="4366" y="5407"/>
                    <a:pt x="4225" y="5375"/>
                    <a:pt x="4135" y="5325"/>
                  </a:cubicBezTo>
                  <a:cubicBezTo>
                    <a:pt x="3958" y="5237"/>
                    <a:pt x="3860" y="5050"/>
                    <a:pt x="3820" y="4864"/>
                  </a:cubicBezTo>
                  <a:cubicBezTo>
                    <a:pt x="3791" y="4746"/>
                    <a:pt x="3781" y="4618"/>
                    <a:pt x="3781" y="4491"/>
                  </a:cubicBezTo>
                  <a:cubicBezTo>
                    <a:pt x="3801" y="4363"/>
                    <a:pt x="3820" y="4225"/>
                    <a:pt x="3820" y="4098"/>
                  </a:cubicBezTo>
                  <a:cubicBezTo>
                    <a:pt x="3825" y="4007"/>
                    <a:pt x="3754" y="3970"/>
                    <a:pt x="3669" y="3970"/>
                  </a:cubicBezTo>
                  <a:cubicBezTo>
                    <a:pt x="3551" y="3970"/>
                    <a:pt x="3405" y="4040"/>
                    <a:pt x="3388" y="4137"/>
                  </a:cubicBezTo>
                  <a:cubicBezTo>
                    <a:pt x="3359" y="4275"/>
                    <a:pt x="3339" y="4422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9"/>
                    <a:pt x="2328" y="5728"/>
                  </a:cubicBezTo>
                  <a:cubicBezTo>
                    <a:pt x="1650" y="5237"/>
                    <a:pt x="2583" y="3931"/>
                    <a:pt x="2937" y="3489"/>
                  </a:cubicBezTo>
                  <a:cubicBezTo>
                    <a:pt x="3036" y="3360"/>
                    <a:pt x="2929" y="3297"/>
                    <a:pt x="2804" y="3297"/>
                  </a:cubicBezTo>
                  <a:cubicBezTo>
                    <a:pt x="2719" y="3297"/>
                    <a:pt x="2627" y="3326"/>
                    <a:pt x="2583" y="3381"/>
                  </a:cubicBezTo>
                  <a:cubicBezTo>
                    <a:pt x="2357" y="3666"/>
                    <a:pt x="2082" y="3931"/>
                    <a:pt x="1788" y="4127"/>
                  </a:cubicBezTo>
                  <a:cubicBezTo>
                    <a:pt x="1633" y="4223"/>
                    <a:pt x="1456" y="4319"/>
                    <a:pt x="1273" y="4319"/>
                  </a:cubicBezTo>
                  <a:cubicBezTo>
                    <a:pt x="1213" y="4319"/>
                    <a:pt x="1152" y="4309"/>
                    <a:pt x="1091" y="4284"/>
                  </a:cubicBezTo>
                  <a:cubicBezTo>
                    <a:pt x="875" y="4206"/>
                    <a:pt x="590" y="3892"/>
                    <a:pt x="600" y="3646"/>
                  </a:cubicBezTo>
                  <a:cubicBezTo>
                    <a:pt x="619" y="3244"/>
                    <a:pt x="1366" y="3126"/>
                    <a:pt x="1660" y="3077"/>
                  </a:cubicBezTo>
                  <a:cubicBezTo>
                    <a:pt x="1974" y="3008"/>
                    <a:pt x="2289" y="2969"/>
                    <a:pt x="2613" y="2949"/>
                  </a:cubicBezTo>
                  <a:cubicBezTo>
                    <a:pt x="2835" y="2939"/>
                    <a:pt x="2952" y="2664"/>
                    <a:pt x="2667" y="2664"/>
                  </a:cubicBezTo>
                  <a:cubicBezTo>
                    <a:pt x="2662" y="2664"/>
                    <a:pt x="2657" y="2664"/>
                    <a:pt x="2652" y="2664"/>
                  </a:cubicBezTo>
                  <a:cubicBezTo>
                    <a:pt x="2482" y="2679"/>
                    <a:pt x="2285" y="2692"/>
                    <a:pt x="2080" y="2692"/>
                  </a:cubicBezTo>
                  <a:cubicBezTo>
                    <a:pt x="1595" y="2692"/>
                    <a:pt x="1064" y="2620"/>
                    <a:pt x="747" y="2330"/>
                  </a:cubicBezTo>
                  <a:cubicBezTo>
                    <a:pt x="472" y="2085"/>
                    <a:pt x="541" y="1457"/>
                    <a:pt x="914" y="1339"/>
                  </a:cubicBezTo>
                  <a:cubicBezTo>
                    <a:pt x="963" y="1324"/>
                    <a:pt x="1013" y="1318"/>
                    <a:pt x="1066" y="1318"/>
                  </a:cubicBezTo>
                  <a:cubicBezTo>
                    <a:pt x="1437" y="1318"/>
                    <a:pt x="1882" y="1649"/>
                    <a:pt x="2132" y="1830"/>
                  </a:cubicBezTo>
                  <a:cubicBezTo>
                    <a:pt x="2416" y="2036"/>
                    <a:pt x="2691" y="2262"/>
                    <a:pt x="2937" y="2517"/>
                  </a:cubicBezTo>
                  <a:cubicBezTo>
                    <a:pt x="2969" y="2547"/>
                    <a:pt x="3020" y="2560"/>
                    <a:pt x="3075" y="2560"/>
                  </a:cubicBezTo>
                  <a:cubicBezTo>
                    <a:pt x="3238" y="2560"/>
                    <a:pt x="3442" y="2448"/>
                    <a:pt x="3339" y="2330"/>
                  </a:cubicBezTo>
                  <a:cubicBezTo>
                    <a:pt x="3163" y="2134"/>
                    <a:pt x="3005" y="1898"/>
                    <a:pt x="2868" y="1673"/>
                  </a:cubicBezTo>
                  <a:cubicBezTo>
                    <a:pt x="2691" y="1378"/>
                    <a:pt x="2406" y="848"/>
                    <a:pt x="2642" y="514"/>
                  </a:cubicBezTo>
                  <a:cubicBezTo>
                    <a:pt x="2755" y="357"/>
                    <a:pt x="2934" y="287"/>
                    <a:pt x="3117" y="287"/>
                  </a:cubicBezTo>
                  <a:close/>
                  <a:moveTo>
                    <a:pt x="3294" y="1"/>
                  </a:moveTo>
                  <a:cubicBezTo>
                    <a:pt x="3031" y="1"/>
                    <a:pt x="2762" y="79"/>
                    <a:pt x="2554" y="200"/>
                  </a:cubicBezTo>
                  <a:cubicBezTo>
                    <a:pt x="2073" y="465"/>
                    <a:pt x="2063" y="966"/>
                    <a:pt x="2249" y="1427"/>
                  </a:cubicBezTo>
                  <a:cubicBezTo>
                    <a:pt x="2249" y="1437"/>
                    <a:pt x="2259" y="1447"/>
                    <a:pt x="2269" y="1457"/>
                  </a:cubicBezTo>
                  <a:cubicBezTo>
                    <a:pt x="1932" y="1240"/>
                    <a:pt x="1542" y="1042"/>
                    <a:pt x="1147" y="1042"/>
                  </a:cubicBezTo>
                  <a:cubicBezTo>
                    <a:pt x="1060" y="1042"/>
                    <a:pt x="972" y="1052"/>
                    <a:pt x="885" y="1074"/>
                  </a:cubicBezTo>
                  <a:cubicBezTo>
                    <a:pt x="413" y="1182"/>
                    <a:pt x="11" y="1741"/>
                    <a:pt x="168" y="2232"/>
                  </a:cubicBezTo>
                  <a:cubicBezTo>
                    <a:pt x="305" y="2664"/>
                    <a:pt x="835" y="2812"/>
                    <a:pt x="1248" y="2890"/>
                  </a:cubicBezTo>
                  <a:cubicBezTo>
                    <a:pt x="934" y="2969"/>
                    <a:pt x="619" y="3086"/>
                    <a:pt x="384" y="3293"/>
                  </a:cubicBezTo>
                  <a:cubicBezTo>
                    <a:pt x="1" y="3646"/>
                    <a:pt x="207" y="4117"/>
                    <a:pt x="570" y="4402"/>
                  </a:cubicBezTo>
                  <a:cubicBezTo>
                    <a:pt x="748" y="4546"/>
                    <a:pt x="951" y="4604"/>
                    <a:pt x="1159" y="4604"/>
                  </a:cubicBezTo>
                  <a:cubicBezTo>
                    <a:pt x="1433" y="4604"/>
                    <a:pt x="1715" y="4503"/>
                    <a:pt x="1955" y="4363"/>
                  </a:cubicBezTo>
                  <a:lnTo>
                    <a:pt x="1955" y="4363"/>
                  </a:lnTo>
                  <a:cubicBezTo>
                    <a:pt x="1768" y="4716"/>
                    <a:pt x="1601" y="5148"/>
                    <a:pt x="1700" y="5541"/>
                  </a:cubicBezTo>
                  <a:cubicBezTo>
                    <a:pt x="1790" y="5919"/>
                    <a:pt x="2189" y="6125"/>
                    <a:pt x="2564" y="6125"/>
                  </a:cubicBezTo>
                  <a:cubicBezTo>
                    <a:pt x="2638" y="6125"/>
                    <a:pt x="2710" y="6117"/>
                    <a:pt x="2780" y="6101"/>
                  </a:cubicBezTo>
                  <a:cubicBezTo>
                    <a:pt x="3182" y="6012"/>
                    <a:pt x="3418" y="5688"/>
                    <a:pt x="3565" y="5335"/>
                  </a:cubicBezTo>
                  <a:cubicBezTo>
                    <a:pt x="3683" y="5502"/>
                    <a:pt x="3850" y="5620"/>
                    <a:pt x="4095" y="5669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1" y="5691"/>
                    <a:pt x="5159" y="5575"/>
                    <a:pt x="5323" y="5256"/>
                  </a:cubicBezTo>
                  <a:cubicBezTo>
                    <a:pt x="5441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5" y="4586"/>
                    <a:pt x="5599" y="4634"/>
                    <a:pt x="5782" y="4634"/>
                  </a:cubicBezTo>
                  <a:cubicBezTo>
                    <a:pt x="5908" y="4634"/>
                    <a:pt x="6033" y="4611"/>
                    <a:pt x="6157" y="4559"/>
                  </a:cubicBezTo>
                  <a:cubicBezTo>
                    <a:pt x="6560" y="4392"/>
                    <a:pt x="6805" y="3803"/>
                    <a:pt x="6580" y="3401"/>
                  </a:cubicBezTo>
                  <a:cubicBezTo>
                    <a:pt x="6393" y="3086"/>
                    <a:pt x="6010" y="2969"/>
                    <a:pt x="5657" y="2920"/>
                  </a:cubicBezTo>
                  <a:cubicBezTo>
                    <a:pt x="5941" y="2802"/>
                    <a:pt x="6197" y="2654"/>
                    <a:pt x="6364" y="2438"/>
                  </a:cubicBezTo>
                  <a:cubicBezTo>
                    <a:pt x="6678" y="2036"/>
                    <a:pt x="6383" y="1525"/>
                    <a:pt x="6020" y="1270"/>
                  </a:cubicBezTo>
                  <a:cubicBezTo>
                    <a:pt x="5857" y="1156"/>
                    <a:pt x="5682" y="1107"/>
                    <a:pt x="5506" y="1107"/>
                  </a:cubicBezTo>
                  <a:cubicBezTo>
                    <a:pt x="5183" y="1107"/>
                    <a:pt x="4857" y="1270"/>
                    <a:pt x="4596" y="1486"/>
                  </a:cubicBezTo>
                  <a:cubicBezTo>
                    <a:pt x="4498" y="1565"/>
                    <a:pt x="4410" y="1653"/>
                    <a:pt x="4321" y="1751"/>
                  </a:cubicBezTo>
                  <a:cubicBezTo>
                    <a:pt x="4370" y="1221"/>
                    <a:pt x="4331" y="651"/>
                    <a:pt x="4007" y="288"/>
                  </a:cubicBezTo>
                  <a:cubicBezTo>
                    <a:pt x="3828" y="84"/>
                    <a:pt x="3565" y="1"/>
                    <a:pt x="32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5" name="Google Shape;4025;p21"/>
            <p:cNvSpPr/>
            <p:nvPr/>
          </p:nvSpPr>
          <p:spPr>
            <a:xfrm>
              <a:off x="8405335" y="710085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4168" y="282"/>
                  </a:moveTo>
                  <a:cubicBezTo>
                    <a:pt x="4261" y="282"/>
                    <a:pt x="4363" y="317"/>
                    <a:pt x="4478" y="398"/>
                  </a:cubicBezTo>
                  <a:cubicBezTo>
                    <a:pt x="5155" y="889"/>
                    <a:pt x="4222" y="2195"/>
                    <a:pt x="3869" y="2637"/>
                  </a:cubicBezTo>
                  <a:cubicBezTo>
                    <a:pt x="3769" y="2766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5"/>
                  </a:cubicBezTo>
                  <a:cubicBezTo>
                    <a:pt x="4448" y="2460"/>
                    <a:pt x="4723" y="2195"/>
                    <a:pt x="5018" y="1998"/>
                  </a:cubicBezTo>
                  <a:cubicBezTo>
                    <a:pt x="5174" y="1894"/>
                    <a:pt x="5354" y="1801"/>
                    <a:pt x="5538" y="1801"/>
                  </a:cubicBezTo>
                  <a:cubicBezTo>
                    <a:pt x="5597" y="1801"/>
                    <a:pt x="5656" y="1810"/>
                    <a:pt x="5715" y="1832"/>
                  </a:cubicBezTo>
                  <a:cubicBezTo>
                    <a:pt x="5931" y="1920"/>
                    <a:pt x="6216" y="2234"/>
                    <a:pt x="6206" y="2480"/>
                  </a:cubicBezTo>
                  <a:cubicBezTo>
                    <a:pt x="6186" y="2882"/>
                    <a:pt x="5440" y="2990"/>
                    <a:pt x="5145" y="304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1" y="3186"/>
                    <a:pt x="3853" y="3462"/>
                    <a:pt x="4139" y="3462"/>
                  </a:cubicBezTo>
                  <a:cubicBezTo>
                    <a:pt x="4143" y="3462"/>
                    <a:pt x="4148" y="3462"/>
                    <a:pt x="4154" y="3462"/>
                  </a:cubicBezTo>
                  <a:cubicBezTo>
                    <a:pt x="4323" y="3447"/>
                    <a:pt x="4520" y="3434"/>
                    <a:pt x="4726" y="3434"/>
                  </a:cubicBezTo>
                  <a:cubicBezTo>
                    <a:pt x="5211" y="3434"/>
                    <a:pt x="5741" y="3506"/>
                    <a:pt x="6058" y="3795"/>
                  </a:cubicBezTo>
                  <a:cubicBezTo>
                    <a:pt x="6333" y="4041"/>
                    <a:pt x="6265" y="4659"/>
                    <a:pt x="5892" y="4787"/>
                  </a:cubicBezTo>
                  <a:cubicBezTo>
                    <a:pt x="5843" y="4802"/>
                    <a:pt x="5792" y="4808"/>
                    <a:pt x="5740" y="4808"/>
                  </a:cubicBezTo>
                  <a:cubicBezTo>
                    <a:pt x="5369" y="4808"/>
                    <a:pt x="4924" y="4477"/>
                    <a:pt x="4674" y="4296"/>
                  </a:cubicBezTo>
                  <a:cubicBezTo>
                    <a:pt x="4389" y="4090"/>
                    <a:pt x="4114" y="3854"/>
                    <a:pt x="3869" y="3609"/>
                  </a:cubicBezTo>
                  <a:cubicBezTo>
                    <a:pt x="3836" y="3579"/>
                    <a:pt x="3785" y="3566"/>
                    <a:pt x="3730" y="3566"/>
                  </a:cubicBezTo>
                  <a:cubicBezTo>
                    <a:pt x="3567" y="3566"/>
                    <a:pt x="3364" y="3676"/>
                    <a:pt x="3466" y="3786"/>
                  </a:cubicBezTo>
                  <a:cubicBezTo>
                    <a:pt x="3643" y="3992"/>
                    <a:pt x="3800" y="4218"/>
                    <a:pt x="3938" y="4453"/>
                  </a:cubicBezTo>
                  <a:cubicBezTo>
                    <a:pt x="4114" y="4748"/>
                    <a:pt x="4399" y="5278"/>
                    <a:pt x="4163" y="5612"/>
                  </a:cubicBezTo>
                  <a:cubicBezTo>
                    <a:pt x="4051" y="5768"/>
                    <a:pt x="3873" y="5838"/>
                    <a:pt x="3691" y="5838"/>
                  </a:cubicBezTo>
                  <a:cubicBezTo>
                    <a:pt x="3461" y="5838"/>
                    <a:pt x="3224" y="5725"/>
                    <a:pt x="3103" y="5533"/>
                  </a:cubicBezTo>
                  <a:cubicBezTo>
                    <a:pt x="2907" y="5209"/>
                    <a:pt x="2907" y="4758"/>
                    <a:pt x="292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1"/>
                    <a:pt x="3002" y="3459"/>
                    <a:pt x="2918" y="3459"/>
                  </a:cubicBezTo>
                  <a:cubicBezTo>
                    <a:pt x="2805" y="3459"/>
                    <a:pt x="2656" y="3517"/>
                    <a:pt x="2622" y="3579"/>
                  </a:cubicBezTo>
                  <a:cubicBezTo>
                    <a:pt x="2445" y="3903"/>
                    <a:pt x="2209" y="4227"/>
                    <a:pt x="1925" y="4473"/>
                  </a:cubicBezTo>
                  <a:cubicBezTo>
                    <a:pt x="1783" y="4599"/>
                    <a:pt x="1611" y="4724"/>
                    <a:pt x="1421" y="4724"/>
                  </a:cubicBezTo>
                  <a:cubicBezTo>
                    <a:pt x="1374" y="4724"/>
                    <a:pt x="1326" y="4716"/>
                    <a:pt x="1277" y="4699"/>
                  </a:cubicBezTo>
                  <a:cubicBezTo>
                    <a:pt x="1031" y="4620"/>
                    <a:pt x="776" y="4316"/>
                    <a:pt x="737" y="4051"/>
                  </a:cubicBezTo>
                  <a:cubicBezTo>
                    <a:pt x="648" y="3383"/>
                    <a:pt x="2043" y="3265"/>
                    <a:pt x="2484" y="3226"/>
                  </a:cubicBezTo>
                  <a:cubicBezTo>
                    <a:pt x="2702" y="3197"/>
                    <a:pt x="2820" y="2940"/>
                    <a:pt x="2562" y="2940"/>
                  </a:cubicBezTo>
                  <a:cubicBezTo>
                    <a:pt x="2553" y="2940"/>
                    <a:pt x="2544" y="2940"/>
                    <a:pt x="2533" y="2941"/>
                  </a:cubicBezTo>
                  <a:cubicBezTo>
                    <a:pt x="2425" y="2951"/>
                    <a:pt x="2317" y="2961"/>
                    <a:pt x="2209" y="2971"/>
                  </a:cubicBezTo>
                  <a:cubicBezTo>
                    <a:pt x="2096" y="2979"/>
                    <a:pt x="1970" y="2985"/>
                    <a:pt x="1841" y="2985"/>
                  </a:cubicBezTo>
                  <a:cubicBezTo>
                    <a:pt x="1257" y="2985"/>
                    <a:pt x="596" y="2863"/>
                    <a:pt x="580" y="2332"/>
                  </a:cubicBezTo>
                  <a:cubicBezTo>
                    <a:pt x="580" y="2146"/>
                    <a:pt x="658" y="182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52" y="203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4"/>
                    <a:pt x="2486" y="2756"/>
                    <a:pt x="2539" y="2756"/>
                  </a:cubicBezTo>
                  <a:cubicBezTo>
                    <a:pt x="2649" y="2756"/>
                    <a:pt x="2778" y="2703"/>
                    <a:pt x="2818" y="2637"/>
                  </a:cubicBezTo>
                  <a:cubicBezTo>
                    <a:pt x="2838" y="2607"/>
                    <a:pt x="2838" y="2568"/>
                    <a:pt x="2808" y="2529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65"/>
                    <a:pt x="1660" y="1076"/>
                    <a:pt x="1954" y="820"/>
                  </a:cubicBezTo>
                  <a:cubicBezTo>
                    <a:pt x="2038" y="747"/>
                    <a:pt x="2173" y="717"/>
                    <a:pt x="2309" y="717"/>
                  </a:cubicBezTo>
                  <a:cubicBezTo>
                    <a:pt x="2445" y="717"/>
                    <a:pt x="2583" y="747"/>
                    <a:pt x="2671" y="791"/>
                  </a:cubicBezTo>
                  <a:cubicBezTo>
                    <a:pt x="2848" y="889"/>
                    <a:pt x="2946" y="1076"/>
                    <a:pt x="2985" y="1262"/>
                  </a:cubicBezTo>
                  <a:cubicBezTo>
                    <a:pt x="3015" y="1380"/>
                    <a:pt x="3024" y="1508"/>
                    <a:pt x="3024" y="1635"/>
                  </a:cubicBezTo>
                  <a:cubicBezTo>
                    <a:pt x="3005" y="1763"/>
                    <a:pt x="2985" y="1900"/>
                    <a:pt x="2985" y="2028"/>
                  </a:cubicBezTo>
                  <a:cubicBezTo>
                    <a:pt x="2981" y="2119"/>
                    <a:pt x="3052" y="2156"/>
                    <a:pt x="3137" y="2156"/>
                  </a:cubicBezTo>
                  <a:cubicBezTo>
                    <a:pt x="3254" y="2156"/>
                    <a:pt x="3400" y="2085"/>
                    <a:pt x="3417" y="1989"/>
                  </a:cubicBezTo>
                  <a:cubicBezTo>
                    <a:pt x="3447" y="1851"/>
                    <a:pt x="3466" y="1704"/>
                    <a:pt x="3466" y="1566"/>
                  </a:cubicBezTo>
                  <a:cubicBezTo>
                    <a:pt x="3547" y="1027"/>
                    <a:pt x="3747" y="282"/>
                    <a:pt x="4168" y="282"/>
                  </a:cubicBezTo>
                  <a:close/>
                  <a:moveTo>
                    <a:pt x="4241" y="1"/>
                  </a:moveTo>
                  <a:cubicBezTo>
                    <a:pt x="4168" y="1"/>
                    <a:pt x="4095" y="9"/>
                    <a:pt x="4026" y="25"/>
                  </a:cubicBezTo>
                  <a:cubicBezTo>
                    <a:pt x="3623" y="113"/>
                    <a:pt x="3388" y="437"/>
                    <a:pt x="3240" y="791"/>
                  </a:cubicBezTo>
                  <a:cubicBezTo>
                    <a:pt x="3123" y="624"/>
                    <a:pt x="2956" y="506"/>
                    <a:pt x="2710" y="457"/>
                  </a:cubicBezTo>
                  <a:cubicBezTo>
                    <a:pt x="2629" y="443"/>
                    <a:pt x="2537" y="435"/>
                    <a:pt x="2441" y="435"/>
                  </a:cubicBezTo>
                  <a:cubicBezTo>
                    <a:pt x="2075" y="435"/>
                    <a:pt x="1646" y="550"/>
                    <a:pt x="1483" y="869"/>
                  </a:cubicBezTo>
                  <a:cubicBezTo>
                    <a:pt x="1365" y="1105"/>
                    <a:pt x="1453" y="1380"/>
                    <a:pt x="1571" y="1616"/>
                  </a:cubicBezTo>
                  <a:cubicBezTo>
                    <a:pt x="1391" y="1540"/>
                    <a:pt x="1207" y="1492"/>
                    <a:pt x="1024" y="1492"/>
                  </a:cubicBezTo>
                  <a:cubicBezTo>
                    <a:pt x="898" y="1492"/>
                    <a:pt x="772" y="1514"/>
                    <a:pt x="648" y="1566"/>
                  </a:cubicBezTo>
                  <a:cubicBezTo>
                    <a:pt x="236" y="1733"/>
                    <a:pt x="0" y="2323"/>
                    <a:pt x="226" y="2725"/>
                  </a:cubicBezTo>
                  <a:cubicBezTo>
                    <a:pt x="413" y="3039"/>
                    <a:pt x="796" y="3157"/>
                    <a:pt x="1149" y="3206"/>
                  </a:cubicBezTo>
                  <a:cubicBezTo>
                    <a:pt x="864" y="3314"/>
                    <a:pt x="609" y="3471"/>
                    <a:pt x="442" y="3687"/>
                  </a:cubicBezTo>
                  <a:cubicBezTo>
                    <a:pt x="128" y="4090"/>
                    <a:pt x="422" y="4601"/>
                    <a:pt x="786" y="4856"/>
                  </a:cubicBezTo>
                  <a:cubicBezTo>
                    <a:pt x="949" y="4970"/>
                    <a:pt x="1124" y="5018"/>
                    <a:pt x="1300" y="5018"/>
                  </a:cubicBezTo>
                  <a:cubicBezTo>
                    <a:pt x="1623" y="5018"/>
                    <a:pt x="1949" y="4856"/>
                    <a:pt x="2209" y="4640"/>
                  </a:cubicBezTo>
                  <a:cubicBezTo>
                    <a:pt x="2308" y="4561"/>
                    <a:pt x="2396" y="4473"/>
                    <a:pt x="2484" y="4375"/>
                  </a:cubicBezTo>
                  <a:lnTo>
                    <a:pt x="2484" y="4375"/>
                  </a:lnTo>
                  <a:cubicBezTo>
                    <a:pt x="2435" y="4905"/>
                    <a:pt x="2475" y="5474"/>
                    <a:pt x="2789" y="5838"/>
                  </a:cubicBezTo>
                  <a:cubicBezTo>
                    <a:pt x="2973" y="6042"/>
                    <a:pt x="3239" y="6125"/>
                    <a:pt x="3510" y="6125"/>
                  </a:cubicBezTo>
                  <a:cubicBezTo>
                    <a:pt x="3774" y="6125"/>
                    <a:pt x="4044" y="6047"/>
                    <a:pt x="4252" y="5926"/>
                  </a:cubicBezTo>
                  <a:cubicBezTo>
                    <a:pt x="4733" y="5661"/>
                    <a:pt x="4743" y="5160"/>
                    <a:pt x="4556" y="4699"/>
                  </a:cubicBezTo>
                  <a:cubicBezTo>
                    <a:pt x="4556" y="4689"/>
                    <a:pt x="4546" y="4679"/>
                    <a:pt x="4537" y="4669"/>
                  </a:cubicBezTo>
                  <a:lnTo>
                    <a:pt x="4537" y="4669"/>
                  </a:lnTo>
                  <a:cubicBezTo>
                    <a:pt x="4874" y="4886"/>
                    <a:pt x="5264" y="5083"/>
                    <a:pt x="5658" y="5083"/>
                  </a:cubicBezTo>
                  <a:cubicBezTo>
                    <a:pt x="5746" y="5083"/>
                    <a:pt x="5834" y="5074"/>
                    <a:pt x="5921" y="5052"/>
                  </a:cubicBezTo>
                  <a:cubicBezTo>
                    <a:pt x="6392" y="4944"/>
                    <a:pt x="6795" y="4384"/>
                    <a:pt x="6638" y="3894"/>
                  </a:cubicBezTo>
                  <a:cubicBezTo>
                    <a:pt x="6500" y="3462"/>
                    <a:pt x="5970" y="3314"/>
                    <a:pt x="5558" y="3236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80"/>
                    <a:pt x="6599" y="2008"/>
                    <a:pt x="6235" y="1724"/>
                  </a:cubicBezTo>
                  <a:cubicBezTo>
                    <a:pt x="6058" y="1580"/>
                    <a:pt x="5854" y="1522"/>
                    <a:pt x="5647" y="1522"/>
                  </a:cubicBezTo>
                  <a:cubicBezTo>
                    <a:pt x="5373" y="1522"/>
                    <a:pt x="5091" y="1623"/>
                    <a:pt x="4851" y="1763"/>
                  </a:cubicBezTo>
                  <a:cubicBezTo>
                    <a:pt x="5037" y="1400"/>
                    <a:pt x="5204" y="968"/>
                    <a:pt x="5106" y="585"/>
                  </a:cubicBezTo>
                  <a:cubicBezTo>
                    <a:pt x="5008" y="207"/>
                    <a:pt x="4614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6" name="Google Shape;4026;p21"/>
            <p:cNvSpPr/>
            <p:nvPr/>
          </p:nvSpPr>
          <p:spPr>
            <a:xfrm>
              <a:off x="8745247" y="701570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20" y="287"/>
                  </a:moveTo>
                  <a:cubicBezTo>
                    <a:pt x="3351" y="287"/>
                    <a:pt x="3587" y="397"/>
                    <a:pt x="3702" y="583"/>
                  </a:cubicBezTo>
                  <a:cubicBezTo>
                    <a:pt x="3898" y="916"/>
                    <a:pt x="3898" y="1358"/>
                    <a:pt x="387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3999" y="2667"/>
                    <a:pt x="4149" y="2608"/>
                    <a:pt x="4183" y="2546"/>
                  </a:cubicBezTo>
                  <a:cubicBezTo>
                    <a:pt x="4370" y="2222"/>
                    <a:pt x="4595" y="1898"/>
                    <a:pt x="4880" y="1653"/>
                  </a:cubicBezTo>
                  <a:cubicBezTo>
                    <a:pt x="5023" y="1526"/>
                    <a:pt x="5198" y="1393"/>
                    <a:pt x="5394" y="1393"/>
                  </a:cubicBezTo>
                  <a:cubicBezTo>
                    <a:pt x="5441" y="1393"/>
                    <a:pt x="5489" y="1400"/>
                    <a:pt x="5538" y="1417"/>
                  </a:cubicBezTo>
                  <a:cubicBezTo>
                    <a:pt x="5774" y="1506"/>
                    <a:pt x="6039" y="1810"/>
                    <a:pt x="6068" y="2065"/>
                  </a:cubicBezTo>
                  <a:cubicBezTo>
                    <a:pt x="6157" y="2733"/>
                    <a:pt x="4772" y="2861"/>
                    <a:pt x="4321" y="2900"/>
                  </a:cubicBezTo>
                  <a:cubicBezTo>
                    <a:pt x="4102" y="2928"/>
                    <a:pt x="3985" y="3186"/>
                    <a:pt x="4242" y="3186"/>
                  </a:cubicBezTo>
                  <a:cubicBezTo>
                    <a:pt x="4252" y="3186"/>
                    <a:pt x="4261" y="3185"/>
                    <a:pt x="4271" y="3185"/>
                  </a:cubicBezTo>
                  <a:cubicBezTo>
                    <a:pt x="4379" y="3175"/>
                    <a:pt x="4487" y="3165"/>
                    <a:pt x="4595" y="3145"/>
                  </a:cubicBezTo>
                  <a:cubicBezTo>
                    <a:pt x="4702" y="3139"/>
                    <a:pt x="4818" y="3134"/>
                    <a:pt x="4938" y="3134"/>
                  </a:cubicBezTo>
                  <a:cubicBezTo>
                    <a:pt x="5529" y="3134"/>
                    <a:pt x="6209" y="3247"/>
                    <a:pt x="6225" y="3793"/>
                  </a:cubicBezTo>
                  <a:cubicBezTo>
                    <a:pt x="6235" y="3980"/>
                    <a:pt x="6147" y="4304"/>
                    <a:pt x="5931" y="4343"/>
                  </a:cubicBezTo>
                  <a:cubicBezTo>
                    <a:pt x="5911" y="4347"/>
                    <a:pt x="5890" y="4349"/>
                    <a:pt x="5869" y="4349"/>
                  </a:cubicBezTo>
                  <a:cubicBezTo>
                    <a:pt x="5663" y="4349"/>
                    <a:pt x="5414" y="4186"/>
                    <a:pt x="5253" y="4088"/>
                  </a:cubicBezTo>
                  <a:cubicBezTo>
                    <a:pt x="4949" y="3901"/>
                    <a:pt x="4654" y="3666"/>
                    <a:pt x="4399" y="3410"/>
                  </a:cubicBezTo>
                  <a:cubicBezTo>
                    <a:pt x="4367" y="3379"/>
                    <a:pt x="4319" y="3365"/>
                    <a:pt x="4266" y="3365"/>
                  </a:cubicBezTo>
                  <a:cubicBezTo>
                    <a:pt x="4156" y="3365"/>
                    <a:pt x="4026" y="3423"/>
                    <a:pt x="3987" y="3489"/>
                  </a:cubicBezTo>
                  <a:cubicBezTo>
                    <a:pt x="3967" y="3518"/>
                    <a:pt x="3967" y="3558"/>
                    <a:pt x="3997" y="3587"/>
                  </a:cubicBezTo>
                  <a:cubicBezTo>
                    <a:pt x="4203" y="3793"/>
                    <a:pt x="4389" y="4009"/>
                    <a:pt x="4556" y="4235"/>
                  </a:cubicBezTo>
                  <a:cubicBezTo>
                    <a:pt x="4713" y="4451"/>
                    <a:pt x="5145" y="5050"/>
                    <a:pt x="4851" y="5306"/>
                  </a:cubicBezTo>
                  <a:cubicBezTo>
                    <a:pt x="4769" y="5378"/>
                    <a:pt x="4638" y="5407"/>
                    <a:pt x="4504" y="5407"/>
                  </a:cubicBezTo>
                  <a:cubicBezTo>
                    <a:pt x="4365" y="5407"/>
                    <a:pt x="4224" y="5375"/>
                    <a:pt x="4134" y="5325"/>
                  </a:cubicBezTo>
                  <a:cubicBezTo>
                    <a:pt x="3957" y="5237"/>
                    <a:pt x="3869" y="5050"/>
                    <a:pt x="3820" y="4864"/>
                  </a:cubicBezTo>
                  <a:cubicBezTo>
                    <a:pt x="3790" y="4746"/>
                    <a:pt x="3780" y="4618"/>
                    <a:pt x="3780" y="4491"/>
                  </a:cubicBezTo>
                  <a:cubicBezTo>
                    <a:pt x="3800" y="4363"/>
                    <a:pt x="3820" y="4225"/>
                    <a:pt x="3830" y="4098"/>
                  </a:cubicBezTo>
                  <a:cubicBezTo>
                    <a:pt x="3830" y="4007"/>
                    <a:pt x="3758" y="3970"/>
                    <a:pt x="3673" y="3970"/>
                  </a:cubicBezTo>
                  <a:cubicBezTo>
                    <a:pt x="3555" y="3970"/>
                    <a:pt x="3410" y="4040"/>
                    <a:pt x="3388" y="4137"/>
                  </a:cubicBezTo>
                  <a:cubicBezTo>
                    <a:pt x="3358" y="4275"/>
                    <a:pt x="3348" y="4422"/>
                    <a:pt x="3348" y="4559"/>
                  </a:cubicBezTo>
                  <a:cubicBezTo>
                    <a:pt x="3268" y="5099"/>
                    <a:pt x="3062" y="5844"/>
                    <a:pt x="2643" y="5844"/>
                  </a:cubicBezTo>
                  <a:cubicBezTo>
                    <a:pt x="2551" y="5844"/>
                    <a:pt x="2450" y="5809"/>
                    <a:pt x="2337" y="5728"/>
                  </a:cubicBezTo>
                  <a:cubicBezTo>
                    <a:pt x="1650" y="5237"/>
                    <a:pt x="2592" y="3931"/>
                    <a:pt x="2936" y="3489"/>
                  </a:cubicBezTo>
                  <a:cubicBezTo>
                    <a:pt x="3036" y="3360"/>
                    <a:pt x="2929" y="3297"/>
                    <a:pt x="2803" y="3297"/>
                  </a:cubicBezTo>
                  <a:cubicBezTo>
                    <a:pt x="2719" y="3297"/>
                    <a:pt x="2626" y="3326"/>
                    <a:pt x="2583" y="3381"/>
                  </a:cubicBezTo>
                  <a:cubicBezTo>
                    <a:pt x="2357" y="3666"/>
                    <a:pt x="2092" y="3931"/>
                    <a:pt x="1787" y="4127"/>
                  </a:cubicBezTo>
                  <a:cubicBezTo>
                    <a:pt x="1632" y="4223"/>
                    <a:pt x="1455" y="4319"/>
                    <a:pt x="1272" y="4319"/>
                  </a:cubicBezTo>
                  <a:cubicBezTo>
                    <a:pt x="1212" y="4319"/>
                    <a:pt x="1151" y="4309"/>
                    <a:pt x="1090" y="4284"/>
                  </a:cubicBezTo>
                  <a:cubicBezTo>
                    <a:pt x="874" y="4206"/>
                    <a:pt x="589" y="3892"/>
                    <a:pt x="599" y="3646"/>
                  </a:cubicBezTo>
                  <a:cubicBezTo>
                    <a:pt x="619" y="3244"/>
                    <a:pt x="1375" y="3126"/>
                    <a:pt x="1660" y="3077"/>
                  </a:cubicBezTo>
                  <a:cubicBezTo>
                    <a:pt x="1974" y="3008"/>
                    <a:pt x="2288" y="2969"/>
                    <a:pt x="2612" y="2949"/>
                  </a:cubicBezTo>
                  <a:cubicBezTo>
                    <a:pt x="2834" y="2939"/>
                    <a:pt x="2952" y="2664"/>
                    <a:pt x="2676" y="2664"/>
                  </a:cubicBezTo>
                  <a:cubicBezTo>
                    <a:pt x="2671" y="2664"/>
                    <a:pt x="2666" y="2664"/>
                    <a:pt x="2661" y="2664"/>
                  </a:cubicBezTo>
                  <a:cubicBezTo>
                    <a:pt x="2489" y="2679"/>
                    <a:pt x="2289" y="2692"/>
                    <a:pt x="2082" y="2692"/>
                  </a:cubicBezTo>
                  <a:cubicBezTo>
                    <a:pt x="1594" y="2692"/>
                    <a:pt x="1064" y="2620"/>
                    <a:pt x="746" y="2330"/>
                  </a:cubicBezTo>
                  <a:cubicBezTo>
                    <a:pt x="472" y="2085"/>
                    <a:pt x="540" y="1457"/>
                    <a:pt x="913" y="1339"/>
                  </a:cubicBezTo>
                  <a:cubicBezTo>
                    <a:pt x="962" y="1324"/>
                    <a:pt x="1013" y="1318"/>
                    <a:pt x="1065" y="1318"/>
                  </a:cubicBezTo>
                  <a:cubicBezTo>
                    <a:pt x="1436" y="1318"/>
                    <a:pt x="1881" y="1649"/>
                    <a:pt x="2131" y="1830"/>
                  </a:cubicBezTo>
                  <a:cubicBezTo>
                    <a:pt x="2425" y="2036"/>
                    <a:pt x="2691" y="2262"/>
                    <a:pt x="2946" y="2517"/>
                  </a:cubicBezTo>
                  <a:cubicBezTo>
                    <a:pt x="2976" y="2547"/>
                    <a:pt x="3024" y="2560"/>
                    <a:pt x="3078" y="2560"/>
                  </a:cubicBezTo>
                  <a:cubicBezTo>
                    <a:pt x="3237" y="2560"/>
                    <a:pt x="3441" y="2448"/>
                    <a:pt x="3339" y="2330"/>
                  </a:cubicBezTo>
                  <a:cubicBezTo>
                    <a:pt x="3162" y="2134"/>
                    <a:pt x="3005" y="1898"/>
                    <a:pt x="2867" y="1673"/>
                  </a:cubicBezTo>
                  <a:cubicBezTo>
                    <a:pt x="2691" y="1378"/>
                    <a:pt x="2416" y="848"/>
                    <a:pt x="2641" y="514"/>
                  </a:cubicBezTo>
                  <a:cubicBezTo>
                    <a:pt x="2755" y="357"/>
                    <a:pt x="2936" y="287"/>
                    <a:pt x="3120" y="287"/>
                  </a:cubicBezTo>
                  <a:close/>
                  <a:moveTo>
                    <a:pt x="3298" y="1"/>
                  </a:moveTo>
                  <a:cubicBezTo>
                    <a:pt x="3036" y="1"/>
                    <a:pt x="2766" y="79"/>
                    <a:pt x="2553" y="200"/>
                  </a:cubicBezTo>
                  <a:cubicBezTo>
                    <a:pt x="2072" y="465"/>
                    <a:pt x="2062" y="966"/>
                    <a:pt x="2249" y="1427"/>
                  </a:cubicBezTo>
                  <a:cubicBezTo>
                    <a:pt x="2259" y="1437"/>
                    <a:pt x="2259" y="1447"/>
                    <a:pt x="2268" y="1457"/>
                  </a:cubicBezTo>
                  <a:cubicBezTo>
                    <a:pt x="1939" y="1240"/>
                    <a:pt x="1544" y="1042"/>
                    <a:pt x="1148" y="1042"/>
                  </a:cubicBezTo>
                  <a:cubicBezTo>
                    <a:pt x="1060" y="1042"/>
                    <a:pt x="971" y="1052"/>
                    <a:pt x="884" y="1074"/>
                  </a:cubicBezTo>
                  <a:cubicBezTo>
                    <a:pt x="413" y="1182"/>
                    <a:pt x="10" y="1741"/>
                    <a:pt x="167" y="2232"/>
                  </a:cubicBezTo>
                  <a:cubicBezTo>
                    <a:pt x="305" y="2664"/>
                    <a:pt x="835" y="2812"/>
                    <a:pt x="1247" y="2890"/>
                  </a:cubicBezTo>
                  <a:cubicBezTo>
                    <a:pt x="933" y="2969"/>
                    <a:pt x="619" y="3086"/>
                    <a:pt x="383" y="3293"/>
                  </a:cubicBezTo>
                  <a:cubicBezTo>
                    <a:pt x="0" y="3646"/>
                    <a:pt x="206" y="4117"/>
                    <a:pt x="570" y="4402"/>
                  </a:cubicBezTo>
                  <a:cubicBezTo>
                    <a:pt x="747" y="4546"/>
                    <a:pt x="951" y="4604"/>
                    <a:pt x="1158" y="4604"/>
                  </a:cubicBezTo>
                  <a:cubicBezTo>
                    <a:pt x="1432" y="4604"/>
                    <a:pt x="1714" y="4503"/>
                    <a:pt x="1954" y="4363"/>
                  </a:cubicBezTo>
                  <a:lnTo>
                    <a:pt x="1954" y="4363"/>
                  </a:lnTo>
                  <a:cubicBezTo>
                    <a:pt x="1777" y="4716"/>
                    <a:pt x="1601" y="5148"/>
                    <a:pt x="1699" y="5541"/>
                  </a:cubicBezTo>
                  <a:cubicBezTo>
                    <a:pt x="1797" y="5919"/>
                    <a:pt x="2191" y="6125"/>
                    <a:pt x="2570" y="6125"/>
                  </a:cubicBezTo>
                  <a:cubicBezTo>
                    <a:pt x="2644" y="6125"/>
                    <a:pt x="2718" y="6117"/>
                    <a:pt x="2789" y="6101"/>
                  </a:cubicBezTo>
                  <a:cubicBezTo>
                    <a:pt x="3182" y="6012"/>
                    <a:pt x="3417" y="5688"/>
                    <a:pt x="3564" y="5335"/>
                  </a:cubicBezTo>
                  <a:cubicBezTo>
                    <a:pt x="3682" y="5502"/>
                    <a:pt x="3859" y="5620"/>
                    <a:pt x="4095" y="5669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1"/>
                    <a:pt x="5361" y="4746"/>
                    <a:pt x="5234" y="4510"/>
                  </a:cubicBezTo>
                  <a:lnTo>
                    <a:pt x="5234" y="4510"/>
                  </a:lnTo>
                  <a:cubicBezTo>
                    <a:pt x="5414" y="4586"/>
                    <a:pt x="5601" y="4634"/>
                    <a:pt x="5786" y="4634"/>
                  </a:cubicBezTo>
                  <a:cubicBezTo>
                    <a:pt x="5912" y="4634"/>
                    <a:pt x="6037" y="4611"/>
                    <a:pt x="6157" y="4559"/>
                  </a:cubicBezTo>
                  <a:cubicBezTo>
                    <a:pt x="6569" y="4392"/>
                    <a:pt x="6805" y="3803"/>
                    <a:pt x="6579" y="3401"/>
                  </a:cubicBezTo>
                  <a:cubicBezTo>
                    <a:pt x="6402" y="3086"/>
                    <a:pt x="6019" y="2969"/>
                    <a:pt x="5666" y="2920"/>
                  </a:cubicBezTo>
                  <a:cubicBezTo>
                    <a:pt x="5950" y="2802"/>
                    <a:pt x="6196" y="2654"/>
                    <a:pt x="6373" y="2438"/>
                  </a:cubicBezTo>
                  <a:cubicBezTo>
                    <a:pt x="6687" y="2036"/>
                    <a:pt x="6392" y="1525"/>
                    <a:pt x="6029" y="1270"/>
                  </a:cubicBezTo>
                  <a:cubicBezTo>
                    <a:pt x="5863" y="1156"/>
                    <a:pt x="5685" y="1107"/>
                    <a:pt x="5508" y="1107"/>
                  </a:cubicBezTo>
                  <a:cubicBezTo>
                    <a:pt x="5184" y="1107"/>
                    <a:pt x="4859" y="1270"/>
                    <a:pt x="4605" y="1486"/>
                  </a:cubicBezTo>
                  <a:cubicBezTo>
                    <a:pt x="4507" y="1565"/>
                    <a:pt x="4409" y="1653"/>
                    <a:pt x="4321" y="1751"/>
                  </a:cubicBezTo>
                  <a:cubicBezTo>
                    <a:pt x="4379" y="1221"/>
                    <a:pt x="4330" y="651"/>
                    <a:pt x="4016" y="288"/>
                  </a:cubicBezTo>
                  <a:cubicBezTo>
                    <a:pt x="3832" y="84"/>
                    <a:pt x="3569" y="1"/>
                    <a:pt x="3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7" name="Google Shape;4027;p21"/>
            <p:cNvSpPr/>
            <p:nvPr/>
          </p:nvSpPr>
          <p:spPr>
            <a:xfrm>
              <a:off x="6553577" y="961206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4162" y="281"/>
                  </a:moveTo>
                  <a:cubicBezTo>
                    <a:pt x="4254" y="281"/>
                    <a:pt x="4355" y="317"/>
                    <a:pt x="4468" y="398"/>
                  </a:cubicBezTo>
                  <a:cubicBezTo>
                    <a:pt x="5155" y="888"/>
                    <a:pt x="4213" y="2194"/>
                    <a:pt x="3869" y="2636"/>
                  </a:cubicBezTo>
                  <a:cubicBezTo>
                    <a:pt x="3769" y="2765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4"/>
                  </a:cubicBezTo>
                  <a:cubicBezTo>
                    <a:pt x="4448" y="2459"/>
                    <a:pt x="4713" y="2194"/>
                    <a:pt x="5018" y="1998"/>
                  </a:cubicBezTo>
                  <a:cubicBezTo>
                    <a:pt x="5174" y="1894"/>
                    <a:pt x="5354" y="1801"/>
                    <a:pt x="5538" y="1801"/>
                  </a:cubicBezTo>
                  <a:cubicBezTo>
                    <a:pt x="5597" y="1801"/>
                    <a:pt x="5656" y="1810"/>
                    <a:pt x="5715" y="1831"/>
                  </a:cubicBezTo>
                  <a:cubicBezTo>
                    <a:pt x="5931" y="1919"/>
                    <a:pt x="6216" y="2234"/>
                    <a:pt x="6206" y="2479"/>
                  </a:cubicBezTo>
                  <a:cubicBezTo>
                    <a:pt x="6186" y="2882"/>
                    <a:pt x="5430" y="2990"/>
                    <a:pt x="5145" y="3049"/>
                  </a:cubicBezTo>
                  <a:cubicBezTo>
                    <a:pt x="4831" y="3117"/>
                    <a:pt x="4517" y="3157"/>
                    <a:pt x="4193" y="3176"/>
                  </a:cubicBezTo>
                  <a:cubicBezTo>
                    <a:pt x="3971" y="3186"/>
                    <a:pt x="3853" y="3461"/>
                    <a:pt x="4129" y="3461"/>
                  </a:cubicBezTo>
                  <a:cubicBezTo>
                    <a:pt x="4134" y="3461"/>
                    <a:pt x="4139" y="3461"/>
                    <a:pt x="4144" y="3461"/>
                  </a:cubicBezTo>
                  <a:cubicBezTo>
                    <a:pt x="4316" y="3446"/>
                    <a:pt x="4516" y="3434"/>
                    <a:pt x="4723" y="3434"/>
                  </a:cubicBezTo>
                  <a:cubicBezTo>
                    <a:pt x="5211" y="3434"/>
                    <a:pt x="5741" y="3505"/>
                    <a:pt x="6059" y="3795"/>
                  </a:cubicBezTo>
                  <a:cubicBezTo>
                    <a:pt x="6333" y="4040"/>
                    <a:pt x="6265" y="4659"/>
                    <a:pt x="5892" y="4787"/>
                  </a:cubicBezTo>
                  <a:cubicBezTo>
                    <a:pt x="5843" y="4801"/>
                    <a:pt x="5792" y="4808"/>
                    <a:pt x="5740" y="4808"/>
                  </a:cubicBezTo>
                  <a:cubicBezTo>
                    <a:pt x="5369" y="4808"/>
                    <a:pt x="4924" y="4476"/>
                    <a:pt x="4674" y="4296"/>
                  </a:cubicBezTo>
                  <a:cubicBezTo>
                    <a:pt x="4389" y="4089"/>
                    <a:pt x="4114" y="3854"/>
                    <a:pt x="3859" y="3608"/>
                  </a:cubicBezTo>
                  <a:cubicBezTo>
                    <a:pt x="3829" y="3578"/>
                    <a:pt x="3780" y="3565"/>
                    <a:pt x="3726" y="3565"/>
                  </a:cubicBezTo>
                  <a:cubicBezTo>
                    <a:pt x="3567" y="3565"/>
                    <a:pt x="3364" y="3675"/>
                    <a:pt x="3466" y="3785"/>
                  </a:cubicBezTo>
                  <a:cubicBezTo>
                    <a:pt x="3643" y="3991"/>
                    <a:pt x="3800" y="4217"/>
                    <a:pt x="3938" y="4453"/>
                  </a:cubicBezTo>
                  <a:cubicBezTo>
                    <a:pt x="4114" y="4747"/>
                    <a:pt x="4389" y="5278"/>
                    <a:pt x="4163" y="5611"/>
                  </a:cubicBezTo>
                  <a:cubicBezTo>
                    <a:pt x="4051" y="5767"/>
                    <a:pt x="3871" y="5837"/>
                    <a:pt x="3688" y="5837"/>
                  </a:cubicBezTo>
                  <a:cubicBezTo>
                    <a:pt x="3456" y="5837"/>
                    <a:pt x="3218" y="5725"/>
                    <a:pt x="3103" y="5533"/>
                  </a:cubicBezTo>
                  <a:cubicBezTo>
                    <a:pt x="2907" y="5209"/>
                    <a:pt x="2907" y="4757"/>
                    <a:pt x="292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1"/>
                    <a:pt x="3002" y="3458"/>
                    <a:pt x="2918" y="3458"/>
                  </a:cubicBezTo>
                  <a:cubicBezTo>
                    <a:pt x="2806" y="3458"/>
                    <a:pt x="2656" y="3517"/>
                    <a:pt x="2622" y="3579"/>
                  </a:cubicBezTo>
                  <a:cubicBezTo>
                    <a:pt x="2435" y="3903"/>
                    <a:pt x="2209" y="4227"/>
                    <a:pt x="1925" y="4472"/>
                  </a:cubicBezTo>
                  <a:cubicBezTo>
                    <a:pt x="1783" y="4598"/>
                    <a:pt x="1611" y="4724"/>
                    <a:pt x="1416" y="4724"/>
                  </a:cubicBezTo>
                  <a:cubicBezTo>
                    <a:pt x="1368" y="4724"/>
                    <a:pt x="1318" y="4716"/>
                    <a:pt x="1267" y="4698"/>
                  </a:cubicBezTo>
                  <a:cubicBezTo>
                    <a:pt x="1031" y="4620"/>
                    <a:pt x="776" y="4315"/>
                    <a:pt x="737" y="4050"/>
                  </a:cubicBezTo>
                  <a:cubicBezTo>
                    <a:pt x="648" y="3382"/>
                    <a:pt x="2033" y="3265"/>
                    <a:pt x="2484" y="3225"/>
                  </a:cubicBezTo>
                  <a:cubicBezTo>
                    <a:pt x="2702" y="3197"/>
                    <a:pt x="2820" y="2940"/>
                    <a:pt x="2562" y="2940"/>
                  </a:cubicBezTo>
                  <a:cubicBezTo>
                    <a:pt x="2553" y="2940"/>
                    <a:pt x="2544" y="2940"/>
                    <a:pt x="2534" y="2941"/>
                  </a:cubicBezTo>
                  <a:cubicBezTo>
                    <a:pt x="2426" y="2950"/>
                    <a:pt x="2318" y="2960"/>
                    <a:pt x="2209" y="2970"/>
                  </a:cubicBezTo>
                  <a:cubicBezTo>
                    <a:pt x="2096" y="2979"/>
                    <a:pt x="1970" y="2985"/>
                    <a:pt x="1841" y="2985"/>
                  </a:cubicBezTo>
                  <a:cubicBezTo>
                    <a:pt x="1257" y="2985"/>
                    <a:pt x="596" y="2862"/>
                    <a:pt x="580" y="2332"/>
                  </a:cubicBezTo>
                  <a:cubicBezTo>
                    <a:pt x="570" y="2145"/>
                    <a:pt x="658" y="1821"/>
                    <a:pt x="874" y="1782"/>
                  </a:cubicBezTo>
                  <a:cubicBezTo>
                    <a:pt x="894" y="1778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52" y="2037"/>
                  </a:cubicBezTo>
                  <a:cubicBezTo>
                    <a:pt x="1856" y="2224"/>
                    <a:pt x="2151" y="2459"/>
                    <a:pt x="2406" y="2715"/>
                  </a:cubicBezTo>
                  <a:cubicBezTo>
                    <a:pt x="2438" y="2743"/>
                    <a:pt x="2486" y="2756"/>
                    <a:pt x="2539" y="2756"/>
                  </a:cubicBezTo>
                  <a:cubicBezTo>
                    <a:pt x="2649" y="2756"/>
                    <a:pt x="2778" y="2703"/>
                    <a:pt x="2818" y="2636"/>
                  </a:cubicBezTo>
                  <a:cubicBezTo>
                    <a:pt x="2838" y="2607"/>
                    <a:pt x="2838" y="2567"/>
                    <a:pt x="2808" y="2528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64"/>
                    <a:pt x="1660" y="1075"/>
                    <a:pt x="1954" y="820"/>
                  </a:cubicBezTo>
                  <a:cubicBezTo>
                    <a:pt x="2038" y="746"/>
                    <a:pt x="2173" y="717"/>
                    <a:pt x="2309" y="717"/>
                  </a:cubicBezTo>
                  <a:cubicBezTo>
                    <a:pt x="2445" y="717"/>
                    <a:pt x="2583" y="746"/>
                    <a:pt x="2671" y="790"/>
                  </a:cubicBezTo>
                  <a:cubicBezTo>
                    <a:pt x="2848" y="888"/>
                    <a:pt x="2936" y="1065"/>
                    <a:pt x="2985" y="1262"/>
                  </a:cubicBezTo>
                  <a:cubicBezTo>
                    <a:pt x="3015" y="1379"/>
                    <a:pt x="3024" y="1507"/>
                    <a:pt x="3024" y="1635"/>
                  </a:cubicBezTo>
                  <a:cubicBezTo>
                    <a:pt x="3005" y="1762"/>
                    <a:pt x="2985" y="1900"/>
                    <a:pt x="2985" y="2027"/>
                  </a:cubicBezTo>
                  <a:cubicBezTo>
                    <a:pt x="2981" y="2118"/>
                    <a:pt x="3050" y="2155"/>
                    <a:pt x="3134" y="2155"/>
                  </a:cubicBezTo>
                  <a:cubicBezTo>
                    <a:pt x="3250" y="2155"/>
                    <a:pt x="3394" y="2085"/>
                    <a:pt x="3417" y="1988"/>
                  </a:cubicBezTo>
                  <a:cubicBezTo>
                    <a:pt x="3447" y="1851"/>
                    <a:pt x="3456" y="1703"/>
                    <a:pt x="3456" y="1566"/>
                  </a:cubicBezTo>
                  <a:cubicBezTo>
                    <a:pt x="3537" y="1026"/>
                    <a:pt x="3743" y="281"/>
                    <a:pt x="4162" y="281"/>
                  </a:cubicBezTo>
                  <a:close/>
                  <a:moveTo>
                    <a:pt x="4235" y="0"/>
                  </a:moveTo>
                  <a:cubicBezTo>
                    <a:pt x="4161" y="0"/>
                    <a:pt x="4087" y="8"/>
                    <a:pt x="4016" y="24"/>
                  </a:cubicBezTo>
                  <a:cubicBezTo>
                    <a:pt x="3623" y="113"/>
                    <a:pt x="3388" y="437"/>
                    <a:pt x="3240" y="790"/>
                  </a:cubicBezTo>
                  <a:cubicBezTo>
                    <a:pt x="3123" y="623"/>
                    <a:pt x="2956" y="506"/>
                    <a:pt x="2710" y="456"/>
                  </a:cubicBezTo>
                  <a:cubicBezTo>
                    <a:pt x="2629" y="442"/>
                    <a:pt x="2537" y="434"/>
                    <a:pt x="2441" y="434"/>
                  </a:cubicBezTo>
                  <a:cubicBezTo>
                    <a:pt x="2075" y="434"/>
                    <a:pt x="1646" y="550"/>
                    <a:pt x="1483" y="869"/>
                  </a:cubicBezTo>
                  <a:cubicBezTo>
                    <a:pt x="1365" y="1104"/>
                    <a:pt x="1444" y="1379"/>
                    <a:pt x="1571" y="1615"/>
                  </a:cubicBezTo>
                  <a:cubicBezTo>
                    <a:pt x="1391" y="1539"/>
                    <a:pt x="1203" y="1491"/>
                    <a:pt x="1019" y="1491"/>
                  </a:cubicBezTo>
                  <a:cubicBezTo>
                    <a:pt x="893" y="1491"/>
                    <a:pt x="768" y="1514"/>
                    <a:pt x="648" y="1566"/>
                  </a:cubicBezTo>
                  <a:cubicBezTo>
                    <a:pt x="236" y="1733"/>
                    <a:pt x="0" y="2322"/>
                    <a:pt x="226" y="2725"/>
                  </a:cubicBezTo>
                  <a:cubicBezTo>
                    <a:pt x="403" y="3039"/>
                    <a:pt x="796" y="3157"/>
                    <a:pt x="1139" y="3206"/>
                  </a:cubicBezTo>
                  <a:cubicBezTo>
                    <a:pt x="864" y="3314"/>
                    <a:pt x="609" y="3471"/>
                    <a:pt x="432" y="3687"/>
                  </a:cubicBezTo>
                  <a:cubicBezTo>
                    <a:pt x="128" y="4089"/>
                    <a:pt x="422" y="4600"/>
                    <a:pt x="786" y="4855"/>
                  </a:cubicBezTo>
                  <a:cubicBezTo>
                    <a:pt x="949" y="4970"/>
                    <a:pt x="1124" y="5018"/>
                    <a:pt x="1299" y="5018"/>
                  </a:cubicBezTo>
                  <a:cubicBezTo>
                    <a:pt x="1621" y="5018"/>
                    <a:pt x="1945" y="4855"/>
                    <a:pt x="2200" y="4639"/>
                  </a:cubicBezTo>
                  <a:cubicBezTo>
                    <a:pt x="2298" y="4561"/>
                    <a:pt x="2396" y="4472"/>
                    <a:pt x="2484" y="4374"/>
                  </a:cubicBezTo>
                  <a:lnTo>
                    <a:pt x="2484" y="4374"/>
                  </a:lnTo>
                  <a:cubicBezTo>
                    <a:pt x="2426" y="4904"/>
                    <a:pt x="2475" y="5474"/>
                    <a:pt x="2789" y="5837"/>
                  </a:cubicBezTo>
                  <a:cubicBezTo>
                    <a:pt x="2973" y="6042"/>
                    <a:pt x="3236" y="6124"/>
                    <a:pt x="3507" y="6124"/>
                  </a:cubicBezTo>
                  <a:cubicBezTo>
                    <a:pt x="3769" y="6124"/>
                    <a:pt x="4039" y="6046"/>
                    <a:pt x="4252" y="5926"/>
                  </a:cubicBezTo>
                  <a:cubicBezTo>
                    <a:pt x="4733" y="5660"/>
                    <a:pt x="4743" y="5160"/>
                    <a:pt x="4556" y="4698"/>
                  </a:cubicBezTo>
                  <a:cubicBezTo>
                    <a:pt x="4546" y="4688"/>
                    <a:pt x="4546" y="4679"/>
                    <a:pt x="4537" y="4669"/>
                  </a:cubicBezTo>
                  <a:lnTo>
                    <a:pt x="4537" y="4669"/>
                  </a:lnTo>
                  <a:cubicBezTo>
                    <a:pt x="4866" y="4886"/>
                    <a:pt x="5261" y="5083"/>
                    <a:pt x="5657" y="5083"/>
                  </a:cubicBezTo>
                  <a:cubicBezTo>
                    <a:pt x="5745" y="5083"/>
                    <a:pt x="5834" y="5073"/>
                    <a:pt x="5921" y="5052"/>
                  </a:cubicBezTo>
                  <a:cubicBezTo>
                    <a:pt x="6392" y="4944"/>
                    <a:pt x="6795" y="4384"/>
                    <a:pt x="6638" y="3893"/>
                  </a:cubicBezTo>
                  <a:cubicBezTo>
                    <a:pt x="6500" y="3461"/>
                    <a:pt x="5970" y="3314"/>
                    <a:pt x="5558" y="3235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79"/>
                    <a:pt x="6599" y="2008"/>
                    <a:pt x="6235" y="1723"/>
                  </a:cubicBezTo>
                  <a:cubicBezTo>
                    <a:pt x="6058" y="1579"/>
                    <a:pt x="5854" y="1521"/>
                    <a:pt x="5647" y="1521"/>
                  </a:cubicBezTo>
                  <a:cubicBezTo>
                    <a:pt x="5373" y="1521"/>
                    <a:pt x="5091" y="1623"/>
                    <a:pt x="4851" y="1762"/>
                  </a:cubicBezTo>
                  <a:cubicBezTo>
                    <a:pt x="5028" y="1399"/>
                    <a:pt x="5204" y="967"/>
                    <a:pt x="5106" y="584"/>
                  </a:cubicBezTo>
                  <a:cubicBezTo>
                    <a:pt x="5008" y="206"/>
                    <a:pt x="4614" y="0"/>
                    <a:pt x="4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8" name="Google Shape;4028;p21"/>
            <p:cNvSpPr/>
            <p:nvPr/>
          </p:nvSpPr>
          <p:spPr>
            <a:xfrm>
              <a:off x="6893489" y="952692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25" y="283"/>
                  </a:moveTo>
                  <a:cubicBezTo>
                    <a:pt x="3355" y="283"/>
                    <a:pt x="3588" y="392"/>
                    <a:pt x="3702" y="582"/>
                  </a:cubicBezTo>
                  <a:cubicBezTo>
                    <a:pt x="3898" y="916"/>
                    <a:pt x="3898" y="1358"/>
                    <a:pt x="387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3999" y="2667"/>
                    <a:pt x="4149" y="2608"/>
                    <a:pt x="4183" y="2546"/>
                  </a:cubicBezTo>
                  <a:cubicBezTo>
                    <a:pt x="4360" y="2222"/>
                    <a:pt x="4595" y="1898"/>
                    <a:pt x="4880" y="1652"/>
                  </a:cubicBezTo>
                  <a:cubicBezTo>
                    <a:pt x="5023" y="1526"/>
                    <a:pt x="5198" y="1392"/>
                    <a:pt x="5389" y="1392"/>
                  </a:cubicBezTo>
                  <a:cubicBezTo>
                    <a:pt x="5435" y="1392"/>
                    <a:pt x="5481" y="1400"/>
                    <a:pt x="5528" y="1417"/>
                  </a:cubicBezTo>
                  <a:cubicBezTo>
                    <a:pt x="5774" y="1505"/>
                    <a:pt x="6029" y="1810"/>
                    <a:pt x="6068" y="2065"/>
                  </a:cubicBezTo>
                  <a:cubicBezTo>
                    <a:pt x="6157" y="2732"/>
                    <a:pt x="4772" y="2860"/>
                    <a:pt x="4321" y="2899"/>
                  </a:cubicBezTo>
                  <a:cubicBezTo>
                    <a:pt x="4102" y="2928"/>
                    <a:pt x="3985" y="3185"/>
                    <a:pt x="4242" y="3185"/>
                  </a:cubicBezTo>
                  <a:cubicBezTo>
                    <a:pt x="4252" y="3185"/>
                    <a:pt x="4261" y="3185"/>
                    <a:pt x="4271" y="3184"/>
                  </a:cubicBezTo>
                  <a:cubicBezTo>
                    <a:pt x="4379" y="3174"/>
                    <a:pt x="4487" y="3165"/>
                    <a:pt x="4595" y="3145"/>
                  </a:cubicBezTo>
                  <a:cubicBezTo>
                    <a:pt x="4702" y="3138"/>
                    <a:pt x="4818" y="3134"/>
                    <a:pt x="4938" y="3134"/>
                  </a:cubicBezTo>
                  <a:cubicBezTo>
                    <a:pt x="5529" y="3134"/>
                    <a:pt x="6209" y="3246"/>
                    <a:pt x="6225" y="3793"/>
                  </a:cubicBezTo>
                  <a:cubicBezTo>
                    <a:pt x="6225" y="3979"/>
                    <a:pt x="6147" y="4304"/>
                    <a:pt x="5931" y="4343"/>
                  </a:cubicBezTo>
                  <a:cubicBezTo>
                    <a:pt x="5911" y="4346"/>
                    <a:pt x="5890" y="4348"/>
                    <a:pt x="5869" y="4348"/>
                  </a:cubicBezTo>
                  <a:cubicBezTo>
                    <a:pt x="5663" y="4348"/>
                    <a:pt x="5414" y="4185"/>
                    <a:pt x="5253" y="4087"/>
                  </a:cubicBezTo>
                  <a:cubicBezTo>
                    <a:pt x="4949" y="3901"/>
                    <a:pt x="4654" y="3665"/>
                    <a:pt x="4399" y="3410"/>
                  </a:cubicBezTo>
                  <a:cubicBezTo>
                    <a:pt x="4367" y="3378"/>
                    <a:pt x="4319" y="3365"/>
                    <a:pt x="4266" y="3365"/>
                  </a:cubicBezTo>
                  <a:cubicBezTo>
                    <a:pt x="4156" y="3365"/>
                    <a:pt x="4027" y="3422"/>
                    <a:pt x="3987" y="3489"/>
                  </a:cubicBezTo>
                  <a:cubicBezTo>
                    <a:pt x="3967" y="3518"/>
                    <a:pt x="3967" y="3557"/>
                    <a:pt x="3997" y="3587"/>
                  </a:cubicBezTo>
                  <a:cubicBezTo>
                    <a:pt x="4203" y="3793"/>
                    <a:pt x="4389" y="4009"/>
                    <a:pt x="4556" y="4235"/>
                  </a:cubicBezTo>
                  <a:cubicBezTo>
                    <a:pt x="4713" y="4451"/>
                    <a:pt x="5145" y="5050"/>
                    <a:pt x="4851" y="5305"/>
                  </a:cubicBezTo>
                  <a:cubicBezTo>
                    <a:pt x="4769" y="5377"/>
                    <a:pt x="4638" y="5407"/>
                    <a:pt x="4504" y="5407"/>
                  </a:cubicBezTo>
                  <a:cubicBezTo>
                    <a:pt x="4365" y="5407"/>
                    <a:pt x="4224" y="5375"/>
                    <a:pt x="4134" y="5325"/>
                  </a:cubicBezTo>
                  <a:cubicBezTo>
                    <a:pt x="3957" y="5236"/>
                    <a:pt x="3869" y="5050"/>
                    <a:pt x="3820" y="4863"/>
                  </a:cubicBezTo>
                  <a:cubicBezTo>
                    <a:pt x="3790" y="4745"/>
                    <a:pt x="3781" y="4618"/>
                    <a:pt x="3781" y="4490"/>
                  </a:cubicBezTo>
                  <a:cubicBezTo>
                    <a:pt x="3800" y="4362"/>
                    <a:pt x="3820" y="4225"/>
                    <a:pt x="3820" y="4097"/>
                  </a:cubicBezTo>
                  <a:cubicBezTo>
                    <a:pt x="3824" y="4007"/>
                    <a:pt x="3755" y="3969"/>
                    <a:pt x="3671" y="3969"/>
                  </a:cubicBezTo>
                  <a:cubicBezTo>
                    <a:pt x="3555" y="3969"/>
                    <a:pt x="3411" y="4040"/>
                    <a:pt x="3388" y="4137"/>
                  </a:cubicBezTo>
                  <a:cubicBezTo>
                    <a:pt x="3358" y="4274"/>
                    <a:pt x="3339" y="4421"/>
                    <a:pt x="3339" y="4559"/>
                  </a:cubicBezTo>
                  <a:cubicBezTo>
                    <a:pt x="3258" y="5099"/>
                    <a:pt x="3058" y="5844"/>
                    <a:pt x="2637" y="5844"/>
                  </a:cubicBezTo>
                  <a:cubicBezTo>
                    <a:pt x="2544" y="5844"/>
                    <a:pt x="2442" y="5808"/>
                    <a:pt x="2327" y="5727"/>
                  </a:cubicBezTo>
                  <a:cubicBezTo>
                    <a:pt x="1650" y="5236"/>
                    <a:pt x="2583" y="3930"/>
                    <a:pt x="2936" y="3489"/>
                  </a:cubicBezTo>
                  <a:cubicBezTo>
                    <a:pt x="3036" y="3359"/>
                    <a:pt x="2929" y="3297"/>
                    <a:pt x="2803" y="3297"/>
                  </a:cubicBezTo>
                  <a:cubicBezTo>
                    <a:pt x="2719" y="3297"/>
                    <a:pt x="2626" y="3325"/>
                    <a:pt x="2583" y="3381"/>
                  </a:cubicBezTo>
                  <a:cubicBezTo>
                    <a:pt x="2357" y="3665"/>
                    <a:pt x="2092" y="3930"/>
                    <a:pt x="1787" y="4127"/>
                  </a:cubicBezTo>
                  <a:cubicBezTo>
                    <a:pt x="1632" y="4223"/>
                    <a:pt x="1455" y="4319"/>
                    <a:pt x="1272" y="4319"/>
                  </a:cubicBezTo>
                  <a:cubicBezTo>
                    <a:pt x="1212" y="4319"/>
                    <a:pt x="1151" y="4308"/>
                    <a:pt x="1090" y="4284"/>
                  </a:cubicBezTo>
                  <a:cubicBezTo>
                    <a:pt x="874" y="4205"/>
                    <a:pt x="589" y="3891"/>
                    <a:pt x="599" y="3646"/>
                  </a:cubicBezTo>
                  <a:cubicBezTo>
                    <a:pt x="619" y="3243"/>
                    <a:pt x="1365" y="3125"/>
                    <a:pt x="1660" y="3076"/>
                  </a:cubicBezTo>
                  <a:cubicBezTo>
                    <a:pt x="1974" y="3007"/>
                    <a:pt x="2288" y="2968"/>
                    <a:pt x="2612" y="2949"/>
                  </a:cubicBezTo>
                  <a:cubicBezTo>
                    <a:pt x="2834" y="2929"/>
                    <a:pt x="2952" y="2663"/>
                    <a:pt x="2667" y="2663"/>
                  </a:cubicBezTo>
                  <a:cubicBezTo>
                    <a:pt x="2662" y="2663"/>
                    <a:pt x="2657" y="2664"/>
                    <a:pt x="2651" y="2664"/>
                  </a:cubicBezTo>
                  <a:cubicBezTo>
                    <a:pt x="2488" y="2678"/>
                    <a:pt x="2299" y="2689"/>
                    <a:pt x="2102" y="2689"/>
                  </a:cubicBezTo>
                  <a:cubicBezTo>
                    <a:pt x="1611" y="2689"/>
                    <a:pt x="1069" y="2617"/>
                    <a:pt x="746" y="2330"/>
                  </a:cubicBezTo>
                  <a:cubicBezTo>
                    <a:pt x="472" y="2084"/>
                    <a:pt x="540" y="1456"/>
                    <a:pt x="913" y="1338"/>
                  </a:cubicBezTo>
                  <a:cubicBezTo>
                    <a:pt x="962" y="1324"/>
                    <a:pt x="1013" y="1317"/>
                    <a:pt x="1065" y="1317"/>
                  </a:cubicBezTo>
                  <a:cubicBezTo>
                    <a:pt x="1436" y="1317"/>
                    <a:pt x="1881" y="1648"/>
                    <a:pt x="2131" y="1829"/>
                  </a:cubicBezTo>
                  <a:cubicBezTo>
                    <a:pt x="2416" y="2035"/>
                    <a:pt x="2691" y="2261"/>
                    <a:pt x="2946" y="2516"/>
                  </a:cubicBezTo>
                  <a:cubicBezTo>
                    <a:pt x="2976" y="2546"/>
                    <a:pt x="3024" y="2559"/>
                    <a:pt x="3078" y="2559"/>
                  </a:cubicBezTo>
                  <a:cubicBezTo>
                    <a:pt x="3237" y="2559"/>
                    <a:pt x="3441" y="2447"/>
                    <a:pt x="3339" y="2330"/>
                  </a:cubicBezTo>
                  <a:cubicBezTo>
                    <a:pt x="3162" y="2134"/>
                    <a:pt x="3005" y="1898"/>
                    <a:pt x="2867" y="1672"/>
                  </a:cubicBezTo>
                  <a:cubicBezTo>
                    <a:pt x="2691" y="1368"/>
                    <a:pt x="2406" y="847"/>
                    <a:pt x="2642" y="513"/>
                  </a:cubicBezTo>
                  <a:cubicBezTo>
                    <a:pt x="2756" y="355"/>
                    <a:pt x="2939" y="283"/>
                    <a:pt x="3125" y="283"/>
                  </a:cubicBezTo>
                  <a:close/>
                  <a:moveTo>
                    <a:pt x="3295" y="0"/>
                  </a:moveTo>
                  <a:cubicBezTo>
                    <a:pt x="3031" y="0"/>
                    <a:pt x="2761" y="78"/>
                    <a:pt x="2553" y="199"/>
                  </a:cubicBezTo>
                  <a:cubicBezTo>
                    <a:pt x="2072" y="464"/>
                    <a:pt x="2062" y="965"/>
                    <a:pt x="2249" y="1427"/>
                  </a:cubicBezTo>
                  <a:cubicBezTo>
                    <a:pt x="2259" y="1436"/>
                    <a:pt x="2259" y="1446"/>
                    <a:pt x="2268" y="1456"/>
                  </a:cubicBezTo>
                  <a:cubicBezTo>
                    <a:pt x="1931" y="1239"/>
                    <a:pt x="1541" y="1042"/>
                    <a:pt x="1147" y="1042"/>
                  </a:cubicBezTo>
                  <a:cubicBezTo>
                    <a:pt x="1059" y="1042"/>
                    <a:pt x="971" y="1052"/>
                    <a:pt x="884" y="1073"/>
                  </a:cubicBezTo>
                  <a:cubicBezTo>
                    <a:pt x="413" y="1181"/>
                    <a:pt x="10" y="1741"/>
                    <a:pt x="167" y="2232"/>
                  </a:cubicBezTo>
                  <a:cubicBezTo>
                    <a:pt x="305" y="2664"/>
                    <a:pt x="835" y="2811"/>
                    <a:pt x="1247" y="2890"/>
                  </a:cubicBezTo>
                  <a:cubicBezTo>
                    <a:pt x="933" y="2968"/>
                    <a:pt x="619" y="3086"/>
                    <a:pt x="383" y="3292"/>
                  </a:cubicBezTo>
                  <a:cubicBezTo>
                    <a:pt x="0" y="3646"/>
                    <a:pt x="206" y="4117"/>
                    <a:pt x="570" y="4402"/>
                  </a:cubicBezTo>
                  <a:cubicBezTo>
                    <a:pt x="747" y="4546"/>
                    <a:pt x="951" y="4604"/>
                    <a:pt x="1158" y="4604"/>
                  </a:cubicBezTo>
                  <a:cubicBezTo>
                    <a:pt x="1432" y="4604"/>
                    <a:pt x="1714" y="4502"/>
                    <a:pt x="1954" y="4362"/>
                  </a:cubicBezTo>
                  <a:lnTo>
                    <a:pt x="1954" y="4362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97" y="5918"/>
                    <a:pt x="2191" y="6124"/>
                    <a:pt x="2564" y="6124"/>
                  </a:cubicBezTo>
                  <a:cubicBezTo>
                    <a:pt x="2637" y="6124"/>
                    <a:pt x="2710" y="6116"/>
                    <a:pt x="2779" y="6100"/>
                  </a:cubicBezTo>
                  <a:cubicBezTo>
                    <a:pt x="3182" y="6012"/>
                    <a:pt x="3417" y="5688"/>
                    <a:pt x="3565" y="5334"/>
                  </a:cubicBezTo>
                  <a:cubicBezTo>
                    <a:pt x="3682" y="5492"/>
                    <a:pt x="3849" y="5619"/>
                    <a:pt x="4095" y="5668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4" y="4585"/>
                    <a:pt x="5602" y="4633"/>
                    <a:pt x="5786" y="4633"/>
                  </a:cubicBezTo>
                  <a:cubicBezTo>
                    <a:pt x="5912" y="4633"/>
                    <a:pt x="6037" y="4611"/>
                    <a:pt x="6157" y="4559"/>
                  </a:cubicBezTo>
                  <a:cubicBezTo>
                    <a:pt x="6569" y="4392"/>
                    <a:pt x="6805" y="3803"/>
                    <a:pt x="6579" y="3400"/>
                  </a:cubicBezTo>
                  <a:cubicBezTo>
                    <a:pt x="6402" y="3086"/>
                    <a:pt x="6009" y="2968"/>
                    <a:pt x="5656" y="2919"/>
                  </a:cubicBezTo>
                  <a:cubicBezTo>
                    <a:pt x="5941" y="2801"/>
                    <a:pt x="6196" y="2654"/>
                    <a:pt x="6363" y="2438"/>
                  </a:cubicBezTo>
                  <a:cubicBezTo>
                    <a:pt x="6677" y="2035"/>
                    <a:pt x="6383" y="1525"/>
                    <a:pt x="6019" y="1269"/>
                  </a:cubicBezTo>
                  <a:cubicBezTo>
                    <a:pt x="5856" y="1155"/>
                    <a:pt x="5681" y="1107"/>
                    <a:pt x="5505" y="1107"/>
                  </a:cubicBezTo>
                  <a:cubicBezTo>
                    <a:pt x="5182" y="1107"/>
                    <a:pt x="4856" y="1269"/>
                    <a:pt x="4595" y="1485"/>
                  </a:cubicBezTo>
                  <a:cubicBezTo>
                    <a:pt x="4507" y="1564"/>
                    <a:pt x="4409" y="1652"/>
                    <a:pt x="4321" y="1751"/>
                  </a:cubicBezTo>
                  <a:cubicBezTo>
                    <a:pt x="4370" y="1220"/>
                    <a:pt x="4330" y="651"/>
                    <a:pt x="4016" y="288"/>
                  </a:cubicBezTo>
                  <a:cubicBezTo>
                    <a:pt x="3832" y="83"/>
                    <a:pt x="3566" y="0"/>
                    <a:pt x="32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9" name="Google Shape;4029;p21"/>
            <p:cNvSpPr/>
            <p:nvPr/>
          </p:nvSpPr>
          <p:spPr>
            <a:xfrm>
              <a:off x="7232778" y="961206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4169" y="281"/>
                  </a:moveTo>
                  <a:cubicBezTo>
                    <a:pt x="4261" y="281"/>
                    <a:pt x="4364" y="317"/>
                    <a:pt x="4478" y="398"/>
                  </a:cubicBezTo>
                  <a:cubicBezTo>
                    <a:pt x="5156" y="888"/>
                    <a:pt x="4223" y="2194"/>
                    <a:pt x="3869" y="2636"/>
                  </a:cubicBezTo>
                  <a:cubicBezTo>
                    <a:pt x="3769" y="2765"/>
                    <a:pt x="3877" y="2828"/>
                    <a:pt x="4002" y="2828"/>
                  </a:cubicBezTo>
                  <a:cubicBezTo>
                    <a:pt x="4087" y="2828"/>
                    <a:pt x="4179" y="2800"/>
                    <a:pt x="4223" y="2744"/>
                  </a:cubicBezTo>
                  <a:cubicBezTo>
                    <a:pt x="4449" y="2459"/>
                    <a:pt x="4723" y="2194"/>
                    <a:pt x="5018" y="1998"/>
                  </a:cubicBezTo>
                  <a:cubicBezTo>
                    <a:pt x="5175" y="1894"/>
                    <a:pt x="5354" y="1801"/>
                    <a:pt x="5539" y="1801"/>
                  </a:cubicBezTo>
                  <a:cubicBezTo>
                    <a:pt x="5597" y="1801"/>
                    <a:pt x="5656" y="1810"/>
                    <a:pt x="5715" y="1831"/>
                  </a:cubicBezTo>
                  <a:cubicBezTo>
                    <a:pt x="5931" y="1919"/>
                    <a:pt x="6216" y="2234"/>
                    <a:pt x="6206" y="2479"/>
                  </a:cubicBezTo>
                  <a:cubicBezTo>
                    <a:pt x="6187" y="2882"/>
                    <a:pt x="5440" y="2990"/>
                    <a:pt x="5146" y="3049"/>
                  </a:cubicBezTo>
                  <a:cubicBezTo>
                    <a:pt x="4831" y="3117"/>
                    <a:pt x="4517" y="3157"/>
                    <a:pt x="4193" y="3176"/>
                  </a:cubicBezTo>
                  <a:cubicBezTo>
                    <a:pt x="3971" y="3186"/>
                    <a:pt x="3854" y="3461"/>
                    <a:pt x="4139" y="3461"/>
                  </a:cubicBezTo>
                  <a:cubicBezTo>
                    <a:pt x="4144" y="3461"/>
                    <a:pt x="4149" y="3461"/>
                    <a:pt x="4154" y="3461"/>
                  </a:cubicBezTo>
                  <a:cubicBezTo>
                    <a:pt x="4323" y="3446"/>
                    <a:pt x="4521" y="3434"/>
                    <a:pt x="4726" y="3434"/>
                  </a:cubicBezTo>
                  <a:cubicBezTo>
                    <a:pt x="5211" y="3434"/>
                    <a:pt x="5742" y="3505"/>
                    <a:pt x="6059" y="3795"/>
                  </a:cubicBezTo>
                  <a:cubicBezTo>
                    <a:pt x="6334" y="4040"/>
                    <a:pt x="6265" y="4659"/>
                    <a:pt x="5892" y="4787"/>
                  </a:cubicBezTo>
                  <a:cubicBezTo>
                    <a:pt x="5845" y="4801"/>
                    <a:pt x="5795" y="4808"/>
                    <a:pt x="5743" y="4808"/>
                  </a:cubicBezTo>
                  <a:cubicBezTo>
                    <a:pt x="5377" y="4808"/>
                    <a:pt x="4924" y="4476"/>
                    <a:pt x="4674" y="4296"/>
                  </a:cubicBezTo>
                  <a:cubicBezTo>
                    <a:pt x="4390" y="4089"/>
                    <a:pt x="4115" y="3854"/>
                    <a:pt x="3869" y="3608"/>
                  </a:cubicBezTo>
                  <a:cubicBezTo>
                    <a:pt x="3839" y="3578"/>
                    <a:pt x="3789" y="3565"/>
                    <a:pt x="3734" y="3565"/>
                  </a:cubicBezTo>
                  <a:cubicBezTo>
                    <a:pt x="3573" y="3565"/>
                    <a:pt x="3364" y="3675"/>
                    <a:pt x="3467" y="3785"/>
                  </a:cubicBezTo>
                  <a:cubicBezTo>
                    <a:pt x="3643" y="3991"/>
                    <a:pt x="3801" y="4217"/>
                    <a:pt x="3948" y="4453"/>
                  </a:cubicBezTo>
                  <a:cubicBezTo>
                    <a:pt x="4115" y="4747"/>
                    <a:pt x="4399" y="5278"/>
                    <a:pt x="4164" y="5611"/>
                  </a:cubicBezTo>
                  <a:cubicBezTo>
                    <a:pt x="4051" y="5767"/>
                    <a:pt x="3874" y="5837"/>
                    <a:pt x="3693" y="5837"/>
                  </a:cubicBezTo>
                  <a:cubicBezTo>
                    <a:pt x="3463" y="5837"/>
                    <a:pt x="3228" y="5725"/>
                    <a:pt x="3113" y="5533"/>
                  </a:cubicBezTo>
                  <a:cubicBezTo>
                    <a:pt x="2907" y="5209"/>
                    <a:pt x="2907" y="4757"/>
                    <a:pt x="2936" y="4394"/>
                  </a:cubicBezTo>
                  <a:cubicBezTo>
                    <a:pt x="2946" y="4119"/>
                    <a:pt x="2986" y="3844"/>
                    <a:pt x="3044" y="3579"/>
                  </a:cubicBezTo>
                  <a:cubicBezTo>
                    <a:pt x="3065" y="3491"/>
                    <a:pt x="3002" y="3458"/>
                    <a:pt x="2918" y="3458"/>
                  </a:cubicBezTo>
                  <a:cubicBezTo>
                    <a:pt x="2806" y="3458"/>
                    <a:pt x="2656" y="3517"/>
                    <a:pt x="2622" y="3579"/>
                  </a:cubicBezTo>
                  <a:cubicBezTo>
                    <a:pt x="2446" y="3903"/>
                    <a:pt x="2210" y="4227"/>
                    <a:pt x="1925" y="4472"/>
                  </a:cubicBezTo>
                  <a:cubicBezTo>
                    <a:pt x="1784" y="4598"/>
                    <a:pt x="1611" y="4724"/>
                    <a:pt x="1422" y="4724"/>
                  </a:cubicBezTo>
                  <a:cubicBezTo>
                    <a:pt x="1374" y="4724"/>
                    <a:pt x="1326" y="4716"/>
                    <a:pt x="1277" y="4698"/>
                  </a:cubicBezTo>
                  <a:cubicBezTo>
                    <a:pt x="1032" y="4620"/>
                    <a:pt x="776" y="4315"/>
                    <a:pt x="737" y="4050"/>
                  </a:cubicBezTo>
                  <a:cubicBezTo>
                    <a:pt x="649" y="3382"/>
                    <a:pt x="2043" y="3265"/>
                    <a:pt x="2485" y="3225"/>
                  </a:cubicBezTo>
                  <a:cubicBezTo>
                    <a:pt x="2703" y="3197"/>
                    <a:pt x="2820" y="2940"/>
                    <a:pt x="2563" y="2940"/>
                  </a:cubicBezTo>
                  <a:cubicBezTo>
                    <a:pt x="2554" y="2940"/>
                    <a:pt x="2544" y="2940"/>
                    <a:pt x="2534" y="2941"/>
                  </a:cubicBezTo>
                  <a:cubicBezTo>
                    <a:pt x="2436" y="2950"/>
                    <a:pt x="2318" y="2960"/>
                    <a:pt x="2210" y="2970"/>
                  </a:cubicBezTo>
                  <a:cubicBezTo>
                    <a:pt x="2096" y="2979"/>
                    <a:pt x="1971" y="2985"/>
                    <a:pt x="1841" y="2985"/>
                  </a:cubicBezTo>
                  <a:cubicBezTo>
                    <a:pt x="1257" y="2985"/>
                    <a:pt x="596" y="2862"/>
                    <a:pt x="580" y="2332"/>
                  </a:cubicBezTo>
                  <a:cubicBezTo>
                    <a:pt x="580" y="2145"/>
                    <a:pt x="658" y="1821"/>
                    <a:pt x="874" y="1782"/>
                  </a:cubicBezTo>
                  <a:cubicBezTo>
                    <a:pt x="895" y="1778"/>
                    <a:pt x="915" y="1777"/>
                    <a:pt x="936" y="1777"/>
                  </a:cubicBezTo>
                  <a:cubicBezTo>
                    <a:pt x="1142" y="1777"/>
                    <a:pt x="1392" y="1939"/>
                    <a:pt x="1552" y="2037"/>
                  </a:cubicBezTo>
                  <a:cubicBezTo>
                    <a:pt x="1856" y="2224"/>
                    <a:pt x="2151" y="2459"/>
                    <a:pt x="2406" y="2715"/>
                  </a:cubicBezTo>
                  <a:cubicBezTo>
                    <a:pt x="2438" y="2743"/>
                    <a:pt x="2486" y="2756"/>
                    <a:pt x="2539" y="2756"/>
                  </a:cubicBezTo>
                  <a:cubicBezTo>
                    <a:pt x="2649" y="2756"/>
                    <a:pt x="2779" y="2703"/>
                    <a:pt x="2819" y="2636"/>
                  </a:cubicBezTo>
                  <a:cubicBezTo>
                    <a:pt x="2838" y="2607"/>
                    <a:pt x="2838" y="2567"/>
                    <a:pt x="2809" y="2528"/>
                  </a:cubicBezTo>
                  <a:cubicBezTo>
                    <a:pt x="2603" y="2332"/>
                    <a:pt x="2416" y="2116"/>
                    <a:pt x="2259" y="1890"/>
                  </a:cubicBezTo>
                  <a:cubicBezTo>
                    <a:pt x="2092" y="1664"/>
                    <a:pt x="1660" y="1075"/>
                    <a:pt x="1955" y="820"/>
                  </a:cubicBezTo>
                  <a:cubicBezTo>
                    <a:pt x="2038" y="746"/>
                    <a:pt x="2173" y="717"/>
                    <a:pt x="2309" y="717"/>
                  </a:cubicBezTo>
                  <a:cubicBezTo>
                    <a:pt x="2446" y="717"/>
                    <a:pt x="2583" y="746"/>
                    <a:pt x="2671" y="790"/>
                  </a:cubicBezTo>
                  <a:cubicBezTo>
                    <a:pt x="2848" y="888"/>
                    <a:pt x="2946" y="1065"/>
                    <a:pt x="2986" y="1262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6" y="1900"/>
                    <a:pt x="2986" y="2027"/>
                  </a:cubicBezTo>
                  <a:cubicBezTo>
                    <a:pt x="2981" y="2118"/>
                    <a:pt x="3052" y="2155"/>
                    <a:pt x="3137" y="2155"/>
                  </a:cubicBezTo>
                  <a:cubicBezTo>
                    <a:pt x="3255" y="2155"/>
                    <a:pt x="3400" y="2085"/>
                    <a:pt x="3418" y="1988"/>
                  </a:cubicBezTo>
                  <a:cubicBezTo>
                    <a:pt x="3447" y="1851"/>
                    <a:pt x="3467" y="1703"/>
                    <a:pt x="3467" y="1566"/>
                  </a:cubicBezTo>
                  <a:cubicBezTo>
                    <a:pt x="3547" y="1026"/>
                    <a:pt x="3747" y="281"/>
                    <a:pt x="4169" y="281"/>
                  </a:cubicBezTo>
                  <a:close/>
                  <a:moveTo>
                    <a:pt x="4242" y="0"/>
                  </a:moveTo>
                  <a:cubicBezTo>
                    <a:pt x="4168" y="0"/>
                    <a:pt x="4096" y="8"/>
                    <a:pt x="4026" y="24"/>
                  </a:cubicBezTo>
                  <a:cubicBezTo>
                    <a:pt x="3624" y="113"/>
                    <a:pt x="3398" y="437"/>
                    <a:pt x="3241" y="790"/>
                  </a:cubicBezTo>
                  <a:cubicBezTo>
                    <a:pt x="3123" y="623"/>
                    <a:pt x="2956" y="506"/>
                    <a:pt x="2711" y="456"/>
                  </a:cubicBezTo>
                  <a:cubicBezTo>
                    <a:pt x="2629" y="442"/>
                    <a:pt x="2537" y="434"/>
                    <a:pt x="2442" y="434"/>
                  </a:cubicBezTo>
                  <a:cubicBezTo>
                    <a:pt x="2076" y="434"/>
                    <a:pt x="1649" y="550"/>
                    <a:pt x="1493" y="869"/>
                  </a:cubicBezTo>
                  <a:cubicBezTo>
                    <a:pt x="1365" y="1104"/>
                    <a:pt x="1454" y="1379"/>
                    <a:pt x="1572" y="1615"/>
                  </a:cubicBezTo>
                  <a:cubicBezTo>
                    <a:pt x="1391" y="1539"/>
                    <a:pt x="1207" y="1491"/>
                    <a:pt x="1024" y="1491"/>
                  </a:cubicBezTo>
                  <a:cubicBezTo>
                    <a:pt x="898" y="1491"/>
                    <a:pt x="773" y="1514"/>
                    <a:pt x="649" y="1566"/>
                  </a:cubicBezTo>
                  <a:cubicBezTo>
                    <a:pt x="246" y="1733"/>
                    <a:pt x="1" y="2322"/>
                    <a:pt x="236" y="2725"/>
                  </a:cubicBezTo>
                  <a:cubicBezTo>
                    <a:pt x="413" y="3039"/>
                    <a:pt x="796" y="3157"/>
                    <a:pt x="1149" y="3206"/>
                  </a:cubicBezTo>
                  <a:cubicBezTo>
                    <a:pt x="865" y="3314"/>
                    <a:pt x="609" y="3471"/>
                    <a:pt x="442" y="3687"/>
                  </a:cubicBezTo>
                  <a:cubicBezTo>
                    <a:pt x="128" y="4089"/>
                    <a:pt x="423" y="4600"/>
                    <a:pt x="786" y="4855"/>
                  </a:cubicBezTo>
                  <a:cubicBezTo>
                    <a:pt x="949" y="4970"/>
                    <a:pt x="1125" y="5018"/>
                    <a:pt x="1302" y="5018"/>
                  </a:cubicBezTo>
                  <a:cubicBezTo>
                    <a:pt x="1627" y="5018"/>
                    <a:pt x="1956" y="4855"/>
                    <a:pt x="2210" y="4639"/>
                  </a:cubicBezTo>
                  <a:cubicBezTo>
                    <a:pt x="2308" y="4561"/>
                    <a:pt x="2396" y="4472"/>
                    <a:pt x="2485" y="4374"/>
                  </a:cubicBezTo>
                  <a:lnTo>
                    <a:pt x="2485" y="4374"/>
                  </a:lnTo>
                  <a:cubicBezTo>
                    <a:pt x="2436" y="4904"/>
                    <a:pt x="2475" y="5474"/>
                    <a:pt x="2799" y="5837"/>
                  </a:cubicBezTo>
                  <a:cubicBezTo>
                    <a:pt x="2978" y="6042"/>
                    <a:pt x="3241" y="6124"/>
                    <a:pt x="3513" y="6124"/>
                  </a:cubicBezTo>
                  <a:cubicBezTo>
                    <a:pt x="3777" y="6124"/>
                    <a:pt x="4049" y="6046"/>
                    <a:pt x="4262" y="5926"/>
                  </a:cubicBezTo>
                  <a:cubicBezTo>
                    <a:pt x="4733" y="5660"/>
                    <a:pt x="4743" y="5160"/>
                    <a:pt x="4557" y="4698"/>
                  </a:cubicBezTo>
                  <a:cubicBezTo>
                    <a:pt x="4557" y="4688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4" y="4886"/>
                    <a:pt x="5264" y="5083"/>
                    <a:pt x="5659" y="5083"/>
                  </a:cubicBezTo>
                  <a:cubicBezTo>
                    <a:pt x="5746" y="5083"/>
                    <a:pt x="5834" y="5073"/>
                    <a:pt x="5921" y="5052"/>
                  </a:cubicBezTo>
                  <a:cubicBezTo>
                    <a:pt x="6403" y="4944"/>
                    <a:pt x="6805" y="4384"/>
                    <a:pt x="6638" y="3893"/>
                  </a:cubicBezTo>
                  <a:cubicBezTo>
                    <a:pt x="6501" y="3461"/>
                    <a:pt x="5970" y="3314"/>
                    <a:pt x="5558" y="3235"/>
                  </a:cubicBezTo>
                  <a:cubicBezTo>
                    <a:pt x="5872" y="3157"/>
                    <a:pt x="6187" y="3039"/>
                    <a:pt x="6422" y="2833"/>
                  </a:cubicBezTo>
                  <a:cubicBezTo>
                    <a:pt x="6805" y="2479"/>
                    <a:pt x="6599" y="2008"/>
                    <a:pt x="6245" y="1723"/>
                  </a:cubicBezTo>
                  <a:cubicBezTo>
                    <a:pt x="6064" y="1579"/>
                    <a:pt x="5858" y="1521"/>
                    <a:pt x="5649" y="1521"/>
                  </a:cubicBezTo>
                  <a:cubicBezTo>
                    <a:pt x="5373" y="1521"/>
                    <a:pt x="5091" y="1623"/>
                    <a:pt x="4851" y="1762"/>
                  </a:cubicBezTo>
                  <a:cubicBezTo>
                    <a:pt x="5038" y="1399"/>
                    <a:pt x="5205" y="967"/>
                    <a:pt x="5106" y="584"/>
                  </a:cubicBezTo>
                  <a:cubicBezTo>
                    <a:pt x="5016" y="206"/>
                    <a:pt x="4617" y="0"/>
                    <a:pt x="4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0" name="Google Shape;4030;p21"/>
            <p:cNvSpPr/>
            <p:nvPr/>
          </p:nvSpPr>
          <p:spPr>
            <a:xfrm>
              <a:off x="7572691" y="952692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27" y="283"/>
                  </a:moveTo>
                  <a:cubicBezTo>
                    <a:pt x="3355" y="283"/>
                    <a:pt x="3588" y="392"/>
                    <a:pt x="3702" y="582"/>
                  </a:cubicBezTo>
                  <a:cubicBezTo>
                    <a:pt x="3899" y="916"/>
                    <a:pt x="3899" y="1358"/>
                    <a:pt x="3879" y="1731"/>
                  </a:cubicBezTo>
                  <a:cubicBezTo>
                    <a:pt x="3859" y="2006"/>
                    <a:pt x="383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4000" y="2667"/>
                    <a:pt x="4150" y="2608"/>
                    <a:pt x="4183" y="2546"/>
                  </a:cubicBezTo>
                  <a:cubicBezTo>
                    <a:pt x="4370" y="2222"/>
                    <a:pt x="4596" y="1898"/>
                    <a:pt x="4881" y="1652"/>
                  </a:cubicBezTo>
                  <a:cubicBezTo>
                    <a:pt x="5023" y="1526"/>
                    <a:pt x="5198" y="1392"/>
                    <a:pt x="5395" y="1392"/>
                  </a:cubicBezTo>
                  <a:cubicBezTo>
                    <a:pt x="5441" y="1392"/>
                    <a:pt x="5489" y="1400"/>
                    <a:pt x="5538" y="1417"/>
                  </a:cubicBezTo>
                  <a:cubicBezTo>
                    <a:pt x="5774" y="1505"/>
                    <a:pt x="6039" y="1810"/>
                    <a:pt x="6069" y="2065"/>
                  </a:cubicBezTo>
                  <a:cubicBezTo>
                    <a:pt x="6157" y="2732"/>
                    <a:pt x="4773" y="2860"/>
                    <a:pt x="4321" y="2899"/>
                  </a:cubicBezTo>
                  <a:cubicBezTo>
                    <a:pt x="4103" y="2928"/>
                    <a:pt x="3985" y="3185"/>
                    <a:pt x="4252" y="3185"/>
                  </a:cubicBezTo>
                  <a:cubicBezTo>
                    <a:pt x="4261" y="3185"/>
                    <a:pt x="4271" y="3185"/>
                    <a:pt x="4282" y="3184"/>
                  </a:cubicBezTo>
                  <a:cubicBezTo>
                    <a:pt x="4380" y="3174"/>
                    <a:pt x="4488" y="3165"/>
                    <a:pt x="4606" y="3145"/>
                  </a:cubicBezTo>
                  <a:cubicBezTo>
                    <a:pt x="4710" y="3138"/>
                    <a:pt x="4825" y="3134"/>
                    <a:pt x="4944" y="3134"/>
                  </a:cubicBezTo>
                  <a:cubicBezTo>
                    <a:pt x="5529" y="3134"/>
                    <a:pt x="6209" y="3246"/>
                    <a:pt x="6226" y="3793"/>
                  </a:cubicBezTo>
                  <a:cubicBezTo>
                    <a:pt x="6236" y="3979"/>
                    <a:pt x="6147" y="4304"/>
                    <a:pt x="5931" y="4343"/>
                  </a:cubicBezTo>
                  <a:cubicBezTo>
                    <a:pt x="5911" y="4346"/>
                    <a:pt x="5891" y="4348"/>
                    <a:pt x="5869" y="4348"/>
                  </a:cubicBezTo>
                  <a:cubicBezTo>
                    <a:pt x="5663" y="4348"/>
                    <a:pt x="5415" y="4185"/>
                    <a:pt x="5264" y="4087"/>
                  </a:cubicBezTo>
                  <a:cubicBezTo>
                    <a:pt x="4949" y="3901"/>
                    <a:pt x="4655" y="3665"/>
                    <a:pt x="4399" y="3410"/>
                  </a:cubicBezTo>
                  <a:cubicBezTo>
                    <a:pt x="4371" y="3378"/>
                    <a:pt x="4324" y="3365"/>
                    <a:pt x="4273" y="3365"/>
                  </a:cubicBezTo>
                  <a:cubicBezTo>
                    <a:pt x="4165" y="3365"/>
                    <a:pt x="4033" y="3422"/>
                    <a:pt x="3987" y="3489"/>
                  </a:cubicBezTo>
                  <a:cubicBezTo>
                    <a:pt x="3967" y="3518"/>
                    <a:pt x="3967" y="3557"/>
                    <a:pt x="4007" y="3587"/>
                  </a:cubicBezTo>
                  <a:cubicBezTo>
                    <a:pt x="4203" y="3793"/>
                    <a:pt x="4390" y="4009"/>
                    <a:pt x="4557" y="4235"/>
                  </a:cubicBezTo>
                  <a:cubicBezTo>
                    <a:pt x="4714" y="4451"/>
                    <a:pt x="5146" y="5050"/>
                    <a:pt x="4851" y="5305"/>
                  </a:cubicBezTo>
                  <a:cubicBezTo>
                    <a:pt x="4769" y="5377"/>
                    <a:pt x="4640" y="5407"/>
                    <a:pt x="4508" y="5407"/>
                  </a:cubicBezTo>
                  <a:cubicBezTo>
                    <a:pt x="4371" y="5407"/>
                    <a:pt x="4229" y="5375"/>
                    <a:pt x="4134" y="5325"/>
                  </a:cubicBezTo>
                  <a:cubicBezTo>
                    <a:pt x="3958" y="5236"/>
                    <a:pt x="3869" y="5050"/>
                    <a:pt x="3820" y="4863"/>
                  </a:cubicBezTo>
                  <a:cubicBezTo>
                    <a:pt x="3791" y="4745"/>
                    <a:pt x="3781" y="4618"/>
                    <a:pt x="3781" y="4490"/>
                  </a:cubicBezTo>
                  <a:cubicBezTo>
                    <a:pt x="3801" y="4362"/>
                    <a:pt x="3820" y="4225"/>
                    <a:pt x="3830" y="4097"/>
                  </a:cubicBezTo>
                  <a:cubicBezTo>
                    <a:pt x="3834" y="4007"/>
                    <a:pt x="3764" y="3969"/>
                    <a:pt x="3678" y="3969"/>
                  </a:cubicBezTo>
                  <a:cubicBezTo>
                    <a:pt x="3559" y="3969"/>
                    <a:pt x="3411" y="4040"/>
                    <a:pt x="3388" y="4137"/>
                  </a:cubicBezTo>
                  <a:cubicBezTo>
                    <a:pt x="3359" y="4274"/>
                    <a:pt x="3349" y="4421"/>
                    <a:pt x="3349" y="4559"/>
                  </a:cubicBezTo>
                  <a:cubicBezTo>
                    <a:pt x="3268" y="5099"/>
                    <a:pt x="3069" y="5844"/>
                    <a:pt x="2647" y="5844"/>
                  </a:cubicBezTo>
                  <a:cubicBezTo>
                    <a:pt x="2555" y="5844"/>
                    <a:pt x="2452" y="5808"/>
                    <a:pt x="2337" y="5727"/>
                  </a:cubicBezTo>
                  <a:cubicBezTo>
                    <a:pt x="1650" y="5236"/>
                    <a:pt x="2593" y="3930"/>
                    <a:pt x="2936" y="3489"/>
                  </a:cubicBezTo>
                  <a:cubicBezTo>
                    <a:pt x="3036" y="3359"/>
                    <a:pt x="2929" y="3297"/>
                    <a:pt x="2804" y="3297"/>
                  </a:cubicBezTo>
                  <a:cubicBezTo>
                    <a:pt x="2719" y="3297"/>
                    <a:pt x="2626" y="3325"/>
                    <a:pt x="2583" y="3381"/>
                  </a:cubicBezTo>
                  <a:cubicBezTo>
                    <a:pt x="2357" y="3665"/>
                    <a:pt x="2092" y="3930"/>
                    <a:pt x="1788" y="4127"/>
                  </a:cubicBezTo>
                  <a:cubicBezTo>
                    <a:pt x="1633" y="4223"/>
                    <a:pt x="1455" y="4319"/>
                    <a:pt x="1277" y="4319"/>
                  </a:cubicBezTo>
                  <a:cubicBezTo>
                    <a:pt x="1218" y="4319"/>
                    <a:pt x="1159" y="4308"/>
                    <a:pt x="1100" y="4284"/>
                  </a:cubicBezTo>
                  <a:cubicBezTo>
                    <a:pt x="884" y="4205"/>
                    <a:pt x="590" y="3891"/>
                    <a:pt x="600" y="3646"/>
                  </a:cubicBezTo>
                  <a:cubicBezTo>
                    <a:pt x="619" y="3243"/>
                    <a:pt x="1375" y="3125"/>
                    <a:pt x="1660" y="3076"/>
                  </a:cubicBezTo>
                  <a:cubicBezTo>
                    <a:pt x="1974" y="3007"/>
                    <a:pt x="2298" y="2968"/>
                    <a:pt x="2612" y="2949"/>
                  </a:cubicBezTo>
                  <a:cubicBezTo>
                    <a:pt x="2844" y="2929"/>
                    <a:pt x="2952" y="2663"/>
                    <a:pt x="2677" y="2663"/>
                  </a:cubicBezTo>
                  <a:cubicBezTo>
                    <a:pt x="2672" y="2663"/>
                    <a:pt x="2667" y="2664"/>
                    <a:pt x="2662" y="2664"/>
                  </a:cubicBezTo>
                  <a:cubicBezTo>
                    <a:pt x="2496" y="2678"/>
                    <a:pt x="2305" y="2689"/>
                    <a:pt x="2108" y="2689"/>
                  </a:cubicBezTo>
                  <a:cubicBezTo>
                    <a:pt x="1615" y="2689"/>
                    <a:pt x="1076" y="2617"/>
                    <a:pt x="747" y="2330"/>
                  </a:cubicBezTo>
                  <a:cubicBezTo>
                    <a:pt x="482" y="2084"/>
                    <a:pt x="541" y="1456"/>
                    <a:pt x="924" y="1338"/>
                  </a:cubicBezTo>
                  <a:cubicBezTo>
                    <a:pt x="971" y="1324"/>
                    <a:pt x="1021" y="1317"/>
                    <a:pt x="1072" y="1317"/>
                  </a:cubicBezTo>
                  <a:cubicBezTo>
                    <a:pt x="1436" y="1317"/>
                    <a:pt x="1882" y="1648"/>
                    <a:pt x="2131" y="1829"/>
                  </a:cubicBezTo>
                  <a:cubicBezTo>
                    <a:pt x="2426" y="2035"/>
                    <a:pt x="2701" y="2261"/>
                    <a:pt x="2946" y="2516"/>
                  </a:cubicBezTo>
                  <a:cubicBezTo>
                    <a:pt x="2976" y="2546"/>
                    <a:pt x="3025" y="2559"/>
                    <a:pt x="3079" y="2559"/>
                  </a:cubicBezTo>
                  <a:cubicBezTo>
                    <a:pt x="3238" y="2559"/>
                    <a:pt x="3442" y="2447"/>
                    <a:pt x="3339" y="2330"/>
                  </a:cubicBezTo>
                  <a:cubicBezTo>
                    <a:pt x="3162" y="2134"/>
                    <a:pt x="3005" y="1898"/>
                    <a:pt x="2868" y="1672"/>
                  </a:cubicBezTo>
                  <a:cubicBezTo>
                    <a:pt x="2691" y="1368"/>
                    <a:pt x="2416" y="847"/>
                    <a:pt x="2652" y="513"/>
                  </a:cubicBezTo>
                  <a:cubicBezTo>
                    <a:pt x="2762" y="355"/>
                    <a:pt x="2942" y="283"/>
                    <a:pt x="3127" y="283"/>
                  </a:cubicBezTo>
                  <a:close/>
                  <a:moveTo>
                    <a:pt x="3299" y="0"/>
                  </a:moveTo>
                  <a:cubicBezTo>
                    <a:pt x="3036" y="0"/>
                    <a:pt x="2766" y="78"/>
                    <a:pt x="2554" y="199"/>
                  </a:cubicBezTo>
                  <a:cubicBezTo>
                    <a:pt x="2082" y="464"/>
                    <a:pt x="2063" y="965"/>
                    <a:pt x="2249" y="1427"/>
                  </a:cubicBezTo>
                  <a:cubicBezTo>
                    <a:pt x="2259" y="1436"/>
                    <a:pt x="2269" y="1446"/>
                    <a:pt x="2269" y="1456"/>
                  </a:cubicBezTo>
                  <a:cubicBezTo>
                    <a:pt x="1939" y="1239"/>
                    <a:pt x="1544" y="1042"/>
                    <a:pt x="1148" y="1042"/>
                  </a:cubicBezTo>
                  <a:cubicBezTo>
                    <a:pt x="1060" y="1042"/>
                    <a:pt x="972" y="1052"/>
                    <a:pt x="884" y="1073"/>
                  </a:cubicBezTo>
                  <a:cubicBezTo>
                    <a:pt x="413" y="1181"/>
                    <a:pt x="10" y="1741"/>
                    <a:pt x="168" y="2232"/>
                  </a:cubicBezTo>
                  <a:cubicBezTo>
                    <a:pt x="305" y="2664"/>
                    <a:pt x="835" y="2811"/>
                    <a:pt x="1248" y="2890"/>
                  </a:cubicBezTo>
                  <a:cubicBezTo>
                    <a:pt x="933" y="2968"/>
                    <a:pt x="619" y="3086"/>
                    <a:pt x="384" y="3292"/>
                  </a:cubicBezTo>
                  <a:cubicBezTo>
                    <a:pt x="1" y="3646"/>
                    <a:pt x="207" y="4117"/>
                    <a:pt x="570" y="4402"/>
                  </a:cubicBezTo>
                  <a:cubicBezTo>
                    <a:pt x="748" y="4546"/>
                    <a:pt x="951" y="4604"/>
                    <a:pt x="1158" y="4604"/>
                  </a:cubicBezTo>
                  <a:cubicBezTo>
                    <a:pt x="1433" y="4604"/>
                    <a:pt x="1714" y="4502"/>
                    <a:pt x="1955" y="4362"/>
                  </a:cubicBezTo>
                  <a:lnTo>
                    <a:pt x="1955" y="4362"/>
                  </a:lnTo>
                  <a:cubicBezTo>
                    <a:pt x="1778" y="4716"/>
                    <a:pt x="1601" y="5148"/>
                    <a:pt x="1699" y="5541"/>
                  </a:cubicBezTo>
                  <a:cubicBezTo>
                    <a:pt x="1798" y="5918"/>
                    <a:pt x="2191" y="6124"/>
                    <a:pt x="2570" y="6124"/>
                  </a:cubicBezTo>
                  <a:cubicBezTo>
                    <a:pt x="2645" y="6124"/>
                    <a:pt x="2718" y="6116"/>
                    <a:pt x="2789" y="6100"/>
                  </a:cubicBezTo>
                  <a:cubicBezTo>
                    <a:pt x="3182" y="6012"/>
                    <a:pt x="3418" y="5688"/>
                    <a:pt x="3565" y="5334"/>
                  </a:cubicBezTo>
                  <a:cubicBezTo>
                    <a:pt x="3683" y="5501"/>
                    <a:pt x="3859" y="5619"/>
                    <a:pt x="4105" y="5668"/>
                  </a:cubicBezTo>
                  <a:cubicBezTo>
                    <a:pt x="4184" y="5683"/>
                    <a:pt x="4274" y="5691"/>
                    <a:pt x="4369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0"/>
                    <a:pt x="5362" y="4745"/>
                    <a:pt x="5234" y="4510"/>
                  </a:cubicBezTo>
                  <a:lnTo>
                    <a:pt x="5234" y="4510"/>
                  </a:lnTo>
                  <a:cubicBezTo>
                    <a:pt x="5415" y="4585"/>
                    <a:pt x="5602" y="4633"/>
                    <a:pt x="5786" y="4633"/>
                  </a:cubicBezTo>
                  <a:cubicBezTo>
                    <a:pt x="5912" y="4633"/>
                    <a:pt x="6037" y="4611"/>
                    <a:pt x="6157" y="4559"/>
                  </a:cubicBezTo>
                  <a:cubicBezTo>
                    <a:pt x="6569" y="4392"/>
                    <a:pt x="6805" y="3803"/>
                    <a:pt x="6579" y="3400"/>
                  </a:cubicBezTo>
                  <a:cubicBezTo>
                    <a:pt x="6403" y="3086"/>
                    <a:pt x="6020" y="2968"/>
                    <a:pt x="5666" y="2919"/>
                  </a:cubicBezTo>
                  <a:cubicBezTo>
                    <a:pt x="5951" y="2801"/>
                    <a:pt x="6196" y="2654"/>
                    <a:pt x="6373" y="2438"/>
                  </a:cubicBezTo>
                  <a:cubicBezTo>
                    <a:pt x="6687" y="2035"/>
                    <a:pt x="6393" y="1525"/>
                    <a:pt x="6029" y="1269"/>
                  </a:cubicBezTo>
                  <a:cubicBezTo>
                    <a:pt x="5867" y="1155"/>
                    <a:pt x="5690" y="1107"/>
                    <a:pt x="5513" y="1107"/>
                  </a:cubicBezTo>
                  <a:cubicBezTo>
                    <a:pt x="5188" y="1107"/>
                    <a:pt x="4860" y="1269"/>
                    <a:pt x="4606" y="1485"/>
                  </a:cubicBezTo>
                  <a:cubicBezTo>
                    <a:pt x="4507" y="1564"/>
                    <a:pt x="4419" y="1652"/>
                    <a:pt x="4331" y="1751"/>
                  </a:cubicBezTo>
                  <a:cubicBezTo>
                    <a:pt x="4380" y="1220"/>
                    <a:pt x="4331" y="651"/>
                    <a:pt x="4017" y="288"/>
                  </a:cubicBezTo>
                  <a:cubicBezTo>
                    <a:pt x="3832" y="83"/>
                    <a:pt x="3569" y="0"/>
                    <a:pt x="32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1" name="Google Shape;4031;p21"/>
            <p:cNvSpPr/>
            <p:nvPr/>
          </p:nvSpPr>
          <p:spPr>
            <a:xfrm>
              <a:off x="7912291" y="961206"/>
              <a:ext cx="211950" cy="191023"/>
            </a:xfrm>
            <a:custGeom>
              <a:avLst/>
              <a:gdLst/>
              <a:ahLst/>
              <a:cxnLst/>
              <a:rect l="l" t="t" r="r" b="b"/>
              <a:pathLst>
                <a:path w="6796" h="6125" extrusionOk="0">
                  <a:moveTo>
                    <a:pt x="4159" y="281"/>
                  </a:moveTo>
                  <a:cubicBezTo>
                    <a:pt x="4251" y="281"/>
                    <a:pt x="4354" y="317"/>
                    <a:pt x="4468" y="398"/>
                  </a:cubicBezTo>
                  <a:cubicBezTo>
                    <a:pt x="5146" y="888"/>
                    <a:pt x="4213" y="2194"/>
                    <a:pt x="3869" y="2636"/>
                  </a:cubicBezTo>
                  <a:cubicBezTo>
                    <a:pt x="3770" y="2765"/>
                    <a:pt x="3877" y="2828"/>
                    <a:pt x="4002" y="2828"/>
                  </a:cubicBezTo>
                  <a:cubicBezTo>
                    <a:pt x="4087" y="2828"/>
                    <a:pt x="4179" y="2800"/>
                    <a:pt x="4223" y="2744"/>
                  </a:cubicBezTo>
                  <a:cubicBezTo>
                    <a:pt x="4439" y="2459"/>
                    <a:pt x="4714" y="2194"/>
                    <a:pt x="5018" y="1998"/>
                  </a:cubicBezTo>
                  <a:cubicBezTo>
                    <a:pt x="5167" y="1894"/>
                    <a:pt x="5351" y="1801"/>
                    <a:pt x="5533" y="1801"/>
                  </a:cubicBezTo>
                  <a:cubicBezTo>
                    <a:pt x="5591" y="1801"/>
                    <a:pt x="5649" y="1810"/>
                    <a:pt x="5706" y="1831"/>
                  </a:cubicBezTo>
                  <a:cubicBezTo>
                    <a:pt x="5922" y="1919"/>
                    <a:pt x="6216" y="2234"/>
                    <a:pt x="6206" y="2479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17"/>
                    <a:pt x="4508" y="3157"/>
                    <a:pt x="4193" y="3176"/>
                  </a:cubicBezTo>
                  <a:cubicBezTo>
                    <a:pt x="3962" y="3186"/>
                    <a:pt x="3853" y="3461"/>
                    <a:pt x="4130" y="3461"/>
                  </a:cubicBezTo>
                  <a:cubicBezTo>
                    <a:pt x="4134" y="3461"/>
                    <a:pt x="4139" y="3461"/>
                    <a:pt x="4144" y="3461"/>
                  </a:cubicBezTo>
                  <a:cubicBezTo>
                    <a:pt x="4314" y="3446"/>
                    <a:pt x="4511" y="3434"/>
                    <a:pt x="4717" y="3434"/>
                  </a:cubicBezTo>
                  <a:cubicBezTo>
                    <a:pt x="5202" y="3434"/>
                    <a:pt x="5735" y="3505"/>
                    <a:pt x="6059" y="3795"/>
                  </a:cubicBezTo>
                  <a:cubicBezTo>
                    <a:pt x="6324" y="4040"/>
                    <a:pt x="6265" y="4659"/>
                    <a:pt x="5882" y="4787"/>
                  </a:cubicBezTo>
                  <a:cubicBezTo>
                    <a:pt x="5835" y="4801"/>
                    <a:pt x="5785" y="4808"/>
                    <a:pt x="5734" y="4808"/>
                  </a:cubicBezTo>
                  <a:cubicBezTo>
                    <a:pt x="5369" y="4808"/>
                    <a:pt x="4923" y="4476"/>
                    <a:pt x="4665" y="4296"/>
                  </a:cubicBezTo>
                  <a:cubicBezTo>
                    <a:pt x="4380" y="4089"/>
                    <a:pt x="4105" y="3854"/>
                    <a:pt x="3860" y="3608"/>
                  </a:cubicBezTo>
                  <a:cubicBezTo>
                    <a:pt x="3830" y="3578"/>
                    <a:pt x="3780" y="3565"/>
                    <a:pt x="3726" y="3565"/>
                  </a:cubicBezTo>
                  <a:cubicBezTo>
                    <a:pt x="3567" y="3565"/>
                    <a:pt x="3362" y="3675"/>
                    <a:pt x="3457" y="3785"/>
                  </a:cubicBezTo>
                  <a:cubicBezTo>
                    <a:pt x="3644" y="3991"/>
                    <a:pt x="3801" y="4217"/>
                    <a:pt x="3938" y="4453"/>
                  </a:cubicBezTo>
                  <a:cubicBezTo>
                    <a:pt x="4115" y="4747"/>
                    <a:pt x="4390" y="5278"/>
                    <a:pt x="4154" y="5611"/>
                  </a:cubicBezTo>
                  <a:cubicBezTo>
                    <a:pt x="4046" y="5767"/>
                    <a:pt x="3869" y="5837"/>
                    <a:pt x="3687" y="5837"/>
                  </a:cubicBezTo>
                  <a:cubicBezTo>
                    <a:pt x="3457" y="5837"/>
                    <a:pt x="3219" y="5725"/>
                    <a:pt x="3104" y="5533"/>
                  </a:cubicBezTo>
                  <a:cubicBezTo>
                    <a:pt x="2897" y="5209"/>
                    <a:pt x="2907" y="4757"/>
                    <a:pt x="2927" y="4394"/>
                  </a:cubicBezTo>
                  <a:cubicBezTo>
                    <a:pt x="2946" y="4119"/>
                    <a:pt x="2976" y="3844"/>
                    <a:pt x="3045" y="3579"/>
                  </a:cubicBezTo>
                  <a:cubicBezTo>
                    <a:pt x="3061" y="3491"/>
                    <a:pt x="2998" y="3458"/>
                    <a:pt x="2914" y="3458"/>
                  </a:cubicBezTo>
                  <a:cubicBezTo>
                    <a:pt x="2801" y="3458"/>
                    <a:pt x="2652" y="3517"/>
                    <a:pt x="2613" y="3579"/>
                  </a:cubicBezTo>
                  <a:cubicBezTo>
                    <a:pt x="2436" y="3903"/>
                    <a:pt x="2200" y="4227"/>
                    <a:pt x="1925" y="4472"/>
                  </a:cubicBezTo>
                  <a:cubicBezTo>
                    <a:pt x="1784" y="4598"/>
                    <a:pt x="1605" y="4724"/>
                    <a:pt x="1413" y="4724"/>
                  </a:cubicBezTo>
                  <a:cubicBezTo>
                    <a:pt x="1365" y="4724"/>
                    <a:pt x="1317" y="4716"/>
                    <a:pt x="1267" y="4698"/>
                  </a:cubicBezTo>
                  <a:cubicBezTo>
                    <a:pt x="1032" y="4620"/>
                    <a:pt x="767" y="4315"/>
                    <a:pt x="737" y="4050"/>
                  </a:cubicBezTo>
                  <a:cubicBezTo>
                    <a:pt x="649" y="3382"/>
                    <a:pt x="2033" y="3265"/>
                    <a:pt x="2475" y="3225"/>
                  </a:cubicBezTo>
                  <a:cubicBezTo>
                    <a:pt x="2693" y="3197"/>
                    <a:pt x="2820" y="2940"/>
                    <a:pt x="2554" y="2940"/>
                  </a:cubicBezTo>
                  <a:cubicBezTo>
                    <a:pt x="2545" y="2940"/>
                    <a:pt x="2535" y="2940"/>
                    <a:pt x="2524" y="2941"/>
                  </a:cubicBezTo>
                  <a:cubicBezTo>
                    <a:pt x="2426" y="2950"/>
                    <a:pt x="2318" y="2960"/>
                    <a:pt x="2200" y="2970"/>
                  </a:cubicBezTo>
                  <a:cubicBezTo>
                    <a:pt x="2086" y="2979"/>
                    <a:pt x="1961" y="2985"/>
                    <a:pt x="1833" y="2985"/>
                  </a:cubicBezTo>
                  <a:cubicBezTo>
                    <a:pt x="1251" y="2985"/>
                    <a:pt x="596" y="2862"/>
                    <a:pt x="580" y="2332"/>
                  </a:cubicBezTo>
                  <a:cubicBezTo>
                    <a:pt x="570" y="2145"/>
                    <a:pt x="649" y="1821"/>
                    <a:pt x="875" y="1782"/>
                  </a:cubicBezTo>
                  <a:cubicBezTo>
                    <a:pt x="895" y="1778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42" y="2037"/>
                  </a:cubicBezTo>
                  <a:cubicBezTo>
                    <a:pt x="1857" y="2224"/>
                    <a:pt x="2141" y="2459"/>
                    <a:pt x="2406" y="2715"/>
                  </a:cubicBezTo>
                  <a:cubicBezTo>
                    <a:pt x="2435" y="2743"/>
                    <a:pt x="2481" y="2756"/>
                    <a:pt x="2533" y="2756"/>
                  </a:cubicBezTo>
                  <a:cubicBezTo>
                    <a:pt x="2641" y="2756"/>
                    <a:pt x="2772" y="2703"/>
                    <a:pt x="2819" y="2636"/>
                  </a:cubicBezTo>
                  <a:cubicBezTo>
                    <a:pt x="2838" y="2607"/>
                    <a:pt x="2838" y="2567"/>
                    <a:pt x="2799" y="252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64"/>
                    <a:pt x="1660" y="1075"/>
                    <a:pt x="1955" y="820"/>
                  </a:cubicBezTo>
                  <a:cubicBezTo>
                    <a:pt x="2038" y="746"/>
                    <a:pt x="2171" y="717"/>
                    <a:pt x="2306" y="717"/>
                  </a:cubicBezTo>
                  <a:cubicBezTo>
                    <a:pt x="2441" y="717"/>
                    <a:pt x="2578" y="746"/>
                    <a:pt x="2672" y="790"/>
                  </a:cubicBezTo>
                  <a:cubicBezTo>
                    <a:pt x="2848" y="888"/>
                    <a:pt x="2937" y="1065"/>
                    <a:pt x="2986" y="1262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6" y="1900"/>
                    <a:pt x="2976" y="2027"/>
                  </a:cubicBezTo>
                  <a:cubicBezTo>
                    <a:pt x="2972" y="2118"/>
                    <a:pt x="3042" y="2155"/>
                    <a:pt x="3128" y="2155"/>
                  </a:cubicBezTo>
                  <a:cubicBezTo>
                    <a:pt x="3247" y="2155"/>
                    <a:pt x="3395" y="2085"/>
                    <a:pt x="3418" y="1988"/>
                  </a:cubicBezTo>
                  <a:cubicBezTo>
                    <a:pt x="3447" y="1851"/>
                    <a:pt x="3457" y="1703"/>
                    <a:pt x="3457" y="1566"/>
                  </a:cubicBezTo>
                  <a:cubicBezTo>
                    <a:pt x="3538" y="1026"/>
                    <a:pt x="3737" y="281"/>
                    <a:pt x="4159" y="281"/>
                  </a:cubicBezTo>
                  <a:close/>
                  <a:moveTo>
                    <a:pt x="4232" y="0"/>
                  </a:moveTo>
                  <a:cubicBezTo>
                    <a:pt x="4159" y="0"/>
                    <a:pt x="4086" y="8"/>
                    <a:pt x="4017" y="24"/>
                  </a:cubicBezTo>
                  <a:cubicBezTo>
                    <a:pt x="3624" y="113"/>
                    <a:pt x="3388" y="437"/>
                    <a:pt x="3241" y="790"/>
                  </a:cubicBezTo>
                  <a:cubicBezTo>
                    <a:pt x="3123" y="623"/>
                    <a:pt x="2946" y="506"/>
                    <a:pt x="2701" y="456"/>
                  </a:cubicBezTo>
                  <a:cubicBezTo>
                    <a:pt x="2619" y="442"/>
                    <a:pt x="2528" y="434"/>
                    <a:pt x="2432" y="434"/>
                  </a:cubicBezTo>
                  <a:cubicBezTo>
                    <a:pt x="2066" y="434"/>
                    <a:pt x="1639" y="550"/>
                    <a:pt x="1483" y="869"/>
                  </a:cubicBezTo>
                  <a:cubicBezTo>
                    <a:pt x="1366" y="1104"/>
                    <a:pt x="1444" y="1379"/>
                    <a:pt x="1562" y="1615"/>
                  </a:cubicBezTo>
                  <a:cubicBezTo>
                    <a:pt x="1382" y="1539"/>
                    <a:pt x="1198" y="1491"/>
                    <a:pt x="1016" y="1491"/>
                  </a:cubicBezTo>
                  <a:cubicBezTo>
                    <a:pt x="892" y="1491"/>
                    <a:pt x="769" y="1514"/>
                    <a:pt x="649" y="1566"/>
                  </a:cubicBezTo>
                  <a:cubicBezTo>
                    <a:pt x="236" y="1733"/>
                    <a:pt x="1" y="2322"/>
                    <a:pt x="227" y="2725"/>
                  </a:cubicBezTo>
                  <a:cubicBezTo>
                    <a:pt x="403" y="3039"/>
                    <a:pt x="786" y="3157"/>
                    <a:pt x="1140" y="3206"/>
                  </a:cubicBezTo>
                  <a:cubicBezTo>
                    <a:pt x="855" y="3314"/>
                    <a:pt x="600" y="3471"/>
                    <a:pt x="433" y="3687"/>
                  </a:cubicBezTo>
                  <a:cubicBezTo>
                    <a:pt x="119" y="4089"/>
                    <a:pt x="413" y="4600"/>
                    <a:pt x="776" y="4855"/>
                  </a:cubicBezTo>
                  <a:cubicBezTo>
                    <a:pt x="939" y="4970"/>
                    <a:pt x="1116" y="5018"/>
                    <a:pt x="1293" y="5018"/>
                  </a:cubicBezTo>
                  <a:cubicBezTo>
                    <a:pt x="1618" y="5018"/>
                    <a:pt x="1946" y="4855"/>
                    <a:pt x="2200" y="4639"/>
                  </a:cubicBezTo>
                  <a:cubicBezTo>
                    <a:pt x="2298" y="4561"/>
                    <a:pt x="2387" y="4472"/>
                    <a:pt x="2475" y="4374"/>
                  </a:cubicBezTo>
                  <a:lnTo>
                    <a:pt x="2475" y="4374"/>
                  </a:lnTo>
                  <a:cubicBezTo>
                    <a:pt x="2426" y="4904"/>
                    <a:pt x="2465" y="5474"/>
                    <a:pt x="2789" y="5837"/>
                  </a:cubicBezTo>
                  <a:cubicBezTo>
                    <a:pt x="2969" y="6042"/>
                    <a:pt x="3232" y="6124"/>
                    <a:pt x="3504" y="6124"/>
                  </a:cubicBezTo>
                  <a:cubicBezTo>
                    <a:pt x="3767" y="6124"/>
                    <a:pt x="4040" y="6046"/>
                    <a:pt x="4252" y="5926"/>
                  </a:cubicBezTo>
                  <a:cubicBezTo>
                    <a:pt x="4724" y="5660"/>
                    <a:pt x="4743" y="5160"/>
                    <a:pt x="4547" y="4698"/>
                  </a:cubicBezTo>
                  <a:cubicBezTo>
                    <a:pt x="4547" y="4688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66" y="4886"/>
                    <a:pt x="5255" y="5083"/>
                    <a:pt x="5649" y="5083"/>
                  </a:cubicBezTo>
                  <a:cubicBezTo>
                    <a:pt x="5736" y="5083"/>
                    <a:pt x="5824" y="5073"/>
                    <a:pt x="5912" y="5052"/>
                  </a:cubicBezTo>
                  <a:cubicBezTo>
                    <a:pt x="6393" y="4944"/>
                    <a:pt x="6795" y="4384"/>
                    <a:pt x="6638" y="3893"/>
                  </a:cubicBezTo>
                  <a:cubicBezTo>
                    <a:pt x="6501" y="3461"/>
                    <a:pt x="5961" y="3314"/>
                    <a:pt x="5548" y="3235"/>
                  </a:cubicBezTo>
                  <a:cubicBezTo>
                    <a:pt x="5872" y="3157"/>
                    <a:pt x="6187" y="3039"/>
                    <a:pt x="6413" y="2833"/>
                  </a:cubicBezTo>
                  <a:cubicBezTo>
                    <a:pt x="6795" y="2479"/>
                    <a:pt x="6599" y="2008"/>
                    <a:pt x="6236" y="1723"/>
                  </a:cubicBezTo>
                  <a:cubicBezTo>
                    <a:pt x="6054" y="1579"/>
                    <a:pt x="5848" y="1521"/>
                    <a:pt x="5639" y="1521"/>
                  </a:cubicBezTo>
                  <a:cubicBezTo>
                    <a:pt x="5363" y="1521"/>
                    <a:pt x="5082" y="1623"/>
                    <a:pt x="4841" y="1762"/>
                  </a:cubicBezTo>
                  <a:cubicBezTo>
                    <a:pt x="5028" y="1399"/>
                    <a:pt x="5195" y="967"/>
                    <a:pt x="5097" y="584"/>
                  </a:cubicBezTo>
                  <a:cubicBezTo>
                    <a:pt x="5006" y="206"/>
                    <a:pt x="4607" y="0"/>
                    <a:pt x="4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2" name="Google Shape;4032;p21"/>
            <p:cNvSpPr/>
            <p:nvPr/>
          </p:nvSpPr>
          <p:spPr>
            <a:xfrm>
              <a:off x="8252204" y="952692"/>
              <a:ext cx="211950" cy="191023"/>
            </a:xfrm>
            <a:custGeom>
              <a:avLst/>
              <a:gdLst/>
              <a:ahLst/>
              <a:cxnLst/>
              <a:rect l="l" t="t" r="r" b="b"/>
              <a:pathLst>
                <a:path w="6796" h="6125" extrusionOk="0">
                  <a:moveTo>
                    <a:pt x="3117" y="283"/>
                  </a:moveTo>
                  <a:cubicBezTo>
                    <a:pt x="3345" y="283"/>
                    <a:pt x="3579" y="392"/>
                    <a:pt x="3693" y="582"/>
                  </a:cubicBezTo>
                  <a:cubicBezTo>
                    <a:pt x="3899" y="916"/>
                    <a:pt x="3889" y="1358"/>
                    <a:pt x="3869" y="1731"/>
                  </a:cubicBezTo>
                  <a:cubicBezTo>
                    <a:pt x="3850" y="2006"/>
                    <a:pt x="3820" y="2281"/>
                    <a:pt x="3761" y="2546"/>
                  </a:cubicBezTo>
                  <a:cubicBezTo>
                    <a:pt x="3740" y="2634"/>
                    <a:pt x="3802" y="2667"/>
                    <a:pt x="3884" y="2667"/>
                  </a:cubicBezTo>
                  <a:cubicBezTo>
                    <a:pt x="3995" y="2667"/>
                    <a:pt x="4144" y="2608"/>
                    <a:pt x="4184" y="2546"/>
                  </a:cubicBezTo>
                  <a:cubicBezTo>
                    <a:pt x="4360" y="2222"/>
                    <a:pt x="4596" y="1898"/>
                    <a:pt x="4871" y="1652"/>
                  </a:cubicBezTo>
                  <a:cubicBezTo>
                    <a:pt x="5014" y="1526"/>
                    <a:pt x="5195" y="1392"/>
                    <a:pt x="5389" y="1392"/>
                  </a:cubicBezTo>
                  <a:cubicBezTo>
                    <a:pt x="5435" y="1392"/>
                    <a:pt x="5482" y="1400"/>
                    <a:pt x="5529" y="1417"/>
                  </a:cubicBezTo>
                  <a:cubicBezTo>
                    <a:pt x="5764" y="1505"/>
                    <a:pt x="6030" y="1810"/>
                    <a:pt x="6059" y="2065"/>
                  </a:cubicBezTo>
                  <a:cubicBezTo>
                    <a:pt x="6147" y="2732"/>
                    <a:pt x="4763" y="2860"/>
                    <a:pt x="4321" y="2899"/>
                  </a:cubicBezTo>
                  <a:cubicBezTo>
                    <a:pt x="4103" y="2928"/>
                    <a:pt x="3977" y="3185"/>
                    <a:pt x="4242" y="3185"/>
                  </a:cubicBezTo>
                  <a:cubicBezTo>
                    <a:pt x="4252" y="3185"/>
                    <a:pt x="4262" y="3185"/>
                    <a:pt x="4272" y="3184"/>
                  </a:cubicBezTo>
                  <a:cubicBezTo>
                    <a:pt x="4370" y="3174"/>
                    <a:pt x="4478" y="3165"/>
                    <a:pt x="4596" y="3145"/>
                  </a:cubicBezTo>
                  <a:cubicBezTo>
                    <a:pt x="4702" y="3138"/>
                    <a:pt x="4818" y="3134"/>
                    <a:pt x="4938" y="3134"/>
                  </a:cubicBezTo>
                  <a:cubicBezTo>
                    <a:pt x="5526" y="3134"/>
                    <a:pt x="6200" y="3246"/>
                    <a:pt x="6216" y="3793"/>
                  </a:cubicBezTo>
                  <a:cubicBezTo>
                    <a:pt x="6226" y="3979"/>
                    <a:pt x="6147" y="4304"/>
                    <a:pt x="5922" y="4343"/>
                  </a:cubicBezTo>
                  <a:cubicBezTo>
                    <a:pt x="5902" y="4346"/>
                    <a:pt x="5881" y="4348"/>
                    <a:pt x="5860" y="4348"/>
                  </a:cubicBezTo>
                  <a:cubicBezTo>
                    <a:pt x="5654" y="4348"/>
                    <a:pt x="5405" y="4185"/>
                    <a:pt x="5254" y="4087"/>
                  </a:cubicBezTo>
                  <a:cubicBezTo>
                    <a:pt x="4940" y="3901"/>
                    <a:pt x="4655" y="3665"/>
                    <a:pt x="4390" y="3410"/>
                  </a:cubicBezTo>
                  <a:cubicBezTo>
                    <a:pt x="4361" y="3378"/>
                    <a:pt x="4315" y="3365"/>
                    <a:pt x="4263" y="3365"/>
                  </a:cubicBezTo>
                  <a:cubicBezTo>
                    <a:pt x="4155" y="3365"/>
                    <a:pt x="4024" y="3422"/>
                    <a:pt x="3977" y="3489"/>
                  </a:cubicBezTo>
                  <a:cubicBezTo>
                    <a:pt x="3958" y="3518"/>
                    <a:pt x="3958" y="3557"/>
                    <a:pt x="3997" y="3587"/>
                  </a:cubicBezTo>
                  <a:cubicBezTo>
                    <a:pt x="4193" y="3793"/>
                    <a:pt x="4380" y="4009"/>
                    <a:pt x="4547" y="4235"/>
                  </a:cubicBezTo>
                  <a:cubicBezTo>
                    <a:pt x="4704" y="4451"/>
                    <a:pt x="5136" y="5050"/>
                    <a:pt x="4841" y="5305"/>
                  </a:cubicBezTo>
                  <a:cubicBezTo>
                    <a:pt x="4764" y="5377"/>
                    <a:pt x="4636" y="5407"/>
                    <a:pt x="4502" y="5407"/>
                  </a:cubicBezTo>
                  <a:cubicBezTo>
                    <a:pt x="4363" y="5407"/>
                    <a:pt x="4220" y="5375"/>
                    <a:pt x="4125" y="5325"/>
                  </a:cubicBezTo>
                  <a:cubicBezTo>
                    <a:pt x="3948" y="5236"/>
                    <a:pt x="3860" y="5050"/>
                    <a:pt x="3810" y="4863"/>
                  </a:cubicBezTo>
                  <a:cubicBezTo>
                    <a:pt x="3791" y="4745"/>
                    <a:pt x="3771" y="4618"/>
                    <a:pt x="3771" y="4490"/>
                  </a:cubicBezTo>
                  <a:cubicBezTo>
                    <a:pt x="3791" y="4362"/>
                    <a:pt x="3810" y="4225"/>
                    <a:pt x="3820" y="4097"/>
                  </a:cubicBezTo>
                  <a:cubicBezTo>
                    <a:pt x="3824" y="4007"/>
                    <a:pt x="3754" y="3969"/>
                    <a:pt x="3668" y="3969"/>
                  </a:cubicBezTo>
                  <a:cubicBezTo>
                    <a:pt x="3549" y="3969"/>
                    <a:pt x="3401" y="4040"/>
                    <a:pt x="3378" y="4137"/>
                  </a:cubicBezTo>
                  <a:cubicBezTo>
                    <a:pt x="3349" y="4274"/>
                    <a:pt x="3339" y="4421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8"/>
                    <a:pt x="2328" y="5727"/>
                  </a:cubicBezTo>
                  <a:cubicBezTo>
                    <a:pt x="1650" y="5236"/>
                    <a:pt x="2583" y="3930"/>
                    <a:pt x="2937" y="3489"/>
                  </a:cubicBezTo>
                  <a:cubicBezTo>
                    <a:pt x="3031" y="3359"/>
                    <a:pt x="2921" y="3297"/>
                    <a:pt x="2795" y="3297"/>
                  </a:cubicBezTo>
                  <a:cubicBezTo>
                    <a:pt x="2709" y="3297"/>
                    <a:pt x="2617" y="3325"/>
                    <a:pt x="2573" y="3381"/>
                  </a:cubicBezTo>
                  <a:cubicBezTo>
                    <a:pt x="2357" y="3665"/>
                    <a:pt x="2082" y="3930"/>
                    <a:pt x="1778" y="4127"/>
                  </a:cubicBezTo>
                  <a:cubicBezTo>
                    <a:pt x="1630" y="4223"/>
                    <a:pt x="1449" y="4319"/>
                    <a:pt x="1269" y="4319"/>
                  </a:cubicBezTo>
                  <a:cubicBezTo>
                    <a:pt x="1209" y="4319"/>
                    <a:pt x="1149" y="4308"/>
                    <a:pt x="1091" y="4284"/>
                  </a:cubicBezTo>
                  <a:cubicBezTo>
                    <a:pt x="875" y="4205"/>
                    <a:pt x="580" y="3891"/>
                    <a:pt x="600" y="3646"/>
                  </a:cubicBezTo>
                  <a:cubicBezTo>
                    <a:pt x="610" y="3243"/>
                    <a:pt x="1366" y="3125"/>
                    <a:pt x="1650" y="3076"/>
                  </a:cubicBezTo>
                  <a:cubicBezTo>
                    <a:pt x="1965" y="3007"/>
                    <a:pt x="2289" y="2968"/>
                    <a:pt x="2603" y="2949"/>
                  </a:cubicBezTo>
                  <a:cubicBezTo>
                    <a:pt x="2834" y="2929"/>
                    <a:pt x="2943" y="2663"/>
                    <a:pt x="2667" y="2663"/>
                  </a:cubicBezTo>
                  <a:cubicBezTo>
                    <a:pt x="2662" y="2663"/>
                    <a:pt x="2657" y="2664"/>
                    <a:pt x="2652" y="2664"/>
                  </a:cubicBezTo>
                  <a:cubicBezTo>
                    <a:pt x="2489" y="2678"/>
                    <a:pt x="2300" y="2689"/>
                    <a:pt x="2102" y="2689"/>
                  </a:cubicBezTo>
                  <a:cubicBezTo>
                    <a:pt x="1611" y="2689"/>
                    <a:pt x="1066" y="2617"/>
                    <a:pt x="737" y="2330"/>
                  </a:cubicBezTo>
                  <a:cubicBezTo>
                    <a:pt x="472" y="2084"/>
                    <a:pt x="531" y="1456"/>
                    <a:pt x="914" y="1338"/>
                  </a:cubicBezTo>
                  <a:cubicBezTo>
                    <a:pt x="961" y="1324"/>
                    <a:pt x="1011" y="1317"/>
                    <a:pt x="1063" y="1317"/>
                  </a:cubicBezTo>
                  <a:cubicBezTo>
                    <a:pt x="1427" y="1317"/>
                    <a:pt x="1873" y="1648"/>
                    <a:pt x="2131" y="1829"/>
                  </a:cubicBezTo>
                  <a:cubicBezTo>
                    <a:pt x="2416" y="2035"/>
                    <a:pt x="2691" y="2261"/>
                    <a:pt x="2937" y="2516"/>
                  </a:cubicBezTo>
                  <a:cubicBezTo>
                    <a:pt x="2966" y="2546"/>
                    <a:pt x="3015" y="2559"/>
                    <a:pt x="3069" y="2559"/>
                  </a:cubicBezTo>
                  <a:cubicBezTo>
                    <a:pt x="3229" y="2559"/>
                    <a:pt x="3435" y="2447"/>
                    <a:pt x="3339" y="2330"/>
                  </a:cubicBezTo>
                  <a:cubicBezTo>
                    <a:pt x="3153" y="2134"/>
                    <a:pt x="2996" y="1898"/>
                    <a:pt x="2858" y="1672"/>
                  </a:cubicBezTo>
                  <a:cubicBezTo>
                    <a:pt x="2681" y="1368"/>
                    <a:pt x="2406" y="847"/>
                    <a:pt x="2642" y="513"/>
                  </a:cubicBezTo>
                  <a:cubicBezTo>
                    <a:pt x="2752" y="355"/>
                    <a:pt x="2933" y="283"/>
                    <a:pt x="3117" y="283"/>
                  </a:cubicBezTo>
                  <a:close/>
                  <a:moveTo>
                    <a:pt x="3293" y="0"/>
                  </a:moveTo>
                  <a:cubicBezTo>
                    <a:pt x="3029" y="0"/>
                    <a:pt x="2757" y="78"/>
                    <a:pt x="2544" y="199"/>
                  </a:cubicBezTo>
                  <a:cubicBezTo>
                    <a:pt x="2073" y="464"/>
                    <a:pt x="2053" y="965"/>
                    <a:pt x="2249" y="1427"/>
                  </a:cubicBezTo>
                  <a:cubicBezTo>
                    <a:pt x="2249" y="1436"/>
                    <a:pt x="2259" y="1446"/>
                    <a:pt x="2259" y="1456"/>
                  </a:cubicBezTo>
                  <a:cubicBezTo>
                    <a:pt x="1930" y="1239"/>
                    <a:pt x="1541" y="1042"/>
                    <a:pt x="1147" y="1042"/>
                  </a:cubicBezTo>
                  <a:cubicBezTo>
                    <a:pt x="1060" y="1042"/>
                    <a:pt x="972" y="1052"/>
                    <a:pt x="884" y="1073"/>
                  </a:cubicBezTo>
                  <a:cubicBezTo>
                    <a:pt x="403" y="1181"/>
                    <a:pt x="1" y="1741"/>
                    <a:pt x="158" y="2232"/>
                  </a:cubicBezTo>
                  <a:cubicBezTo>
                    <a:pt x="305" y="2664"/>
                    <a:pt x="835" y="2811"/>
                    <a:pt x="1248" y="2890"/>
                  </a:cubicBezTo>
                  <a:cubicBezTo>
                    <a:pt x="924" y="2968"/>
                    <a:pt x="610" y="3086"/>
                    <a:pt x="384" y="3292"/>
                  </a:cubicBezTo>
                  <a:cubicBezTo>
                    <a:pt x="1" y="3646"/>
                    <a:pt x="197" y="4117"/>
                    <a:pt x="560" y="4402"/>
                  </a:cubicBezTo>
                  <a:cubicBezTo>
                    <a:pt x="742" y="4546"/>
                    <a:pt x="948" y="4604"/>
                    <a:pt x="1157" y="4604"/>
                  </a:cubicBezTo>
                  <a:cubicBezTo>
                    <a:pt x="1433" y="4604"/>
                    <a:pt x="1714" y="4502"/>
                    <a:pt x="1955" y="4362"/>
                  </a:cubicBezTo>
                  <a:lnTo>
                    <a:pt x="1955" y="4362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90" y="5918"/>
                    <a:pt x="2189" y="6124"/>
                    <a:pt x="2564" y="6124"/>
                  </a:cubicBezTo>
                  <a:cubicBezTo>
                    <a:pt x="2638" y="6124"/>
                    <a:pt x="2710" y="6116"/>
                    <a:pt x="2780" y="6100"/>
                  </a:cubicBezTo>
                  <a:cubicBezTo>
                    <a:pt x="3172" y="6012"/>
                    <a:pt x="3408" y="5688"/>
                    <a:pt x="3555" y="5334"/>
                  </a:cubicBezTo>
                  <a:cubicBezTo>
                    <a:pt x="3673" y="5501"/>
                    <a:pt x="3850" y="5619"/>
                    <a:pt x="4095" y="5668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0" y="5691"/>
                    <a:pt x="5157" y="5575"/>
                    <a:pt x="5313" y="5256"/>
                  </a:cubicBezTo>
                  <a:cubicBezTo>
                    <a:pt x="5431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5" y="4585"/>
                    <a:pt x="5599" y="4633"/>
                    <a:pt x="5780" y="4633"/>
                  </a:cubicBezTo>
                  <a:cubicBezTo>
                    <a:pt x="5904" y="4633"/>
                    <a:pt x="6027" y="4611"/>
                    <a:pt x="6147" y="4559"/>
                  </a:cubicBezTo>
                  <a:cubicBezTo>
                    <a:pt x="6560" y="4392"/>
                    <a:pt x="6795" y="3803"/>
                    <a:pt x="6570" y="3400"/>
                  </a:cubicBezTo>
                  <a:cubicBezTo>
                    <a:pt x="6393" y="3086"/>
                    <a:pt x="6010" y="2968"/>
                    <a:pt x="5656" y="2919"/>
                  </a:cubicBezTo>
                  <a:cubicBezTo>
                    <a:pt x="5941" y="2801"/>
                    <a:pt x="6196" y="2654"/>
                    <a:pt x="6363" y="2438"/>
                  </a:cubicBezTo>
                  <a:cubicBezTo>
                    <a:pt x="6678" y="2035"/>
                    <a:pt x="6383" y="1525"/>
                    <a:pt x="6020" y="1269"/>
                  </a:cubicBezTo>
                  <a:cubicBezTo>
                    <a:pt x="5857" y="1155"/>
                    <a:pt x="5681" y="1107"/>
                    <a:pt x="5503" y="1107"/>
                  </a:cubicBezTo>
                  <a:cubicBezTo>
                    <a:pt x="5178" y="1107"/>
                    <a:pt x="4850" y="1269"/>
                    <a:pt x="4596" y="1485"/>
                  </a:cubicBezTo>
                  <a:cubicBezTo>
                    <a:pt x="4498" y="1564"/>
                    <a:pt x="4409" y="1652"/>
                    <a:pt x="4321" y="1751"/>
                  </a:cubicBezTo>
                  <a:cubicBezTo>
                    <a:pt x="4370" y="1220"/>
                    <a:pt x="4331" y="651"/>
                    <a:pt x="4007" y="288"/>
                  </a:cubicBezTo>
                  <a:cubicBezTo>
                    <a:pt x="3827" y="83"/>
                    <a:pt x="3565" y="0"/>
                    <a:pt x="3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3" name="Google Shape;4033;p21"/>
            <p:cNvSpPr/>
            <p:nvPr/>
          </p:nvSpPr>
          <p:spPr>
            <a:xfrm>
              <a:off x="8591524" y="961206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4158" y="281"/>
                  </a:moveTo>
                  <a:cubicBezTo>
                    <a:pt x="4251" y="281"/>
                    <a:pt x="4353" y="317"/>
                    <a:pt x="4468" y="398"/>
                  </a:cubicBezTo>
                  <a:cubicBezTo>
                    <a:pt x="5155" y="888"/>
                    <a:pt x="4212" y="2194"/>
                    <a:pt x="3869" y="2636"/>
                  </a:cubicBezTo>
                  <a:cubicBezTo>
                    <a:pt x="3769" y="2765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4"/>
                  </a:cubicBezTo>
                  <a:cubicBezTo>
                    <a:pt x="4448" y="2459"/>
                    <a:pt x="4713" y="2194"/>
                    <a:pt x="5018" y="1998"/>
                  </a:cubicBezTo>
                  <a:cubicBezTo>
                    <a:pt x="5174" y="1894"/>
                    <a:pt x="5353" y="1801"/>
                    <a:pt x="5538" y="1801"/>
                  </a:cubicBezTo>
                  <a:cubicBezTo>
                    <a:pt x="5597" y="1801"/>
                    <a:pt x="5656" y="1810"/>
                    <a:pt x="5715" y="1831"/>
                  </a:cubicBezTo>
                  <a:cubicBezTo>
                    <a:pt x="5931" y="1919"/>
                    <a:pt x="6215" y="2234"/>
                    <a:pt x="6206" y="2479"/>
                  </a:cubicBezTo>
                  <a:cubicBezTo>
                    <a:pt x="6186" y="2882"/>
                    <a:pt x="5430" y="2990"/>
                    <a:pt x="5145" y="3049"/>
                  </a:cubicBezTo>
                  <a:cubicBezTo>
                    <a:pt x="4831" y="3117"/>
                    <a:pt x="4507" y="3157"/>
                    <a:pt x="4193" y="3176"/>
                  </a:cubicBezTo>
                  <a:cubicBezTo>
                    <a:pt x="3971" y="3186"/>
                    <a:pt x="3853" y="3461"/>
                    <a:pt x="4129" y="3461"/>
                  </a:cubicBezTo>
                  <a:cubicBezTo>
                    <a:pt x="4134" y="3461"/>
                    <a:pt x="4139" y="3461"/>
                    <a:pt x="4144" y="3461"/>
                  </a:cubicBezTo>
                  <a:cubicBezTo>
                    <a:pt x="4316" y="3446"/>
                    <a:pt x="4515" y="3434"/>
                    <a:pt x="4721" y="3434"/>
                  </a:cubicBezTo>
                  <a:cubicBezTo>
                    <a:pt x="5207" y="3434"/>
                    <a:pt x="5734" y="3505"/>
                    <a:pt x="6058" y="3795"/>
                  </a:cubicBezTo>
                  <a:cubicBezTo>
                    <a:pt x="6333" y="4040"/>
                    <a:pt x="6265" y="4659"/>
                    <a:pt x="5882" y="4787"/>
                  </a:cubicBezTo>
                  <a:cubicBezTo>
                    <a:pt x="5834" y="4801"/>
                    <a:pt x="5784" y="4808"/>
                    <a:pt x="5733" y="4808"/>
                  </a:cubicBezTo>
                  <a:cubicBezTo>
                    <a:pt x="5369" y="4808"/>
                    <a:pt x="4923" y="4476"/>
                    <a:pt x="4674" y="4296"/>
                  </a:cubicBezTo>
                  <a:cubicBezTo>
                    <a:pt x="4379" y="4089"/>
                    <a:pt x="4104" y="3854"/>
                    <a:pt x="3859" y="3608"/>
                  </a:cubicBezTo>
                  <a:cubicBezTo>
                    <a:pt x="3829" y="3578"/>
                    <a:pt x="3780" y="3565"/>
                    <a:pt x="3726" y="3565"/>
                  </a:cubicBezTo>
                  <a:cubicBezTo>
                    <a:pt x="3567" y="3565"/>
                    <a:pt x="3364" y="3675"/>
                    <a:pt x="3466" y="3785"/>
                  </a:cubicBezTo>
                  <a:cubicBezTo>
                    <a:pt x="3643" y="3991"/>
                    <a:pt x="3800" y="4217"/>
                    <a:pt x="3937" y="4453"/>
                  </a:cubicBezTo>
                  <a:cubicBezTo>
                    <a:pt x="4114" y="4747"/>
                    <a:pt x="4389" y="5278"/>
                    <a:pt x="4154" y="5611"/>
                  </a:cubicBezTo>
                  <a:cubicBezTo>
                    <a:pt x="4045" y="5767"/>
                    <a:pt x="3868" y="5837"/>
                    <a:pt x="3686" y="5837"/>
                  </a:cubicBezTo>
                  <a:cubicBezTo>
                    <a:pt x="3456" y="5837"/>
                    <a:pt x="3218" y="5725"/>
                    <a:pt x="3103" y="5533"/>
                  </a:cubicBezTo>
                  <a:cubicBezTo>
                    <a:pt x="2907" y="5209"/>
                    <a:pt x="2907" y="4757"/>
                    <a:pt x="2926" y="4394"/>
                  </a:cubicBezTo>
                  <a:cubicBezTo>
                    <a:pt x="2946" y="4119"/>
                    <a:pt x="2975" y="3844"/>
                    <a:pt x="3044" y="3579"/>
                  </a:cubicBezTo>
                  <a:cubicBezTo>
                    <a:pt x="3065" y="3491"/>
                    <a:pt x="3002" y="3458"/>
                    <a:pt x="2918" y="3458"/>
                  </a:cubicBezTo>
                  <a:cubicBezTo>
                    <a:pt x="2805" y="3458"/>
                    <a:pt x="2656" y="3517"/>
                    <a:pt x="2622" y="3579"/>
                  </a:cubicBezTo>
                  <a:cubicBezTo>
                    <a:pt x="2435" y="3903"/>
                    <a:pt x="2209" y="4227"/>
                    <a:pt x="1925" y="4472"/>
                  </a:cubicBezTo>
                  <a:cubicBezTo>
                    <a:pt x="1783" y="4598"/>
                    <a:pt x="1610" y="4724"/>
                    <a:pt x="1416" y="4724"/>
                  </a:cubicBezTo>
                  <a:cubicBezTo>
                    <a:pt x="1368" y="4724"/>
                    <a:pt x="1318" y="4716"/>
                    <a:pt x="1267" y="4698"/>
                  </a:cubicBezTo>
                  <a:cubicBezTo>
                    <a:pt x="1031" y="4620"/>
                    <a:pt x="766" y="4315"/>
                    <a:pt x="737" y="4050"/>
                  </a:cubicBezTo>
                  <a:cubicBezTo>
                    <a:pt x="648" y="3382"/>
                    <a:pt x="2033" y="3265"/>
                    <a:pt x="2484" y="3225"/>
                  </a:cubicBezTo>
                  <a:cubicBezTo>
                    <a:pt x="2702" y="3197"/>
                    <a:pt x="2820" y="2940"/>
                    <a:pt x="2554" y="2940"/>
                  </a:cubicBezTo>
                  <a:cubicBezTo>
                    <a:pt x="2544" y="2940"/>
                    <a:pt x="2534" y="2940"/>
                    <a:pt x="2524" y="2941"/>
                  </a:cubicBezTo>
                  <a:cubicBezTo>
                    <a:pt x="2425" y="2950"/>
                    <a:pt x="2317" y="2960"/>
                    <a:pt x="2209" y="2970"/>
                  </a:cubicBezTo>
                  <a:cubicBezTo>
                    <a:pt x="2096" y="2979"/>
                    <a:pt x="1970" y="2985"/>
                    <a:pt x="1841" y="2985"/>
                  </a:cubicBezTo>
                  <a:cubicBezTo>
                    <a:pt x="1257" y="2985"/>
                    <a:pt x="596" y="2862"/>
                    <a:pt x="579" y="2332"/>
                  </a:cubicBezTo>
                  <a:cubicBezTo>
                    <a:pt x="570" y="2145"/>
                    <a:pt x="658" y="1821"/>
                    <a:pt x="874" y="1782"/>
                  </a:cubicBezTo>
                  <a:cubicBezTo>
                    <a:pt x="894" y="1778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52" y="2037"/>
                  </a:cubicBezTo>
                  <a:cubicBezTo>
                    <a:pt x="1856" y="2224"/>
                    <a:pt x="2150" y="2459"/>
                    <a:pt x="2406" y="2715"/>
                  </a:cubicBezTo>
                  <a:cubicBezTo>
                    <a:pt x="2438" y="2743"/>
                    <a:pt x="2485" y="2756"/>
                    <a:pt x="2536" y="2756"/>
                  </a:cubicBezTo>
                  <a:cubicBezTo>
                    <a:pt x="2644" y="2756"/>
                    <a:pt x="2772" y="2703"/>
                    <a:pt x="2818" y="2636"/>
                  </a:cubicBezTo>
                  <a:cubicBezTo>
                    <a:pt x="2838" y="2607"/>
                    <a:pt x="2838" y="2567"/>
                    <a:pt x="2808" y="2528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64"/>
                    <a:pt x="1660" y="1075"/>
                    <a:pt x="1954" y="820"/>
                  </a:cubicBezTo>
                  <a:cubicBezTo>
                    <a:pt x="2038" y="746"/>
                    <a:pt x="2170" y="717"/>
                    <a:pt x="2305" y="717"/>
                  </a:cubicBezTo>
                  <a:cubicBezTo>
                    <a:pt x="2440" y="717"/>
                    <a:pt x="2578" y="746"/>
                    <a:pt x="2671" y="790"/>
                  </a:cubicBezTo>
                  <a:cubicBezTo>
                    <a:pt x="2848" y="888"/>
                    <a:pt x="2936" y="1065"/>
                    <a:pt x="2985" y="1262"/>
                  </a:cubicBezTo>
                  <a:cubicBezTo>
                    <a:pt x="3015" y="1379"/>
                    <a:pt x="3024" y="1507"/>
                    <a:pt x="3024" y="1635"/>
                  </a:cubicBezTo>
                  <a:cubicBezTo>
                    <a:pt x="3005" y="1762"/>
                    <a:pt x="2985" y="1900"/>
                    <a:pt x="2975" y="2027"/>
                  </a:cubicBezTo>
                  <a:cubicBezTo>
                    <a:pt x="2975" y="2118"/>
                    <a:pt x="3046" y="2155"/>
                    <a:pt x="3132" y="2155"/>
                  </a:cubicBezTo>
                  <a:cubicBezTo>
                    <a:pt x="3250" y="2155"/>
                    <a:pt x="3394" y="2085"/>
                    <a:pt x="3417" y="1988"/>
                  </a:cubicBezTo>
                  <a:cubicBezTo>
                    <a:pt x="3447" y="1851"/>
                    <a:pt x="3456" y="1703"/>
                    <a:pt x="3456" y="1566"/>
                  </a:cubicBezTo>
                  <a:cubicBezTo>
                    <a:pt x="3537" y="1026"/>
                    <a:pt x="3737" y="281"/>
                    <a:pt x="4158" y="281"/>
                  </a:cubicBezTo>
                  <a:close/>
                  <a:moveTo>
                    <a:pt x="4235" y="0"/>
                  </a:moveTo>
                  <a:cubicBezTo>
                    <a:pt x="4161" y="0"/>
                    <a:pt x="4087" y="8"/>
                    <a:pt x="4016" y="24"/>
                  </a:cubicBezTo>
                  <a:cubicBezTo>
                    <a:pt x="3623" y="113"/>
                    <a:pt x="3388" y="437"/>
                    <a:pt x="3240" y="790"/>
                  </a:cubicBezTo>
                  <a:cubicBezTo>
                    <a:pt x="3123" y="623"/>
                    <a:pt x="2946" y="506"/>
                    <a:pt x="2700" y="456"/>
                  </a:cubicBezTo>
                  <a:cubicBezTo>
                    <a:pt x="2621" y="442"/>
                    <a:pt x="2531" y="434"/>
                    <a:pt x="2436" y="434"/>
                  </a:cubicBezTo>
                  <a:cubicBezTo>
                    <a:pt x="2075" y="434"/>
                    <a:pt x="1646" y="550"/>
                    <a:pt x="1483" y="869"/>
                  </a:cubicBezTo>
                  <a:cubicBezTo>
                    <a:pt x="1365" y="1104"/>
                    <a:pt x="1443" y="1379"/>
                    <a:pt x="1571" y="1615"/>
                  </a:cubicBezTo>
                  <a:cubicBezTo>
                    <a:pt x="1391" y="1539"/>
                    <a:pt x="1203" y="1491"/>
                    <a:pt x="1019" y="1491"/>
                  </a:cubicBezTo>
                  <a:cubicBezTo>
                    <a:pt x="893" y="1491"/>
                    <a:pt x="768" y="1514"/>
                    <a:pt x="648" y="1566"/>
                  </a:cubicBezTo>
                  <a:cubicBezTo>
                    <a:pt x="236" y="1733"/>
                    <a:pt x="0" y="2322"/>
                    <a:pt x="226" y="2725"/>
                  </a:cubicBezTo>
                  <a:cubicBezTo>
                    <a:pt x="403" y="3039"/>
                    <a:pt x="786" y="3157"/>
                    <a:pt x="1139" y="3206"/>
                  </a:cubicBezTo>
                  <a:cubicBezTo>
                    <a:pt x="854" y="3314"/>
                    <a:pt x="609" y="3471"/>
                    <a:pt x="432" y="3687"/>
                  </a:cubicBezTo>
                  <a:cubicBezTo>
                    <a:pt x="118" y="4089"/>
                    <a:pt x="413" y="4600"/>
                    <a:pt x="776" y="4855"/>
                  </a:cubicBezTo>
                  <a:cubicBezTo>
                    <a:pt x="939" y="4970"/>
                    <a:pt x="1115" y="5018"/>
                    <a:pt x="1292" y="5018"/>
                  </a:cubicBezTo>
                  <a:cubicBezTo>
                    <a:pt x="1617" y="5018"/>
                    <a:pt x="1945" y="4855"/>
                    <a:pt x="2200" y="4639"/>
                  </a:cubicBezTo>
                  <a:cubicBezTo>
                    <a:pt x="2298" y="4561"/>
                    <a:pt x="2396" y="4472"/>
                    <a:pt x="2474" y="4374"/>
                  </a:cubicBezTo>
                  <a:lnTo>
                    <a:pt x="2474" y="4374"/>
                  </a:lnTo>
                  <a:cubicBezTo>
                    <a:pt x="2425" y="4904"/>
                    <a:pt x="2474" y="5474"/>
                    <a:pt x="2789" y="5837"/>
                  </a:cubicBezTo>
                  <a:cubicBezTo>
                    <a:pt x="2973" y="6042"/>
                    <a:pt x="3236" y="6124"/>
                    <a:pt x="3507" y="6124"/>
                  </a:cubicBezTo>
                  <a:cubicBezTo>
                    <a:pt x="3769" y="6124"/>
                    <a:pt x="4039" y="6046"/>
                    <a:pt x="4252" y="5926"/>
                  </a:cubicBezTo>
                  <a:cubicBezTo>
                    <a:pt x="4723" y="5660"/>
                    <a:pt x="4743" y="5160"/>
                    <a:pt x="4556" y="4698"/>
                  </a:cubicBezTo>
                  <a:cubicBezTo>
                    <a:pt x="4546" y="4688"/>
                    <a:pt x="4546" y="4679"/>
                    <a:pt x="4536" y="4669"/>
                  </a:cubicBezTo>
                  <a:lnTo>
                    <a:pt x="4536" y="4669"/>
                  </a:lnTo>
                  <a:cubicBezTo>
                    <a:pt x="4866" y="4886"/>
                    <a:pt x="5261" y="5083"/>
                    <a:pt x="5657" y="5083"/>
                  </a:cubicBezTo>
                  <a:cubicBezTo>
                    <a:pt x="5745" y="5083"/>
                    <a:pt x="5833" y="5073"/>
                    <a:pt x="5921" y="5052"/>
                  </a:cubicBezTo>
                  <a:cubicBezTo>
                    <a:pt x="6392" y="4944"/>
                    <a:pt x="6795" y="4384"/>
                    <a:pt x="6638" y="3893"/>
                  </a:cubicBezTo>
                  <a:cubicBezTo>
                    <a:pt x="6500" y="3461"/>
                    <a:pt x="5970" y="3314"/>
                    <a:pt x="5558" y="3235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79"/>
                    <a:pt x="6598" y="2008"/>
                    <a:pt x="6235" y="1723"/>
                  </a:cubicBezTo>
                  <a:cubicBezTo>
                    <a:pt x="6057" y="1579"/>
                    <a:pt x="5854" y="1521"/>
                    <a:pt x="5647" y="1521"/>
                  </a:cubicBezTo>
                  <a:cubicBezTo>
                    <a:pt x="5373" y="1521"/>
                    <a:pt x="5091" y="1623"/>
                    <a:pt x="4851" y="1762"/>
                  </a:cubicBezTo>
                  <a:cubicBezTo>
                    <a:pt x="5027" y="1399"/>
                    <a:pt x="5204" y="967"/>
                    <a:pt x="5106" y="584"/>
                  </a:cubicBezTo>
                  <a:cubicBezTo>
                    <a:pt x="5007" y="206"/>
                    <a:pt x="4614" y="0"/>
                    <a:pt x="4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4" name="Google Shape;4034;p21"/>
            <p:cNvSpPr/>
            <p:nvPr/>
          </p:nvSpPr>
          <p:spPr>
            <a:xfrm>
              <a:off x="8931437" y="952692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22" y="283"/>
                  </a:moveTo>
                  <a:cubicBezTo>
                    <a:pt x="3350" y="283"/>
                    <a:pt x="3583" y="392"/>
                    <a:pt x="3702" y="582"/>
                  </a:cubicBezTo>
                  <a:cubicBezTo>
                    <a:pt x="3898" y="916"/>
                    <a:pt x="3898" y="1358"/>
                    <a:pt x="386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3999" y="2667"/>
                    <a:pt x="4149" y="2608"/>
                    <a:pt x="4183" y="2546"/>
                  </a:cubicBezTo>
                  <a:cubicBezTo>
                    <a:pt x="4360" y="2222"/>
                    <a:pt x="4595" y="1898"/>
                    <a:pt x="4880" y="1652"/>
                  </a:cubicBezTo>
                  <a:cubicBezTo>
                    <a:pt x="5023" y="1526"/>
                    <a:pt x="5198" y="1392"/>
                    <a:pt x="5389" y="1392"/>
                  </a:cubicBezTo>
                  <a:cubicBezTo>
                    <a:pt x="5434" y="1392"/>
                    <a:pt x="5481" y="1400"/>
                    <a:pt x="5528" y="1417"/>
                  </a:cubicBezTo>
                  <a:cubicBezTo>
                    <a:pt x="5774" y="1505"/>
                    <a:pt x="6029" y="1810"/>
                    <a:pt x="6068" y="2065"/>
                  </a:cubicBezTo>
                  <a:cubicBezTo>
                    <a:pt x="6157" y="2732"/>
                    <a:pt x="4762" y="2860"/>
                    <a:pt x="4320" y="2899"/>
                  </a:cubicBezTo>
                  <a:cubicBezTo>
                    <a:pt x="4102" y="2928"/>
                    <a:pt x="3985" y="3185"/>
                    <a:pt x="4242" y="3185"/>
                  </a:cubicBezTo>
                  <a:cubicBezTo>
                    <a:pt x="4252" y="3185"/>
                    <a:pt x="4261" y="3185"/>
                    <a:pt x="4271" y="3184"/>
                  </a:cubicBezTo>
                  <a:cubicBezTo>
                    <a:pt x="4370" y="3174"/>
                    <a:pt x="4487" y="3165"/>
                    <a:pt x="4595" y="3145"/>
                  </a:cubicBezTo>
                  <a:cubicBezTo>
                    <a:pt x="4702" y="3138"/>
                    <a:pt x="4818" y="3134"/>
                    <a:pt x="4938" y="3134"/>
                  </a:cubicBezTo>
                  <a:cubicBezTo>
                    <a:pt x="5528" y="3134"/>
                    <a:pt x="6209" y="3246"/>
                    <a:pt x="6225" y="3793"/>
                  </a:cubicBezTo>
                  <a:cubicBezTo>
                    <a:pt x="6225" y="3979"/>
                    <a:pt x="6147" y="4304"/>
                    <a:pt x="5931" y="4343"/>
                  </a:cubicBezTo>
                  <a:cubicBezTo>
                    <a:pt x="5911" y="4346"/>
                    <a:pt x="5890" y="4348"/>
                    <a:pt x="5869" y="4348"/>
                  </a:cubicBezTo>
                  <a:cubicBezTo>
                    <a:pt x="5663" y="4348"/>
                    <a:pt x="5414" y="4185"/>
                    <a:pt x="5253" y="4087"/>
                  </a:cubicBezTo>
                  <a:cubicBezTo>
                    <a:pt x="4949" y="3901"/>
                    <a:pt x="4654" y="3665"/>
                    <a:pt x="4399" y="3410"/>
                  </a:cubicBezTo>
                  <a:cubicBezTo>
                    <a:pt x="4367" y="3378"/>
                    <a:pt x="4319" y="3365"/>
                    <a:pt x="4266" y="3365"/>
                  </a:cubicBezTo>
                  <a:cubicBezTo>
                    <a:pt x="4156" y="3365"/>
                    <a:pt x="4026" y="3422"/>
                    <a:pt x="3987" y="3489"/>
                  </a:cubicBezTo>
                  <a:cubicBezTo>
                    <a:pt x="3967" y="3518"/>
                    <a:pt x="3967" y="3557"/>
                    <a:pt x="3996" y="3587"/>
                  </a:cubicBezTo>
                  <a:cubicBezTo>
                    <a:pt x="4203" y="3793"/>
                    <a:pt x="4389" y="4009"/>
                    <a:pt x="4546" y="4235"/>
                  </a:cubicBezTo>
                  <a:cubicBezTo>
                    <a:pt x="4713" y="4451"/>
                    <a:pt x="5145" y="5050"/>
                    <a:pt x="4851" y="5305"/>
                  </a:cubicBezTo>
                  <a:cubicBezTo>
                    <a:pt x="4769" y="5377"/>
                    <a:pt x="4638" y="5407"/>
                    <a:pt x="4504" y="5407"/>
                  </a:cubicBezTo>
                  <a:cubicBezTo>
                    <a:pt x="4365" y="5407"/>
                    <a:pt x="4224" y="5375"/>
                    <a:pt x="4134" y="5325"/>
                  </a:cubicBezTo>
                  <a:cubicBezTo>
                    <a:pt x="3957" y="5236"/>
                    <a:pt x="3859" y="5050"/>
                    <a:pt x="3820" y="4863"/>
                  </a:cubicBezTo>
                  <a:cubicBezTo>
                    <a:pt x="3790" y="4745"/>
                    <a:pt x="3780" y="4618"/>
                    <a:pt x="3780" y="4490"/>
                  </a:cubicBezTo>
                  <a:cubicBezTo>
                    <a:pt x="3800" y="4362"/>
                    <a:pt x="3820" y="4225"/>
                    <a:pt x="3820" y="4097"/>
                  </a:cubicBezTo>
                  <a:cubicBezTo>
                    <a:pt x="3824" y="4007"/>
                    <a:pt x="3753" y="3969"/>
                    <a:pt x="3668" y="3969"/>
                  </a:cubicBezTo>
                  <a:cubicBezTo>
                    <a:pt x="3550" y="3969"/>
                    <a:pt x="3405" y="4040"/>
                    <a:pt x="3388" y="4137"/>
                  </a:cubicBezTo>
                  <a:cubicBezTo>
                    <a:pt x="3358" y="4274"/>
                    <a:pt x="3339" y="4421"/>
                    <a:pt x="3339" y="4559"/>
                  </a:cubicBezTo>
                  <a:cubicBezTo>
                    <a:pt x="3258" y="5099"/>
                    <a:pt x="3058" y="5844"/>
                    <a:pt x="2636" y="5844"/>
                  </a:cubicBezTo>
                  <a:cubicBezTo>
                    <a:pt x="2544" y="5844"/>
                    <a:pt x="2442" y="5808"/>
                    <a:pt x="2327" y="5727"/>
                  </a:cubicBezTo>
                  <a:cubicBezTo>
                    <a:pt x="1650" y="5236"/>
                    <a:pt x="2582" y="3930"/>
                    <a:pt x="2936" y="3489"/>
                  </a:cubicBezTo>
                  <a:cubicBezTo>
                    <a:pt x="3036" y="3359"/>
                    <a:pt x="2929" y="3297"/>
                    <a:pt x="2803" y="3297"/>
                  </a:cubicBezTo>
                  <a:cubicBezTo>
                    <a:pt x="2719" y="3297"/>
                    <a:pt x="2626" y="3325"/>
                    <a:pt x="2582" y="3381"/>
                  </a:cubicBezTo>
                  <a:cubicBezTo>
                    <a:pt x="2357" y="3665"/>
                    <a:pt x="2082" y="3930"/>
                    <a:pt x="1777" y="4127"/>
                  </a:cubicBezTo>
                  <a:cubicBezTo>
                    <a:pt x="1630" y="4223"/>
                    <a:pt x="1454" y="4319"/>
                    <a:pt x="1272" y="4319"/>
                  </a:cubicBezTo>
                  <a:cubicBezTo>
                    <a:pt x="1212" y="4319"/>
                    <a:pt x="1151" y="4308"/>
                    <a:pt x="1090" y="4284"/>
                  </a:cubicBezTo>
                  <a:cubicBezTo>
                    <a:pt x="874" y="4205"/>
                    <a:pt x="589" y="3891"/>
                    <a:pt x="599" y="3646"/>
                  </a:cubicBezTo>
                  <a:cubicBezTo>
                    <a:pt x="619" y="3243"/>
                    <a:pt x="1365" y="3125"/>
                    <a:pt x="1660" y="3076"/>
                  </a:cubicBezTo>
                  <a:cubicBezTo>
                    <a:pt x="1974" y="3007"/>
                    <a:pt x="2288" y="2968"/>
                    <a:pt x="2612" y="2949"/>
                  </a:cubicBezTo>
                  <a:cubicBezTo>
                    <a:pt x="2834" y="2929"/>
                    <a:pt x="2951" y="2663"/>
                    <a:pt x="2667" y="2663"/>
                  </a:cubicBezTo>
                  <a:cubicBezTo>
                    <a:pt x="2662" y="2663"/>
                    <a:pt x="2657" y="2664"/>
                    <a:pt x="2651" y="2664"/>
                  </a:cubicBezTo>
                  <a:cubicBezTo>
                    <a:pt x="2488" y="2678"/>
                    <a:pt x="2299" y="2689"/>
                    <a:pt x="2102" y="2689"/>
                  </a:cubicBezTo>
                  <a:cubicBezTo>
                    <a:pt x="1611" y="2689"/>
                    <a:pt x="1069" y="2617"/>
                    <a:pt x="746" y="2330"/>
                  </a:cubicBezTo>
                  <a:cubicBezTo>
                    <a:pt x="471" y="2084"/>
                    <a:pt x="540" y="1456"/>
                    <a:pt x="913" y="1338"/>
                  </a:cubicBezTo>
                  <a:cubicBezTo>
                    <a:pt x="961" y="1324"/>
                    <a:pt x="1011" y="1317"/>
                    <a:pt x="1062" y="1317"/>
                  </a:cubicBezTo>
                  <a:cubicBezTo>
                    <a:pt x="1428" y="1317"/>
                    <a:pt x="1881" y="1648"/>
                    <a:pt x="2131" y="1829"/>
                  </a:cubicBezTo>
                  <a:cubicBezTo>
                    <a:pt x="2416" y="2035"/>
                    <a:pt x="2690" y="2261"/>
                    <a:pt x="2936" y="2516"/>
                  </a:cubicBezTo>
                  <a:cubicBezTo>
                    <a:pt x="2966" y="2546"/>
                    <a:pt x="3015" y="2559"/>
                    <a:pt x="3070" y="2559"/>
                  </a:cubicBezTo>
                  <a:cubicBezTo>
                    <a:pt x="3232" y="2559"/>
                    <a:pt x="3441" y="2447"/>
                    <a:pt x="3339" y="2330"/>
                  </a:cubicBezTo>
                  <a:cubicBezTo>
                    <a:pt x="3162" y="2134"/>
                    <a:pt x="3005" y="1898"/>
                    <a:pt x="2867" y="1672"/>
                  </a:cubicBezTo>
                  <a:cubicBezTo>
                    <a:pt x="2690" y="1368"/>
                    <a:pt x="2406" y="847"/>
                    <a:pt x="2641" y="513"/>
                  </a:cubicBezTo>
                  <a:cubicBezTo>
                    <a:pt x="2756" y="355"/>
                    <a:pt x="2937" y="283"/>
                    <a:pt x="3122" y="283"/>
                  </a:cubicBezTo>
                  <a:close/>
                  <a:moveTo>
                    <a:pt x="3293" y="0"/>
                  </a:moveTo>
                  <a:cubicBezTo>
                    <a:pt x="3031" y="0"/>
                    <a:pt x="2761" y="78"/>
                    <a:pt x="2553" y="199"/>
                  </a:cubicBezTo>
                  <a:cubicBezTo>
                    <a:pt x="2072" y="464"/>
                    <a:pt x="2062" y="965"/>
                    <a:pt x="2249" y="1427"/>
                  </a:cubicBezTo>
                  <a:cubicBezTo>
                    <a:pt x="2249" y="1436"/>
                    <a:pt x="2258" y="1446"/>
                    <a:pt x="2268" y="1456"/>
                  </a:cubicBezTo>
                  <a:cubicBezTo>
                    <a:pt x="1931" y="1239"/>
                    <a:pt x="1541" y="1042"/>
                    <a:pt x="1147" y="1042"/>
                  </a:cubicBezTo>
                  <a:cubicBezTo>
                    <a:pt x="1059" y="1042"/>
                    <a:pt x="971" y="1052"/>
                    <a:pt x="884" y="1073"/>
                  </a:cubicBezTo>
                  <a:cubicBezTo>
                    <a:pt x="403" y="1181"/>
                    <a:pt x="0" y="1741"/>
                    <a:pt x="167" y="2232"/>
                  </a:cubicBezTo>
                  <a:cubicBezTo>
                    <a:pt x="304" y="2664"/>
                    <a:pt x="835" y="2811"/>
                    <a:pt x="1247" y="2890"/>
                  </a:cubicBezTo>
                  <a:cubicBezTo>
                    <a:pt x="933" y="2968"/>
                    <a:pt x="619" y="3086"/>
                    <a:pt x="383" y="3292"/>
                  </a:cubicBezTo>
                  <a:cubicBezTo>
                    <a:pt x="0" y="3646"/>
                    <a:pt x="206" y="4117"/>
                    <a:pt x="570" y="4402"/>
                  </a:cubicBezTo>
                  <a:cubicBezTo>
                    <a:pt x="747" y="4546"/>
                    <a:pt x="950" y="4604"/>
                    <a:pt x="1158" y="4604"/>
                  </a:cubicBezTo>
                  <a:cubicBezTo>
                    <a:pt x="1432" y="4604"/>
                    <a:pt x="1714" y="4502"/>
                    <a:pt x="1954" y="4362"/>
                  </a:cubicBezTo>
                  <a:lnTo>
                    <a:pt x="1954" y="4362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89" y="5918"/>
                    <a:pt x="2188" y="6124"/>
                    <a:pt x="2563" y="6124"/>
                  </a:cubicBezTo>
                  <a:cubicBezTo>
                    <a:pt x="2637" y="6124"/>
                    <a:pt x="2710" y="6116"/>
                    <a:pt x="2779" y="6100"/>
                  </a:cubicBezTo>
                  <a:cubicBezTo>
                    <a:pt x="3181" y="6012"/>
                    <a:pt x="3417" y="5688"/>
                    <a:pt x="3564" y="5334"/>
                  </a:cubicBezTo>
                  <a:cubicBezTo>
                    <a:pt x="3682" y="5501"/>
                    <a:pt x="3849" y="5619"/>
                    <a:pt x="4095" y="5668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0"/>
                    <a:pt x="5351" y="4745"/>
                    <a:pt x="5234" y="4510"/>
                  </a:cubicBezTo>
                  <a:lnTo>
                    <a:pt x="5234" y="4510"/>
                  </a:lnTo>
                  <a:cubicBezTo>
                    <a:pt x="5414" y="4585"/>
                    <a:pt x="5598" y="4633"/>
                    <a:pt x="5781" y="4633"/>
                  </a:cubicBezTo>
                  <a:cubicBezTo>
                    <a:pt x="5907" y="4633"/>
                    <a:pt x="6033" y="4611"/>
                    <a:pt x="6157" y="4559"/>
                  </a:cubicBezTo>
                  <a:cubicBezTo>
                    <a:pt x="6559" y="4392"/>
                    <a:pt x="6805" y="3803"/>
                    <a:pt x="6579" y="3400"/>
                  </a:cubicBezTo>
                  <a:cubicBezTo>
                    <a:pt x="6392" y="3086"/>
                    <a:pt x="6009" y="2968"/>
                    <a:pt x="5656" y="2919"/>
                  </a:cubicBezTo>
                  <a:cubicBezTo>
                    <a:pt x="5941" y="2801"/>
                    <a:pt x="6196" y="2654"/>
                    <a:pt x="6363" y="2438"/>
                  </a:cubicBezTo>
                  <a:cubicBezTo>
                    <a:pt x="6677" y="2035"/>
                    <a:pt x="6382" y="1525"/>
                    <a:pt x="6019" y="1269"/>
                  </a:cubicBezTo>
                  <a:cubicBezTo>
                    <a:pt x="5856" y="1155"/>
                    <a:pt x="5680" y="1107"/>
                    <a:pt x="5503" y="1107"/>
                  </a:cubicBezTo>
                  <a:cubicBezTo>
                    <a:pt x="5178" y="1107"/>
                    <a:pt x="4850" y="1269"/>
                    <a:pt x="4595" y="1485"/>
                  </a:cubicBezTo>
                  <a:cubicBezTo>
                    <a:pt x="4497" y="1564"/>
                    <a:pt x="4409" y="1652"/>
                    <a:pt x="4320" y="1751"/>
                  </a:cubicBezTo>
                  <a:cubicBezTo>
                    <a:pt x="4370" y="1220"/>
                    <a:pt x="4330" y="651"/>
                    <a:pt x="4006" y="288"/>
                  </a:cubicBezTo>
                  <a:cubicBezTo>
                    <a:pt x="3827" y="83"/>
                    <a:pt x="3564" y="0"/>
                    <a:pt x="3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5" name="Google Shape;4035;p21"/>
            <p:cNvSpPr/>
            <p:nvPr/>
          </p:nvSpPr>
          <p:spPr>
            <a:xfrm>
              <a:off x="6367387" y="1160557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6" y="290"/>
                  </a:moveTo>
                  <a:cubicBezTo>
                    <a:pt x="4259" y="290"/>
                    <a:pt x="4363" y="326"/>
                    <a:pt x="4478" y="407"/>
                  </a:cubicBezTo>
                  <a:cubicBezTo>
                    <a:pt x="5155" y="889"/>
                    <a:pt x="4222" y="2194"/>
                    <a:pt x="3869" y="2636"/>
                  </a:cubicBezTo>
                  <a:cubicBezTo>
                    <a:pt x="3769" y="2765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4"/>
                  </a:cubicBezTo>
                  <a:cubicBezTo>
                    <a:pt x="4448" y="2460"/>
                    <a:pt x="4723" y="2194"/>
                    <a:pt x="5028" y="1998"/>
                  </a:cubicBezTo>
                  <a:cubicBezTo>
                    <a:pt x="5175" y="1902"/>
                    <a:pt x="5351" y="1806"/>
                    <a:pt x="5533" y="1806"/>
                  </a:cubicBezTo>
                  <a:cubicBezTo>
                    <a:pt x="5593" y="1806"/>
                    <a:pt x="5654" y="1817"/>
                    <a:pt x="5715" y="1841"/>
                  </a:cubicBezTo>
                  <a:cubicBezTo>
                    <a:pt x="5931" y="1920"/>
                    <a:pt x="6216" y="2234"/>
                    <a:pt x="6206" y="2479"/>
                  </a:cubicBezTo>
                  <a:cubicBezTo>
                    <a:pt x="6186" y="2882"/>
                    <a:pt x="5440" y="3000"/>
                    <a:pt x="5145" y="3059"/>
                  </a:cubicBezTo>
                  <a:cubicBezTo>
                    <a:pt x="4831" y="3117"/>
                    <a:pt x="4517" y="3157"/>
                    <a:pt x="4193" y="3176"/>
                  </a:cubicBezTo>
                  <a:cubicBezTo>
                    <a:pt x="3975" y="3195"/>
                    <a:pt x="3857" y="3462"/>
                    <a:pt x="4125" y="3462"/>
                  </a:cubicBezTo>
                  <a:cubicBezTo>
                    <a:pt x="4134" y="3462"/>
                    <a:pt x="4144" y="3462"/>
                    <a:pt x="4154" y="3461"/>
                  </a:cubicBezTo>
                  <a:cubicBezTo>
                    <a:pt x="4315" y="3450"/>
                    <a:pt x="4501" y="3440"/>
                    <a:pt x="4695" y="3440"/>
                  </a:cubicBezTo>
                  <a:cubicBezTo>
                    <a:pt x="5188" y="3440"/>
                    <a:pt x="5735" y="3506"/>
                    <a:pt x="6059" y="3795"/>
                  </a:cubicBezTo>
                  <a:cubicBezTo>
                    <a:pt x="6334" y="4040"/>
                    <a:pt x="6265" y="4669"/>
                    <a:pt x="5892" y="4787"/>
                  </a:cubicBezTo>
                  <a:cubicBezTo>
                    <a:pt x="5844" y="4801"/>
                    <a:pt x="5794" y="4808"/>
                    <a:pt x="5743" y="4808"/>
                  </a:cubicBezTo>
                  <a:cubicBezTo>
                    <a:pt x="5377" y="4808"/>
                    <a:pt x="4924" y="4476"/>
                    <a:pt x="4674" y="4296"/>
                  </a:cubicBezTo>
                  <a:cubicBezTo>
                    <a:pt x="4389" y="4090"/>
                    <a:pt x="4114" y="3864"/>
                    <a:pt x="3869" y="3608"/>
                  </a:cubicBezTo>
                  <a:cubicBezTo>
                    <a:pt x="3839" y="3579"/>
                    <a:pt x="3790" y="3566"/>
                    <a:pt x="3735" y="3566"/>
                  </a:cubicBezTo>
                  <a:cubicBezTo>
                    <a:pt x="3573" y="3566"/>
                    <a:pt x="3364" y="3678"/>
                    <a:pt x="3466" y="3795"/>
                  </a:cubicBezTo>
                  <a:cubicBezTo>
                    <a:pt x="3643" y="4001"/>
                    <a:pt x="3810" y="4227"/>
                    <a:pt x="3948" y="4463"/>
                  </a:cubicBezTo>
                  <a:cubicBezTo>
                    <a:pt x="4114" y="4757"/>
                    <a:pt x="4399" y="5278"/>
                    <a:pt x="4164" y="5611"/>
                  </a:cubicBezTo>
                  <a:cubicBezTo>
                    <a:pt x="4049" y="5770"/>
                    <a:pt x="3868" y="5841"/>
                    <a:pt x="3684" y="5841"/>
                  </a:cubicBezTo>
                  <a:cubicBezTo>
                    <a:pt x="3457" y="5841"/>
                    <a:pt x="3227" y="5732"/>
                    <a:pt x="3113" y="5543"/>
                  </a:cubicBezTo>
                  <a:cubicBezTo>
                    <a:pt x="2907" y="5209"/>
                    <a:pt x="2907" y="4767"/>
                    <a:pt x="293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4"/>
                    <a:pt x="3006" y="3462"/>
                    <a:pt x="2926" y="3462"/>
                  </a:cubicBezTo>
                  <a:cubicBezTo>
                    <a:pt x="2813" y="3462"/>
                    <a:pt x="2657" y="3525"/>
                    <a:pt x="2622" y="3589"/>
                  </a:cubicBezTo>
                  <a:cubicBezTo>
                    <a:pt x="2445" y="3913"/>
                    <a:pt x="2210" y="4227"/>
                    <a:pt x="1935" y="4472"/>
                  </a:cubicBezTo>
                  <a:cubicBezTo>
                    <a:pt x="1784" y="4599"/>
                    <a:pt x="1608" y="4733"/>
                    <a:pt x="1416" y="4733"/>
                  </a:cubicBezTo>
                  <a:cubicBezTo>
                    <a:pt x="1370" y="4733"/>
                    <a:pt x="1324" y="4725"/>
                    <a:pt x="1277" y="4708"/>
                  </a:cubicBezTo>
                  <a:cubicBezTo>
                    <a:pt x="1031" y="4620"/>
                    <a:pt x="776" y="4315"/>
                    <a:pt x="737" y="4060"/>
                  </a:cubicBezTo>
                  <a:cubicBezTo>
                    <a:pt x="648" y="3392"/>
                    <a:pt x="2043" y="3265"/>
                    <a:pt x="2485" y="3235"/>
                  </a:cubicBezTo>
                  <a:cubicBezTo>
                    <a:pt x="2699" y="3207"/>
                    <a:pt x="2825" y="2948"/>
                    <a:pt x="2575" y="2948"/>
                  </a:cubicBezTo>
                  <a:cubicBezTo>
                    <a:pt x="2562" y="2948"/>
                    <a:pt x="2549" y="2949"/>
                    <a:pt x="2534" y="2951"/>
                  </a:cubicBezTo>
                  <a:cubicBezTo>
                    <a:pt x="2435" y="2951"/>
                    <a:pt x="2318" y="2960"/>
                    <a:pt x="2210" y="2980"/>
                  </a:cubicBezTo>
                  <a:cubicBezTo>
                    <a:pt x="2103" y="2987"/>
                    <a:pt x="1986" y="2991"/>
                    <a:pt x="1865" y="2991"/>
                  </a:cubicBezTo>
                  <a:cubicBezTo>
                    <a:pt x="1275" y="2991"/>
                    <a:pt x="596" y="2880"/>
                    <a:pt x="580" y="2342"/>
                  </a:cubicBezTo>
                  <a:cubicBezTo>
                    <a:pt x="580" y="2145"/>
                    <a:pt x="658" y="1821"/>
                    <a:pt x="874" y="1782"/>
                  </a:cubicBezTo>
                  <a:cubicBezTo>
                    <a:pt x="894" y="1778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52" y="2037"/>
                  </a:cubicBezTo>
                  <a:cubicBezTo>
                    <a:pt x="1866" y="2234"/>
                    <a:pt x="2151" y="2460"/>
                    <a:pt x="2406" y="2715"/>
                  </a:cubicBezTo>
                  <a:cubicBezTo>
                    <a:pt x="2438" y="2747"/>
                    <a:pt x="2486" y="2760"/>
                    <a:pt x="2539" y="2760"/>
                  </a:cubicBezTo>
                  <a:cubicBezTo>
                    <a:pt x="2649" y="2760"/>
                    <a:pt x="2779" y="2703"/>
                    <a:pt x="2818" y="2636"/>
                  </a:cubicBezTo>
                  <a:cubicBezTo>
                    <a:pt x="2838" y="2607"/>
                    <a:pt x="2838" y="2568"/>
                    <a:pt x="2809" y="2538"/>
                  </a:cubicBezTo>
                  <a:cubicBezTo>
                    <a:pt x="2602" y="2342"/>
                    <a:pt x="2426" y="2116"/>
                    <a:pt x="225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8" y="751"/>
                    <a:pt x="2173" y="722"/>
                    <a:pt x="2309" y="722"/>
                  </a:cubicBezTo>
                  <a:cubicBezTo>
                    <a:pt x="2445" y="722"/>
                    <a:pt x="2583" y="751"/>
                    <a:pt x="2671" y="800"/>
                  </a:cubicBezTo>
                  <a:cubicBezTo>
                    <a:pt x="2848" y="889"/>
                    <a:pt x="2946" y="1075"/>
                    <a:pt x="2985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72"/>
                    <a:pt x="2985" y="1900"/>
                    <a:pt x="2985" y="2037"/>
                  </a:cubicBezTo>
                  <a:cubicBezTo>
                    <a:pt x="2981" y="2122"/>
                    <a:pt x="3049" y="2157"/>
                    <a:pt x="3132" y="2157"/>
                  </a:cubicBezTo>
                  <a:cubicBezTo>
                    <a:pt x="3250" y="2157"/>
                    <a:pt x="3400" y="2086"/>
                    <a:pt x="3417" y="1988"/>
                  </a:cubicBezTo>
                  <a:cubicBezTo>
                    <a:pt x="3447" y="1851"/>
                    <a:pt x="3466" y="1713"/>
                    <a:pt x="3466" y="1566"/>
                  </a:cubicBezTo>
                  <a:cubicBezTo>
                    <a:pt x="3547" y="1027"/>
                    <a:pt x="3746" y="290"/>
                    <a:pt x="4166" y="290"/>
                  </a:cubicBezTo>
                  <a:close/>
                  <a:moveTo>
                    <a:pt x="4241" y="0"/>
                  </a:moveTo>
                  <a:cubicBezTo>
                    <a:pt x="4168" y="0"/>
                    <a:pt x="4095" y="8"/>
                    <a:pt x="4026" y="25"/>
                  </a:cubicBezTo>
                  <a:cubicBezTo>
                    <a:pt x="3624" y="123"/>
                    <a:pt x="3398" y="437"/>
                    <a:pt x="3250" y="790"/>
                  </a:cubicBezTo>
                  <a:cubicBezTo>
                    <a:pt x="3123" y="633"/>
                    <a:pt x="2956" y="506"/>
                    <a:pt x="2710" y="466"/>
                  </a:cubicBezTo>
                  <a:cubicBezTo>
                    <a:pt x="2623" y="449"/>
                    <a:pt x="2523" y="439"/>
                    <a:pt x="2419" y="439"/>
                  </a:cubicBezTo>
                  <a:cubicBezTo>
                    <a:pt x="2058" y="439"/>
                    <a:pt x="1645" y="556"/>
                    <a:pt x="1493" y="869"/>
                  </a:cubicBezTo>
                  <a:cubicBezTo>
                    <a:pt x="1365" y="1105"/>
                    <a:pt x="1454" y="1380"/>
                    <a:pt x="1571" y="1615"/>
                  </a:cubicBezTo>
                  <a:cubicBezTo>
                    <a:pt x="1391" y="1539"/>
                    <a:pt x="1207" y="1491"/>
                    <a:pt x="1024" y="1491"/>
                  </a:cubicBezTo>
                  <a:cubicBezTo>
                    <a:pt x="898" y="1491"/>
                    <a:pt x="772" y="1514"/>
                    <a:pt x="648" y="1566"/>
                  </a:cubicBezTo>
                  <a:cubicBezTo>
                    <a:pt x="246" y="1743"/>
                    <a:pt x="0" y="2332"/>
                    <a:pt x="236" y="2725"/>
                  </a:cubicBezTo>
                  <a:cubicBezTo>
                    <a:pt x="413" y="3039"/>
                    <a:pt x="796" y="3157"/>
                    <a:pt x="1149" y="3216"/>
                  </a:cubicBezTo>
                  <a:cubicBezTo>
                    <a:pt x="864" y="3324"/>
                    <a:pt x="609" y="3471"/>
                    <a:pt x="442" y="3687"/>
                  </a:cubicBezTo>
                  <a:cubicBezTo>
                    <a:pt x="128" y="4090"/>
                    <a:pt x="423" y="4600"/>
                    <a:pt x="786" y="4855"/>
                  </a:cubicBezTo>
                  <a:cubicBezTo>
                    <a:pt x="949" y="4970"/>
                    <a:pt x="1127" y="5018"/>
                    <a:pt x="1305" y="5018"/>
                  </a:cubicBezTo>
                  <a:cubicBezTo>
                    <a:pt x="1629" y="5018"/>
                    <a:pt x="1956" y="4858"/>
                    <a:pt x="2210" y="4649"/>
                  </a:cubicBezTo>
                  <a:cubicBezTo>
                    <a:pt x="2308" y="4561"/>
                    <a:pt x="2396" y="4472"/>
                    <a:pt x="2485" y="4374"/>
                  </a:cubicBezTo>
                  <a:lnTo>
                    <a:pt x="2485" y="4374"/>
                  </a:lnTo>
                  <a:cubicBezTo>
                    <a:pt x="2435" y="4914"/>
                    <a:pt x="2475" y="5474"/>
                    <a:pt x="2799" y="5837"/>
                  </a:cubicBezTo>
                  <a:cubicBezTo>
                    <a:pt x="2980" y="6043"/>
                    <a:pt x="3245" y="6126"/>
                    <a:pt x="3519" y="6126"/>
                  </a:cubicBezTo>
                  <a:cubicBezTo>
                    <a:pt x="3781" y="6126"/>
                    <a:pt x="4051" y="6051"/>
                    <a:pt x="4262" y="5935"/>
                  </a:cubicBezTo>
                  <a:cubicBezTo>
                    <a:pt x="4733" y="5661"/>
                    <a:pt x="4743" y="5170"/>
                    <a:pt x="4556" y="4708"/>
                  </a:cubicBezTo>
                  <a:cubicBezTo>
                    <a:pt x="4556" y="4688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9" y="4889"/>
                    <a:pt x="5275" y="5088"/>
                    <a:pt x="5675" y="5088"/>
                  </a:cubicBezTo>
                  <a:cubicBezTo>
                    <a:pt x="5757" y="5088"/>
                    <a:pt x="5839" y="5080"/>
                    <a:pt x="5921" y="5062"/>
                  </a:cubicBezTo>
                  <a:cubicBezTo>
                    <a:pt x="6402" y="4944"/>
                    <a:pt x="6805" y="4394"/>
                    <a:pt x="6638" y="3893"/>
                  </a:cubicBezTo>
                  <a:cubicBezTo>
                    <a:pt x="6500" y="3461"/>
                    <a:pt x="5970" y="3314"/>
                    <a:pt x="5558" y="3235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89"/>
                    <a:pt x="6599" y="2008"/>
                    <a:pt x="6245" y="1723"/>
                  </a:cubicBezTo>
                  <a:cubicBezTo>
                    <a:pt x="6063" y="1579"/>
                    <a:pt x="5858" y="1521"/>
                    <a:pt x="5649" y="1521"/>
                  </a:cubicBezTo>
                  <a:cubicBezTo>
                    <a:pt x="5373" y="1521"/>
                    <a:pt x="5091" y="1623"/>
                    <a:pt x="4851" y="1762"/>
                  </a:cubicBezTo>
                  <a:cubicBezTo>
                    <a:pt x="5037" y="1409"/>
                    <a:pt x="5204" y="977"/>
                    <a:pt x="5106" y="584"/>
                  </a:cubicBezTo>
                  <a:cubicBezTo>
                    <a:pt x="5016" y="207"/>
                    <a:pt x="4617" y="0"/>
                    <a:pt x="4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6" name="Google Shape;4036;p21"/>
            <p:cNvSpPr/>
            <p:nvPr/>
          </p:nvSpPr>
          <p:spPr>
            <a:xfrm>
              <a:off x="6707300" y="1152199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3119" y="283"/>
                  </a:moveTo>
                  <a:cubicBezTo>
                    <a:pt x="3349" y="283"/>
                    <a:pt x="3587" y="395"/>
                    <a:pt x="3702" y="587"/>
                  </a:cubicBezTo>
                  <a:cubicBezTo>
                    <a:pt x="3898" y="911"/>
                    <a:pt x="3898" y="1363"/>
                    <a:pt x="3879" y="1736"/>
                  </a:cubicBezTo>
                  <a:cubicBezTo>
                    <a:pt x="3859" y="2001"/>
                    <a:pt x="3830" y="2276"/>
                    <a:pt x="3761" y="2541"/>
                  </a:cubicBezTo>
                  <a:cubicBezTo>
                    <a:pt x="3740" y="2629"/>
                    <a:pt x="3803" y="2662"/>
                    <a:pt x="3887" y="2662"/>
                  </a:cubicBezTo>
                  <a:cubicBezTo>
                    <a:pt x="4000" y="2662"/>
                    <a:pt x="4149" y="2603"/>
                    <a:pt x="4183" y="2541"/>
                  </a:cubicBezTo>
                  <a:cubicBezTo>
                    <a:pt x="4370" y="2217"/>
                    <a:pt x="4596" y="1903"/>
                    <a:pt x="4880" y="1657"/>
                  </a:cubicBezTo>
                  <a:cubicBezTo>
                    <a:pt x="5022" y="1524"/>
                    <a:pt x="5195" y="1396"/>
                    <a:pt x="5389" y="1396"/>
                  </a:cubicBezTo>
                  <a:cubicBezTo>
                    <a:pt x="5438" y="1396"/>
                    <a:pt x="5487" y="1404"/>
                    <a:pt x="5538" y="1422"/>
                  </a:cubicBezTo>
                  <a:cubicBezTo>
                    <a:pt x="5774" y="1500"/>
                    <a:pt x="6039" y="1814"/>
                    <a:pt x="6068" y="2070"/>
                  </a:cubicBezTo>
                  <a:cubicBezTo>
                    <a:pt x="6157" y="2737"/>
                    <a:pt x="4772" y="2865"/>
                    <a:pt x="4321" y="2895"/>
                  </a:cubicBezTo>
                  <a:cubicBezTo>
                    <a:pt x="4103" y="2923"/>
                    <a:pt x="3985" y="3180"/>
                    <a:pt x="4251" y="3180"/>
                  </a:cubicBezTo>
                  <a:cubicBezTo>
                    <a:pt x="4261" y="3180"/>
                    <a:pt x="4271" y="3180"/>
                    <a:pt x="4281" y="3179"/>
                  </a:cubicBezTo>
                  <a:cubicBezTo>
                    <a:pt x="4380" y="3169"/>
                    <a:pt x="4488" y="3160"/>
                    <a:pt x="4605" y="3150"/>
                  </a:cubicBezTo>
                  <a:cubicBezTo>
                    <a:pt x="4717" y="3141"/>
                    <a:pt x="4841" y="3135"/>
                    <a:pt x="4969" y="3135"/>
                  </a:cubicBezTo>
                  <a:cubicBezTo>
                    <a:pt x="5548" y="3135"/>
                    <a:pt x="6209" y="3257"/>
                    <a:pt x="6226" y="3788"/>
                  </a:cubicBezTo>
                  <a:cubicBezTo>
                    <a:pt x="6235" y="3975"/>
                    <a:pt x="6147" y="4299"/>
                    <a:pt x="5931" y="4338"/>
                  </a:cubicBezTo>
                  <a:cubicBezTo>
                    <a:pt x="5911" y="4342"/>
                    <a:pt x="5890" y="4343"/>
                    <a:pt x="5869" y="4343"/>
                  </a:cubicBezTo>
                  <a:cubicBezTo>
                    <a:pt x="5663" y="4343"/>
                    <a:pt x="5415" y="4181"/>
                    <a:pt x="5263" y="4083"/>
                  </a:cubicBezTo>
                  <a:cubicBezTo>
                    <a:pt x="4949" y="3896"/>
                    <a:pt x="4655" y="3660"/>
                    <a:pt x="4399" y="3405"/>
                  </a:cubicBezTo>
                  <a:cubicBezTo>
                    <a:pt x="4371" y="3376"/>
                    <a:pt x="4324" y="3364"/>
                    <a:pt x="4273" y="3364"/>
                  </a:cubicBezTo>
                  <a:cubicBezTo>
                    <a:pt x="4165" y="3364"/>
                    <a:pt x="4033" y="3417"/>
                    <a:pt x="3987" y="3484"/>
                  </a:cubicBezTo>
                  <a:cubicBezTo>
                    <a:pt x="3967" y="3523"/>
                    <a:pt x="3967" y="3552"/>
                    <a:pt x="4006" y="3592"/>
                  </a:cubicBezTo>
                  <a:cubicBezTo>
                    <a:pt x="4203" y="3788"/>
                    <a:pt x="4389" y="4004"/>
                    <a:pt x="4556" y="4240"/>
                  </a:cubicBezTo>
                  <a:cubicBezTo>
                    <a:pt x="4713" y="4456"/>
                    <a:pt x="5145" y="5045"/>
                    <a:pt x="4851" y="5300"/>
                  </a:cubicBezTo>
                  <a:cubicBezTo>
                    <a:pt x="4766" y="5375"/>
                    <a:pt x="4630" y="5407"/>
                    <a:pt x="4492" y="5407"/>
                  </a:cubicBezTo>
                  <a:cubicBezTo>
                    <a:pt x="4359" y="5407"/>
                    <a:pt x="4226" y="5378"/>
                    <a:pt x="4134" y="5330"/>
                  </a:cubicBezTo>
                  <a:cubicBezTo>
                    <a:pt x="3957" y="5231"/>
                    <a:pt x="3869" y="5055"/>
                    <a:pt x="3820" y="4868"/>
                  </a:cubicBezTo>
                  <a:cubicBezTo>
                    <a:pt x="3790" y="4740"/>
                    <a:pt x="3781" y="4613"/>
                    <a:pt x="3781" y="4485"/>
                  </a:cubicBezTo>
                  <a:cubicBezTo>
                    <a:pt x="3800" y="4358"/>
                    <a:pt x="3820" y="4220"/>
                    <a:pt x="3830" y="4092"/>
                  </a:cubicBezTo>
                  <a:cubicBezTo>
                    <a:pt x="3834" y="4003"/>
                    <a:pt x="3766" y="3968"/>
                    <a:pt x="3682" y="3968"/>
                  </a:cubicBezTo>
                  <a:cubicBezTo>
                    <a:pt x="3563" y="3968"/>
                    <a:pt x="3411" y="4039"/>
                    <a:pt x="3388" y="4132"/>
                  </a:cubicBezTo>
                  <a:cubicBezTo>
                    <a:pt x="3358" y="4269"/>
                    <a:pt x="3349" y="4416"/>
                    <a:pt x="3349" y="4564"/>
                  </a:cubicBezTo>
                  <a:cubicBezTo>
                    <a:pt x="3268" y="5103"/>
                    <a:pt x="3069" y="5840"/>
                    <a:pt x="2649" y="5840"/>
                  </a:cubicBezTo>
                  <a:cubicBezTo>
                    <a:pt x="2556" y="5840"/>
                    <a:pt x="2452" y="5804"/>
                    <a:pt x="2337" y="5722"/>
                  </a:cubicBezTo>
                  <a:cubicBezTo>
                    <a:pt x="1650" y="5241"/>
                    <a:pt x="2593" y="3926"/>
                    <a:pt x="2936" y="3484"/>
                  </a:cubicBezTo>
                  <a:cubicBezTo>
                    <a:pt x="3036" y="3361"/>
                    <a:pt x="2929" y="3297"/>
                    <a:pt x="2804" y="3297"/>
                  </a:cubicBezTo>
                  <a:cubicBezTo>
                    <a:pt x="2719" y="3297"/>
                    <a:pt x="2626" y="3326"/>
                    <a:pt x="2583" y="3385"/>
                  </a:cubicBezTo>
                  <a:cubicBezTo>
                    <a:pt x="2357" y="3660"/>
                    <a:pt x="2092" y="3935"/>
                    <a:pt x="1787" y="4122"/>
                  </a:cubicBezTo>
                  <a:cubicBezTo>
                    <a:pt x="1631" y="4226"/>
                    <a:pt x="1451" y="4319"/>
                    <a:pt x="1271" y="4319"/>
                  </a:cubicBezTo>
                  <a:cubicBezTo>
                    <a:pt x="1214" y="4319"/>
                    <a:pt x="1157" y="4310"/>
                    <a:pt x="1100" y="4289"/>
                  </a:cubicBezTo>
                  <a:cubicBezTo>
                    <a:pt x="884" y="4210"/>
                    <a:pt x="589" y="3886"/>
                    <a:pt x="599" y="3641"/>
                  </a:cubicBezTo>
                  <a:cubicBezTo>
                    <a:pt x="619" y="3238"/>
                    <a:pt x="1375" y="3130"/>
                    <a:pt x="1660" y="3071"/>
                  </a:cubicBezTo>
                  <a:cubicBezTo>
                    <a:pt x="1974" y="3012"/>
                    <a:pt x="2298" y="2963"/>
                    <a:pt x="2612" y="2953"/>
                  </a:cubicBezTo>
                  <a:cubicBezTo>
                    <a:pt x="2840" y="2934"/>
                    <a:pt x="2948" y="2668"/>
                    <a:pt x="2689" y="2668"/>
                  </a:cubicBezTo>
                  <a:cubicBezTo>
                    <a:pt x="2680" y="2668"/>
                    <a:pt x="2671" y="2668"/>
                    <a:pt x="2661" y="2669"/>
                  </a:cubicBezTo>
                  <a:cubicBezTo>
                    <a:pt x="2499" y="2680"/>
                    <a:pt x="2314" y="2690"/>
                    <a:pt x="2122" y="2690"/>
                  </a:cubicBezTo>
                  <a:cubicBezTo>
                    <a:pt x="1625" y="2690"/>
                    <a:pt x="1079" y="2622"/>
                    <a:pt x="747" y="2325"/>
                  </a:cubicBezTo>
                  <a:cubicBezTo>
                    <a:pt x="481" y="2080"/>
                    <a:pt x="540" y="1461"/>
                    <a:pt x="923" y="1343"/>
                  </a:cubicBezTo>
                  <a:cubicBezTo>
                    <a:pt x="973" y="1327"/>
                    <a:pt x="1025" y="1319"/>
                    <a:pt x="1080" y="1319"/>
                  </a:cubicBezTo>
                  <a:cubicBezTo>
                    <a:pt x="1442" y="1319"/>
                    <a:pt x="1885" y="1655"/>
                    <a:pt x="2141" y="1834"/>
                  </a:cubicBezTo>
                  <a:cubicBezTo>
                    <a:pt x="2426" y="2030"/>
                    <a:pt x="2701" y="2266"/>
                    <a:pt x="2946" y="2512"/>
                  </a:cubicBezTo>
                  <a:cubicBezTo>
                    <a:pt x="2976" y="2542"/>
                    <a:pt x="3025" y="2554"/>
                    <a:pt x="3079" y="2554"/>
                  </a:cubicBezTo>
                  <a:cubicBezTo>
                    <a:pt x="3238" y="2554"/>
                    <a:pt x="3441" y="2445"/>
                    <a:pt x="3339" y="2335"/>
                  </a:cubicBezTo>
                  <a:cubicBezTo>
                    <a:pt x="3162" y="2129"/>
                    <a:pt x="3005" y="1903"/>
                    <a:pt x="2867" y="1667"/>
                  </a:cubicBezTo>
                  <a:cubicBezTo>
                    <a:pt x="2691" y="1373"/>
                    <a:pt x="2416" y="842"/>
                    <a:pt x="2651" y="509"/>
                  </a:cubicBezTo>
                  <a:cubicBezTo>
                    <a:pt x="2760" y="353"/>
                    <a:pt x="2937" y="283"/>
                    <a:pt x="3119" y="283"/>
                  </a:cubicBezTo>
                  <a:close/>
                  <a:moveTo>
                    <a:pt x="3286" y="0"/>
                  </a:moveTo>
                  <a:cubicBezTo>
                    <a:pt x="3027" y="0"/>
                    <a:pt x="2763" y="75"/>
                    <a:pt x="2553" y="194"/>
                  </a:cubicBezTo>
                  <a:cubicBezTo>
                    <a:pt x="2082" y="459"/>
                    <a:pt x="2062" y="960"/>
                    <a:pt x="2249" y="1422"/>
                  </a:cubicBezTo>
                  <a:cubicBezTo>
                    <a:pt x="2259" y="1432"/>
                    <a:pt x="2269" y="1441"/>
                    <a:pt x="2269" y="1461"/>
                  </a:cubicBezTo>
                  <a:cubicBezTo>
                    <a:pt x="1937" y="1243"/>
                    <a:pt x="1539" y="1038"/>
                    <a:pt x="1141" y="1038"/>
                  </a:cubicBezTo>
                  <a:cubicBezTo>
                    <a:pt x="1055" y="1038"/>
                    <a:pt x="969" y="1047"/>
                    <a:pt x="884" y="1068"/>
                  </a:cubicBezTo>
                  <a:cubicBezTo>
                    <a:pt x="413" y="1176"/>
                    <a:pt x="10" y="1736"/>
                    <a:pt x="167" y="2227"/>
                  </a:cubicBezTo>
                  <a:cubicBezTo>
                    <a:pt x="305" y="2659"/>
                    <a:pt x="845" y="2816"/>
                    <a:pt x="1247" y="2885"/>
                  </a:cubicBezTo>
                  <a:cubicBezTo>
                    <a:pt x="933" y="2963"/>
                    <a:pt x="619" y="3081"/>
                    <a:pt x="383" y="3297"/>
                  </a:cubicBezTo>
                  <a:cubicBezTo>
                    <a:pt x="0" y="3641"/>
                    <a:pt x="207" y="4112"/>
                    <a:pt x="570" y="4407"/>
                  </a:cubicBezTo>
                  <a:cubicBezTo>
                    <a:pt x="744" y="4548"/>
                    <a:pt x="943" y="4605"/>
                    <a:pt x="1148" y="4605"/>
                  </a:cubicBezTo>
                  <a:cubicBezTo>
                    <a:pt x="1427" y="4605"/>
                    <a:pt x="1715" y="4499"/>
                    <a:pt x="1964" y="4358"/>
                  </a:cubicBezTo>
                  <a:lnTo>
                    <a:pt x="1964" y="4358"/>
                  </a:lnTo>
                  <a:cubicBezTo>
                    <a:pt x="1778" y="4721"/>
                    <a:pt x="1601" y="5153"/>
                    <a:pt x="1699" y="5536"/>
                  </a:cubicBezTo>
                  <a:cubicBezTo>
                    <a:pt x="1797" y="5920"/>
                    <a:pt x="2187" y="6120"/>
                    <a:pt x="2564" y="6120"/>
                  </a:cubicBezTo>
                  <a:cubicBezTo>
                    <a:pt x="2641" y="6120"/>
                    <a:pt x="2716" y="6112"/>
                    <a:pt x="2789" y="6095"/>
                  </a:cubicBezTo>
                  <a:cubicBezTo>
                    <a:pt x="3182" y="6007"/>
                    <a:pt x="3417" y="5683"/>
                    <a:pt x="3565" y="5330"/>
                  </a:cubicBezTo>
                  <a:cubicBezTo>
                    <a:pt x="3682" y="5497"/>
                    <a:pt x="3859" y="5624"/>
                    <a:pt x="4105" y="5663"/>
                  </a:cubicBezTo>
                  <a:cubicBezTo>
                    <a:pt x="4184" y="5678"/>
                    <a:pt x="4274" y="5686"/>
                    <a:pt x="4369" y="5686"/>
                  </a:cubicBezTo>
                  <a:cubicBezTo>
                    <a:pt x="4730" y="5686"/>
                    <a:pt x="5159" y="5570"/>
                    <a:pt x="5322" y="5251"/>
                  </a:cubicBezTo>
                  <a:cubicBezTo>
                    <a:pt x="5440" y="5015"/>
                    <a:pt x="5361" y="4750"/>
                    <a:pt x="5234" y="4505"/>
                  </a:cubicBezTo>
                  <a:lnTo>
                    <a:pt x="5234" y="4505"/>
                  </a:lnTo>
                  <a:cubicBezTo>
                    <a:pt x="5420" y="4586"/>
                    <a:pt x="5607" y="4634"/>
                    <a:pt x="5790" y="4634"/>
                  </a:cubicBezTo>
                  <a:cubicBezTo>
                    <a:pt x="5914" y="4634"/>
                    <a:pt x="6037" y="4612"/>
                    <a:pt x="6157" y="4564"/>
                  </a:cubicBezTo>
                  <a:cubicBezTo>
                    <a:pt x="6569" y="4387"/>
                    <a:pt x="6805" y="3798"/>
                    <a:pt x="6579" y="3395"/>
                  </a:cubicBezTo>
                  <a:cubicBezTo>
                    <a:pt x="6402" y="3091"/>
                    <a:pt x="6019" y="2973"/>
                    <a:pt x="5666" y="2914"/>
                  </a:cubicBezTo>
                  <a:cubicBezTo>
                    <a:pt x="5951" y="2806"/>
                    <a:pt x="6196" y="2649"/>
                    <a:pt x="6373" y="2433"/>
                  </a:cubicBezTo>
                  <a:cubicBezTo>
                    <a:pt x="6687" y="2030"/>
                    <a:pt x="6392" y="1530"/>
                    <a:pt x="6029" y="1274"/>
                  </a:cubicBezTo>
                  <a:cubicBezTo>
                    <a:pt x="5864" y="1158"/>
                    <a:pt x="5684" y="1109"/>
                    <a:pt x="5504" y="1109"/>
                  </a:cubicBezTo>
                  <a:cubicBezTo>
                    <a:pt x="5182" y="1109"/>
                    <a:pt x="4857" y="1266"/>
                    <a:pt x="4605" y="1481"/>
                  </a:cubicBezTo>
                  <a:cubicBezTo>
                    <a:pt x="4507" y="1559"/>
                    <a:pt x="4419" y="1657"/>
                    <a:pt x="4330" y="1746"/>
                  </a:cubicBezTo>
                  <a:cubicBezTo>
                    <a:pt x="4380" y="1215"/>
                    <a:pt x="4330" y="646"/>
                    <a:pt x="4016" y="293"/>
                  </a:cubicBezTo>
                  <a:cubicBezTo>
                    <a:pt x="3829" y="85"/>
                    <a:pt x="3561" y="0"/>
                    <a:pt x="3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7" name="Google Shape;4037;p21"/>
            <p:cNvSpPr/>
            <p:nvPr/>
          </p:nvSpPr>
          <p:spPr>
            <a:xfrm>
              <a:off x="7046901" y="1160557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4157" y="290"/>
                  </a:moveTo>
                  <a:cubicBezTo>
                    <a:pt x="4249" y="290"/>
                    <a:pt x="4353" y="326"/>
                    <a:pt x="4468" y="407"/>
                  </a:cubicBezTo>
                  <a:cubicBezTo>
                    <a:pt x="5146" y="889"/>
                    <a:pt x="4213" y="2194"/>
                    <a:pt x="3869" y="2636"/>
                  </a:cubicBezTo>
                  <a:cubicBezTo>
                    <a:pt x="3769" y="2765"/>
                    <a:pt x="3877" y="2828"/>
                    <a:pt x="4002" y="2828"/>
                  </a:cubicBezTo>
                  <a:cubicBezTo>
                    <a:pt x="4087" y="2828"/>
                    <a:pt x="4179" y="2800"/>
                    <a:pt x="4223" y="2744"/>
                  </a:cubicBezTo>
                  <a:cubicBezTo>
                    <a:pt x="4439" y="2460"/>
                    <a:pt x="4714" y="2194"/>
                    <a:pt x="5018" y="1998"/>
                  </a:cubicBezTo>
                  <a:cubicBezTo>
                    <a:pt x="5166" y="1902"/>
                    <a:pt x="5347" y="1806"/>
                    <a:pt x="5527" y="1806"/>
                  </a:cubicBezTo>
                  <a:cubicBezTo>
                    <a:pt x="5587" y="1806"/>
                    <a:pt x="5647" y="1817"/>
                    <a:pt x="5705" y="1841"/>
                  </a:cubicBezTo>
                  <a:cubicBezTo>
                    <a:pt x="5921" y="1920"/>
                    <a:pt x="6216" y="2234"/>
                    <a:pt x="6206" y="2479"/>
                  </a:cubicBezTo>
                  <a:cubicBezTo>
                    <a:pt x="6186" y="2882"/>
                    <a:pt x="5430" y="3000"/>
                    <a:pt x="5146" y="3059"/>
                  </a:cubicBezTo>
                  <a:cubicBezTo>
                    <a:pt x="4831" y="3117"/>
                    <a:pt x="4507" y="3157"/>
                    <a:pt x="4193" y="3176"/>
                  </a:cubicBezTo>
                  <a:cubicBezTo>
                    <a:pt x="3965" y="3195"/>
                    <a:pt x="3857" y="3462"/>
                    <a:pt x="4116" y="3462"/>
                  </a:cubicBezTo>
                  <a:cubicBezTo>
                    <a:pt x="4125" y="3462"/>
                    <a:pt x="4134" y="3462"/>
                    <a:pt x="4144" y="3461"/>
                  </a:cubicBezTo>
                  <a:cubicBezTo>
                    <a:pt x="4305" y="3450"/>
                    <a:pt x="4491" y="3440"/>
                    <a:pt x="4686" y="3440"/>
                  </a:cubicBezTo>
                  <a:cubicBezTo>
                    <a:pt x="5179" y="3440"/>
                    <a:pt x="5728" y="3506"/>
                    <a:pt x="6059" y="3795"/>
                  </a:cubicBezTo>
                  <a:cubicBezTo>
                    <a:pt x="6324" y="4040"/>
                    <a:pt x="6265" y="4669"/>
                    <a:pt x="5882" y="4787"/>
                  </a:cubicBezTo>
                  <a:cubicBezTo>
                    <a:pt x="5835" y="4801"/>
                    <a:pt x="5785" y="4808"/>
                    <a:pt x="5733" y="4808"/>
                  </a:cubicBezTo>
                  <a:cubicBezTo>
                    <a:pt x="5369" y="4808"/>
                    <a:pt x="4923" y="4476"/>
                    <a:pt x="4664" y="4296"/>
                  </a:cubicBezTo>
                  <a:cubicBezTo>
                    <a:pt x="4380" y="4090"/>
                    <a:pt x="4105" y="3864"/>
                    <a:pt x="3859" y="3608"/>
                  </a:cubicBezTo>
                  <a:cubicBezTo>
                    <a:pt x="3830" y="3579"/>
                    <a:pt x="3781" y="3566"/>
                    <a:pt x="3727" y="3566"/>
                  </a:cubicBezTo>
                  <a:cubicBezTo>
                    <a:pt x="3567" y="3566"/>
                    <a:pt x="3361" y="3678"/>
                    <a:pt x="3457" y="3795"/>
                  </a:cubicBezTo>
                  <a:cubicBezTo>
                    <a:pt x="3643" y="4001"/>
                    <a:pt x="3800" y="4227"/>
                    <a:pt x="3938" y="4463"/>
                  </a:cubicBezTo>
                  <a:cubicBezTo>
                    <a:pt x="4115" y="4757"/>
                    <a:pt x="4390" y="5278"/>
                    <a:pt x="4154" y="5611"/>
                  </a:cubicBezTo>
                  <a:cubicBezTo>
                    <a:pt x="4044" y="5770"/>
                    <a:pt x="3863" y="5841"/>
                    <a:pt x="3678" y="5841"/>
                  </a:cubicBezTo>
                  <a:cubicBezTo>
                    <a:pt x="3451" y="5841"/>
                    <a:pt x="3217" y="5732"/>
                    <a:pt x="3103" y="554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76" y="3844"/>
                    <a:pt x="3044" y="3579"/>
                  </a:cubicBezTo>
                  <a:cubicBezTo>
                    <a:pt x="3061" y="3494"/>
                    <a:pt x="3001" y="3462"/>
                    <a:pt x="2921" y="3462"/>
                  </a:cubicBezTo>
                  <a:cubicBezTo>
                    <a:pt x="2808" y="3462"/>
                    <a:pt x="2653" y="3525"/>
                    <a:pt x="2612" y="3589"/>
                  </a:cubicBezTo>
                  <a:cubicBezTo>
                    <a:pt x="2436" y="3913"/>
                    <a:pt x="2200" y="4227"/>
                    <a:pt x="1925" y="4472"/>
                  </a:cubicBezTo>
                  <a:cubicBezTo>
                    <a:pt x="1782" y="4599"/>
                    <a:pt x="1601" y="4733"/>
                    <a:pt x="1407" y="4733"/>
                  </a:cubicBezTo>
                  <a:cubicBezTo>
                    <a:pt x="1361" y="4733"/>
                    <a:pt x="1314" y="4725"/>
                    <a:pt x="1267" y="4708"/>
                  </a:cubicBezTo>
                  <a:cubicBezTo>
                    <a:pt x="1031" y="4620"/>
                    <a:pt x="766" y="4315"/>
                    <a:pt x="737" y="4060"/>
                  </a:cubicBezTo>
                  <a:cubicBezTo>
                    <a:pt x="649" y="3392"/>
                    <a:pt x="2033" y="3265"/>
                    <a:pt x="2475" y="3235"/>
                  </a:cubicBezTo>
                  <a:cubicBezTo>
                    <a:pt x="2690" y="3207"/>
                    <a:pt x="2816" y="2948"/>
                    <a:pt x="2566" y="2948"/>
                  </a:cubicBezTo>
                  <a:cubicBezTo>
                    <a:pt x="2553" y="2948"/>
                    <a:pt x="2539" y="2949"/>
                    <a:pt x="2524" y="2951"/>
                  </a:cubicBezTo>
                  <a:cubicBezTo>
                    <a:pt x="2426" y="2951"/>
                    <a:pt x="2318" y="2960"/>
                    <a:pt x="2200" y="2980"/>
                  </a:cubicBezTo>
                  <a:cubicBezTo>
                    <a:pt x="2093" y="2987"/>
                    <a:pt x="1976" y="2991"/>
                    <a:pt x="1856" y="2991"/>
                  </a:cubicBezTo>
                  <a:cubicBezTo>
                    <a:pt x="1268" y="2991"/>
                    <a:pt x="596" y="2880"/>
                    <a:pt x="580" y="2342"/>
                  </a:cubicBezTo>
                  <a:cubicBezTo>
                    <a:pt x="570" y="2145"/>
                    <a:pt x="649" y="1821"/>
                    <a:pt x="874" y="1782"/>
                  </a:cubicBezTo>
                  <a:cubicBezTo>
                    <a:pt x="894" y="1778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42" y="2037"/>
                  </a:cubicBezTo>
                  <a:cubicBezTo>
                    <a:pt x="1856" y="2234"/>
                    <a:pt x="2141" y="2460"/>
                    <a:pt x="2406" y="2715"/>
                  </a:cubicBezTo>
                  <a:cubicBezTo>
                    <a:pt x="2435" y="2747"/>
                    <a:pt x="2481" y="2760"/>
                    <a:pt x="2533" y="2760"/>
                  </a:cubicBezTo>
                  <a:cubicBezTo>
                    <a:pt x="2641" y="2760"/>
                    <a:pt x="2772" y="2703"/>
                    <a:pt x="2819" y="2636"/>
                  </a:cubicBezTo>
                  <a:cubicBezTo>
                    <a:pt x="2838" y="2607"/>
                    <a:pt x="2838" y="2568"/>
                    <a:pt x="2799" y="2538"/>
                  </a:cubicBezTo>
                  <a:cubicBezTo>
                    <a:pt x="2603" y="234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3" y="751"/>
                    <a:pt x="2166" y="722"/>
                    <a:pt x="2302" y="722"/>
                  </a:cubicBezTo>
                  <a:cubicBezTo>
                    <a:pt x="2438" y="722"/>
                    <a:pt x="2578" y="751"/>
                    <a:pt x="2671" y="800"/>
                  </a:cubicBezTo>
                  <a:cubicBezTo>
                    <a:pt x="2848" y="889"/>
                    <a:pt x="2936" y="1075"/>
                    <a:pt x="2985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72"/>
                    <a:pt x="2985" y="1900"/>
                    <a:pt x="2976" y="2037"/>
                  </a:cubicBezTo>
                  <a:cubicBezTo>
                    <a:pt x="2972" y="2122"/>
                    <a:pt x="3039" y="2157"/>
                    <a:pt x="3123" y="2157"/>
                  </a:cubicBezTo>
                  <a:cubicBezTo>
                    <a:pt x="3242" y="2157"/>
                    <a:pt x="3394" y="2086"/>
                    <a:pt x="3417" y="1988"/>
                  </a:cubicBezTo>
                  <a:cubicBezTo>
                    <a:pt x="3447" y="1851"/>
                    <a:pt x="3457" y="1713"/>
                    <a:pt x="3457" y="1566"/>
                  </a:cubicBezTo>
                  <a:cubicBezTo>
                    <a:pt x="3537" y="1027"/>
                    <a:pt x="3736" y="290"/>
                    <a:pt x="4157" y="290"/>
                  </a:cubicBezTo>
                  <a:close/>
                  <a:moveTo>
                    <a:pt x="4232" y="0"/>
                  </a:moveTo>
                  <a:cubicBezTo>
                    <a:pt x="4158" y="0"/>
                    <a:pt x="4086" y="8"/>
                    <a:pt x="4016" y="25"/>
                  </a:cubicBezTo>
                  <a:cubicBezTo>
                    <a:pt x="3624" y="123"/>
                    <a:pt x="3388" y="437"/>
                    <a:pt x="3241" y="790"/>
                  </a:cubicBezTo>
                  <a:cubicBezTo>
                    <a:pt x="3123" y="633"/>
                    <a:pt x="2946" y="506"/>
                    <a:pt x="2701" y="466"/>
                  </a:cubicBezTo>
                  <a:cubicBezTo>
                    <a:pt x="2613" y="449"/>
                    <a:pt x="2513" y="439"/>
                    <a:pt x="2410" y="439"/>
                  </a:cubicBezTo>
                  <a:cubicBezTo>
                    <a:pt x="2049" y="439"/>
                    <a:pt x="1636" y="556"/>
                    <a:pt x="1483" y="869"/>
                  </a:cubicBezTo>
                  <a:cubicBezTo>
                    <a:pt x="1365" y="1105"/>
                    <a:pt x="1444" y="1380"/>
                    <a:pt x="1572" y="1615"/>
                  </a:cubicBezTo>
                  <a:cubicBezTo>
                    <a:pt x="1385" y="1539"/>
                    <a:pt x="1199" y="1491"/>
                    <a:pt x="1017" y="1491"/>
                  </a:cubicBezTo>
                  <a:cubicBezTo>
                    <a:pt x="892" y="1491"/>
                    <a:pt x="768" y="1514"/>
                    <a:pt x="649" y="1566"/>
                  </a:cubicBezTo>
                  <a:cubicBezTo>
                    <a:pt x="236" y="1743"/>
                    <a:pt x="1" y="2332"/>
                    <a:pt x="226" y="2725"/>
                  </a:cubicBezTo>
                  <a:cubicBezTo>
                    <a:pt x="403" y="3039"/>
                    <a:pt x="786" y="3157"/>
                    <a:pt x="1140" y="3216"/>
                  </a:cubicBezTo>
                  <a:cubicBezTo>
                    <a:pt x="855" y="3324"/>
                    <a:pt x="599" y="3471"/>
                    <a:pt x="433" y="3687"/>
                  </a:cubicBezTo>
                  <a:cubicBezTo>
                    <a:pt x="118" y="4090"/>
                    <a:pt x="413" y="4600"/>
                    <a:pt x="776" y="4855"/>
                  </a:cubicBezTo>
                  <a:cubicBezTo>
                    <a:pt x="940" y="4970"/>
                    <a:pt x="1117" y="5018"/>
                    <a:pt x="1295" y="5018"/>
                  </a:cubicBezTo>
                  <a:cubicBezTo>
                    <a:pt x="1619" y="5018"/>
                    <a:pt x="1946" y="4858"/>
                    <a:pt x="2200" y="4649"/>
                  </a:cubicBezTo>
                  <a:cubicBezTo>
                    <a:pt x="2298" y="4561"/>
                    <a:pt x="2387" y="4472"/>
                    <a:pt x="2475" y="4374"/>
                  </a:cubicBezTo>
                  <a:lnTo>
                    <a:pt x="2475" y="4374"/>
                  </a:lnTo>
                  <a:cubicBezTo>
                    <a:pt x="2426" y="4914"/>
                    <a:pt x="2465" y="5474"/>
                    <a:pt x="2789" y="5837"/>
                  </a:cubicBezTo>
                  <a:cubicBezTo>
                    <a:pt x="2970" y="6043"/>
                    <a:pt x="3236" y="6126"/>
                    <a:pt x="3510" y="6126"/>
                  </a:cubicBezTo>
                  <a:cubicBezTo>
                    <a:pt x="3772" y="6126"/>
                    <a:pt x="4041" y="6051"/>
                    <a:pt x="4252" y="5935"/>
                  </a:cubicBezTo>
                  <a:cubicBezTo>
                    <a:pt x="4723" y="5661"/>
                    <a:pt x="4743" y="5170"/>
                    <a:pt x="4556" y="4708"/>
                  </a:cubicBezTo>
                  <a:cubicBezTo>
                    <a:pt x="4547" y="4688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66" y="5088"/>
                    <a:pt x="5665" y="5088"/>
                  </a:cubicBezTo>
                  <a:cubicBezTo>
                    <a:pt x="5747" y="5088"/>
                    <a:pt x="5830" y="5080"/>
                    <a:pt x="5911" y="5062"/>
                  </a:cubicBezTo>
                  <a:cubicBezTo>
                    <a:pt x="6393" y="4944"/>
                    <a:pt x="6795" y="4394"/>
                    <a:pt x="6638" y="3893"/>
                  </a:cubicBezTo>
                  <a:cubicBezTo>
                    <a:pt x="6501" y="3461"/>
                    <a:pt x="5961" y="3314"/>
                    <a:pt x="5548" y="3235"/>
                  </a:cubicBezTo>
                  <a:cubicBezTo>
                    <a:pt x="5872" y="3157"/>
                    <a:pt x="6186" y="3039"/>
                    <a:pt x="6412" y="2833"/>
                  </a:cubicBezTo>
                  <a:cubicBezTo>
                    <a:pt x="6795" y="2489"/>
                    <a:pt x="6599" y="2008"/>
                    <a:pt x="6236" y="1723"/>
                  </a:cubicBezTo>
                  <a:cubicBezTo>
                    <a:pt x="6054" y="1579"/>
                    <a:pt x="5850" y="1521"/>
                    <a:pt x="5642" y="1521"/>
                  </a:cubicBezTo>
                  <a:cubicBezTo>
                    <a:pt x="5368" y="1521"/>
                    <a:pt x="5087" y="1623"/>
                    <a:pt x="4841" y="1762"/>
                  </a:cubicBezTo>
                  <a:cubicBezTo>
                    <a:pt x="5028" y="1409"/>
                    <a:pt x="5195" y="977"/>
                    <a:pt x="5106" y="584"/>
                  </a:cubicBezTo>
                  <a:cubicBezTo>
                    <a:pt x="5008" y="207"/>
                    <a:pt x="4607" y="0"/>
                    <a:pt x="4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8" name="Google Shape;4038;p21"/>
            <p:cNvSpPr/>
            <p:nvPr/>
          </p:nvSpPr>
          <p:spPr>
            <a:xfrm>
              <a:off x="7386813" y="1152199"/>
              <a:ext cx="211950" cy="190899"/>
            </a:xfrm>
            <a:custGeom>
              <a:avLst/>
              <a:gdLst/>
              <a:ahLst/>
              <a:cxnLst/>
              <a:rect l="l" t="t" r="r" b="b"/>
              <a:pathLst>
                <a:path w="6796" h="6121" extrusionOk="0">
                  <a:moveTo>
                    <a:pt x="3109" y="283"/>
                  </a:moveTo>
                  <a:cubicBezTo>
                    <a:pt x="3339" y="283"/>
                    <a:pt x="3577" y="395"/>
                    <a:pt x="3692" y="587"/>
                  </a:cubicBezTo>
                  <a:cubicBezTo>
                    <a:pt x="3899" y="911"/>
                    <a:pt x="3899" y="1363"/>
                    <a:pt x="3869" y="1736"/>
                  </a:cubicBezTo>
                  <a:cubicBezTo>
                    <a:pt x="3859" y="2001"/>
                    <a:pt x="3820" y="2276"/>
                    <a:pt x="3761" y="2541"/>
                  </a:cubicBezTo>
                  <a:cubicBezTo>
                    <a:pt x="3740" y="2629"/>
                    <a:pt x="3803" y="2662"/>
                    <a:pt x="3887" y="2662"/>
                  </a:cubicBezTo>
                  <a:cubicBezTo>
                    <a:pt x="4000" y="2662"/>
                    <a:pt x="4150" y="2603"/>
                    <a:pt x="4183" y="2541"/>
                  </a:cubicBezTo>
                  <a:cubicBezTo>
                    <a:pt x="4360" y="2217"/>
                    <a:pt x="4596" y="1903"/>
                    <a:pt x="4871" y="1657"/>
                  </a:cubicBezTo>
                  <a:cubicBezTo>
                    <a:pt x="5020" y="1524"/>
                    <a:pt x="5195" y="1396"/>
                    <a:pt x="5384" y="1396"/>
                  </a:cubicBezTo>
                  <a:cubicBezTo>
                    <a:pt x="5432" y="1396"/>
                    <a:pt x="5480" y="1404"/>
                    <a:pt x="5529" y="1422"/>
                  </a:cubicBezTo>
                  <a:cubicBezTo>
                    <a:pt x="5764" y="1500"/>
                    <a:pt x="6029" y="1814"/>
                    <a:pt x="6059" y="2070"/>
                  </a:cubicBezTo>
                  <a:cubicBezTo>
                    <a:pt x="6147" y="2737"/>
                    <a:pt x="4763" y="2865"/>
                    <a:pt x="4321" y="2895"/>
                  </a:cubicBezTo>
                  <a:cubicBezTo>
                    <a:pt x="4103" y="2923"/>
                    <a:pt x="3976" y="3180"/>
                    <a:pt x="4242" y="3180"/>
                  </a:cubicBezTo>
                  <a:cubicBezTo>
                    <a:pt x="4251" y="3180"/>
                    <a:pt x="4261" y="3180"/>
                    <a:pt x="4272" y="3179"/>
                  </a:cubicBezTo>
                  <a:cubicBezTo>
                    <a:pt x="4370" y="3169"/>
                    <a:pt x="4478" y="3160"/>
                    <a:pt x="4596" y="3150"/>
                  </a:cubicBezTo>
                  <a:cubicBezTo>
                    <a:pt x="4710" y="3141"/>
                    <a:pt x="4835" y="3135"/>
                    <a:pt x="4963" y="3135"/>
                  </a:cubicBezTo>
                  <a:cubicBezTo>
                    <a:pt x="5545" y="3135"/>
                    <a:pt x="6200" y="3257"/>
                    <a:pt x="6216" y="3788"/>
                  </a:cubicBezTo>
                  <a:cubicBezTo>
                    <a:pt x="6226" y="3975"/>
                    <a:pt x="6147" y="4299"/>
                    <a:pt x="5921" y="4338"/>
                  </a:cubicBezTo>
                  <a:cubicBezTo>
                    <a:pt x="5901" y="4342"/>
                    <a:pt x="5881" y="4343"/>
                    <a:pt x="5860" y="4343"/>
                  </a:cubicBezTo>
                  <a:cubicBezTo>
                    <a:pt x="5653" y="4343"/>
                    <a:pt x="5405" y="4181"/>
                    <a:pt x="5254" y="4083"/>
                  </a:cubicBezTo>
                  <a:cubicBezTo>
                    <a:pt x="4939" y="3896"/>
                    <a:pt x="4655" y="3660"/>
                    <a:pt x="4390" y="3405"/>
                  </a:cubicBezTo>
                  <a:cubicBezTo>
                    <a:pt x="4361" y="3376"/>
                    <a:pt x="4315" y="3364"/>
                    <a:pt x="4263" y="3364"/>
                  </a:cubicBezTo>
                  <a:cubicBezTo>
                    <a:pt x="4155" y="3364"/>
                    <a:pt x="4024" y="3417"/>
                    <a:pt x="3977" y="3484"/>
                  </a:cubicBezTo>
                  <a:cubicBezTo>
                    <a:pt x="3958" y="3523"/>
                    <a:pt x="3958" y="3552"/>
                    <a:pt x="3997" y="3592"/>
                  </a:cubicBezTo>
                  <a:cubicBezTo>
                    <a:pt x="4193" y="3788"/>
                    <a:pt x="4380" y="4004"/>
                    <a:pt x="4547" y="4240"/>
                  </a:cubicBezTo>
                  <a:cubicBezTo>
                    <a:pt x="4704" y="4456"/>
                    <a:pt x="5136" y="5045"/>
                    <a:pt x="4841" y="5300"/>
                  </a:cubicBezTo>
                  <a:cubicBezTo>
                    <a:pt x="4761" y="5375"/>
                    <a:pt x="4625" y="5407"/>
                    <a:pt x="4486" y="5407"/>
                  </a:cubicBezTo>
                  <a:cubicBezTo>
                    <a:pt x="4352" y="5407"/>
                    <a:pt x="4216" y="5378"/>
                    <a:pt x="4124" y="5330"/>
                  </a:cubicBezTo>
                  <a:cubicBezTo>
                    <a:pt x="3948" y="5231"/>
                    <a:pt x="3859" y="5055"/>
                    <a:pt x="3820" y="4868"/>
                  </a:cubicBezTo>
                  <a:cubicBezTo>
                    <a:pt x="3791" y="4740"/>
                    <a:pt x="3771" y="4613"/>
                    <a:pt x="3771" y="4485"/>
                  </a:cubicBezTo>
                  <a:cubicBezTo>
                    <a:pt x="3791" y="4358"/>
                    <a:pt x="3810" y="4220"/>
                    <a:pt x="3820" y="4092"/>
                  </a:cubicBezTo>
                  <a:cubicBezTo>
                    <a:pt x="3824" y="4003"/>
                    <a:pt x="3756" y="3968"/>
                    <a:pt x="3673" y="3968"/>
                  </a:cubicBezTo>
                  <a:cubicBezTo>
                    <a:pt x="3555" y="3968"/>
                    <a:pt x="3405" y="4039"/>
                    <a:pt x="3388" y="4132"/>
                  </a:cubicBezTo>
                  <a:cubicBezTo>
                    <a:pt x="3359" y="4269"/>
                    <a:pt x="3339" y="4416"/>
                    <a:pt x="3339" y="4564"/>
                  </a:cubicBezTo>
                  <a:cubicBezTo>
                    <a:pt x="3258" y="5103"/>
                    <a:pt x="3059" y="5840"/>
                    <a:pt x="2639" y="5840"/>
                  </a:cubicBezTo>
                  <a:cubicBezTo>
                    <a:pt x="2546" y="5840"/>
                    <a:pt x="2443" y="5804"/>
                    <a:pt x="2328" y="5722"/>
                  </a:cubicBezTo>
                  <a:cubicBezTo>
                    <a:pt x="1650" y="5241"/>
                    <a:pt x="2583" y="3926"/>
                    <a:pt x="2936" y="3484"/>
                  </a:cubicBezTo>
                  <a:cubicBezTo>
                    <a:pt x="3030" y="3361"/>
                    <a:pt x="2921" y="3297"/>
                    <a:pt x="2795" y="3297"/>
                  </a:cubicBezTo>
                  <a:cubicBezTo>
                    <a:pt x="2710" y="3297"/>
                    <a:pt x="2617" y="3326"/>
                    <a:pt x="2573" y="3385"/>
                  </a:cubicBezTo>
                  <a:cubicBezTo>
                    <a:pt x="2357" y="3660"/>
                    <a:pt x="2082" y="3935"/>
                    <a:pt x="1778" y="4122"/>
                  </a:cubicBezTo>
                  <a:cubicBezTo>
                    <a:pt x="1629" y="4226"/>
                    <a:pt x="1445" y="4319"/>
                    <a:pt x="1263" y="4319"/>
                  </a:cubicBezTo>
                  <a:cubicBezTo>
                    <a:pt x="1205" y="4319"/>
                    <a:pt x="1147" y="4310"/>
                    <a:pt x="1090" y="4289"/>
                  </a:cubicBezTo>
                  <a:cubicBezTo>
                    <a:pt x="874" y="4210"/>
                    <a:pt x="580" y="3886"/>
                    <a:pt x="599" y="3641"/>
                  </a:cubicBezTo>
                  <a:cubicBezTo>
                    <a:pt x="609" y="3238"/>
                    <a:pt x="1365" y="3130"/>
                    <a:pt x="1650" y="3071"/>
                  </a:cubicBezTo>
                  <a:cubicBezTo>
                    <a:pt x="1964" y="3012"/>
                    <a:pt x="2288" y="2963"/>
                    <a:pt x="2603" y="2953"/>
                  </a:cubicBezTo>
                  <a:cubicBezTo>
                    <a:pt x="2830" y="2934"/>
                    <a:pt x="2939" y="2668"/>
                    <a:pt x="2680" y="2668"/>
                  </a:cubicBezTo>
                  <a:cubicBezTo>
                    <a:pt x="2671" y="2668"/>
                    <a:pt x="2661" y="2668"/>
                    <a:pt x="2652" y="2669"/>
                  </a:cubicBezTo>
                  <a:cubicBezTo>
                    <a:pt x="2492" y="2680"/>
                    <a:pt x="2309" y="2690"/>
                    <a:pt x="2116" y="2690"/>
                  </a:cubicBezTo>
                  <a:cubicBezTo>
                    <a:pt x="1621" y="2690"/>
                    <a:pt x="1069" y="2622"/>
                    <a:pt x="737" y="2325"/>
                  </a:cubicBezTo>
                  <a:cubicBezTo>
                    <a:pt x="472" y="2080"/>
                    <a:pt x="531" y="1461"/>
                    <a:pt x="914" y="1343"/>
                  </a:cubicBezTo>
                  <a:cubicBezTo>
                    <a:pt x="963" y="1327"/>
                    <a:pt x="1016" y="1319"/>
                    <a:pt x="1070" y="1319"/>
                  </a:cubicBezTo>
                  <a:cubicBezTo>
                    <a:pt x="1433" y="1319"/>
                    <a:pt x="1875" y="1655"/>
                    <a:pt x="2131" y="1834"/>
                  </a:cubicBezTo>
                  <a:cubicBezTo>
                    <a:pt x="2416" y="2030"/>
                    <a:pt x="2691" y="2266"/>
                    <a:pt x="2936" y="2512"/>
                  </a:cubicBezTo>
                  <a:cubicBezTo>
                    <a:pt x="2966" y="2542"/>
                    <a:pt x="3015" y="2554"/>
                    <a:pt x="3070" y="2554"/>
                  </a:cubicBezTo>
                  <a:cubicBezTo>
                    <a:pt x="3229" y="2554"/>
                    <a:pt x="3434" y="2445"/>
                    <a:pt x="3339" y="2335"/>
                  </a:cubicBezTo>
                  <a:cubicBezTo>
                    <a:pt x="3162" y="2129"/>
                    <a:pt x="2995" y="1903"/>
                    <a:pt x="2858" y="1667"/>
                  </a:cubicBezTo>
                  <a:cubicBezTo>
                    <a:pt x="2681" y="1373"/>
                    <a:pt x="2406" y="842"/>
                    <a:pt x="2642" y="509"/>
                  </a:cubicBezTo>
                  <a:cubicBezTo>
                    <a:pt x="2750" y="353"/>
                    <a:pt x="2927" y="283"/>
                    <a:pt x="3109" y="283"/>
                  </a:cubicBezTo>
                  <a:close/>
                  <a:moveTo>
                    <a:pt x="3280" y="0"/>
                  </a:moveTo>
                  <a:cubicBezTo>
                    <a:pt x="3020" y="0"/>
                    <a:pt x="2753" y="75"/>
                    <a:pt x="2544" y="194"/>
                  </a:cubicBezTo>
                  <a:cubicBezTo>
                    <a:pt x="2072" y="459"/>
                    <a:pt x="2062" y="960"/>
                    <a:pt x="2249" y="1422"/>
                  </a:cubicBezTo>
                  <a:cubicBezTo>
                    <a:pt x="2249" y="1432"/>
                    <a:pt x="2259" y="1441"/>
                    <a:pt x="2259" y="1461"/>
                  </a:cubicBezTo>
                  <a:cubicBezTo>
                    <a:pt x="1928" y="1243"/>
                    <a:pt x="1536" y="1038"/>
                    <a:pt x="1140" y="1038"/>
                  </a:cubicBezTo>
                  <a:cubicBezTo>
                    <a:pt x="1055" y="1038"/>
                    <a:pt x="969" y="1047"/>
                    <a:pt x="884" y="1068"/>
                  </a:cubicBezTo>
                  <a:cubicBezTo>
                    <a:pt x="403" y="1176"/>
                    <a:pt x="1" y="1736"/>
                    <a:pt x="158" y="2227"/>
                  </a:cubicBezTo>
                  <a:cubicBezTo>
                    <a:pt x="305" y="2659"/>
                    <a:pt x="835" y="2816"/>
                    <a:pt x="1248" y="2885"/>
                  </a:cubicBezTo>
                  <a:cubicBezTo>
                    <a:pt x="923" y="2963"/>
                    <a:pt x="609" y="3081"/>
                    <a:pt x="383" y="3297"/>
                  </a:cubicBezTo>
                  <a:cubicBezTo>
                    <a:pt x="1" y="3641"/>
                    <a:pt x="197" y="4112"/>
                    <a:pt x="560" y="4407"/>
                  </a:cubicBezTo>
                  <a:cubicBezTo>
                    <a:pt x="739" y="4548"/>
                    <a:pt x="940" y="4605"/>
                    <a:pt x="1145" y="4605"/>
                  </a:cubicBezTo>
                  <a:cubicBezTo>
                    <a:pt x="1425" y="4605"/>
                    <a:pt x="1711" y="4499"/>
                    <a:pt x="1954" y="4358"/>
                  </a:cubicBezTo>
                  <a:lnTo>
                    <a:pt x="1954" y="4358"/>
                  </a:lnTo>
                  <a:cubicBezTo>
                    <a:pt x="1768" y="4721"/>
                    <a:pt x="1601" y="5153"/>
                    <a:pt x="1699" y="5536"/>
                  </a:cubicBezTo>
                  <a:cubicBezTo>
                    <a:pt x="1789" y="5920"/>
                    <a:pt x="2185" y="6120"/>
                    <a:pt x="2558" y="6120"/>
                  </a:cubicBezTo>
                  <a:cubicBezTo>
                    <a:pt x="2634" y="6120"/>
                    <a:pt x="2708" y="6112"/>
                    <a:pt x="2779" y="6095"/>
                  </a:cubicBezTo>
                  <a:cubicBezTo>
                    <a:pt x="3172" y="6007"/>
                    <a:pt x="3408" y="5683"/>
                    <a:pt x="3555" y="5330"/>
                  </a:cubicBezTo>
                  <a:cubicBezTo>
                    <a:pt x="3683" y="5497"/>
                    <a:pt x="3850" y="5624"/>
                    <a:pt x="4095" y="5663"/>
                  </a:cubicBezTo>
                  <a:cubicBezTo>
                    <a:pt x="4176" y="5678"/>
                    <a:pt x="4268" y="5686"/>
                    <a:pt x="4364" y="5686"/>
                  </a:cubicBezTo>
                  <a:cubicBezTo>
                    <a:pt x="4730" y="5686"/>
                    <a:pt x="5157" y="5570"/>
                    <a:pt x="5313" y="5251"/>
                  </a:cubicBezTo>
                  <a:cubicBezTo>
                    <a:pt x="5430" y="5015"/>
                    <a:pt x="5352" y="4750"/>
                    <a:pt x="5234" y="4505"/>
                  </a:cubicBezTo>
                  <a:lnTo>
                    <a:pt x="5234" y="4505"/>
                  </a:lnTo>
                  <a:cubicBezTo>
                    <a:pt x="5415" y="4586"/>
                    <a:pt x="5599" y="4634"/>
                    <a:pt x="5781" y="4634"/>
                  </a:cubicBezTo>
                  <a:cubicBezTo>
                    <a:pt x="5905" y="4634"/>
                    <a:pt x="6028" y="4612"/>
                    <a:pt x="6147" y="4564"/>
                  </a:cubicBezTo>
                  <a:cubicBezTo>
                    <a:pt x="6560" y="4387"/>
                    <a:pt x="6795" y="3798"/>
                    <a:pt x="6569" y="3395"/>
                  </a:cubicBezTo>
                  <a:cubicBezTo>
                    <a:pt x="6393" y="3091"/>
                    <a:pt x="6010" y="2973"/>
                    <a:pt x="5656" y="2914"/>
                  </a:cubicBezTo>
                  <a:cubicBezTo>
                    <a:pt x="5941" y="2806"/>
                    <a:pt x="6196" y="2649"/>
                    <a:pt x="6363" y="2433"/>
                  </a:cubicBezTo>
                  <a:cubicBezTo>
                    <a:pt x="6677" y="2030"/>
                    <a:pt x="6383" y="1530"/>
                    <a:pt x="6019" y="1274"/>
                  </a:cubicBezTo>
                  <a:cubicBezTo>
                    <a:pt x="5854" y="1158"/>
                    <a:pt x="5675" y="1109"/>
                    <a:pt x="5494" y="1109"/>
                  </a:cubicBezTo>
                  <a:cubicBezTo>
                    <a:pt x="5172" y="1109"/>
                    <a:pt x="4848" y="1266"/>
                    <a:pt x="4596" y="1481"/>
                  </a:cubicBezTo>
                  <a:cubicBezTo>
                    <a:pt x="4498" y="1559"/>
                    <a:pt x="4409" y="1657"/>
                    <a:pt x="4321" y="1746"/>
                  </a:cubicBezTo>
                  <a:cubicBezTo>
                    <a:pt x="4370" y="1215"/>
                    <a:pt x="4331" y="646"/>
                    <a:pt x="4007" y="293"/>
                  </a:cubicBezTo>
                  <a:cubicBezTo>
                    <a:pt x="3824" y="85"/>
                    <a:pt x="3556" y="0"/>
                    <a:pt x="32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9" name="Google Shape;4039;p21"/>
            <p:cNvSpPr/>
            <p:nvPr/>
          </p:nvSpPr>
          <p:spPr>
            <a:xfrm>
              <a:off x="7726102" y="1160557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57" y="290"/>
                  </a:moveTo>
                  <a:cubicBezTo>
                    <a:pt x="4250" y="290"/>
                    <a:pt x="4353" y="326"/>
                    <a:pt x="4468" y="407"/>
                  </a:cubicBezTo>
                  <a:cubicBezTo>
                    <a:pt x="5156" y="889"/>
                    <a:pt x="4213" y="2194"/>
                    <a:pt x="3870" y="2636"/>
                  </a:cubicBezTo>
                  <a:cubicBezTo>
                    <a:pt x="3770" y="2765"/>
                    <a:pt x="3877" y="2828"/>
                    <a:pt x="4002" y="2828"/>
                  </a:cubicBezTo>
                  <a:cubicBezTo>
                    <a:pt x="4087" y="2828"/>
                    <a:pt x="4180" y="2800"/>
                    <a:pt x="4223" y="2744"/>
                  </a:cubicBezTo>
                  <a:cubicBezTo>
                    <a:pt x="4449" y="2460"/>
                    <a:pt x="4714" y="2194"/>
                    <a:pt x="5018" y="1998"/>
                  </a:cubicBezTo>
                  <a:cubicBezTo>
                    <a:pt x="5173" y="1902"/>
                    <a:pt x="5351" y="1806"/>
                    <a:pt x="5533" y="1806"/>
                  </a:cubicBezTo>
                  <a:cubicBezTo>
                    <a:pt x="5594" y="1806"/>
                    <a:pt x="5655" y="1817"/>
                    <a:pt x="5715" y="1841"/>
                  </a:cubicBezTo>
                  <a:cubicBezTo>
                    <a:pt x="5931" y="1920"/>
                    <a:pt x="6216" y="2234"/>
                    <a:pt x="6206" y="2479"/>
                  </a:cubicBezTo>
                  <a:cubicBezTo>
                    <a:pt x="6187" y="2882"/>
                    <a:pt x="5431" y="3000"/>
                    <a:pt x="5146" y="3059"/>
                  </a:cubicBezTo>
                  <a:cubicBezTo>
                    <a:pt x="4832" y="3117"/>
                    <a:pt x="4508" y="3157"/>
                    <a:pt x="4194" y="3176"/>
                  </a:cubicBezTo>
                  <a:cubicBezTo>
                    <a:pt x="3975" y="3195"/>
                    <a:pt x="3858" y="3462"/>
                    <a:pt x="4116" y="3462"/>
                  </a:cubicBezTo>
                  <a:cubicBezTo>
                    <a:pt x="4125" y="3462"/>
                    <a:pt x="4135" y="3462"/>
                    <a:pt x="4144" y="3461"/>
                  </a:cubicBezTo>
                  <a:cubicBezTo>
                    <a:pt x="4308" y="3450"/>
                    <a:pt x="4496" y="3440"/>
                    <a:pt x="4692" y="3440"/>
                  </a:cubicBezTo>
                  <a:cubicBezTo>
                    <a:pt x="5189" y="3440"/>
                    <a:pt x="5735" y="3506"/>
                    <a:pt x="6059" y="3795"/>
                  </a:cubicBezTo>
                  <a:cubicBezTo>
                    <a:pt x="6334" y="4040"/>
                    <a:pt x="6265" y="4669"/>
                    <a:pt x="5892" y="4787"/>
                  </a:cubicBezTo>
                  <a:cubicBezTo>
                    <a:pt x="5844" y="4801"/>
                    <a:pt x="5793" y="4808"/>
                    <a:pt x="5740" y="4808"/>
                  </a:cubicBezTo>
                  <a:cubicBezTo>
                    <a:pt x="5370" y="4808"/>
                    <a:pt x="4924" y="4476"/>
                    <a:pt x="4675" y="4296"/>
                  </a:cubicBezTo>
                  <a:cubicBezTo>
                    <a:pt x="4380" y="4090"/>
                    <a:pt x="4105" y="3864"/>
                    <a:pt x="3860" y="3608"/>
                  </a:cubicBezTo>
                  <a:cubicBezTo>
                    <a:pt x="3830" y="3579"/>
                    <a:pt x="3781" y="3566"/>
                    <a:pt x="3727" y="3566"/>
                  </a:cubicBezTo>
                  <a:cubicBezTo>
                    <a:pt x="3568" y="3566"/>
                    <a:pt x="3364" y="3678"/>
                    <a:pt x="3467" y="3795"/>
                  </a:cubicBezTo>
                  <a:cubicBezTo>
                    <a:pt x="3644" y="4001"/>
                    <a:pt x="3801" y="4227"/>
                    <a:pt x="3938" y="4463"/>
                  </a:cubicBezTo>
                  <a:cubicBezTo>
                    <a:pt x="4115" y="4757"/>
                    <a:pt x="4390" y="5278"/>
                    <a:pt x="4154" y="5611"/>
                  </a:cubicBezTo>
                  <a:cubicBezTo>
                    <a:pt x="4044" y="5770"/>
                    <a:pt x="3864" y="5841"/>
                    <a:pt x="3679" y="5841"/>
                  </a:cubicBezTo>
                  <a:cubicBezTo>
                    <a:pt x="3451" y="5841"/>
                    <a:pt x="3217" y="5732"/>
                    <a:pt x="3104" y="554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7" y="4119"/>
                    <a:pt x="2976" y="3844"/>
                    <a:pt x="3045" y="3579"/>
                  </a:cubicBezTo>
                  <a:cubicBezTo>
                    <a:pt x="3065" y="3494"/>
                    <a:pt x="3006" y="3462"/>
                    <a:pt x="2926" y="3462"/>
                  </a:cubicBezTo>
                  <a:cubicBezTo>
                    <a:pt x="2813" y="3462"/>
                    <a:pt x="2657" y="3525"/>
                    <a:pt x="2623" y="3589"/>
                  </a:cubicBezTo>
                  <a:cubicBezTo>
                    <a:pt x="2436" y="3913"/>
                    <a:pt x="2210" y="4227"/>
                    <a:pt x="1925" y="4472"/>
                  </a:cubicBezTo>
                  <a:cubicBezTo>
                    <a:pt x="1783" y="4599"/>
                    <a:pt x="1608" y="4733"/>
                    <a:pt x="1411" y="4733"/>
                  </a:cubicBezTo>
                  <a:cubicBezTo>
                    <a:pt x="1365" y="4733"/>
                    <a:pt x="1317" y="4725"/>
                    <a:pt x="1267" y="4708"/>
                  </a:cubicBezTo>
                  <a:cubicBezTo>
                    <a:pt x="1032" y="4620"/>
                    <a:pt x="767" y="4315"/>
                    <a:pt x="737" y="4060"/>
                  </a:cubicBezTo>
                  <a:cubicBezTo>
                    <a:pt x="649" y="3392"/>
                    <a:pt x="2033" y="3265"/>
                    <a:pt x="2485" y="3235"/>
                  </a:cubicBezTo>
                  <a:cubicBezTo>
                    <a:pt x="2700" y="3207"/>
                    <a:pt x="2817" y="2948"/>
                    <a:pt x="2566" y="2948"/>
                  </a:cubicBezTo>
                  <a:cubicBezTo>
                    <a:pt x="2553" y="2948"/>
                    <a:pt x="2539" y="2949"/>
                    <a:pt x="2524" y="2951"/>
                  </a:cubicBezTo>
                  <a:cubicBezTo>
                    <a:pt x="2426" y="2951"/>
                    <a:pt x="2318" y="2960"/>
                    <a:pt x="2200" y="2980"/>
                  </a:cubicBezTo>
                  <a:cubicBezTo>
                    <a:pt x="2095" y="2987"/>
                    <a:pt x="1979" y="2991"/>
                    <a:pt x="1860" y="2991"/>
                  </a:cubicBezTo>
                  <a:cubicBezTo>
                    <a:pt x="1276" y="2991"/>
                    <a:pt x="596" y="2880"/>
                    <a:pt x="580" y="2342"/>
                  </a:cubicBezTo>
                  <a:cubicBezTo>
                    <a:pt x="570" y="2145"/>
                    <a:pt x="659" y="1821"/>
                    <a:pt x="875" y="1782"/>
                  </a:cubicBezTo>
                  <a:cubicBezTo>
                    <a:pt x="895" y="1778"/>
                    <a:pt x="915" y="1777"/>
                    <a:pt x="936" y="1777"/>
                  </a:cubicBezTo>
                  <a:cubicBezTo>
                    <a:pt x="1143" y="1777"/>
                    <a:pt x="1392" y="1939"/>
                    <a:pt x="1552" y="2037"/>
                  </a:cubicBezTo>
                  <a:cubicBezTo>
                    <a:pt x="1857" y="2234"/>
                    <a:pt x="2151" y="2460"/>
                    <a:pt x="2406" y="2715"/>
                  </a:cubicBezTo>
                  <a:cubicBezTo>
                    <a:pt x="2438" y="2747"/>
                    <a:pt x="2486" y="2760"/>
                    <a:pt x="2538" y="2760"/>
                  </a:cubicBezTo>
                  <a:cubicBezTo>
                    <a:pt x="2645" y="2760"/>
                    <a:pt x="2772" y="2703"/>
                    <a:pt x="2819" y="2636"/>
                  </a:cubicBezTo>
                  <a:cubicBezTo>
                    <a:pt x="2839" y="2607"/>
                    <a:pt x="2839" y="2568"/>
                    <a:pt x="2809" y="2538"/>
                  </a:cubicBezTo>
                  <a:cubicBezTo>
                    <a:pt x="2603" y="234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8" y="751"/>
                    <a:pt x="2173" y="722"/>
                    <a:pt x="2310" y="722"/>
                  </a:cubicBezTo>
                  <a:cubicBezTo>
                    <a:pt x="2446" y="722"/>
                    <a:pt x="2583" y="751"/>
                    <a:pt x="2672" y="800"/>
                  </a:cubicBezTo>
                  <a:cubicBezTo>
                    <a:pt x="2848" y="889"/>
                    <a:pt x="2937" y="1075"/>
                    <a:pt x="2986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72"/>
                    <a:pt x="2986" y="1900"/>
                    <a:pt x="2976" y="2037"/>
                  </a:cubicBezTo>
                  <a:cubicBezTo>
                    <a:pt x="2976" y="2122"/>
                    <a:pt x="3044" y="2157"/>
                    <a:pt x="3128" y="2157"/>
                  </a:cubicBezTo>
                  <a:cubicBezTo>
                    <a:pt x="3246" y="2157"/>
                    <a:pt x="3395" y="2086"/>
                    <a:pt x="3418" y="1988"/>
                  </a:cubicBezTo>
                  <a:cubicBezTo>
                    <a:pt x="3447" y="1851"/>
                    <a:pt x="3457" y="1713"/>
                    <a:pt x="3457" y="1566"/>
                  </a:cubicBezTo>
                  <a:cubicBezTo>
                    <a:pt x="3538" y="1027"/>
                    <a:pt x="3737" y="290"/>
                    <a:pt x="4157" y="290"/>
                  </a:cubicBezTo>
                  <a:close/>
                  <a:moveTo>
                    <a:pt x="4236" y="0"/>
                  </a:moveTo>
                  <a:cubicBezTo>
                    <a:pt x="4161" y="0"/>
                    <a:pt x="4088" y="8"/>
                    <a:pt x="4017" y="25"/>
                  </a:cubicBezTo>
                  <a:cubicBezTo>
                    <a:pt x="3624" y="123"/>
                    <a:pt x="3388" y="437"/>
                    <a:pt x="3241" y="790"/>
                  </a:cubicBezTo>
                  <a:cubicBezTo>
                    <a:pt x="3123" y="633"/>
                    <a:pt x="2947" y="506"/>
                    <a:pt x="2711" y="466"/>
                  </a:cubicBezTo>
                  <a:cubicBezTo>
                    <a:pt x="2623" y="449"/>
                    <a:pt x="2524" y="439"/>
                    <a:pt x="2420" y="439"/>
                  </a:cubicBezTo>
                  <a:cubicBezTo>
                    <a:pt x="2058" y="439"/>
                    <a:pt x="1644" y="556"/>
                    <a:pt x="1484" y="869"/>
                  </a:cubicBezTo>
                  <a:cubicBezTo>
                    <a:pt x="1366" y="1105"/>
                    <a:pt x="1444" y="1380"/>
                    <a:pt x="1572" y="1615"/>
                  </a:cubicBezTo>
                  <a:cubicBezTo>
                    <a:pt x="1391" y="1539"/>
                    <a:pt x="1204" y="1491"/>
                    <a:pt x="1020" y="1491"/>
                  </a:cubicBezTo>
                  <a:cubicBezTo>
                    <a:pt x="894" y="1491"/>
                    <a:pt x="769" y="1514"/>
                    <a:pt x="649" y="1566"/>
                  </a:cubicBezTo>
                  <a:cubicBezTo>
                    <a:pt x="237" y="1743"/>
                    <a:pt x="1" y="2332"/>
                    <a:pt x="227" y="2725"/>
                  </a:cubicBezTo>
                  <a:cubicBezTo>
                    <a:pt x="403" y="3039"/>
                    <a:pt x="786" y="3157"/>
                    <a:pt x="1140" y="3216"/>
                  </a:cubicBezTo>
                  <a:cubicBezTo>
                    <a:pt x="855" y="3324"/>
                    <a:pt x="610" y="3471"/>
                    <a:pt x="433" y="3687"/>
                  </a:cubicBezTo>
                  <a:cubicBezTo>
                    <a:pt x="119" y="4090"/>
                    <a:pt x="413" y="4600"/>
                    <a:pt x="777" y="4855"/>
                  </a:cubicBezTo>
                  <a:cubicBezTo>
                    <a:pt x="940" y="4970"/>
                    <a:pt x="1117" y="5018"/>
                    <a:pt x="1295" y="5018"/>
                  </a:cubicBezTo>
                  <a:cubicBezTo>
                    <a:pt x="1620" y="5018"/>
                    <a:pt x="1947" y="4858"/>
                    <a:pt x="2200" y="4649"/>
                  </a:cubicBezTo>
                  <a:cubicBezTo>
                    <a:pt x="2298" y="4561"/>
                    <a:pt x="2397" y="4472"/>
                    <a:pt x="2485" y="4374"/>
                  </a:cubicBezTo>
                  <a:lnTo>
                    <a:pt x="2485" y="4374"/>
                  </a:lnTo>
                  <a:cubicBezTo>
                    <a:pt x="2426" y="4914"/>
                    <a:pt x="2475" y="5474"/>
                    <a:pt x="2789" y="5837"/>
                  </a:cubicBezTo>
                  <a:cubicBezTo>
                    <a:pt x="2975" y="6043"/>
                    <a:pt x="3241" y="6126"/>
                    <a:pt x="3514" y="6126"/>
                  </a:cubicBezTo>
                  <a:cubicBezTo>
                    <a:pt x="3774" y="6126"/>
                    <a:pt x="4041" y="6051"/>
                    <a:pt x="4252" y="5935"/>
                  </a:cubicBezTo>
                  <a:cubicBezTo>
                    <a:pt x="4734" y="5661"/>
                    <a:pt x="4743" y="5170"/>
                    <a:pt x="4557" y="4708"/>
                  </a:cubicBezTo>
                  <a:cubicBezTo>
                    <a:pt x="4547" y="4688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73" y="5088"/>
                    <a:pt x="5675" y="5088"/>
                  </a:cubicBezTo>
                  <a:cubicBezTo>
                    <a:pt x="5757" y="5088"/>
                    <a:pt x="5840" y="5080"/>
                    <a:pt x="5922" y="5062"/>
                  </a:cubicBezTo>
                  <a:cubicBezTo>
                    <a:pt x="6393" y="4944"/>
                    <a:pt x="6796" y="4394"/>
                    <a:pt x="6638" y="3893"/>
                  </a:cubicBezTo>
                  <a:cubicBezTo>
                    <a:pt x="6501" y="3461"/>
                    <a:pt x="5971" y="3314"/>
                    <a:pt x="5558" y="3235"/>
                  </a:cubicBezTo>
                  <a:cubicBezTo>
                    <a:pt x="5873" y="3157"/>
                    <a:pt x="6187" y="3039"/>
                    <a:pt x="6422" y="2833"/>
                  </a:cubicBezTo>
                  <a:cubicBezTo>
                    <a:pt x="6805" y="2489"/>
                    <a:pt x="6599" y="2008"/>
                    <a:pt x="6236" y="1723"/>
                  </a:cubicBezTo>
                  <a:cubicBezTo>
                    <a:pt x="6058" y="1579"/>
                    <a:pt x="5855" y="1521"/>
                    <a:pt x="5648" y="1521"/>
                  </a:cubicBezTo>
                  <a:cubicBezTo>
                    <a:pt x="5373" y="1521"/>
                    <a:pt x="5092" y="1623"/>
                    <a:pt x="4851" y="1762"/>
                  </a:cubicBezTo>
                  <a:cubicBezTo>
                    <a:pt x="5028" y="1409"/>
                    <a:pt x="5205" y="977"/>
                    <a:pt x="5107" y="584"/>
                  </a:cubicBezTo>
                  <a:cubicBezTo>
                    <a:pt x="5008" y="207"/>
                    <a:pt x="4615" y="0"/>
                    <a:pt x="4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0" name="Google Shape;4040;p21"/>
            <p:cNvSpPr/>
            <p:nvPr/>
          </p:nvSpPr>
          <p:spPr>
            <a:xfrm>
              <a:off x="8066015" y="1152199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3114" y="283"/>
                  </a:moveTo>
                  <a:cubicBezTo>
                    <a:pt x="3345" y="283"/>
                    <a:pt x="3582" y="395"/>
                    <a:pt x="3703" y="587"/>
                  </a:cubicBezTo>
                  <a:cubicBezTo>
                    <a:pt x="3899" y="911"/>
                    <a:pt x="3899" y="1363"/>
                    <a:pt x="3879" y="1736"/>
                  </a:cubicBezTo>
                  <a:cubicBezTo>
                    <a:pt x="3860" y="2001"/>
                    <a:pt x="3820" y="2276"/>
                    <a:pt x="3762" y="2541"/>
                  </a:cubicBezTo>
                  <a:cubicBezTo>
                    <a:pt x="3741" y="2629"/>
                    <a:pt x="3804" y="2662"/>
                    <a:pt x="3888" y="2662"/>
                  </a:cubicBezTo>
                  <a:cubicBezTo>
                    <a:pt x="4000" y="2662"/>
                    <a:pt x="4150" y="2603"/>
                    <a:pt x="4184" y="2541"/>
                  </a:cubicBezTo>
                  <a:cubicBezTo>
                    <a:pt x="4360" y="2217"/>
                    <a:pt x="4596" y="1903"/>
                    <a:pt x="4881" y="1657"/>
                  </a:cubicBezTo>
                  <a:cubicBezTo>
                    <a:pt x="5022" y="1524"/>
                    <a:pt x="5195" y="1396"/>
                    <a:pt x="5385" y="1396"/>
                  </a:cubicBezTo>
                  <a:cubicBezTo>
                    <a:pt x="5432" y="1396"/>
                    <a:pt x="5480" y="1404"/>
                    <a:pt x="5529" y="1422"/>
                  </a:cubicBezTo>
                  <a:cubicBezTo>
                    <a:pt x="5774" y="1500"/>
                    <a:pt x="6030" y="1814"/>
                    <a:pt x="6069" y="2070"/>
                  </a:cubicBezTo>
                  <a:cubicBezTo>
                    <a:pt x="6157" y="2737"/>
                    <a:pt x="4763" y="2865"/>
                    <a:pt x="4321" y="2895"/>
                  </a:cubicBezTo>
                  <a:cubicBezTo>
                    <a:pt x="4103" y="2923"/>
                    <a:pt x="3986" y="3180"/>
                    <a:pt x="4243" y="3180"/>
                  </a:cubicBezTo>
                  <a:cubicBezTo>
                    <a:pt x="4252" y="3180"/>
                    <a:pt x="4262" y="3180"/>
                    <a:pt x="4272" y="3179"/>
                  </a:cubicBezTo>
                  <a:cubicBezTo>
                    <a:pt x="4370" y="3169"/>
                    <a:pt x="4488" y="3160"/>
                    <a:pt x="4596" y="3150"/>
                  </a:cubicBezTo>
                  <a:cubicBezTo>
                    <a:pt x="4710" y="3141"/>
                    <a:pt x="4835" y="3135"/>
                    <a:pt x="4965" y="3135"/>
                  </a:cubicBezTo>
                  <a:cubicBezTo>
                    <a:pt x="5549" y="3135"/>
                    <a:pt x="6210" y="3257"/>
                    <a:pt x="6226" y="3788"/>
                  </a:cubicBezTo>
                  <a:cubicBezTo>
                    <a:pt x="6226" y="3975"/>
                    <a:pt x="6148" y="4299"/>
                    <a:pt x="5931" y="4338"/>
                  </a:cubicBezTo>
                  <a:cubicBezTo>
                    <a:pt x="5911" y="4342"/>
                    <a:pt x="5891" y="4343"/>
                    <a:pt x="5870" y="4343"/>
                  </a:cubicBezTo>
                  <a:cubicBezTo>
                    <a:pt x="5664" y="4343"/>
                    <a:pt x="5414" y="4181"/>
                    <a:pt x="5254" y="4083"/>
                  </a:cubicBezTo>
                  <a:cubicBezTo>
                    <a:pt x="4950" y="3896"/>
                    <a:pt x="4655" y="3660"/>
                    <a:pt x="4400" y="3405"/>
                  </a:cubicBezTo>
                  <a:cubicBezTo>
                    <a:pt x="4368" y="3376"/>
                    <a:pt x="4320" y="3364"/>
                    <a:pt x="4267" y="3364"/>
                  </a:cubicBezTo>
                  <a:cubicBezTo>
                    <a:pt x="4157" y="3364"/>
                    <a:pt x="4027" y="3417"/>
                    <a:pt x="3987" y="3484"/>
                  </a:cubicBezTo>
                  <a:cubicBezTo>
                    <a:pt x="3968" y="3523"/>
                    <a:pt x="3968" y="3552"/>
                    <a:pt x="3997" y="3592"/>
                  </a:cubicBezTo>
                  <a:cubicBezTo>
                    <a:pt x="4203" y="3788"/>
                    <a:pt x="4390" y="4004"/>
                    <a:pt x="4547" y="4240"/>
                  </a:cubicBezTo>
                  <a:cubicBezTo>
                    <a:pt x="4714" y="4456"/>
                    <a:pt x="5146" y="5045"/>
                    <a:pt x="4851" y="5300"/>
                  </a:cubicBezTo>
                  <a:cubicBezTo>
                    <a:pt x="4766" y="5375"/>
                    <a:pt x="4627" y="5407"/>
                    <a:pt x="4488" y="5407"/>
                  </a:cubicBezTo>
                  <a:cubicBezTo>
                    <a:pt x="4355" y="5407"/>
                    <a:pt x="4221" y="5378"/>
                    <a:pt x="4135" y="5330"/>
                  </a:cubicBezTo>
                  <a:cubicBezTo>
                    <a:pt x="3958" y="5231"/>
                    <a:pt x="3860" y="5055"/>
                    <a:pt x="3820" y="4868"/>
                  </a:cubicBezTo>
                  <a:cubicBezTo>
                    <a:pt x="3791" y="4740"/>
                    <a:pt x="3781" y="4613"/>
                    <a:pt x="3781" y="4485"/>
                  </a:cubicBezTo>
                  <a:cubicBezTo>
                    <a:pt x="3801" y="4358"/>
                    <a:pt x="3820" y="4220"/>
                    <a:pt x="3820" y="4092"/>
                  </a:cubicBezTo>
                  <a:cubicBezTo>
                    <a:pt x="3824" y="4003"/>
                    <a:pt x="3756" y="3968"/>
                    <a:pt x="3673" y="3968"/>
                  </a:cubicBezTo>
                  <a:cubicBezTo>
                    <a:pt x="3555" y="3968"/>
                    <a:pt x="3406" y="4039"/>
                    <a:pt x="3388" y="4132"/>
                  </a:cubicBezTo>
                  <a:cubicBezTo>
                    <a:pt x="3359" y="4269"/>
                    <a:pt x="3339" y="4416"/>
                    <a:pt x="3339" y="4564"/>
                  </a:cubicBezTo>
                  <a:cubicBezTo>
                    <a:pt x="3259" y="5103"/>
                    <a:pt x="3060" y="5840"/>
                    <a:pt x="2639" y="5840"/>
                  </a:cubicBezTo>
                  <a:cubicBezTo>
                    <a:pt x="2547" y="5840"/>
                    <a:pt x="2443" y="5804"/>
                    <a:pt x="2328" y="5722"/>
                  </a:cubicBezTo>
                  <a:cubicBezTo>
                    <a:pt x="1650" y="5241"/>
                    <a:pt x="2583" y="3926"/>
                    <a:pt x="2937" y="3484"/>
                  </a:cubicBezTo>
                  <a:cubicBezTo>
                    <a:pt x="3036" y="3361"/>
                    <a:pt x="2930" y="3297"/>
                    <a:pt x="2804" y="3297"/>
                  </a:cubicBezTo>
                  <a:cubicBezTo>
                    <a:pt x="2720" y="3297"/>
                    <a:pt x="2627" y="3326"/>
                    <a:pt x="2583" y="3385"/>
                  </a:cubicBezTo>
                  <a:cubicBezTo>
                    <a:pt x="2357" y="3660"/>
                    <a:pt x="2082" y="3935"/>
                    <a:pt x="1788" y="4122"/>
                  </a:cubicBezTo>
                  <a:cubicBezTo>
                    <a:pt x="1631" y="4226"/>
                    <a:pt x="1452" y="4319"/>
                    <a:pt x="1267" y="4319"/>
                  </a:cubicBezTo>
                  <a:cubicBezTo>
                    <a:pt x="1209" y="4319"/>
                    <a:pt x="1150" y="4310"/>
                    <a:pt x="1091" y="4289"/>
                  </a:cubicBezTo>
                  <a:cubicBezTo>
                    <a:pt x="875" y="4210"/>
                    <a:pt x="590" y="3886"/>
                    <a:pt x="600" y="3641"/>
                  </a:cubicBezTo>
                  <a:cubicBezTo>
                    <a:pt x="619" y="3238"/>
                    <a:pt x="1366" y="3130"/>
                    <a:pt x="1660" y="3071"/>
                  </a:cubicBezTo>
                  <a:cubicBezTo>
                    <a:pt x="1974" y="3012"/>
                    <a:pt x="2289" y="2963"/>
                    <a:pt x="2613" y="2953"/>
                  </a:cubicBezTo>
                  <a:cubicBezTo>
                    <a:pt x="2831" y="2934"/>
                    <a:pt x="2948" y="2668"/>
                    <a:pt x="2681" y="2668"/>
                  </a:cubicBezTo>
                  <a:cubicBezTo>
                    <a:pt x="2672" y="2668"/>
                    <a:pt x="2662" y="2668"/>
                    <a:pt x="2652" y="2669"/>
                  </a:cubicBezTo>
                  <a:cubicBezTo>
                    <a:pt x="2493" y="2680"/>
                    <a:pt x="2309" y="2690"/>
                    <a:pt x="2117" y="2690"/>
                  </a:cubicBezTo>
                  <a:cubicBezTo>
                    <a:pt x="1622" y="2690"/>
                    <a:pt x="1072" y="2622"/>
                    <a:pt x="747" y="2325"/>
                  </a:cubicBezTo>
                  <a:cubicBezTo>
                    <a:pt x="472" y="2080"/>
                    <a:pt x="541" y="1461"/>
                    <a:pt x="914" y="1343"/>
                  </a:cubicBezTo>
                  <a:cubicBezTo>
                    <a:pt x="964" y="1327"/>
                    <a:pt x="1016" y="1319"/>
                    <a:pt x="1071" y="1319"/>
                  </a:cubicBezTo>
                  <a:cubicBezTo>
                    <a:pt x="1435" y="1319"/>
                    <a:pt x="1884" y="1655"/>
                    <a:pt x="2132" y="1834"/>
                  </a:cubicBezTo>
                  <a:cubicBezTo>
                    <a:pt x="2416" y="2030"/>
                    <a:pt x="2691" y="2266"/>
                    <a:pt x="2937" y="2512"/>
                  </a:cubicBezTo>
                  <a:cubicBezTo>
                    <a:pt x="2969" y="2542"/>
                    <a:pt x="3020" y="2554"/>
                    <a:pt x="3076" y="2554"/>
                  </a:cubicBezTo>
                  <a:cubicBezTo>
                    <a:pt x="3239" y="2554"/>
                    <a:pt x="3442" y="2445"/>
                    <a:pt x="3339" y="2335"/>
                  </a:cubicBezTo>
                  <a:cubicBezTo>
                    <a:pt x="3163" y="2129"/>
                    <a:pt x="3005" y="1903"/>
                    <a:pt x="2868" y="1667"/>
                  </a:cubicBezTo>
                  <a:cubicBezTo>
                    <a:pt x="2691" y="1373"/>
                    <a:pt x="2406" y="842"/>
                    <a:pt x="2642" y="509"/>
                  </a:cubicBezTo>
                  <a:cubicBezTo>
                    <a:pt x="2755" y="353"/>
                    <a:pt x="2932" y="283"/>
                    <a:pt x="3114" y="283"/>
                  </a:cubicBezTo>
                  <a:close/>
                  <a:moveTo>
                    <a:pt x="3282" y="0"/>
                  </a:moveTo>
                  <a:cubicBezTo>
                    <a:pt x="3023" y="0"/>
                    <a:pt x="2758" y="75"/>
                    <a:pt x="2554" y="194"/>
                  </a:cubicBezTo>
                  <a:cubicBezTo>
                    <a:pt x="2073" y="459"/>
                    <a:pt x="2063" y="960"/>
                    <a:pt x="2249" y="1422"/>
                  </a:cubicBezTo>
                  <a:cubicBezTo>
                    <a:pt x="2249" y="1432"/>
                    <a:pt x="2259" y="1441"/>
                    <a:pt x="2269" y="1461"/>
                  </a:cubicBezTo>
                  <a:cubicBezTo>
                    <a:pt x="1930" y="1243"/>
                    <a:pt x="1537" y="1038"/>
                    <a:pt x="1140" y="1038"/>
                  </a:cubicBezTo>
                  <a:cubicBezTo>
                    <a:pt x="1055" y="1038"/>
                    <a:pt x="970" y="1047"/>
                    <a:pt x="885" y="1068"/>
                  </a:cubicBezTo>
                  <a:cubicBezTo>
                    <a:pt x="413" y="1176"/>
                    <a:pt x="11" y="1736"/>
                    <a:pt x="168" y="2227"/>
                  </a:cubicBezTo>
                  <a:cubicBezTo>
                    <a:pt x="305" y="2659"/>
                    <a:pt x="835" y="2816"/>
                    <a:pt x="1248" y="2885"/>
                  </a:cubicBezTo>
                  <a:cubicBezTo>
                    <a:pt x="934" y="2963"/>
                    <a:pt x="619" y="3081"/>
                    <a:pt x="384" y="3297"/>
                  </a:cubicBezTo>
                  <a:cubicBezTo>
                    <a:pt x="1" y="3641"/>
                    <a:pt x="207" y="4112"/>
                    <a:pt x="570" y="4407"/>
                  </a:cubicBezTo>
                  <a:cubicBezTo>
                    <a:pt x="745" y="4548"/>
                    <a:pt x="944" y="4605"/>
                    <a:pt x="1148" y="4605"/>
                  </a:cubicBezTo>
                  <a:cubicBezTo>
                    <a:pt x="1425" y="4605"/>
                    <a:pt x="1711" y="4499"/>
                    <a:pt x="1955" y="4358"/>
                  </a:cubicBezTo>
                  <a:lnTo>
                    <a:pt x="1955" y="4358"/>
                  </a:lnTo>
                  <a:cubicBezTo>
                    <a:pt x="1768" y="4721"/>
                    <a:pt x="1601" y="5153"/>
                    <a:pt x="1700" y="5536"/>
                  </a:cubicBezTo>
                  <a:cubicBezTo>
                    <a:pt x="1789" y="5920"/>
                    <a:pt x="2185" y="6120"/>
                    <a:pt x="2559" y="6120"/>
                  </a:cubicBezTo>
                  <a:cubicBezTo>
                    <a:pt x="2634" y="6120"/>
                    <a:pt x="2709" y="6112"/>
                    <a:pt x="2780" y="6095"/>
                  </a:cubicBezTo>
                  <a:cubicBezTo>
                    <a:pt x="3182" y="6007"/>
                    <a:pt x="3418" y="5683"/>
                    <a:pt x="3565" y="5330"/>
                  </a:cubicBezTo>
                  <a:cubicBezTo>
                    <a:pt x="3683" y="5497"/>
                    <a:pt x="3850" y="5624"/>
                    <a:pt x="4095" y="5663"/>
                  </a:cubicBezTo>
                  <a:cubicBezTo>
                    <a:pt x="4177" y="5678"/>
                    <a:pt x="4268" y="5686"/>
                    <a:pt x="4364" y="5686"/>
                  </a:cubicBezTo>
                  <a:cubicBezTo>
                    <a:pt x="4731" y="5686"/>
                    <a:pt x="5159" y="5570"/>
                    <a:pt x="5323" y="5251"/>
                  </a:cubicBezTo>
                  <a:cubicBezTo>
                    <a:pt x="5441" y="5015"/>
                    <a:pt x="5352" y="4750"/>
                    <a:pt x="5234" y="4505"/>
                  </a:cubicBezTo>
                  <a:lnTo>
                    <a:pt x="5234" y="4505"/>
                  </a:lnTo>
                  <a:cubicBezTo>
                    <a:pt x="5419" y="4582"/>
                    <a:pt x="5607" y="4631"/>
                    <a:pt x="5794" y="4631"/>
                  </a:cubicBezTo>
                  <a:cubicBezTo>
                    <a:pt x="5916" y="4631"/>
                    <a:pt x="6037" y="4610"/>
                    <a:pt x="6157" y="4564"/>
                  </a:cubicBezTo>
                  <a:cubicBezTo>
                    <a:pt x="6560" y="4387"/>
                    <a:pt x="6805" y="3798"/>
                    <a:pt x="6580" y="3395"/>
                  </a:cubicBezTo>
                  <a:cubicBezTo>
                    <a:pt x="6393" y="3091"/>
                    <a:pt x="6010" y="2973"/>
                    <a:pt x="5657" y="2914"/>
                  </a:cubicBezTo>
                  <a:cubicBezTo>
                    <a:pt x="5941" y="2806"/>
                    <a:pt x="6197" y="2649"/>
                    <a:pt x="6364" y="2433"/>
                  </a:cubicBezTo>
                  <a:cubicBezTo>
                    <a:pt x="6678" y="2030"/>
                    <a:pt x="6383" y="1530"/>
                    <a:pt x="6020" y="1274"/>
                  </a:cubicBezTo>
                  <a:cubicBezTo>
                    <a:pt x="5854" y="1158"/>
                    <a:pt x="5676" y="1109"/>
                    <a:pt x="5497" y="1109"/>
                  </a:cubicBezTo>
                  <a:cubicBezTo>
                    <a:pt x="5177" y="1109"/>
                    <a:pt x="4854" y="1266"/>
                    <a:pt x="4596" y="1481"/>
                  </a:cubicBezTo>
                  <a:cubicBezTo>
                    <a:pt x="4498" y="1559"/>
                    <a:pt x="4410" y="1657"/>
                    <a:pt x="4321" y="1746"/>
                  </a:cubicBezTo>
                  <a:cubicBezTo>
                    <a:pt x="4370" y="1215"/>
                    <a:pt x="4331" y="646"/>
                    <a:pt x="4007" y="293"/>
                  </a:cubicBezTo>
                  <a:cubicBezTo>
                    <a:pt x="3825" y="85"/>
                    <a:pt x="3557" y="0"/>
                    <a:pt x="3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1" name="Google Shape;4041;p21"/>
            <p:cNvSpPr/>
            <p:nvPr/>
          </p:nvSpPr>
          <p:spPr>
            <a:xfrm>
              <a:off x="8405335" y="1160557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6" y="290"/>
                  </a:moveTo>
                  <a:cubicBezTo>
                    <a:pt x="4259" y="290"/>
                    <a:pt x="4362" y="326"/>
                    <a:pt x="4478" y="407"/>
                  </a:cubicBezTo>
                  <a:cubicBezTo>
                    <a:pt x="5155" y="889"/>
                    <a:pt x="4222" y="2194"/>
                    <a:pt x="3869" y="2636"/>
                  </a:cubicBezTo>
                  <a:cubicBezTo>
                    <a:pt x="3769" y="2765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4"/>
                  </a:cubicBezTo>
                  <a:cubicBezTo>
                    <a:pt x="4448" y="2460"/>
                    <a:pt x="4723" y="2194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7"/>
                    <a:pt x="5715" y="1841"/>
                  </a:cubicBezTo>
                  <a:cubicBezTo>
                    <a:pt x="5931" y="1920"/>
                    <a:pt x="6216" y="2234"/>
                    <a:pt x="6206" y="2479"/>
                  </a:cubicBezTo>
                  <a:cubicBezTo>
                    <a:pt x="6186" y="2882"/>
                    <a:pt x="5440" y="3000"/>
                    <a:pt x="5145" y="3059"/>
                  </a:cubicBezTo>
                  <a:cubicBezTo>
                    <a:pt x="4831" y="3117"/>
                    <a:pt x="4517" y="3157"/>
                    <a:pt x="4193" y="3176"/>
                  </a:cubicBezTo>
                  <a:cubicBezTo>
                    <a:pt x="3975" y="3195"/>
                    <a:pt x="3857" y="3462"/>
                    <a:pt x="4125" y="3462"/>
                  </a:cubicBezTo>
                  <a:cubicBezTo>
                    <a:pt x="4134" y="3462"/>
                    <a:pt x="4143" y="3462"/>
                    <a:pt x="4154" y="3461"/>
                  </a:cubicBezTo>
                  <a:cubicBezTo>
                    <a:pt x="4315" y="3450"/>
                    <a:pt x="4501" y="3440"/>
                    <a:pt x="4695" y="3440"/>
                  </a:cubicBezTo>
                  <a:cubicBezTo>
                    <a:pt x="5188" y="3440"/>
                    <a:pt x="5734" y="3506"/>
                    <a:pt x="6058" y="3795"/>
                  </a:cubicBezTo>
                  <a:cubicBezTo>
                    <a:pt x="6333" y="4040"/>
                    <a:pt x="6265" y="4669"/>
                    <a:pt x="5892" y="4787"/>
                  </a:cubicBezTo>
                  <a:cubicBezTo>
                    <a:pt x="5843" y="4801"/>
                    <a:pt x="5792" y="4808"/>
                    <a:pt x="5740" y="4808"/>
                  </a:cubicBezTo>
                  <a:cubicBezTo>
                    <a:pt x="5369" y="4808"/>
                    <a:pt x="4924" y="4476"/>
                    <a:pt x="4674" y="4296"/>
                  </a:cubicBezTo>
                  <a:cubicBezTo>
                    <a:pt x="4389" y="4090"/>
                    <a:pt x="4114" y="3864"/>
                    <a:pt x="3869" y="3608"/>
                  </a:cubicBezTo>
                  <a:cubicBezTo>
                    <a:pt x="3837" y="3579"/>
                    <a:pt x="3786" y="3566"/>
                    <a:pt x="3731" y="3566"/>
                  </a:cubicBezTo>
                  <a:cubicBezTo>
                    <a:pt x="3568" y="3566"/>
                    <a:pt x="3364" y="3678"/>
                    <a:pt x="3466" y="3795"/>
                  </a:cubicBezTo>
                  <a:cubicBezTo>
                    <a:pt x="3643" y="4001"/>
                    <a:pt x="3800" y="4227"/>
                    <a:pt x="3938" y="4463"/>
                  </a:cubicBezTo>
                  <a:cubicBezTo>
                    <a:pt x="4114" y="4757"/>
                    <a:pt x="4399" y="5278"/>
                    <a:pt x="4163" y="5611"/>
                  </a:cubicBezTo>
                  <a:cubicBezTo>
                    <a:pt x="4049" y="5770"/>
                    <a:pt x="3868" y="5841"/>
                    <a:pt x="3683" y="5841"/>
                  </a:cubicBezTo>
                  <a:cubicBezTo>
                    <a:pt x="3455" y="5841"/>
                    <a:pt x="3222" y="5732"/>
                    <a:pt x="3103" y="5543"/>
                  </a:cubicBezTo>
                  <a:cubicBezTo>
                    <a:pt x="2907" y="5209"/>
                    <a:pt x="2907" y="4767"/>
                    <a:pt x="292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4" y="3494"/>
                    <a:pt x="3006" y="3462"/>
                    <a:pt x="2926" y="3462"/>
                  </a:cubicBezTo>
                  <a:cubicBezTo>
                    <a:pt x="2812" y="3462"/>
                    <a:pt x="2656" y="3525"/>
                    <a:pt x="2622" y="3589"/>
                  </a:cubicBezTo>
                  <a:cubicBezTo>
                    <a:pt x="2445" y="3913"/>
                    <a:pt x="2209" y="4227"/>
                    <a:pt x="1925" y="4472"/>
                  </a:cubicBezTo>
                  <a:cubicBezTo>
                    <a:pt x="1782" y="4599"/>
                    <a:pt x="1607" y="4733"/>
                    <a:pt x="1416" y="4733"/>
                  </a:cubicBezTo>
                  <a:cubicBezTo>
                    <a:pt x="1370" y="4733"/>
                    <a:pt x="1324" y="4725"/>
                    <a:pt x="1277" y="4708"/>
                  </a:cubicBezTo>
                  <a:cubicBezTo>
                    <a:pt x="1031" y="4620"/>
                    <a:pt x="776" y="4315"/>
                    <a:pt x="737" y="4060"/>
                  </a:cubicBezTo>
                  <a:cubicBezTo>
                    <a:pt x="648" y="3392"/>
                    <a:pt x="2043" y="3265"/>
                    <a:pt x="2484" y="3235"/>
                  </a:cubicBezTo>
                  <a:cubicBezTo>
                    <a:pt x="2699" y="3207"/>
                    <a:pt x="2816" y="2948"/>
                    <a:pt x="2574" y="2948"/>
                  </a:cubicBezTo>
                  <a:cubicBezTo>
                    <a:pt x="2561" y="2948"/>
                    <a:pt x="2548" y="2949"/>
                    <a:pt x="2533" y="2951"/>
                  </a:cubicBezTo>
                  <a:cubicBezTo>
                    <a:pt x="2435" y="2951"/>
                    <a:pt x="2317" y="2960"/>
                    <a:pt x="2209" y="2980"/>
                  </a:cubicBezTo>
                  <a:cubicBezTo>
                    <a:pt x="2103" y="2987"/>
                    <a:pt x="1986" y="2991"/>
                    <a:pt x="1865" y="2991"/>
                  </a:cubicBezTo>
                  <a:cubicBezTo>
                    <a:pt x="1275" y="2991"/>
                    <a:pt x="596" y="2880"/>
                    <a:pt x="580" y="2342"/>
                  </a:cubicBezTo>
                  <a:cubicBezTo>
                    <a:pt x="580" y="2145"/>
                    <a:pt x="658" y="1821"/>
                    <a:pt x="874" y="1782"/>
                  </a:cubicBezTo>
                  <a:cubicBezTo>
                    <a:pt x="894" y="1778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52" y="2037"/>
                  </a:cubicBezTo>
                  <a:cubicBezTo>
                    <a:pt x="1856" y="2234"/>
                    <a:pt x="2151" y="2460"/>
                    <a:pt x="2406" y="2715"/>
                  </a:cubicBezTo>
                  <a:cubicBezTo>
                    <a:pt x="2438" y="2747"/>
                    <a:pt x="2486" y="2760"/>
                    <a:pt x="2539" y="2760"/>
                  </a:cubicBezTo>
                  <a:cubicBezTo>
                    <a:pt x="2649" y="2760"/>
                    <a:pt x="2778" y="2703"/>
                    <a:pt x="2818" y="2636"/>
                  </a:cubicBezTo>
                  <a:cubicBezTo>
                    <a:pt x="2838" y="2607"/>
                    <a:pt x="2838" y="2568"/>
                    <a:pt x="2808" y="2538"/>
                  </a:cubicBezTo>
                  <a:cubicBezTo>
                    <a:pt x="2602" y="234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8" y="751"/>
                    <a:pt x="2173" y="722"/>
                    <a:pt x="2309" y="722"/>
                  </a:cubicBezTo>
                  <a:cubicBezTo>
                    <a:pt x="2445" y="722"/>
                    <a:pt x="2583" y="751"/>
                    <a:pt x="2671" y="800"/>
                  </a:cubicBezTo>
                  <a:cubicBezTo>
                    <a:pt x="2848" y="889"/>
                    <a:pt x="2946" y="1075"/>
                    <a:pt x="2985" y="1262"/>
                  </a:cubicBezTo>
                  <a:cubicBezTo>
                    <a:pt x="3015" y="1380"/>
                    <a:pt x="3024" y="1507"/>
                    <a:pt x="3024" y="1635"/>
                  </a:cubicBezTo>
                  <a:cubicBezTo>
                    <a:pt x="3005" y="1772"/>
                    <a:pt x="2985" y="1900"/>
                    <a:pt x="2985" y="2037"/>
                  </a:cubicBezTo>
                  <a:cubicBezTo>
                    <a:pt x="2981" y="2122"/>
                    <a:pt x="3049" y="2157"/>
                    <a:pt x="3132" y="2157"/>
                  </a:cubicBezTo>
                  <a:cubicBezTo>
                    <a:pt x="3250" y="2157"/>
                    <a:pt x="3400" y="2086"/>
                    <a:pt x="3417" y="1988"/>
                  </a:cubicBezTo>
                  <a:cubicBezTo>
                    <a:pt x="3447" y="1851"/>
                    <a:pt x="3466" y="1713"/>
                    <a:pt x="3466" y="1566"/>
                  </a:cubicBezTo>
                  <a:cubicBezTo>
                    <a:pt x="3547" y="1027"/>
                    <a:pt x="3746" y="290"/>
                    <a:pt x="4166" y="290"/>
                  </a:cubicBezTo>
                  <a:close/>
                  <a:moveTo>
                    <a:pt x="4241" y="0"/>
                  </a:moveTo>
                  <a:cubicBezTo>
                    <a:pt x="4168" y="0"/>
                    <a:pt x="4095" y="8"/>
                    <a:pt x="4026" y="25"/>
                  </a:cubicBezTo>
                  <a:cubicBezTo>
                    <a:pt x="3623" y="123"/>
                    <a:pt x="3388" y="437"/>
                    <a:pt x="3240" y="790"/>
                  </a:cubicBezTo>
                  <a:cubicBezTo>
                    <a:pt x="3123" y="633"/>
                    <a:pt x="2956" y="506"/>
                    <a:pt x="2710" y="466"/>
                  </a:cubicBezTo>
                  <a:cubicBezTo>
                    <a:pt x="2622" y="449"/>
                    <a:pt x="2523" y="439"/>
                    <a:pt x="2419" y="439"/>
                  </a:cubicBezTo>
                  <a:cubicBezTo>
                    <a:pt x="2058" y="439"/>
                    <a:pt x="1643" y="556"/>
                    <a:pt x="1483" y="869"/>
                  </a:cubicBezTo>
                  <a:cubicBezTo>
                    <a:pt x="1365" y="1105"/>
                    <a:pt x="1453" y="1380"/>
                    <a:pt x="1571" y="1615"/>
                  </a:cubicBezTo>
                  <a:cubicBezTo>
                    <a:pt x="1391" y="1539"/>
                    <a:pt x="1207" y="1491"/>
                    <a:pt x="1024" y="1491"/>
                  </a:cubicBezTo>
                  <a:cubicBezTo>
                    <a:pt x="898" y="1491"/>
                    <a:pt x="772" y="1514"/>
                    <a:pt x="648" y="1566"/>
                  </a:cubicBezTo>
                  <a:cubicBezTo>
                    <a:pt x="236" y="1743"/>
                    <a:pt x="0" y="2332"/>
                    <a:pt x="226" y="2725"/>
                  </a:cubicBezTo>
                  <a:cubicBezTo>
                    <a:pt x="413" y="3039"/>
                    <a:pt x="796" y="3157"/>
                    <a:pt x="1149" y="3216"/>
                  </a:cubicBezTo>
                  <a:cubicBezTo>
                    <a:pt x="864" y="3324"/>
                    <a:pt x="609" y="3471"/>
                    <a:pt x="442" y="3687"/>
                  </a:cubicBezTo>
                  <a:cubicBezTo>
                    <a:pt x="128" y="4090"/>
                    <a:pt x="422" y="4600"/>
                    <a:pt x="786" y="4855"/>
                  </a:cubicBezTo>
                  <a:cubicBezTo>
                    <a:pt x="949" y="4970"/>
                    <a:pt x="1125" y="5018"/>
                    <a:pt x="1302" y="5018"/>
                  </a:cubicBezTo>
                  <a:cubicBezTo>
                    <a:pt x="1624" y="5018"/>
                    <a:pt x="1950" y="4858"/>
                    <a:pt x="2209" y="4649"/>
                  </a:cubicBezTo>
                  <a:cubicBezTo>
                    <a:pt x="2308" y="4561"/>
                    <a:pt x="2396" y="4472"/>
                    <a:pt x="2484" y="4374"/>
                  </a:cubicBezTo>
                  <a:lnTo>
                    <a:pt x="2484" y="4374"/>
                  </a:lnTo>
                  <a:cubicBezTo>
                    <a:pt x="2435" y="4914"/>
                    <a:pt x="2475" y="5474"/>
                    <a:pt x="2789" y="5837"/>
                  </a:cubicBezTo>
                  <a:cubicBezTo>
                    <a:pt x="2975" y="6043"/>
                    <a:pt x="3243" y="6126"/>
                    <a:pt x="3517" y="6126"/>
                  </a:cubicBezTo>
                  <a:cubicBezTo>
                    <a:pt x="3778" y="6126"/>
                    <a:pt x="4046" y="6051"/>
                    <a:pt x="4252" y="5935"/>
                  </a:cubicBezTo>
                  <a:cubicBezTo>
                    <a:pt x="4733" y="5661"/>
                    <a:pt x="4743" y="5170"/>
                    <a:pt x="4556" y="4708"/>
                  </a:cubicBezTo>
                  <a:cubicBezTo>
                    <a:pt x="4556" y="4688"/>
                    <a:pt x="4546" y="4679"/>
                    <a:pt x="4537" y="4669"/>
                  </a:cubicBezTo>
                  <a:lnTo>
                    <a:pt x="4537" y="4669"/>
                  </a:lnTo>
                  <a:cubicBezTo>
                    <a:pt x="4879" y="4889"/>
                    <a:pt x="5275" y="5088"/>
                    <a:pt x="5675" y="5088"/>
                  </a:cubicBezTo>
                  <a:cubicBezTo>
                    <a:pt x="5757" y="5088"/>
                    <a:pt x="5839" y="5080"/>
                    <a:pt x="5921" y="5062"/>
                  </a:cubicBezTo>
                  <a:cubicBezTo>
                    <a:pt x="6392" y="4944"/>
                    <a:pt x="6795" y="4394"/>
                    <a:pt x="6638" y="3893"/>
                  </a:cubicBezTo>
                  <a:cubicBezTo>
                    <a:pt x="6500" y="3461"/>
                    <a:pt x="5970" y="3314"/>
                    <a:pt x="5558" y="3235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89"/>
                    <a:pt x="6599" y="2008"/>
                    <a:pt x="6235" y="1723"/>
                  </a:cubicBezTo>
                  <a:cubicBezTo>
                    <a:pt x="6058" y="1579"/>
                    <a:pt x="5854" y="1521"/>
                    <a:pt x="5647" y="1521"/>
                  </a:cubicBezTo>
                  <a:cubicBezTo>
                    <a:pt x="5373" y="1521"/>
                    <a:pt x="5091" y="1623"/>
                    <a:pt x="4851" y="1762"/>
                  </a:cubicBezTo>
                  <a:cubicBezTo>
                    <a:pt x="5037" y="1409"/>
                    <a:pt x="5204" y="977"/>
                    <a:pt x="5106" y="584"/>
                  </a:cubicBezTo>
                  <a:cubicBezTo>
                    <a:pt x="5008" y="207"/>
                    <a:pt x="4614" y="0"/>
                    <a:pt x="4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2" name="Google Shape;4042;p21"/>
            <p:cNvSpPr/>
            <p:nvPr/>
          </p:nvSpPr>
          <p:spPr>
            <a:xfrm>
              <a:off x="8745247" y="1152199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3117" y="283"/>
                  </a:moveTo>
                  <a:cubicBezTo>
                    <a:pt x="3349" y="283"/>
                    <a:pt x="3587" y="395"/>
                    <a:pt x="3702" y="587"/>
                  </a:cubicBezTo>
                  <a:cubicBezTo>
                    <a:pt x="3898" y="911"/>
                    <a:pt x="3898" y="1363"/>
                    <a:pt x="3879" y="1736"/>
                  </a:cubicBezTo>
                  <a:cubicBezTo>
                    <a:pt x="3859" y="2001"/>
                    <a:pt x="3820" y="2276"/>
                    <a:pt x="3761" y="2541"/>
                  </a:cubicBezTo>
                  <a:cubicBezTo>
                    <a:pt x="3740" y="2629"/>
                    <a:pt x="3803" y="2662"/>
                    <a:pt x="3887" y="2662"/>
                  </a:cubicBezTo>
                  <a:cubicBezTo>
                    <a:pt x="3999" y="2662"/>
                    <a:pt x="4149" y="2603"/>
                    <a:pt x="4183" y="2541"/>
                  </a:cubicBezTo>
                  <a:cubicBezTo>
                    <a:pt x="4370" y="2217"/>
                    <a:pt x="4595" y="1903"/>
                    <a:pt x="4880" y="1657"/>
                  </a:cubicBezTo>
                  <a:cubicBezTo>
                    <a:pt x="5022" y="1524"/>
                    <a:pt x="5195" y="1396"/>
                    <a:pt x="5389" y="1396"/>
                  </a:cubicBezTo>
                  <a:cubicBezTo>
                    <a:pt x="5438" y="1396"/>
                    <a:pt x="5487" y="1404"/>
                    <a:pt x="5538" y="1422"/>
                  </a:cubicBezTo>
                  <a:cubicBezTo>
                    <a:pt x="5774" y="1500"/>
                    <a:pt x="6039" y="1814"/>
                    <a:pt x="6068" y="2070"/>
                  </a:cubicBezTo>
                  <a:cubicBezTo>
                    <a:pt x="6157" y="2737"/>
                    <a:pt x="4772" y="2865"/>
                    <a:pt x="4321" y="2895"/>
                  </a:cubicBezTo>
                  <a:cubicBezTo>
                    <a:pt x="4102" y="2923"/>
                    <a:pt x="3985" y="3180"/>
                    <a:pt x="4242" y="3180"/>
                  </a:cubicBezTo>
                  <a:cubicBezTo>
                    <a:pt x="4252" y="3180"/>
                    <a:pt x="4261" y="3180"/>
                    <a:pt x="4271" y="3179"/>
                  </a:cubicBezTo>
                  <a:cubicBezTo>
                    <a:pt x="4379" y="3169"/>
                    <a:pt x="4487" y="3160"/>
                    <a:pt x="4595" y="3150"/>
                  </a:cubicBezTo>
                  <a:cubicBezTo>
                    <a:pt x="4709" y="3141"/>
                    <a:pt x="4835" y="3135"/>
                    <a:pt x="4964" y="3135"/>
                  </a:cubicBezTo>
                  <a:cubicBezTo>
                    <a:pt x="5548" y="3135"/>
                    <a:pt x="6209" y="3257"/>
                    <a:pt x="6225" y="3788"/>
                  </a:cubicBezTo>
                  <a:cubicBezTo>
                    <a:pt x="6235" y="3975"/>
                    <a:pt x="6147" y="4299"/>
                    <a:pt x="5931" y="4338"/>
                  </a:cubicBezTo>
                  <a:cubicBezTo>
                    <a:pt x="5911" y="4342"/>
                    <a:pt x="5890" y="4343"/>
                    <a:pt x="5869" y="4343"/>
                  </a:cubicBezTo>
                  <a:cubicBezTo>
                    <a:pt x="5663" y="4343"/>
                    <a:pt x="5414" y="4181"/>
                    <a:pt x="5253" y="4083"/>
                  </a:cubicBezTo>
                  <a:cubicBezTo>
                    <a:pt x="4949" y="3896"/>
                    <a:pt x="4654" y="3660"/>
                    <a:pt x="4399" y="3405"/>
                  </a:cubicBezTo>
                  <a:cubicBezTo>
                    <a:pt x="4367" y="3376"/>
                    <a:pt x="4319" y="3364"/>
                    <a:pt x="4266" y="3364"/>
                  </a:cubicBezTo>
                  <a:cubicBezTo>
                    <a:pt x="4156" y="3364"/>
                    <a:pt x="4027" y="3417"/>
                    <a:pt x="3987" y="3484"/>
                  </a:cubicBezTo>
                  <a:cubicBezTo>
                    <a:pt x="3967" y="3523"/>
                    <a:pt x="3967" y="3552"/>
                    <a:pt x="3997" y="3592"/>
                  </a:cubicBezTo>
                  <a:cubicBezTo>
                    <a:pt x="4203" y="3788"/>
                    <a:pt x="4389" y="4004"/>
                    <a:pt x="4556" y="4240"/>
                  </a:cubicBezTo>
                  <a:cubicBezTo>
                    <a:pt x="4713" y="4456"/>
                    <a:pt x="5145" y="5045"/>
                    <a:pt x="4851" y="5300"/>
                  </a:cubicBezTo>
                  <a:cubicBezTo>
                    <a:pt x="4766" y="5375"/>
                    <a:pt x="4627" y="5407"/>
                    <a:pt x="4488" y="5407"/>
                  </a:cubicBezTo>
                  <a:cubicBezTo>
                    <a:pt x="4354" y="5407"/>
                    <a:pt x="4221" y="5378"/>
                    <a:pt x="4134" y="5330"/>
                  </a:cubicBezTo>
                  <a:cubicBezTo>
                    <a:pt x="3957" y="5231"/>
                    <a:pt x="3869" y="5055"/>
                    <a:pt x="3820" y="4868"/>
                  </a:cubicBezTo>
                  <a:cubicBezTo>
                    <a:pt x="3790" y="4740"/>
                    <a:pt x="3780" y="4613"/>
                    <a:pt x="3780" y="4485"/>
                  </a:cubicBezTo>
                  <a:cubicBezTo>
                    <a:pt x="3800" y="4358"/>
                    <a:pt x="3820" y="4220"/>
                    <a:pt x="3820" y="4092"/>
                  </a:cubicBezTo>
                  <a:cubicBezTo>
                    <a:pt x="3824" y="4003"/>
                    <a:pt x="3758" y="3968"/>
                    <a:pt x="3676" y="3968"/>
                  </a:cubicBezTo>
                  <a:cubicBezTo>
                    <a:pt x="3559" y="3968"/>
                    <a:pt x="3411" y="4039"/>
                    <a:pt x="3388" y="4132"/>
                  </a:cubicBezTo>
                  <a:cubicBezTo>
                    <a:pt x="3358" y="4269"/>
                    <a:pt x="3348" y="4416"/>
                    <a:pt x="3348" y="4564"/>
                  </a:cubicBezTo>
                  <a:cubicBezTo>
                    <a:pt x="3268" y="5103"/>
                    <a:pt x="3062" y="5840"/>
                    <a:pt x="2645" y="5840"/>
                  </a:cubicBezTo>
                  <a:cubicBezTo>
                    <a:pt x="2553" y="5840"/>
                    <a:pt x="2451" y="5804"/>
                    <a:pt x="2337" y="5722"/>
                  </a:cubicBezTo>
                  <a:cubicBezTo>
                    <a:pt x="1650" y="5241"/>
                    <a:pt x="2592" y="3926"/>
                    <a:pt x="2936" y="3484"/>
                  </a:cubicBezTo>
                  <a:cubicBezTo>
                    <a:pt x="3036" y="3361"/>
                    <a:pt x="2929" y="3297"/>
                    <a:pt x="2804" y="3297"/>
                  </a:cubicBezTo>
                  <a:cubicBezTo>
                    <a:pt x="2719" y="3297"/>
                    <a:pt x="2626" y="3326"/>
                    <a:pt x="2583" y="3385"/>
                  </a:cubicBezTo>
                  <a:cubicBezTo>
                    <a:pt x="2357" y="3660"/>
                    <a:pt x="2092" y="3935"/>
                    <a:pt x="1787" y="4122"/>
                  </a:cubicBezTo>
                  <a:cubicBezTo>
                    <a:pt x="1631" y="4226"/>
                    <a:pt x="1451" y="4319"/>
                    <a:pt x="1267" y="4319"/>
                  </a:cubicBezTo>
                  <a:cubicBezTo>
                    <a:pt x="1208" y="4319"/>
                    <a:pt x="1149" y="4310"/>
                    <a:pt x="1090" y="4289"/>
                  </a:cubicBezTo>
                  <a:cubicBezTo>
                    <a:pt x="874" y="4210"/>
                    <a:pt x="589" y="3886"/>
                    <a:pt x="599" y="3641"/>
                  </a:cubicBezTo>
                  <a:cubicBezTo>
                    <a:pt x="619" y="3238"/>
                    <a:pt x="1375" y="3130"/>
                    <a:pt x="1660" y="3071"/>
                  </a:cubicBezTo>
                  <a:cubicBezTo>
                    <a:pt x="1974" y="3012"/>
                    <a:pt x="2288" y="2963"/>
                    <a:pt x="2612" y="2953"/>
                  </a:cubicBezTo>
                  <a:cubicBezTo>
                    <a:pt x="2830" y="2934"/>
                    <a:pt x="2948" y="2668"/>
                    <a:pt x="2689" y="2668"/>
                  </a:cubicBezTo>
                  <a:cubicBezTo>
                    <a:pt x="2680" y="2668"/>
                    <a:pt x="2671" y="2668"/>
                    <a:pt x="2661" y="2669"/>
                  </a:cubicBezTo>
                  <a:cubicBezTo>
                    <a:pt x="2499" y="2680"/>
                    <a:pt x="2313" y="2690"/>
                    <a:pt x="2120" y="2690"/>
                  </a:cubicBezTo>
                  <a:cubicBezTo>
                    <a:pt x="1621" y="2690"/>
                    <a:pt x="1072" y="2622"/>
                    <a:pt x="746" y="2325"/>
                  </a:cubicBezTo>
                  <a:cubicBezTo>
                    <a:pt x="472" y="2080"/>
                    <a:pt x="540" y="1461"/>
                    <a:pt x="913" y="1343"/>
                  </a:cubicBezTo>
                  <a:cubicBezTo>
                    <a:pt x="964" y="1327"/>
                    <a:pt x="1018" y="1319"/>
                    <a:pt x="1073" y="1319"/>
                  </a:cubicBezTo>
                  <a:cubicBezTo>
                    <a:pt x="1442" y="1319"/>
                    <a:pt x="1883" y="1655"/>
                    <a:pt x="2131" y="1834"/>
                  </a:cubicBezTo>
                  <a:cubicBezTo>
                    <a:pt x="2425" y="2030"/>
                    <a:pt x="2691" y="2266"/>
                    <a:pt x="2946" y="2512"/>
                  </a:cubicBezTo>
                  <a:cubicBezTo>
                    <a:pt x="2976" y="2542"/>
                    <a:pt x="3025" y="2554"/>
                    <a:pt x="3079" y="2554"/>
                  </a:cubicBezTo>
                  <a:cubicBezTo>
                    <a:pt x="3238" y="2554"/>
                    <a:pt x="3441" y="2445"/>
                    <a:pt x="3339" y="2335"/>
                  </a:cubicBezTo>
                  <a:cubicBezTo>
                    <a:pt x="3162" y="2129"/>
                    <a:pt x="3005" y="1903"/>
                    <a:pt x="2867" y="1667"/>
                  </a:cubicBezTo>
                  <a:cubicBezTo>
                    <a:pt x="2691" y="1373"/>
                    <a:pt x="2416" y="842"/>
                    <a:pt x="2641" y="509"/>
                  </a:cubicBezTo>
                  <a:cubicBezTo>
                    <a:pt x="2754" y="353"/>
                    <a:pt x="2934" y="283"/>
                    <a:pt x="3117" y="283"/>
                  </a:cubicBezTo>
                  <a:close/>
                  <a:moveTo>
                    <a:pt x="3286" y="0"/>
                  </a:moveTo>
                  <a:cubicBezTo>
                    <a:pt x="3027" y="0"/>
                    <a:pt x="2763" y="75"/>
                    <a:pt x="2553" y="194"/>
                  </a:cubicBezTo>
                  <a:cubicBezTo>
                    <a:pt x="2072" y="459"/>
                    <a:pt x="2062" y="960"/>
                    <a:pt x="2249" y="1422"/>
                  </a:cubicBezTo>
                  <a:cubicBezTo>
                    <a:pt x="2259" y="1432"/>
                    <a:pt x="2259" y="1441"/>
                    <a:pt x="2268" y="1461"/>
                  </a:cubicBezTo>
                  <a:cubicBezTo>
                    <a:pt x="1937" y="1243"/>
                    <a:pt x="1539" y="1038"/>
                    <a:pt x="1141" y="1038"/>
                  </a:cubicBezTo>
                  <a:cubicBezTo>
                    <a:pt x="1055" y="1038"/>
                    <a:pt x="969" y="1047"/>
                    <a:pt x="884" y="1068"/>
                  </a:cubicBezTo>
                  <a:cubicBezTo>
                    <a:pt x="413" y="1176"/>
                    <a:pt x="10" y="1736"/>
                    <a:pt x="167" y="2227"/>
                  </a:cubicBezTo>
                  <a:cubicBezTo>
                    <a:pt x="305" y="2659"/>
                    <a:pt x="835" y="2816"/>
                    <a:pt x="1247" y="2885"/>
                  </a:cubicBezTo>
                  <a:cubicBezTo>
                    <a:pt x="933" y="2963"/>
                    <a:pt x="619" y="3081"/>
                    <a:pt x="383" y="3297"/>
                  </a:cubicBezTo>
                  <a:cubicBezTo>
                    <a:pt x="0" y="3641"/>
                    <a:pt x="206" y="4112"/>
                    <a:pt x="570" y="4407"/>
                  </a:cubicBezTo>
                  <a:cubicBezTo>
                    <a:pt x="744" y="4548"/>
                    <a:pt x="943" y="4605"/>
                    <a:pt x="1147" y="4605"/>
                  </a:cubicBezTo>
                  <a:cubicBezTo>
                    <a:pt x="1425" y="4605"/>
                    <a:pt x="1711" y="4499"/>
                    <a:pt x="1954" y="4358"/>
                  </a:cubicBezTo>
                  <a:lnTo>
                    <a:pt x="1954" y="4358"/>
                  </a:lnTo>
                  <a:cubicBezTo>
                    <a:pt x="1777" y="4721"/>
                    <a:pt x="1601" y="5153"/>
                    <a:pt x="1699" y="5536"/>
                  </a:cubicBezTo>
                  <a:cubicBezTo>
                    <a:pt x="1797" y="5920"/>
                    <a:pt x="2187" y="6120"/>
                    <a:pt x="2564" y="6120"/>
                  </a:cubicBezTo>
                  <a:cubicBezTo>
                    <a:pt x="2640" y="6120"/>
                    <a:pt x="2716" y="6112"/>
                    <a:pt x="2789" y="6095"/>
                  </a:cubicBezTo>
                  <a:cubicBezTo>
                    <a:pt x="3182" y="6007"/>
                    <a:pt x="3417" y="5683"/>
                    <a:pt x="3564" y="5330"/>
                  </a:cubicBezTo>
                  <a:cubicBezTo>
                    <a:pt x="3682" y="5497"/>
                    <a:pt x="3859" y="5624"/>
                    <a:pt x="4095" y="5663"/>
                  </a:cubicBezTo>
                  <a:cubicBezTo>
                    <a:pt x="4176" y="5678"/>
                    <a:pt x="4268" y="5686"/>
                    <a:pt x="4364" y="5686"/>
                  </a:cubicBezTo>
                  <a:cubicBezTo>
                    <a:pt x="4730" y="5686"/>
                    <a:pt x="5159" y="5570"/>
                    <a:pt x="5322" y="5251"/>
                  </a:cubicBezTo>
                  <a:cubicBezTo>
                    <a:pt x="5440" y="5015"/>
                    <a:pt x="5361" y="4750"/>
                    <a:pt x="5234" y="4505"/>
                  </a:cubicBezTo>
                  <a:lnTo>
                    <a:pt x="5234" y="4505"/>
                  </a:lnTo>
                  <a:cubicBezTo>
                    <a:pt x="5418" y="4582"/>
                    <a:pt x="5610" y="4631"/>
                    <a:pt x="5798" y="4631"/>
                  </a:cubicBezTo>
                  <a:cubicBezTo>
                    <a:pt x="5920" y="4631"/>
                    <a:pt x="6041" y="4610"/>
                    <a:pt x="6157" y="4564"/>
                  </a:cubicBezTo>
                  <a:cubicBezTo>
                    <a:pt x="6569" y="4387"/>
                    <a:pt x="6805" y="3798"/>
                    <a:pt x="6579" y="3395"/>
                  </a:cubicBezTo>
                  <a:cubicBezTo>
                    <a:pt x="6402" y="3091"/>
                    <a:pt x="6019" y="2973"/>
                    <a:pt x="5666" y="2914"/>
                  </a:cubicBezTo>
                  <a:cubicBezTo>
                    <a:pt x="5950" y="2806"/>
                    <a:pt x="6196" y="2649"/>
                    <a:pt x="6373" y="2433"/>
                  </a:cubicBezTo>
                  <a:cubicBezTo>
                    <a:pt x="6687" y="2030"/>
                    <a:pt x="6392" y="1530"/>
                    <a:pt x="6029" y="1274"/>
                  </a:cubicBezTo>
                  <a:cubicBezTo>
                    <a:pt x="5860" y="1158"/>
                    <a:pt x="5680" y="1109"/>
                    <a:pt x="5500" y="1109"/>
                  </a:cubicBezTo>
                  <a:cubicBezTo>
                    <a:pt x="5178" y="1109"/>
                    <a:pt x="4857" y="1266"/>
                    <a:pt x="4605" y="1481"/>
                  </a:cubicBezTo>
                  <a:cubicBezTo>
                    <a:pt x="4507" y="1559"/>
                    <a:pt x="4409" y="1657"/>
                    <a:pt x="4321" y="1746"/>
                  </a:cubicBezTo>
                  <a:cubicBezTo>
                    <a:pt x="4379" y="1215"/>
                    <a:pt x="4330" y="646"/>
                    <a:pt x="4016" y="293"/>
                  </a:cubicBezTo>
                  <a:cubicBezTo>
                    <a:pt x="3829" y="85"/>
                    <a:pt x="3561" y="0"/>
                    <a:pt x="3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3" name="Google Shape;4043;p21"/>
            <p:cNvSpPr/>
            <p:nvPr/>
          </p:nvSpPr>
          <p:spPr>
            <a:xfrm>
              <a:off x="6553577" y="1411679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0" y="290"/>
                  </a:moveTo>
                  <a:cubicBezTo>
                    <a:pt x="4252" y="290"/>
                    <a:pt x="4354" y="325"/>
                    <a:pt x="4468" y="407"/>
                  </a:cubicBezTo>
                  <a:cubicBezTo>
                    <a:pt x="5155" y="888"/>
                    <a:pt x="4213" y="2194"/>
                    <a:pt x="3869" y="2636"/>
                  </a:cubicBezTo>
                  <a:cubicBezTo>
                    <a:pt x="3769" y="2765"/>
                    <a:pt x="3876" y="2827"/>
                    <a:pt x="4002" y="2827"/>
                  </a:cubicBezTo>
                  <a:cubicBezTo>
                    <a:pt x="4086" y="2827"/>
                    <a:pt x="4179" y="2799"/>
                    <a:pt x="4222" y="2744"/>
                  </a:cubicBezTo>
                  <a:cubicBezTo>
                    <a:pt x="4448" y="2459"/>
                    <a:pt x="4713" y="2194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6"/>
                    <a:pt x="5715" y="1841"/>
                  </a:cubicBezTo>
                  <a:cubicBezTo>
                    <a:pt x="5931" y="1919"/>
                    <a:pt x="6216" y="2233"/>
                    <a:pt x="6206" y="2479"/>
                  </a:cubicBezTo>
                  <a:cubicBezTo>
                    <a:pt x="6186" y="2881"/>
                    <a:pt x="5430" y="2999"/>
                    <a:pt x="5145" y="3058"/>
                  </a:cubicBezTo>
                  <a:cubicBezTo>
                    <a:pt x="4831" y="3117"/>
                    <a:pt x="4517" y="3156"/>
                    <a:pt x="4193" y="3176"/>
                  </a:cubicBezTo>
                  <a:cubicBezTo>
                    <a:pt x="3975" y="3195"/>
                    <a:pt x="3857" y="3462"/>
                    <a:pt x="4116" y="3462"/>
                  </a:cubicBezTo>
                  <a:cubicBezTo>
                    <a:pt x="4125" y="3462"/>
                    <a:pt x="4134" y="3461"/>
                    <a:pt x="4144" y="3461"/>
                  </a:cubicBezTo>
                  <a:cubicBezTo>
                    <a:pt x="4308" y="3450"/>
                    <a:pt x="4496" y="3439"/>
                    <a:pt x="4691" y="3439"/>
                  </a:cubicBezTo>
                  <a:cubicBezTo>
                    <a:pt x="5188" y="3439"/>
                    <a:pt x="5734" y="3506"/>
                    <a:pt x="6059" y="3794"/>
                  </a:cubicBezTo>
                  <a:cubicBezTo>
                    <a:pt x="6333" y="4040"/>
                    <a:pt x="6265" y="4668"/>
                    <a:pt x="5892" y="4786"/>
                  </a:cubicBezTo>
                  <a:cubicBezTo>
                    <a:pt x="5843" y="4801"/>
                    <a:pt x="5792" y="4807"/>
                    <a:pt x="5740" y="4807"/>
                  </a:cubicBezTo>
                  <a:cubicBezTo>
                    <a:pt x="5369" y="4807"/>
                    <a:pt x="4924" y="4476"/>
                    <a:pt x="4674" y="4295"/>
                  </a:cubicBezTo>
                  <a:cubicBezTo>
                    <a:pt x="4379" y="4089"/>
                    <a:pt x="4114" y="3863"/>
                    <a:pt x="3859" y="3608"/>
                  </a:cubicBezTo>
                  <a:cubicBezTo>
                    <a:pt x="3829" y="3578"/>
                    <a:pt x="3781" y="3565"/>
                    <a:pt x="3727" y="3565"/>
                  </a:cubicBezTo>
                  <a:cubicBezTo>
                    <a:pt x="3568" y="3565"/>
                    <a:pt x="3364" y="3677"/>
                    <a:pt x="3466" y="3794"/>
                  </a:cubicBezTo>
                  <a:cubicBezTo>
                    <a:pt x="3643" y="4001"/>
                    <a:pt x="3800" y="4227"/>
                    <a:pt x="3938" y="4462"/>
                  </a:cubicBezTo>
                  <a:cubicBezTo>
                    <a:pt x="4114" y="4757"/>
                    <a:pt x="4389" y="5277"/>
                    <a:pt x="4163" y="5611"/>
                  </a:cubicBezTo>
                  <a:cubicBezTo>
                    <a:pt x="4049" y="5769"/>
                    <a:pt x="3866" y="5841"/>
                    <a:pt x="3680" y="5841"/>
                  </a:cubicBezTo>
                  <a:cubicBezTo>
                    <a:pt x="3450" y="5841"/>
                    <a:pt x="3217" y="5732"/>
                    <a:pt x="3103" y="5542"/>
                  </a:cubicBezTo>
                  <a:cubicBezTo>
                    <a:pt x="2907" y="5208"/>
                    <a:pt x="2907" y="4767"/>
                    <a:pt x="2926" y="4393"/>
                  </a:cubicBezTo>
                  <a:cubicBezTo>
                    <a:pt x="2946" y="4119"/>
                    <a:pt x="2985" y="3844"/>
                    <a:pt x="3044" y="3578"/>
                  </a:cubicBezTo>
                  <a:cubicBezTo>
                    <a:pt x="3065" y="3490"/>
                    <a:pt x="3002" y="3458"/>
                    <a:pt x="2918" y="3458"/>
                  </a:cubicBezTo>
                  <a:cubicBezTo>
                    <a:pt x="2806" y="3458"/>
                    <a:pt x="2656" y="3517"/>
                    <a:pt x="2622" y="3578"/>
                  </a:cubicBezTo>
                  <a:cubicBezTo>
                    <a:pt x="2435" y="3912"/>
                    <a:pt x="2209" y="4227"/>
                    <a:pt x="1925" y="4472"/>
                  </a:cubicBezTo>
                  <a:cubicBezTo>
                    <a:pt x="1782" y="4599"/>
                    <a:pt x="1607" y="4732"/>
                    <a:pt x="1411" y="4732"/>
                  </a:cubicBezTo>
                  <a:cubicBezTo>
                    <a:pt x="1364" y="4732"/>
                    <a:pt x="1316" y="4725"/>
                    <a:pt x="1267" y="4708"/>
                  </a:cubicBezTo>
                  <a:cubicBezTo>
                    <a:pt x="1031" y="4619"/>
                    <a:pt x="766" y="4315"/>
                    <a:pt x="737" y="4060"/>
                  </a:cubicBezTo>
                  <a:cubicBezTo>
                    <a:pt x="648" y="3392"/>
                    <a:pt x="2033" y="3264"/>
                    <a:pt x="2484" y="3225"/>
                  </a:cubicBezTo>
                  <a:cubicBezTo>
                    <a:pt x="2699" y="3206"/>
                    <a:pt x="2816" y="2948"/>
                    <a:pt x="2574" y="2948"/>
                  </a:cubicBezTo>
                  <a:cubicBezTo>
                    <a:pt x="2561" y="2948"/>
                    <a:pt x="2548" y="2949"/>
                    <a:pt x="2534" y="2950"/>
                  </a:cubicBezTo>
                  <a:cubicBezTo>
                    <a:pt x="2426" y="2950"/>
                    <a:pt x="2318" y="2960"/>
                    <a:pt x="2209" y="2980"/>
                  </a:cubicBezTo>
                  <a:cubicBezTo>
                    <a:pt x="2103" y="2986"/>
                    <a:pt x="1987" y="2991"/>
                    <a:pt x="1867" y="2991"/>
                  </a:cubicBezTo>
                  <a:cubicBezTo>
                    <a:pt x="1276" y="2991"/>
                    <a:pt x="596" y="2878"/>
                    <a:pt x="580" y="2331"/>
                  </a:cubicBezTo>
                  <a:cubicBezTo>
                    <a:pt x="570" y="2145"/>
                    <a:pt x="658" y="1821"/>
                    <a:pt x="874" y="1782"/>
                  </a:cubicBezTo>
                  <a:cubicBezTo>
                    <a:pt x="894" y="1778"/>
                    <a:pt x="915" y="1776"/>
                    <a:pt x="936" y="1776"/>
                  </a:cubicBezTo>
                  <a:cubicBezTo>
                    <a:pt x="1142" y="1776"/>
                    <a:pt x="1391" y="1939"/>
                    <a:pt x="1552" y="2037"/>
                  </a:cubicBezTo>
                  <a:cubicBezTo>
                    <a:pt x="1856" y="2233"/>
                    <a:pt x="2151" y="2459"/>
                    <a:pt x="2406" y="2714"/>
                  </a:cubicBezTo>
                  <a:cubicBezTo>
                    <a:pt x="2438" y="2746"/>
                    <a:pt x="2486" y="2760"/>
                    <a:pt x="2539" y="2760"/>
                  </a:cubicBezTo>
                  <a:cubicBezTo>
                    <a:pt x="2649" y="2760"/>
                    <a:pt x="2778" y="2702"/>
                    <a:pt x="2818" y="2636"/>
                  </a:cubicBezTo>
                  <a:cubicBezTo>
                    <a:pt x="2838" y="2606"/>
                    <a:pt x="2838" y="2567"/>
                    <a:pt x="2808" y="2538"/>
                  </a:cubicBezTo>
                  <a:cubicBezTo>
                    <a:pt x="2602" y="2341"/>
                    <a:pt x="2416" y="2115"/>
                    <a:pt x="2249" y="1890"/>
                  </a:cubicBezTo>
                  <a:cubicBezTo>
                    <a:pt x="2092" y="1674"/>
                    <a:pt x="1660" y="1084"/>
                    <a:pt x="1954" y="819"/>
                  </a:cubicBezTo>
                  <a:cubicBezTo>
                    <a:pt x="2036" y="747"/>
                    <a:pt x="2167" y="717"/>
                    <a:pt x="2301" y="717"/>
                  </a:cubicBezTo>
                  <a:cubicBezTo>
                    <a:pt x="2440" y="717"/>
                    <a:pt x="2581" y="750"/>
                    <a:pt x="2671" y="800"/>
                  </a:cubicBezTo>
                  <a:cubicBezTo>
                    <a:pt x="2848" y="888"/>
                    <a:pt x="2936" y="1075"/>
                    <a:pt x="2985" y="1261"/>
                  </a:cubicBezTo>
                  <a:cubicBezTo>
                    <a:pt x="3015" y="1379"/>
                    <a:pt x="3024" y="1507"/>
                    <a:pt x="3024" y="1634"/>
                  </a:cubicBezTo>
                  <a:cubicBezTo>
                    <a:pt x="3005" y="1772"/>
                    <a:pt x="2985" y="1899"/>
                    <a:pt x="2985" y="2027"/>
                  </a:cubicBezTo>
                  <a:cubicBezTo>
                    <a:pt x="2981" y="2118"/>
                    <a:pt x="3050" y="2155"/>
                    <a:pt x="3134" y="2155"/>
                  </a:cubicBezTo>
                  <a:cubicBezTo>
                    <a:pt x="3250" y="2155"/>
                    <a:pt x="3394" y="2085"/>
                    <a:pt x="3417" y="1988"/>
                  </a:cubicBezTo>
                  <a:cubicBezTo>
                    <a:pt x="3447" y="1850"/>
                    <a:pt x="3456" y="1713"/>
                    <a:pt x="3456" y="1566"/>
                  </a:cubicBezTo>
                  <a:cubicBezTo>
                    <a:pt x="3537" y="1027"/>
                    <a:pt x="3743" y="290"/>
                    <a:pt x="4160" y="290"/>
                  </a:cubicBezTo>
                  <a:close/>
                  <a:moveTo>
                    <a:pt x="4235" y="0"/>
                  </a:moveTo>
                  <a:cubicBezTo>
                    <a:pt x="4161" y="0"/>
                    <a:pt x="4087" y="8"/>
                    <a:pt x="4016" y="24"/>
                  </a:cubicBezTo>
                  <a:cubicBezTo>
                    <a:pt x="3623" y="112"/>
                    <a:pt x="3388" y="436"/>
                    <a:pt x="3240" y="790"/>
                  </a:cubicBezTo>
                  <a:cubicBezTo>
                    <a:pt x="3123" y="633"/>
                    <a:pt x="2946" y="505"/>
                    <a:pt x="2710" y="466"/>
                  </a:cubicBezTo>
                  <a:cubicBezTo>
                    <a:pt x="2622" y="448"/>
                    <a:pt x="2523" y="439"/>
                    <a:pt x="2419" y="439"/>
                  </a:cubicBezTo>
                  <a:cubicBezTo>
                    <a:pt x="2058" y="439"/>
                    <a:pt x="1643" y="556"/>
                    <a:pt x="1483" y="868"/>
                  </a:cubicBezTo>
                  <a:cubicBezTo>
                    <a:pt x="1365" y="1104"/>
                    <a:pt x="1444" y="1379"/>
                    <a:pt x="1571" y="1615"/>
                  </a:cubicBezTo>
                  <a:cubicBezTo>
                    <a:pt x="1391" y="1539"/>
                    <a:pt x="1203" y="1491"/>
                    <a:pt x="1019" y="1491"/>
                  </a:cubicBezTo>
                  <a:cubicBezTo>
                    <a:pt x="893" y="1491"/>
                    <a:pt x="768" y="1514"/>
                    <a:pt x="648" y="1566"/>
                  </a:cubicBezTo>
                  <a:cubicBezTo>
                    <a:pt x="236" y="1742"/>
                    <a:pt x="0" y="2331"/>
                    <a:pt x="226" y="2724"/>
                  </a:cubicBezTo>
                  <a:cubicBezTo>
                    <a:pt x="403" y="3038"/>
                    <a:pt x="796" y="3156"/>
                    <a:pt x="1139" y="3215"/>
                  </a:cubicBezTo>
                  <a:cubicBezTo>
                    <a:pt x="864" y="3323"/>
                    <a:pt x="609" y="3470"/>
                    <a:pt x="432" y="3686"/>
                  </a:cubicBezTo>
                  <a:cubicBezTo>
                    <a:pt x="128" y="4089"/>
                    <a:pt x="422" y="4600"/>
                    <a:pt x="786" y="4855"/>
                  </a:cubicBezTo>
                  <a:cubicBezTo>
                    <a:pt x="949" y="4970"/>
                    <a:pt x="1125" y="5018"/>
                    <a:pt x="1302" y="5018"/>
                  </a:cubicBezTo>
                  <a:cubicBezTo>
                    <a:pt x="1623" y="5018"/>
                    <a:pt x="1946" y="4858"/>
                    <a:pt x="2200" y="4649"/>
                  </a:cubicBezTo>
                  <a:cubicBezTo>
                    <a:pt x="2298" y="4560"/>
                    <a:pt x="2396" y="4472"/>
                    <a:pt x="2484" y="4374"/>
                  </a:cubicBezTo>
                  <a:lnTo>
                    <a:pt x="2484" y="4374"/>
                  </a:lnTo>
                  <a:cubicBezTo>
                    <a:pt x="2426" y="4904"/>
                    <a:pt x="2475" y="5474"/>
                    <a:pt x="2789" y="5837"/>
                  </a:cubicBezTo>
                  <a:cubicBezTo>
                    <a:pt x="2975" y="6043"/>
                    <a:pt x="3240" y="6125"/>
                    <a:pt x="3513" y="6125"/>
                  </a:cubicBezTo>
                  <a:cubicBezTo>
                    <a:pt x="3774" y="6125"/>
                    <a:pt x="4041" y="6050"/>
                    <a:pt x="4252" y="5935"/>
                  </a:cubicBezTo>
                  <a:cubicBezTo>
                    <a:pt x="4733" y="5660"/>
                    <a:pt x="4743" y="5169"/>
                    <a:pt x="4556" y="4708"/>
                  </a:cubicBezTo>
                  <a:cubicBezTo>
                    <a:pt x="4546" y="4688"/>
                    <a:pt x="4546" y="4678"/>
                    <a:pt x="4537" y="4668"/>
                  </a:cubicBezTo>
                  <a:lnTo>
                    <a:pt x="4537" y="4668"/>
                  </a:lnTo>
                  <a:cubicBezTo>
                    <a:pt x="4871" y="4888"/>
                    <a:pt x="5272" y="5088"/>
                    <a:pt x="5674" y="5088"/>
                  </a:cubicBezTo>
                  <a:cubicBezTo>
                    <a:pt x="5756" y="5088"/>
                    <a:pt x="5839" y="5080"/>
                    <a:pt x="5921" y="5061"/>
                  </a:cubicBezTo>
                  <a:cubicBezTo>
                    <a:pt x="6392" y="4943"/>
                    <a:pt x="6795" y="4393"/>
                    <a:pt x="6638" y="3893"/>
                  </a:cubicBezTo>
                  <a:cubicBezTo>
                    <a:pt x="6500" y="3461"/>
                    <a:pt x="5970" y="3313"/>
                    <a:pt x="5558" y="3235"/>
                  </a:cubicBezTo>
                  <a:cubicBezTo>
                    <a:pt x="5872" y="3156"/>
                    <a:pt x="6186" y="3038"/>
                    <a:pt x="6422" y="2832"/>
                  </a:cubicBezTo>
                  <a:cubicBezTo>
                    <a:pt x="6805" y="2489"/>
                    <a:pt x="6599" y="2007"/>
                    <a:pt x="6235" y="1723"/>
                  </a:cubicBezTo>
                  <a:cubicBezTo>
                    <a:pt x="6058" y="1579"/>
                    <a:pt x="5854" y="1521"/>
                    <a:pt x="5647" y="1521"/>
                  </a:cubicBezTo>
                  <a:cubicBezTo>
                    <a:pt x="5373" y="1521"/>
                    <a:pt x="5091" y="1622"/>
                    <a:pt x="4851" y="1762"/>
                  </a:cubicBezTo>
                  <a:cubicBezTo>
                    <a:pt x="5028" y="1408"/>
                    <a:pt x="5204" y="976"/>
                    <a:pt x="5106" y="584"/>
                  </a:cubicBezTo>
                  <a:cubicBezTo>
                    <a:pt x="5008" y="206"/>
                    <a:pt x="4614" y="0"/>
                    <a:pt x="4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4" name="Google Shape;4044;p21"/>
            <p:cNvSpPr/>
            <p:nvPr/>
          </p:nvSpPr>
          <p:spPr>
            <a:xfrm>
              <a:off x="6893489" y="1403289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3117" y="283"/>
                  </a:moveTo>
                  <a:cubicBezTo>
                    <a:pt x="3349" y="283"/>
                    <a:pt x="3587" y="396"/>
                    <a:pt x="3702" y="588"/>
                  </a:cubicBezTo>
                  <a:cubicBezTo>
                    <a:pt x="3898" y="912"/>
                    <a:pt x="3898" y="1363"/>
                    <a:pt x="3879" y="1736"/>
                  </a:cubicBezTo>
                  <a:cubicBezTo>
                    <a:pt x="3859" y="2002"/>
                    <a:pt x="3820" y="2276"/>
                    <a:pt x="3761" y="2542"/>
                  </a:cubicBezTo>
                  <a:cubicBezTo>
                    <a:pt x="3740" y="2630"/>
                    <a:pt x="3803" y="2662"/>
                    <a:pt x="3887" y="2662"/>
                  </a:cubicBezTo>
                  <a:cubicBezTo>
                    <a:pt x="3999" y="2662"/>
                    <a:pt x="4149" y="2603"/>
                    <a:pt x="4183" y="2542"/>
                  </a:cubicBezTo>
                  <a:cubicBezTo>
                    <a:pt x="4360" y="2218"/>
                    <a:pt x="4595" y="1903"/>
                    <a:pt x="4880" y="1658"/>
                  </a:cubicBezTo>
                  <a:cubicBezTo>
                    <a:pt x="5022" y="1524"/>
                    <a:pt x="5195" y="1397"/>
                    <a:pt x="5384" y="1397"/>
                  </a:cubicBezTo>
                  <a:cubicBezTo>
                    <a:pt x="5431" y="1397"/>
                    <a:pt x="5479" y="1405"/>
                    <a:pt x="5528" y="1422"/>
                  </a:cubicBezTo>
                  <a:cubicBezTo>
                    <a:pt x="5774" y="1501"/>
                    <a:pt x="6029" y="1815"/>
                    <a:pt x="6068" y="2070"/>
                  </a:cubicBezTo>
                  <a:cubicBezTo>
                    <a:pt x="6157" y="2738"/>
                    <a:pt x="4772" y="2856"/>
                    <a:pt x="4321" y="2895"/>
                  </a:cubicBezTo>
                  <a:cubicBezTo>
                    <a:pt x="4102" y="2923"/>
                    <a:pt x="3985" y="3181"/>
                    <a:pt x="4242" y="3181"/>
                  </a:cubicBezTo>
                  <a:cubicBezTo>
                    <a:pt x="4252" y="3181"/>
                    <a:pt x="4261" y="3180"/>
                    <a:pt x="4271" y="3180"/>
                  </a:cubicBezTo>
                  <a:cubicBezTo>
                    <a:pt x="4379" y="3170"/>
                    <a:pt x="4487" y="3160"/>
                    <a:pt x="4595" y="3150"/>
                  </a:cubicBezTo>
                  <a:cubicBezTo>
                    <a:pt x="4709" y="3141"/>
                    <a:pt x="4835" y="3135"/>
                    <a:pt x="4964" y="3135"/>
                  </a:cubicBezTo>
                  <a:cubicBezTo>
                    <a:pt x="5548" y="3135"/>
                    <a:pt x="6209" y="3258"/>
                    <a:pt x="6225" y="3789"/>
                  </a:cubicBezTo>
                  <a:cubicBezTo>
                    <a:pt x="6225" y="3975"/>
                    <a:pt x="6147" y="4299"/>
                    <a:pt x="5931" y="4338"/>
                  </a:cubicBezTo>
                  <a:cubicBezTo>
                    <a:pt x="5911" y="4342"/>
                    <a:pt x="5890" y="4344"/>
                    <a:pt x="5869" y="4344"/>
                  </a:cubicBezTo>
                  <a:cubicBezTo>
                    <a:pt x="5663" y="4344"/>
                    <a:pt x="5414" y="4181"/>
                    <a:pt x="5253" y="4083"/>
                  </a:cubicBezTo>
                  <a:cubicBezTo>
                    <a:pt x="4949" y="3897"/>
                    <a:pt x="4654" y="3661"/>
                    <a:pt x="4399" y="3406"/>
                  </a:cubicBezTo>
                  <a:cubicBezTo>
                    <a:pt x="4367" y="3377"/>
                    <a:pt x="4319" y="3365"/>
                    <a:pt x="4266" y="3365"/>
                  </a:cubicBezTo>
                  <a:cubicBezTo>
                    <a:pt x="4156" y="3365"/>
                    <a:pt x="4027" y="3418"/>
                    <a:pt x="3987" y="3484"/>
                  </a:cubicBezTo>
                  <a:cubicBezTo>
                    <a:pt x="3967" y="3523"/>
                    <a:pt x="3967" y="3553"/>
                    <a:pt x="3997" y="3592"/>
                  </a:cubicBezTo>
                  <a:cubicBezTo>
                    <a:pt x="4203" y="3789"/>
                    <a:pt x="4389" y="4005"/>
                    <a:pt x="4556" y="4240"/>
                  </a:cubicBezTo>
                  <a:cubicBezTo>
                    <a:pt x="4713" y="4456"/>
                    <a:pt x="5145" y="5045"/>
                    <a:pt x="4851" y="5301"/>
                  </a:cubicBezTo>
                  <a:cubicBezTo>
                    <a:pt x="4766" y="5376"/>
                    <a:pt x="4627" y="5407"/>
                    <a:pt x="4488" y="5407"/>
                  </a:cubicBezTo>
                  <a:cubicBezTo>
                    <a:pt x="4354" y="5407"/>
                    <a:pt x="4221" y="5378"/>
                    <a:pt x="4134" y="5330"/>
                  </a:cubicBezTo>
                  <a:cubicBezTo>
                    <a:pt x="3957" y="5232"/>
                    <a:pt x="3869" y="5055"/>
                    <a:pt x="3820" y="4869"/>
                  </a:cubicBezTo>
                  <a:cubicBezTo>
                    <a:pt x="3790" y="4741"/>
                    <a:pt x="3781" y="4613"/>
                    <a:pt x="3781" y="4486"/>
                  </a:cubicBezTo>
                  <a:cubicBezTo>
                    <a:pt x="3800" y="4358"/>
                    <a:pt x="3820" y="4221"/>
                    <a:pt x="3820" y="4093"/>
                  </a:cubicBezTo>
                  <a:cubicBezTo>
                    <a:pt x="3824" y="4004"/>
                    <a:pt x="3758" y="3968"/>
                    <a:pt x="3676" y="3968"/>
                  </a:cubicBezTo>
                  <a:cubicBezTo>
                    <a:pt x="3559" y="3968"/>
                    <a:pt x="3411" y="4040"/>
                    <a:pt x="3388" y="4132"/>
                  </a:cubicBezTo>
                  <a:cubicBezTo>
                    <a:pt x="3358" y="4270"/>
                    <a:pt x="3348" y="4417"/>
                    <a:pt x="3339" y="4564"/>
                  </a:cubicBezTo>
                  <a:cubicBezTo>
                    <a:pt x="3266" y="5103"/>
                    <a:pt x="3062" y="5840"/>
                    <a:pt x="2645" y="5840"/>
                  </a:cubicBezTo>
                  <a:cubicBezTo>
                    <a:pt x="2553" y="5840"/>
                    <a:pt x="2451" y="5804"/>
                    <a:pt x="2337" y="5723"/>
                  </a:cubicBezTo>
                  <a:cubicBezTo>
                    <a:pt x="1650" y="5242"/>
                    <a:pt x="2583" y="3926"/>
                    <a:pt x="2936" y="3484"/>
                  </a:cubicBezTo>
                  <a:cubicBezTo>
                    <a:pt x="3037" y="3359"/>
                    <a:pt x="2925" y="3295"/>
                    <a:pt x="2797" y="3295"/>
                  </a:cubicBezTo>
                  <a:cubicBezTo>
                    <a:pt x="2715" y="3295"/>
                    <a:pt x="2625" y="3322"/>
                    <a:pt x="2583" y="3376"/>
                  </a:cubicBezTo>
                  <a:cubicBezTo>
                    <a:pt x="2357" y="3661"/>
                    <a:pt x="2092" y="3936"/>
                    <a:pt x="1787" y="4122"/>
                  </a:cubicBezTo>
                  <a:cubicBezTo>
                    <a:pt x="1631" y="4227"/>
                    <a:pt x="1451" y="4320"/>
                    <a:pt x="1267" y="4320"/>
                  </a:cubicBezTo>
                  <a:cubicBezTo>
                    <a:pt x="1208" y="4320"/>
                    <a:pt x="1149" y="4311"/>
                    <a:pt x="1090" y="4289"/>
                  </a:cubicBezTo>
                  <a:cubicBezTo>
                    <a:pt x="874" y="4201"/>
                    <a:pt x="589" y="3887"/>
                    <a:pt x="599" y="3641"/>
                  </a:cubicBezTo>
                  <a:cubicBezTo>
                    <a:pt x="619" y="3239"/>
                    <a:pt x="1365" y="3131"/>
                    <a:pt x="1660" y="3072"/>
                  </a:cubicBezTo>
                  <a:cubicBezTo>
                    <a:pt x="1974" y="3013"/>
                    <a:pt x="2288" y="2964"/>
                    <a:pt x="2612" y="2954"/>
                  </a:cubicBezTo>
                  <a:cubicBezTo>
                    <a:pt x="2830" y="2935"/>
                    <a:pt x="2948" y="2668"/>
                    <a:pt x="2689" y="2668"/>
                  </a:cubicBezTo>
                  <a:cubicBezTo>
                    <a:pt x="2680" y="2668"/>
                    <a:pt x="2671" y="2669"/>
                    <a:pt x="2661" y="2669"/>
                  </a:cubicBezTo>
                  <a:cubicBezTo>
                    <a:pt x="2499" y="2680"/>
                    <a:pt x="2313" y="2690"/>
                    <a:pt x="2120" y="2690"/>
                  </a:cubicBezTo>
                  <a:cubicBezTo>
                    <a:pt x="1621" y="2690"/>
                    <a:pt x="1072" y="2623"/>
                    <a:pt x="746" y="2326"/>
                  </a:cubicBezTo>
                  <a:cubicBezTo>
                    <a:pt x="472" y="2080"/>
                    <a:pt x="540" y="1461"/>
                    <a:pt x="913" y="1344"/>
                  </a:cubicBezTo>
                  <a:cubicBezTo>
                    <a:pt x="964" y="1327"/>
                    <a:pt x="1018" y="1320"/>
                    <a:pt x="1073" y="1320"/>
                  </a:cubicBezTo>
                  <a:cubicBezTo>
                    <a:pt x="1442" y="1320"/>
                    <a:pt x="1883" y="1655"/>
                    <a:pt x="2131" y="1835"/>
                  </a:cubicBezTo>
                  <a:cubicBezTo>
                    <a:pt x="2416" y="2031"/>
                    <a:pt x="2691" y="2267"/>
                    <a:pt x="2946" y="2512"/>
                  </a:cubicBezTo>
                  <a:cubicBezTo>
                    <a:pt x="2976" y="2542"/>
                    <a:pt x="3025" y="2555"/>
                    <a:pt x="3079" y="2555"/>
                  </a:cubicBezTo>
                  <a:cubicBezTo>
                    <a:pt x="3238" y="2555"/>
                    <a:pt x="3441" y="2445"/>
                    <a:pt x="3339" y="2335"/>
                  </a:cubicBezTo>
                  <a:cubicBezTo>
                    <a:pt x="3162" y="2129"/>
                    <a:pt x="3005" y="1903"/>
                    <a:pt x="2867" y="1668"/>
                  </a:cubicBezTo>
                  <a:cubicBezTo>
                    <a:pt x="2691" y="1373"/>
                    <a:pt x="2406" y="843"/>
                    <a:pt x="2642" y="509"/>
                  </a:cubicBezTo>
                  <a:cubicBezTo>
                    <a:pt x="2754" y="353"/>
                    <a:pt x="2934" y="283"/>
                    <a:pt x="3117" y="283"/>
                  </a:cubicBezTo>
                  <a:close/>
                  <a:moveTo>
                    <a:pt x="3282" y="1"/>
                  </a:moveTo>
                  <a:cubicBezTo>
                    <a:pt x="3022" y="1"/>
                    <a:pt x="2758" y="76"/>
                    <a:pt x="2553" y="195"/>
                  </a:cubicBezTo>
                  <a:cubicBezTo>
                    <a:pt x="2072" y="460"/>
                    <a:pt x="2062" y="961"/>
                    <a:pt x="2249" y="1422"/>
                  </a:cubicBezTo>
                  <a:cubicBezTo>
                    <a:pt x="2259" y="1432"/>
                    <a:pt x="2259" y="1442"/>
                    <a:pt x="2268" y="1461"/>
                  </a:cubicBezTo>
                  <a:cubicBezTo>
                    <a:pt x="1929" y="1243"/>
                    <a:pt x="1536" y="1038"/>
                    <a:pt x="1140" y="1038"/>
                  </a:cubicBezTo>
                  <a:cubicBezTo>
                    <a:pt x="1055" y="1038"/>
                    <a:pt x="969" y="1048"/>
                    <a:pt x="884" y="1069"/>
                  </a:cubicBezTo>
                  <a:cubicBezTo>
                    <a:pt x="413" y="1177"/>
                    <a:pt x="10" y="1736"/>
                    <a:pt x="167" y="2227"/>
                  </a:cubicBezTo>
                  <a:cubicBezTo>
                    <a:pt x="305" y="2659"/>
                    <a:pt x="835" y="2816"/>
                    <a:pt x="1247" y="2885"/>
                  </a:cubicBezTo>
                  <a:cubicBezTo>
                    <a:pt x="933" y="2964"/>
                    <a:pt x="619" y="3082"/>
                    <a:pt x="383" y="3298"/>
                  </a:cubicBezTo>
                  <a:cubicBezTo>
                    <a:pt x="0" y="3641"/>
                    <a:pt x="206" y="4113"/>
                    <a:pt x="570" y="4407"/>
                  </a:cubicBezTo>
                  <a:cubicBezTo>
                    <a:pt x="744" y="4548"/>
                    <a:pt x="943" y="4605"/>
                    <a:pt x="1147" y="4605"/>
                  </a:cubicBezTo>
                  <a:cubicBezTo>
                    <a:pt x="1425" y="4605"/>
                    <a:pt x="1711" y="4500"/>
                    <a:pt x="1954" y="4358"/>
                  </a:cubicBezTo>
                  <a:lnTo>
                    <a:pt x="1954" y="4358"/>
                  </a:lnTo>
                  <a:cubicBezTo>
                    <a:pt x="1768" y="4721"/>
                    <a:pt x="1601" y="5153"/>
                    <a:pt x="1699" y="5536"/>
                  </a:cubicBezTo>
                  <a:cubicBezTo>
                    <a:pt x="1797" y="5920"/>
                    <a:pt x="2187" y="6121"/>
                    <a:pt x="2559" y="6121"/>
                  </a:cubicBezTo>
                  <a:cubicBezTo>
                    <a:pt x="2634" y="6121"/>
                    <a:pt x="2708" y="6112"/>
                    <a:pt x="2779" y="6096"/>
                  </a:cubicBezTo>
                  <a:cubicBezTo>
                    <a:pt x="3182" y="6008"/>
                    <a:pt x="3417" y="5684"/>
                    <a:pt x="3565" y="5330"/>
                  </a:cubicBezTo>
                  <a:cubicBezTo>
                    <a:pt x="3682" y="5497"/>
                    <a:pt x="3849" y="5625"/>
                    <a:pt x="4095" y="5664"/>
                  </a:cubicBezTo>
                  <a:cubicBezTo>
                    <a:pt x="4176" y="5678"/>
                    <a:pt x="4268" y="5686"/>
                    <a:pt x="4364" y="5686"/>
                  </a:cubicBezTo>
                  <a:cubicBezTo>
                    <a:pt x="4730" y="5686"/>
                    <a:pt x="5159" y="5571"/>
                    <a:pt x="5322" y="5252"/>
                  </a:cubicBezTo>
                  <a:cubicBezTo>
                    <a:pt x="5440" y="5016"/>
                    <a:pt x="5352" y="4751"/>
                    <a:pt x="5234" y="4505"/>
                  </a:cubicBezTo>
                  <a:lnTo>
                    <a:pt x="5234" y="4505"/>
                  </a:lnTo>
                  <a:cubicBezTo>
                    <a:pt x="5418" y="4583"/>
                    <a:pt x="5610" y="4631"/>
                    <a:pt x="5798" y="4631"/>
                  </a:cubicBezTo>
                  <a:cubicBezTo>
                    <a:pt x="5920" y="4631"/>
                    <a:pt x="6041" y="4611"/>
                    <a:pt x="6157" y="4564"/>
                  </a:cubicBezTo>
                  <a:cubicBezTo>
                    <a:pt x="6569" y="4388"/>
                    <a:pt x="6805" y="3798"/>
                    <a:pt x="6579" y="3396"/>
                  </a:cubicBezTo>
                  <a:cubicBezTo>
                    <a:pt x="6402" y="3091"/>
                    <a:pt x="6009" y="2974"/>
                    <a:pt x="5656" y="2915"/>
                  </a:cubicBezTo>
                  <a:cubicBezTo>
                    <a:pt x="5941" y="2807"/>
                    <a:pt x="6196" y="2650"/>
                    <a:pt x="6363" y="2434"/>
                  </a:cubicBezTo>
                  <a:cubicBezTo>
                    <a:pt x="6677" y="2031"/>
                    <a:pt x="6383" y="1530"/>
                    <a:pt x="6019" y="1275"/>
                  </a:cubicBezTo>
                  <a:cubicBezTo>
                    <a:pt x="5854" y="1159"/>
                    <a:pt x="5676" y="1109"/>
                    <a:pt x="5497" y="1109"/>
                  </a:cubicBezTo>
                  <a:cubicBezTo>
                    <a:pt x="5176" y="1109"/>
                    <a:pt x="4854" y="1267"/>
                    <a:pt x="4595" y="1481"/>
                  </a:cubicBezTo>
                  <a:cubicBezTo>
                    <a:pt x="4507" y="1560"/>
                    <a:pt x="4409" y="1658"/>
                    <a:pt x="4321" y="1746"/>
                  </a:cubicBezTo>
                  <a:cubicBezTo>
                    <a:pt x="4370" y="1216"/>
                    <a:pt x="4330" y="646"/>
                    <a:pt x="4016" y="293"/>
                  </a:cubicBezTo>
                  <a:cubicBezTo>
                    <a:pt x="3829" y="86"/>
                    <a:pt x="3558" y="1"/>
                    <a:pt x="3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5" name="Google Shape;4045;p21"/>
            <p:cNvSpPr/>
            <p:nvPr/>
          </p:nvSpPr>
          <p:spPr>
            <a:xfrm>
              <a:off x="7232778" y="1411679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67" y="290"/>
                  </a:moveTo>
                  <a:cubicBezTo>
                    <a:pt x="4259" y="290"/>
                    <a:pt x="4363" y="325"/>
                    <a:pt x="4478" y="407"/>
                  </a:cubicBezTo>
                  <a:cubicBezTo>
                    <a:pt x="5156" y="888"/>
                    <a:pt x="4223" y="2194"/>
                    <a:pt x="3869" y="2636"/>
                  </a:cubicBezTo>
                  <a:cubicBezTo>
                    <a:pt x="3769" y="2765"/>
                    <a:pt x="3877" y="2827"/>
                    <a:pt x="4002" y="2827"/>
                  </a:cubicBezTo>
                  <a:cubicBezTo>
                    <a:pt x="4087" y="2827"/>
                    <a:pt x="4179" y="2799"/>
                    <a:pt x="4223" y="2744"/>
                  </a:cubicBezTo>
                  <a:cubicBezTo>
                    <a:pt x="4449" y="2459"/>
                    <a:pt x="4723" y="2194"/>
                    <a:pt x="5028" y="1998"/>
                  </a:cubicBezTo>
                  <a:cubicBezTo>
                    <a:pt x="5176" y="1902"/>
                    <a:pt x="5351" y="1806"/>
                    <a:pt x="5533" y="1806"/>
                  </a:cubicBezTo>
                  <a:cubicBezTo>
                    <a:pt x="5593" y="1806"/>
                    <a:pt x="5654" y="1816"/>
                    <a:pt x="5715" y="1841"/>
                  </a:cubicBezTo>
                  <a:cubicBezTo>
                    <a:pt x="5931" y="1919"/>
                    <a:pt x="6216" y="2233"/>
                    <a:pt x="6206" y="2479"/>
                  </a:cubicBezTo>
                  <a:cubicBezTo>
                    <a:pt x="6187" y="2881"/>
                    <a:pt x="5440" y="2999"/>
                    <a:pt x="5146" y="3058"/>
                  </a:cubicBezTo>
                  <a:cubicBezTo>
                    <a:pt x="4831" y="3117"/>
                    <a:pt x="4517" y="3156"/>
                    <a:pt x="4193" y="3176"/>
                  </a:cubicBezTo>
                  <a:cubicBezTo>
                    <a:pt x="3975" y="3195"/>
                    <a:pt x="3858" y="3462"/>
                    <a:pt x="4125" y="3462"/>
                  </a:cubicBezTo>
                  <a:cubicBezTo>
                    <a:pt x="4134" y="3462"/>
                    <a:pt x="4144" y="3461"/>
                    <a:pt x="4154" y="3461"/>
                  </a:cubicBezTo>
                  <a:cubicBezTo>
                    <a:pt x="4315" y="3450"/>
                    <a:pt x="4501" y="3439"/>
                    <a:pt x="4695" y="3439"/>
                  </a:cubicBezTo>
                  <a:cubicBezTo>
                    <a:pt x="5188" y="3439"/>
                    <a:pt x="5735" y="3506"/>
                    <a:pt x="6059" y="3794"/>
                  </a:cubicBezTo>
                  <a:cubicBezTo>
                    <a:pt x="6334" y="4040"/>
                    <a:pt x="6265" y="4668"/>
                    <a:pt x="5892" y="4786"/>
                  </a:cubicBezTo>
                  <a:cubicBezTo>
                    <a:pt x="5845" y="4801"/>
                    <a:pt x="5795" y="4807"/>
                    <a:pt x="5743" y="4807"/>
                  </a:cubicBezTo>
                  <a:cubicBezTo>
                    <a:pt x="5377" y="4807"/>
                    <a:pt x="4924" y="4476"/>
                    <a:pt x="4674" y="4295"/>
                  </a:cubicBezTo>
                  <a:cubicBezTo>
                    <a:pt x="4390" y="4089"/>
                    <a:pt x="4115" y="3863"/>
                    <a:pt x="3869" y="3608"/>
                  </a:cubicBezTo>
                  <a:cubicBezTo>
                    <a:pt x="3839" y="3578"/>
                    <a:pt x="3790" y="3565"/>
                    <a:pt x="3735" y="3565"/>
                  </a:cubicBezTo>
                  <a:cubicBezTo>
                    <a:pt x="3574" y="3565"/>
                    <a:pt x="3364" y="3677"/>
                    <a:pt x="3467" y="3794"/>
                  </a:cubicBezTo>
                  <a:cubicBezTo>
                    <a:pt x="3643" y="4001"/>
                    <a:pt x="3801" y="4227"/>
                    <a:pt x="3948" y="4462"/>
                  </a:cubicBezTo>
                  <a:cubicBezTo>
                    <a:pt x="4115" y="4757"/>
                    <a:pt x="4399" y="5277"/>
                    <a:pt x="4164" y="5611"/>
                  </a:cubicBezTo>
                  <a:cubicBezTo>
                    <a:pt x="4049" y="5769"/>
                    <a:pt x="3868" y="5841"/>
                    <a:pt x="3684" y="5841"/>
                  </a:cubicBezTo>
                  <a:cubicBezTo>
                    <a:pt x="3458" y="5841"/>
                    <a:pt x="3227" y="5732"/>
                    <a:pt x="3113" y="5542"/>
                  </a:cubicBezTo>
                  <a:cubicBezTo>
                    <a:pt x="2907" y="5208"/>
                    <a:pt x="2907" y="4767"/>
                    <a:pt x="2936" y="4393"/>
                  </a:cubicBezTo>
                  <a:cubicBezTo>
                    <a:pt x="2946" y="4119"/>
                    <a:pt x="2986" y="3844"/>
                    <a:pt x="3044" y="3578"/>
                  </a:cubicBezTo>
                  <a:cubicBezTo>
                    <a:pt x="3065" y="3491"/>
                    <a:pt x="3004" y="3459"/>
                    <a:pt x="2921" y="3459"/>
                  </a:cubicBezTo>
                  <a:cubicBezTo>
                    <a:pt x="2808" y="3459"/>
                    <a:pt x="2656" y="3520"/>
                    <a:pt x="2622" y="3588"/>
                  </a:cubicBezTo>
                  <a:cubicBezTo>
                    <a:pt x="2446" y="3912"/>
                    <a:pt x="2210" y="4227"/>
                    <a:pt x="1925" y="4472"/>
                  </a:cubicBezTo>
                  <a:cubicBezTo>
                    <a:pt x="1782" y="4599"/>
                    <a:pt x="1608" y="4732"/>
                    <a:pt x="1416" y="4732"/>
                  </a:cubicBezTo>
                  <a:cubicBezTo>
                    <a:pt x="1371" y="4732"/>
                    <a:pt x="1324" y="4725"/>
                    <a:pt x="1277" y="4708"/>
                  </a:cubicBezTo>
                  <a:cubicBezTo>
                    <a:pt x="1032" y="4619"/>
                    <a:pt x="776" y="4315"/>
                    <a:pt x="737" y="4060"/>
                  </a:cubicBezTo>
                  <a:cubicBezTo>
                    <a:pt x="649" y="3392"/>
                    <a:pt x="2043" y="3264"/>
                    <a:pt x="2485" y="3225"/>
                  </a:cubicBezTo>
                  <a:cubicBezTo>
                    <a:pt x="2700" y="3206"/>
                    <a:pt x="2817" y="2948"/>
                    <a:pt x="2574" y="2948"/>
                  </a:cubicBezTo>
                  <a:cubicBezTo>
                    <a:pt x="2562" y="2948"/>
                    <a:pt x="2548" y="2949"/>
                    <a:pt x="2534" y="2950"/>
                  </a:cubicBezTo>
                  <a:cubicBezTo>
                    <a:pt x="2436" y="2950"/>
                    <a:pt x="2318" y="2960"/>
                    <a:pt x="2210" y="2980"/>
                  </a:cubicBezTo>
                  <a:cubicBezTo>
                    <a:pt x="2103" y="2986"/>
                    <a:pt x="1986" y="2991"/>
                    <a:pt x="1865" y="2991"/>
                  </a:cubicBezTo>
                  <a:cubicBezTo>
                    <a:pt x="1275" y="2991"/>
                    <a:pt x="596" y="2879"/>
                    <a:pt x="580" y="2341"/>
                  </a:cubicBezTo>
                  <a:cubicBezTo>
                    <a:pt x="580" y="2145"/>
                    <a:pt x="658" y="1821"/>
                    <a:pt x="874" y="1782"/>
                  </a:cubicBezTo>
                  <a:cubicBezTo>
                    <a:pt x="895" y="1778"/>
                    <a:pt x="915" y="1776"/>
                    <a:pt x="936" y="1776"/>
                  </a:cubicBezTo>
                  <a:cubicBezTo>
                    <a:pt x="1142" y="1776"/>
                    <a:pt x="1392" y="1939"/>
                    <a:pt x="1552" y="2037"/>
                  </a:cubicBezTo>
                  <a:cubicBezTo>
                    <a:pt x="1866" y="2233"/>
                    <a:pt x="2151" y="2459"/>
                    <a:pt x="2406" y="2714"/>
                  </a:cubicBezTo>
                  <a:cubicBezTo>
                    <a:pt x="2438" y="2746"/>
                    <a:pt x="2487" y="2760"/>
                    <a:pt x="2539" y="2760"/>
                  </a:cubicBezTo>
                  <a:cubicBezTo>
                    <a:pt x="2649" y="2760"/>
                    <a:pt x="2779" y="2702"/>
                    <a:pt x="2819" y="2636"/>
                  </a:cubicBezTo>
                  <a:cubicBezTo>
                    <a:pt x="2838" y="2606"/>
                    <a:pt x="2838" y="2567"/>
                    <a:pt x="2809" y="2538"/>
                  </a:cubicBezTo>
                  <a:cubicBezTo>
                    <a:pt x="2603" y="2341"/>
                    <a:pt x="2426" y="2115"/>
                    <a:pt x="2259" y="1890"/>
                  </a:cubicBezTo>
                  <a:cubicBezTo>
                    <a:pt x="2092" y="1674"/>
                    <a:pt x="1660" y="1084"/>
                    <a:pt x="1955" y="819"/>
                  </a:cubicBezTo>
                  <a:cubicBezTo>
                    <a:pt x="2036" y="747"/>
                    <a:pt x="2168" y="717"/>
                    <a:pt x="2301" y="717"/>
                  </a:cubicBezTo>
                  <a:cubicBezTo>
                    <a:pt x="2440" y="717"/>
                    <a:pt x="2581" y="750"/>
                    <a:pt x="2671" y="800"/>
                  </a:cubicBezTo>
                  <a:cubicBezTo>
                    <a:pt x="2848" y="888"/>
                    <a:pt x="2946" y="1075"/>
                    <a:pt x="2986" y="1261"/>
                  </a:cubicBezTo>
                  <a:cubicBezTo>
                    <a:pt x="3015" y="1379"/>
                    <a:pt x="3025" y="1507"/>
                    <a:pt x="3025" y="1634"/>
                  </a:cubicBezTo>
                  <a:cubicBezTo>
                    <a:pt x="3005" y="1772"/>
                    <a:pt x="2986" y="1899"/>
                    <a:pt x="2986" y="2027"/>
                  </a:cubicBezTo>
                  <a:cubicBezTo>
                    <a:pt x="2981" y="2118"/>
                    <a:pt x="3052" y="2155"/>
                    <a:pt x="3137" y="2155"/>
                  </a:cubicBezTo>
                  <a:cubicBezTo>
                    <a:pt x="3255" y="2155"/>
                    <a:pt x="3400" y="2085"/>
                    <a:pt x="3418" y="1988"/>
                  </a:cubicBezTo>
                  <a:cubicBezTo>
                    <a:pt x="3447" y="1850"/>
                    <a:pt x="3467" y="1713"/>
                    <a:pt x="3467" y="1566"/>
                  </a:cubicBezTo>
                  <a:cubicBezTo>
                    <a:pt x="3547" y="1027"/>
                    <a:pt x="3746" y="290"/>
                    <a:pt x="4167" y="290"/>
                  </a:cubicBezTo>
                  <a:close/>
                  <a:moveTo>
                    <a:pt x="4242" y="0"/>
                  </a:moveTo>
                  <a:cubicBezTo>
                    <a:pt x="4168" y="0"/>
                    <a:pt x="4096" y="8"/>
                    <a:pt x="4026" y="24"/>
                  </a:cubicBezTo>
                  <a:cubicBezTo>
                    <a:pt x="3624" y="112"/>
                    <a:pt x="3398" y="436"/>
                    <a:pt x="3251" y="790"/>
                  </a:cubicBezTo>
                  <a:cubicBezTo>
                    <a:pt x="3123" y="633"/>
                    <a:pt x="2956" y="505"/>
                    <a:pt x="2711" y="466"/>
                  </a:cubicBezTo>
                  <a:cubicBezTo>
                    <a:pt x="2623" y="448"/>
                    <a:pt x="2523" y="439"/>
                    <a:pt x="2419" y="439"/>
                  </a:cubicBezTo>
                  <a:cubicBezTo>
                    <a:pt x="2059" y="439"/>
                    <a:pt x="1646" y="556"/>
                    <a:pt x="1493" y="868"/>
                  </a:cubicBezTo>
                  <a:cubicBezTo>
                    <a:pt x="1365" y="1104"/>
                    <a:pt x="1454" y="1379"/>
                    <a:pt x="1572" y="1615"/>
                  </a:cubicBezTo>
                  <a:cubicBezTo>
                    <a:pt x="1391" y="1539"/>
                    <a:pt x="1207" y="1491"/>
                    <a:pt x="1024" y="1491"/>
                  </a:cubicBezTo>
                  <a:cubicBezTo>
                    <a:pt x="898" y="1491"/>
                    <a:pt x="773" y="1514"/>
                    <a:pt x="649" y="1566"/>
                  </a:cubicBezTo>
                  <a:cubicBezTo>
                    <a:pt x="246" y="1742"/>
                    <a:pt x="1" y="2331"/>
                    <a:pt x="236" y="2724"/>
                  </a:cubicBezTo>
                  <a:cubicBezTo>
                    <a:pt x="413" y="3038"/>
                    <a:pt x="796" y="3156"/>
                    <a:pt x="1149" y="3215"/>
                  </a:cubicBezTo>
                  <a:cubicBezTo>
                    <a:pt x="865" y="3323"/>
                    <a:pt x="609" y="3470"/>
                    <a:pt x="442" y="3686"/>
                  </a:cubicBezTo>
                  <a:cubicBezTo>
                    <a:pt x="128" y="4089"/>
                    <a:pt x="423" y="4600"/>
                    <a:pt x="786" y="4855"/>
                  </a:cubicBezTo>
                  <a:cubicBezTo>
                    <a:pt x="950" y="4970"/>
                    <a:pt x="1127" y="5018"/>
                    <a:pt x="1305" y="5018"/>
                  </a:cubicBezTo>
                  <a:cubicBezTo>
                    <a:pt x="1629" y="5018"/>
                    <a:pt x="1956" y="4858"/>
                    <a:pt x="2210" y="4649"/>
                  </a:cubicBezTo>
                  <a:cubicBezTo>
                    <a:pt x="2308" y="4560"/>
                    <a:pt x="2396" y="4472"/>
                    <a:pt x="2485" y="4374"/>
                  </a:cubicBezTo>
                  <a:lnTo>
                    <a:pt x="2485" y="4374"/>
                  </a:lnTo>
                  <a:cubicBezTo>
                    <a:pt x="2436" y="4904"/>
                    <a:pt x="2475" y="5474"/>
                    <a:pt x="2799" y="5837"/>
                  </a:cubicBezTo>
                  <a:cubicBezTo>
                    <a:pt x="2980" y="6043"/>
                    <a:pt x="3245" y="6125"/>
                    <a:pt x="3520" y="6125"/>
                  </a:cubicBezTo>
                  <a:cubicBezTo>
                    <a:pt x="3781" y="6125"/>
                    <a:pt x="4051" y="6050"/>
                    <a:pt x="4262" y="5935"/>
                  </a:cubicBezTo>
                  <a:cubicBezTo>
                    <a:pt x="4733" y="5660"/>
                    <a:pt x="4743" y="5169"/>
                    <a:pt x="4557" y="4708"/>
                  </a:cubicBezTo>
                  <a:cubicBezTo>
                    <a:pt x="4557" y="4688"/>
                    <a:pt x="4547" y="4678"/>
                    <a:pt x="4537" y="4668"/>
                  </a:cubicBezTo>
                  <a:lnTo>
                    <a:pt x="4537" y="4668"/>
                  </a:lnTo>
                  <a:cubicBezTo>
                    <a:pt x="4879" y="4888"/>
                    <a:pt x="5275" y="5088"/>
                    <a:pt x="5675" y="5088"/>
                  </a:cubicBezTo>
                  <a:cubicBezTo>
                    <a:pt x="5757" y="5088"/>
                    <a:pt x="5839" y="5080"/>
                    <a:pt x="5921" y="5061"/>
                  </a:cubicBezTo>
                  <a:cubicBezTo>
                    <a:pt x="6403" y="4943"/>
                    <a:pt x="6805" y="4393"/>
                    <a:pt x="6638" y="3893"/>
                  </a:cubicBezTo>
                  <a:cubicBezTo>
                    <a:pt x="6501" y="3461"/>
                    <a:pt x="5970" y="3313"/>
                    <a:pt x="5558" y="3235"/>
                  </a:cubicBezTo>
                  <a:cubicBezTo>
                    <a:pt x="5872" y="3156"/>
                    <a:pt x="6187" y="3038"/>
                    <a:pt x="6422" y="2832"/>
                  </a:cubicBezTo>
                  <a:cubicBezTo>
                    <a:pt x="6805" y="2489"/>
                    <a:pt x="6599" y="2007"/>
                    <a:pt x="6245" y="1723"/>
                  </a:cubicBezTo>
                  <a:cubicBezTo>
                    <a:pt x="6064" y="1579"/>
                    <a:pt x="5858" y="1521"/>
                    <a:pt x="5649" y="1521"/>
                  </a:cubicBezTo>
                  <a:cubicBezTo>
                    <a:pt x="5373" y="1521"/>
                    <a:pt x="5091" y="1622"/>
                    <a:pt x="4851" y="1762"/>
                  </a:cubicBezTo>
                  <a:cubicBezTo>
                    <a:pt x="5038" y="1408"/>
                    <a:pt x="5205" y="976"/>
                    <a:pt x="5106" y="584"/>
                  </a:cubicBezTo>
                  <a:cubicBezTo>
                    <a:pt x="5016" y="206"/>
                    <a:pt x="4617" y="0"/>
                    <a:pt x="4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6" name="Google Shape;4046;p21"/>
            <p:cNvSpPr/>
            <p:nvPr/>
          </p:nvSpPr>
          <p:spPr>
            <a:xfrm>
              <a:off x="7572691" y="1403289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3119" y="283"/>
                  </a:moveTo>
                  <a:cubicBezTo>
                    <a:pt x="3349" y="283"/>
                    <a:pt x="3587" y="396"/>
                    <a:pt x="3702" y="588"/>
                  </a:cubicBezTo>
                  <a:cubicBezTo>
                    <a:pt x="3899" y="912"/>
                    <a:pt x="3899" y="1363"/>
                    <a:pt x="3879" y="1736"/>
                  </a:cubicBezTo>
                  <a:cubicBezTo>
                    <a:pt x="3859" y="2002"/>
                    <a:pt x="3830" y="2276"/>
                    <a:pt x="3761" y="2542"/>
                  </a:cubicBezTo>
                  <a:cubicBezTo>
                    <a:pt x="3740" y="2630"/>
                    <a:pt x="3803" y="2662"/>
                    <a:pt x="3887" y="2662"/>
                  </a:cubicBezTo>
                  <a:cubicBezTo>
                    <a:pt x="4000" y="2662"/>
                    <a:pt x="4150" y="2603"/>
                    <a:pt x="4183" y="2542"/>
                  </a:cubicBezTo>
                  <a:cubicBezTo>
                    <a:pt x="4370" y="2218"/>
                    <a:pt x="4596" y="1903"/>
                    <a:pt x="4881" y="1658"/>
                  </a:cubicBezTo>
                  <a:cubicBezTo>
                    <a:pt x="5022" y="1524"/>
                    <a:pt x="5195" y="1397"/>
                    <a:pt x="5390" y="1397"/>
                  </a:cubicBezTo>
                  <a:cubicBezTo>
                    <a:pt x="5438" y="1397"/>
                    <a:pt x="5488" y="1405"/>
                    <a:pt x="5538" y="1422"/>
                  </a:cubicBezTo>
                  <a:cubicBezTo>
                    <a:pt x="5774" y="1501"/>
                    <a:pt x="6039" y="1815"/>
                    <a:pt x="6069" y="2070"/>
                  </a:cubicBezTo>
                  <a:cubicBezTo>
                    <a:pt x="6157" y="2738"/>
                    <a:pt x="4773" y="2856"/>
                    <a:pt x="4321" y="2895"/>
                  </a:cubicBezTo>
                  <a:cubicBezTo>
                    <a:pt x="4103" y="2923"/>
                    <a:pt x="3985" y="3181"/>
                    <a:pt x="4252" y="3181"/>
                  </a:cubicBezTo>
                  <a:cubicBezTo>
                    <a:pt x="4261" y="3181"/>
                    <a:pt x="4271" y="3180"/>
                    <a:pt x="4282" y="3180"/>
                  </a:cubicBezTo>
                  <a:cubicBezTo>
                    <a:pt x="4380" y="3170"/>
                    <a:pt x="4488" y="3160"/>
                    <a:pt x="4606" y="3150"/>
                  </a:cubicBezTo>
                  <a:cubicBezTo>
                    <a:pt x="4718" y="3141"/>
                    <a:pt x="4842" y="3135"/>
                    <a:pt x="4970" y="3135"/>
                  </a:cubicBezTo>
                  <a:cubicBezTo>
                    <a:pt x="5548" y="3135"/>
                    <a:pt x="6210" y="3258"/>
                    <a:pt x="6226" y="3789"/>
                  </a:cubicBezTo>
                  <a:cubicBezTo>
                    <a:pt x="6236" y="3975"/>
                    <a:pt x="6147" y="4299"/>
                    <a:pt x="5931" y="4338"/>
                  </a:cubicBezTo>
                  <a:cubicBezTo>
                    <a:pt x="5911" y="4342"/>
                    <a:pt x="5891" y="4344"/>
                    <a:pt x="5869" y="4344"/>
                  </a:cubicBezTo>
                  <a:cubicBezTo>
                    <a:pt x="5663" y="4344"/>
                    <a:pt x="5415" y="4181"/>
                    <a:pt x="5264" y="4083"/>
                  </a:cubicBezTo>
                  <a:cubicBezTo>
                    <a:pt x="4949" y="3897"/>
                    <a:pt x="4655" y="3661"/>
                    <a:pt x="4399" y="3406"/>
                  </a:cubicBezTo>
                  <a:cubicBezTo>
                    <a:pt x="4371" y="3377"/>
                    <a:pt x="4325" y="3365"/>
                    <a:pt x="4273" y="3365"/>
                  </a:cubicBezTo>
                  <a:cubicBezTo>
                    <a:pt x="4165" y="3365"/>
                    <a:pt x="4034" y="3418"/>
                    <a:pt x="3987" y="3484"/>
                  </a:cubicBezTo>
                  <a:cubicBezTo>
                    <a:pt x="3967" y="3523"/>
                    <a:pt x="3967" y="3553"/>
                    <a:pt x="4007" y="3592"/>
                  </a:cubicBezTo>
                  <a:cubicBezTo>
                    <a:pt x="4203" y="3789"/>
                    <a:pt x="4390" y="4005"/>
                    <a:pt x="4557" y="4240"/>
                  </a:cubicBezTo>
                  <a:cubicBezTo>
                    <a:pt x="4714" y="4456"/>
                    <a:pt x="5146" y="5045"/>
                    <a:pt x="4851" y="5301"/>
                  </a:cubicBezTo>
                  <a:cubicBezTo>
                    <a:pt x="4766" y="5376"/>
                    <a:pt x="4630" y="5407"/>
                    <a:pt x="4492" y="5407"/>
                  </a:cubicBezTo>
                  <a:cubicBezTo>
                    <a:pt x="4360" y="5407"/>
                    <a:pt x="4226" y="5378"/>
                    <a:pt x="4134" y="5330"/>
                  </a:cubicBezTo>
                  <a:cubicBezTo>
                    <a:pt x="3958" y="5232"/>
                    <a:pt x="3869" y="5055"/>
                    <a:pt x="3820" y="4869"/>
                  </a:cubicBezTo>
                  <a:cubicBezTo>
                    <a:pt x="3791" y="4741"/>
                    <a:pt x="3781" y="4613"/>
                    <a:pt x="3781" y="4486"/>
                  </a:cubicBezTo>
                  <a:cubicBezTo>
                    <a:pt x="3801" y="4358"/>
                    <a:pt x="3820" y="4221"/>
                    <a:pt x="3830" y="4093"/>
                  </a:cubicBezTo>
                  <a:cubicBezTo>
                    <a:pt x="3834" y="4004"/>
                    <a:pt x="3766" y="3968"/>
                    <a:pt x="3682" y="3968"/>
                  </a:cubicBezTo>
                  <a:cubicBezTo>
                    <a:pt x="3563" y="3968"/>
                    <a:pt x="3411" y="4040"/>
                    <a:pt x="3388" y="4132"/>
                  </a:cubicBezTo>
                  <a:cubicBezTo>
                    <a:pt x="3359" y="4270"/>
                    <a:pt x="3349" y="4417"/>
                    <a:pt x="3349" y="4564"/>
                  </a:cubicBezTo>
                  <a:cubicBezTo>
                    <a:pt x="3268" y="5103"/>
                    <a:pt x="3069" y="5840"/>
                    <a:pt x="2649" y="5840"/>
                  </a:cubicBezTo>
                  <a:cubicBezTo>
                    <a:pt x="2556" y="5840"/>
                    <a:pt x="2453" y="5804"/>
                    <a:pt x="2337" y="5723"/>
                  </a:cubicBezTo>
                  <a:cubicBezTo>
                    <a:pt x="1650" y="5242"/>
                    <a:pt x="2593" y="3926"/>
                    <a:pt x="2936" y="3484"/>
                  </a:cubicBezTo>
                  <a:cubicBezTo>
                    <a:pt x="3038" y="3359"/>
                    <a:pt x="2926" y="3295"/>
                    <a:pt x="2798" y="3295"/>
                  </a:cubicBezTo>
                  <a:cubicBezTo>
                    <a:pt x="2715" y="3295"/>
                    <a:pt x="2625" y="3322"/>
                    <a:pt x="2583" y="3376"/>
                  </a:cubicBezTo>
                  <a:cubicBezTo>
                    <a:pt x="2357" y="3661"/>
                    <a:pt x="2092" y="3936"/>
                    <a:pt x="1788" y="4122"/>
                  </a:cubicBezTo>
                  <a:cubicBezTo>
                    <a:pt x="1631" y="4227"/>
                    <a:pt x="1452" y="4320"/>
                    <a:pt x="1271" y="4320"/>
                  </a:cubicBezTo>
                  <a:cubicBezTo>
                    <a:pt x="1214" y="4320"/>
                    <a:pt x="1157" y="4311"/>
                    <a:pt x="1100" y="4289"/>
                  </a:cubicBezTo>
                  <a:cubicBezTo>
                    <a:pt x="884" y="4201"/>
                    <a:pt x="590" y="3887"/>
                    <a:pt x="600" y="3641"/>
                  </a:cubicBezTo>
                  <a:cubicBezTo>
                    <a:pt x="619" y="3239"/>
                    <a:pt x="1375" y="3131"/>
                    <a:pt x="1660" y="3072"/>
                  </a:cubicBezTo>
                  <a:cubicBezTo>
                    <a:pt x="1974" y="3013"/>
                    <a:pt x="2298" y="2964"/>
                    <a:pt x="2612" y="2954"/>
                  </a:cubicBezTo>
                  <a:cubicBezTo>
                    <a:pt x="2840" y="2935"/>
                    <a:pt x="2949" y="2668"/>
                    <a:pt x="2690" y="2668"/>
                  </a:cubicBezTo>
                  <a:cubicBezTo>
                    <a:pt x="2681" y="2668"/>
                    <a:pt x="2671" y="2669"/>
                    <a:pt x="2662" y="2669"/>
                  </a:cubicBezTo>
                  <a:cubicBezTo>
                    <a:pt x="2500" y="2680"/>
                    <a:pt x="2314" y="2690"/>
                    <a:pt x="2122" y="2690"/>
                  </a:cubicBezTo>
                  <a:cubicBezTo>
                    <a:pt x="1626" y="2690"/>
                    <a:pt x="1079" y="2623"/>
                    <a:pt x="747" y="2326"/>
                  </a:cubicBezTo>
                  <a:cubicBezTo>
                    <a:pt x="482" y="2080"/>
                    <a:pt x="541" y="1461"/>
                    <a:pt x="924" y="1344"/>
                  </a:cubicBezTo>
                  <a:cubicBezTo>
                    <a:pt x="973" y="1327"/>
                    <a:pt x="1026" y="1320"/>
                    <a:pt x="1080" y="1320"/>
                  </a:cubicBezTo>
                  <a:cubicBezTo>
                    <a:pt x="1442" y="1320"/>
                    <a:pt x="1884" y="1655"/>
                    <a:pt x="2131" y="1835"/>
                  </a:cubicBezTo>
                  <a:cubicBezTo>
                    <a:pt x="2426" y="2031"/>
                    <a:pt x="2701" y="2267"/>
                    <a:pt x="2946" y="2512"/>
                  </a:cubicBezTo>
                  <a:cubicBezTo>
                    <a:pt x="2976" y="2542"/>
                    <a:pt x="3025" y="2555"/>
                    <a:pt x="3080" y="2555"/>
                  </a:cubicBezTo>
                  <a:cubicBezTo>
                    <a:pt x="3238" y="2555"/>
                    <a:pt x="3441" y="2445"/>
                    <a:pt x="3339" y="2335"/>
                  </a:cubicBezTo>
                  <a:cubicBezTo>
                    <a:pt x="3162" y="2129"/>
                    <a:pt x="3005" y="1903"/>
                    <a:pt x="2868" y="1668"/>
                  </a:cubicBezTo>
                  <a:cubicBezTo>
                    <a:pt x="2691" y="1373"/>
                    <a:pt x="2416" y="843"/>
                    <a:pt x="2652" y="509"/>
                  </a:cubicBezTo>
                  <a:cubicBezTo>
                    <a:pt x="2760" y="353"/>
                    <a:pt x="2937" y="283"/>
                    <a:pt x="3119" y="283"/>
                  </a:cubicBezTo>
                  <a:close/>
                  <a:moveTo>
                    <a:pt x="3286" y="1"/>
                  </a:moveTo>
                  <a:cubicBezTo>
                    <a:pt x="3028" y="1"/>
                    <a:pt x="2763" y="76"/>
                    <a:pt x="2554" y="195"/>
                  </a:cubicBezTo>
                  <a:cubicBezTo>
                    <a:pt x="2082" y="460"/>
                    <a:pt x="2063" y="961"/>
                    <a:pt x="2249" y="1422"/>
                  </a:cubicBezTo>
                  <a:cubicBezTo>
                    <a:pt x="2259" y="1432"/>
                    <a:pt x="2269" y="1442"/>
                    <a:pt x="2269" y="1461"/>
                  </a:cubicBezTo>
                  <a:cubicBezTo>
                    <a:pt x="1937" y="1243"/>
                    <a:pt x="1540" y="1038"/>
                    <a:pt x="1141" y="1038"/>
                  </a:cubicBezTo>
                  <a:cubicBezTo>
                    <a:pt x="1055" y="1038"/>
                    <a:pt x="969" y="1048"/>
                    <a:pt x="884" y="1069"/>
                  </a:cubicBezTo>
                  <a:cubicBezTo>
                    <a:pt x="413" y="1177"/>
                    <a:pt x="10" y="1736"/>
                    <a:pt x="168" y="2227"/>
                  </a:cubicBezTo>
                  <a:cubicBezTo>
                    <a:pt x="305" y="2659"/>
                    <a:pt x="835" y="2816"/>
                    <a:pt x="1248" y="2885"/>
                  </a:cubicBezTo>
                  <a:cubicBezTo>
                    <a:pt x="933" y="2964"/>
                    <a:pt x="619" y="3082"/>
                    <a:pt x="384" y="3298"/>
                  </a:cubicBezTo>
                  <a:cubicBezTo>
                    <a:pt x="1" y="3641"/>
                    <a:pt x="207" y="4113"/>
                    <a:pt x="570" y="4407"/>
                  </a:cubicBezTo>
                  <a:cubicBezTo>
                    <a:pt x="745" y="4548"/>
                    <a:pt x="944" y="4605"/>
                    <a:pt x="1148" y="4605"/>
                  </a:cubicBezTo>
                  <a:cubicBezTo>
                    <a:pt x="1427" y="4605"/>
                    <a:pt x="1715" y="4500"/>
                    <a:pt x="1964" y="4358"/>
                  </a:cubicBezTo>
                  <a:lnTo>
                    <a:pt x="1964" y="4358"/>
                  </a:lnTo>
                  <a:cubicBezTo>
                    <a:pt x="1778" y="4721"/>
                    <a:pt x="1601" y="5153"/>
                    <a:pt x="1699" y="5536"/>
                  </a:cubicBezTo>
                  <a:cubicBezTo>
                    <a:pt x="1797" y="5920"/>
                    <a:pt x="2188" y="6121"/>
                    <a:pt x="2565" y="6121"/>
                  </a:cubicBezTo>
                  <a:cubicBezTo>
                    <a:pt x="2641" y="6121"/>
                    <a:pt x="2717" y="6112"/>
                    <a:pt x="2789" y="6096"/>
                  </a:cubicBezTo>
                  <a:cubicBezTo>
                    <a:pt x="3182" y="6008"/>
                    <a:pt x="3418" y="5684"/>
                    <a:pt x="3565" y="5330"/>
                  </a:cubicBezTo>
                  <a:cubicBezTo>
                    <a:pt x="3683" y="5497"/>
                    <a:pt x="3859" y="5625"/>
                    <a:pt x="4105" y="5664"/>
                  </a:cubicBezTo>
                  <a:cubicBezTo>
                    <a:pt x="4184" y="5678"/>
                    <a:pt x="4274" y="5686"/>
                    <a:pt x="4369" y="5686"/>
                  </a:cubicBezTo>
                  <a:cubicBezTo>
                    <a:pt x="4730" y="5686"/>
                    <a:pt x="5159" y="5571"/>
                    <a:pt x="5322" y="5252"/>
                  </a:cubicBezTo>
                  <a:cubicBezTo>
                    <a:pt x="5440" y="5016"/>
                    <a:pt x="5362" y="4751"/>
                    <a:pt x="5234" y="4505"/>
                  </a:cubicBezTo>
                  <a:lnTo>
                    <a:pt x="5234" y="4505"/>
                  </a:lnTo>
                  <a:cubicBezTo>
                    <a:pt x="5419" y="4583"/>
                    <a:pt x="5610" y="4631"/>
                    <a:pt x="5798" y="4631"/>
                  </a:cubicBezTo>
                  <a:cubicBezTo>
                    <a:pt x="5920" y="4631"/>
                    <a:pt x="6041" y="4611"/>
                    <a:pt x="6157" y="4564"/>
                  </a:cubicBezTo>
                  <a:cubicBezTo>
                    <a:pt x="6569" y="4388"/>
                    <a:pt x="6805" y="3798"/>
                    <a:pt x="6579" y="3396"/>
                  </a:cubicBezTo>
                  <a:cubicBezTo>
                    <a:pt x="6403" y="3091"/>
                    <a:pt x="6020" y="2974"/>
                    <a:pt x="5666" y="2915"/>
                  </a:cubicBezTo>
                  <a:cubicBezTo>
                    <a:pt x="5951" y="2807"/>
                    <a:pt x="6196" y="2650"/>
                    <a:pt x="6373" y="2434"/>
                  </a:cubicBezTo>
                  <a:cubicBezTo>
                    <a:pt x="6687" y="2031"/>
                    <a:pt x="6393" y="1530"/>
                    <a:pt x="6029" y="1275"/>
                  </a:cubicBezTo>
                  <a:cubicBezTo>
                    <a:pt x="5864" y="1159"/>
                    <a:pt x="5684" y="1109"/>
                    <a:pt x="5504" y="1109"/>
                  </a:cubicBezTo>
                  <a:cubicBezTo>
                    <a:pt x="5182" y="1109"/>
                    <a:pt x="4858" y="1267"/>
                    <a:pt x="4606" y="1481"/>
                  </a:cubicBezTo>
                  <a:cubicBezTo>
                    <a:pt x="4507" y="1560"/>
                    <a:pt x="4419" y="1658"/>
                    <a:pt x="4331" y="1746"/>
                  </a:cubicBezTo>
                  <a:cubicBezTo>
                    <a:pt x="4380" y="1216"/>
                    <a:pt x="4331" y="646"/>
                    <a:pt x="4017" y="293"/>
                  </a:cubicBezTo>
                  <a:cubicBezTo>
                    <a:pt x="3829" y="86"/>
                    <a:pt x="3561" y="1"/>
                    <a:pt x="3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7" name="Google Shape;4047;p21"/>
            <p:cNvSpPr/>
            <p:nvPr/>
          </p:nvSpPr>
          <p:spPr>
            <a:xfrm>
              <a:off x="7912291" y="1411679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4157" y="290"/>
                  </a:moveTo>
                  <a:cubicBezTo>
                    <a:pt x="4250" y="290"/>
                    <a:pt x="4353" y="325"/>
                    <a:pt x="4468" y="407"/>
                  </a:cubicBezTo>
                  <a:cubicBezTo>
                    <a:pt x="5146" y="888"/>
                    <a:pt x="4213" y="2194"/>
                    <a:pt x="3869" y="2636"/>
                  </a:cubicBezTo>
                  <a:cubicBezTo>
                    <a:pt x="3770" y="2765"/>
                    <a:pt x="3877" y="2827"/>
                    <a:pt x="4002" y="2827"/>
                  </a:cubicBezTo>
                  <a:cubicBezTo>
                    <a:pt x="4087" y="2827"/>
                    <a:pt x="4179" y="2799"/>
                    <a:pt x="4223" y="2744"/>
                  </a:cubicBezTo>
                  <a:cubicBezTo>
                    <a:pt x="4439" y="2459"/>
                    <a:pt x="4714" y="2194"/>
                    <a:pt x="5018" y="1998"/>
                  </a:cubicBezTo>
                  <a:cubicBezTo>
                    <a:pt x="5166" y="1902"/>
                    <a:pt x="5347" y="1806"/>
                    <a:pt x="5528" y="1806"/>
                  </a:cubicBezTo>
                  <a:cubicBezTo>
                    <a:pt x="5587" y="1806"/>
                    <a:pt x="5647" y="1816"/>
                    <a:pt x="5706" y="1841"/>
                  </a:cubicBezTo>
                  <a:cubicBezTo>
                    <a:pt x="5922" y="1919"/>
                    <a:pt x="6216" y="2233"/>
                    <a:pt x="6197" y="2479"/>
                  </a:cubicBezTo>
                  <a:cubicBezTo>
                    <a:pt x="6187" y="2881"/>
                    <a:pt x="5431" y="2999"/>
                    <a:pt x="5146" y="3058"/>
                  </a:cubicBezTo>
                  <a:cubicBezTo>
                    <a:pt x="4832" y="3117"/>
                    <a:pt x="4508" y="3156"/>
                    <a:pt x="4193" y="3176"/>
                  </a:cubicBezTo>
                  <a:cubicBezTo>
                    <a:pt x="3966" y="3195"/>
                    <a:pt x="3857" y="3462"/>
                    <a:pt x="4116" y="3462"/>
                  </a:cubicBezTo>
                  <a:cubicBezTo>
                    <a:pt x="4125" y="3462"/>
                    <a:pt x="4135" y="3461"/>
                    <a:pt x="4144" y="3461"/>
                  </a:cubicBezTo>
                  <a:cubicBezTo>
                    <a:pt x="4305" y="3450"/>
                    <a:pt x="4491" y="3439"/>
                    <a:pt x="4686" y="3439"/>
                  </a:cubicBezTo>
                  <a:cubicBezTo>
                    <a:pt x="5180" y="3439"/>
                    <a:pt x="5728" y="3506"/>
                    <a:pt x="6059" y="3794"/>
                  </a:cubicBezTo>
                  <a:cubicBezTo>
                    <a:pt x="6324" y="4040"/>
                    <a:pt x="6265" y="4668"/>
                    <a:pt x="5882" y="4786"/>
                  </a:cubicBezTo>
                  <a:cubicBezTo>
                    <a:pt x="5835" y="4801"/>
                    <a:pt x="5785" y="4807"/>
                    <a:pt x="5734" y="4807"/>
                  </a:cubicBezTo>
                  <a:cubicBezTo>
                    <a:pt x="5369" y="4807"/>
                    <a:pt x="4923" y="4476"/>
                    <a:pt x="4665" y="4295"/>
                  </a:cubicBezTo>
                  <a:cubicBezTo>
                    <a:pt x="4380" y="4089"/>
                    <a:pt x="4105" y="3863"/>
                    <a:pt x="3860" y="3608"/>
                  </a:cubicBezTo>
                  <a:cubicBezTo>
                    <a:pt x="3830" y="3578"/>
                    <a:pt x="3781" y="3565"/>
                    <a:pt x="3727" y="3565"/>
                  </a:cubicBezTo>
                  <a:cubicBezTo>
                    <a:pt x="3568" y="3565"/>
                    <a:pt x="3362" y="3677"/>
                    <a:pt x="3457" y="3794"/>
                  </a:cubicBezTo>
                  <a:cubicBezTo>
                    <a:pt x="3644" y="4001"/>
                    <a:pt x="3801" y="4227"/>
                    <a:pt x="3938" y="4462"/>
                  </a:cubicBezTo>
                  <a:cubicBezTo>
                    <a:pt x="4115" y="4757"/>
                    <a:pt x="4390" y="5277"/>
                    <a:pt x="4154" y="5611"/>
                  </a:cubicBezTo>
                  <a:cubicBezTo>
                    <a:pt x="4044" y="5769"/>
                    <a:pt x="3863" y="5841"/>
                    <a:pt x="3679" y="5841"/>
                  </a:cubicBezTo>
                  <a:cubicBezTo>
                    <a:pt x="3451" y="5841"/>
                    <a:pt x="3217" y="5732"/>
                    <a:pt x="3104" y="5542"/>
                  </a:cubicBezTo>
                  <a:cubicBezTo>
                    <a:pt x="2897" y="5208"/>
                    <a:pt x="2907" y="4767"/>
                    <a:pt x="2927" y="4393"/>
                  </a:cubicBezTo>
                  <a:cubicBezTo>
                    <a:pt x="2946" y="4119"/>
                    <a:pt x="2976" y="3844"/>
                    <a:pt x="3045" y="3578"/>
                  </a:cubicBezTo>
                  <a:cubicBezTo>
                    <a:pt x="3061" y="3491"/>
                    <a:pt x="2999" y="3459"/>
                    <a:pt x="2917" y="3459"/>
                  </a:cubicBezTo>
                  <a:cubicBezTo>
                    <a:pt x="2804" y="3459"/>
                    <a:pt x="2652" y="3520"/>
                    <a:pt x="2613" y="3588"/>
                  </a:cubicBezTo>
                  <a:cubicBezTo>
                    <a:pt x="2436" y="3912"/>
                    <a:pt x="2200" y="4227"/>
                    <a:pt x="1925" y="4472"/>
                  </a:cubicBezTo>
                  <a:cubicBezTo>
                    <a:pt x="1783" y="4599"/>
                    <a:pt x="1601" y="4732"/>
                    <a:pt x="1408" y="4732"/>
                  </a:cubicBezTo>
                  <a:cubicBezTo>
                    <a:pt x="1361" y="4732"/>
                    <a:pt x="1315" y="4725"/>
                    <a:pt x="1267" y="4708"/>
                  </a:cubicBezTo>
                  <a:cubicBezTo>
                    <a:pt x="1032" y="4619"/>
                    <a:pt x="767" y="4315"/>
                    <a:pt x="737" y="4060"/>
                  </a:cubicBezTo>
                  <a:cubicBezTo>
                    <a:pt x="649" y="3392"/>
                    <a:pt x="2033" y="3264"/>
                    <a:pt x="2475" y="3235"/>
                  </a:cubicBezTo>
                  <a:cubicBezTo>
                    <a:pt x="2690" y="3207"/>
                    <a:pt x="2816" y="2948"/>
                    <a:pt x="2566" y="2948"/>
                  </a:cubicBezTo>
                  <a:cubicBezTo>
                    <a:pt x="2553" y="2948"/>
                    <a:pt x="2539" y="2949"/>
                    <a:pt x="2524" y="2950"/>
                  </a:cubicBezTo>
                  <a:cubicBezTo>
                    <a:pt x="2426" y="2950"/>
                    <a:pt x="2318" y="2960"/>
                    <a:pt x="2200" y="2980"/>
                  </a:cubicBezTo>
                  <a:cubicBezTo>
                    <a:pt x="2093" y="2986"/>
                    <a:pt x="1977" y="2991"/>
                    <a:pt x="1856" y="2991"/>
                  </a:cubicBezTo>
                  <a:cubicBezTo>
                    <a:pt x="1269" y="2991"/>
                    <a:pt x="596" y="2879"/>
                    <a:pt x="580" y="2341"/>
                  </a:cubicBezTo>
                  <a:cubicBezTo>
                    <a:pt x="570" y="2145"/>
                    <a:pt x="649" y="1821"/>
                    <a:pt x="875" y="1782"/>
                  </a:cubicBezTo>
                  <a:cubicBezTo>
                    <a:pt x="895" y="1778"/>
                    <a:pt x="915" y="1776"/>
                    <a:pt x="936" y="1776"/>
                  </a:cubicBezTo>
                  <a:cubicBezTo>
                    <a:pt x="1142" y="1776"/>
                    <a:pt x="1391" y="1939"/>
                    <a:pt x="1542" y="2037"/>
                  </a:cubicBezTo>
                  <a:cubicBezTo>
                    <a:pt x="1857" y="2233"/>
                    <a:pt x="2141" y="2459"/>
                    <a:pt x="2406" y="2714"/>
                  </a:cubicBezTo>
                  <a:cubicBezTo>
                    <a:pt x="2435" y="2746"/>
                    <a:pt x="2481" y="2760"/>
                    <a:pt x="2533" y="2760"/>
                  </a:cubicBezTo>
                  <a:cubicBezTo>
                    <a:pt x="2641" y="2760"/>
                    <a:pt x="2772" y="2702"/>
                    <a:pt x="2819" y="2636"/>
                  </a:cubicBezTo>
                  <a:cubicBezTo>
                    <a:pt x="2838" y="2606"/>
                    <a:pt x="2838" y="2567"/>
                    <a:pt x="2799" y="2538"/>
                  </a:cubicBezTo>
                  <a:cubicBezTo>
                    <a:pt x="2603" y="2341"/>
                    <a:pt x="2416" y="2115"/>
                    <a:pt x="2249" y="1890"/>
                  </a:cubicBezTo>
                  <a:cubicBezTo>
                    <a:pt x="2092" y="1674"/>
                    <a:pt x="1660" y="1084"/>
                    <a:pt x="1955" y="819"/>
                  </a:cubicBezTo>
                  <a:cubicBezTo>
                    <a:pt x="2032" y="747"/>
                    <a:pt x="2161" y="717"/>
                    <a:pt x="2294" y="717"/>
                  </a:cubicBezTo>
                  <a:cubicBezTo>
                    <a:pt x="2433" y="717"/>
                    <a:pt x="2576" y="750"/>
                    <a:pt x="2672" y="800"/>
                  </a:cubicBezTo>
                  <a:cubicBezTo>
                    <a:pt x="2848" y="888"/>
                    <a:pt x="2937" y="1075"/>
                    <a:pt x="2986" y="1261"/>
                  </a:cubicBezTo>
                  <a:cubicBezTo>
                    <a:pt x="3015" y="1379"/>
                    <a:pt x="3025" y="1507"/>
                    <a:pt x="3025" y="1634"/>
                  </a:cubicBezTo>
                  <a:cubicBezTo>
                    <a:pt x="3005" y="1772"/>
                    <a:pt x="2986" y="1899"/>
                    <a:pt x="2976" y="2037"/>
                  </a:cubicBezTo>
                  <a:cubicBezTo>
                    <a:pt x="2972" y="2122"/>
                    <a:pt x="3040" y="2157"/>
                    <a:pt x="3123" y="2157"/>
                  </a:cubicBezTo>
                  <a:cubicBezTo>
                    <a:pt x="3243" y="2157"/>
                    <a:pt x="3395" y="2086"/>
                    <a:pt x="3418" y="1988"/>
                  </a:cubicBezTo>
                  <a:cubicBezTo>
                    <a:pt x="3447" y="1850"/>
                    <a:pt x="3457" y="1713"/>
                    <a:pt x="3457" y="1566"/>
                  </a:cubicBezTo>
                  <a:cubicBezTo>
                    <a:pt x="3537" y="1027"/>
                    <a:pt x="3737" y="290"/>
                    <a:pt x="4157" y="290"/>
                  </a:cubicBezTo>
                  <a:close/>
                  <a:moveTo>
                    <a:pt x="4232" y="0"/>
                  </a:moveTo>
                  <a:cubicBezTo>
                    <a:pt x="4159" y="0"/>
                    <a:pt x="4086" y="8"/>
                    <a:pt x="4017" y="24"/>
                  </a:cubicBezTo>
                  <a:cubicBezTo>
                    <a:pt x="3624" y="112"/>
                    <a:pt x="3388" y="436"/>
                    <a:pt x="3241" y="790"/>
                  </a:cubicBezTo>
                  <a:cubicBezTo>
                    <a:pt x="3123" y="633"/>
                    <a:pt x="2946" y="505"/>
                    <a:pt x="2701" y="466"/>
                  </a:cubicBezTo>
                  <a:cubicBezTo>
                    <a:pt x="2613" y="448"/>
                    <a:pt x="2514" y="439"/>
                    <a:pt x="2410" y="439"/>
                  </a:cubicBezTo>
                  <a:cubicBezTo>
                    <a:pt x="2049" y="439"/>
                    <a:pt x="1636" y="556"/>
                    <a:pt x="1483" y="868"/>
                  </a:cubicBezTo>
                  <a:cubicBezTo>
                    <a:pt x="1366" y="1104"/>
                    <a:pt x="1444" y="1379"/>
                    <a:pt x="1562" y="1615"/>
                  </a:cubicBezTo>
                  <a:cubicBezTo>
                    <a:pt x="1382" y="1539"/>
                    <a:pt x="1198" y="1491"/>
                    <a:pt x="1016" y="1491"/>
                  </a:cubicBezTo>
                  <a:cubicBezTo>
                    <a:pt x="892" y="1491"/>
                    <a:pt x="769" y="1514"/>
                    <a:pt x="649" y="1566"/>
                  </a:cubicBezTo>
                  <a:cubicBezTo>
                    <a:pt x="236" y="1742"/>
                    <a:pt x="1" y="2331"/>
                    <a:pt x="227" y="2724"/>
                  </a:cubicBezTo>
                  <a:cubicBezTo>
                    <a:pt x="403" y="3038"/>
                    <a:pt x="786" y="3156"/>
                    <a:pt x="1140" y="3215"/>
                  </a:cubicBezTo>
                  <a:cubicBezTo>
                    <a:pt x="855" y="3323"/>
                    <a:pt x="600" y="3470"/>
                    <a:pt x="433" y="3686"/>
                  </a:cubicBezTo>
                  <a:cubicBezTo>
                    <a:pt x="119" y="4089"/>
                    <a:pt x="413" y="4600"/>
                    <a:pt x="776" y="4855"/>
                  </a:cubicBezTo>
                  <a:cubicBezTo>
                    <a:pt x="940" y="4970"/>
                    <a:pt x="1117" y="5018"/>
                    <a:pt x="1295" y="5018"/>
                  </a:cubicBezTo>
                  <a:cubicBezTo>
                    <a:pt x="1619" y="5018"/>
                    <a:pt x="1947" y="4858"/>
                    <a:pt x="2200" y="4649"/>
                  </a:cubicBezTo>
                  <a:cubicBezTo>
                    <a:pt x="2298" y="4560"/>
                    <a:pt x="2387" y="4472"/>
                    <a:pt x="2475" y="4374"/>
                  </a:cubicBezTo>
                  <a:lnTo>
                    <a:pt x="2475" y="4374"/>
                  </a:lnTo>
                  <a:cubicBezTo>
                    <a:pt x="2426" y="4914"/>
                    <a:pt x="2465" y="5474"/>
                    <a:pt x="2789" y="5837"/>
                  </a:cubicBezTo>
                  <a:cubicBezTo>
                    <a:pt x="2970" y="6043"/>
                    <a:pt x="3236" y="6125"/>
                    <a:pt x="3510" y="6125"/>
                  </a:cubicBezTo>
                  <a:cubicBezTo>
                    <a:pt x="3772" y="6125"/>
                    <a:pt x="4041" y="6050"/>
                    <a:pt x="4252" y="5935"/>
                  </a:cubicBezTo>
                  <a:cubicBezTo>
                    <a:pt x="4724" y="5660"/>
                    <a:pt x="4743" y="5169"/>
                    <a:pt x="4547" y="4708"/>
                  </a:cubicBezTo>
                  <a:cubicBezTo>
                    <a:pt x="4547" y="4688"/>
                    <a:pt x="4537" y="4678"/>
                    <a:pt x="4537" y="4668"/>
                  </a:cubicBezTo>
                  <a:lnTo>
                    <a:pt x="4537" y="4668"/>
                  </a:lnTo>
                  <a:cubicBezTo>
                    <a:pt x="4871" y="4888"/>
                    <a:pt x="5266" y="5088"/>
                    <a:pt x="5665" y="5088"/>
                  </a:cubicBezTo>
                  <a:cubicBezTo>
                    <a:pt x="5747" y="5088"/>
                    <a:pt x="5830" y="5080"/>
                    <a:pt x="5912" y="5061"/>
                  </a:cubicBezTo>
                  <a:cubicBezTo>
                    <a:pt x="6393" y="4943"/>
                    <a:pt x="6795" y="4393"/>
                    <a:pt x="6638" y="3893"/>
                  </a:cubicBezTo>
                  <a:cubicBezTo>
                    <a:pt x="6491" y="3461"/>
                    <a:pt x="5961" y="3313"/>
                    <a:pt x="5548" y="3235"/>
                  </a:cubicBezTo>
                  <a:cubicBezTo>
                    <a:pt x="5872" y="3156"/>
                    <a:pt x="6187" y="3038"/>
                    <a:pt x="6413" y="2832"/>
                  </a:cubicBezTo>
                  <a:cubicBezTo>
                    <a:pt x="6795" y="2489"/>
                    <a:pt x="6599" y="2007"/>
                    <a:pt x="6236" y="1723"/>
                  </a:cubicBezTo>
                  <a:cubicBezTo>
                    <a:pt x="6054" y="1579"/>
                    <a:pt x="5848" y="1521"/>
                    <a:pt x="5639" y="1521"/>
                  </a:cubicBezTo>
                  <a:cubicBezTo>
                    <a:pt x="5363" y="1521"/>
                    <a:pt x="5082" y="1622"/>
                    <a:pt x="4841" y="1762"/>
                  </a:cubicBezTo>
                  <a:cubicBezTo>
                    <a:pt x="5028" y="1408"/>
                    <a:pt x="5195" y="976"/>
                    <a:pt x="5097" y="584"/>
                  </a:cubicBezTo>
                  <a:cubicBezTo>
                    <a:pt x="5006" y="206"/>
                    <a:pt x="4607" y="0"/>
                    <a:pt x="4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8" name="Google Shape;4048;p21"/>
            <p:cNvSpPr/>
            <p:nvPr/>
          </p:nvSpPr>
          <p:spPr>
            <a:xfrm>
              <a:off x="8252204" y="1403289"/>
              <a:ext cx="211950" cy="190899"/>
            </a:xfrm>
            <a:custGeom>
              <a:avLst/>
              <a:gdLst/>
              <a:ahLst/>
              <a:cxnLst/>
              <a:rect l="l" t="t" r="r" b="b"/>
              <a:pathLst>
                <a:path w="6796" h="6121" extrusionOk="0">
                  <a:moveTo>
                    <a:pt x="3109" y="283"/>
                  </a:moveTo>
                  <a:cubicBezTo>
                    <a:pt x="3339" y="283"/>
                    <a:pt x="3577" y="396"/>
                    <a:pt x="3693" y="588"/>
                  </a:cubicBezTo>
                  <a:cubicBezTo>
                    <a:pt x="3899" y="912"/>
                    <a:pt x="3889" y="1363"/>
                    <a:pt x="3869" y="1736"/>
                  </a:cubicBezTo>
                  <a:cubicBezTo>
                    <a:pt x="3850" y="2002"/>
                    <a:pt x="3820" y="2276"/>
                    <a:pt x="3761" y="2542"/>
                  </a:cubicBezTo>
                  <a:cubicBezTo>
                    <a:pt x="3740" y="2630"/>
                    <a:pt x="3802" y="2662"/>
                    <a:pt x="3884" y="2662"/>
                  </a:cubicBezTo>
                  <a:cubicBezTo>
                    <a:pt x="3995" y="2662"/>
                    <a:pt x="4144" y="2603"/>
                    <a:pt x="4184" y="2542"/>
                  </a:cubicBezTo>
                  <a:cubicBezTo>
                    <a:pt x="4360" y="2218"/>
                    <a:pt x="4596" y="1903"/>
                    <a:pt x="4871" y="1658"/>
                  </a:cubicBezTo>
                  <a:cubicBezTo>
                    <a:pt x="5013" y="1524"/>
                    <a:pt x="5192" y="1397"/>
                    <a:pt x="5384" y="1397"/>
                  </a:cubicBezTo>
                  <a:cubicBezTo>
                    <a:pt x="5431" y="1397"/>
                    <a:pt x="5480" y="1405"/>
                    <a:pt x="5529" y="1422"/>
                  </a:cubicBezTo>
                  <a:cubicBezTo>
                    <a:pt x="5764" y="1501"/>
                    <a:pt x="6030" y="1815"/>
                    <a:pt x="6059" y="2070"/>
                  </a:cubicBezTo>
                  <a:cubicBezTo>
                    <a:pt x="6147" y="2738"/>
                    <a:pt x="4763" y="2856"/>
                    <a:pt x="4321" y="2895"/>
                  </a:cubicBezTo>
                  <a:cubicBezTo>
                    <a:pt x="4103" y="2923"/>
                    <a:pt x="3977" y="3181"/>
                    <a:pt x="4242" y="3181"/>
                  </a:cubicBezTo>
                  <a:cubicBezTo>
                    <a:pt x="4252" y="3181"/>
                    <a:pt x="4262" y="3180"/>
                    <a:pt x="4272" y="3180"/>
                  </a:cubicBezTo>
                  <a:cubicBezTo>
                    <a:pt x="4370" y="3170"/>
                    <a:pt x="4478" y="3160"/>
                    <a:pt x="4596" y="3150"/>
                  </a:cubicBezTo>
                  <a:cubicBezTo>
                    <a:pt x="4710" y="3141"/>
                    <a:pt x="4835" y="3135"/>
                    <a:pt x="4964" y="3135"/>
                  </a:cubicBezTo>
                  <a:cubicBezTo>
                    <a:pt x="5545" y="3135"/>
                    <a:pt x="6200" y="3258"/>
                    <a:pt x="6216" y="3789"/>
                  </a:cubicBezTo>
                  <a:cubicBezTo>
                    <a:pt x="6226" y="3975"/>
                    <a:pt x="6147" y="4299"/>
                    <a:pt x="5922" y="4338"/>
                  </a:cubicBezTo>
                  <a:cubicBezTo>
                    <a:pt x="5902" y="4342"/>
                    <a:pt x="5881" y="4344"/>
                    <a:pt x="5860" y="4344"/>
                  </a:cubicBezTo>
                  <a:cubicBezTo>
                    <a:pt x="5654" y="4344"/>
                    <a:pt x="5405" y="4181"/>
                    <a:pt x="5254" y="4083"/>
                  </a:cubicBezTo>
                  <a:cubicBezTo>
                    <a:pt x="4940" y="3897"/>
                    <a:pt x="4655" y="3661"/>
                    <a:pt x="4390" y="3406"/>
                  </a:cubicBezTo>
                  <a:cubicBezTo>
                    <a:pt x="4361" y="3377"/>
                    <a:pt x="4315" y="3365"/>
                    <a:pt x="4263" y="3365"/>
                  </a:cubicBezTo>
                  <a:cubicBezTo>
                    <a:pt x="4156" y="3365"/>
                    <a:pt x="4024" y="3418"/>
                    <a:pt x="3977" y="3484"/>
                  </a:cubicBezTo>
                  <a:cubicBezTo>
                    <a:pt x="3958" y="3523"/>
                    <a:pt x="3958" y="3553"/>
                    <a:pt x="3997" y="3592"/>
                  </a:cubicBezTo>
                  <a:cubicBezTo>
                    <a:pt x="4193" y="3789"/>
                    <a:pt x="4380" y="4005"/>
                    <a:pt x="4547" y="4240"/>
                  </a:cubicBezTo>
                  <a:cubicBezTo>
                    <a:pt x="4704" y="4456"/>
                    <a:pt x="5136" y="5045"/>
                    <a:pt x="4841" y="5301"/>
                  </a:cubicBezTo>
                  <a:cubicBezTo>
                    <a:pt x="4761" y="5376"/>
                    <a:pt x="4625" y="5407"/>
                    <a:pt x="4486" y="5407"/>
                  </a:cubicBezTo>
                  <a:cubicBezTo>
                    <a:pt x="4352" y="5407"/>
                    <a:pt x="4216" y="5378"/>
                    <a:pt x="4125" y="5330"/>
                  </a:cubicBezTo>
                  <a:cubicBezTo>
                    <a:pt x="3948" y="5232"/>
                    <a:pt x="3860" y="5055"/>
                    <a:pt x="3810" y="4869"/>
                  </a:cubicBezTo>
                  <a:cubicBezTo>
                    <a:pt x="3791" y="4741"/>
                    <a:pt x="3771" y="4613"/>
                    <a:pt x="3771" y="4486"/>
                  </a:cubicBezTo>
                  <a:cubicBezTo>
                    <a:pt x="3791" y="4358"/>
                    <a:pt x="3810" y="4221"/>
                    <a:pt x="3820" y="4093"/>
                  </a:cubicBezTo>
                  <a:cubicBezTo>
                    <a:pt x="3824" y="4004"/>
                    <a:pt x="3756" y="3968"/>
                    <a:pt x="3672" y="3968"/>
                  </a:cubicBezTo>
                  <a:cubicBezTo>
                    <a:pt x="3553" y="3968"/>
                    <a:pt x="3402" y="4040"/>
                    <a:pt x="3378" y="4132"/>
                  </a:cubicBezTo>
                  <a:cubicBezTo>
                    <a:pt x="3349" y="4270"/>
                    <a:pt x="3339" y="4417"/>
                    <a:pt x="3339" y="4564"/>
                  </a:cubicBezTo>
                  <a:cubicBezTo>
                    <a:pt x="3259" y="5103"/>
                    <a:pt x="3060" y="5840"/>
                    <a:pt x="2639" y="5840"/>
                  </a:cubicBezTo>
                  <a:cubicBezTo>
                    <a:pt x="2546" y="5840"/>
                    <a:pt x="2443" y="5804"/>
                    <a:pt x="2328" y="5723"/>
                  </a:cubicBezTo>
                  <a:cubicBezTo>
                    <a:pt x="1650" y="5242"/>
                    <a:pt x="2583" y="3926"/>
                    <a:pt x="2937" y="3484"/>
                  </a:cubicBezTo>
                  <a:cubicBezTo>
                    <a:pt x="3032" y="3359"/>
                    <a:pt x="2918" y="3295"/>
                    <a:pt x="2789" y="3295"/>
                  </a:cubicBezTo>
                  <a:cubicBezTo>
                    <a:pt x="2705" y="3295"/>
                    <a:pt x="2616" y="3322"/>
                    <a:pt x="2573" y="3376"/>
                  </a:cubicBezTo>
                  <a:cubicBezTo>
                    <a:pt x="2357" y="3661"/>
                    <a:pt x="2082" y="3936"/>
                    <a:pt x="1778" y="4122"/>
                  </a:cubicBezTo>
                  <a:cubicBezTo>
                    <a:pt x="1629" y="4227"/>
                    <a:pt x="1446" y="4320"/>
                    <a:pt x="1263" y="4320"/>
                  </a:cubicBezTo>
                  <a:cubicBezTo>
                    <a:pt x="1205" y="4320"/>
                    <a:pt x="1147" y="4311"/>
                    <a:pt x="1091" y="4289"/>
                  </a:cubicBezTo>
                  <a:cubicBezTo>
                    <a:pt x="875" y="4201"/>
                    <a:pt x="580" y="3887"/>
                    <a:pt x="600" y="3641"/>
                  </a:cubicBezTo>
                  <a:cubicBezTo>
                    <a:pt x="610" y="3239"/>
                    <a:pt x="1366" y="3131"/>
                    <a:pt x="1650" y="3072"/>
                  </a:cubicBezTo>
                  <a:cubicBezTo>
                    <a:pt x="1965" y="3013"/>
                    <a:pt x="2289" y="2964"/>
                    <a:pt x="2603" y="2954"/>
                  </a:cubicBezTo>
                  <a:cubicBezTo>
                    <a:pt x="2831" y="2935"/>
                    <a:pt x="2939" y="2668"/>
                    <a:pt x="2680" y="2668"/>
                  </a:cubicBezTo>
                  <a:cubicBezTo>
                    <a:pt x="2671" y="2668"/>
                    <a:pt x="2662" y="2669"/>
                    <a:pt x="2652" y="2669"/>
                  </a:cubicBezTo>
                  <a:cubicBezTo>
                    <a:pt x="2493" y="2680"/>
                    <a:pt x="2309" y="2690"/>
                    <a:pt x="2116" y="2690"/>
                  </a:cubicBezTo>
                  <a:cubicBezTo>
                    <a:pt x="1621" y="2690"/>
                    <a:pt x="1070" y="2623"/>
                    <a:pt x="737" y="2326"/>
                  </a:cubicBezTo>
                  <a:cubicBezTo>
                    <a:pt x="472" y="2080"/>
                    <a:pt x="531" y="1461"/>
                    <a:pt x="914" y="1344"/>
                  </a:cubicBezTo>
                  <a:cubicBezTo>
                    <a:pt x="964" y="1327"/>
                    <a:pt x="1016" y="1320"/>
                    <a:pt x="1070" y="1320"/>
                  </a:cubicBezTo>
                  <a:cubicBezTo>
                    <a:pt x="1433" y="1320"/>
                    <a:pt x="1875" y="1655"/>
                    <a:pt x="2131" y="1835"/>
                  </a:cubicBezTo>
                  <a:cubicBezTo>
                    <a:pt x="2416" y="2031"/>
                    <a:pt x="2691" y="2267"/>
                    <a:pt x="2937" y="2512"/>
                  </a:cubicBezTo>
                  <a:cubicBezTo>
                    <a:pt x="2967" y="2542"/>
                    <a:pt x="3016" y="2555"/>
                    <a:pt x="3070" y="2555"/>
                  </a:cubicBezTo>
                  <a:cubicBezTo>
                    <a:pt x="3229" y="2555"/>
                    <a:pt x="3434" y="2445"/>
                    <a:pt x="3339" y="2335"/>
                  </a:cubicBezTo>
                  <a:cubicBezTo>
                    <a:pt x="3153" y="2129"/>
                    <a:pt x="2996" y="1903"/>
                    <a:pt x="2858" y="1668"/>
                  </a:cubicBezTo>
                  <a:cubicBezTo>
                    <a:pt x="2681" y="1373"/>
                    <a:pt x="2406" y="843"/>
                    <a:pt x="2642" y="509"/>
                  </a:cubicBezTo>
                  <a:cubicBezTo>
                    <a:pt x="2750" y="353"/>
                    <a:pt x="2927" y="283"/>
                    <a:pt x="3109" y="283"/>
                  </a:cubicBezTo>
                  <a:close/>
                  <a:moveTo>
                    <a:pt x="3280" y="1"/>
                  </a:moveTo>
                  <a:cubicBezTo>
                    <a:pt x="3020" y="1"/>
                    <a:pt x="2753" y="76"/>
                    <a:pt x="2544" y="195"/>
                  </a:cubicBezTo>
                  <a:cubicBezTo>
                    <a:pt x="2073" y="460"/>
                    <a:pt x="2053" y="961"/>
                    <a:pt x="2249" y="1422"/>
                  </a:cubicBezTo>
                  <a:cubicBezTo>
                    <a:pt x="2249" y="1432"/>
                    <a:pt x="2259" y="1442"/>
                    <a:pt x="2259" y="1461"/>
                  </a:cubicBezTo>
                  <a:cubicBezTo>
                    <a:pt x="1928" y="1243"/>
                    <a:pt x="1537" y="1038"/>
                    <a:pt x="1140" y="1038"/>
                  </a:cubicBezTo>
                  <a:cubicBezTo>
                    <a:pt x="1055" y="1038"/>
                    <a:pt x="970" y="1048"/>
                    <a:pt x="884" y="1069"/>
                  </a:cubicBezTo>
                  <a:cubicBezTo>
                    <a:pt x="403" y="1177"/>
                    <a:pt x="1" y="1736"/>
                    <a:pt x="158" y="2227"/>
                  </a:cubicBezTo>
                  <a:cubicBezTo>
                    <a:pt x="305" y="2659"/>
                    <a:pt x="835" y="2816"/>
                    <a:pt x="1248" y="2885"/>
                  </a:cubicBezTo>
                  <a:cubicBezTo>
                    <a:pt x="924" y="2964"/>
                    <a:pt x="610" y="3082"/>
                    <a:pt x="384" y="3298"/>
                  </a:cubicBezTo>
                  <a:cubicBezTo>
                    <a:pt x="1" y="3641"/>
                    <a:pt x="197" y="4113"/>
                    <a:pt x="560" y="4407"/>
                  </a:cubicBezTo>
                  <a:cubicBezTo>
                    <a:pt x="739" y="4548"/>
                    <a:pt x="941" y="4605"/>
                    <a:pt x="1146" y="4605"/>
                  </a:cubicBezTo>
                  <a:cubicBezTo>
                    <a:pt x="1425" y="4605"/>
                    <a:pt x="1711" y="4500"/>
                    <a:pt x="1955" y="4358"/>
                  </a:cubicBezTo>
                  <a:lnTo>
                    <a:pt x="1955" y="4358"/>
                  </a:lnTo>
                  <a:cubicBezTo>
                    <a:pt x="1768" y="4721"/>
                    <a:pt x="1601" y="5153"/>
                    <a:pt x="1699" y="5536"/>
                  </a:cubicBezTo>
                  <a:cubicBezTo>
                    <a:pt x="1789" y="5920"/>
                    <a:pt x="2185" y="6121"/>
                    <a:pt x="2559" y="6121"/>
                  </a:cubicBezTo>
                  <a:cubicBezTo>
                    <a:pt x="2634" y="6121"/>
                    <a:pt x="2709" y="6112"/>
                    <a:pt x="2780" y="6096"/>
                  </a:cubicBezTo>
                  <a:cubicBezTo>
                    <a:pt x="3172" y="6008"/>
                    <a:pt x="3408" y="5684"/>
                    <a:pt x="3555" y="5330"/>
                  </a:cubicBezTo>
                  <a:cubicBezTo>
                    <a:pt x="3683" y="5497"/>
                    <a:pt x="3850" y="5625"/>
                    <a:pt x="4095" y="5664"/>
                  </a:cubicBezTo>
                  <a:cubicBezTo>
                    <a:pt x="4177" y="5678"/>
                    <a:pt x="4268" y="5686"/>
                    <a:pt x="4364" y="5686"/>
                  </a:cubicBezTo>
                  <a:cubicBezTo>
                    <a:pt x="4730" y="5686"/>
                    <a:pt x="5157" y="5571"/>
                    <a:pt x="5313" y="5252"/>
                  </a:cubicBezTo>
                  <a:cubicBezTo>
                    <a:pt x="5431" y="5016"/>
                    <a:pt x="5352" y="4751"/>
                    <a:pt x="5234" y="4505"/>
                  </a:cubicBezTo>
                  <a:lnTo>
                    <a:pt x="5234" y="4505"/>
                  </a:lnTo>
                  <a:cubicBezTo>
                    <a:pt x="5419" y="4583"/>
                    <a:pt x="5607" y="4631"/>
                    <a:pt x="5792" y="4631"/>
                  </a:cubicBezTo>
                  <a:cubicBezTo>
                    <a:pt x="5912" y="4631"/>
                    <a:pt x="6031" y="4611"/>
                    <a:pt x="6147" y="4564"/>
                  </a:cubicBezTo>
                  <a:cubicBezTo>
                    <a:pt x="6560" y="4388"/>
                    <a:pt x="6795" y="3798"/>
                    <a:pt x="6570" y="3396"/>
                  </a:cubicBezTo>
                  <a:cubicBezTo>
                    <a:pt x="6393" y="3091"/>
                    <a:pt x="6010" y="2974"/>
                    <a:pt x="5656" y="2915"/>
                  </a:cubicBezTo>
                  <a:cubicBezTo>
                    <a:pt x="5941" y="2807"/>
                    <a:pt x="6196" y="2650"/>
                    <a:pt x="6363" y="2434"/>
                  </a:cubicBezTo>
                  <a:cubicBezTo>
                    <a:pt x="6678" y="2031"/>
                    <a:pt x="6383" y="1530"/>
                    <a:pt x="6020" y="1275"/>
                  </a:cubicBezTo>
                  <a:cubicBezTo>
                    <a:pt x="5854" y="1159"/>
                    <a:pt x="5675" y="1109"/>
                    <a:pt x="5495" y="1109"/>
                  </a:cubicBezTo>
                  <a:cubicBezTo>
                    <a:pt x="5173" y="1109"/>
                    <a:pt x="4848" y="1267"/>
                    <a:pt x="4596" y="1481"/>
                  </a:cubicBezTo>
                  <a:cubicBezTo>
                    <a:pt x="4498" y="1560"/>
                    <a:pt x="4409" y="1658"/>
                    <a:pt x="4321" y="1746"/>
                  </a:cubicBezTo>
                  <a:cubicBezTo>
                    <a:pt x="4370" y="1216"/>
                    <a:pt x="4331" y="646"/>
                    <a:pt x="4007" y="293"/>
                  </a:cubicBezTo>
                  <a:cubicBezTo>
                    <a:pt x="3825" y="86"/>
                    <a:pt x="3557" y="1"/>
                    <a:pt x="32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9" name="Google Shape;4049;p21"/>
            <p:cNvSpPr/>
            <p:nvPr/>
          </p:nvSpPr>
          <p:spPr>
            <a:xfrm>
              <a:off x="8591524" y="1411679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56" y="290"/>
                  </a:moveTo>
                  <a:cubicBezTo>
                    <a:pt x="4249" y="290"/>
                    <a:pt x="4352" y="325"/>
                    <a:pt x="4468" y="407"/>
                  </a:cubicBezTo>
                  <a:cubicBezTo>
                    <a:pt x="5155" y="888"/>
                    <a:pt x="4212" y="2194"/>
                    <a:pt x="3869" y="2636"/>
                  </a:cubicBezTo>
                  <a:cubicBezTo>
                    <a:pt x="3769" y="2765"/>
                    <a:pt x="3876" y="2827"/>
                    <a:pt x="4002" y="2827"/>
                  </a:cubicBezTo>
                  <a:cubicBezTo>
                    <a:pt x="4086" y="2827"/>
                    <a:pt x="4179" y="2799"/>
                    <a:pt x="4222" y="2744"/>
                  </a:cubicBezTo>
                  <a:cubicBezTo>
                    <a:pt x="4448" y="2459"/>
                    <a:pt x="4713" y="2194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6"/>
                    <a:pt x="5715" y="1841"/>
                  </a:cubicBezTo>
                  <a:cubicBezTo>
                    <a:pt x="5931" y="1919"/>
                    <a:pt x="6215" y="2233"/>
                    <a:pt x="6206" y="2479"/>
                  </a:cubicBezTo>
                  <a:cubicBezTo>
                    <a:pt x="6186" y="2881"/>
                    <a:pt x="5430" y="2999"/>
                    <a:pt x="5145" y="3058"/>
                  </a:cubicBezTo>
                  <a:cubicBezTo>
                    <a:pt x="4831" y="3117"/>
                    <a:pt x="4507" y="3156"/>
                    <a:pt x="4193" y="3176"/>
                  </a:cubicBezTo>
                  <a:cubicBezTo>
                    <a:pt x="3974" y="3195"/>
                    <a:pt x="3857" y="3462"/>
                    <a:pt x="4116" y="3462"/>
                  </a:cubicBezTo>
                  <a:cubicBezTo>
                    <a:pt x="4125" y="3462"/>
                    <a:pt x="4134" y="3461"/>
                    <a:pt x="4144" y="3461"/>
                  </a:cubicBezTo>
                  <a:cubicBezTo>
                    <a:pt x="4307" y="3450"/>
                    <a:pt x="4495" y="3439"/>
                    <a:pt x="4690" y="3439"/>
                  </a:cubicBezTo>
                  <a:cubicBezTo>
                    <a:pt x="5184" y="3439"/>
                    <a:pt x="5727" y="3506"/>
                    <a:pt x="6058" y="3794"/>
                  </a:cubicBezTo>
                  <a:cubicBezTo>
                    <a:pt x="6333" y="4040"/>
                    <a:pt x="6265" y="4668"/>
                    <a:pt x="5882" y="4786"/>
                  </a:cubicBezTo>
                  <a:cubicBezTo>
                    <a:pt x="5834" y="4801"/>
                    <a:pt x="5784" y="4807"/>
                    <a:pt x="5733" y="4807"/>
                  </a:cubicBezTo>
                  <a:cubicBezTo>
                    <a:pt x="5369" y="4807"/>
                    <a:pt x="4923" y="4476"/>
                    <a:pt x="4674" y="4295"/>
                  </a:cubicBezTo>
                  <a:cubicBezTo>
                    <a:pt x="4379" y="4089"/>
                    <a:pt x="4104" y="3863"/>
                    <a:pt x="3859" y="3608"/>
                  </a:cubicBezTo>
                  <a:cubicBezTo>
                    <a:pt x="3829" y="3578"/>
                    <a:pt x="3780" y="3565"/>
                    <a:pt x="3727" y="3565"/>
                  </a:cubicBezTo>
                  <a:cubicBezTo>
                    <a:pt x="3568" y="3565"/>
                    <a:pt x="3364" y="3677"/>
                    <a:pt x="3466" y="3794"/>
                  </a:cubicBezTo>
                  <a:cubicBezTo>
                    <a:pt x="3643" y="4001"/>
                    <a:pt x="3800" y="4227"/>
                    <a:pt x="3937" y="4462"/>
                  </a:cubicBezTo>
                  <a:cubicBezTo>
                    <a:pt x="4114" y="4757"/>
                    <a:pt x="4389" y="5277"/>
                    <a:pt x="4154" y="5611"/>
                  </a:cubicBezTo>
                  <a:cubicBezTo>
                    <a:pt x="4044" y="5769"/>
                    <a:pt x="3863" y="5841"/>
                    <a:pt x="3678" y="5841"/>
                  </a:cubicBezTo>
                  <a:cubicBezTo>
                    <a:pt x="3450" y="5841"/>
                    <a:pt x="3217" y="5732"/>
                    <a:pt x="3103" y="5542"/>
                  </a:cubicBezTo>
                  <a:cubicBezTo>
                    <a:pt x="2907" y="5208"/>
                    <a:pt x="2907" y="4767"/>
                    <a:pt x="2926" y="4393"/>
                  </a:cubicBezTo>
                  <a:cubicBezTo>
                    <a:pt x="2946" y="4119"/>
                    <a:pt x="2975" y="3844"/>
                    <a:pt x="3044" y="3578"/>
                  </a:cubicBezTo>
                  <a:cubicBezTo>
                    <a:pt x="3065" y="3490"/>
                    <a:pt x="3002" y="3458"/>
                    <a:pt x="2918" y="3458"/>
                  </a:cubicBezTo>
                  <a:cubicBezTo>
                    <a:pt x="2805" y="3458"/>
                    <a:pt x="2656" y="3517"/>
                    <a:pt x="2622" y="3578"/>
                  </a:cubicBezTo>
                  <a:cubicBezTo>
                    <a:pt x="2435" y="3912"/>
                    <a:pt x="2209" y="4227"/>
                    <a:pt x="1925" y="4472"/>
                  </a:cubicBezTo>
                  <a:cubicBezTo>
                    <a:pt x="1782" y="4599"/>
                    <a:pt x="1607" y="4732"/>
                    <a:pt x="1411" y="4732"/>
                  </a:cubicBezTo>
                  <a:cubicBezTo>
                    <a:pt x="1364" y="4732"/>
                    <a:pt x="1316" y="4725"/>
                    <a:pt x="1267" y="4708"/>
                  </a:cubicBezTo>
                  <a:cubicBezTo>
                    <a:pt x="1031" y="4619"/>
                    <a:pt x="766" y="4315"/>
                    <a:pt x="737" y="4060"/>
                  </a:cubicBezTo>
                  <a:cubicBezTo>
                    <a:pt x="648" y="3392"/>
                    <a:pt x="2033" y="3264"/>
                    <a:pt x="2484" y="3225"/>
                  </a:cubicBezTo>
                  <a:cubicBezTo>
                    <a:pt x="2699" y="3206"/>
                    <a:pt x="2816" y="2948"/>
                    <a:pt x="2565" y="2948"/>
                  </a:cubicBezTo>
                  <a:cubicBezTo>
                    <a:pt x="2552" y="2948"/>
                    <a:pt x="2539" y="2949"/>
                    <a:pt x="2524" y="2950"/>
                  </a:cubicBezTo>
                  <a:cubicBezTo>
                    <a:pt x="2425" y="2950"/>
                    <a:pt x="2317" y="2960"/>
                    <a:pt x="2200" y="2980"/>
                  </a:cubicBezTo>
                  <a:cubicBezTo>
                    <a:pt x="2095" y="2986"/>
                    <a:pt x="1980" y="2991"/>
                    <a:pt x="1861" y="2991"/>
                  </a:cubicBezTo>
                  <a:cubicBezTo>
                    <a:pt x="1276" y="2991"/>
                    <a:pt x="596" y="2878"/>
                    <a:pt x="579" y="2331"/>
                  </a:cubicBezTo>
                  <a:cubicBezTo>
                    <a:pt x="570" y="2145"/>
                    <a:pt x="658" y="1821"/>
                    <a:pt x="874" y="1782"/>
                  </a:cubicBezTo>
                  <a:cubicBezTo>
                    <a:pt x="894" y="1778"/>
                    <a:pt x="915" y="1776"/>
                    <a:pt x="936" y="1776"/>
                  </a:cubicBezTo>
                  <a:cubicBezTo>
                    <a:pt x="1142" y="1776"/>
                    <a:pt x="1391" y="1939"/>
                    <a:pt x="1552" y="2037"/>
                  </a:cubicBezTo>
                  <a:cubicBezTo>
                    <a:pt x="1856" y="2233"/>
                    <a:pt x="2150" y="2459"/>
                    <a:pt x="2406" y="2714"/>
                  </a:cubicBezTo>
                  <a:cubicBezTo>
                    <a:pt x="2438" y="2746"/>
                    <a:pt x="2485" y="2760"/>
                    <a:pt x="2537" y="2760"/>
                  </a:cubicBezTo>
                  <a:cubicBezTo>
                    <a:pt x="2645" y="2760"/>
                    <a:pt x="2772" y="2702"/>
                    <a:pt x="2818" y="2636"/>
                  </a:cubicBezTo>
                  <a:cubicBezTo>
                    <a:pt x="2838" y="2606"/>
                    <a:pt x="2838" y="2567"/>
                    <a:pt x="2808" y="2538"/>
                  </a:cubicBezTo>
                  <a:cubicBezTo>
                    <a:pt x="2602" y="2341"/>
                    <a:pt x="2416" y="2115"/>
                    <a:pt x="2249" y="1890"/>
                  </a:cubicBezTo>
                  <a:cubicBezTo>
                    <a:pt x="2092" y="1674"/>
                    <a:pt x="1660" y="1084"/>
                    <a:pt x="1954" y="819"/>
                  </a:cubicBezTo>
                  <a:cubicBezTo>
                    <a:pt x="2036" y="747"/>
                    <a:pt x="2165" y="717"/>
                    <a:pt x="2297" y="717"/>
                  </a:cubicBezTo>
                  <a:cubicBezTo>
                    <a:pt x="2435" y="717"/>
                    <a:pt x="2576" y="750"/>
                    <a:pt x="2671" y="800"/>
                  </a:cubicBezTo>
                  <a:cubicBezTo>
                    <a:pt x="2848" y="888"/>
                    <a:pt x="2936" y="1075"/>
                    <a:pt x="2985" y="1261"/>
                  </a:cubicBezTo>
                  <a:cubicBezTo>
                    <a:pt x="3015" y="1379"/>
                    <a:pt x="3024" y="1507"/>
                    <a:pt x="3024" y="1634"/>
                  </a:cubicBezTo>
                  <a:cubicBezTo>
                    <a:pt x="3005" y="1772"/>
                    <a:pt x="2985" y="1899"/>
                    <a:pt x="2975" y="2027"/>
                  </a:cubicBezTo>
                  <a:cubicBezTo>
                    <a:pt x="2975" y="2118"/>
                    <a:pt x="3046" y="2155"/>
                    <a:pt x="3132" y="2155"/>
                  </a:cubicBezTo>
                  <a:cubicBezTo>
                    <a:pt x="3250" y="2155"/>
                    <a:pt x="3394" y="2085"/>
                    <a:pt x="3417" y="1988"/>
                  </a:cubicBezTo>
                  <a:cubicBezTo>
                    <a:pt x="3447" y="1850"/>
                    <a:pt x="3456" y="1713"/>
                    <a:pt x="3456" y="1566"/>
                  </a:cubicBezTo>
                  <a:cubicBezTo>
                    <a:pt x="3537" y="1027"/>
                    <a:pt x="3736" y="290"/>
                    <a:pt x="4156" y="290"/>
                  </a:cubicBezTo>
                  <a:close/>
                  <a:moveTo>
                    <a:pt x="4235" y="0"/>
                  </a:moveTo>
                  <a:cubicBezTo>
                    <a:pt x="4161" y="0"/>
                    <a:pt x="4087" y="8"/>
                    <a:pt x="4016" y="24"/>
                  </a:cubicBezTo>
                  <a:cubicBezTo>
                    <a:pt x="3623" y="122"/>
                    <a:pt x="3388" y="436"/>
                    <a:pt x="3240" y="790"/>
                  </a:cubicBezTo>
                  <a:cubicBezTo>
                    <a:pt x="3123" y="633"/>
                    <a:pt x="2946" y="505"/>
                    <a:pt x="2700" y="466"/>
                  </a:cubicBezTo>
                  <a:cubicBezTo>
                    <a:pt x="2615" y="448"/>
                    <a:pt x="2517" y="439"/>
                    <a:pt x="2414" y="439"/>
                  </a:cubicBezTo>
                  <a:cubicBezTo>
                    <a:pt x="2058" y="439"/>
                    <a:pt x="1643" y="556"/>
                    <a:pt x="1483" y="868"/>
                  </a:cubicBezTo>
                  <a:cubicBezTo>
                    <a:pt x="1365" y="1104"/>
                    <a:pt x="1443" y="1379"/>
                    <a:pt x="1571" y="1615"/>
                  </a:cubicBezTo>
                  <a:cubicBezTo>
                    <a:pt x="1391" y="1539"/>
                    <a:pt x="1203" y="1491"/>
                    <a:pt x="1019" y="1491"/>
                  </a:cubicBezTo>
                  <a:cubicBezTo>
                    <a:pt x="893" y="1491"/>
                    <a:pt x="768" y="1514"/>
                    <a:pt x="648" y="1566"/>
                  </a:cubicBezTo>
                  <a:cubicBezTo>
                    <a:pt x="236" y="1742"/>
                    <a:pt x="0" y="2331"/>
                    <a:pt x="226" y="2724"/>
                  </a:cubicBezTo>
                  <a:cubicBezTo>
                    <a:pt x="403" y="3038"/>
                    <a:pt x="786" y="3156"/>
                    <a:pt x="1139" y="3215"/>
                  </a:cubicBezTo>
                  <a:cubicBezTo>
                    <a:pt x="854" y="3323"/>
                    <a:pt x="609" y="3470"/>
                    <a:pt x="432" y="3686"/>
                  </a:cubicBezTo>
                  <a:cubicBezTo>
                    <a:pt x="118" y="4089"/>
                    <a:pt x="413" y="4600"/>
                    <a:pt x="776" y="4855"/>
                  </a:cubicBezTo>
                  <a:cubicBezTo>
                    <a:pt x="939" y="4970"/>
                    <a:pt x="1116" y="5018"/>
                    <a:pt x="1294" y="5018"/>
                  </a:cubicBezTo>
                  <a:cubicBezTo>
                    <a:pt x="1619" y="5018"/>
                    <a:pt x="1946" y="4858"/>
                    <a:pt x="2200" y="4649"/>
                  </a:cubicBezTo>
                  <a:cubicBezTo>
                    <a:pt x="2298" y="4560"/>
                    <a:pt x="2386" y="4472"/>
                    <a:pt x="2474" y="4374"/>
                  </a:cubicBezTo>
                  <a:lnTo>
                    <a:pt x="2474" y="4374"/>
                  </a:lnTo>
                  <a:cubicBezTo>
                    <a:pt x="2425" y="4904"/>
                    <a:pt x="2474" y="5474"/>
                    <a:pt x="2789" y="5837"/>
                  </a:cubicBezTo>
                  <a:cubicBezTo>
                    <a:pt x="2975" y="6043"/>
                    <a:pt x="3240" y="6125"/>
                    <a:pt x="3513" y="6125"/>
                  </a:cubicBezTo>
                  <a:cubicBezTo>
                    <a:pt x="3773" y="6125"/>
                    <a:pt x="4041" y="6050"/>
                    <a:pt x="4252" y="5935"/>
                  </a:cubicBezTo>
                  <a:cubicBezTo>
                    <a:pt x="4723" y="5660"/>
                    <a:pt x="4743" y="5169"/>
                    <a:pt x="4556" y="4708"/>
                  </a:cubicBezTo>
                  <a:cubicBezTo>
                    <a:pt x="4546" y="4688"/>
                    <a:pt x="4546" y="4678"/>
                    <a:pt x="4536" y="4668"/>
                  </a:cubicBezTo>
                  <a:lnTo>
                    <a:pt x="4536" y="4668"/>
                  </a:lnTo>
                  <a:cubicBezTo>
                    <a:pt x="4870" y="4888"/>
                    <a:pt x="5272" y="5088"/>
                    <a:pt x="5674" y="5088"/>
                  </a:cubicBezTo>
                  <a:cubicBezTo>
                    <a:pt x="5756" y="5088"/>
                    <a:pt x="5839" y="5080"/>
                    <a:pt x="5921" y="5061"/>
                  </a:cubicBezTo>
                  <a:cubicBezTo>
                    <a:pt x="6392" y="4943"/>
                    <a:pt x="6795" y="4393"/>
                    <a:pt x="6638" y="3893"/>
                  </a:cubicBezTo>
                  <a:cubicBezTo>
                    <a:pt x="6500" y="3461"/>
                    <a:pt x="5970" y="3313"/>
                    <a:pt x="5558" y="3235"/>
                  </a:cubicBezTo>
                  <a:cubicBezTo>
                    <a:pt x="5872" y="3156"/>
                    <a:pt x="6186" y="3038"/>
                    <a:pt x="6422" y="2832"/>
                  </a:cubicBezTo>
                  <a:cubicBezTo>
                    <a:pt x="6805" y="2489"/>
                    <a:pt x="6598" y="2007"/>
                    <a:pt x="6235" y="1723"/>
                  </a:cubicBezTo>
                  <a:cubicBezTo>
                    <a:pt x="6057" y="1579"/>
                    <a:pt x="5854" y="1521"/>
                    <a:pt x="5647" y="1521"/>
                  </a:cubicBezTo>
                  <a:cubicBezTo>
                    <a:pt x="5373" y="1521"/>
                    <a:pt x="5091" y="1622"/>
                    <a:pt x="4851" y="1762"/>
                  </a:cubicBezTo>
                  <a:cubicBezTo>
                    <a:pt x="5027" y="1408"/>
                    <a:pt x="5204" y="976"/>
                    <a:pt x="5106" y="584"/>
                  </a:cubicBezTo>
                  <a:cubicBezTo>
                    <a:pt x="5007" y="206"/>
                    <a:pt x="4614" y="0"/>
                    <a:pt x="4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0" name="Google Shape;4050;p21"/>
            <p:cNvSpPr/>
            <p:nvPr/>
          </p:nvSpPr>
          <p:spPr>
            <a:xfrm>
              <a:off x="8931437" y="1403289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3113" y="283"/>
                  </a:moveTo>
                  <a:cubicBezTo>
                    <a:pt x="3344" y="283"/>
                    <a:pt x="3581" y="396"/>
                    <a:pt x="3702" y="588"/>
                  </a:cubicBezTo>
                  <a:cubicBezTo>
                    <a:pt x="3898" y="912"/>
                    <a:pt x="3898" y="1363"/>
                    <a:pt x="3869" y="1736"/>
                  </a:cubicBezTo>
                  <a:cubicBezTo>
                    <a:pt x="3859" y="2002"/>
                    <a:pt x="3820" y="2276"/>
                    <a:pt x="3761" y="2542"/>
                  </a:cubicBezTo>
                  <a:cubicBezTo>
                    <a:pt x="3740" y="2630"/>
                    <a:pt x="3803" y="2662"/>
                    <a:pt x="3887" y="2662"/>
                  </a:cubicBezTo>
                  <a:cubicBezTo>
                    <a:pt x="3999" y="2662"/>
                    <a:pt x="4149" y="2603"/>
                    <a:pt x="4183" y="2542"/>
                  </a:cubicBezTo>
                  <a:cubicBezTo>
                    <a:pt x="4360" y="2218"/>
                    <a:pt x="4595" y="1903"/>
                    <a:pt x="4880" y="1658"/>
                  </a:cubicBezTo>
                  <a:cubicBezTo>
                    <a:pt x="5022" y="1524"/>
                    <a:pt x="5195" y="1397"/>
                    <a:pt x="5384" y="1397"/>
                  </a:cubicBezTo>
                  <a:cubicBezTo>
                    <a:pt x="5431" y="1397"/>
                    <a:pt x="5479" y="1405"/>
                    <a:pt x="5528" y="1422"/>
                  </a:cubicBezTo>
                  <a:cubicBezTo>
                    <a:pt x="5774" y="1501"/>
                    <a:pt x="6029" y="1815"/>
                    <a:pt x="6068" y="2070"/>
                  </a:cubicBezTo>
                  <a:cubicBezTo>
                    <a:pt x="6157" y="2738"/>
                    <a:pt x="4762" y="2856"/>
                    <a:pt x="4320" y="2895"/>
                  </a:cubicBezTo>
                  <a:cubicBezTo>
                    <a:pt x="4102" y="2923"/>
                    <a:pt x="3985" y="3181"/>
                    <a:pt x="4242" y="3181"/>
                  </a:cubicBezTo>
                  <a:cubicBezTo>
                    <a:pt x="4252" y="3181"/>
                    <a:pt x="4261" y="3180"/>
                    <a:pt x="4271" y="3180"/>
                  </a:cubicBezTo>
                  <a:cubicBezTo>
                    <a:pt x="4370" y="3170"/>
                    <a:pt x="4487" y="3160"/>
                    <a:pt x="4595" y="3150"/>
                  </a:cubicBezTo>
                  <a:cubicBezTo>
                    <a:pt x="4709" y="3141"/>
                    <a:pt x="4835" y="3135"/>
                    <a:pt x="4964" y="3135"/>
                  </a:cubicBezTo>
                  <a:cubicBezTo>
                    <a:pt x="5548" y="3135"/>
                    <a:pt x="6209" y="3258"/>
                    <a:pt x="6225" y="3789"/>
                  </a:cubicBezTo>
                  <a:cubicBezTo>
                    <a:pt x="6225" y="3975"/>
                    <a:pt x="6147" y="4299"/>
                    <a:pt x="5931" y="4338"/>
                  </a:cubicBezTo>
                  <a:cubicBezTo>
                    <a:pt x="5911" y="4342"/>
                    <a:pt x="5890" y="4344"/>
                    <a:pt x="5869" y="4344"/>
                  </a:cubicBezTo>
                  <a:cubicBezTo>
                    <a:pt x="5663" y="4344"/>
                    <a:pt x="5414" y="4181"/>
                    <a:pt x="5253" y="4083"/>
                  </a:cubicBezTo>
                  <a:cubicBezTo>
                    <a:pt x="4949" y="3897"/>
                    <a:pt x="4654" y="3661"/>
                    <a:pt x="4399" y="3406"/>
                  </a:cubicBezTo>
                  <a:cubicBezTo>
                    <a:pt x="4367" y="3377"/>
                    <a:pt x="4319" y="3365"/>
                    <a:pt x="4266" y="3365"/>
                  </a:cubicBezTo>
                  <a:cubicBezTo>
                    <a:pt x="4156" y="3365"/>
                    <a:pt x="4026" y="3418"/>
                    <a:pt x="3987" y="3484"/>
                  </a:cubicBezTo>
                  <a:cubicBezTo>
                    <a:pt x="3967" y="3523"/>
                    <a:pt x="3967" y="3553"/>
                    <a:pt x="3996" y="3592"/>
                  </a:cubicBezTo>
                  <a:cubicBezTo>
                    <a:pt x="4203" y="3789"/>
                    <a:pt x="4389" y="4005"/>
                    <a:pt x="4546" y="4240"/>
                  </a:cubicBezTo>
                  <a:cubicBezTo>
                    <a:pt x="4713" y="4456"/>
                    <a:pt x="5145" y="5045"/>
                    <a:pt x="4851" y="5301"/>
                  </a:cubicBezTo>
                  <a:cubicBezTo>
                    <a:pt x="4766" y="5376"/>
                    <a:pt x="4627" y="5407"/>
                    <a:pt x="4488" y="5407"/>
                  </a:cubicBezTo>
                  <a:cubicBezTo>
                    <a:pt x="4354" y="5407"/>
                    <a:pt x="4220" y="5378"/>
                    <a:pt x="4134" y="5330"/>
                  </a:cubicBezTo>
                  <a:cubicBezTo>
                    <a:pt x="3957" y="5232"/>
                    <a:pt x="3859" y="5055"/>
                    <a:pt x="3820" y="4869"/>
                  </a:cubicBezTo>
                  <a:cubicBezTo>
                    <a:pt x="3790" y="4741"/>
                    <a:pt x="3780" y="4613"/>
                    <a:pt x="3780" y="4486"/>
                  </a:cubicBezTo>
                  <a:cubicBezTo>
                    <a:pt x="3800" y="4358"/>
                    <a:pt x="3820" y="4221"/>
                    <a:pt x="3820" y="4093"/>
                  </a:cubicBezTo>
                  <a:cubicBezTo>
                    <a:pt x="3824" y="4004"/>
                    <a:pt x="3756" y="3968"/>
                    <a:pt x="3672" y="3968"/>
                  </a:cubicBezTo>
                  <a:cubicBezTo>
                    <a:pt x="3554" y="3968"/>
                    <a:pt x="3405" y="4040"/>
                    <a:pt x="3388" y="4132"/>
                  </a:cubicBezTo>
                  <a:cubicBezTo>
                    <a:pt x="3358" y="4270"/>
                    <a:pt x="3339" y="4417"/>
                    <a:pt x="3339" y="4564"/>
                  </a:cubicBezTo>
                  <a:cubicBezTo>
                    <a:pt x="3258" y="5103"/>
                    <a:pt x="3059" y="5840"/>
                    <a:pt x="2638" y="5840"/>
                  </a:cubicBezTo>
                  <a:cubicBezTo>
                    <a:pt x="2546" y="5840"/>
                    <a:pt x="2442" y="5804"/>
                    <a:pt x="2327" y="5723"/>
                  </a:cubicBezTo>
                  <a:cubicBezTo>
                    <a:pt x="1650" y="5242"/>
                    <a:pt x="2582" y="3926"/>
                    <a:pt x="2936" y="3484"/>
                  </a:cubicBezTo>
                  <a:cubicBezTo>
                    <a:pt x="3037" y="3359"/>
                    <a:pt x="2925" y="3295"/>
                    <a:pt x="2797" y="3295"/>
                  </a:cubicBezTo>
                  <a:cubicBezTo>
                    <a:pt x="2714" y="3295"/>
                    <a:pt x="2625" y="3322"/>
                    <a:pt x="2582" y="3376"/>
                  </a:cubicBezTo>
                  <a:cubicBezTo>
                    <a:pt x="2357" y="3661"/>
                    <a:pt x="2082" y="3936"/>
                    <a:pt x="1787" y="4122"/>
                  </a:cubicBezTo>
                  <a:cubicBezTo>
                    <a:pt x="1631" y="4227"/>
                    <a:pt x="1451" y="4320"/>
                    <a:pt x="1267" y="4320"/>
                  </a:cubicBezTo>
                  <a:cubicBezTo>
                    <a:pt x="1208" y="4320"/>
                    <a:pt x="1149" y="4311"/>
                    <a:pt x="1090" y="4289"/>
                  </a:cubicBezTo>
                  <a:cubicBezTo>
                    <a:pt x="874" y="4201"/>
                    <a:pt x="589" y="3887"/>
                    <a:pt x="599" y="3641"/>
                  </a:cubicBezTo>
                  <a:cubicBezTo>
                    <a:pt x="619" y="3239"/>
                    <a:pt x="1365" y="3131"/>
                    <a:pt x="1660" y="3072"/>
                  </a:cubicBezTo>
                  <a:cubicBezTo>
                    <a:pt x="1974" y="3013"/>
                    <a:pt x="2288" y="2964"/>
                    <a:pt x="2612" y="2954"/>
                  </a:cubicBezTo>
                  <a:cubicBezTo>
                    <a:pt x="2830" y="2935"/>
                    <a:pt x="2948" y="2668"/>
                    <a:pt x="2680" y="2668"/>
                  </a:cubicBezTo>
                  <a:cubicBezTo>
                    <a:pt x="2671" y="2668"/>
                    <a:pt x="2661" y="2669"/>
                    <a:pt x="2651" y="2669"/>
                  </a:cubicBezTo>
                  <a:cubicBezTo>
                    <a:pt x="2492" y="2680"/>
                    <a:pt x="2308" y="2690"/>
                    <a:pt x="2116" y="2690"/>
                  </a:cubicBezTo>
                  <a:cubicBezTo>
                    <a:pt x="1621" y="2690"/>
                    <a:pt x="1072" y="2623"/>
                    <a:pt x="746" y="2326"/>
                  </a:cubicBezTo>
                  <a:cubicBezTo>
                    <a:pt x="471" y="2080"/>
                    <a:pt x="540" y="1461"/>
                    <a:pt x="913" y="1344"/>
                  </a:cubicBezTo>
                  <a:cubicBezTo>
                    <a:pt x="963" y="1327"/>
                    <a:pt x="1016" y="1320"/>
                    <a:pt x="1070" y="1320"/>
                  </a:cubicBezTo>
                  <a:cubicBezTo>
                    <a:pt x="1435" y="1320"/>
                    <a:pt x="1883" y="1655"/>
                    <a:pt x="2131" y="1835"/>
                  </a:cubicBezTo>
                  <a:cubicBezTo>
                    <a:pt x="2416" y="2031"/>
                    <a:pt x="2690" y="2267"/>
                    <a:pt x="2936" y="2512"/>
                  </a:cubicBezTo>
                  <a:cubicBezTo>
                    <a:pt x="2966" y="2542"/>
                    <a:pt x="3016" y="2555"/>
                    <a:pt x="3071" y="2555"/>
                  </a:cubicBezTo>
                  <a:cubicBezTo>
                    <a:pt x="3233" y="2555"/>
                    <a:pt x="3441" y="2445"/>
                    <a:pt x="3339" y="2335"/>
                  </a:cubicBezTo>
                  <a:cubicBezTo>
                    <a:pt x="3162" y="2129"/>
                    <a:pt x="3005" y="1903"/>
                    <a:pt x="2867" y="1668"/>
                  </a:cubicBezTo>
                  <a:cubicBezTo>
                    <a:pt x="2690" y="1373"/>
                    <a:pt x="2406" y="843"/>
                    <a:pt x="2641" y="509"/>
                  </a:cubicBezTo>
                  <a:cubicBezTo>
                    <a:pt x="2754" y="353"/>
                    <a:pt x="2932" y="283"/>
                    <a:pt x="3113" y="283"/>
                  </a:cubicBezTo>
                  <a:close/>
                  <a:moveTo>
                    <a:pt x="3281" y="1"/>
                  </a:moveTo>
                  <a:cubicBezTo>
                    <a:pt x="3022" y="1"/>
                    <a:pt x="2758" y="76"/>
                    <a:pt x="2553" y="195"/>
                  </a:cubicBezTo>
                  <a:cubicBezTo>
                    <a:pt x="2072" y="460"/>
                    <a:pt x="2062" y="961"/>
                    <a:pt x="2249" y="1422"/>
                  </a:cubicBezTo>
                  <a:cubicBezTo>
                    <a:pt x="2249" y="1432"/>
                    <a:pt x="2258" y="1442"/>
                    <a:pt x="2268" y="1461"/>
                  </a:cubicBezTo>
                  <a:cubicBezTo>
                    <a:pt x="1929" y="1243"/>
                    <a:pt x="1536" y="1038"/>
                    <a:pt x="1140" y="1038"/>
                  </a:cubicBezTo>
                  <a:cubicBezTo>
                    <a:pt x="1054" y="1038"/>
                    <a:pt x="969" y="1048"/>
                    <a:pt x="884" y="1069"/>
                  </a:cubicBezTo>
                  <a:cubicBezTo>
                    <a:pt x="413" y="1177"/>
                    <a:pt x="0" y="1736"/>
                    <a:pt x="167" y="2227"/>
                  </a:cubicBezTo>
                  <a:cubicBezTo>
                    <a:pt x="304" y="2659"/>
                    <a:pt x="835" y="2816"/>
                    <a:pt x="1247" y="2885"/>
                  </a:cubicBezTo>
                  <a:cubicBezTo>
                    <a:pt x="933" y="2964"/>
                    <a:pt x="619" y="3082"/>
                    <a:pt x="383" y="3298"/>
                  </a:cubicBezTo>
                  <a:cubicBezTo>
                    <a:pt x="0" y="3641"/>
                    <a:pt x="206" y="4113"/>
                    <a:pt x="570" y="4407"/>
                  </a:cubicBezTo>
                  <a:cubicBezTo>
                    <a:pt x="744" y="4548"/>
                    <a:pt x="943" y="4605"/>
                    <a:pt x="1147" y="4605"/>
                  </a:cubicBezTo>
                  <a:cubicBezTo>
                    <a:pt x="1425" y="4605"/>
                    <a:pt x="1711" y="4500"/>
                    <a:pt x="1954" y="4358"/>
                  </a:cubicBezTo>
                  <a:lnTo>
                    <a:pt x="1954" y="4358"/>
                  </a:lnTo>
                  <a:cubicBezTo>
                    <a:pt x="1768" y="4721"/>
                    <a:pt x="1601" y="5153"/>
                    <a:pt x="1699" y="5536"/>
                  </a:cubicBezTo>
                  <a:cubicBezTo>
                    <a:pt x="1789" y="5920"/>
                    <a:pt x="2184" y="6121"/>
                    <a:pt x="2558" y="6121"/>
                  </a:cubicBezTo>
                  <a:cubicBezTo>
                    <a:pt x="2633" y="6121"/>
                    <a:pt x="2708" y="6112"/>
                    <a:pt x="2779" y="6096"/>
                  </a:cubicBezTo>
                  <a:cubicBezTo>
                    <a:pt x="3181" y="6008"/>
                    <a:pt x="3417" y="5684"/>
                    <a:pt x="3564" y="5330"/>
                  </a:cubicBezTo>
                  <a:cubicBezTo>
                    <a:pt x="3682" y="5497"/>
                    <a:pt x="3849" y="5625"/>
                    <a:pt x="4095" y="5664"/>
                  </a:cubicBezTo>
                  <a:cubicBezTo>
                    <a:pt x="4176" y="5678"/>
                    <a:pt x="4268" y="5686"/>
                    <a:pt x="4364" y="5686"/>
                  </a:cubicBezTo>
                  <a:cubicBezTo>
                    <a:pt x="4730" y="5686"/>
                    <a:pt x="5159" y="5571"/>
                    <a:pt x="5322" y="5252"/>
                  </a:cubicBezTo>
                  <a:cubicBezTo>
                    <a:pt x="5440" y="5016"/>
                    <a:pt x="5351" y="4751"/>
                    <a:pt x="5234" y="4505"/>
                  </a:cubicBezTo>
                  <a:lnTo>
                    <a:pt x="5234" y="4505"/>
                  </a:lnTo>
                  <a:cubicBezTo>
                    <a:pt x="5418" y="4583"/>
                    <a:pt x="5606" y="4631"/>
                    <a:pt x="5793" y="4631"/>
                  </a:cubicBezTo>
                  <a:cubicBezTo>
                    <a:pt x="5915" y="4631"/>
                    <a:pt x="6037" y="4611"/>
                    <a:pt x="6157" y="4564"/>
                  </a:cubicBezTo>
                  <a:cubicBezTo>
                    <a:pt x="6559" y="4388"/>
                    <a:pt x="6805" y="3798"/>
                    <a:pt x="6579" y="3396"/>
                  </a:cubicBezTo>
                  <a:cubicBezTo>
                    <a:pt x="6392" y="3091"/>
                    <a:pt x="6009" y="2974"/>
                    <a:pt x="5656" y="2915"/>
                  </a:cubicBezTo>
                  <a:cubicBezTo>
                    <a:pt x="5941" y="2807"/>
                    <a:pt x="6196" y="2650"/>
                    <a:pt x="6363" y="2434"/>
                  </a:cubicBezTo>
                  <a:cubicBezTo>
                    <a:pt x="6677" y="2031"/>
                    <a:pt x="6382" y="1530"/>
                    <a:pt x="6019" y="1275"/>
                  </a:cubicBezTo>
                  <a:cubicBezTo>
                    <a:pt x="5854" y="1159"/>
                    <a:pt x="5675" y="1109"/>
                    <a:pt x="5496" y="1109"/>
                  </a:cubicBezTo>
                  <a:cubicBezTo>
                    <a:pt x="5176" y="1109"/>
                    <a:pt x="4854" y="1267"/>
                    <a:pt x="4595" y="1481"/>
                  </a:cubicBezTo>
                  <a:cubicBezTo>
                    <a:pt x="4497" y="1560"/>
                    <a:pt x="4409" y="1658"/>
                    <a:pt x="4320" y="1746"/>
                  </a:cubicBezTo>
                  <a:cubicBezTo>
                    <a:pt x="4370" y="1216"/>
                    <a:pt x="4330" y="646"/>
                    <a:pt x="4006" y="293"/>
                  </a:cubicBezTo>
                  <a:cubicBezTo>
                    <a:pt x="3824" y="86"/>
                    <a:pt x="3556" y="1"/>
                    <a:pt x="3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1" name="Google Shape;4051;p21"/>
            <p:cNvSpPr/>
            <p:nvPr/>
          </p:nvSpPr>
          <p:spPr>
            <a:xfrm>
              <a:off x="6367387" y="1662769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6" y="290"/>
                  </a:moveTo>
                  <a:cubicBezTo>
                    <a:pt x="4259" y="290"/>
                    <a:pt x="4363" y="326"/>
                    <a:pt x="4478" y="407"/>
                  </a:cubicBezTo>
                  <a:cubicBezTo>
                    <a:pt x="5155" y="889"/>
                    <a:pt x="4222" y="2195"/>
                    <a:pt x="3869" y="2636"/>
                  </a:cubicBezTo>
                  <a:cubicBezTo>
                    <a:pt x="3769" y="2765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4"/>
                  </a:cubicBezTo>
                  <a:cubicBezTo>
                    <a:pt x="4448" y="2460"/>
                    <a:pt x="4723" y="2195"/>
                    <a:pt x="5028" y="1998"/>
                  </a:cubicBezTo>
                  <a:cubicBezTo>
                    <a:pt x="5175" y="1902"/>
                    <a:pt x="5351" y="1806"/>
                    <a:pt x="5533" y="1806"/>
                  </a:cubicBezTo>
                  <a:cubicBezTo>
                    <a:pt x="5593" y="1806"/>
                    <a:pt x="5654" y="1817"/>
                    <a:pt x="5715" y="1841"/>
                  </a:cubicBezTo>
                  <a:cubicBezTo>
                    <a:pt x="5931" y="1920"/>
                    <a:pt x="6216" y="2234"/>
                    <a:pt x="6206" y="2479"/>
                  </a:cubicBezTo>
                  <a:cubicBezTo>
                    <a:pt x="6186" y="2882"/>
                    <a:pt x="5440" y="3000"/>
                    <a:pt x="5145" y="3059"/>
                  </a:cubicBezTo>
                  <a:cubicBezTo>
                    <a:pt x="4831" y="3117"/>
                    <a:pt x="4517" y="3157"/>
                    <a:pt x="4193" y="3176"/>
                  </a:cubicBezTo>
                  <a:cubicBezTo>
                    <a:pt x="3975" y="3195"/>
                    <a:pt x="3857" y="3462"/>
                    <a:pt x="4125" y="3462"/>
                  </a:cubicBezTo>
                  <a:cubicBezTo>
                    <a:pt x="4134" y="3462"/>
                    <a:pt x="4144" y="3462"/>
                    <a:pt x="4154" y="3461"/>
                  </a:cubicBezTo>
                  <a:cubicBezTo>
                    <a:pt x="4315" y="3450"/>
                    <a:pt x="4501" y="3440"/>
                    <a:pt x="4695" y="3440"/>
                  </a:cubicBezTo>
                  <a:cubicBezTo>
                    <a:pt x="5188" y="3440"/>
                    <a:pt x="5735" y="3506"/>
                    <a:pt x="6059" y="3795"/>
                  </a:cubicBezTo>
                  <a:cubicBezTo>
                    <a:pt x="6334" y="4040"/>
                    <a:pt x="6265" y="4669"/>
                    <a:pt x="5892" y="4787"/>
                  </a:cubicBezTo>
                  <a:cubicBezTo>
                    <a:pt x="5844" y="4801"/>
                    <a:pt x="5794" y="4808"/>
                    <a:pt x="5743" y="4808"/>
                  </a:cubicBezTo>
                  <a:cubicBezTo>
                    <a:pt x="5377" y="4808"/>
                    <a:pt x="4924" y="4476"/>
                    <a:pt x="4674" y="4296"/>
                  </a:cubicBezTo>
                  <a:cubicBezTo>
                    <a:pt x="4389" y="4090"/>
                    <a:pt x="4114" y="3864"/>
                    <a:pt x="3869" y="3608"/>
                  </a:cubicBezTo>
                  <a:cubicBezTo>
                    <a:pt x="3839" y="3579"/>
                    <a:pt x="3790" y="3566"/>
                    <a:pt x="3735" y="3566"/>
                  </a:cubicBezTo>
                  <a:cubicBezTo>
                    <a:pt x="3573" y="3566"/>
                    <a:pt x="3364" y="3678"/>
                    <a:pt x="3466" y="3795"/>
                  </a:cubicBezTo>
                  <a:cubicBezTo>
                    <a:pt x="3643" y="4001"/>
                    <a:pt x="3810" y="4227"/>
                    <a:pt x="3948" y="4463"/>
                  </a:cubicBezTo>
                  <a:cubicBezTo>
                    <a:pt x="4114" y="4757"/>
                    <a:pt x="4399" y="5278"/>
                    <a:pt x="4164" y="5611"/>
                  </a:cubicBezTo>
                  <a:cubicBezTo>
                    <a:pt x="4049" y="5770"/>
                    <a:pt x="3868" y="5841"/>
                    <a:pt x="3684" y="5841"/>
                  </a:cubicBezTo>
                  <a:cubicBezTo>
                    <a:pt x="3457" y="5841"/>
                    <a:pt x="3227" y="5733"/>
                    <a:pt x="3113" y="5543"/>
                  </a:cubicBezTo>
                  <a:cubicBezTo>
                    <a:pt x="2907" y="5209"/>
                    <a:pt x="2907" y="4767"/>
                    <a:pt x="293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2"/>
                    <a:pt x="3003" y="3459"/>
                    <a:pt x="2921" y="3459"/>
                  </a:cubicBezTo>
                  <a:cubicBezTo>
                    <a:pt x="2808" y="3459"/>
                    <a:pt x="2656" y="3521"/>
                    <a:pt x="2622" y="3589"/>
                  </a:cubicBezTo>
                  <a:cubicBezTo>
                    <a:pt x="2445" y="3913"/>
                    <a:pt x="2210" y="4227"/>
                    <a:pt x="1935" y="4472"/>
                  </a:cubicBezTo>
                  <a:cubicBezTo>
                    <a:pt x="1784" y="4599"/>
                    <a:pt x="1608" y="4733"/>
                    <a:pt x="1416" y="4733"/>
                  </a:cubicBezTo>
                  <a:cubicBezTo>
                    <a:pt x="1370" y="4733"/>
                    <a:pt x="1324" y="4725"/>
                    <a:pt x="1277" y="4708"/>
                  </a:cubicBezTo>
                  <a:cubicBezTo>
                    <a:pt x="1031" y="4620"/>
                    <a:pt x="776" y="4315"/>
                    <a:pt x="737" y="4060"/>
                  </a:cubicBezTo>
                  <a:cubicBezTo>
                    <a:pt x="658" y="3392"/>
                    <a:pt x="2043" y="3265"/>
                    <a:pt x="2485" y="3225"/>
                  </a:cubicBezTo>
                  <a:cubicBezTo>
                    <a:pt x="2699" y="3207"/>
                    <a:pt x="2825" y="2948"/>
                    <a:pt x="2575" y="2948"/>
                  </a:cubicBezTo>
                  <a:cubicBezTo>
                    <a:pt x="2562" y="2948"/>
                    <a:pt x="2549" y="2949"/>
                    <a:pt x="2534" y="2951"/>
                  </a:cubicBezTo>
                  <a:cubicBezTo>
                    <a:pt x="2435" y="2951"/>
                    <a:pt x="2318" y="2960"/>
                    <a:pt x="2210" y="2980"/>
                  </a:cubicBezTo>
                  <a:cubicBezTo>
                    <a:pt x="2103" y="2987"/>
                    <a:pt x="1987" y="2991"/>
                    <a:pt x="1867" y="2991"/>
                  </a:cubicBezTo>
                  <a:cubicBezTo>
                    <a:pt x="1276" y="2991"/>
                    <a:pt x="596" y="2879"/>
                    <a:pt x="580" y="2332"/>
                  </a:cubicBezTo>
                  <a:cubicBezTo>
                    <a:pt x="580" y="2145"/>
                    <a:pt x="658" y="1821"/>
                    <a:pt x="874" y="1782"/>
                  </a:cubicBezTo>
                  <a:cubicBezTo>
                    <a:pt x="894" y="1778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52" y="2037"/>
                  </a:cubicBezTo>
                  <a:cubicBezTo>
                    <a:pt x="1866" y="2224"/>
                    <a:pt x="2151" y="2460"/>
                    <a:pt x="2406" y="2715"/>
                  </a:cubicBezTo>
                  <a:cubicBezTo>
                    <a:pt x="2438" y="2747"/>
                    <a:pt x="2486" y="2760"/>
                    <a:pt x="2539" y="2760"/>
                  </a:cubicBezTo>
                  <a:cubicBezTo>
                    <a:pt x="2649" y="2760"/>
                    <a:pt x="2779" y="2703"/>
                    <a:pt x="2818" y="2636"/>
                  </a:cubicBezTo>
                  <a:cubicBezTo>
                    <a:pt x="2838" y="2607"/>
                    <a:pt x="2838" y="2568"/>
                    <a:pt x="2809" y="2538"/>
                  </a:cubicBezTo>
                  <a:cubicBezTo>
                    <a:pt x="2602" y="2332"/>
                    <a:pt x="2426" y="2116"/>
                    <a:pt x="225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6" y="748"/>
                    <a:pt x="2167" y="718"/>
                    <a:pt x="2301" y="718"/>
                  </a:cubicBezTo>
                  <a:cubicBezTo>
                    <a:pt x="2440" y="718"/>
                    <a:pt x="2581" y="750"/>
                    <a:pt x="2671" y="800"/>
                  </a:cubicBezTo>
                  <a:cubicBezTo>
                    <a:pt x="2848" y="889"/>
                    <a:pt x="2946" y="1075"/>
                    <a:pt x="2985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62"/>
                    <a:pt x="2985" y="1900"/>
                    <a:pt x="2985" y="2028"/>
                  </a:cubicBezTo>
                  <a:cubicBezTo>
                    <a:pt x="2981" y="2118"/>
                    <a:pt x="3052" y="2155"/>
                    <a:pt x="3137" y="2155"/>
                  </a:cubicBezTo>
                  <a:cubicBezTo>
                    <a:pt x="3255" y="2155"/>
                    <a:pt x="3400" y="2085"/>
                    <a:pt x="3417" y="1988"/>
                  </a:cubicBezTo>
                  <a:cubicBezTo>
                    <a:pt x="3447" y="1851"/>
                    <a:pt x="3466" y="1713"/>
                    <a:pt x="3466" y="1566"/>
                  </a:cubicBezTo>
                  <a:cubicBezTo>
                    <a:pt x="3547" y="1027"/>
                    <a:pt x="3746" y="290"/>
                    <a:pt x="4166" y="290"/>
                  </a:cubicBezTo>
                  <a:close/>
                  <a:moveTo>
                    <a:pt x="4241" y="1"/>
                  </a:moveTo>
                  <a:cubicBezTo>
                    <a:pt x="4168" y="1"/>
                    <a:pt x="4095" y="8"/>
                    <a:pt x="4026" y="25"/>
                  </a:cubicBezTo>
                  <a:cubicBezTo>
                    <a:pt x="3624" y="123"/>
                    <a:pt x="3398" y="437"/>
                    <a:pt x="3250" y="790"/>
                  </a:cubicBezTo>
                  <a:cubicBezTo>
                    <a:pt x="3123" y="633"/>
                    <a:pt x="2956" y="506"/>
                    <a:pt x="2710" y="466"/>
                  </a:cubicBezTo>
                  <a:cubicBezTo>
                    <a:pt x="2623" y="449"/>
                    <a:pt x="2523" y="439"/>
                    <a:pt x="2419" y="439"/>
                  </a:cubicBezTo>
                  <a:cubicBezTo>
                    <a:pt x="2058" y="439"/>
                    <a:pt x="1645" y="556"/>
                    <a:pt x="1493" y="869"/>
                  </a:cubicBezTo>
                  <a:cubicBezTo>
                    <a:pt x="1365" y="1105"/>
                    <a:pt x="1454" y="1380"/>
                    <a:pt x="1571" y="1615"/>
                  </a:cubicBezTo>
                  <a:cubicBezTo>
                    <a:pt x="1391" y="1540"/>
                    <a:pt x="1207" y="1491"/>
                    <a:pt x="1024" y="1491"/>
                  </a:cubicBezTo>
                  <a:cubicBezTo>
                    <a:pt x="898" y="1491"/>
                    <a:pt x="772" y="1514"/>
                    <a:pt x="648" y="1566"/>
                  </a:cubicBezTo>
                  <a:cubicBezTo>
                    <a:pt x="246" y="1743"/>
                    <a:pt x="0" y="2332"/>
                    <a:pt x="236" y="2725"/>
                  </a:cubicBezTo>
                  <a:cubicBezTo>
                    <a:pt x="413" y="3039"/>
                    <a:pt x="796" y="3157"/>
                    <a:pt x="1149" y="3216"/>
                  </a:cubicBezTo>
                  <a:cubicBezTo>
                    <a:pt x="864" y="3324"/>
                    <a:pt x="609" y="3471"/>
                    <a:pt x="442" y="3687"/>
                  </a:cubicBezTo>
                  <a:cubicBezTo>
                    <a:pt x="128" y="4090"/>
                    <a:pt x="423" y="4600"/>
                    <a:pt x="786" y="4855"/>
                  </a:cubicBezTo>
                  <a:cubicBezTo>
                    <a:pt x="949" y="4970"/>
                    <a:pt x="1127" y="5018"/>
                    <a:pt x="1305" y="5018"/>
                  </a:cubicBezTo>
                  <a:cubicBezTo>
                    <a:pt x="1629" y="5018"/>
                    <a:pt x="1956" y="4858"/>
                    <a:pt x="2210" y="4649"/>
                  </a:cubicBezTo>
                  <a:cubicBezTo>
                    <a:pt x="2308" y="4561"/>
                    <a:pt x="2396" y="4472"/>
                    <a:pt x="2485" y="4374"/>
                  </a:cubicBezTo>
                  <a:lnTo>
                    <a:pt x="2485" y="4374"/>
                  </a:lnTo>
                  <a:cubicBezTo>
                    <a:pt x="2435" y="4914"/>
                    <a:pt x="2475" y="5474"/>
                    <a:pt x="2799" y="5837"/>
                  </a:cubicBezTo>
                  <a:cubicBezTo>
                    <a:pt x="2980" y="6043"/>
                    <a:pt x="3245" y="6126"/>
                    <a:pt x="3519" y="6126"/>
                  </a:cubicBezTo>
                  <a:cubicBezTo>
                    <a:pt x="3781" y="6126"/>
                    <a:pt x="4051" y="6051"/>
                    <a:pt x="4262" y="5936"/>
                  </a:cubicBezTo>
                  <a:cubicBezTo>
                    <a:pt x="4733" y="5661"/>
                    <a:pt x="4743" y="5170"/>
                    <a:pt x="4556" y="4708"/>
                  </a:cubicBezTo>
                  <a:cubicBezTo>
                    <a:pt x="4556" y="468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9" y="4889"/>
                    <a:pt x="5275" y="5088"/>
                    <a:pt x="5675" y="5088"/>
                  </a:cubicBezTo>
                  <a:cubicBezTo>
                    <a:pt x="5757" y="5088"/>
                    <a:pt x="5839" y="5080"/>
                    <a:pt x="5921" y="5062"/>
                  </a:cubicBezTo>
                  <a:cubicBezTo>
                    <a:pt x="6402" y="4944"/>
                    <a:pt x="6805" y="4394"/>
                    <a:pt x="6638" y="3893"/>
                  </a:cubicBezTo>
                  <a:cubicBezTo>
                    <a:pt x="6500" y="3461"/>
                    <a:pt x="5970" y="3314"/>
                    <a:pt x="5558" y="3235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89"/>
                    <a:pt x="6599" y="2008"/>
                    <a:pt x="6245" y="1723"/>
                  </a:cubicBezTo>
                  <a:cubicBezTo>
                    <a:pt x="6063" y="1579"/>
                    <a:pt x="5858" y="1521"/>
                    <a:pt x="5649" y="1521"/>
                  </a:cubicBezTo>
                  <a:cubicBezTo>
                    <a:pt x="5373" y="1521"/>
                    <a:pt x="5091" y="1623"/>
                    <a:pt x="4851" y="1762"/>
                  </a:cubicBezTo>
                  <a:cubicBezTo>
                    <a:pt x="5037" y="1409"/>
                    <a:pt x="5204" y="977"/>
                    <a:pt x="5106" y="584"/>
                  </a:cubicBezTo>
                  <a:cubicBezTo>
                    <a:pt x="5016" y="207"/>
                    <a:pt x="4617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2" name="Google Shape;4052;p21"/>
            <p:cNvSpPr/>
            <p:nvPr/>
          </p:nvSpPr>
          <p:spPr>
            <a:xfrm>
              <a:off x="6707300" y="1654411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3119" y="283"/>
                  </a:moveTo>
                  <a:cubicBezTo>
                    <a:pt x="3349" y="283"/>
                    <a:pt x="3587" y="395"/>
                    <a:pt x="3702" y="587"/>
                  </a:cubicBezTo>
                  <a:cubicBezTo>
                    <a:pt x="3898" y="911"/>
                    <a:pt x="3898" y="1363"/>
                    <a:pt x="3879" y="1736"/>
                  </a:cubicBezTo>
                  <a:cubicBezTo>
                    <a:pt x="3859" y="2001"/>
                    <a:pt x="3830" y="2276"/>
                    <a:pt x="3761" y="2541"/>
                  </a:cubicBezTo>
                  <a:cubicBezTo>
                    <a:pt x="3740" y="2629"/>
                    <a:pt x="3803" y="2662"/>
                    <a:pt x="3887" y="2662"/>
                  </a:cubicBezTo>
                  <a:cubicBezTo>
                    <a:pt x="4000" y="2662"/>
                    <a:pt x="4149" y="2603"/>
                    <a:pt x="4183" y="2541"/>
                  </a:cubicBezTo>
                  <a:cubicBezTo>
                    <a:pt x="4370" y="2217"/>
                    <a:pt x="4596" y="1903"/>
                    <a:pt x="4880" y="1657"/>
                  </a:cubicBezTo>
                  <a:cubicBezTo>
                    <a:pt x="5022" y="1524"/>
                    <a:pt x="5195" y="1396"/>
                    <a:pt x="5389" y="1396"/>
                  </a:cubicBezTo>
                  <a:cubicBezTo>
                    <a:pt x="5438" y="1396"/>
                    <a:pt x="5487" y="1404"/>
                    <a:pt x="5538" y="1422"/>
                  </a:cubicBezTo>
                  <a:cubicBezTo>
                    <a:pt x="5774" y="1500"/>
                    <a:pt x="6039" y="1814"/>
                    <a:pt x="6068" y="2070"/>
                  </a:cubicBezTo>
                  <a:cubicBezTo>
                    <a:pt x="6157" y="2737"/>
                    <a:pt x="4772" y="2855"/>
                    <a:pt x="4321" y="2895"/>
                  </a:cubicBezTo>
                  <a:cubicBezTo>
                    <a:pt x="4103" y="2923"/>
                    <a:pt x="3985" y="3180"/>
                    <a:pt x="4251" y="3180"/>
                  </a:cubicBezTo>
                  <a:cubicBezTo>
                    <a:pt x="4261" y="3180"/>
                    <a:pt x="4271" y="3180"/>
                    <a:pt x="4281" y="3179"/>
                  </a:cubicBezTo>
                  <a:cubicBezTo>
                    <a:pt x="4380" y="3169"/>
                    <a:pt x="4488" y="3160"/>
                    <a:pt x="4605" y="3150"/>
                  </a:cubicBezTo>
                  <a:cubicBezTo>
                    <a:pt x="4717" y="3141"/>
                    <a:pt x="4841" y="3135"/>
                    <a:pt x="4969" y="3135"/>
                  </a:cubicBezTo>
                  <a:cubicBezTo>
                    <a:pt x="5548" y="3135"/>
                    <a:pt x="6209" y="3257"/>
                    <a:pt x="6226" y="3788"/>
                  </a:cubicBezTo>
                  <a:cubicBezTo>
                    <a:pt x="6235" y="3975"/>
                    <a:pt x="6147" y="4299"/>
                    <a:pt x="5931" y="4338"/>
                  </a:cubicBezTo>
                  <a:cubicBezTo>
                    <a:pt x="5911" y="4342"/>
                    <a:pt x="5890" y="4343"/>
                    <a:pt x="5869" y="4343"/>
                  </a:cubicBezTo>
                  <a:cubicBezTo>
                    <a:pt x="5663" y="4343"/>
                    <a:pt x="5415" y="4181"/>
                    <a:pt x="5263" y="4083"/>
                  </a:cubicBezTo>
                  <a:cubicBezTo>
                    <a:pt x="4949" y="3896"/>
                    <a:pt x="4655" y="3660"/>
                    <a:pt x="4399" y="3405"/>
                  </a:cubicBezTo>
                  <a:cubicBezTo>
                    <a:pt x="4371" y="3376"/>
                    <a:pt x="4324" y="3364"/>
                    <a:pt x="4273" y="3364"/>
                  </a:cubicBezTo>
                  <a:cubicBezTo>
                    <a:pt x="4165" y="3364"/>
                    <a:pt x="4033" y="3417"/>
                    <a:pt x="3987" y="3484"/>
                  </a:cubicBezTo>
                  <a:cubicBezTo>
                    <a:pt x="3967" y="3523"/>
                    <a:pt x="3967" y="3552"/>
                    <a:pt x="4006" y="3592"/>
                  </a:cubicBezTo>
                  <a:cubicBezTo>
                    <a:pt x="4203" y="3788"/>
                    <a:pt x="4389" y="4004"/>
                    <a:pt x="4556" y="4240"/>
                  </a:cubicBezTo>
                  <a:cubicBezTo>
                    <a:pt x="4713" y="4456"/>
                    <a:pt x="5145" y="5045"/>
                    <a:pt x="4851" y="5300"/>
                  </a:cubicBezTo>
                  <a:cubicBezTo>
                    <a:pt x="4766" y="5375"/>
                    <a:pt x="4630" y="5407"/>
                    <a:pt x="4492" y="5407"/>
                  </a:cubicBezTo>
                  <a:cubicBezTo>
                    <a:pt x="4359" y="5407"/>
                    <a:pt x="4226" y="5378"/>
                    <a:pt x="4134" y="5330"/>
                  </a:cubicBezTo>
                  <a:cubicBezTo>
                    <a:pt x="3957" y="5231"/>
                    <a:pt x="3869" y="5055"/>
                    <a:pt x="3820" y="4868"/>
                  </a:cubicBezTo>
                  <a:cubicBezTo>
                    <a:pt x="3790" y="4740"/>
                    <a:pt x="3781" y="4613"/>
                    <a:pt x="3781" y="4485"/>
                  </a:cubicBezTo>
                  <a:cubicBezTo>
                    <a:pt x="3800" y="4358"/>
                    <a:pt x="3820" y="4220"/>
                    <a:pt x="3830" y="4092"/>
                  </a:cubicBezTo>
                  <a:cubicBezTo>
                    <a:pt x="3834" y="4003"/>
                    <a:pt x="3766" y="3968"/>
                    <a:pt x="3682" y="3968"/>
                  </a:cubicBezTo>
                  <a:cubicBezTo>
                    <a:pt x="3563" y="3968"/>
                    <a:pt x="3411" y="4040"/>
                    <a:pt x="3388" y="4132"/>
                  </a:cubicBezTo>
                  <a:cubicBezTo>
                    <a:pt x="3358" y="4269"/>
                    <a:pt x="3349" y="4416"/>
                    <a:pt x="3349" y="4564"/>
                  </a:cubicBezTo>
                  <a:cubicBezTo>
                    <a:pt x="3268" y="5103"/>
                    <a:pt x="3069" y="5840"/>
                    <a:pt x="2649" y="5840"/>
                  </a:cubicBezTo>
                  <a:cubicBezTo>
                    <a:pt x="2556" y="5840"/>
                    <a:pt x="2452" y="5804"/>
                    <a:pt x="2337" y="5722"/>
                  </a:cubicBezTo>
                  <a:cubicBezTo>
                    <a:pt x="1650" y="5241"/>
                    <a:pt x="2593" y="3926"/>
                    <a:pt x="2936" y="3484"/>
                  </a:cubicBezTo>
                  <a:cubicBezTo>
                    <a:pt x="3037" y="3359"/>
                    <a:pt x="2925" y="3295"/>
                    <a:pt x="2798" y="3295"/>
                  </a:cubicBezTo>
                  <a:cubicBezTo>
                    <a:pt x="2715" y="3295"/>
                    <a:pt x="2625" y="3322"/>
                    <a:pt x="2583" y="3376"/>
                  </a:cubicBezTo>
                  <a:cubicBezTo>
                    <a:pt x="2357" y="3660"/>
                    <a:pt x="2092" y="3935"/>
                    <a:pt x="1787" y="4122"/>
                  </a:cubicBezTo>
                  <a:cubicBezTo>
                    <a:pt x="1631" y="4226"/>
                    <a:pt x="1451" y="4319"/>
                    <a:pt x="1271" y="4319"/>
                  </a:cubicBezTo>
                  <a:cubicBezTo>
                    <a:pt x="1214" y="4319"/>
                    <a:pt x="1157" y="4310"/>
                    <a:pt x="1100" y="4289"/>
                  </a:cubicBezTo>
                  <a:cubicBezTo>
                    <a:pt x="884" y="4200"/>
                    <a:pt x="589" y="3886"/>
                    <a:pt x="599" y="3641"/>
                  </a:cubicBezTo>
                  <a:cubicBezTo>
                    <a:pt x="619" y="3238"/>
                    <a:pt x="1375" y="3130"/>
                    <a:pt x="1660" y="3071"/>
                  </a:cubicBezTo>
                  <a:cubicBezTo>
                    <a:pt x="1974" y="3012"/>
                    <a:pt x="2298" y="2963"/>
                    <a:pt x="2612" y="2953"/>
                  </a:cubicBezTo>
                  <a:cubicBezTo>
                    <a:pt x="2840" y="2934"/>
                    <a:pt x="2948" y="2668"/>
                    <a:pt x="2689" y="2668"/>
                  </a:cubicBezTo>
                  <a:cubicBezTo>
                    <a:pt x="2680" y="2668"/>
                    <a:pt x="2671" y="2668"/>
                    <a:pt x="2661" y="2669"/>
                  </a:cubicBezTo>
                  <a:cubicBezTo>
                    <a:pt x="2499" y="2680"/>
                    <a:pt x="2314" y="2690"/>
                    <a:pt x="2122" y="2690"/>
                  </a:cubicBezTo>
                  <a:cubicBezTo>
                    <a:pt x="1625" y="2690"/>
                    <a:pt x="1079" y="2622"/>
                    <a:pt x="747" y="2325"/>
                  </a:cubicBezTo>
                  <a:cubicBezTo>
                    <a:pt x="481" y="2080"/>
                    <a:pt x="540" y="1461"/>
                    <a:pt x="923" y="1343"/>
                  </a:cubicBezTo>
                  <a:cubicBezTo>
                    <a:pt x="973" y="1327"/>
                    <a:pt x="1025" y="1319"/>
                    <a:pt x="1080" y="1319"/>
                  </a:cubicBezTo>
                  <a:cubicBezTo>
                    <a:pt x="1442" y="1319"/>
                    <a:pt x="1885" y="1655"/>
                    <a:pt x="2141" y="1834"/>
                  </a:cubicBezTo>
                  <a:cubicBezTo>
                    <a:pt x="2426" y="2030"/>
                    <a:pt x="2701" y="2266"/>
                    <a:pt x="2946" y="2512"/>
                  </a:cubicBezTo>
                  <a:cubicBezTo>
                    <a:pt x="2976" y="2542"/>
                    <a:pt x="3025" y="2554"/>
                    <a:pt x="3079" y="2554"/>
                  </a:cubicBezTo>
                  <a:cubicBezTo>
                    <a:pt x="3238" y="2554"/>
                    <a:pt x="3441" y="2445"/>
                    <a:pt x="3339" y="2335"/>
                  </a:cubicBezTo>
                  <a:cubicBezTo>
                    <a:pt x="3162" y="2129"/>
                    <a:pt x="3005" y="1903"/>
                    <a:pt x="2867" y="1667"/>
                  </a:cubicBezTo>
                  <a:cubicBezTo>
                    <a:pt x="2691" y="1373"/>
                    <a:pt x="2416" y="842"/>
                    <a:pt x="2651" y="509"/>
                  </a:cubicBezTo>
                  <a:cubicBezTo>
                    <a:pt x="2760" y="353"/>
                    <a:pt x="2937" y="283"/>
                    <a:pt x="3119" y="283"/>
                  </a:cubicBezTo>
                  <a:close/>
                  <a:moveTo>
                    <a:pt x="3286" y="0"/>
                  </a:moveTo>
                  <a:cubicBezTo>
                    <a:pt x="3027" y="0"/>
                    <a:pt x="2763" y="75"/>
                    <a:pt x="2553" y="194"/>
                  </a:cubicBezTo>
                  <a:cubicBezTo>
                    <a:pt x="2082" y="459"/>
                    <a:pt x="2062" y="960"/>
                    <a:pt x="2249" y="1422"/>
                  </a:cubicBezTo>
                  <a:cubicBezTo>
                    <a:pt x="2259" y="1432"/>
                    <a:pt x="2269" y="1441"/>
                    <a:pt x="2269" y="1461"/>
                  </a:cubicBezTo>
                  <a:cubicBezTo>
                    <a:pt x="1937" y="1243"/>
                    <a:pt x="1539" y="1038"/>
                    <a:pt x="1141" y="1038"/>
                  </a:cubicBezTo>
                  <a:cubicBezTo>
                    <a:pt x="1055" y="1038"/>
                    <a:pt x="969" y="1047"/>
                    <a:pt x="884" y="1068"/>
                  </a:cubicBezTo>
                  <a:cubicBezTo>
                    <a:pt x="413" y="1176"/>
                    <a:pt x="10" y="1736"/>
                    <a:pt x="167" y="2227"/>
                  </a:cubicBezTo>
                  <a:cubicBezTo>
                    <a:pt x="305" y="2659"/>
                    <a:pt x="835" y="2816"/>
                    <a:pt x="1247" y="2885"/>
                  </a:cubicBezTo>
                  <a:cubicBezTo>
                    <a:pt x="933" y="2963"/>
                    <a:pt x="619" y="3081"/>
                    <a:pt x="383" y="3297"/>
                  </a:cubicBezTo>
                  <a:cubicBezTo>
                    <a:pt x="0" y="3641"/>
                    <a:pt x="207" y="4112"/>
                    <a:pt x="570" y="4407"/>
                  </a:cubicBezTo>
                  <a:cubicBezTo>
                    <a:pt x="744" y="4548"/>
                    <a:pt x="943" y="4605"/>
                    <a:pt x="1148" y="4605"/>
                  </a:cubicBezTo>
                  <a:cubicBezTo>
                    <a:pt x="1427" y="4605"/>
                    <a:pt x="1715" y="4499"/>
                    <a:pt x="1964" y="4358"/>
                  </a:cubicBezTo>
                  <a:lnTo>
                    <a:pt x="1964" y="4358"/>
                  </a:lnTo>
                  <a:cubicBezTo>
                    <a:pt x="1778" y="4721"/>
                    <a:pt x="1601" y="5153"/>
                    <a:pt x="1699" y="5536"/>
                  </a:cubicBezTo>
                  <a:cubicBezTo>
                    <a:pt x="1797" y="5920"/>
                    <a:pt x="2187" y="6120"/>
                    <a:pt x="2564" y="6120"/>
                  </a:cubicBezTo>
                  <a:cubicBezTo>
                    <a:pt x="2641" y="6120"/>
                    <a:pt x="2716" y="6112"/>
                    <a:pt x="2789" y="6095"/>
                  </a:cubicBezTo>
                  <a:cubicBezTo>
                    <a:pt x="3182" y="6007"/>
                    <a:pt x="3417" y="5683"/>
                    <a:pt x="3565" y="5330"/>
                  </a:cubicBezTo>
                  <a:cubicBezTo>
                    <a:pt x="3682" y="5497"/>
                    <a:pt x="3859" y="5614"/>
                    <a:pt x="4105" y="5663"/>
                  </a:cubicBezTo>
                  <a:cubicBezTo>
                    <a:pt x="4184" y="5678"/>
                    <a:pt x="4274" y="5686"/>
                    <a:pt x="4369" y="5686"/>
                  </a:cubicBezTo>
                  <a:cubicBezTo>
                    <a:pt x="4730" y="5686"/>
                    <a:pt x="5159" y="5570"/>
                    <a:pt x="5322" y="5251"/>
                  </a:cubicBezTo>
                  <a:cubicBezTo>
                    <a:pt x="5440" y="5015"/>
                    <a:pt x="5361" y="4750"/>
                    <a:pt x="5234" y="4505"/>
                  </a:cubicBezTo>
                  <a:lnTo>
                    <a:pt x="5234" y="4505"/>
                  </a:lnTo>
                  <a:cubicBezTo>
                    <a:pt x="5424" y="4582"/>
                    <a:pt x="5615" y="4631"/>
                    <a:pt x="5801" y="4631"/>
                  </a:cubicBezTo>
                  <a:cubicBezTo>
                    <a:pt x="5922" y="4631"/>
                    <a:pt x="6041" y="4610"/>
                    <a:pt x="6157" y="4564"/>
                  </a:cubicBezTo>
                  <a:cubicBezTo>
                    <a:pt x="6569" y="4387"/>
                    <a:pt x="6805" y="3798"/>
                    <a:pt x="6579" y="3395"/>
                  </a:cubicBezTo>
                  <a:cubicBezTo>
                    <a:pt x="6402" y="3091"/>
                    <a:pt x="6019" y="2973"/>
                    <a:pt x="5666" y="2914"/>
                  </a:cubicBezTo>
                  <a:cubicBezTo>
                    <a:pt x="5951" y="2806"/>
                    <a:pt x="6196" y="2649"/>
                    <a:pt x="6373" y="2433"/>
                  </a:cubicBezTo>
                  <a:cubicBezTo>
                    <a:pt x="6687" y="2030"/>
                    <a:pt x="6392" y="1530"/>
                    <a:pt x="6029" y="1274"/>
                  </a:cubicBezTo>
                  <a:cubicBezTo>
                    <a:pt x="5864" y="1158"/>
                    <a:pt x="5684" y="1109"/>
                    <a:pt x="5504" y="1109"/>
                  </a:cubicBezTo>
                  <a:cubicBezTo>
                    <a:pt x="5182" y="1109"/>
                    <a:pt x="4857" y="1266"/>
                    <a:pt x="4605" y="1481"/>
                  </a:cubicBezTo>
                  <a:cubicBezTo>
                    <a:pt x="4507" y="1559"/>
                    <a:pt x="4419" y="1657"/>
                    <a:pt x="4330" y="1746"/>
                  </a:cubicBezTo>
                  <a:cubicBezTo>
                    <a:pt x="4380" y="1216"/>
                    <a:pt x="4330" y="646"/>
                    <a:pt x="4016" y="293"/>
                  </a:cubicBezTo>
                  <a:cubicBezTo>
                    <a:pt x="3829" y="85"/>
                    <a:pt x="3561" y="0"/>
                    <a:pt x="3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3" name="Google Shape;4053;p21"/>
            <p:cNvSpPr/>
            <p:nvPr/>
          </p:nvSpPr>
          <p:spPr>
            <a:xfrm>
              <a:off x="7046901" y="1662769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4157" y="290"/>
                  </a:moveTo>
                  <a:cubicBezTo>
                    <a:pt x="4249" y="290"/>
                    <a:pt x="4353" y="326"/>
                    <a:pt x="4468" y="407"/>
                  </a:cubicBezTo>
                  <a:cubicBezTo>
                    <a:pt x="5146" y="889"/>
                    <a:pt x="4213" y="2195"/>
                    <a:pt x="3869" y="2636"/>
                  </a:cubicBezTo>
                  <a:cubicBezTo>
                    <a:pt x="3769" y="2765"/>
                    <a:pt x="3877" y="2828"/>
                    <a:pt x="4002" y="2828"/>
                  </a:cubicBezTo>
                  <a:cubicBezTo>
                    <a:pt x="4087" y="2828"/>
                    <a:pt x="4179" y="2800"/>
                    <a:pt x="4223" y="2744"/>
                  </a:cubicBezTo>
                  <a:cubicBezTo>
                    <a:pt x="4439" y="2460"/>
                    <a:pt x="4714" y="2195"/>
                    <a:pt x="5018" y="1998"/>
                  </a:cubicBezTo>
                  <a:cubicBezTo>
                    <a:pt x="5166" y="1902"/>
                    <a:pt x="5347" y="1806"/>
                    <a:pt x="5527" y="1806"/>
                  </a:cubicBezTo>
                  <a:cubicBezTo>
                    <a:pt x="5587" y="1806"/>
                    <a:pt x="5647" y="1817"/>
                    <a:pt x="5705" y="1841"/>
                  </a:cubicBezTo>
                  <a:cubicBezTo>
                    <a:pt x="5921" y="1920"/>
                    <a:pt x="6216" y="2234"/>
                    <a:pt x="6206" y="2479"/>
                  </a:cubicBezTo>
                  <a:cubicBezTo>
                    <a:pt x="6186" y="2882"/>
                    <a:pt x="5430" y="3000"/>
                    <a:pt x="5146" y="3059"/>
                  </a:cubicBezTo>
                  <a:cubicBezTo>
                    <a:pt x="4831" y="3117"/>
                    <a:pt x="4507" y="3157"/>
                    <a:pt x="4193" y="3176"/>
                  </a:cubicBezTo>
                  <a:cubicBezTo>
                    <a:pt x="3965" y="3195"/>
                    <a:pt x="3857" y="3462"/>
                    <a:pt x="4116" y="3462"/>
                  </a:cubicBezTo>
                  <a:cubicBezTo>
                    <a:pt x="4125" y="3462"/>
                    <a:pt x="4134" y="3462"/>
                    <a:pt x="4144" y="3461"/>
                  </a:cubicBezTo>
                  <a:cubicBezTo>
                    <a:pt x="4305" y="3450"/>
                    <a:pt x="4491" y="3440"/>
                    <a:pt x="4686" y="3440"/>
                  </a:cubicBezTo>
                  <a:cubicBezTo>
                    <a:pt x="5179" y="3440"/>
                    <a:pt x="5728" y="3506"/>
                    <a:pt x="6059" y="3795"/>
                  </a:cubicBezTo>
                  <a:cubicBezTo>
                    <a:pt x="6324" y="4040"/>
                    <a:pt x="6265" y="4669"/>
                    <a:pt x="5882" y="4787"/>
                  </a:cubicBezTo>
                  <a:cubicBezTo>
                    <a:pt x="5835" y="4801"/>
                    <a:pt x="5785" y="4808"/>
                    <a:pt x="5733" y="4808"/>
                  </a:cubicBezTo>
                  <a:cubicBezTo>
                    <a:pt x="5369" y="4808"/>
                    <a:pt x="4923" y="4476"/>
                    <a:pt x="4664" y="4296"/>
                  </a:cubicBezTo>
                  <a:cubicBezTo>
                    <a:pt x="4380" y="4090"/>
                    <a:pt x="4105" y="3864"/>
                    <a:pt x="3859" y="3608"/>
                  </a:cubicBezTo>
                  <a:cubicBezTo>
                    <a:pt x="3830" y="3579"/>
                    <a:pt x="3781" y="3566"/>
                    <a:pt x="3727" y="3566"/>
                  </a:cubicBezTo>
                  <a:cubicBezTo>
                    <a:pt x="3567" y="3566"/>
                    <a:pt x="3361" y="3678"/>
                    <a:pt x="3457" y="3795"/>
                  </a:cubicBezTo>
                  <a:cubicBezTo>
                    <a:pt x="3643" y="4001"/>
                    <a:pt x="3800" y="4227"/>
                    <a:pt x="3938" y="4463"/>
                  </a:cubicBezTo>
                  <a:cubicBezTo>
                    <a:pt x="4115" y="4757"/>
                    <a:pt x="4390" y="5278"/>
                    <a:pt x="4154" y="5611"/>
                  </a:cubicBezTo>
                  <a:cubicBezTo>
                    <a:pt x="4044" y="5770"/>
                    <a:pt x="3863" y="5841"/>
                    <a:pt x="3678" y="5841"/>
                  </a:cubicBezTo>
                  <a:cubicBezTo>
                    <a:pt x="3451" y="5841"/>
                    <a:pt x="3217" y="5733"/>
                    <a:pt x="3103" y="554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76" y="3844"/>
                    <a:pt x="3044" y="3579"/>
                  </a:cubicBezTo>
                  <a:cubicBezTo>
                    <a:pt x="3061" y="3492"/>
                    <a:pt x="2999" y="3459"/>
                    <a:pt x="2916" y="3459"/>
                  </a:cubicBezTo>
                  <a:cubicBezTo>
                    <a:pt x="2803" y="3459"/>
                    <a:pt x="2652" y="3521"/>
                    <a:pt x="2612" y="3589"/>
                  </a:cubicBezTo>
                  <a:cubicBezTo>
                    <a:pt x="2436" y="3913"/>
                    <a:pt x="2200" y="4227"/>
                    <a:pt x="1925" y="4472"/>
                  </a:cubicBezTo>
                  <a:cubicBezTo>
                    <a:pt x="1782" y="4599"/>
                    <a:pt x="1601" y="4733"/>
                    <a:pt x="1407" y="4733"/>
                  </a:cubicBezTo>
                  <a:cubicBezTo>
                    <a:pt x="1361" y="4733"/>
                    <a:pt x="1314" y="4725"/>
                    <a:pt x="1267" y="4708"/>
                  </a:cubicBezTo>
                  <a:cubicBezTo>
                    <a:pt x="1031" y="4620"/>
                    <a:pt x="766" y="4315"/>
                    <a:pt x="737" y="4060"/>
                  </a:cubicBezTo>
                  <a:cubicBezTo>
                    <a:pt x="649" y="3392"/>
                    <a:pt x="2033" y="3265"/>
                    <a:pt x="2475" y="3225"/>
                  </a:cubicBezTo>
                  <a:cubicBezTo>
                    <a:pt x="2690" y="3207"/>
                    <a:pt x="2816" y="2948"/>
                    <a:pt x="2566" y="2948"/>
                  </a:cubicBezTo>
                  <a:cubicBezTo>
                    <a:pt x="2553" y="2948"/>
                    <a:pt x="2539" y="2949"/>
                    <a:pt x="2524" y="2951"/>
                  </a:cubicBezTo>
                  <a:cubicBezTo>
                    <a:pt x="2426" y="2951"/>
                    <a:pt x="2318" y="2960"/>
                    <a:pt x="2200" y="2980"/>
                  </a:cubicBezTo>
                  <a:cubicBezTo>
                    <a:pt x="2094" y="2987"/>
                    <a:pt x="1977" y="2991"/>
                    <a:pt x="1858" y="2991"/>
                  </a:cubicBezTo>
                  <a:cubicBezTo>
                    <a:pt x="1270" y="2991"/>
                    <a:pt x="596" y="2879"/>
                    <a:pt x="580" y="2332"/>
                  </a:cubicBezTo>
                  <a:cubicBezTo>
                    <a:pt x="570" y="2145"/>
                    <a:pt x="649" y="1821"/>
                    <a:pt x="874" y="1782"/>
                  </a:cubicBezTo>
                  <a:cubicBezTo>
                    <a:pt x="894" y="1778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42" y="2037"/>
                  </a:cubicBezTo>
                  <a:cubicBezTo>
                    <a:pt x="1856" y="2224"/>
                    <a:pt x="2141" y="2460"/>
                    <a:pt x="2406" y="2715"/>
                  </a:cubicBezTo>
                  <a:cubicBezTo>
                    <a:pt x="2435" y="2747"/>
                    <a:pt x="2481" y="2760"/>
                    <a:pt x="2533" y="2760"/>
                  </a:cubicBezTo>
                  <a:cubicBezTo>
                    <a:pt x="2641" y="2760"/>
                    <a:pt x="2772" y="2703"/>
                    <a:pt x="2819" y="2636"/>
                  </a:cubicBezTo>
                  <a:cubicBezTo>
                    <a:pt x="2838" y="2607"/>
                    <a:pt x="2838" y="2568"/>
                    <a:pt x="2799" y="2538"/>
                  </a:cubicBezTo>
                  <a:cubicBezTo>
                    <a:pt x="2603" y="234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6" y="748"/>
                    <a:pt x="2165" y="718"/>
                    <a:pt x="2297" y="718"/>
                  </a:cubicBezTo>
                  <a:cubicBezTo>
                    <a:pt x="2435" y="718"/>
                    <a:pt x="2576" y="750"/>
                    <a:pt x="2671" y="800"/>
                  </a:cubicBezTo>
                  <a:cubicBezTo>
                    <a:pt x="2848" y="889"/>
                    <a:pt x="2936" y="1075"/>
                    <a:pt x="2985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72"/>
                    <a:pt x="2985" y="1900"/>
                    <a:pt x="2976" y="2028"/>
                  </a:cubicBezTo>
                  <a:cubicBezTo>
                    <a:pt x="2972" y="2118"/>
                    <a:pt x="3042" y="2155"/>
                    <a:pt x="3128" y="2155"/>
                  </a:cubicBezTo>
                  <a:cubicBezTo>
                    <a:pt x="3247" y="2155"/>
                    <a:pt x="3395" y="2085"/>
                    <a:pt x="3417" y="1988"/>
                  </a:cubicBezTo>
                  <a:cubicBezTo>
                    <a:pt x="3447" y="1851"/>
                    <a:pt x="3457" y="1713"/>
                    <a:pt x="3457" y="1566"/>
                  </a:cubicBezTo>
                  <a:cubicBezTo>
                    <a:pt x="3537" y="1027"/>
                    <a:pt x="3736" y="290"/>
                    <a:pt x="4157" y="290"/>
                  </a:cubicBezTo>
                  <a:close/>
                  <a:moveTo>
                    <a:pt x="4232" y="1"/>
                  </a:moveTo>
                  <a:cubicBezTo>
                    <a:pt x="4158" y="1"/>
                    <a:pt x="4086" y="8"/>
                    <a:pt x="4016" y="25"/>
                  </a:cubicBezTo>
                  <a:cubicBezTo>
                    <a:pt x="3624" y="123"/>
                    <a:pt x="3388" y="437"/>
                    <a:pt x="3241" y="790"/>
                  </a:cubicBezTo>
                  <a:cubicBezTo>
                    <a:pt x="3123" y="633"/>
                    <a:pt x="2946" y="506"/>
                    <a:pt x="2701" y="466"/>
                  </a:cubicBezTo>
                  <a:cubicBezTo>
                    <a:pt x="2613" y="449"/>
                    <a:pt x="2513" y="439"/>
                    <a:pt x="2410" y="439"/>
                  </a:cubicBezTo>
                  <a:cubicBezTo>
                    <a:pt x="2049" y="439"/>
                    <a:pt x="1636" y="556"/>
                    <a:pt x="1483" y="869"/>
                  </a:cubicBezTo>
                  <a:cubicBezTo>
                    <a:pt x="1365" y="1105"/>
                    <a:pt x="1444" y="1380"/>
                    <a:pt x="1572" y="1615"/>
                  </a:cubicBezTo>
                  <a:cubicBezTo>
                    <a:pt x="1385" y="1540"/>
                    <a:pt x="1199" y="1491"/>
                    <a:pt x="1017" y="1491"/>
                  </a:cubicBezTo>
                  <a:cubicBezTo>
                    <a:pt x="892" y="1491"/>
                    <a:pt x="768" y="1514"/>
                    <a:pt x="649" y="1566"/>
                  </a:cubicBezTo>
                  <a:cubicBezTo>
                    <a:pt x="236" y="1743"/>
                    <a:pt x="1" y="2332"/>
                    <a:pt x="226" y="2725"/>
                  </a:cubicBezTo>
                  <a:cubicBezTo>
                    <a:pt x="403" y="3039"/>
                    <a:pt x="786" y="3157"/>
                    <a:pt x="1140" y="3216"/>
                  </a:cubicBezTo>
                  <a:cubicBezTo>
                    <a:pt x="855" y="3324"/>
                    <a:pt x="599" y="3471"/>
                    <a:pt x="433" y="3687"/>
                  </a:cubicBezTo>
                  <a:cubicBezTo>
                    <a:pt x="118" y="4090"/>
                    <a:pt x="413" y="4600"/>
                    <a:pt x="776" y="4855"/>
                  </a:cubicBezTo>
                  <a:cubicBezTo>
                    <a:pt x="940" y="4970"/>
                    <a:pt x="1117" y="5018"/>
                    <a:pt x="1295" y="5018"/>
                  </a:cubicBezTo>
                  <a:cubicBezTo>
                    <a:pt x="1619" y="5018"/>
                    <a:pt x="1946" y="4858"/>
                    <a:pt x="2200" y="4649"/>
                  </a:cubicBezTo>
                  <a:cubicBezTo>
                    <a:pt x="2298" y="4561"/>
                    <a:pt x="2387" y="4472"/>
                    <a:pt x="2475" y="4374"/>
                  </a:cubicBezTo>
                  <a:lnTo>
                    <a:pt x="2475" y="4374"/>
                  </a:lnTo>
                  <a:cubicBezTo>
                    <a:pt x="2426" y="4914"/>
                    <a:pt x="2465" y="5474"/>
                    <a:pt x="2789" y="5837"/>
                  </a:cubicBezTo>
                  <a:cubicBezTo>
                    <a:pt x="2970" y="6043"/>
                    <a:pt x="3236" y="6126"/>
                    <a:pt x="3510" y="6126"/>
                  </a:cubicBezTo>
                  <a:cubicBezTo>
                    <a:pt x="3772" y="6126"/>
                    <a:pt x="4041" y="6051"/>
                    <a:pt x="4252" y="5936"/>
                  </a:cubicBezTo>
                  <a:cubicBezTo>
                    <a:pt x="4723" y="5661"/>
                    <a:pt x="4743" y="5170"/>
                    <a:pt x="4556" y="4708"/>
                  </a:cubicBezTo>
                  <a:cubicBezTo>
                    <a:pt x="4547" y="4689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66" y="5088"/>
                    <a:pt x="5665" y="5088"/>
                  </a:cubicBezTo>
                  <a:cubicBezTo>
                    <a:pt x="5747" y="5088"/>
                    <a:pt x="5830" y="5080"/>
                    <a:pt x="5911" y="5062"/>
                  </a:cubicBezTo>
                  <a:cubicBezTo>
                    <a:pt x="6393" y="4944"/>
                    <a:pt x="6795" y="4394"/>
                    <a:pt x="6638" y="3893"/>
                  </a:cubicBezTo>
                  <a:cubicBezTo>
                    <a:pt x="6501" y="3461"/>
                    <a:pt x="5961" y="3314"/>
                    <a:pt x="5548" y="3235"/>
                  </a:cubicBezTo>
                  <a:cubicBezTo>
                    <a:pt x="5872" y="3157"/>
                    <a:pt x="6186" y="3039"/>
                    <a:pt x="6412" y="2833"/>
                  </a:cubicBezTo>
                  <a:cubicBezTo>
                    <a:pt x="6795" y="2489"/>
                    <a:pt x="6599" y="2008"/>
                    <a:pt x="6236" y="1723"/>
                  </a:cubicBezTo>
                  <a:cubicBezTo>
                    <a:pt x="6054" y="1579"/>
                    <a:pt x="5850" y="1521"/>
                    <a:pt x="5642" y="1521"/>
                  </a:cubicBezTo>
                  <a:cubicBezTo>
                    <a:pt x="5368" y="1521"/>
                    <a:pt x="5087" y="1623"/>
                    <a:pt x="4841" y="1762"/>
                  </a:cubicBezTo>
                  <a:cubicBezTo>
                    <a:pt x="5028" y="1409"/>
                    <a:pt x="5195" y="977"/>
                    <a:pt x="5097" y="584"/>
                  </a:cubicBezTo>
                  <a:cubicBezTo>
                    <a:pt x="5006" y="207"/>
                    <a:pt x="4607" y="1"/>
                    <a:pt x="4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4" name="Google Shape;4054;p21"/>
            <p:cNvSpPr/>
            <p:nvPr/>
          </p:nvSpPr>
          <p:spPr>
            <a:xfrm>
              <a:off x="7386813" y="1654411"/>
              <a:ext cx="211950" cy="190899"/>
            </a:xfrm>
            <a:custGeom>
              <a:avLst/>
              <a:gdLst/>
              <a:ahLst/>
              <a:cxnLst/>
              <a:rect l="l" t="t" r="r" b="b"/>
              <a:pathLst>
                <a:path w="6796" h="6121" extrusionOk="0">
                  <a:moveTo>
                    <a:pt x="3109" y="283"/>
                  </a:moveTo>
                  <a:cubicBezTo>
                    <a:pt x="3339" y="283"/>
                    <a:pt x="3577" y="395"/>
                    <a:pt x="3692" y="587"/>
                  </a:cubicBezTo>
                  <a:cubicBezTo>
                    <a:pt x="3899" y="911"/>
                    <a:pt x="3899" y="1363"/>
                    <a:pt x="3869" y="1736"/>
                  </a:cubicBezTo>
                  <a:cubicBezTo>
                    <a:pt x="3859" y="2001"/>
                    <a:pt x="3820" y="2276"/>
                    <a:pt x="3761" y="2541"/>
                  </a:cubicBezTo>
                  <a:cubicBezTo>
                    <a:pt x="3740" y="2629"/>
                    <a:pt x="3803" y="2662"/>
                    <a:pt x="3887" y="2662"/>
                  </a:cubicBezTo>
                  <a:cubicBezTo>
                    <a:pt x="4000" y="2662"/>
                    <a:pt x="4150" y="2603"/>
                    <a:pt x="4183" y="2541"/>
                  </a:cubicBezTo>
                  <a:cubicBezTo>
                    <a:pt x="4360" y="2217"/>
                    <a:pt x="4596" y="1903"/>
                    <a:pt x="4871" y="1657"/>
                  </a:cubicBezTo>
                  <a:cubicBezTo>
                    <a:pt x="5020" y="1524"/>
                    <a:pt x="5195" y="1396"/>
                    <a:pt x="5384" y="1396"/>
                  </a:cubicBezTo>
                  <a:cubicBezTo>
                    <a:pt x="5432" y="1396"/>
                    <a:pt x="5480" y="1404"/>
                    <a:pt x="5529" y="1422"/>
                  </a:cubicBezTo>
                  <a:cubicBezTo>
                    <a:pt x="5764" y="1500"/>
                    <a:pt x="6029" y="1814"/>
                    <a:pt x="6059" y="2070"/>
                  </a:cubicBezTo>
                  <a:cubicBezTo>
                    <a:pt x="6147" y="2737"/>
                    <a:pt x="4763" y="2855"/>
                    <a:pt x="4321" y="2895"/>
                  </a:cubicBezTo>
                  <a:cubicBezTo>
                    <a:pt x="4103" y="2923"/>
                    <a:pt x="3976" y="3180"/>
                    <a:pt x="4242" y="3180"/>
                  </a:cubicBezTo>
                  <a:cubicBezTo>
                    <a:pt x="4251" y="3180"/>
                    <a:pt x="4261" y="3180"/>
                    <a:pt x="4272" y="3179"/>
                  </a:cubicBezTo>
                  <a:cubicBezTo>
                    <a:pt x="4370" y="3169"/>
                    <a:pt x="4478" y="3160"/>
                    <a:pt x="4596" y="3150"/>
                  </a:cubicBezTo>
                  <a:cubicBezTo>
                    <a:pt x="4710" y="3141"/>
                    <a:pt x="4835" y="3135"/>
                    <a:pt x="4963" y="3135"/>
                  </a:cubicBezTo>
                  <a:cubicBezTo>
                    <a:pt x="5545" y="3135"/>
                    <a:pt x="6200" y="3257"/>
                    <a:pt x="6216" y="3788"/>
                  </a:cubicBezTo>
                  <a:cubicBezTo>
                    <a:pt x="6226" y="3975"/>
                    <a:pt x="6147" y="4299"/>
                    <a:pt x="5921" y="4338"/>
                  </a:cubicBezTo>
                  <a:cubicBezTo>
                    <a:pt x="5901" y="4342"/>
                    <a:pt x="5881" y="4343"/>
                    <a:pt x="5860" y="4343"/>
                  </a:cubicBezTo>
                  <a:cubicBezTo>
                    <a:pt x="5653" y="4343"/>
                    <a:pt x="5405" y="4181"/>
                    <a:pt x="5254" y="4083"/>
                  </a:cubicBezTo>
                  <a:cubicBezTo>
                    <a:pt x="4939" y="3896"/>
                    <a:pt x="4655" y="3660"/>
                    <a:pt x="4390" y="3405"/>
                  </a:cubicBezTo>
                  <a:cubicBezTo>
                    <a:pt x="4361" y="3376"/>
                    <a:pt x="4315" y="3364"/>
                    <a:pt x="4263" y="3364"/>
                  </a:cubicBezTo>
                  <a:cubicBezTo>
                    <a:pt x="4155" y="3364"/>
                    <a:pt x="4024" y="3417"/>
                    <a:pt x="3977" y="3484"/>
                  </a:cubicBezTo>
                  <a:cubicBezTo>
                    <a:pt x="3958" y="3523"/>
                    <a:pt x="3958" y="3552"/>
                    <a:pt x="3997" y="3592"/>
                  </a:cubicBezTo>
                  <a:cubicBezTo>
                    <a:pt x="4193" y="3788"/>
                    <a:pt x="4380" y="4004"/>
                    <a:pt x="4547" y="4240"/>
                  </a:cubicBezTo>
                  <a:cubicBezTo>
                    <a:pt x="4704" y="4456"/>
                    <a:pt x="5136" y="5045"/>
                    <a:pt x="4841" y="5300"/>
                  </a:cubicBezTo>
                  <a:cubicBezTo>
                    <a:pt x="4761" y="5375"/>
                    <a:pt x="4625" y="5407"/>
                    <a:pt x="4486" y="5407"/>
                  </a:cubicBezTo>
                  <a:cubicBezTo>
                    <a:pt x="4352" y="5407"/>
                    <a:pt x="4216" y="5378"/>
                    <a:pt x="4124" y="5330"/>
                  </a:cubicBezTo>
                  <a:cubicBezTo>
                    <a:pt x="3948" y="5231"/>
                    <a:pt x="3859" y="5055"/>
                    <a:pt x="3820" y="4868"/>
                  </a:cubicBezTo>
                  <a:cubicBezTo>
                    <a:pt x="3791" y="4740"/>
                    <a:pt x="3771" y="4613"/>
                    <a:pt x="3771" y="4485"/>
                  </a:cubicBezTo>
                  <a:cubicBezTo>
                    <a:pt x="3791" y="4358"/>
                    <a:pt x="3810" y="4220"/>
                    <a:pt x="3820" y="4092"/>
                  </a:cubicBezTo>
                  <a:cubicBezTo>
                    <a:pt x="3824" y="4003"/>
                    <a:pt x="3756" y="3968"/>
                    <a:pt x="3673" y="3968"/>
                  </a:cubicBezTo>
                  <a:cubicBezTo>
                    <a:pt x="3555" y="3968"/>
                    <a:pt x="3405" y="4040"/>
                    <a:pt x="3388" y="4132"/>
                  </a:cubicBezTo>
                  <a:cubicBezTo>
                    <a:pt x="3359" y="4269"/>
                    <a:pt x="3339" y="4416"/>
                    <a:pt x="3339" y="4564"/>
                  </a:cubicBezTo>
                  <a:cubicBezTo>
                    <a:pt x="3258" y="5103"/>
                    <a:pt x="3059" y="5840"/>
                    <a:pt x="2639" y="5840"/>
                  </a:cubicBezTo>
                  <a:cubicBezTo>
                    <a:pt x="2546" y="5840"/>
                    <a:pt x="2443" y="5804"/>
                    <a:pt x="2328" y="5722"/>
                  </a:cubicBezTo>
                  <a:cubicBezTo>
                    <a:pt x="1650" y="5241"/>
                    <a:pt x="2583" y="3926"/>
                    <a:pt x="2936" y="3484"/>
                  </a:cubicBezTo>
                  <a:cubicBezTo>
                    <a:pt x="3032" y="3359"/>
                    <a:pt x="2917" y="3295"/>
                    <a:pt x="2789" y="3295"/>
                  </a:cubicBezTo>
                  <a:cubicBezTo>
                    <a:pt x="2705" y="3295"/>
                    <a:pt x="2616" y="3322"/>
                    <a:pt x="2573" y="3376"/>
                  </a:cubicBezTo>
                  <a:cubicBezTo>
                    <a:pt x="2357" y="3660"/>
                    <a:pt x="2082" y="3935"/>
                    <a:pt x="1778" y="4122"/>
                  </a:cubicBezTo>
                  <a:cubicBezTo>
                    <a:pt x="1629" y="4226"/>
                    <a:pt x="1445" y="4319"/>
                    <a:pt x="1263" y="4319"/>
                  </a:cubicBezTo>
                  <a:cubicBezTo>
                    <a:pt x="1205" y="4319"/>
                    <a:pt x="1147" y="4310"/>
                    <a:pt x="1090" y="4289"/>
                  </a:cubicBezTo>
                  <a:cubicBezTo>
                    <a:pt x="874" y="4200"/>
                    <a:pt x="580" y="3886"/>
                    <a:pt x="599" y="3641"/>
                  </a:cubicBezTo>
                  <a:cubicBezTo>
                    <a:pt x="609" y="3238"/>
                    <a:pt x="1365" y="3130"/>
                    <a:pt x="1650" y="3071"/>
                  </a:cubicBezTo>
                  <a:cubicBezTo>
                    <a:pt x="1964" y="3012"/>
                    <a:pt x="2288" y="2963"/>
                    <a:pt x="2603" y="2953"/>
                  </a:cubicBezTo>
                  <a:cubicBezTo>
                    <a:pt x="2830" y="2934"/>
                    <a:pt x="2939" y="2668"/>
                    <a:pt x="2680" y="2668"/>
                  </a:cubicBezTo>
                  <a:cubicBezTo>
                    <a:pt x="2671" y="2668"/>
                    <a:pt x="2661" y="2668"/>
                    <a:pt x="2652" y="2669"/>
                  </a:cubicBezTo>
                  <a:cubicBezTo>
                    <a:pt x="2492" y="2680"/>
                    <a:pt x="2309" y="2690"/>
                    <a:pt x="2116" y="2690"/>
                  </a:cubicBezTo>
                  <a:cubicBezTo>
                    <a:pt x="1621" y="2690"/>
                    <a:pt x="1069" y="2622"/>
                    <a:pt x="737" y="2325"/>
                  </a:cubicBezTo>
                  <a:cubicBezTo>
                    <a:pt x="472" y="2080"/>
                    <a:pt x="531" y="1461"/>
                    <a:pt x="914" y="1343"/>
                  </a:cubicBezTo>
                  <a:cubicBezTo>
                    <a:pt x="963" y="1327"/>
                    <a:pt x="1016" y="1319"/>
                    <a:pt x="1070" y="1319"/>
                  </a:cubicBezTo>
                  <a:cubicBezTo>
                    <a:pt x="1433" y="1319"/>
                    <a:pt x="1875" y="1655"/>
                    <a:pt x="2131" y="1834"/>
                  </a:cubicBezTo>
                  <a:cubicBezTo>
                    <a:pt x="2416" y="2030"/>
                    <a:pt x="2691" y="2266"/>
                    <a:pt x="2936" y="2512"/>
                  </a:cubicBezTo>
                  <a:cubicBezTo>
                    <a:pt x="2966" y="2542"/>
                    <a:pt x="3015" y="2554"/>
                    <a:pt x="3070" y="2554"/>
                  </a:cubicBezTo>
                  <a:cubicBezTo>
                    <a:pt x="3229" y="2554"/>
                    <a:pt x="3434" y="2445"/>
                    <a:pt x="3339" y="2335"/>
                  </a:cubicBezTo>
                  <a:cubicBezTo>
                    <a:pt x="3162" y="2129"/>
                    <a:pt x="2995" y="1903"/>
                    <a:pt x="2858" y="1667"/>
                  </a:cubicBezTo>
                  <a:cubicBezTo>
                    <a:pt x="2681" y="1373"/>
                    <a:pt x="2406" y="842"/>
                    <a:pt x="2642" y="509"/>
                  </a:cubicBezTo>
                  <a:cubicBezTo>
                    <a:pt x="2750" y="353"/>
                    <a:pt x="2927" y="283"/>
                    <a:pt x="3109" y="283"/>
                  </a:cubicBezTo>
                  <a:close/>
                  <a:moveTo>
                    <a:pt x="3280" y="0"/>
                  </a:moveTo>
                  <a:cubicBezTo>
                    <a:pt x="3020" y="0"/>
                    <a:pt x="2753" y="75"/>
                    <a:pt x="2544" y="194"/>
                  </a:cubicBezTo>
                  <a:cubicBezTo>
                    <a:pt x="2072" y="459"/>
                    <a:pt x="2062" y="960"/>
                    <a:pt x="2249" y="1422"/>
                  </a:cubicBezTo>
                  <a:cubicBezTo>
                    <a:pt x="2249" y="1432"/>
                    <a:pt x="2259" y="1441"/>
                    <a:pt x="2259" y="1461"/>
                  </a:cubicBezTo>
                  <a:cubicBezTo>
                    <a:pt x="1928" y="1243"/>
                    <a:pt x="1536" y="1038"/>
                    <a:pt x="1140" y="1038"/>
                  </a:cubicBezTo>
                  <a:cubicBezTo>
                    <a:pt x="1055" y="1038"/>
                    <a:pt x="969" y="1047"/>
                    <a:pt x="884" y="1068"/>
                  </a:cubicBezTo>
                  <a:cubicBezTo>
                    <a:pt x="403" y="1176"/>
                    <a:pt x="1" y="1736"/>
                    <a:pt x="158" y="2227"/>
                  </a:cubicBezTo>
                  <a:cubicBezTo>
                    <a:pt x="305" y="2659"/>
                    <a:pt x="835" y="2816"/>
                    <a:pt x="1248" y="2885"/>
                  </a:cubicBezTo>
                  <a:cubicBezTo>
                    <a:pt x="923" y="2963"/>
                    <a:pt x="609" y="3081"/>
                    <a:pt x="383" y="3297"/>
                  </a:cubicBezTo>
                  <a:cubicBezTo>
                    <a:pt x="1" y="3641"/>
                    <a:pt x="197" y="4112"/>
                    <a:pt x="560" y="4407"/>
                  </a:cubicBezTo>
                  <a:cubicBezTo>
                    <a:pt x="739" y="4548"/>
                    <a:pt x="940" y="4605"/>
                    <a:pt x="1145" y="4605"/>
                  </a:cubicBezTo>
                  <a:cubicBezTo>
                    <a:pt x="1425" y="4605"/>
                    <a:pt x="1711" y="4499"/>
                    <a:pt x="1954" y="4358"/>
                  </a:cubicBezTo>
                  <a:lnTo>
                    <a:pt x="1954" y="4358"/>
                  </a:lnTo>
                  <a:cubicBezTo>
                    <a:pt x="1768" y="4721"/>
                    <a:pt x="1601" y="5153"/>
                    <a:pt x="1699" y="5536"/>
                  </a:cubicBezTo>
                  <a:cubicBezTo>
                    <a:pt x="1789" y="5920"/>
                    <a:pt x="2185" y="6120"/>
                    <a:pt x="2558" y="6120"/>
                  </a:cubicBezTo>
                  <a:cubicBezTo>
                    <a:pt x="2634" y="6120"/>
                    <a:pt x="2708" y="6112"/>
                    <a:pt x="2779" y="6095"/>
                  </a:cubicBezTo>
                  <a:cubicBezTo>
                    <a:pt x="3172" y="6007"/>
                    <a:pt x="3408" y="5683"/>
                    <a:pt x="3555" y="5330"/>
                  </a:cubicBezTo>
                  <a:cubicBezTo>
                    <a:pt x="3683" y="5497"/>
                    <a:pt x="3850" y="5614"/>
                    <a:pt x="4095" y="5663"/>
                  </a:cubicBezTo>
                  <a:cubicBezTo>
                    <a:pt x="4176" y="5678"/>
                    <a:pt x="4268" y="5686"/>
                    <a:pt x="4364" y="5686"/>
                  </a:cubicBezTo>
                  <a:cubicBezTo>
                    <a:pt x="4730" y="5686"/>
                    <a:pt x="5157" y="5570"/>
                    <a:pt x="5313" y="5251"/>
                  </a:cubicBezTo>
                  <a:cubicBezTo>
                    <a:pt x="5430" y="5015"/>
                    <a:pt x="5352" y="4750"/>
                    <a:pt x="5234" y="4505"/>
                  </a:cubicBezTo>
                  <a:lnTo>
                    <a:pt x="5234" y="4505"/>
                  </a:lnTo>
                  <a:cubicBezTo>
                    <a:pt x="5418" y="4582"/>
                    <a:pt x="5606" y="4631"/>
                    <a:pt x="5792" y="4631"/>
                  </a:cubicBezTo>
                  <a:cubicBezTo>
                    <a:pt x="5912" y="4631"/>
                    <a:pt x="6031" y="4610"/>
                    <a:pt x="6147" y="4564"/>
                  </a:cubicBezTo>
                  <a:cubicBezTo>
                    <a:pt x="6560" y="4387"/>
                    <a:pt x="6795" y="3798"/>
                    <a:pt x="6569" y="3395"/>
                  </a:cubicBezTo>
                  <a:cubicBezTo>
                    <a:pt x="6393" y="3091"/>
                    <a:pt x="6010" y="2973"/>
                    <a:pt x="5656" y="2914"/>
                  </a:cubicBezTo>
                  <a:cubicBezTo>
                    <a:pt x="5941" y="2806"/>
                    <a:pt x="6196" y="2649"/>
                    <a:pt x="6363" y="2433"/>
                  </a:cubicBezTo>
                  <a:cubicBezTo>
                    <a:pt x="6677" y="2030"/>
                    <a:pt x="6383" y="1530"/>
                    <a:pt x="6019" y="1274"/>
                  </a:cubicBezTo>
                  <a:cubicBezTo>
                    <a:pt x="5854" y="1158"/>
                    <a:pt x="5675" y="1109"/>
                    <a:pt x="5494" y="1109"/>
                  </a:cubicBezTo>
                  <a:cubicBezTo>
                    <a:pt x="5172" y="1109"/>
                    <a:pt x="4848" y="1266"/>
                    <a:pt x="4596" y="1481"/>
                  </a:cubicBezTo>
                  <a:cubicBezTo>
                    <a:pt x="4498" y="1559"/>
                    <a:pt x="4409" y="1657"/>
                    <a:pt x="4321" y="1746"/>
                  </a:cubicBezTo>
                  <a:cubicBezTo>
                    <a:pt x="4370" y="1216"/>
                    <a:pt x="4331" y="646"/>
                    <a:pt x="4007" y="293"/>
                  </a:cubicBezTo>
                  <a:cubicBezTo>
                    <a:pt x="3824" y="85"/>
                    <a:pt x="3556" y="0"/>
                    <a:pt x="32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5" name="Google Shape;4055;p21"/>
            <p:cNvSpPr/>
            <p:nvPr/>
          </p:nvSpPr>
          <p:spPr>
            <a:xfrm>
              <a:off x="7726102" y="1662769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57" y="290"/>
                  </a:moveTo>
                  <a:cubicBezTo>
                    <a:pt x="4250" y="290"/>
                    <a:pt x="4353" y="326"/>
                    <a:pt x="4468" y="407"/>
                  </a:cubicBezTo>
                  <a:cubicBezTo>
                    <a:pt x="5156" y="889"/>
                    <a:pt x="4213" y="2195"/>
                    <a:pt x="3870" y="2636"/>
                  </a:cubicBezTo>
                  <a:cubicBezTo>
                    <a:pt x="3770" y="2765"/>
                    <a:pt x="3877" y="2828"/>
                    <a:pt x="4002" y="2828"/>
                  </a:cubicBezTo>
                  <a:cubicBezTo>
                    <a:pt x="4087" y="2828"/>
                    <a:pt x="4180" y="2800"/>
                    <a:pt x="4223" y="2744"/>
                  </a:cubicBezTo>
                  <a:cubicBezTo>
                    <a:pt x="4449" y="2460"/>
                    <a:pt x="4714" y="2195"/>
                    <a:pt x="5018" y="1998"/>
                  </a:cubicBezTo>
                  <a:cubicBezTo>
                    <a:pt x="5173" y="1902"/>
                    <a:pt x="5351" y="1806"/>
                    <a:pt x="5529" y="1806"/>
                  </a:cubicBezTo>
                  <a:cubicBezTo>
                    <a:pt x="5588" y="1806"/>
                    <a:pt x="5647" y="1817"/>
                    <a:pt x="5706" y="1841"/>
                  </a:cubicBezTo>
                  <a:cubicBezTo>
                    <a:pt x="5922" y="1920"/>
                    <a:pt x="6216" y="2234"/>
                    <a:pt x="6206" y="2479"/>
                  </a:cubicBezTo>
                  <a:cubicBezTo>
                    <a:pt x="6187" y="2882"/>
                    <a:pt x="5431" y="3000"/>
                    <a:pt x="5146" y="3059"/>
                  </a:cubicBezTo>
                  <a:cubicBezTo>
                    <a:pt x="4832" y="3117"/>
                    <a:pt x="4508" y="3157"/>
                    <a:pt x="4194" y="3176"/>
                  </a:cubicBezTo>
                  <a:cubicBezTo>
                    <a:pt x="3975" y="3195"/>
                    <a:pt x="3858" y="3462"/>
                    <a:pt x="4116" y="3462"/>
                  </a:cubicBezTo>
                  <a:cubicBezTo>
                    <a:pt x="4125" y="3462"/>
                    <a:pt x="4135" y="3462"/>
                    <a:pt x="4144" y="3461"/>
                  </a:cubicBezTo>
                  <a:cubicBezTo>
                    <a:pt x="4308" y="3450"/>
                    <a:pt x="4495" y="3440"/>
                    <a:pt x="4690" y="3440"/>
                  </a:cubicBezTo>
                  <a:cubicBezTo>
                    <a:pt x="5185" y="3440"/>
                    <a:pt x="5728" y="3506"/>
                    <a:pt x="6059" y="3795"/>
                  </a:cubicBezTo>
                  <a:cubicBezTo>
                    <a:pt x="6334" y="4040"/>
                    <a:pt x="6265" y="4669"/>
                    <a:pt x="5892" y="4787"/>
                  </a:cubicBezTo>
                  <a:cubicBezTo>
                    <a:pt x="5844" y="4801"/>
                    <a:pt x="5793" y="4808"/>
                    <a:pt x="5740" y="4808"/>
                  </a:cubicBezTo>
                  <a:cubicBezTo>
                    <a:pt x="5370" y="4808"/>
                    <a:pt x="4924" y="4476"/>
                    <a:pt x="4675" y="4296"/>
                  </a:cubicBezTo>
                  <a:cubicBezTo>
                    <a:pt x="4380" y="4090"/>
                    <a:pt x="4115" y="3864"/>
                    <a:pt x="3860" y="3608"/>
                  </a:cubicBezTo>
                  <a:cubicBezTo>
                    <a:pt x="3830" y="3579"/>
                    <a:pt x="3781" y="3566"/>
                    <a:pt x="3727" y="3566"/>
                  </a:cubicBezTo>
                  <a:cubicBezTo>
                    <a:pt x="3568" y="3566"/>
                    <a:pt x="3364" y="3678"/>
                    <a:pt x="3467" y="3795"/>
                  </a:cubicBezTo>
                  <a:cubicBezTo>
                    <a:pt x="3644" y="4001"/>
                    <a:pt x="3801" y="4227"/>
                    <a:pt x="3938" y="4463"/>
                  </a:cubicBezTo>
                  <a:cubicBezTo>
                    <a:pt x="4115" y="4757"/>
                    <a:pt x="4390" y="5278"/>
                    <a:pt x="4154" y="5611"/>
                  </a:cubicBezTo>
                  <a:cubicBezTo>
                    <a:pt x="4044" y="5770"/>
                    <a:pt x="3864" y="5841"/>
                    <a:pt x="3679" y="5841"/>
                  </a:cubicBezTo>
                  <a:cubicBezTo>
                    <a:pt x="3451" y="5841"/>
                    <a:pt x="3217" y="5733"/>
                    <a:pt x="3104" y="554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7" y="4119"/>
                    <a:pt x="2976" y="3844"/>
                    <a:pt x="3045" y="3579"/>
                  </a:cubicBezTo>
                  <a:cubicBezTo>
                    <a:pt x="3065" y="3492"/>
                    <a:pt x="3004" y="3459"/>
                    <a:pt x="2922" y="3459"/>
                  </a:cubicBezTo>
                  <a:cubicBezTo>
                    <a:pt x="2809" y="3459"/>
                    <a:pt x="2657" y="3521"/>
                    <a:pt x="2623" y="3589"/>
                  </a:cubicBezTo>
                  <a:cubicBezTo>
                    <a:pt x="2436" y="3913"/>
                    <a:pt x="2210" y="4227"/>
                    <a:pt x="1925" y="4472"/>
                  </a:cubicBezTo>
                  <a:cubicBezTo>
                    <a:pt x="1783" y="4599"/>
                    <a:pt x="1608" y="4733"/>
                    <a:pt x="1411" y="4733"/>
                  </a:cubicBezTo>
                  <a:cubicBezTo>
                    <a:pt x="1365" y="4733"/>
                    <a:pt x="1317" y="4725"/>
                    <a:pt x="1267" y="4708"/>
                  </a:cubicBezTo>
                  <a:cubicBezTo>
                    <a:pt x="1032" y="4620"/>
                    <a:pt x="767" y="4315"/>
                    <a:pt x="737" y="4060"/>
                  </a:cubicBezTo>
                  <a:cubicBezTo>
                    <a:pt x="649" y="3392"/>
                    <a:pt x="2033" y="3265"/>
                    <a:pt x="2485" y="3225"/>
                  </a:cubicBezTo>
                  <a:cubicBezTo>
                    <a:pt x="2700" y="3207"/>
                    <a:pt x="2817" y="2948"/>
                    <a:pt x="2566" y="2948"/>
                  </a:cubicBezTo>
                  <a:cubicBezTo>
                    <a:pt x="2553" y="2948"/>
                    <a:pt x="2539" y="2949"/>
                    <a:pt x="2524" y="2951"/>
                  </a:cubicBezTo>
                  <a:cubicBezTo>
                    <a:pt x="2426" y="2951"/>
                    <a:pt x="2318" y="2960"/>
                    <a:pt x="2200" y="2980"/>
                  </a:cubicBezTo>
                  <a:cubicBezTo>
                    <a:pt x="2096" y="2987"/>
                    <a:pt x="1981" y="2991"/>
                    <a:pt x="1862" y="2991"/>
                  </a:cubicBezTo>
                  <a:cubicBezTo>
                    <a:pt x="1277" y="2991"/>
                    <a:pt x="596" y="2879"/>
                    <a:pt x="580" y="2332"/>
                  </a:cubicBezTo>
                  <a:cubicBezTo>
                    <a:pt x="570" y="2145"/>
                    <a:pt x="659" y="1821"/>
                    <a:pt x="875" y="1782"/>
                  </a:cubicBezTo>
                  <a:cubicBezTo>
                    <a:pt x="895" y="1778"/>
                    <a:pt x="915" y="1777"/>
                    <a:pt x="936" y="1777"/>
                  </a:cubicBezTo>
                  <a:cubicBezTo>
                    <a:pt x="1143" y="1777"/>
                    <a:pt x="1392" y="1939"/>
                    <a:pt x="1552" y="2037"/>
                  </a:cubicBezTo>
                  <a:cubicBezTo>
                    <a:pt x="1857" y="2224"/>
                    <a:pt x="2151" y="2460"/>
                    <a:pt x="2406" y="2715"/>
                  </a:cubicBezTo>
                  <a:cubicBezTo>
                    <a:pt x="2435" y="2747"/>
                    <a:pt x="2481" y="2760"/>
                    <a:pt x="2533" y="2760"/>
                  </a:cubicBezTo>
                  <a:cubicBezTo>
                    <a:pt x="2641" y="2760"/>
                    <a:pt x="2772" y="2703"/>
                    <a:pt x="2819" y="2636"/>
                  </a:cubicBezTo>
                  <a:cubicBezTo>
                    <a:pt x="2839" y="2607"/>
                    <a:pt x="2839" y="2568"/>
                    <a:pt x="2809" y="2538"/>
                  </a:cubicBezTo>
                  <a:cubicBezTo>
                    <a:pt x="2603" y="234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7" y="748"/>
                    <a:pt x="2166" y="718"/>
                    <a:pt x="2298" y="718"/>
                  </a:cubicBezTo>
                  <a:cubicBezTo>
                    <a:pt x="2435" y="718"/>
                    <a:pt x="2576" y="750"/>
                    <a:pt x="2672" y="800"/>
                  </a:cubicBezTo>
                  <a:cubicBezTo>
                    <a:pt x="2848" y="889"/>
                    <a:pt x="2937" y="1075"/>
                    <a:pt x="2986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72"/>
                    <a:pt x="2986" y="1900"/>
                    <a:pt x="2976" y="2028"/>
                  </a:cubicBezTo>
                  <a:cubicBezTo>
                    <a:pt x="2976" y="2118"/>
                    <a:pt x="3047" y="2155"/>
                    <a:pt x="3133" y="2155"/>
                  </a:cubicBezTo>
                  <a:cubicBezTo>
                    <a:pt x="3250" y="2155"/>
                    <a:pt x="3395" y="2085"/>
                    <a:pt x="3418" y="1988"/>
                  </a:cubicBezTo>
                  <a:cubicBezTo>
                    <a:pt x="3447" y="1851"/>
                    <a:pt x="3457" y="1713"/>
                    <a:pt x="3457" y="1566"/>
                  </a:cubicBezTo>
                  <a:cubicBezTo>
                    <a:pt x="3538" y="1027"/>
                    <a:pt x="3737" y="290"/>
                    <a:pt x="4157" y="290"/>
                  </a:cubicBezTo>
                  <a:close/>
                  <a:moveTo>
                    <a:pt x="4236" y="1"/>
                  </a:moveTo>
                  <a:cubicBezTo>
                    <a:pt x="4161" y="1"/>
                    <a:pt x="4088" y="8"/>
                    <a:pt x="4017" y="25"/>
                  </a:cubicBezTo>
                  <a:cubicBezTo>
                    <a:pt x="3624" y="123"/>
                    <a:pt x="3388" y="437"/>
                    <a:pt x="3241" y="790"/>
                  </a:cubicBezTo>
                  <a:cubicBezTo>
                    <a:pt x="3123" y="633"/>
                    <a:pt x="2947" y="506"/>
                    <a:pt x="2711" y="466"/>
                  </a:cubicBezTo>
                  <a:cubicBezTo>
                    <a:pt x="2623" y="449"/>
                    <a:pt x="2524" y="439"/>
                    <a:pt x="2420" y="439"/>
                  </a:cubicBezTo>
                  <a:cubicBezTo>
                    <a:pt x="2058" y="439"/>
                    <a:pt x="1644" y="556"/>
                    <a:pt x="1484" y="869"/>
                  </a:cubicBezTo>
                  <a:cubicBezTo>
                    <a:pt x="1366" y="1105"/>
                    <a:pt x="1444" y="1380"/>
                    <a:pt x="1572" y="1615"/>
                  </a:cubicBezTo>
                  <a:cubicBezTo>
                    <a:pt x="1391" y="1540"/>
                    <a:pt x="1204" y="1491"/>
                    <a:pt x="1020" y="1491"/>
                  </a:cubicBezTo>
                  <a:cubicBezTo>
                    <a:pt x="894" y="1491"/>
                    <a:pt x="769" y="1514"/>
                    <a:pt x="649" y="1566"/>
                  </a:cubicBezTo>
                  <a:cubicBezTo>
                    <a:pt x="237" y="1743"/>
                    <a:pt x="1" y="2332"/>
                    <a:pt x="227" y="2725"/>
                  </a:cubicBezTo>
                  <a:cubicBezTo>
                    <a:pt x="403" y="3039"/>
                    <a:pt x="786" y="3157"/>
                    <a:pt x="1140" y="3216"/>
                  </a:cubicBezTo>
                  <a:cubicBezTo>
                    <a:pt x="855" y="3324"/>
                    <a:pt x="610" y="3471"/>
                    <a:pt x="433" y="3687"/>
                  </a:cubicBezTo>
                  <a:cubicBezTo>
                    <a:pt x="119" y="4090"/>
                    <a:pt x="413" y="4600"/>
                    <a:pt x="777" y="4855"/>
                  </a:cubicBezTo>
                  <a:cubicBezTo>
                    <a:pt x="940" y="4970"/>
                    <a:pt x="1117" y="5018"/>
                    <a:pt x="1295" y="5018"/>
                  </a:cubicBezTo>
                  <a:cubicBezTo>
                    <a:pt x="1620" y="5018"/>
                    <a:pt x="1947" y="4858"/>
                    <a:pt x="2200" y="4649"/>
                  </a:cubicBezTo>
                  <a:cubicBezTo>
                    <a:pt x="2298" y="4561"/>
                    <a:pt x="2397" y="4472"/>
                    <a:pt x="2485" y="4374"/>
                  </a:cubicBezTo>
                  <a:lnTo>
                    <a:pt x="2485" y="4374"/>
                  </a:lnTo>
                  <a:cubicBezTo>
                    <a:pt x="2426" y="4905"/>
                    <a:pt x="2475" y="5474"/>
                    <a:pt x="2789" y="5837"/>
                  </a:cubicBezTo>
                  <a:cubicBezTo>
                    <a:pt x="2975" y="6043"/>
                    <a:pt x="3241" y="6126"/>
                    <a:pt x="3514" y="6126"/>
                  </a:cubicBezTo>
                  <a:cubicBezTo>
                    <a:pt x="3774" y="6126"/>
                    <a:pt x="4041" y="6051"/>
                    <a:pt x="4252" y="5936"/>
                  </a:cubicBezTo>
                  <a:cubicBezTo>
                    <a:pt x="4734" y="5661"/>
                    <a:pt x="4743" y="5170"/>
                    <a:pt x="4557" y="4708"/>
                  </a:cubicBezTo>
                  <a:cubicBezTo>
                    <a:pt x="4547" y="468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73" y="5088"/>
                    <a:pt x="5675" y="5088"/>
                  </a:cubicBezTo>
                  <a:cubicBezTo>
                    <a:pt x="5757" y="5088"/>
                    <a:pt x="5840" y="5080"/>
                    <a:pt x="5922" y="5062"/>
                  </a:cubicBezTo>
                  <a:cubicBezTo>
                    <a:pt x="6393" y="4944"/>
                    <a:pt x="6796" y="4394"/>
                    <a:pt x="6638" y="3893"/>
                  </a:cubicBezTo>
                  <a:cubicBezTo>
                    <a:pt x="6501" y="3461"/>
                    <a:pt x="5971" y="3314"/>
                    <a:pt x="5558" y="3235"/>
                  </a:cubicBezTo>
                  <a:cubicBezTo>
                    <a:pt x="5873" y="3157"/>
                    <a:pt x="6187" y="3039"/>
                    <a:pt x="6422" y="2833"/>
                  </a:cubicBezTo>
                  <a:cubicBezTo>
                    <a:pt x="6805" y="2489"/>
                    <a:pt x="6599" y="2008"/>
                    <a:pt x="6236" y="1723"/>
                  </a:cubicBezTo>
                  <a:cubicBezTo>
                    <a:pt x="6058" y="1579"/>
                    <a:pt x="5855" y="1521"/>
                    <a:pt x="5648" y="1521"/>
                  </a:cubicBezTo>
                  <a:cubicBezTo>
                    <a:pt x="5373" y="1521"/>
                    <a:pt x="5092" y="1623"/>
                    <a:pt x="4851" y="1762"/>
                  </a:cubicBezTo>
                  <a:cubicBezTo>
                    <a:pt x="5028" y="1409"/>
                    <a:pt x="5205" y="977"/>
                    <a:pt x="5107" y="584"/>
                  </a:cubicBezTo>
                  <a:cubicBezTo>
                    <a:pt x="5008" y="207"/>
                    <a:pt x="4615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6" name="Google Shape;4056;p21"/>
            <p:cNvSpPr/>
            <p:nvPr/>
          </p:nvSpPr>
          <p:spPr>
            <a:xfrm>
              <a:off x="8066015" y="1654411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3114" y="283"/>
                  </a:moveTo>
                  <a:cubicBezTo>
                    <a:pt x="3345" y="283"/>
                    <a:pt x="3582" y="395"/>
                    <a:pt x="3703" y="587"/>
                  </a:cubicBezTo>
                  <a:cubicBezTo>
                    <a:pt x="3899" y="911"/>
                    <a:pt x="3899" y="1363"/>
                    <a:pt x="3879" y="1736"/>
                  </a:cubicBezTo>
                  <a:cubicBezTo>
                    <a:pt x="3860" y="2001"/>
                    <a:pt x="3820" y="2276"/>
                    <a:pt x="3762" y="2541"/>
                  </a:cubicBezTo>
                  <a:cubicBezTo>
                    <a:pt x="3741" y="2629"/>
                    <a:pt x="3804" y="2662"/>
                    <a:pt x="3888" y="2662"/>
                  </a:cubicBezTo>
                  <a:cubicBezTo>
                    <a:pt x="4000" y="2662"/>
                    <a:pt x="4150" y="2603"/>
                    <a:pt x="4184" y="2541"/>
                  </a:cubicBezTo>
                  <a:cubicBezTo>
                    <a:pt x="4360" y="2217"/>
                    <a:pt x="4596" y="1903"/>
                    <a:pt x="4881" y="1657"/>
                  </a:cubicBezTo>
                  <a:cubicBezTo>
                    <a:pt x="5022" y="1524"/>
                    <a:pt x="5195" y="1396"/>
                    <a:pt x="5385" y="1396"/>
                  </a:cubicBezTo>
                  <a:cubicBezTo>
                    <a:pt x="5432" y="1396"/>
                    <a:pt x="5480" y="1404"/>
                    <a:pt x="5529" y="1422"/>
                  </a:cubicBezTo>
                  <a:cubicBezTo>
                    <a:pt x="5774" y="1500"/>
                    <a:pt x="6030" y="1814"/>
                    <a:pt x="6069" y="2070"/>
                  </a:cubicBezTo>
                  <a:cubicBezTo>
                    <a:pt x="6157" y="2737"/>
                    <a:pt x="4773" y="2865"/>
                    <a:pt x="4321" y="2895"/>
                  </a:cubicBezTo>
                  <a:cubicBezTo>
                    <a:pt x="4103" y="2923"/>
                    <a:pt x="3986" y="3180"/>
                    <a:pt x="4243" y="3180"/>
                  </a:cubicBezTo>
                  <a:cubicBezTo>
                    <a:pt x="4252" y="3180"/>
                    <a:pt x="4262" y="3180"/>
                    <a:pt x="4272" y="3179"/>
                  </a:cubicBezTo>
                  <a:cubicBezTo>
                    <a:pt x="4380" y="3169"/>
                    <a:pt x="4488" y="3160"/>
                    <a:pt x="4596" y="3150"/>
                  </a:cubicBezTo>
                  <a:cubicBezTo>
                    <a:pt x="4710" y="3141"/>
                    <a:pt x="4835" y="3135"/>
                    <a:pt x="4965" y="3135"/>
                  </a:cubicBezTo>
                  <a:cubicBezTo>
                    <a:pt x="5549" y="3135"/>
                    <a:pt x="6210" y="3257"/>
                    <a:pt x="6226" y="3788"/>
                  </a:cubicBezTo>
                  <a:cubicBezTo>
                    <a:pt x="6226" y="3975"/>
                    <a:pt x="6148" y="4299"/>
                    <a:pt x="5931" y="4338"/>
                  </a:cubicBezTo>
                  <a:cubicBezTo>
                    <a:pt x="5911" y="4342"/>
                    <a:pt x="5891" y="4343"/>
                    <a:pt x="5870" y="4343"/>
                  </a:cubicBezTo>
                  <a:cubicBezTo>
                    <a:pt x="5664" y="4343"/>
                    <a:pt x="5414" y="4181"/>
                    <a:pt x="5254" y="4083"/>
                  </a:cubicBezTo>
                  <a:cubicBezTo>
                    <a:pt x="4950" y="3896"/>
                    <a:pt x="4655" y="3660"/>
                    <a:pt x="4400" y="3405"/>
                  </a:cubicBezTo>
                  <a:cubicBezTo>
                    <a:pt x="4368" y="3376"/>
                    <a:pt x="4320" y="3364"/>
                    <a:pt x="4267" y="3364"/>
                  </a:cubicBezTo>
                  <a:cubicBezTo>
                    <a:pt x="4157" y="3364"/>
                    <a:pt x="4027" y="3417"/>
                    <a:pt x="3987" y="3484"/>
                  </a:cubicBezTo>
                  <a:cubicBezTo>
                    <a:pt x="3968" y="3523"/>
                    <a:pt x="3968" y="3552"/>
                    <a:pt x="3997" y="3592"/>
                  </a:cubicBezTo>
                  <a:cubicBezTo>
                    <a:pt x="4203" y="3788"/>
                    <a:pt x="4390" y="4004"/>
                    <a:pt x="4557" y="4240"/>
                  </a:cubicBezTo>
                  <a:cubicBezTo>
                    <a:pt x="4714" y="4456"/>
                    <a:pt x="5146" y="5045"/>
                    <a:pt x="4851" y="5300"/>
                  </a:cubicBezTo>
                  <a:cubicBezTo>
                    <a:pt x="4766" y="5375"/>
                    <a:pt x="4627" y="5407"/>
                    <a:pt x="4488" y="5407"/>
                  </a:cubicBezTo>
                  <a:cubicBezTo>
                    <a:pt x="4355" y="5407"/>
                    <a:pt x="4221" y="5378"/>
                    <a:pt x="4135" y="5330"/>
                  </a:cubicBezTo>
                  <a:cubicBezTo>
                    <a:pt x="3958" y="5231"/>
                    <a:pt x="3860" y="5055"/>
                    <a:pt x="3820" y="4868"/>
                  </a:cubicBezTo>
                  <a:cubicBezTo>
                    <a:pt x="3791" y="4740"/>
                    <a:pt x="3781" y="4613"/>
                    <a:pt x="3781" y="4485"/>
                  </a:cubicBezTo>
                  <a:cubicBezTo>
                    <a:pt x="3801" y="4358"/>
                    <a:pt x="3820" y="4220"/>
                    <a:pt x="3820" y="4092"/>
                  </a:cubicBezTo>
                  <a:cubicBezTo>
                    <a:pt x="3824" y="4003"/>
                    <a:pt x="3756" y="3968"/>
                    <a:pt x="3673" y="3968"/>
                  </a:cubicBezTo>
                  <a:cubicBezTo>
                    <a:pt x="3555" y="3968"/>
                    <a:pt x="3406" y="4040"/>
                    <a:pt x="3388" y="4132"/>
                  </a:cubicBezTo>
                  <a:cubicBezTo>
                    <a:pt x="3359" y="4269"/>
                    <a:pt x="3339" y="4416"/>
                    <a:pt x="3339" y="4564"/>
                  </a:cubicBezTo>
                  <a:cubicBezTo>
                    <a:pt x="3259" y="5103"/>
                    <a:pt x="3060" y="5840"/>
                    <a:pt x="2639" y="5840"/>
                  </a:cubicBezTo>
                  <a:cubicBezTo>
                    <a:pt x="2547" y="5840"/>
                    <a:pt x="2443" y="5804"/>
                    <a:pt x="2328" y="5722"/>
                  </a:cubicBezTo>
                  <a:cubicBezTo>
                    <a:pt x="1650" y="5241"/>
                    <a:pt x="2583" y="3926"/>
                    <a:pt x="2937" y="3484"/>
                  </a:cubicBezTo>
                  <a:cubicBezTo>
                    <a:pt x="3038" y="3359"/>
                    <a:pt x="2926" y="3295"/>
                    <a:pt x="2798" y="3295"/>
                  </a:cubicBezTo>
                  <a:cubicBezTo>
                    <a:pt x="2715" y="3295"/>
                    <a:pt x="2626" y="3322"/>
                    <a:pt x="2583" y="3376"/>
                  </a:cubicBezTo>
                  <a:cubicBezTo>
                    <a:pt x="2357" y="3660"/>
                    <a:pt x="2082" y="3935"/>
                    <a:pt x="1788" y="4122"/>
                  </a:cubicBezTo>
                  <a:cubicBezTo>
                    <a:pt x="1631" y="4226"/>
                    <a:pt x="1452" y="4319"/>
                    <a:pt x="1267" y="4319"/>
                  </a:cubicBezTo>
                  <a:cubicBezTo>
                    <a:pt x="1209" y="4319"/>
                    <a:pt x="1150" y="4310"/>
                    <a:pt x="1091" y="4289"/>
                  </a:cubicBezTo>
                  <a:cubicBezTo>
                    <a:pt x="875" y="4200"/>
                    <a:pt x="590" y="3886"/>
                    <a:pt x="600" y="3641"/>
                  </a:cubicBezTo>
                  <a:cubicBezTo>
                    <a:pt x="619" y="3238"/>
                    <a:pt x="1366" y="3130"/>
                    <a:pt x="1660" y="3071"/>
                  </a:cubicBezTo>
                  <a:cubicBezTo>
                    <a:pt x="1974" y="3012"/>
                    <a:pt x="2289" y="2963"/>
                    <a:pt x="2613" y="2953"/>
                  </a:cubicBezTo>
                  <a:cubicBezTo>
                    <a:pt x="2831" y="2934"/>
                    <a:pt x="2948" y="2668"/>
                    <a:pt x="2681" y="2668"/>
                  </a:cubicBezTo>
                  <a:cubicBezTo>
                    <a:pt x="2672" y="2668"/>
                    <a:pt x="2662" y="2668"/>
                    <a:pt x="2652" y="2669"/>
                  </a:cubicBezTo>
                  <a:cubicBezTo>
                    <a:pt x="2493" y="2680"/>
                    <a:pt x="2309" y="2690"/>
                    <a:pt x="2117" y="2690"/>
                  </a:cubicBezTo>
                  <a:cubicBezTo>
                    <a:pt x="1622" y="2690"/>
                    <a:pt x="1072" y="2622"/>
                    <a:pt x="747" y="2325"/>
                  </a:cubicBezTo>
                  <a:cubicBezTo>
                    <a:pt x="472" y="2080"/>
                    <a:pt x="541" y="1461"/>
                    <a:pt x="914" y="1343"/>
                  </a:cubicBezTo>
                  <a:cubicBezTo>
                    <a:pt x="965" y="1327"/>
                    <a:pt x="1018" y="1319"/>
                    <a:pt x="1074" y="1319"/>
                  </a:cubicBezTo>
                  <a:cubicBezTo>
                    <a:pt x="1443" y="1319"/>
                    <a:pt x="1884" y="1655"/>
                    <a:pt x="2132" y="1834"/>
                  </a:cubicBezTo>
                  <a:cubicBezTo>
                    <a:pt x="2416" y="2030"/>
                    <a:pt x="2691" y="2266"/>
                    <a:pt x="2937" y="2512"/>
                  </a:cubicBezTo>
                  <a:cubicBezTo>
                    <a:pt x="2969" y="2542"/>
                    <a:pt x="3020" y="2554"/>
                    <a:pt x="3076" y="2554"/>
                  </a:cubicBezTo>
                  <a:cubicBezTo>
                    <a:pt x="3239" y="2554"/>
                    <a:pt x="3442" y="2445"/>
                    <a:pt x="3339" y="2335"/>
                  </a:cubicBezTo>
                  <a:cubicBezTo>
                    <a:pt x="3163" y="2129"/>
                    <a:pt x="3005" y="1903"/>
                    <a:pt x="2868" y="1667"/>
                  </a:cubicBezTo>
                  <a:cubicBezTo>
                    <a:pt x="2691" y="1373"/>
                    <a:pt x="2406" y="842"/>
                    <a:pt x="2642" y="509"/>
                  </a:cubicBezTo>
                  <a:cubicBezTo>
                    <a:pt x="2755" y="353"/>
                    <a:pt x="2932" y="283"/>
                    <a:pt x="3114" y="283"/>
                  </a:cubicBezTo>
                  <a:close/>
                  <a:moveTo>
                    <a:pt x="3282" y="0"/>
                  </a:moveTo>
                  <a:cubicBezTo>
                    <a:pt x="3023" y="0"/>
                    <a:pt x="2758" y="75"/>
                    <a:pt x="2554" y="194"/>
                  </a:cubicBezTo>
                  <a:cubicBezTo>
                    <a:pt x="2073" y="459"/>
                    <a:pt x="2063" y="960"/>
                    <a:pt x="2249" y="1422"/>
                  </a:cubicBezTo>
                  <a:cubicBezTo>
                    <a:pt x="2249" y="1432"/>
                    <a:pt x="2259" y="1441"/>
                    <a:pt x="2269" y="1461"/>
                  </a:cubicBezTo>
                  <a:cubicBezTo>
                    <a:pt x="1930" y="1243"/>
                    <a:pt x="1537" y="1038"/>
                    <a:pt x="1140" y="1038"/>
                  </a:cubicBezTo>
                  <a:cubicBezTo>
                    <a:pt x="1055" y="1038"/>
                    <a:pt x="970" y="1047"/>
                    <a:pt x="885" y="1068"/>
                  </a:cubicBezTo>
                  <a:cubicBezTo>
                    <a:pt x="413" y="1176"/>
                    <a:pt x="11" y="1736"/>
                    <a:pt x="168" y="2227"/>
                  </a:cubicBezTo>
                  <a:cubicBezTo>
                    <a:pt x="305" y="2659"/>
                    <a:pt x="835" y="2816"/>
                    <a:pt x="1248" y="2885"/>
                  </a:cubicBezTo>
                  <a:cubicBezTo>
                    <a:pt x="934" y="2963"/>
                    <a:pt x="619" y="3081"/>
                    <a:pt x="384" y="3297"/>
                  </a:cubicBezTo>
                  <a:cubicBezTo>
                    <a:pt x="1" y="3641"/>
                    <a:pt x="207" y="4112"/>
                    <a:pt x="570" y="4407"/>
                  </a:cubicBezTo>
                  <a:cubicBezTo>
                    <a:pt x="745" y="4548"/>
                    <a:pt x="944" y="4605"/>
                    <a:pt x="1148" y="4605"/>
                  </a:cubicBezTo>
                  <a:cubicBezTo>
                    <a:pt x="1425" y="4605"/>
                    <a:pt x="1711" y="4499"/>
                    <a:pt x="1955" y="4358"/>
                  </a:cubicBezTo>
                  <a:lnTo>
                    <a:pt x="1955" y="4358"/>
                  </a:lnTo>
                  <a:cubicBezTo>
                    <a:pt x="1768" y="4721"/>
                    <a:pt x="1601" y="5153"/>
                    <a:pt x="1700" y="5536"/>
                  </a:cubicBezTo>
                  <a:cubicBezTo>
                    <a:pt x="1789" y="5920"/>
                    <a:pt x="2185" y="6120"/>
                    <a:pt x="2559" y="6120"/>
                  </a:cubicBezTo>
                  <a:cubicBezTo>
                    <a:pt x="2634" y="6120"/>
                    <a:pt x="2709" y="6112"/>
                    <a:pt x="2780" y="6095"/>
                  </a:cubicBezTo>
                  <a:cubicBezTo>
                    <a:pt x="3182" y="6007"/>
                    <a:pt x="3418" y="5683"/>
                    <a:pt x="3565" y="5330"/>
                  </a:cubicBezTo>
                  <a:cubicBezTo>
                    <a:pt x="3683" y="5497"/>
                    <a:pt x="3850" y="5614"/>
                    <a:pt x="4095" y="5663"/>
                  </a:cubicBezTo>
                  <a:cubicBezTo>
                    <a:pt x="4177" y="5678"/>
                    <a:pt x="4268" y="5686"/>
                    <a:pt x="4364" y="5686"/>
                  </a:cubicBezTo>
                  <a:cubicBezTo>
                    <a:pt x="4731" y="5686"/>
                    <a:pt x="5159" y="5570"/>
                    <a:pt x="5323" y="5251"/>
                  </a:cubicBezTo>
                  <a:cubicBezTo>
                    <a:pt x="5441" y="5015"/>
                    <a:pt x="5352" y="4750"/>
                    <a:pt x="5234" y="4505"/>
                  </a:cubicBezTo>
                  <a:lnTo>
                    <a:pt x="5234" y="4505"/>
                  </a:lnTo>
                  <a:cubicBezTo>
                    <a:pt x="5419" y="4582"/>
                    <a:pt x="5607" y="4631"/>
                    <a:pt x="5794" y="4631"/>
                  </a:cubicBezTo>
                  <a:cubicBezTo>
                    <a:pt x="5916" y="4631"/>
                    <a:pt x="6037" y="4610"/>
                    <a:pt x="6157" y="4564"/>
                  </a:cubicBezTo>
                  <a:cubicBezTo>
                    <a:pt x="6560" y="4387"/>
                    <a:pt x="6805" y="3798"/>
                    <a:pt x="6580" y="3395"/>
                  </a:cubicBezTo>
                  <a:cubicBezTo>
                    <a:pt x="6393" y="3091"/>
                    <a:pt x="6010" y="2973"/>
                    <a:pt x="5657" y="2914"/>
                  </a:cubicBezTo>
                  <a:cubicBezTo>
                    <a:pt x="5941" y="2806"/>
                    <a:pt x="6197" y="2649"/>
                    <a:pt x="6364" y="2433"/>
                  </a:cubicBezTo>
                  <a:cubicBezTo>
                    <a:pt x="6678" y="2030"/>
                    <a:pt x="6383" y="1530"/>
                    <a:pt x="6020" y="1274"/>
                  </a:cubicBezTo>
                  <a:cubicBezTo>
                    <a:pt x="5854" y="1158"/>
                    <a:pt x="5676" y="1109"/>
                    <a:pt x="5497" y="1109"/>
                  </a:cubicBezTo>
                  <a:cubicBezTo>
                    <a:pt x="5177" y="1109"/>
                    <a:pt x="4854" y="1266"/>
                    <a:pt x="4596" y="1481"/>
                  </a:cubicBezTo>
                  <a:cubicBezTo>
                    <a:pt x="4498" y="1559"/>
                    <a:pt x="4410" y="1657"/>
                    <a:pt x="4321" y="1746"/>
                  </a:cubicBezTo>
                  <a:cubicBezTo>
                    <a:pt x="4370" y="1216"/>
                    <a:pt x="4331" y="646"/>
                    <a:pt x="4007" y="293"/>
                  </a:cubicBezTo>
                  <a:cubicBezTo>
                    <a:pt x="3825" y="85"/>
                    <a:pt x="3557" y="0"/>
                    <a:pt x="3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7" name="Google Shape;4057;p21"/>
            <p:cNvSpPr/>
            <p:nvPr/>
          </p:nvSpPr>
          <p:spPr>
            <a:xfrm>
              <a:off x="8405335" y="1662769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6" y="290"/>
                  </a:moveTo>
                  <a:cubicBezTo>
                    <a:pt x="4259" y="290"/>
                    <a:pt x="4362" y="326"/>
                    <a:pt x="4478" y="407"/>
                  </a:cubicBezTo>
                  <a:cubicBezTo>
                    <a:pt x="5155" y="889"/>
                    <a:pt x="4222" y="2195"/>
                    <a:pt x="3869" y="2636"/>
                  </a:cubicBezTo>
                  <a:cubicBezTo>
                    <a:pt x="3769" y="2765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4"/>
                  </a:cubicBezTo>
                  <a:cubicBezTo>
                    <a:pt x="4448" y="2460"/>
                    <a:pt x="4723" y="2195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7"/>
                    <a:pt x="5715" y="1841"/>
                  </a:cubicBezTo>
                  <a:cubicBezTo>
                    <a:pt x="5931" y="1920"/>
                    <a:pt x="6216" y="2234"/>
                    <a:pt x="6206" y="2479"/>
                  </a:cubicBezTo>
                  <a:cubicBezTo>
                    <a:pt x="6186" y="2882"/>
                    <a:pt x="5440" y="3000"/>
                    <a:pt x="5145" y="3059"/>
                  </a:cubicBezTo>
                  <a:cubicBezTo>
                    <a:pt x="4831" y="3117"/>
                    <a:pt x="4517" y="3157"/>
                    <a:pt x="4193" y="3176"/>
                  </a:cubicBezTo>
                  <a:cubicBezTo>
                    <a:pt x="3975" y="3195"/>
                    <a:pt x="3857" y="3462"/>
                    <a:pt x="4125" y="3462"/>
                  </a:cubicBezTo>
                  <a:cubicBezTo>
                    <a:pt x="4134" y="3462"/>
                    <a:pt x="4143" y="3462"/>
                    <a:pt x="4154" y="3461"/>
                  </a:cubicBezTo>
                  <a:cubicBezTo>
                    <a:pt x="4315" y="3450"/>
                    <a:pt x="4501" y="3440"/>
                    <a:pt x="4695" y="3440"/>
                  </a:cubicBezTo>
                  <a:cubicBezTo>
                    <a:pt x="5188" y="3440"/>
                    <a:pt x="5734" y="3506"/>
                    <a:pt x="6058" y="3795"/>
                  </a:cubicBezTo>
                  <a:cubicBezTo>
                    <a:pt x="6333" y="4040"/>
                    <a:pt x="6265" y="4669"/>
                    <a:pt x="5892" y="4787"/>
                  </a:cubicBezTo>
                  <a:cubicBezTo>
                    <a:pt x="5843" y="4801"/>
                    <a:pt x="5792" y="4808"/>
                    <a:pt x="5740" y="4808"/>
                  </a:cubicBezTo>
                  <a:cubicBezTo>
                    <a:pt x="5369" y="4808"/>
                    <a:pt x="4924" y="4476"/>
                    <a:pt x="4674" y="4296"/>
                  </a:cubicBezTo>
                  <a:cubicBezTo>
                    <a:pt x="4389" y="4090"/>
                    <a:pt x="4114" y="3864"/>
                    <a:pt x="3869" y="3608"/>
                  </a:cubicBezTo>
                  <a:cubicBezTo>
                    <a:pt x="3837" y="3579"/>
                    <a:pt x="3786" y="3566"/>
                    <a:pt x="3731" y="3566"/>
                  </a:cubicBezTo>
                  <a:cubicBezTo>
                    <a:pt x="3568" y="3566"/>
                    <a:pt x="3364" y="3678"/>
                    <a:pt x="3466" y="3795"/>
                  </a:cubicBezTo>
                  <a:cubicBezTo>
                    <a:pt x="3643" y="4001"/>
                    <a:pt x="3800" y="4227"/>
                    <a:pt x="3938" y="4463"/>
                  </a:cubicBezTo>
                  <a:cubicBezTo>
                    <a:pt x="4114" y="4757"/>
                    <a:pt x="4399" y="5278"/>
                    <a:pt x="4163" y="5611"/>
                  </a:cubicBezTo>
                  <a:cubicBezTo>
                    <a:pt x="4049" y="5770"/>
                    <a:pt x="3868" y="5841"/>
                    <a:pt x="3683" y="5841"/>
                  </a:cubicBezTo>
                  <a:cubicBezTo>
                    <a:pt x="3455" y="5841"/>
                    <a:pt x="3222" y="5733"/>
                    <a:pt x="3103" y="5543"/>
                  </a:cubicBezTo>
                  <a:cubicBezTo>
                    <a:pt x="2907" y="5209"/>
                    <a:pt x="2907" y="4767"/>
                    <a:pt x="292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2"/>
                    <a:pt x="3003" y="3459"/>
                    <a:pt x="2921" y="3459"/>
                  </a:cubicBezTo>
                  <a:cubicBezTo>
                    <a:pt x="2808" y="3459"/>
                    <a:pt x="2656" y="3521"/>
                    <a:pt x="2622" y="3589"/>
                  </a:cubicBezTo>
                  <a:cubicBezTo>
                    <a:pt x="2445" y="3913"/>
                    <a:pt x="2209" y="4227"/>
                    <a:pt x="1925" y="4472"/>
                  </a:cubicBezTo>
                  <a:cubicBezTo>
                    <a:pt x="1782" y="4599"/>
                    <a:pt x="1607" y="4733"/>
                    <a:pt x="1416" y="4733"/>
                  </a:cubicBezTo>
                  <a:cubicBezTo>
                    <a:pt x="1370" y="4733"/>
                    <a:pt x="1324" y="4725"/>
                    <a:pt x="1277" y="4708"/>
                  </a:cubicBezTo>
                  <a:cubicBezTo>
                    <a:pt x="1031" y="4620"/>
                    <a:pt x="776" y="4315"/>
                    <a:pt x="737" y="4060"/>
                  </a:cubicBezTo>
                  <a:cubicBezTo>
                    <a:pt x="648" y="3392"/>
                    <a:pt x="2043" y="3265"/>
                    <a:pt x="2484" y="3225"/>
                  </a:cubicBezTo>
                  <a:cubicBezTo>
                    <a:pt x="2699" y="3207"/>
                    <a:pt x="2816" y="2948"/>
                    <a:pt x="2574" y="2948"/>
                  </a:cubicBezTo>
                  <a:cubicBezTo>
                    <a:pt x="2561" y="2948"/>
                    <a:pt x="2548" y="2949"/>
                    <a:pt x="2533" y="2951"/>
                  </a:cubicBezTo>
                  <a:cubicBezTo>
                    <a:pt x="2425" y="2951"/>
                    <a:pt x="2317" y="2960"/>
                    <a:pt x="2209" y="2980"/>
                  </a:cubicBezTo>
                  <a:cubicBezTo>
                    <a:pt x="2103" y="2987"/>
                    <a:pt x="1987" y="2991"/>
                    <a:pt x="1867" y="2991"/>
                  </a:cubicBezTo>
                  <a:cubicBezTo>
                    <a:pt x="1276" y="2991"/>
                    <a:pt x="596" y="2879"/>
                    <a:pt x="580" y="2332"/>
                  </a:cubicBezTo>
                  <a:cubicBezTo>
                    <a:pt x="580" y="2145"/>
                    <a:pt x="658" y="1821"/>
                    <a:pt x="874" y="1782"/>
                  </a:cubicBezTo>
                  <a:cubicBezTo>
                    <a:pt x="894" y="1778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52" y="2037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7"/>
                    <a:pt x="2486" y="2760"/>
                    <a:pt x="2539" y="2760"/>
                  </a:cubicBezTo>
                  <a:cubicBezTo>
                    <a:pt x="2649" y="2760"/>
                    <a:pt x="2778" y="2703"/>
                    <a:pt x="2818" y="2636"/>
                  </a:cubicBezTo>
                  <a:cubicBezTo>
                    <a:pt x="2838" y="2607"/>
                    <a:pt x="2838" y="2568"/>
                    <a:pt x="2808" y="2538"/>
                  </a:cubicBezTo>
                  <a:cubicBezTo>
                    <a:pt x="2602" y="234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6" y="748"/>
                    <a:pt x="2167" y="718"/>
                    <a:pt x="2301" y="718"/>
                  </a:cubicBezTo>
                  <a:cubicBezTo>
                    <a:pt x="2440" y="718"/>
                    <a:pt x="2581" y="750"/>
                    <a:pt x="2671" y="800"/>
                  </a:cubicBezTo>
                  <a:cubicBezTo>
                    <a:pt x="2848" y="889"/>
                    <a:pt x="2946" y="1075"/>
                    <a:pt x="2985" y="1262"/>
                  </a:cubicBezTo>
                  <a:cubicBezTo>
                    <a:pt x="3015" y="1380"/>
                    <a:pt x="3024" y="1507"/>
                    <a:pt x="3024" y="1635"/>
                  </a:cubicBezTo>
                  <a:cubicBezTo>
                    <a:pt x="3005" y="1772"/>
                    <a:pt x="2985" y="1900"/>
                    <a:pt x="2985" y="2028"/>
                  </a:cubicBezTo>
                  <a:cubicBezTo>
                    <a:pt x="2981" y="2118"/>
                    <a:pt x="3052" y="2155"/>
                    <a:pt x="3137" y="2155"/>
                  </a:cubicBezTo>
                  <a:cubicBezTo>
                    <a:pt x="3254" y="2155"/>
                    <a:pt x="3400" y="2085"/>
                    <a:pt x="3417" y="1988"/>
                  </a:cubicBezTo>
                  <a:cubicBezTo>
                    <a:pt x="3447" y="1851"/>
                    <a:pt x="3466" y="1713"/>
                    <a:pt x="3466" y="1566"/>
                  </a:cubicBezTo>
                  <a:cubicBezTo>
                    <a:pt x="3547" y="1027"/>
                    <a:pt x="3746" y="290"/>
                    <a:pt x="4166" y="290"/>
                  </a:cubicBezTo>
                  <a:close/>
                  <a:moveTo>
                    <a:pt x="4241" y="1"/>
                  </a:moveTo>
                  <a:cubicBezTo>
                    <a:pt x="4168" y="1"/>
                    <a:pt x="4095" y="8"/>
                    <a:pt x="4026" y="25"/>
                  </a:cubicBezTo>
                  <a:cubicBezTo>
                    <a:pt x="3623" y="123"/>
                    <a:pt x="3388" y="437"/>
                    <a:pt x="3240" y="790"/>
                  </a:cubicBezTo>
                  <a:cubicBezTo>
                    <a:pt x="3123" y="633"/>
                    <a:pt x="2956" y="506"/>
                    <a:pt x="2710" y="466"/>
                  </a:cubicBezTo>
                  <a:cubicBezTo>
                    <a:pt x="2622" y="449"/>
                    <a:pt x="2523" y="439"/>
                    <a:pt x="2419" y="439"/>
                  </a:cubicBezTo>
                  <a:cubicBezTo>
                    <a:pt x="2058" y="439"/>
                    <a:pt x="1643" y="556"/>
                    <a:pt x="1483" y="869"/>
                  </a:cubicBezTo>
                  <a:cubicBezTo>
                    <a:pt x="1365" y="1105"/>
                    <a:pt x="1453" y="1380"/>
                    <a:pt x="1571" y="1615"/>
                  </a:cubicBezTo>
                  <a:cubicBezTo>
                    <a:pt x="1391" y="1540"/>
                    <a:pt x="1207" y="1491"/>
                    <a:pt x="1024" y="1491"/>
                  </a:cubicBezTo>
                  <a:cubicBezTo>
                    <a:pt x="898" y="1491"/>
                    <a:pt x="772" y="1514"/>
                    <a:pt x="648" y="1566"/>
                  </a:cubicBezTo>
                  <a:cubicBezTo>
                    <a:pt x="236" y="1743"/>
                    <a:pt x="0" y="2332"/>
                    <a:pt x="226" y="2725"/>
                  </a:cubicBezTo>
                  <a:cubicBezTo>
                    <a:pt x="413" y="3039"/>
                    <a:pt x="796" y="3157"/>
                    <a:pt x="1149" y="3216"/>
                  </a:cubicBezTo>
                  <a:cubicBezTo>
                    <a:pt x="864" y="3324"/>
                    <a:pt x="609" y="3471"/>
                    <a:pt x="442" y="3687"/>
                  </a:cubicBezTo>
                  <a:cubicBezTo>
                    <a:pt x="128" y="4090"/>
                    <a:pt x="422" y="4600"/>
                    <a:pt x="786" y="4855"/>
                  </a:cubicBezTo>
                  <a:cubicBezTo>
                    <a:pt x="949" y="4970"/>
                    <a:pt x="1125" y="5018"/>
                    <a:pt x="1302" y="5018"/>
                  </a:cubicBezTo>
                  <a:cubicBezTo>
                    <a:pt x="1624" y="5018"/>
                    <a:pt x="1950" y="4858"/>
                    <a:pt x="2209" y="4649"/>
                  </a:cubicBezTo>
                  <a:cubicBezTo>
                    <a:pt x="2308" y="4561"/>
                    <a:pt x="2396" y="4472"/>
                    <a:pt x="2484" y="4374"/>
                  </a:cubicBezTo>
                  <a:lnTo>
                    <a:pt x="2484" y="4374"/>
                  </a:lnTo>
                  <a:cubicBezTo>
                    <a:pt x="2435" y="4905"/>
                    <a:pt x="2475" y="5474"/>
                    <a:pt x="2789" y="5837"/>
                  </a:cubicBezTo>
                  <a:cubicBezTo>
                    <a:pt x="2975" y="6043"/>
                    <a:pt x="3243" y="6126"/>
                    <a:pt x="3517" y="6126"/>
                  </a:cubicBezTo>
                  <a:cubicBezTo>
                    <a:pt x="3778" y="6126"/>
                    <a:pt x="4046" y="6051"/>
                    <a:pt x="4252" y="5936"/>
                  </a:cubicBezTo>
                  <a:cubicBezTo>
                    <a:pt x="4733" y="5661"/>
                    <a:pt x="4743" y="5170"/>
                    <a:pt x="4556" y="4708"/>
                  </a:cubicBezTo>
                  <a:cubicBezTo>
                    <a:pt x="4556" y="4689"/>
                    <a:pt x="4546" y="4679"/>
                    <a:pt x="4537" y="4669"/>
                  </a:cubicBezTo>
                  <a:lnTo>
                    <a:pt x="4537" y="4669"/>
                  </a:lnTo>
                  <a:cubicBezTo>
                    <a:pt x="4879" y="4889"/>
                    <a:pt x="5275" y="5088"/>
                    <a:pt x="5675" y="5088"/>
                  </a:cubicBezTo>
                  <a:cubicBezTo>
                    <a:pt x="5757" y="5088"/>
                    <a:pt x="5839" y="5080"/>
                    <a:pt x="5921" y="5062"/>
                  </a:cubicBezTo>
                  <a:cubicBezTo>
                    <a:pt x="6392" y="4944"/>
                    <a:pt x="6795" y="4394"/>
                    <a:pt x="6638" y="3893"/>
                  </a:cubicBezTo>
                  <a:cubicBezTo>
                    <a:pt x="6500" y="3461"/>
                    <a:pt x="5970" y="3314"/>
                    <a:pt x="5558" y="3235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89"/>
                    <a:pt x="6599" y="2008"/>
                    <a:pt x="6235" y="1723"/>
                  </a:cubicBezTo>
                  <a:cubicBezTo>
                    <a:pt x="6058" y="1579"/>
                    <a:pt x="5854" y="1521"/>
                    <a:pt x="5647" y="1521"/>
                  </a:cubicBezTo>
                  <a:cubicBezTo>
                    <a:pt x="5373" y="1521"/>
                    <a:pt x="5091" y="1623"/>
                    <a:pt x="4851" y="1762"/>
                  </a:cubicBezTo>
                  <a:cubicBezTo>
                    <a:pt x="5037" y="1409"/>
                    <a:pt x="5204" y="977"/>
                    <a:pt x="5106" y="584"/>
                  </a:cubicBezTo>
                  <a:cubicBezTo>
                    <a:pt x="5008" y="207"/>
                    <a:pt x="4614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8" name="Google Shape;4058;p21"/>
            <p:cNvSpPr/>
            <p:nvPr/>
          </p:nvSpPr>
          <p:spPr>
            <a:xfrm>
              <a:off x="8745247" y="1654411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3117" y="283"/>
                  </a:moveTo>
                  <a:cubicBezTo>
                    <a:pt x="3349" y="283"/>
                    <a:pt x="3587" y="395"/>
                    <a:pt x="3702" y="587"/>
                  </a:cubicBezTo>
                  <a:cubicBezTo>
                    <a:pt x="3898" y="911"/>
                    <a:pt x="3898" y="1363"/>
                    <a:pt x="3879" y="1736"/>
                  </a:cubicBezTo>
                  <a:cubicBezTo>
                    <a:pt x="3859" y="2001"/>
                    <a:pt x="3820" y="2276"/>
                    <a:pt x="3761" y="2541"/>
                  </a:cubicBezTo>
                  <a:cubicBezTo>
                    <a:pt x="3740" y="2629"/>
                    <a:pt x="3803" y="2662"/>
                    <a:pt x="3887" y="2662"/>
                  </a:cubicBezTo>
                  <a:cubicBezTo>
                    <a:pt x="3999" y="2662"/>
                    <a:pt x="4149" y="2603"/>
                    <a:pt x="4183" y="2541"/>
                  </a:cubicBezTo>
                  <a:cubicBezTo>
                    <a:pt x="4370" y="2217"/>
                    <a:pt x="4595" y="1903"/>
                    <a:pt x="4880" y="1657"/>
                  </a:cubicBezTo>
                  <a:cubicBezTo>
                    <a:pt x="5022" y="1524"/>
                    <a:pt x="5195" y="1396"/>
                    <a:pt x="5389" y="1396"/>
                  </a:cubicBezTo>
                  <a:cubicBezTo>
                    <a:pt x="5438" y="1396"/>
                    <a:pt x="5487" y="1404"/>
                    <a:pt x="5538" y="1422"/>
                  </a:cubicBezTo>
                  <a:cubicBezTo>
                    <a:pt x="5774" y="1500"/>
                    <a:pt x="6039" y="1814"/>
                    <a:pt x="6068" y="2070"/>
                  </a:cubicBezTo>
                  <a:cubicBezTo>
                    <a:pt x="6157" y="2737"/>
                    <a:pt x="4772" y="2855"/>
                    <a:pt x="4321" y="2895"/>
                  </a:cubicBezTo>
                  <a:cubicBezTo>
                    <a:pt x="4102" y="2923"/>
                    <a:pt x="3985" y="3180"/>
                    <a:pt x="4242" y="3180"/>
                  </a:cubicBezTo>
                  <a:cubicBezTo>
                    <a:pt x="4252" y="3180"/>
                    <a:pt x="4261" y="3180"/>
                    <a:pt x="4271" y="3179"/>
                  </a:cubicBezTo>
                  <a:cubicBezTo>
                    <a:pt x="4379" y="3169"/>
                    <a:pt x="4487" y="3160"/>
                    <a:pt x="4595" y="3150"/>
                  </a:cubicBezTo>
                  <a:cubicBezTo>
                    <a:pt x="4709" y="3141"/>
                    <a:pt x="4835" y="3135"/>
                    <a:pt x="4964" y="3135"/>
                  </a:cubicBezTo>
                  <a:cubicBezTo>
                    <a:pt x="5548" y="3135"/>
                    <a:pt x="6209" y="3257"/>
                    <a:pt x="6225" y="3788"/>
                  </a:cubicBezTo>
                  <a:cubicBezTo>
                    <a:pt x="6235" y="3975"/>
                    <a:pt x="6147" y="4299"/>
                    <a:pt x="5931" y="4338"/>
                  </a:cubicBezTo>
                  <a:cubicBezTo>
                    <a:pt x="5911" y="4342"/>
                    <a:pt x="5890" y="4343"/>
                    <a:pt x="5869" y="4343"/>
                  </a:cubicBezTo>
                  <a:cubicBezTo>
                    <a:pt x="5663" y="4343"/>
                    <a:pt x="5414" y="4181"/>
                    <a:pt x="5253" y="4083"/>
                  </a:cubicBezTo>
                  <a:cubicBezTo>
                    <a:pt x="4949" y="3896"/>
                    <a:pt x="4654" y="3660"/>
                    <a:pt x="4399" y="3405"/>
                  </a:cubicBezTo>
                  <a:cubicBezTo>
                    <a:pt x="4367" y="3376"/>
                    <a:pt x="4319" y="3364"/>
                    <a:pt x="4266" y="3364"/>
                  </a:cubicBezTo>
                  <a:cubicBezTo>
                    <a:pt x="4156" y="3364"/>
                    <a:pt x="4027" y="3417"/>
                    <a:pt x="3987" y="3484"/>
                  </a:cubicBezTo>
                  <a:cubicBezTo>
                    <a:pt x="3967" y="3523"/>
                    <a:pt x="3967" y="3552"/>
                    <a:pt x="3997" y="3592"/>
                  </a:cubicBezTo>
                  <a:cubicBezTo>
                    <a:pt x="4203" y="3788"/>
                    <a:pt x="4389" y="4004"/>
                    <a:pt x="4556" y="4240"/>
                  </a:cubicBezTo>
                  <a:cubicBezTo>
                    <a:pt x="4713" y="4456"/>
                    <a:pt x="5145" y="5045"/>
                    <a:pt x="4851" y="5300"/>
                  </a:cubicBezTo>
                  <a:cubicBezTo>
                    <a:pt x="4766" y="5375"/>
                    <a:pt x="4627" y="5407"/>
                    <a:pt x="4488" y="5407"/>
                  </a:cubicBezTo>
                  <a:cubicBezTo>
                    <a:pt x="4354" y="5407"/>
                    <a:pt x="4221" y="5378"/>
                    <a:pt x="4134" y="5330"/>
                  </a:cubicBezTo>
                  <a:cubicBezTo>
                    <a:pt x="3957" y="5231"/>
                    <a:pt x="3869" y="5055"/>
                    <a:pt x="3820" y="4868"/>
                  </a:cubicBezTo>
                  <a:cubicBezTo>
                    <a:pt x="3790" y="4740"/>
                    <a:pt x="3780" y="4613"/>
                    <a:pt x="3780" y="4485"/>
                  </a:cubicBezTo>
                  <a:cubicBezTo>
                    <a:pt x="3800" y="4358"/>
                    <a:pt x="3820" y="4220"/>
                    <a:pt x="3830" y="4092"/>
                  </a:cubicBezTo>
                  <a:cubicBezTo>
                    <a:pt x="3830" y="4003"/>
                    <a:pt x="3761" y="3968"/>
                    <a:pt x="3677" y="3968"/>
                  </a:cubicBezTo>
                  <a:cubicBezTo>
                    <a:pt x="3559" y="3968"/>
                    <a:pt x="3411" y="4040"/>
                    <a:pt x="3388" y="4132"/>
                  </a:cubicBezTo>
                  <a:cubicBezTo>
                    <a:pt x="3358" y="4269"/>
                    <a:pt x="3348" y="4416"/>
                    <a:pt x="3348" y="4564"/>
                  </a:cubicBezTo>
                  <a:cubicBezTo>
                    <a:pt x="3268" y="5103"/>
                    <a:pt x="3062" y="5840"/>
                    <a:pt x="2645" y="5840"/>
                  </a:cubicBezTo>
                  <a:cubicBezTo>
                    <a:pt x="2553" y="5840"/>
                    <a:pt x="2451" y="5804"/>
                    <a:pt x="2337" y="5722"/>
                  </a:cubicBezTo>
                  <a:cubicBezTo>
                    <a:pt x="1650" y="5241"/>
                    <a:pt x="2592" y="3926"/>
                    <a:pt x="2936" y="3484"/>
                  </a:cubicBezTo>
                  <a:cubicBezTo>
                    <a:pt x="3037" y="3359"/>
                    <a:pt x="2925" y="3295"/>
                    <a:pt x="2797" y="3295"/>
                  </a:cubicBezTo>
                  <a:cubicBezTo>
                    <a:pt x="2715" y="3295"/>
                    <a:pt x="2625" y="3322"/>
                    <a:pt x="2583" y="3376"/>
                  </a:cubicBezTo>
                  <a:cubicBezTo>
                    <a:pt x="2357" y="3660"/>
                    <a:pt x="2092" y="3935"/>
                    <a:pt x="1787" y="4122"/>
                  </a:cubicBezTo>
                  <a:cubicBezTo>
                    <a:pt x="1631" y="4226"/>
                    <a:pt x="1451" y="4319"/>
                    <a:pt x="1267" y="4319"/>
                  </a:cubicBezTo>
                  <a:cubicBezTo>
                    <a:pt x="1208" y="4319"/>
                    <a:pt x="1149" y="4310"/>
                    <a:pt x="1090" y="4289"/>
                  </a:cubicBezTo>
                  <a:cubicBezTo>
                    <a:pt x="874" y="4200"/>
                    <a:pt x="589" y="3886"/>
                    <a:pt x="599" y="3641"/>
                  </a:cubicBezTo>
                  <a:cubicBezTo>
                    <a:pt x="619" y="3238"/>
                    <a:pt x="1375" y="3130"/>
                    <a:pt x="1660" y="3071"/>
                  </a:cubicBezTo>
                  <a:cubicBezTo>
                    <a:pt x="1974" y="3012"/>
                    <a:pt x="2288" y="2963"/>
                    <a:pt x="2612" y="2953"/>
                  </a:cubicBezTo>
                  <a:cubicBezTo>
                    <a:pt x="2830" y="2934"/>
                    <a:pt x="2948" y="2668"/>
                    <a:pt x="2689" y="2668"/>
                  </a:cubicBezTo>
                  <a:cubicBezTo>
                    <a:pt x="2680" y="2668"/>
                    <a:pt x="2671" y="2668"/>
                    <a:pt x="2661" y="2669"/>
                  </a:cubicBezTo>
                  <a:cubicBezTo>
                    <a:pt x="2499" y="2680"/>
                    <a:pt x="2313" y="2690"/>
                    <a:pt x="2120" y="2690"/>
                  </a:cubicBezTo>
                  <a:cubicBezTo>
                    <a:pt x="1621" y="2690"/>
                    <a:pt x="1072" y="2622"/>
                    <a:pt x="746" y="2325"/>
                  </a:cubicBezTo>
                  <a:cubicBezTo>
                    <a:pt x="472" y="2080"/>
                    <a:pt x="540" y="1461"/>
                    <a:pt x="913" y="1343"/>
                  </a:cubicBezTo>
                  <a:cubicBezTo>
                    <a:pt x="964" y="1327"/>
                    <a:pt x="1018" y="1319"/>
                    <a:pt x="1073" y="1319"/>
                  </a:cubicBezTo>
                  <a:cubicBezTo>
                    <a:pt x="1442" y="1319"/>
                    <a:pt x="1883" y="1655"/>
                    <a:pt x="2131" y="1834"/>
                  </a:cubicBezTo>
                  <a:cubicBezTo>
                    <a:pt x="2425" y="2030"/>
                    <a:pt x="2691" y="2266"/>
                    <a:pt x="2946" y="2512"/>
                  </a:cubicBezTo>
                  <a:cubicBezTo>
                    <a:pt x="2976" y="2542"/>
                    <a:pt x="3025" y="2554"/>
                    <a:pt x="3079" y="2554"/>
                  </a:cubicBezTo>
                  <a:cubicBezTo>
                    <a:pt x="3238" y="2554"/>
                    <a:pt x="3441" y="2445"/>
                    <a:pt x="3339" y="2335"/>
                  </a:cubicBezTo>
                  <a:cubicBezTo>
                    <a:pt x="3162" y="2129"/>
                    <a:pt x="3005" y="1903"/>
                    <a:pt x="2867" y="1667"/>
                  </a:cubicBezTo>
                  <a:cubicBezTo>
                    <a:pt x="2691" y="1373"/>
                    <a:pt x="2416" y="842"/>
                    <a:pt x="2641" y="509"/>
                  </a:cubicBezTo>
                  <a:cubicBezTo>
                    <a:pt x="2754" y="353"/>
                    <a:pt x="2934" y="283"/>
                    <a:pt x="3117" y="283"/>
                  </a:cubicBezTo>
                  <a:close/>
                  <a:moveTo>
                    <a:pt x="3286" y="0"/>
                  </a:moveTo>
                  <a:cubicBezTo>
                    <a:pt x="3027" y="0"/>
                    <a:pt x="2763" y="75"/>
                    <a:pt x="2553" y="194"/>
                  </a:cubicBezTo>
                  <a:cubicBezTo>
                    <a:pt x="2072" y="459"/>
                    <a:pt x="2062" y="960"/>
                    <a:pt x="2249" y="1422"/>
                  </a:cubicBezTo>
                  <a:cubicBezTo>
                    <a:pt x="2259" y="1432"/>
                    <a:pt x="2259" y="1441"/>
                    <a:pt x="2268" y="1461"/>
                  </a:cubicBezTo>
                  <a:cubicBezTo>
                    <a:pt x="1937" y="1243"/>
                    <a:pt x="1539" y="1038"/>
                    <a:pt x="1141" y="1038"/>
                  </a:cubicBezTo>
                  <a:cubicBezTo>
                    <a:pt x="1055" y="1038"/>
                    <a:pt x="969" y="1047"/>
                    <a:pt x="884" y="1068"/>
                  </a:cubicBezTo>
                  <a:cubicBezTo>
                    <a:pt x="413" y="1176"/>
                    <a:pt x="10" y="1736"/>
                    <a:pt x="167" y="2227"/>
                  </a:cubicBezTo>
                  <a:cubicBezTo>
                    <a:pt x="305" y="2659"/>
                    <a:pt x="835" y="2816"/>
                    <a:pt x="1247" y="2885"/>
                  </a:cubicBezTo>
                  <a:cubicBezTo>
                    <a:pt x="933" y="2963"/>
                    <a:pt x="619" y="3081"/>
                    <a:pt x="383" y="3297"/>
                  </a:cubicBezTo>
                  <a:cubicBezTo>
                    <a:pt x="0" y="3641"/>
                    <a:pt x="206" y="4112"/>
                    <a:pt x="570" y="4407"/>
                  </a:cubicBezTo>
                  <a:cubicBezTo>
                    <a:pt x="744" y="4548"/>
                    <a:pt x="943" y="4605"/>
                    <a:pt x="1147" y="4605"/>
                  </a:cubicBezTo>
                  <a:cubicBezTo>
                    <a:pt x="1425" y="4605"/>
                    <a:pt x="1711" y="4499"/>
                    <a:pt x="1954" y="4358"/>
                  </a:cubicBezTo>
                  <a:lnTo>
                    <a:pt x="1954" y="4358"/>
                  </a:lnTo>
                  <a:cubicBezTo>
                    <a:pt x="1777" y="4721"/>
                    <a:pt x="1601" y="5153"/>
                    <a:pt x="1699" y="5536"/>
                  </a:cubicBezTo>
                  <a:cubicBezTo>
                    <a:pt x="1797" y="5920"/>
                    <a:pt x="2187" y="6120"/>
                    <a:pt x="2564" y="6120"/>
                  </a:cubicBezTo>
                  <a:cubicBezTo>
                    <a:pt x="2640" y="6120"/>
                    <a:pt x="2716" y="6112"/>
                    <a:pt x="2789" y="6095"/>
                  </a:cubicBezTo>
                  <a:cubicBezTo>
                    <a:pt x="3182" y="6007"/>
                    <a:pt x="3417" y="5683"/>
                    <a:pt x="3564" y="5330"/>
                  </a:cubicBezTo>
                  <a:cubicBezTo>
                    <a:pt x="3682" y="5497"/>
                    <a:pt x="3859" y="5614"/>
                    <a:pt x="4095" y="5663"/>
                  </a:cubicBezTo>
                  <a:cubicBezTo>
                    <a:pt x="4176" y="5678"/>
                    <a:pt x="4268" y="5686"/>
                    <a:pt x="4364" y="5686"/>
                  </a:cubicBezTo>
                  <a:cubicBezTo>
                    <a:pt x="4730" y="5686"/>
                    <a:pt x="5159" y="5570"/>
                    <a:pt x="5322" y="5251"/>
                  </a:cubicBezTo>
                  <a:cubicBezTo>
                    <a:pt x="5440" y="5015"/>
                    <a:pt x="5361" y="4750"/>
                    <a:pt x="5234" y="4505"/>
                  </a:cubicBezTo>
                  <a:lnTo>
                    <a:pt x="5234" y="4505"/>
                  </a:lnTo>
                  <a:cubicBezTo>
                    <a:pt x="5418" y="4582"/>
                    <a:pt x="5610" y="4631"/>
                    <a:pt x="5798" y="4631"/>
                  </a:cubicBezTo>
                  <a:cubicBezTo>
                    <a:pt x="5920" y="4631"/>
                    <a:pt x="6041" y="4610"/>
                    <a:pt x="6157" y="4564"/>
                  </a:cubicBezTo>
                  <a:cubicBezTo>
                    <a:pt x="6569" y="4387"/>
                    <a:pt x="6805" y="3798"/>
                    <a:pt x="6579" y="3395"/>
                  </a:cubicBezTo>
                  <a:cubicBezTo>
                    <a:pt x="6402" y="3091"/>
                    <a:pt x="6019" y="2973"/>
                    <a:pt x="5666" y="2914"/>
                  </a:cubicBezTo>
                  <a:cubicBezTo>
                    <a:pt x="5950" y="2806"/>
                    <a:pt x="6196" y="2649"/>
                    <a:pt x="6373" y="2433"/>
                  </a:cubicBezTo>
                  <a:cubicBezTo>
                    <a:pt x="6687" y="2030"/>
                    <a:pt x="6392" y="1530"/>
                    <a:pt x="6029" y="1274"/>
                  </a:cubicBezTo>
                  <a:cubicBezTo>
                    <a:pt x="5860" y="1158"/>
                    <a:pt x="5680" y="1109"/>
                    <a:pt x="5500" y="1109"/>
                  </a:cubicBezTo>
                  <a:cubicBezTo>
                    <a:pt x="5178" y="1109"/>
                    <a:pt x="4857" y="1266"/>
                    <a:pt x="4605" y="1481"/>
                  </a:cubicBezTo>
                  <a:cubicBezTo>
                    <a:pt x="4507" y="1559"/>
                    <a:pt x="4409" y="1657"/>
                    <a:pt x="4321" y="1746"/>
                  </a:cubicBezTo>
                  <a:cubicBezTo>
                    <a:pt x="4379" y="1216"/>
                    <a:pt x="4330" y="646"/>
                    <a:pt x="4016" y="293"/>
                  </a:cubicBezTo>
                  <a:cubicBezTo>
                    <a:pt x="3829" y="85"/>
                    <a:pt x="3561" y="0"/>
                    <a:pt x="3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9" name="Google Shape;4059;p21"/>
            <p:cNvSpPr/>
            <p:nvPr/>
          </p:nvSpPr>
          <p:spPr>
            <a:xfrm>
              <a:off x="6553577" y="1913891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0" y="290"/>
                  </a:moveTo>
                  <a:cubicBezTo>
                    <a:pt x="4252" y="290"/>
                    <a:pt x="4354" y="325"/>
                    <a:pt x="4468" y="407"/>
                  </a:cubicBezTo>
                  <a:cubicBezTo>
                    <a:pt x="5155" y="888"/>
                    <a:pt x="4213" y="2194"/>
                    <a:pt x="3869" y="2636"/>
                  </a:cubicBezTo>
                  <a:cubicBezTo>
                    <a:pt x="3769" y="2765"/>
                    <a:pt x="3876" y="2827"/>
                    <a:pt x="4002" y="2827"/>
                  </a:cubicBezTo>
                  <a:cubicBezTo>
                    <a:pt x="4086" y="2827"/>
                    <a:pt x="4179" y="2799"/>
                    <a:pt x="4222" y="2744"/>
                  </a:cubicBezTo>
                  <a:cubicBezTo>
                    <a:pt x="4448" y="2459"/>
                    <a:pt x="4713" y="2194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6"/>
                    <a:pt x="5715" y="1841"/>
                  </a:cubicBezTo>
                  <a:cubicBezTo>
                    <a:pt x="5931" y="1919"/>
                    <a:pt x="6216" y="2233"/>
                    <a:pt x="6206" y="2479"/>
                  </a:cubicBezTo>
                  <a:cubicBezTo>
                    <a:pt x="6186" y="2881"/>
                    <a:pt x="5430" y="2999"/>
                    <a:pt x="5145" y="3058"/>
                  </a:cubicBezTo>
                  <a:cubicBezTo>
                    <a:pt x="4831" y="3117"/>
                    <a:pt x="4517" y="3156"/>
                    <a:pt x="4193" y="3176"/>
                  </a:cubicBezTo>
                  <a:cubicBezTo>
                    <a:pt x="3975" y="3195"/>
                    <a:pt x="3857" y="3462"/>
                    <a:pt x="4116" y="3462"/>
                  </a:cubicBezTo>
                  <a:cubicBezTo>
                    <a:pt x="4125" y="3462"/>
                    <a:pt x="4134" y="3461"/>
                    <a:pt x="4144" y="3461"/>
                  </a:cubicBezTo>
                  <a:cubicBezTo>
                    <a:pt x="4308" y="3450"/>
                    <a:pt x="4496" y="3439"/>
                    <a:pt x="4691" y="3439"/>
                  </a:cubicBezTo>
                  <a:cubicBezTo>
                    <a:pt x="5188" y="3439"/>
                    <a:pt x="5734" y="3506"/>
                    <a:pt x="6059" y="3794"/>
                  </a:cubicBezTo>
                  <a:cubicBezTo>
                    <a:pt x="6333" y="4040"/>
                    <a:pt x="6265" y="4668"/>
                    <a:pt x="5892" y="4786"/>
                  </a:cubicBezTo>
                  <a:cubicBezTo>
                    <a:pt x="5843" y="4801"/>
                    <a:pt x="5792" y="4807"/>
                    <a:pt x="5740" y="4807"/>
                  </a:cubicBezTo>
                  <a:cubicBezTo>
                    <a:pt x="5369" y="4807"/>
                    <a:pt x="4924" y="4476"/>
                    <a:pt x="4674" y="4295"/>
                  </a:cubicBezTo>
                  <a:cubicBezTo>
                    <a:pt x="4389" y="4089"/>
                    <a:pt x="4114" y="3863"/>
                    <a:pt x="3859" y="3608"/>
                  </a:cubicBezTo>
                  <a:cubicBezTo>
                    <a:pt x="3829" y="3578"/>
                    <a:pt x="3781" y="3565"/>
                    <a:pt x="3727" y="3565"/>
                  </a:cubicBezTo>
                  <a:cubicBezTo>
                    <a:pt x="3568" y="3565"/>
                    <a:pt x="3364" y="3677"/>
                    <a:pt x="3466" y="3794"/>
                  </a:cubicBezTo>
                  <a:cubicBezTo>
                    <a:pt x="3643" y="4001"/>
                    <a:pt x="3800" y="4227"/>
                    <a:pt x="3938" y="4462"/>
                  </a:cubicBezTo>
                  <a:cubicBezTo>
                    <a:pt x="4114" y="4757"/>
                    <a:pt x="4389" y="5277"/>
                    <a:pt x="4163" y="5611"/>
                  </a:cubicBezTo>
                  <a:cubicBezTo>
                    <a:pt x="4049" y="5769"/>
                    <a:pt x="3866" y="5841"/>
                    <a:pt x="3680" y="5841"/>
                  </a:cubicBezTo>
                  <a:cubicBezTo>
                    <a:pt x="3450" y="5841"/>
                    <a:pt x="3217" y="5732"/>
                    <a:pt x="3103" y="5542"/>
                  </a:cubicBezTo>
                  <a:cubicBezTo>
                    <a:pt x="2907" y="5208"/>
                    <a:pt x="2907" y="4767"/>
                    <a:pt x="2926" y="4393"/>
                  </a:cubicBezTo>
                  <a:cubicBezTo>
                    <a:pt x="2946" y="4119"/>
                    <a:pt x="2985" y="3844"/>
                    <a:pt x="3044" y="3578"/>
                  </a:cubicBezTo>
                  <a:cubicBezTo>
                    <a:pt x="3065" y="3490"/>
                    <a:pt x="3002" y="3458"/>
                    <a:pt x="2918" y="3458"/>
                  </a:cubicBezTo>
                  <a:cubicBezTo>
                    <a:pt x="2806" y="3458"/>
                    <a:pt x="2656" y="3517"/>
                    <a:pt x="2622" y="3578"/>
                  </a:cubicBezTo>
                  <a:cubicBezTo>
                    <a:pt x="2435" y="3912"/>
                    <a:pt x="2209" y="4227"/>
                    <a:pt x="1925" y="4472"/>
                  </a:cubicBezTo>
                  <a:cubicBezTo>
                    <a:pt x="1782" y="4599"/>
                    <a:pt x="1607" y="4732"/>
                    <a:pt x="1411" y="4732"/>
                  </a:cubicBezTo>
                  <a:cubicBezTo>
                    <a:pt x="1364" y="4732"/>
                    <a:pt x="1316" y="4725"/>
                    <a:pt x="1267" y="4708"/>
                  </a:cubicBezTo>
                  <a:cubicBezTo>
                    <a:pt x="1031" y="4619"/>
                    <a:pt x="776" y="4315"/>
                    <a:pt x="737" y="4060"/>
                  </a:cubicBezTo>
                  <a:cubicBezTo>
                    <a:pt x="648" y="3392"/>
                    <a:pt x="2033" y="3264"/>
                    <a:pt x="2484" y="3225"/>
                  </a:cubicBezTo>
                  <a:cubicBezTo>
                    <a:pt x="2699" y="3206"/>
                    <a:pt x="2816" y="2948"/>
                    <a:pt x="2574" y="2948"/>
                  </a:cubicBezTo>
                  <a:cubicBezTo>
                    <a:pt x="2561" y="2948"/>
                    <a:pt x="2548" y="2949"/>
                    <a:pt x="2534" y="2950"/>
                  </a:cubicBezTo>
                  <a:cubicBezTo>
                    <a:pt x="2426" y="2950"/>
                    <a:pt x="2318" y="2960"/>
                    <a:pt x="2209" y="2980"/>
                  </a:cubicBezTo>
                  <a:cubicBezTo>
                    <a:pt x="2103" y="2986"/>
                    <a:pt x="1987" y="2991"/>
                    <a:pt x="1867" y="2991"/>
                  </a:cubicBezTo>
                  <a:cubicBezTo>
                    <a:pt x="1276" y="2991"/>
                    <a:pt x="596" y="2878"/>
                    <a:pt x="580" y="2331"/>
                  </a:cubicBezTo>
                  <a:cubicBezTo>
                    <a:pt x="570" y="2145"/>
                    <a:pt x="658" y="1821"/>
                    <a:pt x="874" y="1782"/>
                  </a:cubicBezTo>
                  <a:cubicBezTo>
                    <a:pt x="894" y="1778"/>
                    <a:pt x="915" y="1776"/>
                    <a:pt x="936" y="1776"/>
                  </a:cubicBezTo>
                  <a:cubicBezTo>
                    <a:pt x="1142" y="1776"/>
                    <a:pt x="1391" y="1939"/>
                    <a:pt x="1552" y="2037"/>
                  </a:cubicBezTo>
                  <a:cubicBezTo>
                    <a:pt x="1856" y="2223"/>
                    <a:pt x="2151" y="2459"/>
                    <a:pt x="2406" y="2714"/>
                  </a:cubicBezTo>
                  <a:cubicBezTo>
                    <a:pt x="2438" y="2746"/>
                    <a:pt x="2486" y="2760"/>
                    <a:pt x="2539" y="2760"/>
                  </a:cubicBezTo>
                  <a:cubicBezTo>
                    <a:pt x="2649" y="2760"/>
                    <a:pt x="2778" y="2702"/>
                    <a:pt x="2818" y="2636"/>
                  </a:cubicBezTo>
                  <a:cubicBezTo>
                    <a:pt x="2838" y="2606"/>
                    <a:pt x="2838" y="2567"/>
                    <a:pt x="2808" y="2538"/>
                  </a:cubicBezTo>
                  <a:cubicBezTo>
                    <a:pt x="2602" y="2331"/>
                    <a:pt x="2416" y="2115"/>
                    <a:pt x="2249" y="1890"/>
                  </a:cubicBezTo>
                  <a:cubicBezTo>
                    <a:pt x="2092" y="1674"/>
                    <a:pt x="1660" y="1084"/>
                    <a:pt x="1954" y="819"/>
                  </a:cubicBezTo>
                  <a:cubicBezTo>
                    <a:pt x="2036" y="747"/>
                    <a:pt x="2167" y="717"/>
                    <a:pt x="2301" y="717"/>
                  </a:cubicBezTo>
                  <a:cubicBezTo>
                    <a:pt x="2440" y="717"/>
                    <a:pt x="2581" y="750"/>
                    <a:pt x="2671" y="800"/>
                  </a:cubicBezTo>
                  <a:cubicBezTo>
                    <a:pt x="2848" y="888"/>
                    <a:pt x="2936" y="1075"/>
                    <a:pt x="2985" y="1261"/>
                  </a:cubicBezTo>
                  <a:cubicBezTo>
                    <a:pt x="3015" y="1379"/>
                    <a:pt x="3024" y="1507"/>
                    <a:pt x="3024" y="1634"/>
                  </a:cubicBezTo>
                  <a:cubicBezTo>
                    <a:pt x="3005" y="1762"/>
                    <a:pt x="2985" y="1899"/>
                    <a:pt x="2985" y="2027"/>
                  </a:cubicBezTo>
                  <a:cubicBezTo>
                    <a:pt x="2981" y="2118"/>
                    <a:pt x="3050" y="2155"/>
                    <a:pt x="3134" y="2155"/>
                  </a:cubicBezTo>
                  <a:cubicBezTo>
                    <a:pt x="3250" y="2155"/>
                    <a:pt x="3394" y="2085"/>
                    <a:pt x="3417" y="1988"/>
                  </a:cubicBezTo>
                  <a:cubicBezTo>
                    <a:pt x="3447" y="1850"/>
                    <a:pt x="3456" y="1713"/>
                    <a:pt x="3456" y="1566"/>
                  </a:cubicBezTo>
                  <a:cubicBezTo>
                    <a:pt x="3537" y="1027"/>
                    <a:pt x="3743" y="290"/>
                    <a:pt x="4160" y="290"/>
                  </a:cubicBezTo>
                  <a:close/>
                  <a:moveTo>
                    <a:pt x="4235" y="0"/>
                  </a:moveTo>
                  <a:cubicBezTo>
                    <a:pt x="4161" y="0"/>
                    <a:pt x="4087" y="8"/>
                    <a:pt x="4016" y="24"/>
                  </a:cubicBezTo>
                  <a:cubicBezTo>
                    <a:pt x="3623" y="122"/>
                    <a:pt x="3388" y="436"/>
                    <a:pt x="3240" y="790"/>
                  </a:cubicBezTo>
                  <a:cubicBezTo>
                    <a:pt x="3123" y="633"/>
                    <a:pt x="2956" y="505"/>
                    <a:pt x="2710" y="466"/>
                  </a:cubicBezTo>
                  <a:cubicBezTo>
                    <a:pt x="2622" y="448"/>
                    <a:pt x="2523" y="439"/>
                    <a:pt x="2419" y="439"/>
                  </a:cubicBezTo>
                  <a:cubicBezTo>
                    <a:pt x="2058" y="439"/>
                    <a:pt x="1643" y="556"/>
                    <a:pt x="1483" y="868"/>
                  </a:cubicBezTo>
                  <a:cubicBezTo>
                    <a:pt x="1365" y="1104"/>
                    <a:pt x="1444" y="1379"/>
                    <a:pt x="1571" y="1615"/>
                  </a:cubicBezTo>
                  <a:cubicBezTo>
                    <a:pt x="1391" y="1539"/>
                    <a:pt x="1203" y="1491"/>
                    <a:pt x="1019" y="1491"/>
                  </a:cubicBezTo>
                  <a:cubicBezTo>
                    <a:pt x="893" y="1491"/>
                    <a:pt x="768" y="1514"/>
                    <a:pt x="648" y="1566"/>
                  </a:cubicBezTo>
                  <a:cubicBezTo>
                    <a:pt x="236" y="1742"/>
                    <a:pt x="0" y="2331"/>
                    <a:pt x="226" y="2724"/>
                  </a:cubicBezTo>
                  <a:cubicBezTo>
                    <a:pt x="403" y="3038"/>
                    <a:pt x="796" y="3156"/>
                    <a:pt x="1139" y="3215"/>
                  </a:cubicBezTo>
                  <a:cubicBezTo>
                    <a:pt x="864" y="3323"/>
                    <a:pt x="609" y="3470"/>
                    <a:pt x="432" y="3686"/>
                  </a:cubicBezTo>
                  <a:cubicBezTo>
                    <a:pt x="128" y="4089"/>
                    <a:pt x="422" y="4600"/>
                    <a:pt x="786" y="4855"/>
                  </a:cubicBezTo>
                  <a:cubicBezTo>
                    <a:pt x="949" y="4970"/>
                    <a:pt x="1125" y="5018"/>
                    <a:pt x="1302" y="5018"/>
                  </a:cubicBezTo>
                  <a:cubicBezTo>
                    <a:pt x="1623" y="5018"/>
                    <a:pt x="1946" y="4858"/>
                    <a:pt x="2200" y="4649"/>
                  </a:cubicBezTo>
                  <a:cubicBezTo>
                    <a:pt x="2298" y="4560"/>
                    <a:pt x="2396" y="4472"/>
                    <a:pt x="2484" y="4374"/>
                  </a:cubicBezTo>
                  <a:lnTo>
                    <a:pt x="2484" y="4374"/>
                  </a:lnTo>
                  <a:cubicBezTo>
                    <a:pt x="2426" y="4914"/>
                    <a:pt x="2475" y="5474"/>
                    <a:pt x="2789" y="5837"/>
                  </a:cubicBezTo>
                  <a:cubicBezTo>
                    <a:pt x="2975" y="6043"/>
                    <a:pt x="3240" y="6125"/>
                    <a:pt x="3513" y="6125"/>
                  </a:cubicBezTo>
                  <a:cubicBezTo>
                    <a:pt x="3774" y="6125"/>
                    <a:pt x="4041" y="6050"/>
                    <a:pt x="4252" y="5935"/>
                  </a:cubicBezTo>
                  <a:cubicBezTo>
                    <a:pt x="4733" y="5660"/>
                    <a:pt x="4743" y="5169"/>
                    <a:pt x="4556" y="4708"/>
                  </a:cubicBezTo>
                  <a:cubicBezTo>
                    <a:pt x="4546" y="4688"/>
                    <a:pt x="4546" y="4678"/>
                    <a:pt x="4537" y="4668"/>
                  </a:cubicBezTo>
                  <a:lnTo>
                    <a:pt x="4537" y="4668"/>
                  </a:lnTo>
                  <a:cubicBezTo>
                    <a:pt x="4871" y="4888"/>
                    <a:pt x="5272" y="5088"/>
                    <a:pt x="5674" y="5088"/>
                  </a:cubicBezTo>
                  <a:cubicBezTo>
                    <a:pt x="5756" y="5088"/>
                    <a:pt x="5839" y="5080"/>
                    <a:pt x="5921" y="5061"/>
                  </a:cubicBezTo>
                  <a:cubicBezTo>
                    <a:pt x="6392" y="4943"/>
                    <a:pt x="6795" y="4393"/>
                    <a:pt x="6638" y="3893"/>
                  </a:cubicBezTo>
                  <a:cubicBezTo>
                    <a:pt x="6500" y="3461"/>
                    <a:pt x="5970" y="3313"/>
                    <a:pt x="5558" y="3235"/>
                  </a:cubicBezTo>
                  <a:cubicBezTo>
                    <a:pt x="5872" y="3156"/>
                    <a:pt x="6186" y="3038"/>
                    <a:pt x="6422" y="2832"/>
                  </a:cubicBezTo>
                  <a:cubicBezTo>
                    <a:pt x="6805" y="2489"/>
                    <a:pt x="6599" y="2007"/>
                    <a:pt x="6235" y="1723"/>
                  </a:cubicBezTo>
                  <a:cubicBezTo>
                    <a:pt x="6058" y="1579"/>
                    <a:pt x="5854" y="1521"/>
                    <a:pt x="5647" y="1521"/>
                  </a:cubicBezTo>
                  <a:cubicBezTo>
                    <a:pt x="5373" y="1521"/>
                    <a:pt x="5091" y="1622"/>
                    <a:pt x="4851" y="1762"/>
                  </a:cubicBezTo>
                  <a:cubicBezTo>
                    <a:pt x="5028" y="1408"/>
                    <a:pt x="5204" y="976"/>
                    <a:pt x="5106" y="584"/>
                  </a:cubicBezTo>
                  <a:cubicBezTo>
                    <a:pt x="5008" y="206"/>
                    <a:pt x="4614" y="0"/>
                    <a:pt x="4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0" name="Google Shape;4060;p21"/>
            <p:cNvSpPr/>
            <p:nvPr/>
          </p:nvSpPr>
          <p:spPr>
            <a:xfrm>
              <a:off x="6893489" y="1905501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3117" y="283"/>
                  </a:moveTo>
                  <a:cubicBezTo>
                    <a:pt x="3349" y="283"/>
                    <a:pt x="3587" y="396"/>
                    <a:pt x="3702" y="588"/>
                  </a:cubicBezTo>
                  <a:cubicBezTo>
                    <a:pt x="3898" y="912"/>
                    <a:pt x="3898" y="1363"/>
                    <a:pt x="3879" y="1736"/>
                  </a:cubicBezTo>
                  <a:cubicBezTo>
                    <a:pt x="3859" y="2002"/>
                    <a:pt x="3820" y="2276"/>
                    <a:pt x="3761" y="2542"/>
                  </a:cubicBezTo>
                  <a:cubicBezTo>
                    <a:pt x="3740" y="2630"/>
                    <a:pt x="3803" y="2662"/>
                    <a:pt x="3887" y="2662"/>
                  </a:cubicBezTo>
                  <a:cubicBezTo>
                    <a:pt x="3999" y="2662"/>
                    <a:pt x="4149" y="2603"/>
                    <a:pt x="4183" y="2542"/>
                  </a:cubicBezTo>
                  <a:cubicBezTo>
                    <a:pt x="4360" y="2218"/>
                    <a:pt x="4595" y="1903"/>
                    <a:pt x="4880" y="1648"/>
                  </a:cubicBezTo>
                  <a:cubicBezTo>
                    <a:pt x="5022" y="1522"/>
                    <a:pt x="5194" y="1397"/>
                    <a:pt x="5384" y="1397"/>
                  </a:cubicBezTo>
                  <a:cubicBezTo>
                    <a:pt x="5431" y="1397"/>
                    <a:pt x="5479" y="1405"/>
                    <a:pt x="5528" y="1422"/>
                  </a:cubicBezTo>
                  <a:cubicBezTo>
                    <a:pt x="5774" y="1501"/>
                    <a:pt x="6029" y="1815"/>
                    <a:pt x="6068" y="2070"/>
                  </a:cubicBezTo>
                  <a:cubicBezTo>
                    <a:pt x="6157" y="2738"/>
                    <a:pt x="4772" y="2856"/>
                    <a:pt x="4321" y="2895"/>
                  </a:cubicBezTo>
                  <a:cubicBezTo>
                    <a:pt x="4102" y="2923"/>
                    <a:pt x="3985" y="3181"/>
                    <a:pt x="4242" y="3181"/>
                  </a:cubicBezTo>
                  <a:cubicBezTo>
                    <a:pt x="4252" y="3181"/>
                    <a:pt x="4261" y="3180"/>
                    <a:pt x="4271" y="3180"/>
                  </a:cubicBezTo>
                  <a:cubicBezTo>
                    <a:pt x="4379" y="3170"/>
                    <a:pt x="4487" y="3160"/>
                    <a:pt x="4595" y="3150"/>
                  </a:cubicBezTo>
                  <a:cubicBezTo>
                    <a:pt x="4709" y="3141"/>
                    <a:pt x="4835" y="3135"/>
                    <a:pt x="4964" y="3135"/>
                  </a:cubicBezTo>
                  <a:cubicBezTo>
                    <a:pt x="5548" y="3135"/>
                    <a:pt x="6209" y="3258"/>
                    <a:pt x="6225" y="3789"/>
                  </a:cubicBezTo>
                  <a:cubicBezTo>
                    <a:pt x="6225" y="3975"/>
                    <a:pt x="6147" y="4299"/>
                    <a:pt x="5931" y="4338"/>
                  </a:cubicBezTo>
                  <a:cubicBezTo>
                    <a:pt x="5911" y="4342"/>
                    <a:pt x="5890" y="4344"/>
                    <a:pt x="5869" y="4344"/>
                  </a:cubicBezTo>
                  <a:cubicBezTo>
                    <a:pt x="5663" y="4344"/>
                    <a:pt x="5414" y="4181"/>
                    <a:pt x="5253" y="4083"/>
                  </a:cubicBezTo>
                  <a:cubicBezTo>
                    <a:pt x="4949" y="3897"/>
                    <a:pt x="4654" y="3661"/>
                    <a:pt x="4399" y="3406"/>
                  </a:cubicBezTo>
                  <a:cubicBezTo>
                    <a:pt x="4367" y="3377"/>
                    <a:pt x="4319" y="3365"/>
                    <a:pt x="4266" y="3365"/>
                  </a:cubicBezTo>
                  <a:cubicBezTo>
                    <a:pt x="4156" y="3365"/>
                    <a:pt x="4027" y="3418"/>
                    <a:pt x="3987" y="3484"/>
                  </a:cubicBezTo>
                  <a:cubicBezTo>
                    <a:pt x="3967" y="3523"/>
                    <a:pt x="3967" y="3553"/>
                    <a:pt x="3997" y="3592"/>
                  </a:cubicBezTo>
                  <a:cubicBezTo>
                    <a:pt x="4203" y="3789"/>
                    <a:pt x="4389" y="4005"/>
                    <a:pt x="4556" y="4240"/>
                  </a:cubicBezTo>
                  <a:cubicBezTo>
                    <a:pt x="4713" y="4456"/>
                    <a:pt x="5145" y="5045"/>
                    <a:pt x="4851" y="5301"/>
                  </a:cubicBezTo>
                  <a:cubicBezTo>
                    <a:pt x="4766" y="5376"/>
                    <a:pt x="4627" y="5407"/>
                    <a:pt x="4488" y="5407"/>
                  </a:cubicBezTo>
                  <a:cubicBezTo>
                    <a:pt x="4354" y="5407"/>
                    <a:pt x="4221" y="5378"/>
                    <a:pt x="4134" y="5330"/>
                  </a:cubicBezTo>
                  <a:cubicBezTo>
                    <a:pt x="3957" y="5232"/>
                    <a:pt x="3869" y="5055"/>
                    <a:pt x="3820" y="4869"/>
                  </a:cubicBezTo>
                  <a:cubicBezTo>
                    <a:pt x="3790" y="4741"/>
                    <a:pt x="3781" y="4613"/>
                    <a:pt x="3781" y="4486"/>
                  </a:cubicBezTo>
                  <a:cubicBezTo>
                    <a:pt x="3800" y="4358"/>
                    <a:pt x="3820" y="4221"/>
                    <a:pt x="3820" y="4093"/>
                  </a:cubicBezTo>
                  <a:cubicBezTo>
                    <a:pt x="3824" y="4004"/>
                    <a:pt x="3758" y="3968"/>
                    <a:pt x="3676" y="3968"/>
                  </a:cubicBezTo>
                  <a:cubicBezTo>
                    <a:pt x="3559" y="3968"/>
                    <a:pt x="3411" y="4040"/>
                    <a:pt x="3388" y="4132"/>
                  </a:cubicBezTo>
                  <a:cubicBezTo>
                    <a:pt x="3358" y="4270"/>
                    <a:pt x="3339" y="4417"/>
                    <a:pt x="3339" y="4564"/>
                  </a:cubicBezTo>
                  <a:cubicBezTo>
                    <a:pt x="3258" y="5103"/>
                    <a:pt x="3059" y="5840"/>
                    <a:pt x="2639" y="5840"/>
                  </a:cubicBezTo>
                  <a:cubicBezTo>
                    <a:pt x="2546" y="5840"/>
                    <a:pt x="2443" y="5804"/>
                    <a:pt x="2327" y="5723"/>
                  </a:cubicBezTo>
                  <a:cubicBezTo>
                    <a:pt x="1650" y="5242"/>
                    <a:pt x="2583" y="3926"/>
                    <a:pt x="2936" y="3484"/>
                  </a:cubicBezTo>
                  <a:cubicBezTo>
                    <a:pt x="3037" y="3359"/>
                    <a:pt x="2925" y="3295"/>
                    <a:pt x="2797" y="3295"/>
                  </a:cubicBezTo>
                  <a:cubicBezTo>
                    <a:pt x="2715" y="3295"/>
                    <a:pt x="2625" y="3322"/>
                    <a:pt x="2583" y="3376"/>
                  </a:cubicBezTo>
                  <a:cubicBezTo>
                    <a:pt x="2357" y="3661"/>
                    <a:pt x="2092" y="3936"/>
                    <a:pt x="1787" y="4122"/>
                  </a:cubicBezTo>
                  <a:cubicBezTo>
                    <a:pt x="1631" y="4227"/>
                    <a:pt x="1451" y="4320"/>
                    <a:pt x="1267" y="4320"/>
                  </a:cubicBezTo>
                  <a:cubicBezTo>
                    <a:pt x="1208" y="4320"/>
                    <a:pt x="1149" y="4311"/>
                    <a:pt x="1090" y="4289"/>
                  </a:cubicBezTo>
                  <a:cubicBezTo>
                    <a:pt x="874" y="4201"/>
                    <a:pt x="589" y="3887"/>
                    <a:pt x="599" y="3641"/>
                  </a:cubicBezTo>
                  <a:cubicBezTo>
                    <a:pt x="619" y="3239"/>
                    <a:pt x="1365" y="3131"/>
                    <a:pt x="1660" y="3072"/>
                  </a:cubicBezTo>
                  <a:cubicBezTo>
                    <a:pt x="1974" y="3013"/>
                    <a:pt x="2288" y="2964"/>
                    <a:pt x="2612" y="2954"/>
                  </a:cubicBezTo>
                  <a:cubicBezTo>
                    <a:pt x="2830" y="2935"/>
                    <a:pt x="2948" y="2668"/>
                    <a:pt x="2680" y="2668"/>
                  </a:cubicBezTo>
                  <a:cubicBezTo>
                    <a:pt x="2671" y="2668"/>
                    <a:pt x="2661" y="2669"/>
                    <a:pt x="2651" y="2669"/>
                  </a:cubicBezTo>
                  <a:cubicBezTo>
                    <a:pt x="2492" y="2680"/>
                    <a:pt x="2308" y="2690"/>
                    <a:pt x="2116" y="2690"/>
                  </a:cubicBezTo>
                  <a:cubicBezTo>
                    <a:pt x="1621" y="2690"/>
                    <a:pt x="1072" y="2623"/>
                    <a:pt x="746" y="2326"/>
                  </a:cubicBezTo>
                  <a:cubicBezTo>
                    <a:pt x="472" y="2080"/>
                    <a:pt x="540" y="1461"/>
                    <a:pt x="913" y="1344"/>
                  </a:cubicBezTo>
                  <a:cubicBezTo>
                    <a:pt x="964" y="1327"/>
                    <a:pt x="1018" y="1320"/>
                    <a:pt x="1073" y="1320"/>
                  </a:cubicBezTo>
                  <a:cubicBezTo>
                    <a:pt x="1442" y="1320"/>
                    <a:pt x="1883" y="1655"/>
                    <a:pt x="2131" y="1835"/>
                  </a:cubicBezTo>
                  <a:cubicBezTo>
                    <a:pt x="2416" y="2031"/>
                    <a:pt x="2691" y="2267"/>
                    <a:pt x="2946" y="2512"/>
                  </a:cubicBezTo>
                  <a:cubicBezTo>
                    <a:pt x="2976" y="2542"/>
                    <a:pt x="3025" y="2555"/>
                    <a:pt x="3079" y="2555"/>
                  </a:cubicBezTo>
                  <a:cubicBezTo>
                    <a:pt x="3238" y="2555"/>
                    <a:pt x="3441" y="2445"/>
                    <a:pt x="3339" y="2335"/>
                  </a:cubicBezTo>
                  <a:cubicBezTo>
                    <a:pt x="3162" y="2129"/>
                    <a:pt x="3005" y="1903"/>
                    <a:pt x="2867" y="1668"/>
                  </a:cubicBezTo>
                  <a:cubicBezTo>
                    <a:pt x="2691" y="1373"/>
                    <a:pt x="2406" y="843"/>
                    <a:pt x="2642" y="509"/>
                  </a:cubicBezTo>
                  <a:cubicBezTo>
                    <a:pt x="2754" y="353"/>
                    <a:pt x="2934" y="283"/>
                    <a:pt x="3117" y="283"/>
                  </a:cubicBezTo>
                  <a:close/>
                  <a:moveTo>
                    <a:pt x="3282" y="1"/>
                  </a:moveTo>
                  <a:cubicBezTo>
                    <a:pt x="3022" y="1"/>
                    <a:pt x="2758" y="76"/>
                    <a:pt x="2553" y="195"/>
                  </a:cubicBezTo>
                  <a:cubicBezTo>
                    <a:pt x="2072" y="460"/>
                    <a:pt x="2062" y="961"/>
                    <a:pt x="2249" y="1422"/>
                  </a:cubicBezTo>
                  <a:cubicBezTo>
                    <a:pt x="2259" y="1432"/>
                    <a:pt x="2259" y="1442"/>
                    <a:pt x="2268" y="1461"/>
                  </a:cubicBezTo>
                  <a:cubicBezTo>
                    <a:pt x="1929" y="1243"/>
                    <a:pt x="1536" y="1038"/>
                    <a:pt x="1140" y="1038"/>
                  </a:cubicBezTo>
                  <a:cubicBezTo>
                    <a:pt x="1055" y="1038"/>
                    <a:pt x="969" y="1048"/>
                    <a:pt x="884" y="1069"/>
                  </a:cubicBezTo>
                  <a:cubicBezTo>
                    <a:pt x="413" y="1177"/>
                    <a:pt x="10" y="1736"/>
                    <a:pt x="167" y="2227"/>
                  </a:cubicBezTo>
                  <a:cubicBezTo>
                    <a:pt x="305" y="2659"/>
                    <a:pt x="835" y="2816"/>
                    <a:pt x="1247" y="2885"/>
                  </a:cubicBezTo>
                  <a:cubicBezTo>
                    <a:pt x="933" y="2964"/>
                    <a:pt x="619" y="3082"/>
                    <a:pt x="383" y="3298"/>
                  </a:cubicBezTo>
                  <a:cubicBezTo>
                    <a:pt x="0" y="3641"/>
                    <a:pt x="206" y="4113"/>
                    <a:pt x="570" y="4407"/>
                  </a:cubicBezTo>
                  <a:cubicBezTo>
                    <a:pt x="744" y="4548"/>
                    <a:pt x="943" y="4605"/>
                    <a:pt x="1147" y="4605"/>
                  </a:cubicBezTo>
                  <a:cubicBezTo>
                    <a:pt x="1425" y="4605"/>
                    <a:pt x="1711" y="4500"/>
                    <a:pt x="1954" y="4358"/>
                  </a:cubicBezTo>
                  <a:lnTo>
                    <a:pt x="1954" y="4358"/>
                  </a:lnTo>
                  <a:cubicBezTo>
                    <a:pt x="1768" y="4721"/>
                    <a:pt x="1601" y="5153"/>
                    <a:pt x="1699" y="5536"/>
                  </a:cubicBezTo>
                  <a:cubicBezTo>
                    <a:pt x="1797" y="5920"/>
                    <a:pt x="2187" y="6121"/>
                    <a:pt x="2559" y="6121"/>
                  </a:cubicBezTo>
                  <a:cubicBezTo>
                    <a:pt x="2634" y="6121"/>
                    <a:pt x="2708" y="6113"/>
                    <a:pt x="2779" y="6096"/>
                  </a:cubicBezTo>
                  <a:cubicBezTo>
                    <a:pt x="3182" y="6008"/>
                    <a:pt x="3417" y="5684"/>
                    <a:pt x="3565" y="5330"/>
                  </a:cubicBezTo>
                  <a:cubicBezTo>
                    <a:pt x="3682" y="5497"/>
                    <a:pt x="3849" y="5615"/>
                    <a:pt x="4095" y="5664"/>
                  </a:cubicBezTo>
                  <a:cubicBezTo>
                    <a:pt x="4176" y="5678"/>
                    <a:pt x="4268" y="5686"/>
                    <a:pt x="4364" y="5686"/>
                  </a:cubicBezTo>
                  <a:cubicBezTo>
                    <a:pt x="4730" y="5686"/>
                    <a:pt x="5159" y="5571"/>
                    <a:pt x="5322" y="5252"/>
                  </a:cubicBezTo>
                  <a:cubicBezTo>
                    <a:pt x="5440" y="5016"/>
                    <a:pt x="5352" y="4751"/>
                    <a:pt x="5234" y="4505"/>
                  </a:cubicBezTo>
                  <a:lnTo>
                    <a:pt x="5234" y="4505"/>
                  </a:lnTo>
                  <a:cubicBezTo>
                    <a:pt x="5418" y="4583"/>
                    <a:pt x="5610" y="4631"/>
                    <a:pt x="5798" y="4631"/>
                  </a:cubicBezTo>
                  <a:cubicBezTo>
                    <a:pt x="5920" y="4631"/>
                    <a:pt x="6041" y="4611"/>
                    <a:pt x="6157" y="4564"/>
                  </a:cubicBezTo>
                  <a:cubicBezTo>
                    <a:pt x="6569" y="4388"/>
                    <a:pt x="6805" y="3798"/>
                    <a:pt x="6579" y="3396"/>
                  </a:cubicBezTo>
                  <a:cubicBezTo>
                    <a:pt x="6402" y="3091"/>
                    <a:pt x="6009" y="2974"/>
                    <a:pt x="5656" y="2915"/>
                  </a:cubicBezTo>
                  <a:cubicBezTo>
                    <a:pt x="5941" y="2807"/>
                    <a:pt x="6196" y="2650"/>
                    <a:pt x="6363" y="2434"/>
                  </a:cubicBezTo>
                  <a:cubicBezTo>
                    <a:pt x="6677" y="2031"/>
                    <a:pt x="6383" y="1530"/>
                    <a:pt x="6019" y="1275"/>
                  </a:cubicBezTo>
                  <a:cubicBezTo>
                    <a:pt x="5854" y="1159"/>
                    <a:pt x="5676" y="1109"/>
                    <a:pt x="5497" y="1109"/>
                  </a:cubicBezTo>
                  <a:cubicBezTo>
                    <a:pt x="5176" y="1109"/>
                    <a:pt x="4854" y="1267"/>
                    <a:pt x="4595" y="1481"/>
                  </a:cubicBezTo>
                  <a:cubicBezTo>
                    <a:pt x="4507" y="1560"/>
                    <a:pt x="4409" y="1658"/>
                    <a:pt x="4321" y="1746"/>
                  </a:cubicBezTo>
                  <a:cubicBezTo>
                    <a:pt x="4370" y="1216"/>
                    <a:pt x="4330" y="647"/>
                    <a:pt x="4016" y="293"/>
                  </a:cubicBezTo>
                  <a:cubicBezTo>
                    <a:pt x="3829" y="86"/>
                    <a:pt x="3558" y="1"/>
                    <a:pt x="3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1" name="Google Shape;4061;p21"/>
            <p:cNvSpPr/>
            <p:nvPr/>
          </p:nvSpPr>
          <p:spPr>
            <a:xfrm>
              <a:off x="7232778" y="1913891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67" y="290"/>
                  </a:moveTo>
                  <a:cubicBezTo>
                    <a:pt x="4259" y="290"/>
                    <a:pt x="4363" y="325"/>
                    <a:pt x="4478" y="407"/>
                  </a:cubicBezTo>
                  <a:cubicBezTo>
                    <a:pt x="5156" y="888"/>
                    <a:pt x="4223" y="2194"/>
                    <a:pt x="3869" y="2636"/>
                  </a:cubicBezTo>
                  <a:cubicBezTo>
                    <a:pt x="3769" y="2765"/>
                    <a:pt x="3877" y="2827"/>
                    <a:pt x="4002" y="2827"/>
                  </a:cubicBezTo>
                  <a:cubicBezTo>
                    <a:pt x="4087" y="2827"/>
                    <a:pt x="4179" y="2799"/>
                    <a:pt x="4223" y="2744"/>
                  </a:cubicBezTo>
                  <a:cubicBezTo>
                    <a:pt x="4449" y="2459"/>
                    <a:pt x="4723" y="2194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6"/>
                    <a:pt x="5715" y="1841"/>
                  </a:cubicBezTo>
                  <a:cubicBezTo>
                    <a:pt x="5931" y="1919"/>
                    <a:pt x="6216" y="2233"/>
                    <a:pt x="6206" y="2479"/>
                  </a:cubicBezTo>
                  <a:cubicBezTo>
                    <a:pt x="6187" y="2881"/>
                    <a:pt x="5440" y="2999"/>
                    <a:pt x="5146" y="3058"/>
                  </a:cubicBezTo>
                  <a:cubicBezTo>
                    <a:pt x="4831" y="3117"/>
                    <a:pt x="4517" y="3156"/>
                    <a:pt x="4193" y="3176"/>
                  </a:cubicBezTo>
                  <a:cubicBezTo>
                    <a:pt x="3975" y="3195"/>
                    <a:pt x="3858" y="3462"/>
                    <a:pt x="4125" y="3462"/>
                  </a:cubicBezTo>
                  <a:cubicBezTo>
                    <a:pt x="4134" y="3462"/>
                    <a:pt x="4144" y="3461"/>
                    <a:pt x="4154" y="3461"/>
                  </a:cubicBezTo>
                  <a:cubicBezTo>
                    <a:pt x="4315" y="3450"/>
                    <a:pt x="4501" y="3439"/>
                    <a:pt x="4695" y="3439"/>
                  </a:cubicBezTo>
                  <a:cubicBezTo>
                    <a:pt x="5188" y="3439"/>
                    <a:pt x="5735" y="3506"/>
                    <a:pt x="6059" y="3794"/>
                  </a:cubicBezTo>
                  <a:cubicBezTo>
                    <a:pt x="6334" y="4040"/>
                    <a:pt x="6265" y="4668"/>
                    <a:pt x="5892" y="4786"/>
                  </a:cubicBezTo>
                  <a:cubicBezTo>
                    <a:pt x="5845" y="4801"/>
                    <a:pt x="5795" y="4807"/>
                    <a:pt x="5743" y="4807"/>
                  </a:cubicBezTo>
                  <a:cubicBezTo>
                    <a:pt x="5377" y="4807"/>
                    <a:pt x="4924" y="4476"/>
                    <a:pt x="4674" y="4295"/>
                  </a:cubicBezTo>
                  <a:cubicBezTo>
                    <a:pt x="4390" y="4089"/>
                    <a:pt x="4115" y="3863"/>
                    <a:pt x="3869" y="3608"/>
                  </a:cubicBezTo>
                  <a:cubicBezTo>
                    <a:pt x="3839" y="3578"/>
                    <a:pt x="3790" y="3565"/>
                    <a:pt x="3735" y="3565"/>
                  </a:cubicBezTo>
                  <a:cubicBezTo>
                    <a:pt x="3574" y="3565"/>
                    <a:pt x="3364" y="3677"/>
                    <a:pt x="3467" y="3794"/>
                  </a:cubicBezTo>
                  <a:cubicBezTo>
                    <a:pt x="3643" y="4001"/>
                    <a:pt x="3801" y="4227"/>
                    <a:pt x="3948" y="4462"/>
                  </a:cubicBezTo>
                  <a:cubicBezTo>
                    <a:pt x="4115" y="4757"/>
                    <a:pt x="4399" y="5277"/>
                    <a:pt x="4164" y="5611"/>
                  </a:cubicBezTo>
                  <a:cubicBezTo>
                    <a:pt x="4049" y="5769"/>
                    <a:pt x="3868" y="5841"/>
                    <a:pt x="3684" y="5841"/>
                  </a:cubicBezTo>
                  <a:cubicBezTo>
                    <a:pt x="3458" y="5841"/>
                    <a:pt x="3227" y="5732"/>
                    <a:pt x="3113" y="5542"/>
                  </a:cubicBezTo>
                  <a:cubicBezTo>
                    <a:pt x="2907" y="5208"/>
                    <a:pt x="2907" y="4767"/>
                    <a:pt x="2936" y="4393"/>
                  </a:cubicBezTo>
                  <a:cubicBezTo>
                    <a:pt x="2946" y="4119"/>
                    <a:pt x="2986" y="3844"/>
                    <a:pt x="3044" y="3578"/>
                  </a:cubicBezTo>
                  <a:cubicBezTo>
                    <a:pt x="3065" y="3490"/>
                    <a:pt x="3002" y="3458"/>
                    <a:pt x="2918" y="3458"/>
                  </a:cubicBezTo>
                  <a:cubicBezTo>
                    <a:pt x="2806" y="3458"/>
                    <a:pt x="2656" y="3517"/>
                    <a:pt x="2622" y="3578"/>
                  </a:cubicBezTo>
                  <a:cubicBezTo>
                    <a:pt x="2446" y="3912"/>
                    <a:pt x="2210" y="4227"/>
                    <a:pt x="1925" y="4472"/>
                  </a:cubicBezTo>
                  <a:cubicBezTo>
                    <a:pt x="1782" y="4599"/>
                    <a:pt x="1608" y="4732"/>
                    <a:pt x="1416" y="4732"/>
                  </a:cubicBezTo>
                  <a:cubicBezTo>
                    <a:pt x="1371" y="4732"/>
                    <a:pt x="1324" y="4725"/>
                    <a:pt x="1277" y="4708"/>
                  </a:cubicBezTo>
                  <a:cubicBezTo>
                    <a:pt x="1032" y="4619"/>
                    <a:pt x="776" y="4315"/>
                    <a:pt x="737" y="4060"/>
                  </a:cubicBezTo>
                  <a:cubicBezTo>
                    <a:pt x="649" y="3392"/>
                    <a:pt x="2043" y="3264"/>
                    <a:pt x="2485" y="3225"/>
                  </a:cubicBezTo>
                  <a:cubicBezTo>
                    <a:pt x="2700" y="3206"/>
                    <a:pt x="2817" y="2948"/>
                    <a:pt x="2574" y="2948"/>
                  </a:cubicBezTo>
                  <a:cubicBezTo>
                    <a:pt x="2562" y="2948"/>
                    <a:pt x="2548" y="2949"/>
                    <a:pt x="2534" y="2950"/>
                  </a:cubicBezTo>
                  <a:cubicBezTo>
                    <a:pt x="2436" y="2950"/>
                    <a:pt x="2318" y="2960"/>
                    <a:pt x="2210" y="2980"/>
                  </a:cubicBezTo>
                  <a:cubicBezTo>
                    <a:pt x="2104" y="2986"/>
                    <a:pt x="1987" y="2991"/>
                    <a:pt x="1867" y="2991"/>
                  </a:cubicBezTo>
                  <a:cubicBezTo>
                    <a:pt x="1277" y="2991"/>
                    <a:pt x="596" y="2878"/>
                    <a:pt x="580" y="2331"/>
                  </a:cubicBezTo>
                  <a:cubicBezTo>
                    <a:pt x="580" y="2145"/>
                    <a:pt x="658" y="1821"/>
                    <a:pt x="874" y="1782"/>
                  </a:cubicBezTo>
                  <a:cubicBezTo>
                    <a:pt x="895" y="1778"/>
                    <a:pt x="915" y="1776"/>
                    <a:pt x="936" y="1776"/>
                  </a:cubicBezTo>
                  <a:cubicBezTo>
                    <a:pt x="1142" y="1776"/>
                    <a:pt x="1392" y="1939"/>
                    <a:pt x="1552" y="2037"/>
                  </a:cubicBezTo>
                  <a:cubicBezTo>
                    <a:pt x="1856" y="2223"/>
                    <a:pt x="2151" y="2459"/>
                    <a:pt x="2406" y="2714"/>
                  </a:cubicBezTo>
                  <a:cubicBezTo>
                    <a:pt x="2438" y="2746"/>
                    <a:pt x="2487" y="2760"/>
                    <a:pt x="2539" y="2760"/>
                  </a:cubicBezTo>
                  <a:cubicBezTo>
                    <a:pt x="2649" y="2760"/>
                    <a:pt x="2779" y="2702"/>
                    <a:pt x="2819" y="2636"/>
                  </a:cubicBezTo>
                  <a:cubicBezTo>
                    <a:pt x="2838" y="2606"/>
                    <a:pt x="2838" y="2567"/>
                    <a:pt x="2809" y="2538"/>
                  </a:cubicBezTo>
                  <a:cubicBezTo>
                    <a:pt x="2603" y="2331"/>
                    <a:pt x="2416" y="2115"/>
                    <a:pt x="2259" y="1890"/>
                  </a:cubicBezTo>
                  <a:cubicBezTo>
                    <a:pt x="2092" y="1674"/>
                    <a:pt x="1660" y="1084"/>
                    <a:pt x="1955" y="819"/>
                  </a:cubicBezTo>
                  <a:cubicBezTo>
                    <a:pt x="2036" y="747"/>
                    <a:pt x="2168" y="717"/>
                    <a:pt x="2301" y="717"/>
                  </a:cubicBezTo>
                  <a:cubicBezTo>
                    <a:pt x="2440" y="717"/>
                    <a:pt x="2581" y="750"/>
                    <a:pt x="2671" y="800"/>
                  </a:cubicBezTo>
                  <a:cubicBezTo>
                    <a:pt x="2848" y="888"/>
                    <a:pt x="2946" y="1075"/>
                    <a:pt x="2986" y="1261"/>
                  </a:cubicBezTo>
                  <a:cubicBezTo>
                    <a:pt x="3015" y="1379"/>
                    <a:pt x="3025" y="1507"/>
                    <a:pt x="3025" y="1634"/>
                  </a:cubicBezTo>
                  <a:cubicBezTo>
                    <a:pt x="3005" y="1762"/>
                    <a:pt x="2986" y="1899"/>
                    <a:pt x="2986" y="2027"/>
                  </a:cubicBezTo>
                  <a:cubicBezTo>
                    <a:pt x="2981" y="2118"/>
                    <a:pt x="3052" y="2155"/>
                    <a:pt x="3137" y="2155"/>
                  </a:cubicBezTo>
                  <a:cubicBezTo>
                    <a:pt x="3255" y="2155"/>
                    <a:pt x="3400" y="2085"/>
                    <a:pt x="3418" y="1988"/>
                  </a:cubicBezTo>
                  <a:cubicBezTo>
                    <a:pt x="3447" y="1850"/>
                    <a:pt x="3467" y="1713"/>
                    <a:pt x="3467" y="1566"/>
                  </a:cubicBezTo>
                  <a:cubicBezTo>
                    <a:pt x="3547" y="1027"/>
                    <a:pt x="3746" y="290"/>
                    <a:pt x="4167" y="290"/>
                  </a:cubicBezTo>
                  <a:close/>
                  <a:moveTo>
                    <a:pt x="4242" y="0"/>
                  </a:moveTo>
                  <a:cubicBezTo>
                    <a:pt x="4168" y="0"/>
                    <a:pt x="4096" y="8"/>
                    <a:pt x="4026" y="24"/>
                  </a:cubicBezTo>
                  <a:cubicBezTo>
                    <a:pt x="3624" y="122"/>
                    <a:pt x="3398" y="436"/>
                    <a:pt x="3241" y="790"/>
                  </a:cubicBezTo>
                  <a:cubicBezTo>
                    <a:pt x="3123" y="633"/>
                    <a:pt x="2956" y="505"/>
                    <a:pt x="2711" y="466"/>
                  </a:cubicBezTo>
                  <a:cubicBezTo>
                    <a:pt x="2623" y="448"/>
                    <a:pt x="2523" y="439"/>
                    <a:pt x="2419" y="439"/>
                  </a:cubicBezTo>
                  <a:cubicBezTo>
                    <a:pt x="2059" y="439"/>
                    <a:pt x="1646" y="556"/>
                    <a:pt x="1493" y="868"/>
                  </a:cubicBezTo>
                  <a:cubicBezTo>
                    <a:pt x="1365" y="1104"/>
                    <a:pt x="1454" y="1379"/>
                    <a:pt x="1572" y="1615"/>
                  </a:cubicBezTo>
                  <a:cubicBezTo>
                    <a:pt x="1391" y="1539"/>
                    <a:pt x="1207" y="1491"/>
                    <a:pt x="1024" y="1491"/>
                  </a:cubicBezTo>
                  <a:cubicBezTo>
                    <a:pt x="898" y="1491"/>
                    <a:pt x="773" y="1514"/>
                    <a:pt x="649" y="1566"/>
                  </a:cubicBezTo>
                  <a:cubicBezTo>
                    <a:pt x="246" y="1742"/>
                    <a:pt x="1" y="2331"/>
                    <a:pt x="236" y="2724"/>
                  </a:cubicBezTo>
                  <a:cubicBezTo>
                    <a:pt x="413" y="3038"/>
                    <a:pt x="796" y="3156"/>
                    <a:pt x="1149" y="3215"/>
                  </a:cubicBezTo>
                  <a:cubicBezTo>
                    <a:pt x="865" y="3323"/>
                    <a:pt x="609" y="3470"/>
                    <a:pt x="442" y="3686"/>
                  </a:cubicBezTo>
                  <a:cubicBezTo>
                    <a:pt x="128" y="4089"/>
                    <a:pt x="423" y="4600"/>
                    <a:pt x="786" y="4855"/>
                  </a:cubicBezTo>
                  <a:cubicBezTo>
                    <a:pt x="950" y="4970"/>
                    <a:pt x="1127" y="5018"/>
                    <a:pt x="1305" y="5018"/>
                  </a:cubicBezTo>
                  <a:cubicBezTo>
                    <a:pt x="1629" y="5018"/>
                    <a:pt x="1956" y="4858"/>
                    <a:pt x="2210" y="4649"/>
                  </a:cubicBezTo>
                  <a:cubicBezTo>
                    <a:pt x="2308" y="4560"/>
                    <a:pt x="2396" y="4472"/>
                    <a:pt x="2485" y="4374"/>
                  </a:cubicBezTo>
                  <a:lnTo>
                    <a:pt x="2485" y="4374"/>
                  </a:lnTo>
                  <a:cubicBezTo>
                    <a:pt x="2436" y="4914"/>
                    <a:pt x="2475" y="5474"/>
                    <a:pt x="2799" y="5837"/>
                  </a:cubicBezTo>
                  <a:cubicBezTo>
                    <a:pt x="2980" y="6043"/>
                    <a:pt x="3245" y="6125"/>
                    <a:pt x="3520" y="6125"/>
                  </a:cubicBezTo>
                  <a:cubicBezTo>
                    <a:pt x="3781" y="6125"/>
                    <a:pt x="4051" y="6050"/>
                    <a:pt x="4262" y="5935"/>
                  </a:cubicBezTo>
                  <a:cubicBezTo>
                    <a:pt x="4733" y="5660"/>
                    <a:pt x="4743" y="5169"/>
                    <a:pt x="4557" y="4708"/>
                  </a:cubicBezTo>
                  <a:cubicBezTo>
                    <a:pt x="4557" y="4688"/>
                    <a:pt x="4547" y="4678"/>
                    <a:pt x="4537" y="4668"/>
                  </a:cubicBezTo>
                  <a:lnTo>
                    <a:pt x="4537" y="4668"/>
                  </a:lnTo>
                  <a:cubicBezTo>
                    <a:pt x="4879" y="4888"/>
                    <a:pt x="5275" y="5088"/>
                    <a:pt x="5675" y="5088"/>
                  </a:cubicBezTo>
                  <a:cubicBezTo>
                    <a:pt x="5757" y="5088"/>
                    <a:pt x="5839" y="5080"/>
                    <a:pt x="5921" y="5061"/>
                  </a:cubicBezTo>
                  <a:cubicBezTo>
                    <a:pt x="6403" y="4943"/>
                    <a:pt x="6805" y="4393"/>
                    <a:pt x="6638" y="3893"/>
                  </a:cubicBezTo>
                  <a:cubicBezTo>
                    <a:pt x="6501" y="3461"/>
                    <a:pt x="5970" y="3313"/>
                    <a:pt x="5558" y="3235"/>
                  </a:cubicBezTo>
                  <a:cubicBezTo>
                    <a:pt x="5872" y="3156"/>
                    <a:pt x="6187" y="3038"/>
                    <a:pt x="6422" y="2832"/>
                  </a:cubicBezTo>
                  <a:cubicBezTo>
                    <a:pt x="6805" y="2489"/>
                    <a:pt x="6599" y="2007"/>
                    <a:pt x="6245" y="1723"/>
                  </a:cubicBezTo>
                  <a:cubicBezTo>
                    <a:pt x="6064" y="1579"/>
                    <a:pt x="5858" y="1521"/>
                    <a:pt x="5649" y="1521"/>
                  </a:cubicBezTo>
                  <a:cubicBezTo>
                    <a:pt x="5373" y="1521"/>
                    <a:pt x="5091" y="1622"/>
                    <a:pt x="4851" y="1762"/>
                  </a:cubicBezTo>
                  <a:cubicBezTo>
                    <a:pt x="5038" y="1408"/>
                    <a:pt x="5205" y="976"/>
                    <a:pt x="5106" y="584"/>
                  </a:cubicBezTo>
                  <a:cubicBezTo>
                    <a:pt x="5016" y="206"/>
                    <a:pt x="4617" y="0"/>
                    <a:pt x="4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2" name="Google Shape;4062;p21"/>
            <p:cNvSpPr/>
            <p:nvPr/>
          </p:nvSpPr>
          <p:spPr>
            <a:xfrm>
              <a:off x="7572691" y="1905501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3119" y="283"/>
                  </a:moveTo>
                  <a:cubicBezTo>
                    <a:pt x="3349" y="283"/>
                    <a:pt x="3587" y="396"/>
                    <a:pt x="3702" y="588"/>
                  </a:cubicBezTo>
                  <a:cubicBezTo>
                    <a:pt x="3899" y="912"/>
                    <a:pt x="3899" y="1363"/>
                    <a:pt x="3879" y="1736"/>
                  </a:cubicBezTo>
                  <a:cubicBezTo>
                    <a:pt x="3859" y="2002"/>
                    <a:pt x="3830" y="2276"/>
                    <a:pt x="3761" y="2542"/>
                  </a:cubicBezTo>
                  <a:cubicBezTo>
                    <a:pt x="3740" y="2630"/>
                    <a:pt x="3803" y="2662"/>
                    <a:pt x="3887" y="2662"/>
                  </a:cubicBezTo>
                  <a:cubicBezTo>
                    <a:pt x="4000" y="2662"/>
                    <a:pt x="4150" y="2603"/>
                    <a:pt x="4183" y="2542"/>
                  </a:cubicBezTo>
                  <a:cubicBezTo>
                    <a:pt x="4370" y="2218"/>
                    <a:pt x="4596" y="1903"/>
                    <a:pt x="4881" y="1648"/>
                  </a:cubicBezTo>
                  <a:cubicBezTo>
                    <a:pt x="5022" y="1522"/>
                    <a:pt x="5195" y="1397"/>
                    <a:pt x="5389" y="1397"/>
                  </a:cubicBezTo>
                  <a:cubicBezTo>
                    <a:pt x="5438" y="1397"/>
                    <a:pt x="5487" y="1405"/>
                    <a:pt x="5538" y="1422"/>
                  </a:cubicBezTo>
                  <a:cubicBezTo>
                    <a:pt x="5774" y="1501"/>
                    <a:pt x="6039" y="1815"/>
                    <a:pt x="6069" y="2070"/>
                  </a:cubicBezTo>
                  <a:cubicBezTo>
                    <a:pt x="6157" y="2738"/>
                    <a:pt x="4773" y="2856"/>
                    <a:pt x="4321" y="2895"/>
                  </a:cubicBezTo>
                  <a:cubicBezTo>
                    <a:pt x="4103" y="2923"/>
                    <a:pt x="3985" y="3181"/>
                    <a:pt x="4252" y="3181"/>
                  </a:cubicBezTo>
                  <a:cubicBezTo>
                    <a:pt x="4261" y="3181"/>
                    <a:pt x="4271" y="3180"/>
                    <a:pt x="4282" y="3180"/>
                  </a:cubicBezTo>
                  <a:cubicBezTo>
                    <a:pt x="4380" y="3170"/>
                    <a:pt x="4488" y="3160"/>
                    <a:pt x="4606" y="3150"/>
                  </a:cubicBezTo>
                  <a:cubicBezTo>
                    <a:pt x="4718" y="3141"/>
                    <a:pt x="4842" y="3135"/>
                    <a:pt x="4970" y="3135"/>
                  </a:cubicBezTo>
                  <a:cubicBezTo>
                    <a:pt x="5548" y="3135"/>
                    <a:pt x="6210" y="3258"/>
                    <a:pt x="6226" y="3789"/>
                  </a:cubicBezTo>
                  <a:cubicBezTo>
                    <a:pt x="6236" y="3975"/>
                    <a:pt x="6147" y="4299"/>
                    <a:pt x="5931" y="4338"/>
                  </a:cubicBezTo>
                  <a:cubicBezTo>
                    <a:pt x="5911" y="4342"/>
                    <a:pt x="5891" y="4344"/>
                    <a:pt x="5869" y="4344"/>
                  </a:cubicBezTo>
                  <a:cubicBezTo>
                    <a:pt x="5663" y="4344"/>
                    <a:pt x="5415" y="4181"/>
                    <a:pt x="5264" y="4083"/>
                  </a:cubicBezTo>
                  <a:cubicBezTo>
                    <a:pt x="4949" y="3897"/>
                    <a:pt x="4655" y="3661"/>
                    <a:pt x="4399" y="3406"/>
                  </a:cubicBezTo>
                  <a:cubicBezTo>
                    <a:pt x="4371" y="3377"/>
                    <a:pt x="4325" y="3365"/>
                    <a:pt x="4273" y="3365"/>
                  </a:cubicBezTo>
                  <a:cubicBezTo>
                    <a:pt x="4165" y="3365"/>
                    <a:pt x="4034" y="3418"/>
                    <a:pt x="3987" y="3484"/>
                  </a:cubicBezTo>
                  <a:cubicBezTo>
                    <a:pt x="3967" y="3523"/>
                    <a:pt x="3967" y="3553"/>
                    <a:pt x="4007" y="3592"/>
                  </a:cubicBezTo>
                  <a:cubicBezTo>
                    <a:pt x="4203" y="3789"/>
                    <a:pt x="4390" y="4005"/>
                    <a:pt x="4557" y="4240"/>
                  </a:cubicBezTo>
                  <a:cubicBezTo>
                    <a:pt x="4714" y="4456"/>
                    <a:pt x="5146" y="5045"/>
                    <a:pt x="4851" y="5301"/>
                  </a:cubicBezTo>
                  <a:cubicBezTo>
                    <a:pt x="4766" y="5376"/>
                    <a:pt x="4630" y="5407"/>
                    <a:pt x="4492" y="5407"/>
                  </a:cubicBezTo>
                  <a:cubicBezTo>
                    <a:pt x="4360" y="5407"/>
                    <a:pt x="4226" y="5378"/>
                    <a:pt x="4134" y="5330"/>
                  </a:cubicBezTo>
                  <a:cubicBezTo>
                    <a:pt x="3958" y="5232"/>
                    <a:pt x="3869" y="5055"/>
                    <a:pt x="3820" y="4869"/>
                  </a:cubicBezTo>
                  <a:cubicBezTo>
                    <a:pt x="3791" y="4741"/>
                    <a:pt x="3781" y="4613"/>
                    <a:pt x="3781" y="4486"/>
                  </a:cubicBezTo>
                  <a:cubicBezTo>
                    <a:pt x="3801" y="4358"/>
                    <a:pt x="3820" y="4221"/>
                    <a:pt x="3830" y="4093"/>
                  </a:cubicBezTo>
                  <a:cubicBezTo>
                    <a:pt x="3834" y="4004"/>
                    <a:pt x="3766" y="3968"/>
                    <a:pt x="3682" y="3968"/>
                  </a:cubicBezTo>
                  <a:cubicBezTo>
                    <a:pt x="3563" y="3968"/>
                    <a:pt x="3411" y="4040"/>
                    <a:pt x="3388" y="4132"/>
                  </a:cubicBezTo>
                  <a:cubicBezTo>
                    <a:pt x="3359" y="4270"/>
                    <a:pt x="3349" y="4417"/>
                    <a:pt x="3349" y="4564"/>
                  </a:cubicBezTo>
                  <a:cubicBezTo>
                    <a:pt x="3268" y="5103"/>
                    <a:pt x="3069" y="5840"/>
                    <a:pt x="2649" y="5840"/>
                  </a:cubicBezTo>
                  <a:cubicBezTo>
                    <a:pt x="2556" y="5840"/>
                    <a:pt x="2453" y="5804"/>
                    <a:pt x="2337" y="5723"/>
                  </a:cubicBezTo>
                  <a:cubicBezTo>
                    <a:pt x="1650" y="5242"/>
                    <a:pt x="2593" y="3926"/>
                    <a:pt x="2936" y="3484"/>
                  </a:cubicBezTo>
                  <a:cubicBezTo>
                    <a:pt x="3038" y="3359"/>
                    <a:pt x="2926" y="3295"/>
                    <a:pt x="2798" y="3295"/>
                  </a:cubicBezTo>
                  <a:cubicBezTo>
                    <a:pt x="2715" y="3295"/>
                    <a:pt x="2625" y="3322"/>
                    <a:pt x="2583" y="3376"/>
                  </a:cubicBezTo>
                  <a:cubicBezTo>
                    <a:pt x="2357" y="3661"/>
                    <a:pt x="2092" y="3936"/>
                    <a:pt x="1788" y="4122"/>
                  </a:cubicBezTo>
                  <a:cubicBezTo>
                    <a:pt x="1631" y="4227"/>
                    <a:pt x="1452" y="4320"/>
                    <a:pt x="1271" y="4320"/>
                  </a:cubicBezTo>
                  <a:cubicBezTo>
                    <a:pt x="1214" y="4320"/>
                    <a:pt x="1157" y="4311"/>
                    <a:pt x="1100" y="4289"/>
                  </a:cubicBezTo>
                  <a:cubicBezTo>
                    <a:pt x="884" y="4201"/>
                    <a:pt x="590" y="3887"/>
                    <a:pt x="600" y="3641"/>
                  </a:cubicBezTo>
                  <a:cubicBezTo>
                    <a:pt x="619" y="3239"/>
                    <a:pt x="1375" y="3131"/>
                    <a:pt x="1660" y="3072"/>
                  </a:cubicBezTo>
                  <a:cubicBezTo>
                    <a:pt x="1974" y="3013"/>
                    <a:pt x="2298" y="2964"/>
                    <a:pt x="2612" y="2954"/>
                  </a:cubicBezTo>
                  <a:cubicBezTo>
                    <a:pt x="2840" y="2935"/>
                    <a:pt x="2949" y="2668"/>
                    <a:pt x="2690" y="2668"/>
                  </a:cubicBezTo>
                  <a:cubicBezTo>
                    <a:pt x="2681" y="2668"/>
                    <a:pt x="2671" y="2669"/>
                    <a:pt x="2662" y="2669"/>
                  </a:cubicBezTo>
                  <a:cubicBezTo>
                    <a:pt x="2500" y="2680"/>
                    <a:pt x="2314" y="2690"/>
                    <a:pt x="2122" y="2690"/>
                  </a:cubicBezTo>
                  <a:cubicBezTo>
                    <a:pt x="1626" y="2690"/>
                    <a:pt x="1079" y="2623"/>
                    <a:pt x="747" y="2326"/>
                  </a:cubicBezTo>
                  <a:cubicBezTo>
                    <a:pt x="482" y="2080"/>
                    <a:pt x="541" y="1461"/>
                    <a:pt x="924" y="1344"/>
                  </a:cubicBezTo>
                  <a:cubicBezTo>
                    <a:pt x="973" y="1327"/>
                    <a:pt x="1026" y="1320"/>
                    <a:pt x="1080" y="1320"/>
                  </a:cubicBezTo>
                  <a:cubicBezTo>
                    <a:pt x="1442" y="1320"/>
                    <a:pt x="1884" y="1655"/>
                    <a:pt x="2131" y="1835"/>
                  </a:cubicBezTo>
                  <a:cubicBezTo>
                    <a:pt x="2426" y="2031"/>
                    <a:pt x="2701" y="2267"/>
                    <a:pt x="2946" y="2512"/>
                  </a:cubicBezTo>
                  <a:cubicBezTo>
                    <a:pt x="2976" y="2542"/>
                    <a:pt x="3025" y="2555"/>
                    <a:pt x="3080" y="2555"/>
                  </a:cubicBezTo>
                  <a:cubicBezTo>
                    <a:pt x="3238" y="2555"/>
                    <a:pt x="3441" y="2445"/>
                    <a:pt x="3339" y="2335"/>
                  </a:cubicBezTo>
                  <a:cubicBezTo>
                    <a:pt x="3162" y="2129"/>
                    <a:pt x="3005" y="1903"/>
                    <a:pt x="2868" y="1668"/>
                  </a:cubicBezTo>
                  <a:cubicBezTo>
                    <a:pt x="2691" y="1373"/>
                    <a:pt x="2416" y="843"/>
                    <a:pt x="2652" y="509"/>
                  </a:cubicBezTo>
                  <a:cubicBezTo>
                    <a:pt x="2760" y="353"/>
                    <a:pt x="2937" y="283"/>
                    <a:pt x="3119" y="283"/>
                  </a:cubicBezTo>
                  <a:close/>
                  <a:moveTo>
                    <a:pt x="3286" y="1"/>
                  </a:moveTo>
                  <a:cubicBezTo>
                    <a:pt x="3028" y="1"/>
                    <a:pt x="2763" y="76"/>
                    <a:pt x="2554" y="195"/>
                  </a:cubicBezTo>
                  <a:cubicBezTo>
                    <a:pt x="2082" y="460"/>
                    <a:pt x="2063" y="961"/>
                    <a:pt x="2249" y="1422"/>
                  </a:cubicBezTo>
                  <a:cubicBezTo>
                    <a:pt x="2259" y="1432"/>
                    <a:pt x="2269" y="1442"/>
                    <a:pt x="2269" y="1461"/>
                  </a:cubicBezTo>
                  <a:cubicBezTo>
                    <a:pt x="1937" y="1243"/>
                    <a:pt x="1540" y="1038"/>
                    <a:pt x="1141" y="1038"/>
                  </a:cubicBezTo>
                  <a:cubicBezTo>
                    <a:pt x="1055" y="1038"/>
                    <a:pt x="969" y="1048"/>
                    <a:pt x="884" y="1069"/>
                  </a:cubicBezTo>
                  <a:cubicBezTo>
                    <a:pt x="413" y="1177"/>
                    <a:pt x="10" y="1736"/>
                    <a:pt x="168" y="2227"/>
                  </a:cubicBezTo>
                  <a:cubicBezTo>
                    <a:pt x="305" y="2659"/>
                    <a:pt x="835" y="2816"/>
                    <a:pt x="1248" y="2885"/>
                  </a:cubicBezTo>
                  <a:cubicBezTo>
                    <a:pt x="933" y="2964"/>
                    <a:pt x="619" y="3082"/>
                    <a:pt x="384" y="3298"/>
                  </a:cubicBezTo>
                  <a:cubicBezTo>
                    <a:pt x="1" y="3641"/>
                    <a:pt x="207" y="4113"/>
                    <a:pt x="570" y="4407"/>
                  </a:cubicBezTo>
                  <a:cubicBezTo>
                    <a:pt x="745" y="4548"/>
                    <a:pt x="944" y="4605"/>
                    <a:pt x="1147" y="4605"/>
                  </a:cubicBezTo>
                  <a:cubicBezTo>
                    <a:pt x="1425" y="4605"/>
                    <a:pt x="1711" y="4500"/>
                    <a:pt x="1955" y="4358"/>
                  </a:cubicBezTo>
                  <a:lnTo>
                    <a:pt x="1955" y="4358"/>
                  </a:lnTo>
                  <a:cubicBezTo>
                    <a:pt x="1778" y="4721"/>
                    <a:pt x="1601" y="5153"/>
                    <a:pt x="1699" y="5536"/>
                  </a:cubicBezTo>
                  <a:cubicBezTo>
                    <a:pt x="1797" y="5920"/>
                    <a:pt x="2188" y="6121"/>
                    <a:pt x="2565" y="6121"/>
                  </a:cubicBezTo>
                  <a:cubicBezTo>
                    <a:pt x="2641" y="6121"/>
                    <a:pt x="2717" y="6113"/>
                    <a:pt x="2789" y="6096"/>
                  </a:cubicBezTo>
                  <a:cubicBezTo>
                    <a:pt x="3182" y="6008"/>
                    <a:pt x="3418" y="5684"/>
                    <a:pt x="3565" y="5330"/>
                  </a:cubicBezTo>
                  <a:cubicBezTo>
                    <a:pt x="3683" y="5497"/>
                    <a:pt x="3859" y="5615"/>
                    <a:pt x="4105" y="5664"/>
                  </a:cubicBezTo>
                  <a:cubicBezTo>
                    <a:pt x="4184" y="5678"/>
                    <a:pt x="4274" y="5686"/>
                    <a:pt x="4369" y="5686"/>
                  </a:cubicBezTo>
                  <a:cubicBezTo>
                    <a:pt x="4730" y="5686"/>
                    <a:pt x="5159" y="5571"/>
                    <a:pt x="5322" y="5252"/>
                  </a:cubicBezTo>
                  <a:cubicBezTo>
                    <a:pt x="5440" y="5016"/>
                    <a:pt x="5362" y="4751"/>
                    <a:pt x="5234" y="4505"/>
                  </a:cubicBezTo>
                  <a:lnTo>
                    <a:pt x="5234" y="4505"/>
                  </a:lnTo>
                  <a:cubicBezTo>
                    <a:pt x="5419" y="4583"/>
                    <a:pt x="5610" y="4631"/>
                    <a:pt x="5798" y="4631"/>
                  </a:cubicBezTo>
                  <a:cubicBezTo>
                    <a:pt x="5920" y="4631"/>
                    <a:pt x="6041" y="4611"/>
                    <a:pt x="6157" y="4564"/>
                  </a:cubicBezTo>
                  <a:cubicBezTo>
                    <a:pt x="6569" y="4388"/>
                    <a:pt x="6805" y="3798"/>
                    <a:pt x="6579" y="3396"/>
                  </a:cubicBezTo>
                  <a:cubicBezTo>
                    <a:pt x="6403" y="3091"/>
                    <a:pt x="6020" y="2974"/>
                    <a:pt x="5666" y="2915"/>
                  </a:cubicBezTo>
                  <a:cubicBezTo>
                    <a:pt x="5951" y="2807"/>
                    <a:pt x="6196" y="2650"/>
                    <a:pt x="6373" y="2434"/>
                  </a:cubicBezTo>
                  <a:cubicBezTo>
                    <a:pt x="6687" y="2031"/>
                    <a:pt x="6393" y="1530"/>
                    <a:pt x="6029" y="1275"/>
                  </a:cubicBezTo>
                  <a:cubicBezTo>
                    <a:pt x="5864" y="1159"/>
                    <a:pt x="5684" y="1109"/>
                    <a:pt x="5504" y="1109"/>
                  </a:cubicBezTo>
                  <a:cubicBezTo>
                    <a:pt x="5182" y="1109"/>
                    <a:pt x="4858" y="1267"/>
                    <a:pt x="4606" y="1481"/>
                  </a:cubicBezTo>
                  <a:cubicBezTo>
                    <a:pt x="4507" y="1560"/>
                    <a:pt x="4419" y="1658"/>
                    <a:pt x="4331" y="1746"/>
                  </a:cubicBezTo>
                  <a:cubicBezTo>
                    <a:pt x="4380" y="1216"/>
                    <a:pt x="4331" y="647"/>
                    <a:pt x="4017" y="293"/>
                  </a:cubicBezTo>
                  <a:cubicBezTo>
                    <a:pt x="3829" y="86"/>
                    <a:pt x="3561" y="1"/>
                    <a:pt x="3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3" name="Google Shape;4063;p21"/>
            <p:cNvSpPr/>
            <p:nvPr/>
          </p:nvSpPr>
          <p:spPr>
            <a:xfrm>
              <a:off x="7912291" y="1913891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4157" y="290"/>
                  </a:moveTo>
                  <a:cubicBezTo>
                    <a:pt x="4250" y="290"/>
                    <a:pt x="4353" y="325"/>
                    <a:pt x="4468" y="407"/>
                  </a:cubicBezTo>
                  <a:cubicBezTo>
                    <a:pt x="5146" y="888"/>
                    <a:pt x="4213" y="2194"/>
                    <a:pt x="3869" y="2636"/>
                  </a:cubicBezTo>
                  <a:cubicBezTo>
                    <a:pt x="3770" y="2765"/>
                    <a:pt x="3877" y="2827"/>
                    <a:pt x="4002" y="2827"/>
                  </a:cubicBezTo>
                  <a:cubicBezTo>
                    <a:pt x="4087" y="2827"/>
                    <a:pt x="4179" y="2799"/>
                    <a:pt x="4223" y="2744"/>
                  </a:cubicBezTo>
                  <a:cubicBezTo>
                    <a:pt x="4439" y="2459"/>
                    <a:pt x="4714" y="2194"/>
                    <a:pt x="5018" y="1998"/>
                  </a:cubicBezTo>
                  <a:cubicBezTo>
                    <a:pt x="5166" y="1902"/>
                    <a:pt x="5347" y="1806"/>
                    <a:pt x="5528" y="1806"/>
                  </a:cubicBezTo>
                  <a:cubicBezTo>
                    <a:pt x="5587" y="1806"/>
                    <a:pt x="5647" y="1816"/>
                    <a:pt x="5706" y="1841"/>
                  </a:cubicBezTo>
                  <a:cubicBezTo>
                    <a:pt x="5922" y="1919"/>
                    <a:pt x="6216" y="2233"/>
                    <a:pt x="6206" y="2479"/>
                  </a:cubicBezTo>
                  <a:cubicBezTo>
                    <a:pt x="6187" y="2881"/>
                    <a:pt x="5431" y="2999"/>
                    <a:pt x="5146" y="3058"/>
                  </a:cubicBezTo>
                  <a:cubicBezTo>
                    <a:pt x="4832" y="3117"/>
                    <a:pt x="4508" y="3156"/>
                    <a:pt x="4193" y="3176"/>
                  </a:cubicBezTo>
                  <a:cubicBezTo>
                    <a:pt x="3966" y="3195"/>
                    <a:pt x="3857" y="3462"/>
                    <a:pt x="4116" y="3462"/>
                  </a:cubicBezTo>
                  <a:cubicBezTo>
                    <a:pt x="4125" y="3462"/>
                    <a:pt x="4135" y="3461"/>
                    <a:pt x="4144" y="3461"/>
                  </a:cubicBezTo>
                  <a:cubicBezTo>
                    <a:pt x="4305" y="3450"/>
                    <a:pt x="4491" y="3439"/>
                    <a:pt x="4686" y="3439"/>
                  </a:cubicBezTo>
                  <a:cubicBezTo>
                    <a:pt x="5180" y="3439"/>
                    <a:pt x="5728" y="3506"/>
                    <a:pt x="6059" y="3794"/>
                  </a:cubicBezTo>
                  <a:cubicBezTo>
                    <a:pt x="6324" y="4040"/>
                    <a:pt x="6265" y="4668"/>
                    <a:pt x="5882" y="4786"/>
                  </a:cubicBezTo>
                  <a:cubicBezTo>
                    <a:pt x="5835" y="4801"/>
                    <a:pt x="5785" y="4807"/>
                    <a:pt x="5734" y="4807"/>
                  </a:cubicBezTo>
                  <a:cubicBezTo>
                    <a:pt x="5369" y="4807"/>
                    <a:pt x="4923" y="4476"/>
                    <a:pt x="4665" y="4295"/>
                  </a:cubicBezTo>
                  <a:cubicBezTo>
                    <a:pt x="4380" y="4089"/>
                    <a:pt x="4105" y="3863"/>
                    <a:pt x="3860" y="3608"/>
                  </a:cubicBezTo>
                  <a:cubicBezTo>
                    <a:pt x="3830" y="3578"/>
                    <a:pt x="3781" y="3565"/>
                    <a:pt x="3727" y="3565"/>
                  </a:cubicBezTo>
                  <a:cubicBezTo>
                    <a:pt x="3568" y="3565"/>
                    <a:pt x="3362" y="3677"/>
                    <a:pt x="3457" y="3794"/>
                  </a:cubicBezTo>
                  <a:cubicBezTo>
                    <a:pt x="3644" y="4001"/>
                    <a:pt x="3801" y="4227"/>
                    <a:pt x="3938" y="4462"/>
                  </a:cubicBezTo>
                  <a:cubicBezTo>
                    <a:pt x="4115" y="4757"/>
                    <a:pt x="4390" y="5277"/>
                    <a:pt x="4154" y="5611"/>
                  </a:cubicBezTo>
                  <a:cubicBezTo>
                    <a:pt x="4044" y="5769"/>
                    <a:pt x="3863" y="5841"/>
                    <a:pt x="3679" y="5841"/>
                  </a:cubicBezTo>
                  <a:cubicBezTo>
                    <a:pt x="3451" y="5841"/>
                    <a:pt x="3217" y="5732"/>
                    <a:pt x="3104" y="5542"/>
                  </a:cubicBezTo>
                  <a:cubicBezTo>
                    <a:pt x="2897" y="5208"/>
                    <a:pt x="2907" y="4767"/>
                    <a:pt x="2927" y="4393"/>
                  </a:cubicBezTo>
                  <a:cubicBezTo>
                    <a:pt x="2946" y="4119"/>
                    <a:pt x="2976" y="3844"/>
                    <a:pt x="3045" y="3578"/>
                  </a:cubicBezTo>
                  <a:cubicBezTo>
                    <a:pt x="3061" y="3490"/>
                    <a:pt x="2998" y="3458"/>
                    <a:pt x="2914" y="3458"/>
                  </a:cubicBezTo>
                  <a:cubicBezTo>
                    <a:pt x="2801" y="3458"/>
                    <a:pt x="2652" y="3517"/>
                    <a:pt x="2613" y="3578"/>
                  </a:cubicBezTo>
                  <a:cubicBezTo>
                    <a:pt x="2436" y="3912"/>
                    <a:pt x="2200" y="4227"/>
                    <a:pt x="1925" y="4472"/>
                  </a:cubicBezTo>
                  <a:cubicBezTo>
                    <a:pt x="1783" y="4599"/>
                    <a:pt x="1601" y="4732"/>
                    <a:pt x="1408" y="4732"/>
                  </a:cubicBezTo>
                  <a:cubicBezTo>
                    <a:pt x="1361" y="4732"/>
                    <a:pt x="1315" y="4725"/>
                    <a:pt x="1267" y="4708"/>
                  </a:cubicBezTo>
                  <a:cubicBezTo>
                    <a:pt x="1032" y="4619"/>
                    <a:pt x="767" y="4315"/>
                    <a:pt x="737" y="4060"/>
                  </a:cubicBezTo>
                  <a:cubicBezTo>
                    <a:pt x="649" y="3392"/>
                    <a:pt x="2033" y="3264"/>
                    <a:pt x="2475" y="3225"/>
                  </a:cubicBezTo>
                  <a:cubicBezTo>
                    <a:pt x="2690" y="3206"/>
                    <a:pt x="2816" y="2948"/>
                    <a:pt x="2566" y="2948"/>
                  </a:cubicBezTo>
                  <a:cubicBezTo>
                    <a:pt x="2553" y="2948"/>
                    <a:pt x="2539" y="2949"/>
                    <a:pt x="2524" y="2950"/>
                  </a:cubicBezTo>
                  <a:cubicBezTo>
                    <a:pt x="2426" y="2950"/>
                    <a:pt x="2318" y="2960"/>
                    <a:pt x="2200" y="2980"/>
                  </a:cubicBezTo>
                  <a:cubicBezTo>
                    <a:pt x="2094" y="2986"/>
                    <a:pt x="1978" y="2991"/>
                    <a:pt x="1858" y="2991"/>
                  </a:cubicBezTo>
                  <a:cubicBezTo>
                    <a:pt x="1270" y="2991"/>
                    <a:pt x="596" y="2878"/>
                    <a:pt x="580" y="2331"/>
                  </a:cubicBezTo>
                  <a:cubicBezTo>
                    <a:pt x="570" y="2145"/>
                    <a:pt x="649" y="1821"/>
                    <a:pt x="875" y="1782"/>
                  </a:cubicBezTo>
                  <a:cubicBezTo>
                    <a:pt x="895" y="1778"/>
                    <a:pt x="915" y="1776"/>
                    <a:pt x="936" y="1776"/>
                  </a:cubicBezTo>
                  <a:cubicBezTo>
                    <a:pt x="1142" y="1776"/>
                    <a:pt x="1391" y="1939"/>
                    <a:pt x="1542" y="2037"/>
                  </a:cubicBezTo>
                  <a:cubicBezTo>
                    <a:pt x="1857" y="2223"/>
                    <a:pt x="2141" y="2459"/>
                    <a:pt x="2406" y="2714"/>
                  </a:cubicBezTo>
                  <a:cubicBezTo>
                    <a:pt x="2435" y="2746"/>
                    <a:pt x="2481" y="2760"/>
                    <a:pt x="2533" y="2760"/>
                  </a:cubicBezTo>
                  <a:cubicBezTo>
                    <a:pt x="2641" y="2760"/>
                    <a:pt x="2772" y="2702"/>
                    <a:pt x="2819" y="2636"/>
                  </a:cubicBezTo>
                  <a:cubicBezTo>
                    <a:pt x="2838" y="2606"/>
                    <a:pt x="2838" y="2567"/>
                    <a:pt x="2799" y="2538"/>
                  </a:cubicBezTo>
                  <a:cubicBezTo>
                    <a:pt x="2603" y="2331"/>
                    <a:pt x="2416" y="2115"/>
                    <a:pt x="2249" y="1890"/>
                  </a:cubicBezTo>
                  <a:cubicBezTo>
                    <a:pt x="2092" y="1674"/>
                    <a:pt x="1660" y="1084"/>
                    <a:pt x="1955" y="819"/>
                  </a:cubicBezTo>
                  <a:cubicBezTo>
                    <a:pt x="2037" y="747"/>
                    <a:pt x="2165" y="717"/>
                    <a:pt x="2298" y="717"/>
                  </a:cubicBezTo>
                  <a:cubicBezTo>
                    <a:pt x="2435" y="717"/>
                    <a:pt x="2576" y="750"/>
                    <a:pt x="2672" y="800"/>
                  </a:cubicBezTo>
                  <a:cubicBezTo>
                    <a:pt x="2848" y="888"/>
                    <a:pt x="2937" y="1075"/>
                    <a:pt x="2986" y="1261"/>
                  </a:cubicBezTo>
                  <a:cubicBezTo>
                    <a:pt x="3015" y="1379"/>
                    <a:pt x="3025" y="1507"/>
                    <a:pt x="3025" y="1634"/>
                  </a:cubicBezTo>
                  <a:cubicBezTo>
                    <a:pt x="3005" y="1762"/>
                    <a:pt x="2986" y="1899"/>
                    <a:pt x="2976" y="2027"/>
                  </a:cubicBezTo>
                  <a:cubicBezTo>
                    <a:pt x="2972" y="2118"/>
                    <a:pt x="3042" y="2155"/>
                    <a:pt x="3128" y="2155"/>
                  </a:cubicBezTo>
                  <a:cubicBezTo>
                    <a:pt x="3247" y="2155"/>
                    <a:pt x="3395" y="2085"/>
                    <a:pt x="3418" y="1988"/>
                  </a:cubicBezTo>
                  <a:cubicBezTo>
                    <a:pt x="3447" y="1850"/>
                    <a:pt x="3457" y="1713"/>
                    <a:pt x="3457" y="1566"/>
                  </a:cubicBezTo>
                  <a:cubicBezTo>
                    <a:pt x="3537" y="1027"/>
                    <a:pt x="3737" y="290"/>
                    <a:pt x="4157" y="290"/>
                  </a:cubicBezTo>
                  <a:close/>
                  <a:moveTo>
                    <a:pt x="4232" y="0"/>
                  </a:moveTo>
                  <a:cubicBezTo>
                    <a:pt x="4159" y="0"/>
                    <a:pt x="4086" y="8"/>
                    <a:pt x="4017" y="24"/>
                  </a:cubicBezTo>
                  <a:cubicBezTo>
                    <a:pt x="3624" y="122"/>
                    <a:pt x="3388" y="436"/>
                    <a:pt x="3241" y="790"/>
                  </a:cubicBezTo>
                  <a:cubicBezTo>
                    <a:pt x="3123" y="633"/>
                    <a:pt x="2946" y="505"/>
                    <a:pt x="2701" y="466"/>
                  </a:cubicBezTo>
                  <a:cubicBezTo>
                    <a:pt x="2613" y="448"/>
                    <a:pt x="2514" y="439"/>
                    <a:pt x="2410" y="439"/>
                  </a:cubicBezTo>
                  <a:cubicBezTo>
                    <a:pt x="2049" y="439"/>
                    <a:pt x="1636" y="556"/>
                    <a:pt x="1483" y="868"/>
                  </a:cubicBezTo>
                  <a:cubicBezTo>
                    <a:pt x="1366" y="1104"/>
                    <a:pt x="1444" y="1379"/>
                    <a:pt x="1562" y="1615"/>
                  </a:cubicBezTo>
                  <a:cubicBezTo>
                    <a:pt x="1382" y="1539"/>
                    <a:pt x="1198" y="1491"/>
                    <a:pt x="1016" y="1491"/>
                  </a:cubicBezTo>
                  <a:cubicBezTo>
                    <a:pt x="892" y="1491"/>
                    <a:pt x="769" y="1514"/>
                    <a:pt x="649" y="1566"/>
                  </a:cubicBezTo>
                  <a:cubicBezTo>
                    <a:pt x="236" y="1742"/>
                    <a:pt x="1" y="2331"/>
                    <a:pt x="227" y="2724"/>
                  </a:cubicBezTo>
                  <a:cubicBezTo>
                    <a:pt x="403" y="3038"/>
                    <a:pt x="786" y="3156"/>
                    <a:pt x="1140" y="3215"/>
                  </a:cubicBezTo>
                  <a:cubicBezTo>
                    <a:pt x="855" y="3323"/>
                    <a:pt x="600" y="3470"/>
                    <a:pt x="433" y="3686"/>
                  </a:cubicBezTo>
                  <a:cubicBezTo>
                    <a:pt x="119" y="4089"/>
                    <a:pt x="413" y="4600"/>
                    <a:pt x="776" y="4855"/>
                  </a:cubicBezTo>
                  <a:cubicBezTo>
                    <a:pt x="940" y="4970"/>
                    <a:pt x="1117" y="5018"/>
                    <a:pt x="1295" y="5018"/>
                  </a:cubicBezTo>
                  <a:cubicBezTo>
                    <a:pt x="1619" y="5018"/>
                    <a:pt x="1947" y="4858"/>
                    <a:pt x="2200" y="4649"/>
                  </a:cubicBezTo>
                  <a:cubicBezTo>
                    <a:pt x="2298" y="4560"/>
                    <a:pt x="2387" y="4472"/>
                    <a:pt x="2475" y="4374"/>
                  </a:cubicBezTo>
                  <a:lnTo>
                    <a:pt x="2475" y="4374"/>
                  </a:lnTo>
                  <a:cubicBezTo>
                    <a:pt x="2426" y="4914"/>
                    <a:pt x="2465" y="5474"/>
                    <a:pt x="2789" y="5837"/>
                  </a:cubicBezTo>
                  <a:cubicBezTo>
                    <a:pt x="2970" y="6043"/>
                    <a:pt x="3236" y="6125"/>
                    <a:pt x="3510" y="6125"/>
                  </a:cubicBezTo>
                  <a:cubicBezTo>
                    <a:pt x="3772" y="6125"/>
                    <a:pt x="4041" y="6050"/>
                    <a:pt x="4252" y="5935"/>
                  </a:cubicBezTo>
                  <a:cubicBezTo>
                    <a:pt x="4724" y="5660"/>
                    <a:pt x="4743" y="5169"/>
                    <a:pt x="4547" y="4708"/>
                  </a:cubicBezTo>
                  <a:cubicBezTo>
                    <a:pt x="4547" y="4688"/>
                    <a:pt x="4537" y="4678"/>
                    <a:pt x="4537" y="4668"/>
                  </a:cubicBezTo>
                  <a:lnTo>
                    <a:pt x="4537" y="4668"/>
                  </a:lnTo>
                  <a:cubicBezTo>
                    <a:pt x="4871" y="4888"/>
                    <a:pt x="5266" y="5088"/>
                    <a:pt x="5665" y="5088"/>
                  </a:cubicBezTo>
                  <a:cubicBezTo>
                    <a:pt x="5747" y="5088"/>
                    <a:pt x="5830" y="5080"/>
                    <a:pt x="5912" y="5061"/>
                  </a:cubicBezTo>
                  <a:cubicBezTo>
                    <a:pt x="6393" y="4943"/>
                    <a:pt x="6795" y="4393"/>
                    <a:pt x="6638" y="3893"/>
                  </a:cubicBezTo>
                  <a:cubicBezTo>
                    <a:pt x="6501" y="3461"/>
                    <a:pt x="5961" y="3313"/>
                    <a:pt x="5548" y="3235"/>
                  </a:cubicBezTo>
                  <a:cubicBezTo>
                    <a:pt x="5872" y="3156"/>
                    <a:pt x="6187" y="3038"/>
                    <a:pt x="6413" y="2832"/>
                  </a:cubicBezTo>
                  <a:cubicBezTo>
                    <a:pt x="6795" y="2489"/>
                    <a:pt x="6599" y="2007"/>
                    <a:pt x="6236" y="1723"/>
                  </a:cubicBezTo>
                  <a:cubicBezTo>
                    <a:pt x="6054" y="1579"/>
                    <a:pt x="5848" y="1521"/>
                    <a:pt x="5639" y="1521"/>
                  </a:cubicBezTo>
                  <a:cubicBezTo>
                    <a:pt x="5363" y="1521"/>
                    <a:pt x="5082" y="1622"/>
                    <a:pt x="4841" y="1762"/>
                  </a:cubicBezTo>
                  <a:cubicBezTo>
                    <a:pt x="5028" y="1408"/>
                    <a:pt x="5195" y="976"/>
                    <a:pt x="5097" y="584"/>
                  </a:cubicBezTo>
                  <a:cubicBezTo>
                    <a:pt x="5006" y="206"/>
                    <a:pt x="4607" y="0"/>
                    <a:pt x="4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4" name="Google Shape;4064;p21"/>
            <p:cNvSpPr/>
            <p:nvPr/>
          </p:nvSpPr>
          <p:spPr>
            <a:xfrm>
              <a:off x="8252204" y="1905501"/>
              <a:ext cx="211950" cy="190899"/>
            </a:xfrm>
            <a:custGeom>
              <a:avLst/>
              <a:gdLst/>
              <a:ahLst/>
              <a:cxnLst/>
              <a:rect l="l" t="t" r="r" b="b"/>
              <a:pathLst>
                <a:path w="6796" h="6121" extrusionOk="0">
                  <a:moveTo>
                    <a:pt x="3109" y="283"/>
                  </a:moveTo>
                  <a:cubicBezTo>
                    <a:pt x="3339" y="283"/>
                    <a:pt x="3577" y="396"/>
                    <a:pt x="3693" y="588"/>
                  </a:cubicBezTo>
                  <a:cubicBezTo>
                    <a:pt x="3899" y="912"/>
                    <a:pt x="3889" y="1363"/>
                    <a:pt x="3869" y="1736"/>
                  </a:cubicBezTo>
                  <a:cubicBezTo>
                    <a:pt x="3850" y="2002"/>
                    <a:pt x="3820" y="2276"/>
                    <a:pt x="3761" y="2542"/>
                  </a:cubicBezTo>
                  <a:cubicBezTo>
                    <a:pt x="3740" y="2630"/>
                    <a:pt x="3802" y="2662"/>
                    <a:pt x="3884" y="2662"/>
                  </a:cubicBezTo>
                  <a:cubicBezTo>
                    <a:pt x="3995" y="2662"/>
                    <a:pt x="4144" y="2603"/>
                    <a:pt x="4184" y="2542"/>
                  </a:cubicBezTo>
                  <a:cubicBezTo>
                    <a:pt x="4360" y="2218"/>
                    <a:pt x="4596" y="1903"/>
                    <a:pt x="4871" y="1658"/>
                  </a:cubicBezTo>
                  <a:cubicBezTo>
                    <a:pt x="5013" y="1524"/>
                    <a:pt x="5192" y="1397"/>
                    <a:pt x="5384" y="1397"/>
                  </a:cubicBezTo>
                  <a:cubicBezTo>
                    <a:pt x="5431" y="1397"/>
                    <a:pt x="5480" y="1405"/>
                    <a:pt x="5529" y="1422"/>
                  </a:cubicBezTo>
                  <a:cubicBezTo>
                    <a:pt x="5764" y="1501"/>
                    <a:pt x="6030" y="1815"/>
                    <a:pt x="6059" y="2070"/>
                  </a:cubicBezTo>
                  <a:cubicBezTo>
                    <a:pt x="6147" y="2738"/>
                    <a:pt x="4763" y="2856"/>
                    <a:pt x="4321" y="2895"/>
                  </a:cubicBezTo>
                  <a:cubicBezTo>
                    <a:pt x="4103" y="2923"/>
                    <a:pt x="3977" y="3181"/>
                    <a:pt x="4242" y="3181"/>
                  </a:cubicBezTo>
                  <a:cubicBezTo>
                    <a:pt x="4252" y="3181"/>
                    <a:pt x="4262" y="3180"/>
                    <a:pt x="4272" y="3180"/>
                  </a:cubicBezTo>
                  <a:cubicBezTo>
                    <a:pt x="4370" y="3170"/>
                    <a:pt x="4478" y="3160"/>
                    <a:pt x="4596" y="3150"/>
                  </a:cubicBezTo>
                  <a:cubicBezTo>
                    <a:pt x="4710" y="3141"/>
                    <a:pt x="4835" y="3135"/>
                    <a:pt x="4964" y="3135"/>
                  </a:cubicBezTo>
                  <a:cubicBezTo>
                    <a:pt x="5545" y="3135"/>
                    <a:pt x="6200" y="3258"/>
                    <a:pt x="6216" y="3789"/>
                  </a:cubicBezTo>
                  <a:cubicBezTo>
                    <a:pt x="6226" y="3975"/>
                    <a:pt x="6147" y="4299"/>
                    <a:pt x="5922" y="4338"/>
                  </a:cubicBezTo>
                  <a:cubicBezTo>
                    <a:pt x="5902" y="4342"/>
                    <a:pt x="5881" y="4344"/>
                    <a:pt x="5860" y="4344"/>
                  </a:cubicBezTo>
                  <a:cubicBezTo>
                    <a:pt x="5654" y="4344"/>
                    <a:pt x="5405" y="4181"/>
                    <a:pt x="5254" y="4083"/>
                  </a:cubicBezTo>
                  <a:cubicBezTo>
                    <a:pt x="4940" y="3897"/>
                    <a:pt x="4655" y="3661"/>
                    <a:pt x="4390" y="3406"/>
                  </a:cubicBezTo>
                  <a:cubicBezTo>
                    <a:pt x="4361" y="3377"/>
                    <a:pt x="4315" y="3365"/>
                    <a:pt x="4263" y="3365"/>
                  </a:cubicBezTo>
                  <a:cubicBezTo>
                    <a:pt x="4156" y="3365"/>
                    <a:pt x="4024" y="3418"/>
                    <a:pt x="3977" y="3484"/>
                  </a:cubicBezTo>
                  <a:cubicBezTo>
                    <a:pt x="3958" y="3523"/>
                    <a:pt x="3958" y="3553"/>
                    <a:pt x="3997" y="3592"/>
                  </a:cubicBezTo>
                  <a:cubicBezTo>
                    <a:pt x="4193" y="3789"/>
                    <a:pt x="4380" y="4005"/>
                    <a:pt x="4547" y="4240"/>
                  </a:cubicBezTo>
                  <a:cubicBezTo>
                    <a:pt x="4704" y="4456"/>
                    <a:pt x="5136" y="5045"/>
                    <a:pt x="4841" y="5301"/>
                  </a:cubicBezTo>
                  <a:cubicBezTo>
                    <a:pt x="4761" y="5376"/>
                    <a:pt x="4625" y="5407"/>
                    <a:pt x="4486" y="5407"/>
                  </a:cubicBezTo>
                  <a:cubicBezTo>
                    <a:pt x="4352" y="5407"/>
                    <a:pt x="4216" y="5378"/>
                    <a:pt x="4125" y="5330"/>
                  </a:cubicBezTo>
                  <a:cubicBezTo>
                    <a:pt x="3948" y="5232"/>
                    <a:pt x="3860" y="5055"/>
                    <a:pt x="3810" y="4869"/>
                  </a:cubicBezTo>
                  <a:cubicBezTo>
                    <a:pt x="3791" y="4741"/>
                    <a:pt x="3771" y="4613"/>
                    <a:pt x="3771" y="4486"/>
                  </a:cubicBezTo>
                  <a:cubicBezTo>
                    <a:pt x="3791" y="4358"/>
                    <a:pt x="3810" y="4221"/>
                    <a:pt x="3820" y="4093"/>
                  </a:cubicBezTo>
                  <a:cubicBezTo>
                    <a:pt x="3824" y="4004"/>
                    <a:pt x="3756" y="3968"/>
                    <a:pt x="3672" y="3968"/>
                  </a:cubicBezTo>
                  <a:cubicBezTo>
                    <a:pt x="3553" y="3968"/>
                    <a:pt x="3402" y="4040"/>
                    <a:pt x="3378" y="4132"/>
                  </a:cubicBezTo>
                  <a:cubicBezTo>
                    <a:pt x="3349" y="4270"/>
                    <a:pt x="3339" y="4417"/>
                    <a:pt x="3339" y="4564"/>
                  </a:cubicBezTo>
                  <a:cubicBezTo>
                    <a:pt x="3259" y="5103"/>
                    <a:pt x="3060" y="5840"/>
                    <a:pt x="2639" y="5840"/>
                  </a:cubicBezTo>
                  <a:cubicBezTo>
                    <a:pt x="2546" y="5840"/>
                    <a:pt x="2443" y="5804"/>
                    <a:pt x="2328" y="5723"/>
                  </a:cubicBezTo>
                  <a:cubicBezTo>
                    <a:pt x="1650" y="5242"/>
                    <a:pt x="2583" y="3926"/>
                    <a:pt x="2937" y="3484"/>
                  </a:cubicBezTo>
                  <a:cubicBezTo>
                    <a:pt x="3032" y="3359"/>
                    <a:pt x="2918" y="3295"/>
                    <a:pt x="2789" y="3295"/>
                  </a:cubicBezTo>
                  <a:cubicBezTo>
                    <a:pt x="2705" y="3295"/>
                    <a:pt x="2616" y="3322"/>
                    <a:pt x="2573" y="3376"/>
                  </a:cubicBezTo>
                  <a:cubicBezTo>
                    <a:pt x="2357" y="3661"/>
                    <a:pt x="2082" y="3936"/>
                    <a:pt x="1778" y="4122"/>
                  </a:cubicBezTo>
                  <a:cubicBezTo>
                    <a:pt x="1629" y="4227"/>
                    <a:pt x="1446" y="4320"/>
                    <a:pt x="1263" y="4320"/>
                  </a:cubicBezTo>
                  <a:cubicBezTo>
                    <a:pt x="1205" y="4320"/>
                    <a:pt x="1147" y="4311"/>
                    <a:pt x="1091" y="4289"/>
                  </a:cubicBezTo>
                  <a:cubicBezTo>
                    <a:pt x="875" y="4201"/>
                    <a:pt x="580" y="3887"/>
                    <a:pt x="600" y="3641"/>
                  </a:cubicBezTo>
                  <a:cubicBezTo>
                    <a:pt x="610" y="3239"/>
                    <a:pt x="1366" y="3131"/>
                    <a:pt x="1650" y="3072"/>
                  </a:cubicBezTo>
                  <a:cubicBezTo>
                    <a:pt x="1965" y="3013"/>
                    <a:pt x="2289" y="2964"/>
                    <a:pt x="2603" y="2954"/>
                  </a:cubicBezTo>
                  <a:cubicBezTo>
                    <a:pt x="2831" y="2935"/>
                    <a:pt x="2939" y="2668"/>
                    <a:pt x="2680" y="2668"/>
                  </a:cubicBezTo>
                  <a:cubicBezTo>
                    <a:pt x="2671" y="2668"/>
                    <a:pt x="2662" y="2669"/>
                    <a:pt x="2652" y="2669"/>
                  </a:cubicBezTo>
                  <a:cubicBezTo>
                    <a:pt x="2493" y="2680"/>
                    <a:pt x="2309" y="2690"/>
                    <a:pt x="2116" y="2690"/>
                  </a:cubicBezTo>
                  <a:cubicBezTo>
                    <a:pt x="1621" y="2690"/>
                    <a:pt x="1070" y="2623"/>
                    <a:pt x="737" y="2326"/>
                  </a:cubicBezTo>
                  <a:cubicBezTo>
                    <a:pt x="472" y="2080"/>
                    <a:pt x="531" y="1461"/>
                    <a:pt x="914" y="1344"/>
                  </a:cubicBezTo>
                  <a:cubicBezTo>
                    <a:pt x="964" y="1327"/>
                    <a:pt x="1016" y="1320"/>
                    <a:pt x="1070" y="1320"/>
                  </a:cubicBezTo>
                  <a:cubicBezTo>
                    <a:pt x="1433" y="1320"/>
                    <a:pt x="1875" y="1655"/>
                    <a:pt x="2131" y="1835"/>
                  </a:cubicBezTo>
                  <a:cubicBezTo>
                    <a:pt x="2416" y="2031"/>
                    <a:pt x="2691" y="2267"/>
                    <a:pt x="2937" y="2512"/>
                  </a:cubicBezTo>
                  <a:cubicBezTo>
                    <a:pt x="2967" y="2542"/>
                    <a:pt x="3016" y="2555"/>
                    <a:pt x="3070" y="2555"/>
                  </a:cubicBezTo>
                  <a:cubicBezTo>
                    <a:pt x="3229" y="2555"/>
                    <a:pt x="3434" y="2445"/>
                    <a:pt x="3339" y="2335"/>
                  </a:cubicBezTo>
                  <a:cubicBezTo>
                    <a:pt x="3153" y="2129"/>
                    <a:pt x="2996" y="1903"/>
                    <a:pt x="2858" y="1668"/>
                  </a:cubicBezTo>
                  <a:cubicBezTo>
                    <a:pt x="2681" y="1373"/>
                    <a:pt x="2406" y="843"/>
                    <a:pt x="2642" y="509"/>
                  </a:cubicBezTo>
                  <a:cubicBezTo>
                    <a:pt x="2750" y="353"/>
                    <a:pt x="2927" y="283"/>
                    <a:pt x="3109" y="283"/>
                  </a:cubicBezTo>
                  <a:close/>
                  <a:moveTo>
                    <a:pt x="3280" y="1"/>
                  </a:moveTo>
                  <a:cubicBezTo>
                    <a:pt x="3020" y="1"/>
                    <a:pt x="2753" y="76"/>
                    <a:pt x="2544" y="195"/>
                  </a:cubicBezTo>
                  <a:cubicBezTo>
                    <a:pt x="2073" y="460"/>
                    <a:pt x="2053" y="961"/>
                    <a:pt x="2249" y="1422"/>
                  </a:cubicBezTo>
                  <a:cubicBezTo>
                    <a:pt x="2249" y="1432"/>
                    <a:pt x="2259" y="1442"/>
                    <a:pt x="2259" y="1461"/>
                  </a:cubicBezTo>
                  <a:cubicBezTo>
                    <a:pt x="1928" y="1243"/>
                    <a:pt x="1537" y="1038"/>
                    <a:pt x="1140" y="1038"/>
                  </a:cubicBezTo>
                  <a:cubicBezTo>
                    <a:pt x="1055" y="1038"/>
                    <a:pt x="970" y="1048"/>
                    <a:pt x="884" y="1069"/>
                  </a:cubicBezTo>
                  <a:cubicBezTo>
                    <a:pt x="403" y="1177"/>
                    <a:pt x="1" y="1736"/>
                    <a:pt x="158" y="2227"/>
                  </a:cubicBezTo>
                  <a:cubicBezTo>
                    <a:pt x="305" y="2659"/>
                    <a:pt x="835" y="2816"/>
                    <a:pt x="1248" y="2885"/>
                  </a:cubicBezTo>
                  <a:cubicBezTo>
                    <a:pt x="924" y="2964"/>
                    <a:pt x="610" y="3082"/>
                    <a:pt x="384" y="3298"/>
                  </a:cubicBezTo>
                  <a:cubicBezTo>
                    <a:pt x="1" y="3641"/>
                    <a:pt x="197" y="4113"/>
                    <a:pt x="560" y="4407"/>
                  </a:cubicBezTo>
                  <a:cubicBezTo>
                    <a:pt x="739" y="4548"/>
                    <a:pt x="941" y="4605"/>
                    <a:pt x="1146" y="4605"/>
                  </a:cubicBezTo>
                  <a:cubicBezTo>
                    <a:pt x="1425" y="4605"/>
                    <a:pt x="1711" y="4500"/>
                    <a:pt x="1955" y="4358"/>
                  </a:cubicBezTo>
                  <a:lnTo>
                    <a:pt x="1955" y="4358"/>
                  </a:lnTo>
                  <a:cubicBezTo>
                    <a:pt x="1768" y="4721"/>
                    <a:pt x="1601" y="5153"/>
                    <a:pt x="1699" y="5536"/>
                  </a:cubicBezTo>
                  <a:cubicBezTo>
                    <a:pt x="1789" y="5920"/>
                    <a:pt x="2185" y="6121"/>
                    <a:pt x="2559" y="6121"/>
                  </a:cubicBezTo>
                  <a:cubicBezTo>
                    <a:pt x="2634" y="6121"/>
                    <a:pt x="2709" y="6113"/>
                    <a:pt x="2780" y="6096"/>
                  </a:cubicBezTo>
                  <a:cubicBezTo>
                    <a:pt x="3172" y="6008"/>
                    <a:pt x="3408" y="5684"/>
                    <a:pt x="3555" y="5330"/>
                  </a:cubicBezTo>
                  <a:cubicBezTo>
                    <a:pt x="3673" y="5497"/>
                    <a:pt x="3850" y="5615"/>
                    <a:pt x="4095" y="5664"/>
                  </a:cubicBezTo>
                  <a:cubicBezTo>
                    <a:pt x="4177" y="5678"/>
                    <a:pt x="4268" y="5686"/>
                    <a:pt x="4364" y="5686"/>
                  </a:cubicBezTo>
                  <a:cubicBezTo>
                    <a:pt x="4730" y="5686"/>
                    <a:pt x="5157" y="5571"/>
                    <a:pt x="5313" y="5252"/>
                  </a:cubicBezTo>
                  <a:cubicBezTo>
                    <a:pt x="5431" y="5016"/>
                    <a:pt x="5352" y="4751"/>
                    <a:pt x="5234" y="4505"/>
                  </a:cubicBezTo>
                  <a:lnTo>
                    <a:pt x="5234" y="4505"/>
                  </a:lnTo>
                  <a:cubicBezTo>
                    <a:pt x="5419" y="4583"/>
                    <a:pt x="5607" y="4631"/>
                    <a:pt x="5792" y="4631"/>
                  </a:cubicBezTo>
                  <a:cubicBezTo>
                    <a:pt x="5912" y="4631"/>
                    <a:pt x="6031" y="4611"/>
                    <a:pt x="6147" y="4564"/>
                  </a:cubicBezTo>
                  <a:cubicBezTo>
                    <a:pt x="6560" y="4388"/>
                    <a:pt x="6795" y="3798"/>
                    <a:pt x="6570" y="3396"/>
                  </a:cubicBezTo>
                  <a:cubicBezTo>
                    <a:pt x="6393" y="3091"/>
                    <a:pt x="6010" y="2974"/>
                    <a:pt x="5656" y="2915"/>
                  </a:cubicBezTo>
                  <a:cubicBezTo>
                    <a:pt x="5941" y="2807"/>
                    <a:pt x="6196" y="2650"/>
                    <a:pt x="6363" y="2434"/>
                  </a:cubicBezTo>
                  <a:cubicBezTo>
                    <a:pt x="6678" y="2031"/>
                    <a:pt x="6383" y="1530"/>
                    <a:pt x="6020" y="1275"/>
                  </a:cubicBezTo>
                  <a:cubicBezTo>
                    <a:pt x="5854" y="1159"/>
                    <a:pt x="5675" y="1109"/>
                    <a:pt x="5495" y="1109"/>
                  </a:cubicBezTo>
                  <a:cubicBezTo>
                    <a:pt x="5173" y="1109"/>
                    <a:pt x="4848" y="1267"/>
                    <a:pt x="4596" y="1481"/>
                  </a:cubicBezTo>
                  <a:cubicBezTo>
                    <a:pt x="4498" y="1560"/>
                    <a:pt x="4409" y="1658"/>
                    <a:pt x="4321" y="1746"/>
                  </a:cubicBezTo>
                  <a:cubicBezTo>
                    <a:pt x="4370" y="1216"/>
                    <a:pt x="4331" y="647"/>
                    <a:pt x="4007" y="293"/>
                  </a:cubicBezTo>
                  <a:cubicBezTo>
                    <a:pt x="3825" y="86"/>
                    <a:pt x="3557" y="1"/>
                    <a:pt x="32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5" name="Google Shape;4065;p21"/>
            <p:cNvSpPr/>
            <p:nvPr/>
          </p:nvSpPr>
          <p:spPr>
            <a:xfrm>
              <a:off x="8591524" y="1913891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56" y="290"/>
                  </a:moveTo>
                  <a:cubicBezTo>
                    <a:pt x="4249" y="290"/>
                    <a:pt x="4352" y="325"/>
                    <a:pt x="4468" y="407"/>
                  </a:cubicBezTo>
                  <a:cubicBezTo>
                    <a:pt x="5155" y="888"/>
                    <a:pt x="4212" y="2194"/>
                    <a:pt x="3869" y="2636"/>
                  </a:cubicBezTo>
                  <a:cubicBezTo>
                    <a:pt x="3769" y="2765"/>
                    <a:pt x="3876" y="2827"/>
                    <a:pt x="4002" y="2827"/>
                  </a:cubicBezTo>
                  <a:cubicBezTo>
                    <a:pt x="4086" y="2827"/>
                    <a:pt x="4179" y="2799"/>
                    <a:pt x="4222" y="2744"/>
                  </a:cubicBezTo>
                  <a:cubicBezTo>
                    <a:pt x="4448" y="2459"/>
                    <a:pt x="4713" y="2194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6"/>
                    <a:pt x="5715" y="1841"/>
                  </a:cubicBezTo>
                  <a:cubicBezTo>
                    <a:pt x="5931" y="1919"/>
                    <a:pt x="6215" y="2233"/>
                    <a:pt x="6206" y="2479"/>
                  </a:cubicBezTo>
                  <a:cubicBezTo>
                    <a:pt x="6186" y="2881"/>
                    <a:pt x="5430" y="2999"/>
                    <a:pt x="5145" y="3058"/>
                  </a:cubicBezTo>
                  <a:cubicBezTo>
                    <a:pt x="4831" y="3117"/>
                    <a:pt x="4507" y="3156"/>
                    <a:pt x="4193" y="3176"/>
                  </a:cubicBezTo>
                  <a:cubicBezTo>
                    <a:pt x="3974" y="3195"/>
                    <a:pt x="3857" y="3462"/>
                    <a:pt x="4116" y="3462"/>
                  </a:cubicBezTo>
                  <a:cubicBezTo>
                    <a:pt x="4125" y="3462"/>
                    <a:pt x="4134" y="3461"/>
                    <a:pt x="4144" y="3461"/>
                  </a:cubicBezTo>
                  <a:cubicBezTo>
                    <a:pt x="4307" y="3450"/>
                    <a:pt x="4495" y="3439"/>
                    <a:pt x="4690" y="3439"/>
                  </a:cubicBezTo>
                  <a:cubicBezTo>
                    <a:pt x="5184" y="3439"/>
                    <a:pt x="5727" y="3506"/>
                    <a:pt x="6058" y="3794"/>
                  </a:cubicBezTo>
                  <a:cubicBezTo>
                    <a:pt x="6333" y="4040"/>
                    <a:pt x="6265" y="4668"/>
                    <a:pt x="5882" y="4786"/>
                  </a:cubicBezTo>
                  <a:cubicBezTo>
                    <a:pt x="5834" y="4801"/>
                    <a:pt x="5784" y="4807"/>
                    <a:pt x="5733" y="4807"/>
                  </a:cubicBezTo>
                  <a:cubicBezTo>
                    <a:pt x="5369" y="4807"/>
                    <a:pt x="4923" y="4476"/>
                    <a:pt x="4674" y="4295"/>
                  </a:cubicBezTo>
                  <a:cubicBezTo>
                    <a:pt x="4379" y="4089"/>
                    <a:pt x="4104" y="3863"/>
                    <a:pt x="3859" y="3608"/>
                  </a:cubicBezTo>
                  <a:cubicBezTo>
                    <a:pt x="3829" y="3578"/>
                    <a:pt x="3780" y="3565"/>
                    <a:pt x="3727" y="3565"/>
                  </a:cubicBezTo>
                  <a:cubicBezTo>
                    <a:pt x="3568" y="3565"/>
                    <a:pt x="3364" y="3677"/>
                    <a:pt x="3466" y="3794"/>
                  </a:cubicBezTo>
                  <a:cubicBezTo>
                    <a:pt x="3643" y="4001"/>
                    <a:pt x="3800" y="4227"/>
                    <a:pt x="3937" y="4462"/>
                  </a:cubicBezTo>
                  <a:cubicBezTo>
                    <a:pt x="4114" y="4757"/>
                    <a:pt x="4389" y="5277"/>
                    <a:pt x="4154" y="5611"/>
                  </a:cubicBezTo>
                  <a:cubicBezTo>
                    <a:pt x="4044" y="5769"/>
                    <a:pt x="3863" y="5841"/>
                    <a:pt x="3678" y="5841"/>
                  </a:cubicBezTo>
                  <a:cubicBezTo>
                    <a:pt x="3450" y="5841"/>
                    <a:pt x="3217" y="5732"/>
                    <a:pt x="3103" y="5542"/>
                  </a:cubicBezTo>
                  <a:cubicBezTo>
                    <a:pt x="2907" y="5208"/>
                    <a:pt x="2907" y="4767"/>
                    <a:pt x="2926" y="4393"/>
                  </a:cubicBezTo>
                  <a:cubicBezTo>
                    <a:pt x="2946" y="4119"/>
                    <a:pt x="2975" y="3844"/>
                    <a:pt x="3044" y="3578"/>
                  </a:cubicBezTo>
                  <a:cubicBezTo>
                    <a:pt x="3065" y="3490"/>
                    <a:pt x="3002" y="3458"/>
                    <a:pt x="2918" y="3458"/>
                  </a:cubicBezTo>
                  <a:cubicBezTo>
                    <a:pt x="2805" y="3458"/>
                    <a:pt x="2656" y="3517"/>
                    <a:pt x="2622" y="3578"/>
                  </a:cubicBezTo>
                  <a:cubicBezTo>
                    <a:pt x="2435" y="3912"/>
                    <a:pt x="2209" y="4227"/>
                    <a:pt x="1925" y="4472"/>
                  </a:cubicBezTo>
                  <a:cubicBezTo>
                    <a:pt x="1782" y="4599"/>
                    <a:pt x="1607" y="4732"/>
                    <a:pt x="1411" y="4732"/>
                  </a:cubicBezTo>
                  <a:cubicBezTo>
                    <a:pt x="1364" y="4732"/>
                    <a:pt x="1316" y="4725"/>
                    <a:pt x="1267" y="4708"/>
                  </a:cubicBezTo>
                  <a:cubicBezTo>
                    <a:pt x="1031" y="4619"/>
                    <a:pt x="766" y="4315"/>
                    <a:pt x="737" y="4060"/>
                  </a:cubicBezTo>
                  <a:cubicBezTo>
                    <a:pt x="648" y="3392"/>
                    <a:pt x="2033" y="3264"/>
                    <a:pt x="2484" y="3225"/>
                  </a:cubicBezTo>
                  <a:cubicBezTo>
                    <a:pt x="2699" y="3206"/>
                    <a:pt x="2816" y="2948"/>
                    <a:pt x="2565" y="2948"/>
                  </a:cubicBezTo>
                  <a:cubicBezTo>
                    <a:pt x="2552" y="2948"/>
                    <a:pt x="2539" y="2949"/>
                    <a:pt x="2524" y="2950"/>
                  </a:cubicBezTo>
                  <a:cubicBezTo>
                    <a:pt x="2425" y="2950"/>
                    <a:pt x="2317" y="2960"/>
                    <a:pt x="2209" y="2980"/>
                  </a:cubicBezTo>
                  <a:cubicBezTo>
                    <a:pt x="2103" y="2986"/>
                    <a:pt x="1987" y="2991"/>
                    <a:pt x="1866" y="2991"/>
                  </a:cubicBezTo>
                  <a:cubicBezTo>
                    <a:pt x="1276" y="2991"/>
                    <a:pt x="596" y="2878"/>
                    <a:pt x="579" y="2331"/>
                  </a:cubicBezTo>
                  <a:cubicBezTo>
                    <a:pt x="570" y="2145"/>
                    <a:pt x="658" y="1821"/>
                    <a:pt x="874" y="1782"/>
                  </a:cubicBezTo>
                  <a:cubicBezTo>
                    <a:pt x="894" y="1778"/>
                    <a:pt x="915" y="1776"/>
                    <a:pt x="936" y="1776"/>
                  </a:cubicBezTo>
                  <a:cubicBezTo>
                    <a:pt x="1142" y="1776"/>
                    <a:pt x="1391" y="1939"/>
                    <a:pt x="1552" y="2037"/>
                  </a:cubicBezTo>
                  <a:cubicBezTo>
                    <a:pt x="1856" y="2223"/>
                    <a:pt x="2150" y="2459"/>
                    <a:pt x="2406" y="2714"/>
                  </a:cubicBezTo>
                  <a:cubicBezTo>
                    <a:pt x="2438" y="2746"/>
                    <a:pt x="2485" y="2760"/>
                    <a:pt x="2537" y="2760"/>
                  </a:cubicBezTo>
                  <a:cubicBezTo>
                    <a:pt x="2645" y="2760"/>
                    <a:pt x="2772" y="2702"/>
                    <a:pt x="2818" y="2636"/>
                  </a:cubicBezTo>
                  <a:cubicBezTo>
                    <a:pt x="2838" y="2606"/>
                    <a:pt x="2838" y="2567"/>
                    <a:pt x="2808" y="2538"/>
                  </a:cubicBezTo>
                  <a:cubicBezTo>
                    <a:pt x="2602" y="2331"/>
                    <a:pt x="2416" y="2115"/>
                    <a:pt x="2249" y="1890"/>
                  </a:cubicBezTo>
                  <a:cubicBezTo>
                    <a:pt x="2092" y="1674"/>
                    <a:pt x="1660" y="1084"/>
                    <a:pt x="1954" y="819"/>
                  </a:cubicBezTo>
                  <a:cubicBezTo>
                    <a:pt x="2036" y="747"/>
                    <a:pt x="2165" y="717"/>
                    <a:pt x="2297" y="717"/>
                  </a:cubicBezTo>
                  <a:cubicBezTo>
                    <a:pt x="2435" y="717"/>
                    <a:pt x="2576" y="750"/>
                    <a:pt x="2671" y="800"/>
                  </a:cubicBezTo>
                  <a:cubicBezTo>
                    <a:pt x="2848" y="888"/>
                    <a:pt x="2936" y="1075"/>
                    <a:pt x="2985" y="1261"/>
                  </a:cubicBezTo>
                  <a:cubicBezTo>
                    <a:pt x="3015" y="1379"/>
                    <a:pt x="3024" y="1507"/>
                    <a:pt x="3024" y="1634"/>
                  </a:cubicBezTo>
                  <a:cubicBezTo>
                    <a:pt x="3005" y="1762"/>
                    <a:pt x="2985" y="1899"/>
                    <a:pt x="2975" y="2027"/>
                  </a:cubicBezTo>
                  <a:cubicBezTo>
                    <a:pt x="2975" y="2118"/>
                    <a:pt x="3046" y="2155"/>
                    <a:pt x="3132" y="2155"/>
                  </a:cubicBezTo>
                  <a:cubicBezTo>
                    <a:pt x="3250" y="2155"/>
                    <a:pt x="3394" y="2085"/>
                    <a:pt x="3417" y="1988"/>
                  </a:cubicBezTo>
                  <a:cubicBezTo>
                    <a:pt x="3447" y="1850"/>
                    <a:pt x="3456" y="1713"/>
                    <a:pt x="3456" y="1566"/>
                  </a:cubicBezTo>
                  <a:cubicBezTo>
                    <a:pt x="3537" y="1027"/>
                    <a:pt x="3736" y="290"/>
                    <a:pt x="4156" y="290"/>
                  </a:cubicBezTo>
                  <a:close/>
                  <a:moveTo>
                    <a:pt x="4235" y="0"/>
                  </a:moveTo>
                  <a:cubicBezTo>
                    <a:pt x="4161" y="0"/>
                    <a:pt x="4087" y="8"/>
                    <a:pt x="4016" y="24"/>
                  </a:cubicBezTo>
                  <a:cubicBezTo>
                    <a:pt x="3623" y="122"/>
                    <a:pt x="3388" y="436"/>
                    <a:pt x="3240" y="790"/>
                  </a:cubicBezTo>
                  <a:cubicBezTo>
                    <a:pt x="3123" y="633"/>
                    <a:pt x="2946" y="505"/>
                    <a:pt x="2700" y="466"/>
                  </a:cubicBezTo>
                  <a:cubicBezTo>
                    <a:pt x="2615" y="448"/>
                    <a:pt x="2517" y="439"/>
                    <a:pt x="2414" y="439"/>
                  </a:cubicBezTo>
                  <a:cubicBezTo>
                    <a:pt x="2058" y="439"/>
                    <a:pt x="1643" y="556"/>
                    <a:pt x="1483" y="868"/>
                  </a:cubicBezTo>
                  <a:cubicBezTo>
                    <a:pt x="1365" y="1104"/>
                    <a:pt x="1443" y="1379"/>
                    <a:pt x="1571" y="1615"/>
                  </a:cubicBezTo>
                  <a:cubicBezTo>
                    <a:pt x="1391" y="1539"/>
                    <a:pt x="1203" y="1491"/>
                    <a:pt x="1019" y="1491"/>
                  </a:cubicBezTo>
                  <a:cubicBezTo>
                    <a:pt x="893" y="1491"/>
                    <a:pt x="768" y="1514"/>
                    <a:pt x="648" y="1566"/>
                  </a:cubicBezTo>
                  <a:cubicBezTo>
                    <a:pt x="236" y="1742"/>
                    <a:pt x="0" y="2331"/>
                    <a:pt x="226" y="2724"/>
                  </a:cubicBezTo>
                  <a:cubicBezTo>
                    <a:pt x="403" y="3038"/>
                    <a:pt x="786" y="3156"/>
                    <a:pt x="1139" y="3215"/>
                  </a:cubicBezTo>
                  <a:cubicBezTo>
                    <a:pt x="854" y="3323"/>
                    <a:pt x="609" y="3470"/>
                    <a:pt x="432" y="3686"/>
                  </a:cubicBezTo>
                  <a:cubicBezTo>
                    <a:pt x="118" y="4089"/>
                    <a:pt x="413" y="4600"/>
                    <a:pt x="776" y="4855"/>
                  </a:cubicBezTo>
                  <a:cubicBezTo>
                    <a:pt x="939" y="4970"/>
                    <a:pt x="1116" y="5018"/>
                    <a:pt x="1294" y="5018"/>
                  </a:cubicBezTo>
                  <a:cubicBezTo>
                    <a:pt x="1619" y="5018"/>
                    <a:pt x="1946" y="4858"/>
                    <a:pt x="2200" y="4649"/>
                  </a:cubicBezTo>
                  <a:cubicBezTo>
                    <a:pt x="2298" y="4560"/>
                    <a:pt x="2396" y="4472"/>
                    <a:pt x="2474" y="4374"/>
                  </a:cubicBezTo>
                  <a:lnTo>
                    <a:pt x="2474" y="4374"/>
                  </a:lnTo>
                  <a:cubicBezTo>
                    <a:pt x="2425" y="4914"/>
                    <a:pt x="2474" y="5474"/>
                    <a:pt x="2789" y="5837"/>
                  </a:cubicBezTo>
                  <a:cubicBezTo>
                    <a:pt x="2975" y="6043"/>
                    <a:pt x="3240" y="6125"/>
                    <a:pt x="3513" y="6125"/>
                  </a:cubicBezTo>
                  <a:cubicBezTo>
                    <a:pt x="3773" y="6125"/>
                    <a:pt x="4041" y="6050"/>
                    <a:pt x="4252" y="5935"/>
                  </a:cubicBezTo>
                  <a:cubicBezTo>
                    <a:pt x="4723" y="5660"/>
                    <a:pt x="4743" y="5169"/>
                    <a:pt x="4556" y="4708"/>
                  </a:cubicBezTo>
                  <a:cubicBezTo>
                    <a:pt x="4546" y="4688"/>
                    <a:pt x="4546" y="4678"/>
                    <a:pt x="4536" y="4668"/>
                  </a:cubicBezTo>
                  <a:lnTo>
                    <a:pt x="4536" y="4668"/>
                  </a:lnTo>
                  <a:cubicBezTo>
                    <a:pt x="4870" y="4888"/>
                    <a:pt x="5272" y="5088"/>
                    <a:pt x="5674" y="5088"/>
                  </a:cubicBezTo>
                  <a:cubicBezTo>
                    <a:pt x="5756" y="5088"/>
                    <a:pt x="5839" y="5080"/>
                    <a:pt x="5921" y="5061"/>
                  </a:cubicBezTo>
                  <a:cubicBezTo>
                    <a:pt x="6392" y="4943"/>
                    <a:pt x="6795" y="4393"/>
                    <a:pt x="6638" y="3893"/>
                  </a:cubicBezTo>
                  <a:cubicBezTo>
                    <a:pt x="6500" y="3461"/>
                    <a:pt x="5970" y="3313"/>
                    <a:pt x="5558" y="3235"/>
                  </a:cubicBezTo>
                  <a:cubicBezTo>
                    <a:pt x="5872" y="3156"/>
                    <a:pt x="6186" y="3038"/>
                    <a:pt x="6422" y="2832"/>
                  </a:cubicBezTo>
                  <a:cubicBezTo>
                    <a:pt x="6805" y="2489"/>
                    <a:pt x="6598" y="2007"/>
                    <a:pt x="6235" y="1723"/>
                  </a:cubicBezTo>
                  <a:cubicBezTo>
                    <a:pt x="6057" y="1579"/>
                    <a:pt x="5854" y="1521"/>
                    <a:pt x="5647" y="1521"/>
                  </a:cubicBezTo>
                  <a:cubicBezTo>
                    <a:pt x="5373" y="1521"/>
                    <a:pt x="5091" y="1622"/>
                    <a:pt x="4851" y="1762"/>
                  </a:cubicBezTo>
                  <a:cubicBezTo>
                    <a:pt x="5027" y="1408"/>
                    <a:pt x="5204" y="976"/>
                    <a:pt x="5106" y="584"/>
                  </a:cubicBezTo>
                  <a:cubicBezTo>
                    <a:pt x="5007" y="206"/>
                    <a:pt x="4614" y="0"/>
                    <a:pt x="4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6" name="Google Shape;4066;p21"/>
            <p:cNvSpPr/>
            <p:nvPr/>
          </p:nvSpPr>
          <p:spPr>
            <a:xfrm>
              <a:off x="8931437" y="1905501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3113" y="283"/>
                  </a:moveTo>
                  <a:cubicBezTo>
                    <a:pt x="3344" y="283"/>
                    <a:pt x="3581" y="396"/>
                    <a:pt x="3702" y="588"/>
                  </a:cubicBezTo>
                  <a:cubicBezTo>
                    <a:pt x="3898" y="912"/>
                    <a:pt x="3898" y="1363"/>
                    <a:pt x="3869" y="1736"/>
                  </a:cubicBezTo>
                  <a:cubicBezTo>
                    <a:pt x="3859" y="2002"/>
                    <a:pt x="3820" y="2276"/>
                    <a:pt x="3761" y="2542"/>
                  </a:cubicBezTo>
                  <a:cubicBezTo>
                    <a:pt x="3740" y="2630"/>
                    <a:pt x="3803" y="2662"/>
                    <a:pt x="3887" y="2662"/>
                  </a:cubicBezTo>
                  <a:cubicBezTo>
                    <a:pt x="3999" y="2662"/>
                    <a:pt x="4149" y="2603"/>
                    <a:pt x="4183" y="2542"/>
                  </a:cubicBezTo>
                  <a:cubicBezTo>
                    <a:pt x="4360" y="2218"/>
                    <a:pt x="4595" y="1903"/>
                    <a:pt x="4880" y="1658"/>
                  </a:cubicBezTo>
                  <a:cubicBezTo>
                    <a:pt x="5022" y="1524"/>
                    <a:pt x="5195" y="1397"/>
                    <a:pt x="5384" y="1397"/>
                  </a:cubicBezTo>
                  <a:cubicBezTo>
                    <a:pt x="5431" y="1397"/>
                    <a:pt x="5479" y="1405"/>
                    <a:pt x="5528" y="1422"/>
                  </a:cubicBezTo>
                  <a:cubicBezTo>
                    <a:pt x="5774" y="1501"/>
                    <a:pt x="6029" y="1815"/>
                    <a:pt x="6068" y="2070"/>
                  </a:cubicBezTo>
                  <a:cubicBezTo>
                    <a:pt x="6157" y="2738"/>
                    <a:pt x="4762" y="2856"/>
                    <a:pt x="4320" y="2895"/>
                  </a:cubicBezTo>
                  <a:cubicBezTo>
                    <a:pt x="4102" y="2923"/>
                    <a:pt x="3985" y="3181"/>
                    <a:pt x="4242" y="3181"/>
                  </a:cubicBezTo>
                  <a:cubicBezTo>
                    <a:pt x="4252" y="3181"/>
                    <a:pt x="4261" y="3180"/>
                    <a:pt x="4271" y="3180"/>
                  </a:cubicBezTo>
                  <a:cubicBezTo>
                    <a:pt x="4370" y="3170"/>
                    <a:pt x="4487" y="3160"/>
                    <a:pt x="4595" y="3150"/>
                  </a:cubicBezTo>
                  <a:cubicBezTo>
                    <a:pt x="4709" y="3141"/>
                    <a:pt x="4835" y="3135"/>
                    <a:pt x="4964" y="3135"/>
                  </a:cubicBezTo>
                  <a:cubicBezTo>
                    <a:pt x="5548" y="3135"/>
                    <a:pt x="6209" y="3258"/>
                    <a:pt x="6225" y="3789"/>
                  </a:cubicBezTo>
                  <a:cubicBezTo>
                    <a:pt x="6225" y="3975"/>
                    <a:pt x="6147" y="4299"/>
                    <a:pt x="5931" y="4338"/>
                  </a:cubicBezTo>
                  <a:cubicBezTo>
                    <a:pt x="5911" y="4342"/>
                    <a:pt x="5890" y="4344"/>
                    <a:pt x="5869" y="4344"/>
                  </a:cubicBezTo>
                  <a:cubicBezTo>
                    <a:pt x="5663" y="4344"/>
                    <a:pt x="5414" y="4181"/>
                    <a:pt x="5253" y="4083"/>
                  </a:cubicBezTo>
                  <a:cubicBezTo>
                    <a:pt x="4949" y="3897"/>
                    <a:pt x="4654" y="3661"/>
                    <a:pt x="4399" y="3406"/>
                  </a:cubicBezTo>
                  <a:cubicBezTo>
                    <a:pt x="4367" y="3377"/>
                    <a:pt x="4319" y="3365"/>
                    <a:pt x="4266" y="3365"/>
                  </a:cubicBezTo>
                  <a:cubicBezTo>
                    <a:pt x="4156" y="3365"/>
                    <a:pt x="4026" y="3418"/>
                    <a:pt x="3987" y="3484"/>
                  </a:cubicBezTo>
                  <a:cubicBezTo>
                    <a:pt x="3967" y="3523"/>
                    <a:pt x="3967" y="3553"/>
                    <a:pt x="3996" y="3592"/>
                  </a:cubicBezTo>
                  <a:cubicBezTo>
                    <a:pt x="4203" y="3789"/>
                    <a:pt x="4389" y="4005"/>
                    <a:pt x="4546" y="4240"/>
                  </a:cubicBezTo>
                  <a:cubicBezTo>
                    <a:pt x="4713" y="4456"/>
                    <a:pt x="5145" y="5045"/>
                    <a:pt x="4851" y="5301"/>
                  </a:cubicBezTo>
                  <a:cubicBezTo>
                    <a:pt x="4766" y="5376"/>
                    <a:pt x="4627" y="5407"/>
                    <a:pt x="4488" y="5407"/>
                  </a:cubicBezTo>
                  <a:cubicBezTo>
                    <a:pt x="4354" y="5407"/>
                    <a:pt x="4220" y="5378"/>
                    <a:pt x="4134" y="5330"/>
                  </a:cubicBezTo>
                  <a:cubicBezTo>
                    <a:pt x="3957" y="5232"/>
                    <a:pt x="3859" y="5055"/>
                    <a:pt x="3820" y="4869"/>
                  </a:cubicBezTo>
                  <a:cubicBezTo>
                    <a:pt x="3790" y="4741"/>
                    <a:pt x="3780" y="4613"/>
                    <a:pt x="3780" y="4486"/>
                  </a:cubicBezTo>
                  <a:cubicBezTo>
                    <a:pt x="3800" y="4358"/>
                    <a:pt x="3820" y="4221"/>
                    <a:pt x="3820" y="4093"/>
                  </a:cubicBezTo>
                  <a:cubicBezTo>
                    <a:pt x="3824" y="4004"/>
                    <a:pt x="3756" y="3968"/>
                    <a:pt x="3672" y="3968"/>
                  </a:cubicBezTo>
                  <a:cubicBezTo>
                    <a:pt x="3554" y="3968"/>
                    <a:pt x="3405" y="4040"/>
                    <a:pt x="3388" y="4132"/>
                  </a:cubicBezTo>
                  <a:cubicBezTo>
                    <a:pt x="3358" y="4270"/>
                    <a:pt x="3339" y="4417"/>
                    <a:pt x="3339" y="4564"/>
                  </a:cubicBezTo>
                  <a:cubicBezTo>
                    <a:pt x="3258" y="5103"/>
                    <a:pt x="3059" y="5840"/>
                    <a:pt x="2638" y="5840"/>
                  </a:cubicBezTo>
                  <a:cubicBezTo>
                    <a:pt x="2546" y="5840"/>
                    <a:pt x="2442" y="5804"/>
                    <a:pt x="2327" y="5723"/>
                  </a:cubicBezTo>
                  <a:cubicBezTo>
                    <a:pt x="1650" y="5242"/>
                    <a:pt x="2582" y="3926"/>
                    <a:pt x="2936" y="3484"/>
                  </a:cubicBezTo>
                  <a:cubicBezTo>
                    <a:pt x="3037" y="3359"/>
                    <a:pt x="2925" y="3295"/>
                    <a:pt x="2797" y="3295"/>
                  </a:cubicBezTo>
                  <a:cubicBezTo>
                    <a:pt x="2714" y="3295"/>
                    <a:pt x="2625" y="3322"/>
                    <a:pt x="2582" y="3376"/>
                  </a:cubicBezTo>
                  <a:cubicBezTo>
                    <a:pt x="2357" y="3661"/>
                    <a:pt x="2082" y="3936"/>
                    <a:pt x="1777" y="4122"/>
                  </a:cubicBezTo>
                  <a:cubicBezTo>
                    <a:pt x="1628" y="4227"/>
                    <a:pt x="1451" y="4320"/>
                    <a:pt x="1266" y="4320"/>
                  </a:cubicBezTo>
                  <a:cubicBezTo>
                    <a:pt x="1208" y="4320"/>
                    <a:pt x="1149" y="4311"/>
                    <a:pt x="1090" y="4289"/>
                  </a:cubicBezTo>
                  <a:cubicBezTo>
                    <a:pt x="874" y="4201"/>
                    <a:pt x="589" y="3887"/>
                    <a:pt x="599" y="3641"/>
                  </a:cubicBezTo>
                  <a:cubicBezTo>
                    <a:pt x="619" y="3239"/>
                    <a:pt x="1365" y="3131"/>
                    <a:pt x="1660" y="3072"/>
                  </a:cubicBezTo>
                  <a:cubicBezTo>
                    <a:pt x="1974" y="3013"/>
                    <a:pt x="2288" y="2964"/>
                    <a:pt x="2612" y="2954"/>
                  </a:cubicBezTo>
                  <a:cubicBezTo>
                    <a:pt x="2830" y="2935"/>
                    <a:pt x="2948" y="2668"/>
                    <a:pt x="2680" y="2668"/>
                  </a:cubicBezTo>
                  <a:cubicBezTo>
                    <a:pt x="2671" y="2668"/>
                    <a:pt x="2661" y="2669"/>
                    <a:pt x="2651" y="2669"/>
                  </a:cubicBezTo>
                  <a:cubicBezTo>
                    <a:pt x="2492" y="2680"/>
                    <a:pt x="2308" y="2690"/>
                    <a:pt x="2116" y="2690"/>
                  </a:cubicBezTo>
                  <a:cubicBezTo>
                    <a:pt x="1621" y="2690"/>
                    <a:pt x="1072" y="2623"/>
                    <a:pt x="746" y="2326"/>
                  </a:cubicBezTo>
                  <a:cubicBezTo>
                    <a:pt x="471" y="2080"/>
                    <a:pt x="540" y="1461"/>
                    <a:pt x="913" y="1344"/>
                  </a:cubicBezTo>
                  <a:cubicBezTo>
                    <a:pt x="963" y="1327"/>
                    <a:pt x="1016" y="1320"/>
                    <a:pt x="1070" y="1320"/>
                  </a:cubicBezTo>
                  <a:cubicBezTo>
                    <a:pt x="1435" y="1320"/>
                    <a:pt x="1883" y="1655"/>
                    <a:pt x="2131" y="1835"/>
                  </a:cubicBezTo>
                  <a:cubicBezTo>
                    <a:pt x="2416" y="2031"/>
                    <a:pt x="2690" y="2267"/>
                    <a:pt x="2936" y="2512"/>
                  </a:cubicBezTo>
                  <a:cubicBezTo>
                    <a:pt x="2966" y="2542"/>
                    <a:pt x="3016" y="2555"/>
                    <a:pt x="3071" y="2555"/>
                  </a:cubicBezTo>
                  <a:cubicBezTo>
                    <a:pt x="3233" y="2555"/>
                    <a:pt x="3441" y="2445"/>
                    <a:pt x="3339" y="2335"/>
                  </a:cubicBezTo>
                  <a:cubicBezTo>
                    <a:pt x="3162" y="2129"/>
                    <a:pt x="3005" y="1903"/>
                    <a:pt x="2867" y="1668"/>
                  </a:cubicBezTo>
                  <a:cubicBezTo>
                    <a:pt x="2690" y="1373"/>
                    <a:pt x="2406" y="843"/>
                    <a:pt x="2641" y="509"/>
                  </a:cubicBezTo>
                  <a:cubicBezTo>
                    <a:pt x="2754" y="353"/>
                    <a:pt x="2932" y="283"/>
                    <a:pt x="3113" y="283"/>
                  </a:cubicBezTo>
                  <a:close/>
                  <a:moveTo>
                    <a:pt x="3281" y="1"/>
                  </a:moveTo>
                  <a:cubicBezTo>
                    <a:pt x="3022" y="1"/>
                    <a:pt x="2758" y="76"/>
                    <a:pt x="2553" y="195"/>
                  </a:cubicBezTo>
                  <a:cubicBezTo>
                    <a:pt x="2072" y="460"/>
                    <a:pt x="2062" y="961"/>
                    <a:pt x="2249" y="1422"/>
                  </a:cubicBezTo>
                  <a:cubicBezTo>
                    <a:pt x="2249" y="1432"/>
                    <a:pt x="2258" y="1442"/>
                    <a:pt x="2268" y="1461"/>
                  </a:cubicBezTo>
                  <a:cubicBezTo>
                    <a:pt x="1929" y="1243"/>
                    <a:pt x="1536" y="1038"/>
                    <a:pt x="1140" y="1038"/>
                  </a:cubicBezTo>
                  <a:cubicBezTo>
                    <a:pt x="1054" y="1038"/>
                    <a:pt x="969" y="1048"/>
                    <a:pt x="884" y="1069"/>
                  </a:cubicBezTo>
                  <a:cubicBezTo>
                    <a:pt x="403" y="1177"/>
                    <a:pt x="0" y="1736"/>
                    <a:pt x="167" y="2227"/>
                  </a:cubicBezTo>
                  <a:cubicBezTo>
                    <a:pt x="304" y="2659"/>
                    <a:pt x="835" y="2816"/>
                    <a:pt x="1247" y="2885"/>
                  </a:cubicBezTo>
                  <a:cubicBezTo>
                    <a:pt x="933" y="2964"/>
                    <a:pt x="619" y="3082"/>
                    <a:pt x="383" y="3298"/>
                  </a:cubicBezTo>
                  <a:cubicBezTo>
                    <a:pt x="0" y="3641"/>
                    <a:pt x="206" y="4113"/>
                    <a:pt x="570" y="4407"/>
                  </a:cubicBezTo>
                  <a:cubicBezTo>
                    <a:pt x="744" y="4548"/>
                    <a:pt x="943" y="4605"/>
                    <a:pt x="1147" y="4605"/>
                  </a:cubicBezTo>
                  <a:cubicBezTo>
                    <a:pt x="1425" y="4605"/>
                    <a:pt x="1711" y="4500"/>
                    <a:pt x="1954" y="4358"/>
                  </a:cubicBezTo>
                  <a:lnTo>
                    <a:pt x="1954" y="4358"/>
                  </a:lnTo>
                  <a:cubicBezTo>
                    <a:pt x="1768" y="4721"/>
                    <a:pt x="1601" y="5153"/>
                    <a:pt x="1699" y="5536"/>
                  </a:cubicBezTo>
                  <a:cubicBezTo>
                    <a:pt x="1789" y="5920"/>
                    <a:pt x="2184" y="6121"/>
                    <a:pt x="2558" y="6121"/>
                  </a:cubicBezTo>
                  <a:cubicBezTo>
                    <a:pt x="2633" y="6121"/>
                    <a:pt x="2708" y="6113"/>
                    <a:pt x="2779" y="6096"/>
                  </a:cubicBezTo>
                  <a:cubicBezTo>
                    <a:pt x="3181" y="6008"/>
                    <a:pt x="3417" y="5684"/>
                    <a:pt x="3564" y="5330"/>
                  </a:cubicBezTo>
                  <a:cubicBezTo>
                    <a:pt x="3682" y="5497"/>
                    <a:pt x="3849" y="5615"/>
                    <a:pt x="4095" y="5664"/>
                  </a:cubicBezTo>
                  <a:cubicBezTo>
                    <a:pt x="4176" y="5678"/>
                    <a:pt x="4268" y="5686"/>
                    <a:pt x="4364" y="5686"/>
                  </a:cubicBezTo>
                  <a:cubicBezTo>
                    <a:pt x="4730" y="5686"/>
                    <a:pt x="5159" y="5571"/>
                    <a:pt x="5322" y="5252"/>
                  </a:cubicBezTo>
                  <a:cubicBezTo>
                    <a:pt x="5440" y="5016"/>
                    <a:pt x="5351" y="4751"/>
                    <a:pt x="5234" y="4505"/>
                  </a:cubicBezTo>
                  <a:lnTo>
                    <a:pt x="5234" y="4505"/>
                  </a:lnTo>
                  <a:cubicBezTo>
                    <a:pt x="5418" y="4583"/>
                    <a:pt x="5606" y="4631"/>
                    <a:pt x="5793" y="4631"/>
                  </a:cubicBezTo>
                  <a:cubicBezTo>
                    <a:pt x="5915" y="4631"/>
                    <a:pt x="6037" y="4611"/>
                    <a:pt x="6157" y="4564"/>
                  </a:cubicBezTo>
                  <a:cubicBezTo>
                    <a:pt x="6559" y="4388"/>
                    <a:pt x="6805" y="3798"/>
                    <a:pt x="6579" y="3396"/>
                  </a:cubicBezTo>
                  <a:cubicBezTo>
                    <a:pt x="6392" y="3091"/>
                    <a:pt x="6009" y="2974"/>
                    <a:pt x="5656" y="2915"/>
                  </a:cubicBezTo>
                  <a:cubicBezTo>
                    <a:pt x="5941" y="2807"/>
                    <a:pt x="6196" y="2650"/>
                    <a:pt x="6363" y="2434"/>
                  </a:cubicBezTo>
                  <a:cubicBezTo>
                    <a:pt x="6677" y="2031"/>
                    <a:pt x="6382" y="1530"/>
                    <a:pt x="6019" y="1275"/>
                  </a:cubicBezTo>
                  <a:cubicBezTo>
                    <a:pt x="5854" y="1159"/>
                    <a:pt x="5674" y="1109"/>
                    <a:pt x="5494" y="1109"/>
                  </a:cubicBezTo>
                  <a:cubicBezTo>
                    <a:pt x="5172" y="1109"/>
                    <a:pt x="4847" y="1267"/>
                    <a:pt x="4595" y="1481"/>
                  </a:cubicBezTo>
                  <a:cubicBezTo>
                    <a:pt x="4497" y="1560"/>
                    <a:pt x="4409" y="1658"/>
                    <a:pt x="4320" y="1746"/>
                  </a:cubicBezTo>
                  <a:cubicBezTo>
                    <a:pt x="4370" y="1216"/>
                    <a:pt x="4330" y="647"/>
                    <a:pt x="4006" y="293"/>
                  </a:cubicBezTo>
                  <a:cubicBezTo>
                    <a:pt x="3824" y="86"/>
                    <a:pt x="3556" y="1"/>
                    <a:pt x="3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7" name="Google Shape;4067;p21"/>
            <p:cNvSpPr/>
            <p:nvPr/>
          </p:nvSpPr>
          <p:spPr>
            <a:xfrm>
              <a:off x="6367387" y="2113522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4166" y="281"/>
                  </a:moveTo>
                  <a:cubicBezTo>
                    <a:pt x="4259" y="281"/>
                    <a:pt x="4363" y="317"/>
                    <a:pt x="4478" y="398"/>
                  </a:cubicBezTo>
                  <a:cubicBezTo>
                    <a:pt x="5155" y="879"/>
                    <a:pt x="4222" y="2195"/>
                    <a:pt x="3869" y="2637"/>
                  </a:cubicBezTo>
                  <a:cubicBezTo>
                    <a:pt x="3770" y="2759"/>
                    <a:pt x="3875" y="2819"/>
                    <a:pt x="3999" y="2819"/>
                  </a:cubicBezTo>
                  <a:cubicBezTo>
                    <a:pt x="4084" y="2819"/>
                    <a:pt x="4179" y="2791"/>
                    <a:pt x="4222" y="2735"/>
                  </a:cubicBezTo>
                  <a:cubicBezTo>
                    <a:pt x="4448" y="2450"/>
                    <a:pt x="4723" y="2185"/>
                    <a:pt x="5028" y="1989"/>
                  </a:cubicBezTo>
                  <a:cubicBezTo>
                    <a:pt x="5176" y="1892"/>
                    <a:pt x="5353" y="1801"/>
                    <a:pt x="5537" y="1801"/>
                  </a:cubicBezTo>
                  <a:cubicBezTo>
                    <a:pt x="5596" y="1801"/>
                    <a:pt x="5655" y="1810"/>
                    <a:pt x="5715" y="1832"/>
                  </a:cubicBezTo>
                  <a:cubicBezTo>
                    <a:pt x="5931" y="1910"/>
                    <a:pt x="6216" y="2234"/>
                    <a:pt x="6206" y="2480"/>
                  </a:cubicBezTo>
                  <a:cubicBezTo>
                    <a:pt x="6186" y="2882"/>
                    <a:pt x="5440" y="2990"/>
                    <a:pt x="5145" y="3049"/>
                  </a:cubicBezTo>
                  <a:cubicBezTo>
                    <a:pt x="4831" y="3108"/>
                    <a:pt x="4517" y="3147"/>
                    <a:pt x="4193" y="3167"/>
                  </a:cubicBezTo>
                  <a:cubicBezTo>
                    <a:pt x="3975" y="3186"/>
                    <a:pt x="3857" y="3453"/>
                    <a:pt x="4125" y="3453"/>
                  </a:cubicBezTo>
                  <a:cubicBezTo>
                    <a:pt x="4134" y="3453"/>
                    <a:pt x="4144" y="3452"/>
                    <a:pt x="4154" y="3452"/>
                  </a:cubicBezTo>
                  <a:cubicBezTo>
                    <a:pt x="4313" y="3441"/>
                    <a:pt x="4497" y="3431"/>
                    <a:pt x="4689" y="3431"/>
                  </a:cubicBezTo>
                  <a:cubicBezTo>
                    <a:pt x="5184" y="3431"/>
                    <a:pt x="5733" y="3498"/>
                    <a:pt x="6059" y="3795"/>
                  </a:cubicBezTo>
                  <a:cubicBezTo>
                    <a:pt x="6334" y="4031"/>
                    <a:pt x="6265" y="4659"/>
                    <a:pt x="5892" y="4777"/>
                  </a:cubicBezTo>
                  <a:cubicBezTo>
                    <a:pt x="5842" y="4794"/>
                    <a:pt x="5789" y="4801"/>
                    <a:pt x="5735" y="4801"/>
                  </a:cubicBezTo>
                  <a:cubicBezTo>
                    <a:pt x="5370" y="4801"/>
                    <a:pt x="4922" y="4466"/>
                    <a:pt x="4674" y="4286"/>
                  </a:cubicBezTo>
                  <a:cubicBezTo>
                    <a:pt x="4389" y="4080"/>
                    <a:pt x="4114" y="3854"/>
                    <a:pt x="3869" y="3609"/>
                  </a:cubicBezTo>
                  <a:cubicBezTo>
                    <a:pt x="3838" y="3575"/>
                    <a:pt x="3785" y="3560"/>
                    <a:pt x="3726" y="3560"/>
                  </a:cubicBezTo>
                  <a:cubicBezTo>
                    <a:pt x="3566" y="3560"/>
                    <a:pt x="3366" y="3670"/>
                    <a:pt x="3466" y="3786"/>
                  </a:cubicBezTo>
                  <a:cubicBezTo>
                    <a:pt x="3643" y="3992"/>
                    <a:pt x="3810" y="4218"/>
                    <a:pt x="3948" y="4453"/>
                  </a:cubicBezTo>
                  <a:cubicBezTo>
                    <a:pt x="4114" y="4748"/>
                    <a:pt x="4399" y="5278"/>
                    <a:pt x="4164" y="5602"/>
                  </a:cubicBezTo>
                  <a:cubicBezTo>
                    <a:pt x="4050" y="5764"/>
                    <a:pt x="3870" y="5836"/>
                    <a:pt x="3687" y="5836"/>
                  </a:cubicBezTo>
                  <a:cubicBezTo>
                    <a:pt x="3460" y="5836"/>
                    <a:pt x="3227" y="5724"/>
                    <a:pt x="3113" y="5533"/>
                  </a:cubicBezTo>
                  <a:cubicBezTo>
                    <a:pt x="2907" y="5200"/>
                    <a:pt x="2907" y="4758"/>
                    <a:pt x="2936" y="4385"/>
                  </a:cubicBezTo>
                  <a:cubicBezTo>
                    <a:pt x="2946" y="4119"/>
                    <a:pt x="2985" y="3835"/>
                    <a:pt x="3044" y="3570"/>
                  </a:cubicBezTo>
                  <a:cubicBezTo>
                    <a:pt x="3065" y="3488"/>
                    <a:pt x="3005" y="3457"/>
                    <a:pt x="2924" y="3457"/>
                  </a:cubicBezTo>
                  <a:cubicBezTo>
                    <a:pt x="2810" y="3457"/>
                    <a:pt x="2656" y="3517"/>
                    <a:pt x="2622" y="3579"/>
                  </a:cubicBezTo>
                  <a:cubicBezTo>
                    <a:pt x="2445" y="3903"/>
                    <a:pt x="2210" y="4218"/>
                    <a:pt x="1935" y="4463"/>
                  </a:cubicBezTo>
                  <a:cubicBezTo>
                    <a:pt x="1784" y="4590"/>
                    <a:pt x="1608" y="4723"/>
                    <a:pt x="1416" y="4723"/>
                  </a:cubicBezTo>
                  <a:cubicBezTo>
                    <a:pt x="1370" y="4723"/>
                    <a:pt x="1324" y="4716"/>
                    <a:pt x="1277" y="4699"/>
                  </a:cubicBezTo>
                  <a:cubicBezTo>
                    <a:pt x="1031" y="4610"/>
                    <a:pt x="776" y="4306"/>
                    <a:pt x="737" y="4051"/>
                  </a:cubicBezTo>
                  <a:cubicBezTo>
                    <a:pt x="648" y="3383"/>
                    <a:pt x="2043" y="3255"/>
                    <a:pt x="2485" y="3226"/>
                  </a:cubicBezTo>
                  <a:cubicBezTo>
                    <a:pt x="2703" y="3197"/>
                    <a:pt x="2829" y="2940"/>
                    <a:pt x="2564" y="2940"/>
                  </a:cubicBezTo>
                  <a:cubicBezTo>
                    <a:pt x="2554" y="2940"/>
                    <a:pt x="2544" y="2940"/>
                    <a:pt x="2534" y="2941"/>
                  </a:cubicBezTo>
                  <a:cubicBezTo>
                    <a:pt x="2435" y="2951"/>
                    <a:pt x="2318" y="2961"/>
                    <a:pt x="2210" y="2971"/>
                  </a:cubicBezTo>
                  <a:cubicBezTo>
                    <a:pt x="2096" y="2980"/>
                    <a:pt x="1970" y="2986"/>
                    <a:pt x="1841" y="2986"/>
                  </a:cubicBezTo>
                  <a:cubicBezTo>
                    <a:pt x="1257" y="2986"/>
                    <a:pt x="596" y="2863"/>
                    <a:pt x="580" y="2332"/>
                  </a:cubicBezTo>
                  <a:cubicBezTo>
                    <a:pt x="580" y="2136"/>
                    <a:pt x="658" y="1812"/>
                    <a:pt x="874" y="1783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52" y="2028"/>
                  </a:cubicBezTo>
                  <a:cubicBezTo>
                    <a:pt x="1866" y="2224"/>
                    <a:pt x="2151" y="2460"/>
                    <a:pt x="2406" y="2715"/>
                  </a:cubicBezTo>
                  <a:cubicBezTo>
                    <a:pt x="2438" y="2744"/>
                    <a:pt x="2486" y="2756"/>
                    <a:pt x="2539" y="2756"/>
                  </a:cubicBezTo>
                  <a:cubicBezTo>
                    <a:pt x="2649" y="2756"/>
                    <a:pt x="2779" y="2703"/>
                    <a:pt x="2818" y="2637"/>
                  </a:cubicBezTo>
                  <a:cubicBezTo>
                    <a:pt x="2838" y="2598"/>
                    <a:pt x="2838" y="2568"/>
                    <a:pt x="2809" y="2529"/>
                  </a:cubicBezTo>
                  <a:cubicBezTo>
                    <a:pt x="2602" y="2332"/>
                    <a:pt x="2426" y="2116"/>
                    <a:pt x="2259" y="1881"/>
                  </a:cubicBezTo>
                  <a:cubicBezTo>
                    <a:pt x="2092" y="1665"/>
                    <a:pt x="1660" y="1076"/>
                    <a:pt x="1954" y="820"/>
                  </a:cubicBezTo>
                  <a:cubicBezTo>
                    <a:pt x="2039" y="745"/>
                    <a:pt x="2178" y="713"/>
                    <a:pt x="2317" y="713"/>
                  </a:cubicBezTo>
                  <a:cubicBezTo>
                    <a:pt x="2451" y="713"/>
                    <a:pt x="2584" y="743"/>
                    <a:pt x="2671" y="791"/>
                  </a:cubicBezTo>
                  <a:cubicBezTo>
                    <a:pt x="2848" y="889"/>
                    <a:pt x="2946" y="1066"/>
                    <a:pt x="2985" y="1252"/>
                  </a:cubicBezTo>
                  <a:cubicBezTo>
                    <a:pt x="3015" y="1380"/>
                    <a:pt x="3025" y="1498"/>
                    <a:pt x="3025" y="1625"/>
                  </a:cubicBezTo>
                  <a:cubicBezTo>
                    <a:pt x="3005" y="1763"/>
                    <a:pt x="2985" y="1891"/>
                    <a:pt x="2985" y="2028"/>
                  </a:cubicBezTo>
                  <a:cubicBezTo>
                    <a:pt x="2981" y="2114"/>
                    <a:pt x="3050" y="2149"/>
                    <a:pt x="3135" y="2149"/>
                  </a:cubicBezTo>
                  <a:cubicBezTo>
                    <a:pt x="3253" y="2149"/>
                    <a:pt x="3400" y="2080"/>
                    <a:pt x="3417" y="1989"/>
                  </a:cubicBezTo>
                  <a:cubicBezTo>
                    <a:pt x="3447" y="1851"/>
                    <a:pt x="3466" y="1704"/>
                    <a:pt x="3466" y="1557"/>
                  </a:cubicBezTo>
                  <a:cubicBezTo>
                    <a:pt x="3547" y="1018"/>
                    <a:pt x="3746" y="281"/>
                    <a:pt x="4166" y="281"/>
                  </a:cubicBezTo>
                  <a:close/>
                  <a:moveTo>
                    <a:pt x="4248" y="0"/>
                  </a:moveTo>
                  <a:cubicBezTo>
                    <a:pt x="4172" y="0"/>
                    <a:pt x="4097" y="8"/>
                    <a:pt x="4026" y="25"/>
                  </a:cubicBezTo>
                  <a:cubicBezTo>
                    <a:pt x="3624" y="113"/>
                    <a:pt x="3398" y="437"/>
                    <a:pt x="3250" y="791"/>
                  </a:cubicBezTo>
                  <a:cubicBezTo>
                    <a:pt x="3123" y="624"/>
                    <a:pt x="2956" y="496"/>
                    <a:pt x="2710" y="457"/>
                  </a:cubicBezTo>
                  <a:cubicBezTo>
                    <a:pt x="2625" y="442"/>
                    <a:pt x="2529" y="434"/>
                    <a:pt x="2429" y="434"/>
                  </a:cubicBezTo>
                  <a:cubicBezTo>
                    <a:pt x="2066" y="434"/>
                    <a:pt x="1647" y="544"/>
                    <a:pt x="1493" y="860"/>
                  </a:cubicBezTo>
                  <a:cubicBezTo>
                    <a:pt x="1365" y="1105"/>
                    <a:pt x="1454" y="1370"/>
                    <a:pt x="1571" y="1616"/>
                  </a:cubicBezTo>
                  <a:cubicBezTo>
                    <a:pt x="1391" y="1534"/>
                    <a:pt x="1206" y="1487"/>
                    <a:pt x="1023" y="1487"/>
                  </a:cubicBezTo>
                  <a:cubicBezTo>
                    <a:pt x="897" y="1487"/>
                    <a:pt x="772" y="1509"/>
                    <a:pt x="648" y="1557"/>
                  </a:cubicBezTo>
                  <a:cubicBezTo>
                    <a:pt x="246" y="1733"/>
                    <a:pt x="0" y="2323"/>
                    <a:pt x="236" y="2725"/>
                  </a:cubicBezTo>
                  <a:cubicBezTo>
                    <a:pt x="413" y="3030"/>
                    <a:pt x="796" y="3147"/>
                    <a:pt x="1149" y="3206"/>
                  </a:cubicBezTo>
                  <a:cubicBezTo>
                    <a:pt x="864" y="3314"/>
                    <a:pt x="609" y="3471"/>
                    <a:pt x="442" y="3687"/>
                  </a:cubicBezTo>
                  <a:cubicBezTo>
                    <a:pt x="128" y="4090"/>
                    <a:pt x="423" y="4591"/>
                    <a:pt x="786" y="4846"/>
                  </a:cubicBezTo>
                  <a:cubicBezTo>
                    <a:pt x="949" y="4961"/>
                    <a:pt x="1127" y="5009"/>
                    <a:pt x="1305" y="5009"/>
                  </a:cubicBezTo>
                  <a:cubicBezTo>
                    <a:pt x="1629" y="5009"/>
                    <a:pt x="1956" y="4849"/>
                    <a:pt x="2210" y="4640"/>
                  </a:cubicBezTo>
                  <a:cubicBezTo>
                    <a:pt x="2308" y="4561"/>
                    <a:pt x="2396" y="4463"/>
                    <a:pt x="2485" y="4375"/>
                  </a:cubicBezTo>
                  <a:lnTo>
                    <a:pt x="2485" y="4375"/>
                  </a:lnTo>
                  <a:cubicBezTo>
                    <a:pt x="2435" y="4905"/>
                    <a:pt x="2475" y="5474"/>
                    <a:pt x="2799" y="5828"/>
                  </a:cubicBezTo>
                  <a:cubicBezTo>
                    <a:pt x="2981" y="6035"/>
                    <a:pt x="3249" y="6120"/>
                    <a:pt x="3525" y="6120"/>
                  </a:cubicBezTo>
                  <a:cubicBezTo>
                    <a:pt x="3785" y="6120"/>
                    <a:pt x="4052" y="6045"/>
                    <a:pt x="4262" y="5926"/>
                  </a:cubicBezTo>
                  <a:cubicBezTo>
                    <a:pt x="4733" y="5661"/>
                    <a:pt x="4743" y="5160"/>
                    <a:pt x="4556" y="4699"/>
                  </a:cubicBezTo>
                  <a:cubicBezTo>
                    <a:pt x="4556" y="4689"/>
                    <a:pt x="4547" y="4669"/>
                    <a:pt x="4537" y="4659"/>
                  </a:cubicBezTo>
                  <a:lnTo>
                    <a:pt x="4537" y="4659"/>
                  </a:lnTo>
                  <a:cubicBezTo>
                    <a:pt x="4879" y="4879"/>
                    <a:pt x="5275" y="5079"/>
                    <a:pt x="5675" y="5079"/>
                  </a:cubicBezTo>
                  <a:cubicBezTo>
                    <a:pt x="5757" y="5079"/>
                    <a:pt x="5839" y="5071"/>
                    <a:pt x="5921" y="5052"/>
                  </a:cubicBezTo>
                  <a:cubicBezTo>
                    <a:pt x="6402" y="4944"/>
                    <a:pt x="6805" y="4385"/>
                    <a:pt x="6638" y="3894"/>
                  </a:cubicBezTo>
                  <a:cubicBezTo>
                    <a:pt x="6500" y="3452"/>
                    <a:pt x="5970" y="3304"/>
                    <a:pt x="5558" y="3236"/>
                  </a:cubicBezTo>
                  <a:cubicBezTo>
                    <a:pt x="5872" y="3157"/>
                    <a:pt x="6186" y="3039"/>
                    <a:pt x="6422" y="2823"/>
                  </a:cubicBezTo>
                  <a:cubicBezTo>
                    <a:pt x="6805" y="2480"/>
                    <a:pt x="6599" y="2008"/>
                    <a:pt x="6245" y="1714"/>
                  </a:cubicBezTo>
                  <a:cubicBezTo>
                    <a:pt x="6066" y="1573"/>
                    <a:pt x="5865" y="1516"/>
                    <a:pt x="5660" y="1516"/>
                  </a:cubicBezTo>
                  <a:cubicBezTo>
                    <a:pt x="5380" y="1516"/>
                    <a:pt x="5094" y="1621"/>
                    <a:pt x="4851" y="1763"/>
                  </a:cubicBezTo>
                  <a:cubicBezTo>
                    <a:pt x="5037" y="1400"/>
                    <a:pt x="5204" y="968"/>
                    <a:pt x="5106" y="575"/>
                  </a:cubicBezTo>
                  <a:cubicBezTo>
                    <a:pt x="5016" y="199"/>
                    <a:pt x="4621" y="0"/>
                    <a:pt x="4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8" name="Google Shape;4068;p21"/>
            <p:cNvSpPr/>
            <p:nvPr/>
          </p:nvSpPr>
          <p:spPr>
            <a:xfrm>
              <a:off x="6707300" y="2104977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24" y="281"/>
                  </a:moveTo>
                  <a:cubicBezTo>
                    <a:pt x="3352" y="281"/>
                    <a:pt x="3588" y="393"/>
                    <a:pt x="3702" y="584"/>
                  </a:cubicBezTo>
                  <a:cubicBezTo>
                    <a:pt x="3898" y="918"/>
                    <a:pt x="3898" y="1359"/>
                    <a:pt x="3879" y="1733"/>
                  </a:cubicBezTo>
                  <a:cubicBezTo>
                    <a:pt x="3859" y="2007"/>
                    <a:pt x="3830" y="2282"/>
                    <a:pt x="3761" y="2547"/>
                  </a:cubicBezTo>
                  <a:cubicBezTo>
                    <a:pt x="3740" y="2630"/>
                    <a:pt x="3800" y="2660"/>
                    <a:pt x="3882" y="2660"/>
                  </a:cubicBezTo>
                  <a:cubicBezTo>
                    <a:pt x="3995" y="2660"/>
                    <a:pt x="4149" y="2601"/>
                    <a:pt x="4183" y="2538"/>
                  </a:cubicBezTo>
                  <a:cubicBezTo>
                    <a:pt x="4370" y="2214"/>
                    <a:pt x="4596" y="1899"/>
                    <a:pt x="4880" y="1654"/>
                  </a:cubicBezTo>
                  <a:cubicBezTo>
                    <a:pt x="5023" y="1527"/>
                    <a:pt x="5198" y="1394"/>
                    <a:pt x="5394" y="1394"/>
                  </a:cubicBezTo>
                  <a:cubicBezTo>
                    <a:pt x="5441" y="1394"/>
                    <a:pt x="5489" y="1401"/>
                    <a:pt x="5538" y="1418"/>
                  </a:cubicBezTo>
                  <a:cubicBezTo>
                    <a:pt x="5774" y="1507"/>
                    <a:pt x="6039" y="1811"/>
                    <a:pt x="6068" y="2066"/>
                  </a:cubicBezTo>
                  <a:cubicBezTo>
                    <a:pt x="6157" y="2734"/>
                    <a:pt x="4772" y="2862"/>
                    <a:pt x="4321" y="2891"/>
                  </a:cubicBezTo>
                  <a:cubicBezTo>
                    <a:pt x="4106" y="2919"/>
                    <a:pt x="3989" y="3178"/>
                    <a:pt x="4240" y="3178"/>
                  </a:cubicBezTo>
                  <a:cubicBezTo>
                    <a:pt x="4253" y="3178"/>
                    <a:pt x="4266" y="3177"/>
                    <a:pt x="4281" y="3176"/>
                  </a:cubicBezTo>
                  <a:cubicBezTo>
                    <a:pt x="4380" y="3166"/>
                    <a:pt x="4488" y="3156"/>
                    <a:pt x="4605" y="3146"/>
                  </a:cubicBezTo>
                  <a:cubicBezTo>
                    <a:pt x="4711" y="3140"/>
                    <a:pt x="4826" y="3135"/>
                    <a:pt x="4946" y="3135"/>
                  </a:cubicBezTo>
                  <a:cubicBezTo>
                    <a:pt x="5530" y="3135"/>
                    <a:pt x="6209" y="3247"/>
                    <a:pt x="6226" y="3785"/>
                  </a:cubicBezTo>
                  <a:cubicBezTo>
                    <a:pt x="6235" y="3981"/>
                    <a:pt x="6147" y="4305"/>
                    <a:pt x="5931" y="4344"/>
                  </a:cubicBezTo>
                  <a:cubicBezTo>
                    <a:pt x="5915" y="4346"/>
                    <a:pt x="5900" y="4347"/>
                    <a:pt x="5883" y="4347"/>
                  </a:cubicBezTo>
                  <a:cubicBezTo>
                    <a:pt x="5675" y="4347"/>
                    <a:pt x="5418" y="4180"/>
                    <a:pt x="5263" y="4089"/>
                  </a:cubicBezTo>
                  <a:cubicBezTo>
                    <a:pt x="4949" y="3893"/>
                    <a:pt x="4655" y="3667"/>
                    <a:pt x="4399" y="3412"/>
                  </a:cubicBezTo>
                  <a:cubicBezTo>
                    <a:pt x="4369" y="3378"/>
                    <a:pt x="4320" y="3364"/>
                    <a:pt x="4266" y="3364"/>
                  </a:cubicBezTo>
                  <a:cubicBezTo>
                    <a:pt x="4160" y="3364"/>
                    <a:pt x="4032" y="3419"/>
                    <a:pt x="3987" y="3490"/>
                  </a:cubicBezTo>
                  <a:cubicBezTo>
                    <a:pt x="3967" y="3520"/>
                    <a:pt x="3967" y="3559"/>
                    <a:pt x="4006" y="3588"/>
                  </a:cubicBezTo>
                  <a:cubicBezTo>
                    <a:pt x="4203" y="3785"/>
                    <a:pt x="4389" y="4011"/>
                    <a:pt x="4556" y="4236"/>
                  </a:cubicBezTo>
                  <a:cubicBezTo>
                    <a:pt x="4713" y="4452"/>
                    <a:pt x="5145" y="5041"/>
                    <a:pt x="4851" y="5307"/>
                  </a:cubicBezTo>
                  <a:cubicBezTo>
                    <a:pt x="4767" y="5375"/>
                    <a:pt x="4635" y="5405"/>
                    <a:pt x="4500" y="5405"/>
                  </a:cubicBezTo>
                  <a:cubicBezTo>
                    <a:pt x="4365" y="5405"/>
                    <a:pt x="4227" y="5375"/>
                    <a:pt x="4134" y="5326"/>
                  </a:cubicBezTo>
                  <a:cubicBezTo>
                    <a:pt x="3957" y="5228"/>
                    <a:pt x="3869" y="5051"/>
                    <a:pt x="3820" y="4865"/>
                  </a:cubicBezTo>
                  <a:cubicBezTo>
                    <a:pt x="3790" y="4747"/>
                    <a:pt x="3781" y="4619"/>
                    <a:pt x="3781" y="4492"/>
                  </a:cubicBezTo>
                  <a:cubicBezTo>
                    <a:pt x="3800" y="4354"/>
                    <a:pt x="3820" y="4227"/>
                    <a:pt x="3830" y="4089"/>
                  </a:cubicBezTo>
                  <a:cubicBezTo>
                    <a:pt x="3834" y="4004"/>
                    <a:pt x="3766" y="3969"/>
                    <a:pt x="3682" y="3969"/>
                  </a:cubicBezTo>
                  <a:cubicBezTo>
                    <a:pt x="3563" y="3969"/>
                    <a:pt x="3411" y="4040"/>
                    <a:pt x="3388" y="4138"/>
                  </a:cubicBezTo>
                  <a:cubicBezTo>
                    <a:pt x="3358" y="4266"/>
                    <a:pt x="3349" y="4413"/>
                    <a:pt x="3349" y="4560"/>
                  </a:cubicBezTo>
                  <a:cubicBezTo>
                    <a:pt x="3268" y="5099"/>
                    <a:pt x="3069" y="5836"/>
                    <a:pt x="2649" y="5836"/>
                  </a:cubicBezTo>
                  <a:cubicBezTo>
                    <a:pt x="2556" y="5836"/>
                    <a:pt x="2452" y="5801"/>
                    <a:pt x="2337" y="5719"/>
                  </a:cubicBezTo>
                  <a:cubicBezTo>
                    <a:pt x="1650" y="5238"/>
                    <a:pt x="2593" y="3922"/>
                    <a:pt x="2936" y="3480"/>
                  </a:cubicBezTo>
                  <a:cubicBezTo>
                    <a:pt x="3035" y="3358"/>
                    <a:pt x="2930" y="3298"/>
                    <a:pt x="2806" y="3298"/>
                  </a:cubicBezTo>
                  <a:cubicBezTo>
                    <a:pt x="2721" y="3298"/>
                    <a:pt x="2627" y="3326"/>
                    <a:pt x="2583" y="3382"/>
                  </a:cubicBezTo>
                  <a:cubicBezTo>
                    <a:pt x="2357" y="3667"/>
                    <a:pt x="2092" y="3932"/>
                    <a:pt x="1787" y="4128"/>
                  </a:cubicBezTo>
                  <a:cubicBezTo>
                    <a:pt x="1631" y="4225"/>
                    <a:pt x="1452" y="4316"/>
                    <a:pt x="1272" y="4316"/>
                  </a:cubicBezTo>
                  <a:cubicBezTo>
                    <a:pt x="1215" y="4316"/>
                    <a:pt x="1157" y="4307"/>
                    <a:pt x="1100" y="4285"/>
                  </a:cubicBezTo>
                  <a:cubicBezTo>
                    <a:pt x="884" y="4207"/>
                    <a:pt x="589" y="3893"/>
                    <a:pt x="599" y="3637"/>
                  </a:cubicBezTo>
                  <a:cubicBezTo>
                    <a:pt x="619" y="3235"/>
                    <a:pt x="1375" y="3127"/>
                    <a:pt x="1660" y="3068"/>
                  </a:cubicBezTo>
                  <a:cubicBezTo>
                    <a:pt x="1974" y="3009"/>
                    <a:pt x="2298" y="2970"/>
                    <a:pt x="2612" y="2950"/>
                  </a:cubicBezTo>
                  <a:cubicBezTo>
                    <a:pt x="2840" y="2931"/>
                    <a:pt x="2948" y="2664"/>
                    <a:pt x="2689" y="2664"/>
                  </a:cubicBezTo>
                  <a:cubicBezTo>
                    <a:pt x="2680" y="2664"/>
                    <a:pt x="2671" y="2665"/>
                    <a:pt x="2661" y="2665"/>
                  </a:cubicBezTo>
                  <a:cubicBezTo>
                    <a:pt x="2498" y="2676"/>
                    <a:pt x="2310" y="2687"/>
                    <a:pt x="2115" y="2687"/>
                  </a:cubicBezTo>
                  <a:cubicBezTo>
                    <a:pt x="1621" y="2687"/>
                    <a:pt x="1078" y="2620"/>
                    <a:pt x="747" y="2331"/>
                  </a:cubicBezTo>
                  <a:cubicBezTo>
                    <a:pt x="481" y="2086"/>
                    <a:pt x="540" y="1458"/>
                    <a:pt x="923" y="1340"/>
                  </a:cubicBezTo>
                  <a:cubicBezTo>
                    <a:pt x="971" y="1325"/>
                    <a:pt x="1021" y="1319"/>
                    <a:pt x="1072" y="1319"/>
                  </a:cubicBezTo>
                  <a:cubicBezTo>
                    <a:pt x="1436" y="1319"/>
                    <a:pt x="1883" y="1650"/>
                    <a:pt x="2141" y="1831"/>
                  </a:cubicBezTo>
                  <a:cubicBezTo>
                    <a:pt x="2426" y="2037"/>
                    <a:pt x="2701" y="2263"/>
                    <a:pt x="2946" y="2518"/>
                  </a:cubicBezTo>
                  <a:cubicBezTo>
                    <a:pt x="2976" y="2548"/>
                    <a:pt x="3025" y="2561"/>
                    <a:pt x="3078" y="2561"/>
                  </a:cubicBezTo>
                  <a:cubicBezTo>
                    <a:pt x="3237" y="2561"/>
                    <a:pt x="3441" y="2449"/>
                    <a:pt x="3339" y="2331"/>
                  </a:cubicBezTo>
                  <a:cubicBezTo>
                    <a:pt x="3162" y="2125"/>
                    <a:pt x="3005" y="1899"/>
                    <a:pt x="2867" y="1664"/>
                  </a:cubicBezTo>
                  <a:cubicBezTo>
                    <a:pt x="2691" y="1369"/>
                    <a:pt x="2416" y="849"/>
                    <a:pt x="2651" y="515"/>
                  </a:cubicBezTo>
                  <a:cubicBezTo>
                    <a:pt x="2761" y="353"/>
                    <a:pt x="2940" y="281"/>
                    <a:pt x="3124" y="281"/>
                  </a:cubicBezTo>
                  <a:close/>
                  <a:moveTo>
                    <a:pt x="3292" y="1"/>
                  </a:moveTo>
                  <a:cubicBezTo>
                    <a:pt x="3031" y="1"/>
                    <a:pt x="2764" y="76"/>
                    <a:pt x="2553" y="191"/>
                  </a:cubicBezTo>
                  <a:cubicBezTo>
                    <a:pt x="2082" y="456"/>
                    <a:pt x="2062" y="957"/>
                    <a:pt x="2249" y="1418"/>
                  </a:cubicBezTo>
                  <a:cubicBezTo>
                    <a:pt x="2259" y="1438"/>
                    <a:pt x="2269" y="1448"/>
                    <a:pt x="2269" y="1458"/>
                  </a:cubicBezTo>
                  <a:cubicBezTo>
                    <a:pt x="1935" y="1238"/>
                    <a:pt x="1533" y="1038"/>
                    <a:pt x="1131" y="1038"/>
                  </a:cubicBezTo>
                  <a:cubicBezTo>
                    <a:pt x="1049" y="1038"/>
                    <a:pt x="966" y="1046"/>
                    <a:pt x="884" y="1065"/>
                  </a:cubicBezTo>
                  <a:cubicBezTo>
                    <a:pt x="413" y="1183"/>
                    <a:pt x="10" y="1733"/>
                    <a:pt x="167" y="2233"/>
                  </a:cubicBezTo>
                  <a:cubicBezTo>
                    <a:pt x="305" y="2665"/>
                    <a:pt x="845" y="2813"/>
                    <a:pt x="1247" y="2881"/>
                  </a:cubicBezTo>
                  <a:cubicBezTo>
                    <a:pt x="933" y="2970"/>
                    <a:pt x="619" y="3078"/>
                    <a:pt x="383" y="3294"/>
                  </a:cubicBezTo>
                  <a:cubicBezTo>
                    <a:pt x="0" y="3637"/>
                    <a:pt x="207" y="4119"/>
                    <a:pt x="570" y="4403"/>
                  </a:cubicBezTo>
                  <a:cubicBezTo>
                    <a:pt x="746" y="4546"/>
                    <a:pt x="948" y="4604"/>
                    <a:pt x="1155" y="4604"/>
                  </a:cubicBezTo>
                  <a:cubicBezTo>
                    <a:pt x="1431" y="4604"/>
                    <a:pt x="1717" y="4500"/>
                    <a:pt x="1964" y="4354"/>
                  </a:cubicBezTo>
                  <a:lnTo>
                    <a:pt x="1964" y="4354"/>
                  </a:lnTo>
                  <a:cubicBezTo>
                    <a:pt x="1778" y="4717"/>
                    <a:pt x="1601" y="5150"/>
                    <a:pt x="1699" y="5542"/>
                  </a:cubicBezTo>
                  <a:cubicBezTo>
                    <a:pt x="1798" y="5920"/>
                    <a:pt x="2191" y="6126"/>
                    <a:pt x="2570" y="6126"/>
                  </a:cubicBezTo>
                  <a:cubicBezTo>
                    <a:pt x="2644" y="6126"/>
                    <a:pt x="2718" y="6118"/>
                    <a:pt x="2789" y="6102"/>
                  </a:cubicBezTo>
                  <a:cubicBezTo>
                    <a:pt x="3182" y="6004"/>
                    <a:pt x="3417" y="5690"/>
                    <a:pt x="3565" y="5326"/>
                  </a:cubicBezTo>
                  <a:cubicBezTo>
                    <a:pt x="3682" y="5493"/>
                    <a:pt x="3859" y="5621"/>
                    <a:pt x="4105" y="5660"/>
                  </a:cubicBezTo>
                  <a:cubicBezTo>
                    <a:pt x="4188" y="5675"/>
                    <a:pt x="4282" y="5683"/>
                    <a:pt x="4381" y="5683"/>
                  </a:cubicBezTo>
                  <a:cubicBezTo>
                    <a:pt x="4740" y="5683"/>
                    <a:pt x="5161" y="5573"/>
                    <a:pt x="5322" y="5258"/>
                  </a:cubicBezTo>
                  <a:cubicBezTo>
                    <a:pt x="5440" y="5022"/>
                    <a:pt x="5361" y="4747"/>
                    <a:pt x="5234" y="4501"/>
                  </a:cubicBezTo>
                  <a:lnTo>
                    <a:pt x="5234" y="4501"/>
                  </a:lnTo>
                  <a:cubicBezTo>
                    <a:pt x="5422" y="4584"/>
                    <a:pt x="5610" y="4634"/>
                    <a:pt x="5794" y="4634"/>
                  </a:cubicBezTo>
                  <a:cubicBezTo>
                    <a:pt x="5917" y="4634"/>
                    <a:pt x="6039" y="4612"/>
                    <a:pt x="6157" y="4560"/>
                  </a:cubicBezTo>
                  <a:cubicBezTo>
                    <a:pt x="6569" y="4384"/>
                    <a:pt x="6805" y="3794"/>
                    <a:pt x="6579" y="3402"/>
                  </a:cubicBezTo>
                  <a:cubicBezTo>
                    <a:pt x="6402" y="3088"/>
                    <a:pt x="6019" y="2970"/>
                    <a:pt x="5666" y="2911"/>
                  </a:cubicBezTo>
                  <a:cubicBezTo>
                    <a:pt x="5951" y="2803"/>
                    <a:pt x="6196" y="2655"/>
                    <a:pt x="6373" y="2430"/>
                  </a:cubicBezTo>
                  <a:cubicBezTo>
                    <a:pt x="6687" y="2037"/>
                    <a:pt x="6392" y="1526"/>
                    <a:pt x="6029" y="1271"/>
                  </a:cubicBezTo>
                  <a:cubicBezTo>
                    <a:pt x="5866" y="1156"/>
                    <a:pt x="5688" y="1108"/>
                    <a:pt x="5510" y="1108"/>
                  </a:cubicBezTo>
                  <a:cubicBezTo>
                    <a:pt x="5186" y="1108"/>
                    <a:pt x="4859" y="1268"/>
                    <a:pt x="4605" y="1477"/>
                  </a:cubicBezTo>
                  <a:cubicBezTo>
                    <a:pt x="4507" y="1566"/>
                    <a:pt x="4419" y="1654"/>
                    <a:pt x="4330" y="1752"/>
                  </a:cubicBezTo>
                  <a:cubicBezTo>
                    <a:pt x="4380" y="1212"/>
                    <a:pt x="4330" y="643"/>
                    <a:pt x="4016" y="289"/>
                  </a:cubicBezTo>
                  <a:cubicBezTo>
                    <a:pt x="3830" y="83"/>
                    <a:pt x="3565" y="1"/>
                    <a:pt x="3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9" name="Google Shape;4069;p21"/>
            <p:cNvSpPr/>
            <p:nvPr/>
          </p:nvSpPr>
          <p:spPr>
            <a:xfrm>
              <a:off x="7046901" y="2113522"/>
              <a:ext cx="211950" cy="190899"/>
            </a:xfrm>
            <a:custGeom>
              <a:avLst/>
              <a:gdLst/>
              <a:ahLst/>
              <a:cxnLst/>
              <a:rect l="l" t="t" r="r" b="b"/>
              <a:pathLst>
                <a:path w="6796" h="6121" extrusionOk="0">
                  <a:moveTo>
                    <a:pt x="4157" y="281"/>
                  </a:moveTo>
                  <a:cubicBezTo>
                    <a:pt x="4249" y="281"/>
                    <a:pt x="4353" y="317"/>
                    <a:pt x="4468" y="398"/>
                  </a:cubicBezTo>
                  <a:cubicBezTo>
                    <a:pt x="5146" y="879"/>
                    <a:pt x="4213" y="2195"/>
                    <a:pt x="3869" y="2637"/>
                  </a:cubicBezTo>
                  <a:cubicBezTo>
                    <a:pt x="3770" y="2759"/>
                    <a:pt x="3875" y="2819"/>
                    <a:pt x="3999" y="2819"/>
                  </a:cubicBezTo>
                  <a:cubicBezTo>
                    <a:pt x="4084" y="2819"/>
                    <a:pt x="4179" y="2791"/>
                    <a:pt x="4223" y="2735"/>
                  </a:cubicBezTo>
                  <a:cubicBezTo>
                    <a:pt x="4439" y="2450"/>
                    <a:pt x="4714" y="2185"/>
                    <a:pt x="5018" y="1989"/>
                  </a:cubicBezTo>
                  <a:cubicBezTo>
                    <a:pt x="5167" y="1892"/>
                    <a:pt x="5349" y="1801"/>
                    <a:pt x="5532" y="1801"/>
                  </a:cubicBezTo>
                  <a:cubicBezTo>
                    <a:pt x="5590" y="1801"/>
                    <a:pt x="5648" y="1810"/>
                    <a:pt x="5705" y="1832"/>
                  </a:cubicBezTo>
                  <a:cubicBezTo>
                    <a:pt x="5921" y="1910"/>
                    <a:pt x="6216" y="2234"/>
                    <a:pt x="6206" y="2480"/>
                  </a:cubicBezTo>
                  <a:cubicBezTo>
                    <a:pt x="6186" y="2882"/>
                    <a:pt x="5430" y="2990"/>
                    <a:pt x="5146" y="3049"/>
                  </a:cubicBezTo>
                  <a:cubicBezTo>
                    <a:pt x="4831" y="3108"/>
                    <a:pt x="4507" y="3147"/>
                    <a:pt x="4193" y="3167"/>
                  </a:cubicBezTo>
                  <a:cubicBezTo>
                    <a:pt x="3965" y="3186"/>
                    <a:pt x="3857" y="3453"/>
                    <a:pt x="4116" y="3453"/>
                  </a:cubicBezTo>
                  <a:cubicBezTo>
                    <a:pt x="4125" y="3453"/>
                    <a:pt x="4134" y="3452"/>
                    <a:pt x="4144" y="3452"/>
                  </a:cubicBezTo>
                  <a:cubicBezTo>
                    <a:pt x="4303" y="3441"/>
                    <a:pt x="4487" y="3431"/>
                    <a:pt x="4679" y="3431"/>
                  </a:cubicBezTo>
                  <a:cubicBezTo>
                    <a:pt x="5175" y="3431"/>
                    <a:pt x="5726" y="3498"/>
                    <a:pt x="6059" y="3795"/>
                  </a:cubicBezTo>
                  <a:cubicBezTo>
                    <a:pt x="6324" y="4031"/>
                    <a:pt x="6265" y="4659"/>
                    <a:pt x="5882" y="4777"/>
                  </a:cubicBezTo>
                  <a:cubicBezTo>
                    <a:pt x="5832" y="4794"/>
                    <a:pt x="5780" y="4801"/>
                    <a:pt x="5726" y="4801"/>
                  </a:cubicBezTo>
                  <a:cubicBezTo>
                    <a:pt x="5363" y="4801"/>
                    <a:pt x="4921" y="4466"/>
                    <a:pt x="4664" y="4286"/>
                  </a:cubicBezTo>
                  <a:cubicBezTo>
                    <a:pt x="4380" y="4080"/>
                    <a:pt x="4105" y="3854"/>
                    <a:pt x="3859" y="3609"/>
                  </a:cubicBezTo>
                  <a:cubicBezTo>
                    <a:pt x="3828" y="3575"/>
                    <a:pt x="3776" y="3560"/>
                    <a:pt x="3718" y="3560"/>
                  </a:cubicBezTo>
                  <a:cubicBezTo>
                    <a:pt x="3560" y="3560"/>
                    <a:pt x="3363" y="3670"/>
                    <a:pt x="3457" y="3786"/>
                  </a:cubicBezTo>
                  <a:cubicBezTo>
                    <a:pt x="3643" y="3992"/>
                    <a:pt x="3800" y="4218"/>
                    <a:pt x="3938" y="4453"/>
                  </a:cubicBezTo>
                  <a:cubicBezTo>
                    <a:pt x="4115" y="4748"/>
                    <a:pt x="4390" y="5278"/>
                    <a:pt x="4154" y="5602"/>
                  </a:cubicBezTo>
                  <a:cubicBezTo>
                    <a:pt x="4045" y="5764"/>
                    <a:pt x="3865" y="5836"/>
                    <a:pt x="3682" y="5836"/>
                  </a:cubicBezTo>
                  <a:cubicBezTo>
                    <a:pt x="3453" y="5836"/>
                    <a:pt x="3218" y="5724"/>
                    <a:pt x="3103" y="5533"/>
                  </a:cubicBezTo>
                  <a:cubicBezTo>
                    <a:pt x="2907" y="5200"/>
                    <a:pt x="2907" y="4758"/>
                    <a:pt x="2927" y="4385"/>
                  </a:cubicBezTo>
                  <a:cubicBezTo>
                    <a:pt x="2946" y="4110"/>
                    <a:pt x="2976" y="3835"/>
                    <a:pt x="3044" y="3570"/>
                  </a:cubicBezTo>
                  <a:cubicBezTo>
                    <a:pt x="3061" y="3488"/>
                    <a:pt x="3000" y="3457"/>
                    <a:pt x="2919" y="3457"/>
                  </a:cubicBezTo>
                  <a:cubicBezTo>
                    <a:pt x="2806" y="3457"/>
                    <a:pt x="2652" y="3517"/>
                    <a:pt x="2612" y="3579"/>
                  </a:cubicBezTo>
                  <a:cubicBezTo>
                    <a:pt x="2436" y="3903"/>
                    <a:pt x="2200" y="4218"/>
                    <a:pt x="1925" y="4463"/>
                  </a:cubicBezTo>
                  <a:cubicBezTo>
                    <a:pt x="1782" y="4590"/>
                    <a:pt x="1601" y="4723"/>
                    <a:pt x="1407" y="4723"/>
                  </a:cubicBezTo>
                  <a:cubicBezTo>
                    <a:pt x="1361" y="4723"/>
                    <a:pt x="1314" y="4716"/>
                    <a:pt x="1267" y="4699"/>
                  </a:cubicBezTo>
                  <a:cubicBezTo>
                    <a:pt x="1031" y="4610"/>
                    <a:pt x="766" y="4306"/>
                    <a:pt x="737" y="4051"/>
                  </a:cubicBezTo>
                  <a:cubicBezTo>
                    <a:pt x="649" y="3383"/>
                    <a:pt x="2033" y="3255"/>
                    <a:pt x="2475" y="3226"/>
                  </a:cubicBezTo>
                  <a:cubicBezTo>
                    <a:pt x="2693" y="3197"/>
                    <a:pt x="2819" y="2940"/>
                    <a:pt x="2554" y="2940"/>
                  </a:cubicBezTo>
                  <a:cubicBezTo>
                    <a:pt x="2544" y="2940"/>
                    <a:pt x="2534" y="2940"/>
                    <a:pt x="2524" y="2941"/>
                  </a:cubicBezTo>
                  <a:cubicBezTo>
                    <a:pt x="2426" y="2951"/>
                    <a:pt x="2318" y="2961"/>
                    <a:pt x="2200" y="2971"/>
                  </a:cubicBezTo>
                  <a:cubicBezTo>
                    <a:pt x="2086" y="2980"/>
                    <a:pt x="1961" y="2986"/>
                    <a:pt x="1832" y="2986"/>
                  </a:cubicBezTo>
                  <a:cubicBezTo>
                    <a:pt x="1251" y="2986"/>
                    <a:pt x="596" y="2863"/>
                    <a:pt x="580" y="2332"/>
                  </a:cubicBezTo>
                  <a:cubicBezTo>
                    <a:pt x="570" y="2136"/>
                    <a:pt x="649" y="1812"/>
                    <a:pt x="874" y="1783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42" y="2028"/>
                  </a:cubicBezTo>
                  <a:cubicBezTo>
                    <a:pt x="1856" y="2224"/>
                    <a:pt x="2141" y="2460"/>
                    <a:pt x="2406" y="2715"/>
                  </a:cubicBezTo>
                  <a:cubicBezTo>
                    <a:pt x="2435" y="2744"/>
                    <a:pt x="2481" y="2756"/>
                    <a:pt x="2533" y="2756"/>
                  </a:cubicBezTo>
                  <a:cubicBezTo>
                    <a:pt x="2640" y="2756"/>
                    <a:pt x="2772" y="2703"/>
                    <a:pt x="2819" y="2637"/>
                  </a:cubicBezTo>
                  <a:cubicBezTo>
                    <a:pt x="2838" y="2598"/>
                    <a:pt x="2838" y="2568"/>
                    <a:pt x="2799" y="2529"/>
                  </a:cubicBezTo>
                  <a:cubicBezTo>
                    <a:pt x="2603" y="2332"/>
                    <a:pt x="2416" y="2116"/>
                    <a:pt x="2249" y="1881"/>
                  </a:cubicBezTo>
                  <a:cubicBezTo>
                    <a:pt x="2092" y="1665"/>
                    <a:pt x="1660" y="1076"/>
                    <a:pt x="1954" y="820"/>
                  </a:cubicBezTo>
                  <a:cubicBezTo>
                    <a:pt x="2035" y="745"/>
                    <a:pt x="2171" y="713"/>
                    <a:pt x="2310" y="713"/>
                  </a:cubicBezTo>
                  <a:cubicBezTo>
                    <a:pt x="2444" y="713"/>
                    <a:pt x="2580" y="743"/>
                    <a:pt x="2671" y="791"/>
                  </a:cubicBezTo>
                  <a:cubicBezTo>
                    <a:pt x="2848" y="889"/>
                    <a:pt x="2936" y="1066"/>
                    <a:pt x="2985" y="1252"/>
                  </a:cubicBezTo>
                  <a:cubicBezTo>
                    <a:pt x="3015" y="1380"/>
                    <a:pt x="3025" y="1498"/>
                    <a:pt x="3025" y="1625"/>
                  </a:cubicBezTo>
                  <a:cubicBezTo>
                    <a:pt x="3005" y="1763"/>
                    <a:pt x="2985" y="1891"/>
                    <a:pt x="2976" y="2028"/>
                  </a:cubicBezTo>
                  <a:cubicBezTo>
                    <a:pt x="2972" y="2114"/>
                    <a:pt x="3041" y="2149"/>
                    <a:pt x="3126" y="2149"/>
                  </a:cubicBezTo>
                  <a:cubicBezTo>
                    <a:pt x="3245" y="2149"/>
                    <a:pt x="3395" y="2080"/>
                    <a:pt x="3417" y="1989"/>
                  </a:cubicBezTo>
                  <a:cubicBezTo>
                    <a:pt x="3447" y="1851"/>
                    <a:pt x="3457" y="1704"/>
                    <a:pt x="3457" y="1557"/>
                  </a:cubicBezTo>
                  <a:cubicBezTo>
                    <a:pt x="3537" y="1018"/>
                    <a:pt x="3736" y="281"/>
                    <a:pt x="4157" y="281"/>
                  </a:cubicBezTo>
                  <a:close/>
                  <a:moveTo>
                    <a:pt x="4238" y="0"/>
                  </a:moveTo>
                  <a:cubicBezTo>
                    <a:pt x="4162" y="0"/>
                    <a:pt x="4088" y="8"/>
                    <a:pt x="4016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46" y="496"/>
                    <a:pt x="2701" y="457"/>
                  </a:cubicBezTo>
                  <a:cubicBezTo>
                    <a:pt x="2616" y="442"/>
                    <a:pt x="2520" y="434"/>
                    <a:pt x="2419" y="434"/>
                  </a:cubicBezTo>
                  <a:cubicBezTo>
                    <a:pt x="2056" y="434"/>
                    <a:pt x="1637" y="544"/>
                    <a:pt x="1483" y="860"/>
                  </a:cubicBezTo>
                  <a:cubicBezTo>
                    <a:pt x="1365" y="1105"/>
                    <a:pt x="1444" y="1370"/>
                    <a:pt x="1572" y="1616"/>
                  </a:cubicBezTo>
                  <a:cubicBezTo>
                    <a:pt x="1385" y="1534"/>
                    <a:pt x="1198" y="1487"/>
                    <a:pt x="1016" y="1487"/>
                  </a:cubicBezTo>
                  <a:cubicBezTo>
                    <a:pt x="891" y="1487"/>
                    <a:pt x="768" y="1509"/>
                    <a:pt x="649" y="1557"/>
                  </a:cubicBezTo>
                  <a:cubicBezTo>
                    <a:pt x="236" y="1733"/>
                    <a:pt x="1" y="2323"/>
                    <a:pt x="226" y="2725"/>
                  </a:cubicBezTo>
                  <a:cubicBezTo>
                    <a:pt x="403" y="3030"/>
                    <a:pt x="786" y="3147"/>
                    <a:pt x="1140" y="3206"/>
                  </a:cubicBezTo>
                  <a:cubicBezTo>
                    <a:pt x="855" y="3314"/>
                    <a:pt x="599" y="3471"/>
                    <a:pt x="433" y="3687"/>
                  </a:cubicBezTo>
                  <a:cubicBezTo>
                    <a:pt x="118" y="4090"/>
                    <a:pt x="413" y="4591"/>
                    <a:pt x="776" y="4846"/>
                  </a:cubicBezTo>
                  <a:cubicBezTo>
                    <a:pt x="940" y="4961"/>
                    <a:pt x="1117" y="5009"/>
                    <a:pt x="1295" y="5009"/>
                  </a:cubicBezTo>
                  <a:cubicBezTo>
                    <a:pt x="1619" y="5009"/>
                    <a:pt x="1946" y="4849"/>
                    <a:pt x="2200" y="4640"/>
                  </a:cubicBezTo>
                  <a:cubicBezTo>
                    <a:pt x="2298" y="4561"/>
                    <a:pt x="2387" y="446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4"/>
                    <a:pt x="2789" y="5828"/>
                  </a:cubicBezTo>
                  <a:cubicBezTo>
                    <a:pt x="2971" y="6035"/>
                    <a:pt x="3239" y="6120"/>
                    <a:pt x="3516" y="6120"/>
                  </a:cubicBezTo>
                  <a:cubicBezTo>
                    <a:pt x="3776" y="6120"/>
                    <a:pt x="4043" y="6045"/>
                    <a:pt x="4252" y="5926"/>
                  </a:cubicBezTo>
                  <a:cubicBezTo>
                    <a:pt x="4723" y="5661"/>
                    <a:pt x="4743" y="5160"/>
                    <a:pt x="4556" y="4699"/>
                  </a:cubicBezTo>
                  <a:cubicBezTo>
                    <a:pt x="4547" y="4689"/>
                    <a:pt x="4537" y="4669"/>
                    <a:pt x="4537" y="4659"/>
                  </a:cubicBezTo>
                  <a:lnTo>
                    <a:pt x="4537" y="4659"/>
                  </a:lnTo>
                  <a:cubicBezTo>
                    <a:pt x="4871" y="4879"/>
                    <a:pt x="5266" y="5079"/>
                    <a:pt x="5665" y="5079"/>
                  </a:cubicBezTo>
                  <a:cubicBezTo>
                    <a:pt x="5747" y="5079"/>
                    <a:pt x="5830" y="5071"/>
                    <a:pt x="5911" y="5052"/>
                  </a:cubicBezTo>
                  <a:cubicBezTo>
                    <a:pt x="6393" y="4944"/>
                    <a:pt x="6795" y="4385"/>
                    <a:pt x="6638" y="3894"/>
                  </a:cubicBezTo>
                  <a:cubicBezTo>
                    <a:pt x="6501" y="3452"/>
                    <a:pt x="5961" y="3304"/>
                    <a:pt x="5548" y="3236"/>
                  </a:cubicBezTo>
                  <a:cubicBezTo>
                    <a:pt x="5872" y="3157"/>
                    <a:pt x="6186" y="3039"/>
                    <a:pt x="6412" y="2823"/>
                  </a:cubicBezTo>
                  <a:cubicBezTo>
                    <a:pt x="6795" y="2480"/>
                    <a:pt x="6599" y="2008"/>
                    <a:pt x="6236" y="1714"/>
                  </a:cubicBezTo>
                  <a:cubicBezTo>
                    <a:pt x="6057" y="1573"/>
                    <a:pt x="5857" y="1516"/>
                    <a:pt x="5653" y="1516"/>
                  </a:cubicBezTo>
                  <a:cubicBezTo>
                    <a:pt x="5376" y="1516"/>
                    <a:pt x="5090" y="1621"/>
                    <a:pt x="4841" y="1763"/>
                  </a:cubicBezTo>
                  <a:cubicBezTo>
                    <a:pt x="5028" y="1400"/>
                    <a:pt x="5195" y="968"/>
                    <a:pt x="5106" y="575"/>
                  </a:cubicBezTo>
                  <a:cubicBezTo>
                    <a:pt x="5008" y="199"/>
                    <a:pt x="4612" y="0"/>
                    <a:pt x="4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0" name="Google Shape;4070;p21"/>
            <p:cNvSpPr/>
            <p:nvPr/>
          </p:nvSpPr>
          <p:spPr>
            <a:xfrm>
              <a:off x="7386813" y="2104977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3114" y="281"/>
                  </a:moveTo>
                  <a:cubicBezTo>
                    <a:pt x="3343" y="281"/>
                    <a:pt x="3578" y="393"/>
                    <a:pt x="3692" y="584"/>
                  </a:cubicBezTo>
                  <a:cubicBezTo>
                    <a:pt x="3899" y="918"/>
                    <a:pt x="3899" y="1359"/>
                    <a:pt x="3869" y="1733"/>
                  </a:cubicBezTo>
                  <a:cubicBezTo>
                    <a:pt x="3859" y="2007"/>
                    <a:pt x="3820" y="2282"/>
                    <a:pt x="3761" y="2547"/>
                  </a:cubicBezTo>
                  <a:cubicBezTo>
                    <a:pt x="3741" y="2630"/>
                    <a:pt x="3801" y="2660"/>
                    <a:pt x="3882" y="2660"/>
                  </a:cubicBezTo>
                  <a:cubicBezTo>
                    <a:pt x="3995" y="2660"/>
                    <a:pt x="4149" y="2601"/>
                    <a:pt x="4183" y="2538"/>
                  </a:cubicBezTo>
                  <a:cubicBezTo>
                    <a:pt x="4360" y="2214"/>
                    <a:pt x="4596" y="1899"/>
                    <a:pt x="4871" y="1654"/>
                  </a:cubicBezTo>
                  <a:cubicBezTo>
                    <a:pt x="5021" y="1527"/>
                    <a:pt x="5198" y="1394"/>
                    <a:pt x="5389" y="1394"/>
                  </a:cubicBezTo>
                  <a:cubicBezTo>
                    <a:pt x="5435" y="1394"/>
                    <a:pt x="5481" y="1401"/>
                    <a:pt x="5529" y="1418"/>
                  </a:cubicBezTo>
                  <a:cubicBezTo>
                    <a:pt x="5764" y="1507"/>
                    <a:pt x="6029" y="1811"/>
                    <a:pt x="6059" y="2066"/>
                  </a:cubicBezTo>
                  <a:cubicBezTo>
                    <a:pt x="6147" y="2734"/>
                    <a:pt x="4763" y="2862"/>
                    <a:pt x="4321" y="2891"/>
                  </a:cubicBezTo>
                  <a:cubicBezTo>
                    <a:pt x="4106" y="2919"/>
                    <a:pt x="3980" y="3178"/>
                    <a:pt x="4230" y="3178"/>
                  </a:cubicBezTo>
                  <a:cubicBezTo>
                    <a:pt x="4243" y="3178"/>
                    <a:pt x="4257" y="3177"/>
                    <a:pt x="4272" y="3176"/>
                  </a:cubicBezTo>
                  <a:cubicBezTo>
                    <a:pt x="4370" y="3166"/>
                    <a:pt x="4478" y="3156"/>
                    <a:pt x="4596" y="3146"/>
                  </a:cubicBezTo>
                  <a:cubicBezTo>
                    <a:pt x="4703" y="3140"/>
                    <a:pt x="4819" y="3135"/>
                    <a:pt x="4940" y="3135"/>
                  </a:cubicBezTo>
                  <a:cubicBezTo>
                    <a:pt x="5527" y="3135"/>
                    <a:pt x="6200" y="3247"/>
                    <a:pt x="6216" y="3785"/>
                  </a:cubicBezTo>
                  <a:cubicBezTo>
                    <a:pt x="6226" y="3981"/>
                    <a:pt x="6147" y="4305"/>
                    <a:pt x="5921" y="4344"/>
                  </a:cubicBezTo>
                  <a:cubicBezTo>
                    <a:pt x="5906" y="4346"/>
                    <a:pt x="5890" y="4347"/>
                    <a:pt x="5874" y="4347"/>
                  </a:cubicBezTo>
                  <a:cubicBezTo>
                    <a:pt x="5665" y="4347"/>
                    <a:pt x="5409" y="4180"/>
                    <a:pt x="5254" y="4089"/>
                  </a:cubicBezTo>
                  <a:cubicBezTo>
                    <a:pt x="4939" y="3893"/>
                    <a:pt x="4655" y="3667"/>
                    <a:pt x="4390" y="3412"/>
                  </a:cubicBezTo>
                  <a:cubicBezTo>
                    <a:pt x="4360" y="3378"/>
                    <a:pt x="4311" y="3364"/>
                    <a:pt x="4257" y="3364"/>
                  </a:cubicBezTo>
                  <a:cubicBezTo>
                    <a:pt x="4150" y="3364"/>
                    <a:pt x="4023" y="3419"/>
                    <a:pt x="3977" y="3490"/>
                  </a:cubicBezTo>
                  <a:cubicBezTo>
                    <a:pt x="3958" y="3520"/>
                    <a:pt x="3958" y="3559"/>
                    <a:pt x="3997" y="3588"/>
                  </a:cubicBezTo>
                  <a:cubicBezTo>
                    <a:pt x="4193" y="3785"/>
                    <a:pt x="4380" y="4011"/>
                    <a:pt x="4547" y="4236"/>
                  </a:cubicBezTo>
                  <a:cubicBezTo>
                    <a:pt x="4704" y="4452"/>
                    <a:pt x="5136" y="5041"/>
                    <a:pt x="4841" y="5307"/>
                  </a:cubicBezTo>
                  <a:cubicBezTo>
                    <a:pt x="4763" y="5375"/>
                    <a:pt x="4630" y="5405"/>
                    <a:pt x="4494" y="5405"/>
                  </a:cubicBezTo>
                  <a:cubicBezTo>
                    <a:pt x="4358" y="5405"/>
                    <a:pt x="4218" y="5375"/>
                    <a:pt x="4124" y="5326"/>
                  </a:cubicBezTo>
                  <a:cubicBezTo>
                    <a:pt x="3948" y="5228"/>
                    <a:pt x="3859" y="5051"/>
                    <a:pt x="3820" y="4865"/>
                  </a:cubicBezTo>
                  <a:cubicBezTo>
                    <a:pt x="3791" y="4747"/>
                    <a:pt x="3771" y="4619"/>
                    <a:pt x="3771" y="4492"/>
                  </a:cubicBezTo>
                  <a:cubicBezTo>
                    <a:pt x="3791" y="4354"/>
                    <a:pt x="3810" y="4227"/>
                    <a:pt x="3820" y="4089"/>
                  </a:cubicBezTo>
                  <a:cubicBezTo>
                    <a:pt x="3824" y="4004"/>
                    <a:pt x="3756" y="3969"/>
                    <a:pt x="3673" y="3969"/>
                  </a:cubicBezTo>
                  <a:cubicBezTo>
                    <a:pt x="3555" y="3969"/>
                    <a:pt x="3405" y="4040"/>
                    <a:pt x="3388" y="4138"/>
                  </a:cubicBezTo>
                  <a:cubicBezTo>
                    <a:pt x="3359" y="4266"/>
                    <a:pt x="3339" y="4413"/>
                    <a:pt x="3339" y="4560"/>
                  </a:cubicBezTo>
                  <a:cubicBezTo>
                    <a:pt x="3258" y="5099"/>
                    <a:pt x="3059" y="5836"/>
                    <a:pt x="2639" y="5836"/>
                  </a:cubicBezTo>
                  <a:cubicBezTo>
                    <a:pt x="2546" y="5836"/>
                    <a:pt x="2443" y="5801"/>
                    <a:pt x="2328" y="5719"/>
                  </a:cubicBezTo>
                  <a:cubicBezTo>
                    <a:pt x="1650" y="5238"/>
                    <a:pt x="2583" y="3922"/>
                    <a:pt x="2936" y="3480"/>
                  </a:cubicBezTo>
                  <a:cubicBezTo>
                    <a:pt x="3030" y="3358"/>
                    <a:pt x="2922" y="3298"/>
                    <a:pt x="2797" y="3298"/>
                  </a:cubicBezTo>
                  <a:cubicBezTo>
                    <a:pt x="2711" y="3298"/>
                    <a:pt x="2617" y="3326"/>
                    <a:pt x="2573" y="3382"/>
                  </a:cubicBezTo>
                  <a:cubicBezTo>
                    <a:pt x="2357" y="3667"/>
                    <a:pt x="2082" y="3932"/>
                    <a:pt x="1778" y="4128"/>
                  </a:cubicBezTo>
                  <a:cubicBezTo>
                    <a:pt x="1629" y="4225"/>
                    <a:pt x="1446" y="4316"/>
                    <a:pt x="1264" y="4316"/>
                  </a:cubicBezTo>
                  <a:cubicBezTo>
                    <a:pt x="1206" y="4316"/>
                    <a:pt x="1147" y="4307"/>
                    <a:pt x="1090" y="4285"/>
                  </a:cubicBezTo>
                  <a:cubicBezTo>
                    <a:pt x="874" y="4207"/>
                    <a:pt x="580" y="3893"/>
                    <a:pt x="599" y="3637"/>
                  </a:cubicBezTo>
                  <a:cubicBezTo>
                    <a:pt x="609" y="3235"/>
                    <a:pt x="1365" y="3127"/>
                    <a:pt x="1650" y="3068"/>
                  </a:cubicBezTo>
                  <a:cubicBezTo>
                    <a:pt x="1964" y="3009"/>
                    <a:pt x="2288" y="2970"/>
                    <a:pt x="2603" y="2950"/>
                  </a:cubicBezTo>
                  <a:cubicBezTo>
                    <a:pt x="2830" y="2931"/>
                    <a:pt x="2939" y="2664"/>
                    <a:pt x="2680" y="2664"/>
                  </a:cubicBezTo>
                  <a:cubicBezTo>
                    <a:pt x="2671" y="2664"/>
                    <a:pt x="2661" y="2665"/>
                    <a:pt x="2652" y="2665"/>
                  </a:cubicBezTo>
                  <a:cubicBezTo>
                    <a:pt x="2491" y="2676"/>
                    <a:pt x="2305" y="2687"/>
                    <a:pt x="2110" y="2687"/>
                  </a:cubicBezTo>
                  <a:cubicBezTo>
                    <a:pt x="1616" y="2687"/>
                    <a:pt x="1068" y="2620"/>
                    <a:pt x="737" y="2331"/>
                  </a:cubicBezTo>
                  <a:cubicBezTo>
                    <a:pt x="472" y="2086"/>
                    <a:pt x="531" y="1458"/>
                    <a:pt x="914" y="1340"/>
                  </a:cubicBezTo>
                  <a:cubicBezTo>
                    <a:pt x="961" y="1325"/>
                    <a:pt x="1011" y="1319"/>
                    <a:pt x="1062" y="1319"/>
                  </a:cubicBezTo>
                  <a:cubicBezTo>
                    <a:pt x="1427" y="1319"/>
                    <a:pt x="1873" y="1650"/>
                    <a:pt x="2131" y="1831"/>
                  </a:cubicBezTo>
                  <a:cubicBezTo>
                    <a:pt x="2416" y="2037"/>
                    <a:pt x="2691" y="2263"/>
                    <a:pt x="2936" y="2518"/>
                  </a:cubicBezTo>
                  <a:cubicBezTo>
                    <a:pt x="2966" y="2548"/>
                    <a:pt x="3015" y="2561"/>
                    <a:pt x="3069" y="2561"/>
                  </a:cubicBezTo>
                  <a:cubicBezTo>
                    <a:pt x="3228" y="2561"/>
                    <a:pt x="3434" y="2449"/>
                    <a:pt x="3339" y="2331"/>
                  </a:cubicBezTo>
                  <a:cubicBezTo>
                    <a:pt x="3162" y="2125"/>
                    <a:pt x="2995" y="1899"/>
                    <a:pt x="2858" y="1664"/>
                  </a:cubicBezTo>
                  <a:cubicBezTo>
                    <a:pt x="2681" y="1369"/>
                    <a:pt x="2406" y="849"/>
                    <a:pt x="2642" y="515"/>
                  </a:cubicBezTo>
                  <a:cubicBezTo>
                    <a:pt x="2751" y="353"/>
                    <a:pt x="2930" y="281"/>
                    <a:pt x="3114" y="281"/>
                  </a:cubicBezTo>
                  <a:close/>
                  <a:moveTo>
                    <a:pt x="3286" y="1"/>
                  </a:moveTo>
                  <a:cubicBezTo>
                    <a:pt x="3024" y="1"/>
                    <a:pt x="2755" y="76"/>
                    <a:pt x="2544" y="191"/>
                  </a:cubicBezTo>
                  <a:cubicBezTo>
                    <a:pt x="2072" y="456"/>
                    <a:pt x="2062" y="957"/>
                    <a:pt x="2249" y="1418"/>
                  </a:cubicBezTo>
                  <a:cubicBezTo>
                    <a:pt x="2249" y="1438"/>
                    <a:pt x="2259" y="1448"/>
                    <a:pt x="2259" y="1458"/>
                  </a:cubicBezTo>
                  <a:cubicBezTo>
                    <a:pt x="1925" y="1238"/>
                    <a:pt x="1530" y="1038"/>
                    <a:pt x="1131" y="1038"/>
                  </a:cubicBezTo>
                  <a:cubicBezTo>
                    <a:pt x="1048" y="1038"/>
                    <a:pt x="966" y="1046"/>
                    <a:pt x="884" y="1065"/>
                  </a:cubicBezTo>
                  <a:cubicBezTo>
                    <a:pt x="403" y="1183"/>
                    <a:pt x="1" y="1733"/>
                    <a:pt x="158" y="2233"/>
                  </a:cubicBezTo>
                  <a:cubicBezTo>
                    <a:pt x="305" y="2665"/>
                    <a:pt x="835" y="2813"/>
                    <a:pt x="1248" y="2881"/>
                  </a:cubicBezTo>
                  <a:cubicBezTo>
                    <a:pt x="923" y="2970"/>
                    <a:pt x="609" y="3078"/>
                    <a:pt x="383" y="3294"/>
                  </a:cubicBezTo>
                  <a:cubicBezTo>
                    <a:pt x="1" y="3637"/>
                    <a:pt x="197" y="4119"/>
                    <a:pt x="560" y="4403"/>
                  </a:cubicBezTo>
                  <a:cubicBezTo>
                    <a:pt x="741" y="4546"/>
                    <a:pt x="945" y="4604"/>
                    <a:pt x="1152" y="4604"/>
                  </a:cubicBezTo>
                  <a:cubicBezTo>
                    <a:pt x="1430" y="4604"/>
                    <a:pt x="1713" y="4500"/>
                    <a:pt x="1954" y="4354"/>
                  </a:cubicBezTo>
                  <a:lnTo>
                    <a:pt x="1954" y="4354"/>
                  </a:lnTo>
                  <a:cubicBezTo>
                    <a:pt x="1768" y="4717"/>
                    <a:pt x="1601" y="5150"/>
                    <a:pt x="1699" y="5542"/>
                  </a:cubicBezTo>
                  <a:cubicBezTo>
                    <a:pt x="1789" y="5920"/>
                    <a:pt x="2189" y="6126"/>
                    <a:pt x="2564" y="6126"/>
                  </a:cubicBezTo>
                  <a:cubicBezTo>
                    <a:pt x="2637" y="6126"/>
                    <a:pt x="2710" y="6118"/>
                    <a:pt x="2779" y="6102"/>
                  </a:cubicBezTo>
                  <a:cubicBezTo>
                    <a:pt x="3172" y="6004"/>
                    <a:pt x="3408" y="5690"/>
                    <a:pt x="3555" y="5326"/>
                  </a:cubicBezTo>
                  <a:cubicBezTo>
                    <a:pt x="3683" y="5493"/>
                    <a:pt x="3850" y="5621"/>
                    <a:pt x="4095" y="5660"/>
                  </a:cubicBezTo>
                  <a:cubicBezTo>
                    <a:pt x="4180" y="5675"/>
                    <a:pt x="4276" y="5683"/>
                    <a:pt x="4376" y="5683"/>
                  </a:cubicBezTo>
                  <a:cubicBezTo>
                    <a:pt x="4740" y="5683"/>
                    <a:pt x="5159" y="5573"/>
                    <a:pt x="5313" y="5258"/>
                  </a:cubicBezTo>
                  <a:cubicBezTo>
                    <a:pt x="5430" y="5022"/>
                    <a:pt x="5352" y="4747"/>
                    <a:pt x="5234" y="4501"/>
                  </a:cubicBezTo>
                  <a:lnTo>
                    <a:pt x="5234" y="4501"/>
                  </a:lnTo>
                  <a:cubicBezTo>
                    <a:pt x="5416" y="4584"/>
                    <a:pt x="5602" y="4634"/>
                    <a:pt x="5785" y="4634"/>
                  </a:cubicBezTo>
                  <a:cubicBezTo>
                    <a:pt x="5908" y="4634"/>
                    <a:pt x="6029" y="4612"/>
                    <a:pt x="6147" y="4560"/>
                  </a:cubicBezTo>
                  <a:cubicBezTo>
                    <a:pt x="6560" y="4384"/>
                    <a:pt x="6795" y="3794"/>
                    <a:pt x="6569" y="3402"/>
                  </a:cubicBezTo>
                  <a:cubicBezTo>
                    <a:pt x="6393" y="3088"/>
                    <a:pt x="6010" y="2970"/>
                    <a:pt x="5656" y="2911"/>
                  </a:cubicBezTo>
                  <a:cubicBezTo>
                    <a:pt x="5941" y="2803"/>
                    <a:pt x="6196" y="2655"/>
                    <a:pt x="6363" y="2430"/>
                  </a:cubicBezTo>
                  <a:cubicBezTo>
                    <a:pt x="6677" y="2037"/>
                    <a:pt x="6383" y="1526"/>
                    <a:pt x="6019" y="1271"/>
                  </a:cubicBezTo>
                  <a:cubicBezTo>
                    <a:pt x="5856" y="1156"/>
                    <a:pt x="5679" y="1108"/>
                    <a:pt x="5501" y="1108"/>
                  </a:cubicBezTo>
                  <a:cubicBezTo>
                    <a:pt x="5177" y="1108"/>
                    <a:pt x="4849" y="1268"/>
                    <a:pt x="4596" y="1477"/>
                  </a:cubicBezTo>
                  <a:cubicBezTo>
                    <a:pt x="4498" y="1566"/>
                    <a:pt x="4409" y="1654"/>
                    <a:pt x="4321" y="1752"/>
                  </a:cubicBezTo>
                  <a:cubicBezTo>
                    <a:pt x="4370" y="1212"/>
                    <a:pt x="4331" y="643"/>
                    <a:pt x="4007" y="289"/>
                  </a:cubicBezTo>
                  <a:cubicBezTo>
                    <a:pt x="3826" y="83"/>
                    <a:pt x="3560" y="1"/>
                    <a:pt x="3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1" name="Google Shape;4071;p21"/>
            <p:cNvSpPr/>
            <p:nvPr/>
          </p:nvSpPr>
          <p:spPr>
            <a:xfrm>
              <a:off x="7726102" y="2113522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4157" y="281"/>
                  </a:moveTo>
                  <a:cubicBezTo>
                    <a:pt x="4250" y="281"/>
                    <a:pt x="4353" y="317"/>
                    <a:pt x="4468" y="398"/>
                  </a:cubicBezTo>
                  <a:cubicBezTo>
                    <a:pt x="5156" y="879"/>
                    <a:pt x="4213" y="2195"/>
                    <a:pt x="3870" y="2637"/>
                  </a:cubicBezTo>
                  <a:cubicBezTo>
                    <a:pt x="3771" y="2759"/>
                    <a:pt x="3875" y="2819"/>
                    <a:pt x="3999" y="2819"/>
                  </a:cubicBezTo>
                  <a:cubicBezTo>
                    <a:pt x="4085" y="2819"/>
                    <a:pt x="4179" y="2791"/>
                    <a:pt x="4223" y="2735"/>
                  </a:cubicBezTo>
                  <a:cubicBezTo>
                    <a:pt x="4449" y="2450"/>
                    <a:pt x="4714" y="2185"/>
                    <a:pt x="5018" y="1989"/>
                  </a:cubicBezTo>
                  <a:cubicBezTo>
                    <a:pt x="5175" y="1892"/>
                    <a:pt x="5353" y="1801"/>
                    <a:pt x="5538" y="1801"/>
                  </a:cubicBezTo>
                  <a:cubicBezTo>
                    <a:pt x="5597" y="1801"/>
                    <a:pt x="5656" y="1810"/>
                    <a:pt x="5715" y="1832"/>
                  </a:cubicBezTo>
                  <a:cubicBezTo>
                    <a:pt x="5931" y="1910"/>
                    <a:pt x="6216" y="2234"/>
                    <a:pt x="6206" y="2480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08"/>
                    <a:pt x="4508" y="3147"/>
                    <a:pt x="4194" y="3167"/>
                  </a:cubicBezTo>
                  <a:cubicBezTo>
                    <a:pt x="3975" y="3186"/>
                    <a:pt x="3858" y="3453"/>
                    <a:pt x="4116" y="3453"/>
                  </a:cubicBezTo>
                  <a:cubicBezTo>
                    <a:pt x="4125" y="3453"/>
                    <a:pt x="4135" y="3452"/>
                    <a:pt x="4144" y="3452"/>
                  </a:cubicBezTo>
                  <a:cubicBezTo>
                    <a:pt x="4306" y="3441"/>
                    <a:pt x="4492" y="3431"/>
                    <a:pt x="4686" y="3431"/>
                  </a:cubicBezTo>
                  <a:cubicBezTo>
                    <a:pt x="5184" y="3431"/>
                    <a:pt x="5734" y="3498"/>
                    <a:pt x="6059" y="3795"/>
                  </a:cubicBezTo>
                  <a:cubicBezTo>
                    <a:pt x="6334" y="4031"/>
                    <a:pt x="6265" y="4659"/>
                    <a:pt x="5892" y="4777"/>
                  </a:cubicBezTo>
                  <a:cubicBezTo>
                    <a:pt x="5841" y="4794"/>
                    <a:pt x="5788" y="4801"/>
                    <a:pt x="5733" y="4801"/>
                  </a:cubicBezTo>
                  <a:cubicBezTo>
                    <a:pt x="5364" y="4801"/>
                    <a:pt x="4922" y="4466"/>
                    <a:pt x="4675" y="4286"/>
                  </a:cubicBezTo>
                  <a:cubicBezTo>
                    <a:pt x="4380" y="4080"/>
                    <a:pt x="4105" y="3854"/>
                    <a:pt x="3860" y="3609"/>
                  </a:cubicBezTo>
                  <a:cubicBezTo>
                    <a:pt x="3828" y="3575"/>
                    <a:pt x="3776" y="3560"/>
                    <a:pt x="3719" y="3560"/>
                  </a:cubicBezTo>
                  <a:cubicBezTo>
                    <a:pt x="3561" y="3560"/>
                    <a:pt x="3366" y="3670"/>
                    <a:pt x="3467" y="3786"/>
                  </a:cubicBezTo>
                  <a:cubicBezTo>
                    <a:pt x="3644" y="3992"/>
                    <a:pt x="3801" y="4218"/>
                    <a:pt x="3938" y="4453"/>
                  </a:cubicBezTo>
                  <a:cubicBezTo>
                    <a:pt x="4115" y="4748"/>
                    <a:pt x="4390" y="5278"/>
                    <a:pt x="4154" y="5602"/>
                  </a:cubicBezTo>
                  <a:cubicBezTo>
                    <a:pt x="4045" y="5764"/>
                    <a:pt x="3866" y="5836"/>
                    <a:pt x="3682" y="5836"/>
                  </a:cubicBezTo>
                  <a:cubicBezTo>
                    <a:pt x="3453" y="5836"/>
                    <a:pt x="3218" y="5724"/>
                    <a:pt x="3104" y="5533"/>
                  </a:cubicBezTo>
                  <a:cubicBezTo>
                    <a:pt x="2907" y="5200"/>
                    <a:pt x="2907" y="4758"/>
                    <a:pt x="2927" y="4385"/>
                  </a:cubicBezTo>
                  <a:cubicBezTo>
                    <a:pt x="2947" y="4119"/>
                    <a:pt x="2976" y="3835"/>
                    <a:pt x="3045" y="3570"/>
                  </a:cubicBezTo>
                  <a:cubicBezTo>
                    <a:pt x="3065" y="3488"/>
                    <a:pt x="3005" y="3457"/>
                    <a:pt x="2924" y="3457"/>
                  </a:cubicBezTo>
                  <a:cubicBezTo>
                    <a:pt x="2811" y="3457"/>
                    <a:pt x="2657" y="3517"/>
                    <a:pt x="2623" y="3579"/>
                  </a:cubicBezTo>
                  <a:cubicBezTo>
                    <a:pt x="2436" y="3903"/>
                    <a:pt x="2210" y="4218"/>
                    <a:pt x="1925" y="4463"/>
                  </a:cubicBezTo>
                  <a:cubicBezTo>
                    <a:pt x="1783" y="4590"/>
                    <a:pt x="1608" y="4723"/>
                    <a:pt x="1411" y="4723"/>
                  </a:cubicBezTo>
                  <a:cubicBezTo>
                    <a:pt x="1365" y="4723"/>
                    <a:pt x="1317" y="4716"/>
                    <a:pt x="1267" y="4699"/>
                  </a:cubicBezTo>
                  <a:cubicBezTo>
                    <a:pt x="1032" y="4610"/>
                    <a:pt x="767" y="4306"/>
                    <a:pt x="737" y="4051"/>
                  </a:cubicBezTo>
                  <a:cubicBezTo>
                    <a:pt x="649" y="3383"/>
                    <a:pt x="2033" y="3255"/>
                    <a:pt x="2485" y="3226"/>
                  </a:cubicBezTo>
                  <a:cubicBezTo>
                    <a:pt x="2703" y="3197"/>
                    <a:pt x="2820" y="2940"/>
                    <a:pt x="2554" y="2940"/>
                  </a:cubicBezTo>
                  <a:cubicBezTo>
                    <a:pt x="2545" y="2940"/>
                    <a:pt x="2535" y="2940"/>
                    <a:pt x="2524" y="2941"/>
                  </a:cubicBezTo>
                  <a:cubicBezTo>
                    <a:pt x="2426" y="2951"/>
                    <a:pt x="2318" y="2961"/>
                    <a:pt x="2200" y="2971"/>
                  </a:cubicBezTo>
                  <a:cubicBezTo>
                    <a:pt x="2088" y="2980"/>
                    <a:pt x="1964" y="2986"/>
                    <a:pt x="1836" y="2986"/>
                  </a:cubicBezTo>
                  <a:cubicBezTo>
                    <a:pt x="1258" y="2986"/>
                    <a:pt x="596" y="2863"/>
                    <a:pt x="580" y="2332"/>
                  </a:cubicBezTo>
                  <a:cubicBezTo>
                    <a:pt x="570" y="2136"/>
                    <a:pt x="659" y="1812"/>
                    <a:pt x="875" y="1783"/>
                  </a:cubicBezTo>
                  <a:cubicBezTo>
                    <a:pt x="895" y="1779"/>
                    <a:pt x="916" y="1777"/>
                    <a:pt x="937" y="1777"/>
                  </a:cubicBezTo>
                  <a:cubicBezTo>
                    <a:pt x="1143" y="1777"/>
                    <a:pt x="1392" y="1939"/>
                    <a:pt x="1552" y="2028"/>
                  </a:cubicBezTo>
                  <a:cubicBezTo>
                    <a:pt x="1857" y="2224"/>
                    <a:pt x="2151" y="2460"/>
                    <a:pt x="2406" y="2715"/>
                  </a:cubicBezTo>
                  <a:cubicBezTo>
                    <a:pt x="2438" y="2744"/>
                    <a:pt x="2486" y="2756"/>
                    <a:pt x="2537" y="2756"/>
                  </a:cubicBezTo>
                  <a:cubicBezTo>
                    <a:pt x="2645" y="2756"/>
                    <a:pt x="2772" y="2703"/>
                    <a:pt x="2819" y="2637"/>
                  </a:cubicBezTo>
                  <a:cubicBezTo>
                    <a:pt x="2839" y="2598"/>
                    <a:pt x="2839" y="2568"/>
                    <a:pt x="2809" y="2529"/>
                  </a:cubicBezTo>
                  <a:cubicBezTo>
                    <a:pt x="2603" y="2332"/>
                    <a:pt x="2416" y="2116"/>
                    <a:pt x="2249" y="1881"/>
                  </a:cubicBezTo>
                  <a:cubicBezTo>
                    <a:pt x="2092" y="1665"/>
                    <a:pt x="1660" y="1076"/>
                    <a:pt x="1955" y="820"/>
                  </a:cubicBezTo>
                  <a:cubicBezTo>
                    <a:pt x="2040" y="745"/>
                    <a:pt x="2179" y="713"/>
                    <a:pt x="2318" y="713"/>
                  </a:cubicBezTo>
                  <a:cubicBezTo>
                    <a:pt x="2451" y="713"/>
                    <a:pt x="2585" y="743"/>
                    <a:pt x="2672" y="791"/>
                  </a:cubicBezTo>
                  <a:cubicBezTo>
                    <a:pt x="2848" y="889"/>
                    <a:pt x="2937" y="1066"/>
                    <a:pt x="2986" y="1252"/>
                  </a:cubicBezTo>
                  <a:cubicBezTo>
                    <a:pt x="3015" y="1380"/>
                    <a:pt x="3025" y="1498"/>
                    <a:pt x="3025" y="1625"/>
                  </a:cubicBezTo>
                  <a:cubicBezTo>
                    <a:pt x="3005" y="1763"/>
                    <a:pt x="2986" y="1891"/>
                    <a:pt x="2976" y="2028"/>
                  </a:cubicBezTo>
                  <a:cubicBezTo>
                    <a:pt x="2976" y="2114"/>
                    <a:pt x="3046" y="2149"/>
                    <a:pt x="3130" y="2149"/>
                  </a:cubicBezTo>
                  <a:cubicBezTo>
                    <a:pt x="3248" y="2149"/>
                    <a:pt x="3395" y="2080"/>
                    <a:pt x="3418" y="1989"/>
                  </a:cubicBezTo>
                  <a:cubicBezTo>
                    <a:pt x="3447" y="1851"/>
                    <a:pt x="3457" y="1704"/>
                    <a:pt x="3457" y="1557"/>
                  </a:cubicBezTo>
                  <a:cubicBezTo>
                    <a:pt x="3538" y="1018"/>
                    <a:pt x="3737" y="281"/>
                    <a:pt x="4157" y="281"/>
                  </a:cubicBezTo>
                  <a:close/>
                  <a:moveTo>
                    <a:pt x="4242" y="0"/>
                  </a:moveTo>
                  <a:cubicBezTo>
                    <a:pt x="4166" y="0"/>
                    <a:pt x="4090" y="8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47" y="496"/>
                    <a:pt x="2711" y="457"/>
                  </a:cubicBezTo>
                  <a:cubicBezTo>
                    <a:pt x="2626" y="442"/>
                    <a:pt x="2530" y="434"/>
                    <a:pt x="2429" y="434"/>
                  </a:cubicBezTo>
                  <a:cubicBezTo>
                    <a:pt x="2066" y="434"/>
                    <a:pt x="1645" y="544"/>
                    <a:pt x="1484" y="860"/>
                  </a:cubicBezTo>
                  <a:cubicBezTo>
                    <a:pt x="1366" y="1105"/>
                    <a:pt x="1444" y="1370"/>
                    <a:pt x="1572" y="1616"/>
                  </a:cubicBezTo>
                  <a:cubicBezTo>
                    <a:pt x="1391" y="1534"/>
                    <a:pt x="1203" y="1487"/>
                    <a:pt x="1019" y="1487"/>
                  </a:cubicBezTo>
                  <a:cubicBezTo>
                    <a:pt x="893" y="1487"/>
                    <a:pt x="768" y="1509"/>
                    <a:pt x="649" y="1557"/>
                  </a:cubicBezTo>
                  <a:cubicBezTo>
                    <a:pt x="237" y="1733"/>
                    <a:pt x="1" y="2323"/>
                    <a:pt x="227" y="2725"/>
                  </a:cubicBezTo>
                  <a:cubicBezTo>
                    <a:pt x="403" y="3030"/>
                    <a:pt x="786" y="3147"/>
                    <a:pt x="1140" y="3206"/>
                  </a:cubicBezTo>
                  <a:cubicBezTo>
                    <a:pt x="855" y="3314"/>
                    <a:pt x="610" y="3471"/>
                    <a:pt x="433" y="3687"/>
                  </a:cubicBezTo>
                  <a:cubicBezTo>
                    <a:pt x="119" y="4090"/>
                    <a:pt x="413" y="4591"/>
                    <a:pt x="777" y="4846"/>
                  </a:cubicBezTo>
                  <a:cubicBezTo>
                    <a:pt x="940" y="4961"/>
                    <a:pt x="1117" y="5009"/>
                    <a:pt x="1295" y="5009"/>
                  </a:cubicBezTo>
                  <a:cubicBezTo>
                    <a:pt x="1620" y="5009"/>
                    <a:pt x="1947" y="4849"/>
                    <a:pt x="2200" y="4640"/>
                  </a:cubicBezTo>
                  <a:cubicBezTo>
                    <a:pt x="2298" y="4561"/>
                    <a:pt x="2397" y="4463"/>
                    <a:pt x="2485" y="4375"/>
                  </a:cubicBezTo>
                  <a:lnTo>
                    <a:pt x="2485" y="4375"/>
                  </a:lnTo>
                  <a:cubicBezTo>
                    <a:pt x="2426" y="4905"/>
                    <a:pt x="2475" y="5474"/>
                    <a:pt x="2789" y="5828"/>
                  </a:cubicBezTo>
                  <a:cubicBezTo>
                    <a:pt x="2977" y="6035"/>
                    <a:pt x="3245" y="6120"/>
                    <a:pt x="3520" y="6120"/>
                  </a:cubicBezTo>
                  <a:cubicBezTo>
                    <a:pt x="3778" y="6120"/>
                    <a:pt x="4043" y="6045"/>
                    <a:pt x="4252" y="5926"/>
                  </a:cubicBezTo>
                  <a:cubicBezTo>
                    <a:pt x="4734" y="5661"/>
                    <a:pt x="4743" y="5160"/>
                    <a:pt x="4557" y="4699"/>
                  </a:cubicBezTo>
                  <a:cubicBezTo>
                    <a:pt x="4547" y="4689"/>
                    <a:pt x="4547" y="4669"/>
                    <a:pt x="4537" y="4659"/>
                  </a:cubicBezTo>
                  <a:lnTo>
                    <a:pt x="4537" y="4659"/>
                  </a:lnTo>
                  <a:cubicBezTo>
                    <a:pt x="4871" y="4879"/>
                    <a:pt x="5273" y="5079"/>
                    <a:pt x="5675" y="5079"/>
                  </a:cubicBezTo>
                  <a:cubicBezTo>
                    <a:pt x="5757" y="5079"/>
                    <a:pt x="5840" y="5071"/>
                    <a:pt x="5922" y="5052"/>
                  </a:cubicBezTo>
                  <a:cubicBezTo>
                    <a:pt x="6393" y="4944"/>
                    <a:pt x="6796" y="4385"/>
                    <a:pt x="6638" y="3894"/>
                  </a:cubicBezTo>
                  <a:cubicBezTo>
                    <a:pt x="6501" y="3452"/>
                    <a:pt x="5971" y="3304"/>
                    <a:pt x="5558" y="3236"/>
                  </a:cubicBezTo>
                  <a:cubicBezTo>
                    <a:pt x="5873" y="3157"/>
                    <a:pt x="6187" y="3039"/>
                    <a:pt x="6422" y="2823"/>
                  </a:cubicBezTo>
                  <a:cubicBezTo>
                    <a:pt x="6805" y="2480"/>
                    <a:pt x="6599" y="2008"/>
                    <a:pt x="6236" y="1714"/>
                  </a:cubicBezTo>
                  <a:cubicBezTo>
                    <a:pt x="6061" y="1573"/>
                    <a:pt x="5862" y="1516"/>
                    <a:pt x="5659" y="1516"/>
                  </a:cubicBezTo>
                  <a:cubicBezTo>
                    <a:pt x="5381" y="1516"/>
                    <a:pt x="5095" y="1621"/>
                    <a:pt x="4851" y="1763"/>
                  </a:cubicBezTo>
                  <a:cubicBezTo>
                    <a:pt x="5028" y="1400"/>
                    <a:pt x="5205" y="968"/>
                    <a:pt x="5107" y="575"/>
                  </a:cubicBezTo>
                  <a:cubicBezTo>
                    <a:pt x="5009" y="199"/>
                    <a:pt x="4619" y="0"/>
                    <a:pt x="4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2" name="Google Shape;4072;p21"/>
            <p:cNvSpPr/>
            <p:nvPr/>
          </p:nvSpPr>
          <p:spPr>
            <a:xfrm>
              <a:off x="8066015" y="2104977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19" y="281"/>
                  </a:moveTo>
                  <a:cubicBezTo>
                    <a:pt x="3348" y="281"/>
                    <a:pt x="3583" y="393"/>
                    <a:pt x="3703" y="584"/>
                  </a:cubicBezTo>
                  <a:cubicBezTo>
                    <a:pt x="3899" y="918"/>
                    <a:pt x="3899" y="1359"/>
                    <a:pt x="3879" y="1733"/>
                  </a:cubicBezTo>
                  <a:cubicBezTo>
                    <a:pt x="3860" y="2007"/>
                    <a:pt x="3820" y="2282"/>
                    <a:pt x="3762" y="2547"/>
                  </a:cubicBezTo>
                  <a:cubicBezTo>
                    <a:pt x="3741" y="2630"/>
                    <a:pt x="3801" y="2660"/>
                    <a:pt x="3882" y="2660"/>
                  </a:cubicBezTo>
                  <a:cubicBezTo>
                    <a:pt x="3995" y="2660"/>
                    <a:pt x="4149" y="2601"/>
                    <a:pt x="4184" y="2538"/>
                  </a:cubicBezTo>
                  <a:cubicBezTo>
                    <a:pt x="4360" y="2214"/>
                    <a:pt x="4596" y="1899"/>
                    <a:pt x="4881" y="1654"/>
                  </a:cubicBezTo>
                  <a:cubicBezTo>
                    <a:pt x="5024" y="1527"/>
                    <a:pt x="5198" y="1394"/>
                    <a:pt x="5390" y="1394"/>
                  </a:cubicBezTo>
                  <a:cubicBezTo>
                    <a:pt x="5435" y="1394"/>
                    <a:pt x="5482" y="1401"/>
                    <a:pt x="5529" y="1418"/>
                  </a:cubicBezTo>
                  <a:cubicBezTo>
                    <a:pt x="5774" y="1507"/>
                    <a:pt x="6030" y="1811"/>
                    <a:pt x="6069" y="2066"/>
                  </a:cubicBezTo>
                  <a:cubicBezTo>
                    <a:pt x="6157" y="2734"/>
                    <a:pt x="4763" y="2862"/>
                    <a:pt x="4321" y="2891"/>
                  </a:cubicBezTo>
                  <a:cubicBezTo>
                    <a:pt x="4106" y="2919"/>
                    <a:pt x="3989" y="3178"/>
                    <a:pt x="4232" y="3178"/>
                  </a:cubicBezTo>
                  <a:cubicBezTo>
                    <a:pt x="4244" y="3178"/>
                    <a:pt x="4258" y="3177"/>
                    <a:pt x="4272" y="3176"/>
                  </a:cubicBezTo>
                  <a:cubicBezTo>
                    <a:pt x="4370" y="3166"/>
                    <a:pt x="4488" y="3156"/>
                    <a:pt x="4596" y="3146"/>
                  </a:cubicBezTo>
                  <a:cubicBezTo>
                    <a:pt x="4703" y="3140"/>
                    <a:pt x="4820" y="3135"/>
                    <a:pt x="4941" y="3135"/>
                  </a:cubicBezTo>
                  <a:cubicBezTo>
                    <a:pt x="5531" y="3135"/>
                    <a:pt x="6210" y="3247"/>
                    <a:pt x="6226" y="3785"/>
                  </a:cubicBezTo>
                  <a:cubicBezTo>
                    <a:pt x="6226" y="3981"/>
                    <a:pt x="6148" y="4305"/>
                    <a:pt x="5931" y="4344"/>
                  </a:cubicBezTo>
                  <a:cubicBezTo>
                    <a:pt x="5916" y="4346"/>
                    <a:pt x="5900" y="4347"/>
                    <a:pt x="5884" y="4347"/>
                  </a:cubicBezTo>
                  <a:cubicBezTo>
                    <a:pt x="5675" y="4347"/>
                    <a:pt x="5418" y="4180"/>
                    <a:pt x="5254" y="4089"/>
                  </a:cubicBezTo>
                  <a:cubicBezTo>
                    <a:pt x="4950" y="3893"/>
                    <a:pt x="4655" y="3667"/>
                    <a:pt x="4400" y="3412"/>
                  </a:cubicBezTo>
                  <a:cubicBezTo>
                    <a:pt x="4367" y="3378"/>
                    <a:pt x="4315" y="3364"/>
                    <a:pt x="4260" y="3364"/>
                  </a:cubicBezTo>
                  <a:cubicBezTo>
                    <a:pt x="4152" y="3364"/>
                    <a:pt x="4026" y="3419"/>
                    <a:pt x="3987" y="3490"/>
                  </a:cubicBezTo>
                  <a:cubicBezTo>
                    <a:pt x="3968" y="3520"/>
                    <a:pt x="3968" y="3559"/>
                    <a:pt x="3997" y="3588"/>
                  </a:cubicBezTo>
                  <a:cubicBezTo>
                    <a:pt x="4203" y="3785"/>
                    <a:pt x="4390" y="4011"/>
                    <a:pt x="4547" y="4236"/>
                  </a:cubicBezTo>
                  <a:cubicBezTo>
                    <a:pt x="4714" y="4452"/>
                    <a:pt x="5146" y="5041"/>
                    <a:pt x="4851" y="5307"/>
                  </a:cubicBezTo>
                  <a:cubicBezTo>
                    <a:pt x="4768" y="5375"/>
                    <a:pt x="4633" y="5405"/>
                    <a:pt x="4497" y="5405"/>
                  </a:cubicBezTo>
                  <a:cubicBezTo>
                    <a:pt x="4360" y="5405"/>
                    <a:pt x="4223" y="5375"/>
                    <a:pt x="4135" y="5326"/>
                  </a:cubicBezTo>
                  <a:cubicBezTo>
                    <a:pt x="3958" y="5228"/>
                    <a:pt x="3860" y="5051"/>
                    <a:pt x="3820" y="4865"/>
                  </a:cubicBezTo>
                  <a:cubicBezTo>
                    <a:pt x="3791" y="4747"/>
                    <a:pt x="3781" y="4619"/>
                    <a:pt x="3781" y="4492"/>
                  </a:cubicBezTo>
                  <a:cubicBezTo>
                    <a:pt x="3801" y="4354"/>
                    <a:pt x="3820" y="4227"/>
                    <a:pt x="3820" y="4089"/>
                  </a:cubicBezTo>
                  <a:cubicBezTo>
                    <a:pt x="3824" y="4004"/>
                    <a:pt x="3757" y="3969"/>
                    <a:pt x="3674" y="3969"/>
                  </a:cubicBezTo>
                  <a:cubicBezTo>
                    <a:pt x="3555" y="3969"/>
                    <a:pt x="3406" y="4040"/>
                    <a:pt x="3388" y="4138"/>
                  </a:cubicBezTo>
                  <a:cubicBezTo>
                    <a:pt x="3359" y="4266"/>
                    <a:pt x="3339" y="4413"/>
                    <a:pt x="3339" y="4560"/>
                  </a:cubicBezTo>
                  <a:cubicBezTo>
                    <a:pt x="3259" y="5099"/>
                    <a:pt x="3060" y="5836"/>
                    <a:pt x="2639" y="5836"/>
                  </a:cubicBezTo>
                  <a:cubicBezTo>
                    <a:pt x="2547" y="5836"/>
                    <a:pt x="2443" y="5801"/>
                    <a:pt x="2328" y="5719"/>
                  </a:cubicBezTo>
                  <a:cubicBezTo>
                    <a:pt x="1650" y="5238"/>
                    <a:pt x="2583" y="3922"/>
                    <a:pt x="2937" y="3480"/>
                  </a:cubicBezTo>
                  <a:cubicBezTo>
                    <a:pt x="3036" y="3358"/>
                    <a:pt x="2931" y="3298"/>
                    <a:pt x="2807" y="3298"/>
                  </a:cubicBezTo>
                  <a:cubicBezTo>
                    <a:pt x="2722" y="3298"/>
                    <a:pt x="2627" y="3326"/>
                    <a:pt x="2583" y="3382"/>
                  </a:cubicBezTo>
                  <a:cubicBezTo>
                    <a:pt x="2357" y="3667"/>
                    <a:pt x="2082" y="3932"/>
                    <a:pt x="1788" y="4128"/>
                  </a:cubicBezTo>
                  <a:cubicBezTo>
                    <a:pt x="1632" y="4225"/>
                    <a:pt x="1453" y="4316"/>
                    <a:pt x="1269" y="4316"/>
                  </a:cubicBezTo>
                  <a:cubicBezTo>
                    <a:pt x="1210" y="4316"/>
                    <a:pt x="1150" y="4307"/>
                    <a:pt x="1091" y="4285"/>
                  </a:cubicBezTo>
                  <a:cubicBezTo>
                    <a:pt x="875" y="4207"/>
                    <a:pt x="590" y="3893"/>
                    <a:pt x="600" y="3637"/>
                  </a:cubicBezTo>
                  <a:cubicBezTo>
                    <a:pt x="619" y="3235"/>
                    <a:pt x="1366" y="3127"/>
                    <a:pt x="1660" y="3068"/>
                  </a:cubicBezTo>
                  <a:cubicBezTo>
                    <a:pt x="1974" y="3009"/>
                    <a:pt x="2289" y="2970"/>
                    <a:pt x="2613" y="2950"/>
                  </a:cubicBezTo>
                  <a:cubicBezTo>
                    <a:pt x="2831" y="2931"/>
                    <a:pt x="2948" y="2664"/>
                    <a:pt x="2681" y="2664"/>
                  </a:cubicBezTo>
                  <a:cubicBezTo>
                    <a:pt x="2672" y="2664"/>
                    <a:pt x="2662" y="2665"/>
                    <a:pt x="2652" y="2665"/>
                  </a:cubicBezTo>
                  <a:cubicBezTo>
                    <a:pt x="2491" y="2676"/>
                    <a:pt x="2305" y="2687"/>
                    <a:pt x="2111" y="2687"/>
                  </a:cubicBezTo>
                  <a:cubicBezTo>
                    <a:pt x="1617" y="2687"/>
                    <a:pt x="1071" y="2620"/>
                    <a:pt x="747" y="2331"/>
                  </a:cubicBezTo>
                  <a:cubicBezTo>
                    <a:pt x="472" y="2086"/>
                    <a:pt x="541" y="1458"/>
                    <a:pt x="914" y="1340"/>
                  </a:cubicBezTo>
                  <a:cubicBezTo>
                    <a:pt x="961" y="1325"/>
                    <a:pt x="1011" y="1319"/>
                    <a:pt x="1063" y="1319"/>
                  </a:cubicBezTo>
                  <a:cubicBezTo>
                    <a:pt x="1429" y="1319"/>
                    <a:pt x="1882" y="1650"/>
                    <a:pt x="2132" y="1831"/>
                  </a:cubicBezTo>
                  <a:cubicBezTo>
                    <a:pt x="2416" y="2037"/>
                    <a:pt x="2691" y="2263"/>
                    <a:pt x="2937" y="2518"/>
                  </a:cubicBezTo>
                  <a:cubicBezTo>
                    <a:pt x="2969" y="2548"/>
                    <a:pt x="3020" y="2561"/>
                    <a:pt x="3075" y="2561"/>
                  </a:cubicBezTo>
                  <a:cubicBezTo>
                    <a:pt x="3238" y="2561"/>
                    <a:pt x="3442" y="2449"/>
                    <a:pt x="3339" y="2331"/>
                  </a:cubicBezTo>
                  <a:cubicBezTo>
                    <a:pt x="3163" y="2125"/>
                    <a:pt x="3005" y="1899"/>
                    <a:pt x="2868" y="1664"/>
                  </a:cubicBezTo>
                  <a:cubicBezTo>
                    <a:pt x="2691" y="1369"/>
                    <a:pt x="2406" y="849"/>
                    <a:pt x="2642" y="515"/>
                  </a:cubicBezTo>
                  <a:cubicBezTo>
                    <a:pt x="2756" y="353"/>
                    <a:pt x="2936" y="281"/>
                    <a:pt x="3119" y="281"/>
                  </a:cubicBezTo>
                  <a:close/>
                  <a:moveTo>
                    <a:pt x="3288" y="1"/>
                  </a:moveTo>
                  <a:cubicBezTo>
                    <a:pt x="3027" y="1"/>
                    <a:pt x="2760" y="76"/>
                    <a:pt x="2554" y="191"/>
                  </a:cubicBezTo>
                  <a:cubicBezTo>
                    <a:pt x="2073" y="456"/>
                    <a:pt x="2063" y="957"/>
                    <a:pt x="2249" y="1418"/>
                  </a:cubicBezTo>
                  <a:cubicBezTo>
                    <a:pt x="2249" y="1438"/>
                    <a:pt x="2259" y="1448"/>
                    <a:pt x="2269" y="1458"/>
                  </a:cubicBezTo>
                  <a:cubicBezTo>
                    <a:pt x="1927" y="1238"/>
                    <a:pt x="1531" y="1038"/>
                    <a:pt x="1131" y="1038"/>
                  </a:cubicBezTo>
                  <a:cubicBezTo>
                    <a:pt x="1049" y="1038"/>
                    <a:pt x="967" y="1046"/>
                    <a:pt x="885" y="1065"/>
                  </a:cubicBezTo>
                  <a:cubicBezTo>
                    <a:pt x="413" y="1183"/>
                    <a:pt x="11" y="1733"/>
                    <a:pt x="168" y="2233"/>
                  </a:cubicBezTo>
                  <a:cubicBezTo>
                    <a:pt x="305" y="2665"/>
                    <a:pt x="835" y="2813"/>
                    <a:pt x="1248" y="2881"/>
                  </a:cubicBezTo>
                  <a:cubicBezTo>
                    <a:pt x="934" y="2970"/>
                    <a:pt x="619" y="3078"/>
                    <a:pt x="384" y="3294"/>
                  </a:cubicBezTo>
                  <a:cubicBezTo>
                    <a:pt x="1" y="3637"/>
                    <a:pt x="207" y="4119"/>
                    <a:pt x="570" y="4403"/>
                  </a:cubicBezTo>
                  <a:cubicBezTo>
                    <a:pt x="747" y="4546"/>
                    <a:pt x="948" y="4604"/>
                    <a:pt x="1155" y="4604"/>
                  </a:cubicBezTo>
                  <a:cubicBezTo>
                    <a:pt x="1430" y="4604"/>
                    <a:pt x="1713" y="4500"/>
                    <a:pt x="1955" y="4354"/>
                  </a:cubicBezTo>
                  <a:lnTo>
                    <a:pt x="1955" y="4354"/>
                  </a:lnTo>
                  <a:cubicBezTo>
                    <a:pt x="1768" y="4717"/>
                    <a:pt x="1601" y="5150"/>
                    <a:pt x="1700" y="5542"/>
                  </a:cubicBezTo>
                  <a:cubicBezTo>
                    <a:pt x="1790" y="5920"/>
                    <a:pt x="2189" y="6126"/>
                    <a:pt x="2564" y="6126"/>
                  </a:cubicBezTo>
                  <a:cubicBezTo>
                    <a:pt x="2638" y="6126"/>
                    <a:pt x="2710" y="6118"/>
                    <a:pt x="2780" y="6102"/>
                  </a:cubicBezTo>
                  <a:cubicBezTo>
                    <a:pt x="3182" y="6004"/>
                    <a:pt x="3418" y="5690"/>
                    <a:pt x="3565" y="5326"/>
                  </a:cubicBezTo>
                  <a:cubicBezTo>
                    <a:pt x="3683" y="5493"/>
                    <a:pt x="3850" y="5621"/>
                    <a:pt x="4095" y="5660"/>
                  </a:cubicBezTo>
                  <a:cubicBezTo>
                    <a:pt x="4180" y="5675"/>
                    <a:pt x="4276" y="5683"/>
                    <a:pt x="4377" y="5683"/>
                  </a:cubicBezTo>
                  <a:cubicBezTo>
                    <a:pt x="4740" y="5683"/>
                    <a:pt x="5161" y="5573"/>
                    <a:pt x="5323" y="5258"/>
                  </a:cubicBezTo>
                  <a:cubicBezTo>
                    <a:pt x="5441" y="5022"/>
                    <a:pt x="5352" y="4747"/>
                    <a:pt x="5234" y="4501"/>
                  </a:cubicBezTo>
                  <a:lnTo>
                    <a:pt x="5234" y="4501"/>
                  </a:lnTo>
                  <a:cubicBezTo>
                    <a:pt x="5417" y="4584"/>
                    <a:pt x="5602" y="4634"/>
                    <a:pt x="5787" y="4634"/>
                  </a:cubicBezTo>
                  <a:cubicBezTo>
                    <a:pt x="5911" y="4634"/>
                    <a:pt x="6035" y="4612"/>
                    <a:pt x="6157" y="4560"/>
                  </a:cubicBezTo>
                  <a:cubicBezTo>
                    <a:pt x="6560" y="4384"/>
                    <a:pt x="6805" y="3794"/>
                    <a:pt x="6580" y="3402"/>
                  </a:cubicBezTo>
                  <a:cubicBezTo>
                    <a:pt x="6393" y="3088"/>
                    <a:pt x="6010" y="2970"/>
                    <a:pt x="5657" y="2911"/>
                  </a:cubicBezTo>
                  <a:cubicBezTo>
                    <a:pt x="5941" y="2803"/>
                    <a:pt x="6197" y="2655"/>
                    <a:pt x="6364" y="2430"/>
                  </a:cubicBezTo>
                  <a:cubicBezTo>
                    <a:pt x="6678" y="2037"/>
                    <a:pt x="6383" y="1526"/>
                    <a:pt x="6020" y="1271"/>
                  </a:cubicBezTo>
                  <a:cubicBezTo>
                    <a:pt x="5856" y="1156"/>
                    <a:pt x="5680" y="1108"/>
                    <a:pt x="5504" y="1108"/>
                  </a:cubicBezTo>
                  <a:cubicBezTo>
                    <a:pt x="5181" y="1108"/>
                    <a:pt x="4856" y="1268"/>
                    <a:pt x="4596" y="1477"/>
                  </a:cubicBezTo>
                  <a:cubicBezTo>
                    <a:pt x="4498" y="1566"/>
                    <a:pt x="4410" y="1654"/>
                    <a:pt x="4321" y="1752"/>
                  </a:cubicBezTo>
                  <a:cubicBezTo>
                    <a:pt x="4370" y="1212"/>
                    <a:pt x="4331" y="643"/>
                    <a:pt x="4007" y="289"/>
                  </a:cubicBezTo>
                  <a:cubicBezTo>
                    <a:pt x="3826" y="83"/>
                    <a:pt x="3560" y="1"/>
                    <a:pt x="3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3" name="Google Shape;4073;p21"/>
            <p:cNvSpPr/>
            <p:nvPr/>
          </p:nvSpPr>
          <p:spPr>
            <a:xfrm>
              <a:off x="8405335" y="2113522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4166" y="281"/>
                  </a:moveTo>
                  <a:cubicBezTo>
                    <a:pt x="4259" y="281"/>
                    <a:pt x="4362" y="317"/>
                    <a:pt x="4478" y="398"/>
                  </a:cubicBezTo>
                  <a:cubicBezTo>
                    <a:pt x="5155" y="879"/>
                    <a:pt x="4222" y="2195"/>
                    <a:pt x="3869" y="2637"/>
                  </a:cubicBezTo>
                  <a:cubicBezTo>
                    <a:pt x="3770" y="2759"/>
                    <a:pt x="3875" y="2819"/>
                    <a:pt x="3999" y="2819"/>
                  </a:cubicBezTo>
                  <a:cubicBezTo>
                    <a:pt x="4084" y="2819"/>
                    <a:pt x="4178" y="2791"/>
                    <a:pt x="4222" y="2735"/>
                  </a:cubicBezTo>
                  <a:cubicBezTo>
                    <a:pt x="4448" y="2450"/>
                    <a:pt x="4723" y="2185"/>
                    <a:pt x="5018" y="1989"/>
                  </a:cubicBezTo>
                  <a:cubicBezTo>
                    <a:pt x="5174" y="1892"/>
                    <a:pt x="5353" y="1801"/>
                    <a:pt x="5537" y="1801"/>
                  </a:cubicBezTo>
                  <a:cubicBezTo>
                    <a:pt x="5596" y="1801"/>
                    <a:pt x="5655" y="1810"/>
                    <a:pt x="5715" y="1832"/>
                  </a:cubicBezTo>
                  <a:cubicBezTo>
                    <a:pt x="5931" y="1910"/>
                    <a:pt x="6216" y="2234"/>
                    <a:pt x="6206" y="2480"/>
                  </a:cubicBezTo>
                  <a:cubicBezTo>
                    <a:pt x="6186" y="2882"/>
                    <a:pt x="5440" y="2990"/>
                    <a:pt x="5145" y="3049"/>
                  </a:cubicBezTo>
                  <a:cubicBezTo>
                    <a:pt x="4831" y="3108"/>
                    <a:pt x="4517" y="3147"/>
                    <a:pt x="4193" y="3167"/>
                  </a:cubicBezTo>
                  <a:cubicBezTo>
                    <a:pt x="3975" y="3186"/>
                    <a:pt x="3857" y="3453"/>
                    <a:pt x="4125" y="3453"/>
                  </a:cubicBezTo>
                  <a:cubicBezTo>
                    <a:pt x="4134" y="3453"/>
                    <a:pt x="4143" y="3452"/>
                    <a:pt x="4154" y="3452"/>
                  </a:cubicBezTo>
                  <a:cubicBezTo>
                    <a:pt x="4313" y="3441"/>
                    <a:pt x="4497" y="3431"/>
                    <a:pt x="4689" y="3431"/>
                  </a:cubicBezTo>
                  <a:cubicBezTo>
                    <a:pt x="5184" y="3431"/>
                    <a:pt x="5733" y="3498"/>
                    <a:pt x="6058" y="3795"/>
                  </a:cubicBezTo>
                  <a:cubicBezTo>
                    <a:pt x="6333" y="4031"/>
                    <a:pt x="6265" y="4659"/>
                    <a:pt x="5892" y="4777"/>
                  </a:cubicBezTo>
                  <a:cubicBezTo>
                    <a:pt x="5841" y="4794"/>
                    <a:pt x="5787" y="4801"/>
                    <a:pt x="5732" y="4801"/>
                  </a:cubicBezTo>
                  <a:cubicBezTo>
                    <a:pt x="5363" y="4801"/>
                    <a:pt x="4922" y="4466"/>
                    <a:pt x="4674" y="4286"/>
                  </a:cubicBezTo>
                  <a:cubicBezTo>
                    <a:pt x="4389" y="4080"/>
                    <a:pt x="4114" y="3854"/>
                    <a:pt x="3869" y="3609"/>
                  </a:cubicBezTo>
                  <a:cubicBezTo>
                    <a:pt x="3835" y="3575"/>
                    <a:pt x="3781" y="3560"/>
                    <a:pt x="3722" y="3560"/>
                  </a:cubicBezTo>
                  <a:cubicBezTo>
                    <a:pt x="3561" y="3560"/>
                    <a:pt x="3365" y="3670"/>
                    <a:pt x="3466" y="3786"/>
                  </a:cubicBezTo>
                  <a:cubicBezTo>
                    <a:pt x="3643" y="3992"/>
                    <a:pt x="3800" y="4218"/>
                    <a:pt x="3938" y="4453"/>
                  </a:cubicBezTo>
                  <a:cubicBezTo>
                    <a:pt x="4114" y="4748"/>
                    <a:pt x="4399" y="5278"/>
                    <a:pt x="4163" y="5602"/>
                  </a:cubicBezTo>
                  <a:cubicBezTo>
                    <a:pt x="4050" y="5764"/>
                    <a:pt x="3870" y="5836"/>
                    <a:pt x="3686" y="5836"/>
                  </a:cubicBezTo>
                  <a:cubicBezTo>
                    <a:pt x="3457" y="5836"/>
                    <a:pt x="3223" y="5724"/>
                    <a:pt x="3103" y="5533"/>
                  </a:cubicBezTo>
                  <a:cubicBezTo>
                    <a:pt x="2907" y="5200"/>
                    <a:pt x="2907" y="4758"/>
                    <a:pt x="2926" y="4385"/>
                  </a:cubicBezTo>
                  <a:cubicBezTo>
                    <a:pt x="2946" y="4119"/>
                    <a:pt x="2985" y="3835"/>
                    <a:pt x="3044" y="3570"/>
                  </a:cubicBezTo>
                  <a:cubicBezTo>
                    <a:pt x="3065" y="3488"/>
                    <a:pt x="3005" y="3457"/>
                    <a:pt x="2923" y="3457"/>
                  </a:cubicBezTo>
                  <a:cubicBezTo>
                    <a:pt x="2810" y="3457"/>
                    <a:pt x="2656" y="3517"/>
                    <a:pt x="2622" y="3579"/>
                  </a:cubicBezTo>
                  <a:cubicBezTo>
                    <a:pt x="2445" y="3903"/>
                    <a:pt x="2209" y="4218"/>
                    <a:pt x="1925" y="4463"/>
                  </a:cubicBezTo>
                  <a:cubicBezTo>
                    <a:pt x="1782" y="4590"/>
                    <a:pt x="1607" y="4723"/>
                    <a:pt x="1416" y="4723"/>
                  </a:cubicBezTo>
                  <a:cubicBezTo>
                    <a:pt x="1370" y="4723"/>
                    <a:pt x="1324" y="4716"/>
                    <a:pt x="1277" y="4699"/>
                  </a:cubicBezTo>
                  <a:cubicBezTo>
                    <a:pt x="1031" y="4610"/>
                    <a:pt x="776" y="4306"/>
                    <a:pt x="737" y="4051"/>
                  </a:cubicBezTo>
                  <a:cubicBezTo>
                    <a:pt x="648" y="3383"/>
                    <a:pt x="2043" y="3255"/>
                    <a:pt x="2484" y="3226"/>
                  </a:cubicBezTo>
                  <a:cubicBezTo>
                    <a:pt x="2702" y="3197"/>
                    <a:pt x="2820" y="2940"/>
                    <a:pt x="2562" y="2940"/>
                  </a:cubicBezTo>
                  <a:cubicBezTo>
                    <a:pt x="2553" y="2940"/>
                    <a:pt x="2544" y="2940"/>
                    <a:pt x="2533" y="2941"/>
                  </a:cubicBezTo>
                  <a:cubicBezTo>
                    <a:pt x="2435" y="2951"/>
                    <a:pt x="2317" y="2961"/>
                    <a:pt x="2209" y="2971"/>
                  </a:cubicBezTo>
                  <a:cubicBezTo>
                    <a:pt x="2096" y="2980"/>
                    <a:pt x="1970" y="2986"/>
                    <a:pt x="1841" y="2986"/>
                  </a:cubicBezTo>
                  <a:cubicBezTo>
                    <a:pt x="1257" y="2986"/>
                    <a:pt x="596" y="2863"/>
                    <a:pt x="580" y="2332"/>
                  </a:cubicBezTo>
                  <a:cubicBezTo>
                    <a:pt x="580" y="2136"/>
                    <a:pt x="658" y="1812"/>
                    <a:pt x="874" y="1783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52" y="202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4"/>
                    <a:pt x="2486" y="2756"/>
                    <a:pt x="2539" y="2756"/>
                  </a:cubicBezTo>
                  <a:cubicBezTo>
                    <a:pt x="2649" y="2756"/>
                    <a:pt x="2778" y="2703"/>
                    <a:pt x="2818" y="2637"/>
                  </a:cubicBezTo>
                  <a:cubicBezTo>
                    <a:pt x="2838" y="2598"/>
                    <a:pt x="2838" y="2568"/>
                    <a:pt x="2808" y="2529"/>
                  </a:cubicBezTo>
                  <a:cubicBezTo>
                    <a:pt x="2602" y="2332"/>
                    <a:pt x="2416" y="2116"/>
                    <a:pt x="2249" y="1881"/>
                  </a:cubicBezTo>
                  <a:cubicBezTo>
                    <a:pt x="2092" y="1665"/>
                    <a:pt x="1660" y="1076"/>
                    <a:pt x="1954" y="820"/>
                  </a:cubicBezTo>
                  <a:cubicBezTo>
                    <a:pt x="2039" y="745"/>
                    <a:pt x="2178" y="713"/>
                    <a:pt x="2317" y="713"/>
                  </a:cubicBezTo>
                  <a:cubicBezTo>
                    <a:pt x="2451" y="713"/>
                    <a:pt x="2584" y="743"/>
                    <a:pt x="2671" y="791"/>
                  </a:cubicBezTo>
                  <a:cubicBezTo>
                    <a:pt x="2848" y="889"/>
                    <a:pt x="2946" y="1066"/>
                    <a:pt x="2985" y="1252"/>
                  </a:cubicBezTo>
                  <a:cubicBezTo>
                    <a:pt x="3015" y="1380"/>
                    <a:pt x="3024" y="1498"/>
                    <a:pt x="3024" y="1625"/>
                  </a:cubicBezTo>
                  <a:cubicBezTo>
                    <a:pt x="3005" y="1763"/>
                    <a:pt x="2985" y="1891"/>
                    <a:pt x="2985" y="2028"/>
                  </a:cubicBezTo>
                  <a:cubicBezTo>
                    <a:pt x="2981" y="2114"/>
                    <a:pt x="3050" y="2149"/>
                    <a:pt x="3134" y="2149"/>
                  </a:cubicBezTo>
                  <a:cubicBezTo>
                    <a:pt x="3252" y="2149"/>
                    <a:pt x="3400" y="2080"/>
                    <a:pt x="3417" y="1989"/>
                  </a:cubicBezTo>
                  <a:cubicBezTo>
                    <a:pt x="3447" y="1851"/>
                    <a:pt x="3466" y="1704"/>
                    <a:pt x="3466" y="1557"/>
                  </a:cubicBezTo>
                  <a:cubicBezTo>
                    <a:pt x="3547" y="1018"/>
                    <a:pt x="3746" y="281"/>
                    <a:pt x="4166" y="281"/>
                  </a:cubicBezTo>
                  <a:close/>
                  <a:moveTo>
                    <a:pt x="4247" y="0"/>
                  </a:moveTo>
                  <a:cubicBezTo>
                    <a:pt x="4172" y="0"/>
                    <a:pt x="4097" y="8"/>
                    <a:pt x="4026" y="25"/>
                  </a:cubicBezTo>
                  <a:cubicBezTo>
                    <a:pt x="3623" y="113"/>
                    <a:pt x="3388" y="437"/>
                    <a:pt x="3240" y="791"/>
                  </a:cubicBezTo>
                  <a:cubicBezTo>
                    <a:pt x="3123" y="624"/>
                    <a:pt x="2956" y="496"/>
                    <a:pt x="2710" y="457"/>
                  </a:cubicBezTo>
                  <a:cubicBezTo>
                    <a:pt x="2625" y="442"/>
                    <a:pt x="2529" y="434"/>
                    <a:pt x="2429" y="434"/>
                  </a:cubicBezTo>
                  <a:cubicBezTo>
                    <a:pt x="2065" y="434"/>
                    <a:pt x="1644" y="544"/>
                    <a:pt x="1483" y="860"/>
                  </a:cubicBezTo>
                  <a:cubicBezTo>
                    <a:pt x="1365" y="1105"/>
                    <a:pt x="1453" y="1370"/>
                    <a:pt x="1571" y="1616"/>
                  </a:cubicBezTo>
                  <a:cubicBezTo>
                    <a:pt x="1390" y="1534"/>
                    <a:pt x="1206" y="1487"/>
                    <a:pt x="1022" y="1487"/>
                  </a:cubicBezTo>
                  <a:cubicBezTo>
                    <a:pt x="897" y="1487"/>
                    <a:pt x="772" y="1509"/>
                    <a:pt x="648" y="1557"/>
                  </a:cubicBezTo>
                  <a:cubicBezTo>
                    <a:pt x="236" y="1733"/>
                    <a:pt x="0" y="2323"/>
                    <a:pt x="226" y="2725"/>
                  </a:cubicBezTo>
                  <a:cubicBezTo>
                    <a:pt x="413" y="3030"/>
                    <a:pt x="796" y="3147"/>
                    <a:pt x="1149" y="3206"/>
                  </a:cubicBezTo>
                  <a:cubicBezTo>
                    <a:pt x="864" y="3314"/>
                    <a:pt x="609" y="3471"/>
                    <a:pt x="442" y="3687"/>
                  </a:cubicBezTo>
                  <a:cubicBezTo>
                    <a:pt x="128" y="4090"/>
                    <a:pt x="422" y="4591"/>
                    <a:pt x="786" y="4846"/>
                  </a:cubicBezTo>
                  <a:cubicBezTo>
                    <a:pt x="949" y="4961"/>
                    <a:pt x="1125" y="5009"/>
                    <a:pt x="1302" y="5009"/>
                  </a:cubicBezTo>
                  <a:cubicBezTo>
                    <a:pt x="1624" y="5009"/>
                    <a:pt x="1950" y="4849"/>
                    <a:pt x="2209" y="4640"/>
                  </a:cubicBezTo>
                  <a:cubicBezTo>
                    <a:pt x="2308" y="4561"/>
                    <a:pt x="2396" y="4463"/>
                    <a:pt x="2484" y="4375"/>
                  </a:cubicBezTo>
                  <a:lnTo>
                    <a:pt x="2484" y="4375"/>
                  </a:lnTo>
                  <a:cubicBezTo>
                    <a:pt x="2435" y="4905"/>
                    <a:pt x="2475" y="5474"/>
                    <a:pt x="2789" y="5828"/>
                  </a:cubicBezTo>
                  <a:cubicBezTo>
                    <a:pt x="2976" y="6035"/>
                    <a:pt x="3247" y="6120"/>
                    <a:pt x="3523" y="6120"/>
                  </a:cubicBezTo>
                  <a:cubicBezTo>
                    <a:pt x="3782" y="6120"/>
                    <a:pt x="4047" y="6045"/>
                    <a:pt x="4252" y="5926"/>
                  </a:cubicBezTo>
                  <a:cubicBezTo>
                    <a:pt x="4733" y="5661"/>
                    <a:pt x="4743" y="5160"/>
                    <a:pt x="4556" y="4699"/>
                  </a:cubicBezTo>
                  <a:cubicBezTo>
                    <a:pt x="4556" y="4689"/>
                    <a:pt x="4546" y="4669"/>
                    <a:pt x="4537" y="4659"/>
                  </a:cubicBezTo>
                  <a:lnTo>
                    <a:pt x="4537" y="4659"/>
                  </a:lnTo>
                  <a:cubicBezTo>
                    <a:pt x="4879" y="4879"/>
                    <a:pt x="5275" y="5079"/>
                    <a:pt x="5675" y="5079"/>
                  </a:cubicBezTo>
                  <a:cubicBezTo>
                    <a:pt x="5757" y="5079"/>
                    <a:pt x="5839" y="5071"/>
                    <a:pt x="5921" y="5052"/>
                  </a:cubicBezTo>
                  <a:cubicBezTo>
                    <a:pt x="6392" y="4944"/>
                    <a:pt x="6795" y="4385"/>
                    <a:pt x="6638" y="3894"/>
                  </a:cubicBezTo>
                  <a:cubicBezTo>
                    <a:pt x="6500" y="3452"/>
                    <a:pt x="5970" y="3304"/>
                    <a:pt x="5558" y="3236"/>
                  </a:cubicBezTo>
                  <a:cubicBezTo>
                    <a:pt x="5872" y="3157"/>
                    <a:pt x="6186" y="3039"/>
                    <a:pt x="6422" y="2823"/>
                  </a:cubicBezTo>
                  <a:cubicBezTo>
                    <a:pt x="6805" y="2480"/>
                    <a:pt x="6599" y="2008"/>
                    <a:pt x="6235" y="1714"/>
                  </a:cubicBezTo>
                  <a:cubicBezTo>
                    <a:pt x="6061" y="1573"/>
                    <a:pt x="5862" y="1516"/>
                    <a:pt x="5658" y="1516"/>
                  </a:cubicBezTo>
                  <a:cubicBezTo>
                    <a:pt x="5380" y="1516"/>
                    <a:pt x="5094" y="1621"/>
                    <a:pt x="4851" y="1763"/>
                  </a:cubicBezTo>
                  <a:cubicBezTo>
                    <a:pt x="5037" y="1400"/>
                    <a:pt x="5204" y="968"/>
                    <a:pt x="5106" y="575"/>
                  </a:cubicBezTo>
                  <a:cubicBezTo>
                    <a:pt x="5008" y="199"/>
                    <a:pt x="4618" y="0"/>
                    <a:pt x="42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4" name="Google Shape;4074;p21"/>
            <p:cNvSpPr/>
            <p:nvPr/>
          </p:nvSpPr>
          <p:spPr>
            <a:xfrm>
              <a:off x="8745247" y="2104977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22" y="281"/>
                  </a:moveTo>
                  <a:cubicBezTo>
                    <a:pt x="3352" y="281"/>
                    <a:pt x="3588" y="393"/>
                    <a:pt x="3702" y="584"/>
                  </a:cubicBezTo>
                  <a:cubicBezTo>
                    <a:pt x="3898" y="918"/>
                    <a:pt x="3898" y="1359"/>
                    <a:pt x="3879" y="1733"/>
                  </a:cubicBezTo>
                  <a:cubicBezTo>
                    <a:pt x="3859" y="2007"/>
                    <a:pt x="3820" y="2282"/>
                    <a:pt x="3761" y="2547"/>
                  </a:cubicBezTo>
                  <a:cubicBezTo>
                    <a:pt x="3740" y="2630"/>
                    <a:pt x="3800" y="2660"/>
                    <a:pt x="3881" y="2660"/>
                  </a:cubicBezTo>
                  <a:cubicBezTo>
                    <a:pt x="3995" y="2660"/>
                    <a:pt x="4149" y="2601"/>
                    <a:pt x="4183" y="2538"/>
                  </a:cubicBezTo>
                  <a:cubicBezTo>
                    <a:pt x="4370" y="2214"/>
                    <a:pt x="4595" y="1899"/>
                    <a:pt x="4880" y="1654"/>
                  </a:cubicBezTo>
                  <a:cubicBezTo>
                    <a:pt x="5023" y="1527"/>
                    <a:pt x="5198" y="1394"/>
                    <a:pt x="5394" y="1394"/>
                  </a:cubicBezTo>
                  <a:cubicBezTo>
                    <a:pt x="5441" y="1394"/>
                    <a:pt x="5489" y="1401"/>
                    <a:pt x="5538" y="1418"/>
                  </a:cubicBezTo>
                  <a:cubicBezTo>
                    <a:pt x="5774" y="1507"/>
                    <a:pt x="6039" y="1811"/>
                    <a:pt x="6068" y="2066"/>
                  </a:cubicBezTo>
                  <a:cubicBezTo>
                    <a:pt x="6157" y="2734"/>
                    <a:pt x="4772" y="2862"/>
                    <a:pt x="4321" y="2891"/>
                  </a:cubicBezTo>
                  <a:cubicBezTo>
                    <a:pt x="4106" y="2919"/>
                    <a:pt x="3989" y="3178"/>
                    <a:pt x="4231" y="3178"/>
                  </a:cubicBezTo>
                  <a:cubicBezTo>
                    <a:pt x="4244" y="3178"/>
                    <a:pt x="4257" y="3177"/>
                    <a:pt x="4271" y="3176"/>
                  </a:cubicBezTo>
                  <a:cubicBezTo>
                    <a:pt x="4379" y="3166"/>
                    <a:pt x="4487" y="3156"/>
                    <a:pt x="4595" y="3146"/>
                  </a:cubicBezTo>
                  <a:cubicBezTo>
                    <a:pt x="4702" y="3140"/>
                    <a:pt x="4819" y="3135"/>
                    <a:pt x="4940" y="3135"/>
                  </a:cubicBezTo>
                  <a:cubicBezTo>
                    <a:pt x="5530" y="3135"/>
                    <a:pt x="6209" y="3247"/>
                    <a:pt x="6225" y="3785"/>
                  </a:cubicBezTo>
                  <a:cubicBezTo>
                    <a:pt x="6235" y="3981"/>
                    <a:pt x="6147" y="4305"/>
                    <a:pt x="5931" y="4344"/>
                  </a:cubicBezTo>
                  <a:cubicBezTo>
                    <a:pt x="5915" y="4346"/>
                    <a:pt x="5899" y="4347"/>
                    <a:pt x="5883" y="4347"/>
                  </a:cubicBezTo>
                  <a:cubicBezTo>
                    <a:pt x="5674" y="4347"/>
                    <a:pt x="5417" y="4180"/>
                    <a:pt x="5253" y="4089"/>
                  </a:cubicBezTo>
                  <a:cubicBezTo>
                    <a:pt x="4949" y="3893"/>
                    <a:pt x="4654" y="3667"/>
                    <a:pt x="4399" y="3412"/>
                  </a:cubicBezTo>
                  <a:cubicBezTo>
                    <a:pt x="4366" y="3378"/>
                    <a:pt x="4315" y="3364"/>
                    <a:pt x="4259" y="3364"/>
                  </a:cubicBezTo>
                  <a:cubicBezTo>
                    <a:pt x="4151" y="3364"/>
                    <a:pt x="4026" y="3419"/>
                    <a:pt x="3987" y="3490"/>
                  </a:cubicBezTo>
                  <a:cubicBezTo>
                    <a:pt x="3967" y="3520"/>
                    <a:pt x="3967" y="3559"/>
                    <a:pt x="3997" y="3588"/>
                  </a:cubicBezTo>
                  <a:cubicBezTo>
                    <a:pt x="4203" y="3785"/>
                    <a:pt x="4389" y="4011"/>
                    <a:pt x="4556" y="4236"/>
                  </a:cubicBezTo>
                  <a:cubicBezTo>
                    <a:pt x="4713" y="4452"/>
                    <a:pt x="5145" y="5041"/>
                    <a:pt x="4851" y="5307"/>
                  </a:cubicBezTo>
                  <a:cubicBezTo>
                    <a:pt x="4767" y="5375"/>
                    <a:pt x="4632" y="5405"/>
                    <a:pt x="4496" y="5405"/>
                  </a:cubicBezTo>
                  <a:cubicBezTo>
                    <a:pt x="4360" y="5405"/>
                    <a:pt x="4222" y="5375"/>
                    <a:pt x="4134" y="5326"/>
                  </a:cubicBezTo>
                  <a:cubicBezTo>
                    <a:pt x="3957" y="5228"/>
                    <a:pt x="3869" y="5051"/>
                    <a:pt x="3820" y="4865"/>
                  </a:cubicBezTo>
                  <a:cubicBezTo>
                    <a:pt x="3790" y="4747"/>
                    <a:pt x="3780" y="4619"/>
                    <a:pt x="3780" y="4492"/>
                  </a:cubicBezTo>
                  <a:cubicBezTo>
                    <a:pt x="3800" y="4354"/>
                    <a:pt x="3820" y="4227"/>
                    <a:pt x="3820" y="4089"/>
                  </a:cubicBezTo>
                  <a:cubicBezTo>
                    <a:pt x="3824" y="4004"/>
                    <a:pt x="3758" y="3969"/>
                    <a:pt x="3676" y="3969"/>
                  </a:cubicBezTo>
                  <a:cubicBezTo>
                    <a:pt x="3559" y="3969"/>
                    <a:pt x="3411" y="4040"/>
                    <a:pt x="3388" y="4138"/>
                  </a:cubicBezTo>
                  <a:cubicBezTo>
                    <a:pt x="3358" y="4266"/>
                    <a:pt x="3348" y="4413"/>
                    <a:pt x="3348" y="4560"/>
                  </a:cubicBezTo>
                  <a:cubicBezTo>
                    <a:pt x="3268" y="5099"/>
                    <a:pt x="3062" y="5836"/>
                    <a:pt x="2645" y="5836"/>
                  </a:cubicBezTo>
                  <a:cubicBezTo>
                    <a:pt x="2553" y="5836"/>
                    <a:pt x="2451" y="5801"/>
                    <a:pt x="2337" y="5719"/>
                  </a:cubicBezTo>
                  <a:cubicBezTo>
                    <a:pt x="1650" y="5238"/>
                    <a:pt x="2592" y="3922"/>
                    <a:pt x="2936" y="3480"/>
                  </a:cubicBezTo>
                  <a:cubicBezTo>
                    <a:pt x="3035" y="3358"/>
                    <a:pt x="2930" y="3298"/>
                    <a:pt x="2806" y="3298"/>
                  </a:cubicBezTo>
                  <a:cubicBezTo>
                    <a:pt x="2721" y="3298"/>
                    <a:pt x="2627" y="3326"/>
                    <a:pt x="2583" y="3382"/>
                  </a:cubicBezTo>
                  <a:cubicBezTo>
                    <a:pt x="2357" y="3667"/>
                    <a:pt x="2092" y="3932"/>
                    <a:pt x="1787" y="4128"/>
                  </a:cubicBezTo>
                  <a:cubicBezTo>
                    <a:pt x="1631" y="4225"/>
                    <a:pt x="1452" y="4316"/>
                    <a:pt x="1268" y="4316"/>
                  </a:cubicBezTo>
                  <a:cubicBezTo>
                    <a:pt x="1209" y="4316"/>
                    <a:pt x="1150" y="4307"/>
                    <a:pt x="1090" y="4285"/>
                  </a:cubicBezTo>
                  <a:cubicBezTo>
                    <a:pt x="874" y="4207"/>
                    <a:pt x="589" y="3893"/>
                    <a:pt x="599" y="3637"/>
                  </a:cubicBezTo>
                  <a:cubicBezTo>
                    <a:pt x="619" y="3235"/>
                    <a:pt x="1375" y="3127"/>
                    <a:pt x="1660" y="3068"/>
                  </a:cubicBezTo>
                  <a:cubicBezTo>
                    <a:pt x="1974" y="3009"/>
                    <a:pt x="2288" y="2970"/>
                    <a:pt x="2612" y="2950"/>
                  </a:cubicBezTo>
                  <a:cubicBezTo>
                    <a:pt x="2830" y="2931"/>
                    <a:pt x="2948" y="2664"/>
                    <a:pt x="2689" y="2664"/>
                  </a:cubicBezTo>
                  <a:cubicBezTo>
                    <a:pt x="2680" y="2664"/>
                    <a:pt x="2671" y="2665"/>
                    <a:pt x="2661" y="2665"/>
                  </a:cubicBezTo>
                  <a:cubicBezTo>
                    <a:pt x="2497" y="2676"/>
                    <a:pt x="2309" y="2687"/>
                    <a:pt x="2114" y="2687"/>
                  </a:cubicBezTo>
                  <a:cubicBezTo>
                    <a:pt x="1617" y="2687"/>
                    <a:pt x="1070" y="2620"/>
                    <a:pt x="746" y="2331"/>
                  </a:cubicBezTo>
                  <a:cubicBezTo>
                    <a:pt x="472" y="2086"/>
                    <a:pt x="540" y="1458"/>
                    <a:pt x="913" y="1340"/>
                  </a:cubicBezTo>
                  <a:cubicBezTo>
                    <a:pt x="962" y="1325"/>
                    <a:pt x="1013" y="1319"/>
                    <a:pt x="1065" y="1319"/>
                  </a:cubicBezTo>
                  <a:cubicBezTo>
                    <a:pt x="1436" y="1319"/>
                    <a:pt x="1881" y="1650"/>
                    <a:pt x="2131" y="1831"/>
                  </a:cubicBezTo>
                  <a:cubicBezTo>
                    <a:pt x="2425" y="2037"/>
                    <a:pt x="2691" y="2263"/>
                    <a:pt x="2946" y="2518"/>
                  </a:cubicBezTo>
                  <a:cubicBezTo>
                    <a:pt x="2976" y="2548"/>
                    <a:pt x="3024" y="2561"/>
                    <a:pt x="3078" y="2561"/>
                  </a:cubicBezTo>
                  <a:cubicBezTo>
                    <a:pt x="3237" y="2561"/>
                    <a:pt x="3441" y="2449"/>
                    <a:pt x="3339" y="2331"/>
                  </a:cubicBezTo>
                  <a:cubicBezTo>
                    <a:pt x="3162" y="2125"/>
                    <a:pt x="3005" y="1899"/>
                    <a:pt x="2867" y="1664"/>
                  </a:cubicBezTo>
                  <a:cubicBezTo>
                    <a:pt x="2691" y="1369"/>
                    <a:pt x="2416" y="849"/>
                    <a:pt x="2641" y="515"/>
                  </a:cubicBezTo>
                  <a:cubicBezTo>
                    <a:pt x="2755" y="353"/>
                    <a:pt x="2937" y="281"/>
                    <a:pt x="3122" y="281"/>
                  </a:cubicBezTo>
                  <a:close/>
                  <a:moveTo>
                    <a:pt x="3292" y="1"/>
                  </a:moveTo>
                  <a:cubicBezTo>
                    <a:pt x="3031" y="1"/>
                    <a:pt x="2764" y="76"/>
                    <a:pt x="2553" y="191"/>
                  </a:cubicBezTo>
                  <a:cubicBezTo>
                    <a:pt x="2072" y="456"/>
                    <a:pt x="2062" y="957"/>
                    <a:pt x="2249" y="1418"/>
                  </a:cubicBezTo>
                  <a:cubicBezTo>
                    <a:pt x="2259" y="1438"/>
                    <a:pt x="2259" y="1448"/>
                    <a:pt x="2268" y="1458"/>
                  </a:cubicBezTo>
                  <a:cubicBezTo>
                    <a:pt x="1934" y="1238"/>
                    <a:pt x="1533" y="1038"/>
                    <a:pt x="1131" y="1038"/>
                  </a:cubicBezTo>
                  <a:cubicBezTo>
                    <a:pt x="1048" y="1038"/>
                    <a:pt x="966" y="1046"/>
                    <a:pt x="884" y="1065"/>
                  </a:cubicBezTo>
                  <a:cubicBezTo>
                    <a:pt x="413" y="1183"/>
                    <a:pt x="10" y="1733"/>
                    <a:pt x="167" y="2233"/>
                  </a:cubicBezTo>
                  <a:cubicBezTo>
                    <a:pt x="305" y="2665"/>
                    <a:pt x="835" y="2813"/>
                    <a:pt x="1247" y="2881"/>
                  </a:cubicBezTo>
                  <a:cubicBezTo>
                    <a:pt x="933" y="2970"/>
                    <a:pt x="619" y="3078"/>
                    <a:pt x="383" y="3294"/>
                  </a:cubicBezTo>
                  <a:cubicBezTo>
                    <a:pt x="0" y="3637"/>
                    <a:pt x="206" y="4119"/>
                    <a:pt x="570" y="4403"/>
                  </a:cubicBezTo>
                  <a:cubicBezTo>
                    <a:pt x="746" y="4546"/>
                    <a:pt x="948" y="4604"/>
                    <a:pt x="1154" y="4604"/>
                  </a:cubicBezTo>
                  <a:cubicBezTo>
                    <a:pt x="1429" y="4604"/>
                    <a:pt x="1713" y="4500"/>
                    <a:pt x="1954" y="4354"/>
                  </a:cubicBezTo>
                  <a:lnTo>
                    <a:pt x="1954" y="4354"/>
                  </a:lnTo>
                  <a:cubicBezTo>
                    <a:pt x="1777" y="4717"/>
                    <a:pt x="1601" y="5150"/>
                    <a:pt x="1699" y="5542"/>
                  </a:cubicBezTo>
                  <a:cubicBezTo>
                    <a:pt x="1797" y="5920"/>
                    <a:pt x="2191" y="6126"/>
                    <a:pt x="2570" y="6126"/>
                  </a:cubicBezTo>
                  <a:cubicBezTo>
                    <a:pt x="2644" y="6126"/>
                    <a:pt x="2718" y="6118"/>
                    <a:pt x="2789" y="6102"/>
                  </a:cubicBezTo>
                  <a:cubicBezTo>
                    <a:pt x="3182" y="6004"/>
                    <a:pt x="3417" y="5690"/>
                    <a:pt x="3564" y="5326"/>
                  </a:cubicBezTo>
                  <a:cubicBezTo>
                    <a:pt x="3682" y="5493"/>
                    <a:pt x="3859" y="5621"/>
                    <a:pt x="4095" y="5660"/>
                  </a:cubicBezTo>
                  <a:cubicBezTo>
                    <a:pt x="4180" y="5675"/>
                    <a:pt x="4276" y="5683"/>
                    <a:pt x="4376" y="5683"/>
                  </a:cubicBezTo>
                  <a:cubicBezTo>
                    <a:pt x="4740" y="5683"/>
                    <a:pt x="5161" y="5573"/>
                    <a:pt x="5322" y="5258"/>
                  </a:cubicBezTo>
                  <a:cubicBezTo>
                    <a:pt x="5440" y="5022"/>
                    <a:pt x="5361" y="4747"/>
                    <a:pt x="5234" y="4501"/>
                  </a:cubicBezTo>
                  <a:lnTo>
                    <a:pt x="5234" y="4501"/>
                  </a:lnTo>
                  <a:cubicBezTo>
                    <a:pt x="5416" y="4584"/>
                    <a:pt x="5605" y="4634"/>
                    <a:pt x="5791" y="4634"/>
                  </a:cubicBezTo>
                  <a:cubicBezTo>
                    <a:pt x="5915" y="4634"/>
                    <a:pt x="6038" y="4612"/>
                    <a:pt x="6157" y="4560"/>
                  </a:cubicBezTo>
                  <a:cubicBezTo>
                    <a:pt x="6569" y="4384"/>
                    <a:pt x="6805" y="3794"/>
                    <a:pt x="6579" y="3402"/>
                  </a:cubicBezTo>
                  <a:cubicBezTo>
                    <a:pt x="6402" y="3088"/>
                    <a:pt x="6019" y="2970"/>
                    <a:pt x="5666" y="2911"/>
                  </a:cubicBezTo>
                  <a:cubicBezTo>
                    <a:pt x="5950" y="2803"/>
                    <a:pt x="6196" y="2655"/>
                    <a:pt x="6373" y="2430"/>
                  </a:cubicBezTo>
                  <a:cubicBezTo>
                    <a:pt x="6687" y="2037"/>
                    <a:pt x="6392" y="1526"/>
                    <a:pt x="6029" y="1271"/>
                  </a:cubicBezTo>
                  <a:cubicBezTo>
                    <a:pt x="5862" y="1156"/>
                    <a:pt x="5684" y="1108"/>
                    <a:pt x="5506" y="1108"/>
                  </a:cubicBezTo>
                  <a:cubicBezTo>
                    <a:pt x="5182" y="1108"/>
                    <a:pt x="4859" y="1268"/>
                    <a:pt x="4605" y="1477"/>
                  </a:cubicBezTo>
                  <a:cubicBezTo>
                    <a:pt x="4507" y="1566"/>
                    <a:pt x="4409" y="1654"/>
                    <a:pt x="4321" y="1752"/>
                  </a:cubicBezTo>
                  <a:cubicBezTo>
                    <a:pt x="4379" y="1212"/>
                    <a:pt x="4330" y="643"/>
                    <a:pt x="4016" y="289"/>
                  </a:cubicBezTo>
                  <a:cubicBezTo>
                    <a:pt x="3830" y="83"/>
                    <a:pt x="3565" y="1"/>
                    <a:pt x="3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5" name="Google Shape;4075;p21"/>
            <p:cNvSpPr/>
            <p:nvPr/>
          </p:nvSpPr>
          <p:spPr>
            <a:xfrm>
              <a:off x="6553577" y="2364613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4160" y="281"/>
                  </a:moveTo>
                  <a:cubicBezTo>
                    <a:pt x="4252" y="281"/>
                    <a:pt x="4354" y="317"/>
                    <a:pt x="4468" y="399"/>
                  </a:cubicBezTo>
                  <a:cubicBezTo>
                    <a:pt x="5155" y="880"/>
                    <a:pt x="4213" y="2195"/>
                    <a:pt x="3869" y="2637"/>
                  </a:cubicBezTo>
                  <a:cubicBezTo>
                    <a:pt x="3770" y="2760"/>
                    <a:pt x="3875" y="2820"/>
                    <a:pt x="3999" y="2820"/>
                  </a:cubicBezTo>
                  <a:cubicBezTo>
                    <a:pt x="4084" y="2820"/>
                    <a:pt x="4178" y="2791"/>
                    <a:pt x="4222" y="2735"/>
                  </a:cubicBezTo>
                  <a:cubicBezTo>
                    <a:pt x="4448" y="2451"/>
                    <a:pt x="4713" y="2186"/>
                    <a:pt x="5018" y="1989"/>
                  </a:cubicBezTo>
                  <a:cubicBezTo>
                    <a:pt x="5174" y="1893"/>
                    <a:pt x="5353" y="1801"/>
                    <a:pt x="5537" y="1801"/>
                  </a:cubicBezTo>
                  <a:cubicBezTo>
                    <a:pt x="5596" y="1801"/>
                    <a:pt x="5655" y="1811"/>
                    <a:pt x="5715" y="1832"/>
                  </a:cubicBezTo>
                  <a:cubicBezTo>
                    <a:pt x="5931" y="1911"/>
                    <a:pt x="6216" y="2235"/>
                    <a:pt x="6206" y="2480"/>
                  </a:cubicBezTo>
                  <a:cubicBezTo>
                    <a:pt x="6186" y="2883"/>
                    <a:pt x="5430" y="2991"/>
                    <a:pt x="5145" y="3050"/>
                  </a:cubicBezTo>
                  <a:cubicBezTo>
                    <a:pt x="4831" y="3109"/>
                    <a:pt x="4517" y="3148"/>
                    <a:pt x="4193" y="3168"/>
                  </a:cubicBezTo>
                  <a:cubicBezTo>
                    <a:pt x="3975" y="3187"/>
                    <a:pt x="3857" y="3453"/>
                    <a:pt x="4116" y="3453"/>
                  </a:cubicBezTo>
                  <a:cubicBezTo>
                    <a:pt x="4125" y="3453"/>
                    <a:pt x="4134" y="3453"/>
                    <a:pt x="4144" y="3452"/>
                  </a:cubicBezTo>
                  <a:cubicBezTo>
                    <a:pt x="4306" y="3441"/>
                    <a:pt x="4492" y="3431"/>
                    <a:pt x="4685" y="3431"/>
                  </a:cubicBezTo>
                  <a:cubicBezTo>
                    <a:pt x="5184" y="3431"/>
                    <a:pt x="5733" y="3499"/>
                    <a:pt x="6059" y="3796"/>
                  </a:cubicBezTo>
                  <a:cubicBezTo>
                    <a:pt x="6333" y="4032"/>
                    <a:pt x="6265" y="4660"/>
                    <a:pt x="5892" y="4778"/>
                  </a:cubicBezTo>
                  <a:cubicBezTo>
                    <a:pt x="5841" y="4794"/>
                    <a:pt x="5787" y="4802"/>
                    <a:pt x="5732" y="4802"/>
                  </a:cubicBezTo>
                  <a:cubicBezTo>
                    <a:pt x="5363" y="4802"/>
                    <a:pt x="4922" y="4466"/>
                    <a:pt x="4674" y="4287"/>
                  </a:cubicBezTo>
                  <a:cubicBezTo>
                    <a:pt x="4379" y="4081"/>
                    <a:pt x="4114" y="3855"/>
                    <a:pt x="3859" y="3609"/>
                  </a:cubicBezTo>
                  <a:cubicBezTo>
                    <a:pt x="3828" y="3575"/>
                    <a:pt x="3775" y="3561"/>
                    <a:pt x="3718" y="3561"/>
                  </a:cubicBezTo>
                  <a:cubicBezTo>
                    <a:pt x="3561" y="3561"/>
                    <a:pt x="3365" y="3671"/>
                    <a:pt x="3466" y="3786"/>
                  </a:cubicBezTo>
                  <a:cubicBezTo>
                    <a:pt x="3643" y="3992"/>
                    <a:pt x="3800" y="4218"/>
                    <a:pt x="3938" y="4454"/>
                  </a:cubicBezTo>
                  <a:cubicBezTo>
                    <a:pt x="4114" y="4748"/>
                    <a:pt x="4389" y="5279"/>
                    <a:pt x="4163" y="5603"/>
                  </a:cubicBezTo>
                  <a:cubicBezTo>
                    <a:pt x="4050" y="5764"/>
                    <a:pt x="3868" y="5837"/>
                    <a:pt x="3683" y="5837"/>
                  </a:cubicBezTo>
                  <a:cubicBezTo>
                    <a:pt x="3453" y="5837"/>
                    <a:pt x="3217" y="5725"/>
                    <a:pt x="3103" y="5534"/>
                  </a:cubicBezTo>
                  <a:cubicBezTo>
                    <a:pt x="2907" y="5200"/>
                    <a:pt x="2907" y="4758"/>
                    <a:pt x="2926" y="4385"/>
                  </a:cubicBezTo>
                  <a:cubicBezTo>
                    <a:pt x="2946" y="4110"/>
                    <a:pt x="2985" y="3835"/>
                    <a:pt x="3044" y="3570"/>
                  </a:cubicBezTo>
                  <a:cubicBezTo>
                    <a:pt x="3065" y="3488"/>
                    <a:pt x="3005" y="3457"/>
                    <a:pt x="2924" y="3457"/>
                  </a:cubicBezTo>
                  <a:cubicBezTo>
                    <a:pt x="2810" y="3457"/>
                    <a:pt x="2656" y="3517"/>
                    <a:pt x="2622" y="3580"/>
                  </a:cubicBezTo>
                  <a:cubicBezTo>
                    <a:pt x="2435" y="3904"/>
                    <a:pt x="2209" y="4218"/>
                    <a:pt x="1925" y="4464"/>
                  </a:cubicBezTo>
                  <a:cubicBezTo>
                    <a:pt x="1782" y="4591"/>
                    <a:pt x="1607" y="4724"/>
                    <a:pt x="1411" y="4724"/>
                  </a:cubicBezTo>
                  <a:cubicBezTo>
                    <a:pt x="1364" y="4724"/>
                    <a:pt x="1316" y="4716"/>
                    <a:pt x="1267" y="4699"/>
                  </a:cubicBezTo>
                  <a:cubicBezTo>
                    <a:pt x="1031" y="4611"/>
                    <a:pt x="766" y="4307"/>
                    <a:pt x="737" y="4051"/>
                  </a:cubicBezTo>
                  <a:cubicBezTo>
                    <a:pt x="648" y="3384"/>
                    <a:pt x="2033" y="3256"/>
                    <a:pt x="2484" y="3226"/>
                  </a:cubicBezTo>
                  <a:cubicBezTo>
                    <a:pt x="2699" y="3198"/>
                    <a:pt x="2816" y="2940"/>
                    <a:pt x="2574" y="2940"/>
                  </a:cubicBezTo>
                  <a:cubicBezTo>
                    <a:pt x="2561" y="2940"/>
                    <a:pt x="2548" y="2940"/>
                    <a:pt x="2534" y="2942"/>
                  </a:cubicBezTo>
                  <a:cubicBezTo>
                    <a:pt x="2426" y="2952"/>
                    <a:pt x="2318" y="2961"/>
                    <a:pt x="2209" y="2971"/>
                  </a:cubicBezTo>
                  <a:cubicBezTo>
                    <a:pt x="2096" y="2980"/>
                    <a:pt x="1970" y="2986"/>
                    <a:pt x="1841" y="2986"/>
                  </a:cubicBezTo>
                  <a:cubicBezTo>
                    <a:pt x="1257" y="2986"/>
                    <a:pt x="596" y="2864"/>
                    <a:pt x="580" y="2333"/>
                  </a:cubicBezTo>
                  <a:cubicBezTo>
                    <a:pt x="570" y="2137"/>
                    <a:pt x="658" y="1813"/>
                    <a:pt x="874" y="1783"/>
                  </a:cubicBezTo>
                  <a:cubicBezTo>
                    <a:pt x="894" y="1779"/>
                    <a:pt x="915" y="1778"/>
                    <a:pt x="936" y="1778"/>
                  </a:cubicBezTo>
                  <a:cubicBezTo>
                    <a:pt x="1142" y="1778"/>
                    <a:pt x="1391" y="1939"/>
                    <a:pt x="1552" y="2029"/>
                  </a:cubicBezTo>
                  <a:cubicBezTo>
                    <a:pt x="1856" y="2225"/>
                    <a:pt x="2151" y="2461"/>
                    <a:pt x="2406" y="2716"/>
                  </a:cubicBezTo>
                  <a:cubicBezTo>
                    <a:pt x="2438" y="2744"/>
                    <a:pt x="2486" y="2757"/>
                    <a:pt x="2539" y="2757"/>
                  </a:cubicBezTo>
                  <a:cubicBezTo>
                    <a:pt x="2649" y="2757"/>
                    <a:pt x="2778" y="2704"/>
                    <a:pt x="2818" y="2637"/>
                  </a:cubicBezTo>
                  <a:cubicBezTo>
                    <a:pt x="2838" y="2598"/>
                    <a:pt x="2838" y="2569"/>
                    <a:pt x="2808" y="2529"/>
                  </a:cubicBezTo>
                  <a:cubicBezTo>
                    <a:pt x="2602" y="2333"/>
                    <a:pt x="2416" y="2117"/>
                    <a:pt x="2249" y="1881"/>
                  </a:cubicBezTo>
                  <a:cubicBezTo>
                    <a:pt x="2092" y="1665"/>
                    <a:pt x="1660" y="1076"/>
                    <a:pt x="1954" y="821"/>
                  </a:cubicBezTo>
                  <a:cubicBezTo>
                    <a:pt x="2039" y="746"/>
                    <a:pt x="2178" y="714"/>
                    <a:pt x="2317" y="714"/>
                  </a:cubicBezTo>
                  <a:cubicBezTo>
                    <a:pt x="2451" y="714"/>
                    <a:pt x="2584" y="743"/>
                    <a:pt x="2671" y="791"/>
                  </a:cubicBezTo>
                  <a:cubicBezTo>
                    <a:pt x="2848" y="890"/>
                    <a:pt x="2936" y="1066"/>
                    <a:pt x="2985" y="1253"/>
                  </a:cubicBezTo>
                  <a:cubicBezTo>
                    <a:pt x="3015" y="1380"/>
                    <a:pt x="3024" y="1498"/>
                    <a:pt x="3024" y="1626"/>
                  </a:cubicBezTo>
                  <a:cubicBezTo>
                    <a:pt x="3005" y="1763"/>
                    <a:pt x="2985" y="1891"/>
                    <a:pt x="2985" y="2029"/>
                  </a:cubicBezTo>
                  <a:cubicBezTo>
                    <a:pt x="2981" y="2114"/>
                    <a:pt x="3049" y="2149"/>
                    <a:pt x="3131" y="2149"/>
                  </a:cubicBezTo>
                  <a:cubicBezTo>
                    <a:pt x="3248" y="2149"/>
                    <a:pt x="3394" y="2081"/>
                    <a:pt x="3417" y="1989"/>
                  </a:cubicBezTo>
                  <a:cubicBezTo>
                    <a:pt x="3447" y="1852"/>
                    <a:pt x="3456" y="1704"/>
                    <a:pt x="3456" y="1557"/>
                  </a:cubicBezTo>
                  <a:cubicBezTo>
                    <a:pt x="3537" y="1018"/>
                    <a:pt x="3743" y="281"/>
                    <a:pt x="4160" y="281"/>
                  </a:cubicBezTo>
                  <a:close/>
                  <a:moveTo>
                    <a:pt x="4241" y="1"/>
                  </a:moveTo>
                  <a:cubicBezTo>
                    <a:pt x="4165" y="1"/>
                    <a:pt x="4089" y="9"/>
                    <a:pt x="4016" y="25"/>
                  </a:cubicBezTo>
                  <a:cubicBezTo>
                    <a:pt x="3623" y="114"/>
                    <a:pt x="3388" y="438"/>
                    <a:pt x="3240" y="791"/>
                  </a:cubicBezTo>
                  <a:cubicBezTo>
                    <a:pt x="3123" y="624"/>
                    <a:pt x="2946" y="497"/>
                    <a:pt x="2710" y="457"/>
                  </a:cubicBezTo>
                  <a:cubicBezTo>
                    <a:pt x="2625" y="443"/>
                    <a:pt x="2529" y="434"/>
                    <a:pt x="2429" y="434"/>
                  </a:cubicBezTo>
                  <a:cubicBezTo>
                    <a:pt x="2065" y="434"/>
                    <a:pt x="1644" y="545"/>
                    <a:pt x="1483" y="860"/>
                  </a:cubicBezTo>
                  <a:cubicBezTo>
                    <a:pt x="1365" y="1106"/>
                    <a:pt x="1444" y="1371"/>
                    <a:pt x="1571" y="1616"/>
                  </a:cubicBezTo>
                  <a:cubicBezTo>
                    <a:pt x="1389" y="1534"/>
                    <a:pt x="1200" y="1483"/>
                    <a:pt x="1014" y="1483"/>
                  </a:cubicBezTo>
                  <a:cubicBezTo>
                    <a:pt x="890" y="1483"/>
                    <a:pt x="767" y="1506"/>
                    <a:pt x="648" y="1557"/>
                  </a:cubicBezTo>
                  <a:cubicBezTo>
                    <a:pt x="236" y="1734"/>
                    <a:pt x="0" y="2323"/>
                    <a:pt x="226" y="2726"/>
                  </a:cubicBezTo>
                  <a:cubicBezTo>
                    <a:pt x="403" y="3030"/>
                    <a:pt x="796" y="3148"/>
                    <a:pt x="1139" y="3207"/>
                  </a:cubicBezTo>
                  <a:cubicBezTo>
                    <a:pt x="864" y="3315"/>
                    <a:pt x="609" y="3472"/>
                    <a:pt x="432" y="3688"/>
                  </a:cubicBezTo>
                  <a:cubicBezTo>
                    <a:pt x="128" y="4090"/>
                    <a:pt x="422" y="4591"/>
                    <a:pt x="786" y="4847"/>
                  </a:cubicBezTo>
                  <a:cubicBezTo>
                    <a:pt x="949" y="4961"/>
                    <a:pt x="1125" y="5010"/>
                    <a:pt x="1302" y="5010"/>
                  </a:cubicBezTo>
                  <a:cubicBezTo>
                    <a:pt x="1623" y="5010"/>
                    <a:pt x="1946" y="4850"/>
                    <a:pt x="2200" y="4640"/>
                  </a:cubicBezTo>
                  <a:cubicBezTo>
                    <a:pt x="2298" y="4562"/>
                    <a:pt x="2396" y="4464"/>
                    <a:pt x="2484" y="4375"/>
                  </a:cubicBezTo>
                  <a:lnTo>
                    <a:pt x="2484" y="4375"/>
                  </a:lnTo>
                  <a:cubicBezTo>
                    <a:pt x="2426" y="4905"/>
                    <a:pt x="2475" y="5475"/>
                    <a:pt x="2789" y="5828"/>
                  </a:cubicBezTo>
                  <a:cubicBezTo>
                    <a:pt x="2976" y="6036"/>
                    <a:pt x="3244" y="6121"/>
                    <a:pt x="3519" y="6121"/>
                  </a:cubicBezTo>
                  <a:cubicBezTo>
                    <a:pt x="3778" y="6121"/>
                    <a:pt x="4042" y="6046"/>
                    <a:pt x="4252" y="5927"/>
                  </a:cubicBezTo>
                  <a:cubicBezTo>
                    <a:pt x="4733" y="5662"/>
                    <a:pt x="4743" y="5161"/>
                    <a:pt x="4556" y="4699"/>
                  </a:cubicBezTo>
                  <a:cubicBezTo>
                    <a:pt x="4546" y="4689"/>
                    <a:pt x="4546" y="4670"/>
                    <a:pt x="4537" y="4660"/>
                  </a:cubicBezTo>
                  <a:lnTo>
                    <a:pt x="4537" y="4660"/>
                  </a:lnTo>
                  <a:cubicBezTo>
                    <a:pt x="4871" y="4880"/>
                    <a:pt x="5272" y="5080"/>
                    <a:pt x="5674" y="5080"/>
                  </a:cubicBezTo>
                  <a:cubicBezTo>
                    <a:pt x="5756" y="5080"/>
                    <a:pt x="5839" y="5071"/>
                    <a:pt x="5921" y="5053"/>
                  </a:cubicBezTo>
                  <a:cubicBezTo>
                    <a:pt x="6392" y="4945"/>
                    <a:pt x="6795" y="4385"/>
                    <a:pt x="6638" y="3894"/>
                  </a:cubicBezTo>
                  <a:cubicBezTo>
                    <a:pt x="6500" y="3452"/>
                    <a:pt x="5970" y="3305"/>
                    <a:pt x="5558" y="3236"/>
                  </a:cubicBezTo>
                  <a:cubicBezTo>
                    <a:pt x="5872" y="3158"/>
                    <a:pt x="6186" y="3040"/>
                    <a:pt x="6422" y="2824"/>
                  </a:cubicBezTo>
                  <a:cubicBezTo>
                    <a:pt x="6805" y="2480"/>
                    <a:pt x="6599" y="2009"/>
                    <a:pt x="6235" y="1714"/>
                  </a:cubicBezTo>
                  <a:cubicBezTo>
                    <a:pt x="6061" y="1573"/>
                    <a:pt x="5862" y="1516"/>
                    <a:pt x="5658" y="1516"/>
                  </a:cubicBezTo>
                  <a:cubicBezTo>
                    <a:pt x="5380" y="1516"/>
                    <a:pt x="5094" y="1622"/>
                    <a:pt x="4851" y="1763"/>
                  </a:cubicBezTo>
                  <a:cubicBezTo>
                    <a:pt x="5028" y="1400"/>
                    <a:pt x="5204" y="968"/>
                    <a:pt x="5106" y="575"/>
                  </a:cubicBezTo>
                  <a:cubicBezTo>
                    <a:pt x="5008" y="200"/>
                    <a:pt x="4618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6" name="Google Shape;4076;p21"/>
            <p:cNvSpPr/>
            <p:nvPr/>
          </p:nvSpPr>
          <p:spPr>
            <a:xfrm>
              <a:off x="6893489" y="2356098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22" y="280"/>
                  </a:moveTo>
                  <a:cubicBezTo>
                    <a:pt x="3352" y="280"/>
                    <a:pt x="3588" y="393"/>
                    <a:pt x="3702" y="583"/>
                  </a:cubicBezTo>
                  <a:cubicBezTo>
                    <a:pt x="3898" y="917"/>
                    <a:pt x="3898" y="1359"/>
                    <a:pt x="3879" y="1732"/>
                  </a:cubicBezTo>
                  <a:cubicBezTo>
                    <a:pt x="3859" y="2007"/>
                    <a:pt x="3820" y="2282"/>
                    <a:pt x="3761" y="2547"/>
                  </a:cubicBezTo>
                  <a:cubicBezTo>
                    <a:pt x="3740" y="2629"/>
                    <a:pt x="3800" y="2660"/>
                    <a:pt x="3881" y="2660"/>
                  </a:cubicBezTo>
                  <a:cubicBezTo>
                    <a:pt x="3995" y="2660"/>
                    <a:pt x="4149" y="2600"/>
                    <a:pt x="4183" y="2537"/>
                  </a:cubicBezTo>
                  <a:cubicBezTo>
                    <a:pt x="4360" y="2213"/>
                    <a:pt x="4595" y="1899"/>
                    <a:pt x="4880" y="1653"/>
                  </a:cubicBezTo>
                  <a:cubicBezTo>
                    <a:pt x="5023" y="1527"/>
                    <a:pt x="5198" y="1393"/>
                    <a:pt x="5389" y="1393"/>
                  </a:cubicBezTo>
                  <a:cubicBezTo>
                    <a:pt x="5435" y="1393"/>
                    <a:pt x="5481" y="1401"/>
                    <a:pt x="5528" y="1418"/>
                  </a:cubicBezTo>
                  <a:cubicBezTo>
                    <a:pt x="5774" y="1506"/>
                    <a:pt x="6029" y="1811"/>
                    <a:pt x="6068" y="2066"/>
                  </a:cubicBezTo>
                  <a:cubicBezTo>
                    <a:pt x="6157" y="2734"/>
                    <a:pt x="4772" y="2861"/>
                    <a:pt x="4321" y="2891"/>
                  </a:cubicBezTo>
                  <a:cubicBezTo>
                    <a:pt x="4106" y="2919"/>
                    <a:pt x="3989" y="3178"/>
                    <a:pt x="4231" y="3178"/>
                  </a:cubicBezTo>
                  <a:cubicBezTo>
                    <a:pt x="4244" y="3178"/>
                    <a:pt x="4257" y="3177"/>
                    <a:pt x="4271" y="3175"/>
                  </a:cubicBezTo>
                  <a:cubicBezTo>
                    <a:pt x="4379" y="3166"/>
                    <a:pt x="4487" y="3156"/>
                    <a:pt x="4595" y="3146"/>
                  </a:cubicBezTo>
                  <a:cubicBezTo>
                    <a:pt x="4702" y="3139"/>
                    <a:pt x="4819" y="3135"/>
                    <a:pt x="4940" y="3135"/>
                  </a:cubicBezTo>
                  <a:cubicBezTo>
                    <a:pt x="5530" y="3135"/>
                    <a:pt x="6209" y="3246"/>
                    <a:pt x="6225" y="3784"/>
                  </a:cubicBezTo>
                  <a:cubicBezTo>
                    <a:pt x="6225" y="3981"/>
                    <a:pt x="6147" y="4305"/>
                    <a:pt x="5931" y="4344"/>
                  </a:cubicBezTo>
                  <a:cubicBezTo>
                    <a:pt x="5915" y="4346"/>
                    <a:pt x="5899" y="4347"/>
                    <a:pt x="5883" y="4347"/>
                  </a:cubicBezTo>
                  <a:cubicBezTo>
                    <a:pt x="5675" y="4347"/>
                    <a:pt x="5417" y="4180"/>
                    <a:pt x="5253" y="4089"/>
                  </a:cubicBezTo>
                  <a:cubicBezTo>
                    <a:pt x="4949" y="3892"/>
                    <a:pt x="4654" y="3666"/>
                    <a:pt x="4399" y="3411"/>
                  </a:cubicBezTo>
                  <a:cubicBezTo>
                    <a:pt x="4366" y="3378"/>
                    <a:pt x="4315" y="3364"/>
                    <a:pt x="4259" y="3364"/>
                  </a:cubicBezTo>
                  <a:cubicBezTo>
                    <a:pt x="4151" y="3364"/>
                    <a:pt x="4026" y="3418"/>
                    <a:pt x="3987" y="3490"/>
                  </a:cubicBezTo>
                  <a:cubicBezTo>
                    <a:pt x="3967" y="3519"/>
                    <a:pt x="3967" y="3558"/>
                    <a:pt x="3997" y="3588"/>
                  </a:cubicBezTo>
                  <a:cubicBezTo>
                    <a:pt x="4203" y="3784"/>
                    <a:pt x="4389" y="4010"/>
                    <a:pt x="4556" y="4236"/>
                  </a:cubicBezTo>
                  <a:cubicBezTo>
                    <a:pt x="4713" y="4452"/>
                    <a:pt x="5145" y="5041"/>
                    <a:pt x="4851" y="5306"/>
                  </a:cubicBezTo>
                  <a:cubicBezTo>
                    <a:pt x="4767" y="5375"/>
                    <a:pt x="4632" y="5404"/>
                    <a:pt x="4496" y="5404"/>
                  </a:cubicBezTo>
                  <a:cubicBezTo>
                    <a:pt x="4360" y="5404"/>
                    <a:pt x="4222" y="5375"/>
                    <a:pt x="4134" y="5326"/>
                  </a:cubicBezTo>
                  <a:cubicBezTo>
                    <a:pt x="3957" y="5228"/>
                    <a:pt x="3869" y="5051"/>
                    <a:pt x="3820" y="4864"/>
                  </a:cubicBezTo>
                  <a:cubicBezTo>
                    <a:pt x="3790" y="4746"/>
                    <a:pt x="3781" y="4619"/>
                    <a:pt x="3781" y="4491"/>
                  </a:cubicBezTo>
                  <a:cubicBezTo>
                    <a:pt x="3800" y="4354"/>
                    <a:pt x="3820" y="4226"/>
                    <a:pt x="3820" y="4089"/>
                  </a:cubicBezTo>
                  <a:cubicBezTo>
                    <a:pt x="3824" y="4004"/>
                    <a:pt x="3758" y="3969"/>
                    <a:pt x="3676" y="3969"/>
                  </a:cubicBezTo>
                  <a:cubicBezTo>
                    <a:pt x="3559" y="3969"/>
                    <a:pt x="3411" y="4040"/>
                    <a:pt x="3388" y="4138"/>
                  </a:cubicBezTo>
                  <a:cubicBezTo>
                    <a:pt x="3358" y="4265"/>
                    <a:pt x="3348" y="4413"/>
                    <a:pt x="3339" y="4560"/>
                  </a:cubicBezTo>
                  <a:cubicBezTo>
                    <a:pt x="3266" y="5099"/>
                    <a:pt x="3062" y="5836"/>
                    <a:pt x="2645" y="5836"/>
                  </a:cubicBezTo>
                  <a:cubicBezTo>
                    <a:pt x="2553" y="5836"/>
                    <a:pt x="2451" y="5800"/>
                    <a:pt x="2337" y="5719"/>
                  </a:cubicBezTo>
                  <a:cubicBezTo>
                    <a:pt x="1650" y="5237"/>
                    <a:pt x="2583" y="3922"/>
                    <a:pt x="2936" y="3480"/>
                  </a:cubicBezTo>
                  <a:cubicBezTo>
                    <a:pt x="3035" y="3357"/>
                    <a:pt x="2930" y="3297"/>
                    <a:pt x="2806" y="3297"/>
                  </a:cubicBezTo>
                  <a:cubicBezTo>
                    <a:pt x="2721" y="3297"/>
                    <a:pt x="2627" y="3326"/>
                    <a:pt x="2583" y="3382"/>
                  </a:cubicBezTo>
                  <a:cubicBezTo>
                    <a:pt x="2357" y="3666"/>
                    <a:pt x="2092" y="3931"/>
                    <a:pt x="1787" y="4128"/>
                  </a:cubicBezTo>
                  <a:cubicBezTo>
                    <a:pt x="1631" y="4225"/>
                    <a:pt x="1452" y="4316"/>
                    <a:pt x="1268" y="4316"/>
                  </a:cubicBezTo>
                  <a:cubicBezTo>
                    <a:pt x="1209" y="4316"/>
                    <a:pt x="1150" y="4306"/>
                    <a:pt x="1090" y="4285"/>
                  </a:cubicBezTo>
                  <a:cubicBezTo>
                    <a:pt x="874" y="4206"/>
                    <a:pt x="589" y="3892"/>
                    <a:pt x="599" y="3637"/>
                  </a:cubicBezTo>
                  <a:cubicBezTo>
                    <a:pt x="619" y="3234"/>
                    <a:pt x="1365" y="3126"/>
                    <a:pt x="1660" y="3067"/>
                  </a:cubicBezTo>
                  <a:cubicBezTo>
                    <a:pt x="1974" y="3008"/>
                    <a:pt x="2288" y="2969"/>
                    <a:pt x="2612" y="2950"/>
                  </a:cubicBezTo>
                  <a:cubicBezTo>
                    <a:pt x="2830" y="2931"/>
                    <a:pt x="2948" y="2664"/>
                    <a:pt x="2689" y="2664"/>
                  </a:cubicBezTo>
                  <a:cubicBezTo>
                    <a:pt x="2680" y="2664"/>
                    <a:pt x="2671" y="2664"/>
                    <a:pt x="2661" y="2665"/>
                  </a:cubicBezTo>
                  <a:cubicBezTo>
                    <a:pt x="2497" y="2676"/>
                    <a:pt x="2309" y="2686"/>
                    <a:pt x="2114" y="2686"/>
                  </a:cubicBezTo>
                  <a:cubicBezTo>
                    <a:pt x="1617" y="2686"/>
                    <a:pt x="1070" y="2620"/>
                    <a:pt x="746" y="2331"/>
                  </a:cubicBezTo>
                  <a:cubicBezTo>
                    <a:pt x="472" y="2086"/>
                    <a:pt x="540" y="1457"/>
                    <a:pt x="913" y="1339"/>
                  </a:cubicBezTo>
                  <a:cubicBezTo>
                    <a:pt x="962" y="1325"/>
                    <a:pt x="1013" y="1318"/>
                    <a:pt x="1065" y="1318"/>
                  </a:cubicBezTo>
                  <a:cubicBezTo>
                    <a:pt x="1436" y="1318"/>
                    <a:pt x="1881" y="1650"/>
                    <a:pt x="2131" y="1830"/>
                  </a:cubicBezTo>
                  <a:cubicBezTo>
                    <a:pt x="2416" y="2036"/>
                    <a:pt x="2691" y="2262"/>
                    <a:pt x="2946" y="2518"/>
                  </a:cubicBezTo>
                  <a:cubicBezTo>
                    <a:pt x="2976" y="2547"/>
                    <a:pt x="3024" y="2560"/>
                    <a:pt x="3078" y="2560"/>
                  </a:cubicBezTo>
                  <a:cubicBezTo>
                    <a:pt x="3237" y="2560"/>
                    <a:pt x="3441" y="2448"/>
                    <a:pt x="3339" y="2331"/>
                  </a:cubicBezTo>
                  <a:cubicBezTo>
                    <a:pt x="3162" y="2125"/>
                    <a:pt x="3005" y="1899"/>
                    <a:pt x="2867" y="1663"/>
                  </a:cubicBezTo>
                  <a:cubicBezTo>
                    <a:pt x="2691" y="1369"/>
                    <a:pt x="2406" y="848"/>
                    <a:pt x="2642" y="514"/>
                  </a:cubicBezTo>
                  <a:cubicBezTo>
                    <a:pt x="2755" y="353"/>
                    <a:pt x="2937" y="280"/>
                    <a:pt x="3122" y="280"/>
                  </a:cubicBezTo>
                  <a:close/>
                  <a:moveTo>
                    <a:pt x="3288" y="0"/>
                  </a:moveTo>
                  <a:cubicBezTo>
                    <a:pt x="3026" y="0"/>
                    <a:pt x="2759" y="75"/>
                    <a:pt x="2553" y="190"/>
                  </a:cubicBezTo>
                  <a:cubicBezTo>
                    <a:pt x="2072" y="456"/>
                    <a:pt x="2062" y="956"/>
                    <a:pt x="2249" y="1418"/>
                  </a:cubicBezTo>
                  <a:cubicBezTo>
                    <a:pt x="2259" y="1428"/>
                    <a:pt x="2259" y="1447"/>
                    <a:pt x="2268" y="1457"/>
                  </a:cubicBezTo>
                  <a:cubicBezTo>
                    <a:pt x="1926" y="1237"/>
                    <a:pt x="1530" y="1038"/>
                    <a:pt x="1130" y="1038"/>
                  </a:cubicBezTo>
                  <a:cubicBezTo>
                    <a:pt x="1048" y="1038"/>
                    <a:pt x="966" y="1046"/>
                    <a:pt x="884" y="1064"/>
                  </a:cubicBezTo>
                  <a:cubicBezTo>
                    <a:pt x="413" y="1182"/>
                    <a:pt x="10" y="1732"/>
                    <a:pt x="167" y="2233"/>
                  </a:cubicBezTo>
                  <a:cubicBezTo>
                    <a:pt x="305" y="2665"/>
                    <a:pt x="835" y="2812"/>
                    <a:pt x="1247" y="2881"/>
                  </a:cubicBezTo>
                  <a:cubicBezTo>
                    <a:pt x="933" y="2969"/>
                    <a:pt x="619" y="3077"/>
                    <a:pt x="383" y="3293"/>
                  </a:cubicBezTo>
                  <a:cubicBezTo>
                    <a:pt x="0" y="3637"/>
                    <a:pt x="206" y="4118"/>
                    <a:pt x="570" y="4403"/>
                  </a:cubicBezTo>
                  <a:cubicBezTo>
                    <a:pt x="746" y="4546"/>
                    <a:pt x="948" y="4604"/>
                    <a:pt x="1154" y="4604"/>
                  </a:cubicBezTo>
                  <a:cubicBezTo>
                    <a:pt x="1429" y="4604"/>
                    <a:pt x="1713" y="4500"/>
                    <a:pt x="1954" y="4354"/>
                  </a:cubicBezTo>
                  <a:lnTo>
                    <a:pt x="1954" y="4354"/>
                  </a:lnTo>
                  <a:cubicBezTo>
                    <a:pt x="1768" y="4717"/>
                    <a:pt x="1601" y="5149"/>
                    <a:pt x="1699" y="5542"/>
                  </a:cubicBezTo>
                  <a:cubicBezTo>
                    <a:pt x="1797" y="5919"/>
                    <a:pt x="2191" y="6125"/>
                    <a:pt x="2564" y="6125"/>
                  </a:cubicBezTo>
                  <a:cubicBezTo>
                    <a:pt x="2637" y="6125"/>
                    <a:pt x="2710" y="6118"/>
                    <a:pt x="2779" y="6101"/>
                  </a:cubicBezTo>
                  <a:cubicBezTo>
                    <a:pt x="3182" y="6003"/>
                    <a:pt x="3417" y="5689"/>
                    <a:pt x="3565" y="5326"/>
                  </a:cubicBezTo>
                  <a:cubicBezTo>
                    <a:pt x="3682" y="5493"/>
                    <a:pt x="3849" y="5620"/>
                    <a:pt x="4095" y="5660"/>
                  </a:cubicBezTo>
                  <a:cubicBezTo>
                    <a:pt x="4180" y="5674"/>
                    <a:pt x="4276" y="5683"/>
                    <a:pt x="4376" y="5683"/>
                  </a:cubicBezTo>
                  <a:cubicBezTo>
                    <a:pt x="4740" y="5683"/>
                    <a:pt x="5161" y="5572"/>
                    <a:pt x="5322" y="5257"/>
                  </a:cubicBezTo>
                  <a:cubicBezTo>
                    <a:pt x="5440" y="5021"/>
                    <a:pt x="5352" y="4746"/>
                    <a:pt x="5234" y="4501"/>
                  </a:cubicBezTo>
                  <a:lnTo>
                    <a:pt x="5234" y="4501"/>
                  </a:lnTo>
                  <a:cubicBezTo>
                    <a:pt x="5416" y="4583"/>
                    <a:pt x="5605" y="4634"/>
                    <a:pt x="5791" y="4634"/>
                  </a:cubicBezTo>
                  <a:cubicBezTo>
                    <a:pt x="5915" y="4634"/>
                    <a:pt x="6038" y="4611"/>
                    <a:pt x="6157" y="4560"/>
                  </a:cubicBezTo>
                  <a:cubicBezTo>
                    <a:pt x="6569" y="4383"/>
                    <a:pt x="6805" y="3794"/>
                    <a:pt x="6579" y="3401"/>
                  </a:cubicBezTo>
                  <a:cubicBezTo>
                    <a:pt x="6402" y="3087"/>
                    <a:pt x="6009" y="2969"/>
                    <a:pt x="5656" y="2910"/>
                  </a:cubicBezTo>
                  <a:cubicBezTo>
                    <a:pt x="5941" y="2802"/>
                    <a:pt x="6196" y="2655"/>
                    <a:pt x="6363" y="2429"/>
                  </a:cubicBezTo>
                  <a:cubicBezTo>
                    <a:pt x="6677" y="2036"/>
                    <a:pt x="6383" y="1526"/>
                    <a:pt x="6019" y="1271"/>
                  </a:cubicBezTo>
                  <a:cubicBezTo>
                    <a:pt x="5856" y="1156"/>
                    <a:pt x="5680" y="1107"/>
                    <a:pt x="5503" y="1107"/>
                  </a:cubicBezTo>
                  <a:cubicBezTo>
                    <a:pt x="5181" y="1107"/>
                    <a:pt x="4855" y="1268"/>
                    <a:pt x="4595" y="1477"/>
                  </a:cubicBezTo>
                  <a:cubicBezTo>
                    <a:pt x="4507" y="1565"/>
                    <a:pt x="4409" y="1653"/>
                    <a:pt x="4321" y="1742"/>
                  </a:cubicBezTo>
                  <a:cubicBezTo>
                    <a:pt x="4370" y="1212"/>
                    <a:pt x="4330" y="642"/>
                    <a:pt x="4016" y="289"/>
                  </a:cubicBezTo>
                  <a:cubicBezTo>
                    <a:pt x="3830" y="83"/>
                    <a:pt x="3562" y="0"/>
                    <a:pt x="3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7" name="Google Shape;4077;p21"/>
            <p:cNvSpPr/>
            <p:nvPr/>
          </p:nvSpPr>
          <p:spPr>
            <a:xfrm>
              <a:off x="7232778" y="2364613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4167" y="281"/>
                  </a:moveTo>
                  <a:cubicBezTo>
                    <a:pt x="4259" y="281"/>
                    <a:pt x="4363" y="317"/>
                    <a:pt x="4478" y="399"/>
                  </a:cubicBezTo>
                  <a:cubicBezTo>
                    <a:pt x="5156" y="880"/>
                    <a:pt x="4223" y="2195"/>
                    <a:pt x="3869" y="2637"/>
                  </a:cubicBezTo>
                  <a:cubicBezTo>
                    <a:pt x="3770" y="2760"/>
                    <a:pt x="3875" y="2820"/>
                    <a:pt x="3999" y="2820"/>
                  </a:cubicBezTo>
                  <a:cubicBezTo>
                    <a:pt x="4084" y="2820"/>
                    <a:pt x="4179" y="2791"/>
                    <a:pt x="4223" y="2735"/>
                  </a:cubicBezTo>
                  <a:cubicBezTo>
                    <a:pt x="4449" y="2451"/>
                    <a:pt x="4723" y="2186"/>
                    <a:pt x="5028" y="1989"/>
                  </a:cubicBezTo>
                  <a:cubicBezTo>
                    <a:pt x="5177" y="1893"/>
                    <a:pt x="5354" y="1801"/>
                    <a:pt x="5538" y="1801"/>
                  </a:cubicBezTo>
                  <a:cubicBezTo>
                    <a:pt x="5596" y="1801"/>
                    <a:pt x="5656" y="1811"/>
                    <a:pt x="5715" y="1832"/>
                  </a:cubicBezTo>
                  <a:cubicBezTo>
                    <a:pt x="5931" y="1911"/>
                    <a:pt x="6216" y="2235"/>
                    <a:pt x="6206" y="2480"/>
                  </a:cubicBezTo>
                  <a:cubicBezTo>
                    <a:pt x="6187" y="2883"/>
                    <a:pt x="5440" y="2991"/>
                    <a:pt x="5146" y="3050"/>
                  </a:cubicBezTo>
                  <a:cubicBezTo>
                    <a:pt x="4831" y="3109"/>
                    <a:pt x="4517" y="3148"/>
                    <a:pt x="4193" y="3168"/>
                  </a:cubicBezTo>
                  <a:cubicBezTo>
                    <a:pt x="3975" y="3187"/>
                    <a:pt x="3858" y="3453"/>
                    <a:pt x="4125" y="3453"/>
                  </a:cubicBezTo>
                  <a:cubicBezTo>
                    <a:pt x="4134" y="3453"/>
                    <a:pt x="4144" y="3453"/>
                    <a:pt x="4154" y="3452"/>
                  </a:cubicBezTo>
                  <a:cubicBezTo>
                    <a:pt x="4313" y="3441"/>
                    <a:pt x="4497" y="3431"/>
                    <a:pt x="4689" y="3431"/>
                  </a:cubicBezTo>
                  <a:cubicBezTo>
                    <a:pt x="5184" y="3431"/>
                    <a:pt x="5733" y="3499"/>
                    <a:pt x="6059" y="3796"/>
                  </a:cubicBezTo>
                  <a:cubicBezTo>
                    <a:pt x="6334" y="4032"/>
                    <a:pt x="6265" y="4660"/>
                    <a:pt x="5892" y="4778"/>
                  </a:cubicBezTo>
                  <a:cubicBezTo>
                    <a:pt x="5842" y="4794"/>
                    <a:pt x="5790" y="4802"/>
                    <a:pt x="5735" y="4802"/>
                  </a:cubicBezTo>
                  <a:cubicBezTo>
                    <a:pt x="5371" y="4802"/>
                    <a:pt x="4922" y="4466"/>
                    <a:pt x="4674" y="4287"/>
                  </a:cubicBezTo>
                  <a:cubicBezTo>
                    <a:pt x="4390" y="4081"/>
                    <a:pt x="4115" y="3855"/>
                    <a:pt x="3869" y="3609"/>
                  </a:cubicBezTo>
                  <a:cubicBezTo>
                    <a:pt x="3838" y="3575"/>
                    <a:pt x="3785" y="3561"/>
                    <a:pt x="3727" y="3561"/>
                  </a:cubicBezTo>
                  <a:cubicBezTo>
                    <a:pt x="3566" y="3561"/>
                    <a:pt x="3366" y="3671"/>
                    <a:pt x="3467" y="3786"/>
                  </a:cubicBezTo>
                  <a:cubicBezTo>
                    <a:pt x="3643" y="3992"/>
                    <a:pt x="3801" y="4218"/>
                    <a:pt x="3948" y="4454"/>
                  </a:cubicBezTo>
                  <a:cubicBezTo>
                    <a:pt x="4115" y="4748"/>
                    <a:pt x="4399" y="5279"/>
                    <a:pt x="4164" y="5603"/>
                  </a:cubicBezTo>
                  <a:cubicBezTo>
                    <a:pt x="4050" y="5764"/>
                    <a:pt x="3870" y="5837"/>
                    <a:pt x="3687" y="5837"/>
                  </a:cubicBezTo>
                  <a:cubicBezTo>
                    <a:pt x="3460" y="5837"/>
                    <a:pt x="3228" y="5725"/>
                    <a:pt x="3113" y="5534"/>
                  </a:cubicBezTo>
                  <a:cubicBezTo>
                    <a:pt x="2907" y="5200"/>
                    <a:pt x="2907" y="4758"/>
                    <a:pt x="2936" y="4385"/>
                  </a:cubicBezTo>
                  <a:cubicBezTo>
                    <a:pt x="2946" y="4110"/>
                    <a:pt x="2986" y="3835"/>
                    <a:pt x="3044" y="3570"/>
                  </a:cubicBezTo>
                  <a:cubicBezTo>
                    <a:pt x="3065" y="3488"/>
                    <a:pt x="3005" y="3457"/>
                    <a:pt x="2924" y="3457"/>
                  </a:cubicBezTo>
                  <a:cubicBezTo>
                    <a:pt x="2811" y="3457"/>
                    <a:pt x="2657" y="3517"/>
                    <a:pt x="2622" y="3580"/>
                  </a:cubicBezTo>
                  <a:cubicBezTo>
                    <a:pt x="2446" y="3904"/>
                    <a:pt x="2210" y="4218"/>
                    <a:pt x="1925" y="4464"/>
                  </a:cubicBezTo>
                  <a:cubicBezTo>
                    <a:pt x="1782" y="4591"/>
                    <a:pt x="1608" y="4724"/>
                    <a:pt x="1416" y="4724"/>
                  </a:cubicBezTo>
                  <a:cubicBezTo>
                    <a:pt x="1371" y="4724"/>
                    <a:pt x="1324" y="4716"/>
                    <a:pt x="1277" y="4699"/>
                  </a:cubicBezTo>
                  <a:cubicBezTo>
                    <a:pt x="1032" y="4611"/>
                    <a:pt x="776" y="4307"/>
                    <a:pt x="737" y="4051"/>
                  </a:cubicBezTo>
                  <a:cubicBezTo>
                    <a:pt x="649" y="3384"/>
                    <a:pt x="2043" y="3256"/>
                    <a:pt x="2485" y="3226"/>
                  </a:cubicBezTo>
                  <a:cubicBezTo>
                    <a:pt x="2700" y="3198"/>
                    <a:pt x="2817" y="2940"/>
                    <a:pt x="2574" y="2940"/>
                  </a:cubicBezTo>
                  <a:cubicBezTo>
                    <a:pt x="2562" y="2940"/>
                    <a:pt x="2548" y="2940"/>
                    <a:pt x="2534" y="2942"/>
                  </a:cubicBezTo>
                  <a:cubicBezTo>
                    <a:pt x="2436" y="2952"/>
                    <a:pt x="2318" y="2961"/>
                    <a:pt x="2210" y="2971"/>
                  </a:cubicBezTo>
                  <a:cubicBezTo>
                    <a:pt x="2096" y="2980"/>
                    <a:pt x="1971" y="2986"/>
                    <a:pt x="1841" y="2986"/>
                  </a:cubicBezTo>
                  <a:cubicBezTo>
                    <a:pt x="1257" y="2986"/>
                    <a:pt x="596" y="2864"/>
                    <a:pt x="580" y="2333"/>
                  </a:cubicBezTo>
                  <a:cubicBezTo>
                    <a:pt x="580" y="2137"/>
                    <a:pt x="658" y="1813"/>
                    <a:pt x="874" y="1783"/>
                  </a:cubicBezTo>
                  <a:cubicBezTo>
                    <a:pt x="895" y="1779"/>
                    <a:pt x="915" y="1778"/>
                    <a:pt x="936" y="1778"/>
                  </a:cubicBezTo>
                  <a:cubicBezTo>
                    <a:pt x="1143" y="1778"/>
                    <a:pt x="1392" y="1939"/>
                    <a:pt x="1552" y="2029"/>
                  </a:cubicBezTo>
                  <a:cubicBezTo>
                    <a:pt x="1866" y="2225"/>
                    <a:pt x="2151" y="2461"/>
                    <a:pt x="2406" y="2716"/>
                  </a:cubicBezTo>
                  <a:cubicBezTo>
                    <a:pt x="2438" y="2744"/>
                    <a:pt x="2486" y="2757"/>
                    <a:pt x="2539" y="2757"/>
                  </a:cubicBezTo>
                  <a:cubicBezTo>
                    <a:pt x="2649" y="2757"/>
                    <a:pt x="2779" y="2704"/>
                    <a:pt x="2819" y="2637"/>
                  </a:cubicBezTo>
                  <a:cubicBezTo>
                    <a:pt x="2838" y="2598"/>
                    <a:pt x="2838" y="2569"/>
                    <a:pt x="2809" y="2529"/>
                  </a:cubicBezTo>
                  <a:cubicBezTo>
                    <a:pt x="2603" y="2333"/>
                    <a:pt x="2426" y="2117"/>
                    <a:pt x="2259" y="1881"/>
                  </a:cubicBezTo>
                  <a:cubicBezTo>
                    <a:pt x="2092" y="1665"/>
                    <a:pt x="1660" y="1076"/>
                    <a:pt x="1955" y="821"/>
                  </a:cubicBezTo>
                  <a:cubicBezTo>
                    <a:pt x="2040" y="746"/>
                    <a:pt x="2178" y="714"/>
                    <a:pt x="2317" y="714"/>
                  </a:cubicBezTo>
                  <a:cubicBezTo>
                    <a:pt x="2451" y="714"/>
                    <a:pt x="2585" y="743"/>
                    <a:pt x="2671" y="791"/>
                  </a:cubicBezTo>
                  <a:cubicBezTo>
                    <a:pt x="2848" y="890"/>
                    <a:pt x="2946" y="1066"/>
                    <a:pt x="2986" y="1253"/>
                  </a:cubicBezTo>
                  <a:cubicBezTo>
                    <a:pt x="3015" y="1380"/>
                    <a:pt x="3025" y="1498"/>
                    <a:pt x="3025" y="1626"/>
                  </a:cubicBezTo>
                  <a:cubicBezTo>
                    <a:pt x="3005" y="1763"/>
                    <a:pt x="2986" y="1891"/>
                    <a:pt x="2986" y="2029"/>
                  </a:cubicBezTo>
                  <a:cubicBezTo>
                    <a:pt x="2981" y="2114"/>
                    <a:pt x="3051" y="2149"/>
                    <a:pt x="3135" y="2149"/>
                  </a:cubicBezTo>
                  <a:cubicBezTo>
                    <a:pt x="3253" y="2149"/>
                    <a:pt x="3400" y="2081"/>
                    <a:pt x="3418" y="1989"/>
                  </a:cubicBezTo>
                  <a:cubicBezTo>
                    <a:pt x="3447" y="1852"/>
                    <a:pt x="3467" y="1704"/>
                    <a:pt x="3467" y="1557"/>
                  </a:cubicBezTo>
                  <a:cubicBezTo>
                    <a:pt x="3547" y="1018"/>
                    <a:pt x="3746" y="281"/>
                    <a:pt x="4167" y="281"/>
                  </a:cubicBezTo>
                  <a:close/>
                  <a:moveTo>
                    <a:pt x="4248" y="1"/>
                  </a:moveTo>
                  <a:cubicBezTo>
                    <a:pt x="4172" y="1"/>
                    <a:pt x="4098" y="9"/>
                    <a:pt x="4026" y="25"/>
                  </a:cubicBezTo>
                  <a:cubicBezTo>
                    <a:pt x="3624" y="114"/>
                    <a:pt x="3398" y="438"/>
                    <a:pt x="3251" y="791"/>
                  </a:cubicBezTo>
                  <a:cubicBezTo>
                    <a:pt x="3123" y="624"/>
                    <a:pt x="2956" y="497"/>
                    <a:pt x="2711" y="457"/>
                  </a:cubicBezTo>
                  <a:cubicBezTo>
                    <a:pt x="2626" y="443"/>
                    <a:pt x="2529" y="434"/>
                    <a:pt x="2429" y="434"/>
                  </a:cubicBezTo>
                  <a:cubicBezTo>
                    <a:pt x="2066" y="434"/>
                    <a:pt x="1647" y="545"/>
                    <a:pt x="1493" y="860"/>
                  </a:cubicBezTo>
                  <a:cubicBezTo>
                    <a:pt x="1365" y="1106"/>
                    <a:pt x="1454" y="1371"/>
                    <a:pt x="1572" y="1616"/>
                  </a:cubicBezTo>
                  <a:cubicBezTo>
                    <a:pt x="1389" y="1534"/>
                    <a:pt x="1204" y="1483"/>
                    <a:pt x="1019" y="1483"/>
                  </a:cubicBezTo>
                  <a:cubicBezTo>
                    <a:pt x="895" y="1483"/>
                    <a:pt x="771" y="1506"/>
                    <a:pt x="649" y="1557"/>
                  </a:cubicBezTo>
                  <a:cubicBezTo>
                    <a:pt x="246" y="1734"/>
                    <a:pt x="1" y="2323"/>
                    <a:pt x="236" y="2726"/>
                  </a:cubicBezTo>
                  <a:cubicBezTo>
                    <a:pt x="413" y="3030"/>
                    <a:pt x="796" y="3148"/>
                    <a:pt x="1149" y="3207"/>
                  </a:cubicBezTo>
                  <a:cubicBezTo>
                    <a:pt x="865" y="3315"/>
                    <a:pt x="609" y="3472"/>
                    <a:pt x="442" y="3688"/>
                  </a:cubicBezTo>
                  <a:cubicBezTo>
                    <a:pt x="128" y="4090"/>
                    <a:pt x="423" y="4591"/>
                    <a:pt x="786" y="4847"/>
                  </a:cubicBezTo>
                  <a:cubicBezTo>
                    <a:pt x="950" y="4961"/>
                    <a:pt x="1127" y="5010"/>
                    <a:pt x="1305" y="5010"/>
                  </a:cubicBezTo>
                  <a:cubicBezTo>
                    <a:pt x="1629" y="5010"/>
                    <a:pt x="1956" y="4850"/>
                    <a:pt x="2210" y="4640"/>
                  </a:cubicBezTo>
                  <a:cubicBezTo>
                    <a:pt x="2308" y="4562"/>
                    <a:pt x="2396" y="4464"/>
                    <a:pt x="2485" y="4375"/>
                  </a:cubicBezTo>
                  <a:lnTo>
                    <a:pt x="2485" y="4375"/>
                  </a:lnTo>
                  <a:cubicBezTo>
                    <a:pt x="2436" y="4905"/>
                    <a:pt x="2475" y="5475"/>
                    <a:pt x="2799" y="5828"/>
                  </a:cubicBezTo>
                  <a:cubicBezTo>
                    <a:pt x="2981" y="6036"/>
                    <a:pt x="3249" y="6121"/>
                    <a:pt x="3526" y="6121"/>
                  </a:cubicBezTo>
                  <a:cubicBezTo>
                    <a:pt x="3785" y="6121"/>
                    <a:pt x="4053" y="6046"/>
                    <a:pt x="4262" y="5927"/>
                  </a:cubicBezTo>
                  <a:cubicBezTo>
                    <a:pt x="4733" y="5662"/>
                    <a:pt x="4743" y="5161"/>
                    <a:pt x="4557" y="4699"/>
                  </a:cubicBezTo>
                  <a:cubicBezTo>
                    <a:pt x="4557" y="4689"/>
                    <a:pt x="4547" y="4670"/>
                    <a:pt x="4537" y="4660"/>
                  </a:cubicBezTo>
                  <a:lnTo>
                    <a:pt x="4537" y="4660"/>
                  </a:lnTo>
                  <a:cubicBezTo>
                    <a:pt x="4879" y="4880"/>
                    <a:pt x="5275" y="5080"/>
                    <a:pt x="5675" y="5080"/>
                  </a:cubicBezTo>
                  <a:cubicBezTo>
                    <a:pt x="5757" y="5080"/>
                    <a:pt x="5839" y="5071"/>
                    <a:pt x="5921" y="5053"/>
                  </a:cubicBezTo>
                  <a:cubicBezTo>
                    <a:pt x="6403" y="4945"/>
                    <a:pt x="6805" y="4385"/>
                    <a:pt x="6638" y="3894"/>
                  </a:cubicBezTo>
                  <a:cubicBezTo>
                    <a:pt x="6501" y="3452"/>
                    <a:pt x="5970" y="3305"/>
                    <a:pt x="5558" y="3236"/>
                  </a:cubicBezTo>
                  <a:cubicBezTo>
                    <a:pt x="5872" y="3158"/>
                    <a:pt x="6187" y="3040"/>
                    <a:pt x="6422" y="2824"/>
                  </a:cubicBezTo>
                  <a:cubicBezTo>
                    <a:pt x="6805" y="2480"/>
                    <a:pt x="6599" y="2009"/>
                    <a:pt x="6245" y="1714"/>
                  </a:cubicBezTo>
                  <a:cubicBezTo>
                    <a:pt x="6067" y="1573"/>
                    <a:pt x="5865" y="1516"/>
                    <a:pt x="5660" y="1516"/>
                  </a:cubicBezTo>
                  <a:cubicBezTo>
                    <a:pt x="5381" y="1516"/>
                    <a:pt x="5095" y="1622"/>
                    <a:pt x="4851" y="1763"/>
                  </a:cubicBezTo>
                  <a:cubicBezTo>
                    <a:pt x="5038" y="1400"/>
                    <a:pt x="5205" y="968"/>
                    <a:pt x="5106" y="575"/>
                  </a:cubicBezTo>
                  <a:cubicBezTo>
                    <a:pt x="5017" y="200"/>
                    <a:pt x="4621" y="1"/>
                    <a:pt x="4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8" name="Google Shape;4078;p21"/>
            <p:cNvSpPr/>
            <p:nvPr/>
          </p:nvSpPr>
          <p:spPr>
            <a:xfrm>
              <a:off x="7572691" y="2356098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24" y="280"/>
                  </a:moveTo>
                  <a:cubicBezTo>
                    <a:pt x="3353" y="280"/>
                    <a:pt x="3588" y="393"/>
                    <a:pt x="3702" y="583"/>
                  </a:cubicBezTo>
                  <a:cubicBezTo>
                    <a:pt x="3899" y="917"/>
                    <a:pt x="3899" y="1359"/>
                    <a:pt x="3879" y="1732"/>
                  </a:cubicBezTo>
                  <a:cubicBezTo>
                    <a:pt x="3859" y="2007"/>
                    <a:pt x="3830" y="2282"/>
                    <a:pt x="3761" y="2547"/>
                  </a:cubicBezTo>
                  <a:cubicBezTo>
                    <a:pt x="3741" y="2629"/>
                    <a:pt x="3801" y="2660"/>
                    <a:pt x="3882" y="2660"/>
                  </a:cubicBezTo>
                  <a:cubicBezTo>
                    <a:pt x="3995" y="2660"/>
                    <a:pt x="4149" y="2600"/>
                    <a:pt x="4183" y="2537"/>
                  </a:cubicBezTo>
                  <a:cubicBezTo>
                    <a:pt x="4370" y="2213"/>
                    <a:pt x="4596" y="1899"/>
                    <a:pt x="4881" y="1653"/>
                  </a:cubicBezTo>
                  <a:cubicBezTo>
                    <a:pt x="5023" y="1527"/>
                    <a:pt x="5198" y="1393"/>
                    <a:pt x="5395" y="1393"/>
                  </a:cubicBezTo>
                  <a:cubicBezTo>
                    <a:pt x="5441" y="1393"/>
                    <a:pt x="5489" y="1401"/>
                    <a:pt x="5538" y="1418"/>
                  </a:cubicBezTo>
                  <a:cubicBezTo>
                    <a:pt x="5774" y="1506"/>
                    <a:pt x="6039" y="1811"/>
                    <a:pt x="6069" y="2066"/>
                  </a:cubicBezTo>
                  <a:cubicBezTo>
                    <a:pt x="6157" y="2734"/>
                    <a:pt x="4773" y="2861"/>
                    <a:pt x="4321" y="2891"/>
                  </a:cubicBezTo>
                  <a:cubicBezTo>
                    <a:pt x="4106" y="2919"/>
                    <a:pt x="3989" y="3178"/>
                    <a:pt x="4240" y="3178"/>
                  </a:cubicBezTo>
                  <a:cubicBezTo>
                    <a:pt x="4253" y="3178"/>
                    <a:pt x="4267" y="3177"/>
                    <a:pt x="4282" y="3175"/>
                  </a:cubicBezTo>
                  <a:cubicBezTo>
                    <a:pt x="4380" y="3166"/>
                    <a:pt x="4488" y="3156"/>
                    <a:pt x="4606" y="3146"/>
                  </a:cubicBezTo>
                  <a:cubicBezTo>
                    <a:pt x="4711" y="3139"/>
                    <a:pt x="4827" y="3135"/>
                    <a:pt x="4946" y="3135"/>
                  </a:cubicBezTo>
                  <a:cubicBezTo>
                    <a:pt x="5530" y="3135"/>
                    <a:pt x="6209" y="3246"/>
                    <a:pt x="6226" y="3784"/>
                  </a:cubicBezTo>
                  <a:cubicBezTo>
                    <a:pt x="6236" y="3981"/>
                    <a:pt x="6147" y="4305"/>
                    <a:pt x="5931" y="4344"/>
                  </a:cubicBezTo>
                  <a:cubicBezTo>
                    <a:pt x="5916" y="4346"/>
                    <a:pt x="5900" y="4347"/>
                    <a:pt x="5884" y="4347"/>
                  </a:cubicBezTo>
                  <a:cubicBezTo>
                    <a:pt x="5675" y="4347"/>
                    <a:pt x="5418" y="4180"/>
                    <a:pt x="5264" y="4089"/>
                  </a:cubicBezTo>
                  <a:cubicBezTo>
                    <a:pt x="4949" y="3892"/>
                    <a:pt x="4655" y="3666"/>
                    <a:pt x="4399" y="3411"/>
                  </a:cubicBezTo>
                  <a:cubicBezTo>
                    <a:pt x="4370" y="3378"/>
                    <a:pt x="4321" y="3364"/>
                    <a:pt x="4266" y="3364"/>
                  </a:cubicBezTo>
                  <a:cubicBezTo>
                    <a:pt x="4160" y="3364"/>
                    <a:pt x="4033" y="3418"/>
                    <a:pt x="3987" y="3490"/>
                  </a:cubicBezTo>
                  <a:cubicBezTo>
                    <a:pt x="3967" y="3519"/>
                    <a:pt x="3967" y="3558"/>
                    <a:pt x="4007" y="3588"/>
                  </a:cubicBezTo>
                  <a:cubicBezTo>
                    <a:pt x="4203" y="3784"/>
                    <a:pt x="4390" y="4010"/>
                    <a:pt x="4557" y="4236"/>
                  </a:cubicBezTo>
                  <a:cubicBezTo>
                    <a:pt x="4714" y="4452"/>
                    <a:pt x="5146" y="5041"/>
                    <a:pt x="4851" y="5306"/>
                  </a:cubicBezTo>
                  <a:cubicBezTo>
                    <a:pt x="4768" y="5375"/>
                    <a:pt x="4635" y="5404"/>
                    <a:pt x="4500" y="5404"/>
                  </a:cubicBezTo>
                  <a:cubicBezTo>
                    <a:pt x="4365" y="5404"/>
                    <a:pt x="4228" y="5375"/>
                    <a:pt x="4134" y="5326"/>
                  </a:cubicBezTo>
                  <a:cubicBezTo>
                    <a:pt x="3958" y="5228"/>
                    <a:pt x="3869" y="5051"/>
                    <a:pt x="3820" y="4864"/>
                  </a:cubicBezTo>
                  <a:cubicBezTo>
                    <a:pt x="3791" y="4746"/>
                    <a:pt x="3781" y="4619"/>
                    <a:pt x="3781" y="4491"/>
                  </a:cubicBezTo>
                  <a:cubicBezTo>
                    <a:pt x="3801" y="4354"/>
                    <a:pt x="3820" y="4226"/>
                    <a:pt x="3830" y="4089"/>
                  </a:cubicBezTo>
                  <a:cubicBezTo>
                    <a:pt x="3834" y="4004"/>
                    <a:pt x="3766" y="3969"/>
                    <a:pt x="3683" y="3969"/>
                  </a:cubicBezTo>
                  <a:cubicBezTo>
                    <a:pt x="3563" y="3969"/>
                    <a:pt x="3411" y="4040"/>
                    <a:pt x="3388" y="4138"/>
                  </a:cubicBezTo>
                  <a:cubicBezTo>
                    <a:pt x="3359" y="4265"/>
                    <a:pt x="3349" y="4413"/>
                    <a:pt x="3349" y="4560"/>
                  </a:cubicBezTo>
                  <a:cubicBezTo>
                    <a:pt x="3268" y="5099"/>
                    <a:pt x="3069" y="5836"/>
                    <a:pt x="2649" y="5836"/>
                  </a:cubicBezTo>
                  <a:cubicBezTo>
                    <a:pt x="2556" y="5836"/>
                    <a:pt x="2453" y="5800"/>
                    <a:pt x="2337" y="5719"/>
                  </a:cubicBezTo>
                  <a:cubicBezTo>
                    <a:pt x="1650" y="5237"/>
                    <a:pt x="2593" y="3922"/>
                    <a:pt x="2936" y="3480"/>
                  </a:cubicBezTo>
                  <a:cubicBezTo>
                    <a:pt x="3035" y="3357"/>
                    <a:pt x="2931" y="3297"/>
                    <a:pt x="2806" y="3297"/>
                  </a:cubicBezTo>
                  <a:cubicBezTo>
                    <a:pt x="2721" y="3297"/>
                    <a:pt x="2627" y="3326"/>
                    <a:pt x="2583" y="3382"/>
                  </a:cubicBezTo>
                  <a:cubicBezTo>
                    <a:pt x="2357" y="3666"/>
                    <a:pt x="2092" y="3931"/>
                    <a:pt x="1788" y="4128"/>
                  </a:cubicBezTo>
                  <a:cubicBezTo>
                    <a:pt x="1631" y="4225"/>
                    <a:pt x="1453" y="4316"/>
                    <a:pt x="1273" y="4316"/>
                  </a:cubicBezTo>
                  <a:cubicBezTo>
                    <a:pt x="1215" y="4316"/>
                    <a:pt x="1157" y="4306"/>
                    <a:pt x="1100" y="4285"/>
                  </a:cubicBezTo>
                  <a:cubicBezTo>
                    <a:pt x="884" y="4206"/>
                    <a:pt x="590" y="3892"/>
                    <a:pt x="600" y="3637"/>
                  </a:cubicBezTo>
                  <a:cubicBezTo>
                    <a:pt x="619" y="3234"/>
                    <a:pt x="1375" y="3126"/>
                    <a:pt x="1660" y="3067"/>
                  </a:cubicBezTo>
                  <a:cubicBezTo>
                    <a:pt x="1974" y="3008"/>
                    <a:pt x="2298" y="2969"/>
                    <a:pt x="2612" y="2950"/>
                  </a:cubicBezTo>
                  <a:cubicBezTo>
                    <a:pt x="2840" y="2931"/>
                    <a:pt x="2949" y="2664"/>
                    <a:pt x="2690" y="2664"/>
                  </a:cubicBezTo>
                  <a:cubicBezTo>
                    <a:pt x="2681" y="2664"/>
                    <a:pt x="2671" y="2664"/>
                    <a:pt x="2662" y="2665"/>
                  </a:cubicBezTo>
                  <a:cubicBezTo>
                    <a:pt x="2498" y="2676"/>
                    <a:pt x="2311" y="2686"/>
                    <a:pt x="2116" y="2686"/>
                  </a:cubicBezTo>
                  <a:cubicBezTo>
                    <a:pt x="1621" y="2686"/>
                    <a:pt x="1078" y="2620"/>
                    <a:pt x="747" y="2331"/>
                  </a:cubicBezTo>
                  <a:cubicBezTo>
                    <a:pt x="482" y="2086"/>
                    <a:pt x="541" y="1457"/>
                    <a:pt x="924" y="1339"/>
                  </a:cubicBezTo>
                  <a:cubicBezTo>
                    <a:pt x="971" y="1325"/>
                    <a:pt x="1021" y="1318"/>
                    <a:pt x="1072" y="1318"/>
                  </a:cubicBezTo>
                  <a:cubicBezTo>
                    <a:pt x="1436" y="1318"/>
                    <a:pt x="1882" y="1650"/>
                    <a:pt x="2131" y="1830"/>
                  </a:cubicBezTo>
                  <a:cubicBezTo>
                    <a:pt x="2426" y="2036"/>
                    <a:pt x="2701" y="2262"/>
                    <a:pt x="2946" y="2518"/>
                  </a:cubicBezTo>
                  <a:cubicBezTo>
                    <a:pt x="2976" y="2547"/>
                    <a:pt x="3025" y="2560"/>
                    <a:pt x="3079" y="2560"/>
                  </a:cubicBezTo>
                  <a:cubicBezTo>
                    <a:pt x="3238" y="2560"/>
                    <a:pt x="3442" y="2448"/>
                    <a:pt x="3339" y="2331"/>
                  </a:cubicBezTo>
                  <a:cubicBezTo>
                    <a:pt x="3162" y="2125"/>
                    <a:pt x="3005" y="1899"/>
                    <a:pt x="2868" y="1663"/>
                  </a:cubicBezTo>
                  <a:cubicBezTo>
                    <a:pt x="2691" y="1369"/>
                    <a:pt x="2416" y="848"/>
                    <a:pt x="2652" y="514"/>
                  </a:cubicBezTo>
                  <a:cubicBezTo>
                    <a:pt x="2761" y="353"/>
                    <a:pt x="2940" y="280"/>
                    <a:pt x="3124" y="280"/>
                  </a:cubicBezTo>
                  <a:close/>
                  <a:moveTo>
                    <a:pt x="3292" y="0"/>
                  </a:moveTo>
                  <a:cubicBezTo>
                    <a:pt x="3032" y="0"/>
                    <a:pt x="2765" y="75"/>
                    <a:pt x="2554" y="190"/>
                  </a:cubicBezTo>
                  <a:cubicBezTo>
                    <a:pt x="2082" y="456"/>
                    <a:pt x="2063" y="956"/>
                    <a:pt x="2249" y="1418"/>
                  </a:cubicBezTo>
                  <a:cubicBezTo>
                    <a:pt x="2259" y="1428"/>
                    <a:pt x="2269" y="1447"/>
                    <a:pt x="2269" y="1457"/>
                  </a:cubicBezTo>
                  <a:cubicBezTo>
                    <a:pt x="1935" y="1237"/>
                    <a:pt x="1533" y="1038"/>
                    <a:pt x="1131" y="1038"/>
                  </a:cubicBezTo>
                  <a:cubicBezTo>
                    <a:pt x="1049" y="1038"/>
                    <a:pt x="966" y="1046"/>
                    <a:pt x="884" y="1064"/>
                  </a:cubicBezTo>
                  <a:cubicBezTo>
                    <a:pt x="413" y="1182"/>
                    <a:pt x="10" y="1732"/>
                    <a:pt x="168" y="2233"/>
                  </a:cubicBezTo>
                  <a:cubicBezTo>
                    <a:pt x="305" y="2665"/>
                    <a:pt x="835" y="2812"/>
                    <a:pt x="1248" y="2881"/>
                  </a:cubicBezTo>
                  <a:cubicBezTo>
                    <a:pt x="933" y="2969"/>
                    <a:pt x="619" y="3077"/>
                    <a:pt x="384" y="3293"/>
                  </a:cubicBezTo>
                  <a:cubicBezTo>
                    <a:pt x="1" y="3637"/>
                    <a:pt x="207" y="4118"/>
                    <a:pt x="570" y="4403"/>
                  </a:cubicBezTo>
                  <a:cubicBezTo>
                    <a:pt x="747" y="4546"/>
                    <a:pt x="948" y="4604"/>
                    <a:pt x="1155" y="4604"/>
                  </a:cubicBezTo>
                  <a:cubicBezTo>
                    <a:pt x="1432" y="4604"/>
                    <a:pt x="1717" y="4500"/>
                    <a:pt x="1964" y="4354"/>
                  </a:cubicBezTo>
                  <a:lnTo>
                    <a:pt x="1964" y="4354"/>
                  </a:lnTo>
                  <a:cubicBezTo>
                    <a:pt x="1778" y="4717"/>
                    <a:pt x="1601" y="5149"/>
                    <a:pt x="1699" y="5542"/>
                  </a:cubicBezTo>
                  <a:cubicBezTo>
                    <a:pt x="1798" y="5919"/>
                    <a:pt x="2191" y="6125"/>
                    <a:pt x="2570" y="6125"/>
                  </a:cubicBezTo>
                  <a:cubicBezTo>
                    <a:pt x="2645" y="6125"/>
                    <a:pt x="2718" y="6118"/>
                    <a:pt x="2789" y="6101"/>
                  </a:cubicBezTo>
                  <a:cubicBezTo>
                    <a:pt x="3182" y="6003"/>
                    <a:pt x="3418" y="5689"/>
                    <a:pt x="3565" y="5326"/>
                  </a:cubicBezTo>
                  <a:cubicBezTo>
                    <a:pt x="3683" y="5493"/>
                    <a:pt x="3859" y="5620"/>
                    <a:pt x="4105" y="5660"/>
                  </a:cubicBezTo>
                  <a:cubicBezTo>
                    <a:pt x="4188" y="5674"/>
                    <a:pt x="4282" y="5683"/>
                    <a:pt x="4381" y="5683"/>
                  </a:cubicBezTo>
                  <a:cubicBezTo>
                    <a:pt x="4740" y="5683"/>
                    <a:pt x="5161" y="5572"/>
                    <a:pt x="5322" y="5257"/>
                  </a:cubicBezTo>
                  <a:cubicBezTo>
                    <a:pt x="5440" y="5021"/>
                    <a:pt x="5362" y="4746"/>
                    <a:pt x="5234" y="4501"/>
                  </a:cubicBezTo>
                  <a:lnTo>
                    <a:pt x="5234" y="4501"/>
                  </a:lnTo>
                  <a:cubicBezTo>
                    <a:pt x="5416" y="4583"/>
                    <a:pt x="5606" y="4634"/>
                    <a:pt x="5791" y="4634"/>
                  </a:cubicBezTo>
                  <a:cubicBezTo>
                    <a:pt x="5916" y="4634"/>
                    <a:pt x="6039" y="4611"/>
                    <a:pt x="6157" y="4560"/>
                  </a:cubicBezTo>
                  <a:cubicBezTo>
                    <a:pt x="6569" y="4383"/>
                    <a:pt x="6805" y="3794"/>
                    <a:pt x="6579" y="3401"/>
                  </a:cubicBezTo>
                  <a:cubicBezTo>
                    <a:pt x="6403" y="3087"/>
                    <a:pt x="6020" y="2969"/>
                    <a:pt x="5666" y="2910"/>
                  </a:cubicBezTo>
                  <a:cubicBezTo>
                    <a:pt x="5951" y="2802"/>
                    <a:pt x="6196" y="2655"/>
                    <a:pt x="6373" y="2429"/>
                  </a:cubicBezTo>
                  <a:cubicBezTo>
                    <a:pt x="6687" y="2036"/>
                    <a:pt x="6393" y="1526"/>
                    <a:pt x="6029" y="1271"/>
                  </a:cubicBezTo>
                  <a:cubicBezTo>
                    <a:pt x="5866" y="1156"/>
                    <a:pt x="5689" y="1107"/>
                    <a:pt x="5511" y="1107"/>
                  </a:cubicBezTo>
                  <a:cubicBezTo>
                    <a:pt x="5186" y="1107"/>
                    <a:pt x="4859" y="1268"/>
                    <a:pt x="4606" y="1477"/>
                  </a:cubicBezTo>
                  <a:cubicBezTo>
                    <a:pt x="4507" y="1565"/>
                    <a:pt x="4419" y="1653"/>
                    <a:pt x="4331" y="1752"/>
                  </a:cubicBezTo>
                  <a:cubicBezTo>
                    <a:pt x="4380" y="1212"/>
                    <a:pt x="4331" y="642"/>
                    <a:pt x="4017" y="289"/>
                  </a:cubicBezTo>
                  <a:cubicBezTo>
                    <a:pt x="3831" y="83"/>
                    <a:pt x="3565" y="0"/>
                    <a:pt x="3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9" name="Google Shape;4079;p21"/>
            <p:cNvSpPr/>
            <p:nvPr/>
          </p:nvSpPr>
          <p:spPr>
            <a:xfrm>
              <a:off x="7912291" y="2364613"/>
              <a:ext cx="211950" cy="190899"/>
            </a:xfrm>
            <a:custGeom>
              <a:avLst/>
              <a:gdLst/>
              <a:ahLst/>
              <a:cxnLst/>
              <a:rect l="l" t="t" r="r" b="b"/>
              <a:pathLst>
                <a:path w="6796" h="6121" extrusionOk="0">
                  <a:moveTo>
                    <a:pt x="4157" y="281"/>
                  </a:moveTo>
                  <a:cubicBezTo>
                    <a:pt x="4250" y="281"/>
                    <a:pt x="4353" y="317"/>
                    <a:pt x="4468" y="399"/>
                  </a:cubicBezTo>
                  <a:cubicBezTo>
                    <a:pt x="5146" y="880"/>
                    <a:pt x="4213" y="2195"/>
                    <a:pt x="3869" y="2637"/>
                  </a:cubicBezTo>
                  <a:cubicBezTo>
                    <a:pt x="3770" y="2760"/>
                    <a:pt x="3875" y="2820"/>
                    <a:pt x="3999" y="2820"/>
                  </a:cubicBezTo>
                  <a:cubicBezTo>
                    <a:pt x="4085" y="2820"/>
                    <a:pt x="4179" y="2791"/>
                    <a:pt x="4223" y="2735"/>
                  </a:cubicBezTo>
                  <a:cubicBezTo>
                    <a:pt x="4439" y="2451"/>
                    <a:pt x="4714" y="2186"/>
                    <a:pt x="5018" y="1989"/>
                  </a:cubicBezTo>
                  <a:cubicBezTo>
                    <a:pt x="5167" y="1893"/>
                    <a:pt x="5350" y="1801"/>
                    <a:pt x="5532" y="1801"/>
                  </a:cubicBezTo>
                  <a:cubicBezTo>
                    <a:pt x="5590" y="1801"/>
                    <a:pt x="5648" y="1811"/>
                    <a:pt x="5706" y="1832"/>
                  </a:cubicBezTo>
                  <a:cubicBezTo>
                    <a:pt x="5922" y="1911"/>
                    <a:pt x="6216" y="2235"/>
                    <a:pt x="6197" y="2480"/>
                  </a:cubicBezTo>
                  <a:cubicBezTo>
                    <a:pt x="6187" y="2883"/>
                    <a:pt x="5431" y="2991"/>
                    <a:pt x="5146" y="3050"/>
                  </a:cubicBezTo>
                  <a:cubicBezTo>
                    <a:pt x="4832" y="3109"/>
                    <a:pt x="4508" y="3148"/>
                    <a:pt x="4193" y="3168"/>
                  </a:cubicBezTo>
                  <a:cubicBezTo>
                    <a:pt x="3966" y="3187"/>
                    <a:pt x="3857" y="3453"/>
                    <a:pt x="4116" y="3453"/>
                  </a:cubicBezTo>
                  <a:cubicBezTo>
                    <a:pt x="4125" y="3453"/>
                    <a:pt x="4135" y="3453"/>
                    <a:pt x="4144" y="3452"/>
                  </a:cubicBezTo>
                  <a:cubicBezTo>
                    <a:pt x="4304" y="3441"/>
                    <a:pt x="4487" y="3431"/>
                    <a:pt x="4680" y="3431"/>
                  </a:cubicBezTo>
                  <a:cubicBezTo>
                    <a:pt x="5175" y="3431"/>
                    <a:pt x="5727" y="3499"/>
                    <a:pt x="6059" y="3796"/>
                  </a:cubicBezTo>
                  <a:cubicBezTo>
                    <a:pt x="6324" y="4032"/>
                    <a:pt x="6265" y="4660"/>
                    <a:pt x="5882" y="4778"/>
                  </a:cubicBezTo>
                  <a:cubicBezTo>
                    <a:pt x="5833" y="4794"/>
                    <a:pt x="5780" y="4802"/>
                    <a:pt x="5726" y="4802"/>
                  </a:cubicBezTo>
                  <a:cubicBezTo>
                    <a:pt x="5363" y="4802"/>
                    <a:pt x="4921" y="4466"/>
                    <a:pt x="4665" y="4287"/>
                  </a:cubicBezTo>
                  <a:cubicBezTo>
                    <a:pt x="4380" y="4081"/>
                    <a:pt x="4105" y="3855"/>
                    <a:pt x="3860" y="3609"/>
                  </a:cubicBezTo>
                  <a:cubicBezTo>
                    <a:pt x="3828" y="3575"/>
                    <a:pt x="3776" y="3561"/>
                    <a:pt x="3719" y="3561"/>
                  </a:cubicBezTo>
                  <a:cubicBezTo>
                    <a:pt x="3560" y="3561"/>
                    <a:pt x="3363" y="3671"/>
                    <a:pt x="3457" y="3786"/>
                  </a:cubicBezTo>
                  <a:cubicBezTo>
                    <a:pt x="3644" y="3992"/>
                    <a:pt x="3801" y="4218"/>
                    <a:pt x="3938" y="4454"/>
                  </a:cubicBezTo>
                  <a:cubicBezTo>
                    <a:pt x="4115" y="4748"/>
                    <a:pt x="4390" y="5279"/>
                    <a:pt x="4154" y="5603"/>
                  </a:cubicBezTo>
                  <a:cubicBezTo>
                    <a:pt x="4045" y="5764"/>
                    <a:pt x="3865" y="5837"/>
                    <a:pt x="3682" y="5837"/>
                  </a:cubicBezTo>
                  <a:cubicBezTo>
                    <a:pt x="3453" y="5837"/>
                    <a:pt x="3218" y="5725"/>
                    <a:pt x="3104" y="5534"/>
                  </a:cubicBezTo>
                  <a:cubicBezTo>
                    <a:pt x="2897" y="5200"/>
                    <a:pt x="2907" y="4758"/>
                    <a:pt x="2927" y="4385"/>
                  </a:cubicBezTo>
                  <a:cubicBezTo>
                    <a:pt x="2946" y="4110"/>
                    <a:pt x="2976" y="3835"/>
                    <a:pt x="3045" y="3570"/>
                  </a:cubicBezTo>
                  <a:cubicBezTo>
                    <a:pt x="3061" y="3488"/>
                    <a:pt x="3000" y="3457"/>
                    <a:pt x="2919" y="3457"/>
                  </a:cubicBezTo>
                  <a:cubicBezTo>
                    <a:pt x="2806" y="3457"/>
                    <a:pt x="2653" y="3517"/>
                    <a:pt x="2613" y="3580"/>
                  </a:cubicBezTo>
                  <a:cubicBezTo>
                    <a:pt x="2436" y="3904"/>
                    <a:pt x="2200" y="4218"/>
                    <a:pt x="1925" y="4464"/>
                  </a:cubicBezTo>
                  <a:cubicBezTo>
                    <a:pt x="1783" y="4591"/>
                    <a:pt x="1601" y="4724"/>
                    <a:pt x="1408" y="4724"/>
                  </a:cubicBezTo>
                  <a:cubicBezTo>
                    <a:pt x="1361" y="4724"/>
                    <a:pt x="1315" y="4716"/>
                    <a:pt x="1267" y="4699"/>
                  </a:cubicBezTo>
                  <a:cubicBezTo>
                    <a:pt x="1032" y="4611"/>
                    <a:pt x="767" y="4307"/>
                    <a:pt x="737" y="4051"/>
                  </a:cubicBezTo>
                  <a:cubicBezTo>
                    <a:pt x="649" y="3384"/>
                    <a:pt x="2033" y="3256"/>
                    <a:pt x="2475" y="3226"/>
                  </a:cubicBezTo>
                  <a:cubicBezTo>
                    <a:pt x="2690" y="3198"/>
                    <a:pt x="2816" y="2940"/>
                    <a:pt x="2566" y="2940"/>
                  </a:cubicBezTo>
                  <a:cubicBezTo>
                    <a:pt x="2553" y="2940"/>
                    <a:pt x="2539" y="2940"/>
                    <a:pt x="2524" y="2942"/>
                  </a:cubicBezTo>
                  <a:cubicBezTo>
                    <a:pt x="2426" y="2952"/>
                    <a:pt x="2318" y="2961"/>
                    <a:pt x="2200" y="2971"/>
                  </a:cubicBezTo>
                  <a:cubicBezTo>
                    <a:pt x="2086" y="2980"/>
                    <a:pt x="1961" y="2986"/>
                    <a:pt x="1833" y="2986"/>
                  </a:cubicBezTo>
                  <a:cubicBezTo>
                    <a:pt x="1251" y="2986"/>
                    <a:pt x="596" y="2864"/>
                    <a:pt x="580" y="2333"/>
                  </a:cubicBezTo>
                  <a:cubicBezTo>
                    <a:pt x="570" y="2137"/>
                    <a:pt x="649" y="1813"/>
                    <a:pt x="875" y="1783"/>
                  </a:cubicBezTo>
                  <a:cubicBezTo>
                    <a:pt x="895" y="1779"/>
                    <a:pt x="915" y="1778"/>
                    <a:pt x="937" y="1778"/>
                  </a:cubicBezTo>
                  <a:cubicBezTo>
                    <a:pt x="1143" y="1778"/>
                    <a:pt x="1391" y="1939"/>
                    <a:pt x="1542" y="2029"/>
                  </a:cubicBezTo>
                  <a:cubicBezTo>
                    <a:pt x="1857" y="2225"/>
                    <a:pt x="2141" y="2461"/>
                    <a:pt x="2406" y="2716"/>
                  </a:cubicBezTo>
                  <a:cubicBezTo>
                    <a:pt x="2435" y="2744"/>
                    <a:pt x="2481" y="2757"/>
                    <a:pt x="2533" y="2757"/>
                  </a:cubicBezTo>
                  <a:cubicBezTo>
                    <a:pt x="2641" y="2757"/>
                    <a:pt x="2772" y="2704"/>
                    <a:pt x="2819" y="2637"/>
                  </a:cubicBezTo>
                  <a:cubicBezTo>
                    <a:pt x="2838" y="2598"/>
                    <a:pt x="2838" y="2569"/>
                    <a:pt x="2799" y="2529"/>
                  </a:cubicBezTo>
                  <a:cubicBezTo>
                    <a:pt x="2603" y="2333"/>
                    <a:pt x="2416" y="2117"/>
                    <a:pt x="2249" y="1881"/>
                  </a:cubicBezTo>
                  <a:cubicBezTo>
                    <a:pt x="2092" y="1665"/>
                    <a:pt x="1660" y="1076"/>
                    <a:pt x="1955" y="821"/>
                  </a:cubicBezTo>
                  <a:cubicBezTo>
                    <a:pt x="2035" y="746"/>
                    <a:pt x="2171" y="714"/>
                    <a:pt x="2310" y="714"/>
                  </a:cubicBezTo>
                  <a:cubicBezTo>
                    <a:pt x="2444" y="714"/>
                    <a:pt x="2580" y="743"/>
                    <a:pt x="2672" y="791"/>
                  </a:cubicBezTo>
                  <a:cubicBezTo>
                    <a:pt x="2848" y="890"/>
                    <a:pt x="2937" y="1066"/>
                    <a:pt x="2986" y="1253"/>
                  </a:cubicBezTo>
                  <a:cubicBezTo>
                    <a:pt x="3015" y="1380"/>
                    <a:pt x="3025" y="1498"/>
                    <a:pt x="3025" y="1626"/>
                  </a:cubicBezTo>
                  <a:cubicBezTo>
                    <a:pt x="3005" y="1763"/>
                    <a:pt x="2986" y="1891"/>
                    <a:pt x="2976" y="2029"/>
                  </a:cubicBezTo>
                  <a:cubicBezTo>
                    <a:pt x="2972" y="2114"/>
                    <a:pt x="3041" y="2149"/>
                    <a:pt x="3126" y="2149"/>
                  </a:cubicBezTo>
                  <a:cubicBezTo>
                    <a:pt x="3245" y="2149"/>
                    <a:pt x="3395" y="2081"/>
                    <a:pt x="3418" y="1989"/>
                  </a:cubicBezTo>
                  <a:cubicBezTo>
                    <a:pt x="3447" y="1852"/>
                    <a:pt x="3457" y="1704"/>
                    <a:pt x="3457" y="1557"/>
                  </a:cubicBezTo>
                  <a:cubicBezTo>
                    <a:pt x="3537" y="1018"/>
                    <a:pt x="3737" y="281"/>
                    <a:pt x="4157" y="281"/>
                  </a:cubicBezTo>
                  <a:close/>
                  <a:moveTo>
                    <a:pt x="4238" y="1"/>
                  </a:moveTo>
                  <a:cubicBezTo>
                    <a:pt x="4163" y="1"/>
                    <a:pt x="4088" y="9"/>
                    <a:pt x="4017" y="25"/>
                  </a:cubicBezTo>
                  <a:cubicBezTo>
                    <a:pt x="3624" y="114"/>
                    <a:pt x="3388" y="438"/>
                    <a:pt x="3241" y="791"/>
                  </a:cubicBezTo>
                  <a:cubicBezTo>
                    <a:pt x="3123" y="624"/>
                    <a:pt x="2946" y="497"/>
                    <a:pt x="2701" y="457"/>
                  </a:cubicBezTo>
                  <a:cubicBezTo>
                    <a:pt x="2616" y="443"/>
                    <a:pt x="2520" y="434"/>
                    <a:pt x="2419" y="434"/>
                  </a:cubicBezTo>
                  <a:cubicBezTo>
                    <a:pt x="2056" y="434"/>
                    <a:pt x="1637" y="545"/>
                    <a:pt x="1483" y="860"/>
                  </a:cubicBezTo>
                  <a:cubicBezTo>
                    <a:pt x="1366" y="1106"/>
                    <a:pt x="1444" y="1371"/>
                    <a:pt x="1562" y="1616"/>
                  </a:cubicBezTo>
                  <a:cubicBezTo>
                    <a:pt x="1380" y="1534"/>
                    <a:pt x="1194" y="1483"/>
                    <a:pt x="1011" y="1483"/>
                  </a:cubicBezTo>
                  <a:cubicBezTo>
                    <a:pt x="888" y="1483"/>
                    <a:pt x="767" y="1506"/>
                    <a:pt x="649" y="1557"/>
                  </a:cubicBezTo>
                  <a:cubicBezTo>
                    <a:pt x="236" y="1734"/>
                    <a:pt x="1" y="2323"/>
                    <a:pt x="227" y="2726"/>
                  </a:cubicBezTo>
                  <a:cubicBezTo>
                    <a:pt x="403" y="3030"/>
                    <a:pt x="786" y="3148"/>
                    <a:pt x="1140" y="3207"/>
                  </a:cubicBezTo>
                  <a:cubicBezTo>
                    <a:pt x="855" y="3315"/>
                    <a:pt x="600" y="3472"/>
                    <a:pt x="433" y="3688"/>
                  </a:cubicBezTo>
                  <a:cubicBezTo>
                    <a:pt x="119" y="4090"/>
                    <a:pt x="413" y="4591"/>
                    <a:pt x="776" y="4847"/>
                  </a:cubicBezTo>
                  <a:cubicBezTo>
                    <a:pt x="940" y="4961"/>
                    <a:pt x="1117" y="5010"/>
                    <a:pt x="1295" y="5010"/>
                  </a:cubicBezTo>
                  <a:cubicBezTo>
                    <a:pt x="1619" y="5010"/>
                    <a:pt x="1947" y="4850"/>
                    <a:pt x="2200" y="4640"/>
                  </a:cubicBezTo>
                  <a:cubicBezTo>
                    <a:pt x="2298" y="4562"/>
                    <a:pt x="2387" y="4464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5"/>
                    <a:pt x="2789" y="5828"/>
                  </a:cubicBezTo>
                  <a:cubicBezTo>
                    <a:pt x="2971" y="6036"/>
                    <a:pt x="3240" y="6121"/>
                    <a:pt x="3516" y="6121"/>
                  </a:cubicBezTo>
                  <a:cubicBezTo>
                    <a:pt x="3776" y="6121"/>
                    <a:pt x="4043" y="6046"/>
                    <a:pt x="4252" y="5927"/>
                  </a:cubicBezTo>
                  <a:cubicBezTo>
                    <a:pt x="4724" y="5662"/>
                    <a:pt x="4743" y="5161"/>
                    <a:pt x="4547" y="4699"/>
                  </a:cubicBezTo>
                  <a:cubicBezTo>
                    <a:pt x="4547" y="4689"/>
                    <a:pt x="4537" y="4670"/>
                    <a:pt x="4537" y="4660"/>
                  </a:cubicBezTo>
                  <a:lnTo>
                    <a:pt x="4537" y="4660"/>
                  </a:lnTo>
                  <a:cubicBezTo>
                    <a:pt x="4871" y="4880"/>
                    <a:pt x="5266" y="5080"/>
                    <a:pt x="5665" y="5080"/>
                  </a:cubicBezTo>
                  <a:cubicBezTo>
                    <a:pt x="5747" y="5080"/>
                    <a:pt x="5830" y="5071"/>
                    <a:pt x="5912" y="5053"/>
                  </a:cubicBezTo>
                  <a:cubicBezTo>
                    <a:pt x="6393" y="4945"/>
                    <a:pt x="6795" y="4385"/>
                    <a:pt x="6638" y="3894"/>
                  </a:cubicBezTo>
                  <a:cubicBezTo>
                    <a:pt x="6491" y="3452"/>
                    <a:pt x="5961" y="3305"/>
                    <a:pt x="5548" y="3236"/>
                  </a:cubicBezTo>
                  <a:cubicBezTo>
                    <a:pt x="5872" y="3158"/>
                    <a:pt x="6187" y="3040"/>
                    <a:pt x="6413" y="2824"/>
                  </a:cubicBezTo>
                  <a:cubicBezTo>
                    <a:pt x="6795" y="2480"/>
                    <a:pt x="6599" y="2009"/>
                    <a:pt x="6236" y="1714"/>
                  </a:cubicBezTo>
                  <a:cubicBezTo>
                    <a:pt x="6057" y="1573"/>
                    <a:pt x="5856" y="1516"/>
                    <a:pt x="5651" y="1516"/>
                  </a:cubicBezTo>
                  <a:cubicBezTo>
                    <a:pt x="5371" y="1516"/>
                    <a:pt x="5085" y="1622"/>
                    <a:pt x="4841" y="1763"/>
                  </a:cubicBezTo>
                  <a:cubicBezTo>
                    <a:pt x="5028" y="1400"/>
                    <a:pt x="5195" y="968"/>
                    <a:pt x="5097" y="575"/>
                  </a:cubicBezTo>
                  <a:cubicBezTo>
                    <a:pt x="5007" y="200"/>
                    <a:pt x="4612" y="1"/>
                    <a:pt x="4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0" name="Google Shape;4080;p21"/>
            <p:cNvSpPr/>
            <p:nvPr/>
          </p:nvSpPr>
          <p:spPr>
            <a:xfrm>
              <a:off x="8252204" y="2356098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3114" y="280"/>
                  </a:moveTo>
                  <a:cubicBezTo>
                    <a:pt x="3343" y="280"/>
                    <a:pt x="3578" y="393"/>
                    <a:pt x="3693" y="583"/>
                  </a:cubicBezTo>
                  <a:cubicBezTo>
                    <a:pt x="3899" y="917"/>
                    <a:pt x="3889" y="1359"/>
                    <a:pt x="3869" y="1732"/>
                  </a:cubicBezTo>
                  <a:cubicBezTo>
                    <a:pt x="3850" y="2007"/>
                    <a:pt x="3820" y="2282"/>
                    <a:pt x="3761" y="2547"/>
                  </a:cubicBezTo>
                  <a:cubicBezTo>
                    <a:pt x="3741" y="2629"/>
                    <a:pt x="3799" y="2660"/>
                    <a:pt x="3879" y="2660"/>
                  </a:cubicBezTo>
                  <a:cubicBezTo>
                    <a:pt x="3990" y="2660"/>
                    <a:pt x="4144" y="2600"/>
                    <a:pt x="4184" y="2537"/>
                  </a:cubicBezTo>
                  <a:cubicBezTo>
                    <a:pt x="4360" y="2213"/>
                    <a:pt x="4596" y="1899"/>
                    <a:pt x="4871" y="1653"/>
                  </a:cubicBezTo>
                  <a:cubicBezTo>
                    <a:pt x="5014" y="1527"/>
                    <a:pt x="5195" y="1393"/>
                    <a:pt x="5389" y="1393"/>
                  </a:cubicBezTo>
                  <a:cubicBezTo>
                    <a:pt x="5435" y="1393"/>
                    <a:pt x="5482" y="1401"/>
                    <a:pt x="5529" y="1418"/>
                  </a:cubicBezTo>
                  <a:cubicBezTo>
                    <a:pt x="5764" y="1506"/>
                    <a:pt x="6030" y="1811"/>
                    <a:pt x="6059" y="2066"/>
                  </a:cubicBezTo>
                  <a:cubicBezTo>
                    <a:pt x="6147" y="2734"/>
                    <a:pt x="4763" y="2861"/>
                    <a:pt x="4321" y="2891"/>
                  </a:cubicBezTo>
                  <a:cubicBezTo>
                    <a:pt x="4106" y="2919"/>
                    <a:pt x="3980" y="3178"/>
                    <a:pt x="4230" y="3178"/>
                  </a:cubicBezTo>
                  <a:cubicBezTo>
                    <a:pt x="4243" y="3178"/>
                    <a:pt x="4257" y="3177"/>
                    <a:pt x="4272" y="3175"/>
                  </a:cubicBezTo>
                  <a:cubicBezTo>
                    <a:pt x="4370" y="3166"/>
                    <a:pt x="4478" y="3156"/>
                    <a:pt x="4596" y="3146"/>
                  </a:cubicBezTo>
                  <a:cubicBezTo>
                    <a:pt x="4703" y="3139"/>
                    <a:pt x="4820" y="3135"/>
                    <a:pt x="4940" y="3135"/>
                  </a:cubicBezTo>
                  <a:cubicBezTo>
                    <a:pt x="5527" y="3135"/>
                    <a:pt x="6200" y="3246"/>
                    <a:pt x="6216" y="3784"/>
                  </a:cubicBezTo>
                  <a:cubicBezTo>
                    <a:pt x="6226" y="3981"/>
                    <a:pt x="6147" y="4305"/>
                    <a:pt x="5922" y="4344"/>
                  </a:cubicBezTo>
                  <a:cubicBezTo>
                    <a:pt x="5906" y="4346"/>
                    <a:pt x="5890" y="4347"/>
                    <a:pt x="5874" y="4347"/>
                  </a:cubicBezTo>
                  <a:cubicBezTo>
                    <a:pt x="5665" y="4347"/>
                    <a:pt x="5409" y="4180"/>
                    <a:pt x="5254" y="4089"/>
                  </a:cubicBezTo>
                  <a:cubicBezTo>
                    <a:pt x="4940" y="3892"/>
                    <a:pt x="4655" y="3666"/>
                    <a:pt x="4390" y="3411"/>
                  </a:cubicBezTo>
                  <a:cubicBezTo>
                    <a:pt x="4360" y="3378"/>
                    <a:pt x="4311" y="3364"/>
                    <a:pt x="4257" y="3364"/>
                  </a:cubicBezTo>
                  <a:cubicBezTo>
                    <a:pt x="4150" y="3364"/>
                    <a:pt x="4023" y="3418"/>
                    <a:pt x="3977" y="3490"/>
                  </a:cubicBezTo>
                  <a:cubicBezTo>
                    <a:pt x="3958" y="3519"/>
                    <a:pt x="3958" y="3558"/>
                    <a:pt x="3997" y="3588"/>
                  </a:cubicBezTo>
                  <a:cubicBezTo>
                    <a:pt x="4193" y="3784"/>
                    <a:pt x="4380" y="4010"/>
                    <a:pt x="4547" y="4236"/>
                  </a:cubicBezTo>
                  <a:cubicBezTo>
                    <a:pt x="4704" y="4452"/>
                    <a:pt x="5136" y="5041"/>
                    <a:pt x="4841" y="5306"/>
                  </a:cubicBezTo>
                  <a:cubicBezTo>
                    <a:pt x="4763" y="5375"/>
                    <a:pt x="4630" y="5404"/>
                    <a:pt x="4494" y="5404"/>
                  </a:cubicBezTo>
                  <a:cubicBezTo>
                    <a:pt x="4358" y="5404"/>
                    <a:pt x="4218" y="5375"/>
                    <a:pt x="4125" y="5326"/>
                  </a:cubicBezTo>
                  <a:cubicBezTo>
                    <a:pt x="3948" y="5228"/>
                    <a:pt x="3860" y="5051"/>
                    <a:pt x="3810" y="4864"/>
                  </a:cubicBezTo>
                  <a:cubicBezTo>
                    <a:pt x="3791" y="4746"/>
                    <a:pt x="3771" y="4619"/>
                    <a:pt x="3771" y="4491"/>
                  </a:cubicBezTo>
                  <a:cubicBezTo>
                    <a:pt x="3791" y="4354"/>
                    <a:pt x="3810" y="4226"/>
                    <a:pt x="3820" y="4089"/>
                  </a:cubicBezTo>
                  <a:cubicBezTo>
                    <a:pt x="3824" y="4004"/>
                    <a:pt x="3757" y="3969"/>
                    <a:pt x="3673" y="3969"/>
                  </a:cubicBezTo>
                  <a:cubicBezTo>
                    <a:pt x="3553" y="3969"/>
                    <a:pt x="3402" y="4040"/>
                    <a:pt x="3378" y="4138"/>
                  </a:cubicBezTo>
                  <a:cubicBezTo>
                    <a:pt x="3349" y="4265"/>
                    <a:pt x="3339" y="4413"/>
                    <a:pt x="3339" y="4560"/>
                  </a:cubicBezTo>
                  <a:cubicBezTo>
                    <a:pt x="3259" y="5099"/>
                    <a:pt x="3060" y="5836"/>
                    <a:pt x="2639" y="5836"/>
                  </a:cubicBezTo>
                  <a:cubicBezTo>
                    <a:pt x="2546" y="5836"/>
                    <a:pt x="2443" y="5800"/>
                    <a:pt x="2328" y="5719"/>
                  </a:cubicBezTo>
                  <a:cubicBezTo>
                    <a:pt x="1650" y="5237"/>
                    <a:pt x="2583" y="3922"/>
                    <a:pt x="2937" y="3480"/>
                  </a:cubicBezTo>
                  <a:cubicBezTo>
                    <a:pt x="3030" y="3357"/>
                    <a:pt x="2923" y="3297"/>
                    <a:pt x="2797" y="3297"/>
                  </a:cubicBezTo>
                  <a:cubicBezTo>
                    <a:pt x="2712" y="3297"/>
                    <a:pt x="2617" y="3326"/>
                    <a:pt x="2573" y="3382"/>
                  </a:cubicBezTo>
                  <a:cubicBezTo>
                    <a:pt x="2357" y="3666"/>
                    <a:pt x="2082" y="3931"/>
                    <a:pt x="1778" y="4128"/>
                  </a:cubicBezTo>
                  <a:cubicBezTo>
                    <a:pt x="1629" y="4225"/>
                    <a:pt x="1447" y="4316"/>
                    <a:pt x="1264" y="4316"/>
                  </a:cubicBezTo>
                  <a:cubicBezTo>
                    <a:pt x="1206" y="4316"/>
                    <a:pt x="1148" y="4306"/>
                    <a:pt x="1091" y="4285"/>
                  </a:cubicBezTo>
                  <a:cubicBezTo>
                    <a:pt x="875" y="4206"/>
                    <a:pt x="580" y="3892"/>
                    <a:pt x="600" y="3637"/>
                  </a:cubicBezTo>
                  <a:cubicBezTo>
                    <a:pt x="610" y="3234"/>
                    <a:pt x="1366" y="3126"/>
                    <a:pt x="1650" y="3067"/>
                  </a:cubicBezTo>
                  <a:cubicBezTo>
                    <a:pt x="1965" y="3008"/>
                    <a:pt x="2289" y="2969"/>
                    <a:pt x="2603" y="2950"/>
                  </a:cubicBezTo>
                  <a:cubicBezTo>
                    <a:pt x="2831" y="2931"/>
                    <a:pt x="2939" y="2664"/>
                    <a:pt x="2680" y="2664"/>
                  </a:cubicBezTo>
                  <a:cubicBezTo>
                    <a:pt x="2671" y="2664"/>
                    <a:pt x="2662" y="2664"/>
                    <a:pt x="2652" y="2665"/>
                  </a:cubicBezTo>
                  <a:cubicBezTo>
                    <a:pt x="2491" y="2676"/>
                    <a:pt x="2305" y="2686"/>
                    <a:pt x="2110" y="2686"/>
                  </a:cubicBezTo>
                  <a:cubicBezTo>
                    <a:pt x="1617" y="2686"/>
                    <a:pt x="1068" y="2620"/>
                    <a:pt x="737" y="2331"/>
                  </a:cubicBezTo>
                  <a:cubicBezTo>
                    <a:pt x="472" y="2086"/>
                    <a:pt x="531" y="1457"/>
                    <a:pt x="914" y="1339"/>
                  </a:cubicBezTo>
                  <a:cubicBezTo>
                    <a:pt x="961" y="1325"/>
                    <a:pt x="1011" y="1318"/>
                    <a:pt x="1063" y="1318"/>
                  </a:cubicBezTo>
                  <a:cubicBezTo>
                    <a:pt x="1427" y="1318"/>
                    <a:pt x="1873" y="1650"/>
                    <a:pt x="2131" y="1830"/>
                  </a:cubicBezTo>
                  <a:cubicBezTo>
                    <a:pt x="2416" y="2036"/>
                    <a:pt x="2691" y="2262"/>
                    <a:pt x="2937" y="2518"/>
                  </a:cubicBezTo>
                  <a:cubicBezTo>
                    <a:pt x="2966" y="2547"/>
                    <a:pt x="3015" y="2560"/>
                    <a:pt x="3069" y="2560"/>
                  </a:cubicBezTo>
                  <a:cubicBezTo>
                    <a:pt x="3229" y="2560"/>
                    <a:pt x="3435" y="2448"/>
                    <a:pt x="3339" y="2331"/>
                  </a:cubicBezTo>
                  <a:cubicBezTo>
                    <a:pt x="3153" y="2125"/>
                    <a:pt x="2996" y="1899"/>
                    <a:pt x="2858" y="1663"/>
                  </a:cubicBezTo>
                  <a:cubicBezTo>
                    <a:pt x="2681" y="1369"/>
                    <a:pt x="2406" y="848"/>
                    <a:pt x="2642" y="514"/>
                  </a:cubicBezTo>
                  <a:cubicBezTo>
                    <a:pt x="2751" y="353"/>
                    <a:pt x="2931" y="280"/>
                    <a:pt x="3114" y="280"/>
                  </a:cubicBezTo>
                  <a:close/>
                  <a:moveTo>
                    <a:pt x="3286" y="0"/>
                  </a:moveTo>
                  <a:cubicBezTo>
                    <a:pt x="3024" y="0"/>
                    <a:pt x="2755" y="75"/>
                    <a:pt x="2544" y="190"/>
                  </a:cubicBezTo>
                  <a:cubicBezTo>
                    <a:pt x="2073" y="456"/>
                    <a:pt x="2053" y="956"/>
                    <a:pt x="2249" y="1418"/>
                  </a:cubicBezTo>
                  <a:cubicBezTo>
                    <a:pt x="2249" y="1428"/>
                    <a:pt x="2259" y="1447"/>
                    <a:pt x="2259" y="1457"/>
                  </a:cubicBezTo>
                  <a:cubicBezTo>
                    <a:pt x="1925" y="1237"/>
                    <a:pt x="1530" y="1038"/>
                    <a:pt x="1131" y="1038"/>
                  </a:cubicBezTo>
                  <a:cubicBezTo>
                    <a:pt x="1049" y="1038"/>
                    <a:pt x="966" y="1046"/>
                    <a:pt x="884" y="1064"/>
                  </a:cubicBezTo>
                  <a:cubicBezTo>
                    <a:pt x="403" y="1182"/>
                    <a:pt x="1" y="1732"/>
                    <a:pt x="158" y="2233"/>
                  </a:cubicBezTo>
                  <a:cubicBezTo>
                    <a:pt x="305" y="2665"/>
                    <a:pt x="835" y="2812"/>
                    <a:pt x="1248" y="2881"/>
                  </a:cubicBezTo>
                  <a:cubicBezTo>
                    <a:pt x="924" y="2969"/>
                    <a:pt x="610" y="3077"/>
                    <a:pt x="384" y="3293"/>
                  </a:cubicBezTo>
                  <a:cubicBezTo>
                    <a:pt x="1" y="3637"/>
                    <a:pt x="197" y="4118"/>
                    <a:pt x="560" y="4403"/>
                  </a:cubicBezTo>
                  <a:cubicBezTo>
                    <a:pt x="741" y="4546"/>
                    <a:pt x="945" y="4604"/>
                    <a:pt x="1153" y="4604"/>
                  </a:cubicBezTo>
                  <a:cubicBezTo>
                    <a:pt x="1430" y="4604"/>
                    <a:pt x="1713" y="4500"/>
                    <a:pt x="1955" y="4354"/>
                  </a:cubicBezTo>
                  <a:lnTo>
                    <a:pt x="1955" y="4354"/>
                  </a:lnTo>
                  <a:cubicBezTo>
                    <a:pt x="1768" y="4717"/>
                    <a:pt x="1601" y="5149"/>
                    <a:pt x="1699" y="5542"/>
                  </a:cubicBezTo>
                  <a:cubicBezTo>
                    <a:pt x="1790" y="5919"/>
                    <a:pt x="2189" y="6125"/>
                    <a:pt x="2564" y="6125"/>
                  </a:cubicBezTo>
                  <a:cubicBezTo>
                    <a:pt x="2638" y="6125"/>
                    <a:pt x="2710" y="6118"/>
                    <a:pt x="2780" y="6101"/>
                  </a:cubicBezTo>
                  <a:cubicBezTo>
                    <a:pt x="3172" y="6003"/>
                    <a:pt x="3408" y="5689"/>
                    <a:pt x="3555" y="5326"/>
                  </a:cubicBezTo>
                  <a:cubicBezTo>
                    <a:pt x="3683" y="5493"/>
                    <a:pt x="3850" y="5620"/>
                    <a:pt x="4095" y="5660"/>
                  </a:cubicBezTo>
                  <a:cubicBezTo>
                    <a:pt x="4180" y="5674"/>
                    <a:pt x="4276" y="5683"/>
                    <a:pt x="4377" y="5683"/>
                  </a:cubicBezTo>
                  <a:cubicBezTo>
                    <a:pt x="4740" y="5683"/>
                    <a:pt x="5159" y="5572"/>
                    <a:pt x="5313" y="5257"/>
                  </a:cubicBezTo>
                  <a:cubicBezTo>
                    <a:pt x="5431" y="5021"/>
                    <a:pt x="5352" y="4746"/>
                    <a:pt x="5234" y="4501"/>
                  </a:cubicBezTo>
                  <a:lnTo>
                    <a:pt x="5234" y="4501"/>
                  </a:lnTo>
                  <a:cubicBezTo>
                    <a:pt x="5416" y="4583"/>
                    <a:pt x="5602" y="4634"/>
                    <a:pt x="5785" y="4634"/>
                  </a:cubicBezTo>
                  <a:cubicBezTo>
                    <a:pt x="5908" y="4634"/>
                    <a:pt x="6029" y="4611"/>
                    <a:pt x="6147" y="4560"/>
                  </a:cubicBezTo>
                  <a:cubicBezTo>
                    <a:pt x="6560" y="4383"/>
                    <a:pt x="6795" y="3794"/>
                    <a:pt x="6570" y="3401"/>
                  </a:cubicBezTo>
                  <a:cubicBezTo>
                    <a:pt x="6393" y="3087"/>
                    <a:pt x="6010" y="2969"/>
                    <a:pt x="5656" y="2910"/>
                  </a:cubicBezTo>
                  <a:cubicBezTo>
                    <a:pt x="5941" y="2802"/>
                    <a:pt x="6196" y="2655"/>
                    <a:pt x="6363" y="2429"/>
                  </a:cubicBezTo>
                  <a:cubicBezTo>
                    <a:pt x="6678" y="2036"/>
                    <a:pt x="6383" y="1526"/>
                    <a:pt x="6020" y="1271"/>
                  </a:cubicBezTo>
                  <a:cubicBezTo>
                    <a:pt x="5856" y="1156"/>
                    <a:pt x="5679" y="1107"/>
                    <a:pt x="5501" y="1107"/>
                  </a:cubicBezTo>
                  <a:cubicBezTo>
                    <a:pt x="5177" y="1107"/>
                    <a:pt x="4850" y="1268"/>
                    <a:pt x="4596" y="1477"/>
                  </a:cubicBezTo>
                  <a:cubicBezTo>
                    <a:pt x="4498" y="1565"/>
                    <a:pt x="4409" y="1653"/>
                    <a:pt x="4321" y="1752"/>
                  </a:cubicBezTo>
                  <a:cubicBezTo>
                    <a:pt x="4370" y="1212"/>
                    <a:pt x="4331" y="642"/>
                    <a:pt x="4007" y="289"/>
                  </a:cubicBezTo>
                  <a:cubicBezTo>
                    <a:pt x="3826" y="83"/>
                    <a:pt x="3560" y="0"/>
                    <a:pt x="3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1" name="Google Shape;4081;p21"/>
            <p:cNvSpPr/>
            <p:nvPr/>
          </p:nvSpPr>
          <p:spPr>
            <a:xfrm>
              <a:off x="8591524" y="2364613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4156" y="281"/>
                  </a:moveTo>
                  <a:cubicBezTo>
                    <a:pt x="4249" y="281"/>
                    <a:pt x="4352" y="317"/>
                    <a:pt x="4468" y="399"/>
                  </a:cubicBezTo>
                  <a:cubicBezTo>
                    <a:pt x="5155" y="880"/>
                    <a:pt x="4212" y="2195"/>
                    <a:pt x="3869" y="2637"/>
                  </a:cubicBezTo>
                  <a:cubicBezTo>
                    <a:pt x="3770" y="2760"/>
                    <a:pt x="3875" y="2820"/>
                    <a:pt x="3999" y="2820"/>
                  </a:cubicBezTo>
                  <a:cubicBezTo>
                    <a:pt x="4084" y="2820"/>
                    <a:pt x="4178" y="2791"/>
                    <a:pt x="4222" y="2735"/>
                  </a:cubicBezTo>
                  <a:cubicBezTo>
                    <a:pt x="4448" y="2451"/>
                    <a:pt x="4713" y="2186"/>
                    <a:pt x="5018" y="1989"/>
                  </a:cubicBezTo>
                  <a:cubicBezTo>
                    <a:pt x="5174" y="1893"/>
                    <a:pt x="5353" y="1801"/>
                    <a:pt x="5537" y="1801"/>
                  </a:cubicBezTo>
                  <a:cubicBezTo>
                    <a:pt x="5596" y="1801"/>
                    <a:pt x="5655" y="1811"/>
                    <a:pt x="5715" y="1832"/>
                  </a:cubicBezTo>
                  <a:cubicBezTo>
                    <a:pt x="5931" y="1911"/>
                    <a:pt x="6215" y="2235"/>
                    <a:pt x="6206" y="2480"/>
                  </a:cubicBezTo>
                  <a:cubicBezTo>
                    <a:pt x="6186" y="2883"/>
                    <a:pt x="5430" y="2991"/>
                    <a:pt x="5145" y="3050"/>
                  </a:cubicBezTo>
                  <a:cubicBezTo>
                    <a:pt x="4831" y="3109"/>
                    <a:pt x="4507" y="3148"/>
                    <a:pt x="4193" y="3168"/>
                  </a:cubicBezTo>
                  <a:cubicBezTo>
                    <a:pt x="3974" y="3187"/>
                    <a:pt x="3857" y="3453"/>
                    <a:pt x="4116" y="3453"/>
                  </a:cubicBezTo>
                  <a:cubicBezTo>
                    <a:pt x="4125" y="3453"/>
                    <a:pt x="4134" y="3453"/>
                    <a:pt x="4144" y="3452"/>
                  </a:cubicBezTo>
                  <a:cubicBezTo>
                    <a:pt x="4306" y="3441"/>
                    <a:pt x="4491" y="3431"/>
                    <a:pt x="4683" y="3431"/>
                  </a:cubicBezTo>
                  <a:cubicBezTo>
                    <a:pt x="5180" y="3431"/>
                    <a:pt x="5726" y="3499"/>
                    <a:pt x="6058" y="3796"/>
                  </a:cubicBezTo>
                  <a:cubicBezTo>
                    <a:pt x="6333" y="4032"/>
                    <a:pt x="6265" y="4660"/>
                    <a:pt x="5882" y="4778"/>
                  </a:cubicBezTo>
                  <a:cubicBezTo>
                    <a:pt x="5832" y="4794"/>
                    <a:pt x="5780" y="4802"/>
                    <a:pt x="5725" y="4802"/>
                  </a:cubicBezTo>
                  <a:cubicBezTo>
                    <a:pt x="5363" y="4802"/>
                    <a:pt x="4922" y="4466"/>
                    <a:pt x="4674" y="4287"/>
                  </a:cubicBezTo>
                  <a:cubicBezTo>
                    <a:pt x="4379" y="4081"/>
                    <a:pt x="4104" y="3855"/>
                    <a:pt x="3859" y="3609"/>
                  </a:cubicBezTo>
                  <a:cubicBezTo>
                    <a:pt x="3828" y="3575"/>
                    <a:pt x="3775" y="3561"/>
                    <a:pt x="3718" y="3561"/>
                  </a:cubicBezTo>
                  <a:cubicBezTo>
                    <a:pt x="3560" y="3561"/>
                    <a:pt x="3365" y="3671"/>
                    <a:pt x="3466" y="3786"/>
                  </a:cubicBezTo>
                  <a:cubicBezTo>
                    <a:pt x="3643" y="3992"/>
                    <a:pt x="3800" y="4218"/>
                    <a:pt x="3937" y="4454"/>
                  </a:cubicBezTo>
                  <a:cubicBezTo>
                    <a:pt x="4114" y="4748"/>
                    <a:pt x="4389" y="5279"/>
                    <a:pt x="4154" y="5603"/>
                  </a:cubicBezTo>
                  <a:cubicBezTo>
                    <a:pt x="4044" y="5764"/>
                    <a:pt x="3865" y="5837"/>
                    <a:pt x="3681" y="5837"/>
                  </a:cubicBezTo>
                  <a:cubicBezTo>
                    <a:pt x="3453" y="5837"/>
                    <a:pt x="3217" y="5725"/>
                    <a:pt x="3103" y="5534"/>
                  </a:cubicBezTo>
                  <a:cubicBezTo>
                    <a:pt x="2907" y="5200"/>
                    <a:pt x="2907" y="4758"/>
                    <a:pt x="2926" y="4385"/>
                  </a:cubicBezTo>
                  <a:cubicBezTo>
                    <a:pt x="2946" y="4110"/>
                    <a:pt x="2975" y="3835"/>
                    <a:pt x="3044" y="3570"/>
                  </a:cubicBezTo>
                  <a:cubicBezTo>
                    <a:pt x="3064" y="3488"/>
                    <a:pt x="3004" y="3457"/>
                    <a:pt x="2923" y="3457"/>
                  </a:cubicBezTo>
                  <a:cubicBezTo>
                    <a:pt x="2810" y="3457"/>
                    <a:pt x="2656" y="3517"/>
                    <a:pt x="2622" y="3580"/>
                  </a:cubicBezTo>
                  <a:cubicBezTo>
                    <a:pt x="2435" y="3904"/>
                    <a:pt x="2209" y="4218"/>
                    <a:pt x="1925" y="4464"/>
                  </a:cubicBezTo>
                  <a:cubicBezTo>
                    <a:pt x="1782" y="4591"/>
                    <a:pt x="1607" y="4724"/>
                    <a:pt x="1411" y="4724"/>
                  </a:cubicBezTo>
                  <a:cubicBezTo>
                    <a:pt x="1364" y="4724"/>
                    <a:pt x="1316" y="4716"/>
                    <a:pt x="1267" y="4699"/>
                  </a:cubicBezTo>
                  <a:cubicBezTo>
                    <a:pt x="1031" y="4611"/>
                    <a:pt x="766" y="4307"/>
                    <a:pt x="737" y="4051"/>
                  </a:cubicBezTo>
                  <a:cubicBezTo>
                    <a:pt x="648" y="3384"/>
                    <a:pt x="2033" y="3256"/>
                    <a:pt x="2484" y="3226"/>
                  </a:cubicBezTo>
                  <a:cubicBezTo>
                    <a:pt x="2699" y="3198"/>
                    <a:pt x="2816" y="2940"/>
                    <a:pt x="2565" y="2940"/>
                  </a:cubicBezTo>
                  <a:cubicBezTo>
                    <a:pt x="2552" y="2940"/>
                    <a:pt x="2539" y="2940"/>
                    <a:pt x="2524" y="2942"/>
                  </a:cubicBezTo>
                  <a:cubicBezTo>
                    <a:pt x="2425" y="2952"/>
                    <a:pt x="2317" y="2961"/>
                    <a:pt x="2200" y="2971"/>
                  </a:cubicBezTo>
                  <a:cubicBezTo>
                    <a:pt x="2087" y="2980"/>
                    <a:pt x="1964" y="2986"/>
                    <a:pt x="1835" y="2986"/>
                  </a:cubicBezTo>
                  <a:cubicBezTo>
                    <a:pt x="1257" y="2986"/>
                    <a:pt x="596" y="2864"/>
                    <a:pt x="579" y="2333"/>
                  </a:cubicBezTo>
                  <a:cubicBezTo>
                    <a:pt x="570" y="2137"/>
                    <a:pt x="658" y="1813"/>
                    <a:pt x="874" y="1783"/>
                  </a:cubicBezTo>
                  <a:cubicBezTo>
                    <a:pt x="894" y="1779"/>
                    <a:pt x="915" y="1778"/>
                    <a:pt x="936" y="1778"/>
                  </a:cubicBezTo>
                  <a:cubicBezTo>
                    <a:pt x="1142" y="1778"/>
                    <a:pt x="1391" y="1939"/>
                    <a:pt x="1552" y="2029"/>
                  </a:cubicBezTo>
                  <a:cubicBezTo>
                    <a:pt x="1856" y="2225"/>
                    <a:pt x="2150" y="2461"/>
                    <a:pt x="2406" y="2716"/>
                  </a:cubicBezTo>
                  <a:cubicBezTo>
                    <a:pt x="2438" y="2744"/>
                    <a:pt x="2485" y="2757"/>
                    <a:pt x="2536" y="2757"/>
                  </a:cubicBezTo>
                  <a:cubicBezTo>
                    <a:pt x="2644" y="2757"/>
                    <a:pt x="2772" y="2704"/>
                    <a:pt x="2818" y="2637"/>
                  </a:cubicBezTo>
                  <a:cubicBezTo>
                    <a:pt x="2838" y="2598"/>
                    <a:pt x="2838" y="2569"/>
                    <a:pt x="2808" y="2529"/>
                  </a:cubicBezTo>
                  <a:cubicBezTo>
                    <a:pt x="2602" y="2333"/>
                    <a:pt x="2416" y="2117"/>
                    <a:pt x="2249" y="1881"/>
                  </a:cubicBezTo>
                  <a:cubicBezTo>
                    <a:pt x="2092" y="1665"/>
                    <a:pt x="1660" y="1076"/>
                    <a:pt x="1954" y="821"/>
                  </a:cubicBezTo>
                  <a:cubicBezTo>
                    <a:pt x="2039" y="746"/>
                    <a:pt x="2175" y="714"/>
                    <a:pt x="2313" y="714"/>
                  </a:cubicBezTo>
                  <a:cubicBezTo>
                    <a:pt x="2446" y="714"/>
                    <a:pt x="2579" y="743"/>
                    <a:pt x="2671" y="791"/>
                  </a:cubicBezTo>
                  <a:cubicBezTo>
                    <a:pt x="2848" y="890"/>
                    <a:pt x="2936" y="1066"/>
                    <a:pt x="2985" y="1253"/>
                  </a:cubicBezTo>
                  <a:cubicBezTo>
                    <a:pt x="3015" y="1380"/>
                    <a:pt x="3024" y="1498"/>
                    <a:pt x="3024" y="1626"/>
                  </a:cubicBezTo>
                  <a:cubicBezTo>
                    <a:pt x="3005" y="1763"/>
                    <a:pt x="2985" y="1891"/>
                    <a:pt x="2975" y="2029"/>
                  </a:cubicBezTo>
                  <a:cubicBezTo>
                    <a:pt x="2975" y="2114"/>
                    <a:pt x="3045" y="2149"/>
                    <a:pt x="3129" y="2149"/>
                  </a:cubicBezTo>
                  <a:cubicBezTo>
                    <a:pt x="3248" y="2149"/>
                    <a:pt x="3394" y="2081"/>
                    <a:pt x="3417" y="1989"/>
                  </a:cubicBezTo>
                  <a:cubicBezTo>
                    <a:pt x="3447" y="1852"/>
                    <a:pt x="3456" y="1704"/>
                    <a:pt x="3456" y="1557"/>
                  </a:cubicBezTo>
                  <a:cubicBezTo>
                    <a:pt x="3537" y="1018"/>
                    <a:pt x="3736" y="281"/>
                    <a:pt x="4156" y="281"/>
                  </a:cubicBezTo>
                  <a:close/>
                  <a:moveTo>
                    <a:pt x="4241" y="1"/>
                  </a:moveTo>
                  <a:cubicBezTo>
                    <a:pt x="4165" y="1"/>
                    <a:pt x="4089" y="9"/>
                    <a:pt x="4016" y="25"/>
                  </a:cubicBezTo>
                  <a:cubicBezTo>
                    <a:pt x="3623" y="114"/>
                    <a:pt x="3388" y="438"/>
                    <a:pt x="3240" y="791"/>
                  </a:cubicBezTo>
                  <a:cubicBezTo>
                    <a:pt x="3123" y="624"/>
                    <a:pt x="2946" y="497"/>
                    <a:pt x="2700" y="457"/>
                  </a:cubicBezTo>
                  <a:cubicBezTo>
                    <a:pt x="2617" y="443"/>
                    <a:pt x="2523" y="434"/>
                    <a:pt x="2424" y="434"/>
                  </a:cubicBezTo>
                  <a:cubicBezTo>
                    <a:pt x="2065" y="434"/>
                    <a:pt x="1644" y="545"/>
                    <a:pt x="1483" y="860"/>
                  </a:cubicBezTo>
                  <a:cubicBezTo>
                    <a:pt x="1365" y="1106"/>
                    <a:pt x="1443" y="1371"/>
                    <a:pt x="1571" y="1616"/>
                  </a:cubicBezTo>
                  <a:cubicBezTo>
                    <a:pt x="1389" y="1534"/>
                    <a:pt x="1200" y="1483"/>
                    <a:pt x="1014" y="1483"/>
                  </a:cubicBezTo>
                  <a:cubicBezTo>
                    <a:pt x="889" y="1483"/>
                    <a:pt x="766" y="1506"/>
                    <a:pt x="648" y="1557"/>
                  </a:cubicBezTo>
                  <a:cubicBezTo>
                    <a:pt x="236" y="1734"/>
                    <a:pt x="0" y="2323"/>
                    <a:pt x="226" y="2726"/>
                  </a:cubicBezTo>
                  <a:cubicBezTo>
                    <a:pt x="403" y="3030"/>
                    <a:pt x="786" y="3148"/>
                    <a:pt x="1139" y="3207"/>
                  </a:cubicBezTo>
                  <a:cubicBezTo>
                    <a:pt x="854" y="3315"/>
                    <a:pt x="609" y="3472"/>
                    <a:pt x="432" y="3688"/>
                  </a:cubicBezTo>
                  <a:cubicBezTo>
                    <a:pt x="118" y="4090"/>
                    <a:pt x="413" y="4591"/>
                    <a:pt x="776" y="4847"/>
                  </a:cubicBezTo>
                  <a:cubicBezTo>
                    <a:pt x="939" y="4961"/>
                    <a:pt x="1116" y="5010"/>
                    <a:pt x="1294" y="5010"/>
                  </a:cubicBezTo>
                  <a:cubicBezTo>
                    <a:pt x="1619" y="5010"/>
                    <a:pt x="1946" y="4850"/>
                    <a:pt x="2200" y="4640"/>
                  </a:cubicBezTo>
                  <a:cubicBezTo>
                    <a:pt x="2298" y="4562"/>
                    <a:pt x="2386" y="4464"/>
                    <a:pt x="2474" y="4375"/>
                  </a:cubicBezTo>
                  <a:lnTo>
                    <a:pt x="2474" y="4375"/>
                  </a:lnTo>
                  <a:cubicBezTo>
                    <a:pt x="2425" y="4905"/>
                    <a:pt x="2474" y="5475"/>
                    <a:pt x="2789" y="5828"/>
                  </a:cubicBezTo>
                  <a:cubicBezTo>
                    <a:pt x="2976" y="6036"/>
                    <a:pt x="3244" y="6121"/>
                    <a:pt x="3519" y="6121"/>
                  </a:cubicBezTo>
                  <a:cubicBezTo>
                    <a:pt x="3777" y="6121"/>
                    <a:pt x="4042" y="6046"/>
                    <a:pt x="4252" y="5927"/>
                  </a:cubicBezTo>
                  <a:cubicBezTo>
                    <a:pt x="4723" y="5662"/>
                    <a:pt x="4743" y="5161"/>
                    <a:pt x="4556" y="4699"/>
                  </a:cubicBezTo>
                  <a:cubicBezTo>
                    <a:pt x="4546" y="4689"/>
                    <a:pt x="4546" y="4670"/>
                    <a:pt x="4536" y="4660"/>
                  </a:cubicBezTo>
                  <a:lnTo>
                    <a:pt x="4536" y="4660"/>
                  </a:lnTo>
                  <a:cubicBezTo>
                    <a:pt x="4870" y="4880"/>
                    <a:pt x="5272" y="5080"/>
                    <a:pt x="5674" y="5080"/>
                  </a:cubicBezTo>
                  <a:cubicBezTo>
                    <a:pt x="5756" y="5080"/>
                    <a:pt x="5839" y="5071"/>
                    <a:pt x="5921" y="5053"/>
                  </a:cubicBezTo>
                  <a:cubicBezTo>
                    <a:pt x="6392" y="4945"/>
                    <a:pt x="6795" y="4385"/>
                    <a:pt x="6638" y="3894"/>
                  </a:cubicBezTo>
                  <a:cubicBezTo>
                    <a:pt x="6500" y="3452"/>
                    <a:pt x="5970" y="3305"/>
                    <a:pt x="5558" y="3236"/>
                  </a:cubicBezTo>
                  <a:cubicBezTo>
                    <a:pt x="5872" y="3158"/>
                    <a:pt x="6186" y="3040"/>
                    <a:pt x="6422" y="2824"/>
                  </a:cubicBezTo>
                  <a:cubicBezTo>
                    <a:pt x="6805" y="2480"/>
                    <a:pt x="6598" y="2009"/>
                    <a:pt x="6235" y="1714"/>
                  </a:cubicBezTo>
                  <a:cubicBezTo>
                    <a:pt x="6061" y="1573"/>
                    <a:pt x="5861" y="1516"/>
                    <a:pt x="5658" y="1516"/>
                  </a:cubicBezTo>
                  <a:cubicBezTo>
                    <a:pt x="5380" y="1516"/>
                    <a:pt x="5094" y="1622"/>
                    <a:pt x="4851" y="1763"/>
                  </a:cubicBezTo>
                  <a:cubicBezTo>
                    <a:pt x="5027" y="1400"/>
                    <a:pt x="5204" y="968"/>
                    <a:pt x="5106" y="575"/>
                  </a:cubicBezTo>
                  <a:cubicBezTo>
                    <a:pt x="5008" y="200"/>
                    <a:pt x="4618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2" name="Google Shape;4082;p21"/>
            <p:cNvSpPr/>
            <p:nvPr/>
          </p:nvSpPr>
          <p:spPr>
            <a:xfrm>
              <a:off x="8931437" y="2356098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19" y="280"/>
                  </a:moveTo>
                  <a:cubicBezTo>
                    <a:pt x="3347" y="280"/>
                    <a:pt x="3582" y="393"/>
                    <a:pt x="3702" y="583"/>
                  </a:cubicBezTo>
                  <a:cubicBezTo>
                    <a:pt x="3898" y="917"/>
                    <a:pt x="3898" y="1359"/>
                    <a:pt x="3869" y="1732"/>
                  </a:cubicBezTo>
                  <a:cubicBezTo>
                    <a:pt x="3859" y="2007"/>
                    <a:pt x="3820" y="2282"/>
                    <a:pt x="3761" y="2547"/>
                  </a:cubicBezTo>
                  <a:cubicBezTo>
                    <a:pt x="3740" y="2629"/>
                    <a:pt x="3800" y="2660"/>
                    <a:pt x="3881" y="2660"/>
                  </a:cubicBezTo>
                  <a:cubicBezTo>
                    <a:pt x="3994" y="2660"/>
                    <a:pt x="4149" y="2600"/>
                    <a:pt x="4183" y="2537"/>
                  </a:cubicBezTo>
                  <a:cubicBezTo>
                    <a:pt x="4360" y="2213"/>
                    <a:pt x="4595" y="1899"/>
                    <a:pt x="4880" y="1653"/>
                  </a:cubicBezTo>
                  <a:cubicBezTo>
                    <a:pt x="5023" y="1527"/>
                    <a:pt x="5198" y="1393"/>
                    <a:pt x="5389" y="1393"/>
                  </a:cubicBezTo>
                  <a:cubicBezTo>
                    <a:pt x="5434" y="1393"/>
                    <a:pt x="5481" y="1401"/>
                    <a:pt x="5528" y="1418"/>
                  </a:cubicBezTo>
                  <a:cubicBezTo>
                    <a:pt x="5774" y="1506"/>
                    <a:pt x="6029" y="1811"/>
                    <a:pt x="6068" y="2066"/>
                  </a:cubicBezTo>
                  <a:cubicBezTo>
                    <a:pt x="6157" y="2734"/>
                    <a:pt x="4762" y="2861"/>
                    <a:pt x="4320" y="2891"/>
                  </a:cubicBezTo>
                  <a:cubicBezTo>
                    <a:pt x="4106" y="2919"/>
                    <a:pt x="3989" y="3178"/>
                    <a:pt x="4231" y="3178"/>
                  </a:cubicBezTo>
                  <a:cubicBezTo>
                    <a:pt x="4243" y="3178"/>
                    <a:pt x="4257" y="3177"/>
                    <a:pt x="4271" y="3175"/>
                  </a:cubicBezTo>
                  <a:cubicBezTo>
                    <a:pt x="4370" y="3166"/>
                    <a:pt x="4487" y="3156"/>
                    <a:pt x="4595" y="3146"/>
                  </a:cubicBezTo>
                  <a:cubicBezTo>
                    <a:pt x="4702" y="3139"/>
                    <a:pt x="4819" y="3135"/>
                    <a:pt x="4940" y="3135"/>
                  </a:cubicBezTo>
                  <a:cubicBezTo>
                    <a:pt x="5530" y="3135"/>
                    <a:pt x="6209" y="3246"/>
                    <a:pt x="6225" y="3784"/>
                  </a:cubicBezTo>
                  <a:cubicBezTo>
                    <a:pt x="6225" y="3981"/>
                    <a:pt x="6147" y="4305"/>
                    <a:pt x="5931" y="4344"/>
                  </a:cubicBezTo>
                  <a:cubicBezTo>
                    <a:pt x="5915" y="4346"/>
                    <a:pt x="5899" y="4347"/>
                    <a:pt x="5883" y="4347"/>
                  </a:cubicBezTo>
                  <a:cubicBezTo>
                    <a:pt x="5674" y="4347"/>
                    <a:pt x="5417" y="4180"/>
                    <a:pt x="5253" y="4089"/>
                  </a:cubicBezTo>
                  <a:cubicBezTo>
                    <a:pt x="4949" y="3892"/>
                    <a:pt x="4654" y="3666"/>
                    <a:pt x="4399" y="3411"/>
                  </a:cubicBezTo>
                  <a:cubicBezTo>
                    <a:pt x="4366" y="3378"/>
                    <a:pt x="4315" y="3364"/>
                    <a:pt x="4259" y="3364"/>
                  </a:cubicBezTo>
                  <a:cubicBezTo>
                    <a:pt x="4151" y="3364"/>
                    <a:pt x="4026" y="3418"/>
                    <a:pt x="3987" y="3490"/>
                  </a:cubicBezTo>
                  <a:cubicBezTo>
                    <a:pt x="3967" y="3519"/>
                    <a:pt x="3967" y="3558"/>
                    <a:pt x="3996" y="3588"/>
                  </a:cubicBezTo>
                  <a:cubicBezTo>
                    <a:pt x="4203" y="3784"/>
                    <a:pt x="4389" y="4010"/>
                    <a:pt x="4546" y="4236"/>
                  </a:cubicBezTo>
                  <a:cubicBezTo>
                    <a:pt x="4713" y="4452"/>
                    <a:pt x="5145" y="5041"/>
                    <a:pt x="4851" y="5306"/>
                  </a:cubicBezTo>
                  <a:cubicBezTo>
                    <a:pt x="4767" y="5375"/>
                    <a:pt x="4632" y="5404"/>
                    <a:pt x="4496" y="5404"/>
                  </a:cubicBezTo>
                  <a:cubicBezTo>
                    <a:pt x="4360" y="5404"/>
                    <a:pt x="4222" y="5375"/>
                    <a:pt x="4134" y="5326"/>
                  </a:cubicBezTo>
                  <a:cubicBezTo>
                    <a:pt x="3957" y="5228"/>
                    <a:pt x="3859" y="5051"/>
                    <a:pt x="3820" y="4864"/>
                  </a:cubicBezTo>
                  <a:cubicBezTo>
                    <a:pt x="3790" y="4746"/>
                    <a:pt x="3780" y="4619"/>
                    <a:pt x="3780" y="4491"/>
                  </a:cubicBezTo>
                  <a:cubicBezTo>
                    <a:pt x="3800" y="4354"/>
                    <a:pt x="3820" y="4226"/>
                    <a:pt x="3820" y="4089"/>
                  </a:cubicBezTo>
                  <a:cubicBezTo>
                    <a:pt x="3824" y="4004"/>
                    <a:pt x="3756" y="3969"/>
                    <a:pt x="3673" y="3969"/>
                  </a:cubicBezTo>
                  <a:cubicBezTo>
                    <a:pt x="3554" y="3969"/>
                    <a:pt x="3405" y="4040"/>
                    <a:pt x="3388" y="4138"/>
                  </a:cubicBezTo>
                  <a:cubicBezTo>
                    <a:pt x="3358" y="4265"/>
                    <a:pt x="3339" y="4413"/>
                    <a:pt x="3339" y="4560"/>
                  </a:cubicBezTo>
                  <a:cubicBezTo>
                    <a:pt x="3258" y="5099"/>
                    <a:pt x="3059" y="5836"/>
                    <a:pt x="2638" y="5836"/>
                  </a:cubicBezTo>
                  <a:cubicBezTo>
                    <a:pt x="2546" y="5836"/>
                    <a:pt x="2442" y="5800"/>
                    <a:pt x="2327" y="5719"/>
                  </a:cubicBezTo>
                  <a:cubicBezTo>
                    <a:pt x="1650" y="5237"/>
                    <a:pt x="2582" y="3922"/>
                    <a:pt x="2936" y="3480"/>
                  </a:cubicBezTo>
                  <a:cubicBezTo>
                    <a:pt x="3035" y="3357"/>
                    <a:pt x="2930" y="3297"/>
                    <a:pt x="2806" y="3297"/>
                  </a:cubicBezTo>
                  <a:cubicBezTo>
                    <a:pt x="2721" y="3297"/>
                    <a:pt x="2626" y="3326"/>
                    <a:pt x="2582" y="3382"/>
                  </a:cubicBezTo>
                  <a:cubicBezTo>
                    <a:pt x="2357" y="3666"/>
                    <a:pt x="2082" y="3931"/>
                    <a:pt x="1787" y="4128"/>
                  </a:cubicBezTo>
                  <a:cubicBezTo>
                    <a:pt x="1631" y="4225"/>
                    <a:pt x="1452" y="4316"/>
                    <a:pt x="1268" y="4316"/>
                  </a:cubicBezTo>
                  <a:cubicBezTo>
                    <a:pt x="1209" y="4316"/>
                    <a:pt x="1149" y="4306"/>
                    <a:pt x="1090" y="4285"/>
                  </a:cubicBezTo>
                  <a:cubicBezTo>
                    <a:pt x="874" y="4206"/>
                    <a:pt x="589" y="3892"/>
                    <a:pt x="599" y="3637"/>
                  </a:cubicBezTo>
                  <a:cubicBezTo>
                    <a:pt x="619" y="3234"/>
                    <a:pt x="1365" y="3126"/>
                    <a:pt x="1660" y="3067"/>
                  </a:cubicBezTo>
                  <a:cubicBezTo>
                    <a:pt x="1974" y="3008"/>
                    <a:pt x="2288" y="2969"/>
                    <a:pt x="2612" y="2950"/>
                  </a:cubicBezTo>
                  <a:cubicBezTo>
                    <a:pt x="2830" y="2931"/>
                    <a:pt x="2948" y="2664"/>
                    <a:pt x="2680" y="2664"/>
                  </a:cubicBezTo>
                  <a:cubicBezTo>
                    <a:pt x="2671" y="2664"/>
                    <a:pt x="2661" y="2664"/>
                    <a:pt x="2651" y="2665"/>
                  </a:cubicBezTo>
                  <a:cubicBezTo>
                    <a:pt x="2490" y="2676"/>
                    <a:pt x="2304" y="2686"/>
                    <a:pt x="2110" y="2686"/>
                  </a:cubicBezTo>
                  <a:cubicBezTo>
                    <a:pt x="1617" y="2686"/>
                    <a:pt x="1070" y="2620"/>
                    <a:pt x="746" y="2331"/>
                  </a:cubicBezTo>
                  <a:cubicBezTo>
                    <a:pt x="471" y="2086"/>
                    <a:pt x="540" y="1457"/>
                    <a:pt x="913" y="1339"/>
                  </a:cubicBezTo>
                  <a:cubicBezTo>
                    <a:pt x="961" y="1325"/>
                    <a:pt x="1011" y="1318"/>
                    <a:pt x="1062" y="1318"/>
                  </a:cubicBezTo>
                  <a:cubicBezTo>
                    <a:pt x="1428" y="1318"/>
                    <a:pt x="1881" y="1650"/>
                    <a:pt x="2131" y="1830"/>
                  </a:cubicBezTo>
                  <a:cubicBezTo>
                    <a:pt x="2416" y="2036"/>
                    <a:pt x="2690" y="2262"/>
                    <a:pt x="2936" y="2518"/>
                  </a:cubicBezTo>
                  <a:cubicBezTo>
                    <a:pt x="2966" y="2547"/>
                    <a:pt x="3015" y="2560"/>
                    <a:pt x="3070" y="2560"/>
                  </a:cubicBezTo>
                  <a:cubicBezTo>
                    <a:pt x="3232" y="2560"/>
                    <a:pt x="3441" y="2448"/>
                    <a:pt x="3339" y="2331"/>
                  </a:cubicBezTo>
                  <a:cubicBezTo>
                    <a:pt x="3162" y="2125"/>
                    <a:pt x="3005" y="1899"/>
                    <a:pt x="2867" y="1663"/>
                  </a:cubicBezTo>
                  <a:cubicBezTo>
                    <a:pt x="2690" y="1369"/>
                    <a:pt x="2406" y="848"/>
                    <a:pt x="2641" y="514"/>
                  </a:cubicBezTo>
                  <a:cubicBezTo>
                    <a:pt x="2755" y="353"/>
                    <a:pt x="2935" y="280"/>
                    <a:pt x="3119" y="280"/>
                  </a:cubicBezTo>
                  <a:close/>
                  <a:moveTo>
                    <a:pt x="3287" y="0"/>
                  </a:moveTo>
                  <a:cubicBezTo>
                    <a:pt x="3026" y="0"/>
                    <a:pt x="2759" y="75"/>
                    <a:pt x="2553" y="190"/>
                  </a:cubicBezTo>
                  <a:cubicBezTo>
                    <a:pt x="2072" y="456"/>
                    <a:pt x="2062" y="956"/>
                    <a:pt x="2249" y="1418"/>
                  </a:cubicBezTo>
                  <a:cubicBezTo>
                    <a:pt x="2249" y="1428"/>
                    <a:pt x="2258" y="1447"/>
                    <a:pt x="2268" y="1457"/>
                  </a:cubicBezTo>
                  <a:cubicBezTo>
                    <a:pt x="1926" y="1237"/>
                    <a:pt x="1530" y="1038"/>
                    <a:pt x="1130" y="1038"/>
                  </a:cubicBezTo>
                  <a:cubicBezTo>
                    <a:pt x="1048" y="1038"/>
                    <a:pt x="966" y="1046"/>
                    <a:pt x="884" y="1064"/>
                  </a:cubicBezTo>
                  <a:cubicBezTo>
                    <a:pt x="413" y="1182"/>
                    <a:pt x="0" y="1732"/>
                    <a:pt x="167" y="2233"/>
                  </a:cubicBezTo>
                  <a:cubicBezTo>
                    <a:pt x="304" y="2665"/>
                    <a:pt x="835" y="2812"/>
                    <a:pt x="1247" y="2881"/>
                  </a:cubicBezTo>
                  <a:cubicBezTo>
                    <a:pt x="933" y="2969"/>
                    <a:pt x="619" y="3077"/>
                    <a:pt x="383" y="3293"/>
                  </a:cubicBezTo>
                  <a:cubicBezTo>
                    <a:pt x="0" y="3637"/>
                    <a:pt x="206" y="4118"/>
                    <a:pt x="570" y="4403"/>
                  </a:cubicBezTo>
                  <a:cubicBezTo>
                    <a:pt x="746" y="4546"/>
                    <a:pt x="948" y="4604"/>
                    <a:pt x="1154" y="4604"/>
                  </a:cubicBezTo>
                  <a:cubicBezTo>
                    <a:pt x="1429" y="4604"/>
                    <a:pt x="1713" y="4500"/>
                    <a:pt x="1954" y="4354"/>
                  </a:cubicBezTo>
                  <a:lnTo>
                    <a:pt x="1954" y="4354"/>
                  </a:lnTo>
                  <a:cubicBezTo>
                    <a:pt x="1768" y="4717"/>
                    <a:pt x="1601" y="5149"/>
                    <a:pt x="1699" y="5542"/>
                  </a:cubicBezTo>
                  <a:cubicBezTo>
                    <a:pt x="1789" y="5919"/>
                    <a:pt x="2188" y="6125"/>
                    <a:pt x="2563" y="6125"/>
                  </a:cubicBezTo>
                  <a:cubicBezTo>
                    <a:pt x="2637" y="6125"/>
                    <a:pt x="2710" y="6118"/>
                    <a:pt x="2779" y="6101"/>
                  </a:cubicBezTo>
                  <a:cubicBezTo>
                    <a:pt x="3181" y="6003"/>
                    <a:pt x="3417" y="5689"/>
                    <a:pt x="3564" y="5326"/>
                  </a:cubicBezTo>
                  <a:cubicBezTo>
                    <a:pt x="3682" y="5493"/>
                    <a:pt x="3849" y="5620"/>
                    <a:pt x="4095" y="5660"/>
                  </a:cubicBezTo>
                  <a:cubicBezTo>
                    <a:pt x="4180" y="5674"/>
                    <a:pt x="4276" y="5683"/>
                    <a:pt x="4376" y="5683"/>
                  </a:cubicBezTo>
                  <a:cubicBezTo>
                    <a:pt x="4740" y="5683"/>
                    <a:pt x="5160" y="5572"/>
                    <a:pt x="5322" y="5257"/>
                  </a:cubicBezTo>
                  <a:cubicBezTo>
                    <a:pt x="5440" y="5021"/>
                    <a:pt x="5351" y="4746"/>
                    <a:pt x="5234" y="4501"/>
                  </a:cubicBezTo>
                  <a:lnTo>
                    <a:pt x="5234" y="4501"/>
                  </a:lnTo>
                  <a:cubicBezTo>
                    <a:pt x="5416" y="4583"/>
                    <a:pt x="5602" y="4634"/>
                    <a:pt x="5787" y="4634"/>
                  </a:cubicBezTo>
                  <a:cubicBezTo>
                    <a:pt x="5911" y="4634"/>
                    <a:pt x="6034" y="4611"/>
                    <a:pt x="6157" y="4560"/>
                  </a:cubicBezTo>
                  <a:cubicBezTo>
                    <a:pt x="6559" y="4383"/>
                    <a:pt x="6805" y="3794"/>
                    <a:pt x="6579" y="3401"/>
                  </a:cubicBezTo>
                  <a:cubicBezTo>
                    <a:pt x="6392" y="3087"/>
                    <a:pt x="6009" y="2969"/>
                    <a:pt x="5656" y="2910"/>
                  </a:cubicBezTo>
                  <a:cubicBezTo>
                    <a:pt x="5941" y="2802"/>
                    <a:pt x="6196" y="2655"/>
                    <a:pt x="6363" y="2429"/>
                  </a:cubicBezTo>
                  <a:cubicBezTo>
                    <a:pt x="6677" y="2036"/>
                    <a:pt x="6382" y="1526"/>
                    <a:pt x="6019" y="1271"/>
                  </a:cubicBezTo>
                  <a:cubicBezTo>
                    <a:pt x="5856" y="1156"/>
                    <a:pt x="5680" y="1107"/>
                    <a:pt x="5503" y="1107"/>
                  </a:cubicBezTo>
                  <a:cubicBezTo>
                    <a:pt x="5181" y="1107"/>
                    <a:pt x="4855" y="1268"/>
                    <a:pt x="4595" y="1477"/>
                  </a:cubicBezTo>
                  <a:cubicBezTo>
                    <a:pt x="4497" y="1565"/>
                    <a:pt x="4409" y="1653"/>
                    <a:pt x="4320" y="1752"/>
                  </a:cubicBezTo>
                  <a:cubicBezTo>
                    <a:pt x="4370" y="1212"/>
                    <a:pt x="4330" y="642"/>
                    <a:pt x="4006" y="289"/>
                  </a:cubicBezTo>
                  <a:cubicBezTo>
                    <a:pt x="3825" y="83"/>
                    <a:pt x="3560" y="0"/>
                    <a:pt x="3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3" name="Google Shape;4083;p21"/>
            <p:cNvSpPr/>
            <p:nvPr/>
          </p:nvSpPr>
          <p:spPr>
            <a:xfrm>
              <a:off x="6367387" y="2615734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4166" y="281"/>
                  </a:moveTo>
                  <a:cubicBezTo>
                    <a:pt x="4259" y="281"/>
                    <a:pt x="4363" y="317"/>
                    <a:pt x="4478" y="398"/>
                  </a:cubicBezTo>
                  <a:cubicBezTo>
                    <a:pt x="5155" y="879"/>
                    <a:pt x="4222" y="2195"/>
                    <a:pt x="3869" y="2637"/>
                  </a:cubicBezTo>
                  <a:cubicBezTo>
                    <a:pt x="3770" y="2759"/>
                    <a:pt x="3875" y="2819"/>
                    <a:pt x="3999" y="2819"/>
                  </a:cubicBezTo>
                  <a:cubicBezTo>
                    <a:pt x="4084" y="2819"/>
                    <a:pt x="4179" y="2791"/>
                    <a:pt x="4222" y="2735"/>
                  </a:cubicBezTo>
                  <a:cubicBezTo>
                    <a:pt x="4448" y="2450"/>
                    <a:pt x="4723" y="2185"/>
                    <a:pt x="5028" y="1989"/>
                  </a:cubicBezTo>
                  <a:cubicBezTo>
                    <a:pt x="5176" y="1892"/>
                    <a:pt x="5353" y="1801"/>
                    <a:pt x="5537" y="1801"/>
                  </a:cubicBezTo>
                  <a:cubicBezTo>
                    <a:pt x="5596" y="1801"/>
                    <a:pt x="5655" y="1810"/>
                    <a:pt x="5715" y="1832"/>
                  </a:cubicBezTo>
                  <a:cubicBezTo>
                    <a:pt x="5931" y="1910"/>
                    <a:pt x="6216" y="2224"/>
                    <a:pt x="6206" y="2480"/>
                  </a:cubicBezTo>
                  <a:cubicBezTo>
                    <a:pt x="6186" y="2882"/>
                    <a:pt x="5440" y="2990"/>
                    <a:pt x="5145" y="3049"/>
                  </a:cubicBezTo>
                  <a:cubicBezTo>
                    <a:pt x="4831" y="3108"/>
                    <a:pt x="4517" y="3147"/>
                    <a:pt x="4193" y="3167"/>
                  </a:cubicBezTo>
                  <a:cubicBezTo>
                    <a:pt x="3975" y="3186"/>
                    <a:pt x="3857" y="3453"/>
                    <a:pt x="4125" y="3453"/>
                  </a:cubicBezTo>
                  <a:cubicBezTo>
                    <a:pt x="4134" y="3453"/>
                    <a:pt x="4144" y="3452"/>
                    <a:pt x="4154" y="3452"/>
                  </a:cubicBezTo>
                  <a:cubicBezTo>
                    <a:pt x="4313" y="3441"/>
                    <a:pt x="4497" y="3431"/>
                    <a:pt x="4689" y="3431"/>
                  </a:cubicBezTo>
                  <a:cubicBezTo>
                    <a:pt x="5184" y="3431"/>
                    <a:pt x="5733" y="3498"/>
                    <a:pt x="6059" y="3795"/>
                  </a:cubicBezTo>
                  <a:cubicBezTo>
                    <a:pt x="6334" y="4031"/>
                    <a:pt x="6265" y="4659"/>
                    <a:pt x="5892" y="4777"/>
                  </a:cubicBezTo>
                  <a:cubicBezTo>
                    <a:pt x="5842" y="4794"/>
                    <a:pt x="5789" y="4801"/>
                    <a:pt x="5735" y="4801"/>
                  </a:cubicBezTo>
                  <a:cubicBezTo>
                    <a:pt x="5370" y="4801"/>
                    <a:pt x="4922" y="4466"/>
                    <a:pt x="4674" y="4286"/>
                  </a:cubicBezTo>
                  <a:cubicBezTo>
                    <a:pt x="4389" y="4080"/>
                    <a:pt x="4114" y="3854"/>
                    <a:pt x="3869" y="3609"/>
                  </a:cubicBezTo>
                  <a:cubicBezTo>
                    <a:pt x="3838" y="3575"/>
                    <a:pt x="3785" y="3560"/>
                    <a:pt x="3726" y="3560"/>
                  </a:cubicBezTo>
                  <a:cubicBezTo>
                    <a:pt x="3566" y="3560"/>
                    <a:pt x="3366" y="3670"/>
                    <a:pt x="3466" y="3786"/>
                  </a:cubicBezTo>
                  <a:cubicBezTo>
                    <a:pt x="3643" y="3992"/>
                    <a:pt x="3810" y="4218"/>
                    <a:pt x="3948" y="4453"/>
                  </a:cubicBezTo>
                  <a:cubicBezTo>
                    <a:pt x="4114" y="4748"/>
                    <a:pt x="4399" y="5278"/>
                    <a:pt x="4164" y="5602"/>
                  </a:cubicBezTo>
                  <a:cubicBezTo>
                    <a:pt x="4050" y="5764"/>
                    <a:pt x="3870" y="5836"/>
                    <a:pt x="3687" y="5836"/>
                  </a:cubicBezTo>
                  <a:cubicBezTo>
                    <a:pt x="3460" y="5836"/>
                    <a:pt x="3227" y="5724"/>
                    <a:pt x="3113" y="5533"/>
                  </a:cubicBezTo>
                  <a:cubicBezTo>
                    <a:pt x="2907" y="5200"/>
                    <a:pt x="2907" y="4758"/>
                    <a:pt x="2936" y="4385"/>
                  </a:cubicBezTo>
                  <a:cubicBezTo>
                    <a:pt x="2946" y="4110"/>
                    <a:pt x="2985" y="3835"/>
                    <a:pt x="3044" y="3570"/>
                  </a:cubicBezTo>
                  <a:cubicBezTo>
                    <a:pt x="3065" y="3488"/>
                    <a:pt x="3005" y="3457"/>
                    <a:pt x="2924" y="3457"/>
                  </a:cubicBezTo>
                  <a:cubicBezTo>
                    <a:pt x="2810" y="3457"/>
                    <a:pt x="2656" y="3517"/>
                    <a:pt x="2622" y="3579"/>
                  </a:cubicBezTo>
                  <a:cubicBezTo>
                    <a:pt x="2445" y="3903"/>
                    <a:pt x="2210" y="4218"/>
                    <a:pt x="1935" y="4463"/>
                  </a:cubicBezTo>
                  <a:cubicBezTo>
                    <a:pt x="1784" y="4590"/>
                    <a:pt x="1608" y="4723"/>
                    <a:pt x="1416" y="4723"/>
                  </a:cubicBezTo>
                  <a:cubicBezTo>
                    <a:pt x="1370" y="4723"/>
                    <a:pt x="1324" y="4716"/>
                    <a:pt x="1277" y="4699"/>
                  </a:cubicBezTo>
                  <a:cubicBezTo>
                    <a:pt x="1031" y="4610"/>
                    <a:pt x="776" y="4306"/>
                    <a:pt x="737" y="4051"/>
                  </a:cubicBezTo>
                  <a:cubicBezTo>
                    <a:pt x="658" y="3383"/>
                    <a:pt x="2043" y="3255"/>
                    <a:pt x="2485" y="3226"/>
                  </a:cubicBezTo>
                  <a:cubicBezTo>
                    <a:pt x="2699" y="3198"/>
                    <a:pt x="2825" y="2939"/>
                    <a:pt x="2575" y="2939"/>
                  </a:cubicBezTo>
                  <a:cubicBezTo>
                    <a:pt x="2562" y="2939"/>
                    <a:pt x="2549" y="2940"/>
                    <a:pt x="2534" y="2941"/>
                  </a:cubicBezTo>
                  <a:cubicBezTo>
                    <a:pt x="2435" y="2951"/>
                    <a:pt x="2318" y="2961"/>
                    <a:pt x="2210" y="2971"/>
                  </a:cubicBezTo>
                  <a:cubicBezTo>
                    <a:pt x="2096" y="2980"/>
                    <a:pt x="1970" y="2986"/>
                    <a:pt x="1841" y="2986"/>
                  </a:cubicBezTo>
                  <a:cubicBezTo>
                    <a:pt x="1257" y="2986"/>
                    <a:pt x="596" y="2863"/>
                    <a:pt x="580" y="2332"/>
                  </a:cubicBezTo>
                  <a:cubicBezTo>
                    <a:pt x="580" y="2136"/>
                    <a:pt x="658" y="1812"/>
                    <a:pt x="874" y="1783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52" y="2028"/>
                  </a:cubicBezTo>
                  <a:cubicBezTo>
                    <a:pt x="1866" y="2224"/>
                    <a:pt x="2151" y="2450"/>
                    <a:pt x="2406" y="2715"/>
                  </a:cubicBezTo>
                  <a:cubicBezTo>
                    <a:pt x="2438" y="2744"/>
                    <a:pt x="2486" y="2756"/>
                    <a:pt x="2539" y="2756"/>
                  </a:cubicBezTo>
                  <a:cubicBezTo>
                    <a:pt x="2649" y="2756"/>
                    <a:pt x="2779" y="2703"/>
                    <a:pt x="2818" y="2637"/>
                  </a:cubicBezTo>
                  <a:cubicBezTo>
                    <a:pt x="2838" y="2598"/>
                    <a:pt x="2838" y="2568"/>
                    <a:pt x="2809" y="2529"/>
                  </a:cubicBezTo>
                  <a:cubicBezTo>
                    <a:pt x="2602" y="2332"/>
                    <a:pt x="2426" y="2116"/>
                    <a:pt x="2259" y="1881"/>
                  </a:cubicBezTo>
                  <a:cubicBezTo>
                    <a:pt x="2092" y="1665"/>
                    <a:pt x="1660" y="1076"/>
                    <a:pt x="1954" y="820"/>
                  </a:cubicBezTo>
                  <a:cubicBezTo>
                    <a:pt x="2039" y="745"/>
                    <a:pt x="2178" y="713"/>
                    <a:pt x="2317" y="713"/>
                  </a:cubicBezTo>
                  <a:cubicBezTo>
                    <a:pt x="2451" y="713"/>
                    <a:pt x="2584" y="743"/>
                    <a:pt x="2671" y="791"/>
                  </a:cubicBezTo>
                  <a:cubicBezTo>
                    <a:pt x="2848" y="889"/>
                    <a:pt x="2946" y="1066"/>
                    <a:pt x="2985" y="1252"/>
                  </a:cubicBezTo>
                  <a:cubicBezTo>
                    <a:pt x="3015" y="1380"/>
                    <a:pt x="3025" y="1498"/>
                    <a:pt x="3025" y="1625"/>
                  </a:cubicBezTo>
                  <a:cubicBezTo>
                    <a:pt x="3005" y="1763"/>
                    <a:pt x="2985" y="1891"/>
                    <a:pt x="2985" y="2028"/>
                  </a:cubicBezTo>
                  <a:cubicBezTo>
                    <a:pt x="2981" y="2113"/>
                    <a:pt x="3049" y="2148"/>
                    <a:pt x="3132" y="2148"/>
                  </a:cubicBezTo>
                  <a:cubicBezTo>
                    <a:pt x="3250" y="2148"/>
                    <a:pt x="3400" y="2077"/>
                    <a:pt x="3417" y="1979"/>
                  </a:cubicBezTo>
                  <a:cubicBezTo>
                    <a:pt x="3447" y="1851"/>
                    <a:pt x="3466" y="1704"/>
                    <a:pt x="3466" y="1557"/>
                  </a:cubicBezTo>
                  <a:cubicBezTo>
                    <a:pt x="3547" y="1018"/>
                    <a:pt x="3746" y="281"/>
                    <a:pt x="4166" y="281"/>
                  </a:cubicBezTo>
                  <a:close/>
                  <a:moveTo>
                    <a:pt x="4248" y="0"/>
                  </a:moveTo>
                  <a:cubicBezTo>
                    <a:pt x="4172" y="0"/>
                    <a:pt x="4097" y="8"/>
                    <a:pt x="4026" y="25"/>
                  </a:cubicBezTo>
                  <a:cubicBezTo>
                    <a:pt x="3624" y="113"/>
                    <a:pt x="3398" y="437"/>
                    <a:pt x="3250" y="791"/>
                  </a:cubicBezTo>
                  <a:cubicBezTo>
                    <a:pt x="3123" y="624"/>
                    <a:pt x="2956" y="496"/>
                    <a:pt x="2710" y="457"/>
                  </a:cubicBezTo>
                  <a:cubicBezTo>
                    <a:pt x="2625" y="442"/>
                    <a:pt x="2529" y="434"/>
                    <a:pt x="2429" y="434"/>
                  </a:cubicBezTo>
                  <a:cubicBezTo>
                    <a:pt x="2066" y="434"/>
                    <a:pt x="1647" y="544"/>
                    <a:pt x="1493" y="860"/>
                  </a:cubicBezTo>
                  <a:cubicBezTo>
                    <a:pt x="1365" y="1105"/>
                    <a:pt x="1454" y="1370"/>
                    <a:pt x="1571" y="1616"/>
                  </a:cubicBezTo>
                  <a:cubicBezTo>
                    <a:pt x="1389" y="1533"/>
                    <a:pt x="1203" y="1483"/>
                    <a:pt x="1018" y="1483"/>
                  </a:cubicBezTo>
                  <a:cubicBezTo>
                    <a:pt x="894" y="1483"/>
                    <a:pt x="771" y="1505"/>
                    <a:pt x="648" y="1557"/>
                  </a:cubicBezTo>
                  <a:cubicBezTo>
                    <a:pt x="246" y="1733"/>
                    <a:pt x="0" y="2323"/>
                    <a:pt x="236" y="2725"/>
                  </a:cubicBezTo>
                  <a:cubicBezTo>
                    <a:pt x="413" y="3030"/>
                    <a:pt x="796" y="3147"/>
                    <a:pt x="1149" y="3206"/>
                  </a:cubicBezTo>
                  <a:cubicBezTo>
                    <a:pt x="864" y="3314"/>
                    <a:pt x="609" y="3471"/>
                    <a:pt x="442" y="3687"/>
                  </a:cubicBezTo>
                  <a:cubicBezTo>
                    <a:pt x="128" y="4090"/>
                    <a:pt x="423" y="4591"/>
                    <a:pt x="786" y="4846"/>
                  </a:cubicBezTo>
                  <a:cubicBezTo>
                    <a:pt x="949" y="4961"/>
                    <a:pt x="1127" y="5009"/>
                    <a:pt x="1305" y="5009"/>
                  </a:cubicBezTo>
                  <a:cubicBezTo>
                    <a:pt x="1629" y="5009"/>
                    <a:pt x="1956" y="4849"/>
                    <a:pt x="2210" y="4640"/>
                  </a:cubicBezTo>
                  <a:cubicBezTo>
                    <a:pt x="2308" y="4561"/>
                    <a:pt x="2396" y="4463"/>
                    <a:pt x="2485" y="4375"/>
                  </a:cubicBezTo>
                  <a:lnTo>
                    <a:pt x="2485" y="4375"/>
                  </a:lnTo>
                  <a:cubicBezTo>
                    <a:pt x="2435" y="4905"/>
                    <a:pt x="2475" y="5474"/>
                    <a:pt x="2799" y="5828"/>
                  </a:cubicBezTo>
                  <a:cubicBezTo>
                    <a:pt x="2981" y="6035"/>
                    <a:pt x="3249" y="6120"/>
                    <a:pt x="3525" y="6120"/>
                  </a:cubicBezTo>
                  <a:cubicBezTo>
                    <a:pt x="3785" y="6120"/>
                    <a:pt x="4052" y="6045"/>
                    <a:pt x="4262" y="5926"/>
                  </a:cubicBezTo>
                  <a:cubicBezTo>
                    <a:pt x="4733" y="5661"/>
                    <a:pt x="4743" y="5160"/>
                    <a:pt x="4556" y="4699"/>
                  </a:cubicBezTo>
                  <a:cubicBezTo>
                    <a:pt x="4556" y="4689"/>
                    <a:pt x="4547" y="4669"/>
                    <a:pt x="4537" y="4659"/>
                  </a:cubicBezTo>
                  <a:lnTo>
                    <a:pt x="4537" y="4659"/>
                  </a:lnTo>
                  <a:cubicBezTo>
                    <a:pt x="4879" y="4879"/>
                    <a:pt x="5275" y="5079"/>
                    <a:pt x="5675" y="5079"/>
                  </a:cubicBezTo>
                  <a:cubicBezTo>
                    <a:pt x="5757" y="5079"/>
                    <a:pt x="5839" y="5071"/>
                    <a:pt x="5921" y="5052"/>
                  </a:cubicBezTo>
                  <a:cubicBezTo>
                    <a:pt x="6402" y="4944"/>
                    <a:pt x="6805" y="4385"/>
                    <a:pt x="6638" y="3894"/>
                  </a:cubicBezTo>
                  <a:cubicBezTo>
                    <a:pt x="6500" y="3452"/>
                    <a:pt x="5970" y="3304"/>
                    <a:pt x="5558" y="3236"/>
                  </a:cubicBezTo>
                  <a:cubicBezTo>
                    <a:pt x="5872" y="3157"/>
                    <a:pt x="6186" y="3039"/>
                    <a:pt x="6422" y="2823"/>
                  </a:cubicBezTo>
                  <a:cubicBezTo>
                    <a:pt x="6805" y="2480"/>
                    <a:pt x="6599" y="2008"/>
                    <a:pt x="6245" y="1714"/>
                  </a:cubicBezTo>
                  <a:cubicBezTo>
                    <a:pt x="6066" y="1573"/>
                    <a:pt x="5865" y="1516"/>
                    <a:pt x="5660" y="1516"/>
                  </a:cubicBezTo>
                  <a:cubicBezTo>
                    <a:pt x="5380" y="1516"/>
                    <a:pt x="5094" y="1621"/>
                    <a:pt x="4851" y="1763"/>
                  </a:cubicBezTo>
                  <a:cubicBezTo>
                    <a:pt x="5037" y="1400"/>
                    <a:pt x="5204" y="968"/>
                    <a:pt x="5106" y="575"/>
                  </a:cubicBezTo>
                  <a:cubicBezTo>
                    <a:pt x="5016" y="199"/>
                    <a:pt x="4621" y="0"/>
                    <a:pt x="4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4" name="Google Shape;4084;p21"/>
            <p:cNvSpPr/>
            <p:nvPr/>
          </p:nvSpPr>
          <p:spPr>
            <a:xfrm>
              <a:off x="6707300" y="2607189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24" y="281"/>
                  </a:moveTo>
                  <a:cubicBezTo>
                    <a:pt x="3352" y="281"/>
                    <a:pt x="3588" y="393"/>
                    <a:pt x="3702" y="584"/>
                  </a:cubicBezTo>
                  <a:cubicBezTo>
                    <a:pt x="3898" y="918"/>
                    <a:pt x="3898" y="1359"/>
                    <a:pt x="3879" y="1733"/>
                  </a:cubicBezTo>
                  <a:cubicBezTo>
                    <a:pt x="3859" y="2007"/>
                    <a:pt x="3830" y="2282"/>
                    <a:pt x="3761" y="2548"/>
                  </a:cubicBezTo>
                  <a:cubicBezTo>
                    <a:pt x="3740" y="2630"/>
                    <a:pt x="3800" y="2660"/>
                    <a:pt x="3882" y="2660"/>
                  </a:cubicBezTo>
                  <a:cubicBezTo>
                    <a:pt x="3995" y="2660"/>
                    <a:pt x="4149" y="2601"/>
                    <a:pt x="4183" y="2538"/>
                  </a:cubicBezTo>
                  <a:cubicBezTo>
                    <a:pt x="4370" y="2214"/>
                    <a:pt x="4596" y="1899"/>
                    <a:pt x="4880" y="1654"/>
                  </a:cubicBezTo>
                  <a:cubicBezTo>
                    <a:pt x="5023" y="1527"/>
                    <a:pt x="5198" y="1394"/>
                    <a:pt x="5394" y="1394"/>
                  </a:cubicBezTo>
                  <a:cubicBezTo>
                    <a:pt x="5441" y="1394"/>
                    <a:pt x="5489" y="1401"/>
                    <a:pt x="5538" y="1418"/>
                  </a:cubicBezTo>
                  <a:cubicBezTo>
                    <a:pt x="5774" y="1507"/>
                    <a:pt x="6039" y="1811"/>
                    <a:pt x="6068" y="2066"/>
                  </a:cubicBezTo>
                  <a:cubicBezTo>
                    <a:pt x="6157" y="2734"/>
                    <a:pt x="4772" y="2862"/>
                    <a:pt x="4321" y="2891"/>
                  </a:cubicBezTo>
                  <a:cubicBezTo>
                    <a:pt x="4106" y="2919"/>
                    <a:pt x="3989" y="3178"/>
                    <a:pt x="4240" y="3178"/>
                  </a:cubicBezTo>
                  <a:cubicBezTo>
                    <a:pt x="4253" y="3178"/>
                    <a:pt x="4266" y="3177"/>
                    <a:pt x="4281" y="3176"/>
                  </a:cubicBezTo>
                  <a:cubicBezTo>
                    <a:pt x="4380" y="3166"/>
                    <a:pt x="4488" y="3156"/>
                    <a:pt x="4605" y="3146"/>
                  </a:cubicBezTo>
                  <a:cubicBezTo>
                    <a:pt x="4711" y="3140"/>
                    <a:pt x="4826" y="3135"/>
                    <a:pt x="4946" y="3135"/>
                  </a:cubicBezTo>
                  <a:cubicBezTo>
                    <a:pt x="5530" y="3135"/>
                    <a:pt x="6209" y="3247"/>
                    <a:pt x="6226" y="3785"/>
                  </a:cubicBezTo>
                  <a:cubicBezTo>
                    <a:pt x="6235" y="3981"/>
                    <a:pt x="6147" y="4305"/>
                    <a:pt x="5931" y="4344"/>
                  </a:cubicBezTo>
                  <a:cubicBezTo>
                    <a:pt x="5915" y="4346"/>
                    <a:pt x="5900" y="4347"/>
                    <a:pt x="5883" y="4347"/>
                  </a:cubicBezTo>
                  <a:cubicBezTo>
                    <a:pt x="5675" y="4347"/>
                    <a:pt x="5418" y="4180"/>
                    <a:pt x="5263" y="4089"/>
                  </a:cubicBezTo>
                  <a:cubicBezTo>
                    <a:pt x="4949" y="3893"/>
                    <a:pt x="4655" y="3667"/>
                    <a:pt x="4399" y="3412"/>
                  </a:cubicBezTo>
                  <a:cubicBezTo>
                    <a:pt x="4369" y="3378"/>
                    <a:pt x="4319" y="3364"/>
                    <a:pt x="4264" y="3364"/>
                  </a:cubicBezTo>
                  <a:cubicBezTo>
                    <a:pt x="4158" y="3364"/>
                    <a:pt x="4032" y="3416"/>
                    <a:pt x="3987" y="3480"/>
                  </a:cubicBezTo>
                  <a:cubicBezTo>
                    <a:pt x="3967" y="3520"/>
                    <a:pt x="3967" y="3559"/>
                    <a:pt x="4006" y="3588"/>
                  </a:cubicBezTo>
                  <a:cubicBezTo>
                    <a:pt x="4203" y="3785"/>
                    <a:pt x="4389" y="4011"/>
                    <a:pt x="4556" y="4236"/>
                  </a:cubicBezTo>
                  <a:cubicBezTo>
                    <a:pt x="4713" y="4452"/>
                    <a:pt x="5145" y="5042"/>
                    <a:pt x="4851" y="5297"/>
                  </a:cubicBezTo>
                  <a:cubicBezTo>
                    <a:pt x="4766" y="5372"/>
                    <a:pt x="4630" y="5404"/>
                    <a:pt x="4492" y="5404"/>
                  </a:cubicBezTo>
                  <a:cubicBezTo>
                    <a:pt x="4359" y="5404"/>
                    <a:pt x="4226" y="5374"/>
                    <a:pt x="4134" y="5326"/>
                  </a:cubicBezTo>
                  <a:cubicBezTo>
                    <a:pt x="3957" y="5228"/>
                    <a:pt x="3869" y="5051"/>
                    <a:pt x="3820" y="4865"/>
                  </a:cubicBezTo>
                  <a:cubicBezTo>
                    <a:pt x="3790" y="4747"/>
                    <a:pt x="3781" y="4619"/>
                    <a:pt x="3781" y="4492"/>
                  </a:cubicBezTo>
                  <a:cubicBezTo>
                    <a:pt x="3800" y="4354"/>
                    <a:pt x="3820" y="4227"/>
                    <a:pt x="3830" y="4089"/>
                  </a:cubicBezTo>
                  <a:cubicBezTo>
                    <a:pt x="3834" y="4004"/>
                    <a:pt x="3766" y="3969"/>
                    <a:pt x="3682" y="3969"/>
                  </a:cubicBezTo>
                  <a:cubicBezTo>
                    <a:pt x="3563" y="3969"/>
                    <a:pt x="3411" y="4040"/>
                    <a:pt x="3388" y="4138"/>
                  </a:cubicBezTo>
                  <a:cubicBezTo>
                    <a:pt x="3358" y="4266"/>
                    <a:pt x="3349" y="4413"/>
                    <a:pt x="3349" y="4560"/>
                  </a:cubicBezTo>
                  <a:cubicBezTo>
                    <a:pt x="3268" y="5099"/>
                    <a:pt x="3069" y="5836"/>
                    <a:pt x="2649" y="5836"/>
                  </a:cubicBezTo>
                  <a:cubicBezTo>
                    <a:pt x="2556" y="5836"/>
                    <a:pt x="2452" y="5801"/>
                    <a:pt x="2337" y="5719"/>
                  </a:cubicBezTo>
                  <a:cubicBezTo>
                    <a:pt x="1650" y="5238"/>
                    <a:pt x="2593" y="3922"/>
                    <a:pt x="2936" y="3480"/>
                  </a:cubicBezTo>
                  <a:cubicBezTo>
                    <a:pt x="3035" y="3358"/>
                    <a:pt x="2930" y="3298"/>
                    <a:pt x="2806" y="3298"/>
                  </a:cubicBezTo>
                  <a:cubicBezTo>
                    <a:pt x="2721" y="3298"/>
                    <a:pt x="2627" y="3326"/>
                    <a:pt x="2583" y="3382"/>
                  </a:cubicBezTo>
                  <a:cubicBezTo>
                    <a:pt x="2357" y="3667"/>
                    <a:pt x="2092" y="3932"/>
                    <a:pt x="1787" y="4128"/>
                  </a:cubicBezTo>
                  <a:cubicBezTo>
                    <a:pt x="1631" y="4225"/>
                    <a:pt x="1452" y="4316"/>
                    <a:pt x="1272" y="4316"/>
                  </a:cubicBezTo>
                  <a:cubicBezTo>
                    <a:pt x="1215" y="4316"/>
                    <a:pt x="1157" y="4307"/>
                    <a:pt x="1100" y="4285"/>
                  </a:cubicBezTo>
                  <a:cubicBezTo>
                    <a:pt x="884" y="4207"/>
                    <a:pt x="589" y="3893"/>
                    <a:pt x="599" y="3637"/>
                  </a:cubicBezTo>
                  <a:cubicBezTo>
                    <a:pt x="619" y="3235"/>
                    <a:pt x="1375" y="3127"/>
                    <a:pt x="1660" y="3068"/>
                  </a:cubicBezTo>
                  <a:cubicBezTo>
                    <a:pt x="1974" y="3009"/>
                    <a:pt x="2298" y="2970"/>
                    <a:pt x="2612" y="2950"/>
                  </a:cubicBezTo>
                  <a:cubicBezTo>
                    <a:pt x="2840" y="2931"/>
                    <a:pt x="2948" y="2664"/>
                    <a:pt x="2689" y="2664"/>
                  </a:cubicBezTo>
                  <a:cubicBezTo>
                    <a:pt x="2680" y="2664"/>
                    <a:pt x="2671" y="2665"/>
                    <a:pt x="2661" y="2665"/>
                  </a:cubicBezTo>
                  <a:cubicBezTo>
                    <a:pt x="2498" y="2676"/>
                    <a:pt x="2310" y="2687"/>
                    <a:pt x="2115" y="2687"/>
                  </a:cubicBezTo>
                  <a:cubicBezTo>
                    <a:pt x="1621" y="2687"/>
                    <a:pt x="1078" y="2620"/>
                    <a:pt x="747" y="2331"/>
                  </a:cubicBezTo>
                  <a:cubicBezTo>
                    <a:pt x="481" y="2086"/>
                    <a:pt x="540" y="1458"/>
                    <a:pt x="923" y="1340"/>
                  </a:cubicBezTo>
                  <a:cubicBezTo>
                    <a:pt x="973" y="1323"/>
                    <a:pt x="1025" y="1316"/>
                    <a:pt x="1080" y="1316"/>
                  </a:cubicBezTo>
                  <a:cubicBezTo>
                    <a:pt x="1442" y="1316"/>
                    <a:pt x="1885" y="1651"/>
                    <a:pt x="2141" y="1831"/>
                  </a:cubicBezTo>
                  <a:cubicBezTo>
                    <a:pt x="2426" y="2037"/>
                    <a:pt x="2701" y="2263"/>
                    <a:pt x="2946" y="2518"/>
                  </a:cubicBezTo>
                  <a:cubicBezTo>
                    <a:pt x="2976" y="2548"/>
                    <a:pt x="3025" y="2561"/>
                    <a:pt x="3078" y="2561"/>
                  </a:cubicBezTo>
                  <a:cubicBezTo>
                    <a:pt x="3237" y="2561"/>
                    <a:pt x="3441" y="2449"/>
                    <a:pt x="3339" y="2331"/>
                  </a:cubicBezTo>
                  <a:cubicBezTo>
                    <a:pt x="3162" y="2125"/>
                    <a:pt x="3005" y="1899"/>
                    <a:pt x="2867" y="1664"/>
                  </a:cubicBezTo>
                  <a:cubicBezTo>
                    <a:pt x="2691" y="1369"/>
                    <a:pt x="2416" y="849"/>
                    <a:pt x="2651" y="515"/>
                  </a:cubicBezTo>
                  <a:cubicBezTo>
                    <a:pt x="2761" y="353"/>
                    <a:pt x="2940" y="281"/>
                    <a:pt x="3124" y="281"/>
                  </a:cubicBezTo>
                  <a:close/>
                  <a:moveTo>
                    <a:pt x="3292" y="1"/>
                  </a:moveTo>
                  <a:cubicBezTo>
                    <a:pt x="3031" y="1"/>
                    <a:pt x="2764" y="76"/>
                    <a:pt x="2553" y="191"/>
                  </a:cubicBezTo>
                  <a:cubicBezTo>
                    <a:pt x="2082" y="456"/>
                    <a:pt x="2062" y="957"/>
                    <a:pt x="2249" y="1418"/>
                  </a:cubicBezTo>
                  <a:cubicBezTo>
                    <a:pt x="2259" y="1428"/>
                    <a:pt x="2269" y="1448"/>
                    <a:pt x="2269" y="1458"/>
                  </a:cubicBezTo>
                  <a:cubicBezTo>
                    <a:pt x="1935" y="1238"/>
                    <a:pt x="1533" y="1038"/>
                    <a:pt x="1131" y="1038"/>
                  </a:cubicBezTo>
                  <a:cubicBezTo>
                    <a:pt x="1049" y="1038"/>
                    <a:pt x="966" y="1046"/>
                    <a:pt x="884" y="1065"/>
                  </a:cubicBezTo>
                  <a:cubicBezTo>
                    <a:pt x="413" y="1183"/>
                    <a:pt x="10" y="1733"/>
                    <a:pt x="167" y="2233"/>
                  </a:cubicBezTo>
                  <a:cubicBezTo>
                    <a:pt x="305" y="2665"/>
                    <a:pt x="835" y="2813"/>
                    <a:pt x="1247" y="2881"/>
                  </a:cubicBezTo>
                  <a:cubicBezTo>
                    <a:pt x="933" y="2970"/>
                    <a:pt x="619" y="3078"/>
                    <a:pt x="383" y="3294"/>
                  </a:cubicBezTo>
                  <a:cubicBezTo>
                    <a:pt x="0" y="3637"/>
                    <a:pt x="207" y="4119"/>
                    <a:pt x="570" y="4403"/>
                  </a:cubicBezTo>
                  <a:cubicBezTo>
                    <a:pt x="746" y="4546"/>
                    <a:pt x="948" y="4604"/>
                    <a:pt x="1155" y="4604"/>
                  </a:cubicBezTo>
                  <a:cubicBezTo>
                    <a:pt x="1431" y="4604"/>
                    <a:pt x="1717" y="4500"/>
                    <a:pt x="1964" y="4354"/>
                  </a:cubicBezTo>
                  <a:lnTo>
                    <a:pt x="1964" y="4354"/>
                  </a:lnTo>
                  <a:cubicBezTo>
                    <a:pt x="1778" y="4717"/>
                    <a:pt x="1601" y="5150"/>
                    <a:pt x="1699" y="5542"/>
                  </a:cubicBezTo>
                  <a:cubicBezTo>
                    <a:pt x="1798" y="5920"/>
                    <a:pt x="2191" y="6126"/>
                    <a:pt x="2570" y="6126"/>
                  </a:cubicBezTo>
                  <a:cubicBezTo>
                    <a:pt x="2644" y="6126"/>
                    <a:pt x="2718" y="6118"/>
                    <a:pt x="2789" y="6102"/>
                  </a:cubicBezTo>
                  <a:cubicBezTo>
                    <a:pt x="3182" y="6004"/>
                    <a:pt x="3417" y="5690"/>
                    <a:pt x="3565" y="5326"/>
                  </a:cubicBezTo>
                  <a:cubicBezTo>
                    <a:pt x="3682" y="5493"/>
                    <a:pt x="3859" y="5621"/>
                    <a:pt x="4105" y="5660"/>
                  </a:cubicBezTo>
                  <a:cubicBezTo>
                    <a:pt x="4188" y="5675"/>
                    <a:pt x="4282" y="5683"/>
                    <a:pt x="4381" y="5683"/>
                  </a:cubicBezTo>
                  <a:cubicBezTo>
                    <a:pt x="4740" y="5683"/>
                    <a:pt x="5161" y="5573"/>
                    <a:pt x="5322" y="5258"/>
                  </a:cubicBezTo>
                  <a:cubicBezTo>
                    <a:pt x="5440" y="5022"/>
                    <a:pt x="5361" y="4747"/>
                    <a:pt x="5234" y="4501"/>
                  </a:cubicBezTo>
                  <a:lnTo>
                    <a:pt x="5234" y="4501"/>
                  </a:lnTo>
                  <a:cubicBezTo>
                    <a:pt x="5422" y="4584"/>
                    <a:pt x="5610" y="4634"/>
                    <a:pt x="5794" y="4634"/>
                  </a:cubicBezTo>
                  <a:cubicBezTo>
                    <a:pt x="5917" y="4634"/>
                    <a:pt x="6039" y="4612"/>
                    <a:pt x="6157" y="4560"/>
                  </a:cubicBezTo>
                  <a:cubicBezTo>
                    <a:pt x="6569" y="4384"/>
                    <a:pt x="6805" y="3795"/>
                    <a:pt x="6579" y="3402"/>
                  </a:cubicBezTo>
                  <a:cubicBezTo>
                    <a:pt x="6402" y="3088"/>
                    <a:pt x="6019" y="2970"/>
                    <a:pt x="5666" y="2911"/>
                  </a:cubicBezTo>
                  <a:cubicBezTo>
                    <a:pt x="5951" y="2803"/>
                    <a:pt x="6196" y="2656"/>
                    <a:pt x="6373" y="2430"/>
                  </a:cubicBezTo>
                  <a:cubicBezTo>
                    <a:pt x="6687" y="2037"/>
                    <a:pt x="6392" y="1526"/>
                    <a:pt x="6029" y="1271"/>
                  </a:cubicBezTo>
                  <a:cubicBezTo>
                    <a:pt x="5866" y="1156"/>
                    <a:pt x="5688" y="1108"/>
                    <a:pt x="5510" y="1108"/>
                  </a:cubicBezTo>
                  <a:cubicBezTo>
                    <a:pt x="5186" y="1108"/>
                    <a:pt x="4859" y="1268"/>
                    <a:pt x="4605" y="1477"/>
                  </a:cubicBezTo>
                  <a:cubicBezTo>
                    <a:pt x="4507" y="1566"/>
                    <a:pt x="4419" y="1654"/>
                    <a:pt x="4330" y="1742"/>
                  </a:cubicBezTo>
                  <a:cubicBezTo>
                    <a:pt x="4380" y="1212"/>
                    <a:pt x="4330" y="643"/>
                    <a:pt x="4016" y="289"/>
                  </a:cubicBezTo>
                  <a:cubicBezTo>
                    <a:pt x="3830" y="83"/>
                    <a:pt x="3565" y="1"/>
                    <a:pt x="3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5" name="Google Shape;4085;p21"/>
            <p:cNvSpPr/>
            <p:nvPr/>
          </p:nvSpPr>
          <p:spPr>
            <a:xfrm>
              <a:off x="7046901" y="2615734"/>
              <a:ext cx="211950" cy="190899"/>
            </a:xfrm>
            <a:custGeom>
              <a:avLst/>
              <a:gdLst/>
              <a:ahLst/>
              <a:cxnLst/>
              <a:rect l="l" t="t" r="r" b="b"/>
              <a:pathLst>
                <a:path w="6796" h="6121" extrusionOk="0">
                  <a:moveTo>
                    <a:pt x="4157" y="281"/>
                  </a:moveTo>
                  <a:cubicBezTo>
                    <a:pt x="4249" y="281"/>
                    <a:pt x="4353" y="317"/>
                    <a:pt x="4468" y="398"/>
                  </a:cubicBezTo>
                  <a:cubicBezTo>
                    <a:pt x="5146" y="879"/>
                    <a:pt x="4213" y="2195"/>
                    <a:pt x="3869" y="2637"/>
                  </a:cubicBezTo>
                  <a:cubicBezTo>
                    <a:pt x="3770" y="2759"/>
                    <a:pt x="3875" y="2819"/>
                    <a:pt x="3999" y="2819"/>
                  </a:cubicBezTo>
                  <a:cubicBezTo>
                    <a:pt x="4084" y="2819"/>
                    <a:pt x="4179" y="2791"/>
                    <a:pt x="4223" y="2735"/>
                  </a:cubicBezTo>
                  <a:cubicBezTo>
                    <a:pt x="4439" y="2450"/>
                    <a:pt x="4714" y="2185"/>
                    <a:pt x="5018" y="1989"/>
                  </a:cubicBezTo>
                  <a:cubicBezTo>
                    <a:pt x="5167" y="1892"/>
                    <a:pt x="5349" y="1801"/>
                    <a:pt x="5532" y="1801"/>
                  </a:cubicBezTo>
                  <a:cubicBezTo>
                    <a:pt x="5590" y="1801"/>
                    <a:pt x="5648" y="1810"/>
                    <a:pt x="5705" y="1832"/>
                  </a:cubicBezTo>
                  <a:cubicBezTo>
                    <a:pt x="5921" y="1910"/>
                    <a:pt x="6216" y="2234"/>
                    <a:pt x="6206" y="2480"/>
                  </a:cubicBezTo>
                  <a:cubicBezTo>
                    <a:pt x="6186" y="2882"/>
                    <a:pt x="5430" y="2990"/>
                    <a:pt x="5146" y="3049"/>
                  </a:cubicBezTo>
                  <a:cubicBezTo>
                    <a:pt x="4831" y="3108"/>
                    <a:pt x="4507" y="3147"/>
                    <a:pt x="4193" y="3167"/>
                  </a:cubicBezTo>
                  <a:cubicBezTo>
                    <a:pt x="3965" y="3186"/>
                    <a:pt x="3857" y="3453"/>
                    <a:pt x="4116" y="3453"/>
                  </a:cubicBezTo>
                  <a:cubicBezTo>
                    <a:pt x="4125" y="3453"/>
                    <a:pt x="4134" y="3452"/>
                    <a:pt x="4144" y="3452"/>
                  </a:cubicBezTo>
                  <a:cubicBezTo>
                    <a:pt x="4303" y="3441"/>
                    <a:pt x="4487" y="3431"/>
                    <a:pt x="4679" y="3431"/>
                  </a:cubicBezTo>
                  <a:cubicBezTo>
                    <a:pt x="5175" y="3431"/>
                    <a:pt x="5726" y="3498"/>
                    <a:pt x="6059" y="3795"/>
                  </a:cubicBezTo>
                  <a:cubicBezTo>
                    <a:pt x="6324" y="4031"/>
                    <a:pt x="6265" y="4659"/>
                    <a:pt x="5882" y="4777"/>
                  </a:cubicBezTo>
                  <a:cubicBezTo>
                    <a:pt x="5832" y="4794"/>
                    <a:pt x="5780" y="4801"/>
                    <a:pt x="5726" y="4801"/>
                  </a:cubicBezTo>
                  <a:cubicBezTo>
                    <a:pt x="5363" y="4801"/>
                    <a:pt x="4921" y="4466"/>
                    <a:pt x="4664" y="4286"/>
                  </a:cubicBezTo>
                  <a:cubicBezTo>
                    <a:pt x="4380" y="4080"/>
                    <a:pt x="4105" y="3854"/>
                    <a:pt x="3859" y="3609"/>
                  </a:cubicBezTo>
                  <a:cubicBezTo>
                    <a:pt x="3828" y="3575"/>
                    <a:pt x="3776" y="3560"/>
                    <a:pt x="3718" y="3560"/>
                  </a:cubicBezTo>
                  <a:cubicBezTo>
                    <a:pt x="3560" y="3560"/>
                    <a:pt x="3363" y="3670"/>
                    <a:pt x="3457" y="3786"/>
                  </a:cubicBezTo>
                  <a:cubicBezTo>
                    <a:pt x="3643" y="3992"/>
                    <a:pt x="3800" y="4218"/>
                    <a:pt x="3938" y="4453"/>
                  </a:cubicBezTo>
                  <a:cubicBezTo>
                    <a:pt x="4115" y="4748"/>
                    <a:pt x="4390" y="5278"/>
                    <a:pt x="4154" y="5602"/>
                  </a:cubicBezTo>
                  <a:cubicBezTo>
                    <a:pt x="4045" y="5764"/>
                    <a:pt x="3865" y="5836"/>
                    <a:pt x="3682" y="5836"/>
                  </a:cubicBezTo>
                  <a:cubicBezTo>
                    <a:pt x="3453" y="5836"/>
                    <a:pt x="3218" y="5724"/>
                    <a:pt x="3103" y="5533"/>
                  </a:cubicBezTo>
                  <a:cubicBezTo>
                    <a:pt x="2907" y="5200"/>
                    <a:pt x="2907" y="4758"/>
                    <a:pt x="2927" y="4385"/>
                  </a:cubicBezTo>
                  <a:cubicBezTo>
                    <a:pt x="2946" y="4110"/>
                    <a:pt x="2976" y="3835"/>
                    <a:pt x="3044" y="3570"/>
                  </a:cubicBezTo>
                  <a:cubicBezTo>
                    <a:pt x="3061" y="3488"/>
                    <a:pt x="3000" y="3457"/>
                    <a:pt x="2919" y="3457"/>
                  </a:cubicBezTo>
                  <a:cubicBezTo>
                    <a:pt x="2806" y="3457"/>
                    <a:pt x="2652" y="3517"/>
                    <a:pt x="2612" y="3579"/>
                  </a:cubicBezTo>
                  <a:cubicBezTo>
                    <a:pt x="2436" y="3903"/>
                    <a:pt x="2200" y="4218"/>
                    <a:pt x="1925" y="4463"/>
                  </a:cubicBezTo>
                  <a:cubicBezTo>
                    <a:pt x="1782" y="4590"/>
                    <a:pt x="1601" y="4723"/>
                    <a:pt x="1407" y="4723"/>
                  </a:cubicBezTo>
                  <a:cubicBezTo>
                    <a:pt x="1361" y="4723"/>
                    <a:pt x="1314" y="4716"/>
                    <a:pt x="1267" y="4699"/>
                  </a:cubicBezTo>
                  <a:cubicBezTo>
                    <a:pt x="1031" y="4610"/>
                    <a:pt x="766" y="4306"/>
                    <a:pt x="737" y="4051"/>
                  </a:cubicBezTo>
                  <a:cubicBezTo>
                    <a:pt x="649" y="3383"/>
                    <a:pt x="2033" y="3255"/>
                    <a:pt x="2475" y="3226"/>
                  </a:cubicBezTo>
                  <a:cubicBezTo>
                    <a:pt x="2690" y="3198"/>
                    <a:pt x="2816" y="2939"/>
                    <a:pt x="2566" y="2939"/>
                  </a:cubicBezTo>
                  <a:cubicBezTo>
                    <a:pt x="2553" y="2939"/>
                    <a:pt x="2539" y="2940"/>
                    <a:pt x="2524" y="2941"/>
                  </a:cubicBezTo>
                  <a:cubicBezTo>
                    <a:pt x="2426" y="2951"/>
                    <a:pt x="2318" y="2961"/>
                    <a:pt x="2200" y="2971"/>
                  </a:cubicBezTo>
                  <a:cubicBezTo>
                    <a:pt x="2086" y="2980"/>
                    <a:pt x="1961" y="2986"/>
                    <a:pt x="1832" y="2986"/>
                  </a:cubicBezTo>
                  <a:cubicBezTo>
                    <a:pt x="1251" y="2986"/>
                    <a:pt x="596" y="2863"/>
                    <a:pt x="580" y="2332"/>
                  </a:cubicBezTo>
                  <a:cubicBezTo>
                    <a:pt x="570" y="2136"/>
                    <a:pt x="649" y="1812"/>
                    <a:pt x="874" y="1783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42" y="2028"/>
                  </a:cubicBezTo>
                  <a:cubicBezTo>
                    <a:pt x="1856" y="2224"/>
                    <a:pt x="2141" y="2450"/>
                    <a:pt x="2406" y="2715"/>
                  </a:cubicBezTo>
                  <a:cubicBezTo>
                    <a:pt x="2435" y="2744"/>
                    <a:pt x="2481" y="2756"/>
                    <a:pt x="2533" y="2756"/>
                  </a:cubicBezTo>
                  <a:cubicBezTo>
                    <a:pt x="2640" y="2756"/>
                    <a:pt x="2772" y="2703"/>
                    <a:pt x="2819" y="2637"/>
                  </a:cubicBezTo>
                  <a:cubicBezTo>
                    <a:pt x="2838" y="2598"/>
                    <a:pt x="2838" y="2568"/>
                    <a:pt x="2799" y="2529"/>
                  </a:cubicBezTo>
                  <a:cubicBezTo>
                    <a:pt x="2603" y="2332"/>
                    <a:pt x="2416" y="2116"/>
                    <a:pt x="2249" y="1881"/>
                  </a:cubicBezTo>
                  <a:cubicBezTo>
                    <a:pt x="2092" y="1665"/>
                    <a:pt x="1660" y="1076"/>
                    <a:pt x="1954" y="820"/>
                  </a:cubicBezTo>
                  <a:cubicBezTo>
                    <a:pt x="2040" y="745"/>
                    <a:pt x="2176" y="713"/>
                    <a:pt x="2314" y="713"/>
                  </a:cubicBezTo>
                  <a:cubicBezTo>
                    <a:pt x="2446" y="713"/>
                    <a:pt x="2580" y="743"/>
                    <a:pt x="2671" y="791"/>
                  </a:cubicBezTo>
                  <a:cubicBezTo>
                    <a:pt x="2848" y="889"/>
                    <a:pt x="2936" y="1066"/>
                    <a:pt x="2985" y="1252"/>
                  </a:cubicBezTo>
                  <a:cubicBezTo>
                    <a:pt x="3015" y="1380"/>
                    <a:pt x="3025" y="1498"/>
                    <a:pt x="3025" y="1625"/>
                  </a:cubicBezTo>
                  <a:cubicBezTo>
                    <a:pt x="3005" y="1763"/>
                    <a:pt x="2985" y="1891"/>
                    <a:pt x="2976" y="2028"/>
                  </a:cubicBezTo>
                  <a:cubicBezTo>
                    <a:pt x="2972" y="2114"/>
                    <a:pt x="3041" y="2149"/>
                    <a:pt x="3126" y="2149"/>
                  </a:cubicBezTo>
                  <a:cubicBezTo>
                    <a:pt x="3245" y="2149"/>
                    <a:pt x="3395" y="2080"/>
                    <a:pt x="3417" y="1989"/>
                  </a:cubicBezTo>
                  <a:cubicBezTo>
                    <a:pt x="3447" y="1851"/>
                    <a:pt x="3457" y="1704"/>
                    <a:pt x="3457" y="1557"/>
                  </a:cubicBezTo>
                  <a:cubicBezTo>
                    <a:pt x="3537" y="1018"/>
                    <a:pt x="3736" y="281"/>
                    <a:pt x="4157" y="281"/>
                  </a:cubicBezTo>
                  <a:close/>
                  <a:moveTo>
                    <a:pt x="4238" y="0"/>
                  </a:moveTo>
                  <a:cubicBezTo>
                    <a:pt x="4162" y="0"/>
                    <a:pt x="4088" y="8"/>
                    <a:pt x="4016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46" y="496"/>
                    <a:pt x="2701" y="457"/>
                  </a:cubicBezTo>
                  <a:cubicBezTo>
                    <a:pt x="2616" y="442"/>
                    <a:pt x="2520" y="434"/>
                    <a:pt x="2419" y="434"/>
                  </a:cubicBezTo>
                  <a:cubicBezTo>
                    <a:pt x="2056" y="434"/>
                    <a:pt x="1637" y="544"/>
                    <a:pt x="1483" y="860"/>
                  </a:cubicBezTo>
                  <a:cubicBezTo>
                    <a:pt x="1365" y="1105"/>
                    <a:pt x="1444" y="1370"/>
                    <a:pt x="1572" y="1616"/>
                  </a:cubicBezTo>
                  <a:cubicBezTo>
                    <a:pt x="1383" y="1533"/>
                    <a:pt x="1195" y="1483"/>
                    <a:pt x="1011" y="1483"/>
                  </a:cubicBezTo>
                  <a:cubicBezTo>
                    <a:pt x="888" y="1483"/>
                    <a:pt x="767" y="1505"/>
                    <a:pt x="649" y="1557"/>
                  </a:cubicBezTo>
                  <a:cubicBezTo>
                    <a:pt x="236" y="1733"/>
                    <a:pt x="1" y="2323"/>
                    <a:pt x="226" y="2725"/>
                  </a:cubicBezTo>
                  <a:cubicBezTo>
                    <a:pt x="403" y="3030"/>
                    <a:pt x="786" y="3147"/>
                    <a:pt x="1140" y="3206"/>
                  </a:cubicBezTo>
                  <a:cubicBezTo>
                    <a:pt x="855" y="3314"/>
                    <a:pt x="599" y="3471"/>
                    <a:pt x="433" y="3687"/>
                  </a:cubicBezTo>
                  <a:cubicBezTo>
                    <a:pt x="118" y="4090"/>
                    <a:pt x="413" y="4591"/>
                    <a:pt x="776" y="4846"/>
                  </a:cubicBezTo>
                  <a:cubicBezTo>
                    <a:pt x="940" y="4961"/>
                    <a:pt x="1117" y="5009"/>
                    <a:pt x="1295" y="5009"/>
                  </a:cubicBezTo>
                  <a:cubicBezTo>
                    <a:pt x="1619" y="5009"/>
                    <a:pt x="1946" y="4849"/>
                    <a:pt x="2200" y="4640"/>
                  </a:cubicBezTo>
                  <a:cubicBezTo>
                    <a:pt x="2298" y="4561"/>
                    <a:pt x="2387" y="446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4"/>
                    <a:pt x="2789" y="5828"/>
                  </a:cubicBezTo>
                  <a:cubicBezTo>
                    <a:pt x="2971" y="6035"/>
                    <a:pt x="3239" y="6120"/>
                    <a:pt x="3516" y="6120"/>
                  </a:cubicBezTo>
                  <a:cubicBezTo>
                    <a:pt x="3776" y="6120"/>
                    <a:pt x="4043" y="6045"/>
                    <a:pt x="4252" y="5926"/>
                  </a:cubicBezTo>
                  <a:cubicBezTo>
                    <a:pt x="4723" y="5661"/>
                    <a:pt x="4743" y="5160"/>
                    <a:pt x="4556" y="4699"/>
                  </a:cubicBezTo>
                  <a:cubicBezTo>
                    <a:pt x="4547" y="4689"/>
                    <a:pt x="4537" y="4669"/>
                    <a:pt x="4537" y="4659"/>
                  </a:cubicBezTo>
                  <a:lnTo>
                    <a:pt x="4537" y="4659"/>
                  </a:lnTo>
                  <a:cubicBezTo>
                    <a:pt x="4871" y="4879"/>
                    <a:pt x="5266" y="5079"/>
                    <a:pt x="5665" y="5079"/>
                  </a:cubicBezTo>
                  <a:cubicBezTo>
                    <a:pt x="5747" y="5079"/>
                    <a:pt x="5830" y="5071"/>
                    <a:pt x="5911" y="5052"/>
                  </a:cubicBezTo>
                  <a:cubicBezTo>
                    <a:pt x="6393" y="4944"/>
                    <a:pt x="6795" y="4385"/>
                    <a:pt x="6638" y="3894"/>
                  </a:cubicBezTo>
                  <a:cubicBezTo>
                    <a:pt x="6501" y="3452"/>
                    <a:pt x="5961" y="3304"/>
                    <a:pt x="5548" y="3236"/>
                  </a:cubicBezTo>
                  <a:cubicBezTo>
                    <a:pt x="5872" y="3157"/>
                    <a:pt x="6186" y="3039"/>
                    <a:pt x="6412" y="2823"/>
                  </a:cubicBezTo>
                  <a:cubicBezTo>
                    <a:pt x="6795" y="2480"/>
                    <a:pt x="6599" y="2008"/>
                    <a:pt x="6236" y="1714"/>
                  </a:cubicBezTo>
                  <a:cubicBezTo>
                    <a:pt x="6057" y="1573"/>
                    <a:pt x="5857" y="1516"/>
                    <a:pt x="5653" y="1516"/>
                  </a:cubicBezTo>
                  <a:cubicBezTo>
                    <a:pt x="5376" y="1516"/>
                    <a:pt x="5090" y="1621"/>
                    <a:pt x="4841" y="1763"/>
                  </a:cubicBezTo>
                  <a:cubicBezTo>
                    <a:pt x="5028" y="1400"/>
                    <a:pt x="5195" y="968"/>
                    <a:pt x="5097" y="575"/>
                  </a:cubicBezTo>
                  <a:cubicBezTo>
                    <a:pt x="5007" y="199"/>
                    <a:pt x="4611" y="0"/>
                    <a:pt x="4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6" name="Google Shape;4086;p21"/>
            <p:cNvSpPr/>
            <p:nvPr/>
          </p:nvSpPr>
          <p:spPr>
            <a:xfrm>
              <a:off x="7386813" y="2607189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3114" y="281"/>
                  </a:moveTo>
                  <a:cubicBezTo>
                    <a:pt x="3343" y="281"/>
                    <a:pt x="3578" y="393"/>
                    <a:pt x="3692" y="584"/>
                  </a:cubicBezTo>
                  <a:cubicBezTo>
                    <a:pt x="3899" y="918"/>
                    <a:pt x="3899" y="1359"/>
                    <a:pt x="3869" y="1733"/>
                  </a:cubicBezTo>
                  <a:cubicBezTo>
                    <a:pt x="3859" y="2007"/>
                    <a:pt x="3820" y="2282"/>
                    <a:pt x="3761" y="2548"/>
                  </a:cubicBezTo>
                  <a:cubicBezTo>
                    <a:pt x="3741" y="2630"/>
                    <a:pt x="3801" y="2660"/>
                    <a:pt x="3882" y="2660"/>
                  </a:cubicBezTo>
                  <a:cubicBezTo>
                    <a:pt x="3995" y="2660"/>
                    <a:pt x="4149" y="2601"/>
                    <a:pt x="4183" y="2538"/>
                  </a:cubicBezTo>
                  <a:cubicBezTo>
                    <a:pt x="4360" y="2214"/>
                    <a:pt x="4596" y="1899"/>
                    <a:pt x="4871" y="1654"/>
                  </a:cubicBezTo>
                  <a:cubicBezTo>
                    <a:pt x="5021" y="1527"/>
                    <a:pt x="5198" y="1394"/>
                    <a:pt x="5389" y="1394"/>
                  </a:cubicBezTo>
                  <a:cubicBezTo>
                    <a:pt x="5435" y="1394"/>
                    <a:pt x="5481" y="1401"/>
                    <a:pt x="5529" y="1418"/>
                  </a:cubicBezTo>
                  <a:cubicBezTo>
                    <a:pt x="5764" y="1507"/>
                    <a:pt x="6029" y="1811"/>
                    <a:pt x="6059" y="2066"/>
                  </a:cubicBezTo>
                  <a:cubicBezTo>
                    <a:pt x="6147" y="2734"/>
                    <a:pt x="4763" y="2862"/>
                    <a:pt x="4321" y="2891"/>
                  </a:cubicBezTo>
                  <a:cubicBezTo>
                    <a:pt x="4106" y="2919"/>
                    <a:pt x="3980" y="3178"/>
                    <a:pt x="4230" y="3178"/>
                  </a:cubicBezTo>
                  <a:cubicBezTo>
                    <a:pt x="4243" y="3178"/>
                    <a:pt x="4257" y="3177"/>
                    <a:pt x="4272" y="3176"/>
                  </a:cubicBezTo>
                  <a:cubicBezTo>
                    <a:pt x="4370" y="3166"/>
                    <a:pt x="4478" y="3156"/>
                    <a:pt x="4596" y="3146"/>
                  </a:cubicBezTo>
                  <a:cubicBezTo>
                    <a:pt x="4703" y="3140"/>
                    <a:pt x="4819" y="3135"/>
                    <a:pt x="4940" y="3135"/>
                  </a:cubicBezTo>
                  <a:cubicBezTo>
                    <a:pt x="5527" y="3135"/>
                    <a:pt x="6200" y="3247"/>
                    <a:pt x="6216" y="3785"/>
                  </a:cubicBezTo>
                  <a:cubicBezTo>
                    <a:pt x="6226" y="3981"/>
                    <a:pt x="6147" y="4305"/>
                    <a:pt x="5921" y="4344"/>
                  </a:cubicBezTo>
                  <a:cubicBezTo>
                    <a:pt x="5906" y="4346"/>
                    <a:pt x="5890" y="4347"/>
                    <a:pt x="5874" y="4347"/>
                  </a:cubicBezTo>
                  <a:cubicBezTo>
                    <a:pt x="5665" y="4347"/>
                    <a:pt x="5409" y="4180"/>
                    <a:pt x="5254" y="4089"/>
                  </a:cubicBezTo>
                  <a:cubicBezTo>
                    <a:pt x="4939" y="3893"/>
                    <a:pt x="4655" y="3667"/>
                    <a:pt x="4390" y="3412"/>
                  </a:cubicBezTo>
                  <a:cubicBezTo>
                    <a:pt x="4359" y="3378"/>
                    <a:pt x="4309" y="3364"/>
                    <a:pt x="4254" y="3364"/>
                  </a:cubicBezTo>
                  <a:cubicBezTo>
                    <a:pt x="4148" y="3364"/>
                    <a:pt x="4022" y="3416"/>
                    <a:pt x="3977" y="3480"/>
                  </a:cubicBezTo>
                  <a:cubicBezTo>
                    <a:pt x="3958" y="3520"/>
                    <a:pt x="3958" y="3559"/>
                    <a:pt x="3997" y="3588"/>
                  </a:cubicBezTo>
                  <a:cubicBezTo>
                    <a:pt x="4193" y="3785"/>
                    <a:pt x="4380" y="4011"/>
                    <a:pt x="4547" y="4236"/>
                  </a:cubicBezTo>
                  <a:cubicBezTo>
                    <a:pt x="4704" y="4452"/>
                    <a:pt x="5136" y="5042"/>
                    <a:pt x="4841" y="5297"/>
                  </a:cubicBezTo>
                  <a:cubicBezTo>
                    <a:pt x="4761" y="5372"/>
                    <a:pt x="4625" y="5404"/>
                    <a:pt x="4486" y="5404"/>
                  </a:cubicBezTo>
                  <a:cubicBezTo>
                    <a:pt x="4352" y="5404"/>
                    <a:pt x="4216" y="5374"/>
                    <a:pt x="4124" y="5326"/>
                  </a:cubicBezTo>
                  <a:cubicBezTo>
                    <a:pt x="3948" y="5228"/>
                    <a:pt x="3859" y="5051"/>
                    <a:pt x="3820" y="4865"/>
                  </a:cubicBezTo>
                  <a:cubicBezTo>
                    <a:pt x="3791" y="4747"/>
                    <a:pt x="3771" y="4619"/>
                    <a:pt x="3771" y="4492"/>
                  </a:cubicBezTo>
                  <a:cubicBezTo>
                    <a:pt x="3791" y="4354"/>
                    <a:pt x="3810" y="4227"/>
                    <a:pt x="3820" y="4089"/>
                  </a:cubicBezTo>
                  <a:cubicBezTo>
                    <a:pt x="3824" y="4004"/>
                    <a:pt x="3756" y="3969"/>
                    <a:pt x="3673" y="3969"/>
                  </a:cubicBezTo>
                  <a:cubicBezTo>
                    <a:pt x="3555" y="3969"/>
                    <a:pt x="3405" y="4040"/>
                    <a:pt x="3388" y="4138"/>
                  </a:cubicBezTo>
                  <a:cubicBezTo>
                    <a:pt x="3359" y="4266"/>
                    <a:pt x="3339" y="4413"/>
                    <a:pt x="3339" y="4560"/>
                  </a:cubicBezTo>
                  <a:cubicBezTo>
                    <a:pt x="3258" y="5099"/>
                    <a:pt x="3059" y="5836"/>
                    <a:pt x="2639" y="5836"/>
                  </a:cubicBezTo>
                  <a:cubicBezTo>
                    <a:pt x="2546" y="5836"/>
                    <a:pt x="2443" y="5801"/>
                    <a:pt x="2328" y="5719"/>
                  </a:cubicBezTo>
                  <a:cubicBezTo>
                    <a:pt x="1650" y="5238"/>
                    <a:pt x="2583" y="3922"/>
                    <a:pt x="2936" y="3480"/>
                  </a:cubicBezTo>
                  <a:cubicBezTo>
                    <a:pt x="3030" y="3358"/>
                    <a:pt x="2922" y="3298"/>
                    <a:pt x="2797" y="3298"/>
                  </a:cubicBezTo>
                  <a:cubicBezTo>
                    <a:pt x="2711" y="3298"/>
                    <a:pt x="2617" y="3326"/>
                    <a:pt x="2573" y="3382"/>
                  </a:cubicBezTo>
                  <a:cubicBezTo>
                    <a:pt x="2357" y="3667"/>
                    <a:pt x="2082" y="3932"/>
                    <a:pt x="1778" y="4128"/>
                  </a:cubicBezTo>
                  <a:cubicBezTo>
                    <a:pt x="1629" y="4225"/>
                    <a:pt x="1446" y="4316"/>
                    <a:pt x="1264" y="4316"/>
                  </a:cubicBezTo>
                  <a:cubicBezTo>
                    <a:pt x="1206" y="4316"/>
                    <a:pt x="1147" y="4307"/>
                    <a:pt x="1090" y="4285"/>
                  </a:cubicBezTo>
                  <a:cubicBezTo>
                    <a:pt x="874" y="4207"/>
                    <a:pt x="580" y="3893"/>
                    <a:pt x="599" y="3637"/>
                  </a:cubicBezTo>
                  <a:cubicBezTo>
                    <a:pt x="609" y="3235"/>
                    <a:pt x="1365" y="3127"/>
                    <a:pt x="1650" y="3068"/>
                  </a:cubicBezTo>
                  <a:cubicBezTo>
                    <a:pt x="1964" y="3009"/>
                    <a:pt x="2288" y="2970"/>
                    <a:pt x="2603" y="2950"/>
                  </a:cubicBezTo>
                  <a:cubicBezTo>
                    <a:pt x="2830" y="2931"/>
                    <a:pt x="2939" y="2664"/>
                    <a:pt x="2680" y="2664"/>
                  </a:cubicBezTo>
                  <a:cubicBezTo>
                    <a:pt x="2671" y="2664"/>
                    <a:pt x="2661" y="2665"/>
                    <a:pt x="2652" y="2665"/>
                  </a:cubicBezTo>
                  <a:cubicBezTo>
                    <a:pt x="2491" y="2676"/>
                    <a:pt x="2305" y="2687"/>
                    <a:pt x="2110" y="2687"/>
                  </a:cubicBezTo>
                  <a:cubicBezTo>
                    <a:pt x="1616" y="2687"/>
                    <a:pt x="1068" y="2620"/>
                    <a:pt x="737" y="2331"/>
                  </a:cubicBezTo>
                  <a:cubicBezTo>
                    <a:pt x="472" y="2086"/>
                    <a:pt x="531" y="1458"/>
                    <a:pt x="914" y="1340"/>
                  </a:cubicBezTo>
                  <a:cubicBezTo>
                    <a:pt x="963" y="1323"/>
                    <a:pt x="1016" y="1316"/>
                    <a:pt x="1070" y="1316"/>
                  </a:cubicBezTo>
                  <a:cubicBezTo>
                    <a:pt x="1433" y="1316"/>
                    <a:pt x="1875" y="1651"/>
                    <a:pt x="2131" y="1831"/>
                  </a:cubicBezTo>
                  <a:cubicBezTo>
                    <a:pt x="2416" y="2037"/>
                    <a:pt x="2691" y="2263"/>
                    <a:pt x="2936" y="2518"/>
                  </a:cubicBezTo>
                  <a:cubicBezTo>
                    <a:pt x="2966" y="2548"/>
                    <a:pt x="3015" y="2561"/>
                    <a:pt x="3069" y="2561"/>
                  </a:cubicBezTo>
                  <a:cubicBezTo>
                    <a:pt x="3228" y="2561"/>
                    <a:pt x="3434" y="2449"/>
                    <a:pt x="3339" y="2331"/>
                  </a:cubicBezTo>
                  <a:cubicBezTo>
                    <a:pt x="3162" y="2125"/>
                    <a:pt x="2995" y="1899"/>
                    <a:pt x="2858" y="1664"/>
                  </a:cubicBezTo>
                  <a:cubicBezTo>
                    <a:pt x="2681" y="1369"/>
                    <a:pt x="2406" y="849"/>
                    <a:pt x="2642" y="515"/>
                  </a:cubicBezTo>
                  <a:cubicBezTo>
                    <a:pt x="2751" y="353"/>
                    <a:pt x="2930" y="281"/>
                    <a:pt x="3114" y="281"/>
                  </a:cubicBezTo>
                  <a:close/>
                  <a:moveTo>
                    <a:pt x="3286" y="1"/>
                  </a:moveTo>
                  <a:cubicBezTo>
                    <a:pt x="3024" y="1"/>
                    <a:pt x="2755" y="76"/>
                    <a:pt x="2544" y="191"/>
                  </a:cubicBezTo>
                  <a:cubicBezTo>
                    <a:pt x="2072" y="456"/>
                    <a:pt x="2062" y="957"/>
                    <a:pt x="2249" y="1418"/>
                  </a:cubicBezTo>
                  <a:cubicBezTo>
                    <a:pt x="2249" y="1428"/>
                    <a:pt x="2259" y="1448"/>
                    <a:pt x="2259" y="1458"/>
                  </a:cubicBezTo>
                  <a:cubicBezTo>
                    <a:pt x="1925" y="1238"/>
                    <a:pt x="1530" y="1038"/>
                    <a:pt x="1131" y="1038"/>
                  </a:cubicBezTo>
                  <a:cubicBezTo>
                    <a:pt x="1048" y="1038"/>
                    <a:pt x="966" y="1046"/>
                    <a:pt x="884" y="1065"/>
                  </a:cubicBezTo>
                  <a:cubicBezTo>
                    <a:pt x="403" y="1183"/>
                    <a:pt x="1" y="1733"/>
                    <a:pt x="158" y="2233"/>
                  </a:cubicBezTo>
                  <a:cubicBezTo>
                    <a:pt x="305" y="2665"/>
                    <a:pt x="835" y="2813"/>
                    <a:pt x="1248" y="2881"/>
                  </a:cubicBezTo>
                  <a:cubicBezTo>
                    <a:pt x="923" y="2970"/>
                    <a:pt x="609" y="3078"/>
                    <a:pt x="383" y="3294"/>
                  </a:cubicBezTo>
                  <a:cubicBezTo>
                    <a:pt x="1" y="3637"/>
                    <a:pt x="197" y="4119"/>
                    <a:pt x="560" y="4403"/>
                  </a:cubicBezTo>
                  <a:cubicBezTo>
                    <a:pt x="741" y="4546"/>
                    <a:pt x="945" y="4604"/>
                    <a:pt x="1152" y="4604"/>
                  </a:cubicBezTo>
                  <a:cubicBezTo>
                    <a:pt x="1430" y="4604"/>
                    <a:pt x="1713" y="4500"/>
                    <a:pt x="1954" y="4354"/>
                  </a:cubicBezTo>
                  <a:lnTo>
                    <a:pt x="1954" y="4354"/>
                  </a:lnTo>
                  <a:cubicBezTo>
                    <a:pt x="1768" y="4717"/>
                    <a:pt x="1601" y="5150"/>
                    <a:pt x="1699" y="5542"/>
                  </a:cubicBezTo>
                  <a:cubicBezTo>
                    <a:pt x="1789" y="5920"/>
                    <a:pt x="2189" y="6126"/>
                    <a:pt x="2564" y="6126"/>
                  </a:cubicBezTo>
                  <a:cubicBezTo>
                    <a:pt x="2637" y="6126"/>
                    <a:pt x="2710" y="6118"/>
                    <a:pt x="2779" y="6102"/>
                  </a:cubicBezTo>
                  <a:cubicBezTo>
                    <a:pt x="3172" y="6004"/>
                    <a:pt x="3408" y="5690"/>
                    <a:pt x="3555" y="5326"/>
                  </a:cubicBezTo>
                  <a:cubicBezTo>
                    <a:pt x="3683" y="5493"/>
                    <a:pt x="3850" y="5621"/>
                    <a:pt x="4095" y="5660"/>
                  </a:cubicBezTo>
                  <a:cubicBezTo>
                    <a:pt x="4180" y="5675"/>
                    <a:pt x="4276" y="5683"/>
                    <a:pt x="4376" y="5683"/>
                  </a:cubicBezTo>
                  <a:cubicBezTo>
                    <a:pt x="4740" y="5683"/>
                    <a:pt x="5159" y="5573"/>
                    <a:pt x="5313" y="5258"/>
                  </a:cubicBezTo>
                  <a:cubicBezTo>
                    <a:pt x="5430" y="5022"/>
                    <a:pt x="5352" y="4747"/>
                    <a:pt x="5234" y="4501"/>
                  </a:cubicBezTo>
                  <a:lnTo>
                    <a:pt x="5234" y="4501"/>
                  </a:lnTo>
                  <a:cubicBezTo>
                    <a:pt x="5416" y="4584"/>
                    <a:pt x="5602" y="4634"/>
                    <a:pt x="5785" y="4634"/>
                  </a:cubicBezTo>
                  <a:cubicBezTo>
                    <a:pt x="5908" y="4634"/>
                    <a:pt x="6029" y="4612"/>
                    <a:pt x="6147" y="4560"/>
                  </a:cubicBezTo>
                  <a:cubicBezTo>
                    <a:pt x="6560" y="4384"/>
                    <a:pt x="6795" y="3795"/>
                    <a:pt x="6569" y="3402"/>
                  </a:cubicBezTo>
                  <a:cubicBezTo>
                    <a:pt x="6393" y="3088"/>
                    <a:pt x="6010" y="2970"/>
                    <a:pt x="5656" y="2911"/>
                  </a:cubicBezTo>
                  <a:cubicBezTo>
                    <a:pt x="5941" y="2803"/>
                    <a:pt x="6196" y="2656"/>
                    <a:pt x="6363" y="2430"/>
                  </a:cubicBezTo>
                  <a:cubicBezTo>
                    <a:pt x="6677" y="2037"/>
                    <a:pt x="6383" y="1526"/>
                    <a:pt x="6019" y="1271"/>
                  </a:cubicBezTo>
                  <a:cubicBezTo>
                    <a:pt x="5856" y="1156"/>
                    <a:pt x="5679" y="1108"/>
                    <a:pt x="5501" y="1108"/>
                  </a:cubicBezTo>
                  <a:cubicBezTo>
                    <a:pt x="5177" y="1108"/>
                    <a:pt x="4849" y="1268"/>
                    <a:pt x="4596" y="1477"/>
                  </a:cubicBezTo>
                  <a:cubicBezTo>
                    <a:pt x="4498" y="1566"/>
                    <a:pt x="4409" y="1654"/>
                    <a:pt x="4321" y="1742"/>
                  </a:cubicBezTo>
                  <a:cubicBezTo>
                    <a:pt x="4370" y="1212"/>
                    <a:pt x="4331" y="643"/>
                    <a:pt x="4007" y="289"/>
                  </a:cubicBezTo>
                  <a:cubicBezTo>
                    <a:pt x="3826" y="83"/>
                    <a:pt x="3560" y="1"/>
                    <a:pt x="3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7" name="Google Shape;4087;p21"/>
            <p:cNvSpPr/>
            <p:nvPr/>
          </p:nvSpPr>
          <p:spPr>
            <a:xfrm>
              <a:off x="7726102" y="2615734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4157" y="281"/>
                  </a:moveTo>
                  <a:cubicBezTo>
                    <a:pt x="4250" y="281"/>
                    <a:pt x="4353" y="317"/>
                    <a:pt x="4468" y="398"/>
                  </a:cubicBezTo>
                  <a:cubicBezTo>
                    <a:pt x="5156" y="879"/>
                    <a:pt x="4213" y="2195"/>
                    <a:pt x="3870" y="2637"/>
                  </a:cubicBezTo>
                  <a:cubicBezTo>
                    <a:pt x="3771" y="2759"/>
                    <a:pt x="3875" y="2819"/>
                    <a:pt x="3999" y="2819"/>
                  </a:cubicBezTo>
                  <a:cubicBezTo>
                    <a:pt x="4085" y="2819"/>
                    <a:pt x="4179" y="2791"/>
                    <a:pt x="4223" y="2735"/>
                  </a:cubicBezTo>
                  <a:cubicBezTo>
                    <a:pt x="4449" y="2450"/>
                    <a:pt x="4714" y="2185"/>
                    <a:pt x="5018" y="1989"/>
                  </a:cubicBezTo>
                  <a:cubicBezTo>
                    <a:pt x="5175" y="1892"/>
                    <a:pt x="5353" y="1801"/>
                    <a:pt x="5533" y="1801"/>
                  </a:cubicBezTo>
                  <a:cubicBezTo>
                    <a:pt x="5591" y="1801"/>
                    <a:pt x="5649" y="1810"/>
                    <a:pt x="5706" y="1832"/>
                  </a:cubicBezTo>
                  <a:cubicBezTo>
                    <a:pt x="5922" y="1910"/>
                    <a:pt x="6216" y="2234"/>
                    <a:pt x="6206" y="2480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08"/>
                    <a:pt x="4508" y="3147"/>
                    <a:pt x="4194" y="3167"/>
                  </a:cubicBezTo>
                  <a:cubicBezTo>
                    <a:pt x="3975" y="3186"/>
                    <a:pt x="3858" y="3453"/>
                    <a:pt x="4116" y="3453"/>
                  </a:cubicBezTo>
                  <a:cubicBezTo>
                    <a:pt x="4125" y="3453"/>
                    <a:pt x="4135" y="3452"/>
                    <a:pt x="4144" y="3452"/>
                  </a:cubicBezTo>
                  <a:cubicBezTo>
                    <a:pt x="4306" y="3441"/>
                    <a:pt x="4491" y="3431"/>
                    <a:pt x="4684" y="3431"/>
                  </a:cubicBezTo>
                  <a:cubicBezTo>
                    <a:pt x="5180" y="3431"/>
                    <a:pt x="5727" y="3498"/>
                    <a:pt x="6059" y="3795"/>
                  </a:cubicBezTo>
                  <a:cubicBezTo>
                    <a:pt x="6334" y="4031"/>
                    <a:pt x="6265" y="4659"/>
                    <a:pt x="5892" y="4777"/>
                  </a:cubicBezTo>
                  <a:cubicBezTo>
                    <a:pt x="5841" y="4794"/>
                    <a:pt x="5788" y="4801"/>
                    <a:pt x="5733" y="4801"/>
                  </a:cubicBezTo>
                  <a:cubicBezTo>
                    <a:pt x="5364" y="4801"/>
                    <a:pt x="4922" y="4466"/>
                    <a:pt x="4675" y="4286"/>
                  </a:cubicBezTo>
                  <a:cubicBezTo>
                    <a:pt x="4380" y="4080"/>
                    <a:pt x="4115" y="3854"/>
                    <a:pt x="3860" y="3609"/>
                  </a:cubicBezTo>
                  <a:cubicBezTo>
                    <a:pt x="3828" y="3575"/>
                    <a:pt x="3776" y="3560"/>
                    <a:pt x="3719" y="3560"/>
                  </a:cubicBezTo>
                  <a:cubicBezTo>
                    <a:pt x="3561" y="3560"/>
                    <a:pt x="3366" y="3670"/>
                    <a:pt x="3467" y="3786"/>
                  </a:cubicBezTo>
                  <a:cubicBezTo>
                    <a:pt x="3644" y="3992"/>
                    <a:pt x="3801" y="4218"/>
                    <a:pt x="3938" y="4453"/>
                  </a:cubicBezTo>
                  <a:cubicBezTo>
                    <a:pt x="4115" y="4748"/>
                    <a:pt x="4390" y="5278"/>
                    <a:pt x="4154" y="5602"/>
                  </a:cubicBezTo>
                  <a:cubicBezTo>
                    <a:pt x="4045" y="5764"/>
                    <a:pt x="3866" y="5836"/>
                    <a:pt x="3682" y="5836"/>
                  </a:cubicBezTo>
                  <a:cubicBezTo>
                    <a:pt x="3453" y="5836"/>
                    <a:pt x="3218" y="5724"/>
                    <a:pt x="3104" y="5533"/>
                  </a:cubicBezTo>
                  <a:cubicBezTo>
                    <a:pt x="2907" y="5200"/>
                    <a:pt x="2907" y="4758"/>
                    <a:pt x="2927" y="4385"/>
                  </a:cubicBezTo>
                  <a:cubicBezTo>
                    <a:pt x="2947" y="4110"/>
                    <a:pt x="2976" y="3835"/>
                    <a:pt x="3045" y="3570"/>
                  </a:cubicBezTo>
                  <a:cubicBezTo>
                    <a:pt x="3065" y="3488"/>
                    <a:pt x="3005" y="3457"/>
                    <a:pt x="2924" y="3457"/>
                  </a:cubicBezTo>
                  <a:cubicBezTo>
                    <a:pt x="2811" y="3457"/>
                    <a:pt x="2657" y="3517"/>
                    <a:pt x="2623" y="3579"/>
                  </a:cubicBezTo>
                  <a:cubicBezTo>
                    <a:pt x="2436" y="3903"/>
                    <a:pt x="2210" y="4218"/>
                    <a:pt x="1925" y="4463"/>
                  </a:cubicBezTo>
                  <a:cubicBezTo>
                    <a:pt x="1783" y="4590"/>
                    <a:pt x="1608" y="4723"/>
                    <a:pt x="1411" y="4723"/>
                  </a:cubicBezTo>
                  <a:cubicBezTo>
                    <a:pt x="1365" y="4723"/>
                    <a:pt x="1317" y="4716"/>
                    <a:pt x="1267" y="4699"/>
                  </a:cubicBezTo>
                  <a:cubicBezTo>
                    <a:pt x="1032" y="4610"/>
                    <a:pt x="767" y="4306"/>
                    <a:pt x="737" y="4051"/>
                  </a:cubicBezTo>
                  <a:cubicBezTo>
                    <a:pt x="649" y="3383"/>
                    <a:pt x="2033" y="3255"/>
                    <a:pt x="2485" y="3226"/>
                  </a:cubicBezTo>
                  <a:cubicBezTo>
                    <a:pt x="2700" y="3198"/>
                    <a:pt x="2817" y="2939"/>
                    <a:pt x="2566" y="2939"/>
                  </a:cubicBezTo>
                  <a:cubicBezTo>
                    <a:pt x="2553" y="2939"/>
                    <a:pt x="2539" y="2940"/>
                    <a:pt x="2524" y="2941"/>
                  </a:cubicBezTo>
                  <a:cubicBezTo>
                    <a:pt x="2426" y="2951"/>
                    <a:pt x="2318" y="2961"/>
                    <a:pt x="2200" y="2971"/>
                  </a:cubicBezTo>
                  <a:cubicBezTo>
                    <a:pt x="2088" y="2980"/>
                    <a:pt x="1964" y="2986"/>
                    <a:pt x="1836" y="2986"/>
                  </a:cubicBezTo>
                  <a:cubicBezTo>
                    <a:pt x="1258" y="2986"/>
                    <a:pt x="596" y="2863"/>
                    <a:pt x="580" y="2332"/>
                  </a:cubicBezTo>
                  <a:cubicBezTo>
                    <a:pt x="570" y="2136"/>
                    <a:pt x="659" y="1812"/>
                    <a:pt x="875" y="1783"/>
                  </a:cubicBezTo>
                  <a:cubicBezTo>
                    <a:pt x="895" y="1779"/>
                    <a:pt x="916" y="1777"/>
                    <a:pt x="937" y="1777"/>
                  </a:cubicBezTo>
                  <a:cubicBezTo>
                    <a:pt x="1143" y="1777"/>
                    <a:pt x="1392" y="1939"/>
                    <a:pt x="1552" y="2028"/>
                  </a:cubicBezTo>
                  <a:cubicBezTo>
                    <a:pt x="1857" y="2224"/>
                    <a:pt x="2151" y="2450"/>
                    <a:pt x="2406" y="2715"/>
                  </a:cubicBezTo>
                  <a:cubicBezTo>
                    <a:pt x="2435" y="2744"/>
                    <a:pt x="2481" y="2756"/>
                    <a:pt x="2533" y="2756"/>
                  </a:cubicBezTo>
                  <a:cubicBezTo>
                    <a:pt x="2641" y="2756"/>
                    <a:pt x="2772" y="2703"/>
                    <a:pt x="2819" y="2637"/>
                  </a:cubicBezTo>
                  <a:cubicBezTo>
                    <a:pt x="2839" y="2598"/>
                    <a:pt x="2839" y="2568"/>
                    <a:pt x="2809" y="2529"/>
                  </a:cubicBezTo>
                  <a:cubicBezTo>
                    <a:pt x="2603" y="2332"/>
                    <a:pt x="2416" y="2116"/>
                    <a:pt x="2249" y="1881"/>
                  </a:cubicBezTo>
                  <a:cubicBezTo>
                    <a:pt x="2092" y="1665"/>
                    <a:pt x="1660" y="1076"/>
                    <a:pt x="1955" y="820"/>
                  </a:cubicBezTo>
                  <a:cubicBezTo>
                    <a:pt x="2040" y="745"/>
                    <a:pt x="2176" y="713"/>
                    <a:pt x="2314" y="713"/>
                  </a:cubicBezTo>
                  <a:cubicBezTo>
                    <a:pt x="2446" y="713"/>
                    <a:pt x="2580" y="743"/>
                    <a:pt x="2672" y="791"/>
                  </a:cubicBezTo>
                  <a:cubicBezTo>
                    <a:pt x="2848" y="889"/>
                    <a:pt x="2937" y="1066"/>
                    <a:pt x="2986" y="1252"/>
                  </a:cubicBezTo>
                  <a:cubicBezTo>
                    <a:pt x="3015" y="1380"/>
                    <a:pt x="3025" y="1498"/>
                    <a:pt x="3025" y="1625"/>
                  </a:cubicBezTo>
                  <a:cubicBezTo>
                    <a:pt x="3005" y="1763"/>
                    <a:pt x="2986" y="1891"/>
                    <a:pt x="2976" y="2028"/>
                  </a:cubicBezTo>
                  <a:cubicBezTo>
                    <a:pt x="2976" y="2114"/>
                    <a:pt x="3046" y="2149"/>
                    <a:pt x="3130" y="2149"/>
                  </a:cubicBezTo>
                  <a:cubicBezTo>
                    <a:pt x="3248" y="2149"/>
                    <a:pt x="3395" y="2080"/>
                    <a:pt x="3418" y="1989"/>
                  </a:cubicBezTo>
                  <a:cubicBezTo>
                    <a:pt x="3447" y="1851"/>
                    <a:pt x="3457" y="1704"/>
                    <a:pt x="3457" y="1557"/>
                  </a:cubicBezTo>
                  <a:cubicBezTo>
                    <a:pt x="3538" y="1018"/>
                    <a:pt x="3737" y="281"/>
                    <a:pt x="4157" y="281"/>
                  </a:cubicBezTo>
                  <a:close/>
                  <a:moveTo>
                    <a:pt x="4242" y="0"/>
                  </a:moveTo>
                  <a:cubicBezTo>
                    <a:pt x="4166" y="0"/>
                    <a:pt x="4090" y="8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47" y="496"/>
                    <a:pt x="2711" y="457"/>
                  </a:cubicBezTo>
                  <a:cubicBezTo>
                    <a:pt x="2626" y="442"/>
                    <a:pt x="2530" y="434"/>
                    <a:pt x="2429" y="434"/>
                  </a:cubicBezTo>
                  <a:cubicBezTo>
                    <a:pt x="2066" y="434"/>
                    <a:pt x="1645" y="544"/>
                    <a:pt x="1484" y="860"/>
                  </a:cubicBezTo>
                  <a:cubicBezTo>
                    <a:pt x="1366" y="1105"/>
                    <a:pt x="1444" y="1370"/>
                    <a:pt x="1572" y="1616"/>
                  </a:cubicBezTo>
                  <a:cubicBezTo>
                    <a:pt x="1390" y="1533"/>
                    <a:pt x="1200" y="1483"/>
                    <a:pt x="1015" y="1483"/>
                  </a:cubicBezTo>
                  <a:cubicBezTo>
                    <a:pt x="890" y="1483"/>
                    <a:pt x="767" y="1505"/>
                    <a:pt x="649" y="1557"/>
                  </a:cubicBezTo>
                  <a:cubicBezTo>
                    <a:pt x="237" y="1733"/>
                    <a:pt x="1" y="2323"/>
                    <a:pt x="227" y="2725"/>
                  </a:cubicBezTo>
                  <a:cubicBezTo>
                    <a:pt x="403" y="3030"/>
                    <a:pt x="786" y="3147"/>
                    <a:pt x="1140" y="3206"/>
                  </a:cubicBezTo>
                  <a:cubicBezTo>
                    <a:pt x="855" y="3314"/>
                    <a:pt x="610" y="3462"/>
                    <a:pt x="433" y="3687"/>
                  </a:cubicBezTo>
                  <a:cubicBezTo>
                    <a:pt x="119" y="4090"/>
                    <a:pt x="413" y="4591"/>
                    <a:pt x="777" y="4846"/>
                  </a:cubicBezTo>
                  <a:cubicBezTo>
                    <a:pt x="940" y="4961"/>
                    <a:pt x="1117" y="5009"/>
                    <a:pt x="1295" y="5009"/>
                  </a:cubicBezTo>
                  <a:cubicBezTo>
                    <a:pt x="1620" y="5009"/>
                    <a:pt x="1947" y="4849"/>
                    <a:pt x="2200" y="4640"/>
                  </a:cubicBezTo>
                  <a:cubicBezTo>
                    <a:pt x="2298" y="4561"/>
                    <a:pt x="2397" y="4463"/>
                    <a:pt x="2485" y="4375"/>
                  </a:cubicBezTo>
                  <a:lnTo>
                    <a:pt x="2485" y="4375"/>
                  </a:lnTo>
                  <a:cubicBezTo>
                    <a:pt x="2426" y="4905"/>
                    <a:pt x="2475" y="5474"/>
                    <a:pt x="2789" y="5828"/>
                  </a:cubicBezTo>
                  <a:cubicBezTo>
                    <a:pt x="2977" y="6035"/>
                    <a:pt x="3245" y="6120"/>
                    <a:pt x="3520" y="6120"/>
                  </a:cubicBezTo>
                  <a:cubicBezTo>
                    <a:pt x="3778" y="6120"/>
                    <a:pt x="4043" y="6045"/>
                    <a:pt x="4252" y="5926"/>
                  </a:cubicBezTo>
                  <a:cubicBezTo>
                    <a:pt x="4734" y="5661"/>
                    <a:pt x="4743" y="5160"/>
                    <a:pt x="4557" y="4699"/>
                  </a:cubicBezTo>
                  <a:cubicBezTo>
                    <a:pt x="4547" y="4689"/>
                    <a:pt x="4547" y="4669"/>
                    <a:pt x="4537" y="4659"/>
                  </a:cubicBezTo>
                  <a:lnTo>
                    <a:pt x="4537" y="4659"/>
                  </a:lnTo>
                  <a:cubicBezTo>
                    <a:pt x="4871" y="4879"/>
                    <a:pt x="5273" y="5079"/>
                    <a:pt x="5675" y="5079"/>
                  </a:cubicBezTo>
                  <a:cubicBezTo>
                    <a:pt x="5757" y="5079"/>
                    <a:pt x="5840" y="5071"/>
                    <a:pt x="5922" y="5052"/>
                  </a:cubicBezTo>
                  <a:cubicBezTo>
                    <a:pt x="6393" y="4944"/>
                    <a:pt x="6796" y="4385"/>
                    <a:pt x="6638" y="3894"/>
                  </a:cubicBezTo>
                  <a:cubicBezTo>
                    <a:pt x="6501" y="3452"/>
                    <a:pt x="5971" y="3304"/>
                    <a:pt x="5558" y="3236"/>
                  </a:cubicBezTo>
                  <a:cubicBezTo>
                    <a:pt x="5873" y="3157"/>
                    <a:pt x="6187" y="3039"/>
                    <a:pt x="6422" y="2823"/>
                  </a:cubicBezTo>
                  <a:cubicBezTo>
                    <a:pt x="6805" y="2480"/>
                    <a:pt x="6599" y="2008"/>
                    <a:pt x="6236" y="1714"/>
                  </a:cubicBezTo>
                  <a:cubicBezTo>
                    <a:pt x="6061" y="1573"/>
                    <a:pt x="5862" y="1516"/>
                    <a:pt x="5659" y="1516"/>
                  </a:cubicBezTo>
                  <a:cubicBezTo>
                    <a:pt x="5381" y="1516"/>
                    <a:pt x="5095" y="1621"/>
                    <a:pt x="4851" y="1763"/>
                  </a:cubicBezTo>
                  <a:cubicBezTo>
                    <a:pt x="5028" y="1400"/>
                    <a:pt x="5205" y="968"/>
                    <a:pt x="5107" y="575"/>
                  </a:cubicBezTo>
                  <a:cubicBezTo>
                    <a:pt x="5009" y="199"/>
                    <a:pt x="4619" y="0"/>
                    <a:pt x="4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8" name="Google Shape;4088;p21"/>
            <p:cNvSpPr/>
            <p:nvPr/>
          </p:nvSpPr>
          <p:spPr>
            <a:xfrm>
              <a:off x="8066015" y="2607189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19" y="281"/>
                  </a:moveTo>
                  <a:cubicBezTo>
                    <a:pt x="3348" y="281"/>
                    <a:pt x="3583" y="393"/>
                    <a:pt x="3703" y="584"/>
                  </a:cubicBezTo>
                  <a:cubicBezTo>
                    <a:pt x="3899" y="918"/>
                    <a:pt x="3899" y="1359"/>
                    <a:pt x="3879" y="1733"/>
                  </a:cubicBezTo>
                  <a:cubicBezTo>
                    <a:pt x="3860" y="2007"/>
                    <a:pt x="3820" y="2282"/>
                    <a:pt x="3762" y="2548"/>
                  </a:cubicBezTo>
                  <a:cubicBezTo>
                    <a:pt x="3741" y="2630"/>
                    <a:pt x="3801" y="2660"/>
                    <a:pt x="3882" y="2660"/>
                  </a:cubicBezTo>
                  <a:cubicBezTo>
                    <a:pt x="3995" y="2660"/>
                    <a:pt x="4149" y="2601"/>
                    <a:pt x="4184" y="2538"/>
                  </a:cubicBezTo>
                  <a:cubicBezTo>
                    <a:pt x="4360" y="2214"/>
                    <a:pt x="4596" y="1899"/>
                    <a:pt x="4881" y="1654"/>
                  </a:cubicBezTo>
                  <a:cubicBezTo>
                    <a:pt x="5024" y="1527"/>
                    <a:pt x="5198" y="1394"/>
                    <a:pt x="5390" y="1394"/>
                  </a:cubicBezTo>
                  <a:cubicBezTo>
                    <a:pt x="5435" y="1394"/>
                    <a:pt x="5482" y="1401"/>
                    <a:pt x="5529" y="1418"/>
                  </a:cubicBezTo>
                  <a:cubicBezTo>
                    <a:pt x="5774" y="1507"/>
                    <a:pt x="6030" y="1811"/>
                    <a:pt x="6069" y="2066"/>
                  </a:cubicBezTo>
                  <a:cubicBezTo>
                    <a:pt x="6157" y="2734"/>
                    <a:pt x="4773" y="2862"/>
                    <a:pt x="4321" y="2891"/>
                  </a:cubicBezTo>
                  <a:cubicBezTo>
                    <a:pt x="4106" y="2919"/>
                    <a:pt x="3989" y="3178"/>
                    <a:pt x="4232" y="3178"/>
                  </a:cubicBezTo>
                  <a:cubicBezTo>
                    <a:pt x="4244" y="3178"/>
                    <a:pt x="4258" y="3177"/>
                    <a:pt x="4272" y="3176"/>
                  </a:cubicBezTo>
                  <a:cubicBezTo>
                    <a:pt x="4380" y="3166"/>
                    <a:pt x="4488" y="3156"/>
                    <a:pt x="4596" y="3146"/>
                  </a:cubicBezTo>
                  <a:cubicBezTo>
                    <a:pt x="4703" y="3140"/>
                    <a:pt x="4820" y="3135"/>
                    <a:pt x="4941" y="3135"/>
                  </a:cubicBezTo>
                  <a:cubicBezTo>
                    <a:pt x="5531" y="3135"/>
                    <a:pt x="6210" y="3247"/>
                    <a:pt x="6226" y="3785"/>
                  </a:cubicBezTo>
                  <a:cubicBezTo>
                    <a:pt x="6226" y="3981"/>
                    <a:pt x="6148" y="4305"/>
                    <a:pt x="5931" y="4344"/>
                  </a:cubicBezTo>
                  <a:cubicBezTo>
                    <a:pt x="5916" y="4346"/>
                    <a:pt x="5900" y="4347"/>
                    <a:pt x="5884" y="4347"/>
                  </a:cubicBezTo>
                  <a:cubicBezTo>
                    <a:pt x="5675" y="4347"/>
                    <a:pt x="5418" y="4180"/>
                    <a:pt x="5254" y="4089"/>
                  </a:cubicBezTo>
                  <a:cubicBezTo>
                    <a:pt x="4950" y="3893"/>
                    <a:pt x="4655" y="3667"/>
                    <a:pt x="4400" y="3412"/>
                  </a:cubicBezTo>
                  <a:cubicBezTo>
                    <a:pt x="4366" y="3378"/>
                    <a:pt x="4314" y="3364"/>
                    <a:pt x="4258" y="3364"/>
                  </a:cubicBezTo>
                  <a:cubicBezTo>
                    <a:pt x="4150" y="3364"/>
                    <a:pt x="4026" y="3416"/>
                    <a:pt x="3987" y="3480"/>
                  </a:cubicBezTo>
                  <a:cubicBezTo>
                    <a:pt x="3968" y="3520"/>
                    <a:pt x="3968" y="3559"/>
                    <a:pt x="3997" y="3588"/>
                  </a:cubicBezTo>
                  <a:cubicBezTo>
                    <a:pt x="4203" y="3785"/>
                    <a:pt x="4390" y="4011"/>
                    <a:pt x="4557" y="4236"/>
                  </a:cubicBezTo>
                  <a:cubicBezTo>
                    <a:pt x="4714" y="4452"/>
                    <a:pt x="5146" y="5042"/>
                    <a:pt x="4851" y="5297"/>
                  </a:cubicBezTo>
                  <a:cubicBezTo>
                    <a:pt x="4766" y="5372"/>
                    <a:pt x="4627" y="5404"/>
                    <a:pt x="4488" y="5404"/>
                  </a:cubicBezTo>
                  <a:cubicBezTo>
                    <a:pt x="4355" y="5404"/>
                    <a:pt x="4221" y="5374"/>
                    <a:pt x="4135" y="5326"/>
                  </a:cubicBezTo>
                  <a:cubicBezTo>
                    <a:pt x="3958" y="5228"/>
                    <a:pt x="3860" y="5051"/>
                    <a:pt x="3820" y="4865"/>
                  </a:cubicBezTo>
                  <a:cubicBezTo>
                    <a:pt x="3791" y="4747"/>
                    <a:pt x="3781" y="4619"/>
                    <a:pt x="3781" y="4492"/>
                  </a:cubicBezTo>
                  <a:cubicBezTo>
                    <a:pt x="3801" y="4354"/>
                    <a:pt x="3820" y="4227"/>
                    <a:pt x="3820" y="4089"/>
                  </a:cubicBezTo>
                  <a:cubicBezTo>
                    <a:pt x="3824" y="4004"/>
                    <a:pt x="3757" y="3969"/>
                    <a:pt x="3674" y="3969"/>
                  </a:cubicBezTo>
                  <a:cubicBezTo>
                    <a:pt x="3555" y="3969"/>
                    <a:pt x="3406" y="4040"/>
                    <a:pt x="3388" y="4138"/>
                  </a:cubicBezTo>
                  <a:cubicBezTo>
                    <a:pt x="3359" y="4266"/>
                    <a:pt x="3339" y="4413"/>
                    <a:pt x="3339" y="4560"/>
                  </a:cubicBezTo>
                  <a:cubicBezTo>
                    <a:pt x="3259" y="5099"/>
                    <a:pt x="3060" y="5836"/>
                    <a:pt x="2639" y="5836"/>
                  </a:cubicBezTo>
                  <a:cubicBezTo>
                    <a:pt x="2547" y="5836"/>
                    <a:pt x="2443" y="5801"/>
                    <a:pt x="2328" y="5719"/>
                  </a:cubicBezTo>
                  <a:cubicBezTo>
                    <a:pt x="1650" y="5238"/>
                    <a:pt x="2583" y="3922"/>
                    <a:pt x="2937" y="3480"/>
                  </a:cubicBezTo>
                  <a:cubicBezTo>
                    <a:pt x="3036" y="3358"/>
                    <a:pt x="2931" y="3298"/>
                    <a:pt x="2807" y="3298"/>
                  </a:cubicBezTo>
                  <a:cubicBezTo>
                    <a:pt x="2722" y="3298"/>
                    <a:pt x="2627" y="3326"/>
                    <a:pt x="2583" y="3382"/>
                  </a:cubicBezTo>
                  <a:cubicBezTo>
                    <a:pt x="2357" y="3667"/>
                    <a:pt x="2082" y="3932"/>
                    <a:pt x="1788" y="4128"/>
                  </a:cubicBezTo>
                  <a:cubicBezTo>
                    <a:pt x="1632" y="4225"/>
                    <a:pt x="1453" y="4316"/>
                    <a:pt x="1269" y="4316"/>
                  </a:cubicBezTo>
                  <a:cubicBezTo>
                    <a:pt x="1210" y="4316"/>
                    <a:pt x="1150" y="4307"/>
                    <a:pt x="1091" y="4285"/>
                  </a:cubicBezTo>
                  <a:cubicBezTo>
                    <a:pt x="875" y="4207"/>
                    <a:pt x="590" y="3893"/>
                    <a:pt x="600" y="3637"/>
                  </a:cubicBezTo>
                  <a:cubicBezTo>
                    <a:pt x="619" y="3235"/>
                    <a:pt x="1366" y="3127"/>
                    <a:pt x="1660" y="3068"/>
                  </a:cubicBezTo>
                  <a:cubicBezTo>
                    <a:pt x="1974" y="3009"/>
                    <a:pt x="2289" y="2970"/>
                    <a:pt x="2613" y="2950"/>
                  </a:cubicBezTo>
                  <a:cubicBezTo>
                    <a:pt x="2831" y="2931"/>
                    <a:pt x="2948" y="2664"/>
                    <a:pt x="2681" y="2664"/>
                  </a:cubicBezTo>
                  <a:cubicBezTo>
                    <a:pt x="2672" y="2664"/>
                    <a:pt x="2662" y="2665"/>
                    <a:pt x="2652" y="2665"/>
                  </a:cubicBezTo>
                  <a:cubicBezTo>
                    <a:pt x="2491" y="2676"/>
                    <a:pt x="2305" y="2687"/>
                    <a:pt x="2111" y="2687"/>
                  </a:cubicBezTo>
                  <a:cubicBezTo>
                    <a:pt x="1617" y="2687"/>
                    <a:pt x="1071" y="2620"/>
                    <a:pt x="747" y="2331"/>
                  </a:cubicBezTo>
                  <a:cubicBezTo>
                    <a:pt x="472" y="2086"/>
                    <a:pt x="541" y="1458"/>
                    <a:pt x="914" y="1340"/>
                  </a:cubicBezTo>
                  <a:cubicBezTo>
                    <a:pt x="963" y="1325"/>
                    <a:pt x="1013" y="1319"/>
                    <a:pt x="1066" y="1319"/>
                  </a:cubicBezTo>
                  <a:cubicBezTo>
                    <a:pt x="1437" y="1319"/>
                    <a:pt x="1882" y="1650"/>
                    <a:pt x="2132" y="1831"/>
                  </a:cubicBezTo>
                  <a:cubicBezTo>
                    <a:pt x="2416" y="2037"/>
                    <a:pt x="2691" y="2263"/>
                    <a:pt x="2937" y="2518"/>
                  </a:cubicBezTo>
                  <a:cubicBezTo>
                    <a:pt x="2969" y="2548"/>
                    <a:pt x="3020" y="2561"/>
                    <a:pt x="3075" y="2561"/>
                  </a:cubicBezTo>
                  <a:cubicBezTo>
                    <a:pt x="3238" y="2561"/>
                    <a:pt x="3442" y="2449"/>
                    <a:pt x="3339" y="2331"/>
                  </a:cubicBezTo>
                  <a:cubicBezTo>
                    <a:pt x="3163" y="2125"/>
                    <a:pt x="3005" y="1899"/>
                    <a:pt x="2868" y="1664"/>
                  </a:cubicBezTo>
                  <a:cubicBezTo>
                    <a:pt x="2691" y="1369"/>
                    <a:pt x="2406" y="849"/>
                    <a:pt x="2642" y="515"/>
                  </a:cubicBezTo>
                  <a:cubicBezTo>
                    <a:pt x="2756" y="353"/>
                    <a:pt x="2936" y="281"/>
                    <a:pt x="3119" y="281"/>
                  </a:cubicBezTo>
                  <a:close/>
                  <a:moveTo>
                    <a:pt x="3288" y="1"/>
                  </a:moveTo>
                  <a:cubicBezTo>
                    <a:pt x="3027" y="1"/>
                    <a:pt x="2760" y="76"/>
                    <a:pt x="2554" y="191"/>
                  </a:cubicBezTo>
                  <a:cubicBezTo>
                    <a:pt x="2073" y="456"/>
                    <a:pt x="2063" y="957"/>
                    <a:pt x="2249" y="1418"/>
                  </a:cubicBezTo>
                  <a:cubicBezTo>
                    <a:pt x="2249" y="1428"/>
                    <a:pt x="2259" y="1448"/>
                    <a:pt x="2269" y="1458"/>
                  </a:cubicBezTo>
                  <a:cubicBezTo>
                    <a:pt x="1927" y="1238"/>
                    <a:pt x="1531" y="1038"/>
                    <a:pt x="1131" y="1038"/>
                  </a:cubicBezTo>
                  <a:cubicBezTo>
                    <a:pt x="1049" y="1038"/>
                    <a:pt x="967" y="1046"/>
                    <a:pt x="885" y="1065"/>
                  </a:cubicBezTo>
                  <a:cubicBezTo>
                    <a:pt x="413" y="1183"/>
                    <a:pt x="11" y="1733"/>
                    <a:pt x="168" y="2233"/>
                  </a:cubicBezTo>
                  <a:cubicBezTo>
                    <a:pt x="305" y="2665"/>
                    <a:pt x="835" y="2813"/>
                    <a:pt x="1248" y="2881"/>
                  </a:cubicBezTo>
                  <a:cubicBezTo>
                    <a:pt x="934" y="2970"/>
                    <a:pt x="619" y="3078"/>
                    <a:pt x="384" y="3294"/>
                  </a:cubicBezTo>
                  <a:cubicBezTo>
                    <a:pt x="1" y="3637"/>
                    <a:pt x="207" y="4119"/>
                    <a:pt x="570" y="4403"/>
                  </a:cubicBezTo>
                  <a:cubicBezTo>
                    <a:pt x="747" y="4546"/>
                    <a:pt x="948" y="4604"/>
                    <a:pt x="1155" y="4604"/>
                  </a:cubicBezTo>
                  <a:cubicBezTo>
                    <a:pt x="1430" y="4604"/>
                    <a:pt x="1713" y="4500"/>
                    <a:pt x="1955" y="4354"/>
                  </a:cubicBezTo>
                  <a:lnTo>
                    <a:pt x="1955" y="4354"/>
                  </a:lnTo>
                  <a:cubicBezTo>
                    <a:pt x="1768" y="4717"/>
                    <a:pt x="1601" y="5150"/>
                    <a:pt x="1700" y="5542"/>
                  </a:cubicBezTo>
                  <a:cubicBezTo>
                    <a:pt x="1790" y="5920"/>
                    <a:pt x="2189" y="6126"/>
                    <a:pt x="2564" y="6126"/>
                  </a:cubicBezTo>
                  <a:cubicBezTo>
                    <a:pt x="2638" y="6126"/>
                    <a:pt x="2710" y="6118"/>
                    <a:pt x="2780" y="6102"/>
                  </a:cubicBezTo>
                  <a:cubicBezTo>
                    <a:pt x="3182" y="6004"/>
                    <a:pt x="3418" y="5690"/>
                    <a:pt x="3565" y="5326"/>
                  </a:cubicBezTo>
                  <a:cubicBezTo>
                    <a:pt x="3683" y="5493"/>
                    <a:pt x="3850" y="5621"/>
                    <a:pt x="4095" y="5660"/>
                  </a:cubicBezTo>
                  <a:cubicBezTo>
                    <a:pt x="4180" y="5675"/>
                    <a:pt x="4276" y="5683"/>
                    <a:pt x="4377" y="5683"/>
                  </a:cubicBezTo>
                  <a:cubicBezTo>
                    <a:pt x="4740" y="5683"/>
                    <a:pt x="5161" y="5573"/>
                    <a:pt x="5323" y="5258"/>
                  </a:cubicBezTo>
                  <a:cubicBezTo>
                    <a:pt x="5441" y="5022"/>
                    <a:pt x="5352" y="4747"/>
                    <a:pt x="5234" y="4501"/>
                  </a:cubicBezTo>
                  <a:lnTo>
                    <a:pt x="5234" y="4501"/>
                  </a:lnTo>
                  <a:cubicBezTo>
                    <a:pt x="5417" y="4584"/>
                    <a:pt x="5602" y="4634"/>
                    <a:pt x="5787" y="4634"/>
                  </a:cubicBezTo>
                  <a:cubicBezTo>
                    <a:pt x="5911" y="4634"/>
                    <a:pt x="6035" y="4612"/>
                    <a:pt x="6157" y="4560"/>
                  </a:cubicBezTo>
                  <a:cubicBezTo>
                    <a:pt x="6560" y="4384"/>
                    <a:pt x="6805" y="3795"/>
                    <a:pt x="6580" y="3402"/>
                  </a:cubicBezTo>
                  <a:cubicBezTo>
                    <a:pt x="6393" y="3088"/>
                    <a:pt x="6010" y="2970"/>
                    <a:pt x="5657" y="2911"/>
                  </a:cubicBezTo>
                  <a:cubicBezTo>
                    <a:pt x="5941" y="2803"/>
                    <a:pt x="6197" y="2656"/>
                    <a:pt x="6364" y="2430"/>
                  </a:cubicBezTo>
                  <a:cubicBezTo>
                    <a:pt x="6678" y="2037"/>
                    <a:pt x="6383" y="1526"/>
                    <a:pt x="6020" y="1271"/>
                  </a:cubicBezTo>
                  <a:cubicBezTo>
                    <a:pt x="5856" y="1156"/>
                    <a:pt x="5680" y="1108"/>
                    <a:pt x="5504" y="1108"/>
                  </a:cubicBezTo>
                  <a:cubicBezTo>
                    <a:pt x="5181" y="1108"/>
                    <a:pt x="4856" y="1268"/>
                    <a:pt x="4596" y="1477"/>
                  </a:cubicBezTo>
                  <a:cubicBezTo>
                    <a:pt x="4498" y="1566"/>
                    <a:pt x="4410" y="1654"/>
                    <a:pt x="4321" y="1742"/>
                  </a:cubicBezTo>
                  <a:cubicBezTo>
                    <a:pt x="4370" y="1212"/>
                    <a:pt x="4331" y="643"/>
                    <a:pt x="4007" y="289"/>
                  </a:cubicBezTo>
                  <a:cubicBezTo>
                    <a:pt x="3826" y="83"/>
                    <a:pt x="3560" y="1"/>
                    <a:pt x="3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9" name="Google Shape;4089;p21"/>
            <p:cNvSpPr/>
            <p:nvPr/>
          </p:nvSpPr>
          <p:spPr>
            <a:xfrm>
              <a:off x="8405335" y="2615734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4166" y="281"/>
                  </a:moveTo>
                  <a:cubicBezTo>
                    <a:pt x="4259" y="281"/>
                    <a:pt x="4362" y="317"/>
                    <a:pt x="4478" y="398"/>
                  </a:cubicBezTo>
                  <a:cubicBezTo>
                    <a:pt x="5155" y="879"/>
                    <a:pt x="4222" y="2195"/>
                    <a:pt x="3869" y="2637"/>
                  </a:cubicBezTo>
                  <a:cubicBezTo>
                    <a:pt x="3770" y="2759"/>
                    <a:pt x="3875" y="2819"/>
                    <a:pt x="3999" y="2819"/>
                  </a:cubicBezTo>
                  <a:cubicBezTo>
                    <a:pt x="4084" y="2819"/>
                    <a:pt x="4178" y="2791"/>
                    <a:pt x="4222" y="2735"/>
                  </a:cubicBezTo>
                  <a:cubicBezTo>
                    <a:pt x="4448" y="2450"/>
                    <a:pt x="4723" y="2185"/>
                    <a:pt x="5018" y="1989"/>
                  </a:cubicBezTo>
                  <a:cubicBezTo>
                    <a:pt x="5174" y="1892"/>
                    <a:pt x="5353" y="1801"/>
                    <a:pt x="5537" y="1801"/>
                  </a:cubicBezTo>
                  <a:cubicBezTo>
                    <a:pt x="5596" y="1801"/>
                    <a:pt x="5655" y="1810"/>
                    <a:pt x="5715" y="1832"/>
                  </a:cubicBezTo>
                  <a:cubicBezTo>
                    <a:pt x="5931" y="1910"/>
                    <a:pt x="6216" y="2234"/>
                    <a:pt x="6206" y="2480"/>
                  </a:cubicBezTo>
                  <a:cubicBezTo>
                    <a:pt x="6186" y="2882"/>
                    <a:pt x="5440" y="2990"/>
                    <a:pt x="5145" y="3049"/>
                  </a:cubicBezTo>
                  <a:cubicBezTo>
                    <a:pt x="4831" y="3108"/>
                    <a:pt x="4517" y="3147"/>
                    <a:pt x="4193" y="3167"/>
                  </a:cubicBezTo>
                  <a:cubicBezTo>
                    <a:pt x="3975" y="3186"/>
                    <a:pt x="3857" y="3453"/>
                    <a:pt x="4125" y="3453"/>
                  </a:cubicBezTo>
                  <a:cubicBezTo>
                    <a:pt x="4134" y="3453"/>
                    <a:pt x="4143" y="3452"/>
                    <a:pt x="4154" y="3452"/>
                  </a:cubicBezTo>
                  <a:cubicBezTo>
                    <a:pt x="4313" y="3441"/>
                    <a:pt x="4497" y="3431"/>
                    <a:pt x="4689" y="3431"/>
                  </a:cubicBezTo>
                  <a:cubicBezTo>
                    <a:pt x="5184" y="3431"/>
                    <a:pt x="5733" y="3498"/>
                    <a:pt x="6058" y="3795"/>
                  </a:cubicBezTo>
                  <a:cubicBezTo>
                    <a:pt x="6333" y="4031"/>
                    <a:pt x="6265" y="4659"/>
                    <a:pt x="5892" y="4777"/>
                  </a:cubicBezTo>
                  <a:cubicBezTo>
                    <a:pt x="5841" y="4794"/>
                    <a:pt x="5787" y="4801"/>
                    <a:pt x="5732" y="4801"/>
                  </a:cubicBezTo>
                  <a:cubicBezTo>
                    <a:pt x="5363" y="4801"/>
                    <a:pt x="4922" y="4466"/>
                    <a:pt x="4674" y="4286"/>
                  </a:cubicBezTo>
                  <a:cubicBezTo>
                    <a:pt x="4389" y="4080"/>
                    <a:pt x="4114" y="3854"/>
                    <a:pt x="3869" y="3609"/>
                  </a:cubicBezTo>
                  <a:cubicBezTo>
                    <a:pt x="3835" y="3575"/>
                    <a:pt x="3781" y="3560"/>
                    <a:pt x="3722" y="3560"/>
                  </a:cubicBezTo>
                  <a:cubicBezTo>
                    <a:pt x="3561" y="3560"/>
                    <a:pt x="3365" y="3670"/>
                    <a:pt x="3466" y="3786"/>
                  </a:cubicBezTo>
                  <a:cubicBezTo>
                    <a:pt x="3643" y="3992"/>
                    <a:pt x="3800" y="4218"/>
                    <a:pt x="3938" y="4453"/>
                  </a:cubicBezTo>
                  <a:cubicBezTo>
                    <a:pt x="4114" y="4748"/>
                    <a:pt x="4399" y="5278"/>
                    <a:pt x="4163" y="5602"/>
                  </a:cubicBezTo>
                  <a:cubicBezTo>
                    <a:pt x="4050" y="5764"/>
                    <a:pt x="3870" y="5836"/>
                    <a:pt x="3686" y="5836"/>
                  </a:cubicBezTo>
                  <a:cubicBezTo>
                    <a:pt x="3457" y="5836"/>
                    <a:pt x="3223" y="5724"/>
                    <a:pt x="3103" y="5533"/>
                  </a:cubicBezTo>
                  <a:cubicBezTo>
                    <a:pt x="2907" y="5200"/>
                    <a:pt x="2907" y="4758"/>
                    <a:pt x="2926" y="4385"/>
                  </a:cubicBezTo>
                  <a:cubicBezTo>
                    <a:pt x="2946" y="4110"/>
                    <a:pt x="2985" y="3835"/>
                    <a:pt x="3044" y="3570"/>
                  </a:cubicBezTo>
                  <a:cubicBezTo>
                    <a:pt x="3065" y="3488"/>
                    <a:pt x="3005" y="3457"/>
                    <a:pt x="2923" y="3457"/>
                  </a:cubicBezTo>
                  <a:cubicBezTo>
                    <a:pt x="2810" y="3457"/>
                    <a:pt x="2656" y="3517"/>
                    <a:pt x="2622" y="3579"/>
                  </a:cubicBezTo>
                  <a:cubicBezTo>
                    <a:pt x="2445" y="3903"/>
                    <a:pt x="2209" y="4218"/>
                    <a:pt x="1925" y="4463"/>
                  </a:cubicBezTo>
                  <a:cubicBezTo>
                    <a:pt x="1782" y="4590"/>
                    <a:pt x="1607" y="4723"/>
                    <a:pt x="1416" y="4723"/>
                  </a:cubicBezTo>
                  <a:cubicBezTo>
                    <a:pt x="1370" y="4723"/>
                    <a:pt x="1324" y="4716"/>
                    <a:pt x="1277" y="4699"/>
                  </a:cubicBezTo>
                  <a:cubicBezTo>
                    <a:pt x="1031" y="4610"/>
                    <a:pt x="776" y="4306"/>
                    <a:pt x="737" y="4051"/>
                  </a:cubicBezTo>
                  <a:cubicBezTo>
                    <a:pt x="648" y="3383"/>
                    <a:pt x="2043" y="3255"/>
                    <a:pt x="2484" y="3226"/>
                  </a:cubicBezTo>
                  <a:cubicBezTo>
                    <a:pt x="2699" y="3198"/>
                    <a:pt x="2816" y="2939"/>
                    <a:pt x="2574" y="2939"/>
                  </a:cubicBezTo>
                  <a:cubicBezTo>
                    <a:pt x="2561" y="2939"/>
                    <a:pt x="2548" y="2940"/>
                    <a:pt x="2533" y="2941"/>
                  </a:cubicBezTo>
                  <a:cubicBezTo>
                    <a:pt x="2425" y="2951"/>
                    <a:pt x="2317" y="2961"/>
                    <a:pt x="2209" y="2971"/>
                  </a:cubicBezTo>
                  <a:cubicBezTo>
                    <a:pt x="2096" y="2980"/>
                    <a:pt x="1970" y="2986"/>
                    <a:pt x="1841" y="2986"/>
                  </a:cubicBezTo>
                  <a:cubicBezTo>
                    <a:pt x="1257" y="2986"/>
                    <a:pt x="596" y="2863"/>
                    <a:pt x="580" y="2332"/>
                  </a:cubicBezTo>
                  <a:cubicBezTo>
                    <a:pt x="580" y="2136"/>
                    <a:pt x="658" y="1812"/>
                    <a:pt x="874" y="1783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52" y="2028"/>
                  </a:cubicBezTo>
                  <a:cubicBezTo>
                    <a:pt x="1856" y="2224"/>
                    <a:pt x="2151" y="2450"/>
                    <a:pt x="2406" y="2715"/>
                  </a:cubicBezTo>
                  <a:cubicBezTo>
                    <a:pt x="2438" y="2744"/>
                    <a:pt x="2486" y="2756"/>
                    <a:pt x="2539" y="2756"/>
                  </a:cubicBezTo>
                  <a:cubicBezTo>
                    <a:pt x="2649" y="2756"/>
                    <a:pt x="2778" y="2703"/>
                    <a:pt x="2818" y="2637"/>
                  </a:cubicBezTo>
                  <a:cubicBezTo>
                    <a:pt x="2838" y="2598"/>
                    <a:pt x="2838" y="2568"/>
                    <a:pt x="2808" y="2529"/>
                  </a:cubicBezTo>
                  <a:cubicBezTo>
                    <a:pt x="2602" y="2332"/>
                    <a:pt x="2416" y="2116"/>
                    <a:pt x="2249" y="1881"/>
                  </a:cubicBezTo>
                  <a:cubicBezTo>
                    <a:pt x="2092" y="1665"/>
                    <a:pt x="1660" y="1076"/>
                    <a:pt x="1954" y="820"/>
                  </a:cubicBezTo>
                  <a:cubicBezTo>
                    <a:pt x="2039" y="745"/>
                    <a:pt x="2178" y="713"/>
                    <a:pt x="2317" y="713"/>
                  </a:cubicBezTo>
                  <a:cubicBezTo>
                    <a:pt x="2451" y="713"/>
                    <a:pt x="2584" y="743"/>
                    <a:pt x="2671" y="791"/>
                  </a:cubicBezTo>
                  <a:cubicBezTo>
                    <a:pt x="2848" y="889"/>
                    <a:pt x="2946" y="1066"/>
                    <a:pt x="2985" y="1252"/>
                  </a:cubicBezTo>
                  <a:cubicBezTo>
                    <a:pt x="3015" y="1380"/>
                    <a:pt x="3024" y="1498"/>
                    <a:pt x="3024" y="1625"/>
                  </a:cubicBezTo>
                  <a:cubicBezTo>
                    <a:pt x="3005" y="1763"/>
                    <a:pt x="2985" y="1891"/>
                    <a:pt x="2985" y="2028"/>
                  </a:cubicBezTo>
                  <a:cubicBezTo>
                    <a:pt x="2981" y="2114"/>
                    <a:pt x="3050" y="2149"/>
                    <a:pt x="3134" y="2149"/>
                  </a:cubicBezTo>
                  <a:cubicBezTo>
                    <a:pt x="3252" y="2149"/>
                    <a:pt x="3400" y="2080"/>
                    <a:pt x="3417" y="1989"/>
                  </a:cubicBezTo>
                  <a:cubicBezTo>
                    <a:pt x="3447" y="1851"/>
                    <a:pt x="3466" y="1704"/>
                    <a:pt x="3466" y="1557"/>
                  </a:cubicBezTo>
                  <a:cubicBezTo>
                    <a:pt x="3547" y="1018"/>
                    <a:pt x="3746" y="281"/>
                    <a:pt x="4166" y="281"/>
                  </a:cubicBezTo>
                  <a:close/>
                  <a:moveTo>
                    <a:pt x="4247" y="0"/>
                  </a:moveTo>
                  <a:cubicBezTo>
                    <a:pt x="4172" y="0"/>
                    <a:pt x="4097" y="8"/>
                    <a:pt x="4026" y="25"/>
                  </a:cubicBezTo>
                  <a:cubicBezTo>
                    <a:pt x="3623" y="113"/>
                    <a:pt x="3388" y="437"/>
                    <a:pt x="3240" y="791"/>
                  </a:cubicBezTo>
                  <a:cubicBezTo>
                    <a:pt x="3123" y="624"/>
                    <a:pt x="2956" y="496"/>
                    <a:pt x="2710" y="457"/>
                  </a:cubicBezTo>
                  <a:cubicBezTo>
                    <a:pt x="2625" y="442"/>
                    <a:pt x="2529" y="434"/>
                    <a:pt x="2429" y="434"/>
                  </a:cubicBezTo>
                  <a:cubicBezTo>
                    <a:pt x="2065" y="434"/>
                    <a:pt x="1644" y="544"/>
                    <a:pt x="1483" y="860"/>
                  </a:cubicBezTo>
                  <a:cubicBezTo>
                    <a:pt x="1365" y="1105"/>
                    <a:pt x="1453" y="1370"/>
                    <a:pt x="1571" y="1616"/>
                  </a:cubicBezTo>
                  <a:cubicBezTo>
                    <a:pt x="1389" y="1533"/>
                    <a:pt x="1203" y="1483"/>
                    <a:pt x="1018" y="1483"/>
                  </a:cubicBezTo>
                  <a:cubicBezTo>
                    <a:pt x="894" y="1483"/>
                    <a:pt x="770" y="1505"/>
                    <a:pt x="648" y="1557"/>
                  </a:cubicBezTo>
                  <a:cubicBezTo>
                    <a:pt x="236" y="1733"/>
                    <a:pt x="0" y="2323"/>
                    <a:pt x="226" y="2725"/>
                  </a:cubicBezTo>
                  <a:cubicBezTo>
                    <a:pt x="413" y="3030"/>
                    <a:pt x="796" y="3147"/>
                    <a:pt x="1149" y="3206"/>
                  </a:cubicBezTo>
                  <a:cubicBezTo>
                    <a:pt x="864" y="3314"/>
                    <a:pt x="609" y="3471"/>
                    <a:pt x="442" y="3687"/>
                  </a:cubicBezTo>
                  <a:cubicBezTo>
                    <a:pt x="128" y="4090"/>
                    <a:pt x="422" y="4591"/>
                    <a:pt x="786" y="4846"/>
                  </a:cubicBezTo>
                  <a:cubicBezTo>
                    <a:pt x="949" y="4961"/>
                    <a:pt x="1125" y="5009"/>
                    <a:pt x="1302" y="5009"/>
                  </a:cubicBezTo>
                  <a:cubicBezTo>
                    <a:pt x="1624" y="5009"/>
                    <a:pt x="1950" y="4849"/>
                    <a:pt x="2209" y="4640"/>
                  </a:cubicBezTo>
                  <a:cubicBezTo>
                    <a:pt x="2308" y="4561"/>
                    <a:pt x="2396" y="4463"/>
                    <a:pt x="2484" y="4375"/>
                  </a:cubicBezTo>
                  <a:lnTo>
                    <a:pt x="2484" y="4375"/>
                  </a:lnTo>
                  <a:cubicBezTo>
                    <a:pt x="2435" y="4905"/>
                    <a:pt x="2475" y="5474"/>
                    <a:pt x="2789" y="5828"/>
                  </a:cubicBezTo>
                  <a:cubicBezTo>
                    <a:pt x="2976" y="6035"/>
                    <a:pt x="3247" y="6120"/>
                    <a:pt x="3523" y="6120"/>
                  </a:cubicBezTo>
                  <a:cubicBezTo>
                    <a:pt x="3782" y="6120"/>
                    <a:pt x="4047" y="6045"/>
                    <a:pt x="4252" y="5926"/>
                  </a:cubicBezTo>
                  <a:cubicBezTo>
                    <a:pt x="4733" y="5661"/>
                    <a:pt x="4743" y="5160"/>
                    <a:pt x="4556" y="4699"/>
                  </a:cubicBezTo>
                  <a:cubicBezTo>
                    <a:pt x="4556" y="4689"/>
                    <a:pt x="4546" y="4669"/>
                    <a:pt x="4537" y="4659"/>
                  </a:cubicBezTo>
                  <a:lnTo>
                    <a:pt x="4537" y="4659"/>
                  </a:lnTo>
                  <a:cubicBezTo>
                    <a:pt x="4879" y="4879"/>
                    <a:pt x="5275" y="5079"/>
                    <a:pt x="5675" y="5079"/>
                  </a:cubicBezTo>
                  <a:cubicBezTo>
                    <a:pt x="5757" y="5079"/>
                    <a:pt x="5839" y="5071"/>
                    <a:pt x="5921" y="5052"/>
                  </a:cubicBezTo>
                  <a:cubicBezTo>
                    <a:pt x="6392" y="4944"/>
                    <a:pt x="6795" y="4385"/>
                    <a:pt x="6638" y="3894"/>
                  </a:cubicBezTo>
                  <a:cubicBezTo>
                    <a:pt x="6500" y="3452"/>
                    <a:pt x="5970" y="3304"/>
                    <a:pt x="5558" y="3236"/>
                  </a:cubicBezTo>
                  <a:cubicBezTo>
                    <a:pt x="5872" y="3157"/>
                    <a:pt x="6186" y="3039"/>
                    <a:pt x="6422" y="2823"/>
                  </a:cubicBezTo>
                  <a:cubicBezTo>
                    <a:pt x="6805" y="2480"/>
                    <a:pt x="6599" y="2008"/>
                    <a:pt x="6235" y="1714"/>
                  </a:cubicBezTo>
                  <a:cubicBezTo>
                    <a:pt x="6061" y="1573"/>
                    <a:pt x="5862" y="1516"/>
                    <a:pt x="5658" y="1516"/>
                  </a:cubicBezTo>
                  <a:cubicBezTo>
                    <a:pt x="5380" y="1516"/>
                    <a:pt x="5094" y="1621"/>
                    <a:pt x="4851" y="1763"/>
                  </a:cubicBezTo>
                  <a:cubicBezTo>
                    <a:pt x="5037" y="1400"/>
                    <a:pt x="5204" y="968"/>
                    <a:pt x="5106" y="575"/>
                  </a:cubicBezTo>
                  <a:cubicBezTo>
                    <a:pt x="5008" y="199"/>
                    <a:pt x="4618" y="0"/>
                    <a:pt x="42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0" name="Google Shape;4090;p21"/>
            <p:cNvSpPr/>
            <p:nvPr/>
          </p:nvSpPr>
          <p:spPr>
            <a:xfrm>
              <a:off x="8745247" y="2607189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22" y="281"/>
                  </a:moveTo>
                  <a:cubicBezTo>
                    <a:pt x="3352" y="281"/>
                    <a:pt x="3588" y="393"/>
                    <a:pt x="3702" y="584"/>
                  </a:cubicBezTo>
                  <a:cubicBezTo>
                    <a:pt x="3898" y="918"/>
                    <a:pt x="3898" y="1359"/>
                    <a:pt x="3879" y="1733"/>
                  </a:cubicBezTo>
                  <a:cubicBezTo>
                    <a:pt x="3859" y="2007"/>
                    <a:pt x="3820" y="2282"/>
                    <a:pt x="3761" y="2548"/>
                  </a:cubicBezTo>
                  <a:cubicBezTo>
                    <a:pt x="3740" y="2630"/>
                    <a:pt x="3800" y="2660"/>
                    <a:pt x="3881" y="2660"/>
                  </a:cubicBezTo>
                  <a:cubicBezTo>
                    <a:pt x="3995" y="2660"/>
                    <a:pt x="4149" y="2601"/>
                    <a:pt x="4183" y="2538"/>
                  </a:cubicBezTo>
                  <a:cubicBezTo>
                    <a:pt x="4370" y="2214"/>
                    <a:pt x="4595" y="1899"/>
                    <a:pt x="4880" y="1654"/>
                  </a:cubicBezTo>
                  <a:cubicBezTo>
                    <a:pt x="5023" y="1527"/>
                    <a:pt x="5198" y="1394"/>
                    <a:pt x="5394" y="1394"/>
                  </a:cubicBezTo>
                  <a:cubicBezTo>
                    <a:pt x="5441" y="1394"/>
                    <a:pt x="5489" y="1401"/>
                    <a:pt x="5538" y="1418"/>
                  </a:cubicBezTo>
                  <a:cubicBezTo>
                    <a:pt x="5774" y="1507"/>
                    <a:pt x="6039" y="1811"/>
                    <a:pt x="6068" y="2066"/>
                  </a:cubicBezTo>
                  <a:cubicBezTo>
                    <a:pt x="6157" y="2734"/>
                    <a:pt x="4772" y="2862"/>
                    <a:pt x="4321" y="2891"/>
                  </a:cubicBezTo>
                  <a:cubicBezTo>
                    <a:pt x="4106" y="2919"/>
                    <a:pt x="3989" y="3178"/>
                    <a:pt x="4231" y="3178"/>
                  </a:cubicBezTo>
                  <a:cubicBezTo>
                    <a:pt x="4244" y="3178"/>
                    <a:pt x="4257" y="3177"/>
                    <a:pt x="4271" y="3176"/>
                  </a:cubicBezTo>
                  <a:cubicBezTo>
                    <a:pt x="4379" y="3166"/>
                    <a:pt x="4487" y="3156"/>
                    <a:pt x="4595" y="3146"/>
                  </a:cubicBezTo>
                  <a:cubicBezTo>
                    <a:pt x="4702" y="3140"/>
                    <a:pt x="4819" y="3135"/>
                    <a:pt x="4940" y="3135"/>
                  </a:cubicBezTo>
                  <a:cubicBezTo>
                    <a:pt x="5530" y="3135"/>
                    <a:pt x="6209" y="3247"/>
                    <a:pt x="6225" y="3785"/>
                  </a:cubicBezTo>
                  <a:cubicBezTo>
                    <a:pt x="6235" y="3981"/>
                    <a:pt x="6147" y="4305"/>
                    <a:pt x="5931" y="4344"/>
                  </a:cubicBezTo>
                  <a:cubicBezTo>
                    <a:pt x="5915" y="4346"/>
                    <a:pt x="5899" y="4347"/>
                    <a:pt x="5883" y="4347"/>
                  </a:cubicBezTo>
                  <a:cubicBezTo>
                    <a:pt x="5674" y="4347"/>
                    <a:pt x="5417" y="4180"/>
                    <a:pt x="5253" y="4089"/>
                  </a:cubicBezTo>
                  <a:cubicBezTo>
                    <a:pt x="4949" y="3893"/>
                    <a:pt x="4654" y="3667"/>
                    <a:pt x="4399" y="3412"/>
                  </a:cubicBezTo>
                  <a:cubicBezTo>
                    <a:pt x="4365" y="3378"/>
                    <a:pt x="4313" y="3364"/>
                    <a:pt x="4257" y="3364"/>
                  </a:cubicBezTo>
                  <a:cubicBezTo>
                    <a:pt x="4149" y="3364"/>
                    <a:pt x="4025" y="3416"/>
                    <a:pt x="3987" y="3480"/>
                  </a:cubicBezTo>
                  <a:cubicBezTo>
                    <a:pt x="3967" y="3520"/>
                    <a:pt x="3967" y="3559"/>
                    <a:pt x="3997" y="3588"/>
                  </a:cubicBezTo>
                  <a:cubicBezTo>
                    <a:pt x="4203" y="3785"/>
                    <a:pt x="4389" y="4011"/>
                    <a:pt x="4556" y="4236"/>
                  </a:cubicBezTo>
                  <a:cubicBezTo>
                    <a:pt x="4713" y="4452"/>
                    <a:pt x="5145" y="5042"/>
                    <a:pt x="4851" y="5297"/>
                  </a:cubicBezTo>
                  <a:cubicBezTo>
                    <a:pt x="4766" y="5372"/>
                    <a:pt x="4627" y="5404"/>
                    <a:pt x="4488" y="5404"/>
                  </a:cubicBezTo>
                  <a:cubicBezTo>
                    <a:pt x="4354" y="5404"/>
                    <a:pt x="4221" y="5374"/>
                    <a:pt x="4134" y="5326"/>
                  </a:cubicBezTo>
                  <a:cubicBezTo>
                    <a:pt x="3957" y="5228"/>
                    <a:pt x="3869" y="5051"/>
                    <a:pt x="3820" y="4865"/>
                  </a:cubicBezTo>
                  <a:cubicBezTo>
                    <a:pt x="3790" y="4747"/>
                    <a:pt x="3780" y="4619"/>
                    <a:pt x="3780" y="4492"/>
                  </a:cubicBezTo>
                  <a:cubicBezTo>
                    <a:pt x="3800" y="4354"/>
                    <a:pt x="3820" y="4227"/>
                    <a:pt x="3830" y="4089"/>
                  </a:cubicBezTo>
                  <a:cubicBezTo>
                    <a:pt x="3830" y="4004"/>
                    <a:pt x="3761" y="3969"/>
                    <a:pt x="3678" y="3969"/>
                  </a:cubicBezTo>
                  <a:cubicBezTo>
                    <a:pt x="3559" y="3969"/>
                    <a:pt x="3411" y="4040"/>
                    <a:pt x="3388" y="4138"/>
                  </a:cubicBezTo>
                  <a:cubicBezTo>
                    <a:pt x="3358" y="4266"/>
                    <a:pt x="3348" y="4413"/>
                    <a:pt x="3348" y="4560"/>
                  </a:cubicBezTo>
                  <a:cubicBezTo>
                    <a:pt x="3268" y="5099"/>
                    <a:pt x="3062" y="5836"/>
                    <a:pt x="2645" y="5836"/>
                  </a:cubicBezTo>
                  <a:cubicBezTo>
                    <a:pt x="2553" y="5836"/>
                    <a:pt x="2451" y="5801"/>
                    <a:pt x="2337" y="5719"/>
                  </a:cubicBezTo>
                  <a:cubicBezTo>
                    <a:pt x="1650" y="5238"/>
                    <a:pt x="2592" y="3922"/>
                    <a:pt x="2936" y="3480"/>
                  </a:cubicBezTo>
                  <a:cubicBezTo>
                    <a:pt x="3035" y="3358"/>
                    <a:pt x="2930" y="3298"/>
                    <a:pt x="2806" y="3298"/>
                  </a:cubicBezTo>
                  <a:cubicBezTo>
                    <a:pt x="2721" y="3298"/>
                    <a:pt x="2627" y="3326"/>
                    <a:pt x="2583" y="3382"/>
                  </a:cubicBezTo>
                  <a:cubicBezTo>
                    <a:pt x="2357" y="3667"/>
                    <a:pt x="2092" y="3932"/>
                    <a:pt x="1787" y="4128"/>
                  </a:cubicBezTo>
                  <a:cubicBezTo>
                    <a:pt x="1631" y="4225"/>
                    <a:pt x="1452" y="4316"/>
                    <a:pt x="1268" y="4316"/>
                  </a:cubicBezTo>
                  <a:cubicBezTo>
                    <a:pt x="1209" y="4316"/>
                    <a:pt x="1150" y="4307"/>
                    <a:pt x="1090" y="4285"/>
                  </a:cubicBezTo>
                  <a:cubicBezTo>
                    <a:pt x="874" y="4207"/>
                    <a:pt x="589" y="3893"/>
                    <a:pt x="599" y="3637"/>
                  </a:cubicBezTo>
                  <a:cubicBezTo>
                    <a:pt x="619" y="3235"/>
                    <a:pt x="1375" y="3127"/>
                    <a:pt x="1660" y="3068"/>
                  </a:cubicBezTo>
                  <a:cubicBezTo>
                    <a:pt x="1974" y="3009"/>
                    <a:pt x="2288" y="2970"/>
                    <a:pt x="2612" y="2950"/>
                  </a:cubicBezTo>
                  <a:cubicBezTo>
                    <a:pt x="2830" y="2931"/>
                    <a:pt x="2948" y="2664"/>
                    <a:pt x="2689" y="2664"/>
                  </a:cubicBezTo>
                  <a:cubicBezTo>
                    <a:pt x="2680" y="2664"/>
                    <a:pt x="2671" y="2665"/>
                    <a:pt x="2661" y="2665"/>
                  </a:cubicBezTo>
                  <a:cubicBezTo>
                    <a:pt x="2497" y="2676"/>
                    <a:pt x="2309" y="2687"/>
                    <a:pt x="2114" y="2687"/>
                  </a:cubicBezTo>
                  <a:cubicBezTo>
                    <a:pt x="1617" y="2687"/>
                    <a:pt x="1070" y="2620"/>
                    <a:pt x="746" y="2331"/>
                  </a:cubicBezTo>
                  <a:cubicBezTo>
                    <a:pt x="472" y="2086"/>
                    <a:pt x="540" y="1458"/>
                    <a:pt x="913" y="1340"/>
                  </a:cubicBezTo>
                  <a:cubicBezTo>
                    <a:pt x="964" y="1323"/>
                    <a:pt x="1018" y="1316"/>
                    <a:pt x="1073" y="1316"/>
                  </a:cubicBezTo>
                  <a:cubicBezTo>
                    <a:pt x="1442" y="1316"/>
                    <a:pt x="1883" y="1651"/>
                    <a:pt x="2131" y="1831"/>
                  </a:cubicBezTo>
                  <a:cubicBezTo>
                    <a:pt x="2425" y="2037"/>
                    <a:pt x="2691" y="2263"/>
                    <a:pt x="2946" y="2518"/>
                  </a:cubicBezTo>
                  <a:cubicBezTo>
                    <a:pt x="2976" y="2548"/>
                    <a:pt x="3024" y="2561"/>
                    <a:pt x="3078" y="2561"/>
                  </a:cubicBezTo>
                  <a:cubicBezTo>
                    <a:pt x="3237" y="2561"/>
                    <a:pt x="3441" y="2449"/>
                    <a:pt x="3339" y="2331"/>
                  </a:cubicBezTo>
                  <a:cubicBezTo>
                    <a:pt x="3162" y="2125"/>
                    <a:pt x="3005" y="1899"/>
                    <a:pt x="2867" y="1664"/>
                  </a:cubicBezTo>
                  <a:cubicBezTo>
                    <a:pt x="2691" y="1369"/>
                    <a:pt x="2416" y="849"/>
                    <a:pt x="2641" y="515"/>
                  </a:cubicBezTo>
                  <a:cubicBezTo>
                    <a:pt x="2755" y="353"/>
                    <a:pt x="2937" y="281"/>
                    <a:pt x="3122" y="281"/>
                  </a:cubicBezTo>
                  <a:close/>
                  <a:moveTo>
                    <a:pt x="3292" y="1"/>
                  </a:moveTo>
                  <a:cubicBezTo>
                    <a:pt x="3031" y="1"/>
                    <a:pt x="2764" y="76"/>
                    <a:pt x="2553" y="191"/>
                  </a:cubicBezTo>
                  <a:cubicBezTo>
                    <a:pt x="2072" y="456"/>
                    <a:pt x="2062" y="957"/>
                    <a:pt x="2249" y="1418"/>
                  </a:cubicBezTo>
                  <a:cubicBezTo>
                    <a:pt x="2259" y="1428"/>
                    <a:pt x="2259" y="1448"/>
                    <a:pt x="2268" y="1458"/>
                  </a:cubicBezTo>
                  <a:cubicBezTo>
                    <a:pt x="1934" y="1238"/>
                    <a:pt x="1533" y="1038"/>
                    <a:pt x="1131" y="1038"/>
                  </a:cubicBezTo>
                  <a:cubicBezTo>
                    <a:pt x="1048" y="1038"/>
                    <a:pt x="966" y="1046"/>
                    <a:pt x="884" y="1065"/>
                  </a:cubicBezTo>
                  <a:cubicBezTo>
                    <a:pt x="413" y="1183"/>
                    <a:pt x="10" y="1733"/>
                    <a:pt x="167" y="2233"/>
                  </a:cubicBezTo>
                  <a:cubicBezTo>
                    <a:pt x="305" y="2665"/>
                    <a:pt x="835" y="2813"/>
                    <a:pt x="1247" y="2881"/>
                  </a:cubicBezTo>
                  <a:cubicBezTo>
                    <a:pt x="933" y="2970"/>
                    <a:pt x="619" y="3078"/>
                    <a:pt x="383" y="3294"/>
                  </a:cubicBezTo>
                  <a:cubicBezTo>
                    <a:pt x="0" y="3637"/>
                    <a:pt x="206" y="4119"/>
                    <a:pt x="570" y="4403"/>
                  </a:cubicBezTo>
                  <a:cubicBezTo>
                    <a:pt x="746" y="4546"/>
                    <a:pt x="948" y="4604"/>
                    <a:pt x="1154" y="4604"/>
                  </a:cubicBezTo>
                  <a:cubicBezTo>
                    <a:pt x="1429" y="4604"/>
                    <a:pt x="1713" y="4500"/>
                    <a:pt x="1954" y="4354"/>
                  </a:cubicBezTo>
                  <a:lnTo>
                    <a:pt x="1954" y="4354"/>
                  </a:lnTo>
                  <a:cubicBezTo>
                    <a:pt x="1777" y="4717"/>
                    <a:pt x="1601" y="5150"/>
                    <a:pt x="1699" y="5542"/>
                  </a:cubicBezTo>
                  <a:cubicBezTo>
                    <a:pt x="1797" y="5920"/>
                    <a:pt x="2191" y="6126"/>
                    <a:pt x="2570" y="6126"/>
                  </a:cubicBezTo>
                  <a:cubicBezTo>
                    <a:pt x="2644" y="6126"/>
                    <a:pt x="2718" y="6118"/>
                    <a:pt x="2789" y="6102"/>
                  </a:cubicBezTo>
                  <a:cubicBezTo>
                    <a:pt x="3182" y="6004"/>
                    <a:pt x="3417" y="5690"/>
                    <a:pt x="3564" y="5326"/>
                  </a:cubicBezTo>
                  <a:cubicBezTo>
                    <a:pt x="3682" y="5493"/>
                    <a:pt x="3859" y="5621"/>
                    <a:pt x="4095" y="5660"/>
                  </a:cubicBezTo>
                  <a:cubicBezTo>
                    <a:pt x="4180" y="5675"/>
                    <a:pt x="4276" y="5683"/>
                    <a:pt x="4376" y="5683"/>
                  </a:cubicBezTo>
                  <a:cubicBezTo>
                    <a:pt x="4740" y="5683"/>
                    <a:pt x="5161" y="5573"/>
                    <a:pt x="5322" y="5258"/>
                  </a:cubicBezTo>
                  <a:cubicBezTo>
                    <a:pt x="5440" y="5022"/>
                    <a:pt x="5361" y="4747"/>
                    <a:pt x="5234" y="4501"/>
                  </a:cubicBezTo>
                  <a:lnTo>
                    <a:pt x="5234" y="4501"/>
                  </a:lnTo>
                  <a:cubicBezTo>
                    <a:pt x="5416" y="4584"/>
                    <a:pt x="5605" y="4634"/>
                    <a:pt x="5791" y="4634"/>
                  </a:cubicBezTo>
                  <a:cubicBezTo>
                    <a:pt x="5915" y="4634"/>
                    <a:pt x="6038" y="4612"/>
                    <a:pt x="6157" y="4560"/>
                  </a:cubicBezTo>
                  <a:cubicBezTo>
                    <a:pt x="6569" y="4384"/>
                    <a:pt x="6805" y="3795"/>
                    <a:pt x="6579" y="3402"/>
                  </a:cubicBezTo>
                  <a:cubicBezTo>
                    <a:pt x="6402" y="3088"/>
                    <a:pt x="6019" y="2970"/>
                    <a:pt x="5666" y="2911"/>
                  </a:cubicBezTo>
                  <a:cubicBezTo>
                    <a:pt x="5950" y="2803"/>
                    <a:pt x="6196" y="2656"/>
                    <a:pt x="6373" y="2430"/>
                  </a:cubicBezTo>
                  <a:cubicBezTo>
                    <a:pt x="6687" y="2037"/>
                    <a:pt x="6392" y="1526"/>
                    <a:pt x="6029" y="1271"/>
                  </a:cubicBezTo>
                  <a:cubicBezTo>
                    <a:pt x="5862" y="1156"/>
                    <a:pt x="5684" y="1108"/>
                    <a:pt x="5506" y="1108"/>
                  </a:cubicBezTo>
                  <a:cubicBezTo>
                    <a:pt x="5182" y="1108"/>
                    <a:pt x="4859" y="1268"/>
                    <a:pt x="4605" y="1477"/>
                  </a:cubicBezTo>
                  <a:cubicBezTo>
                    <a:pt x="4507" y="1566"/>
                    <a:pt x="4409" y="1654"/>
                    <a:pt x="4321" y="1742"/>
                  </a:cubicBezTo>
                  <a:cubicBezTo>
                    <a:pt x="4379" y="1212"/>
                    <a:pt x="4330" y="643"/>
                    <a:pt x="4016" y="289"/>
                  </a:cubicBezTo>
                  <a:cubicBezTo>
                    <a:pt x="3830" y="83"/>
                    <a:pt x="3565" y="1"/>
                    <a:pt x="3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1" name="Google Shape;4091;p21"/>
            <p:cNvSpPr/>
            <p:nvPr/>
          </p:nvSpPr>
          <p:spPr>
            <a:xfrm>
              <a:off x="6553577" y="2866825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4160" y="281"/>
                  </a:moveTo>
                  <a:cubicBezTo>
                    <a:pt x="4252" y="281"/>
                    <a:pt x="4354" y="317"/>
                    <a:pt x="4468" y="399"/>
                  </a:cubicBezTo>
                  <a:cubicBezTo>
                    <a:pt x="5155" y="880"/>
                    <a:pt x="4213" y="2195"/>
                    <a:pt x="3869" y="2637"/>
                  </a:cubicBezTo>
                  <a:cubicBezTo>
                    <a:pt x="3770" y="2760"/>
                    <a:pt x="3875" y="2820"/>
                    <a:pt x="3999" y="2820"/>
                  </a:cubicBezTo>
                  <a:cubicBezTo>
                    <a:pt x="4084" y="2820"/>
                    <a:pt x="4178" y="2791"/>
                    <a:pt x="4222" y="2735"/>
                  </a:cubicBezTo>
                  <a:cubicBezTo>
                    <a:pt x="4448" y="2451"/>
                    <a:pt x="4713" y="2186"/>
                    <a:pt x="5018" y="1989"/>
                  </a:cubicBezTo>
                  <a:cubicBezTo>
                    <a:pt x="5174" y="1893"/>
                    <a:pt x="5353" y="1801"/>
                    <a:pt x="5537" y="1801"/>
                  </a:cubicBezTo>
                  <a:cubicBezTo>
                    <a:pt x="5596" y="1801"/>
                    <a:pt x="5655" y="1811"/>
                    <a:pt x="5715" y="1832"/>
                  </a:cubicBezTo>
                  <a:cubicBezTo>
                    <a:pt x="5931" y="1911"/>
                    <a:pt x="6216" y="2225"/>
                    <a:pt x="6206" y="2480"/>
                  </a:cubicBezTo>
                  <a:cubicBezTo>
                    <a:pt x="6186" y="2883"/>
                    <a:pt x="5430" y="2991"/>
                    <a:pt x="5145" y="3050"/>
                  </a:cubicBezTo>
                  <a:cubicBezTo>
                    <a:pt x="4831" y="3109"/>
                    <a:pt x="4517" y="3148"/>
                    <a:pt x="4193" y="3168"/>
                  </a:cubicBezTo>
                  <a:cubicBezTo>
                    <a:pt x="3975" y="3187"/>
                    <a:pt x="3857" y="3453"/>
                    <a:pt x="4116" y="3453"/>
                  </a:cubicBezTo>
                  <a:cubicBezTo>
                    <a:pt x="4125" y="3453"/>
                    <a:pt x="4134" y="3453"/>
                    <a:pt x="4144" y="3452"/>
                  </a:cubicBezTo>
                  <a:cubicBezTo>
                    <a:pt x="4306" y="3441"/>
                    <a:pt x="4492" y="3431"/>
                    <a:pt x="4685" y="3431"/>
                  </a:cubicBezTo>
                  <a:cubicBezTo>
                    <a:pt x="5184" y="3431"/>
                    <a:pt x="5733" y="3499"/>
                    <a:pt x="6059" y="3796"/>
                  </a:cubicBezTo>
                  <a:cubicBezTo>
                    <a:pt x="6333" y="4032"/>
                    <a:pt x="6265" y="4660"/>
                    <a:pt x="5892" y="4778"/>
                  </a:cubicBezTo>
                  <a:cubicBezTo>
                    <a:pt x="5841" y="4794"/>
                    <a:pt x="5787" y="4802"/>
                    <a:pt x="5732" y="4802"/>
                  </a:cubicBezTo>
                  <a:cubicBezTo>
                    <a:pt x="5363" y="4802"/>
                    <a:pt x="4922" y="4466"/>
                    <a:pt x="4674" y="4287"/>
                  </a:cubicBezTo>
                  <a:cubicBezTo>
                    <a:pt x="4389" y="4081"/>
                    <a:pt x="4114" y="3855"/>
                    <a:pt x="3859" y="3609"/>
                  </a:cubicBezTo>
                  <a:cubicBezTo>
                    <a:pt x="3828" y="3575"/>
                    <a:pt x="3775" y="3561"/>
                    <a:pt x="3718" y="3561"/>
                  </a:cubicBezTo>
                  <a:cubicBezTo>
                    <a:pt x="3561" y="3561"/>
                    <a:pt x="3365" y="3671"/>
                    <a:pt x="3466" y="3786"/>
                  </a:cubicBezTo>
                  <a:cubicBezTo>
                    <a:pt x="3643" y="3992"/>
                    <a:pt x="3800" y="4218"/>
                    <a:pt x="3938" y="4454"/>
                  </a:cubicBezTo>
                  <a:cubicBezTo>
                    <a:pt x="4114" y="4748"/>
                    <a:pt x="4389" y="5279"/>
                    <a:pt x="4163" y="5603"/>
                  </a:cubicBezTo>
                  <a:cubicBezTo>
                    <a:pt x="4050" y="5764"/>
                    <a:pt x="3868" y="5837"/>
                    <a:pt x="3683" y="5837"/>
                  </a:cubicBezTo>
                  <a:cubicBezTo>
                    <a:pt x="3453" y="5837"/>
                    <a:pt x="3217" y="5725"/>
                    <a:pt x="3103" y="5534"/>
                  </a:cubicBezTo>
                  <a:cubicBezTo>
                    <a:pt x="2907" y="5200"/>
                    <a:pt x="2907" y="4758"/>
                    <a:pt x="2926" y="4385"/>
                  </a:cubicBezTo>
                  <a:cubicBezTo>
                    <a:pt x="2946" y="4110"/>
                    <a:pt x="2985" y="3835"/>
                    <a:pt x="3044" y="3570"/>
                  </a:cubicBezTo>
                  <a:cubicBezTo>
                    <a:pt x="3065" y="3488"/>
                    <a:pt x="3005" y="3457"/>
                    <a:pt x="2924" y="3457"/>
                  </a:cubicBezTo>
                  <a:cubicBezTo>
                    <a:pt x="2810" y="3457"/>
                    <a:pt x="2656" y="3517"/>
                    <a:pt x="2622" y="3580"/>
                  </a:cubicBezTo>
                  <a:cubicBezTo>
                    <a:pt x="2435" y="3904"/>
                    <a:pt x="2209" y="4218"/>
                    <a:pt x="1925" y="4464"/>
                  </a:cubicBezTo>
                  <a:cubicBezTo>
                    <a:pt x="1782" y="4591"/>
                    <a:pt x="1607" y="4724"/>
                    <a:pt x="1411" y="4724"/>
                  </a:cubicBezTo>
                  <a:cubicBezTo>
                    <a:pt x="1364" y="4724"/>
                    <a:pt x="1316" y="4716"/>
                    <a:pt x="1267" y="4699"/>
                  </a:cubicBezTo>
                  <a:cubicBezTo>
                    <a:pt x="1031" y="4611"/>
                    <a:pt x="776" y="4307"/>
                    <a:pt x="737" y="4051"/>
                  </a:cubicBezTo>
                  <a:cubicBezTo>
                    <a:pt x="648" y="3384"/>
                    <a:pt x="2033" y="3256"/>
                    <a:pt x="2484" y="3226"/>
                  </a:cubicBezTo>
                  <a:cubicBezTo>
                    <a:pt x="2699" y="3198"/>
                    <a:pt x="2816" y="2940"/>
                    <a:pt x="2574" y="2940"/>
                  </a:cubicBezTo>
                  <a:cubicBezTo>
                    <a:pt x="2561" y="2940"/>
                    <a:pt x="2548" y="2940"/>
                    <a:pt x="2534" y="2942"/>
                  </a:cubicBezTo>
                  <a:cubicBezTo>
                    <a:pt x="2426" y="2952"/>
                    <a:pt x="2318" y="2961"/>
                    <a:pt x="2209" y="2971"/>
                  </a:cubicBezTo>
                  <a:cubicBezTo>
                    <a:pt x="2096" y="2980"/>
                    <a:pt x="1970" y="2986"/>
                    <a:pt x="1841" y="2986"/>
                  </a:cubicBezTo>
                  <a:cubicBezTo>
                    <a:pt x="1257" y="2986"/>
                    <a:pt x="596" y="2864"/>
                    <a:pt x="580" y="2333"/>
                  </a:cubicBezTo>
                  <a:cubicBezTo>
                    <a:pt x="570" y="2137"/>
                    <a:pt x="658" y="1813"/>
                    <a:pt x="874" y="1783"/>
                  </a:cubicBezTo>
                  <a:cubicBezTo>
                    <a:pt x="894" y="1779"/>
                    <a:pt x="915" y="1778"/>
                    <a:pt x="936" y="1778"/>
                  </a:cubicBezTo>
                  <a:cubicBezTo>
                    <a:pt x="1142" y="1778"/>
                    <a:pt x="1391" y="1939"/>
                    <a:pt x="1552" y="2029"/>
                  </a:cubicBezTo>
                  <a:cubicBezTo>
                    <a:pt x="1856" y="2225"/>
                    <a:pt x="2151" y="2451"/>
                    <a:pt x="2406" y="2716"/>
                  </a:cubicBezTo>
                  <a:cubicBezTo>
                    <a:pt x="2438" y="2744"/>
                    <a:pt x="2486" y="2757"/>
                    <a:pt x="2539" y="2757"/>
                  </a:cubicBezTo>
                  <a:cubicBezTo>
                    <a:pt x="2649" y="2757"/>
                    <a:pt x="2778" y="2704"/>
                    <a:pt x="2818" y="2637"/>
                  </a:cubicBezTo>
                  <a:cubicBezTo>
                    <a:pt x="2838" y="2598"/>
                    <a:pt x="2838" y="2569"/>
                    <a:pt x="2808" y="2529"/>
                  </a:cubicBezTo>
                  <a:cubicBezTo>
                    <a:pt x="2602" y="2333"/>
                    <a:pt x="2416" y="2107"/>
                    <a:pt x="2249" y="1881"/>
                  </a:cubicBezTo>
                  <a:cubicBezTo>
                    <a:pt x="2092" y="1665"/>
                    <a:pt x="1660" y="1076"/>
                    <a:pt x="1954" y="821"/>
                  </a:cubicBezTo>
                  <a:cubicBezTo>
                    <a:pt x="2039" y="746"/>
                    <a:pt x="2178" y="714"/>
                    <a:pt x="2317" y="714"/>
                  </a:cubicBezTo>
                  <a:cubicBezTo>
                    <a:pt x="2451" y="714"/>
                    <a:pt x="2584" y="743"/>
                    <a:pt x="2671" y="791"/>
                  </a:cubicBezTo>
                  <a:cubicBezTo>
                    <a:pt x="2848" y="890"/>
                    <a:pt x="2936" y="1066"/>
                    <a:pt x="2985" y="1253"/>
                  </a:cubicBezTo>
                  <a:cubicBezTo>
                    <a:pt x="3015" y="1371"/>
                    <a:pt x="3024" y="1498"/>
                    <a:pt x="3024" y="1626"/>
                  </a:cubicBezTo>
                  <a:cubicBezTo>
                    <a:pt x="3005" y="1763"/>
                    <a:pt x="2985" y="1891"/>
                    <a:pt x="2985" y="2029"/>
                  </a:cubicBezTo>
                  <a:cubicBezTo>
                    <a:pt x="2981" y="2114"/>
                    <a:pt x="3047" y="2149"/>
                    <a:pt x="3129" y="2149"/>
                  </a:cubicBezTo>
                  <a:cubicBezTo>
                    <a:pt x="3246" y="2149"/>
                    <a:pt x="3394" y="2078"/>
                    <a:pt x="3417" y="1979"/>
                  </a:cubicBezTo>
                  <a:cubicBezTo>
                    <a:pt x="3447" y="1852"/>
                    <a:pt x="3456" y="1705"/>
                    <a:pt x="3456" y="1557"/>
                  </a:cubicBezTo>
                  <a:cubicBezTo>
                    <a:pt x="3537" y="1018"/>
                    <a:pt x="3743" y="281"/>
                    <a:pt x="4160" y="281"/>
                  </a:cubicBezTo>
                  <a:close/>
                  <a:moveTo>
                    <a:pt x="4241" y="1"/>
                  </a:moveTo>
                  <a:cubicBezTo>
                    <a:pt x="4165" y="1"/>
                    <a:pt x="4089" y="9"/>
                    <a:pt x="4016" y="25"/>
                  </a:cubicBezTo>
                  <a:cubicBezTo>
                    <a:pt x="3623" y="114"/>
                    <a:pt x="3388" y="438"/>
                    <a:pt x="3240" y="791"/>
                  </a:cubicBezTo>
                  <a:cubicBezTo>
                    <a:pt x="3123" y="624"/>
                    <a:pt x="2956" y="497"/>
                    <a:pt x="2710" y="458"/>
                  </a:cubicBezTo>
                  <a:cubicBezTo>
                    <a:pt x="2625" y="443"/>
                    <a:pt x="2529" y="434"/>
                    <a:pt x="2429" y="434"/>
                  </a:cubicBezTo>
                  <a:cubicBezTo>
                    <a:pt x="2065" y="434"/>
                    <a:pt x="1644" y="545"/>
                    <a:pt x="1483" y="860"/>
                  </a:cubicBezTo>
                  <a:cubicBezTo>
                    <a:pt x="1365" y="1106"/>
                    <a:pt x="1444" y="1371"/>
                    <a:pt x="1571" y="1616"/>
                  </a:cubicBezTo>
                  <a:cubicBezTo>
                    <a:pt x="1389" y="1534"/>
                    <a:pt x="1200" y="1483"/>
                    <a:pt x="1014" y="1483"/>
                  </a:cubicBezTo>
                  <a:cubicBezTo>
                    <a:pt x="890" y="1483"/>
                    <a:pt x="767" y="1506"/>
                    <a:pt x="648" y="1557"/>
                  </a:cubicBezTo>
                  <a:cubicBezTo>
                    <a:pt x="236" y="1734"/>
                    <a:pt x="0" y="2323"/>
                    <a:pt x="226" y="2726"/>
                  </a:cubicBezTo>
                  <a:cubicBezTo>
                    <a:pt x="403" y="3030"/>
                    <a:pt x="796" y="3148"/>
                    <a:pt x="1139" y="3207"/>
                  </a:cubicBezTo>
                  <a:cubicBezTo>
                    <a:pt x="864" y="3315"/>
                    <a:pt x="609" y="3462"/>
                    <a:pt x="432" y="3688"/>
                  </a:cubicBezTo>
                  <a:cubicBezTo>
                    <a:pt x="128" y="4091"/>
                    <a:pt x="422" y="4591"/>
                    <a:pt x="786" y="4847"/>
                  </a:cubicBezTo>
                  <a:cubicBezTo>
                    <a:pt x="949" y="4961"/>
                    <a:pt x="1125" y="5010"/>
                    <a:pt x="1302" y="5010"/>
                  </a:cubicBezTo>
                  <a:cubicBezTo>
                    <a:pt x="1623" y="5010"/>
                    <a:pt x="1946" y="4850"/>
                    <a:pt x="2200" y="4640"/>
                  </a:cubicBezTo>
                  <a:cubicBezTo>
                    <a:pt x="2298" y="4562"/>
                    <a:pt x="2396" y="4464"/>
                    <a:pt x="2484" y="4375"/>
                  </a:cubicBezTo>
                  <a:lnTo>
                    <a:pt x="2484" y="4375"/>
                  </a:lnTo>
                  <a:cubicBezTo>
                    <a:pt x="2426" y="4905"/>
                    <a:pt x="2475" y="5475"/>
                    <a:pt x="2789" y="5828"/>
                  </a:cubicBezTo>
                  <a:cubicBezTo>
                    <a:pt x="2976" y="6036"/>
                    <a:pt x="3244" y="6121"/>
                    <a:pt x="3519" y="6121"/>
                  </a:cubicBezTo>
                  <a:cubicBezTo>
                    <a:pt x="3778" y="6121"/>
                    <a:pt x="4042" y="6046"/>
                    <a:pt x="4252" y="5927"/>
                  </a:cubicBezTo>
                  <a:cubicBezTo>
                    <a:pt x="4733" y="5662"/>
                    <a:pt x="4743" y="5161"/>
                    <a:pt x="4556" y="4699"/>
                  </a:cubicBezTo>
                  <a:cubicBezTo>
                    <a:pt x="4546" y="4689"/>
                    <a:pt x="4546" y="4670"/>
                    <a:pt x="4537" y="4660"/>
                  </a:cubicBezTo>
                  <a:lnTo>
                    <a:pt x="4537" y="4660"/>
                  </a:lnTo>
                  <a:cubicBezTo>
                    <a:pt x="4871" y="4880"/>
                    <a:pt x="5272" y="5080"/>
                    <a:pt x="5674" y="5080"/>
                  </a:cubicBezTo>
                  <a:cubicBezTo>
                    <a:pt x="5756" y="5080"/>
                    <a:pt x="5839" y="5071"/>
                    <a:pt x="5921" y="5053"/>
                  </a:cubicBezTo>
                  <a:cubicBezTo>
                    <a:pt x="6392" y="4945"/>
                    <a:pt x="6795" y="4385"/>
                    <a:pt x="6638" y="3894"/>
                  </a:cubicBezTo>
                  <a:cubicBezTo>
                    <a:pt x="6500" y="3452"/>
                    <a:pt x="5970" y="3305"/>
                    <a:pt x="5558" y="3236"/>
                  </a:cubicBezTo>
                  <a:cubicBezTo>
                    <a:pt x="5872" y="3158"/>
                    <a:pt x="6186" y="3040"/>
                    <a:pt x="6422" y="2824"/>
                  </a:cubicBezTo>
                  <a:cubicBezTo>
                    <a:pt x="6805" y="2480"/>
                    <a:pt x="6599" y="2009"/>
                    <a:pt x="6235" y="1714"/>
                  </a:cubicBezTo>
                  <a:cubicBezTo>
                    <a:pt x="6061" y="1573"/>
                    <a:pt x="5862" y="1516"/>
                    <a:pt x="5658" y="1516"/>
                  </a:cubicBezTo>
                  <a:cubicBezTo>
                    <a:pt x="5380" y="1516"/>
                    <a:pt x="5094" y="1622"/>
                    <a:pt x="4851" y="1763"/>
                  </a:cubicBezTo>
                  <a:cubicBezTo>
                    <a:pt x="5028" y="1400"/>
                    <a:pt x="5204" y="968"/>
                    <a:pt x="5106" y="575"/>
                  </a:cubicBezTo>
                  <a:cubicBezTo>
                    <a:pt x="5008" y="200"/>
                    <a:pt x="4618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2" name="Google Shape;4092;p21"/>
            <p:cNvSpPr/>
            <p:nvPr/>
          </p:nvSpPr>
          <p:spPr>
            <a:xfrm>
              <a:off x="6893489" y="2858311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22" y="281"/>
                  </a:moveTo>
                  <a:cubicBezTo>
                    <a:pt x="3352" y="281"/>
                    <a:pt x="3588" y="393"/>
                    <a:pt x="3702" y="583"/>
                  </a:cubicBezTo>
                  <a:cubicBezTo>
                    <a:pt x="3898" y="917"/>
                    <a:pt x="3898" y="1359"/>
                    <a:pt x="3879" y="1732"/>
                  </a:cubicBezTo>
                  <a:cubicBezTo>
                    <a:pt x="3859" y="2007"/>
                    <a:pt x="3820" y="2282"/>
                    <a:pt x="3761" y="2547"/>
                  </a:cubicBezTo>
                  <a:cubicBezTo>
                    <a:pt x="3740" y="2629"/>
                    <a:pt x="3800" y="2660"/>
                    <a:pt x="3881" y="2660"/>
                  </a:cubicBezTo>
                  <a:cubicBezTo>
                    <a:pt x="3995" y="2660"/>
                    <a:pt x="4149" y="2600"/>
                    <a:pt x="4183" y="2537"/>
                  </a:cubicBezTo>
                  <a:cubicBezTo>
                    <a:pt x="4360" y="2213"/>
                    <a:pt x="4595" y="1899"/>
                    <a:pt x="4880" y="1653"/>
                  </a:cubicBezTo>
                  <a:cubicBezTo>
                    <a:pt x="5023" y="1527"/>
                    <a:pt x="5198" y="1393"/>
                    <a:pt x="5389" y="1393"/>
                  </a:cubicBezTo>
                  <a:cubicBezTo>
                    <a:pt x="5435" y="1393"/>
                    <a:pt x="5481" y="1401"/>
                    <a:pt x="5528" y="1418"/>
                  </a:cubicBezTo>
                  <a:cubicBezTo>
                    <a:pt x="5774" y="1506"/>
                    <a:pt x="6029" y="1811"/>
                    <a:pt x="6068" y="2066"/>
                  </a:cubicBezTo>
                  <a:cubicBezTo>
                    <a:pt x="6157" y="2734"/>
                    <a:pt x="4772" y="2861"/>
                    <a:pt x="4321" y="2891"/>
                  </a:cubicBezTo>
                  <a:cubicBezTo>
                    <a:pt x="4106" y="2919"/>
                    <a:pt x="3989" y="3178"/>
                    <a:pt x="4231" y="3178"/>
                  </a:cubicBezTo>
                  <a:cubicBezTo>
                    <a:pt x="4244" y="3178"/>
                    <a:pt x="4257" y="3177"/>
                    <a:pt x="4271" y="3175"/>
                  </a:cubicBezTo>
                  <a:cubicBezTo>
                    <a:pt x="4379" y="3166"/>
                    <a:pt x="4487" y="3156"/>
                    <a:pt x="4595" y="3146"/>
                  </a:cubicBezTo>
                  <a:cubicBezTo>
                    <a:pt x="4702" y="3139"/>
                    <a:pt x="4819" y="3135"/>
                    <a:pt x="4940" y="3135"/>
                  </a:cubicBezTo>
                  <a:cubicBezTo>
                    <a:pt x="5530" y="3135"/>
                    <a:pt x="6209" y="3246"/>
                    <a:pt x="6225" y="3784"/>
                  </a:cubicBezTo>
                  <a:cubicBezTo>
                    <a:pt x="6225" y="3981"/>
                    <a:pt x="6147" y="4305"/>
                    <a:pt x="5931" y="4344"/>
                  </a:cubicBezTo>
                  <a:cubicBezTo>
                    <a:pt x="5915" y="4346"/>
                    <a:pt x="5899" y="4347"/>
                    <a:pt x="5883" y="4347"/>
                  </a:cubicBezTo>
                  <a:cubicBezTo>
                    <a:pt x="5675" y="4347"/>
                    <a:pt x="5417" y="4180"/>
                    <a:pt x="5253" y="4089"/>
                  </a:cubicBezTo>
                  <a:cubicBezTo>
                    <a:pt x="4949" y="3892"/>
                    <a:pt x="4654" y="3666"/>
                    <a:pt x="4399" y="3401"/>
                  </a:cubicBezTo>
                  <a:cubicBezTo>
                    <a:pt x="4367" y="3373"/>
                    <a:pt x="4319" y="3360"/>
                    <a:pt x="4266" y="3360"/>
                  </a:cubicBezTo>
                  <a:cubicBezTo>
                    <a:pt x="4156" y="3360"/>
                    <a:pt x="4027" y="3413"/>
                    <a:pt x="3987" y="3480"/>
                  </a:cubicBezTo>
                  <a:cubicBezTo>
                    <a:pt x="3967" y="3519"/>
                    <a:pt x="3967" y="3558"/>
                    <a:pt x="3997" y="3588"/>
                  </a:cubicBezTo>
                  <a:cubicBezTo>
                    <a:pt x="4203" y="3784"/>
                    <a:pt x="4389" y="4010"/>
                    <a:pt x="4556" y="4236"/>
                  </a:cubicBezTo>
                  <a:cubicBezTo>
                    <a:pt x="4713" y="4452"/>
                    <a:pt x="5145" y="5041"/>
                    <a:pt x="4851" y="5296"/>
                  </a:cubicBezTo>
                  <a:cubicBezTo>
                    <a:pt x="4766" y="5371"/>
                    <a:pt x="4627" y="5403"/>
                    <a:pt x="4488" y="5403"/>
                  </a:cubicBezTo>
                  <a:cubicBezTo>
                    <a:pt x="4354" y="5403"/>
                    <a:pt x="4221" y="5374"/>
                    <a:pt x="4134" y="5326"/>
                  </a:cubicBezTo>
                  <a:cubicBezTo>
                    <a:pt x="3957" y="5228"/>
                    <a:pt x="3869" y="5051"/>
                    <a:pt x="3820" y="4864"/>
                  </a:cubicBezTo>
                  <a:cubicBezTo>
                    <a:pt x="3790" y="4746"/>
                    <a:pt x="3781" y="4619"/>
                    <a:pt x="3781" y="4491"/>
                  </a:cubicBezTo>
                  <a:cubicBezTo>
                    <a:pt x="3800" y="4354"/>
                    <a:pt x="3820" y="4226"/>
                    <a:pt x="3820" y="4089"/>
                  </a:cubicBezTo>
                  <a:cubicBezTo>
                    <a:pt x="3824" y="4004"/>
                    <a:pt x="3758" y="3969"/>
                    <a:pt x="3676" y="3969"/>
                  </a:cubicBezTo>
                  <a:cubicBezTo>
                    <a:pt x="3559" y="3969"/>
                    <a:pt x="3411" y="4040"/>
                    <a:pt x="3388" y="4138"/>
                  </a:cubicBezTo>
                  <a:cubicBezTo>
                    <a:pt x="3358" y="4265"/>
                    <a:pt x="3339" y="4413"/>
                    <a:pt x="3339" y="4560"/>
                  </a:cubicBezTo>
                  <a:cubicBezTo>
                    <a:pt x="3258" y="5099"/>
                    <a:pt x="3059" y="5836"/>
                    <a:pt x="2639" y="5836"/>
                  </a:cubicBezTo>
                  <a:cubicBezTo>
                    <a:pt x="2546" y="5836"/>
                    <a:pt x="2443" y="5800"/>
                    <a:pt x="2327" y="5719"/>
                  </a:cubicBezTo>
                  <a:cubicBezTo>
                    <a:pt x="1650" y="5237"/>
                    <a:pt x="2583" y="3922"/>
                    <a:pt x="2936" y="3480"/>
                  </a:cubicBezTo>
                  <a:cubicBezTo>
                    <a:pt x="3035" y="3358"/>
                    <a:pt x="2930" y="3297"/>
                    <a:pt x="2806" y="3297"/>
                  </a:cubicBezTo>
                  <a:cubicBezTo>
                    <a:pt x="2721" y="3297"/>
                    <a:pt x="2627" y="3326"/>
                    <a:pt x="2583" y="3382"/>
                  </a:cubicBezTo>
                  <a:cubicBezTo>
                    <a:pt x="2357" y="3666"/>
                    <a:pt x="2092" y="3931"/>
                    <a:pt x="1787" y="4128"/>
                  </a:cubicBezTo>
                  <a:cubicBezTo>
                    <a:pt x="1631" y="4225"/>
                    <a:pt x="1452" y="4316"/>
                    <a:pt x="1268" y="4316"/>
                  </a:cubicBezTo>
                  <a:cubicBezTo>
                    <a:pt x="1209" y="4316"/>
                    <a:pt x="1150" y="4306"/>
                    <a:pt x="1090" y="4285"/>
                  </a:cubicBezTo>
                  <a:cubicBezTo>
                    <a:pt x="874" y="4206"/>
                    <a:pt x="589" y="3892"/>
                    <a:pt x="599" y="3637"/>
                  </a:cubicBezTo>
                  <a:cubicBezTo>
                    <a:pt x="619" y="3234"/>
                    <a:pt x="1365" y="3126"/>
                    <a:pt x="1660" y="3067"/>
                  </a:cubicBezTo>
                  <a:cubicBezTo>
                    <a:pt x="1974" y="3008"/>
                    <a:pt x="2288" y="2969"/>
                    <a:pt x="2612" y="2950"/>
                  </a:cubicBezTo>
                  <a:cubicBezTo>
                    <a:pt x="2830" y="2931"/>
                    <a:pt x="2948" y="2664"/>
                    <a:pt x="2680" y="2664"/>
                  </a:cubicBezTo>
                  <a:cubicBezTo>
                    <a:pt x="2671" y="2664"/>
                    <a:pt x="2661" y="2664"/>
                    <a:pt x="2651" y="2665"/>
                  </a:cubicBezTo>
                  <a:cubicBezTo>
                    <a:pt x="2490" y="2676"/>
                    <a:pt x="2304" y="2686"/>
                    <a:pt x="2110" y="2686"/>
                  </a:cubicBezTo>
                  <a:cubicBezTo>
                    <a:pt x="1617" y="2686"/>
                    <a:pt x="1070" y="2620"/>
                    <a:pt x="746" y="2331"/>
                  </a:cubicBezTo>
                  <a:cubicBezTo>
                    <a:pt x="472" y="2086"/>
                    <a:pt x="540" y="1457"/>
                    <a:pt x="913" y="1339"/>
                  </a:cubicBezTo>
                  <a:cubicBezTo>
                    <a:pt x="964" y="1323"/>
                    <a:pt x="1018" y="1315"/>
                    <a:pt x="1073" y="1315"/>
                  </a:cubicBezTo>
                  <a:cubicBezTo>
                    <a:pt x="1442" y="1315"/>
                    <a:pt x="1883" y="1651"/>
                    <a:pt x="2131" y="1830"/>
                  </a:cubicBezTo>
                  <a:cubicBezTo>
                    <a:pt x="2416" y="2036"/>
                    <a:pt x="2691" y="2262"/>
                    <a:pt x="2946" y="2518"/>
                  </a:cubicBezTo>
                  <a:cubicBezTo>
                    <a:pt x="2976" y="2547"/>
                    <a:pt x="3024" y="2560"/>
                    <a:pt x="3078" y="2560"/>
                  </a:cubicBezTo>
                  <a:cubicBezTo>
                    <a:pt x="3237" y="2560"/>
                    <a:pt x="3441" y="2448"/>
                    <a:pt x="3339" y="2331"/>
                  </a:cubicBezTo>
                  <a:cubicBezTo>
                    <a:pt x="3162" y="2125"/>
                    <a:pt x="3005" y="1899"/>
                    <a:pt x="2867" y="1663"/>
                  </a:cubicBezTo>
                  <a:cubicBezTo>
                    <a:pt x="2691" y="1369"/>
                    <a:pt x="2406" y="848"/>
                    <a:pt x="2642" y="514"/>
                  </a:cubicBezTo>
                  <a:cubicBezTo>
                    <a:pt x="2755" y="353"/>
                    <a:pt x="2937" y="281"/>
                    <a:pt x="3122" y="281"/>
                  </a:cubicBezTo>
                  <a:close/>
                  <a:moveTo>
                    <a:pt x="3288" y="0"/>
                  </a:moveTo>
                  <a:cubicBezTo>
                    <a:pt x="3026" y="0"/>
                    <a:pt x="2759" y="75"/>
                    <a:pt x="2553" y="190"/>
                  </a:cubicBezTo>
                  <a:cubicBezTo>
                    <a:pt x="2072" y="456"/>
                    <a:pt x="2062" y="956"/>
                    <a:pt x="2249" y="1418"/>
                  </a:cubicBezTo>
                  <a:cubicBezTo>
                    <a:pt x="2259" y="1428"/>
                    <a:pt x="2259" y="1447"/>
                    <a:pt x="2268" y="1457"/>
                  </a:cubicBezTo>
                  <a:cubicBezTo>
                    <a:pt x="1926" y="1237"/>
                    <a:pt x="1530" y="1038"/>
                    <a:pt x="1130" y="1038"/>
                  </a:cubicBezTo>
                  <a:cubicBezTo>
                    <a:pt x="1048" y="1038"/>
                    <a:pt x="966" y="1046"/>
                    <a:pt x="884" y="1064"/>
                  </a:cubicBezTo>
                  <a:cubicBezTo>
                    <a:pt x="413" y="1172"/>
                    <a:pt x="10" y="1732"/>
                    <a:pt x="167" y="2233"/>
                  </a:cubicBezTo>
                  <a:cubicBezTo>
                    <a:pt x="305" y="2665"/>
                    <a:pt x="835" y="2812"/>
                    <a:pt x="1247" y="2881"/>
                  </a:cubicBezTo>
                  <a:cubicBezTo>
                    <a:pt x="933" y="2969"/>
                    <a:pt x="619" y="3077"/>
                    <a:pt x="383" y="3293"/>
                  </a:cubicBezTo>
                  <a:cubicBezTo>
                    <a:pt x="0" y="3637"/>
                    <a:pt x="206" y="4118"/>
                    <a:pt x="570" y="4403"/>
                  </a:cubicBezTo>
                  <a:cubicBezTo>
                    <a:pt x="746" y="4546"/>
                    <a:pt x="948" y="4604"/>
                    <a:pt x="1154" y="4604"/>
                  </a:cubicBezTo>
                  <a:cubicBezTo>
                    <a:pt x="1429" y="4604"/>
                    <a:pt x="1713" y="4500"/>
                    <a:pt x="1954" y="4354"/>
                  </a:cubicBezTo>
                  <a:lnTo>
                    <a:pt x="1954" y="4354"/>
                  </a:lnTo>
                  <a:cubicBezTo>
                    <a:pt x="1768" y="4717"/>
                    <a:pt x="1601" y="5149"/>
                    <a:pt x="1699" y="5542"/>
                  </a:cubicBezTo>
                  <a:cubicBezTo>
                    <a:pt x="1797" y="5919"/>
                    <a:pt x="2191" y="6125"/>
                    <a:pt x="2564" y="6125"/>
                  </a:cubicBezTo>
                  <a:cubicBezTo>
                    <a:pt x="2637" y="6125"/>
                    <a:pt x="2710" y="6118"/>
                    <a:pt x="2779" y="6101"/>
                  </a:cubicBezTo>
                  <a:cubicBezTo>
                    <a:pt x="3182" y="6003"/>
                    <a:pt x="3417" y="5689"/>
                    <a:pt x="3565" y="5326"/>
                  </a:cubicBezTo>
                  <a:cubicBezTo>
                    <a:pt x="3682" y="5493"/>
                    <a:pt x="3849" y="5620"/>
                    <a:pt x="4095" y="5660"/>
                  </a:cubicBezTo>
                  <a:cubicBezTo>
                    <a:pt x="4180" y="5674"/>
                    <a:pt x="4276" y="5683"/>
                    <a:pt x="4376" y="5683"/>
                  </a:cubicBezTo>
                  <a:cubicBezTo>
                    <a:pt x="4740" y="5683"/>
                    <a:pt x="5161" y="5572"/>
                    <a:pt x="5322" y="5257"/>
                  </a:cubicBezTo>
                  <a:cubicBezTo>
                    <a:pt x="5440" y="5012"/>
                    <a:pt x="5352" y="4746"/>
                    <a:pt x="5234" y="4501"/>
                  </a:cubicBezTo>
                  <a:lnTo>
                    <a:pt x="5234" y="4501"/>
                  </a:lnTo>
                  <a:cubicBezTo>
                    <a:pt x="5416" y="4583"/>
                    <a:pt x="5605" y="4634"/>
                    <a:pt x="5791" y="4634"/>
                  </a:cubicBezTo>
                  <a:cubicBezTo>
                    <a:pt x="5915" y="4634"/>
                    <a:pt x="6038" y="4611"/>
                    <a:pt x="6157" y="4560"/>
                  </a:cubicBezTo>
                  <a:cubicBezTo>
                    <a:pt x="6569" y="4383"/>
                    <a:pt x="6805" y="3794"/>
                    <a:pt x="6579" y="3401"/>
                  </a:cubicBezTo>
                  <a:cubicBezTo>
                    <a:pt x="6402" y="3087"/>
                    <a:pt x="6009" y="2969"/>
                    <a:pt x="5656" y="2910"/>
                  </a:cubicBezTo>
                  <a:cubicBezTo>
                    <a:pt x="5941" y="2802"/>
                    <a:pt x="6196" y="2655"/>
                    <a:pt x="6363" y="2429"/>
                  </a:cubicBezTo>
                  <a:cubicBezTo>
                    <a:pt x="6677" y="2036"/>
                    <a:pt x="6383" y="1526"/>
                    <a:pt x="6019" y="1271"/>
                  </a:cubicBezTo>
                  <a:cubicBezTo>
                    <a:pt x="5856" y="1156"/>
                    <a:pt x="5680" y="1107"/>
                    <a:pt x="5503" y="1107"/>
                  </a:cubicBezTo>
                  <a:cubicBezTo>
                    <a:pt x="5181" y="1107"/>
                    <a:pt x="4855" y="1268"/>
                    <a:pt x="4595" y="1477"/>
                  </a:cubicBezTo>
                  <a:cubicBezTo>
                    <a:pt x="4507" y="1565"/>
                    <a:pt x="4409" y="1653"/>
                    <a:pt x="4321" y="1742"/>
                  </a:cubicBezTo>
                  <a:cubicBezTo>
                    <a:pt x="4370" y="1212"/>
                    <a:pt x="4330" y="642"/>
                    <a:pt x="4016" y="289"/>
                  </a:cubicBezTo>
                  <a:cubicBezTo>
                    <a:pt x="3830" y="83"/>
                    <a:pt x="3562" y="0"/>
                    <a:pt x="3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3" name="Google Shape;4093;p21"/>
            <p:cNvSpPr/>
            <p:nvPr/>
          </p:nvSpPr>
          <p:spPr>
            <a:xfrm>
              <a:off x="7232778" y="2866825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4167" y="281"/>
                  </a:moveTo>
                  <a:cubicBezTo>
                    <a:pt x="4259" y="281"/>
                    <a:pt x="4363" y="317"/>
                    <a:pt x="4478" y="399"/>
                  </a:cubicBezTo>
                  <a:cubicBezTo>
                    <a:pt x="5156" y="880"/>
                    <a:pt x="4223" y="2195"/>
                    <a:pt x="3869" y="2637"/>
                  </a:cubicBezTo>
                  <a:cubicBezTo>
                    <a:pt x="3770" y="2760"/>
                    <a:pt x="3875" y="2820"/>
                    <a:pt x="3999" y="2820"/>
                  </a:cubicBezTo>
                  <a:cubicBezTo>
                    <a:pt x="4084" y="2820"/>
                    <a:pt x="4179" y="2791"/>
                    <a:pt x="4223" y="2735"/>
                  </a:cubicBezTo>
                  <a:cubicBezTo>
                    <a:pt x="4449" y="2451"/>
                    <a:pt x="4723" y="2186"/>
                    <a:pt x="5018" y="1989"/>
                  </a:cubicBezTo>
                  <a:cubicBezTo>
                    <a:pt x="5174" y="1893"/>
                    <a:pt x="5353" y="1801"/>
                    <a:pt x="5537" y="1801"/>
                  </a:cubicBezTo>
                  <a:cubicBezTo>
                    <a:pt x="5596" y="1801"/>
                    <a:pt x="5656" y="1811"/>
                    <a:pt x="5715" y="1832"/>
                  </a:cubicBezTo>
                  <a:cubicBezTo>
                    <a:pt x="5931" y="1911"/>
                    <a:pt x="6216" y="2225"/>
                    <a:pt x="6206" y="2480"/>
                  </a:cubicBezTo>
                  <a:cubicBezTo>
                    <a:pt x="6187" y="2883"/>
                    <a:pt x="5440" y="2991"/>
                    <a:pt x="5146" y="3050"/>
                  </a:cubicBezTo>
                  <a:cubicBezTo>
                    <a:pt x="4831" y="3109"/>
                    <a:pt x="4517" y="3148"/>
                    <a:pt x="4193" y="3168"/>
                  </a:cubicBezTo>
                  <a:cubicBezTo>
                    <a:pt x="3975" y="3187"/>
                    <a:pt x="3858" y="3453"/>
                    <a:pt x="4125" y="3453"/>
                  </a:cubicBezTo>
                  <a:cubicBezTo>
                    <a:pt x="4134" y="3453"/>
                    <a:pt x="4144" y="3453"/>
                    <a:pt x="4154" y="3452"/>
                  </a:cubicBezTo>
                  <a:cubicBezTo>
                    <a:pt x="4313" y="3441"/>
                    <a:pt x="4497" y="3431"/>
                    <a:pt x="4689" y="3431"/>
                  </a:cubicBezTo>
                  <a:cubicBezTo>
                    <a:pt x="5184" y="3431"/>
                    <a:pt x="5733" y="3499"/>
                    <a:pt x="6059" y="3796"/>
                  </a:cubicBezTo>
                  <a:cubicBezTo>
                    <a:pt x="6334" y="4032"/>
                    <a:pt x="6265" y="4660"/>
                    <a:pt x="5892" y="4778"/>
                  </a:cubicBezTo>
                  <a:cubicBezTo>
                    <a:pt x="5842" y="4794"/>
                    <a:pt x="5790" y="4802"/>
                    <a:pt x="5735" y="4802"/>
                  </a:cubicBezTo>
                  <a:cubicBezTo>
                    <a:pt x="5371" y="4802"/>
                    <a:pt x="4922" y="4466"/>
                    <a:pt x="4674" y="4287"/>
                  </a:cubicBezTo>
                  <a:cubicBezTo>
                    <a:pt x="4390" y="4081"/>
                    <a:pt x="4115" y="3855"/>
                    <a:pt x="3869" y="3609"/>
                  </a:cubicBezTo>
                  <a:cubicBezTo>
                    <a:pt x="3838" y="3575"/>
                    <a:pt x="3785" y="3561"/>
                    <a:pt x="3727" y="3561"/>
                  </a:cubicBezTo>
                  <a:cubicBezTo>
                    <a:pt x="3566" y="3561"/>
                    <a:pt x="3366" y="3671"/>
                    <a:pt x="3467" y="3786"/>
                  </a:cubicBezTo>
                  <a:cubicBezTo>
                    <a:pt x="3643" y="3992"/>
                    <a:pt x="3801" y="4218"/>
                    <a:pt x="3948" y="4454"/>
                  </a:cubicBezTo>
                  <a:cubicBezTo>
                    <a:pt x="4115" y="4748"/>
                    <a:pt x="4399" y="5279"/>
                    <a:pt x="4164" y="5603"/>
                  </a:cubicBezTo>
                  <a:cubicBezTo>
                    <a:pt x="4050" y="5764"/>
                    <a:pt x="3870" y="5837"/>
                    <a:pt x="3687" y="5837"/>
                  </a:cubicBezTo>
                  <a:cubicBezTo>
                    <a:pt x="3460" y="5837"/>
                    <a:pt x="3228" y="5725"/>
                    <a:pt x="3113" y="5534"/>
                  </a:cubicBezTo>
                  <a:cubicBezTo>
                    <a:pt x="2907" y="5200"/>
                    <a:pt x="2907" y="4758"/>
                    <a:pt x="2936" y="4385"/>
                  </a:cubicBezTo>
                  <a:cubicBezTo>
                    <a:pt x="2946" y="4110"/>
                    <a:pt x="2986" y="3835"/>
                    <a:pt x="3044" y="3570"/>
                  </a:cubicBezTo>
                  <a:cubicBezTo>
                    <a:pt x="3065" y="3488"/>
                    <a:pt x="3005" y="3457"/>
                    <a:pt x="2924" y="3457"/>
                  </a:cubicBezTo>
                  <a:cubicBezTo>
                    <a:pt x="2811" y="3457"/>
                    <a:pt x="2657" y="3517"/>
                    <a:pt x="2622" y="3580"/>
                  </a:cubicBezTo>
                  <a:cubicBezTo>
                    <a:pt x="2446" y="3904"/>
                    <a:pt x="2210" y="4218"/>
                    <a:pt x="1925" y="4464"/>
                  </a:cubicBezTo>
                  <a:cubicBezTo>
                    <a:pt x="1782" y="4591"/>
                    <a:pt x="1608" y="4724"/>
                    <a:pt x="1416" y="4724"/>
                  </a:cubicBezTo>
                  <a:cubicBezTo>
                    <a:pt x="1371" y="4724"/>
                    <a:pt x="1324" y="4716"/>
                    <a:pt x="1277" y="4699"/>
                  </a:cubicBezTo>
                  <a:cubicBezTo>
                    <a:pt x="1032" y="4611"/>
                    <a:pt x="776" y="4307"/>
                    <a:pt x="737" y="4051"/>
                  </a:cubicBezTo>
                  <a:cubicBezTo>
                    <a:pt x="649" y="3384"/>
                    <a:pt x="2043" y="3256"/>
                    <a:pt x="2485" y="3226"/>
                  </a:cubicBezTo>
                  <a:cubicBezTo>
                    <a:pt x="2700" y="3198"/>
                    <a:pt x="2817" y="2940"/>
                    <a:pt x="2574" y="2940"/>
                  </a:cubicBezTo>
                  <a:cubicBezTo>
                    <a:pt x="2562" y="2940"/>
                    <a:pt x="2548" y="2940"/>
                    <a:pt x="2534" y="2942"/>
                  </a:cubicBezTo>
                  <a:cubicBezTo>
                    <a:pt x="2436" y="2952"/>
                    <a:pt x="2318" y="2961"/>
                    <a:pt x="2210" y="2971"/>
                  </a:cubicBezTo>
                  <a:cubicBezTo>
                    <a:pt x="2096" y="2980"/>
                    <a:pt x="1971" y="2986"/>
                    <a:pt x="1841" y="2986"/>
                  </a:cubicBezTo>
                  <a:cubicBezTo>
                    <a:pt x="1257" y="2986"/>
                    <a:pt x="596" y="2864"/>
                    <a:pt x="580" y="2333"/>
                  </a:cubicBezTo>
                  <a:cubicBezTo>
                    <a:pt x="580" y="2137"/>
                    <a:pt x="658" y="1813"/>
                    <a:pt x="874" y="1783"/>
                  </a:cubicBezTo>
                  <a:cubicBezTo>
                    <a:pt x="895" y="1779"/>
                    <a:pt x="915" y="1778"/>
                    <a:pt x="936" y="1778"/>
                  </a:cubicBezTo>
                  <a:cubicBezTo>
                    <a:pt x="1143" y="1778"/>
                    <a:pt x="1392" y="1939"/>
                    <a:pt x="1552" y="2029"/>
                  </a:cubicBezTo>
                  <a:cubicBezTo>
                    <a:pt x="1856" y="2225"/>
                    <a:pt x="2151" y="2451"/>
                    <a:pt x="2406" y="2716"/>
                  </a:cubicBezTo>
                  <a:cubicBezTo>
                    <a:pt x="2438" y="2744"/>
                    <a:pt x="2486" y="2757"/>
                    <a:pt x="2539" y="2757"/>
                  </a:cubicBezTo>
                  <a:cubicBezTo>
                    <a:pt x="2649" y="2757"/>
                    <a:pt x="2779" y="2704"/>
                    <a:pt x="2819" y="2637"/>
                  </a:cubicBezTo>
                  <a:cubicBezTo>
                    <a:pt x="2838" y="2598"/>
                    <a:pt x="2838" y="2569"/>
                    <a:pt x="2809" y="2529"/>
                  </a:cubicBezTo>
                  <a:cubicBezTo>
                    <a:pt x="2603" y="2333"/>
                    <a:pt x="2416" y="2117"/>
                    <a:pt x="2259" y="1881"/>
                  </a:cubicBezTo>
                  <a:cubicBezTo>
                    <a:pt x="2092" y="1665"/>
                    <a:pt x="1660" y="1076"/>
                    <a:pt x="1955" y="821"/>
                  </a:cubicBezTo>
                  <a:cubicBezTo>
                    <a:pt x="2040" y="746"/>
                    <a:pt x="2178" y="714"/>
                    <a:pt x="2317" y="714"/>
                  </a:cubicBezTo>
                  <a:cubicBezTo>
                    <a:pt x="2451" y="714"/>
                    <a:pt x="2585" y="743"/>
                    <a:pt x="2671" y="791"/>
                  </a:cubicBezTo>
                  <a:cubicBezTo>
                    <a:pt x="2848" y="890"/>
                    <a:pt x="2946" y="1066"/>
                    <a:pt x="2986" y="1253"/>
                  </a:cubicBezTo>
                  <a:cubicBezTo>
                    <a:pt x="3015" y="1371"/>
                    <a:pt x="3025" y="1498"/>
                    <a:pt x="3025" y="1626"/>
                  </a:cubicBezTo>
                  <a:cubicBezTo>
                    <a:pt x="3005" y="1763"/>
                    <a:pt x="2986" y="1891"/>
                    <a:pt x="2986" y="2029"/>
                  </a:cubicBezTo>
                  <a:cubicBezTo>
                    <a:pt x="2981" y="2114"/>
                    <a:pt x="3049" y="2149"/>
                    <a:pt x="3132" y="2149"/>
                  </a:cubicBezTo>
                  <a:cubicBezTo>
                    <a:pt x="3251" y="2149"/>
                    <a:pt x="3400" y="2078"/>
                    <a:pt x="3418" y="1979"/>
                  </a:cubicBezTo>
                  <a:cubicBezTo>
                    <a:pt x="3447" y="1852"/>
                    <a:pt x="3467" y="1705"/>
                    <a:pt x="3467" y="1557"/>
                  </a:cubicBezTo>
                  <a:cubicBezTo>
                    <a:pt x="3547" y="1018"/>
                    <a:pt x="3746" y="281"/>
                    <a:pt x="4167" y="281"/>
                  </a:cubicBezTo>
                  <a:close/>
                  <a:moveTo>
                    <a:pt x="4248" y="1"/>
                  </a:moveTo>
                  <a:cubicBezTo>
                    <a:pt x="4172" y="1"/>
                    <a:pt x="4098" y="9"/>
                    <a:pt x="4026" y="25"/>
                  </a:cubicBezTo>
                  <a:cubicBezTo>
                    <a:pt x="3624" y="114"/>
                    <a:pt x="3398" y="438"/>
                    <a:pt x="3241" y="791"/>
                  </a:cubicBezTo>
                  <a:cubicBezTo>
                    <a:pt x="3123" y="624"/>
                    <a:pt x="2956" y="497"/>
                    <a:pt x="2711" y="458"/>
                  </a:cubicBezTo>
                  <a:cubicBezTo>
                    <a:pt x="2626" y="443"/>
                    <a:pt x="2529" y="434"/>
                    <a:pt x="2429" y="434"/>
                  </a:cubicBezTo>
                  <a:cubicBezTo>
                    <a:pt x="2066" y="434"/>
                    <a:pt x="1647" y="545"/>
                    <a:pt x="1493" y="860"/>
                  </a:cubicBezTo>
                  <a:cubicBezTo>
                    <a:pt x="1365" y="1106"/>
                    <a:pt x="1454" y="1371"/>
                    <a:pt x="1572" y="1616"/>
                  </a:cubicBezTo>
                  <a:cubicBezTo>
                    <a:pt x="1389" y="1534"/>
                    <a:pt x="1204" y="1483"/>
                    <a:pt x="1019" y="1483"/>
                  </a:cubicBezTo>
                  <a:cubicBezTo>
                    <a:pt x="895" y="1483"/>
                    <a:pt x="771" y="1506"/>
                    <a:pt x="649" y="1557"/>
                  </a:cubicBezTo>
                  <a:cubicBezTo>
                    <a:pt x="246" y="1734"/>
                    <a:pt x="1" y="2323"/>
                    <a:pt x="236" y="2726"/>
                  </a:cubicBezTo>
                  <a:cubicBezTo>
                    <a:pt x="413" y="3030"/>
                    <a:pt x="796" y="3148"/>
                    <a:pt x="1149" y="3207"/>
                  </a:cubicBezTo>
                  <a:cubicBezTo>
                    <a:pt x="865" y="3315"/>
                    <a:pt x="609" y="3462"/>
                    <a:pt x="442" y="3688"/>
                  </a:cubicBezTo>
                  <a:cubicBezTo>
                    <a:pt x="128" y="4091"/>
                    <a:pt x="423" y="4591"/>
                    <a:pt x="786" y="4847"/>
                  </a:cubicBezTo>
                  <a:cubicBezTo>
                    <a:pt x="950" y="4961"/>
                    <a:pt x="1127" y="5010"/>
                    <a:pt x="1305" y="5010"/>
                  </a:cubicBezTo>
                  <a:cubicBezTo>
                    <a:pt x="1629" y="5010"/>
                    <a:pt x="1956" y="4850"/>
                    <a:pt x="2210" y="4640"/>
                  </a:cubicBezTo>
                  <a:cubicBezTo>
                    <a:pt x="2308" y="4562"/>
                    <a:pt x="2396" y="4464"/>
                    <a:pt x="2485" y="4375"/>
                  </a:cubicBezTo>
                  <a:lnTo>
                    <a:pt x="2485" y="4375"/>
                  </a:lnTo>
                  <a:cubicBezTo>
                    <a:pt x="2436" y="4905"/>
                    <a:pt x="2475" y="5475"/>
                    <a:pt x="2799" y="5828"/>
                  </a:cubicBezTo>
                  <a:cubicBezTo>
                    <a:pt x="2981" y="6036"/>
                    <a:pt x="3249" y="6121"/>
                    <a:pt x="3526" y="6121"/>
                  </a:cubicBezTo>
                  <a:cubicBezTo>
                    <a:pt x="3785" y="6121"/>
                    <a:pt x="4053" y="6046"/>
                    <a:pt x="4262" y="5927"/>
                  </a:cubicBezTo>
                  <a:cubicBezTo>
                    <a:pt x="4733" y="5662"/>
                    <a:pt x="4743" y="5161"/>
                    <a:pt x="4557" y="4699"/>
                  </a:cubicBezTo>
                  <a:cubicBezTo>
                    <a:pt x="4557" y="4689"/>
                    <a:pt x="4547" y="4670"/>
                    <a:pt x="4537" y="4660"/>
                  </a:cubicBezTo>
                  <a:lnTo>
                    <a:pt x="4537" y="4660"/>
                  </a:lnTo>
                  <a:cubicBezTo>
                    <a:pt x="4879" y="4880"/>
                    <a:pt x="5275" y="5080"/>
                    <a:pt x="5675" y="5080"/>
                  </a:cubicBezTo>
                  <a:cubicBezTo>
                    <a:pt x="5757" y="5080"/>
                    <a:pt x="5839" y="5071"/>
                    <a:pt x="5921" y="5053"/>
                  </a:cubicBezTo>
                  <a:cubicBezTo>
                    <a:pt x="6403" y="4945"/>
                    <a:pt x="6805" y="4385"/>
                    <a:pt x="6638" y="3894"/>
                  </a:cubicBezTo>
                  <a:cubicBezTo>
                    <a:pt x="6501" y="3452"/>
                    <a:pt x="5970" y="3305"/>
                    <a:pt x="5558" y="3236"/>
                  </a:cubicBezTo>
                  <a:cubicBezTo>
                    <a:pt x="5872" y="3158"/>
                    <a:pt x="6187" y="3040"/>
                    <a:pt x="6422" y="2824"/>
                  </a:cubicBezTo>
                  <a:cubicBezTo>
                    <a:pt x="6805" y="2480"/>
                    <a:pt x="6599" y="2009"/>
                    <a:pt x="6245" y="1714"/>
                  </a:cubicBezTo>
                  <a:cubicBezTo>
                    <a:pt x="6067" y="1573"/>
                    <a:pt x="5865" y="1516"/>
                    <a:pt x="5660" y="1516"/>
                  </a:cubicBezTo>
                  <a:cubicBezTo>
                    <a:pt x="5381" y="1516"/>
                    <a:pt x="5095" y="1622"/>
                    <a:pt x="4851" y="1763"/>
                  </a:cubicBezTo>
                  <a:cubicBezTo>
                    <a:pt x="5038" y="1400"/>
                    <a:pt x="5205" y="968"/>
                    <a:pt x="5106" y="575"/>
                  </a:cubicBezTo>
                  <a:cubicBezTo>
                    <a:pt x="5017" y="200"/>
                    <a:pt x="4621" y="1"/>
                    <a:pt x="4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4" name="Google Shape;4094;p21"/>
            <p:cNvSpPr/>
            <p:nvPr/>
          </p:nvSpPr>
          <p:spPr>
            <a:xfrm>
              <a:off x="7572691" y="2858311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24" y="281"/>
                  </a:moveTo>
                  <a:cubicBezTo>
                    <a:pt x="3353" y="281"/>
                    <a:pt x="3588" y="393"/>
                    <a:pt x="3702" y="583"/>
                  </a:cubicBezTo>
                  <a:cubicBezTo>
                    <a:pt x="3899" y="917"/>
                    <a:pt x="3899" y="1359"/>
                    <a:pt x="3879" y="1732"/>
                  </a:cubicBezTo>
                  <a:cubicBezTo>
                    <a:pt x="3859" y="2007"/>
                    <a:pt x="3830" y="2282"/>
                    <a:pt x="3761" y="2547"/>
                  </a:cubicBezTo>
                  <a:cubicBezTo>
                    <a:pt x="3741" y="2629"/>
                    <a:pt x="3801" y="2660"/>
                    <a:pt x="3882" y="2660"/>
                  </a:cubicBezTo>
                  <a:cubicBezTo>
                    <a:pt x="3995" y="2660"/>
                    <a:pt x="4149" y="2600"/>
                    <a:pt x="4183" y="2537"/>
                  </a:cubicBezTo>
                  <a:cubicBezTo>
                    <a:pt x="4370" y="2213"/>
                    <a:pt x="4596" y="1899"/>
                    <a:pt x="4881" y="1653"/>
                  </a:cubicBezTo>
                  <a:cubicBezTo>
                    <a:pt x="5023" y="1527"/>
                    <a:pt x="5198" y="1393"/>
                    <a:pt x="5395" y="1393"/>
                  </a:cubicBezTo>
                  <a:cubicBezTo>
                    <a:pt x="5441" y="1393"/>
                    <a:pt x="5489" y="1401"/>
                    <a:pt x="5538" y="1418"/>
                  </a:cubicBezTo>
                  <a:cubicBezTo>
                    <a:pt x="5774" y="1506"/>
                    <a:pt x="6039" y="1811"/>
                    <a:pt x="6069" y="2066"/>
                  </a:cubicBezTo>
                  <a:cubicBezTo>
                    <a:pt x="6157" y="2734"/>
                    <a:pt x="4773" y="2861"/>
                    <a:pt x="4321" y="2891"/>
                  </a:cubicBezTo>
                  <a:cubicBezTo>
                    <a:pt x="4106" y="2919"/>
                    <a:pt x="3989" y="3178"/>
                    <a:pt x="4240" y="3178"/>
                  </a:cubicBezTo>
                  <a:cubicBezTo>
                    <a:pt x="4253" y="3178"/>
                    <a:pt x="4267" y="3177"/>
                    <a:pt x="4282" y="3175"/>
                  </a:cubicBezTo>
                  <a:cubicBezTo>
                    <a:pt x="4380" y="3166"/>
                    <a:pt x="4488" y="3156"/>
                    <a:pt x="4606" y="3146"/>
                  </a:cubicBezTo>
                  <a:cubicBezTo>
                    <a:pt x="4711" y="3139"/>
                    <a:pt x="4827" y="3135"/>
                    <a:pt x="4946" y="3135"/>
                  </a:cubicBezTo>
                  <a:cubicBezTo>
                    <a:pt x="5530" y="3135"/>
                    <a:pt x="6209" y="3246"/>
                    <a:pt x="6226" y="3784"/>
                  </a:cubicBezTo>
                  <a:cubicBezTo>
                    <a:pt x="6236" y="3981"/>
                    <a:pt x="6147" y="4305"/>
                    <a:pt x="5931" y="4344"/>
                  </a:cubicBezTo>
                  <a:cubicBezTo>
                    <a:pt x="5916" y="4346"/>
                    <a:pt x="5900" y="4347"/>
                    <a:pt x="5884" y="4347"/>
                  </a:cubicBezTo>
                  <a:cubicBezTo>
                    <a:pt x="5675" y="4347"/>
                    <a:pt x="5418" y="4180"/>
                    <a:pt x="5264" y="4089"/>
                  </a:cubicBezTo>
                  <a:cubicBezTo>
                    <a:pt x="4949" y="3892"/>
                    <a:pt x="4655" y="3666"/>
                    <a:pt x="4399" y="3401"/>
                  </a:cubicBezTo>
                  <a:cubicBezTo>
                    <a:pt x="4371" y="3373"/>
                    <a:pt x="4325" y="3360"/>
                    <a:pt x="4273" y="3360"/>
                  </a:cubicBezTo>
                  <a:cubicBezTo>
                    <a:pt x="4165" y="3360"/>
                    <a:pt x="4034" y="3413"/>
                    <a:pt x="3987" y="3480"/>
                  </a:cubicBezTo>
                  <a:cubicBezTo>
                    <a:pt x="3967" y="3519"/>
                    <a:pt x="3967" y="3558"/>
                    <a:pt x="4007" y="3588"/>
                  </a:cubicBezTo>
                  <a:cubicBezTo>
                    <a:pt x="4203" y="3784"/>
                    <a:pt x="4390" y="4010"/>
                    <a:pt x="4557" y="4236"/>
                  </a:cubicBezTo>
                  <a:cubicBezTo>
                    <a:pt x="4714" y="4452"/>
                    <a:pt x="5146" y="5041"/>
                    <a:pt x="4851" y="5296"/>
                  </a:cubicBezTo>
                  <a:cubicBezTo>
                    <a:pt x="4766" y="5371"/>
                    <a:pt x="4630" y="5403"/>
                    <a:pt x="4492" y="5403"/>
                  </a:cubicBezTo>
                  <a:cubicBezTo>
                    <a:pt x="4360" y="5403"/>
                    <a:pt x="4226" y="5374"/>
                    <a:pt x="4134" y="5326"/>
                  </a:cubicBezTo>
                  <a:cubicBezTo>
                    <a:pt x="3958" y="5228"/>
                    <a:pt x="3869" y="5051"/>
                    <a:pt x="3820" y="4864"/>
                  </a:cubicBezTo>
                  <a:cubicBezTo>
                    <a:pt x="3791" y="4746"/>
                    <a:pt x="3781" y="4619"/>
                    <a:pt x="3781" y="4491"/>
                  </a:cubicBezTo>
                  <a:cubicBezTo>
                    <a:pt x="3801" y="4354"/>
                    <a:pt x="3820" y="4226"/>
                    <a:pt x="3830" y="4089"/>
                  </a:cubicBezTo>
                  <a:cubicBezTo>
                    <a:pt x="3834" y="4004"/>
                    <a:pt x="3766" y="3969"/>
                    <a:pt x="3683" y="3969"/>
                  </a:cubicBezTo>
                  <a:cubicBezTo>
                    <a:pt x="3563" y="3969"/>
                    <a:pt x="3411" y="4040"/>
                    <a:pt x="3388" y="4138"/>
                  </a:cubicBezTo>
                  <a:cubicBezTo>
                    <a:pt x="3359" y="4265"/>
                    <a:pt x="3349" y="4413"/>
                    <a:pt x="3349" y="4560"/>
                  </a:cubicBezTo>
                  <a:cubicBezTo>
                    <a:pt x="3268" y="5099"/>
                    <a:pt x="3069" y="5836"/>
                    <a:pt x="2649" y="5836"/>
                  </a:cubicBezTo>
                  <a:cubicBezTo>
                    <a:pt x="2556" y="5836"/>
                    <a:pt x="2453" y="5800"/>
                    <a:pt x="2337" y="5719"/>
                  </a:cubicBezTo>
                  <a:cubicBezTo>
                    <a:pt x="1650" y="5237"/>
                    <a:pt x="2593" y="3922"/>
                    <a:pt x="2936" y="3480"/>
                  </a:cubicBezTo>
                  <a:cubicBezTo>
                    <a:pt x="3035" y="3358"/>
                    <a:pt x="2931" y="3297"/>
                    <a:pt x="2806" y="3297"/>
                  </a:cubicBezTo>
                  <a:cubicBezTo>
                    <a:pt x="2721" y="3297"/>
                    <a:pt x="2627" y="3326"/>
                    <a:pt x="2583" y="3382"/>
                  </a:cubicBezTo>
                  <a:cubicBezTo>
                    <a:pt x="2357" y="3666"/>
                    <a:pt x="2092" y="3931"/>
                    <a:pt x="1788" y="4128"/>
                  </a:cubicBezTo>
                  <a:cubicBezTo>
                    <a:pt x="1631" y="4225"/>
                    <a:pt x="1453" y="4316"/>
                    <a:pt x="1273" y="4316"/>
                  </a:cubicBezTo>
                  <a:cubicBezTo>
                    <a:pt x="1215" y="4316"/>
                    <a:pt x="1157" y="4306"/>
                    <a:pt x="1100" y="4285"/>
                  </a:cubicBezTo>
                  <a:cubicBezTo>
                    <a:pt x="884" y="4206"/>
                    <a:pt x="590" y="3892"/>
                    <a:pt x="600" y="3637"/>
                  </a:cubicBezTo>
                  <a:cubicBezTo>
                    <a:pt x="619" y="3234"/>
                    <a:pt x="1375" y="3126"/>
                    <a:pt x="1660" y="3067"/>
                  </a:cubicBezTo>
                  <a:cubicBezTo>
                    <a:pt x="1974" y="3008"/>
                    <a:pt x="2298" y="2969"/>
                    <a:pt x="2612" y="2950"/>
                  </a:cubicBezTo>
                  <a:cubicBezTo>
                    <a:pt x="2840" y="2931"/>
                    <a:pt x="2949" y="2664"/>
                    <a:pt x="2690" y="2664"/>
                  </a:cubicBezTo>
                  <a:cubicBezTo>
                    <a:pt x="2681" y="2664"/>
                    <a:pt x="2671" y="2664"/>
                    <a:pt x="2662" y="2665"/>
                  </a:cubicBezTo>
                  <a:cubicBezTo>
                    <a:pt x="2498" y="2676"/>
                    <a:pt x="2311" y="2686"/>
                    <a:pt x="2116" y="2686"/>
                  </a:cubicBezTo>
                  <a:cubicBezTo>
                    <a:pt x="1621" y="2686"/>
                    <a:pt x="1078" y="2620"/>
                    <a:pt x="747" y="2331"/>
                  </a:cubicBezTo>
                  <a:cubicBezTo>
                    <a:pt x="482" y="2086"/>
                    <a:pt x="541" y="1457"/>
                    <a:pt x="924" y="1339"/>
                  </a:cubicBezTo>
                  <a:cubicBezTo>
                    <a:pt x="973" y="1323"/>
                    <a:pt x="1026" y="1315"/>
                    <a:pt x="1080" y="1315"/>
                  </a:cubicBezTo>
                  <a:cubicBezTo>
                    <a:pt x="1442" y="1315"/>
                    <a:pt x="1884" y="1651"/>
                    <a:pt x="2131" y="1830"/>
                  </a:cubicBezTo>
                  <a:cubicBezTo>
                    <a:pt x="2426" y="2036"/>
                    <a:pt x="2701" y="2262"/>
                    <a:pt x="2946" y="2518"/>
                  </a:cubicBezTo>
                  <a:cubicBezTo>
                    <a:pt x="2976" y="2547"/>
                    <a:pt x="3025" y="2560"/>
                    <a:pt x="3079" y="2560"/>
                  </a:cubicBezTo>
                  <a:cubicBezTo>
                    <a:pt x="3238" y="2560"/>
                    <a:pt x="3442" y="2448"/>
                    <a:pt x="3339" y="2331"/>
                  </a:cubicBezTo>
                  <a:cubicBezTo>
                    <a:pt x="3162" y="2125"/>
                    <a:pt x="3005" y="1899"/>
                    <a:pt x="2868" y="1663"/>
                  </a:cubicBezTo>
                  <a:cubicBezTo>
                    <a:pt x="2691" y="1369"/>
                    <a:pt x="2416" y="848"/>
                    <a:pt x="2652" y="514"/>
                  </a:cubicBezTo>
                  <a:cubicBezTo>
                    <a:pt x="2761" y="353"/>
                    <a:pt x="2940" y="281"/>
                    <a:pt x="3124" y="281"/>
                  </a:cubicBezTo>
                  <a:close/>
                  <a:moveTo>
                    <a:pt x="3292" y="0"/>
                  </a:moveTo>
                  <a:cubicBezTo>
                    <a:pt x="3032" y="0"/>
                    <a:pt x="2765" y="75"/>
                    <a:pt x="2554" y="190"/>
                  </a:cubicBezTo>
                  <a:cubicBezTo>
                    <a:pt x="2082" y="456"/>
                    <a:pt x="2063" y="956"/>
                    <a:pt x="2249" y="1418"/>
                  </a:cubicBezTo>
                  <a:cubicBezTo>
                    <a:pt x="2259" y="1428"/>
                    <a:pt x="2269" y="1447"/>
                    <a:pt x="2269" y="1457"/>
                  </a:cubicBezTo>
                  <a:cubicBezTo>
                    <a:pt x="1935" y="1237"/>
                    <a:pt x="1533" y="1038"/>
                    <a:pt x="1131" y="1038"/>
                  </a:cubicBezTo>
                  <a:cubicBezTo>
                    <a:pt x="1049" y="1038"/>
                    <a:pt x="966" y="1046"/>
                    <a:pt x="884" y="1064"/>
                  </a:cubicBezTo>
                  <a:cubicBezTo>
                    <a:pt x="413" y="1172"/>
                    <a:pt x="10" y="1732"/>
                    <a:pt x="168" y="2233"/>
                  </a:cubicBezTo>
                  <a:cubicBezTo>
                    <a:pt x="305" y="2665"/>
                    <a:pt x="835" y="2812"/>
                    <a:pt x="1248" y="2881"/>
                  </a:cubicBezTo>
                  <a:cubicBezTo>
                    <a:pt x="933" y="2969"/>
                    <a:pt x="619" y="3077"/>
                    <a:pt x="384" y="3293"/>
                  </a:cubicBezTo>
                  <a:cubicBezTo>
                    <a:pt x="1" y="3637"/>
                    <a:pt x="207" y="4118"/>
                    <a:pt x="570" y="4403"/>
                  </a:cubicBezTo>
                  <a:cubicBezTo>
                    <a:pt x="747" y="4546"/>
                    <a:pt x="948" y="4604"/>
                    <a:pt x="1154" y="4604"/>
                  </a:cubicBezTo>
                  <a:cubicBezTo>
                    <a:pt x="1430" y="4604"/>
                    <a:pt x="1713" y="4500"/>
                    <a:pt x="1955" y="4354"/>
                  </a:cubicBezTo>
                  <a:lnTo>
                    <a:pt x="1955" y="4354"/>
                  </a:lnTo>
                  <a:cubicBezTo>
                    <a:pt x="1778" y="4717"/>
                    <a:pt x="1601" y="5149"/>
                    <a:pt x="1699" y="5542"/>
                  </a:cubicBezTo>
                  <a:cubicBezTo>
                    <a:pt x="1798" y="5919"/>
                    <a:pt x="2191" y="6125"/>
                    <a:pt x="2570" y="6125"/>
                  </a:cubicBezTo>
                  <a:cubicBezTo>
                    <a:pt x="2645" y="6125"/>
                    <a:pt x="2718" y="6118"/>
                    <a:pt x="2789" y="6101"/>
                  </a:cubicBezTo>
                  <a:cubicBezTo>
                    <a:pt x="3182" y="6003"/>
                    <a:pt x="3418" y="5689"/>
                    <a:pt x="3565" y="5326"/>
                  </a:cubicBezTo>
                  <a:cubicBezTo>
                    <a:pt x="3683" y="5493"/>
                    <a:pt x="3859" y="5620"/>
                    <a:pt x="4105" y="5660"/>
                  </a:cubicBezTo>
                  <a:cubicBezTo>
                    <a:pt x="4188" y="5674"/>
                    <a:pt x="4282" y="5683"/>
                    <a:pt x="4381" y="5683"/>
                  </a:cubicBezTo>
                  <a:cubicBezTo>
                    <a:pt x="4740" y="5683"/>
                    <a:pt x="5161" y="5572"/>
                    <a:pt x="5322" y="5257"/>
                  </a:cubicBezTo>
                  <a:cubicBezTo>
                    <a:pt x="5440" y="5012"/>
                    <a:pt x="5362" y="4746"/>
                    <a:pt x="5234" y="4501"/>
                  </a:cubicBezTo>
                  <a:lnTo>
                    <a:pt x="5234" y="4501"/>
                  </a:lnTo>
                  <a:cubicBezTo>
                    <a:pt x="5416" y="4583"/>
                    <a:pt x="5606" y="4634"/>
                    <a:pt x="5791" y="4634"/>
                  </a:cubicBezTo>
                  <a:cubicBezTo>
                    <a:pt x="5916" y="4634"/>
                    <a:pt x="6039" y="4611"/>
                    <a:pt x="6157" y="4560"/>
                  </a:cubicBezTo>
                  <a:cubicBezTo>
                    <a:pt x="6569" y="4383"/>
                    <a:pt x="6805" y="3794"/>
                    <a:pt x="6579" y="3401"/>
                  </a:cubicBezTo>
                  <a:cubicBezTo>
                    <a:pt x="6403" y="3087"/>
                    <a:pt x="6020" y="2969"/>
                    <a:pt x="5666" y="2910"/>
                  </a:cubicBezTo>
                  <a:cubicBezTo>
                    <a:pt x="5951" y="2802"/>
                    <a:pt x="6196" y="2655"/>
                    <a:pt x="6373" y="2429"/>
                  </a:cubicBezTo>
                  <a:cubicBezTo>
                    <a:pt x="6687" y="2036"/>
                    <a:pt x="6393" y="1526"/>
                    <a:pt x="6029" y="1271"/>
                  </a:cubicBezTo>
                  <a:cubicBezTo>
                    <a:pt x="5866" y="1156"/>
                    <a:pt x="5689" y="1107"/>
                    <a:pt x="5511" y="1107"/>
                  </a:cubicBezTo>
                  <a:cubicBezTo>
                    <a:pt x="5186" y="1107"/>
                    <a:pt x="4859" y="1268"/>
                    <a:pt x="4606" y="1477"/>
                  </a:cubicBezTo>
                  <a:cubicBezTo>
                    <a:pt x="4507" y="1565"/>
                    <a:pt x="4419" y="1653"/>
                    <a:pt x="4331" y="1742"/>
                  </a:cubicBezTo>
                  <a:cubicBezTo>
                    <a:pt x="4380" y="1212"/>
                    <a:pt x="4331" y="642"/>
                    <a:pt x="4017" y="289"/>
                  </a:cubicBezTo>
                  <a:cubicBezTo>
                    <a:pt x="3831" y="83"/>
                    <a:pt x="3565" y="0"/>
                    <a:pt x="3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5" name="Google Shape;4095;p21"/>
            <p:cNvSpPr/>
            <p:nvPr/>
          </p:nvSpPr>
          <p:spPr>
            <a:xfrm>
              <a:off x="7912291" y="2866825"/>
              <a:ext cx="211950" cy="190899"/>
            </a:xfrm>
            <a:custGeom>
              <a:avLst/>
              <a:gdLst/>
              <a:ahLst/>
              <a:cxnLst/>
              <a:rect l="l" t="t" r="r" b="b"/>
              <a:pathLst>
                <a:path w="6796" h="6121" extrusionOk="0">
                  <a:moveTo>
                    <a:pt x="4157" y="281"/>
                  </a:moveTo>
                  <a:cubicBezTo>
                    <a:pt x="4250" y="281"/>
                    <a:pt x="4353" y="317"/>
                    <a:pt x="4468" y="399"/>
                  </a:cubicBezTo>
                  <a:cubicBezTo>
                    <a:pt x="5146" y="880"/>
                    <a:pt x="4213" y="2195"/>
                    <a:pt x="3869" y="2637"/>
                  </a:cubicBezTo>
                  <a:cubicBezTo>
                    <a:pt x="3770" y="2760"/>
                    <a:pt x="3875" y="2820"/>
                    <a:pt x="3999" y="2820"/>
                  </a:cubicBezTo>
                  <a:cubicBezTo>
                    <a:pt x="4085" y="2820"/>
                    <a:pt x="4179" y="2791"/>
                    <a:pt x="4223" y="2735"/>
                  </a:cubicBezTo>
                  <a:cubicBezTo>
                    <a:pt x="4439" y="2451"/>
                    <a:pt x="4714" y="2186"/>
                    <a:pt x="5018" y="1989"/>
                  </a:cubicBezTo>
                  <a:cubicBezTo>
                    <a:pt x="5167" y="1893"/>
                    <a:pt x="5350" y="1801"/>
                    <a:pt x="5532" y="1801"/>
                  </a:cubicBezTo>
                  <a:cubicBezTo>
                    <a:pt x="5590" y="1801"/>
                    <a:pt x="5648" y="1811"/>
                    <a:pt x="5706" y="1832"/>
                  </a:cubicBezTo>
                  <a:cubicBezTo>
                    <a:pt x="5922" y="1911"/>
                    <a:pt x="6216" y="2225"/>
                    <a:pt x="6206" y="2480"/>
                  </a:cubicBezTo>
                  <a:cubicBezTo>
                    <a:pt x="6187" y="2883"/>
                    <a:pt x="5431" y="2991"/>
                    <a:pt x="5146" y="3050"/>
                  </a:cubicBezTo>
                  <a:cubicBezTo>
                    <a:pt x="4832" y="3109"/>
                    <a:pt x="4508" y="3148"/>
                    <a:pt x="4193" y="3168"/>
                  </a:cubicBezTo>
                  <a:cubicBezTo>
                    <a:pt x="3966" y="3187"/>
                    <a:pt x="3857" y="3453"/>
                    <a:pt x="4116" y="3453"/>
                  </a:cubicBezTo>
                  <a:cubicBezTo>
                    <a:pt x="4125" y="3453"/>
                    <a:pt x="4135" y="3453"/>
                    <a:pt x="4144" y="3452"/>
                  </a:cubicBezTo>
                  <a:cubicBezTo>
                    <a:pt x="4304" y="3441"/>
                    <a:pt x="4487" y="3431"/>
                    <a:pt x="4680" y="3431"/>
                  </a:cubicBezTo>
                  <a:cubicBezTo>
                    <a:pt x="5175" y="3431"/>
                    <a:pt x="5727" y="3499"/>
                    <a:pt x="6059" y="3796"/>
                  </a:cubicBezTo>
                  <a:cubicBezTo>
                    <a:pt x="6324" y="4032"/>
                    <a:pt x="6265" y="4660"/>
                    <a:pt x="5882" y="4778"/>
                  </a:cubicBezTo>
                  <a:cubicBezTo>
                    <a:pt x="5833" y="4794"/>
                    <a:pt x="5780" y="4802"/>
                    <a:pt x="5726" y="4802"/>
                  </a:cubicBezTo>
                  <a:cubicBezTo>
                    <a:pt x="5363" y="4802"/>
                    <a:pt x="4921" y="4466"/>
                    <a:pt x="4665" y="4287"/>
                  </a:cubicBezTo>
                  <a:cubicBezTo>
                    <a:pt x="4380" y="4081"/>
                    <a:pt x="4105" y="3855"/>
                    <a:pt x="3860" y="3609"/>
                  </a:cubicBezTo>
                  <a:cubicBezTo>
                    <a:pt x="3828" y="3575"/>
                    <a:pt x="3776" y="3561"/>
                    <a:pt x="3719" y="3561"/>
                  </a:cubicBezTo>
                  <a:cubicBezTo>
                    <a:pt x="3560" y="3561"/>
                    <a:pt x="3363" y="3671"/>
                    <a:pt x="3457" y="3786"/>
                  </a:cubicBezTo>
                  <a:cubicBezTo>
                    <a:pt x="3644" y="3992"/>
                    <a:pt x="3801" y="4218"/>
                    <a:pt x="3938" y="4454"/>
                  </a:cubicBezTo>
                  <a:cubicBezTo>
                    <a:pt x="4115" y="4748"/>
                    <a:pt x="4390" y="5279"/>
                    <a:pt x="4154" y="5603"/>
                  </a:cubicBezTo>
                  <a:cubicBezTo>
                    <a:pt x="4045" y="5764"/>
                    <a:pt x="3865" y="5837"/>
                    <a:pt x="3682" y="5837"/>
                  </a:cubicBezTo>
                  <a:cubicBezTo>
                    <a:pt x="3453" y="5837"/>
                    <a:pt x="3218" y="5725"/>
                    <a:pt x="3104" y="5534"/>
                  </a:cubicBezTo>
                  <a:cubicBezTo>
                    <a:pt x="2897" y="5200"/>
                    <a:pt x="2907" y="4758"/>
                    <a:pt x="2927" y="4385"/>
                  </a:cubicBezTo>
                  <a:cubicBezTo>
                    <a:pt x="2946" y="4110"/>
                    <a:pt x="2976" y="3835"/>
                    <a:pt x="3045" y="3570"/>
                  </a:cubicBezTo>
                  <a:cubicBezTo>
                    <a:pt x="3061" y="3488"/>
                    <a:pt x="3000" y="3457"/>
                    <a:pt x="2919" y="3457"/>
                  </a:cubicBezTo>
                  <a:cubicBezTo>
                    <a:pt x="2806" y="3457"/>
                    <a:pt x="2653" y="3517"/>
                    <a:pt x="2613" y="3580"/>
                  </a:cubicBezTo>
                  <a:cubicBezTo>
                    <a:pt x="2436" y="3904"/>
                    <a:pt x="2200" y="4218"/>
                    <a:pt x="1925" y="4464"/>
                  </a:cubicBezTo>
                  <a:cubicBezTo>
                    <a:pt x="1783" y="4591"/>
                    <a:pt x="1601" y="4724"/>
                    <a:pt x="1408" y="4724"/>
                  </a:cubicBezTo>
                  <a:cubicBezTo>
                    <a:pt x="1361" y="4724"/>
                    <a:pt x="1315" y="4716"/>
                    <a:pt x="1267" y="4699"/>
                  </a:cubicBezTo>
                  <a:cubicBezTo>
                    <a:pt x="1032" y="4611"/>
                    <a:pt x="767" y="4307"/>
                    <a:pt x="737" y="4051"/>
                  </a:cubicBezTo>
                  <a:cubicBezTo>
                    <a:pt x="649" y="3384"/>
                    <a:pt x="2033" y="3256"/>
                    <a:pt x="2475" y="3226"/>
                  </a:cubicBezTo>
                  <a:cubicBezTo>
                    <a:pt x="2690" y="3198"/>
                    <a:pt x="2816" y="2940"/>
                    <a:pt x="2566" y="2940"/>
                  </a:cubicBezTo>
                  <a:cubicBezTo>
                    <a:pt x="2553" y="2940"/>
                    <a:pt x="2539" y="2940"/>
                    <a:pt x="2524" y="2942"/>
                  </a:cubicBezTo>
                  <a:cubicBezTo>
                    <a:pt x="2426" y="2952"/>
                    <a:pt x="2318" y="2961"/>
                    <a:pt x="2200" y="2971"/>
                  </a:cubicBezTo>
                  <a:cubicBezTo>
                    <a:pt x="2086" y="2980"/>
                    <a:pt x="1961" y="2986"/>
                    <a:pt x="1833" y="2986"/>
                  </a:cubicBezTo>
                  <a:cubicBezTo>
                    <a:pt x="1251" y="2986"/>
                    <a:pt x="596" y="2864"/>
                    <a:pt x="580" y="2333"/>
                  </a:cubicBezTo>
                  <a:cubicBezTo>
                    <a:pt x="570" y="2137"/>
                    <a:pt x="649" y="1813"/>
                    <a:pt x="875" y="1783"/>
                  </a:cubicBezTo>
                  <a:cubicBezTo>
                    <a:pt x="895" y="1779"/>
                    <a:pt x="915" y="1778"/>
                    <a:pt x="937" y="1778"/>
                  </a:cubicBezTo>
                  <a:cubicBezTo>
                    <a:pt x="1143" y="1778"/>
                    <a:pt x="1391" y="1939"/>
                    <a:pt x="1542" y="2029"/>
                  </a:cubicBezTo>
                  <a:cubicBezTo>
                    <a:pt x="1857" y="2225"/>
                    <a:pt x="2141" y="2451"/>
                    <a:pt x="2406" y="2716"/>
                  </a:cubicBezTo>
                  <a:cubicBezTo>
                    <a:pt x="2435" y="2744"/>
                    <a:pt x="2481" y="2757"/>
                    <a:pt x="2533" y="2757"/>
                  </a:cubicBezTo>
                  <a:cubicBezTo>
                    <a:pt x="2641" y="2757"/>
                    <a:pt x="2772" y="2704"/>
                    <a:pt x="2819" y="2637"/>
                  </a:cubicBezTo>
                  <a:cubicBezTo>
                    <a:pt x="2838" y="2598"/>
                    <a:pt x="2838" y="2569"/>
                    <a:pt x="2799" y="2529"/>
                  </a:cubicBezTo>
                  <a:cubicBezTo>
                    <a:pt x="2603" y="2333"/>
                    <a:pt x="2416" y="2117"/>
                    <a:pt x="2249" y="1881"/>
                  </a:cubicBezTo>
                  <a:cubicBezTo>
                    <a:pt x="2092" y="1665"/>
                    <a:pt x="1660" y="1076"/>
                    <a:pt x="1955" y="821"/>
                  </a:cubicBezTo>
                  <a:cubicBezTo>
                    <a:pt x="2040" y="746"/>
                    <a:pt x="2176" y="714"/>
                    <a:pt x="2314" y="714"/>
                  </a:cubicBezTo>
                  <a:cubicBezTo>
                    <a:pt x="2446" y="714"/>
                    <a:pt x="2580" y="743"/>
                    <a:pt x="2672" y="791"/>
                  </a:cubicBezTo>
                  <a:cubicBezTo>
                    <a:pt x="2848" y="890"/>
                    <a:pt x="2937" y="1066"/>
                    <a:pt x="2986" y="1253"/>
                  </a:cubicBezTo>
                  <a:cubicBezTo>
                    <a:pt x="3015" y="1371"/>
                    <a:pt x="3025" y="1498"/>
                    <a:pt x="3025" y="1626"/>
                  </a:cubicBezTo>
                  <a:cubicBezTo>
                    <a:pt x="3005" y="1763"/>
                    <a:pt x="2986" y="1891"/>
                    <a:pt x="2976" y="2029"/>
                  </a:cubicBezTo>
                  <a:cubicBezTo>
                    <a:pt x="2972" y="2114"/>
                    <a:pt x="3040" y="2149"/>
                    <a:pt x="3123" y="2149"/>
                  </a:cubicBezTo>
                  <a:cubicBezTo>
                    <a:pt x="3243" y="2149"/>
                    <a:pt x="3395" y="2078"/>
                    <a:pt x="3418" y="1979"/>
                  </a:cubicBezTo>
                  <a:cubicBezTo>
                    <a:pt x="3447" y="1852"/>
                    <a:pt x="3457" y="1705"/>
                    <a:pt x="3457" y="1557"/>
                  </a:cubicBezTo>
                  <a:cubicBezTo>
                    <a:pt x="3537" y="1018"/>
                    <a:pt x="3737" y="281"/>
                    <a:pt x="4157" y="281"/>
                  </a:cubicBezTo>
                  <a:close/>
                  <a:moveTo>
                    <a:pt x="4238" y="1"/>
                  </a:moveTo>
                  <a:cubicBezTo>
                    <a:pt x="4163" y="1"/>
                    <a:pt x="4088" y="9"/>
                    <a:pt x="4017" y="25"/>
                  </a:cubicBezTo>
                  <a:cubicBezTo>
                    <a:pt x="3624" y="114"/>
                    <a:pt x="3388" y="438"/>
                    <a:pt x="3241" y="791"/>
                  </a:cubicBezTo>
                  <a:cubicBezTo>
                    <a:pt x="3123" y="624"/>
                    <a:pt x="2946" y="497"/>
                    <a:pt x="2701" y="458"/>
                  </a:cubicBezTo>
                  <a:cubicBezTo>
                    <a:pt x="2616" y="443"/>
                    <a:pt x="2520" y="434"/>
                    <a:pt x="2419" y="434"/>
                  </a:cubicBezTo>
                  <a:cubicBezTo>
                    <a:pt x="2056" y="434"/>
                    <a:pt x="1637" y="545"/>
                    <a:pt x="1483" y="860"/>
                  </a:cubicBezTo>
                  <a:cubicBezTo>
                    <a:pt x="1366" y="1106"/>
                    <a:pt x="1444" y="1371"/>
                    <a:pt x="1562" y="1616"/>
                  </a:cubicBezTo>
                  <a:cubicBezTo>
                    <a:pt x="1380" y="1534"/>
                    <a:pt x="1194" y="1483"/>
                    <a:pt x="1011" y="1483"/>
                  </a:cubicBezTo>
                  <a:cubicBezTo>
                    <a:pt x="888" y="1483"/>
                    <a:pt x="767" y="1506"/>
                    <a:pt x="649" y="1557"/>
                  </a:cubicBezTo>
                  <a:cubicBezTo>
                    <a:pt x="236" y="1734"/>
                    <a:pt x="1" y="2323"/>
                    <a:pt x="227" y="2726"/>
                  </a:cubicBezTo>
                  <a:cubicBezTo>
                    <a:pt x="403" y="3030"/>
                    <a:pt x="786" y="3148"/>
                    <a:pt x="1140" y="3207"/>
                  </a:cubicBezTo>
                  <a:cubicBezTo>
                    <a:pt x="855" y="3315"/>
                    <a:pt x="600" y="3462"/>
                    <a:pt x="433" y="3688"/>
                  </a:cubicBezTo>
                  <a:cubicBezTo>
                    <a:pt x="119" y="4091"/>
                    <a:pt x="413" y="4591"/>
                    <a:pt x="776" y="4847"/>
                  </a:cubicBezTo>
                  <a:cubicBezTo>
                    <a:pt x="940" y="4961"/>
                    <a:pt x="1117" y="5010"/>
                    <a:pt x="1295" y="5010"/>
                  </a:cubicBezTo>
                  <a:cubicBezTo>
                    <a:pt x="1619" y="5010"/>
                    <a:pt x="1947" y="4850"/>
                    <a:pt x="2200" y="4640"/>
                  </a:cubicBezTo>
                  <a:cubicBezTo>
                    <a:pt x="2298" y="4562"/>
                    <a:pt x="2387" y="4464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5"/>
                    <a:pt x="2789" y="5828"/>
                  </a:cubicBezTo>
                  <a:cubicBezTo>
                    <a:pt x="2971" y="6036"/>
                    <a:pt x="3240" y="6121"/>
                    <a:pt x="3516" y="6121"/>
                  </a:cubicBezTo>
                  <a:cubicBezTo>
                    <a:pt x="3776" y="6121"/>
                    <a:pt x="4043" y="6046"/>
                    <a:pt x="4252" y="5927"/>
                  </a:cubicBezTo>
                  <a:cubicBezTo>
                    <a:pt x="4724" y="5662"/>
                    <a:pt x="4743" y="5161"/>
                    <a:pt x="4547" y="4699"/>
                  </a:cubicBezTo>
                  <a:cubicBezTo>
                    <a:pt x="4547" y="4689"/>
                    <a:pt x="4537" y="4670"/>
                    <a:pt x="4537" y="4660"/>
                  </a:cubicBezTo>
                  <a:lnTo>
                    <a:pt x="4537" y="4660"/>
                  </a:lnTo>
                  <a:cubicBezTo>
                    <a:pt x="4871" y="4880"/>
                    <a:pt x="5266" y="5080"/>
                    <a:pt x="5665" y="5080"/>
                  </a:cubicBezTo>
                  <a:cubicBezTo>
                    <a:pt x="5747" y="5080"/>
                    <a:pt x="5830" y="5071"/>
                    <a:pt x="5912" y="5053"/>
                  </a:cubicBezTo>
                  <a:cubicBezTo>
                    <a:pt x="6393" y="4945"/>
                    <a:pt x="6795" y="4385"/>
                    <a:pt x="6638" y="3894"/>
                  </a:cubicBezTo>
                  <a:cubicBezTo>
                    <a:pt x="6501" y="3452"/>
                    <a:pt x="5961" y="3305"/>
                    <a:pt x="5548" y="3236"/>
                  </a:cubicBezTo>
                  <a:cubicBezTo>
                    <a:pt x="5872" y="3158"/>
                    <a:pt x="6187" y="3040"/>
                    <a:pt x="6413" y="2824"/>
                  </a:cubicBezTo>
                  <a:cubicBezTo>
                    <a:pt x="6795" y="2480"/>
                    <a:pt x="6599" y="2009"/>
                    <a:pt x="6236" y="1714"/>
                  </a:cubicBezTo>
                  <a:cubicBezTo>
                    <a:pt x="6057" y="1573"/>
                    <a:pt x="5856" y="1516"/>
                    <a:pt x="5651" y="1516"/>
                  </a:cubicBezTo>
                  <a:cubicBezTo>
                    <a:pt x="5371" y="1516"/>
                    <a:pt x="5085" y="1622"/>
                    <a:pt x="4841" y="1763"/>
                  </a:cubicBezTo>
                  <a:cubicBezTo>
                    <a:pt x="5028" y="1400"/>
                    <a:pt x="5195" y="968"/>
                    <a:pt x="5097" y="575"/>
                  </a:cubicBezTo>
                  <a:cubicBezTo>
                    <a:pt x="5007" y="200"/>
                    <a:pt x="4612" y="1"/>
                    <a:pt x="4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6" name="Google Shape;4096;p21"/>
            <p:cNvSpPr/>
            <p:nvPr/>
          </p:nvSpPr>
          <p:spPr>
            <a:xfrm>
              <a:off x="8252204" y="2858311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3114" y="281"/>
                  </a:moveTo>
                  <a:cubicBezTo>
                    <a:pt x="3343" y="281"/>
                    <a:pt x="3578" y="393"/>
                    <a:pt x="3693" y="583"/>
                  </a:cubicBezTo>
                  <a:cubicBezTo>
                    <a:pt x="3899" y="917"/>
                    <a:pt x="3889" y="1359"/>
                    <a:pt x="3869" y="1732"/>
                  </a:cubicBezTo>
                  <a:cubicBezTo>
                    <a:pt x="3850" y="2007"/>
                    <a:pt x="3820" y="2282"/>
                    <a:pt x="3761" y="2547"/>
                  </a:cubicBezTo>
                  <a:cubicBezTo>
                    <a:pt x="3741" y="2629"/>
                    <a:pt x="3799" y="2660"/>
                    <a:pt x="3879" y="2660"/>
                  </a:cubicBezTo>
                  <a:cubicBezTo>
                    <a:pt x="3990" y="2660"/>
                    <a:pt x="4144" y="2600"/>
                    <a:pt x="4184" y="2537"/>
                  </a:cubicBezTo>
                  <a:cubicBezTo>
                    <a:pt x="4360" y="2213"/>
                    <a:pt x="4596" y="1899"/>
                    <a:pt x="4871" y="1653"/>
                  </a:cubicBezTo>
                  <a:cubicBezTo>
                    <a:pt x="5014" y="1527"/>
                    <a:pt x="5195" y="1393"/>
                    <a:pt x="5389" y="1393"/>
                  </a:cubicBezTo>
                  <a:cubicBezTo>
                    <a:pt x="5435" y="1393"/>
                    <a:pt x="5482" y="1401"/>
                    <a:pt x="5529" y="1418"/>
                  </a:cubicBezTo>
                  <a:cubicBezTo>
                    <a:pt x="5764" y="1506"/>
                    <a:pt x="6030" y="1811"/>
                    <a:pt x="6059" y="2066"/>
                  </a:cubicBezTo>
                  <a:cubicBezTo>
                    <a:pt x="6147" y="2734"/>
                    <a:pt x="4763" y="2861"/>
                    <a:pt x="4321" y="2891"/>
                  </a:cubicBezTo>
                  <a:cubicBezTo>
                    <a:pt x="4106" y="2919"/>
                    <a:pt x="3980" y="3178"/>
                    <a:pt x="4230" y="3178"/>
                  </a:cubicBezTo>
                  <a:cubicBezTo>
                    <a:pt x="4243" y="3178"/>
                    <a:pt x="4257" y="3177"/>
                    <a:pt x="4272" y="3175"/>
                  </a:cubicBezTo>
                  <a:cubicBezTo>
                    <a:pt x="4370" y="3166"/>
                    <a:pt x="4478" y="3156"/>
                    <a:pt x="4596" y="3146"/>
                  </a:cubicBezTo>
                  <a:cubicBezTo>
                    <a:pt x="4703" y="3139"/>
                    <a:pt x="4820" y="3135"/>
                    <a:pt x="4940" y="3135"/>
                  </a:cubicBezTo>
                  <a:cubicBezTo>
                    <a:pt x="5527" y="3135"/>
                    <a:pt x="6200" y="3246"/>
                    <a:pt x="6216" y="3784"/>
                  </a:cubicBezTo>
                  <a:cubicBezTo>
                    <a:pt x="6226" y="3981"/>
                    <a:pt x="6147" y="4305"/>
                    <a:pt x="5922" y="4344"/>
                  </a:cubicBezTo>
                  <a:cubicBezTo>
                    <a:pt x="5906" y="4346"/>
                    <a:pt x="5890" y="4347"/>
                    <a:pt x="5874" y="4347"/>
                  </a:cubicBezTo>
                  <a:cubicBezTo>
                    <a:pt x="5665" y="4347"/>
                    <a:pt x="5409" y="4180"/>
                    <a:pt x="5254" y="4089"/>
                  </a:cubicBezTo>
                  <a:cubicBezTo>
                    <a:pt x="4940" y="3892"/>
                    <a:pt x="4655" y="3666"/>
                    <a:pt x="4390" y="3401"/>
                  </a:cubicBezTo>
                  <a:cubicBezTo>
                    <a:pt x="4361" y="3373"/>
                    <a:pt x="4315" y="3360"/>
                    <a:pt x="4263" y="3360"/>
                  </a:cubicBezTo>
                  <a:cubicBezTo>
                    <a:pt x="4156" y="3360"/>
                    <a:pt x="4024" y="3413"/>
                    <a:pt x="3977" y="3480"/>
                  </a:cubicBezTo>
                  <a:cubicBezTo>
                    <a:pt x="3958" y="3519"/>
                    <a:pt x="3958" y="3558"/>
                    <a:pt x="3997" y="3588"/>
                  </a:cubicBezTo>
                  <a:cubicBezTo>
                    <a:pt x="4193" y="3784"/>
                    <a:pt x="4380" y="4010"/>
                    <a:pt x="4547" y="4236"/>
                  </a:cubicBezTo>
                  <a:cubicBezTo>
                    <a:pt x="4704" y="4452"/>
                    <a:pt x="5136" y="5041"/>
                    <a:pt x="4841" y="5296"/>
                  </a:cubicBezTo>
                  <a:cubicBezTo>
                    <a:pt x="4761" y="5371"/>
                    <a:pt x="4625" y="5403"/>
                    <a:pt x="4486" y="5403"/>
                  </a:cubicBezTo>
                  <a:cubicBezTo>
                    <a:pt x="4352" y="5403"/>
                    <a:pt x="4216" y="5374"/>
                    <a:pt x="4125" y="5326"/>
                  </a:cubicBezTo>
                  <a:cubicBezTo>
                    <a:pt x="3948" y="5228"/>
                    <a:pt x="3860" y="5051"/>
                    <a:pt x="3810" y="4864"/>
                  </a:cubicBezTo>
                  <a:cubicBezTo>
                    <a:pt x="3791" y="4746"/>
                    <a:pt x="3771" y="4619"/>
                    <a:pt x="3771" y="4491"/>
                  </a:cubicBezTo>
                  <a:cubicBezTo>
                    <a:pt x="3791" y="4354"/>
                    <a:pt x="3810" y="4226"/>
                    <a:pt x="3820" y="4089"/>
                  </a:cubicBezTo>
                  <a:cubicBezTo>
                    <a:pt x="3824" y="4004"/>
                    <a:pt x="3757" y="3969"/>
                    <a:pt x="3673" y="3969"/>
                  </a:cubicBezTo>
                  <a:cubicBezTo>
                    <a:pt x="3553" y="3969"/>
                    <a:pt x="3402" y="4040"/>
                    <a:pt x="3378" y="4138"/>
                  </a:cubicBezTo>
                  <a:cubicBezTo>
                    <a:pt x="3349" y="4265"/>
                    <a:pt x="3339" y="4413"/>
                    <a:pt x="3339" y="4560"/>
                  </a:cubicBezTo>
                  <a:cubicBezTo>
                    <a:pt x="3259" y="5099"/>
                    <a:pt x="3060" y="5836"/>
                    <a:pt x="2639" y="5836"/>
                  </a:cubicBezTo>
                  <a:cubicBezTo>
                    <a:pt x="2546" y="5836"/>
                    <a:pt x="2443" y="5800"/>
                    <a:pt x="2328" y="5719"/>
                  </a:cubicBezTo>
                  <a:cubicBezTo>
                    <a:pt x="1650" y="5237"/>
                    <a:pt x="2583" y="3922"/>
                    <a:pt x="2937" y="3480"/>
                  </a:cubicBezTo>
                  <a:cubicBezTo>
                    <a:pt x="3030" y="3358"/>
                    <a:pt x="2923" y="3297"/>
                    <a:pt x="2797" y="3297"/>
                  </a:cubicBezTo>
                  <a:cubicBezTo>
                    <a:pt x="2712" y="3297"/>
                    <a:pt x="2617" y="3326"/>
                    <a:pt x="2573" y="3382"/>
                  </a:cubicBezTo>
                  <a:cubicBezTo>
                    <a:pt x="2357" y="3666"/>
                    <a:pt x="2082" y="3931"/>
                    <a:pt x="1778" y="4128"/>
                  </a:cubicBezTo>
                  <a:cubicBezTo>
                    <a:pt x="1629" y="4225"/>
                    <a:pt x="1447" y="4316"/>
                    <a:pt x="1264" y="4316"/>
                  </a:cubicBezTo>
                  <a:cubicBezTo>
                    <a:pt x="1206" y="4316"/>
                    <a:pt x="1148" y="4306"/>
                    <a:pt x="1091" y="4285"/>
                  </a:cubicBezTo>
                  <a:cubicBezTo>
                    <a:pt x="875" y="4206"/>
                    <a:pt x="580" y="3892"/>
                    <a:pt x="600" y="3637"/>
                  </a:cubicBezTo>
                  <a:cubicBezTo>
                    <a:pt x="610" y="3234"/>
                    <a:pt x="1366" y="3126"/>
                    <a:pt x="1650" y="3067"/>
                  </a:cubicBezTo>
                  <a:cubicBezTo>
                    <a:pt x="1965" y="3008"/>
                    <a:pt x="2289" y="2969"/>
                    <a:pt x="2603" y="2950"/>
                  </a:cubicBezTo>
                  <a:cubicBezTo>
                    <a:pt x="2831" y="2931"/>
                    <a:pt x="2939" y="2664"/>
                    <a:pt x="2680" y="2664"/>
                  </a:cubicBezTo>
                  <a:cubicBezTo>
                    <a:pt x="2671" y="2664"/>
                    <a:pt x="2662" y="2664"/>
                    <a:pt x="2652" y="2665"/>
                  </a:cubicBezTo>
                  <a:cubicBezTo>
                    <a:pt x="2491" y="2676"/>
                    <a:pt x="2305" y="2686"/>
                    <a:pt x="2110" y="2686"/>
                  </a:cubicBezTo>
                  <a:cubicBezTo>
                    <a:pt x="1617" y="2686"/>
                    <a:pt x="1068" y="2620"/>
                    <a:pt x="737" y="2331"/>
                  </a:cubicBezTo>
                  <a:cubicBezTo>
                    <a:pt x="472" y="2086"/>
                    <a:pt x="531" y="1457"/>
                    <a:pt x="914" y="1339"/>
                  </a:cubicBezTo>
                  <a:cubicBezTo>
                    <a:pt x="961" y="1325"/>
                    <a:pt x="1011" y="1318"/>
                    <a:pt x="1063" y="1318"/>
                  </a:cubicBezTo>
                  <a:cubicBezTo>
                    <a:pt x="1427" y="1318"/>
                    <a:pt x="1873" y="1650"/>
                    <a:pt x="2131" y="1830"/>
                  </a:cubicBezTo>
                  <a:cubicBezTo>
                    <a:pt x="2416" y="2036"/>
                    <a:pt x="2691" y="2262"/>
                    <a:pt x="2937" y="2518"/>
                  </a:cubicBezTo>
                  <a:cubicBezTo>
                    <a:pt x="2966" y="2547"/>
                    <a:pt x="3015" y="2560"/>
                    <a:pt x="3069" y="2560"/>
                  </a:cubicBezTo>
                  <a:cubicBezTo>
                    <a:pt x="3229" y="2560"/>
                    <a:pt x="3435" y="2448"/>
                    <a:pt x="3339" y="2331"/>
                  </a:cubicBezTo>
                  <a:cubicBezTo>
                    <a:pt x="3153" y="2125"/>
                    <a:pt x="2996" y="1899"/>
                    <a:pt x="2858" y="1663"/>
                  </a:cubicBezTo>
                  <a:cubicBezTo>
                    <a:pt x="2681" y="1369"/>
                    <a:pt x="2406" y="848"/>
                    <a:pt x="2642" y="514"/>
                  </a:cubicBezTo>
                  <a:cubicBezTo>
                    <a:pt x="2751" y="353"/>
                    <a:pt x="2931" y="281"/>
                    <a:pt x="3114" y="281"/>
                  </a:cubicBezTo>
                  <a:close/>
                  <a:moveTo>
                    <a:pt x="3286" y="0"/>
                  </a:moveTo>
                  <a:cubicBezTo>
                    <a:pt x="3024" y="0"/>
                    <a:pt x="2755" y="75"/>
                    <a:pt x="2544" y="190"/>
                  </a:cubicBezTo>
                  <a:cubicBezTo>
                    <a:pt x="2073" y="456"/>
                    <a:pt x="2053" y="956"/>
                    <a:pt x="2249" y="1418"/>
                  </a:cubicBezTo>
                  <a:cubicBezTo>
                    <a:pt x="2249" y="1428"/>
                    <a:pt x="2259" y="1447"/>
                    <a:pt x="2259" y="1457"/>
                  </a:cubicBezTo>
                  <a:cubicBezTo>
                    <a:pt x="1925" y="1237"/>
                    <a:pt x="1530" y="1038"/>
                    <a:pt x="1131" y="1038"/>
                  </a:cubicBezTo>
                  <a:cubicBezTo>
                    <a:pt x="1049" y="1038"/>
                    <a:pt x="966" y="1046"/>
                    <a:pt x="884" y="1064"/>
                  </a:cubicBezTo>
                  <a:cubicBezTo>
                    <a:pt x="403" y="1172"/>
                    <a:pt x="1" y="1732"/>
                    <a:pt x="158" y="2233"/>
                  </a:cubicBezTo>
                  <a:cubicBezTo>
                    <a:pt x="305" y="2665"/>
                    <a:pt x="835" y="2812"/>
                    <a:pt x="1248" y="2881"/>
                  </a:cubicBezTo>
                  <a:cubicBezTo>
                    <a:pt x="924" y="2969"/>
                    <a:pt x="610" y="3077"/>
                    <a:pt x="384" y="3293"/>
                  </a:cubicBezTo>
                  <a:cubicBezTo>
                    <a:pt x="1" y="3637"/>
                    <a:pt x="197" y="4118"/>
                    <a:pt x="560" y="4403"/>
                  </a:cubicBezTo>
                  <a:cubicBezTo>
                    <a:pt x="741" y="4546"/>
                    <a:pt x="945" y="4604"/>
                    <a:pt x="1153" y="4604"/>
                  </a:cubicBezTo>
                  <a:cubicBezTo>
                    <a:pt x="1430" y="4604"/>
                    <a:pt x="1713" y="4500"/>
                    <a:pt x="1955" y="4354"/>
                  </a:cubicBezTo>
                  <a:lnTo>
                    <a:pt x="1955" y="4354"/>
                  </a:lnTo>
                  <a:cubicBezTo>
                    <a:pt x="1768" y="4717"/>
                    <a:pt x="1601" y="5149"/>
                    <a:pt x="1699" y="5542"/>
                  </a:cubicBezTo>
                  <a:cubicBezTo>
                    <a:pt x="1790" y="5919"/>
                    <a:pt x="2189" y="6125"/>
                    <a:pt x="2564" y="6125"/>
                  </a:cubicBezTo>
                  <a:cubicBezTo>
                    <a:pt x="2638" y="6125"/>
                    <a:pt x="2710" y="6118"/>
                    <a:pt x="2780" y="6101"/>
                  </a:cubicBezTo>
                  <a:cubicBezTo>
                    <a:pt x="3172" y="6003"/>
                    <a:pt x="3408" y="5689"/>
                    <a:pt x="3555" y="5326"/>
                  </a:cubicBezTo>
                  <a:cubicBezTo>
                    <a:pt x="3673" y="5493"/>
                    <a:pt x="3850" y="5620"/>
                    <a:pt x="4095" y="5660"/>
                  </a:cubicBezTo>
                  <a:cubicBezTo>
                    <a:pt x="4180" y="5674"/>
                    <a:pt x="4276" y="5683"/>
                    <a:pt x="4377" y="5683"/>
                  </a:cubicBezTo>
                  <a:cubicBezTo>
                    <a:pt x="4740" y="5683"/>
                    <a:pt x="5159" y="5572"/>
                    <a:pt x="5313" y="5257"/>
                  </a:cubicBezTo>
                  <a:cubicBezTo>
                    <a:pt x="5431" y="5012"/>
                    <a:pt x="5352" y="4746"/>
                    <a:pt x="5234" y="4501"/>
                  </a:cubicBezTo>
                  <a:lnTo>
                    <a:pt x="5234" y="4501"/>
                  </a:lnTo>
                  <a:cubicBezTo>
                    <a:pt x="5416" y="4583"/>
                    <a:pt x="5602" y="4634"/>
                    <a:pt x="5785" y="4634"/>
                  </a:cubicBezTo>
                  <a:cubicBezTo>
                    <a:pt x="5908" y="4634"/>
                    <a:pt x="6029" y="4611"/>
                    <a:pt x="6147" y="4560"/>
                  </a:cubicBezTo>
                  <a:cubicBezTo>
                    <a:pt x="6560" y="4383"/>
                    <a:pt x="6795" y="3794"/>
                    <a:pt x="6570" y="3401"/>
                  </a:cubicBezTo>
                  <a:cubicBezTo>
                    <a:pt x="6393" y="3087"/>
                    <a:pt x="6010" y="2969"/>
                    <a:pt x="5656" y="2910"/>
                  </a:cubicBezTo>
                  <a:cubicBezTo>
                    <a:pt x="5941" y="2802"/>
                    <a:pt x="6196" y="2655"/>
                    <a:pt x="6363" y="2429"/>
                  </a:cubicBezTo>
                  <a:cubicBezTo>
                    <a:pt x="6678" y="2036"/>
                    <a:pt x="6383" y="1526"/>
                    <a:pt x="6020" y="1271"/>
                  </a:cubicBezTo>
                  <a:cubicBezTo>
                    <a:pt x="5856" y="1156"/>
                    <a:pt x="5679" y="1107"/>
                    <a:pt x="5501" y="1107"/>
                  </a:cubicBezTo>
                  <a:cubicBezTo>
                    <a:pt x="5177" y="1107"/>
                    <a:pt x="4850" y="1268"/>
                    <a:pt x="4596" y="1477"/>
                  </a:cubicBezTo>
                  <a:cubicBezTo>
                    <a:pt x="4498" y="1565"/>
                    <a:pt x="4409" y="1653"/>
                    <a:pt x="4321" y="1742"/>
                  </a:cubicBezTo>
                  <a:cubicBezTo>
                    <a:pt x="4370" y="1212"/>
                    <a:pt x="4331" y="642"/>
                    <a:pt x="4007" y="289"/>
                  </a:cubicBezTo>
                  <a:cubicBezTo>
                    <a:pt x="3826" y="83"/>
                    <a:pt x="3560" y="0"/>
                    <a:pt x="3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7" name="Google Shape;4097;p21"/>
            <p:cNvSpPr/>
            <p:nvPr/>
          </p:nvSpPr>
          <p:spPr>
            <a:xfrm>
              <a:off x="8591524" y="2866825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4156" y="281"/>
                  </a:moveTo>
                  <a:cubicBezTo>
                    <a:pt x="4249" y="281"/>
                    <a:pt x="4352" y="317"/>
                    <a:pt x="4468" y="399"/>
                  </a:cubicBezTo>
                  <a:cubicBezTo>
                    <a:pt x="5155" y="880"/>
                    <a:pt x="4212" y="2195"/>
                    <a:pt x="3869" y="2637"/>
                  </a:cubicBezTo>
                  <a:cubicBezTo>
                    <a:pt x="3770" y="2760"/>
                    <a:pt x="3875" y="2820"/>
                    <a:pt x="3999" y="2820"/>
                  </a:cubicBezTo>
                  <a:cubicBezTo>
                    <a:pt x="4084" y="2820"/>
                    <a:pt x="4178" y="2791"/>
                    <a:pt x="4222" y="2735"/>
                  </a:cubicBezTo>
                  <a:cubicBezTo>
                    <a:pt x="4448" y="2451"/>
                    <a:pt x="4713" y="2186"/>
                    <a:pt x="5018" y="1989"/>
                  </a:cubicBezTo>
                  <a:cubicBezTo>
                    <a:pt x="5174" y="1893"/>
                    <a:pt x="5353" y="1801"/>
                    <a:pt x="5537" y="1801"/>
                  </a:cubicBezTo>
                  <a:cubicBezTo>
                    <a:pt x="5596" y="1801"/>
                    <a:pt x="5655" y="1811"/>
                    <a:pt x="5715" y="1832"/>
                  </a:cubicBezTo>
                  <a:cubicBezTo>
                    <a:pt x="5931" y="1911"/>
                    <a:pt x="6215" y="2225"/>
                    <a:pt x="6206" y="2480"/>
                  </a:cubicBezTo>
                  <a:cubicBezTo>
                    <a:pt x="6186" y="2883"/>
                    <a:pt x="5430" y="2991"/>
                    <a:pt x="5145" y="3050"/>
                  </a:cubicBezTo>
                  <a:cubicBezTo>
                    <a:pt x="4831" y="3109"/>
                    <a:pt x="4507" y="3148"/>
                    <a:pt x="4193" y="3168"/>
                  </a:cubicBezTo>
                  <a:cubicBezTo>
                    <a:pt x="3974" y="3187"/>
                    <a:pt x="3857" y="3453"/>
                    <a:pt x="4116" y="3453"/>
                  </a:cubicBezTo>
                  <a:cubicBezTo>
                    <a:pt x="4125" y="3453"/>
                    <a:pt x="4134" y="3453"/>
                    <a:pt x="4144" y="3452"/>
                  </a:cubicBezTo>
                  <a:cubicBezTo>
                    <a:pt x="4306" y="3441"/>
                    <a:pt x="4491" y="3431"/>
                    <a:pt x="4683" y="3431"/>
                  </a:cubicBezTo>
                  <a:cubicBezTo>
                    <a:pt x="5180" y="3431"/>
                    <a:pt x="5726" y="3499"/>
                    <a:pt x="6058" y="3796"/>
                  </a:cubicBezTo>
                  <a:cubicBezTo>
                    <a:pt x="6333" y="4032"/>
                    <a:pt x="6265" y="4660"/>
                    <a:pt x="5882" y="4778"/>
                  </a:cubicBezTo>
                  <a:cubicBezTo>
                    <a:pt x="5832" y="4794"/>
                    <a:pt x="5780" y="4802"/>
                    <a:pt x="5725" y="4802"/>
                  </a:cubicBezTo>
                  <a:cubicBezTo>
                    <a:pt x="5363" y="4802"/>
                    <a:pt x="4922" y="4466"/>
                    <a:pt x="4674" y="4287"/>
                  </a:cubicBezTo>
                  <a:cubicBezTo>
                    <a:pt x="4379" y="4081"/>
                    <a:pt x="4104" y="3855"/>
                    <a:pt x="3859" y="3609"/>
                  </a:cubicBezTo>
                  <a:cubicBezTo>
                    <a:pt x="3828" y="3575"/>
                    <a:pt x="3775" y="3561"/>
                    <a:pt x="3718" y="3561"/>
                  </a:cubicBezTo>
                  <a:cubicBezTo>
                    <a:pt x="3560" y="3561"/>
                    <a:pt x="3365" y="3671"/>
                    <a:pt x="3466" y="3786"/>
                  </a:cubicBezTo>
                  <a:cubicBezTo>
                    <a:pt x="3643" y="3992"/>
                    <a:pt x="3800" y="4218"/>
                    <a:pt x="3937" y="4454"/>
                  </a:cubicBezTo>
                  <a:cubicBezTo>
                    <a:pt x="4114" y="4748"/>
                    <a:pt x="4389" y="5279"/>
                    <a:pt x="4154" y="5603"/>
                  </a:cubicBezTo>
                  <a:cubicBezTo>
                    <a:pt x="4044" y="5764"/>
                    <a:pt x="3865" y="5837"/>
                    <a:pt x="3681" y="5837"/>
                  </a:cubicBezTo>
                  <a:cubicBezTo>
                    <a:pt x="3453" y="5837"/>
                    <a:pt x="3217" y="5725"/>
                    <a:pt x="3103" y="5534"/>
                  </a:cubicBezTo>
                  <a:cubicBezTo>
                    <a:pt x="2907" y="5200"/>
                    <a:pt x="2907" y="4758"/>
                    <a:pt x="2926" y="4385"/>
                  </a:cubicBezTo>
                  <a:cubicBezTo>
                    <a:pt x="2946" y="4110"/>
                    <a:pt x="2975" y="3835"/>
                    <a:pt x="3044" y="3570"/>
                  </a:cubicBezTo>
                  <a:cubicBezTo>
                    <a:pt x="3064" y="3488"/>
                    <a:pt x="3004" y="3457"/>
                    <a:pt x="2923" y="3457"/>
                  </a:cubicBezTo>
                  <a:cubicBezTo>
                    <a:pt x="2810" y="3457"/>
                    <a:pt x="2656" y="3517"/>
                    <a:pt x="2622" y="3580"/>
                  </a:cubicBezTo>
                  <a:cubicBezTo>
                    <a:pt x="2435" y="3904"/>
                    <a:pt x="2209" y="4218"/>
                    <a:pt x="1925" y="4464"/>
                  </a:cubicBezTo>
                  <a:cubicBezTo>
                    <a:pt x="1782" y="4591"/>
                    <a:pt x="1607" y="4724"/>
                    <a:pt x="1411" y="4724"/>
                  </a:cubicBezTo>
                  <a:cubicBezTo>
                    <a:pt x="1364" y="4724"/>
                    <a:pt x="1316" y="4716"/>
                    <a:pt x="1267" y="4699"/>
                  </a:cubicBezTo>
                  <a:cubicBezTo>
                    <a:pt x="1031" y="4611"/>
                    <a:pt x="766" y="4307"/>
                    <a:pt x="737" y="4051"/>
                  </a:cubicBezTo>
                  <a:cubicBezTo>
                    <a:pt x="648" y="3384"/>
                    <a:pt x="2033" y="3256"/>
                    <a:pt x="2484" y="3226"/>
                  </a:cubicBezTo>
                  <a:cubicBezTo>
                    <a:pt x="2699" y="3198"/>
                    <a:pt x="2816" y="2940"/>
                    <a:pt x="2565" y="2940"/>
                  </a:cubicBezTo>
                  <a:cubicBezTo>
                    <a:pt x="2552" y="2940"/>
                    <a:pt x="2539" y="2940"/>
                    <a:pt x="2524" y="2942"/>
                  </a:cubicBezTo>
                  <a:cubicBezTo>
                    <a:pt x="2425" y="2952"/>
                    <a:pt x="2317" y="2961"/>
                    <a:pt x="2209" y="2971"/>
                  </a:cubicBezTo>
                  <a:cubicBezTo>
                    <a:pt x="2096" y="2980"/>
                    <a:pt x="1970" y="2986"/>
                    <a:pt x="1841" y="2986"/>
                  </a:cubicBezTo>
                  <a:cubicBezTo>
                    <a:pt x="1257" y="2986"/>
                    <a:pt x="596" y="2864"/>
                    <a:pt x="579" y="2333"/>
                  </a:cubicBezTo>
                  <a:cubicBezTo>
                    <a:pt x="570" y="2137"/>
                    <a:pt x="658" y="1813"/>
                    <a:pt x="874" y="1783"/>
                  </a:cubicBezTo>
                  <a:cubicBezTo>
                    <a:pt x="894" y="1779"/>
                    <a:pt x="915" y="1778"/>
                    <a:pt x="936" y="1778"/>
                  </a:cubicBezTo>
                  <a:cubicBezTo>
                    <a:pt x="1142" y="1778"/>
                    <a:pt x="1391" y="1939"/>
                    <a:pt x="1552" y="2029"/>
                  </a:cubicBezTo>
                  <a:cubicBezTo>
                    <a:pt x="1856" y="2225"/>
                    <a:pt x="2150" y="2451"/>
                    <a:pt x="2406" y="2716"/>
                  </a:cubicBezTo>
                  <a:cubicBezTo>
                    <a:pt x="2438" y="2744"/>
                    <a:pt x="2485" y="2757"/>
                    <a:pt x="2536" y="2757"/>
                  </a:cubicBezTo>
                  <a:cubicBezTo>
                    <a:pt x="2644" y="2757"/>
                    <a:pt x="2772" y="2704"/>
                    <a:pt x="2818" y="2637"/>
                  </a:cubicBezTo>
                  <a:cubicBezTo>
                    <a:pt x="2838" y="2598"/>
                    <a:pt x="2838" y="2569"/>
                    <a:pt x="2808" y="2529"/>
                  </a:cubicBezTo>
                  <a:cubicBezTo>
                    <a:pt x="2602" y="2333"/>
                    <a:pt x="2416" y="2107"/>
                    <a:pt x="2249" y="1881"/>
                  </a:cubicBezTo>
                  <a:cubicBezTo>
                    <a:pt x="2092" y="1665"/>
                    <a:pt x="1660" y="1076"/>
                    <a:pt x="1954" y="821"/>
                  </a:cubicBezTo>
                  <a:cubicBezTo>
                    <a:pt x="2039" y="746"/>
                    <a:pt x="2175" y="714"/>
                    <a:pt x="2313" y="714"/>
                  </a:cubicBezTo>
                  <a:cubicBezTo>
                    <a:pt x="2446" y="714"/>
                    <a:pt x="2579" y="743"/>
                    <a:pt x="2671" y="791"/>
                  </a:cubicBezTo>
                  <a:cubicBezTo>
                    <a:pt x="2848" y="890"/>
                    <a:pt x="2936" y="1066"/>
                    <a:pt x="2985" y="1253"/>
                  </a:cubicBezTo>
                  <a:cubicBezTo>
                    <a:pt x="3015" y="1371"/>
                    <a:pt x="3024" y="1498"/>
                    <a:pt x="3024" y="1626"/>
                  </a:cubicBezTo>
                  <a:cubicBezTo>
                    <a:pt x="3005" y="1763"/>
                    <a:pt x="2985" y="1891"/>
                    <a:pt x="2975" y="2029"/>
                  </a:cubicBezTo>
                  <a:cubicBezTo>
                    <a:pt x="2975" y="2114"/>
                    <a:pt x="3044" y="2149"/>
                    <a:pt x="3127" y="2149"/>
                  </a:cubicBezTo>
                  <a:cubicBezTo>
                    <a:pt x="3245" y="2149"/>
                    <a:pt x="3394" y="2078"/>
                    <a:pt x="3417" y="1979"/>
                  </a:cubicBezTo>
                  <a:cubicBezTo>
                    <a:pt x="3447" y="1852"/>
                    <a:pt x="3456" y="1705"/>
                    <a:pt x="3456" y="1557"/>
                  </a:cubicBezTo>
                  <a:cubicBezTo>
                    <a:pt x="3537" y="1018"/>
                    <a:pt x="3736" y="281"/>
                    <a:pt x="4156" y="281"/>
                  </a:cubicBezTo>
                  <a:close/>
                  <a:moveTo>
                    <a:pt x="4241" y="1"/>
                  </a:moveTo>
                  <a:cubicBezTo>
                    <a:pt x="4165" y="1"/>
                    <a:pt x="4089" y="9"/>
                    <a:pt x="4016" y="25"/>
                  </a:cubicBezTo>
                  <a:cubicBezTo>
                    <a:pt x="3623" y="114"/>
                    <a:pt x="3388" y="438"/>
                    <a:pt x="3240" y="791"/>
                  </a:cubicBezTo>
                  <a:cubicBezTo>
                    <a:pt x="3123" y="624"/>
                    <a:pt x="2946" y="497"/>
                    <a:pt x="2700" y="458"/>
                  </a:cubicBezTo>
                  <a:cubicBezTo>
                    <a:pt x="2617" y="443"/>
                    <a:pt x="2523" y="434"/>
                    <a:pt x="2424" y="434"/>
                  </a:cubicBezTo>
                  <a:cubicBezTo>
                    <a:pt x="2065" y="434"/>
                    <a:pt x="1644" y="545"/>
                    <a:pt x="1483" y="860"/>
                  </a:cubicBezTo>
                  <a:cubicBezTo>
                    <a:pt x="1365" y="1106"/>
                    <a:pt x="1443" y="1371"/>
                    <a:pt x="1571" y="1616"/>
                  </a:cubicBezTo>
                  <a:cubicBezTo>
                    <a:pt x="1389" y="1534"/>
                    <a:pt x="1200" y="1483"/>
                    <a:pt x="1014" y="1483"/>
                  </a:cubicBezTo>
                  <a:cubicBezTo>
                    <a:pt x="889" y="1483"/>
                    <a:pt x="766" y="1506"/>
                    <a:pt x="648" y="1557"/>
                  </a:cubicBezTo>
                  <a:cubicBezTo>
                    <a:pt x="236" y="1734"/>
                    <a:pt x="0" y="2323"/>
                    <a:pt x="226" y="2726"/>
                  </a:cubicBezTo>
                  <a:cubicBezTo>
                    <a:pt x="403" y="3030"/>
                    <a:pt x="786" y="3148"/>
                    <a:pt x="1139" y="3207"/>
                  </a:cubicBezTo>
                  <a:cubicBezTo>
                    <a:pt x="854" y="3315"/>
                    <a:pt x="609" y="3462"/>
                    <a:pt x="432" y="3688"/>
                  </a:cubicBezTo>
                  <a:cubicBezTo>
                    <a:pt x="118" y="4091"/>
                    <a:pt x="413" y="4591"/>
                    <a:pt x="776" y="4847"/>
                  </a:cubicBezTo>
                  <a:cubicBezTo>
                    <a:pt x="939" y="4961"/>
                    <a:pt x="1116" y="5010"/>
                    <a:pt x="1294" y="5010"/>
                  </a:cubicBezTo>
                  <a:cubicBezTo>
                    <a:pt x="1619" y="5010"/>
                    <a:pt x="1946" y="4850"/>
                    <a:pt x="2200" y="4640"/>
                  </a:cubicBezTo>
                  <a:cubicBezTo>
                    <a:pt x="2298" y="4562"/>
                    <a:pt x="2396" y="4464"/>
                    <a:pt x="2474" y="4375"/>
                  </a:cubicBezTo>
                  <a:lnTo>
                    <a:pt x="2474" y="4375"/>
                  </a:lnTo>
                  <a:cubicBezTo>
                    <a:pt x="2425" y="4905"/>
                    <a:pt x="2474" y="5475"/>
                    <a:pt x="2789" y="5828"/>
                  </a:cubicBezTo>
                  <a:cubicBezTo>
                    <a:pt x="2976" y="6036"/>
                    <a:pt x="3244" y="6121"/>
                    <a:pt x="3519" y="6121"/>
                  </a:cubicBezTo>
                  <a:cubicBezTo>
                    <a:pt x="3777" y="6121"/>
                    <a:pt x="4042" y="6046"/>
                    <a:pt x="4252" y="5927"/>
                  </a:cubicBezTo>
                  <a:cubicBezTo>
                    <a:pt x="4723" y="5662"/>
                    <a:pt x="4743" y="5161"/>
                    <a:pt x="4556" y="4699"/>
                  </a:cubicBezTo>
                  <a:cubicBezTo>
                    <a:pt x="4546" y="4689"/>
                    <a:pt x="4546" y="4670"/>
                    <a:pt x="4536" y="4660"/>
                  </a:cubicBezTo>
                  <a:lnTo>
                    <a:pt x="4536" y="4660"/>
                  </a:lnTo>
                  <a:cubicBezTo>
                    <a:pt x="4870" y="4880"/>
                    <a:pt x="5272" y="5080"/>
                    <a:pt x="5674" y="5080"/>
                  </a:cubicBezTo>
                  <a:cubicBezTo>
                    <a:pt x="5756" y="5080"/>
                    <a:pt x="5839" y="5071"/>
                    <a:pt x="5921" y="5053"/>
                  </a:cubicBezTo>
                  <a:cubicBezTo>
                    <a:pt x="6392" y="4945"/>
                    <a:pt x="6795" y="4385"/>
                    <a:pt x="6638" y="3894"/>
                  </a:cubicBezTo>
                  <a:cubicBezTo>
                    <a:pt x="6500" y="3452"/>
                    <a:pt x="5970" y="3305"/>
                    <a:pt x="5558" y="3236"/>
                  </a:cubicBezTo>
                  <a:cubicBezTo>
                    <a:pt x="5872" y="3158"/>
                    <a:pt x="6186" y="3040"/>
                    <a:pt x="6422" y="2824"/>
                  </a:cubicBezTo>
                  <a:cubicBezTo>
                    <a:pt x="6805" y="2480"/>
                    <a:pt x="6598" y="2009"/>
                    <a:pt x="6235" y="1714"/>
                  </a:cubicBezTo>
                  <a:cubicBezTo>
                    <a:pt x="6061" y="1573"/>
                    <a:pt x="5861" y="1516"/>
                    <a:pt x="5658" y="1516"/>
                  </a:cubicBezTo>
                  <a:cubicBezTo>
                    <a:pt x="5380" y="1516"/>
                    <a:pt x="5094" y="1622"/>
                    <a:pt x="4851" y="1763"/>
                  </a:cubicBezTo>
                  <a:cubicBezTo>
                    <a:pt x="5027" y="1400"/>
                    <a:pt x="5204" y="968"/>
                    <a:pt x="5106" y="575"/>
                  </a:cubicBezTo>
                  <a:cubicBezTo>
                    <a:pt x="5008" y="200"/>
                    <a:pt x="4618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8" name="Google Shape;4098;p21"/>
            <p:cNvSpPr/>
            <p:nvPr/>
          </p:nvSpPr>
          <p:spPr>
            <a:xfrm>
              <a:off x="8931437" y="2858311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19" y="281"/>
                  </a:moveTo>
                  <a:cubicBezTo>
                    <a:pt x="3347" y="281"/>
                    <a:pt x="3582" y="393"/>
                    <a:pt x="3702" y="583"/>
                  </a:cubicBezTo>
                  <a:cubicBezTo>
                    <a:pt x="3898" y="917"/>
                    <a:pt x="3898" y="1359"/>
                    <a:pt x="3869" y="1732"/>
                  </a:cubicBezTo>
                  <a:cubicBezTo>
                    <a:pt x="3859" y="2007"/>
                    <a:pt x="3820" y="2282"/>
                    <a:pt x="3761" y="2547"/>
                  </a:cubicBezTo>
                  <a:cubicBezTo>
                    <a:pt x="3740" y="2629"/>
                    <a:pt x="3800" y="2660"/>
                    <a:pt x="3881" y="2660"/>
                  </a:cubicBezTo>
                  <a:cubicBezTo>
                    <a:pt x="3994" y="2660"/>
                    <a:pt x="4149" y="2600"/>
                    <a:pt x="4183" y="2537"/>
                  </a:cubicBezTo>
                  <a:cubicBezTo>
                    <a:pt x="4360" y="2213"/>
                    <a:pt x="4595" y="1899"/>
                    <a:pt x="4880" y="1653"/>
                  </a:cubicBezTo>
                  <a:cubicBezTo>
                    <a:pt x="5023" y="1527"/>
                    <a:pt x="5198" y="1393"/>
                    <a:pt x="5389" y="1393"/>
                  </a:cubicBezTo>
                  <a:cubicBezTo>
                    <a:pt x="5434" y="1393"/>
                    <a:pt x="5481" y="1401"/>
                    <a:pt x="5528" y="1418"/>
                  </a:cubicBezTo>
                  <a:cubicBezTo>
                    <a:pt x="5774" y="1506"/>
                    <a:pt x="6029" y="1811"/>
                    <a:pt x="6068" y="2066"/>
                  </a:cubicBezTo>
                  <a:cubicBezTo>
                    <a:pt x="6157" y="2734"/>
                    <a:pt x="4762" y="2861"/>
                    <a:pt x="4320" y="2891"/>
                  </a:cubicBezTo>
                  <a:cubicBezTo>
                    <a:pt x="4106" y="2919"/>
                    <a:pt x="3989" y="3178"/>
                    <a:pt x="4231" y="3178"/>
                  </a:cubicBezTo>
                  <a:cubicBezTo>
                    <a:pt x="4243" y="3178"/>
                    <a:pt x="4257" y="3177"/>
                    <a:pt x="4271" y="3175"/>
                  </a:cubicBezTo>
                  <a:cubicBezTo>
                    <a:pt x="4370" y="3166"/>
                    <a:pt x="4487" y="3156"/>
                    <a:pt x="4595" y="3146"/>
                  </a:cubicBezTo>
                  <a:cubicBezTo>
                    <a:pt x="4702" y="3139"/>
                    <a:pt x="4819" y="3135"/>
                    <a:pt x="4940" y="3135"/>
                  </a:cubicBezTo>
                  <a:cubicBezTo>
                    <a:pt x="5530" y="3135"/>
                    <a:pt x="6209" y="3246"/>
                    <a:pt x="6225" y="3784"/>
                  </a:cubicBezTo>
                  <a:cubicBezTo>
                    <a:pt x="6225" y="3981"/>
                    <a:pt x="6147" y="4305"/>
                    <a:pt x="5931" y="4344"/>
                  </a:cubicBezTo>
                  <a:cubicBezTo>
                    <a:pt x="5915" y="4346"/>
                    <a:pt x="5899" y="4347"/>
                    <a:pt x="5883" y="4347"/>
                  </a:cubicBezTo>
                  <a:cubicBezTo>
                    <a:pt x="5674" y="4347"/>
                    <a:pt x="5417" y="4180"/>
                    <a:pt x="5253" y="4089"/>
                  </a:cubicBezTo>
                  <a:cubicBezTo>
                    <a:pt x="4949" y="3892"/>
                    <a:pt x="4654" y="3666"/>
                    <a:pt x="4399" y="3401"/>
                  </a:cubicBezTo>
                  <a:cubicBezTo>
                    <a:pt x="4367" y="3373"/>
                    <a:pt x="4319" y="3360"/>
                    <a:pt x="4266" y="3360"/>
                  </a:cubicBezTo>
                  <a:cubicBezTo>
                    <a:pt x="4156" y="3360"/>
                    <a:pt x="4026" y="3413"/>
                    <a:pt x="3987" y="3480"/>
                  </a:cubicBezTo>
                  <a:cubicBezTo>
                    <a:pt x="3967" y="3519"/>
                    <a:pt x="3967" y="3558"/>
                    <a:pt x="3996" y="3588"/>
                  </a:cubicBezTo>
                  <a:cubicBezTo>
                    <a:pt x="4203" y="3784"/>
                    <a:pt x="4389" y="4010"/>
                    <a:pt x="4546" y="4236"/>
                  </a:cubicBezTo>
                  <a:cubicBezTo>
                    <a:pt x="4713" y="4452"/>
                    <a:pt x="5145" y="5041"/>
                    <a:pt x="4851" y="5296"/>
                  </a:cubicBezTo>
                  <a:cubicBezTo>
                    <a:pt x="4766" y="5371"/>
                    <a:pt x="4627" y="5403"/>
                    <a:pt x="4488" y="5403"/>
                  </a:cubicBezTo>
                  <a:cubicBezTo>
                    <a:pt x="4354" y="5403"/>
                    <a:pt x="4220" y="5374"/>
                    <a:pt x="4134" y="5326"/>
                  </a:cubicBezTo>
                  <a:cubicBezTo>
                    <a:pt x="3957" y="5228"/>
                    <a:pt x="3859" y="5051"/>
                    <a:pt x="3820" y="4864"/>
                  </a:cubicBezTo>
                  <a:cubicBezTo>
                    <a:pt x="3790" y="4746"/>
                    <a:pt x="3780" y="4619"/>
                    <a:pt x="3780" y="4491"/>
                  </a:cubicBezTo>
                  <a:cubicBezTo>
                    <a:pt x="3800" y="4354"/>
                    <a:pt x="3820" y="4226"/>
                    <a:pt x="3820" y="4089"/>
                  </a:cubicBezTo>
                  <a:cubicBezTo>
                    <a:pt x="3824" y="4004"/>
                    <a:pt x="3756" y="3969"/>
                    <a:pt x="3673" y="3969"/>
                  </a:cubicBezTo>
                  <a:cubicBezTo>
                    <a:pt x="3554" y="3969"/>
                    <a:pt x="3405" y="4040"/>
                    <a:pt x="3388" y="4138"/>
                  </a:cubicBezTo>
                  <a:cubicBezTo>
                    <a:pt x="3358" y="4265"/>
                    <a:pt x="3339" y="4413"/>
                    <a:pt x="3339" y="4560"/>
                  </a:cubicBezTo>
                  <a:cubicBezTo>
                    <a:pt x="3258" y="5099"/>
                    <a:pt x="3059" y="5836"/>
                    <a:pt x="2638" y="5836"/>
                  </a:cubicBezTo>
                  <a:cubicBezTo>
                    <a:pt x="2546" y="5836"/>
                    <a:pt x="2442" y="5800"/>
                    <a:pt x="2327" y="5719"/>
                  </a:cubicBezTo>
                  <a:cubicBezTo>
                    <a:pt x="1650" y="5237"/>
                    <a:pt x="2582" y="3922"/>
                    <a:pt x="2936" y="3480"/>
                  </a:cubicBezTo>
                  <a:cubicBezTo>
                    <a:pt x="3035" y="3358"/>
                    <a:pt x="2930" y="3297"/>
                    <a:pt x="2806" y="3297"/>
                  </a:cubicBezTo>
                  <a:cubicBezTo>
                    <a:pt x="2721" y="3297"/>
                    <a:pt x="2626" y="3326"/>
                    <a:pt x="2582" y="3382"/>
                  </a:cubicBezTo>
                  <a:cubicBezTo>
                    <a:pt x="2357" y="3666"/>
                    <a:pt x="2082" y="3931"/>
                    <a:pt x="1777" y="4128"/>
                  </a:cubicBezTo>
                  <a:cubicBezTo>
                    <a:pt x="1629" y="4225"/>
                    <a:pt x="1452" y="4316"/>
                    <a:pt x="1268" y="4316"/>
                  </a:cubicBezTo>
                  <a:cubicBezTo>
                    <a:pt x="1209" y="4316"/>
                    <a:pt x="1149" y="4306"/>
                    <a:pt x="1090" y="4285"/>
                  </a:cubicBezTo>
                  <a:cubicBezTo>
                    <a:pt x="874" y="4206"/>
                    <a:pt x="589" y="3892"/>
                    <a:pt x="599" y="3637"/>
                  </a:cubicBezTo>
                  <a:cubicBezTo>
                    <a:pt x="619" y="3234"/>
                    <a:pt x="1365" y="3126"/>
                    <a:pt x="1660" y="3067"/>
                  </a:cubicBezTo>
                  <a:cubicBezTo>
                    <a:pt x="1974" y="3008"/>
                    <a:pt x="2288" y="2969"/>
                    <a:pt x="2612" y="2950"/>
                  </a:cubicBezTo>
                  <a:cubicBezTo>
                    <a:pt x="2830" y="2931"/>
                    <a:pt x="2948" y="2664"/>
                    <a:pt x="2680" y="2664"/>
                  </a:cubicBezTo>
                  <a:cubicBezTo>
                    <a:pt x="2671" y="2664"/>
                    <a:pt x="2661" y="2664"/>
                    <a:pt x="2651" y="2665"/>
                  </a:cubicBezTo>
                  <a:cubicBezTo>
                    <a:pt x="2490" y="2676"/>
                    <a:pt x="2304" y="2686"/>
                    <a:pt x="2110" y="2686"/>
                  </a:cubicBezTo>
                  <a:cubicBezTo>
                    <a:pt x="1617" y="2686"/>
                    <a:pt x="1070" y="2620"/>
                    <a:pt x="746" y="2331"/>
                  </a:cubicBezTo>
                  <a:cubicBezTo>
                    <a:pt x="471" y="2086"/>
                    <a:pt x="540" y="1457"/>
                    <a:pt x="913" y="1339"/>
                  </a:cubicBezTo>
                  <a:cubicBezTo>
                    <a:pt x="961" y="1325"/>
                    <a:pt x="1011" y="1318"/>
                    <a:pt x="1062" y="1318"/>
                  </a:cubicBezTo>
                  <a:cubicBezTo>
                    <a:pt x="1428" y="1318"/>
                    <a:pt x="1881" y="1650"/>
                    <a:pt x="2131" y="1830"/>
                  </a:cubicBezTo>
                  <a:cubicBezTo>
                    <a:pt x="2416" y="2036"/>
                    <a:pt x="2690" y="2262"/>
                    <a:pt x="2936" y="2518"/>
                  </a:cubicBezTo>
                  <a:cubicBezTo>
                    <a:pt x="2966" y="2547"/>
                    <a:pt x="3015" y="2560"/>
                    <a:pt x="3070" y="2560"/>
                  </a:cubicBezTo>
                  <a:cubicBezTo>
                    <a:pt x="3232" y="2560"/>
                    <a:pt x="3441" y="2448"/>
                    <a:pt x="3339" y="2331"/>
                  </a:cubicBezTo>
                  <a:cubicBezTo>
                    <a:pt x="3162" y="2125"/>
                    <a:pt x="3005" y="1899"/>
                    <a:pt x="2867" y="1663"/>
                  </a:cubicBezTo>
                  <a:cubicBezTo>
                    <a:pt x="2690" y="1369"/>
                    <a:pt x="2406" y="848"/>
                    <a:pt x="2641" y="514"/>
                  </a:cubicBezTo>
                  <a:cubicBezTo>
                    <a:pt x="2755" y="353"/>
                    <a:pt x="2935" y="281"/>
                    <a:pt x="3119" y="281"/>
                  </a:cubicBezTo>
                  <a:close/>
                  <a:moveTo>
                    <a:pt x="3287" y="0"/>
                  </a:moveTo>
                  <a:cubicBezTo>
                    <a:pt x="3026" y="0"/>
                    <a:pt x="2759" y="75"/>
                    <a:pt x="2553" y="190"/>
                  </a:cubicBezTo>
                  <a:cubicBezTo>
                    <a:pt x="2072" y="456"/>
                    <a:pt x="2062" y="956"/>
                    <a:pt x="2249" y="1418"/>
                  </a:cubicBezTo>
                  <a:cubicBezTo>
                    <a:pt x="2249" y="1428"/>
                    <a:pt x="2258" y="1447"/>
                    <a:pt x="2268" y="1457"/>
                  </a:cubicBezTo>
                  <a:cubicBezTo>
                    <a:pt x="1926" y="1237"/>
                    <a:pt x="1530" y="1038"/>
                    <a:pt x="1130" y="1038"/>
                  </a:cubicBezTo>
                  <a:cubicBezTo>
                    <a:pt x="1048" y="1038"/>
                    <a:pt x="966" y="1046"/>
                    <a:pt x="884" y="1064"/>
                  </a:cubicBezTo>
                  <a:cubicBezTo>
                    <a:pt x="403" y="1172"/>
                    <a:pt x="0" y="1732"/>
                    <a:pt x="167" y="2233"/>
                  </a:cubicBezTo>
                  <a:cubicBezTo>
                    <a:pt x="304" y="2665"/>
                    <a:pt x="835" y="2812"/>
                    <a:pt x="1247" y="2881"/>
                  </a:cubicBezTo>
                  <a:cubicBezTo>
                    <a:pt x="933" y="2969"/>
                    <a:pt x="619" y="3077"/>
                    <a:pt x="383" y="3293"/>
                  </a:cubicBezTo>
                  <a:cubicBezTo>
                    <a:pt x="0" y="3637"/>
                    <a:pt x="206" y="4118"/>
                    <a:pt x="570" y="4403"/>
                  </a:cubicBezTo>
                  <a:cubicBezTo>
                    <a:pt x="746" y="4546"/>
                    <a:pt x="948" y="4604"/>
                    <a:pt x="1154" y="4604"/>
                  </a:cubicBezTo>
                  <a:cubicBezTo>
                    <a:pt x="1429" y="4604"/>
                    <a:pt x="1713" y="4500"/>
                    <a:pt x="1954" y="4354"/>
                  </a:cubicBezTo>
                  <a:lnTo>
                    <a:pt x="1954" y="4354"/>
                  </a:lnTo>
                  <a:cubicBezTo>
                    <a:pt x="1768" y="4717"/>
                    <a:pt x="1601" y="5149"/>
                    <a:pt x="1699" y="5542"/>
                  </a:cubicBezTo>
                  <a:cubicBezTo>
                    <a:pt x="1789" y="5919"/>
                    <a:pt x="2188" y="6125"/>
                    <a:pt x="2563" y="6125"/>
                  </a:cubicBezTo>
                  <a:cubicBezTo>
                    <a:pt x="2637" y="6125"/>
                    <a:pt x="2710" y="6118"/>
                    <a:pt x="2779" y="6101"/>
                  </a:cubicBezTo>
                  <a:cubicBezTo>
                    <a:pt x="3181" y="6003"/>
                    <a:pt x="3417" y="5689"/>
                    <a:pt x="3564" y="5326"/>
                  </a:cubicBezTo>
                  <a:cubicBezTo>
                    <a:pt x="3682" y="5493"/>
                    <a:pt x="3849" y="5620"/>
                    <a:pt x="4095" y="5660"/>
                  </a:cubicBezTo>
                  <a:cubicBezTo>
                    <a:pt x="4180" y="5674"/>
                    <a:pt x="4276" y="5683"/>
                    <a:pt x="4376" y="5683"/>
                  </a:cubicBezTo>
                  <a:cubicBezTo>
                    <a:pt x="4740" y="5683"/>
                    <a:pt x="5160" y="5572"/>
                    <a:pt x="5322" y="5257"/>
                  </a:cubicBezTo>
                  <a:cubicBezTo>
                    <a:pt x="5440" y="5012"/>
                    <a:pt x="5351" y="4746"/>
                    <a:pt x="5234" y="4501"/>
                  </a:cubicBezTo>
                  <a:lnTo>
                    <a:pt x="5234" y="4501"/>
                  </a:lnTo>
                  <a:cubicBezTo>
                    <a:pt x="5416" y="4583"/>
                    <a:pt x="5602" y="4634"/>
                    <a:pt x="5787" y="4634"/>
                  </a:cubicBezTo>
                  <a:cubicBezTo>
                    <a:pt x="5911" y="4634"/>
                    <a:pt x="6034" y="4611"/>
                    <a:pt x="6157" y="4560"/>
                  </a:cubicBezTo>
                  <a:cubicBezTo>
                    <a:pt x="6559" y="4383"/>
                    <a:pt x="6805" y="3794"/>
                    <a:pt x="6579" y="3401"/>
                  </a:cubicBezTo>
                  <a:cubicBezTo>
                    <a:pt x="6392" y="3087"/>
                    <a:pt x="6009" y="2969"/>
                    <a:pt x="5656" y="2910"/>
                  </a:cubicBezTo>
                  <a:cubicBezTo>
                    <a:pt x="5941" y="2802"/>
                    <a:pt x="6196" y="2655"/>
                    <a:pt x="6363" y="2429"/>
                  </a:cubicBezTo>
                  <a:cubicBezTo>
                    <a:pt x="6677" y="2036"/>
                    <a:pt x="6382" y="1526"/>
                    <a:pt x="6019" y="1271"/>
                  </a:cubicBezTo>
                  <a:cubicBezTo>
                    <a:pt x="5856" y="1156"/>
                    <a:pt x="5678" y="1107"/>
                    <a:pt x="5500" y="1107"/>
                  </a:cubicBezTo>
                  <a:cubicBezTo>
                    <a:pt x="5176" y="1107"/>
                    <a:pt x="4849" y="1268"/>
                    <a:pt x="4595" y="1477"/>
                  </a:cubicBezTo>
                  <a:cubicBezTo>
                    <a:pt x="4497" y="1565"/>
                    <a:pt x="4409" y="1653"/>
                    <a:pt x="4320" y="1742"/>
                  </a:cubicBezTo>
                  <a:cubicBezTo>
                    <a:pt x="4370" y="1212"/>
                    <a:pt x="4330" y="642"/>
                    <a:pt x="4006" y="289"/>
                  </a:cubicBezTo>
                  <a:cubicBezTo>
                    <a:pt x="3825" y="83"/>
                    <a:pt x="3560" y="0"/>
                    <a:pt x="3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9" name="Google Shape;4099;p21"/>
            <p:cNvSpPr/>
            <p:nvPr/>
          </p:nvSpPr>
          <p:spPr>
            <a:xfrm>
              <a:off x="6367387" y="3066175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9" y="282"/>
                  </a:moveTo>
                  <a:cubicBezTo>
                    <a:pt x="4261" y="282"/>
                    <a:pt x="4363" y="318"/>
                    <a:pt x="4478" y="399"/>
                  </a:cubicBezTo>
                  <a:cubicBezTo>
                    <a:pt x="5155" y="890"/>
                    <a:pt x="4222" y="2196"/>
                    <a:pt x="3869" y="2637"/>
                  </a:cubicBezTo>
                  <a:cubicBezTo>
                    <a:pt x="3769" y="2767"/>
                    <a:pt x="3876" y="2829"/>
                    <a:pt x="4002" y="2829"/>
                  </a:cubicBezTo>
                  <a:cubicBezTo>
                    <a:pt x="4086" y="2829"/>
                    <a:pt x="4179" y="2801"/>
                    <a:pt x="4222" y="2745"/>
                  </a:cubicBezTo>
                  <a:cubicBezTo>
                    <a:pt x="4448" y="2461"/>
                    <a:pt x="4723" y="2196"/>
                    <a:pt x="5028" y="1999"/>
                  </a:cubicBezTo>
                  <a:cubicBezTo>
                    <a:pt x="5177" y="1895"/>
                    <a:pt x="5354" y="1802"/>
                    <a:pt x="5539" y="1802"/>
                  </a:cubicBezTo>
                  <a:cubicBezTo>
                    <a:pt x="5597" y="1802"/>
                    <a:pt x="5656" y="1811"/>
                    <a:pt x="5715" y="1832"/>
                  </a:cubicBezTo>
                  <a:cubicBezTo>
                    <a:pt x="5931" y="1921"/>
                    <a:pt x="6216" y="2235"/>
                    <a:pt x="6206" y="2480"/>
                  </a:cubicBezTo>
                  <a:cubicBezTo>
                    <a:pt x="6186" y="2883"/>
                    <a:pt x="5440" y="2991"/>
                    <a:pt x="5145" y="3050"/>
                  </a:cubicBezTo>
                  <a:cubicBezTo>
                    <a:pt x="4831" y="3119"/>
                    <a:pt x="4517" y="3158"/>
                    <a:pt x="4193" y="3177"/>
                  </a:cubicBezTo>
                  <a:cubicBezTo>
                    <a:pt x="3971" y="3187"/>
                    <a:pt x="3853" y="3462"/>
                    <a:pt x="4139" y="3462"/>
                  </a:cubicBezTo>
                  <a:cubicBezTo>
                    <a:pt x="4144" y="3462"/>
                    <a:pt x="4149" y="3462"/>
                    <a:pt x="4154" y="3462"/>
                  </a:cubicBezTo>
                  <a:cubicBezTo>
                    <a:pt x="4323" y="3448"/>
                    <a:pt x="4521" y="3435"/>
                    <a:pt x="4726" y="3435"/>
                  </a:cubicBezTo>
                  <a:cubicBezTo>
                    <a:pt x="5211" y="3435"/>
                    <a:pt x="5741" y="3506"/>
                    <a:pt x="6059" y="3796"/>
                  </a:cubicBezTo>
                  <a:cubicBezTo>
                    <a:pt x="6334" y="4042"/>
                    <a:pt x="6265" y="4660"/>
                    <a:pt x="5892" y="4778"/>
                  </a:cubicBezTo>
                  <a:cubicBezTo>
                    <a:pt x="5841" y="4795"/>
                    <a:pt x="5787" y="4802"/>
                    <a:pt x="5732" y="4802"/>
                  </a:cubicBezTo>
                  <a:cubicBezTo>
                    <a:pt x="5368" y="4802"/>
                    <a:pt x="4921" y="4476"/>
                    <a:pt x="4674" y="4297"/>
                  </a:cubicBezTo>
                  <a:cubicBezTo>
                    <a:pt x="4389" y="4091"/>
                    <a:pt x="4114" y="3855"/>
                    <a:pt x="3869" y="3609"/>
                  </a:cubicBezTo>
                  <a:cubicBezTo>
                    <a:pt x="3839" y="3579"/>
                    <a:pt x="3789" y="3567"/>
                    <a:pt x="3734" y="3567"/>
                  </a:cubicBezTo>
                  <a:cubicBezTo>
                    <a:pt x="3572" y="3567"/>
                    <a:pt x="3364" y="3676"/>
                    <a:pt x="3466" y="3786"/>
                  </a:cubicBezTo>
                  <a:cubicBezTo>
                    <a:pt x="3643" y="3992"/>
                    <a:pt x="3810" y="4218"/>
                    <a:pt x="3948" y="4454"/>
                  </a:cubicBezTo>
                  <a:cubicBezTo>
                    <a:pt x="4114" y="4748"/>
                    <a:pt x="4399" y="5279"/>
                    <a:pt x="4164" y="5613"/>
                  </a:cubicBezTo>
                  <a:cubicBezTo>
                    <a:pt x="4051" y="5768"/>
                    <a:pt x="3873" y="5838"/>
                    <a:pt x="3692" y="5838"/>
                  </a:cubicBezTo>
                  <a:cubicBezTo>
                    <a:pt x="3463" y="5838"/>
                    <a:pt x="3228" y="5726"/>
                    <a:pt x="3113" y="5534"/>
                  </a:cubicBezTo>
                  <a:cubicBezTo>
                    <a:pt x="2907" y="5210"/>
                    <a:pt x="2907" y="4758"/>
                    <a:pt x="2936" y="4395"/>
                  </a:cubicBezTo>
                  <a:cubicBezTo>
                    <a:pt x="2946" y="4120"/>
                    <a:pt x="2985" y="3845"/>
                    <a:pt x="3044" y="3580"/>
                  </a:cubicBezTo>
                  <a:cubicBezTo>
                    <a:pt x="3065" y="3492"/>
                    <a:pt x="3002" y="3459"/>
                    <a:pt x="2918" y="3459"/>
                  </a:cubicBezTo>
                  <a:cubicBezTo>
                    <a:pt x="2806" y="3459"/>
                    <a:pt x="2656" y="3518"/>
                    <a:pt x="2622" y="3580"/>
                  </a:cubicBezTo>
                  <a:cubicBezTo>
                    <a:pt x="2445" y="3904"/>
                    <a:pt x="2210" y="4228"/>
                    <a:pt x="1935" y="4474"/>
                  </a:cubicBezTo>
                  <a:cubicBezTo>
                    <a:pt x="1785" y="4599"/>
                    <a:pt x="1611" y="4725"/>
                    <a:pt x="1422" y="4725"/>
                  </a:cubicBezTo>
                  <a:cubicBezTo>
                    <a:pt x="1374" y="4725"/>
                    <a:pt x="1326" y="4717"/>
                    <a:pt x="1277" y="4699"/>
                  </a:cubicBezTo>
                  <a:cubicBezTo>
                    <a:pt x="1031" y="4621"/>
                    <a:pt x="776" y="4316"/>
                    <a:pt x="737" y="4051"/>
                  </a:cubicBezTo>
                  <a:cubicBezTo>
                    <a:pt x="648" y="3384"/>
                    <a:pt x="2043" y="3266"/>
                    <a:pt x="2485" y="3227"/>
                  </a:cubicBezTo>
                  <a:cubicBezTo>
                    <a:pt x="2703" y="3198"/>
                    <a:pt x="2829" y="2941"/>
                    <a:pt x="2564" y="2941"/>
                  </a:cubicBezTo>
                  <a:cubicBezTo>
                    <a:pt x="2554" y="2941"/>
                    <a:pt x="2544" y="2941"/>
                    <a:pt x="2534" y="2942"/>
                  </a:cubicBezTo>
                  <a:cubicBezTo>
                    <a:pt x="2435" y="2952"/>
                    <a:pt x="2318" y="2961"/>
                    <a:pt x="2210" y="2971"/>
                  </a:cubicBezTo>
                  <a:cubicBezTo>
                    <a:pt x="2096" y="2980"/>
                    <a:pt x="1970" y="2986"/>
                    <a:pt x="1841" y="2986"/>
                  </a:cubicBezTo>
                  <a:cubicBezTo>
                    <a:pt x="1257" y="2986"/>
                    <a:pt x="596" y="2864"/>
                    <a:pt x="580" y="2333"/>
                  </a:cubicBezTo>
                  <a:cubicBezTo>
                    <a:pt x="580" y="2146"/>
                    <a:pt x="658" y="1822"/>
                    <a:pt x="874" y="1783"/>
                  </a:cubicBezTo>
                  <a:cubicBezTo>
                    <a:pt x="894" y="1780"/>
                    <a:pt x="915" y="1778"/>
                    <a:pt x="936" y="1778"/>
                  </a:cubicBezTo>
                  <a:cubicBezTo>
                    <a:pt x="1142" y="1778"/>
                    <a:pt x="1391" y="1940"/>
                    <a:pt x="1552" y="2038"/>
                  </a:cubicBezTo>
                  <a:cubicBezTo>
                    <a:pt x="1866" y="2225"/>
                    <a:pt x="2151" y="2461"/>
                    <a:pt x="2406" y="2716"/>
                  </a:cubicBezTo>
                  <a:cubicBezTo>
                    <a:pt x="2438" y="2745"/>
                    <a:pt x="2486" y="2757"/>
                    <a:pt x="2539" y="2757"/>
                  </a:cubicBezTo>
                  <a:cubicBezTo>
                    <a:pt x="2649" y="2757"/>
                    <a:pt x="2779" y="2704"/>
                    <a:pt x="2818" y="2637"/>
                  </a:cubicBezTo>
                  <a:cubicBezTo>
                    <a:pt x="2838" y="2608"/>
                    <a:pt x="2838" y="2569"/>
                    <a:pt x="2809" y="2529"/>
                  </a:cubicBezTo>
                  <a:cubicBezTo>
                    <a:pt x="2602" y="2333"/>
                    <a:pt x="2426" y="2117"/>
                    <a:pt x="2259" y="1891"/>
                  </a:cubicBezTo>
                  <a:cubicBezTo>
                    <a:pt x="2092" y="1665"/>
                    <a:pt x="1660" y="1076"/>
                    <a:pt x="1954" y="821"/>
                  </a:cubicBezTo>
                  <a:cubicBezTo>
                    <a:pt x="2038" y="747"/>
                    <a:pt x="2173" y="718"/>
                    <a:pt x="2309" y="718"/>
                  </a:cubicBezTo>
                  <a:cubicBezTo>
                    <a:pt x="2445" y="718"/>
                    <a:pt x="2583" y="747"/>
                    <a:pt x="2671" y="791"/>
                  </a:cubicBezTo>
                  <a:cubicBezTo>
                    <a:pt x="2848" y="890"/>
                    <a:pt x="2946" y="1066"/>
                    <a:pt x="2985" y="1263"/>
                  </a:cubicBezTo>
                  <a:cubicBezTo>
                    <a:pt x="3015" y="1381"/>
                    <a:pt x="3025" y="1508"/>
                    <a:pt x="3025" y="1636"/>
                  </a:cubicBezTo>
                  <a:cubicBezTo>
                    <a:pt x="3005" y="1764"/>
                    <a:pt x="2985" y="1901"/>
                    <a:pt x="2985" y="2029"/>
                  </a:cubicBezTo>
                  <a:cubicBezTo>
                    <a:pt x="2981" y="2119"/>
                    <a:pt x="3052" y="2156"/>
                    <a:pt x="3137" y="2156"/>
                  </a:cubicBezTo>
                  <a:cubicBezTo>
                    <a:pt x="3255" y="2156"/>
                    <a:pt x="3400" y="2086"/>
                    <a:pt x="3417" y="1989"/>
                  </a:cubicBezTo>
                  <a:cubicBezTo>
                    <a:pt x="3447" y="1852"/>
                    <a:pt x="3466" y="1705"/>
                    <a:pt x="3466" y="1567"/>
                  </a:cubicBezTo>
                  <a:cubicBezTo>
                    <a:pt x="3547" y="1027"/>
                    <a:pt x="3747" y="282"/>
                    <a:pt x="4169" y="282"/>
                  </a:cubicBezTo>
                  <a:close/>
                  <a:moveTo>
                    <a:pt x="4247" y="1"/>
                  </a:moveTo>
                  <a:cubicBezTo>
                    <a:pt x="4172" y="1"/>
                    <a:pt x="4097" y="9"/>
                    <a:pt x="4026" y="26"/>
                  </a:cubicBezTo>
                  <a:cubicBezTo>
                    <a:pt x="3624" y="114"/>
                    <a:pt x="3398" y="438"/>
                    <a:pt x="3250" y="791"/>
                  </a:cubicBezTo>
                  <a:cubicBezTo>
                    <a:pt x="3123" y="625"/>
                    <a:pt x="2956" y="507"/>
                    <a:pt x="2710" y="458"/>
                  </a:cubicBezTo>
                  <a:cubicBezTo>
                    <a:pt x="2629" y="443"/>
                    <a:pt x="2537" y="435"/>
                    <a:pt x="2441" y="435"/>
                  </a:cubicBezTo>
                  <a:cubicBezTo>
                    <a:pt x="2075" y="435"/>
                    <a:pt x="1648" y="551"/>
                    <a:pt x="1493" y="870"/>
                  </a:cubicBezTo>
                  <a:cubicBezTo>
                    <a:pt x="1365" y="1106"/>
                    <a:pt x="1454" y="1381"/>
                    <a:pt x="1571" y="1616"/>
                  </a:cubicBezTo>
                  <a:cubicBezTo>
                    <a:pt x="1391" y="1541"/>
                    <a:pt x="1207" y="1493"/>
                    <a:pt x="1024" y="1493"/>
                  </a:cubicBezTo>
                  <a:cubicBezTo>
                    <a:pt x="898" y="1493"/>
                    <a:pt x="772" y="1515"/>
                    <a:pt x="648" y="1567"/>
                  </a:cubicBezTo>
                  <a:cubicBezTo>
                    <a:pt x="246" y="1734"/>
                    <a:pt x="0" y="2323"/>
                    <a:pt x="236" y="2726"/>
                  </a:cubicBezTo>
                  <a:cubicBezTo>
                    <a:pt x="413" y="3040"/>
                    <a:pt x="796" y="3158"/>
                    <a:pt x="1149" y="3207"/>
                  </a:cubicBezTo>
                  <a:cubicBezTo>
                    <a:pt x="864" y="3315"/>
                    <a:pt x="609" y="3472"/>
                    <a:pt x="442" y="3688"/>
                  </a:cubicBezTo>
                  <a:cubicBezTo>
                    <a:pt x="128" y="4091"/>
                    <a:pt x="423" y="4591"/>
                    <a:pt x="786" y="4856"/>
                  </a:cubicBezTo>
                  <a:cubicBezTo>
                    <a:pt x="949" y="4971"/>
                    <a:pt x="1125" y="5019"/>
                    <a:pt x="1302" y="5019"/>
                  </a:cubicBezTo>
                  <a:cubicBezTo>
                    <a:pt x="1627" y="5019"/>
                    <a:pt x="1955" y="4857"/>
                    <a:pt x="2210" y="4640"/>
                  </a:cubicBezTo>
                  <a:cubicBezTo>
                    <a:pt x="2308" y="4562"/>
                    <a:pt x="2396" y="4474"/>
                    <a:pt x="2485" y="4375"/>
                  </a:cubicBezTo>
                  <a:lnTo>
                    <a:pt x="2485" y="4375"/>
                  </a:lnTo>
                  <a:cubicBezTo>
                    <a:pt x="2435" y="4906"/>
                    <a:pt x="2475" y="5475"/>
                    <a:pt x="2799" y="5838"/>
                  </a:cubicBezTo>
                  <a:cubicBezTo>
                    <a:pt x="2978" y="6043"/>
                    <a:pt x="3241" y="6126"/>
                    <a:pt x="3513" y="6126"/>
                  </a:cubicBezTo>
                  <a:cubicBezTo>
                    <a:pt x="3777" y="6126"/>
                    <a:pt x="4049" y="6048"/>
                    <a:pt x="4262" y="5927"/>
                  </a:cubicBezTo>
                  <a:cubicBezTo>
                    <a:pt x="4733" y="5662"/>
                    <a:pt x="4743" y="5161"/>
                    <a:pt x="4556" y="4699"/>
                  </a:cubicBezTo>
                  <a:cubicBezTo>
                    <a:pt x="4556" y="4690"/>
                    <a:pt x="4547" y="4680"/>
                    <a:pt x="4537" y="4660"/>
                  </a:cubicBezTo>
                  <a:lnTo>
                    <a:pt x="4537" y="4660"/>
                  </a:lnTo>
                  <a:cubicBezTo>
                    <a:pt x="4876" y="4878"/>
                    <a:pt x="5269" y="5083"/>
                    <a:pt x="5665" y="5083"/>
                  </a:cubicBezTo>
                  <a:cubicBezTo>
                    <a:pt x="5751" y="5083"/>
                    <a:pt x="5836" y="5074"/>
                    <a:pt x="5921" y="5053"/>
                  </a:cubicBezTo>
                  <a:cubicBezTo>
                    <a:pt x="6402" y="4945"/>
                    <a:pt x="6805" y="4385"/>
                    <a:pt x="6638" y="3894"/>
                  </a:cubicBezTo>
                  <a:cubicBezTo>
                    <a:pt x="6500" y="3462"/>
                    <a:pt x="5970" y="3305"/>
                    <a:pt x="5558" y="3236"/>
                  </a:cubicBezTo>
                  <a:cubicBezTo>
                    <a:pt x="5872" y="3158"/>
                    <a:pt x="6186" y="3040"/>
                    <a:pt x="6422" y="2834"/>
                  </a:cubicBezTo>
                  <a:cubicBezTo>
                    <a:pt x="6805" y="2480"/>
                    <a:pt x="6599" y="2009"/>
                    <a:pt x="6245" y="1714"/>
                  </a:cubicBezTo>
                  <a:cubicBezTo>
                    <a:pt x="6065" y="1577"/>
                    <a:pt x="5863" y="1520"/>
                    <a:pt x="5656" y="1520"/>
                  </a:cubicBezTo>
                  <a:cubicBezTo>
                    <a:pt x="5378" y="1520"/>
                    <a:pt x="5093" y="1623"/>
                    <a:pt x="4851" y="1764"/>
                  </a:cubicBezTo>
                  <a:cubicBezTo>
                    <a:pt x="5037" y="1400"/>
                    <a:pt x="5204" y="968"/>
                    <a:pt x="5106" y="585"/>
                  </a:cubicBezTo>
                  <a:cubicBezTo>
                    <a:pt x="5016" y="201"/>
                    <a:pt x="4621" y="1"/>
                    <a:pt x="4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0" name="Google Shape;4100;p21"/>
            <p:cNvSpPr/>
            <p:nvPr/>
          </p:nvSpPr>
          <p:spPr>
            <a:xfrm>
              <a:off x="6707300" y="3057692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27" y="284"/>
                  </a:moveTo>
                  <a:cubicBezTo>
                    <a:pt x="3355" y="284"/>
                    <a:pt x="3588" y="393"/>
                    <a:pt x="3702" y="582"/>
                  </a:cubicBezTo>
                  <a:cubicBezTo>
                    <a:pt x="3898" y="916"/>
                    <a:pt x="3898" y="1358"/>
                    <a:pt x="3879" y="1731"/>
                  </a:cubicBezTo>
                  <a:cubicBezTo>
                    <a:pt x="3859" y="2006"/>
                    <a:pt x="383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4000" y="2667"/>
                    <a:pt x="4149" y="2608"/>
                    <a:pt x="4183" y="2546"/>
                  </a:cubicBezTo>
                  <a:cubicBezTo>
                    <a:pt x="4370" y="2212"/>
                    <a:pt x="4596" y="1898"/>
                    <a:pt x="4880" y="1653"/>
                  </a:cubicBezTo>
                  <a:cubicBezTo>
                    <a:pt x="5023" y="1526"/>
                    <a:pt x="5198" y="1392"/>
                    <a:pt x="5394" y="1392"/>
                  </a:cubicBezTo>
                  <a:cubicBezTo>
                    <a:pt x="5441" y="1392"/>
                    <a:pt x="5489" y="1400"/>
                    <a:pt x="5538" y="1417"/>
                  </a:cubicBezTo>
                  <a:cubicBezTo>
                    <a:pt x="5774" y="1505"/>
                    <a:pt x="6039" y="1810"/>
                    <a:pt x="6068" y="2065"/>
                  </a:cubicBezTo>
                  <a:cubicBezTo>
                    <a:pt x="6157" y="2733"/>
                    <a:pt x="4772" y="2860"/>
                    <a:pt x="4321" y="2900"/>
                  </a:cubicBezTo>
                  <a:cubicBezTo>
                    <a:pt x="4102" y="2919"/>
                    <a:pt x="3985" y="3185"/>
                    <a:pt x="4252" y="3185"/>
                  </a:cubicBezTo>
                  <a:cubicBezTo>
                    <a:pt x="4262" y="3185"/>
                    <a:pt x="4271" y="3185"/>
                    <a:pt x="4281" y="3184"/>
                  </a:cubicBezTo>
                  <a:cubicBezTo>
                    <a:pt x="4380" y="3175"/>
                    <a:pt x="4488" y="3165"/>
                    <a:pt x="4605" y="3145"/>
                  </a:cubicBezTo>
                  <a:cubicBezTo>
                    <a:pt x="4710" y="3138"/>
                    <a:pt x="4825" y="3134"/>
                    <a:pt x="4944" y="3134"/>
                  </a:cubicBezTo>
                  <a:cubicBezTo>
                    <a:pt x="5529" y="3134"/>
                    <a:pt x="6209" y="3247"/>
                    <a:pt x="6226" y="3793"/>
                  </a:cubicBezTo>
                  <a:cubicBezTo>
                    <a:pt x="6235" y="3980"/>
                    <a:pt x="6147" y="4304"/>
                    <a:pt x="5931" y="4343"/>
                  </a:cubicBezTo>
                  <a:cubicBezTo>
                    <a:pt x="5911" y="4347"/>
                    <a:pt x="5890" y="4348"/>
                    <a:pt x="5869" y="4348"/>
                  </a:cubicBezTo>
                  <a:cubicBezTo>
                    <a:pt x="5663" y="4348"/>
                    <a:pt x="5415" y="4186"/>
                    <a:pt x="5263" y="4088"/>
                  </a:cubicBezTo>
                  <a:cubicBezTo>
                    <a:pt x="4949" y="3901"/>
                    <a:pt x="4655" y="3665"/>
                    <a:pt x="4399" y="3410"/>
                  </a:cubicBezTo>
                  <a:cubicBezTo>
                    <a:pt x="4371" y="3378"/>
                    <a:pt x="4324" y="3365"/>
                    <a:pt x="4272" y="3365"/>
                  </a:cubicBezTo>
                  <a:cubicBezTo>
                    <a:pt x="4165" y="3365"/>
                    <a:pt x="4033" y="3422"/>
                    <a:pt x="3987" y="3489"/>
                  </a:cubicBezTo>
                  <a:cubicBezTo>
                    <a:pt x="3967" y="3518"/>
                    <a:pt x="3967" y="3557"/>
                    <a:pt x="4006" y="3587"/>
                  </a:cubicBezTo>
                  <a:cubicBezTo>
                    <a:pt x="4203" y="3793"/>
                    <a:pt x="4389" y="4009"/>
                    <a:pt x="4556" y="4235"/>
                  </a:cubicBezTo>
                  <a:cubicBezTo>
                    <a:pt x="4713" y="4451"/>
                    <a:pt x="5145" y="5040"/>
                    <a:pt x="4851" y="5305"/>
                  </a:cubicBezTo>
                  <a:cubicBezTo>
                    <a:pt x="4769" y="5377"/>
                    <a:pt x="4640" y="5407"/>
                    <a:pt x="4508" y="5407"/>
                  </a:cubicBezTo>
                  <a:cubicBezTo>
                    <a:pt x="4370" y="5407"/>
                    <a:pt x="4229" y="5375"/>
                    <a:pt x="4134" y="5325"/>
                  </a:cubicBezTo>
                  <a:cubicBezTo>
                    <a:pt x="3957" y="5237"/>
                    <a:pt x="3869" y="5050"/>
                    <a:pt x="3820" y="4863"/>
                  </a:cubicBezTo>
                  <a:cubicBezTo>
                    <a:pt x="3790" y="4746"/>
                    <a:pt x="3781" y="4618"/>
                    <a:pt x="3781" y="4490"/>
                  </a:cubicBezTo>
                  <a:cubicBezTo>
                    <a:pt x="3800" y="4363"/>
                    <a:pt x="3820" y="4225"/>
                    <a:pt x="3830" y="4098"/>
                  </a:cubicBezTo>
                  <a:cubicBezTo>
                    <a:pt x="3834" y="4007"/>
                    <a:pt x="3763" y="3970"/>
                    <a:pt x="3677" y="3970"/>
                  </a:cubicBezTo>
                  <a:cubicBezTo>
                    <a:pt x="3559" y="3970"/>
                    <a:pt x="3411" y="4040"/>
                    <a:pt x="3388" y="4137"/>
                  </a:cubicBezTo>
                  <a:cubicBezTo>
                    <a:pt x="3358" y="4274"/>
                    <a:pt x="3349" y="4412"/>
                    <a:pt x="3349" y="4559"/>
                  </a:cubicBezTo>
                  <a:cubicBezTo>
                    <a:pt x="3268" y="5097"/>
                    <a:pt x="3070" y="5839"/>
                    <a:pt x="2651" y="5839"/>
                  </a:cubicBezTo>
                  <a:cubicBezTo>
                    <a:pt x="2558" y="5839"/>
                    <a:pt x="2454" y="5802"/>
                    <a:pt x="2337" y="5718"/>
                  </a:cubicBezTo>
                  <a:cubicBezTo>
                    <a:pt x="1650" y="5237"/>
                    <a:pt x="2593" y="3931"/>
                    <a:pt x="2936" y="3489"/>
                  </a:cubicBezTo>
                  <a:cubicBezTo>
                    <a:pt x="3036" y="3360"/>
                    <a:pt x="2929" y="3297"/>
                    <a:pt x="2803" y="3297"/>
                  </a:cubicBezTo>
                  <a:cubicBezTo>
                    <a:pt x="2719" y="3297"/>
                    <a:pt x="2626" y="3325"/>
                    <a:pt x="2583" y="3381"/>
                  </a:cubicBezTo>
                  <a:cubicBezTo>
                    <a:pt x="2357" y="3665"/>
                    <a:pt x="2092" y="3931"/>
                    <a:pt x="1787" y="4127"/>
                  </a:cubicBezTo>
                  <a:cubicBezTo>
                    <a:pt x="1632" y="4223"/>
                    <a:pt x="1455" y="4319"/>
                    <a:pt x="1277" y="4319"/>
                  </a:cubicBezTo>
                  <a:cubicBezTo>
                    <a:pt x="1218" y="4319"/>
                    <a:pt x="1159" y="4308"/>
                    <a:pt x="1100" y="4284"/>
                  </a:cubicBezTo>
                  <a:cubicBezTo>
                    <a:pt x="884" y="4206"/>
                    <a:pt x="589" y="3891"/>
                    <a:pt x="599" y="3646"/>
                  </a:cubicBezTo>
                  <a:cubicBezTo>
                    <a:pt x="619" y="3243"/>
                    <a:pt x="1375" y="3125"/>
                    <a:pt x="1660" y="3076"/>
                  </a:cubicBezTo>
                  <a:cubicBezTo>
                    <a:pt x="1974" y="3008"/>
                    <a:pt x="2298" y="2968"/>
                    <a:pt x="2612" y="2949"/>
                  </a:cubicBezTo>
                  <a:cubicBezTo>
                    <a:pt x="2840" y="2930"/>
                    <a:pt x="2948" y="2663"/>
                    <a:pt x="2689" y="2663"/>
                  </a:cubicBezTo>
                  <a:cubicBezTo>
                    <a:pt x="2680" y="2663"/>
                    <a:pt x="2671" y="2663"/>
                    <a:pt x="2661" y="2664"/>
                  </a:cubicBezTo>
                  <a:cubicBezTo>
                    <a:pt x="2495" y="2678"/>
                    <a:pt x="2305" y="2690"/>
                    <a:pt x="2108" y="2690"/>
                  </a:cubicBezTo>
                  <a:cubicBezTo>
                    <a:pt x="1615" y="2690"/>
                    <a:pt x="1076" y="2617"/>
                    <a:pt x="747" y="2330"/>
                  </a:cubicBezTo>
                  <a:cubicBezTo>
                    <a:pt x="481" y="2085"/>
                    <a:pt x="540" y="1456"/>
                    <a:pt x="923" y="1338"/>
                  </a:cubicBezTo>
                  <a:cubicBezTo>
                    <a:pt x="971" y="1324"/>
                    <a:pt x="1021" y="1317"/>
                    <a:pt x="1072" y="1317"/>
                  </a:cubicBezTo>
                  <a:cubicBezTo>
                    <a:pt x="1436" y="1317"/>
                    <a:pt x="1883" y="1649"/>
                    <a:pt x="2141" y="1829"/>
                  </a:cubicBezTo>
                  <a:cubicBezTo>
                    <a:pt x="2426" y="2036"/>
                    <a:pt x="2701" y="2261"/>
                    <a:pt x="2946" y="2517"/>
                  </a:cubicBezTo>
                  <a:cubicBezTo>
                    <a:pt x="2976" y="2546"/>
                    <a:pt x="3025" y="2559"/>
                    <a:pt x="3078" y="2559"/>
                  </a:cubicBezTo>
                  <a:cubicBezTo>
                    <a:pt x="3237" y="2559"/>
                    <a:pt x="3441" y="2447"/>
                    <a:pt x="3339" y="2330"/>
                  </a:cubicBezTo>
                  <a:cubicBezTo>
                    <a:pt x="3162" y="2124"/>
                    <a:pt x="3005" y="1898"/>
                    <a:pt x="2867" y="1672"/>
                  </a:cubicBezTo>
                  <a:cubicBezTo>
                    <a:pt x="2691" y="1368"/>
                    <a:pt x="2416" y="847"/>
                    <a:pt x="2651" y="514"/>
                  </a:cubicBezTo>
                  <a:cubicBezTo>
                    <a:pt x="2761" y="355"/>
                    <a:pt x="2942" y="284"/>
                    <a:pt x="3127" y="284"/>
                  </a:cubicBezTo>
                  <a:close/>
                  <a:moveTo>
                    <a:pt x="3298" y="1"/>
                  </a:moveTo>
                  <a:cubicBezTo>
                    <a:pt x="3036" y="1"/>
                    <a:pt x="2766" y="79"/>
                    <a:pt x="2553" y="199"/>
                  </a:cubicBezTo>
                  <a:cubicBezTo>
                    <a:pt x="2082" y="465"/>
                    <a:pt x="2062" y="965"/>
                    <a:pt x="2249" y="1427"/>
                  </a:cubicBezTo>
                  <a:cubicBezTo>
                    <a:pt x="2259" y="1437"/>
                    <a:pt x="2269" y="1446"/>
                    <a:pt x="2269" y="1456"/>
                  </a:cubicBezTo>
                  <a:cubicBezTo>
                    <a:pt x="1939" y="1239"/>
                    <a:pt x="1544" y="1042"/>
                    <a:pt x="1148" y="1042"/>
                  </a:cubicBezTo>
                  <a:cubicBezTo>
                    <a:pt x="1060" y="1042"/>
                    <a:pt x="972" y="1052"/>
                    <a:pt x="884" y="1073"/>
                  </a:cubicBezTo>
                  <a:cubicBezTo>
                    <a:pt x="413" y="1181"/>
                    <a:pt x="10" y="1741"/>
                    <a:pt x="167" y="2232"/>
                  </a:cubicBezTo>
                  <a:cubicBezTo>
                    <a:pt x="305" y="2664"/>
                    <a:pt x="845" y="2811"/>
                    <a:pt x="1247" y="2890"/>
                  </a:cubicBezTo>
                  <a:cubicBezTo>
                    <a:pt x="933" y="2968"/>
                    <a:pt x="619" y="3086"/>
                    <a:pt x="383" y="3292"/>
                  </a:cubicBezTo>
                  <a:cubicBezTo>
                    <a:pt x="0" y="3646"/>
                    <a:pt x="207" y="4117"/>
                    <a:pt x="570" y="4402"/>
                  </a:cubicBezTo>
                  <a:cubicBezTo>
                    <a:pt x="747" y="4546"/>
                    <a:pt x="951" y="4604"/>
                    <a:pt x="1159" y="4604"/>
                  </a:cubicBezTo>
                  <a:cubicBezTo>
                    <a:pt x="1434" y="4604"/>
                    <a:pt x="1718" y="4502"/>
                    <a:pt x="1964" y="4363"/>
                  </a:cubicBezTo>
                  <a:lnTo>
                    <a:pt x="1964" y="4363"/>
                  </a:lnTo>
                  <a:cubicBezTo>
                    <a:pt x="1778" y="4716"/>
                    <a:pt x="1601" y="5148"/>
                    <a:pt x="1699" y="5541"/>
                  </a:cubicBezTo>
                  <a:cubicBezTo>
                    <a:pt x="1798" y="5919"/>
                    <a:pt x="2191" y="6125"/>
                    <a:pt x="2570" y="6125"/>
                  </a:cubicBezTo>
                  <a:cubicBezTo>
                    <a:pt x="2644" y="6125"/>
                    <a:pt x="2718" y="6117"/>
                    <a:pt x="2789" y="6101"/>
                  </a:cubicBezTo>
                  <a:cubicBezTo>
                    <a:pt x="3182" y="6012"/>
                    <a:pt x="3417" y="5688"/>
                    <a:pt x="3565" y="5335"/>
                  </a:cubicBezTo>
                  <a:cubicBezTo>
                    <a:pt x="3682" y="5502"/>
                    <a:pt x="3859" y="5619"/>
                    <a:pt x="4105" y="5669"/>
                  </a:cubicBezTo>
                  <a:cubicBezTo>
                    <a:pt x="4184" y="5683"/>
                    <a:pt x="4274" y="5691"/>
                    <a:pt x="4369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0"/>
                    <a:pt x="5361" y="4746"/>
                    <a:pt x="5234" y="4510"/>
                  </a:cubicBezTo>
                  <a:lnTo>
                    <a:pt x="5234" y="4510"/>
                  </a:lnTo>
                  <a:cubicBezTo>
                    <a:pt x="5420" y="4586"/>
                    <a:pt x="5606" y="4634"/>
                    <a:pt x="5789" y="4634"/>
                  </a:cubicBezTo>
                  <a:cubicBezTo>
                    <a:pt x="5914" y="4634"/>
                    <a:pt x="6037" y="4611"/>
                    <a:pt x="6157" y="4559"/>
                  </a:cubicBezTo>
                  <a:cubicBezTo>
                    <a:pt x="6569" y="4392"/>
                    <a:pt x="6805" y="3803"/>
                    <a:pt x="6579" y="3400"/>
                  </a:cubicBezTo>
                  <a:cubicBezTo>
                    <a:pt x="6402" y="3086"/>
                    <a:pt x="6019" y="2968"/>
                    <a:pt x="5666" y="2919"/>
                  </a:cubicBezTo>
                  <a:cubicBezTo>
                    <a:pt x="5951" y="2801"/>
                    <a:pt x="6196" y="2654"/>
                    <a:pt x="6373" y="2438"/>
                  </a:cubicBezTo>
                  <a:cubicBezTo>
                    <a:pt x="6687" y="2036"/>
                    <a:pt x="6392" y="1525"/>
                    <a:pt x="6029" y="1270"/>
                  </a:cubicBezTo>
                  <a:cubicBezTo>
                    <a:pt x="5866" y="1155"/>
                    <a:pt x="5690" y="1107"/>
                    <a:pt x="5513" y="1107"/>
                  </a:cubicBezTo>
                  <a:cubicBezTo>
                    <a:pt x="5188" y="1107"/>
                    <a:pt x="4860" y="1270"/>
                    <a:pt x="4605" y="1486"/>
                  </a:cubicBezTo>
                  <a:cubicBezTo>
                    <a:pt x="4507" y="1564"/>
                    <a:pt x="4419" y="1653"/>
                    <a:pt x="4330" y="1751"/>
                  </a:cubicBezTo>
                  <a:cubicBezTo>
                    <a:pt x="4380" y="1221"/>
                    <a:pt x="4330" y="651"/>
                    <a:pt x="4016" y="288"/>
                  </a:cubicBezTo>
                  <a:cubicBezTo>
                    <a:pt x="3832" y="83"/>
                    <a:pt x="3569" y="1"/>
                    <a:pt x="3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1" name="Google Shape;4101;p21"/>
            <p:cNvSpPr/>
            <p:nvPr/>
          </p:nvSpPr>
          <p:spPr>
            <a:xfrm>
              <a:off x="7046901" y="3066175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4159" y="282"/>
                  </a:moveTo>
                  <a:cubicBezTo>
                    <a:pt x="4251" y="282"/>
                    <a:pt x="4354" y="318"/>
                    <a:pt x="4468" y="399"/>
                  </a:cubicBezTo>
                  <a:cubicBezTo>
                    <a:pt x="5146" y="890"/>
                    <a:pt x="4213" y="2196"/>
                    <a:pt x="3869" y="2637"/>
                  </a:cubicBezTo>
                  <a:cubicBezTo>
                    <a:pt x="3769" y="2767"/>
                    <a:pt x="3877" y="2829"/>
                    <a:pt x="4002" y="2829"/>
                  </a:cubicBezTo>
                  <a:cubicBezTo>
                    <a:pt x="4087" y="2829"/>
                    <a:pt x="4179" y="2801"/>
                    <a:pt x="4223" y="2745"/>
                  </a:cubicBezTo>
                  <a:cubicBezTo>
                    <a:pt x="4439" y="2461"/>
                    <a:pt x="4714" y="2196"/>
                    <a:pt x="5018" y="1999"/>
                  </a:cubicBezTo>
                  <a:cubicBezTo>
                    <a:pt x="5167" y="1895"/>
                    <a:pt x="5350" y="1802"/>
                    <a:pt x="5533" y="1802"/>
                  </a:cubicBezTo>
                  <a:cubicBezTo>
                    <a:pt x="5591" y="1802"/>
                    <a:pt x="5649" y="1811"/>
                    <a:pt x="5705" y="1832"/>
                  </a:cubicBezTo>
                  <a:cubicBezTo>
                    <a:pt x="5921" y="1921"/>
                    <a:pt x="6216" y="2235"/>
                    <a:pt x="6206" y="2480"/>
                  </a:cubicBezTo>
                  <a:cubicBezTo>
                    <a:pt x="6186" y="2883"/>
                    <a:pt x="5430" y="2991"/>
                    <a:pt x="5146" y="3050"/>
                  </a:cubicBezTo>
                  <a:cubicBezTo>
                    <a:pt x="4831" y="3119"/>
                    <a:pt x="4507" y="3158"/>
                    <a:pt x="4193" y="3177"/>
                  </a:cubicBezTo>
                  <a:cubicBezTo>
                    <a:pt x="3962" y="3187"/>
                    <a:pt x="3853" y="3462"/>
                    <a:pt x="4129" y="3462"/>
                  </a:cubicBezTo>
                  <a:cubicBezTo>
                    <a:pt x="4134" y="3462"/>
                    <a:pt x="4139" y="3462"/>
                    <a:pt x="4144" y="3462"/>
                  </a:cubicBezTo>
                  <a:cubicBezTo>
                    <a:pt x="4314" y="3448"/>
                    <a:pt x="4511" y="3435"/>
                    <a:pt x="4717" y="3435"/>
                  </a:cubicBezTo>
                  <a:cubicBezTo>
                    <a:pt x="5202" y="3435"/>
                    <a:pt x="5735" y="3506"/>
                    <a:pt x="6059" y="3796"/>
                  </a:cubicBezTo>
                  <a:cubicBezTo>
                    <a:pt x="6324" y="4042"/>
                    <a:pt x="6265" y="4660"/>
                    <a:pt x="5882" y="4778"/>
                  </a:cubicBezTo>
                  <a:cubicBezTo>
                    <a:pt x="5831" y="4795"/>
                    <a:pt x="5778" y="4802"/>
                    <a:pt x="5723" y="4802"/>
                  </a:cubicBezTo>
                  <a:cubicBezTo>
                    <a:pt x="5361" y="4802"/>
                    <a:pt x="4920" y="4474"/>
                    <a:pt x="4664" y="4287"/>
                  </a:cubicBezTo>
                  <a:cubicBezTo>
                    <a:pt x="4380" y="4091"/>
                    <a:pt x="4105" y="3855"/>
                    <a:pt x="3859" y="3609"/>
                  </a:cubicBezTo>
                  <a:cubicBezTo>
                    <a:pt x="3829" y="3579"/>
                    <a:pt x="3780" y="3567"/>
                    <a:pt x="3726" y="3567"/>
                  </a:cubicBezTo>
                  <a:cubicBezTo>
                    <a:pt x="3567" y="3567"/>
                    <a:pt x="3362" y="3676"/>
                    <a:pt x="3457" y="3786"/>
                  </a:cubicBezTo>
                  <a:cubicBezTo>
                    <a:pt x="3643" y="3992"/>
                    <a:pt x="3800" y="4218"/>
                    <a:pt x="3938" y="4454"/>
                  </a:cubicBezTo>
                  <a:cubicBezTo>
                    <a:pt x="4115" y="4748"/>
                    <a:pt x="4390" y="5279"/>
                    <a:pt x="4154" y="5613"/>
                  </a:cubicBezTo>
                  <a:cubicBezTo>
                    <a:pt x="4046" y="5768"/>
                    <a:pt x="3869" y="5838"/>
                    <a:pt x="3687" y="5838"/>
                  </a:cubicBezTo>
                  <a:cubicBezTo>
                    <a:pt x="3456" y="5838"/>
                    <a:pt x="3219" y="5726"/>
                    <a:pt x="3103" y="5534"/>
                  </a:cubicBezTo>
                  <a:cubicBezTo>
                    <a:pt x="2907" y="5210"/>
                    <a:pt x="2907" y="4758"/>
                    <a:pt x="2927" y="4395"/>
                  </a:cubicBezTo>
                  <a:cubicBezTo>
                    <a:pt x="2946" y="4120"/>
                    <a:pt x="2976" y="3845"/>
                    <a:pt x="3044" y="3580"/>
                  </a:cubicBezTo>
                  <a:cubicBezTo>
                    <a:pt x="3061" y="3492"/>
                    <a:pt x="2997" y="3459"/>
                    <a:pt x="2913" y="3459"/>
                  </a:cubicBezTo>
                  <a:cubicBezTo>
                    <a:pt x="2801" y="3459"/>
                    <a:pt x="2652" y="3518"/>
                    <a:pt x="2612" y="3580"/>
                  </a:cubicBezTo>
                  <a:cubicBezTo>
                    <a:pt x="2436" y="3904"/>
                    <a:pt x="2200" y="4228"/>
                    <a:pt x="1925" y="4474"/>
                  </a:cubicBezTo>
                  <a:cubicBezTo>
                    <a:pt x="1784" y="4599"/>
                    <a:pt x="1605" y="4725"/>
                    <a:pt x="1413" y="4725"/>
                  </a:cubicBezTo>
                  <a:cubicBezTo>
                    <a:pt x="1365" y="4725"/>
                    <a:pt x="1316" y="4717"/>
                    <a:pt x="1267" y="4699"/>
                  </a:cubicBezTo>
                  <a:cubicBezTo>
                    <a:pt x="1031" y="4621"/>
                    <a:pt x="766" y="4316"/>
                    <a:pt x="737" y="4051"/>
                  </a:cubicBezTo>
                  <a:cubicBezTo>
                    <a:pt x="649" y="3384"/>
                    <a:pt x="2033" y="3266"/>
                    <a:pt x="2475" y="3227"/>
                  </a:cubicBezTo>
                  <a:cubicBezTo>
                    <a:pt x="2693" y="3198"/>
                    <a:pt x="2819" y="2941"/>
                    <a:pt x="2554" y="2941"/>
                  </a:cubicBezTo>
                  <a:cubicBezTo>
                    <a:pt x="2544" y="2941"/>
                    <a:pt x="2534" y="2941"/>
                    <a:pt x="2524" y="2942"/>
                  </a:cubicBezTo>
                  <a:cubicBezTo>
                    <a:pt x="2426" y="2952"/>
                    <a:pt x="2318" y="2961"/>
                    <a:pt x="2200" y="2971"/>
                  </a:cubicBezTo>
                  <a:cubicBezTo>
                    <a:pt x="2086" y="2980"/>
                    <a:pt x="1961" y="2986"/>
                    <a:pt x="1832" y="2986"/>
                  </a:cubicBezTo>
                  <a:cubicBezTo>
                    <a:pt x="1251" y="2986"/>
                    <a:pt x="596" y="2864"/>
                    <a:pt x="580" y="2333"/>
                  </a:cubicBezTo>
                  <a:cubicBezTo>
                    <a:pt x="570" y="2146"/>
                    <a:pt x="649" y="1822"/>
                    <a:pt x="874" y="1783"/>
                  </a:cubicBezTo>
                  <a:cubicBezTo>
                    <a:pt x="894" y="1780"/>
                    <a:pt x="915" y="1778"/>
                    <a:pt x="936" y="1778"/>
                  </a:cubicBezTo>
                  <a:cubicBezTo>
                    <a:pt x="1142" y="1778"/>
                    <a:pt x="1391" y="1940"/>
                    <a:pt x="1542" y="2038"/>
                  </a:cubicBezTo>
                  <a:cubicBezTo>
                    <a:pt x="1856" y="2225"/>
                    <a:pt x="2141" y="2461"/>
                    <a:pt x="2406" y="2716"/>
                  </a:cubicBezTo>
                  <a:cubicBezTo>
                    <a:pt x="2435" y="2745"/>
                    <a:pt x="2481" y="2757"/>
                    <a:pt x="2533" y="2757"/>
                  </a:cubicBezTo>
                  <a:cubicBezTo>
                    <a:pt x="2640" y="2757"/>
                    <a:pt x="2772" y="2704"/>
                    <a:pt x="2819" y="2637"/>
                  </a:cubicBezTo>
                  <a:cubicBezTo>
                    <a:pt x="2838" y="2608"/>
                    <a:pt x="2838" y="2569"/>
                    <a:pt x="2799" y="2529"/>
                  </a:cubicBezTo>
                  <a:cubicBezTo>
                    <a:pt x="2603" y="2333"/>
                    <a:pt x="2416" y="2117"/>
                    <a:pt x="2249" y="1891"/>
                  </a:cubicBezTo>
                  <a:cubicBezTo>
                    <a:pt x="2092" y="1665"/>
                    <a:pt x="1660" y="1076"/>
                    <a:pt x="1954" y="821"/>
                  </a:cubicBezTo>
                  <a:cubicBezTo>
                    <a:pt x="2033" y="747"/>
                    <a:pt x="2166" y="718"/>
                    <a:pt x="2302" y="718"/>
                  </a:cubicBezTo>
                  <a:cubicBezTo>
                    <a:pt x="2438" y="718"/>
                    <a:pt x="2578" y="747"/>
                    <a:pt x="2671" y="791"/>
                  </a:cubicBezTo>
                  <a:cubicBezTo>
                    <a:pt x="2848" y="890"/>
                    <a:pt x="2936" y="1066"/>
                    <a:pt x="2985" y="1263"/>
                  </a:cubicBezTo>
                  <a:cubicBezTo>
                    <a:pt x="3015" y="1381"/>
                    <a:pt x="3025" y="1508"/>
                    <a:pt x="3025" y="1636"/>
                  </a:cubicBezTo>
                  <a:cubicBezTo>
                    <a:pt x="3005" y="1764"/>
                    <a:pt x="2985" y="1901"/>
                    <a:pt x="2976" y="2029"/>
                  </a:cubicBezTo>
                  <a:cubicBezTo>
                    <a:pt x="2972" y="2119"/>
                    <a:pt x="3042" y="2156"/>
                    <a:pt x="3128" y="2156"/>
                  </a:cubicBezTo>
                  <a:cubicBezTo>
                    <a:pt x="3247" y="2156"/>
                    <a:pt x="3395" y="2086"/>
                    <a:pt x="3417" y="1989"/>
                  </a:cubicBezTo>
                  <a:cubicBezTo>
                    <a:pt x="3447" y="1852"/>
                    <a:pt x="3457" y="1705"/>
                    <a:pt x="3457" y="1567"/>
                  </a:cubicBezTo>
                  <a:cubicBezTo>
                    <a:pt x="3537" y="1027"/>
                    <a:pt x="3737" y="282"/>
                    <a:pt x="4159" y="282"/>
                  </a:cubicBezTo>
                  <a:close/>
                  <a:moveTo>
                    <a:pt x="4238" y="1"/>
                  </a:moveTo>
                  <a:cubicBezTo>
                    <a:pt x="4162" y="1"/>
                    <a:pt x="4087" y="9"/>
                    <a:pt x="4016" y="26"/>
                  </a:cubicBezTo>
                  <a:cubicBezTo>
                    <a:pt x="3624" y="114"/>
                    <a:pt x="3388" y="438"/>
                    <a:pt x="3241" y="791"/>
                  </a:cubicBezTo>
                  <a:cubicBezTo>
                    <a:pt x="3123" y="625"/>
                    <a:pt x="2946" y="507"/>
                    <a:pt x="2701" y="458"/>
                  </a:cubicBezTo>
                  <a:cubicBezTo>
                    <a:pt x="2619" y="443"/>
                    <a:pt x="2528" y="435"/>
                    <a:pt x="2432" y="435"/>
                  </a:cubicBezTo>
                  <a:cubicBezTo>
                    <a:pt x="2066" y="435"/>
                    <a:pt x="1639" y="551"/>
                    <a:pt x="1483" y="870"/>
                  </a:cubicBezTo>
                  <a:cubicBezTo>
                    <a:pt x="1365" y="1106"/>
                    <a:pt x="1444" y="1381"/>
                    <a:pt x="1572" y="1616"/>
                  </a:cubicBezTo>
                  <a:cubicBezTo>
                    <a:pt x="1385" y="1541"/>
                    <a:pt x="1199" y="1493"/>
                    <a:pt x="1017" y="1493"/>
                  </a:cubicBezTo>
                  <a:cubicBezTo>
                    <a:pt x="892" y="1493"/>
                    <a:pt x="768" y="1515"/>
                    <a:pt x="649" y="1567"/>
                  </a:cubicBezTo>
                  <a:cubicBezTo>
                    <a:pt x="236" y="1734"/>
                    <a:pt x="1" y="2323"/>
                    <a:pt x="226" y="2726"/>
                  </a:cubicBezTo>
                  <a:cubicBezTo>
                    <a:pt x="403" y="3040"/>
                    <a:pt x="786" y="3158"/>
                    <a:pt x="1140" y="3207"/>
                  </a:cubicBezTo>
                  <a:cubicBezTo>
                    <a:pt x="855" y="3315"/>
                    <a:pt x="599" y="3472"/>
                    <a:pt x="433" y="3688"/>
                  </a:cubicBezTo>
                  <a:cubicBezTo>
                    <a:pt x="118" y="4091"/>
                    <a:pt x="413" y="4591"/>
                    <a:pt x="776" y="4856"/>
                  </a:cubicBezTo>
                  <a:cubicBezTo>
                    <a:pt x="939" y="4971"/>
                    <a:pt x="1115" y="5019"/>
                    <a:pt x="1292" y="5019"/>
                  </a:cubicBezTo>
                  <a:cubicBezTo>
                    <a:pt x="1618" y="5019"/>
                    <a:pt x="1946" y="4857"/>
                    <a:pt x="2200" y="4640"/>
                  </a:cubicBezTo>
                  <a:cubicBezTo>
                    <a:pt x="2298" y="4562"/>
                    <a:pt x="2387" y="4474"/>
                    <a:pt x="2475" y="4375"/>
                  </a:cubicBezTo>
                  <a:lnTo>
                    <a:pt x="2475" y="4375"/>
                  </a:lnTo>
                  <a:cubicBezTo>
                    <a:pt x="2426" y="4906"/>
                    <a:pt x="2465" y="5475"/>
                    <a:pt x="2789" y="5838"/>
                  </a:cubicBezTo>
                  <a:cubicBezTo>
                    <a:pt x="2969" y="6043"/>
                    <a:pt x="3231" y="6126"/>
                    <a:pt x="3503" y="6126"/>
                  </a:cubicBezTo>
                  <a:cubicBezTo>
                    <a:pt x="3767" y="6126"/>
                    <a:pt x="4039" y="6048"/>
                    <a:pt x="4252" y="5927"/>
                  </a:cubicBezTo>
                  <a:cubicBezTo>
                    <a:pt x="4723" y="5662"/>
                    <a:pt x="4743" y="5161"/>
                    <a:pt x="4556" y="4699"/>
                  </a:cubicBezTo>
                  <a:cubicBezTo>
                    <a:pt x="4547" y="4690"/>
                    <a:pt x="4537" y="4680"/>
                    <a:pt x="4537" y="4660"/>
                  </a:cubicBezTo>
                  <a:lnTo>
                    <a:pt x="4537" y="4660"/>
                  </a:lnTo>
                  <a:cubicBezTo>
                    <a:pt x="4868" y="4878"/>
                    <a:pt x="5259" y="5083"/>
                    <a:pt x="5656" y="5083"/>
                  </a:cubicBezTo>
                  <a:cubicBezTo>
                    <a:pt x="5741" y="5083"/>
                    <a:pt x="5826" y="5074"/>
                    <a:pt x="5911" y="5053"/>
                  </a:cubicBezTo>
                  <a:cubicBezTo>
                    <a:pt x="6393" y="4945"/>
                    <a:pt x="6795" y="4385"/>
                    <a:pt x="6638" y="3894"/>
                  </a:cubicBezTo>
                  <a:cubicBezTo>
                    <a:pt x="6501" y="3462"/>
                    <a:pt x="5961" y="3305"/>
                    <a:pt x="5548" y="3236"/>
                  </a:cubicBezTo>
                  <a:cubicBezTo>
                    <a:pt x="5872" y="3158"/>
                    <a:pt x="6186" y="3040"/>
                    <a:pt x="6412" y="2834"/>
                  </a:cubicBezTo>
                  <a:cubicBezTo>
                    <a:pt x="6795" y="2480"/>
                    <a:pt x="6599" y="2009"/>
                    <a:pt x="6236" y="1714"/>
                  </a:cubicBezTo>
                  <a:cubicBezTo>
                    <a:pt x="6056" y="1577"/>
                    <a:pt x="5855" y="1520"/>
                    <a:pt x="5650" y="1520"/>
                  </a:cubicBezTo>
                  <a:cubicBezTo>
                    <a:pt x="5373" y="1520"/>
                    <a:pt x="5089" y="1623"/>
                    <a:pt x="4841" y="1764"/>
                  </a:cubicBezTo>
                  <a:cubicBezTo>
                    <a:pt x="5028" y="1400"/>
                    <a:pt x="5195" y="968"/>
                    <a:pt x="5106" y="585"/>
                  </a:cubicBezTo>
                  <a:cubicBezTo>
                    <a:pt x="5008" y="201"/>
                    <a:pt x="4611" y="1"/>
                    <a:pt x="4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2" name="Google Shape;4102;p21"/>
            <p:cNvSpPr/>
            <p:nvPr/>
          </p:nvSpPr>
          <p:spPr>
            <a:xfrm>
              <a:off x="7386813" y="3057692"/>
              <a:ext cx="211950" cy="191023"/>
            </a:xfrm>
            <a:custGeom>
              <a:avLst/>
              <a:gdLst/>
              <a:ahLst/>
              <a:cxnLst/>
              <a:rect l="l" t="t" r="r" b="b"/>
              <a:pathLst>
                <a:path w="6796" h="6125" extrusionOk="0">
                  <a:moveTo>
                    <a:pt x="3117" y="284"/>
                  </a:moveTo>
                  <a:cubicBezTo>
                    <a:pt x="3345" y="284"/>
                    <a:pt x="3579" y="393"/>
                    <a:pt x="3692" y="582"/>
                  </a:cubicBezTo>
                  <a:cubicBezTo>
                    <a:pt x="3899" y="916"/>
                    <a:pt x="3899" y="1358"/>
                    <a:pt x="386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4000" y="2667"/>
                    <a:pt x="4150" y="2608"/>
                    <a:pt x="4183" y="2546"/>
                  </a:cubicBezTo>
                  <a:cubicBezTo>
                    <a:pt x="4360" y="2212"/>
                    <a:pt x="4596" y="1898"/>
                    <a:pt x="4871" y="1653"/>
                  </a:cubicBezTo>
                  <a:cubicBezTo>
                    <a:pt x="5021" y="1526"/>
                    <a:pt x="5198" y="1392"/>
                    <a:pt x="5389" y="1392"/>
                  </a:cubicBezTo>
                  <a:cubicBezTo>
                    <a:pt x="5435" y="1392"/>
                    <a:pt x="5481" y="1400"/>
                    <a:pt x="5529" y="1417"/>
                  </a:cubicBezTo>
                  <a:cubicBezTo>
                    <a:pt x="5764" y="1505"/>
                    <a:pt x="6029" y="1810"/>
                    <a:pt x="6059" y="2065"/>
                  </a:cubicBezTo>
                  <a:cubicBezTo>
                    <a:pt x="6147" y="2733"/>
                    <a:pt x="4763" y="2860"/>
                    <a:pt x="4321" y="2900"/>
                  </a:cubicBezTo>
                  <a:cubicBezTo>
                    <a:pt x="4103" y="2919"/>
                    <a:pt x="3976" y="3185"/>
                    <a:pt x="4243" y="3185"/>
                  </a:cubicBezTo>
                  <a:cubicBezTo>
                    <a:pt x="4252" y="3185"/>
                    <a:pt x="4262" y="3185"/>
                    <a:pt x="4272" y="3184"/>
                  </a:cubicBezTo>
                  <a:cubicBezTo>
                    <a:pt x="4370" y="3175"/>
                    <a:pt x="4478" y="3165"/>
                    <a:pt x="4596" y="3145"/>
                  </a:cubicBezTo>
                  <a:cubicBezTo>
                    <a:pt x="4702" y="3138"/>
                    <a:pt x="4818" y="3134"/>
                    <a:pt x="4938" y="3134"/>
                  </a:cubicBezTo>
                  <a:cubicBezTo>
                    <a:pt x="5526" y="3134"/>
                    <a:pt x="6200" y="3247"/>
                    <a:pt x="6216" y="3793"/>
                  </a:cubicBezTo>
                  <a:cubicBezTo>
                    <a:pt x="6226" y="3980"/>
                    <a:pt x="6147" y="4304"/>
                    <a:pt x="5921" y="4343"/>
                  </a:cubicBezTo>
                  <a:cubicBezTo>
                    <a:pt x="5901" y="4347"/>
                    <a:pt x="5881" y="4348"/>
                    <a:pt x="5860" y="4348"/>
                  </a:cubicBezTo>
                  <a:cubicBezTo>
                    <a:pt x="5653" y="4348"/>
                    <a:pt x="5405" y="4186"/>
                    <a:pt x="5254" y="4088"/>
                  </a:cubicBezTo>
                  <a:cubicBezTo>
                    <a:pt x="4939" y="3901"/>
                    <a:pt x="4655" y="3665"/>
                    <a:pt x="4390" y="3410"/>
                  </a:cubicBezTo>
                  <a:cubicBezTo>
                    <a:pt x="4361" y="3378"/>
                    <a:pt x="4315" y="3365"/>
                    <a:pt x="4263" y="3365"/>
                  </a:cubicBezTo>
                  <a:cubicBezTo>
                    <a:pt x="4155" y="3365"/>
                    <a:pt x="4024" y="3422"/>
                    <a:pt x="3977" y="3489"/>
                  </a:cubicBezTo>
                  <a:cubicBezTo>
                    <a:pt x="3958" y="3518"/>
                    <a:pt x="3958" y="3557"/>
                    <a:pt x="3997" y="3587"/>
                  </a:cubicBezTo>
                  <a:cubicBezTo>
                    <a:pt x="4193" y="3793"/>
                    <a:pt x="4380" y="4009"/>
                    <a:pt x="4547" y="4235"/>
                  </a:cubicBezTo>
                  <a:cubicBezTo>
                    <a:pt x="4704" y="4451"/>
                    <a:pt x="5136" y="5040"/>
                    <a:pt x="4841" y="5305"/>
                  </a:cubicBezTo>
                  <a:cubicBezTo>
                    <a:pt x="4764" y="5377"/>
                    <a:pt x="4635" y="5407"/>
                    <a:pt x="4502" y="5407"/>
                  </a:cubicBezTo>
                  <a:cubicBezTo>
                    <a:pt x="4363" y="5407"/>
                    <a:pt x="4220" y="5375"/>
                    <a:pt x="4124" y="5325"/>
                  </a:cubicBezTo>
                  <a:cubicBezTo>
                    <a:pt x="3948" y="5237"/>
                    <a:pt x="3859" y="5050"/>
                    <a:pt x="3820" y="4863"/>
                  </a:cubicBezTo>
                  <a:cubicBezTo>
                    <a:pt x="3791" y="4746"/>
                    <a:pt x="3771" y="4618"/>
                    <a:pt x="3771" y="4490"/>
                  </a:cubicBezTo>
                  <a:cubicBezTo>
                    <a:pt x="3791" y="4363"/>
                    <a:pt x="3810" y="4225"/>
                    <a:pt x="3820" y="4098"/>
                  </a:cubicBezTo>
                  <a:cubicBezTo>
                    <a:pt x="3824" y="4007"/>
                    <a:pt x="3754" y="3970"/>
                    <a:pt x="3668" y="3970"/>
                  </a:cubicBezTo>
                  <a:cubicBezTo>
                    <a:pt x="3551" y="3970"/>
                    <a:pt x="3405" y="4040"/>
                    <a:pt x="3388" y="4137"/>
                  </a:cubicBezTo>
                  <a:cubicBezTo>
                    <a:pt x="3359" y="4274"/>
                    <a:pt x="3339" y="4412"/>
                    <a:pt x="3339" y="4559"/>
                  </a:cubicBezTo>
                  <a:cubicBezTo>
                    <a:pt x="3259" y="5097"/>
                    <a:pt x="3060" y="5839"/>
                    <a:pt x="2641" y="5839"/>
                  </a:cubicBezTo>
                  <a:cubicBezTo>
                    <a:pt x="2548" y="5839"/>
                    <a:pt x="2444" y="5802"/>
                    <a:pt x="2328" y="5718"/>
                  </a:cubicBezTo>
                  <a:cubicBezTo>
                    <a:pt x="1650" y="5237"/>
                    <a:pt x="2583" y="3931"/>
                    <a:pt x="2936" y="3489"/>
                  </a:cubicBezTo>
                  <a:cubicBezTo>
                    <a:pt x="3030" y="3360"/>
                    <a:pt x="2921" y="3297"/>
                    <a:pt x="2794" y="3297"/>
                  </a:cubicBezTo>
                  <a:cubicBezTo>
                    <a:pt x="2709" y="3297"/>
                    <a:pt x="2617" y="3325"/>
                    <a:pt x="2573" y="3381"/>
                  </a:cubicBezTo>
                  <a:cubicBezTo>
                    <a:pt x="2357" y="3665"/>
                    <a:pt x="2082" y="3931"/>
                    <a:pt x="1778" y="4127"/>
                  </a:cubicBezTo>
                  <a:cubicBezTo>
                    <a:pt x="1630" y="4223"/>
                    <a:pt x="1449" y="4319"/>
                    <a:pt x="1268" y="4319"/>
                  </a:cubicBezTo>
                  <a:cubicBezTo>
                    <a:pt x="1209" y="4319"/>
                    <a:pt x="1149" y="4308"/>
                    <a:pt x="1090" y="4284"/>
                  </a:cubicBezTo>
                  <a:cubicBezTo>
                    <a:pt x="874" y="4206"/>
                    <a:pt x="580" y="3891"/>
                    <a:pt x="599" y="3646"/>
                  </a:cubicBezTo>
                  <a:cubicBezTo>
                    <a:pt x="609" y="3243"/>
                    <a:pt x="1365" y="3125"/>
                    <a:pt x="1650" y="3076"/>
                  </a:cubicBezTo>
                  <a:cubicBezTo>
                    <a:pt x="1964" y="3008"/>
                    <a:pt x="2288" y="2968"/>
                    <a:pt x="2603" y="2949"/>
                  </a:cubicBezTo>
                  <a:cubicBezTo>
                    <a:pt x="2830" y="2930"/>
                    <a:pt x="2939" y="2663"/>
                    <a:pt x="2680" y="2663"/>
                  </a:cubicBezTo>
                  <a:cubicBezTo>
                    <a:pt x="2671" y="2663"/>
                    <a:pt x="2661" y="2663"/>
                    <a:pt x="2652" y="2664"/>
                  </a:cubicBezTo>
                  <a:cubicBezTo>
                    <a:pt x="2488" y="2678"/>
                    <a:pt x="2300" y="2690"/>
                    <a:pt x="2102" y="2690"/>
                  </a:cubicBezTo>
                  <a:cubicBezTo>
                    <a:pt x="1611" y="2690"/>
                    <a:pt x="1066" y="2617"/>
                    <a:pt x="737" y="2330"/>
                  </a:cubicBezTo>
                  <a:cubicBezTo>
                    <a:pt x="472" y="2085"/>
                    <a:pt x="531" y="1456"/>
                    <a:pt x="914" y="1338"/>
                  </a:cubicBezTo>
                  <a:cubicBezTo>
                    <a:pt x="961" y="1324"/>
                    <a:pt x="1011" y="1317"/>
                    <a:pt x="1062" y="1317"/>
                  </a:cubicBezTo>
                  <a:cubicBezTo>
                    <a:pt x="1427" y="1317"/>
                    <a:pt x="1873" y="1649"/>
                    <a:pt x="2131" y="1829"/>
                  </a:cubicBezTo>
                  <a:cubicBezTo>
                    <a:pt x="2416" y="2036"/>
                    <a:pt x="2691" y="2261"/>
                    <a:pt x="2936" y="2517"/>
                  </a:cubicBezTo>
                  <a:cubicBezTo>
                    <a:pt x="2966" y="2546"/>
                    <a:pt x="3015" y="2559"/>
                    <a:pt x="3069" y="2559"/>
                  </a:cubicBezTo>
                  <a:cubicBezTo>
                    <a:pt x="3228" y="2559"/>
                    <a:pt x="3434" y="2447"/>
                    <a:pt x="3339" y="2330"/>
                  </a:cubicBezTo>
                  <a:cubicBezTo>
                    <a:pt x="3162" y="2124"/>
                    <a:pt x="2995" y="1898"/>
                    <a:pt x="2858" y="1672"/>
                  </a:cubicBezTo>
                  <a:cubicBezTo>
                    <a:pt x="2681" y="1368"/>
                    <a:pt x="2406" y="847"/>
                    <a:pt x="2642" y="514"/>
                  </a:cubicBezTo>
                  <a:cubicBezTo>
                    <a:pt x="2752" y="355"/>
                    <a:pt x="2933" y="284"/>
                    <a:pt x="3117" y="284"/>
                  </a:cubicBezTo>
                  <a:close/>
                  <a:moveTo>
                    <a:pt x="3292" y="1"/>
                  </a:moveTo>
                  <a:cubicBezTo>
                    <a:pt x="3029" y="1"/>
                    <a:pt x="2756" y="79"/>
                    <a:pt x="2544" y="199"/>
                  </a:cubicBezTo>
                  <a:cubicBezTo>
                    <a:pt x="2072" y="465"/>
                    <a:pt x="2062" y="965"/>
                    <a:pt x="2249" y="1427"/>
                  </a:cubicBezTo>
                  <a:cubicBezTo>
                    <a:pt x="2249" y="1437"/>
                    <a:pt x="2259" y="1446"/>
                    <a:pt x="2259" y="1456"/>
                  </a:cubicBezTo>
                  <a:cubicBezTo>
                    <a:pt x="1929" y="1239"/>
                    <a:pt x="1541" y="1042"/>
                    <a:pt x="1147" y="1042"/>
                  </a:cubicBezTo>
                  <a:cubicBezTo>
                    <a:pt x="1059" y="1042"/>
                    <a:pt x="972" y="1052"/>
                    <a:pt x="884" y="1073"/>
                  </a:cubicBezTo>
                  <a:cubicBezTo>
                    <a:pt x="403" y="1181"/>
                    <a:pt x="1" y="1741"/>
                    <a:pt x="158" y="2232"/>
                  </a:cubicBezTo>
                  <a:cubicBezTo>
                    <a:pt x="305" y="2664"/>
                    <a:pt x="835" y="2811"/>
                    <a:pt x="1248" y="2890"/>
                  </a:cubicBezTo>
                  <a:cubicBezTo>
                    <a:pt x="923" y="2968"/>
                    <a:pt x="609" y="3086"/>
                    <a:pt x="383" y="3292"/>
                  </a:cubicBezTo>
                  <a:cubicBezTo>
                    <a:pt x="1" y="3646"/>
                    <a:pt x="197" y="4117"/>
                    <a:pt x="560" y="4402"/>
                  </a:cubicBezTo>
                  <a:cubicBezTo>
                    <a:pt x="742" y="4546"/>
                    <a:pt x="948" y="4604"/>
                    <a:pt x="1157" y="4604"/>
                  </a:cubicBezTo>
                  <a:cubicBezTo>
                    <a:pt x="1432" y="4604"/>
                    <a:pt x="1714" y="4502"/>
                    <a:pt x="1954" y="4363"/>
                  </a:cubicBezTo>
                  <a:lnTo>
                    <a:pt x="1954" y="4363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89" y="5919"/>
                    <a:pt x="2189" y="6125"/>
                    <a:pt x="2564" y="6125"/>
                  </a:cubicBezTo>
                  <a:cubicBezTo>
                    <a:pt x="2637" y="6125"/>
                    <a:pt x="2710" y="6117"/>
                    <a:pt x="2779" y="6101"/>
                  </a:cubicBezTo>
                  <a:cubicBezTo>
                    <a:pt x="3172" y="6012"/>
                    <a:pt x="3408" y="5688"/>
                    <a:pt x="3555" y="5335"/>
                  </a:cubicBezTo>
                  <a:cubicBezTo>
                    <a:pt x="3683" y="5502"/>
                    <a:pt x="3850" y="5619"/>
                    <a:pt x="4095" y="5669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7" y="5575"/>
                    <a:pt x="5313" y="5256"/>
                  </a:cubicBezTo>
                  <a:cubicBezTo>
                    <a:pt x="5430" y="5020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4" y="4586"/>
                    <a:pt x="5598" y="4634"/>
                    <a:pt x="5780" y="4634"/>
                  </a:cubicBezTo>
                  <a:cubicBezTo>
                    <a:pt x="5904" y="4634"/>
                    <a:pt x="6027" y="4611"/>
                    <a:pt x="6147" y="4559"/>
                  </a:cubicBezTo>
                  <a:cubicBezTo>
                    <a:pt x="6560" y="4392"/>
                    <a:pt x="6795" y="3803"/>
                    <a:pt x="6569" y="3400"/>
                  </a:cubicBezTo>
                  <a:cubicBezTo>
                    <a:pt x="6393" y="3086"/>
                    <a:pt x="6010" y="2968"/>
                    <a:pt x="5656" y="2919"/>
                  </a:cubicBezTo>
                  <a:cubicBezTo>
                    <a:pt x="5941" y="2801"/>
                    <a:pt x="6196" y="2654"/>
                    <a:pt x="6363" y="2438"/>
                  </a:cubicBezTo>
                  <a:cubicBezTo>
                    <a:pt x="6677" y="2036"/>
                    <a:pt x="6383" y="1525"/>
                    <a:pt x="6019" y="1270"/>
                  </a:cubicBezTo>
                  <a:cubicBezTo>
                    <a:pt x="5857" y="1155"/>
                    <a:pt x="5680" y="1107"/>
                    <a:pt x="5503" y="1107"/>
                  </a:cubicBezTo>
                  <a:cubicBezTo>
                    <a:pt x="5178" y="1107"/>
                    <a:pt x="4850" y="1270"/>
                    <a:pt x="4596" y="1486"/>
                  </a:cubicBezTo>
                  <a:cubicBezTo>
                    <a:pt x="4498" y="1564"/>
                    <a:pt x="4409" y="1653"/>
                    <a:pt x="4321" y="1751"/>
                  </a:cubicBezTo>
                  <a:cubicBezTo>
                    <a:pt x="4370" y="1221"/>
                    <a:pt x="4331" y="651"/>
                    <a:pt x="4007" y="288"/>
                  </a:cubicBezTo>
                  <a:cubicBezTo>
                    <a:pt x="3827" y="83"/>
                    <a:pt x="3564" y="1"/>
                    <a:pt x="3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3" name="Google Shape;4103;p21"/>
            <p:cNvSpPr/>
            <p:nvPr/>
          </p:nvSpPr>
          <p:spPr>
            <a:xfrm>
              <a:off x="7726102" y="3066175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59" y="282"/>
                  </a:moveTo>
                  <a:cubicBezTo>
                    <a:pt x="4251" y="282"/>
                    <a:pt x="4354" y="318"/>
                    <a:pt x="4468" y="399"/>
                  </a:cubicBezTo>
                  <a:cubicBezTo>
                    <a:pt x="5156" y="890"/>
                    <a:pt x="4213" y="2196"/>
                    <a:pt x="3870" y="2637"/>
                  </a:cubicBezTo>
                  <a:cubicBezTo>
                    <a:pt x="3770" y="2767"/>
                    <a:pt x="3877" y="2829"/>
                    <a:pt x="4002" y="2829"/>
                  </a:cubicBezTo>
                  <a:cubicBezTo>
                    <a:pt x="4087" y="2829"/>
                    <a:pt x="4180" y="2801"/>
                    <a:pt x="4223" y="2745"/>
                  </a:cubicBezTo>
                  <a:cubicBezTo>
                    <a:pt x="4449" y="2461"/>
                    <a:pt x="4714" y="2196"/>
                    <a:pt x="5018" y="1999"/>
                  </a:cubicBezTo>
                  <a:cubicBezTo>
                    <a:pt x="5175" y="1895"/>
                    <a:pt x="5354" y="1802"/>
                    <a:pt x="5539" y="1802"/>
                  </a:cubicBezTo>
                  <a:cubicBezTo>
                    <a:pt x="5597" y="1802"/>
                    <a:pt x="5656" y="1811"/>
                    <a:pt x="5715" y="1832"/>
                  </a:cubicBezTo>
                  <a:cubicBezTo>
                    <a:pt x="5931" y="1921"/>
                    <a:pt x="6216" y="2235"/>
                    <a:pt x="6206" y="2480"/>
                  </a:cubicBezTo>
                  <a:cubicBezTo>
                    <a:pt x="6187" y="2883"/>
                    <a:pt x="5431" y="2991"/>
                    <a:pt x="5146" y="3050"/>
                  </a:cubicBezTo>
                  <a:cubicBezTo>
                    <a:pt x="4832" y="3119"/>
                    <a:pt x="4508" y="3158"/>
                    <a:pt x="4194" y="3177"/>
                  </a:cubicBezTo>
                  <a:cubicBezTo>
                    <a:pt x="3972" y="3187"/>
                    <a:pt x="3854" y="3462"/>
                    <a:pt x="4130" y="3462"/>
                  </a:cubicBezTo>
                  <a:cubicBezTo>
                    <a:pt x="4135" y="3462"/>
                    <a:pt x="4139" y="3462"/>
                    <a:pt x="4144" y="3462"/>
                  </a:cubicBezTo>
                  <a:cubicBezTo>
                    <a:pt x="4317" y="3448"/>
                    <a:pt x="4516" y="3435"/>
                    <a:pt x="4723" y="3435"/>
                  </a:cubicBezTo>
                  <a:cubicBezTo>
                    <a:pt x="5212" y="3435"/>
                    <a:pt x="5742" y="3506"/>
                    <a:pt x="6059" y="3796"/>
                  </a:cubicBezTo>
                  <a:cubicBezTo>
                    <a:pt x="6334" y="4042"/>
                    <a:pt x="6265" y="4660"/>
                    <a:pt x="5892" y="4778"/>
                  </a:cubicBezTo>
                  <a:cubicBezTo>
                    <a:pt x="5840" y="4795"/>
                    <a:pt x="5786" y="4802"/>
                    <a:pt x="5729" y="4802"/>
                  </a:cubicBezTo>
                  <a:cubicBezTo>
                    <a:pt x="5361" y="4802"/>
                    <a:pt x="4922" y="4476"/>
                    <a:pt x="4675" y="4297"/>
                  </a:cubicBezTo>
                  <a:cubicBezTo>
                    <a:pt x="4380" y="4091"/>
                    <a:pt x="4105" y="3855"/>
                    <a:pt x="3860" y="3609"/>
                  </a:cubicBezTo>
                  <a:cubicBezTo>
                    <a:pt x="3830" y="3579"/>
                    <a:pt x="3781" y="3567"/>
                    <a:pt x="3726" y="3567"/>
                  </a:cubicBezTo>
                  <a:cubicBezTo>
                    <a:pt x="3567" y="3567"/>
                    <a:pt x="3364" y="3676"/>
                    <a:pt x="3467" y="3786"/>
                  </a:cubicBezTo>
                  <a:cubicBezTo>
                    <a:pt x="3644" y="3992"/>
                    <a:pt x="3801" y="4218"/>
                    <a:pt x="3938" y="4454"/>
                  </a:cubicBezTo>
                  <a:cubicBezTo>
                    <a:pt x="4115" y="4748"/>
                    <a:pt x="4390" y="5279"/>
                    <a:pt x="4154" y="5613"/>
                  </a:cubicBezTo>
                  <a:cubicBezTo>
                    <a:pt x="4046" y="5768"/>
                    <a:pt x="3869" y="5838"/>
                    <a:pt x="3687" y="5838"/>
                  </a:cubicBezTo>
                  <a:cubicBezTo>
                    <a:pt x="3457" y="5838"/>
                    <a:pt x="3219" y="5726"/>
                    <a:pt x="3104" y="5534"/>
                  </a:cubicBezTo>
                  <a:cubicBezTo>
                    <a:pt x="2907" y="5210"/>
                    <a:pt x="2907" y="4758"/>
                    <a:pt x="2927" y="4395"/>
                  </a:cubicBezTo>
                  <a:cubicBezTo>
                    <a:pt x="2947" y="4120"/>
                    <a:pt x="2976" y="3845"/>
                    <a:pt x="3045" y="3580"/>
                  </a:cubicBezTo>
                  <a:cubicBezTo>
                    <a:pt x="3066" y="3492"/>
                    <a:pt x="3003" y="3459"/>
                    <a:pt x="2919" y="3459"/>
                  </a:cubicBezTo>
                  <a:cubicBezTo>
                    <a:pt x="2806" y="3459"/>
                    <a:pt x="2656" y="3518"/>
                    <a:pt x="2623" y="3580"/>
                  </a:cubicBezTo>
                  <a:cubicBezTo>
                    <a:pt x="2436" y="3904"/>
                    <a:pt x="2210" y="4228"/>
                    <a:pt x="1925" y="4474"/>
                  </a:cubicBezTo>
                  <a:cubicBezTo>
                    <a:pt x="1784" y="4599"/>
                    <a:pt x="1611" y="4725"/>
                    <a:pt x="1417" y="4725"/>
                  </a:cubicBezTo>
                  <a:cubicBezTo>
                    <a:pt x="1368" y="4725"/>
                    <a:pt x="1319" y="4717"/>
                    <a:pt x="1267" y="4699"/>
                  </a:cubicBezTo>
                  <a:cubicBezTo>
                    <a:pt x="1032" y="4621"/>
                    <a:pt x="767" y="4316"/>
                    <a:pt x="737" y="4051"/>
                  </a:cubicBezTo>
                  <a:cubicBezTo>
                    <a:pt x="649" y="3384"/>
                    <a:pt x="2033" y="3266"/>
                    <a:pt x="2485" y="3227"/>
                  </a:cubicBezTo>
                  <a:cubicBezTo>
                    <a:pt x="2703" y="3198"/>
                    <a:pt x="2820" y="2941"/>
                    <a:pt x="2554" y="2941"/>
                  </a:cubicBezTo>
                  <a:cubicBezTo>
                    <a:pt x="2545" y="2941"/>
                    <a:pt x="2535" y="2941"/>
                    <a:pt x="2524" y="2942"/>
                  </a:cubicBezTo>
                  <a:cubicBezTo>
                    <a:pt x="2426" y="2952"/>
                    <a:pt x="2318" y="2961"/>
                    <a:pt x="2200" y="2971"/>
                  </a:cubicBezTo>
                  <a:cubicBezTo>
                    <a:pt x="2088" y="2980"/>
                    <a:pt x="1964" y="2986"/>
                    <a:pt x="1836" y="2986"/>
                  </a:cubicBezTo>
                  <a:cubicBezTo>
                    <a:pt x="1258" y="2986"/>
                    <a:pt x="596" y="2864"/>
                    <a:pt x="580" y="2333"/>
                  </a:cubicBezTo>
                  <a:cubicBezTo>
                    <a:pt x="570" y="2146"/>
                    <a:pt x="659" y="1822"/>
                    <a:pt x="875" y="1783"/>
                  </a:cubicBezTo>
                  <a:cubicBezTo>
                    <a:pt x="895" y="1780"/>
                    <a:pt x="915" y="1778"/>
                    <a:pt x="936" y="1778"/>
                  </a:cubicBezTo>
                  <a:cubicBezTo>
                    <a:pt x="1143" y="1778"/>
                    <a:pt x="1392" y="1940"/>
                    <a:pt x="1552" y="2038"/>
                  </a:cubicBezTo>
                  <a:cubicBezTo>
                    <a:pt x="1857" y="2225"/>
                    <a:pt x="2151" y="2461"/>
                    <a:pt x="2406" y="2716"/>
                  </a:cubicBezTo>
                  <a:cubicBezTo>
                    <a:pt x="2438" y="2745"/>
                    <a:pt x="2486" y="2757"/>
                    <a:pt x="2537" y="2757"/>
                  </a:cubicBezTo>
                  <a:cubicBezTo>
                    <a:pt x="2645" y="2757"/>
                    <a:pt x="2772" y="2704"/>
                    <a:pt x="2819" y="2637"/>
                  </a:cubicBezTo>
                  <a:cubicBezTo>
                    <a:pt x="2839" y="2608"/>
                    <a:pt x="2839" y="2569"/>
                    <a:pt x="2809" y="2529"/>
                  </a:cubicBezTo>
                  <a:cubicBezTo>
                    <a:pt x="2603" y="2333"/>
                    <a:pt x="2416" y="2117"/>
                    <a:pt x="2249" y="1891"/>
                  </a:cubicBezTo>
                  <a:cubicBezTo>
                    <a:pt x="2092" y="1665"/>
                    <a:pt x="1660" y="1076"/>
                    <a:pt x="1955" y="821"/>
                  </a:cubicBezTo>
                  <a:cubicBezTo>
                    <a:pt x="2038" y="747"/>
                    <a:pt x="2173" y="718"/>
                    <a:pt x="2310" y="718"/>
                  </a:cubicBezTo>
                  <a:cubicBezTo>
                    <a:pt x="2446" y="718"/>
                    <a:pt x="2583" y="747"/>
                    <a:pt x="2672" y="791"/>
                  </a:cubicBezTo>
                  <a:cubicBezTo>
                    <a:pt x="2848" y="890"/>
                    <a:pt x="2937" y="1066"/>
                    <a:pt x="2986" y="1263"/>
                  </a:cubicBezTo>
                  <a:cubicBezTo>
                    <a:pt x="3015" y="1381"/>
                    <a:pt x="3025" y="1508"/>
                    <a:pt x="3025" y="1636"/>
                  </a:cubicBezTo>
                  <a:cubicBezTo>
                    <a:pt x="3005" y="1764"/>
                    <a:pt x="2986" y="1901"/>
                    <a:pt x="2976" y="2029"/>
                  </a:cubicBezTo>
                  <a:cubicBezTo>
                    <a:pt x="2976" y="2119"/>
                    <a:pt x="3047" y="2156"/>
                    <a:pt x="3133" y="2156"/>
                  </a:cubicBezTo>
                  <a:cubicBezTo>
                    <a:pt x="3250" y="2156"/>
                    <a:pt x="3395" y="2086"/>
                    <a:pt x="3418" y="1989"/>
                  </a:cubicBezTo>
                  <a:cubicBezTo>
                    <a:pt x="3447" y="1852"/>
                    <a:pt x="3457" y="1705"/>
                    <a:pt x="3457" y="1567"/>
                  </a:cubicBezTo>
                  <a:cubicBezTo>
                    <a:pt x="3538" y="1027"/>
                    <a:pt x="3737" y="282"/>
                    <a:pt x="4159" y="282"/>
                  </a:cubicBezTo>
                  <a:close/>
                  <a:moveTo>
                    <a:pt x="4241" y="1"/>
                  </a:moveTo>
                  <a:cubicBezTo>
                    <a:pt x="4165" y="1"/>
                    <a:pt x="4089" y="9"/>
                    <a:pt x="4017" y="26"/>
                  </a:cubicBezTo>
                  <a:cubicBezTo>
                    <a:pt x="3624" y="114"/>
                    <a:pt x="3388" y="438"/>
                    <a:pt x="3241" y="791"/>
                  </a:cubicBezTo>
                  <a:cubicBezTo>
                    <a:pt x="3123" y="625"/>
                    <a:pt x="2947" y="507"/>
                    <a:pt x="2711" y="458"/>
                  </a:cubicBezTo>
                  <a:cubicBezTo>
                    <a:pt x="2629" y="443"/>
                    <a:pt x="2538" y="435"/>
                    <a:pt x="2442" y="435"/>
                  </a:cubicBezTo>
                  <a:cubicBezTo>
                    <a:pt x="2076" y="435"/>
                    <a:pt x="1647" y="551"/>
                    <a:pt x="1484" y="870"/>
                  </a:cubicBezTo>
                  <a:cubicBezTo>
                    <a:pt x="1366" y="1106"/>
                    <a:pt x="1444" y="1381"/>
                    <a:pt x="1572" y="1616"/>
                  </a:cubicBezTo>
                  <a:cubicBezTo>
                    <a:pt x="1391" y="1541"/>
                    <a:pt x="1204" y="1493"/>
                    <a:pt x="1020" y="1493"/>
                  </a:cubicBezTo>
                  <a:cubicBezTo>
                    <a:pt x="894" y="1493"/>
                    <a:pt x="769" y="1515"/>
                    <a:pt x="649" y="1567"/>
                  </a:cubicBezTo>
                  <a:cubicBezTo>
                    <a:pt x="237" y="1734"/>
                    <a:pt x="1" y="2323"/>
                    <a:pt x="227" y="2726"/>
                  </a:cubicBezTo>
                  <a:cubicBezTo>
                    <a:pt x="403" y="3040"/>
                    <a:pt x="786" y="3158"/>
                    <a:pt x="1140" y="3207"/>
                  </a:cubicBezTo>
                  <a:cubicBezTo>
                    <a:pt x="855" y="3315"/>
                    <a:pt x="610" y="3472"/>
                    <a:pt x="433" y="3688"/>
                  </a:cubicBezTo>
                  <a:cubicBezTo>
                    <a:pt x="119" y="4091"/>
                    <a:pt x="413" y="4591"/>
                    <a:pt x="777" y="4856"/>
                  </a:cubicBezTo>
                  <a:cubicBezTo>
                    <a:pt x="939" y="4971"/>
                    <a:pt x="1116" y="5019"/>
                    <a:pt x="1293" y="5019"/>
                  </a:cubicBezTo>
                  <a:cubicBezTo>
                    <a:pt x="1618" y="5019"/>
                    <a:pt x="1946" y="4857"/>
                    <a:pt x="2200" y="4640"/>
                  </a:cubicBezTo>
                  <a:cubicBezTo>
                    <a:pt x="2298" y="4562"/>
                    <a:pt x="2397" y="4474"/>
                    <a:pt x="2485" y="4375"/>
                  </a:cubicBezTo>
                  <a:lnTo>
                    <a:pt x="2485" y="4375"/>
                  </a:lnTo>
                  <a:cubicBezTo>
                    <a:pt x="2426" y="4906"/>
                    <a:pt x="2475" y="5475"/>
                    <a:pt x="2789" y="5838"/>
                  </a:cubicBezTo>
                  <a:cubicBezTo>
                    <a:pt x="2974" y="6043"/>
                    <a:pt x="3237" y="6126"/>
                    <a:pt x="3507" y="6126"/>
                  </a:cubicBezTo>
                  <a:cubicBezTo>
                    <a:pt x="3770" y="6126"/>
                    <a:pt x="4040" y="6048"/>
                    <a:pt x="4252" y="5927"/>
                  </a:cubicBezTo>
                  <a:cubicBezTo>
                    <a:pt x="4734" y="5662"/>
                    <a:pt x="4743" y="5161"/>
                    <a:pt x="4557" y="4699"/>
                  </a:cubicBezTo>
                  <a:cubicBezTo>
                    <a:pt x="4547" y="4690"/>
                    <a:pt x="4547" y="4680"/>
                    <a:pt x="4537" y="4660"/>
                  </a:cubicBezTo>
                  <a:lnTo>
                    <a:pt x="4537" y="4660"/>
                  </a:lnTo>
                  <a:cubicBezTo>
                    <a:pt x="4869" y="4878"/>
                    <a:pt x="5266" y="5083"/>
                    <a:pt x="5665" y="5083"/>
                  </a:cubicBezTo>
                  <a:cubicBezTo>
                    <a:pt x="5751" y="5083"/>
                    <a:pt x="5837" y="5074"/>
                    <a:pt x="5922" y="5053"/>
                  </a:cubicBezTo>
                  <a:cubicBezTo>
                    <a:pt x="6393" y="4945"/>
                    <a:pt x="6796" y="4385"/>
                    <a:pt x="6638" y="3894"/>
                  </a:cubicBezTo>
                  <a:cubicBezTo>
                    <a:pt x="6501" y="3462"/>
                    <a:pt x="5971" y="3305"/>
                    <a:pt x="5558" y="3236"/>
                  </a:cubicBezTo>
                  <a:cubicBezTo>
                    <a:pt x="5873" y="3158"/>
                    <a:pt x="6187" y="3040"/>
                    <a:pt x="6422" y="2834"/>
                  </a:cubicBezTo>
                  <a:cubicBezTo>
                    <a:pt x="6805" y="2480"/>
                    <a:pt x="6599" y="2009"/>
                    <a:pt x="6236" y="1714"/>
                  </a:cubicBezTo>
                  <a:cubicBezTo>
                    <a:pt x="6060" y="1577"/>
                    <a:pt x="5860" y="1520"/>
                    <a:pt x="5655" y="1520"/>
                  </a:cubicBezTo>
                  <a:cubicBezTo>
                    <a:pt x="5379" y="1520"/>
                    <a:pt x="5094" y="1623"/>
                    <a:pt x="4851" y="1764"/>
                  </a:cubicBezTo>
                  <a:cubicBezTo>
                    <a:pt x="5028" y="1400"/>
                    <a:pt x="5205" y="968"/>
                    <a:pt x="5107" y="585"/>
                  </a:cubicBezTo>
                  <a:cubicBezTo>
                    <a:pt x="5009" y="201"/>
                    <a:pt x="4618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4" name="Google Shape;4104;p21"/>
            <p:cNvSpPr/>
            <p:nvPr/>
          </p:nvSpPr>
          <p:spPr>
            <a:xfrm>
              <a:off x="8066015" y="3057692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22" y="284"/>
                  </a:moveTo>
                  <a:cubicBezTo>
                    <a:pt x="3350" y="284"/>
                    <a:pt x="3583" y="393"/>
                    <a:pt x="3703" y="582"/>
                  </a:cubicBezTo>
                  <a:cubicBezTo>
                    <a:pt x="3899" y="916"/>
                    <a:pt x="3899" y="1358"/>
                    <a:pt x="3879" y="1731"/>
                  </a:cubicBezTo>
                  <a:cubicBezTo>
                    <a:pt x="3860" y="2006"/>
                    <a:pt x="3820" y="2281"/>
                    <a:pt x="3762" y="2546"/>
                  </a:cubicBezTo>
                  <a:cubicBezTo>
                    <a:pt x="3741" y="2634"/>
                    <a:pt x="3804" y="2667"/>
                    <a:pt x="3888" y="2667"/>
                  </a:cubicBezTo>
                  <a:cubicBezTo>
                    <a:pt x="4000" y="2667"/>
                    <a:pt x="4150" y="2608"/>
                    <a:pt x="4184" y="2546"/>
                  </a:cubicBezTo>
                  <a:cubicBezTo>
                    <a:pt x="4360" y="2212"/>
                    <a:pt x="4596" y="1898"/>
                    <a:pt x="4881" y="1653"/>
                  </a:cubicBezTo>
                  <a:cubicBezTo>
                    <a:pt x="5024" y="1526"/>
                    <a:pt x="5198" y="1392"/>
                    <a:pt x="5390" y="1392"/>
                  </a:cubicBezTo>
                  <a:cubicBezTo>
                    <a:pt x="5435" y="1392"/>
                    <a:pt x="5482" y="1400"/>
                    <a:pt x="5529" y="1417"/>
                  </a:cubicBezTo>
                  <a:cubicBezTo>
                    <a:pt x="5774" y="1505"/>
                    <a:pt x="6030" y="1810"/>
                    <a:pt x="6069" y="2065"/>
                  </a:cubicBezTo>
                  <a:cubicBezTo>
                    <a:pt x="6157" y="2733"/>
                    <a:pt x="4763" y="2860"/>
                    <a:pt x="4321" y="2900"/>
                  </a:cubicBezTo>
                  <a:cubicBezTo>
                    <a:pt x="4103" y="2919"/>
                    <a:pt x="3985" y="3185"/>
                    <a:pt x="4244" y="3185"/>
                  </a:cubicBezTo>
                  <a:cubicBezTo>
                    <a:pt x="4253" y="3185"/>
                    <a:pt x="4262" y="3185"/>
                    <a:pt x="4272" y="3184"/>
                  </a:cubicBezTo>
                  <a:cubicBezTo>
                    <a:pt x="4370" y="3175"/>
                    <a:pt x="4488" y="3165"/>
                    <a:pt x="4596" y="3145"/>
                  </a:cubicBezTo>
                  <a:cubicBezTo>
                    <a:pt x="4702" y="3138"/>
                    <a:pt x="4819" y="3134"/>
                    <a:pt x="4939" y="3134"/>
                  </a:cubicBezTo>
                  <a:cubicBezTo>
                    <a:pt x="5529" y="3134"/>
                    <a:pt x="6210" y="3247"/>
                    <a:pt x="6226" y="3793"/>
                  </a:cubicBezTo>
                  <a:cubicBezTo>
                    <a:pt x="6226" y="3980"/>
                    <a:pt x="6148" y="4304"/>
                    <a:pt x="5931" y="4343"/>
                  </a:cubicBezTo>
                  <a:cubicBezTo>
                    <a:pt x="5911" y="4347"/>
                    <a:pt x="5891" y="4348"/>
                    <a:pt x="5870" y="4348"/>
                  </a:cubicBezTo>
                  <a:cubicBezTo>
                    <a:pt x="5664" y="4348"/>
                    <a:pt x="5414" y="4186"/>
                    <a:pt x="5254" y="4088"/>
                  </a:cubicBezTo>
                  <a:cubicBezTo>
                    <a:pt x="4950" y="3901"/>
                    <a:pt x="4655" y="3665"/>
                    <a:pt x="4400" y="3410"/>
                  </a:cubicBezTo>
                  <a:cubicBezTo>
                    <a:pt x="4368" y="3378"/>
                    <a:pt x="4319" y="3365"/>
                    <a:pt x="4267" y="3365"/>
                  </a:cubicBezTo>
                  <a:cubicBezTo>
                    <a:pt x="4156" y="3365"/>
                    <a:pt x="4027" y="3422"/>
                    <a:pt x="3987" y="3489"/>
                  </a:cubicBezTo>
                  <a:cubicBezTo>
                    <a:pt x="3968" y="3518"/>
                    <a:pt x="3968" y="3557"/>
                    <a:pt x="3997" y="3587"/>
                  </a:cubicBezTo>
                  <a:cubicBezTo>
                    <a:pt x="4203" y="3793"/>
                    <a:pt x="4390" y="4009"/>
                    <a:pt x="4547" y="4235"/>
                  </a:cubicBezTo>
                  <a:cubicBezTo>
                    <a:pt x="4714" y="4451"/>
                    <a:pt x="5146" y="5040"/>
                    <a:pt x="4851" y="5305"/>
                  </a:cubicBezTo>
                  <a:cubicBezTo>
                    <a:pt x="4770" y="5377"/>
                    <a:pt x="4638" y="5407"/>
                    <a:pt x="4505" y="5407"/>
                  </a:cubicBezTo>
                  <a:cubicBezTo>
                    <a:pt x="4366" y="5407"/>
                    <a:pt x="4225" y="5375"/>
                    <a:pt x="4135" y="5325"/>
                  </a:cubicBezTo>
                  <a:cubicBezTo>
                    <a:pt x="3958" y="5237"/>
                    <a:pt x="3860" y="5050"/>
                    <a:pt x="3820" y="4863"/>
                  </a:cubicBezTo>
                  <a:cubicBezTo>
                    <a:pt x="3791" y="4746"/>
                    <a:pt x="3781" y="4618"/>
                    <a:pt x="3781" y="4490"/>
                  </a:cubicBezTo>
                  <a:cubicBezTo>
                    <a:pt x="3801" y="4363"/>
                    <a:pt x="3820" y="4225"/>
                    <a:pt x="3820" y="4098"/>
                  </a:cubicBezTo>
                  <a:cubicBezTo>
                    <a:pt x="3825" y="4007"/>
                    <a:pt x="3754" y="3970"/>
                    <a:pt x="3669" y="3970"/>
                  </a:cubicBezTo>
                  <a:cubicBezTo>
                    <a:pt x="3551" y="3970"/>
                    <a:pt x="3405" y="4040"/>
                    <a:pt x="3388" y="4137"/>
                  </a:cubicBezTo>
                  <a:cubicBezTo>
                    <a:pt x="3359" y="4274"/>
                    <a:pt x="3339" y="4412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8"/>
                    <a:pt x="2328" y="5727"/>
                  </a:cubicBezTo>
                  <a:cubicBezTo>
                    <a:pt x="1650" y="5237"/>
                    <a:pt x="2583" y="3931"/>
                    <a:pt x="2937" y="3489"/>
                  </a:cubicBezTo>
                  <a:cubicBezTo>
                    <a:pt x="3036" y="3360"/>
                    <a:pt x="2929" y="3297"/>
                    <a:pt x="2804" y="3297"/>
                  </a:cubicBezTo>
                  <a:cubicBezTo>
                    <a:pt x="2719" y="3297"/>
                    <a:pt x="2627" y="3325"/>
                    <a:pt x="2583" y="3381"/>
                  </a:cubicBezTo>
                  <a:cubicBezTo>
                    <a:pt x="2357" y="3665"/>
                    <a:pt x="2082" y="3931"/>
                    <a:pt x="1788" y="4127"/>
                  </a:cubicBezTo>
                  <a:cubicBezTo>
                    <a:pt x="1633" y="4223"/>
                    <a:pt x="1456" y="4319"/>
                    <a:pt x="1273" y="4319"/>
                  </a:cubicBezTo>
                  <a:cubicBezTo>
                    <a:pt x="1213" y="4319"/>
                    <a:pt x="1152" y="4308"/>
                    <a:pt x="1091" y="4284"/>
                  </a:cubicBezTo>
                  <a:cubicBezTo>
                    <a:pt x="875" y="4206"/>
                    <a:pt x="590" y="3891"/>
                    <a:pt x="600" y="3646"/>
                  </a:cubicBezTo>
                  <a:cubicBezTo>
                    <a:pt x="619" y="3243"/>
                    <a:pt x="1366" y="3125"/>
                    <a:pt x="1660" y="3076"/>
                  </a:cubicBezTo>
                  <a:cubicBezTo>
                    <a:pt x="1974" y="3008"/>
                    <a:pt x="2289" y="2968"/>
                    <a:pt x="2613" y="2949"/>
                  </a:cubicBezTo>
                  <a:cubicBezTo>
                    <a:pt x="2835" y="2929"/>
                    <a:pt x="2952" y="2664"/>
                    <a:pt x="2668" y="2664"/>
                  </a:cubicBezTo>
                  <a:cubicBezTo>
                    <a:pt x="2663" y="2664"/>
                    <a:pt x="2657" y="2664"/>
                    <a:pt x="2652" y="2664"/>
                  </a:cubicBezTo>
                  <a:cubicBezTo>
                    <a:pt x="2489" y="2678"/>
                    <a:pt x="2300" y="2690"/>
                    <a:pt x="2103" y="2690"/>
                  </a:cubicBezTo>
                  <a:cubicBezTo>
                    <a:pt x="1612" y="2690"/>
                    <a:pt x="1069" y="2617"/>
                    <a:pt x="747" y="2330"/>
                  </a:cubicBezTo>
                  <a:cubicBezTo>
                    <a:pt x="472" y="2085"/>
                    <a:pt x="541" y="1456"/>
                    <a:pt x="914" y="1338"/>
                  </a:cubicBezTo>
                  <a:cubicBezTo>
                    <a:pt x="961" y="1324"/>
                    <a:pt x="1011" y="1317"/>
                    <a:pt x="1063" y="1317"/>
                  </a:cubicBezTo>
                  <a:cubicBezTo>
                    <a:pt x="1429" y="1317"/>
                    <a:pt x="1882" y="1649"/>
                    <a:pt x="2132" y="1829"/>
                  </a:cubicBezTo>
                  <a:cubicBezTo>
                    <a:pt x="2416" y="2036"/>
                    <a:pt x="2691" y="2261"/>
                    <a:pt x="2937" y="2517"/>
                  </a:cubicBezTo>
                  <a:cubicBezTo>
                    <a:pt x="2969" y="2546"/>
                    <a:pt x="3020" y="2559"/>
                    <a:pt x="3075" y="2559"/>
                  </a:cubicBezTo>
                  <a:cubicBezTo>
                    <a:pt x="3238" y="2559"/>
                    <a:pt x="3442" y="2447"/>
                    <a:pt x="3339" y="2330"/>
                  </a:cubicBezTo>
                  <a:cubicBezTo>
                    <a:pt x="3163" y="2124"/>
                    <a:pt x="3005" y="1898"/>
                    <a:pt x="2868" y="1672"/>
                  </a:cubicBezTo>
                  <a:cubicBezTo>
                    <a:pt x="2691" y="1368"/>
                    <a:pt x="2406" y="847"/>
                    <a:pt x="2642" y="514"/>
                  </a:cubicBezTo>
                  <a:cubicBezTo>
                    <a:pt x="2756" y="355"/>
                    <a:pt x="2938" y="284"/>
                    <a:pt x="3122" y="284"/>
                  </a:cubicBezTo>
                  <a:close/>
                  <a:moveTo>
                    <a:pt x="3294" y="1"/>
                  </a:moveTo>
                  <a:cubicBezTo>
                    <a:pt x="3031" y="1"/>
                    <a:pt x="2762" y="79"/>
                    <a:pt x="2554" y="199"/>
                  </a:cubicBezTo>
                  <a:cubicBezTo>
                    <a:pt x="2073" y="465"/>
                    <a:pt x="2063" y="965"/>
                    <a:pt x="2249" y="1427"/>
                  </a:cubicBezTo>
                  <a:cubicBezTo>
                    <a:pt x="2249" y="1437"/>
                    <a:pt x="2259" y="1446"/>
                    <a:pt x="2269" y="1456"/>
                  </a:cubicBezTo>
                  <a:cubicBezTo>
                    <a:pt x="1927" y="1236"/>
                    <a:pt x="1531" y="1037"/>
                    <a:pt x="1131" y="1037"/>
                  </a:cubicBezTo>
                  <a:cubicBezTo>
                    <a:pt x="1049" y="1037"/>
                    <a:pt x="967" y="1045"/>
                    <a:pt x="885" y="1063"/>
                  </a:cubicBezTo>
                  <a:cubicBezTo>
                    <a:pt x="413" y="1181"/>
                    <a:pt x="11" y="1741"/>
                    <a:pt x="168" y="2232"/>
                  </a:cubicBezTo>
                  <a:cubicBezTo>
                    <a:pt x="305" y="2664"/>
                    <a:pt x="835" y="2811"/>
                    <a:pt x="1248" y="2890"/>
                  </a:cubicBezTo>
                  <a:cubicBezTo>
                    <a:pt x="934" y="2968"/>
                    <a:pt x="619" y="3086"/>
                    <a:pt x="384" y="3292"/>
                  </a:cubicBezTo>
                  <a:cubicBezTo>
                    <a:pt x="1" y="3646"/>
                    <a:pt x="207" y="4117"/>
                    <a:pt x="570" y="4402"/>
                  </a:cubicBezTo>
                  <a:cubicBezTo>
                    <a:pt x="748" y="4546"/>
                    <a:pt x="951" y="4604"/>
                    <a:pt x="1159" y="4604"/>
                  </a:cubicBezTo>
                  <a:cubicBezTo>
                    <a:pt x="1433" y="4604"/>
                    <a:pt x="1715" y="4502"/>
                    <a:pt x="1955" y="4363"/>
                  </a:cubicBezTo>
                  <a:lnTo>
                    <a:pt x="1955" y="4363"/>
                  </a:lnTo>
                  <a:cubicBezTo>
                    <a:pt x="1768" y="4716"/>
                    <a:pt x="1601" y="5148"/>
                    <a:pt x="1700" y="5541"/>
                  </a:cubicBezTo>
                  <a:cubicBezTo>
                    <a:pt x="1790" y="5919"/>
                    <a:pt x="2189" y="6125"/>
                    <a:pt x="2564" y="6125"/>
                  </a:cubicBezTo>
                  <a:cubicBezTo>
                    <a:pt x="2638" y="6125"/>
                    <a:pt x="2710" y="6117"/>
                    <a:pt x="2780" y="6101"/>
                  </a:cubicBezTo>
                  <a:cubicBezTo>
                    <a:pt x="3182" y="6012"/>
                    <a:pt x="3418" y="5688"/>
                    <a:pt x="3565" y="5335"/>
                  </a:cubicBezTo>
                  <a:cubicBezTo>
                    <a:pt x="3683" y="5502"/>
                    <a:pt x="3850" y="5619"/>
                    <a:pt x="4095" y="5669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1" y="5691"/>
                    <a:pt x="5159" y="5575"/>
                    <a:pt x="5323" y="5256"/>
                  </a:cubicBezTo>
                  <a:cubicBezTo>
                    <a:pt x="5441" y="5020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5" y="4586"/>
                    <a:pt x="5599" y="4634"/>
                    <a:pt x="5782" y="4634"/>
                  </a:cubicBezTo>
                  <a:cubicBezTo>
                    <a:pt x="5908" y="4634"/>
                    <a:pt x="6033" y="4611"/>
                    <a:pt x="6157" y="4559"/>
                  </a:cubicBezTo>
                  <a:cubicBezTo>
                    <a:pt x="6560" y="4392"/>
                    <a:pt x="6805" y="3803"/>
                    <a:pt x="6580" y="3400"/>
                  </a:cubicBezTo>
                  <a:cubicBezTo>
                    <a:pt x="6393" y="3086"/>
                    <a:pt x="6010" y="2968"/>
                    <a:pt x="5657" y="2919"/>
                  </a:cubicBezTo>
                  <a:cubicBezTo>
                    <a:pt x="5941" y="2801"/>
                    <a:pt x="6197" y="2654"/>
                    <a:pt x="6364" y="2438"/>
                  </a:cubicBezTo>
                  <a:cubicBezTo>
                    <a:pt x="6678" y="2036"/>
                    <a:pt x="6383" y="1525"/>
                    <a:pt x="6020" y="1270"/>
                  </a:cubicBezTo>
                  <a:cubicBezTo>
                    <a:pt x="5857" y="1155"/>
                    <a:pt x="5682" y="1107"/>
                    <a:pt x="5506" y="1107"/>
                  </a:cubicBezTo>
                  <a:cubicBezTo>
                    <a:pt x="5183" y="1107"/>
                    <a:pt x="4857" y="1270"/>
                    <a:pt x="4596" y="1486"/>
                  </a:cubicBezTo>
                  <a:cubicBezTo>
                    <a:pt x="4498" y="1564"/>
                    <a:pt x="4410" y="1653"/>
                    <a:pt x="4321" y="1751"/>
                  </a:cubicBezTo>
                  <a:cubicBezTo>
                    <a:pt x="4370" y="1221"/>
                    <a:pt x="4331" y="651"/>
                    <a:pt x="4007" y="288"/>
                  </a:cubicBezTo>
                  <a:cubicBezTo>
                    <a:pt x="3828" y="83"/>
                    <a:pt x="3565" y="1"/>
                    <a:pt x="32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5" name="Google Shape;4105;p21"/>
            <p:cNvSpPr/>
            <p:nvPr/>
          </p:nvSpPr>
          <p:spPr>
            <a:xfrm>
              <a:off x="8405335" y="3066175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8" y="282"/>
                  </a:moveTo>
                  <a:cubicBezTo>
                    <a:pt x="4261" y="282"/>
                    <a:pt x="4363" y="318"/>
                    <a:pt x="4478" y="399"/>
                  </a:cubicBezTo>
                  <a:cubicBezTo>
                    <a:pt x="5155" y="890"/>
                    <a:pt x="4222" y="2196"/>
                    <a:pt x="3869" y="2637"/>
                  </a:cubicBezTo>
                  <a:cubicBezTo>
                    <a:pt x="3769" y="2767"/>
                    <a:pt x="3876" y="2829"/>
                    <a:pt x="4002" y="2829"/>
                  </a:cubicBezTo>
                  <a:cubicBezTo>
                    <a:pt x="4086" y="2829"/>
                    <a:pt x="4179" y="2801"/>
                    <a:pt x="4222" y="2745"/>
                  </a:cubicBezTo>
                  <a:cubicBezTo>
                    <a:pt x="4448" y="2461"/>
                    <a:pt x="4723" y="2196"/>
                    <a:pt x="5018" y="1999"/>
                  </a:cubicBezTo>
                  <a:cubicBezTo>
                    <a:pt x="5174" y="1895"/>
                    <a:pt x="5354" y="1802"/>
                    <a:pt x="5538" y="1802"/>
                  </a:cubicBezTo>
                  <a:cubicBezTo>
                    <a:pt x="5597" y="1802"/>
                    <a:pt x="5656" y="1811"/>
                    <a:pt x="5715" y="1832"/>
                  </a:cubicBezTo>
                  <a:cubicBezTo>
                    <a:pt x="5931" y="1921"/>
                    <a:pt x="6216" y="2235"/>
                    <a:pt x="6206" y="2480"/>
                  </a:cubicBezTo>
                  <a:cubicBezTo>
                    <a:pt x="6186" y="2883"/>
                    <a:pt x="5440" y="2991"/>
                    <a:pt x="5145" y="3050"/>
                  </a:cubicBezTo>
                  <a:cubicBezTo>
                    <a:pt x="4831" y="3119"/>
                    <a:pt x="4517" y="3158"/>
                    <a:pt x="4193" y="3177"/>
                  </a:cubicBezTo>
                  <a:cubicBezTo>
                    <a:pt x="3971" y="3187"/>
                    <a:pt x="3853" y="3462"/>
                    <a:pt x="4139" y="3462"/>
                  </a:cubicBezTo>
                  <a:cubicBezTo>
                    <a:pt x="4143" y="3462"/>
                    <a:pt x="4148" y="3462"/>
                    <a:pt x="4154" y="3462"/>
                  </a:cubicBezTo>
                  <a:cubicBezTo>
                    <a:pt x="4323" y="3448"/>
                    <a:pt x="4520" y="3435"/>
                    <a:pt x="4726" y="3435"/>
                  </a:cubicBezTo>
                  <a:cubicBezTo>
                    <a:pt x="5211" y="3435"/>
                    <a:pt x="5741" y="3506"/>
                    <a:pt x="6058" y="3796"/>
                  </a:cubicBezTo>
                  <a:cubicBezTo>
                    <a:pt x="6333" y="4042"/>
                    <a:pt x="6265" y="4660"/>
                    <a:pt x="5892" y="4778"/>
                  </a:cubicBezTo>
                  <a:cubicBezTo>
                    <a:pt x="5840" y="4795"/>
                    <a:pt x="5785" y="4802"/>
                    <a:pt x="5729" y="4802"/>
                  </a:cubicBezTo>
                  <a:cubicBezTo>
                    <a:pt x="5360" y="4802"/>
                    <a:pt x="4921" y="4476"/>
                    <a:pt x="4674" y="4297"/>
                  </a:cubicBezTo>
                  <a:cubicBezTo>
                    <a:pt x="4389" y="4091"/>
                    <a:pt x="4114" y="3855"/>
                    <a:pt x="3869" y="3609"/>
                  </a:cubicBezTo>
                  <a:cubicBezTo>
                    <a:pt x="3836" y="3579"/>
                    <a:pt x="3785" y="3567"/>
                    <a:pt x="3730" y="3567"/>
                  </a:cubicBezTo>
                  <a:cubicBezTo>
                    <a:pt x="3567" y="3567"/>
                    <a:pt x="3364" y="3676"/>
                    <a:pt x="3466" y="3786"/>
                  </a:cubicBezTo>
                  <a:cubicBezTo>
                    <a:pt x="3643" y="3992"/>
                    <a:pt x="3800" y="4218"/>
                    <a:pt x="3938" y="4454"/>
                  </a:cubicBezTo>
                  <a:cubicBezTo>
                    <a:pt x="4114" y="4748"/>
                    <a:pt x="4399" y="5279"/>
                    <a:pt x="4163" y="5613"/>
                  </a:cubicBezTo>
                  <a:cubicBezTo>
                    <a:pt x="4051" y="5768"/>
                    <a:pt x="3873" y="5838"/>
                    <a:pt x="3691" y="5838"/>
                  </a:cubicBezTo>
                  <a:cubicBezTo>
                    <a:pt x="3461" y="5838"/>
                    <a:pt x="3224" y="5726"/>
                    <a:pt x="3103" y="5534"/>
                  </a:cubicBezTo>
                  <a:cubicBezTo>
                    <a:pt x="2907" y="5210"/>
                    <a:pt x="2907" y="4758"/>
                    <a:pt x="2926" y="4395"/>
                  </a:cubicBezTo>
                  <a:cubicBezTo>
                    <a:pt x="2946" y="4120"/>
                    <a:pt x="2985" y="3845"/>
                    <a:pt x="3044" y="3580"/>
                  </a:cubicBezTo>
                  <a:cubicBezTo>
                    <a:pt x="3065" y="3492"/>
                    <a:pt x="3002" y="3459"/>
                    <a:pt x="2918" y="3459"/>
                  </a:cubicBezTo>
                  <a:cubicBezTo>
                    <a:pt x="2805" y="3459"/>
                    <a:pt x="2656" y="3518"/>
                    <a:pt x="2622" y="3580"/>
                  </a:cubicBezTo>
                  <a:cubicBezTo>
                    <a:pt x="2445" y="3904"/>
                    <a:pt x="2209" y="4228"/>
                    <a:pt x="1925" y="4474"/>
                  </a:cubicBezTo>
                  <a:cubicBezTo>
                    <a:pt x="1783" y="4599"/>
                    <a:pt x="1611" y="4725"/>
                    <a:pt x="1421" y="4725"/>
                  </a:cubicBezTo>
                  <a:cubicBezTo>
                    <a:pt x="1374" y="4725"/>
                    <a:pt x="1326" y="4717"/>
                    <a:pt x="1277" y="4699"/>
                  </a:cubicBezTo>
                  <a:cubicBezTo>
                    <a:pt x="1031" y="4621"/>
                    <a:pt x="776" y="4316"/>
                    <a:pt x="737" y="4051"/>
                  </a:cubicBezTo>
                  <a:cubicBezTo>
                    <a:pt x="648" y="3384"/>
                    <a:pt x="2043" y="3266"/>
                    <a:pt x="2484" y="3227"/>
                  </a:cubicBezTo>
                  <a:cubicBezTo>
                    <a:pt x="2702" y="3198"/>
                    <a:pt x="2820" y="2941"/>
                    <a:pt x="2562" y="2941"/>
                  </a:cubicBezTo>
                  <a:cubicBezTo>
                    <a:pt x="2553" y="2941"/>
                    <a:pt x="2544" y="2941"/>
                    <a:pt x="2533" y="2942"/>
                  </a:cubicBezTo>
                  <a:cubicBezTo>
                    <a:pt x="2435" y="2952"/>
                    <a:pt x="2317" y="2961"/>
                    <a:pt x="2209" y="2971"/>
                  </a:cubicBezTo>
                  <a:cubicBezTo>
                    <a:pt x="2096" y="2980"/>
                    <a:pt x="1970" y="2986"/>
                    <a:pt x="1841" y="2986"/>
                  </a:cubicBezTo>
                  <a:cubicBezTo>
                    <a:pt x="1257" y="2986"/>
                    <a:pt x="596" y="2864"/>
                    <a:pt x="580" y="2333"/>
                  </a:cubicBezTo>
                  <a:cubicBezTo>
                    <a:pt x="580" y="2146"/>
                    <a:pt x="658" y="1822"/>
                    <a:pt x="874" y="1783"/>
                  </a:cubicBezTo>
                  <a:cubicBezTo>
                    <a:pt x="894" y="1780"/>
                    <a:pt x="915" y="1778"/>
                    <a:pt x="936" y="1778"/>
                  </a:cubicBezTo>
                  <a:cubicBezTo>
                    <a:pt x="1142" y="1778"/>
                    <a:pt x="1391" y="1940"/>
                    <a:pt x="1552" y="2038"/>
                  </a:cubicBezTo>
                  <a:cubicBezTo>
                    <a:pt x="1856" y="2225"/>
                    <a:pt x="2151" y="2461"/>
                    <a:pt x="2406" y="2716"/>
                  </a:cubicBezTo>
                  <a:cubicBezTo>
                    <a:pt x="2438" y="2745"/>
                    <a:pt x="2486" y="2757"/>
                    <a:pt x="2539" y="2757"/>
                  </a:cubicBezTo>
                  <a:cubicBezTo>
                    <a:pt x="2649" y="2757"/>
                    <a:pt x="2778" y="2704"/>
                    <a:pt x="2818" y="2637"/>
                  </a:cubicBezTo>
                  <a:cubicBezTo>
                    <a:pt x="2838" y="2608"/>
                    <a:pt x="2838" y="2569"/>
                    <a:pt x="2808" y="2529"/>
                  </a:cubicBezTo>
                  <a:cubicBezTo>
                    <a:pt x="2602" y="2333"/>
                    <a:pt x="2416" y="2117"/>
                    <a:pt x="2249" y="1891"/>
                  </a:cubicBezTo>
                  <a:cubicBezTo>
                    <a:pt x="2092" y="1665"/>
                    <a:pt x="1660" y="1076"/>
                    <a:pt x="1954" y="821"/>
                  </a:cubicBezTo>
                  <a:cubicBezTo>
                    <a:pt x="2038" y="747"/>
                    <a:pt x="2173" y="718"/>
                    <a:pt x="2309" y="718"/>
                  </a:cubicBezTo>
                  <a:cubicBezTo>
                    <a:pt x="2445" y="718"/>
                    <a:pt x="2583" y="747"/>
                    <a:pt x="2671" y="791"/>
                  </a:cubicBezTo>
                  <a:cubicBezTo>
                    <a:pt x="2848" y="890"/>
                    <a:pt x="2946" y="1066"/>
                    <a:pt x="2985" y="1263"/>
                  </a:cubicBezTo>
                  <a:cubicBezTo>
                    <a:pt x="3015" y="1381"/>
                    <a:pt x="3024" y="1508"/>
                    <a:pt x="3024" y="1636"/>
                  </a:cubicBezTo>
                  <a:cubicBezTo>
                    <a:pt x="3005" y="1764"/>
                    <a:pt x="2985" y="1901"/>
                    <a:pt x="2985" y="2029"/>
                  </a:cubicBezTo>
                  <a:cubicBezTo>
                    <a:pt x="2981" y="2119"/>
                    <a:pt x="3052" y="2156"/>
                    <a:pt x="3137" y="2156"/>
                  </a:cubicBezTo>
                  <a:cubicBezTo>
                    <a:pt x="3254" y="2156"/>
                    <a:pt x="3400" y="2086"/>
                    <a:pt x="3417" y="1989"/>
                  </a:cubicBezTo>
                  <a:cubicBezTo>
                    <a:pt x="3447" y="1852"/>
                    <a:pt x="3466" y="1705"/>
                    <a:pt x="3466" y="1567"/>
                  </a:cubicBezTo>
                  <a:cubicBezTo>
                    <a:pt x="3547" y="1027"/>
                    <a:pt x="3747" y="282"/>
                    <a:pt x="4168" y="282"/>
                  </a:cubicBezTo>
                  <a:close/>
                  <a:moveTo>
                    <a:pt x="4246" y="1"/>
                  </a:moveTo>
                  <a:cubicBezTo>
                    <a:pt x="4171" y="1"/>
                    <a:pt x="4097" y="9"/>
                    <a:pt x="4026" y="26"/>
                  </a:cubicBezTo>
                  <a:cubicBezTo>
                    <a:pt x="3623" y="114"/>
                    <a:pt x="3388" y="438"/>
                    <a:pt x="3240" y="791"/>
                  </a:cubicBezTo>
                  <a:cubicBezTo>
                    <a:pt x="3123" y="625"/>
                    <a:pt x="2956" y="507"/>
                    <a:pt x="2710" y="458"/>
                  </a:cubicBezTo>
                  <a:cubicBezTo>
                    <a:pt x="2629" y="443"/>
                    <a:pt x="2537" y="435"/>
                    <a:pt x="2441" y="435"/>
                  </a:cubicBezTo>
                  <a:cubicBezTo>
                    <a:pt x="2075" y="435"/>
                    <a:pt x="1646" y="551"/>
                    <a:pt x="1483" y="870"/>
                  </a:cubicBezTo>
                  <a:cubicBezTo>
                    <a:pt x="1365" y="1106"/>
                    <a:pt x="1453" y="1381"/>
                    <a:pt x="1571" y="1616"/>
                  </a:cubicBezTo>
                  <a:cubicBezTo>
                    <a:pt x="1391" y="1541"/>
                    <a:pt x="1207" y="1493"/>
                    <a:pt x="1024" y="1493"/>
                  </a:cubicBezTo>
                  <a:cubicBezTo>
                    <a:pt x="898" y="1493"/>
                    <a:pt x="772" y="1515"/>
                    <a:pt x="648" y="1567"/>
                  </a:cubicBezTo>
                  <a:cubicBezTo>
                    <a:pt x="236" y="1734"/>
                    <a:pt x="0" y="2323"/>
                    <a:pt x="226" y="2726"/>
                  </a:cubicBezTo>
                  <a:cubicBezTo>
                    <a:pt x="413" y="3040"/>
                    <a:pt x="796" y="3158"/>
                    <a:pt x="1149" y="3207"/>
                  </a:cubicBezTo>
                  <a:cubicBezTo>
                    <a:pt x="864" y="3315"/>
                    <a:pt x="609" y="3472"/>
                    <a:pt x="442" y="3688"/>
                  </a:cubicBezTo>
                  <a:cubicBezTo>
                    <a:pt x="128" y="4091"/>
                    <a:pt x="422" y="4591"/>
                    <a:pt x="786" y="4856"/>
                  </a:cubicBezTo>
                  <a:cubicBezTo>
                    <a:pt x="949" y="4971"/>
                    <a:pt x="1124" y="5019"/>
                    <a:pt x="1300" y="5019"/>
                  </a:cubicBezTo>
                  <a:cubicBezTo>
                    <a:pt x="1623" y="5019"/>
                    <a:pt x="1949" y="4857"/>
                    <a:pt x="2209" y="4640"/>
                  </a:cubicBezTo>
                  <a:cubicBezTo>
                    <a:pt x="2308" y="4562"/>
                    <a:pt x="2396" y="4474"/>
                    <a:pt x="2484" y="4375"/>
                  </a:cubicBezTo>
                  <a:lnTo>
                    <a:pt x="2484" y="4375"/>
                  </a:lnTo>
                  <a:cubicBezTo>
                    <a:pt x="2435" y="4906"/>
                    <a:pt x="2475" y="5475"/>
                    <a:pt x="2789" y="5838"/>
                  </a:cubicBezTo>
                  <a:cubicBezTo>
                    <a:pt x="2973" y="6043"/>
                    <a:pt x="3239" y="6126"/>
                    <a:pt x="3510" y="6126"/>
                  </a:cubicBezTo>
                  <a:cubicBezTo>
                    <a:pt x="3774" y="6126"/>
                    <a:pt x="4044" y="6048"/>
                    <a:pt x="4252" y="5927"/>
                  </a:cubicBezTo>
                  <a:cubicBezTo>
                    <a:pt x="4733" y="5662"/>
                    <a:pt x="4743" y="5161"/>
                    <a:pt x="4556" y="4699"/>
                  </a:cubicBezTo>
                  <a:cubicBezTo>
                    <a:pt x="4556" y="4690"/>
                    <a:pt x="4546" y="4680"/>
                    <a:pt x="4537" y="4660"/>
                  </a:cubicBezTo>
                  <a:lnTo>
                    <a:pt x="4537" y="4660"/>
                  </a:lnTo>
                  <a:cubicBezTo>
                    <a:pt x="4876" y="4878"/>
                    <a:pt x="5269" y="5083"/>
                    <a:pt x="5665" y="5083"/>
                  </a:cubicBezTo>
                  <a:cubicBezTo>
                    <a:pt x="5750" y="5083"/>
                    <a:pt x="5836" y="5074"/>
                    <a:pt x="5921" y="5053"/>
                  </a:cubicBezTo>
                  <a:cubicBezTo>
                    <a:pt x="6392" y="4945"/>
                    <a:pt x="6795" y="4385"/>
                    <a:pt x="6638" y="3894"/>
                  </a:cubicBezTo>
                  <a:cubicBezTo>
                    <a:pt x="6500" y="3462"/>
                    <a:pt x="5970" y="3305"/>
                    <a:pt x="5558" y="3236"/>
                  </a:cubicBezTo>
                  <a:cubicBezTo>
                    <a:pt x="5872" y="3158"/>
                    <a:pt x="6186" y="3040"/>
                    <a:pt x="6422" y="2834"/>
                  </a:cubicBezTo>
                  <a:cubicBezTo>
                    <a:pt x="6805" y="2480"/>
                    <a:pt x="6599" y="2009"/>
                    <a:pt x="6235" y="1714"/>
                  </a:cubicBezTo>
                  <a:cubicBezTo>
                    <a:pt x="6060" y="1577"/>
                    <a:pt x="5859" y="1520"/>
                    <a:pt x="5654" y="1520"/>
                  </a:cubicBezTo>
                  <a:cubicBezTo>
                    <a:pt x="5378" y="1520"/>
                    <a:pt x="5093" y="1623"/>
                    <a:pt x="4851" y="1764"/>
                  </a:cubicBezTo>
                  <a:cubicBezTo>
                    <a:pt x="5037" y="1400"/>
                    <a:pt x="5204" y="968"/>
                    <a:pt x="5106" y="585"/>
                  </a:cubicBezTo>
                  <a:cubicBezTo>
                    <a:pt x="5008" y="201"/>
                    <a:pt x="4618" y="1"/>
                    <a:pt x="42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6" name="Google Shape;4106;p21"/>
            <p:cNvSpPr/>
            <p:nvPr/>
          </p:nvSpPr>
          <p:spPr>
            <a:xfrm>
              <a:off x="8745247" y="3057692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25" y="284"/>
                  </a:moveTo>
                  <a:cubicBezTo>
                    <a:pt x="3354" y="284"/>
                    <a:pt x="3588" y="393"/>
                    <a:pt x="3702" y="582"/>
                  </a:cubicBezTo>
                  <a:cubicBezTo>
                    <a:pt x="3898" y="916"/>
                    <a:pt x="3898" y="1358"/>
                    <a:pt x="387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3999" y="2667"/>
                    <a:pt x="4149" y="2608"/>
                    <a:pt x="4183" y="2546"/>
                  </a:cubicBezTo>
                  <a:cubicBezTo>
                    <a:pt x="4370" y="2212"/>
                    <a:pt x="4595" y="1898"/>
                    <a:pt x="4880" y="1653"/>
                  </a:cubicBezTo>
                  <a:cubicBezTo>
                    <a:pt x="5023" y="1526"/>
                    <a:pt x="5198" y="1392"/>
                    <a:pt x="5394" y="1392"/>
                  </a:cubicBezTo>
                  <a:cubicBezTo>
                    <a:pt x="5441" y="1392"/>
                    <a:pt x="5489" y="1400"/>
                    <a:pt x="5538" y="1417"/>
                  </a:cubicBezTo>
                  <a:cubicBezTo>
                    <a:pt x="5774" y="1505"/>
                    <a:pt x="6039" y="1810"/>
                    <a:pt x="6068" y="2065"/>
                  </a:cubicBezTo>
                  <a:cubicBezTo>
                    <a:pt x="6157" y="2733"/>
                    <a:pt x="4772" y="2860"/>
                    <a:pt x="4321" y="2900"/>
                  </a:cubicBezTo>
                  <a:cubicBezTo>
                    <a:pt x="4102" y="2919"/>
                    <a:pt x="3985" y="3185"/>
                    <a:pt x="4243" y="3185"/>
                  </a:cubicBezTo>
                  <a:cubicBezTo>
                    <a:pt x="4252" y="3185"/>
                    <a:pt x="4262" y="3185"/>
                    <a:pt x="4271" y="3184"/>
                  </a:cubicBezTo>
                  <a:cubicBezTo>
                    <a:pt x="4379" y="3175"/>
                    <a:pt x="4487" y="3165"/>
                    <a:pt x="4595" y="3145"/>
                  </a:cubicBezTo>
                  <a:cubicBezTo>
                    <a:pt x="4702" y="3138"/>
                    <a:pt x="4818" y="3134"/>
                    <a:pt x="4938" y="3134"/>
                  </a:cubicBezTo>
                  <a:cubicBezTo>
                    <a:pt x="5529" y="3134"/>
                    <a:pt x="6209" y="3247"/>
                    <a:pt x="6225" y="3793"/>
                  </a:cubicBezTo>
                  <a:cubicBezTo>
                    <a:pt x="6235" y="3980"/>
                    <a:pt x="6147" y="4304"/>
                    <a:pt x="5931" y="4343"/>
                  </a:cubicBezTo>
                  <a:cubicBezTo>
                    <a:pt x="5911" y="4347"/>
                    <a:pt x="5890" y="4348"/>
                    <a:pt x="5869" y="4348"/>
                  </a:cubicBezTo>
                  <a:cubicBezTo>
                    <a:pt x="5663" y="4348"/>
                    <a:pt x="5414" y="4186"/>
                    <a:pt x="5253" y="4088"/>
                  </a:cubicBezTo>
                  <a:cubicBezTo>
                    <a:pt x="4949" y="3901"/>
                    <a:pt x="4654" y="3665"/>
                    <a:pt x="4399" y="3410"/>
                  </a:cubicBezTo>
                  <a:cubicBezTo>
                    <a:pt x="4367" y="3378"/>
                    <a:pt x="4319" y="3365"/>
                    <a:pt x="4266" y="3365"/>
                  </a:cubicBezTo>
                  <a:cubicBezTo>
                    <a:pt x="4156" y="3365"/>
                    <a:pt x="4026" y="3422"/>
                    <a:pt x="3987" y="3489"/>
                  </a:cubicBezTo>
                  <a:cubicBezTo>
                    <a:pt x="3967" y="3518"/>
                    <a:pt x="3967" y="3557"/>
                    <a:pt x="3997" y="3587"/>
                  </a:cubicBezTo>
                  <a:cubicBezTo>
                    <a:pt x="4203" y="3793"/>
                    <a:pt x="4389" y="4009"/>
                    <a:pt x="4556" y="4235"/>
                  </a:cubicBezTo>
                  <a:cubicBezTo>
                    <a:pt x="4713" y="4451"/>
                    <a:pt x="5145" y="5040"/>
                    <a:pt x="4851" y="5305"/>
                  </a:cubicBezTo>
                  <a:cubicBezTo>
                    <a:pt x="4769" y="5377"/>
                    <a:pt x="4638" y="5407"/>
                    <a:pt x="4504" y="5407"/>
                  </a:cubicBezTo>
                  <a:cubicBezTo>
                    <a:pt x="4365" y="5407"/>
                    <a:pt x="4224" y="5375"/>
                    <a:pt x="4134" y="5325"/>
                  </a:cubicBezTo>
                  <a:cubicBezTo>
                    <a:pt x="3957" y="5237"/>
                    <a:pt x="3869" y="5050"/>
                    <a:pt x="3820" y="4863"/>
                  </a:cubicBezTo>
                  <a:cubicBezTo>
                    <a:pt x="3790" y="4746"/>
                    <a:pt x="3780" y="4618"/>
                    <a:pt x="3780" y="4490"/>
                  </a:cubicBezTo>
                  <a:cubicBezTo>
                    <a:pt x="3800" y="4363"/>
                    <a:pt x="3820" y="4225"/>
                    <a:pt x="3820" y="4098"/>
                  </a:cubicBezTo>
                  <a:cubicBezTo>
                    <a:pt x="3824" y="4007"/>
                    <a:pt x="3755" y="3970"/>
                    <a:pt x="3671" y="3970"/>
                  </a:cubicBezTo>
                  <a:cubicBezTo>
                    <a:pt x="3555" y="3970"/>
                    <a:pt x="3410" y="4040"/>
                    <a:pt x="3388" y="4137"/>
                  </a:cubicBezTo>
                  <a:cubicBezTo>
                    <a:pt x="3358" y="4274"/>
                    <a:pt x="3348" y="4412"/>
                    <a:pt x="3348" y="4559"/>
                  </a:cubicBezTo>
                  <a:cubicBezTo>
                    <a:pt x="3268" y="5099"/>
                    <a:pt x="3062" y="5844"/>
                    <a:pt x="2643" y="5844"/>
                  </a:cubicBezTo>
                  <a:cubicBezTo>
                    <a:pt x="2551" y="5844"/>
                    <a:pt x="2450" y="5808"/>
                    <a:pt x="2337" y="5727"/>
                  </a:cubicBezTo>
                  <a:cubicBezTo>
                    <a:pt x="1650" y="5237"/>
                    <a:pt x="2592" y="3931"/>
                    <a:pt x="2936" y="3489"/>
                  </a:cubicBezTo>
                  <a:cubicBezTo>
                    <a:pt x="3036" y="3360"/>
                    <a:pt x="2929" y="3297"/>
                    <a:pt x="2803" y="3297"/>
                  </a:cubicBezTo>
                  <a:cubicBezTo>
                    <a:pt x="2719" y="3297"/>
                    <a:pt x="2626" y="3325"/>
                    <a:pt x="2583" y="3381"/>
                  </a:cubicBezTo>
                  <a:cubicBezTo>
                    <a:pt x="2357" y="3665"/>
                    <a:pt x="2092" y="3931"/>
                    <a:pt x="1787" y="4127"/>
                  </a:cubicBezTo>
                  <a:cubicBezTo>
                    <a:pt x="1632" y="4223"/>
                    <a:pt x="1455" y="4319"/>
                    <a:pt x="1272" y="4319"/>
                  </a:cubicBezTo>
                  <a:cubicBezTo>
                    <a:pt x="1212" y="4319"/>
                    <a:pt x="1151" y="4308"/>
                    <a:pt x="1090" y="4284"/>
                  </a:cubicBezTo>
                  <a:cubicBezTo>
                    <a:pt x="874" y="4206"/>
                    <a:pt x="589" y="3891"/>
                    <a:pt x="599" y="3646"/>
                  </a:cubicBezTo>
                  <a:cubicBezTo>
                    <a:pt x="619" y="3243"/>
                    <a:pt x="1375" y="3125"/>
                    <a:pt x="1660" y="3076"/>
                  </a:cubicBezTo>
                  <a:cubicBezTo>
                    <a:pt x="1974" y="3008"/>
                    <a:pt x="2288" y="2968"/>
                    <a:pt x="2612" y="2949"/>
                  </a:cubicBezTo>
                  <a:cubicBezTo>
                    <a:pt x="2834" y="2929"/>
                    <a:pt x="2952" y="2664"/>
                    <a:pt x="2676" y="2664"/>
                  </a:cubicBezTo>
                  <a:cubicBezTo>
                    <a:pt x="2671" y="2664"/>
                    <a:pt x="2666" y="2664"/>
                    <a:pt x="2661" y="2664"/>
                  </a:cubicBezTo>
                  <a:cubicBezTo>
                    <a:pt x="2495" y="2678"/>
                    <a:pt x="2304" y="2690"/>
                    <a:pt x="2106" y="2690"/>
                  </a:cubicBezTo>
                  <a:cubicBezTo>
                    <a:pt x="1611" y="2690"/>
                    <a:pt x="1069" y="2617"/>
                    <a:pt x="746" y="2330"/>
                  </a:cubicBezTo>
                  <a:cubicBezTo>
                    <a:pt x="472" y="2085"/>
                    <a:pt x="540" y="1456"/>
                    <a:pt x="913" y="1338"/>
                  </a:cubicBezTo>
                  <a:cubicBezTo>
                    <a:pt x="962" y="1324"/>
                    <a:pt x="1013" y="1317"/>
                    <a:pt x="1065" y="1317"/>
                  </a:cubicBezTo>
                  <a:cubicBezTo>
                    <a:pt x="1436" y="1317"/>
                    <a:pt x="1881" y="1649"/>
                    <a:pt x="2131" y="1829"/>
                  </a:cubicBezTo>
                  <a:cubicBezTo>
                    <a:pt x="2425" y="2036"/>
                    <a:pt x="2691" y="2261"/>
                    <a:pt x="2946" y="2517"/>
                  </a:cubicBezTo>
                  <a:cubicBezTo>
                    <a:pt x="2976" y="2546"/>
                    <a:pt x="3024" y="2559"/>
                    <a:pt x="3078" y="2559"/>
                  </a:cubicBezTo>
                  <a:cubicBezTo>
                    <a:pt x="3237" y="2559"/>
                    <a:pt x="3441" y="2447"/>
                    <a:pt x="3339" y="2330"/>
                  </a:cubicBezTo>
                  <a:cubicBezTo>
                    <a:pt x="3162" y="2124"/>
                    <a:pt x="3005" y="1898"/>
                    <a:pt x="2867" y="1672"/>
                  </a:cubicBezTo>
                  <a:cubicBezTo>
                    <a:pt x="2691" y="1368"/>
                    <a:pt x="2416" y="847"/>
                    <a:pt x="2641" y="514"/>
                  </a:cubicBezTo>
                  <a:cubicBezTo>
                    <a:pt x="2756" y="355"/>
                    <a:pt x="2939" y="284"/>
                    <a:pt x="3125" y="284"/>
                  </a:cubicBezTo>
                  <a:close/>
                  <a:moveTo>
                    <a:pt x="3298" y="1"/>
                  </a:moveTo>
                  <a:cubicBezTo>
                    <a:pt x="3036" y="1"/>
                    <a:pt x="2766" y="79"/>
                    <a:pt x="2553" y="199"/>
                  </a:cubicBezTo>
                  <a:cubicBezTo>
                    <a:pt x="2072" y="465"/>
                    <a:pt x="2062" y="965"/>
                    <a:pt x="2249" y="1427"/>
                  </a:cubicBezTo>
                  <a:cubicBezTo>
                    <a:pt x="2259" y="1437"/>
                    <a:pt x="2259" y="1446"/>
                    <a:pt x="2268" y="1456"/>
                  </a:cubicBezTo>
                  <a:cubicBezTo>
                    <a:pt x="1934" y="1236"/>
                    <a:pt x="1533" y="1037"/>
                    <a:pt x="1131" y="1037"/>
                  </a:cubicBezTo>
                  <a:cubicBezTo>
                    <a:pt x="1048" y="1037"/>
                    <a:pt x="966" y="1045"/>
                    <a:pt x="884" y="1063"/>
                  </a:cubicBezTo>
                  <a:cubicBezTo>
                    <a:pt x="413" y="1181"/>
                    <a:pt x="10" y="1741"/>
                    <a:pt x="167" y="2232"/>
                  </a:cubicBezTo>
                  <a:cubicBezTo>
                    <a:pt x="305" y="2664"/>
                    <a:pt x="835" y="2811"/>
                    <a:pt x="1247" y="2890"/>
                  </a:cubicBezTo>
                  <a:cubicBezTo>
                    <a:pt x="933" y="2968"/>
                    <a:pt x="619" y="3086"/>
                    <a:pt x="383" y="3292"/>
                  </a:cubicBezTo>
                  <a:cubicBezTo>
                    <a:pt x="0" y="3646"/>
                    <a:pt x="206" y="4117"/>
                    <a:pt x="570" y="4402"/>
                  </a:cubicBezTo>
                  <a:cubicBezTo>
                    <a:pt x="747" y="4546"/>
                    <a:pt x="951" y="4604"/>
                    <a:pt x="1158" y="4604"/>
                  </a:cubicBezTo>
                  <a:cubicBezTo>
                    <a:pt x="1432" y="4604"/>
                    <a:pt x="1714" y="4502"/>
                    <a:pt x="1954" y="4363"/>
                  </a:cubicBezTo>
                  <a:lnTo>
                    <a:pt x="1954" y="4363"/>
                  </a:lnTo>
                  <a:cubicBezTo>
                    <a:pt x="1777" y="4716"/>
                    <a:pt x="1601" y="5148"/>
                    <a:pt x="1699" y="5541"/>
                  </a:cubicBezTo>
                  <a:cubicBezTo>
                    <a:pt x="1797" y="5919"/>
                    <a:pt x="2191" y="6125"/>
                    <a:pt x="2570" y="6125"/>
                  </a:cubicBezTo>
                  <a:cubicBezTo>
                    <a:pt x="2644" y="6125"/>
                    <a:pt x="2718" y="6117"/>
                    <a:pt x="2789" y="6101"/>
                  </a:cubicBezTo>
                  <a:cubicBezTo>
                    <a:pt x="3182" y="6012"/>
                    <a:pt x="3417" y="5688"/>
                    <a:pt x="3564" y="5335"/>
                  </a:cubicBezTo>
                  <a:cubicBezTo>
                    <a:pt x="3682" y="5502"/>
                    <a:pt x="3859" y="5619"/>
                    <a:pt x="4095" y="5669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0"/>
                    <a:pt x="5361" y="4746"/>
                    <a:pt x="5234" y="4510"/>
                  </a:cubicBezTo>
                  <a:lnTo>
                    <a:pt x="5234" y="4510"/>
                  </a:lnTo>
                  <a:cubicBezTo>
                    <a:pt x="5414" y="4586"/>
                    <a:pt x="5601" y="4634"/>
                    <a:pt x="5786" y="4634"/>
                  </a:cubicBezTo>
                  <a:cubicBezTo>
                    <a:pt x="5912" y="4634"/>
                    <a:pt x="6037" y="4611"/>
                    <a:pt x="6157" y="4559"/>
                  </a:cubicBezTo>
                  <a:cubicBezTo>
                    <a:pt x="6569" y="4392"/>
                    <a:pt x="6805" y="3803"/>
                    <a:pt x="6579" y="3400"/>
                  </a:cubicBezTo>
                  <a:cubicBezTo>
                    <a:pt x="6402" y="3086"/>
                    <a:pt x="6019" y="2968"/>
                    <a:pt x="5666" y="2919"/>
                  </a:cubicBezTo>
                  <a:cubicBezTo>
                    <a:pt x="5950" y="2801"/>
                    <a:pt x="6196" y="2654"/>
                    <a:pt x="6373" y="2438"/>
                  </a:cubicBezTo>
                  <a:cubicBezTo>
                    <a:pt x="6687" y="2036"/>
                    <a:pt x="6392" y="1525"/>
                    <a:pt x="6029" y="1270"/>
                  </a:cubicBezTo>
                  <a:cubicBezTo>
                    <a:pt x="5863" y="1155"/>
                    <a:pt x="5685" y="1107"/>
                    <a:pt x="5508" y="1107"/>
                  </a:cubicBezTo>
                  <a:cubicBezTo>
                    <a:pt x="5184" y="1107"/>
                    <a:pt x="4859" y="1270"/>
                    <a:pt x="4605" y="1486"/>
                  </a:cubicBezTo>
                  <a:cubicBezTo>
                    <a:pt x="4507" y="1564"/>
                    <a:pt x="4409" y="1653"/>
                    <a:pt x="4321" y="1751"/>
                  </a:cubicBezTo>
                  <a:cubicBezTo>
                    <a:pt x="4379" y="1221"/>
                    <a:pt x="4330" y="651"/>
                    <a:pt x="4016" y="288"/>
                  </a:cubicBezTo>
                  <a:cubicBezTo>
                    <a:pt x="3832" y="83"/>
                    <a:pt x="3569" y="1"/>
                    <a:pt x="3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7" name="Google Shape;4107;p21"/>
            <p:cNvSpPr/>
            <p:nvPr/>
          </p:nvSpPr>
          <p:spPr>
            <a:xfrm>
              <a:off x="6553577" y="3317297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2" y="282"/>
                  </a:moveTo>
                  <a:cubicBezTo>
                    <a:pt x="4254" y="282"/>
                    <a:pt x="4355" y="317"/>
                    <a:pt x="4468" y="398"/>
                  </a:cubicBezTo>
                  <a:cubicBezTo>
                    <a:pt x="5155" y="889"/>
                    <a:pt x="4213" y="2195"/>
                    <a:pt x="3869" y="2637"/>
                  </a:cubicBezTo>
                  <a:cubicBezTo>
                    <a:pt x="3769" y="2766"/>
                    <a:pt x="3876" y="2829"/>
                    <a:pt x="4002" y="2829"/>
                  </a:cubicBezTo>
                  <a:cubicBezTo>
                    <a:pt x="4086" y="2829"/>
                    <a:pt x="4179" y="2800"/>
                    <a:pt x="4222" y="2745"/>
                  </a:cubicBezTo>
                  <a:cubicBezTo>
                    <a:pt x="4448" y="2460"/>
                    <a:pt x="4713" y="2195"/>
                    <a:pt x="5018" y="1999"/>
                  </a:cubicBezTo>
                  <a:cubicBezTo>
                    <a:pt x="5174" y="1894"/>
                    <a:pt x="5354" y="1801"/>
                    <a:pt x="5538" y="1801"/>
                  </a:cubicBezTo>
                  <a:cubicBezTo>
                    <a:pt x="5597" y="1801"/>
                    <a:pt x="5656" y="1811"/>
                    <a:pt x="5715" y="1832"/>
                  </a:cubicBezTo>
                  <a:cubicBezTo>
                    <a:pt x="5931" y="1920"/>
                    <a:pt x="6216" y="2234"/>
                    <a:pt x="6206" y="2480"/>
                  </a:cubicBezTo>
                  <a:cubicBezTo>
                    <a:pt x="6186" y="2882"/>
                    <a:pt x="5430" y="2990"/>
                    <a:pt x="5145" y="304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1" y="3187"/>
                    <a:pt x="3853" y="3462"/>
                    <a:pt x="4129" y="3462"/>
                  </a:cubicBezTo>
                  <a:cubicBezTo>
                    <a:pt x="4134" y="3462"/>
                    <a:pt x="4139" y="3462"/>
                    <a:pt x="4144" y="3462"/>
                  </a:cubicBezTo>
                  <a:cubicBezTo>
                    <a:pt x="4316" y="3447"/>
                    <a:pt x="4516" y="3434"/>
                    <a:pt x="4723" y="3434"/>
                  </a:cubicBezTo>
                  <a:cubicBezTo>
                    <a:pt x="5211" y="3434"/>
                    <a:pt x="5741" y="3506"/>
                    <a:pt x="6059" y="3796"/>
                  </a:cubicBezTo>
                  <a:cubicBezTo>
                    <a:pt x="6333" y="4041"/>
                    <a:pt x="6265" y="4660"/>
                    <a:pt x="5892" y="4777"/>
                  </a:cubicBezTo>
                  <a:cubicBezTo>
                    <a:pt x="5840" y="4794"/>
                    <a:pt x="5785" y="4802"/>
                    <a:pt x="5729" y="4802"/>
                  </a:cubicBezTo>
                  <a:cubicBezTo>
                    <a:pt x="5361" y="4802"/>
                    <a:pt x="4921" y="4474"/>
                    <a:pt x="4674" y="4287"/>
                  </a:cubicBezTo>
                  <a:cubicBezTo>
                    <a:pt x="4379" y="4090"/>
                    <a:pt x="4114" y="3854"/>
                    <a:pt x="3859" y="3609"/>
                  </a:cubicBezTo>
                  <a:cubicBezTo>
                    <a:pt x="3829" y="3579"/>
                    <a:pt x="3780" y="3566"/>
                    <a:pt x="3726" y="3566"/>
                  </a:cubicBezTo>
                  <a:cubicBezTo>
                    <a:pt x="3567" y="3566"/>
                    <a:pt x="3364" y="3676"/>
                    <a:pt x="3466" y="3786"/>
                  </a:cubicBezTo>
                  <a:cubicBezTo>
                    <a:pt x="3643" y="3992"/>
                    <a:pt x="3800" y="4218"/>
                    <a:pt x="3938" y="4453"/>
                  </a:cubicBezTo>
                  <a:cubicBezTo>
                    <a:pt x="4114" y="4748"/>
                    <a:pt x="4389" y="5278"/>
                    <a:pt x="4163" y="5612"/>
                  </a:cubicBezTo>
                  <a:cubicBezTo>
                    <a:pt x="4051" y="5768"/>
                    <a:pt x="3871" y="5838"/>
                    <a:pt x="3688" y="5838"/>
                  </a:cubicBezTo>
                  <a:cubicBezTo>
                    <a:pt x="3456" y="5838"/>
                    <a:pt x="3218" y="5726"/>
                    <a:pt x="3103" y="5534"/>
                  </a:cubicBezTo>
                  <a:cubicBezTo>
                    <a:pt x="2907" y="5209"/>
                    <a:pt x="2907" y="4758"/>
                    <a:pt x="2926" y="4395"/>
                  </a:cubicBezTo>
                  <a:cubicBezTo>
                    <a:pt x="2946" y="4120"/>
                    <a:pt x="2985" y="3845"/>
                    <a:pt x="3044" y="3580"/>
                  </a:cubicBezTo>
                  <a:cubicBezTo>
                    <a:pt x="3065" y="3492"/>
                    <a:pt x="3002" y="3459"/>
                    <a:pt x="2918" y="3459"/>
                  </a:cubicBezTo>
                  <a:cubicBezTo>
                    <a:pt x="2806" y="3459"/>
                    <a:pt x="2656" y="3518"/>
                    <a:pt x="2622" y="3580"/>
                  </a:cubicBezTo>
                  <a:cubicBezTo>
                    <a:pt x="2435" y="3904"/>
                    <a:pt x="2209" y="4228"/>
                    <a:pt x="1925" y="4473"/>
                  </a:cubicBezTo>
                  <a:cubicBezTo>
                    <a:pt x="1783" y="4599"/>
                    <a:pt x="1611" y="4724"/>
                    <a:pt x="1416" y="4724"/>
                  </a:cubicBezTo>
                  <a:cubicBezTo>
                    <a:pt x="1368" y="4724"/>
                    <a:pt x="1318" y="4717"/>
                    <a:pt x="1267" y="4699"/>
                  </a:cubicBezTo>
                  <a:cubicBezTo>
                    <a:pt x="1031" y="4620"/>
                    <a:pt x="766" y="4316"/>
                    <a:pt x="737" y="4051"/>
                  </a:cubicBezTo>
                  <a:cubicBezTo>
                    <a:pt x="648" y="3383"/>
                    <a:pt x="2033" y="3265"/>
                    <a:pt x="2484" y="3226"/>
                  </a:cubicBezTo>
                  <a:cubicBezTo>
                    <a:pt x="2702" y="3198"/>
                    <a:pt x="2820" y="2940"/>
                    <a:pt x="2562" y="2940"/>
                  </a:cubicBezTo>
                  <a:cubicBezTo>
                    <a:pt x="2553" y="2940"/>
                    <a:pt x="2544" y="2941"/>
                    <a:pt x="2534" y="2941"/>
                  </a:cubicBezTo>
                  <a:cubicBezTo>
                    <a:pt x="2426" y="2951"/>
                    <a:pt x="2318" y="2961"/>
                    <a:pt x="2209" y="2971"/>
                  </a:cubicBezTo>
                  <a:cubicBezTo>
                    <a:pt x="2096" y="2980"/>
                    <a:pt x="1970" y="2986"/>
                    <a:pt x="1841" y="2986"/>
                  </a:cubicBezTo>
                  <a:cubicBezTo>
                    <a:pt x="1257" y="2986"/>
                    <a:pt x="596" y="2863"/>
                    <a:pt x="580" y="2333"/>
                  </a:cubicBezTo>
                  <a:cubicBezTo>
                    <a:pt x="570" y="2146"/>
                    <a:pt x="658" y="1822"/>
                    <a:pt x="874" y="1783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52" y="2038"/>
                  </a:cubicBezTo>
                  <a:cubicBezTo>
                    <a:pt x="1856" y="2225"/>
                    <a:pt x="2151" y="2460"/>
                    <a:pt x="2406" y="2715"/>
                  </a:cubicBezTo>
                  <a:cubicBezTo>
                    <a:pt x="2438" y="2744"/>
                    <a:pt x="2486" y="2756"/>
                    <a:pt x="2539" y="2756"/>
                  </a:cubicBezTo>
                  <a:cubicBezTo>
                    <a:pt x="2649" y="2756"/>
                    <a:pt x="2778" y="2703"/>
                    <a:pt x="2818" y="2637"/>
                  </a:cubicBezTo>
                  <a:cubicBezTo>
                    <a:pt x="2838" y="2607"/>
                    <a:pt x="2838" y="2568"/>
                    <a:pt x="2808" y="2529"/>
                  </a:cubicBezTo>
                  <a:cubicBezTo>
                    <a:pt x="2602" y="2333"/>
                    <a:pt x="2416" y="2117"/>
                    <a:pt x="2249" y="1891"/>
                  </a:cubicBezTo>
                  <a:cubicBezTo>
                    <a:pt x="2092" y="1665"/>
                    <a:pt x="1660" y="1076"/>
                    <a:pt x="1954" y="820"/>
                  </a:cubicBezTo>
                  <a:cubicBezTo>
                    <a:pt x="2039" y="745"/>
                    <a:pt x="2178" y="714"/>
                    <a:pt x="2317" y="714"/>
                  </a:cubicBezTo>
                  <a:cubicBezTo>
                    <a:pt x="2451" y="714"/>
                    <a:pt x="2584" y="743"/>
                    <a:pt x="2671" y="791"/>
                  </a:cubicBezTo>
                  <a:cubicBezTo>
                    <a:pt x="2848" y="889"/>
                    <a:pt x="2936" y="1066"/>
                    <a:pt x="2985" y="1262"/>
                  </a:cubicBezTo>
                  <a:cubicBezTo>
                    <a:pt x="3015" y="1380"/>
                    <a:pt x="3024" y="1508"/>
                    <a:pt x="3024" y="1635"/>
                  </a:cubicBezTo>
                  <a:cubicBezTo>
                    <a:pt x="3005" y="1763"/>
                    <a:pt x="2985" y="1901"/>
                    <a:pt x="2985" y="2028"/>
                  </a:cubicBezTo>
                  <a:cubicBezTo>
                    <a:pt x="2981" y="2119"/>
                    <a:pt x="3050" y="2156"/>
                    <a:pt x="3134" y="2156"/>
                  </a:cubicBezTo>
                  <a:cubicBezTo>
                    <a:pt x="3250" y="2156"/>
                    <a:pt x="3394" y="2086"/>
                    <a:pt x="3417" y="1989"/>
                  </a:cubicBezTo>
                  <a:cubicBezTo>
                    <a:pt x="3447" y="1851"/>
                    <a:pt x="3456" y="1704"/>
                    <a:pt x="3456" y="1567"/>
                  </a:cubicBezTo>
                  <a:cubicBezTo>
                    <a:pt x="3537" y="1027"/>
                    <a:pt x="3743" y="282"/>
                    <a:pt x="4162" y="282"/>
                  </a:cubicBezTo>
                  <a:close/>
                  <a:moveTo>
                    <a:pt x="4241" y="0"/>
                  </a:moveTo>
                  <a:cubicBezTo>
                    <a:pt x="4164" y="0"/>
                    <a:pt x="4089" y="9"/>
                    <a:pt x="4016" y="25"/>
                  </a:cubicBezTo>
                  <a:cubicBezTo>
                    <a:pt x="3623" y="113"/>
                    <a:pt x="3388" y="437"/>
                    <a:pt x="3240" y="791"/>
                  </a:cubicBezTo>
                  <a:cubicBezTo>
                    <a:pt x="3123" y="624"/>
                    <a:pt x="2946" y="506"/>
                    <a:pt x="2710" y="457"/>
                  </a:cubicBezTo>
                  <a:cubicBezTo>
                    <a:pt x="2629" y="443"/>
                    <a:pt x="2537" y="435"/>
                    <a:pt x="2441" y="435"/>
                  </a:cubicBezTo>
                  <a:cubicBezTo>
                    <a:pt x="2075" y="435"/>
                    <a:pt x="1646" y="550"/>
                    <a:pt x="1483" y="870"/>
                  </a:cubicBezTo>
                  <a:cubicBezTo>
                    <a:pt x="1365" y="1105"/>
                    <a:pt x="1444" y="1380"/>
                    <a:pt x="1571" y="1616"/>
                  </a:cubicBezTo>
                  <a:cubicBezTo>
                    <a:pt x="1391" y="1540"/>
                    <a:pt x="1203" y="1492"/>
                    <a:pt x="1019" y="1492"/>
                  </a:cubicBezTo>
                  <a:cubicBezTo>
                    <a:pt x="893" y="1492"/>
                    <a:pt x="768" y="1515"/>
                    <a:pt x="648" y="1567"/>
                  </a:cubicBezTo>
                  <a:cubicBezTo>
                    <a:pt x="236" y="1734"/>
                    <a:pt x="0" y="2323"/>
                    <a:pt x="226" y="2725"/>
                  </a:cubicBezTo>
                  <a:cubicBezTo>
                    <a:pt x="403" y="3040"/>
                    <a:pt x="796" y="3157"/>
                    <a:pt x="1139" y="3206"/>
                  </a:cubicBezTo>
                  <a:cubicBezTo>
                    <a:pt x="864" y="3314"/>
                    <a:pt x="609" y="3472"/>
                    <a:pt x="432" y="3688"/>
                  </a:cubicBezTo>
                  <a:cubicBezTo>
                    <a:pt x="128" y="4090"/>
                    <a:pt x="422" y="4591"/>
                    <a:pt x="786" y="4846"/>
                  </a:cubicBezTo>
                  <a:cubicBezTo>
                    <a:pt x="951" y="4966"/>
                    <a:pt x="1129" y="5016"/>
                    <a:pt x="1307" y="5016"/>
                  </a:cubicBezTo>
                  <a:cubicBezTo>
                    <a:pt x="1627" y="5016"/>
                    <a:pt x="1948" y="4854"/>
                    <a:pt x="2200" y="4640"/>
                  </a:cubicBezTo>
                  <a:cubicBezTo>
                    <a:pt x="2298" y="4561"/>
                    <a:pt x="2396" y="4473"/>
                    <a:pt x="2484" y="4375"/>
                  </a:cubicBezTo>
                  <a:lnTo>
                    <a:pt x="2484" y="4375"/>
                  </a:lnTo>
                  <a:cubicBezTo>
                    <a:pt x="2426" y="4905"/>
                    <a:pt x="2475" y="5475"/>
                    <a:pt x="2789" y="5838"/>
                  </a:cubicBezTo>
                  <a:cubicBezTo>
                    <a:pt x="2973" y="6042"/>
                    <a:pt x="3236" y="6125"/>
                    <a:pt x="3507" y="6125"/>
                  </a:cubicBezTo>
                  <a:cubicBezTo>
                    <a:pt x="3769" y="6125"/>
                    <a:pt x="4039" y="6047"/>
                    <a:pt x="4252" y="5926"/>
                  </a:cubicBezTo>
                  <a:cubicBezTo>
                    <a:pt x="4733" y="5661"/>
                    <a:pt x="4743" y="5160"/>
                    <a:pt x="4556" y="4699"/>
                  </a:cubicBezTo>
                  <a:cubicBezTo>
                    <a:pt x="4546" y="4689"/>
                    <a:pt x="4546" y="4679"/>
                    <a:pt x="4537" y="4660"/>
                  </a:cubicBezTo>
                  <a:lnTo>
                    <a:pt x="4537" y="4660"/>
                  </a:lnTo>
                  <a:cubicBezTo>
                    <a:pt x="4868" y="4878"/>
                    <a:pt x="5266" y="5083"/>
                    <a:pt x="5664" y="5083"/>
                  </a:cubicBezTo>
                  <a:cubicBezTo>
                    <a:pt x="5750" y="5083"/>
                    <a:pt x="5836" y="5073"/>
                    <a:pt x="5921" y="5052"/>
                  </a:cubicBezTo>
                  <a:cubicBezTo>
                    <a:pt x="6392" y="4944"/>
                    <a:pt x="6795" y="4385"/>
                    <a:pt x="6638" y="3894"/>
                  </a:cubicBezTo>
                  <a:cubicBezTo>
                    <a:pt x="6500" y="3462"/>
                    <a:pt x="5970" y="3305"/>
                    <a:pt x="5558" y="3236"/>
                  </a:cubicBezTo>
                  <a:cubicBezTo>
                    <a:pt x="5872" y="3157"/>
                    <a:pt x="6186" y="3040"/>
                    <a:pt x="6422" y="2833"/>
                  </a:cubicBezTo>
                  <a:cubicBezTo>
                    <a:pt x="6805" y="2480"/>
                    <a:pt x="6599" y="2009"/>
                    <a:pt x="6235" y="1714"/>
                  </a:cubicBezTo>
                  <a:cubicBezTo>
                    <a:pt x="6060" y="1576"/>
                    <a:pt x="5859" y="1520"/>
                    <a:pt x="5654" y="1520"/>
                  </a:cubicBezTo>
                  <a:cubicBezTo>
                    <a:pt x="5378" y="1520"/>
                    <a:pt x="5093" y="1622"/>
                    <a:pt x="4851" y="1763"/>
                  </a:cubicBezTo>
                  <a:cubicBezTo>
                    <a:pt x="5028" y="1400"/>
                    <a:pt x="5204" y="968"/>
                    <a:pt x="5106" y="585"/>
                  </a:cubicBezTo>
                  <a:cubicBezTo>
                    <a:pt x="5008" y="201"/>
                    <a:pt x="4618" y="0"/>
                    <a:pt x="4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8" name="Google Shape;4108;p21"/>
            <p:cNvSpPr/>
            <p:nvPr/>
          </p:nvSpPr>
          <p:spPr>
            <a:xfrm>
              <a:off x="6893489" y="3308752"/>
              <a:ext cx="212231" cy="191086"/>
            </a:xfrm>
            <a:custGeom>
              <a:avLst/>
              <a:gdLst/>
              <a:ahLst/>
              <a:cxnLst/>
              <a:rect l="l" t="t" r="r" b="b"/>
              <a:pathLst>
                <a:path w="6805" h="6127" extrusionOk="0">
                  <a:moveTo>
                    <a:pt x="3125" y="285"/>
                  </a:moveTo>
                  <a:cubicBezTo>
                    <a:pt x="3355" y="285"/>
                    <a:pt x="3588" y="394"/>
                    <a:pt x="3702" y="584"/>
                  </a:cubicBezTo>
                  <a:cubicBezTo>
                    <a:pt x="3898" y="918"/>
                    <a:pt x="3898" y="1360"/>
                    <a:pt x="3879" y="1733"/>
                  </a:cubicBezTo>
                  <a:cubicBezTo>
                    <a:pt x="3859" y="2008"/>
                    <a:pt x="3820" y="2283"/>
                    <a:pt x="3761" y="2548"/>
                  </a:cubicBezTo>
                  <a:cubicBezTo>
                    <a:pt x="3740" y="2636"/>
                    <a:pt x="3803" y="2668"/>
                    <a:pt x="3887" y="2668"/>
                  </a:cubicBezTo>
                  <a:cubicBezTo>
                    <a:pt x="3999" y="2668"/>
                    <a:pt x="4149" y="2610"/>
                    <a:pt x="4183" y="2548"/>
                  </a:cubicBezTo>
                  <a:cubicBezTo>
                    <a:pt x="4360" y="2214"/>
                    <a:pt x="4595" y="1900"/>
                    <a:pt x="4880" y="1654"/>
                  </a:cubicBezTo>
                  <a:cubicBezTo>
                    <a:pt x="5023" y="1527"/>
                    <a:pt x="5198" y="1394"/>
                    <a:pt x="5389" y="1394"/>
                  </a:cubicBezTo>
                  <a:cubicBezTo>
                    <a:pt x="5435" y="1394"/>
                    <a:pt x="5481" y="1401"/>
                    <a:pt x="5528" y="1418"/>
                  </a:cubicBezTo>
                  <a:cubicBezTo>
                    <a:pt x="5774" y="1507"/>
                    <a:pt x="6029" y="1811"/>
                    <a:pt x="6068" y="2067"/>
                  </a:cubicBezTo>
                  <a:cubicBezTo>
                    <a:pt x="6157" y="2734"/>
                    <a:pt x="4772" y="2862"/>
                    <a:pt x="4321" y="2901"/>
                  </a:cubicBezTo>
                  <a:cubicBezTo>
                    <a:pt x="4102" y="2920"/>
                    <a:pt x="3985" y="3187"/>
                    <a:pt x="4243" y="3187"/>
                  </a:cubicBezTo>
                  <a:cubicBezTo>
                    <a:pt x="4252" y="3187"/>
                    <a:pt x="4262" y="3187"/>
                    <a:pt x="4271" y="3186"/>
                  </a:cubicBezTo>
                  <a:cubicBezTo>
                    <a:pt x="4379" y="3176"/>
                    <a:pt x="4487" y="3166"/>
                    <a:pt x="4595" y="3147"/>
                  </a:cubicBezTo>
                  <a:cubicBezTo>
                    <a:pt x="4702" y="3140"/>
                    <a:pt x="4818" y="3135"/>
                    <a:pt x="4938" y="3135"/>
                  </a:cubicBezTo>
                  <a:cubicBezTo>
                    <a:pt x="5529" y="3135"/>
                    <a:pt x="6209" y="3248"/>
                    <a:pt x="6225" y="3795"/>
                  </a:cubicBezTo>
                  <a:cubicBezTo>
                    <a:pt x="6225" y="3981"/>
                    <a:pt x="6147" y="4305"/>
                    <a:pt x="5931" y="4344"/>
                  </a:cubicBezTo>
                  <a:cubicBezTo>
                    <a:pt x="5911" y="4348"/>
                    <a:pt x="5890" y="4350"/>
                    <a:pt x="5869" y="4350"/>
                  </a:cubicBezTo>
                  <a:cubicBezTo>
                    <a:pt x="5663" y="4350"/>
                    <a:pt x="5414" y="4187"/>
                    <a:pt x="5253" y="4089"/>
                  </a:cubicBezTo>
                  <a:cubicBezTo>
                    <a:pt x="4949" y="3903"/>
                    <a:pt x="4654" y="3667"/>
                    <a:pt x="4399" y="3412"/>
                  </a:cubicBezTo>
                  <a:cubicBezTo>
                    <a:pt x="4367" y="3380"/>
                    <a:pt x="4319" y="3367"/>
                    <a:pt x="4266" y="3367"/>
                  </a:cubicBezTo>
                  <a:cubicBezTo>
                    <a:pt x="4156" y="3367"/>
                    <a:pt x="4027" y="3424"/>
                    <a:pt x="3987" y="3490"/>
                  </a:cubicBezTo>
                  <a:cubicBezTo>
                    <a:pt x="3967" y="3520"/>
                    <a:pt x="3967" y="3559"/>
                    <a:pt x="3997" y="3588"/>
                  </a:cubicBezTo>
                  <a:cubicBezTo>
                    <a:pt x="4203" y="3795"/>
                    <a:pt x="4389" y="4011"/>
                    <a:pt x="4556" y="4236"/>
                  </a:cubicBezTo>
                  <a:cubicBezTo>
                    <a:pt x="4713" y="4452"/>
                    <a:pt x="5145" y="5042"/>
                    <a:pt x="4851" y="5307"/>
                  </a:cubicBezTo>
                  <a:cubicBezTo>
                    <a:pt x="4769" y="5379"/>
                    <a:pt x="4638" y="5409"/>
                    <a:pt x="4504" y="5409"/>
                  </a:cubicBezTo>
                  <a:cubicBezTo>
                    <a:pt x="4365" y="5409"/>
                    <a:pt x="4224" y="5376"/>
                    <a:pt x="4134" y="5326"/>
                  </a:cubicBezTo>
                  <a:cubicBezTo>
                    <a:pt x="3957" y="5238"/>
                    <a:pt x="3869" y="5051"/>
                    <a:pt x="3820" y="4865"/>
                  </a:cubicBezTo>
                  <a:cubicBezTo>
                    <a:pt x="3790" y="4747"/>
                    <a:pt x="3781" y="4619"/>
                    <a:pt x="3781" y="4492"/>
                  </a:cubicBezTo>
                  <a:cubicBezTo>
                    <a:pt x="3800" y="4364"/>
                    <a:pt x="3820" y="4227"/>
                    <a:pt x="3820" y="4099"/>
                  </a:cubicBezTo>
                  <a:cubicBezTo>
                    <a:pt x="3824" y="4008"/>
                    <a:pt x="3755" y="3971"/>
                    <a:pt x="3671" y="3971"/>
                  </a:cubicBezTo>
                  <a:cubicBezTo>
                    <a:pt x="3555" y="3971"/>
                    <a:pt x="3411" y="4042"/>
                    <a:pt x="3388" y="4138"/>
                  </a:cubicBezTo>
                  <a:cubicBezTo>
                    <a:pt x="3358" y="4276"/>
                    <a:pt x="3348" y="4413"/>
                    <a:pt x="3339" y="4561"/>
                  </a:cubicBezTo>
                  <a:cubicBezTo>
                    <a:pt x="3266" y="5100"/>
                    <a:pt x="3061" y="5845"/>
                    <a:pt x="2643" y="5845"/>
                  </a:cubicBezTo>
                  <a:cubicBezTo>
                    <a:pt x="2551" y="5845"/>
                    <a:pt x="2450" y="5810"/>
                    <a:pt x="2337" y="5729"/>
                  </a:cubicBezTo>
                  <a:cubicBezTo>
                    <a:pt x="1650" y="5238"/>
                    <a:pt x="2583" y="3932"/>
                    <a:pt x="2936" y="3490"/>
                  </a:cubicBezTo>
                  <a:cubicBezTo>
                    <a:pt x="3036" y="3361"/>
                    <a:pt x="2929" y="3299"/>
                    <a:pt x="2803" y="3299"/>
                  </a:cubicBezTo>
                  <a:cubicBezTo>
                    <a:pt x="2719" y="3299"/>
                    <a:pt x="2626" y="3327"/>
                    <a:pt x="2583" y="3382"/>
                  </a:cubicBezTo>
                  <a:cubicBezTo>
                    <a:pt x="2357" y="3667"/>
                    <a:pt x="2092" y="3932"/>
                    <a:pt x="1787" y="4128"/>
                  </a:cubicBezTo>
                  <a:cubicBezTo>
                    <a:pt x="1632" y="4224"/>
                    <a:pt x="1455" y="4320"/>
                    <a:pt x="1272" y="4320"/>
                  </a:cubicBezTo>
                  <a:cubicBezTo>
                    <a:pt x="1212" y="4320"/>
                    <a:pt x="1151" y="4310"/>
                    <a:pt x="1090" y="4286"/>
                  </a:cubicBezTo>
                  <a:cubicBezTo>
                    <a:pt x="874" y="4207"/>
                    <a:pt x="589" y="3893"/>
                    <a:pt x="599" y="3647"/>
                  </a:cubicBezTo>
                  <a:cubicBezTo>
                    <a:pt x="619" y="3245"/>
                    <a:pt x="1365" y="3127"/>
                    <a:pt x="1660" y="3078"/>
                  </a:cubicBezTo>
                  <a:cubicBezTo>
                    <a:pt x="1974" y="3009"/>
                    <a:pt x="2288" y="2970"/>
                    <a:pt x="2612" y="2950"/>
                  </a:cubicBezTo>
                  <a:cubicBezTo>
                    <a:pt x="2830" y="2931"/>
                    <a:pt x="2948" y="2664"/>
                    <a:pt x="2689" y="2664"/>
                  </a:cubicBezTo>
                  <a:cubicBezTo>
                    <a:pt x="2680" y="2664"/>
                    <a:pt x="2671" y="2665"/>
                    <a:pt x="2661" y="2665"/>
                  </a:cubicBezTo>
                  <a:cubicBezTo>
                    <a:pt x="2495" y="2680"/>
                    <a:pt x="2304" y="2691"/>
                    <a:pt x="2106" y="2691"/>
                  </a:cubicBezTo>
                  <a:cubicBezTo>
                    <a:pt x="1611" y="2691"/>
                    <a:pt x="1069" y="2619"/>
                    <a:pt x="746" y="2332"/>
                  </a:cubicBezTo>
                  <a:cubicBezTo>
                    <a:pt x="472" y="2086"/>
                    <a:pt x="540" y="1458"/>
                    <a:pt x="913" y="1340"/>
                  </a:cubicBezTo>
                  <a:cubicBezTo>
                    <a:pt x="962" y="1325"/>
                    <a:pt x="1013" y="1319"/>
                    <a:pt x="1065" y="1319"/>
                  </a:cubicBezTo>
                  <a:cubicBezTo>
                    <a:pt x="1436" y="1319"/>
                    <a:pt x="1881" y="1650"/>
                    <a:pt x="2131" y="1831"/>
                  </a:cubicBezTo>
                  <a:cubicBezTo>
                    <a:pt x="2416" y="2037"/>
                    <a:pt x="2691" y="2263"/>
                    <a:pt x="2946" y="2518"/>
                  </a:cubicBezTo>
                  <a:cubicBezTo>
                    <a:pt x="2976" y="2548"/>
                    <a:pt x="3024" y="2561"/>
                    <a:pt x="3078" y="2561"/>
                  </a:cubicBezTo>
                  <a:cubicBezTo>
                    <a:pt x="3237" y="2561"/>
                    <a:pt x="3441" y="2449"/>
                    <a:pt x="3339" y="2332"/>
                  </a:cubicBezTo>
                  <a:cubicBezTo>
                    <a:pt x="3162" y="2125"/>
                    <a:pt x="3005" y="1900"/>
                    <a:pt x="2867" y="1674"/>
                  </a:cubicBezTo>
                  <a:cubicBezTo>
                    <a:pt x="2691" y="1369"/>
                    <a:pt x="2406" y="849"/>
                    <a:pt x="2642" y="515"/>
                  </a:cubicBezTo>
                  <a:cubicBezTo>
                    <a:pt x="2756" y="357"/>
                    <a:pt x="2939" y="285"/>
                    <a:pt x="3125" y="285"/>
                  </a:cubicBezTo>
                  <a:close/>
                  <a:moveTo>
                    <a:pt x="3288" y="1"/>
                  </a:moveTo>
                  <a:cubicBezTo>
                    <a:pt x="3026" y="1"/>
                    <a:pt x="2759" y="76"/>
                    <a:pt x="2553" y="191"/>
                  </a:cubicBezTo>
                  <a:cubicBezTo>
                    <a:pt x="2072" y="466"/>
                    <a:pt x="2062" y="967"/>
                    <a:pt x="2249" y="1418"/>
                  </a:cubicBezTo>
                  <a:cubicBezTo>
                    <a:pt x="2259" y="1438"/>
                    <a:pt x="2259" y="1448"/>
                    <a:pt x="2268" y="1458"/>
                  </a:cubicBezTo>
                  <a:cubicBezTo>
                    <a:pt x="1926" y="1238"/>
                    <a:pt x="1530" y="1038"/>
                    <a:pt x="1130" y="1038"/>
                  </a:cubicBezTo>
                  <a:cubicBezTo>
                    <a:pt x="1048" y="1038"/>
                    <a:pt x="966" y="1047"/>
                    <a:pt x="884" y="1065"/>
                  </a:cubicBezTo>
                  <a:cubicBezTo>
                    <a:pt x="413" y="1183"/>
                    <a:pt x="10" y="1742"/>
                    <a:pt x="167" y="2233"/>
                  </a:cubicBezTo>
                  <a:cubicBezTo>
                    <a:pt x="305" y="2665"/>
                    <a:pt x="835" y="2813"/>
                    <a:pt x="1247" y="2891"/>
                  </a:cubicBezTo>
                  <a:cubicBezTo>
                    <a:pt x="933" y="2970"/>
                    <a:pt x="619" y="3088"/>
                    <a:pt x="383" y="3294"/>
                  </a:cubicBezTo>
                  <a:cubicBezTo>
                    <a:pt x="0" y="3647"/>
                    <a:pt x="206" y="4119"/>
                    <a:pt x="570" y="4403"/>
                  </a:cubicBezTo>
                  <a:cubicBezTo>
                    <a:pt x="747" y="4547"/>
                    <a:pt x="951" y="4605"/>
                    <a:pt x="1158" y="4605"/>
                  </a:cubicBezTo>
                  <a:cubicBezTo>
                    <a:pt x="1432" y="4605"/>
                    <a:pt x="1714" y="4504"/>
                    <a:pt x="1954" y="4364"/>
                  </a:cubicBezTo>
                  <a:lnTo>
                    <a:pt x="1954" y="4364"/>
                  </a:lnTo>
                  <a:cubicBezTo>
                    <a:pt x="1768" y="4718"/>
                    <a:pt x="1601" y="5150"/>
                    <a:pt x="1699" y="5542"/>
                  </a:cubicBezTo>
                  <a:cubicBezTo>
                    <a:pt x="1797" y="5920"/>
                    <a:pt x="2191" y="6126"/>
                    <a:pt x="2564" y="6126"/>
                  </a:cubicBezTo>
                  <a:cubicBezTo>
                    <a:pt x="2637" y="6126"/>
                    <a:pt x="2710" y="6118"/>
                    <a:pt x="2779" y="6102"/>
                  </a:cubicBezTo>
                  <a:cubicBezTo>
                    <a:pt x="3182" y="6014"/>
                    <a:pt x="3417" y="5690"/>
                    <a:pt x="3565" y="5336"/>
                  </a:cubicBezTo>
                  <a:cubicBezTo>
                    <a:pt x="3682" y="5493"/>
                    <a:pt x="3849" y="5621"/>
                    <a:pt x="4095" y="5670"/>
                  </a:cubicBezTo>
                  <a:cubicBezTo>
                    <a:pt x="4176" y="5684"/>
                    <a:pt x="4268" y="5692"/>
                    <a:pt x="4364" y="5692"/>
                  </a:cubicBezTo>
                  <a:cubicBezTo>
                    <a:pt x="4730" y="5692"/>
                    <a:pt x="5159" y="5577"/>
                    <a:pt x="5322" y="5258"/>
                  </a:cubicBezTo>
                  <a:cubicBezTo>
                    <a:pt x="5440" y="5022"/>
                    <a:pt x="5352" y="4747"/>
                    <a:pt x="5234" y="4511"/>
                  </a:cubicBezTo>
                  <a:lnTo>
                    <a:pt x="5234" y="4511"/>
                  </a:lnTo>
                  <a:cubicBezTo>
                    <a:pt x="5414" y="4587"/>
                    <a:pt x="5602" y="4635"/>
                    <a:pt x="5786" y="4635"/>
                  </a:cubicBezTo>
                  <a:cubicBezTo>
                    <a:pt x="5912" y="4635"/>
                    <a:pt x="6037" y="4612"/>
                    <a:pt x="6157" y="4561"/>
                  </a:cubicBezTo>
                  <a:cubicBezTo>
                    <a:pt x="6569" y="4394"/>
                    <a:pt x="6805" y="3804"/>
                    <a:pt x="6579" y="3402"/>
                  </a:cubicBezTo>
                  <a:cubicBezTo>
                    <a:pt x="6402" y="3088"/>
                    <a:pt x="6009" y="2970"/>
                    <a:pt x="5656" y="2911"/>
                  </a:cubicBezTo>
                  <a:cubicBezTo>
                    <a:pt x="5941" y="2803"/>
                    <a:pt x="6196" y="2656"/>
                    <a:pt x="6363" y="2440"/>
                  </a:cubicBezTo>
                  <a:cubicBezTo>
                    <a:pt x="6677" y="2037"/>
                    <a:pt x="6383" y="1526"/>
                    <a:pt x="6019" y="1271"/>
                  </a:cubicBezTo>
                  <a:cubicBezTo>
                    <a:pt x="5856" y="1157"/>
                    <a:pt x="5681" y="1109"/>
                    <a:pt x="5505" y="1109"/>
                  </a:cubicBezTo>
                  <a:cubicBezTo>
                    <a:pt x="5182" y="1109"/>
                    <a:pt x="4856" y="1271"/>
                    <a:pt x="4595" y="1487"/>
                  </a:cubicBezTo>
                  <a:cubicBezTo>
                    <a:pt x="4507" y="1566"/>
                    <a:pt x="4409" y="1654"/>
                    <a:pt x="4321" y="1752"/>
                  </a:cubicBezTo>
                  <a:cubicBezTo>
                    <a:pt x="4370" y="1222"/>
                    <a:pt x="4330" y="653"/>
                    <a:pt x="4016" y="289"/>
                  </a:cubicBezTo>
                  <a:cubicBezTo>
                    <a:pt x="3830" y="83"/>
                    <a:pt x="3562" y="1"/>
                    <a:pt x="3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9" name="Google Shape;4109;p21"/>
            <p:cNvSpPr/>
            <p:nvPr/>
          </p:nvSpPr>
          <p:spPr>
            <a:xfrm>
              <a:off x="7232778" y="3317297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69" y="282"/>
                  </a:moveTo>
                  <a:cubicBezTo>
                    <a:pt x="4261" y="282"/>
                    <a:pt x="4364" y="317"/>
                    <a:pt x="4478" y="398"/>
                  </a:cubicBezTo>
                  <a:cubicBezTo>
                    <a:pt x="5156" y="889"/>
                    <a:pt x="4223" y="2195"/>
                    <a:pt x="3869" y="2637"/>
                  </a:cubicBezTo>
                  <a:cubicBezTo>
                    <a:pt x="3769" y="2766"/>
                    <a:pt x="3877" y="2829"/>
                    <a:pt x="4002" y="2829"/>
                  </a:cubicBezTo>
                  <a:cubicBezTo>
                    <a:pt x="4087" y="2829"/>
                    <a:pt x="4179" y="2800"/>
                    <a:pt x="4223" y="2745"/>
                  </a:cubicBezTo>
                  <a:cubicBezTo>
                    <a:pt x="4449" y="2460"/>
                    <a:pt x="4723" y="2195"/>
                    <a:pt x="5028" y="1999"/>
                  </a:cubicBezTo>
                  <a:cubicBezTo>
                    <a:pt x="5177" y="1894"/>
                    <a:pt x="5355" y="1801"/>
                    <a:pt x="5539" y="1801"/>
                  </a:cubicBezTo>
                  <a:cubicBezTo>
                    <a:pt x="5597" y="1801"/>
                    <a:pt x="5656" y="1811"/>
                    <a:pt x="5715" y="1832"/>
                  </a:cubicBezTo>
                  <a:cubicBezTo>
                    <a:pt x="5931" y="1920"/>
                    <a:pt x="6216" y="2234"/>
                    <a:pt x="6206" y="2480"/>
                  </a:cubicBezTo>
                  <a:cubicBezTo>
                    <a:pt x="6187" y="2882"/>
                    <a:pt x="5440" y="2990"/>
                    <a:pt x="5146" y="304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1" y="3187"/>
                    <a:pt x="3854" y="3462"/>
                    <a:pt x="4139" y="3462"/>
                  </a:cubicBezTo>
                  <a:cubicBezTo>
                    <a:pt x="4144" y="3462"/>
                    <a:pt x="4149" y="3462"/>
                    <a:pt x="4154" y="3462"/>
                  </a:cubicBezTo>
                  <a:cubicBezTo>
                    <a:pt x="4323" y="3447"/>
                    <a:pt x="4521" y="3434"/>
                    <a:pt x="4726" y="3434"/>
                  </a:cubicBezTo>
                  <a:cubicBezTo>
                    <a:pt x="5211" y="3434"/>
                    <a:pt x="5742" y="3506"/>
                    <a:pt x="6059" y="3796"/>
                  </a:cubicBezTo>
                  <a:cubicBezTo>
                    <a:pt x="6334" y="4041"/>
                    <a:pt x="6265" y="4660"/>
                    <a:pt x="5892" y="4777"/>
                  </a:cubicBezTo>
                  <a:cubicBezTo>
                    <a:pt x="5841" y="4794"/>
                    <a:pt x="5788" y="4802"/>
                    <a:pt x="5732" y="4802"/>
                  </a:cubicBezTo>
                  <a:cubicBezTo>
                    <a:pt x="5368" y="4802"/>
                    <a:pt x="4922" y="4474"/>
                    <a:pt x="4674" y="4287"/>
                  </a:cubicBezTo>
                  <a:cubicBezTo>
                    <a:pt x="4390" y="4090"/>
                    <a:pt x="4115" y="3854"/>
                    <a:pt x="3869" y="3609"/>
                  </a:cubicBezTo>
                  <a:cubicBezTo>
                    <a:pt x="3839" y="3579"/>
                    <a:pt x="3789" y="3566"/>
                    <a:pt x="3734" y="3566"/>
                  </a:cubicBezTo>
                  <a:cubicBezTo>
                    <a:pt x="3573" y="3566"/>
                    <a:pt x="3364" y="3676"/>
                    <a:pt x="3467" y="3786"/>
                  </a:cubicBezTo>
                  <a:cubicBezTo>
                    <a:pt x="3643" y="3992"/>
                    <a:pt x="3801" y="4218"/>
                    <a:pt x="3948" y="4453"/>
                  </a:cubicBezTo>
                  <a:cubicBezTo>
                    <a:pt x="4115" y="4748"/>
                    <a:pt x="4399" y="5278"/>
                    <a:pt x="4164" y="5612"/>
                  </a:cubicBezTo>
                  <a:cubicBezTo>
                    <a:pt x="4051" y="5768"/>
                    <a:pt x="3874" y="5838"/>
                    <a:pt x="3693" y="5838"/>
                  </a:cubicBezTo>
                  <a:cubicBezTo>
                    <a:pt x="3463" y="5838"/>
                    <a:pt x="3228" y="5726"/>
                    <a:pt x="3113" y="5534"/>
                  </a:cubicBezTo>
                  <a:cubicBezTo>
                    <a:pt x="2907" y="5209"/>
                    <a:pt x="2907" y="4758"/>
                    <a:pt x="2936" y="4395"/>
                  </a:cubicBezTo>
                  <a:cubicBezTo>
                    <a:pt x="2946" y="4120"/>
                    <a:pt x="2986" y="3845"/>
                    <a:pt x="3044" y="3580"/>
                  </a:cubicBezTo>
                  <a:cubicBezTo>
                    <a:pt x="3065" y="3492"/>
                    <a:pt x="3002" y="3459"/>
                    <a:pt x="2918" y="3459"/>
                  </a:cubicBezTo>
                  <a:cubicBezTo>
                    <a:pt x="2806" y="3459"/>
                    <a:pt x="2656" y="3518"/>
                    <a:pt x="2622" y="3580"/>
                  </a:cubicBezTo>
                  <a:cubicBezTo>
                    <a:pt x="2446" y="3904"/>
                    <a:pt x="2210" y="4228"/>
                    <a:pt x="1925" y="4473"/>
                  </a:cubicBezTo>
                  <a:cubicBezTo>
                    <a:pt x="1784" y="4599"/>
                    <a:pt x="1611" y="4724"/>
                    <a:pt x="1422" y="4724"/>
                  </a:cubicBezTo>
                  <a:cubicBezTo>
                    <a:pt x="1374" y="4724"/>
                    <a:pt x="1326" y="4717"/>
                    <a:pt x="1277" y="4699"/>
                  </a:cubicBezTo>
                  <a:cubicBezTo>
                    <a:pt x="1032" y="4620"/>
                    <a:pt x="776" y="4316"/>
                    <a:pt x="737" y="4051"/>
                  </a:cubicBezTo>
                  <a:cubicBezTo>
                    <a:pt x="649" y="3383"/>
                    <a:pt x="2043" y="3265"/>
                    <a:pt x="2485" y="3226"/>
                  </a:cubicBezTo>
                  <a:cubicBezTo>
                    <a:pt x="2703" y="3198"/>
                    <a:pt x="2820" y="2940"/>
                    <a:pt x="2563" y="2940"/>
                  </a:cubicBezTo>
                  <a:cubicBezTo>
                    <a:pt x="2554" y="2940"/>
                    <a:pt x="2544" y="2941"/>
                    <a:pt x="2534" y="2941"/>
                  </a:cubicBezTo>
                  <a:cubicBezTo>
                    <a:pt x="2436" y="2951"/>
                    <a:pt x="2318" y="2961"/>
                    <a:pt x="2210" y="2971"/>
                  </a:cubicBezTo>
                  <a:cubicBezTo>
                    <a:pt x="2096" y="2980"/>
                    <a:pt x="1971" y="2986"/>
                    <a:pt x="1841" y="2986"/>
                  </a:cubicBezTo>
                  <a:cubicBezTo>
                    <a:pt x="1257" y="2986"/>
                    <a:pt x="596" y="2863"/>
                    <a:pt x="580" y="2333"/>
                  </a:cubicBezTo>
                  <a:cubicBezTo>
                    <a:pt x="580" y="2146"/>
                    <a:pt x="658" y="1822"/>
                    <a:pt x="874" y="1783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2" y="1777"/>
                    <a:pt x="1392" y="1940"/>
                    <a:pt x="1552" y="2038"/>
                  </a:cubicBezTo>
                  <a:cubicBezTo>
                    <a:pt x="1866" y="2225"/>
                    <a:pt x="2151" y="2460"/>
                    <a:pt x="2406" y="2715"/>
                  </a:cubicBezTo>
                  <a:cubicBezTo>
                    <a:pt x="2438" y="2744"/>
                    <a:pt x="2486" y="2756"/>
                    <a:pt x="2539" y="2756"/>
                  </a:cubicBezTo>
                  <a:cubicBezTo>
                    <a:pt x="2649" y="2756"/>
                    <a:pt x="2779" y="2703"/>
                    <a:pt x="2819" y="2637"/>
                  </a:cubicBezTo>
                  <a:cubicBezTo>
                    <a:pt x="2838" y="2607"/>
                    <a:pt x="2838" y="2568"/>
                    <a:pt x="2809" y="2529"/>
                  </a:cubicBezTo>
                  <a:cubicBezTo>
                    <a:pt x="2603" y="2333"/>
                    <a:pt x="2426" y="2117"/>
                    <a:pt x="2259" y="1891"/>
                  </a:cubicBezTo>
                  <a:cubicBezTo>
                    <a:pt x="2092" y="1665"/>
                    <a:pt x="1660" y="1076"/>
                    <a:pt x="1955" y="820"/>
                  </a:cubicBezTo>
                  <a:cubicBezTo>
                    <a:pt x="2040" y="745"/>
                    <a:pt x="2178" y="714"/>
                    <a:pt x="2317" y="714"/>
                  </a:cubicBezTo>
                  <a:cubicBezTo>
                    <a:pt x="2451" y="714"/>
                    <a:pt x="2585" y="743"/>
                    <a:pt x="2671" y="791"/>
                  </a:cubicBezTo>
                  <a:cubicBezTo>
                    <a:pt x="2848" y="889"/>
                    <a:pt x="2946" y="1066"/>
                    <a:pt x="2986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6" y="1901"/>
                    <a:pt x="2986" y="2028"/>
                  </a:cubicBezTo>
                  <a:cubicBezTo>
                    <a:pt x="2981" y="2119"/>
                    <a:pt x="3052" y="2156"/>
                    <a:pt x="3137" y="2156"/>
                  </a:cubicBezTo>
                  <a:cubicBezTo>
                    <a:pt x="3255" y="2156"/>
                    <a:pt x="3400" y="2086"/>
                    <a:pt x="3418" y="1989"/>
                  </a:cubicBezTo>
                  <a:cubicBezTo>
                    <a:pt x="3447" y="1851"/>
                    <a:pt x="3467" y="1704"/>
                    <a:pt x="3467" y="1567"/>
                  </a:cubicBezTo>
                  <a:cubicBezTo>
                    <a:pt x="3547" y="1027"/>
                    <a:pt x="3747" y="282"/>
                    <a:pt x="4169" y="282"/>
                  </a:cubicBezTo>
                  <a:close/>
                  <a:moveTo>
                    <a:pt x="4247" y="0"/>
                  </a:moveTo>
                  <a:cubicBezTo>
                    <a:pt x="4172" y="0"/>
                    <a:pt x="4097" y="9"/>
                    <a:pt x="4026" y="25"/>
                  </a:cubicBezTo>
                  <a:cubicBezTo>
                    <a:pt x="3624" y="113"/>
                    <a:pt x="3398" y="437"/>
                    <a:pt x="3251" y="791"/>
                  </a:cubicBezTo>
                  <a:cubicBezTo>
                    <a:pt x="3123" y="624"/>
                    <a:pt x="2956" y="506"/>
                    <a:pt x="2711" y="457"/>
                  </a:cubicBezTo>
                  <a:cubicBezTo>
                    <a:pt x="2629" y="443"/>
                    <a:pt x="2537" y="435"/>
                    <a:pt x="2442" y="435"/>
                  </a:cubicBezTo>
                  <a:cubicBezTo>
                    <a:pt x="2076" y="435"/>
                    <a:pt x="1649" y="550"/>
                    <a:pt x="1493" y="870"/>
                  </a:cubicBezTo>
                  <a:cubicBezTo>
                    <a:pt x="1365" y="1105"/>
                    <a:pt x="1454" y="1380"/>
                    <a:pt x="1572" y="1616"/>
                  </a:cubicBezTo>
                  <a:cubicBezTo>
                    <a:pt x="1391" y="1540"/>
                    <a:pt x="1207" y="1492"/>
                    <a:pt x="1024" y="1492"/>
                  </a:cubicBezTo>
                  <a:cubicBezTo>
                    <a:pt x="898" y="1492"/>
                    <a:pt x="773" y="1515"/>
                    <a:pt x="649" y="1567"/>
                  </a:cubicBezTo>
                  <a:cubicBezTo>
                    <a:pt x="246" y="1734"/>
                    <a:pt x="1" y="2323"/>
                    <a:pt x="236" y="2725"/>
                  </a:cubicBezTo>
                  <a:cubicBezTo>
                    <a:pt x="413" y="3040"/>
                    <a:pt x="796" y="3157"/>
                    <a:pt x="1149" y="3206"/>
                  </a:cubicBezTo>
                  <a:cubicBezTo>
                    <a:pt x="865" y="3314"/>
                    <a:pt x="609" y="3472"/>
                    <a:pt x="442" y="3688"/>
                  </a:cubicBezTo>
                  <a:cubicBezTo>
                    <a:pt x="128" y="4090"/>
                    <a:pt x="423" y="4591"/>
                    <a:pt x="786" y="4846"/>
                  </a:cubicBezTo>
                  <a:cubicBezTo>
                    <a:pt x="951" y="4966"/>
                    <a:pt x="1130" y="5016"/>
                    <a:pt x="1310" y="5016"/>
                  </a:cubicBezTo>
                  <a:cubicBezTo>
                    <a:pt x="1633" y="5016"/>
                    <a:pt x="1958" y="4854"/>
                    <a:pt x="2210" y="4640"/>
                  </a:cubicBezTo>
                  <a:cubicBezTo>
                    <a:pt x="2308" y="4561"/>
                    <a:pt x="2396" y="4473"/>
                    <a:pt x="2485" y="4375"/>
                  </a:cubicBezTo>
                  <a:lnTo>
                    <a:pt x="2485" y="4375"/>
                  </a:lnTo>
                  <a:cubicBezTo>
                    <a:pt x="2436" y="4905"/>
                    <a:pt x="2475" y="5475"/>
                    <a:pt x="2799" y="5838"/>
                  </a:cubicBezTo>
                  <a:cubicBezTo>
                    <a:pt x="2978" y="6042"/>
                    <a:pt x="3241" y="6125"/>
                    <a:pt x="3513" y="6125"/>
                  </a:cubicBezTo>
                  <a:cubicBezTo>
                    <a:pt x="3777" y="6125"/>
                    <a:pt x="4049" y="6047"/>
                    <a:pt x="4262" y="5926"/>
                  </a:cubicBezTo>
                  <a:cubicBezTo>
                    <a:pt x="4733" y="5661"/>
                    <a:pt x="4743" y="5160"/>
                    <a:pt x="4557" y="4699"/>
                  </a:cubicBezTo>
                  <a:cubicBezTo>
                    <a:pt x="4557" y="4689"/>
                    <a:pt x="4547" y="4679"/>
                    <a:pt x="4537" y="4660"/>
                  </a:cubicBezTo>
                  <a:lnTo>
                    <a:pt x="4537" y="4660"/>
                  </a:lnTo>
                  <a:cubicBezTo>
                    <a:pt x="4876" y="4878"/>
                    <a:pt x="5269" y="5083"/>
                    <a:pt x="5666" y="5083"/>
                  </a:cubicBezTo>
                  <a:cubicBezTo>
                    <a:pt x="5751" y="5083"/>
                    <a:pt x="5836" y="5073"/>
                    <a:pt x="5921" y="5052"/>
                  </a:cubicBezTo>
                  <a:cubicBezTo>
                    <a:pt x="6403" y="4944"/>
                    <a:pt x="6805" y="4385"/>
                    <a:pt x="6638" y="3894"/>
                  </a:cubicBezTo>
                  <a:cubicBezTo>
                    <a:pt x="6501" y="3462"/>
                    <a:pt x="5970" y="3305"/>
                    <a:pt x="5558" y="3236"/>
                  </a:cubicBezTo>
                  <a:cubicBezTo>
                    <a:pt x="5872" y="3157"/>
                    <a:pt x="6187" y="3040"/>
                    <a:pt x="6422" y="2833"/>
                  </a:cubicBezTo>
                  <a:cubicBezTo>
                    <a:pt x="6805" y="2480"/>
                    <a:pt x="6599" y="2009"/>
                    <a:pt x="6245" y="1714"/>
                  </a:cubicBezTo>
                  <a:cubicBezTo>
                    <a:pt x="6066" y="1576"/>
                    <a:pt x="5863" y="1520"/>
                    <a:pt x="5657" y="1520"/>
                  </a:cubicBezTo>
                  <a:cubicBezTo>
                    <a:pt x="5378" y="1520"/>
                    <a:pt x="5094" y="1622"/>
                    <a:pt x="4851" y="1763"/>
                  </a:cubicBezTo>
                  <a:cubicBezTo>
                    <a:pt x="5038" y="1400"/>
                    <a:pt x="5205" y="968"/>
                    <a:pt x="5106" y="585"/>
                  </a:cubicBezTo>
                  <a:cubicBezTo>
                    <a:pt x="5017" y="201"/>
                    <a:pt x="4621" y="0"/>
                    <a:pt x="42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0" name="Google Shape;4110;p21"/>
            <p:cNvSpPr/>
            <p:nvPr/>
          </p:nvSpPr>
          <p:spPr>
            <a:xfrm>
              <a:off x="7572691" y="3308752"/>
              <a:ext cx="212262" cy="191086"/>
            </a:xfrm>
            <a:custGeom>
              <a:avLst/>
              <a:gdLst/>
              <a:ahLst/>
              <a:cxnLst/>
              <a:rect l="l" t="t" r="r" b="b"/>
              <a:pathLst>
                <a:path w="6806" h="6127" extrusionOk="0">
                  <a:moveTo>
                    <a:pt x="3127" y="285"/>
                  </a:moveTo>
                  <a:cubicBezTo>
                    <a:pt x="3355" y="285"/>
                    <a:pt x="3588" y="394"/>
                    <a:pt x="3702" y="584"/>
                  </a:cubicBezTo>
                  <a:cubicBezTo>
                    <a:pt x="3899" y="918"/>
                    <a:pt x="3899" y="1360"/>
                    <a:pt x="3879" y="1733"/>
                  </a:cubicBezTo>
                  <a:cubicBezTo>
                    <a:pt x="3859" y="2008"/>
                    <a:pt x="3830" y="2283"/>
                    <a:pt x="3761" y="2548"/>
                  </a:cubicBezTo>
                  <a:cubicBezTo>
                    <a:pt x="3740" y="2636"/>
                    <a:pt x="3803" y="2668"/>
                    <a:pt x="3887" y="2668"/>
                  </a:cubicBezTo>
                  <a:cubicBezTo>
                    <a:pt x="4000" y="2668"/>
                    <a:pt x="4150" y="2610"/>
                    <a:pt x="4183" y="2548"/>
                  </a:cubicBezTo>
                  <a:cubicBezTo>
                    <a:pt x="4370" y="2214"/>
                    <a:pt x="4596" y="1900"/>
                    <a:pt x="4881" y="1654"/>
                  </a:cubicBezTo>
                  <a:cubicBezTo>
                    <a:pt x="5023" y="1527"/>
                    <a:pt x="5198" y="1394"/>
                    <a:pt x="5395" y="1394"/>
                  </a:cubicBezTo>
                  <a:cubicBezTo>
                    <a:pt x="5441" y="1394"/>
                    <a:pt x="5489" y="1401"/>
                    <a:pt x="5538" y="1418"/>
                  </a:cubicBezTo>
                  <a:cubicBezTo>
                    <a:pt x="5774" y="1507"/>
                    <a:pt x="6039" y="1811"/>
                    <a:pt x="6069" y="2067"/>
                  </a:cubicBezTo>
                  <a:cubicBezTo>
                    <a:pt x="6157" y="2734"/>
                    <a:pt x="4773" y="2862"/>
                    <a:pt x="4321" y="2901"/>
                  </a:cubicBezTo>
                  <a:cubicBezTo>
                    <a:pt x="4103" y="2920"/>
                    <a:pt x="3985" y="3187"/>
                    <a:pt x="4253" y="3187"/>
                  </a:cubicBezTo>
                  <a:cubicBezTo>
                    <a:pt x="4262" y="3187"/>
                    <a:pt x="4271" y="3187"/>
                    <a:pt x="4282" y="3186"/>
                  </a:cubicBezTo>
                  <a:cubicBezTo>
                    <a:pt x="4380" y="3176"/>
                    <a:pt x="4488" y="3166"/>
                    <a:pt x="4606" y="3147"/>
                  </a:cubicBezTo>
                  <a:cubicBezTo>
                    <a:pt x="4710" y="3140"/>
                    <a:pt x="4825" y="3135"/>
                    <a:pt x="4944" y="3135"/>
                  </a:cubicBezTo>
                  <a:cubicBezTo>
                    <a:pt x="5529" y="3135"/>
                    <a:pt x="6209" y="3248"/>
                    <a:pt x="6226" y="3795"/>
                  </a:cubicBezTo>
                  <a:cubicBezTo>
                    <a:pt x="6236" y="3981"/>
                    <a:pt x="6147" y="4305"/>
                    <a:pt x="5931" y="4344"/>
                  </a:cubicBezTo>
                  <a:cubicBezTo>
                    <a:pt x="5911" y="4348"/>
                    <a:pt x="5891" y="4350"/>
                    <a:pt x="5869" y="4350"/>
                  </a:cubicBezTo>
                  <a:cubicBezTo>
                    <a:pt x="5663" y="4350"/>
                    <a:pt x="5415" y="4187"/>
                    <a:pt x="5264" y="4089"/>
                  </a:cubicBezTo>
                  <a:cubicBezTo>
                    <a:pt x="4949" y="3903"/>
                    <a:pt x="4655" y="3667"/>
                    <a:pt x="4399" y="3412"/>
                  </a:cubicBezTo>
                  <a:cubicBezTo>
                    <a:pt x="4371" y="3380"/>
                    <a:pt x="4324" y="3367"/>
                    <a:pt x="4273" y="3367"/>
                  </a:cubicBezTo>
                  <a:cubicBezTo>
                    <a:pt x="4165" y="3367"/>
                    <a:pt x="4033" y="3424"/>
                    <a:pt x="3987" y="3490"/>
                  </a:cubicBezTo>
                  <a:cubicBezTo>
                    <a:pt x="3967" y="3520"/>
                    <a:pt x="3967" y="3559"/>
                    <a:pt x="4007" y="3588"/>
                  </a:cubicBezTo>
                  <a:cubicBezTo>
                    <a:pt x="4203" y="3795"/>
                    <a:pt x="4390" y="4011"/>
                    <a:pt x="4557" y="4236"/>
                  </a:cubicBezTo>
                  <a:cubicBezTo>
                    <a:pt x="4714" y="4452"/>
                    <a:pt x="5146" y="5042"/>
                    <a:pt x="4851" y="5307"/>
                  </a:cubicBezTo>
                  <a:cubicBezTo>
                    <a:pt x="4769" y="5379"/>
                    <a:pt x="4640" y="5409"/>
                    <a:pt x="4508" y="5409"/>
                  </a:cubicBezTo>
                  <a:cubicBezTo>
                    <a:pt x="4371" y="5409"/>
                    <a:pt x="4229" y="5376"/>
                    <a:pt x="4134" y="5326"/>
                  </a:cubicBezTo>
                  <a:cubicBezTo>
                    <a:pt x="3958" y="5238"/>
                    <a:pt x="3869" y="5051"/>
                    <a:pt x="3820" y="4865"/>
                  </a:cubicBezTo>
                  <a:cubicBezTo>
                    <a:pt x="3791" y="4747"/>
                    <a:pt x="3781" y="4619"/>
                    <a:pt x="3781" y="4492"/>
                  </a:cubicBezTo>
                  <a:cubicBezTo>
                    <a:pt x="3801" y="4364"/>
                    <a:pt x="3820" y="4227"/>
                    <a:pt x="3830" y="4099"/>
                  </a:cubicBezTo>
                  <a:cubicBezTo>
                    <a:pt x="3834" y="4008"/>
                    <a:pt x="3764" y="3971"/>
                    <a:pt x="3678" y="3971"/>
                  </a:cubicBezTo>
                  <a:cubicBezTo>
                    <a:pt x="3559" y="3971"/>
                    <a:pt x="3411" y="4042"/>
                    <a:pt x="3388" y="4138"/>
                  </a:cubicBezTo>
                  <a:cubicBezTo>
                    <a:pt x="3359" y="4276"/>
                    <a:pt x="3349" y="4413"/>
                    <a:pt x="3349" y="4561"/>
                  </a:cubicBezTo>
                  <a:cubicBezTo>
                    <a:pt x="3268" y="5100"/>
                    <a:pt x="3069" y="5845"/>
                    <a:pt x="2647" y="5845"/>
                  </a:cubicBezTo>
                  <a:cubicBezTo>
                    <a:pt x="2555" y="5845"/>
                    <a:pt x="2452" y="5810"/>
                    <a:pt x="2337" y="5729"/>
                  </a:cubicBezTo>
                  <a:cubicBezTo>
                    <a:pt x="1650" y="5238"/>
                    <a:pt x="2593" y="3932"/>
                    <a:pt x="2936" y="3490"/>
                  </a:cubicBezTo>
                  <a:cubicBezTo>
                    <a:pt x="3036" y="3361"/>
                    <a:pt x="2929" y="3299"/>
                    <a:pt x="2804" y="3299"/>
                  </a:cubicBezTo>
                  <a:cubicBezTo>
                    <a:pt x="2719" y="3299"/>
                    <a:pt x="2626" y="3327"/>
                    <a:pt x="2583" y="3382"/>
                  </a:cubicBezTo>
                  <a:cubicBezTo>
                    <a:pt x="2357" y="3667"/>
                    <a:pt x="2092" y="3932"/>
                    <a:pt x="1788" y="4128"/>
                  </a:cubicBezTo>
                  <a:cubicBezTo>
                    <a:pt x="1633" y="4224"/>
                    <a:pt x="1455" y="4320"/>
                    <a:pt x="1277" y="4320"/>
                  </a:cubicBezTo>
                  <a:cubicBezTo>
                    <a:pt x="1218" y="4320"/>
                    <a:pt x="1159" y="4310"/>
                    <a:pt x="1100" y="4286"/>
                  </a:cubicBezTo>
                  <a:cubicBezTo>
                    <a:pt x="884" y="4207"/>
                    <a:pt x="590" y="3893"/>
                    <a:pt x="600" y="3647"/>
                  </a:cubicBezTo>
                  <a:cubicBezTo>
                    <a:pt x="619" y="3245"/>
                    <a:pt x="1375" y="3127"/>
                    <a:pt x="1660" y="3078"/>
                  </a:cubicBezTo>
                  <a:cubicBezTo>
                    <a:pt x="1974" y="3009"/>
                    <a:pt x="2298" y="2970"/>
                    <a:pt x="2612" y="2950"/>
                  </a:cubicBezTo>
                  <a:cubicBezTo>
                    <a:pt x="2840" y="2931"/>
                    <a:pt x="2949" y="2664"/>
                    <a:pt x="2690" y="2664"/>
                  </a:cubicBezTo>
                  <a:cubicBezTo>
                    <a:pt x="2681" y="2664"/>
                    <a:pt x="2671" y="2665"/>
                    <a:pt x="2662" y="2665"/>
                  </a:cubicBezTo>
                  <a:cubicBezTo>
                    <a:pt x="2496" y="2680"/>
                    <a:pt x="2305" y="2691"/>
                    <a:pt x="2108" y="2691"/>
                  </a:cubicBezTo>
                  <a:cubicBezTo>
                    <a:pt x="1615" y="2691"/>
                    <a:pt x="1076" y="2619"/>
                    <a:pt x="747" y="2332"/>
                  </a:cubicBezTo>
                  <a:cubicBezTo>
                    <a:pt x="482" y="2086"/>
                    <a:pt x="541" y="1458"/>
                    <a:pt x="924" y="1340"/>
                  </a:cubicBezTo>
                  <a:cubicBezTo>
                    <a:pt x="971" y="1325"/>
                    <a:pt x="1021" y="1319"/>
                    <a:pt x="1072" y="1319"/>
                  </a:cubicBezTo>
                  <a:cubicBezTo>
                    <a:pt x="1436" y="1319"/>
                    <a:pt x="1882" y="1650"/>
                    <a:pt x="2131" y="1831"/>
                  </a:cubicBezTo>
                  <a:cubicBezTo>
                    <a:pt x="2426" y="2037"/>
                    <a:pt x="2701" y="2263"/>
                    <a:pt x="2946" y="2518"/>
                  </a:cubicBezTo>
                  <a:cubicBezTo>
                    <a:pt x="2976" y="2548"/>
                    <a:pt x="3025" y="2561"/>
                    <a:pt x="3079" y="2561"/>
                  </a:cubicBezTo>
                  <a:cubicBezTo>
                    <a:pt x="3238" y="2561"/>
                    <a:pt x="3442" y="2449"/>
                    <a:pt x="3339" y="2332"/>
                  </a:cubicBezTo>
                  <a:cubicBezTo>
                    <a:pt x="3162" y="2125"/>
                    <a:pt x="3005" y="1900"/>
                    <a:pt x="2868" y="1674"/>
                  </a:cubicBezTo>
                  <a:cubicBezTo>
                    <a:pt x="2691" y="1369"/>
                    <a:pt x="2416" y="849"/>
                    <a:pt x="2652" y="515"/>
                  </a:cubicBezTo>
                  <a:cubicBezTo>
                    <a:pt x="2762" y="357"/>
                    <a:pt x="2942" y="285"/>
                    <a:pt x="3127" y="285"/>
                  </a:cubicBezTo>
                  <a:close/>
                  <a:moveTo>
                    <a:pt x="3292" y="1"/>
                  </a:moveTo>
                  <a:cubicBezTo>
                    <a:pt x="3032" y="1"/>
                    <a:pt x="2765" y="76"/>
                    <a:pt x="2554" y="191"/>
                  </a:cubicBezTo>
                  <a:cubicBezTo>
                    <a:pt x="2082" y="466"/>
                    <a:pt x="2063" y="967"/>
                    <a:pt x="2249" y="1418"/>
                  </a:cubicBezTo>
                  <a:cubicBezTo>
                    <a:pt x="2259" y="1438"/>
                    <a:pt x="2269" y="1448"/>
                    <a:pt x="2269" y="1458"/>
                  </a:cubicBezTo>
                  <a:cubicBezTo>
                    <a:pt x="1935" y="1238"/>
                    <a:pt x="1533" y="1038"/>
                    <a:pt x="1131" y="1038"/>
                  </a:cubicBezTo>
                  <a:cubicBezTo>
                    <a:pt x="1049" y="1038"/>
                    <a:pt x="966" y="1047"/>
                    <a:pt x="884" y="1065"/>
                  </a:cubicBezTo>
                  <a:cubicBezTo>
                    <a:pt x="413" y="1183"/>
                    <a:pt x="10" y="1742"/>
                    <a:pt x="168" y="2233"/>
                  </a:cubicBezTo>
                  <a:cubicBezTo>
                    <a:pt x="305" y="2665"/>
                    <a:pt x="835" y="2813"/>
                    <a:pt x="1248" y="2891"/>
                  </a:cubicBezTo>
                  <a:cubicBezTo>
                    <a:pt x="933" y="2970"/>
                    <a:pt x="619" y="3088"/>
                    <a:pt x="384" y="3294"/>
                  </a:cubicBezTo>
                  <a:cubicBezTo>
                    <a:pt x="1" y="3647"/>
                    <a:pt x="207" y="4119"/>
                    <a:pt x="570" y="4403"/>
                  </a:cubicBezTo>
                  <a:cubicBezTo>
                    <a:pt x="748" y="4547"/>
                    <a:pt x="951" y="4605"/>
                    <a:pt x="1159" y="4605"/>
                  </a:cubicBezTo>
                  <a:cubicBezTo>
                    <a:pt x="1434" y="4605"/>
                    <a:pt x="1718" y="4504"/>
                    <a:pt x="1964" y="4364"/>
                  </a:cubicBezTo>
                  <a:lnTo>
                    <a:pt x="1964" y="4364"/>
                  </a:lnTo>
                  <a:cubicBezTo>
                    <a:pt x="1778" y="4718"/>
                    <a:pt x="1601" y="5150"/>
                    <a:pt x="1699" y="5542"/>
                  </a:cubicBezTo>
                  <a:cubicBezTo>
                    <a:pt x="1798" y="5920"/>
                    <a:pt x="2191" y="6126"/>
                    <a:pt x="2570" y="6126"/>
                  </a:cubicBezTo>
                  <a:cubicBezTo>
                    <a:pt x="2645" y="6126"/>
                    <a:pt x="2718" y="6118"/>
                    <a:pt x="2789" y="6102"/>
                  </a:cubicBezTo>
                  <a:cubicBezTo>
                    <a:pt x="3182" y="6014"/>
                    <a:pt x="3418" y="5690"/>
                    <a:pt x="3565" y="5336"/>
                  </a:cubicBezTo>
                  <a:cubicBezTo>
                    <a:pt x="3683" y="5493"/>
                    <a:pt x="3859" y="5621"/>
                    <a:pt x="4105" y="5670"/>
                  </a:cubicBezTo>
                  <a:cubicBezTo>
                    <a:pt x="4184" y="5684"/>
                    <a:pt x="4274" y="5692"/>
                    <a:pt x="4369" y="5692"/>
                  </a:cubicBezTo>
                  <a:cubicBezTo>
                    <a:pt x="4730" y="5692"/>
                    <a:pt x="5159" y="5577"/>
                    <a:pt x="5322" y="5258"/>
                  </a:cubicBezTo>
                  <a:cubicBezTo>
                    <a:pt x="5440" y="5022"/>
                    <a:pt x="5362" y="4747"/>
                    <a:pt x="5234" y="4511"/>
                  </a:cubicBezTo>
                  <a:lnTo>
                    <a:pt x="5234" y="4511"/>
                  </a:lnTo>
                  <a:cubicBezTo>
                    <a:pt x="5415" y="4587"/>
                    <a:pt x="5602" y="4635"/>
                    <a:pt x="5786" y="4635"/>
                  </a:cubicBezTo>
                  <a:cubicBezTo>
                    <a:pt x="5912" y="4635"/>
                    <a:pt x="6037" y="4612"/>
                    <a:pt x="6157" y="4561"/>
                  </a:cubicBezTo>
                  <a:cubicBezTo>
                    <a:pt x="6569" y="4394"/>
                    <a:pt x="6805" y="3804"/>
                    <a:pt x="6579" y="3402"/>
                  </a:cubicBezTo>
                  <a:cubicBezTo>
                    <a:pt x="6403" y="3088"/>
                    <a:pt x="6020" y="2970"/>
                    <a:pt x="5666" y="2911"/>
                  </a:cubicBezTo>
                  <a:cubicBezTo>
                    <a:pt x="5951" y="2803"/>
                    <a:pt x="6196" y="2656"/>
                    <a:pt x="6373" y="2440"/>
                  </a:cubicBezTo>
                  <a:cubicBezTo>
                    <a:pt x="6687" y="2037"/>
                    <a:pt x="6393" y="1526"/>
                    <a:pt x="6029" y="1271"/>
                  </a:cubicBezTo>
                  <a:cubicBezTo>
                    <a:pt x="5867" y="1157"/>
                    <a:pt x="5690" y="1109"/>
                    <a:pt x="5513" y="1109"/>
                  </a:cubicBezTo>
                  <a:cubicBezTo>
                    <a:pt x="5188" y="1109"/>
                    <a:pt x="4860" y="1271"/>
                    <a:pt x="4606" y="1487"/>
                  </a:cubicBezTo>
                  <a:cubicBezTo>
                    <a:pt x="4507" y="1566"/>
                    <a:pt x="4419" y="1654"/>
                    <a:pt x="4331" y="1752"/>
                  </a:cubicBezTo>
                  <a:cubicBezTo>
                    <a:pt x="4380" y="1222"/>
                    <a:pt x="4331" y="653"/>
                    <a:pt x="4017" y="289"/>
                  </a:cubicBezTo>
                  <a:cubicBezTo>
                    <a:pt x="3831" y="83"/>
                    <a:pt x="3565" y="1"/>
                    <a:pt x="3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1" name="Google Shape;4111;p21"/>
            <p:cNvSpPr/>
            <p:nvPr/>
          </p:nvSpPr>
          <p:spPr>
            <a:xfrm>
              <a:off x="7912291" y="3317297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4159" y="282"/>
                  </a:moveTo>
                  <a:cubicBezTo>
                    <a:pt x="4251" y="282"/>
                    <a:pt x="4354" y="317"/>
                    <a:pt x="4468" y="398"/>
                  </a:cubicBezTo>
                  <a:cubicBezTo>
                    <a:pt x="5146" y="889"/>
                    <a:pt x="4213" y="2195"/>
                    <a:pt x="3869" y="2637"/>
                  </a:cubicBezTo>
                  <a:cubicBezTo>
                    <a:pt x="3770" y="2766"/>
                    <a:pt x="3877" y="2829"/>
                    <a:pt x="4002" y="2829"/>
                  </a:cubicBezTo>
                  <a:cubicBezTo>
                    <a:pt x="4087" y="2829"/>
                    <a:pt x="4179" y="2800"/>
                    <a:pt x="4223" y="2745"/>
                  </a:cubicBezTo>
                  <a:cubicBezTo>
                    <a:pt x="4439" y="2460"/>
                    <a:pt x="4714" y="2195"/>
                    <a:pt x="5018" y="1999"/>
                  </a:cubicBezTo>
                  <a:cubicBezTo>
                    <a:pt x="5167" y="1894"/>
                    <a:pt x="5351" y="1801"/>
                    <a:pt x="5533" y="1801"/>
                  </a:cubicBezTo>
                  <a:cubicBezTo>
                    <a:pt x="5591" y="1801"/>
                    <a:pt x="5649" y="1811"/>
                    <a:pt x="5706" y="1832"/>
                  </a:cubicBezTo>
                  <a:cubicBezTo>
                    <a:pt x="5922" y="1920"/>
                    <a:pt x="6216" y="2234"/>
                    <a:pt x="6197" y="2480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18"/>
                    <a:pt x="4508" y="3157"/>
                    <a:pt x="4193" y="3177"/>
                  </a:cubicBezTo>
                  <a:cubicBezTo>
                    <a:pt x="3962" y="3187"/>
                    <a:pt x="3853" y="3462"/>
                    <a:pt x="4130" y="3462"/>
                  </a:cubicBezTo>
                  <a:cubicBezTo>
                    <a:pt x="4134" y="3462"/>
                    <a:pt x="4139" y="3462"/>
                    <a:pt x="4144" y="3462"/>
                  </a:cubicBezTo>
                  <a:cubicBezTo>
                    <a:pt x="4314" y="3447"/>
                    <a:pt x="4511" y="3434"/>
                    <a:pt x="4717" y="3434"/>
                  </a:cubicBezTo>
                  <a:cubicBezTo>
                    <a:pt x="5202" y="3434"/>
                    <a:pt x="5735" y="3506"/>
                    <a:pt x="6059" y="3796"/>
                  </a:cubicBezTo>
                  <a:cubicBezTo>
                    <a:pt x="6324" y="4041"/>
                    <a:pt x="6265" y="4660"/>
                    <a:pt x="5882" y="4777"/>
                  </a:cubicBezTo>
                  <a:cubicBezTo>
                    <a:pt x="5832" y="4794"/>
                    <a:pt x="5778" y="4802"/>
                    <a:pt x="5723" y="4802"/>
                  </a:cubicBezTo>
                  <a:cubicBezTo>
                    <a:pt x="5361" y="4802"/>
                    <a:pt x="4920" y="4474"/>
                    <a:pt x="4665" y="4287"/>
                  </a:cubicBezTo>
                  <a:cubicBezTo>
                    <a:pt x="4380" y="4090"/>
                    <a:pt x="4105" y="3854"/>
                    <a:pt x="3860" y="3609"/>
                  </a:cubicBezTo>
                  <a:cubicBezTo>
                    <a:pt x="3830" y="3579"/>
                    <a:pt x="3780" y="3566"/>
                    <a:pt x="3726" y="3566"/>
                  </a:cubicBezTo>
                  <a:cubicBezTo>
                    <a:pt x="3567" y="3566"/>
                    <a:pt x="3362" y="3676"/>
                    <a:pt x="3457" y="3786"/>
                  </a:cubicBezTo>
                  <a:cubicBezTo>
                    <a:pt x="3644" y="3992"/>
                    <a:pt x="3801" y="4218"/>
                    <a:pt x="3938" y="4453"/>
                  </a:cubicBezTo>
                  <a:cubicBezTo>
                    <a:pt x="4115" y="4748"/>
                    <a:pt x="4390" y="5278"/>
                    <a:pt x="4154" y="5612"/>
                  </a:cubicBezTo>
                  <a:cubicBezTo>
                    <a:pt x="4046" y="5768"/>
                    <a:pt x="3869" y="5838"/>
                    <a:pt x="3687" y="5838"/>
                  </a:cubicBezTo>
                  <a:cubicBezTo>
                    <a:pt x="3457" y="5838"/>
                    <a:pt x="3219" y="5726"/>
                    <a:pt x="3104" y="5534"/>
                  </a:cubicBezTo>
                  <a:cubicBezTo>
                    <a:pt x="2897" y="5209"/>
                    <a:pt x="2907" y="4758"/>
                    <a:pt x="2927" y="4395"/>
                  </a:cubicBezTo>
                  <a:cubicBezTo>
                    <a:pt x="2946" y="4120"/>
                    <a:pt x="2976" y="3845"/>
                    <a:pt x="3045" y="3580"/>
                  </a:cubicBezTo>
                  <a:cubicBezTo>
                    <a:pt x="3061" y="3492"/>
                    <a:pt x="2998" y="3459"/>
                    <a:pt x="2914" y="3459"/>
                  </a:cubicBezTo>
                  <a:cubicBezTo>
                    <a:pt x="2801" y="3459"/>
                    <a:pt x="2652" y="3518"/>
                    <a:pt x="2613" y="3580"/>
                  </a:cubicBezTo>
                  <a:cubicBezTo>
                    <a:pt x="2436" y="3904"/>
                    <a:pt x="2200" y="4228"/>
                    <a:pt x="1925" y="4473"/>
                  </a:cubicBezTo>
                  <a:cubicBezTo>
                    <a:pt x="1784" y="4599"/>
                    <a:pt x="1605" y="4724"/>
                    <a:pt x="1413" y="4724"/>
                  </a:cubicBezTo>
                  <a:cubicBezTo>
                    <a:pt x="1365" y="4724"/>
                    <a:pt x="1317" y="4717"/>
                    <a:pt x="1267" y="4699"/>
                  </a:cubicBezTo>
                  <a:cubicBezTo>
                    <a:pt x="1032" y="4620"/>
                    <a:pt x="767" y="4316"/>
                    <a:pt x="737" y="4051"/>
                  </a:cubicBezTo>
                  <a:cubicBezTo>
                    <a:pt x="649" y="3383"/>
                    <a:pt x="2033" y="3265"/>
                    <a:pt x="2475" y="3226"/>
                  </a:cubicBezTo>
                  <a:cubicBezTo>
                    <a:pt x="2693" y="3198"/>
                    <a:pt x="2820" y="2940"/>
                    <a:pt x="2554" y="2940"/>
                  </a:cubicBezTo>
                  <a:cubicBezTo>
                    <a:pt x="2545" y="2940"/>
                    <a:pt x="2535" y="2941"/>
                    <a:pt x="2524" y="2941"/>
                  </a:cubicBezTo>
                  <a:cubicBezTo>
                    <a:pt x="2426" y="2951"/>
                    <a:pt x="2318" y="2961"/>
                    <a:pt x="2200" y="2971"/>
                  </a:cubicBezTo>
                  <a:cubicBezTo>
                    <a:pt x="2086" y="2980"/>
                    <a:pt x="1961" y="2986"/>
                    <a:pt x="1833" y="2986"/>
                  </a:cubicBezTo>
                  <a:cubicBezTo>
                    <a:pt x="1251" y="2986"/>
                    <a:pt x="596" y="2863"/>
                    <a:pt x="580" y="2333"/>
                  </a:cubicBezTo>
                  <a:cubicBezTo>
                    <a:pt x="570" y="2146"/>
                    <a:pt x="649" y="1822"/>
                    <a:pt x="875" y="1783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42" y="2038"/>
                  </a:cubicBezTo>
                  <a:cubicBezTo>
                    <a:pt x="1857" y="2225"/>
                    <a:pt x="2141" y="2460"/>
                    <a:pt x="2406" y="2715"/>
                  </a:cubicBezTo>
                  <a:cubicBezTo>
                    <a:pt x="2435" y="2744"/>
                    <a:pt x="2481" y="2756"/>
                    <a:pt x="2533" y="2756"/>
                  </a:cubicBezTo>
                  <a:cubicBezTo>
                    <a:pt x="2641" y="2756"/>
                    <a:pt x="2772" y="2703"/>
                    <a:pt x="2819" y="2637"/>
                  </a:cubicBezTo>
                  <a:cubicBezTo>
                    <a:pt x="2838" y="2607"/>
                    <a:pt x="2838" y="2568"/>
                    <a:pt x="2799" y="2529"/>
                  </a:cubicBezTo>
                  <a:cubicBezTo>
                    <a:pt x="2603" y="2333"/>
                    <a:pt x="2416" y="2117"/>
                    <a:pt x="2249" y="1891"/>
                  </a:cubicBezTo>
                  <a:cubicBezTo>
                    <a:pt x="2092" y="1665"/>
                    <a:pt x="1660" y="1076"/>
                    <a:pt x="1955" y="820"/>
                  </a:cubicBezTo>
                  <a:cubicBezTo>
                    <a:pt x="2035" y="745"/>
                    <a:pt x="2171" y="714"/>
                    <a:pt x="2310" y="714"/>
                  </a:cubicBezTo>
                  <a:cubicBezTo>
                    <a:pt x="2444" y="714"/>
                    <a:pt x="2580" y="743"/>
                    <a:pt x="2672" y="791"/>
                  </a:cubicBezTo>
                  <a:cubicBezTo>
                    <a:pt x="2848" y="889"/>
                    <a:pt x="2937" y="1066"/>
                    <a:pt x="2986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6" y="1901"/>
                    <a:pt x="2976" y="2028"/>
                  </a:cubicBezTo>
                  <a:cubicBezTo>
                    <a:pt x="2972" y="2119"/>
                    <a:pt x="3042" y="2156"/>
                    <a:pt x="3128" y="2156"/>
                  </a:cubicBezTo>
                  <a:cubicBezTo>
                    <a:pt x="3247" y="2156"/>
                    <a:pt x="3395" y="2086"/>
                    <a:pt x="3418" y="1989"/>
                  </a:cubicBezTo>
                  <a:cubicBezTo>
                    <a:pt x="3447" y="1851"/>
                    <a:pt x="3457" y="1704"/>
                    <a:pt x="3457" y="1567"/>
                  </a:cubicBezTo>
                  <a:cubicBezTo>
                    <a:pt x="3538" y="1027"/>
                    <a:pt x="3737" y="282"/>
                    <a:pt x="4159" y="282"/>
                  </a:cubicBezTo>
                  <a:close/>
                  <a:moveTo>
                    <a:pt x="4238" y="0"/>
                  </a:moveTo>
                  <a:cubicBezTo>
                    <a:pt x="4162" y="0"/>
                    <a:pt x="4088" y="9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46" y="506"/>
                    <a:pt x="2701" y="457"/>
                  </a:cubicBezTo>
                  <a:cubicBezTo>
                    <a:pt x="2619" y="443"/>
                    <a:pt x="2528" y="435"/>
                    <a:pt x="2432" y="435"/>
                  </a:cubicBezTo>
                  <a:cubicBezTo>
                    <a:pt x="2066" y="435"/>
                    <a:pt x="1639" y="550"/>
                    <a:pt x="1483" y="870"/>
                  </a:cubicBezTo>
                  <a:cubicBezTo>
                    <a:pt x="1366" y="1105"/>
                    <a:pt x="1444" y="1380"/>
                    <a:pt x="1562" y="1616"/>
                  </a:cubicBezTo>
                  <a:cubicBezTo>
                    <a:pt x="1382" y="1540"/>
                    <a:pt x="1198" y="1492"/>
                    <a:pt x="1016" y="1492"/>
                  </a:cubicBezTo>
                  <a:cubicBezTo>
                    <a:pt x="892" y="1492"/>
                    <a:pt x="769" y="1515"/>
                    <a:pt x="649" y="1567"/>
                  </a:cubicBezTo>
                  <a:cubicBezTo>
                    <a:pt x="236" y="1734"/>
                    <a:pt x="1" y="2323"/>
                    <a:pt x="227" y="2725"/>
                  </a:cubicBezTo>
                  <a:cubicBezTo>
                    <a:pt x="403" y="3040"/>
                    <a:pt x="786" y="3157"/>
                    <a:pt x="1140" y="3206"/>
                  </a:cubicBezTo>
                  <a:cubicBezTo>
                    <a:pt x="855" y="3314"/>
                    <a:pt x="600" y="3472"/>
                    <a:pt x="433" y="3688"/>
                  </a:cubicBezTo>
                  <a:cubicBezTo>
                    <a:pt x="119" y="4090"/>
                    <a:pt x="413" y="4591"/>
                    <a:pt x="776" y="4846"/>
                  </a:cubicBezTo>
                  <a:cubicBezTo>
                    <a:pt x="942" y="4966"/>
                    <a:pt x="1121" y="5016"/>
                    <a:pt x="1301" y="5016"/>
                  </a:cubicBezTo>
                  <a:cubicBezTo>
                    <a:pt x="1623" y="5016"/>
                    <a:pt x="1948" y="4854"/>
                    <a:pt x="2200" y="4640"/>
                  </a:cubicBezTo>
                  <a:cubicBezTo>
                    <a:pt x="2298" y="4561"/>
                    <a:pt x="2387" y="447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5"/>
                    <a:pt x="2789" y="5838"/>
                  </a:cubicBezTo>
                  <a:cubicBezTo>
                    <a:pt x="2969" y="6042"/>
                    <a:pt x="3232" y="6125"/>
                    <a:pt x="3504" y="6125"/>
                  </a:cubicBezTo>
                  <a:cubicBezTo>
                    <a:pt x="3767" y="6125"/>
                    <a:pt x="4040" y="6047"/>
                    <a:pt x="4252" y="5926"/>
                  </a:cubicBezTo>
                  <a:cubicBezTo>
                    <a:pt x="4724" y="5661"/>
                    <a:pt x="4743" y="5160"/>
                    <a:pt x="4547" y="4699"/>
                  </a:cubicBezTo>
                  <a:cubicBezTo>
                    <a:pt x="4547" y="4689"/>
                    <a:pt x="4537" y="4679"/>
                    <a:pt x="4537" y="4660"/>
                  </a:cubicBezTo>
                  <a:lnTo>
                    <a:pt x="4537" y="4660"/>
                  </a:lnTo>
                  <a:cubicBezTo>
                    <a:pt x="4868" y="4878"/>
                    <a:pt x="5260" y="5083"/>
                    <a:pt x="5656" y="5083"/>
                  </a:cubicBezTo>
                  <a:cubicBezTo>
                    <a:pt x="5741" y="5083"/>
                    <a:pt x="5827" y="5073"/>
                    <a:pt x="5912" y="5052"/>
                  </a:cubicBezTo>
                  <a:cubicBezTo>
                    <a:pt x="6393" y="4944"/>
                    <a:pt x="6795" y="4385"/>
                    <a:pt x="6638" y="3894"/>
                  </a:cubicBezTo>
                  <a:cubicBezTo>
                    <a:pt x="6491" y="3462"/>
                    <a:pt x="5961" y="3305"/>
                    <a:pt x="5548" y="3236"/>
                  </a:cubicBezTo>
                  <a:cubicBezTo>
                    <a:pt x="5872" y="3157"/>
                    <a:pt x="6187" y="3040"/>
                    <a:pt x="6413" y="2833"/>
                  </a:cubicBezTo>
                  <a:cubicBezTo>
                    <a:pt x="6795" y="2480"/>
                    <a:pt x="6599" y="2009"/>
                    <a:pt x="6236" y="1714"/>
                  </a:cubicBezTo>
                  <a:cubicBezTo>
                    <a:pt x="6056" y="1576"/>
                    <a:pt x="5853" y="1520"/>
                    <a:pt x="5647" y="1520"/>
                  </a:cubicBezTo>
                  <a:cubicBezTo>
                    <a:pt x="5369" y="1520"/>
                    <a:pt x="5084" y="1622"/>
                    <a:pt x="4841" y="1763"/>
                  </a:cubicBezTo>
                  <a:cubicBezTo>
                    <a:pt x="5028" y="1400"/>
                    <a:pt x="5195" y="968"/>
                    <a:pt x="5097" y="585"/>
                  </a:cubicBezTo>
                  <a:cubicBezTo>
                    <a:pt x="5007" y="201"/>
                    <a:pt x="4611" y="0"/>
                    <a:pt x="4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2" name="Google Shape;4112;p21"/>
            <p:cNvSpPr/>
            <p:nvPr/>
          </p:nvSpPr>
          <p:spPr>
            <a:xfrm>
              <a:off x="8252204" y="3308752"/>
              <a:ext cx="211950" cy="191086"/>
            </a:xfrm>
            <a:custGeom>
              <a:avLst/>
              <a:gdLst/>
              <a:ahLst/>
              <a:cxnLst/>
              <a:rect l="l" t="t" r="r" b="b"/>
              <a:pathLst>
                <a:path w="6796" h="6127" extrusionOk="0">
                  <a:moveTo>
                    <a:pt x="3117" y="285"/>
                  </a:moveTo>
                  <a:cubicBezTo>
                    <a:pt x="3345" y="285"/>
                    <a:pt x="3579" y="394"/>
                    <a:pt x="3693" y="584"/>
                  </a:cubicBezTo>
                  <a:cubicBezTo>
                    <a:pt x="3899" y="918"/>
                    <a:pt x="3889" y="1360"/>
                    <a:pt x="3869" y="1733"/>
                  </a:cubicBezTo>
                  <a:cubicBezTo>
                    <a:pt x="3850" y="2008"/>
                    <a:pt x="3820" y="2283"/>
                    <a:pt x="3761" y="2548"/>
                  </a:cubicBezTo>
                  <a:cubicBezTo>
                    <a:pt x="3740" y="2636"/>
                    <a:pt x="3802" y="2668"/>
                    <a:pt x="3884" y="2668"/>
                  </a:cubicBezTo>
                  <a:cubicBezTo>
                    <a:pt x="3995" y="2668"/>
                    <a:pt x="4144" y="2610"/>
                    <a:pt x="4184" y="2548"/>
                  </a:cubicBezTo>
                  <a:cubicBezTo>
                    <a:pt x="4360" y="2214"/>
                    <a:pt x="4596" y="1900"/>
                    <a:pt x="4871" y="1654"/>
                  </a:cubicBezTo>
                  <a:cubicBezTo>
                    <a:pt x="5014" y="1527"/>
                    <a:pt x="5195" y="1394"/>
                    <a:pt x="5389" y="1394"/>
                  </a:cubicBezTo>
                  <a:cubicBezTo>
                    <a:pt x="5435" y="1394"/>
                    <a:pt x="5482" y="1401"/>
                    <a:pt x="5529" y="1418"/>
                  </a:cubicBezTo>
                  <a:cubicBezTo>
                    <a:pt x="5764" y="1507"/>
                    <a:pt x="6030" y="1811"/>
                    <a:pt x="6059" y="2067"/>
                  </a:cubicBezTo>
                  <a:cubicBezTo>
                    <a:pt x="6147" y="2734"/>
                    <a:pt x="4763" y="2862"/>
                    <a:pt x="4321" y="2901"/>
                  </a:cubicBezTo>
                  <a:cubicBezTo>
                    <a:pt x="4103" y="2920"/>
                    <a:pt x="3976" y="3187"/>
                    <a:pt x="4243" y="3187"/>
                  </a:cubicBezTo>
                  <a:cubicBezTo>
                    <a:pt x="4252" y="3187"/>
                    <a:pt x="4262" y="3187"/>
                    <a:pt x="4272" y="3186"/>
                  </a:cubicBezTo>
                  <a:cubicBezTo>
                    <a:pt x="4370" y="3176"/>
                    <a:pt x="4478" y="3166"/>
                    <a:pt x="4596" y="3147"/>
                  </a:cubicBezTo>
                  <a:cubicBezTo>
                    <a:pt x="4702" y="3140"/>
                    <a:pt x="4818" y="3135"/>
                    <a:pt x="4938" y="3135"/>
                  </a:cubicBezTo>
                  <a:cubicBezTo>
                    <a:pt x="5526" y="3135"/>
                    <a:pt x="6200" y="3248"/>
                    <a:pt x="6216" y="3795"/>
                  </a:cubicBezTo>
                  <a:cubicBezTo>
                    <a:pt x="6226" y="3981"/>
                    <a:pt x="6147" y="4305"/>
                    <a:pt x="5922" y="4344"/>
                  </a:cubicBezTo>
                  <a:cubicBezTo>
                    <a:pt x="5902" y="4348"/>
                    <a:pt x="5881" y="4350"/>
                    <a:pt x="5860" y="4350"/>
                  </a:cubicBezTo>
                  <a:cubicBezTo>
                    <a:pt x="5654" y="4350"/>
                    <a:pt x="5405" y="4187"/>
                    <a:pt x="5254" y="4089"/>
                  </a:cubicBezTo>
                  <a:cubicBezTo>
                    <a:pt x="4940" y="3903"/>
                    <a:pt x="4655" y="3667"/>
                    <a:pt x="4390" y="3412"/>
                  </a:cubicBezTo>
                  <a:cubicBezTo>
                    <a:pt x="4361" y="3380"/>
                    <a:pt x="4315" y="3367"/>
                    <a:pt x="4263" y="3367"/>
                  </a:cubicBezTo>
                  <a:cubicBezTo>
                    <a:pt x="4155" y="3367"/>
                    <a:pt x="4024" y="3424"/>
                    <a:pt x="3977" y="3490"/>
                  </a:cubicBezTo>
                  <a:cubicBezTo>
                    <a:pt x="3958" y="3520"/>
                    <a:pt x="3958" y="3559"/>
                    <a:pt x="3997" y="3588"/>
                  </a:cubicBezTo>
                  <a:cubicBezTo>
                    <a:pt x="4193" y="3795"/>
                    <a:pt x="4380" y="4011"/>
                    <a:pt x="4547" y="4236"/>
                  </a:cubicBezTo>
                  <a:cubicBezTo>
                    <a:pt x="4704" y="4452"/>
                    <a:pt x="5136" y="5051"/>
                    <a:pt x="4841" y="5307"/>
                  </a:cubicBezTo>
                  <a:cubicBezTo>
                    <a:pt x="4764" y="5379"/>
                    <a:pt x="4636" y="5409"/>
                    <a:pt x="4502" y="5409"/>
                  </a:cubicBezTo>
                  <a:cubicBezTo>
                    <a:pt x="4363" y="5409"/>
                    <a:pt x="4220" y="5376"/>
                    <a:pt x="4125" y="5326"/>
                  </a:cubicBezTo>
                  <a:cubicBezTo>
                    <a:pt x="3948" y="5238"/>
                    <a:pt x="3860" y="5051"/>
                    <a:pt x="3810" y="4865"/>
                  </a:cubicBezTo>
                  <a:cubicBezTo>
                    <a:pt x="3791" y="4747"/>
                    <a:pt x="3771" y="4619"/>
                    <a:pt x="3771" y="4492"/>
                  </a:cubicBezTo>
                  <a:cubicBezTo>
                    <a:pt x="3791" y="4364"/>
                    <a:pt x="3810" y="4227"/>
                    <a:pt x="3820" y="4099"/>
                  </a:cubicBezTo>
                  <a:cubicBezTo>
                    <a:pt x="3824" y="4008"/>
                    <a:pt x="3754" y="3971"/>
                    <a:pt x="3668" y="3971"/>
                  </a:cubicBezTo>
                  <a:cubicBezTo>
                    <a:pt x="3549" y="3971"/>
                    <a:pt x="3401" y="4042"/>
                    <a:pt x="3378" y="4138"/>
                  </a:cubicBezTo>
                  <a:cubicBezTo>
                    <a:pt x="3349" y="4276"/>
                    <a:pt x="3339" y="4423"/>
                    <a:pt x="3339" y="4561"/>
                  </a:cubicBezTo>
                  <a:cubicBezTo>
                    <a:pt x="3259" y="5100"/>
                    <a:pt x="3059" y="5845"/>
                    <a:pt x="2637" y="5845"/>
                  </a:cubicBezTo>
                  <a:cubicBezTo>
                    <a:pt x="2545" y="5845"/>
                    <a:pt x="2442" y="5810"/>
                    <a:pt x="2328" y="5729"/>
                  </a:cubicBezTo>
                  <a:cubicBezTo>
                    <a:pt x="1650" y="5238"/>
                    <a:pt x="2583" y="3932"/>
                    <a:pt x="2937" y="3490"/>
                  </a:cubicBezTo>
                  <a:cubicBezTo>
                    <a:pt x="3031" y="3361"/>
                    <a:pt x="2921" y="3299"/>
                    <a:pt x="2795" y="3299"/>
                  </a:cubicBezTo>
                  <a:cubicBezTo>
                    <a:pt x="2709" y="3299"/>
                    <a:pt x="2617" y="3327"/>
                    <a:pt x="2573" y="3382"/>
                  </a:cubicBezTo>
                  <a:cubicBezTo>
                    <a:pt x="2357" y="3667"/>
                    <a:pt x="2082" y="3932"/>
                    <a:pt x="1778" y="4128"/>
                  </a:cubicBezTo>
                  <a:cubicBezTo>
                    <a:pt x="1630" y="4224"/>
                    <a:pt x="1449" y="4320"/>
                    <a:pt x="1269" y="4320"/>
                  </a:cubicBezTo>
                  <a:cubicBezTo>
                    <a:pt x="1209" y="4320"/>
                    <a:pt x="1149" y="4310"/>
                    <a:pt x="1091" y="4286"/>
                  </a:cubicBezTo>
                  <a:cubicBezTo>
                    <a:pt x="875" y="4207"/>
                    <a:pt x="580" y="3893"/>
                    <a:pt x="600" y="3647"/>
                  </a:cubicBezTo>
                  <a:cubicBezTo>
                    <a:pt x="610" y="3245"/>
                    <a:pt x="1366" y="3127"/>
                    <a:pt x="1650" y="3078"/>
                  </a:cubicBezTo>
                  <a:cubicBezTo>
                    <a:pt x="1965" y="3009"/>
                    <a:pt x="2289" y="2970"/>
                    <a:pt x="2603" y="2950"/>
                  </a:cubicBezTo>
                  <a:cubicBezTo>
                    <a:pt x="2834" y="2931"/>
                    <a:pt x="2943" y="2665"/>
                    <a:pt x="2667" y="2665"/>
                  </a:cubicBezTo>
                  <a:cubicBezTo>
                    <a:pt x="2662" y="2665"/>
                    <a:pt x="2657" y="2665"/>
                    <a:pt x="2652" y="2665"/>
                  </a:cubicBezTo>
                  <a:cubicBezTo>
                    <a:pt x="2489" y="2680"/>
                    <a:pt x="2300" y="2691"/>
                    <a:pt x="2102" y="2691"/>
                  </a:cubicBezTo>
                  <a:cubicBezTo>
                    <a:pt x="1611" y="2691"/>
                    <a:pt x="1066" y="2619"/>
                    <a:pt x="737" y="2332"/>
                  </a:cubicBezTo>
                  <a:cubicBezTo>
                    <a:pt x="472" y="2086"/>
                    <a:pt x="531" y="1458"/>
                    <a:pt x="914" y="1340"/>
                  </a:cubicBezTo>
                  <a:cubicBezTo>
                    <a:pt x="961" y="1325"/>
                    <a:pt x="1011" y="1319"/>
                    <a:pt x="1063" y="1319"/>
                  </a:cubicBezTo>
                  <a:cubicBezTo>
                    <a:pt x="1427" y="1319"/>
                    <a:pt x="1873" y="1650"/>
                    <a:pt x="2131" y="1831"/>
                  </a:cubicBezTo>
                  <a:cubicBezTo>
                    <a:pt x="2416" y="2037"/>
                    <a:pt x="2691" y="2263"/>
                    <a:pt x="2937" y="2518"/>
                  </a:cubicBezTo>
                  <a:cubicBezTo>
                    <a:pt x="2966" y="2548"/>
                    <a:pt x="3015" y="2561"/>
                    <a:pt x="3069" y="2561"/>
                  </a:cubicBezTo>
                  <a:cubicBezTo>
                    <a:pt x="3229" y="2561"/>
                    <a:pt x="3435" y="2449"/>
                    <a:pt x="3339" y="2332"/>
                  </a:cubicBezTo>
                  <a:cubicBezTo>
                    <a:pt x="3153" y="2125"/>
                    <a:pt x="2996" y="1900"/>
                    <a:pt x="2858" y="1674"/>
                  </a:cubicBezTo>
                  <a:cubicBezTo>
                    <a:pt x="2681" y="1369"/>
                    <a:pt x="2406" y="849"/>
                    <a:pt x="2642" y="515"/>
                  </a:cubicBezTo>
                  <a:cubicBezTo>
                    <a:pt x="2752" y="357"/>
                    <a:pt x="2933" y="285"/>
                    <a:pt x="3117" y="285"/>
                  </a:cubicBezTo>
                  <a:close/>
                  <a:moveTo>
                    <a:pt x="3286" y="1"/>
                  </a:moveTo>
                  <a:cubicBezTo>
                    <a:pt x="3024" y="1"/>
                    <a:pt x="2755" y="76"/>
                    <a:pt x="2544" y="191"/>
                  </a:cubicBezTo>
                  <a:cubicBezTo>
                    <a:pt x="2073" y="466"/>
                    <a:pt x="2053" y="967"/>
                    <a:pt x="2249" y="1418"/>
                  </a:cubicBezTo>
                  <a:cubicBezTo>
                    <a:pt x="2249" y="1438"/>
                    <a:pt x="2259" y="1448"/>
                    <a:pt x="2259" y="1458"/>
                  </a:cubicBezTo>
                  <a:cubicBezTo>
                    <a:pt x="1925" y="1238"/>
                    <a:pt x="1530" y="1038"/>
                    <a:pt x="1131" y="1038"/>
                  </a:cubicBezTo>
                  <a:cubicBezTo>
                    <a:pt x="1049" y="1038"/>
                    <a:pt x="966" y="1047"/>
                    <a:pt x="884" y="1065"/>
                  </a:cubicBezTo>
                  <a:cubicBezTo>
                    <a:pt x="403" y="1183"/>
                    <a:pt x="1" y="1742"/>
                    <a:pt x="158" y="2233"/>
                  </a:cubicBezTo>
                  <a:cubicBezTo>
                    <a:pt x="305" y="2665"/>
                    <a:pt x="835" y="2813"/>
                    <a:pt x="1248" y="2891"/>
                  </a:cubicBezTo>
                  <a:cubicBezTo>
                    <a:pt x="924" y="2970"/>
                    <a:pt x="610" y="3088"/>
                    <a:pt x="384" y="3294"/>
                  </a:cubicBezTo>
                  <a:cubicBezTo>
                    <a:pt x="1" y="3647"/>
                    <a:pt x="197" y="4119"/>
                    <a:pt x="560" y="4403"/>
                  </a:cubicBezTo>
                  <a:cubicBezTo>
                    <a:pt x="742" y="4547"/>
                    <a:pt x="948" y="4605"/>
                    <a:pt x="1157" y="4605"/>
                  </a:cubicBezTo>
                  <a:cubicBezTo>
                    <a:pt x="1433" y="4605"/>
                    <a:pt x="1714" y="4504"/>
                    <a:pt x="1955" y="4364"/>
                  </a:cubicBezTo>
                  <a:lnTo>
                    <a:pt x="1955" y="4364"/>
                  </a:lnTo>
                  <a:cubicBezTo>
                    <a:pt x="1768" y="4718"/>
                    <a:pt x="1601" y="5150"/>
                    <a:pt x="1699" y="5542"/>
                  </a:cubicBezTo>
                  <a:cubicBezTo>
                    <a:pt x="1790" y="5920"/>
                    <a:pt x="2189" y="6126"/>
                    <a:pt x="2564" y="6126"/>
                  </a:cubicBezTo>
                  <a:cubicBezTo>
                    <a:pt x="2638" y="6126"/>
                    <a:pt x="2710" y="6118"/>
                    <a:pt x="2780" y="6102"/>
                  </a:cubicBezTo>
                  <a:cubicBezTo>
                    <a:pt x="3172" y="6014"/>
                    <a:pt x="3408" y="5690"/>
                    <a:pt x="3555" y="5336"/>
                  </a:cubicBezTo>
                  <a:cubicBezTo>
                    <a:pt x="3683" y="5493"/>
                    <a:pt x="3850" y="5621"/>
                    <a:pt x="4095" y="5670"/>
                  </a:cubicBezTo>
                  <a:cubicBezTo>
                    <a:pt x="4177" y="5684"/>
                    <a:pt x="4268" y="5692"/>
                    <a:pt x="4364" y="5692"/>
                  </a:cubicBezTo>
                  <a:cubicBezTo>
                    <a:pt x="4730" y="5692"/>
                    <a:pt x="5157" y="5577"/>
                    <a:pt x="5313" y="5258"/>
                  </a:cubicBezTo>
                  <a:cubicBezTo>
                    <a:pt x="5431" y="5022"/>
                    <a:pt x="5352" y="4747"/>
                    <a:pt x="5234" y="4511"/>
                  </a:cubicBezTo>
                  <a:lnTo>
                    <a:pt x="5234" y="4511"/>
                  </a:lnTo>
                  <a:cubicBezTo>
                    <a:pt x="5415" y="4587"/>
                    <a:pt x="5599" y="4635"/>
                    <a:pt x="5780" y="4635"/>
                  </a:cubicBezTo>
                  <a:cubicBezTo>
                    <a:pt x="5904" y="4635"/>
                    <a:pt x="6027" y="4612"/>
                    <a:pt x="6147" y="4561"/>
                  </a:cubicBezTo>
                  <a:cubicBezTo>
                    <a:pt x="6560" y="4394"/>
                    <a:pt x="6795" y="3804"/>
                    <a:pt x="6570" y="3402"/>
                  </a:cubicBezTo>
                  <a:cubicBezTo>
                    <a:pt x="6393" y="3088"/>
                    <a:pt x="6010" y="2970"/>
                    <a:pt x="5656" y="2911"/>
                  </a:cubicBezTo>
                  <a:cubicBezTo>
                    <a:pt x="5941" y="2803"/>
                    <a:pt x="6196" y="2656"/>
                    <a:pt x="6363" y="2440"/>
                  </a:cubicBezTo>
                  <a:cubicBezTo>
                    <a:pt x="6678" y="2037"/>
                    <a:pt x="6383" y="1526"/>
                    <a:pt x="6020" y="1271"/>
                  </a:cubicBezTo>
                  <a:cubicBezTo>
                    <a:pt x="5857" y="1157"/>
                    <a:pt x="5681" y="1109"/>
                    <a:pt x="5503" y="1109"/>
                  </a:cubicBezTo>
                  <a:cubicBezTo>
                    <a:pt x="5178" y="1109"/>
                    <a:pt x="4850" y="1271"/>
                    <a:pt x="4596" y="1487"/>
                  </a:cubicBezTo>
                  <a:cubicBezTo>
                    <a:pt x="4498" y="1566"/>
                    <a:pt x="4409" y="1654"/>
                    <a:pt x="4321" y="1752"/>
                  </a:cubicBezTo>
                  <a:cubicBezTo>
                    <a:pt x="4370" y="1222"/>
                    <a:pt x="4331" y="653"/>
                    <a:pt x="4007" y="289"/>
                  </a:cubicBezTo>
                  <a:cubicBezTo>
                    <a:pt x="3826" y="83"/>
                    <a:pt x="3560" y="1"/>
                    <a:pt x="3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3" name="Google Shape;4113;p21"/>
            <p:cNvSpPr/>
            <p:nvPr/>
          </p:nvSpPr>
          <p:spPr>
            <a:xfrm>
              <a:off x="8591524" y="3317297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58" y="282"/>
                  </a:moveTo>
                  <a:cubicBezTo>
                    <a:pt x="4251" y="282"/>
                    <a:pt x="4353" y="317"/>
                    <a:pt x="4468" y="398"/>
                  </a:cubicBezTo>
                  <a:cubicBezTo>
                    <a:pt x="5155" y="889"/>
                    <a:pt x="4212" y="2195"/>
                    <a:pt x="3869" y="2637"/>
                  </a:cubicBezTo>
                  <a:cubicBezTo>
                    <a:pt x="3769" y="2766"/>
                    <a:pt x="3876" y="2829"/>
                    <a:pt x="4002" y="2829"/>
                  </a:cubicBezTo>
                  <a:cubicBezTo>
                    <a:pt x="4086" y="2829"/>
                    <a:pt x="4179" y="2800"/>
                    <a:pt x="4222" y="2745"/>
                  </a:cubicBezTo>
                  <a:cubicBezTo>
                    <a:pt x="4448" y="2460"/>
                    <a:pt x="4713" y="2195"/>
                    <a:pt x="5018" y="1999"/>
                  </a:cubicBezTo>
                  <a:cubicBezTo>
                    <a:pt x="5174" y="1894"/>
                    <a:pt x="5353" y="1801"/>
                    <a:pt x="5538" y="1801"/>
                  </a:cubicBezTo>
                  <a:cubicBezTo>
                    <a:pt x="5597" y="1801"/>
                    <a:pt x="5656" y="1811"/>
                    <a:pt x="5715" y="1832"/>
                  </a:cubicBezTo>
                  <a:cubicBezTo>
                    <a:pt x="5931" y="1920"/>
                    <a:pt x="6215" y="2234"/>
                    <a:pt x="6206" y="2480"/>
                  </a:cubicBezTo>
                  <a:cubicBezTo>
                    <a:pt x="6186" y="2882"/>
                    <a:pt x="5430" y="2990"/>
                    <a:pt x="5145" y="3049"/>
                  </a:cubicBezTo>
                  <a:cubicBezTo>
                    <a:pt x="4831" y="3118"/>
                    <a:pt x="4507" y="3157"/>
                    <a:pt x="4193" y="3177"/>
                  </a:cubicBezTo>
                  <a:cubicBezTo>
                    <a:pt x="3971" y="3187"/>
                    <a:pt x="3853" y="3462"/>
                    <a:pt x="4129" y="3462"/>
                  </a:cubicBezTo>
                  <a:cubicBezTo>
                    <a:pt x="4134" y="3462"/>
                    <a:pt x="4139" y="3462"/>
                    <a:pt x="4144" y="3462"/>
                  </a:cubicBezTo>
                  <a:cubicBezTo>
                    <a:pt x="4316" y="3447"/>
                    <a:pt x="4515" y="3434"/>
                    <a:pt x="4721" y="3434"/>
                  </a:cubicBezTo>
                  <a:cubicBezTo>
                    <a:pt x="5207" y="3434"/>
                    <a:pt x="5734" y="3506"/>
                    <a:pt x="6058" y="3796"/>
                  </a:cubicBezTo>
                  <a:cubicBezTo>
                    <a:pt x="6333" y="4041"/>
                    <a:pt x="6265" y="4660"/>
                    <a:pt x="5882" y="4777"/>
                  </a:cubicBezTo>
                  <a:cubicBezTo>
                    <a:pt x="5831" y="4794"/>
                    <a:pt x="5778" y="4802"/>
                    <a:pt x="5723" y="4802"/>
                  </a:cubicBezTo>
                  <a:cubicBezTo>
                    <a:pt x="5360" y="4802"/>
                    <a:pt x="4921" y="4474"/>
                    <a:pt x="4674" y="4287"/>
                  </a:cubicBezTo>
                  <a:cubicBezTo>
                    <a:pt x="4379" y="4090"/>
                    <a:pt x="4104" y="3854"/>
                    <a:pt x="3859" y="3609"/>
                  </a:cubicBezTo>
                  <a:cubicBezTo>
                    <a:pt x="3829" y="3579"/>
                    <a:pt x="3780" y="3566"/>
                    <a:pt x="3726" y="3566"/>
                  </a:cubicBezTo>
                  <a:cubicBezTo>
                    <a:pt x="3567" y="3566"/>
                    <a:pt x="3364" y="3676"/>
                    <a:pt x="3466" y="3786"/>
                  </a:cubicBezTo>
                  <a:cubicBezTo>
                    <a:pt x="3643" y="3992"/>
                    <a:pt x="3800" y="4218"/>
                    <a:pt x="3937" y="4453"/>
                  </a:cubicBezTo>
                  <a:cubicBezTo>
                    <a:pt x="4114" y="4748"/>
                    <a:pt x="4389" y="5278"/>
                    <a:pt x="4154" y="5612"/>
                  </a:cubicBezTo>
                  <a:cubicBezTo>
                    <a:pt x="4045" y="5768"/>
                    <a:pt x="3868" y="5838"/>
                    <a:pt x="3686" y="5838"/>
                  </a:cubicBezTo>
                  <a:cubicBezTo>
                    <a:pt x="3456" y="5838"/>
                    <a:pt x="3218" y="5726"/>
                    <a:pt x="3103" y="5534"/>
                  </a:cubicBezTo>
                  <a:cubicBezTo>
                    <a:pt x="2907" y="5209"/>
                    <a:pt x="2907" y="4758"/>
                    <a:pt x="2926" y="4395"/>
                  </a:cubicBezTo>
                  <a:cubicBezTo>
                    <a:pt x="2946" y="4120"/>
                    <a:pt x="2975" y="3845"/>
                    <a:pt x="3044" y="3580"/>
                  </a:cubicBezTo>
                  <a:cubicBezTo>
                    <a:pt x="3065" y="3492"/>
                    <a:pt x="3002" y="3459"/>
                    <a:pt x="2918" y="3459"/>
                  </a:cubicBezTo>
                  <a:cubicBezTo>
                    <a:pt x="2805" y="3459"/>
                    <a:pt x="2656" y="3518"/>
                    <a:pt x="2622" y="3580"/>
                  </a:cubicBezTo>
                  <a:cubicBezTo>
                    <a:pt x="2435" y="3904"/>
                    <a:pt x="2209" y="4228"/>
                    <a:pt x="1925" y="4473"/>
                  </a:cubicBezTo>
                  <a:cubicBezTo>
                    <a:pt x="1783" y="4599"/>
                    <a:pt x="1610" y="4724"/>
                    <a:pt x="1416" y="4724"/>
                  </a:cubicBezTo>
                  <a:cubicBezTo>
                    <a:pt x="1368" y="4724"/>
                    <a:pt x="1318" y="4717"/>
                    <a:pt x="1267" y="4699"/>
                  </a:cubicBezTo>
                  <a:cubicBezTo>
                    <a:pt x="1031" y="4620"/>
                    <a:pt x="766" y="4316"/>
                    <a:pt x="737" y="4051"/>
                  </a:cubicBezTo>
                  <a:cubicBezTo>
                    <a:pt x="648" y="3383"/>
                    <a:pt x="2033" y="3265"/>
                    <a:pt x="2484" y="3226"/>
                  </a:cubicBezTo>
                  <a:cubicBezTo>
                    <a:pt x="2702" y="3198"/>
                    <a:pt x="2820" y="2940"/>
                    <a:pt x="2554" y="2940"/>
                  </a:cubicBezTo>
                  <a:cubicBezTo>
                    <a:pt x="2544" y="2940"/>
                    <a:pt x="2534" y="2941"/>
                    <a:pt x="2524" y="2941"/>
                  </a:cubicBezTo>
                  <a:cubicBezTo>
                    <a:pt x="2425" y="2951"/>
                    <a:pt x="2317" y="2961"/>
                    <a:pt x="2200" y="2971"/>
                  </a:cubicBezTo>
                  <a:cubicBezTo>
                    <a:pt x="2087" y="2980"/>
                    <a:pt x="1964" y="2986"/>
                    <a:pt x="1835" y="2986"/>
                  </a:cubicBezTo>
                  <a:cubicBezTo>
                    <a:pt x="1257" y="2986"/>
                    <a:pt x="596" y="2863"/>
                    <a:pt x="579" y="2333"/>
                  </a:cubicBezTo>
                  <a:cubicBezTo>
                    <a:pt x="570" y="2146"/>
                    <a:pt x="658" y="1822"/>
                    <a:pt x="874" y="1783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52" y="2038"/>
                  </a:cubicBezTo>
                  <a:cubicBezTo>
                    <a:pt x="1856" y="2225"/>
                    <a:pt x="2150" y="2460"/>
                    <a:pt x="2406" y="2715"/>
                  </a:cubicBezTo>
                  <a:cubicBezTo>
                    <a:pt x="2438" y="2744"/>
                    <a:pt x="2485" y="2756"/>
                    <a:pt x="2536" y="2756"/>
                  </a:cubicBezTo>
                  <a:cubicBezTo>
                    <a:pt x="2644" y="2756"/>
                    <a:pt x="2772" y="2703"/>
                    <a:pt x="2818" y="2637"/>
                  </a:cubicBezTo>
                  <a:cubicBezTo>
                    <a:pt x="2838" y="2607"/>
                    <a:pt x="2838" y="2568"/>
                    <a:pt x="2808" y="2529"/>
                  </a:cubicBezTo>
                  <a:cubicBezTo>
                    <a:pt x="2602" y="2333"/>
                    <a:pt x="2416" y="2117"/>
                    <a:pt x="2249" y="1891"/>
                  </a:cubicBezTo>
                  <a:cubicBezTo>
                    <a:pt x="2092" y="1665"/>
                    <a:pt x="1660" y="1076"/>
                    <a:pt x="1954" y="820"/>
                  </a:cubicBezTo>
                  <a:cubicBezTo>
                    <a:pt x="2039" y="745"/>
                    <a:pt x="2175" y="714"/>
                    <a:pt x="2313" y="714"/>
                  </a:cubicBezTo>
                  <a:cubicBezTo>
                    <a:pt x="2446" y="714"/>
                    <a:pt x="2579" y="743"/>
                    <a:pt x="2671" y="791"/>
                  </a:cubicBezTo>
                  <a:cubicBezTo>
                    <a:pt x="2848" y="889"/>
                    <a:pt x="2936" y="1066"/>
                    <a:pt x="2985" y="1262"/>
                  </a:cubicBezTo>
                  <a:cubicBezTo>
                    <a:pt x="3015" y="1380"/>
                    <a:pt x="3024" y="1508"/>
                    <a:pt x="3024" y="1635"/>
                  </a:cubicBezTo>
                  <a:cubicBezTo>
                    <a:pt x="3005" y="1763"/>
                    <a:pt x="2985" y="1901"/>
                    <a:pt x="2975" y="2028"/>
                  </a:cubicBezTo>
                  <a:cubicBezTo>
                    <a:pt x="2975" y="2119"/>
                    <a:pt x="3046" y="2156"/>
                    <a:pt x="3132" y="2156"/>
                  </a:cubicBezTo>
                  <a:cubicBezTo>
                    <a:pt x="3250" y="2156"/>
                    <a:pt x="3394" y="2086"/>
                    <a:pt x="3417" y="1989"/>
                  </a:cubicBezTo>
                  <a:cubicBezTo>
                    <a:pt x="3447" y="1851"/>
                    <a:pt x="3456" y="1704"/>
                    <a:pt x="3456" y="1567"/>
                  </a:cubicBezTo>
                  <a:cubicBezTo>
                    <a:pt x="3537" y="1027"/>
                    <a:pt x="3737" y="282"/>
                    <a:pt x="4158" y="282"/>
                  </a:cubicBezTo>
                  <a:close/>
                  <a:moveTo>
                    <a:pt x="4241" y="0"/>
                  </a:moveTo>
                  <a:cubicBezTo>
                    <a:pt x="4164" y="0"/>
                    <a:pt x="4089" y="9"/>
                    <a:pt x="4016" y="25"/>
                  </a:cubicBezTo>
                  <a:cubicBezTo>
                    <a:pt x="3623" y="113"/>
                    <a:pt x="3388" y="437"/>
                    <a:pt x="3240" y="791"/>
                  </a:cubicBezTo>
                  <a:cubicBezTo>
                    <a:pt x="3123" y="624"/>
                    <a:pt x="2946" y="506"/>
                    <a:pt x="2700" y="457"/>
                  </a:cubicBezTo>
                  <a:cubicBezTo>
                    <a:pt x="2621" y="443"/>
                    <a:pt x="2531" y="435"/>
                    <a:pt x="2436" y="435"/>
                  </a:cubicBezTo>
                  <a:cubicBezTo>
                    <a:pt x="2075" y="435"/>
                    <a:pt x="1646" y="550"/>
                    <a:pt x="1483" y="870"/>
                  </a:cubicBezTo>
                  <a:cubicBezTo>
                    <a:pt x="1365" y="1105"/>
                    <a:pt x="1443" y="1380"/>
                    <a:pt x="1571" y="1616"/>
                  </a:cubicBezTo>
                  <a:cubicBezTo>
                    <a:pt x="1391" y="1540"/>
                    <a:pt x="1203" y="1492"/>
                    <a:pt x="1019" y="1492"/>
                  </a:cubicBezTo>
                  <a:cubicBezTo>
                    <a:pt x="893" y="1492"/>
                    <a:pt x="768" y="1515"/>
                    <a:pt x="648" y="1567"/>
                  </a:cubicBezTo>
                  <a:cubicBezTo>
                    <a:pt x="236" y="1734"/>
                    <a:pt x="0" y="2323"/>
                    <a:pt x="226" y="2725"/>
                  </a:cubicBezTo>
                  <a:cubicBezTo>
                    <a:pt x="403" y="3040"/>
                    <a:pt x="786" y="3157"/>
                    <a:pt x="1139" y="3206"/>
                  </a:cubicBezTo>
                  <a:cubicBezTo>
                    <a:pt x="854" y="3314"/>
                    <a:pt x="609" y="3472"/>
                    <a:pt x="432" y="3688"/>
                  </a:cubicBezTo>
                  <a:cubicBezTo>
                    <a:pt x="118" y="4090"/>
                    <a:pt x="413" y="4591"/>
                    <a:pt x="776" y="4846"/>
                  </a:cubicBezTo>
                  <a:cubicBezTo>
                    <a:pt x="941" y="4966"/>
                    <a:pt x="1120" y="5016"/>
                    <a:pt x="1300" y="5016"/>
                  </a:cubicBezTo>
                  <a:cubicBezTo>
                    <a:pt x="1622" y="5016"/>
                    <a:pt x="1947" y="4854"/>
                    <a:pt x="2200" y="4640"/>
                  </a:cubicBezTo>
                  <a:cubicBezTo>
                    <a:pt x="2298" y="4561"/>
                    <a:pt x="2386" y="4473"/>
                    <a:pt x="2474" y="4375"/>
                  </a:cubicBezTo>
                  <a:lnTo>
                    <a:pt x="2474" y="4375"/>
                  </a:lnTo>
                  <a:cubicBezTo>
                    <a:pt x="2425" y="4905"/>
                    <a:pt x="2474" y="5475"/>
                    <a:pt x="2789" y="5838"/>
                  </a:cubicBezTo>
                  <a:cubicBezTo>
                    <a:pt x="2973" y="6042"/>
                    <a:pt x="3236" y="6125"/>
                    <a:pt x="3507" y="6125"/>
                  </a:cubicBezTo>
                  <a:cubicBezTo>
                    <a:pt x="3769" y="6125"/>
                    <a:pt x="4039" y="6047"/>
                    <a:pt x="4252" y="5926"/>
                  </a:cubicBezTo>
                  <a:cubicBezTo>
                    <a:pt x="4723" y="5661"/>
                    <a:pt x="4743" y="5160"/>
                    <a:pt x="4556" y="4699"/>
                  </a:cubicBezTo>
                  <a:cubicBezTo>
                    <a:pt x="4546" y="4689"/>
                    <a:pt x="4546" y="4679"/>
                    <a:pt x="4536" y="4660"/>
                  </a:cubicBezTo>
                  <a:lnTo>
                    <a:pt x="4536" y="4660"/>
                  </a:lnTo>
                  <a:cubicBezTo>
                    <a:pt x="4868" y="4878"/>
                    <a:pt x="5266" y="5083"/>
                    <a:pt x="5664" y="5083"/>
                  </a:cubicBezTo>
                  <a:cubicBezTo>
                    <a:pt x="5750" y="5083"/>
                    <a:pt x="5836" y="5073"/>
                    <a:pt x="5921" y="5052"/>
                  </a:cubicBezTo>
                  <a:cubicBezTo>
                    <a:pt x="6392" y="4944"/>
                    <a:pt x="6795" y="4385"/>
                    <a:pt x="6638" y="3894"/>
                  </a:cubicBezTo>
                  <a:cubicBezTo>
                    <a:pt x="6500" y="3462"/>
                    <a:pt x="5970" y="3305"/>
                    <a:pt x="5558" y="3236"/>
                  </a:cubicBezTo>
                  <a:cubicBezTo>
                    <a:pt x="5872" y="3157"/>
                    <a:pt x="6186" y="3040"/>
                    <a:pt x="6422" y="2833"/>
                  </a:cubicBezTo>
                  <a:cubicBezTo>
                    <a:pt x="6805" y="2480"/>
                    <a:pt x="6598" y="2009"/>
                    <a:pt x="6235" y="1714"/>
                  </a:cubicBezTo>
                  <a:cubicBezTo>
                    <a:pt x="6060" y="1576"/>
                    <a:pt x="5859" y="1520"/>
                    <a:pt x="5654" y="1520"/>
                  </a:cubicBezTo>
                  <a:cubicBezTo>
                    <a:pt x="5378" y="1520"/>
                    <a:pt x="5093" y="1622"/>
                    <a:pt x="4851" y="1763"/>
                  </a:cubicBezTo>
                  <a:cubicBezTo>
                    <a:pt x="5027" y="1400"/>
                    <a:pt x="5204" y="968"/>
                    <a:pt x="5106" y="585"/>
                  </a:cubicBezTo>
                  <a:cubicBezTo>
                    <a:pt x="5008" y="201"/>
                    <a:pt x="4618" y="0"/>
                    <a:pt x="4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4" name="Google Shape;4114;p21"/>
            <p:cNvSpPr/>
            <p:nvPr/>
          </p:nvSpPr>
          <p:spPr>
            <a:xfrm>
              <a:off x="8931437" y="3308752"/>
              <a:ext cx="212231" cy="191086"/>
            </a:xfrm>
            <a:custGeom>
              <a:avLst/>
              <a:gdLst/>
              <a:ahLst/>
              <a:cxnLst/>
              <a:rect l="l" t="t" r="r" b="b"/>
              <a:pathLst>
                <a:path w="6805" h="6127" extrusionOk="0">
                  <a:moveTo>
                    <a:pt x="3122" y="285"/>
                  </a:moveTo>
                  <a:cubicBezTo>
                    <a:pt x="3350" y="285"/>
                    <a:pt x="3583" y="394"/>
                    <a:pt x="3702" y="584"/>
                  </a:cubicBezTo>
                  <a:cubicBezTo>
                    <a:pt x="3898" y="918"/>
                    <a:pt x="3898" y="1360"/>
                    <a:pt x="3869" y="1733"/>
                  </a:cubicBezTo>
                  <a:cubicBezTo>
                    <a:pt x="3859" y="2008"/>
                    <a:pt x="3820" y="2283"/>
                    <a:pt x="3761" y="2548"/>
                  </a:cubicBezTo>
                  <a:cubicBezTo>
                    <a:pt x="3740" y="2636"/>
                    <a:pt x="3803" y="2668"/>
                    <a:pt x="3887" y="2668"/>
                  </a:cubicBezTo>
                  <a:cubicBezTo>
                    <a:pt x="3999" y="2668"/>
                    <a:pt x="4149" y="2610"/>
                    <a:pt x="4183" y="2548"/>
                  </a:cubicBezTo>
                  <a:cubicBezTo>
                    <a:pt x="4360" y="2214"/>
                    <a:pt x="4595" y="1900"/>
                    <a:pt x="4880" y="1654"/>
                  </a:cubicBezTo>
                  <a:cubicBezTo>
                    <a:pt x="5023" y="1527"/>
                    <a:pt x="5198" y="1394"/>
                    <a:pt x="5389" y="1394"/>
                  </a:cubicBezTo>
                  <a:cubicBezTo>
                    <a:pt x="5434" y="1394"/>
                    <a:pt x="5481" y="1401"/>
                    <a:pt x="5528" y="1418"/>
                  </a:cubicBezTo>
                  <a:cubicBezTo>
                    <a:pt x="5774" y="1507"/>
                    <a:pt x="6029" y="1811"/>
                    <a:pt x="6068" y="2067"/>
                  </a:cubicBezTo>
                  <a:cubicBezTo>
                    <a:pt x="6157" y="2734"/>
                    <a:pt x="4762" y="2862"/>
                    <a:pt x="4320" y="2901"/>
                  </a:cubicBezTo>
                  <a:cubicBezTo>
                    <a:pt x="4102" y="2920"/>
                    <a:pt x="3985" y="3187"/>
                    <a:pt x="4243" y="3187"/>
                  </a:cubicBezTo>
                  <a:cubicBezTo>
                    <a:pt x="4252" y="3187"/>
                    <a:pt x="4262" y="3187"/>
                    <a:pt x="4271" y="3186"/>
                  </a:cubicBezTo>
                  <a:cubicBezTo>
                    <a:pt x="4370" y="3176"/>
                    <a:pt x="4487" y="3166"/>
                    <a:pt x="4595" y="3147"/>
                  </a:cubicBezTo>
                  <a:cubicBezTo>
                    <a:pt x="4702" y="3140"/>
                    <a:pt x="4818" y="3135"/>
                    <a:pt x="4938" y="3135"/>
                  </a:cubicBezTo>
                  <a:cubicBezTo>
                    <a:pt x="5528" y="3135"/>
                    <a:pt x="6209" y="3248"/>
                    <a:pt x="6225" y="3795"/>
                  </a:cubicBezTo>
                  <a:cubicBezTo>
                    <a:pt x="6225" y="3981"/>
                    <a:pt x="6147" y="4305"/>
                    <a:pt x="5931" y="4344"/>
                  </a:cubicBezTo>
                  <a:cubicBezTo>
                    <a:pt x="5911" y="4348"/>
                    <a:pt x="5890" y="4350"/>
                    <a:pt x="5869" y="4350"/>
                  </a:cubicBezTo>
                  <a:cubicBezTo>
                    <a:pt x="5663" y="4350"/>
                    <a:pt x="5414" y="4187"/>
                    <a:pt x="5253" y="4089"/>
                  </a:cubicBezTo>
                  <a:cubicBezTo>
                    <a:pt x="4949" y="3903"/>
                    <a:pt x="4654" y="3667"/>
                    <a:pt x="4399" y="3412"/>
                  </a:cubicBezTo>
                  <a:cubicBezTo>
                    <a:pt x="4367" y="3380"/>
                    <a:pt x="4319" y="3367"/>
                    <a:pt x="4266" y="3367"/>
                  </a:cubicBezTo>
                  <a:cubicBezTo>
                    <a:pt x="4156" y="3367"/>
                    <a:pt x="4026" y="3424"/>
                    <a:pt x="3987" y="3490"/>
                  </a:cubicBezTo>
                  <a:cubicBezTo>
                    <a:pt x="3967" y="3520"/>
                    <a:pt x="3967" y="3559"/>
                    <a:pt x="3996" y="3588"/>
                  </a:cubicBezTo>
                  <a:cubicBezTo>
                    <a:pt x="4203" y="3795"/>
                    <a:pt x="4389" y="4011"/>
                    <a:pt x="4546" y="4236"/>
                  </a:cubicBezTo>
                  <a:cubicBezTo>
                    <a:pt x="4713" y="4452"/>
                    <a:pt x="5145" y="5042"/>
                    <a:pt x="4851" y="5307"/>
                  </a:cubicBezTo>
                  <a:cubicBezTo>
                    <a:pt x="4769" y="5379"/>
                    <a:pt x="4638" y="5409"/>
                    <a:pt x="4504" y="5409"/>
                  </a:cubicBezTo>
                  <a:cubicBezTo>
                    <a:pt x="4365" y="5409"/>
                    <a:pt x="4224" y="5376"/>
                    <a:pt x="4134" y="5326"/>
                  </a:cubicBezTo>
                  <a:cubicBezTo>
                    <a:pt x="3957" y="5238"/>
                    <a:pt x="3859" y="5051"/>
                    <a:pt x="3820" y="4865"/>
                  </a:cubicBezTo>
                  <a:cubicBezTo>
                    <a:pt x="3790" y="4747"/>
                    <a:pt x="3780" y="4619"/>
                    <a:pt x="3780" y="4492"/>
                  </a:cubicBezTo>
                  <a:cubicBezTo>
                    <a:pt x="3800" y="4364"/>
                    <a:pt x="3820" y="4227"/>
                    <a:pt x="3820" y="4099"/>
                  </a:cubicBezTo>
                  <a:cubicBezTo>
                    <a:pt x="3824" y="4008"/>
                    <a:pt x="3753" y="3971"/>
                    <a:pt x="3668" y="3971"/>
                  </a:cubicBezTo>
                  <a:cubicBezTo>
                    <a:pt x="3550" y="3971"/>
                    <a:pt x="3405" y="4042"/>
                    <a:pt x="3388" y="4138"/>
                  </a:cubicBezTo>
                  <a:cubicBezTo>
                    <a:pt x="3358" y="4276"/>
                    <a:pt x="3339" y="4413"/>
                    <a:pt x="3339" y="4561"/>
                  </a:cubicBezTo>
                  <a:cubicBezTo>
                    <a:pt x="3258" y="5100"/>
                    <a:pt x="3058" y="5845"/>
                    <a:pt x="2636" y="5845"/>
                  </a:cubicBezTo>
                  <a:cubicBezTo>
                    <a:pt x="2544" y="5845"/>
                    <a:pt x="2442" y="5810"/>
                    <a:pt x="2327" y="5729"/>
                  </a:cubicBezTo>
                  <a:cubicBezTo>
                    <a:pt x="1650" y="5238"/>
                    <a:pt x="2582" y="3932"/>
                    <a:pt x="2936" y="3490"/>
                  </a:cubicBezTo>
                  <a:cubicBezTo>
                    <a:pt x="3036" y="3361"/>
                    <a:pt x="2929" y="3299"/>
                    <a:pt x="2803" y="3299"/>
                  </a:cubicBezTo>
                  <a:cubicBezTo>
                    <a:pt x="2719" y="3299"/>
                    <a:pt x="2626" y="3327"/>
                    <a:pt x="2582" y="3382"/>
                  </a:cubicBezTo>
                  <a:cubicBezTo>
                    <a:pt x="2357" y="3667"/>
                    <a:pt x="2082" y="3932"/>
                    <a:pt x="1787" y="4128"/>
                  </a:cubicBezTo>
                  <a:cubicBezTo>
                    <a:pt x="1632" y="4224"/>
                    <a:pt x="1455" y="4320"/>
                    <a:pt x="1272" y="4320"/>
                  </a:cubicBezTo>
                  <a:cubicBezTo>
                    <a:pt x="1212" y="4320"/>
                    <a:pt x="1151" y="4310"/>
                    <a:pt x="1090" y="4286"/>
                  </a:cubicBezTo>
                  <a:cubicBezTo>
                    <a:pt x="874" y="4207"/>
                    <a:pt x="589" y="3893"/>
                    <a:pt x="599" y="3647"/>
                  </a:cubicBezTo>
                  <a:cubicBezTo>
                    <a:pt x="619" y="3245"/>
                    <a:pt x="1365" y="3127"/>
                    <a:pt x="1660" y="3078"/>
                  </a:cubicBezTo>
                  <a:cubicBezTo>
                    <a:pt x="1974" y="3009"/>
                    <a:pt x="2288" y="2970"/>
                    <a:pt x="2612" y="2950"/>
                  </a:cubicBezTo>
                  <a:cubicBezTo>
                    <a:pt x="2830" y="2931"/>
                    <a:pt x="2948" y="2664"/>
                    <a:pt x="2680" y="2664"/>
                  </a:cubicBezTo>
                  <a:cubicBezTo>
                    <a:pt x="2671" y="2664"/>
                    <a:pt x="2661" y="2665"/>
                    <a:pt x="2651" y="2665"/>
                  </a:cubicBezTo>
                  <a:cubicBezTo>
                    <a:pt x="2488" y="2680"/>
                    <a:pt x="2299" y="2691"/>
                    <a:pt x="2102" y="2691"/>
                  </a:cubicBezTo>
                  <a:cubicBezTo>
                    <a:pt x="1611" y="2691"/>
                    <a:pt x="1069" y="2619"/>
                    <a:pt x="746" y="2332"/>
                  </a:cubicBezTo>
                  <a:cubicBezTo>
                    <a:pt x="471" y="2086"/>
                    <a:pt x="540" y="1458"/>
                    <a:pt x="913" y="1340"/>
                  </a:cubicBezTo>
                  <a:cubicBezTo>
                    <a:pt x="961" y="1325"/>
                    <a:pt x="1011" y="1319"/>
                    <a:pt x="1062" y="1319"/>
                  </a:cubicBezTo>
                  <a:cubicBezTo>
                    <a:pt x="1428" y="1319"/>
                    <a:pt x="1881" y="1650"/>
                    <a:pt x="2131" y="1831"/>
                  </a:cubicBezTo>
                  <a:cubicBezTo>
                    <a:pt x="2416" y="2037"/>
                    <a:pt x="2690" y="2263"/>
                    <a:pt x="2936" y="2518"/>
                  </a:cubicBezTo>
                  <a:cubicBezTo>
                    <a:pt x="2966" y="2548"/>
                    <a:pt x="3015" y="2561"/>
                    <a:pt x="3070" y="2561"/>
                  </a:cubicBezTo>
                  <a:cubicBezTo>
                    <a:pt x="3232" y="2561"/>
                    <a:pt x="3441" y="2449"/>
                    <a:pt x="3339" y="2332"/>
                  </a:cubicBezTo>
                  <a:cubicBezTo>
                    <a:pt x="3162" y="2125"/>
                    <a:pt x="3005" y="1900"/>
                    <a:pt x="2867" y="1674"/>
                  </a:cubicBezTo>
                  <a:cubicBezTo>
                    <a:pt x="2690" y="1369"/>
                    <a:pt x="2406" y="849"/>
                    <a:pt x="2641" y="515"/>
                  </a:cubicBezTo>
                  <a:cubicBezTo>
                    <a:pt x="2756" y="357"/>
                    <a:pt x="2937" y="285"/>
                    <a:pt x="3122" y="285"/>
                  </a:cubicBezTo>
                  <a:close/>
                  <a:moveTo>
                    <a:pt x="3287" y="1"/>
                  </a:moveTo>
                  <a:cubicBezTo>
                    <a:pt x="3026" y="1"/>
                    <a:pt x="2759" y="76"/>
                    <a:pt x="2553" y="191"/>
                  </a:cubicBezTo>
                  <a:cubicBezTo>
                    <a:pt x="2072" y="466"/>
                    <a:pt x="2062" y="967"/>
                    <a:pt x="2249" y="1418"/>
                  </a:cubicBezTo>
                  <a:cubicBezTo>
                    <a:pt x="2249" y="1438"/>
                    <a:pt x="2258" y="1448"/>
                    <a:pt x="2268" y="1458"/>
                  </a:cubicBezTo>
                  <a:cubicBezTo>
                    <a:pt x="1926" y="1238"/>
                    <a:pt x="1530" y="1038"/>
                    <a:pt x="1130" y="1038"/>
                  </a:cubicBezTo>
                  <a:cubicBezTo>
                    <a:pt x="1048" y="1038"/>
                    <a:pt x="966" y="1047"/>
                    <a:pt x="884" y="1065"/>
                  </a:cubicBezTo>
                  <a:cubicBezTo>
                    <a:pt x="413" y="1183"/>
                    <a:pt x="0" y="1742"/>
                    <a:pt x="167" y="2233"/>
                  </a:cubicBezTo>
                  <a:cubicBezTo>
                    <a:pt x="304" y="2665"/>
                    <a:pt x="835" y="2813"/>
                    <a:pt x="1247" y="2891"/>
                  </a:cubicBezTo>
                  <a:cubicBezTo>
                    <a:pt x="933" y="2970"/>
                    <a:pt x="619" y="3088"/>
                    <a:pt x="383" y="3294"/>
                  </a:cubicBezTo>
                  <a:cubicBezTo>
                    <a:pt x="0" y="3647"/>
                    <a:pt x="206" y="4119"/>
                    <a:pt x="570" y="4403"/>
                  </a:cubicBezTo>
                  <a:cubicBezTo>
                    <a:pt x="747" y="4547"/>
                    <a:pt x="950" y="4605"/>
                    <a:pt x="1158" y="4605"/>
                  </a:cubicBezTo>
                  <a:cubicBezTo>
                    <a:pt x="1432" y="4605"/>
                    <a:pt x="1714" y="4504"/>
                    <a:pt x="1954" y="4364"/>
                  </a:cubicBezTo>
                  <a:lnTo>
                    <a:pt x="1954" y="4364"/>
                  </a:lnTo>
                  <a:cubicBezTo>
                    <a:pt x="1768" y="4718"/>
                    <a:pt x="1601" y="5150"/>
                    <a:pt x="1699" y="5542"/>
                  </a:cubicBezTo>
                  <a:cubicBezTo>
                    <a:pt x="1789" y="5920"/>
                    <a:pt x="2188" y="6126"/>
                    <a:pt x="2563" y="6126"/>
                  </a:cubicBezTo>
                  <a:cubicBezTo>
                    <a:pt x="2637" y="6126"/>
                    <a:pt x="2710" y="6118"/>
                    <a:pt x="2779" y="6102"/>
                  </a:cubicBezTo>
                  <a:cubicBezTo>
                    <a:pt x="3181" y="6014"/>
                    <a:pt x="3417" y="5690"/>
                    <a:pt x="3564" y="5336"/>
                  </a:cubicBezTo>
                  <a:cubicBezTo>
                    <a:pt x="3682" y="5493"/>
                    <a:pt x="3849" y="5621"/>
                    <a:pt x="4095" y="5670"/>
                  </a:cubicBezTo>
                  <a:cubicBezTo>
                    <a:pt x="4176" y="5684"/>
                    <a:pt x="4268" y="5692"/>
                    <a:pt x="4364" y="5692"/>
                  </a:cubicBezTo>
                  <a:cubicBezTo>
                    <a:pt x="4730" y="5692"/>
                    <a:pt x="5159" y="5577"/>
                    <a:pt x="5322" y="5258"/>
                  </a:cubicBezTo>
                  <a:cubicBezTo>
                    <a:pt x="5440" y="5022"/>
                    <a:pt x="5351" y="4747"/>
                    <a:pt x="5234" y="4511"/>
                  </a:cubicBezTo>
                  <a:lnTo>
                    <a:pt x="5234" y="4511"/>
                  </a:lnTo>
                  <a:cubicBezTo>
                    <a:pt x="5414" y="4587"/>
                    <a:pt x="5598" y="4635"/>
                    <a:pt x="5781" y="4635"/>
                  </a:cubicBezTo>
                  <a:cubicBezTo>
                    <a:pt x="5907" y="4635"/>
                    <a:pt x="6033" y="4612"/>
                    <a:pt x="6157" y="4561"/>
                  </a:cubicBezTo>
                  <a:cubicBezTo>
                    <a:pt x="6559" y="4394"/>
                    <a:pt x="6805" y="3804"/>
                    <a:pt x="6579" y="3402"/>
                  </a:cubicBezTo>
                  <a:cubicBezTo>
                    <a:pt x="6392" y="3088"/>
                    <a:pt x="6009" y="2970"/>
                    <a:pt x="5656" y="2911"/>
                  </a:cubicBezTo>
                  <a:cubicBezTo>
                    <a:pt x="5941" y="2803"/>
                    <a:pt x="6196" y="2656"/>
                    <a:pt x="6363" y="2440"/>
                  </a:cubicBezTo>
                  <a:cubicBezTo>
                    <a:pt x="6677" y="2037"/>
                    <a:pt x="6382" y="1526"/>
                    <a:pt x="6019" y="1271"/>
                  </a:cubicBezTo>
                  <a:cubicBezTo>
                    <a:pt x="5856" y="1157"/>
                    <a:pt x="5681" y="1109"/>
                    <a:pt x="5505" y="1109"/>
                  </a:cubicBezTo>
                  <a:cubicBezTo>
                    <a:pt x="5182" y="1109"/>
                    <a:pt x="4856" y="1271"/>
                    <a:pt x="4595" y="1487"/>
                  </a:cubicBezTo>
                  <a:cubicBezTo>
                    <a:pt x="4497" y="1566"/>
                    <a:pt x="4409" y="1654"/>
                    <a:pt x="4320" y="1752"/>
                  </a:cubicBezTo>
                  <a:cubicBezTo>
                    <a:pt x="4370" y="1222"/>
                    <a:pt x="4330" y="653"/>
                    <a:pt x="4006" y="289"/>
                  </a:cubicBezTo>
                  <a:cubicBezTo>
                    <a:pt x="3825" y="83"/>
                    <a:pt x="3560" y="1"/>
                    <a:pt x="3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5" name="Google Shape;4115;p21"/>
            <p:cNvSpPr/>
            <p:nvPr/>
          </p:nvSpPr>
          <p:spPr>
            <a:xfrm>
              <a:off x="6367387" y="3568388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9" y="282"/>
                  </a:moveTo>
                  <a:cubicBezTo>
                    <a:pt x="4261" y="282"/>
                    <a:pt x="4363" y="318"/>
                    <a:pt x="4478" y="399"/>
                  </a:cubicBezTo>
                  <a:cubicBezTo>
                    <a:pt x="5155" y="890"/>
                    <a:pt x="4222" y="2196"/>
                    <a:pt x="3869" y="2637"/>
                  </a:cubicBezTo>
                  <a:cubicBezTo>
                    <a:pt x="3768" y="2763"/>
                    <a:pt x="3880" y="2826"/>
                    <a:pt x="4008" y="2826"/>
                  </a:cubicBezTo>
                  <a:cubicBezTo>
                    <a:pt x="4090" y="2826"/>
                    <a:pt x="4180" y="2799"/>
                    <a:pt x="4222" y="2745"/>
                  </a:cubicBezTo>
                  <a:cubicBezTo>
                    <a:pt x="4448" y="2461"/>
                    <a:pt x="4723" y="2196"/>
                    <a:pt x="5028" y="1999"/>
                  </a:cubicBezTo>
                  <a:cubicBezTo>
                    <a:pt x="5177" y="1895"/>
                    <a:pt x="5354" y="1802"/>
                    <a:pt x="5539" y="1802"/>
                  </a:cubicBezTo>
                  <a:cubicBezTo>
                    <a:pt x="5597" y="1802"/>
                    <a:pt x="5656" y="1811"/>
                    <a:pt x="5715" y="1832"/>
                  </a:cubicBezTo>
                  <a:cubicBezTo>
                    <a:pt x="5931" y="1921"/>
                    <a:pt x="6216" y="2235"/>
                    <a:pt x="6206" y="2480"/>
                  </a:cubicBezTo>
                  <a:cubicBezTo>
                    <a:pt x="6186" y="2883"/>
                    <a:pt x="5440" y="2991"/>
                    <a:pt x="5145" y="3050"/>
                  </a:cubicBezTo>
                  <a:cubicBezTo>
                    <a:pt x="4831" y="3119"/>
                    <a:pt x="4517" y="3158"/>
                    <a:pt x="4193" y="3177"/>
                  </a:cubicBezTo>
                  <a:cubicBezTo>
                    <a:pt x="3971" y="3187"/>
                    <a:pt x="3853" y="3462"/>
                    <a:pt x="4139" y="3462"/>
                  </a:cubicBezTo>
                  <a:cubicBezTo>
                    <a:pt x="4144" y="3462"/>
                    <a:pt x="4149" y="3462"/>
                    <a:pt x="4154" y="3462"/>
                  </a:cubicBezTo>
                  <a:cubicBezTo>
                    <a:pt x="4323" y="3448"/>
                    <a:pt x="4521" y="3435"/>
                    <a:pt x="4726" y="3435"/>
                  </a:cubicBezTo>
                  <a:cubicBezTo>
                    <a:pt x="5211" y="3435"/>
                    <a:pt x="5741" y="3506"/>
                    <a:pt x="6059" y="3796"/>
                  </a:cubicBezTo>
                  <a:cubicBezTo>
                    <a:pt x="6334" y="4042"/>
                    <a:pt x="6265" y="4660"/>
                    <a:pt x="5892" y="4778"/>
                  </a:cubicBezTo>
                  <a:cubicBezTo>
                    <a:pt x="5841" y="4795"/>
                    <a:pt x="5788" y="4802"/>
                    <a:pt x="5732" y="4802"/>
                  </a:cubicBezTo>
                  <a:cubicBezTo>
                    <a:pt x="5368" y="4802"/>
                    <a:pt x="4921" y="4474"/>
                    <a:pt x="4674" y="4287"/>
                  </a:cubicBezTo>
                  <a:cubicBezTo>
                    <a:pt x="4389" y="4091"/>
                    <a:pt x="4114" y="3855"/>
                    <a:pt x="3869" y="3610"/>
                  </a:cubicBezTo>
                  <a:cubicBezTo>
                    <a:pt x="3839" y="3580"/>
                    <a:pt x="3789" y="3567"/>
                    <a:pt x="3734" y="3567"/>
                  </a:cubicBezTo>
                  <a:cubicBezTo>
                    <a:pt x="3572" y="3567"/>
                    <a:pt x="3364" y="3676"/>
                    <a:pt x="3466" y="3786"/>
                  </a:cubicBezTo>
                  <a:cubicBezTo>
                    <a:pt x="3643" y="3992"/>
                    <a:pt x="3810" y="4218"/>
                    <a:pt x="3948" y="4454"/>
                  </a:cubicBezTo>
                  <a:cubicBezTo>
                    <a:pt x="4114" y="4749"/>
                    <a:pt x="4399" y="5279"/>
                    <a:pt x="4164" y="5613"/>
                  </a:cubicBezTo>
                  <a:cubicBezTo>
                    <a:pt x="4051" y="5768"/>
                    <a:pt x="3873" y="5838"/>
                    <a:pt x="3692" y="5838"/>
                  </a:cubicBezTo>
                  <a:cubicBezTo>
                    <a:pt x="3463" y="5838"/>
                    <a:pt x="3228" y="5726"/>
                    <a:pt x="3113" y="5534"/>
                  </a:cubicBezTo>
                  <a:cubicBezTo>
                    <a:pt x="2907" y="5210"/>
                    <a:pt x="2907" y="4758"/>
                    <a:pt x="2936" y="4395"/>
                  </a:cubicBezTo>
                  <a:cubicBezTo>
                    <a:pt x="2946" y="4120"/>
                    <a:pt x="2985" y="3845"/>
                    <a:pt x="3044" y="3580"/>
                  </a:cubicBezTo>
                  <a:cubicBezTo>
                    <a:pt x="3065" y="3492"/>
                    <a:pt x="3002" y="3459"/>
                    <a:pt x="2918" y="3459"/>
                  </a:cubicBezTo>
                  <a:cubicBezTo>
                    <a:pt x="2806" y="3459"/>
                    <a:pt x="2656" y="3518"/>
                    <a:pt x="2622" y="3580"/>
                  </a:cubicBezTo>
                  <a:cubicBezTo>
                    <a:pt x="2445" y="3904"/>
                    <a:pt x="2210" y="4228"/>
                    <a:pt x="1935" y="4474"/>
                  </a:cubicBezTo>
                  <a:cubicBezTo>
                    <a:pt x="1785" y="4599"/>
                    <a:pt x="1611" y="4725"/>
                    <a:pt x="1422" y="4725"/>
                  </a:cubicBezTo>
                  <a:cubicBezTo>
                    <a:pt x="1374" y="4725"/>
                    <a:pt x="1326" y="4717"/>
                    <a:pt x="1277" y="4699"/>
                  </a:cubicBezTo>
                  <a:cubicBezTo>
                    <a:pt x="1031" y="4621"/>
                    <a:pt x="776" y="4316"/>
                    <a:pt x="737" y="4051"/>
                  </a:cubicBezTo>
                  <a:cubicBezTo>
                    <a:pt x="658" y="3384"/>
                    <a:pt x="2043" y="3266"/>
                    <a:pt x="2485" y="3227"/>
                  </a:cubicBezTo>
                  <a:cubicBezTo>
                    <a:pt x="2703" y="3198"/>
                    <a:pt x="2829" y="2941"/>
                    <a:pt x="2564" y="2941"/>
                  </a:cubicBezTo>
                  <a:cubicBezTo>
                    <a:pt x="2554" y="2941"/>
                    <a:pt x="2544" y="2941"/>
                    <a:pt x="2534" y="2942"/>
                  </a:cubicBezTo>
                  <a:cubicBezTo>
                    <a:pt x="2435" y="2952"/>
                    <a:pt x="2318" y="2961"/>
                    <a:pt x="2210" y="2971"/>
                  </a:cubicBezTo>
                  <a:cubicBezTo>
                    <a:pt x="2096" y="2980"/>
                    <a:pt x="1970" y="2986"/>
                    <a:pt x="1841" y="2986"/>
                  </a:cubicBezTo>
                  <a:cubicBezTo>
                    <a:pt x="1257" y="2986"/>
                    <a:pt x="596" y="2864"/>
                    <a:pt x="580" y="2333"/>
                  </a:cubicBezTo>
                  <a:cubicBezTo>
                    <a:pt x="580" y="2146"/>
                    <a:pt x="658" y="1822"/>
                    <a:pt x="874" y="1783"/>
                  </a:cubicBezTo>
                  <a:cubicBezTo>
                    <a:pt x="894" y="1780"/>
                    <a:pt x="915" y="1778"/>
                    <a:pt x="936" y="1778"/>
                  </a:cubicBezTo>
                  <a:cubicBezTo>
                    <a:pt x="1142" y="1778"/>
                    <a:pt x="1391" y="1940"/>
                    <a:pt x="1552" y="2038"/>
                  </a:cubicBezTo>
                  <a:cubicBezTo>
                    <a:pt x="1866" y="2225"/>
                    <a:pt x="2151" y="2461"/>
                    <a:pt x="2406" y="2716"/>
                  </a:cubicBezTo>
                  <a:cubicBezTo>
                    <a:pt x="2438" y="2745"/>
                    <a:pt x="2486" y="2757"/>
                    <a:pt x="2539" y="2757"/>
                  </a:cubicBezTo>
                  <a:cubicBezTo>
                    <a:pt x="2649" y="2757"/>
                    <a:pt x="2779" y="2704"/>
                    <a:pt x="2818" y="2637"/>
                  </a:cubicBezTo>
                  <a:cubicBezTo>
                    <a:pt x="2838" y="2608"/>
                    <a:pt x="2838" y="2569"/>
                    <a:pt x="2809" y="2529"/>
                  </a:cubicBezTo>
                  <a:cubicBezTo>
                    <a:pt x="2602" y="2333"/>
                    <a:pt x="2426" y="2117"/>
                    <a:pt x="2259" y="1891"/>
                  </a:cubicBezTo>
                  <a:cubicBezTo>
                    <a:pt x="2092" y="1665"/>
                    <a:pt x="1660" y="1076"/>
                    <a:pt x="1954" y="821"/>
                  </a:cubicBezTo>
                  <a:cubicBezTo>
                    <a:pt x="2039" y="746"/>
                    <a:pt x="2178" y="714"/>
                    <a:pt x="2317" y="714"/>
                  </a:cubicBezTo>
                  <a:cubicBezTo>
                    <a:pt x="2451" y="714"/>
                    <a:pt x="2584" y="743"/>
                    <a:pt x="2671" y="791"/>
                  </a:cubicBezTo>
                  <a:cubicBezTo>
                    <a:pt x="2848" y="890"/>
                    <a:pt x="2946" y="1066"/>
                    <a:pt x="2985" y="1263"/>
                  </a:cubicBezTo>
                  <a:cubicBezTo>
                    <a:pt x="3015" y="1381"/>
                    <a:pt x="3025" y="1508"/>
                    <a:pt x="3025" y="1636"/>
                  </a:cubicBezTo>
                  <a:cubicBezTo>
                    <a:pt x="3005" y="1764"/>
                    <a:pt x="2985" y="1901"/>
                    <a:pt x="2985" y="2029"/>
                  </a:cubicBezTo>
                  <a:cubicBezTo>
                    <a:pt x="2981" y="2119"/>
                    <a:pt x="3052" y="2156"/>
                    <a:pt x="3137" y="2156"/>
                  </a:cubicBezTo>
                  <a:cubicBezTo>
                    <a:pt x="3255" y="2156"/>
                    <a:pt x="3400" y="2086"/>
                    <a:pt x="3417" y="1989"/>
                  </a:cubicBezTo>
                  <a:cubicBezTo>
                    <a:pt x="3447" y="1852"/>
                    <a:pt x="3466" y="1705"/>
                    <a:pt x="3466" y="1567"/>
                  </a:cubicBezTo>
                  <a:cubicBezTo>
                    <a:pt x="3547" y="1027"/>
                    <a:pt x="3747" y="282"/>
                    <a:pt x="4169" y="282"/>
                  </a:cubicBezTo>
                  <a:close/>
                  <a:moveTo>
                    <a:pt x="4247" y="1"/>
                  </a:moveTo>
                  <a:cubicBezTo>
                    <a:pt x="4172" y="1"/>
                    <a:pt x="4097" y="9"/>
                    <a:pt x="4026" y="26"/>
                  </a:cubicBezTo>
                  <a:cubicBezTo>
                    <a:pt x="3624" y="114"/>
                    <a:pt x="3398" y="438"/>
                    <a:pt x="3250" y="791"/>
                  </a:cubicBezTo>
                  <a:cubicBezTo>
                    <a:pt x="3123" y="625"/>
                    <a:pt x="2956" y="507"/>
                    <a:pt x="2710" y="458"/>
                  </a:cubicBezTo>
                  <a:cubicBezTo>
                    <a:pt x="2629" y="443"/>
                    <a:pt x="2537" y="435"/>
                    <a:pt x="2441" y="435"/>
                  </a:cubicBezTo>
                  <a:cubicBezTo>
                    <a:pt x="2075" y="435"/>
                    <a:pt x="1648" y="551"/>
                    <a:pt x="1493" y="870"/>
                  </a:cubicBezTo>
                  <a:cubicBezTo>
                    <a:pt x="1365" y="1106"/>
                    <a:pt x="1454" y="1381"/>
                    <a:pt x="1571" y="1616"/>
                  </a:cubicBezTo>
                  <a:cubicBezTo>
                    <a:pt x="1391" y="1541"/>
                    <a:pt x="1207" y="1493"/>
                    <a:pt x="1024" y="1493"/>
                  </a:cubicBezTo>
                  <a:cubicBezTo>
                    <a:pt x="898" y="1493"/>
                    <a:pt x="772" y="1515"/>
                    <a:pt x="648" y="1567"/>
                  </a:cubicBezTo>
                  <a:cubicBezTo>
                    <a:pt x="246" y="1734"/>
                    <a:pt x="0" y="2323"/>
                    <a:pt x="236" y="2726"/>
                  </a:cubicBezTo>
                  <a:cubicBezTo>
                    <a:pt x="413" y="3040"/>
                    <a:pt x="796" y="3158"/>
                    <a:pt x="1149" y="3207"/>
                  </a:cubicBezTo>
                  <a:cubicBezTo>
                    <a:pt x="864" y="3315"/>
                    <a:pt x="609" y="3472"/>
                    <a:pt x="442" y="3688"/>
                  </a:cubicBezTo>
                  <a:cubicBezTo>
                    <a:pt x="128" y="4091"/>
                    <a:pt x="423" y="4591"/>
                    <a:pt x="786" y="4847"/>
                  </a:cubicBezTo>
                  <a:cubicBezTo>
                    <a:pt x="951" y="4966"/>
                    <a:pt x="1130" y="5017"/>
                    <a:pt x="1310" y="5017"/>
                  </a:cubicBezTo>
                  <a:cubicBezTo>
                    <a:pt x="1632" y="5017"/>
                    <a:pt x="1957" y="4855"/>
                    <a:pt x="2210" y="4640"/>
                  </a:cubicBezTo>
                  <a:cubicBezTo>
                    <a:pt x="2308" y="4562"/>
                    <a:pt x="2396" y="4474"/>
                    <a:pt x="2485" y="4375"/>
                  </a:cubicBezTo>
                  <a:lnTo>
                    <a:pt x="2485" y="4375"/>
                  </a:lnTo>
                  <a:cubicBezTo>
                    <a:pt x="2435" y="4906"/>
                    <a:pt x="2475" y="5475"/>
                    <a:pt x="2799" y="5838"/>
                  </a:cubicBezTo>
                  <a:cubicBezTo>
                    <a:pt x="2978" y="6043"/>
                    <a:pt x="3241" y="6126"/>
                    <a:pt x="3513" y="6126"/>
                  </a:cubicBezTo>
                  <a:cubicBezTo>
                    <a:pt x="3777" y="6126"/>
                    <a:pt x="4049" y="6048"/>
                    <a:pt x="4262" y="5927"/>
                  </a:cubicBezTo>
                  <a:cubicBezTo>
                    <a:pt x="4733" y="5662"/>
                    <a:pt x="4743" y="5161"/>
                    <a:pt x="4556" y="4699"/>
                  </a:cubicBezTo>
                  <a:cubicBezTo>
                    <a:pt x="4556" y="4690"/>
                    <a:pt x="4547" y="4680"/>
                    <a:pt x="4537" y="4660"/>
                  </a:cubicBezTo>
                  <a:lnTo>
                    <a:pt x="4537" y="4660"/>
                  </a:lnTo>
                  <a:cubicBezTo>
                    <a:pt x="4876" y="4878"/>
                    <a:pt x="5269" y="5083"/>
                    <a:pt x="5665" y="5083"/>
                  </a:cubicBezTo>
                  <a:cubicBezTo>
                    <a:pt x="5751" y="5083"/>
                    <a:pt x="5836" y="5074"/>
                    <a:pt x="5921" y="5053"/>
                  </a:cubicBezTo>
                  <a:cubicBezTo>
                    <a:pt x="6402" y="4945"/>
                    <a:pt x="6805" y="4385"/>
                    <a:pt x="6638" y="3894"/>
                  </a:cubicBezTo>
                  <a:cubicBezTo>
                    <a:pt x="6500" y="3462"/>
                    <a:pt x="5970" y="3305"/>
                    <a:pt x="5558" y="3236"/>
                  </a:cubicBezTo>
                  <a:cubicBezTo>
                    <a:pt x="5872" y="3158"/>
                    <a:pt x="6186" y="3040"/>
                    <a:pt x="6422" y="2834"/>
                  </a:cubicBezTo>
                  <a:cubicBezTo>
                    <a:pt x="6805" y="2480"/>
                    <a:pt x="6599" y="2009"/>
                    <a:pt x="6245" y="1714"/>
                  </a:cubicBezTo>
                  <a:cubicBezTo>
                    <a:pt x="6065" y="1577"/>
                    <a:pt x="5863" y="1520"/>
                    <a:pt x="5656" y="1520"/>
                  </a:cubicBezTo>
                  <a:cubicBezTo>
                    <a:pt x="5378" y="1520"/>
                    <a:pt x="5093" y="1623"/>
                    <a:pt x="4851" y="1764"/>
                  </a:cubicBezTo>
                  <a:cubicBezTo>
                    <a:pt x="5037" y="1400"/>
                    <a:pt x="5204" y="968"/>
                    <a:pt x="5106" y="585"/>
                  </a:cubicBezTo>
                  <a:cubicBezTo>
                    <a:pt x="5016" y="201"/>
                    <a:pt x="4621" y="1"/>
                    <a:pt x="4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6" name="Google Shape;4116;p21"/>
            <p:cNvSpPr/>
            <p:nvPr/>
          </p:nvSpPr>
          <p:spPr>
            <a:xfrm>
              <a:off x="6707300" y="3559874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27" y="285"/>
                  </a:moveTo>
                  <a:cubicBezTo>
                    <a:pt x="3355" y="285"/>
                    <a:pt x="3588" y="394"/>
                    <a:pt x="3702" y="583"/>
                  </a:cubicBezTo>
                  <a:cubicBezTo>
                    <a:pt x="3898" y="917"/>
                    <a:pt x="3898" y="1359"/>
                    <a:pt x="3879" y="1732"/>
                  </a:cubicBezTo>
                  <a:cubicBezTo>
                    <a:pt x="3859" y="2007"/>
                    <a:pt x="3830" y="2282"/>
                    <a:pt x="3761" y="2547"/>
                  </a:cubicBezTo>
                  <a:cubicBezTo>
                    <a:pt x="3740" y="2635"/>
                    <a:pt x="3803" y="2668"/>
                    <a:pt x="3887" y="2668"/>
                  </a:cubicBezTo>
                  <a:cubicBezTo>
                    <a:pt x="4000" y="2668"/>
                    <a:pt x="4149" y="2609"/>
                    <a:pt x="4183" y="2547"/>
                  </a:cubicBezTo>
                  <a:cubicBezTo>
                    <a:pt x="4370" y="2213"/>
                    <a:pt x="4596" y="1899"/>
                    <a:pt x="4880" y="1654"/>
                  </a:cubicBezTo>
                  <a:cubicBezTo>
                    <a:pt x="5023" y="1527"/>
                    <a:pt x="5198" y="1393"/>
                    <a:pt x="5394" y="1393"/>
                  </a:cubicBezTo>
                  <a:cubicBezTo>
                    <a:pt x="5441" y="1393"/>
                    <a:pt x="5489" y="1401"/>
                    <a:pt x="5538" y="1418"/>
                  </a:cubicBezTo>
                  <a:cubicBezTo>
                    <a:pt x="5774" y="1506"/>
                    <a:pt x="6039" y="1811"/>
                    <a:pt x="6068" y="2066"/>
                  </a:cubicBezTo>
                  <a:cubicBezTo>
                    <a:pt x="6157" y="2734"/>
                    <a:pt x="4772" y="2861"/>
                    <a:pt x="4321" y="2901"/>
                  </a:cubicBezTo>
                  <a:cubicBezTo>
                    <a:pt x="4102" y="2920"/>
                    <a:pt x="3985" y="3186"/>
                    <a:pt x="4252" y="3186"/>
                  </a:cubicBezTo>
                  <a:cubicBezTo>
                    <a:pt x="4262" y="3186"/>
                    <a:pt x="4271" y="3186"/>
                    <a:pt x="4281" y="3185"/>
                  </a:cubicBezTo>
                  <a:cubicBezTo>
                    <a:pt x="4380" y="3176"/>
                    <a:pt x="4488" y="3166"/>
                    <a:pt x="4605" y="3146"/>
                  </a:cubicBezTo>
                  <a:cubicBezTo>
                    <a:pt x="4710" y="3139"/>
                    <a:pt x="4825" y="3135"/>
                    <a:pt x="4944" y="3135"/>
                  </a:cubicBezTo>
                  <a:cubicBezTo>
                    <a:pt x="5529" y="3135"/>
                    <a:pt x="6209" y="3248"/>
                    <a:pt x="6226" y="3794"/>
                  </a:cubicBezTo>
                  <a:cubicBezTo>
                    <a:pt x="6235" y="3981"/>
                    <a:pt x="6147" y="4305"/>
                    <a:pt x="5931" y="4344"/>
                  </a:cubicBezTo>
                  <a:cubicBezTo>
                    <a:pt x="5911" y="4348"/>
                    <a:pt x="5890" y="4349"/>
                    <a:pt x="5869" y="4349"/>
                  </a:cubicBezTo>
                  <a:cubicBezTo>
                    <a:pt x="5663" y="4349"/>
                    <a:pt x="5415" y="4187"/>
                    <a:pt x="5263" y="4089"/>
                  </a:cubicBezTo>
                  <a:cubicBezTo>
                    <a:pt x="4949" y="3902"/>
                    <a:pt x="4655" y="3666"/>
                    <a:pt x="4399" y="3411"/>
                  </a:cubicBezTo>
                  <a:cubicBezTo>
                    <a:pt x="4371" y="3379"/>
                    <a:pt x="4324" y="3366"/>
                    <a:pt x="4272" y="3366"/>
                  </a:cubicBezTo>
                  <a:cubicBezTo>
                    <a:pt x="4165" y="3366"/>
                    <a:pt x="4033" y="3423"/>
                    <a:pt x="3987" y="3490"/>
                  </a:cubicBezTo>
                  <a:cubicBezTo>
                    <a:pt x="3967" y="3519"/>
                    <a:pt x="3967" y="3558"/>
                    <a:pt x="4006" y="3588"/>
                  </a:cubicBezTo>
                  <a:cubicBezTo>
                    <a:pt x="4203" y="3794"/>
                    <a:pt x="4389" y="4010"/>
                    <a:pt x="4556" y="4236"/>
                  </a:cubicBezTo>
                  <a:cubicBezTo>
                    <a:pt x="4713" y="4452"/>
                    <a:pt x="5145" y="5041"/>
                    <a:pt x="4851" y="5306"/>
                  </a:cubicBezTo>
                  <a:cubicBezTo>
                    <a:pt x="4769" y="5378"/>
                    <a:pt x="4640" y="5408"/>
                    <a:pt x="4508" y="5408"/>
                  </a:cubicBezTo>
                  <a:cubicBezTo>
                    <a:pt x="4370" y="5408"/>
                    <a:pt x="4229" y="5376"/>
                    <a:pt x="4134" y="5326"/>
                  </a:cubicBezTo>
                  <a:cubicBezTo>
                    <a:pt x="3957" y="5238"/>
                    <a:pt x="3869" y="5051"/>
                    <a:pt x="3820" y="4864"/>
                  </a:cubicBezTo>
                  <a:cubicBezTo>
                    <a:pt x="3790" y="4747"/>
                    <a:pt x="3781" y="4619"/>
                    <a:pt x="3781" y="4491"/>
                  </a:cubicBezTo>
                  <a:cubicBezTo>
                    <a:pt x="3800" y="4364"/>
                    <a:pt x="3820" y="4226"/>
                    <a:pt x="3830" y="4099"/>
                  </a:cubicBezTo>
                  <a:cubicBezTo>
                    <a:pt x="3834" y="4008"/>
                    <a:pt x="3763" y="3971"/>
                    <a:pt x="3677" y="3971"/>
                  </a:cubicBezTo>
                  <a:cubicBezTo>
                    <a:pt x="3559" y="3971"/>
                    <a:pt x="3411" y="4041"/>
                    <a:pt x="3388" y="4138"/>
                  </a:cubicBezTo>
                  <a:cubicBezTo>
                    <a:pt x="3358" y="4275"/>
                    <a:pt x="3349" y="4413"/>
                    <a:pt x="3349" y="4560"/>
                  </a:cubicBezTo>
                  <a:cubicBezTo>
                    <a:pt x="3268" y="5098"/>
                    <a:pt x="3070" y="5840"/>
                    <a:pt x="2651" y="5840"/>
                  </a:cubicBezTo>
                  <a:cubicBezTo>
                    <a:pt x="2558" y="5840"/>
                    <a:pt x="2454" y="5803"/>
                    <a:pt x="2337" y="5719"/>
                  </a:cubicBezTo>
                  <a:cubicBezTo>
                    <a:pt x="1650" y="5238"/>
                    <a:pt x="2593" y="3932"/>
                    <a:pt x="2936" y="3490"/>
                  </a:cubicBezTo>
                  <a:cubicBezTo>
                    <a:pt x="3036" y="3361"/>
                    <a:pt x="2929" y="3298"/>
                    <a:pt x="2803" y="3298"/>
                  </a:cubicBezTo>
                  <a:cubicBezTo>
                    <a:pt x="2719" y="3298"/>
                    <a:pt x="2626" y="3326"/>
                    <a:pt x="2583" y="3382"/>
                  </a:cubicBezTo>
                  <a:cubicBezTo>
                    <a:pt x="2357" y="3666"/>
                    <a:pt x="2092" y="3932"/>
                    <a:pt x="1787" y="4128"/>
                  </a:cubicBezTo>
                  <a:cubicBezTo>
                    <a:pt x="1632" y="4224"/>
                    <a:pt x="1455" y="4320"/>
                    <a:pt x="1277" y="4320"/>
                  </a:cubicBezTo>
                  <a:cubicBezTo>
                    <a:pt x="1218" y="4320"/>
                    <a:pt x="1159" y="4309"/>
                    <a:pt x="1100" y="4285"/>
                  </a:cubicBezTo>
                  <a:cubicBezTo>
                    <a:pt x="884" y="4207"/>
                    <a:pt x="589" y="3892"/>
                    <a:pt x="599" y="3647"/>
                  </a:cubicBezTo>
                  <a:cubicBezTo>
                    <a:pt x="619" y="3244"/>
                    <a:pt x="1375" y="3126"/>
                    <a:pt x="1660" y="3068"/>
                  </a:cubicBezTo>
                  <a:cubicBezTo>
                    <a:pt x="1974" y="3009"/>
                    <a:pt x="2298" y="2969"/>
                    <a:pt x="2612" y="2950"/>
                  </a:cubicBezTo>
                  <a:cubicBezTo>
                    <a:pt x="2840" y="2931"/>
                    <a:pt x="2948" y="2664"/>
                    <a:pt x="2689" y="2664"/>
                  </a:cubicBezTo>
                  <a:cubicBezTo>
                    <a:pt x="2680" y="2664"/>
                    <a:pt x="2671" y="2664"/>
                    <a:pt x="2661" y="2665"/>
                  </a:cubicBezTo>
                  <a:cubicBezTo>
                    <a:pt x="2495" y="2679"/>
                    <a:pt x="2305" y="2691"/>
                    <a:pt x="2108" y="2691"/>
                  </a:cubicBezTo>
                  <a:cubicBezTo>
                    <a:pt x="1615" y="2691"/>
                    <a:pt x="1076" y="2618"/>
                    <a:pt x="747" y="2331"/>
                  </a:cubicBezTo>
                  <a:cubicBezTo>
                    <a:pt x="481" y="2086"/>
                    <a:pt x="540" y="1457"/>
                    <a:pt x="923" y="1339"/>
                  </a:cubicBezTo>
                  <a:cubicBezTo>
                    <a:pt x="971" y="1325"/>
                    <a:pt x="1021" y="1318"/>
                    <a:pt x="1072" y="1318"/>
                  </a:cubicBezTo>
                  <a:cubicBezTo>
                    <a:pt x="1436" y="1318"/>
                    <a:pt x="1883" y="1650"/>
                    <a:pt x="2141" y="1830"/>
                  </a:cubicBezTo>
                  <a:cubicBezTo>
                    <a:pt x="2426" y="2037"/>
                    <a:pt x="2701" y="2262"/>
                    <a:pt x="2946" y="2518"/>
                  </a:cubicBezTo>
                  <a:cubicBezTo>
                    <a:pt x="2976" y="2547"/>
                    <a:pt x="3025" y="2560"/>
                    <a:pt x="3078" y="2560"/>
                  </a:cubicBezTo>
                  <a:cubicBezTo>
                    <a:pt x="3237" y="2560"/>
                    <a:pt x="3441" y="2448"/>
                    <a:pt x="3339" y="2331"/>
                  </a:cubicBezTo>
                  <a:cubicBezTo>
                    <a:pt x="3162" y="2125"/>
                    <a:pt x="3005" y="1899"/>
                    <a:pt x="2867" y="1673"/>
                  </a:cubicBezTo>
                  <a:cubicBezTo>
                    <a:pt x="2691" y="1369"/>
                    <a:pt x="2416" y="848"/>
                    <a:pt x="2651" y="515"/>
                  </a:cubicBezTo>
                  <a:cubicBezTo>
                    <a:pt x="2761" y="356"/>
                    <a:pt x="2942" y="285"/>
                    <a:pt x="3127" y="285"/>
                  </a:cubicBezTo>
                  <a:close/>
                  <a:moveTo>
                    <a:pt x="3292" y="0"/>
                  </a:moveTo>
                  <a:cubicBezTo>
                    <a:pt x="3031" y="0"/>
                    <a:pt x="2764" y="76"/>
                    <a:pt x="2553" y="191"/>
                  </a:cubicBezTo>
                  <a:cubicBezTo>
                    <a:pt x="2082" y="466"/>
                    <a:pt x="2062" y="966"/>
                    <a:pt x="2249" y="1418"/>
                  </a:cubicBezTo>
                  <a:cubicBezTo>
                    <a:pt x="2259" y="1438"/>
                    <a:pt x="2269" y="1447"/>
                    <a:pt x="2269" y="1457"/>
                  </a:cubicBezTo>
                  <a:cubicBezTo>
                    <a:pt x="1935" y="1237"/>
                    <a:pt x="1533" y="1038"/>
                    <a:pt x="1131" y="1038"/>
                  </a:cubicBezTo>
                  <a:cubicBezTo>
                    <a:pt x="1049" y="1038"/>
                    <a:pt x="966" y="1046"/>
                    <a:pt x="884" y="1064"/>
                  </a:cubicBezTo>
                  <a:cubicBezTo>
                    <a:pt x="413" y="1182"/>
                    <a:pt x="10" y="1732"/>
                    <a:pt x="167" y="2233"/>
                  </a:cubicBezTo>
                  <a:cubicBezTo>
                    <a:pt x="305" y="2665"/>
                    <a:pt x="835" y="2812"/>
                    <a:pt x="1247" y="2891"/>
                  </a:cubicBezTo>
                  <a:cubicBezTo>
                    <a:pt x="933" y="2969"/>
                    <a:pt x="619" y="3087"/>
                    <a:pt x="383" y="3293"/>
                  </a:cubicBezTo>
                  <a:cubicBezTo>
                    <a:pt x="0" y="3647"/>
                    <a:pt x="207" y="4118"/>
                    <a:pt x="570" y="4403"/>
                  </a:cubicBezTo>
                  <a:cubicBezTo>
                    <a:pt x="747" y="4547"/>
                    <a:pt x="951" y="4605"/>
                    <a:pt x="1159" y="4605"/>
                  </a:cubicBezTo>
                  <a:cubicBezTo>
                    <a:pt x="1434" y="4605"/>
                    <a:pt x="1718" y="4503"/>
                    <a:pt x="1964" y="4364"/>
                  </a:cubicBezTo>
                  <a:lnTo>
                    <a:pt x="1964" y="4364"/>
                  </a:lnTo>
                  <a:cubicBezTo>
                    <a:pt x="1778" y="4717"/>
                    <a:pt x="1601" y="5149"/>
                    <a:pt x="1699" y="5542"/>
                  </a:cubicBezTo>
                  <a:cubicBezTo>
                    <a:pt x="1798" y="5920"/>
                    <a:pt x="2191" y="6126"/>
                    <a:pt x="2570" y="6126"/>
                  </a:cubicBezTo>
                  <a:cubicBezTo>
                    <a:pt x="2644" y="6126"/>
                    <a:pt x="2718" y="6118"/>
                    <a:pt x="2789" y="6102"/>
                  </a:cubicBezTo>
                  <a:cubicBezTo>
                    <a:pt x="3182" y="6013"/>
                    <a:pt x="3417" y="5689"/>
                    <a:pt x="3565" y="5336"/>
                  </a:cubicBezTo>
                  <a:cubicBezTo>
                    <a:pt x="3682" y="5493"/>
                    <a:pt x="3859" y="5620"/>
                    <a:pt x="4105" y="5670"/>
                  </a:cubicBezTo>
                  <a:cubicBezTo>
                    <a:pt x="4184" y="5684"/>
                    <a:pt x="4274" y="5692"/>
                    <a:pt x="4369" y="5692"/>
                  </a:cubicBezTo>
                  <a:cubicBezTo>
                    <a:pt x="4730" y="5692"/>
                    <a:pt x="5159" y="5576"/>
                    <a:pt x="5322" y="5257"/>
                  </a:cubicBezTo>
                  <a:cubicBezTo>
                    <a:pt x="5440" y="5022"/>
                    <a:pt x="5361" y="4747"/>
                    <a:pt x="5234" y="4511"/>
                  </a:cubicBezTo>
                  <a:lnTo>
                    <a:pt x="5234" y="4511"/>
                  </a:lnTo>
                  <a:cubicBezTo>
                    <a:pt x="5420" y="4587"/>
                    <a:pt x="5606" y="4635"/>
                    <a:pt x="5789" y="4635"/>
                  </a:cubicBezTo>
                  <a:cubicBezTo>
                    <a:pt x="5914" y="4635"/>
                    <a:pt x="6037" y="4612"/>
                    <a:pt x="6157" y="4560"/>
                  </a:cubicBezTo>
                  <a:cubicBezTo>
                    <a:pt x="6569" y="4393"/>
                    <a:pt x="6805" y="3804"/>
                    <a:pt x="6579" y="3401"/>
                  </a:cubicBezTo>
                  <a:cubicBezTo>
                    <a:pt x="6402" y="3087"/>
                    <a:pt x="6019" y="2969"/>
                    <a:pt x="5666" y="2910"/>
                  </a:cubicBezTo>
                  <a:cubicBezTo>
                    <a:pt x="5951" y="2802"/>
                    <a:pt x="6196" y="2655"/>
                    <a:pt x="6373" y="2439"/>
                  </a:cubicBezTo>
                  <a:cubicBezTo>
                    <a:pt x="6687" y="2037"/>
                    <a:pt x="6392" y="1526"/>
                    <a:pt x="6029" y="1271"/>
                  </a:cubicBezTo>
                  <a:cubicBezTo>
                    <a:pt x="5866" y="1156"/>
                    <a:pt x="5690" y="1108"/>
                    <a:pt x="5513" y="1108"/>
                  </a:cubicBezTo>
                  <a:cubicBezTo>
                    <a:pt x="5188" y="1108"/>
                    <a:pt x="4860" y="1271"/>
                    <a:pt x="4605" y="1487"/>
                  </a:cubicBezTo>
                  <a:cubicBezTo>
                    <a:pt x="4507" y="1565"/>
                    <a:pt x="4419" y="1654"/>
                    <a:pt x="4330" y="1752"/>
                  </a:cubicBezTo>
                  <a:cubicBezTo>
                    <a:pt x="4380" y="1222"/>
                    <a:pt x="4330" y="652"/>
                    <a:pt x="4016" y="289"/>
                  </a:cubicBezTo>
                  <a:cubicBezTo>
                    <a:pt x="3830" y="83"/>
                    <a:pt x="3565" y="0"/>
                    <a:pt x="3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7" name="Google Shape;4117;p21"/>
            <p:cNvSpPr/>
            <p:nvPr/>
          </p:nvSpPr>
          <p:spPr>
            <a:xfrm>
              <a:off x="7046901" y="3568388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4159" y="282"/>
                  </a:moveTo>
                  <a:cubicBezTo>
                    <a:pt x="4251" y="282"/>
                    <a:pt x="4354" y="318"/>
                    <a:pt x="4468" y="399"/>
                  </a:cubicBezTo>
                  <a:cubicBezTo>
                    <a:pt x="5146" y="890"/>
                    <a:pt x="4213" y="2196"/>
                    <a:pt x="3869" y="2637"/>
                  </a:cubicBezTo>
                  <a:cubicBezTo>
                    <a:pt x="3768" y="2763"/>
                    <a:pt x="3880" y="2826"/>
                    <a:pt x="4008" y="2826"/>
                  </a:cubicBezTo>
                  <a:cubicBezTo>
                    <a:pt x="4091" y="2826"/>
                    <a:pt x="4180" y="2799"/>
                    <a:pt x="4223" y="2745"/>
                  </a:cubicBezTo>
                  <a:cubicBezTo>
                    <a:pt x="4439" y="2461"/>
                    <a:pt x="4714" y="2196"/>
                    <a:pt x="5018" y="1999"/>
                  </a:cubicBezTo>
                  <a:cubicBezTo>
                    <a:pt x="5167" y="1895"/>
                    <a:pt x="5350" y="1802"/>
                    <a:pt x="5533" y="1802"/>
                  </a:cubicBezTo>
                  <a:cubicBezTo>
                    <a:pt x="5591" y="1802"/>
                    <a:pt x="5649" y="1811"/>
                    <a:pt x="5705" y="1832"/>
                  </a:cubicBezTo>
                  <a:cubicBezTo>
                    <a:pt x="5921" y="1921"/>
                    <a:pt x="6216" y="2235"/>
                    <a:pt x="6206" y="2480"/>
                  </a:cubicBezTo>
                  <a:cubicBezTo>
                    <a:pt x="6186" y="2883"/>
                    <a:pt x="5430" y="2991"/>
                    <a:pt x="5146" y="3050"/>
                  </a:cubicBezTo>
                  <a:cubicBezTo>
                    <a:pt x="4831" y="3119"/>
                    <a:pt x="4507" y="3158"/>
                    <a:pt x="4193" y="3177"/>
                  </a:cubicBezTo>
                  <a:cubicBezTo>
                    <a:pt x="3962" y="3187"/>
                    <a:pt x="3853" y="3462"/>
                    <a:pt x="4129" y="3462"/>
                  </a:cubicBezTo>
                  <a:cubicBezTo>
                    <a:pt x="4134" y="3462"/>
                    <a:pt x="4139" y="3462"/>
                    <a:pt x="4144" y="3462"/>
                  </a:cubicBezTo>
                  <a:cubicBezTo>
                    <a:pt x="4314" y="3448"/>
                    <a:pt x="4511" y="3435"/>
                    <a:pt x="4717" y="3435"/>
                  </a:cubicBezTo>
                  <a:cubicBezTo>
                    <a:pt x="5202" y="3435"/>
                    <a:pt x="5735" y="3506"/>
                    <a:pt x="6059" y="3796"/>
                  </a:cubicBezTo>
                  <a:cubicBezTo>
                    <a:pt x="6324" y="4042"/>
                    <a:pt x="6265" y="4660"/>
                    <a:pt x="5882" y="4778"/>
                  </a:cubicBezTo>
                  <a:cubicBezTo>
                    <a:pt x="5831" y="4795"/>
                    <a:pt x="5778" y="4802"/>
                    <a:pt x="5723" y="4802"/>
                  </a:cubicBezTo>
                  <a:cubicBezTo>
                    <a:pt x="5361" y="4802"/>
                    <a:pt x="4920" y="4474"/>
                    <a:pt x="4664" y="4287"/>
                  </a:cubicBezTo>
                  <a:cubicBezTo>
                    <a:pt x="4380" y="4091"/>
                    <a:pt x="4105" y="3855"/>
                    <a:pt x="3859" y="3610"/>
                  </a:cubicBezTo>
                  <a:cubicBezTo>
                    <a:pt x="3829" y="3580"/>
                    <a:pt x="3780" y="3567"/>
                    <a:pt x="3726" y="3567"/>
                  </a:cubicBezTo>
                  <a:cubicBezTo>
                    <a:pt x="3567" y="3567"/>
                    <a:pt x="3362" y="3676"/>
                    <a:pt x="3457" y="3786"/>
                  </a:cubicBezTo>
                  <a:cubicBezTo>
                    <a:pt x="3643" y="3992"/>
                    <a:pt x="3800" y="4218"/>
                    <a:pt x="3938" y="4454"/>
                  </a:cubicBezTo>
                  <a:cubicBezTo>
                    <a:pt x="4115" y="4749"/>
                    <a:pt x="4390" y="5279"/>
                    <a:pt x="4154" y="5613"/>
                  </a:cubicBezTo>
                  <a:cubicBezTo>
                    <a:pt x="4046" y="5768"/>
                    <a:pt x="3869" y="5838"/>
                    <a:pt x="3687" y="5838"/>
                  </a:cubicBezTo>
                  <a:cubicBezTo>
                    <a:pt x="3456" y="5838"/>
                    <a:pt x="3219" y="5726"/>
                    <a:pt x="3103" y="5534"/>
                  </a:cubicBezTo>
                  <a:cubicBezTo>
                    <a:pt x="2907" y="5210"/>
                    <a:pt x="2907" y="4758"/>
                    <a:pt x="2927" y="4395"/>
                  </a:cubicBezTo>
                  <a:cubicBezTo>
                    <a:pt x="2946" y="4120"/>
                    <a:pt x="2976" y="3845"/>
                    <a:pt x="3044" y="3580"/>
                  </a:cubicBezTo>
                  <a:cubicBezTo>
                    <a:pt x="3061" y="3492"/>
                    <a:pt x="2997" y="3459"/>
                    <a:pt x="2913" y="3459"/>
                  </a:cubicBezTo>
                  <a:cubicBezTo>
                    <a:pt x="2801" y="3459"/>
                    <a:pt x="2652" y="3518"/>
                    <a:pt x="2612" y="3580"/>
                  </a:cubicBezTo>
                  <a:cubicBezTo>
                    <a:pt x="2436" y="3904"/>
                    <a:pt x="2200" y="4228"/>
                    <a:pt x="1925" y="4474"/>
                  </a:cubicBezTo>
                  <a:cubicBezTo>
                    <a:pt x="1784" y="4599"/>
                    <a:pt x="1605" y="4725"/>
                    <a:pt x="1413" y="4725"/>
                  </a:cubicBezTo>
                  <a:cubicBezTo>
                    <a:pt x="1365" y="4725"/>
                    <a:pt x="1316" y="4717"/>
                    <a:pt x="1267" y="4699"/>
                  </a:cubicBezTo>
                  <a:cubicBezTo>
                    <a:pt x="1031" y="4621"/>
                    <a:pt x="766" y="4316"/>
                    <a:pt x="737" y="4051"/>
                  </a:cubicBezTo>
                  <a:cubicBezTo>
                    <a:pt x="649" y="3384"/>
                    <a:pt x="2033" y="3266"/>
                    <a:pt x="2475" y="3227"/>
                  </a:cubicBezTo>
                  <a:cubicBezTo>
                    <a:pt x="2693" y="3198"/>
                    <a:pt x="2819" y="2941"/>
                    <a:pt x="2554" y="2941"/>
                  </a:cubicBezTo>
                  <a:cubicBezTo>
                    <a:pt x="2544" y="2941"/>
                    <a:pt x="2534" y="2941"/>
                    <a:pt x="2524" y="2942"/>
                  </a:cubicBezTo>
                  <a:cubicBezTo>
                    <a:pt x="2426" y="2952"/>
                    <a:pt x="2318" y="2961"/>
                    <a:pt x="2200" y="2971"/>
                  </a:cubicBezTo>
                  <a:cubicBezTo>
                    <a:pt x="2086" y="2980"/>
                    <a:pt x="1961" y="2986"/>
                    <a:pt x="1832" y="2986"/>
                  </a:cubicBezTo>
                  <a:cubicBezTo>
                    <a:pt x="1251" y="2986"/>
                    <a:pt x="596" y="2864"/>
                    <a:pt x="580" y="2333"/>
                  </a:cubicBezTo>
                  <a:cubicBezTo>
                    <a:pt x="570" y="2146"/>
                    <a:pt x="649" y="1822"/>
                    <a:pt x="874" y="1783"/>
                  </a:cubicBezTo>
                  <a:cubicBezTo>
                    <a:pt x="894" y="1780"/>
                    <a:pt x="915" y="1778"/>
                    <a:pt x="936" y="1778"/>
                  </a:cubicBezTo>
                  <a:cubicBezTo>
                    <a:pt x="1142" y="1778"/>
                    <a:pt x="1391" y="1940"/>
                    <a:pt x="1542" y="2038"/>
                  </a:cubicBezTo>
                  <a:cubicBezTo>
                    <a:pt x="1856" y="2225"/>
                    <a:pt x="2141" y="2461"/>
                    <a:pt x="2406" y="2716"/>
                  </a:cubicBezTo>
                  <a:cubicBezTo>
                    <a:pt x="2435" y="2745"/>
                    <a:pt x="2481" y="2757"/>
                    <a:pt x="2533" y="2757"/>
                  </a:cubicBezTo>
                  <a:cubicBezTo>
                    <a:pt x="2640" y="2757"/>
                    <a:pt x="2772" y="2704"/>
                    <a:pt x="2819" y="2637"/>
                  </a:cubicBezTo>
                  <a:cubicBezTo>
                    <a:pt x="2838" y="2608"/>
                    <a:pt x="2838" y="2569"/>
                    <a:pt x="2799" y="2529"/>
                  </a:cubicBezTo>
                  <a:cubicBezTo>
                    <a:pt x="2603" y="2333"/>
                    <a:pt x="2416" y="2117"/>
                    <a:pt x="2249" y="1891"/>
                  </a:cubicBezTo>
                  <a:cubicBezTo>
                    <a:pt x="2092" y="1665"/>
                    <a:pt x="1660" y="1076"/>
                    <a:pt x="1954" y="821"/>
                  </a:cubicBezTo>
                  <a:cubicBezTo>
                    <a:pt x="2040" y="746"/>
                    <a:pt x="2176" y="714"/>
                    <a:pt x="2314" y="714"/>
                  </a:cubicBezTo>
                  <a:cubicBezTo>
                    <a:pt x="2446" y="714"/>
                    <a:pt x="2580" y="743"/>
                    <a:pt x="2671" y="791"/>
                  </a:cubicBezTo>
                  <a:cubicBezTo>
                    <a:pt x="2848" y="890"/>
                    <a:pt x="2936" y="1066"/>
                    <a:pt x="2985" y="1263"/>
                  </a:cubicBezTo>
                  <a:cubicBezTo>
                    <a:pt x="3015" y="1381"/>
                    <a:pt x="3025" y="1508"/>
                    <a:pt x="3025" y="1636"/>
                  </a:cubicBezTo>
                  <a:cubicBezTo>
                    <a:pt x="3005" y="1764"/>
                    <a:pt x="2985" y="1901"/>
                    <a:pt x="2976" y="2029"/>
                  </a:cubicBezTo>
                  <a:cubicBezTo>
                    <a:pt x="2972" y="2119"/>
                    <a:pt x="3042" y="2156"/>
                    <a:pt x="3128" y="2156"/>
                  </a:cubicBezTo>
                  <a:cubicBezTo>
                    <a:pt x="3247" y="2156"/>
                    <a:pt x="3395" y="2086"/>
                    <a:pt x="3417" y="1989"/>
                  </a:cubicBezTo>
                  <a:cubicBezTo>
                    <a:pt x="3447" y="1852"/>
                    <a:pt x="3457" y="1705"/>
                    <a:pt x="3457" y="1567"/>
                  </a:cubicBezTo>
                  <a:cubicBezTo>
                    <a:pt x="3537" y="1027"/>
                    <a:pt x="3737" y="282"/>
                    <a:pt x="4159" y="282"/>
                  </a:cubicBezTo>
                  <a:close/>
                  <a:moveTo>
                    <a:pt x="4237" y="1"/>
                  </a:moveTo>
                  <a:cubicBezTo>
                    <a:pt x="4162" y="1"/>
                    <a:pt x="4087" y="9"/>
                    <a:pt x="4016" y="26"/>
                  </a:cubicBezTo>
                  <a:cubicBezTo>
                    <a:pt x="3624" y="114"/>
                    <a:pt x="3388" y="438"/>
                    <a:pt x="3241" y="791"/>
                  </a:cubicBezTo>
                  <a:cubicBezTo>
                    <a:pt x="3123" y="625"/>
                    <a:pt x="2946" y="507"/>
                    <a:pt x="2701" y="458"/>
                  </a:cubicBezTo>
                  <a:cubicBezTo>
                    <a:pt x="2619" y="443"/>
                    <a:pt x="2528" y="435"/>
                    <a:pt x="2432" y="435"/>
                  </a:cubicBezTo>
                  <a:cubicBezTo>
                    <a:pt x="2066" y="435"/>
                    <a:pt x="1639" y="551"/>
                    <a:pt x="1483" y="870"/>
                  </a:cubicBezTo>
                  <a:cubicBezTo>
                    <a:pt x="1365" y="1106"/>
                    <a:pt x="1444" y="1381"/>
                    <a:pt x="1572" y="1616"/>
                  </a:cubicBezTo>
                  <a:cubicBezTo>
                    <a:pt x="1385" y="1541"/>
                    <a:pt x="1199" y="1493"/>
                    <a:pt x="1017" y="1493"/>
                  </a:cubicBezTo>
                  <a:cubicBezTo>
                    <a:pt x="892" y="1493"/>
                    <a:pt x="768" y="1515"/>
                    <a:pt x="649" y="1567"/>
                  </a:cubicBezTo>
                  <a:cubicBezTo>
                    <a:pt x="236" y="1734"/>
                    <a:pt x="1" y="2323"/>
                    <a:pt x="226" y="2726"/>
                  </a:cubicBezTo>
                  <a:cubicBezTo>
                    <a:pt x="403" y="3040"/>
                    <a:pt x="786" y="3158"/>
                    <a:pt x="1140" y="3207"/>
                  </a:cubicBezTo>
                  <a:cubicBezTo>
                    <a:pt x="855" y="3315"/>
                    <a:pt x="599" y="3472"/>
                    <a:pt x="433" y="3688"/>
                  </a:cubicBezTo>
                  <a:cubicBezTo>
                    <a:pt x="118" y="4091"/>
                    <a:pt x="413" y="4591"/>
                    <a:pt x="776" y="4847"/>
                  </a:cubicBezTo>
                  <a:cubicBezTo>
                    <a:pt x="941" y="4966"/>
                    <a:pt x="1121" y="5017"/>
                    <a:pt x="1300" y="5017"/>
                  </a:cubicBezTo>
                  <a:cubicBezTo>
                    <a:pt x="1623" y="5017"/>
                    <a:pt x="1948" y="4855"/>
                    <a:pt x="2200" y="4640"/>
                  </a:cubicBezTo>
                  <a:cubicBezTo>
                    <a:pt x="2298" y="4562"/>
                    <a:pt x="2387" y="4474"/>
                    <a:pt x="2475" y="4375"/>
                  </a:cubicBezTo>
                  <a:lnTo>
                    <a:pt x="2475" y="4375"/>
                  </a:lnTo>
                  <a:cubicBezTo>
                    <a:pt x="2426" y="4906"/>
                    <a:pt x="2465" y="5475"/>
                    <a:pt x="2789" y="5838"/>
                  </a:cubicBezTo>
                  <a:cubicBezTo>
                    <a:pt x="2969" y="6043"/>
                    <a:pt x="3231" y="6126"/>
                    <a:pt x="3503" y="6126"/>
                  </a:cubicBezTo>
                  <a:cubicBezTo>
                    <a:pt x="3767" y="6126"/>
                    <a:pt x="4039" y="6048"/>
                    <a:pt x="4252" y="5927"/>
                  </a:cubicBezTo>
                  <a:cubicBezTo>
                    <a:pt x="4723" y="5662"/>
                    <a:pt x="4743" y="5161"/>
                    <a:pt x="4556" y="4699"/>
                  </a:cubicBezTo>
                  <a:cubicBezTo>
                    <a:pt x="4547" y="4690"/>
                    <a:pt x="4537" y="4680"/>
                    <a:pt x="4537" y="4660"/>
                  </a:cubicBezTo>
                  <a:lnTo>
                    <a:pt x="4537" y="4660"/>
                  </a:lnTo>
                  <a:cubicBezTo>
                    <a:pt x="4868" y="4878"/>
                    <a:pt x="5259" y="5083"/>
                    <a:pt x="5656" y="5083"/>
                  </a:cubicBezTo>
                  <a:cubicBezTo>
                    <a:pt x="5741" y="5083"/>
                    <a:pt x="5826" y="5074"/>
                    <a:pt x="5911" y="5053"/>
                  </a:cubicBezTo>
                  <a:cubicBezTo>
                    <a:pt x="6393" y="4945"/>
                    <a:pt x="6795" y="4385"/>
                    <a:pt x="6638" y="3894"/>
                  </a:cubicBezTo>
                  <a:cubicBezTo>
                    <a:pt x="6501" y="3462"/>
                    <a:pt x="5961" y="3305"/>
                    <a:pt x="5548" y="3236"/>
                  </a:cubicBezTo>
                  <a:cubicBezTo>
                    <a:pt x="5872" y="3158"/>
                    <a:pt x="6186" y="3040"/>
                    <a:pt x="6412" y="2834"/>
                  </a:cubicBezTo>
                  <a:cubicBezTo>
                    <a:pt x="6795" y="2480"/>
                    <a:pt x="6599" y="2009"/>
                    <a:pt x="6236" y="1714"/>
                  </a:cubicBezTo>
                  <a:cubicBezTo>
                    <a:pt x="6056" y="1577"/>
                    <a:pt x="5855" y="1520"/>
                    <a:pt x="5650" y="1520"/>
                  </a:cubicBezTo>
                  <a:cubicBezTo>
                    <a:pt x="5373" y="1520"/>
                    <a:pt x="5089" y="1623"/>
                    <a:pt x="4841" y="1764"/>
                  </a:cubicBezTo>
                  <a:cubicBezTo>
                    <a:pt x="5028" y="1400"/>
                    <a:pt x="5195" y="968"/>
                    <a:pt x="5097" y="585"/>
                  </a:cubicBezTo>
                  <a:cubicBezTo>
                    <a:pt x="5007" y="201"/>
                    <a:pt x="4611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8" name="Google Shape;4118;p21"/>
            <p:cNvSpPr/>
            <p:nvPr/>
          </p:nvSpPr>
          <p:spPr>
            <a:xfrm>
              <a:off x="7386813" y="3559874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3117" y="285"/>
                  </a:moveTo>
                  <a:cubicBezTo>
                    <a:pt x="3345" y="285"/>
                    <a:pt x="3579" y="394"/>
                    <a:pt x="3692" y="583"/>
                  </a:cubicBezTo>
                  <a:cubicBezTo>
                    <a:pt x="3899" y="917"/>
                    <a:pt x="3899" y="1359"/>
                    <a:pt x="3869" y="1732"/>
                  </a:cubicBezTo>
                  <a:cubicBezTo>
                    <a:pt x="3859" y="2007"/>
                    <a:pt x="3820" y="2282"/>
                    <a:pt x="3761" y="2547"/>
                  </a:cubicBezTo>
                  <a:cubicBezTo>
                    <a:pt x="3740" y="2635"/>
                    <a:pt x="3803" y="2668"/>
                    <a:pt x="3887" y="2668"/>
                  </a:cubicBezTo>
                  <a:cubicBezTo>
                    <a:pt x="4000" y="2668"/>
                    <a:pt x="4150" y="2609"/>
                    <a:pt x="4183" y="2547"/>
                  </a:cubicBezTo>
                  <a:cubicBezTo>
                    <a:pt x="4360" y="2213"/>
                    <a:pt x="4596" y="1899"/>
                    <a:pt x="4871" y="1654"/>
                  </a:cubicBezTo>
                  <a:cubicBezTo>
                    <a:pt x="5021" y="1527"/>
                    <a:pt x="5198" y="1393"/>
                    <a:pt x="5389" y="1393"/>
                  </a:cubicBezTo>
                  <a:cubicBezTo>
                    <a:pt x="5435" y="1393"/>
                    <a:pt x="5481" y="1401"/>
                    <a:pt x="5529" y="1418"/>
                  </a:cubicBezTo>
                  <a:cubicBezTo>
                    <a:pt x="5764" y="1506"/>
                    <a:pt x="6029" y="1811"/>
                    <a:pt x="6059" y="2066"/>
                  </a:cubicBezTo>
                  <a:cubicBezTo>
                    <a:pt x="6147" y="2734"/>
                    <a:pt x="4763" y="2861"/>
                    <a:pt x="4321" y="2901"/>
                  </a:cubicBezTo>
                  <a:cubicBezTo>
                    <a:pt x="4103" y="2920"/>
                    <a:pt x="3976" y="3186"/>
                    <a:pt x="4243" y="3186"/>
                  </a:cubicBezTo>
                  <a:cubicBezTo>
                    <a:pt x="4252" y="3186"/>
                    <a:pt x="4262" y="3186"/>
                    <a:pt x="4272" y="3185"/>
                  </a:cubicBezTo>
                  <a:cubicBezTo>
                    <a:pt x="4370" y="3176"/>
                    <a:pt x="4478" y="3166"/>
                    <a:pt x="4596" y="3146"/>
                  </a:cubicBezTo>
                  <a:cubicBezTo>
                    <a:pt x="4702" y="3139"/>
                    <a:pt x="4818" y="3135"/>
                    <a:pt x="4938" y="3135"/>
                  </a:cubicBezTo>
                  <a:cubicBezTo>
                    <a:pt x="5526" y="3135"/>
                    <a:pt x="6200" y="3248"/>
                    <a:pt x="6216" y="3794"/>
                  </a:cubicBezTo>
                  <a:cubicBezTo>
                    <a:pt x="6226" y="3981"/>
                    <a:pt x="6147" y="4305"/>
                    <a:pt x="5921" y="4344"/>
                  </a:cubicBezTo>
                  <a:cubicBezTo>
                    <a:pt x="5901" y="4348"/>
                    <a:pt x="5881" y="4349"/>
                    <a:pt x="5860" y="4349"/>
                  </a:cubicBezTo>
                  <a:cubicBezTo>
                    <a:pt x="5653" y="4349"/>
                    <a:pt x="5405" y="4187"/>
                    <a:pt x="5254" y="4089"/>
                  </a:cubicBezTo>
                  <a:cubicBezTo>
                    <a:pt x="4939" y="3902"/>
                    <a:pt x="4655" y="3666"/>
                    <a:pt x="4390" y="3411"/>
                  </a:cubicBezTo>
                  <a:cubicBezTo>
                    <a:pt x="4361" y="3379"/>
                    <a:pt x="4315" y="3366"/>
                    <a:pt x="4263" y="3366"/>
                  </a:cubicBezTo>
                  <a:cubicBezTo>
                    <a:pt x="4155" y="3366"/>
                    <a:pt x="4024" y="3423"/>
                    <a:pt x="3977" y="3490"/>
                  </a:cubicBezTo>
                  <a:cubicBezTo>
                    <a:pt x="3958" y="3519"/>
                    <a:pt x="3958" y="3558"/>
                    <a:pt x="3997" y="3588"/>
                  </a:cubicBezTo>
                  <a:cubicBezTo>
                    <a:pt x="4193" y="3794"/>
                    <a:pt x="4380" y="4010"/>
                    <a:pt x="4547" y="4236"/>
                  </a:cubicBezTo>
                  <a:cubicBezTo>
                    <a:pt x="4704" y="4452"/>
                    <a:pt x="5136" y="5041"/>
                    <a:pt x="4841" y="5306"/>
                  </a:cubicBezTo>
                  <a:cubicBezTo>
                    <a:pt x="4764" y="5378"/>
                    <a:pt x="4635" y="5408"/>
                    <a:pt x="4502" y="5408"/>
                  </a:cubicBezTo>
                  <a:cubicBezTo>
                    <a:pt x="4363" y="5408"/>
                    <a:pt x="4220" y="5376"/>
                    <a:pt x="4124" y="5326"/>
                  </a:cubicBezTo>
                  <a:cubicBezTo>
                    <a:pt x="3948" y="5238"/>
                    <a:pt x="3859" y="5051"/>
                    <a:pt x="3820" y="4864"/>
                  </a:cubicBezTo>
                  <a:cubicBezTo>
                    <a:pt x="3791" y="4747"/>
                    <a:pt x="3771" y="4619"/>
                    <a:pt x="3771" y="4491"/>
                  </a:cubicBezTo>
                  <a:cubicBezTo>
                    <a:pt x="3791" y="4364"/>
                    <a:pt x="3810" y="4226"/>
                    <a:pt x="3820" y="4099"/>
                  </a:cubicBezTo>
                  <a:cubicBezTo>
                    <a:pt x="3824" y="4008"/>
                    <a:pt x="3754" y="3971"/>
                    <a:pt x="3668" y="3971"/>
                  </a:cubicBezTo>
                  <a:cubicBezTo>
                    <a:pt x="3551" y="3971"/>
                    <a:pt x="3405" y="4041"/>
                    <a:pt x="3388" y="4138"/>
                  </a:cubicBezTo>
                  <a:cubicBezTo>
                    <a:pt x="3359" y="4275"/>
                    <a:pt x="3339" y="4413"/>
                    <a:pt x="3339" y="4560"/>
                  </a:cubicBezTo>
                  <a:cubicBezTo>
                    <a:pt x="3259" y="5098"/>
                    <a:pt x="3060" y="5840"/>
                    <a:pt x="2641" y="5840"/>
                  </a:cubicBezTo>
                  <a:cubicBezTo>
                    <a:pt x="2548" y="5840"/>
                    <a:pt x="2444" y="5803"/>
                    <a:pt x="2328" y="5719"/>
                  </a:cubicBezTo>
                  <a:cubicBezTo>
                    <a:pt x="1650" y="5238"/>
                    <a:pt x="2583" y="3932"/>
                    <a:pt x="2936" y="3490"/>
                  </a:cubicBezTo>
                  <a:cubicBezTo>
                    <a:pt x="3030" y="3361"/>
                    <a:pt x="2921" y="3298"/>
                    <a:pt x="2794" y="3298"/>
                  </a:cubicBezTo>
                  <a:cubicBezTo>
                    <a:pt x="2709" y="3298"/>
                    <a:pt x="2617" y="3326"/>
                    <a:pt x="2573" y="3382"/>
                  </a:cubicBezTo>
                  <a:cubicBezTo>
                    <a:pt x="2357" y="3666"/>
                    <a:pt x="2082" y="3932"/>
                    <a:pt x="1778" y="4128"/>
                  </a:cubicBezTo>
                  <a:cubicBezTo>
                    <a:pt x="1630" y="4224"/>
                    <a:pt x="1449" y="4320"/>
                    <a:pt x="1268" y="4320"/>
                  </a:cubicBezTo>
                  <a:cubicBezTo>
                    <a:pt x="1209" y="4320"/>
                    <a:pt x="1149" y="4309"/>
                    <a:pt x="1090" y="4285"/>
                  </a:cubicBezTo>
                  <a:cubicBezTo>
                    <a:pt x="874" y="4207"/>
                    <a:pt x="580" y="3892"/>
                    <a:pt x="599" y="3647"/>
                  </a:cubicBezTo>
                  <a:cubicBezTo>
                    <a:pt x="609" y="3244"/>
                    <a:pt x="1365" y="3126"/>
                    <a:pt x="1650" y="3068"/>
                  </a:cubicBezTo>
                  <a:cubicBezTo>
                    <a:pt x="1964" y="3009"/>
                    <a:pt x="2288" y="2969"/>
                    <a:pt x="2603" y="2950"/>
                  </a:cubicBezTo>
                  <a:cubicBezTo>
                    <a:pt x="2830" y="2931"/>
                    <a:pt x="2939" y="2664"/>
                    <a:pt x="2680" y="2664"/>
                  </a:cubicBezTo>
                  <a:cubicBezTo>
                    <a:pt x="2671" y="2664"/>
                    <a:pt x="2661" y="2664"/>
                    <a:pt x="2652" y="2665"/>
                  </a:cubicBezTo>
                  <a:cubicBezTo>
                    <a:pt x="2488" y="2679"/>
                    <a:pt x="2300" y="2691"/>
                    <a:pt x="2102" y="2691"/>
                  </a:cubicBezTo>
                  <a:cubicBezTo>
                    <a:pt x="1611" y="2691"/>
                    <a:pt x="1066" y="2618"/>
                    <a:pt x="737" y="2331"/>
                  </a:cubicBezTo>
                  <a:cubicBezTo>
                    <a:pt x="472" y="2086"/>
                    <a:pt x="531" y="1457"/>
                    <a:pt x="914" y="1339"/>
                  </a:cubicBezTo>
                  <a:cubicBezTo>
                    <a:pt x="961" y="1325"/>
                    <a:pt x="1011" y="1318"/>
                    <a:pt x="1062" y="1318"/>
                  </a:cubicBezTo>
                  <a:cubicBezTo>
                    <a:pt x="1427" y="1318"/>
                    <a:pt x="1873" y="1650"/>
                    <a:pt x="2131" y="1830"/>
                  </a:cubicBezTo>
                  <a:cubicBezTo>
                    <a:pt x="2416" y="2037"/>
                    <a:pt x="2691" y="2262"/>
                    <a:pt x="2936" y="2518"/>
                  </a:cubicBezTo>
                  <a:cubicBezTo>
                    <a:pt x="2966" y="2547"/>
                    <a:pt x="3015" y="2560"/>
                    <a:pt x="3069" y="2560"/>
                  </a:cubicBezTo>
                  <a:cubicBezTo>
                    <a:pt x="3228" y="2560"/>
                    <a:pt x="3434" y="2448"/>
                    <a:pt x="3339" y="2331"/>
                  </a:cubicBezTo>
                  <a:cubicBezTo>
                    <a:pt x="3162" y="2125"/>
                    <a:pt x="2995" y="1899"/>
                    <a:pt x="2858" y="1673"/>
                  </a:cubicBezTo>
                  <a:cubicBezTo>
                    <a:pt x="2681" y="1369"/>
                    <a:pt x="2406" y="848"/>
                    <a:pt x="2642" y="515"/>
                  </a:cubicBezTo>
                  <a:cubicBezTo>
                    <a:pt x="2752" y="356"/>
                    <a:pt x="2933" y="285"/>
                    <a:pt x="3117" y="285"/>
                  </a:cubicBezTo>
                  <a:close/>
                  <a:moveTo>
                    <a:pt x="3286" y="0"/>
                  </a:moveTo>
                  <a:cubicBezTo>
                    <a:pt x="3024" y="0"/>
                    <a:pt x="2755" y="76"/>
                    <a:pt x="2544" y="191"/>
                  </a:cubicBezTo>
                  <a:cubicBezTo>
                    <a:pt x="2072" y="466"/>
                    <a:pt x="2062" y="966"/>
                    <a:pt x="2249" y="1418"/>
                  </a:cubicBezTo>
                  <a:cubicBezTo>
                    <a:pt x="2249" y="1438"/>
                    <a:pt x="2259" y="1447"/>
                    <a:pt x="2259" y="1457"/>
                  </a:cubicBezTo>
                  <a:cubicBezTo>
                    <a:pt x="1925" y="1237"/>
                    <a:pt x="1530" y="1038"/>
                    <a:pt x="1131" y="1038"/>
                  </a:cubicBezTo>
                  <a:cubicBezTo>
                    <a:pt x="1048" y="1038"/>
                    <a:pt x="966" y="1046"/>
                    <a:pt x="884" y="1064"/>
                  </a:cubicBezTo>
                  <a:cubicBezTo>
                    <a:pt x="403" y="1182"/>
                    <a:pt x="1" y="1732"/>
                    <a:pt x="158" y="2233"/>
                  </a:cubicBezTo>
                  <a:cubicBezTo>
                    <a:pt x="305" y="2665"/>
                    <a:pt x="835" y="2812"/>
                    <a:pt x="1248" y="2891"/>
                  </a:cubicBezTo>
                  <a:cubicBezTo>
                    <a:pt x="923" y="2969"/>
                    <a:pt x="609" y="3087"/>
                    <a:pt x="383" y="3293"/>
                  </a:cubicBezTo>
                  <a:cubicBezTo>
                    <a:pt x="1" y="3647"/>
                    <a:pt x="197" y="4118"/>
                    <a:pt x="560" y="4403"/>
                  </a:cubicBezTo>
                  <a:cubicBezTo>
                    <a:pt x="742" y="4547"/>
                    <a:pt x="948" y="4605"/>
                    <a:pt x="1157" y="4605"/>
                  </a:cubicBezTo>
                  <a:cubicBezTo>
                    <a:pt x="1432" y="4605"/>
                    <a:pt x="1714" y="4503"/>
                    <a:pt x="1954" y="4364"/>
                  </a:cubicBezTo>
                  <a:lnTo>
                    <a:pt x="1954" y="4364"/>
                  </a:lnTo>
                  <a:cubicBezTo>
                    <a:pt x="1768" y="4717"/>
                    <a:pt x="1601" y="5149"/>
                    <a:pt x="1699" y="5542"/>
                  </a:cubicBezTo>
                  <a:cubicBezTo>
                    <a:pt x="1789" y="5920"/>
                    <a:pt x="2189" y="6126"/>
                    <a:pt x="2564" y="6126"/>
                  </a:cubicBezTo>
                  <a:cubicBezTo>
                    <a:pt x="2637" y="6126"/>
                    <a:pt x="2710" y="6118"/>
                    <a:pt x="2779" y="6102"/>
                  </a:cubicBezTo>
                  <a:cubicBezTo>
                    <a:pt x="3172" y="6013"/>
                    <a:pt x="3408" y="5689"/>
                    <a:pt x="3555" y="5336"/>
                  </a:cubicBezTo>
                  <a:cubicBezTo>
                    <a:pt x="3683" y="5493"/>
                    <a:pt x="3850" y="5620"/>
                    <a:pt x="4095" y="5670"/>
                  </a:cubicBezTo>
                  <a:cubicBezTo>
                    <a:pt x="4176" y="5684"/>
                    <a:pt x="4268" y="5692"/>
                    <a:pt x="4364" y="5692"/>
                  </a:cubicBezTo>
                  <a:cubicBezTo>
                    <a:pt x="4730" y="5692"/>
                    <a:pt x="5157" y="5576"/>
                    <a:pt x="5313" y="5257"/>
                  </a:cubicBezTo>
                  <a:cubicBezTo>
                    <a:pt x="5430" y="5022"/>
                    <a:pt x="5352" y="4747"/>
                    <a:pt x="5234" y="4511"/>
                  </a:cubicBezTo>
                  <a:lnTo>
                    <a:pt x="5234" y="4511"/>
                  </a:lnTo>
                  <a:cubicBezTo>
                    <a:pt x="5414" y="4587"/>
                    <a:pt x="5598" y="4635"/>
                    <a:pt x="5780" y="4635"/>
                  </a:cubicBezTo>
                  <a:cubicBezTo>
                    <a:pt x="5904" y="4635"/>
                    <a:pt x="6027" y="4612"/>
                    <a:pt x="6147" y="4560"/>
                  </a:cubicBezTo>
                  <a:cubicBezTo>
                    <a:pt x="6560" y="4393"/>
                    <a:pt x="6795" y="3804"/>
                    <a:pt x="6569" y="3401"/>
                  </a:cubicBezTo>
                  <a:cubicBezTo>
                    <a:pt x="6393" y="3087"/>
                    <a:pt x="6010" y="2969"/>
                    <a:pt x="5656" y="2910"/>
                  </a:cubicBezTo>
                  <a:cubicBezTo>
                    <a:pt x="5941" y="2802"/>
                    <a:pt x="6196" y="2655"/>
                    <a:pt x="6363" y="2439"/>
                  </a:cubicBezTo>
                  <a:cubicBezTo>
                    <a:pt x="6677" y="2037"/>
                    <a:pt x="6383" y="1526"/>
                    <a:pt x="6019" y="1271"/>
                  </a:cubicBezTo>
                  <a:cubicBezTo>
                    <a:pt x="5857" y="1156"/>
                    <a:pt x="5680" y="1108"/>
                    <a:pt x="5503" y="1108"/>
                  </a:cubicBezTo>
                  <a:cubicBezTo>
                    <a:pt x="5178" y="1108"/>
                    <a:pt x="4850" y="1271"/>
                    <a:pt x="4596" y="1487"/>
                  </a:cubicBezTo>
                  <a:cubicBezTo>
                    <a:pt x="4498" y="1565"/>
                    <a:pt x="4409" y="1654"/>
                    <a:pt x="4321" y="1752"/>
                  </a:cubicBezTo>
                  <a:cubicBezTo>
                    <a:pt x="4370" y="1222"/>
                    <a:pt x="4331" y="652"/>
                    <a:pt x="4007" y="289"/>
                  </a:cubicBezTo>
                  <a:cubicBezTo>
                    <a:pt x="3826" y="83"/>
                    <a:pt x="3560" y="0"/>
                    <a:pt x="3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9" name="Google Shape;4119;p21"/>
            <p:cNvSpPr/>
            <p:nvPr/>
          </p:nvSpPr>
          <p:spPr>
            <a:xfrm>
              <a:off x="7726102" y="3568388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59" y="282"/>
                  </a:moveTo>
                  <a:cubicBezTo>
                    <a:pt x="4251" y="282"/>
                    <a:pt x="4354" y="318"/>
                    <a:pt x="4468" y="399"/>
                  </a:cubicBezTo>
                  <a:cubicBezTo>
                    <a:pt x="5156" y="890"/>
                    <a:pt x="4213" y="2196"/>
                    <a:pt x="3870" y="2637"/>
                  </a:cubicBezTo>
                  <a:cubicBezTo>
                    <a:pt x="3768" y="2763"/>
                    <a:pt x="3880" y="2826"/>
                    <a:pt x="4008" y="2826"/>
                  </a:cubicBezTo>
                  <a:cubicBezTo>
                    <a:pt x="4091" y="2826"/>
                    <a:pt x="4181" y="2799"/>
                    <a:pt x="4223" y="2745"/>
                  </a:cubicBezTo>
                  <a:cubicBezTo>
                    <a:pt x="4449" y="2461"/>
                    <a:pt x="4714" y="2196"/>
                    <a:pt x="5018" y="1999"/>
                  </a:cubicBezTo>
                  <a:cubicBezTo>
                    <a:pt x="5175" y="1895"/>
                    <a:pt x="5354" y="1802"/>
                    <a:pt x="5535" y="1802"/>
                  </a:cubicBezTo>
                  <a:cubicBezTo>
                    <a:pt x="5592" y="1802"/>
                    <a:pt x="5649" y="1811"/>
                    <a:pt x="5706" y="1832"/>
                  </a:cubicBezTo>
                  <a:cubicBezTo>
                    <a:pt x="5922" y="1921"/>
                    <a:pt x="6216" y="2235"/>
                    <a:pt x="6206" y="2480"/>
                  </a:cubicBezTo>
                  <a:cubicBezTo>
                    <a:pt x="6187" y="2883"/>
                    <a:pt x="5431" y="2991"/>
                    <a:pt x="5146" y="3050"/>
                  </a:cubicBezTo>
                  <a:cubicBezTo>
                    <a:pt x="4832" y="3119"/>
                    <a:pt x="4508" y="3158"/>
                    <a:pt x="4194" y="3177"/>
                  </a:cubicBezTo>
                  <a:cubicBezTo>
                    <a:pt x="3972" y="3187"/>
                    <a:pt x="3854" y="3462"/>
                    <a:pt x="4130" y="3462"/>
                  </a:cubicBezTo>
                  <a:cubicBezTo>
                    <a:pt x="4135" y="3462"/>
                    <a:pt x="4139" y="3462"/>
                    <a:pt x="4144" y="3462"/>
                  </a:cubicBezTo>
                  <a:cubicBezTo>
                    <a:pt x="4317" y="3448"/>
                    <a:pt x="4515" y="3435"/>
                    <a:pt x="4721" y="3435"/>
                  </a:cubicBezTo>
                  <a:cubicBezTo>
                    <a:pt x="5207" y="3435"/>
                    <a:pt x="5735" y="3506"/>
                    <a:pt x="6059" y="3796"/>
                  </a:cubicBezTo>
                  <a:cubicBezTo>
                    <a:pt x="6334" y="4042"/>
                    <a:pt x="6265" y="4660"/>
                    <a:pt x="5892" y="4778"/>
                  </a:cubicBezTo>
                  <a:cubicBezTo>
                    <a:pt x="5840" y="4795"/>
                    <a:pt x="5786" y="4802"/>
                    <a:pt x="5730" y="4802"/>
                  </a:cubicBezTo>
                  <a:cubicBezTo>
                    <a:pt x="5361" y="4802"/>
                    <a:pt x="4922" y="4474"/>
                    <a:pt x="4675" y="4287"/>
                  </a:cubicBezTo>
                  <a:cubicBezTo>
                    <a:pt x="4380" y="4091"/>
                    <a:pt x="4115" y="3855"/>
                    <a:pt x="3860" y="3610"/>
                  </a:cubicBezTo>
                  <a:cubicBezTo>
                    <a:pt x="3830" y="3580"/>
                    <a:pt x="3781" y="3567"/>
                    <a:pt x="3726" y="3567"/>
                  </a:cubicBezTo>
                  <a:cubicBezTo>
                    <a:pt x="3567" y="3567"/>
                    <a:pt x="3364" y="3676"/>
                    <a:pt x="3467" y="3786"/>
                  </a:cubicBezTo>
                  <a:cubicBezTo>
                    <a:pt x="3644" y="3992"/>
                    <a:pt x="3801" y="4218"/>
                    <a:pt x="3938" y="4454"/>
                  </a:cubicBezTo>
                  <a:cubicBezTo>
                    <a:pt x="4115" y="4749"/>
                    <a:pt x="4390" y="5279"/>
                    <a:pt x="4154" y="5613"/>
                  </a:cubicBezTo>
                  <a:cubicBezTo>
                    <a:pt x="4046" y="5768"/>
                    <a:pt x="3869" y="5838"/>
                    <a:pt x="3687" y="5838"/>
                  </a:cubicBezTo>
                  <a:cubicBezTo>
                    <a:pt x="3457" y="5838"/>
                    <a:pt x="3219" y="5726"/>
                    <a:pt x="3104" y="5534"/>
                  </a:cubicBezTo>
                  <a:cubicBezTo>
                    <a:pt x="2907" y="5210"/>
                    <a:pt x="2907" y="4758"/>
                    <a:pt x="2927" y="4395"/>
                  </a:cubicBezTo>
                  <a:cubicBezTo>
                    <a:pt x="2947" y="4120"/>
                    <a:pt x="2976" y="3845"/>
                    <a:pt x="3045" y="3580"/>
                  </a:cubicBezTo>
                  <a:cubicBezTo>
                    <a:pt x="3066" y="3492"/>
                    <a:pt x="3003" y="3459"/>
                    <a:pt x="2919" y="3459"/>
                  </a:cubicBezTo>
                  <a:cubicBezTo>
                    <a:pt x="2806" y="3459"/>
                    <a:pt x="2656" y="3518"/>
                    <a:pt x="2623" y="3580"/>
                  </a:cubicBezTo>
                  <a:cubicBezTo>
                    <a:pt x="2436" y="3904"/>
                    <a:pt x="2210" y="4228"/>
                    <a:pt x="1925" y="4474"/>
                  </a:cubicBezTo>
                  <a:cubicBezTo>
                    <a:pt x="1784" y="4599"/>
                    <a:pt x="1611" y="4725"/>
                    <a:pt x="1417" y="4725"/>
                  </a:cubicBezTo>
                  <a:cubicBezTo>
                    <a:pt x="1368" y="4725"/>
                    <a:pt x="1319" y="4717"/>
                    <a:pt x="1267" y="4699"/>
                  </a:cubicBezTo>
                  <a:cubicBezTo>
                    <a:pt x="1032" y="4621"/>
                    <a:pt x="767" y="4316"/>
                    <a:pt x="737" y="4051"/>
                  </a:cubicBezTo>
                  <a:cubicBezTo>
                    <a:pt x="649" y="3384"/>
                    <a:pt x="2033" y="3266"/>
                    <a:pt x="2485" y="3227"/>
                  </a:cubicBezTo>
                  <a:cubicBezTo>
                    <a:pt x="2703" y="3198"/>
                    <a:pt x="2820" y="2941"/>
                    <a:pt x="2554" y="2941"/>
                  </a:cubicBezTo>
                  <a:cubicBezTo>
                    <a:pt x="2545" y="2941"/>
                    <a:pt x="2535" y="2941"/>
                    <a:pt x="2524" y="2942"/>
                  </a:cubicBezTo>
                  <a:cubicBezTo>
                    <a:pt x="2426" y="2952"/>
                    <a:pt x="2318" y="2961"/>
                    <a:pt x="2200" y="2971"/>
                  </a:cubicBezTo>
                  <a:cubicBezTo>
                    <a:pt x="2088" y="2980"/>
                    <a:pt x="1964" y="2986"/>
                    <a:pt x="1836" y="2986"/>
                  </a:cubicBezTo>
                  <a:cubicBezTo>
                    <a:pt x="1258" y="2986"/>
                    <a:pt x="596" y="2864"/>
                    <a:pt x="580" y="2333"/>
                  </a:cubicBezTo>
                  <a:cubicBezTo>
                    <a:pt x="570" y="2146"/>
                    <a:pt x="659" y="1822"/>
                    <a:pt x="875" y="1783"/>
                  </a:cubicBezTo>
                  <a:cubicBezTo>
                    <a:pt x="895" y="1780"/>
                    <a:pt x="915" y="1778"/>
                    <a:pt x="936" y="1778"/>
                  </a:cubicBezTo>
                  <a:cubicBezTo>
                    <a:pt x="1143" y="1778"/>
                    <a:pt x="1392" y="1940"/>
                    <a:pt x="1552" y="2038"/>
                  </a:cubicBezTo>
                  <a:cubicBezTo>
                    <a:pt x="1857" y="2225"/>
                    <a:pt x="2151" y="2461"/>
                    <a:pt x="2406" y="2716"/>
                  </a:cubicBezTo>
                  <a:cubicBezTo>
                    <a:pt x="2435" y="2745"/>
                    <a:pt x="2481" y="2757"/>
                    <a:pt x="2533" y="2757"/>
                  </a:cubicBezTo>
                  <a:cubicBezTo>
                    <a:pt x="2641" y="2757"/>
                    <a:pt x="2772" y="2704"/>
                    <a:pt x="2819" y="2637"/>
                  </a:cubicBezTo>
                  <a:cubicBezTo>
                    <a:pt x="2839" y="2608"/>
                    <a:pt x="2839" y="2569"/>
                    <a:pt x="2809" y="2529"/>
                  </a:cubicBezTo>
                  <a:cubicBezTo>
                    <a:pt x="2603" y="2333"/>
                    <a:pt x="2416" y="2117"/>
                    <a:pt x="2249" y="1891"/>
                  </a:cubicBezTo>
                  <a:cubicBezTo>
                    <a:pt x="2092" y="1665"/>
                    <a:pt x="1660" y="1076"/>
                    <a:pt x="1955" y="821"/>
                  </a:cubicBezTo>
                  <a:cubicBezTo>
                    <a:pt x="2040" y="746"/>
                    <a:pt x="2176" y="714"/>
                    <a:pt x="2314" y="714"/>
                  </a:cubicBezTo>
                  <a:cubicBezTo>
                    <a:pt x="2446" y="714"/>
                    <a:pt x="2580" y="743"/>
                    <a:pt x="2672" y="791"/>
                  </a:cubicBezTo>
                  <a:cubicBezTo>
                    <a:pt x="2848" y="890"/>
                    <a:pt x="2937" y="1066"/>
                    <a:pt x="2986" y="1263"/>
                  </a:cubicBezTo>
                  <a:cubicBezTo>
                    <a:pt x="3015" y="1381"/>
                    <a:pt x="3025" y="1508"/>
                    <a:pt x="3025" y="1636"/>
                  </a:cubicBezTo>
                  <a:cubicBezTo>
                    <a:pt x="3005" y="1764"/>
                    <a:pt x="2986" y="1901"/>
                    <a:pt x="2976" y="2029"/>
                  </a:cubicBezTo>
                  <a:cubicBezTo>
                    <a:pt x="2976" y="2119"/>
                    <a:pt x="3047" y="2156"/>
                    <a:pt x="3133" y="2156"/>
                  </a:cubicBezTo>
                  <a:cubicBezTo>
                    <a:pt x="3250" y="2156"/>
                    <a:pt x="3395" y="2086"/>
                    <a:pt x="3418" y="1989"/>
                  </a:cubicBezTo>
                  <a:cubicBezTo>
                    <a:pt x="3447" y="1852"/>
                    <a:pt x="3457" y="1705"/>
                    <a:pt x="3457" y="1567"/>
                  </a:cubicBezTo>
                  <a:cubicBezTo>
                    <a:pt x="3538" y="1027"/>
                    <a:pt x="3737" y="282"/>
                    <a:pt x="4159" y="282"/>
                  </a:cubicBezTo>
                  <a:close/>
                  <a:moveTo>
                    <a:pt x="4241" y="1"/>
                  </a:moveTo>
                  <a:cubicBezTo>
                    <a:pt x="4165" y="1"/>
                    <a:pt x="4089" y="9"/>
                    <a:pt x="4017" y="26"/>
                  </a:cubicBezTo>
                  <a:cubicBezTo>
                    <a:pt x="3624" y="114"/>
                    <a:pt x="3388" y="438"/>
                    <a:pt x="3241" y="791"/>
                  </a:cubicBezTo>
                  <a:cubicBezTo>
                    <a:pt x="3123" y="625"/>
                    <a:pt x="2947" y="507"/>
                    <a:pt x="2711" y="458"/>
                  </a:cubicBezTo>
                  <a:cubicBezTo>
                    <a:pt x="2629" y="443"/>
                    <a:pt x="2538" y="435"/>
                    <a:pt x="2442" y="435"/>
                  </a:cubicBezTo>
                  <a:cubicBezTo>
                    <a:pt x="2076" y="435"/>
                    <a:pt x="1647" y="551"/>
                    <a:pt x="1484" y="870"/>
                  </a:cubicBezTo>
                  <a:cubicBezTo>
                    <a:pt x="1366" y="1106"/>
                    <a:pt x="1444" y="1381"/>
                    <a:pt x="1572" y="1616"/>
                  </a:cubicBezTo>
                  <a:cubicBezTo>
                    <a:pt x="1391" y="1541"/>
                    <a:pt x="1204" y="1493"/>
                    <a:pt x="1020" y="1493"/>
                  </a:cubicBezTo>
                  <a:cubicBezTo>
                    <a:pt x="894" y="1493"/>
                    <a:pt x="769" y="1515"/>
                    <a:pt x="649" y="1567"/>
                  </a:cubicBezTo>
                  <a:cubicBezTo>
                    <a:pt x="237" y="1734"/>
                    <a:pt x="1" y="2323"/>
                    <a:pt x="227" y="2726"/>
                  </a:cubicBezTo>
                  <a:cubicBezTo>
                    <a:pt x="403" y="3040"/>
                    <a:pt x="786" y="3158"/>
                    <a:pt x="1140" y="3207"/>
                  </a:cubicBezTo>
                  <a:cubicBezTo>
                    <a:pt x="855" y="3315"/>
                    <a:pt x="610" y="3472"/>
                    <a:pt x="433" y="3688"/>
                  </a:cubicBezTo>
                  <a:cubicBezTo>
                    <a:pt x="119" y="4091"/>
                    <a:pt x="413" y="4591"/>
                    <a:pt x="777" y="4847"/>
                  </a:cubicBezTo>
                  <a:cubicBezTo>
                    <a:pt x="942" y="4966"/>
                    <a:pt x="1121" y="5017"/>
                    <a:pt x="1301" y="5017"/>
                  </a:cubicBezTo>
                  <a:cubicBezTo>
                    <a:pt x="1623" y="5017"/>
                    <a:pt x="1948" y="4855"/>
                    <a:pt x="2200" y="4640"/>
                  </a:cubicBezTo>
                  <a:cubicBezTo>
                    <a:pt x="2298" y="4562"/>
                    <a:pt x="2397" y="4474"/>
                    <a:pt x="2485" y="4375"/>
                  </a:cubicBezTo>
                  <a:lnTo>
                    <a:pt x="2485" y="4375"/>
                  </a:lnTo>
                  <a:cubicBezTo>
                    <a:pt x="2426" y="4906"/>
                    <a:pt x="2475" y="5475"/>
                    <a:pt x="2789" y="5838"/>
                  </a:cubicBezTo>
                  <a:cubicBezTo>
                    <a:pt x="2974" y="6043"/>
                    <a:pt x="3237" y="6126"/>
                    <a:pt x="3507" y="6126"/>
                  </a:cubicBezTo>
                  <a:cubicBezTo>
                    <a:pt x="3770" y="6126"/>
                    <a:pt x="4040" y="6048"/>
                    <a:pt x="4252" y="5927"/>
                  </a:cubicBezTo>
                  <a:cubicBezTo>
                    <a:pt x="4734" y="5662"/>
                    <a:pt x="4743" y="5161"/>
                    <a:pt x="4557" y="4699"/>
                  </a:cubicBezTo>
                  <a:cubicBezTo>
                    <a:pt x="4547" y="4690"/>
                    <a:pt x="4547" y="4680"/>
                    <a:pt x="4537" y="4660"/>
                  </a:cubicBezTo>
                  <a:lnTo>
                    <a:pt x="4537" y="4660"/>
                  </a:lnTo>
                  <a:cubicBezTo>
                    <a:pt x="4869" y="4878"/>
                    <a:pt x="5266" y="5083"/>
                    <a:pt x="5665" y="5083"/>
                  </a:cubicBezTo>
                  <a:cubicBezTo>
                    <a:pt x="5751" y="5083"/>
                    <a:pt x="5837" y="5074"/>
                    <a:pt x="5922" y="5053"/>
                  </a:cubicBezTo>
                  <a:cubicBezTo>
                    <a:pt x="6393" y="4945"/>
                    <a:pt x="6796" y="4385"/>
                    <a:pt x="6638" y="3894"/>
                  </a:cubicBezTo>
                  <a:cubicBezTo>
                    <a:pt x="6501" y="3462"/>
                    <a:pt x="5971" y="3305"/>
                    <a:pt x="5558" y="3236"/>
                  </a:cubicBezTo>
                  <a:cubicBezTo>
                    <a:pt x="5873" y="3158"/>
                    <a:pt x="6187" y="3040"/>
                    <a:pt x="6422" y="2834"/>
                  </a:cubicBezTo>
                  <a:cubicBezTo>
                    <a:pt x="6805" y="2480"/>
                    <a:pt x="6599" y="2009"/>
                    <a:pt x="6236" y="1714"/>
                  </a:cubicBezTo>
                  <a:cubicBezTo>
                    <a:pt x="6060" y="1577"/>
                    <a:pt x="5860" y="1520"/>
                    <a:pt x="5655" y="1520"/>
                  </a:cubicBezTo>
                  <a:cubicBezTo>
                    <a:pt x="5379" y="1520"/>
                    <a:pt x="5094" y="1623"/>
                    <a:pt x="4851" y="1764"/>
                  </a:cubicBezTo>
                  <a:cubicBezTo>
                    <a:pt x="5028" y="1400"/>
                    <a:pt x="5205" y="968"/>
                    <a:pt x="5107" y="585"/>
                  </a:cubicBezTo>
                  <a:cubicBezTo>
                    <a:pt x="5009" y="201"/>
                    <a:pt x="4618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0" name="Google Shape;4120;p21"/>
            <p:cNvSpPr/>
            <p:nvPr/>
          </p:nvSpPr>
          <p:spPr>
            <a:xfrm>
              <a:off x="8066015" y="3559874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22" y="285"/>
                  </a:moveTo>
                  <a:cubicBezTo>
                    <a:pt x="3350" y="285"/>
                    <a:pt x="3583" y="394"/>
                    <a:pt x="3703" y="583"/>
                  </a:cubicBezTo>
                  <a:cubicBezTo>
                    <a:pt x="3899" y="917"/>
                    <a:pt x="3899" y="1359"/>
                    <a:pt x="3879" y="1732"/>
                  </a:cubicBezTo>
                  <a:cubicBezTo>
                    <a:pt x="3860" y="2007"/>
                    <a:pt x="3820" y="2282"/>
                    <a:pt x="3762" y="2547"/>
                  </a:cubicBezTo>
                  <a:cubicBezTo>
                    <a:pt x="3741" y="2635"/>
                    <a:pt x="3804" y="2668"/>
                    <a:pt x="3888" y="2668"/>
                  </a:cubicBezTo>
                  <a:cubicBezTo>
                    <a:pt x="4000" y="2668"/>
                    <a:pt x="4150" y="2609"/>
                    <a:pt x="4184" y="2547"/>
                  </a:cubicBezTo>
                  <a:cubicBezTo>
                    <a:pt x="4360" y="2213"/>
                    <a:pt x="4596" y="1899"/>
                    <a:pt x="4881" y="1654"/>
                  </a:cubicBezTo>
                  <a:cubicBezTo>
                    <a:pt x="5024" y="1527"/>
                    <a:pt x="5198" y="1393"/>
                    <a:pt x="5390" y="1393"/>
                  </a:cubicBezTo>
                  <a:cubicBezTo>
                    <a:pt x="5435" y="1393"/>
                    <a:pt x="5482" y="1401"/>
                    <a:pt x="5529" y="1418"/>
                  </a:cubicBezTo>
                  <a:cubicBezTo>
                    <a:pt x="5774" y="1506"/>
                    <a:pt x="6030" y="1811"/>
                    <a:pt x="6069" y="2066"/>
                  </a:cubicBezTo>
                  <a:cubicBezTo>
                    <a:pt x="6157" y="2734"/>
                    <a:pt x="4773" y="2861"/>
                    <a:pt x="4321" y="2901"/>
                  </a:cubicBezTo>
                  <a:cubicBezTo>
                    <a:pt x="4103" y="2920"/>
                    <a:pt x="3985" y="3186"/>
                    <a:pt x="4244" y="3186"/>
                  </a:cubicBezTo>
                  <a:cubicBezTo>
                    <a:pt x="4253" y="3186"/>
                    <a:pt x="4262" y="3186"/>
                    <a:pt x="4272" y="3185"/>
                  </a:cubicBezTo>
                  <a:cubicBezTo>
                    <a:pt x="4380" y="3176"/>
                    <a:pt x="4488" y="3166"/>
                    <a:pt x="4596" y="3146"/>
                  </a:cubicBezTo>
                  <a:cubicBezTo>
                    <a:pt x="4702" y="3139"/>
                    <a:pt x="4819" y="3135"/>
                    <a:pt x="4939" y="3135"/>
                  </a:cubicBezTo>
                  <a:cubicBezTo>
                    <a:pt x="5529" y="3135"/>
                    <a:pt x="6210" y="3248"/>
                    <a:pt x="6226" y="3794"/>
                  </a:cubicBezTo>
                  <a:cubicBezTo>
                    <a:pt x="6226" y="3981"/>
                    <a:pt x="6148" y="4305"/>
                    <a:pt x="5931" y="4344"/>
                  </a:cubicBezTo>
                  <a:cubicBezTo>
                    <a:pt x="5911" y="4348"/>
                    <a:pt x="5891" y="4349"/>
                    <a:pt x="5870" y="4349"/>
                  </a:cubicBezTo>
                  <a:cubicBezTo>
                    <a:pt x="5664" y="4349"/>
                    <a:pt x="5414" y="4187"/>
                    <a:pt x="5254" y="4089"/>
                  </a:cubicBezTo>
                  <a:cubicBezTo>
                    <a:pt x="4950" y="3902"/>
                    <a:pt x="4655" y="3666"/>
                    <a:pt x="4400" y="3411"/>
                  </a:cubicBezTo>
                  <a:cubicBezTo>
                    <a:pt x="4368" y="3379"/>
                    <a:pt x="4319" y="3366"/>
                    <a:pt x="4267" y="3366"/>
                  </a:cubicBezTo>
                  <a:cubicBezTo>
                    <a:pt x="4156" y="3366"/>
                    <a:pt x="4027" y="3423"/>
                    <a:pt x="3987" y="3490"/>
                  </a:cubicBezTo>
                  <a:cubicBezTo>
                    <a:pt x="3968" y="3519"/>
                    <a:pt x="3968" y="3558"/>
                    <a:pt x="3997" y="3588"/>
                  </a:cubicBezTo>
                  <a:cubicBezTo>
                    <a:pt x="4203" y="3794"/>
                    <a:pt x="4390" y="4010"/>
                    <a:pt x="4557" y="4236"/>
                  </a:cubicBezTo>
                  <a:cubicBezTo>
                    <a:pt x="4714" y="4452"/>
                    <a:pt x="5146" y="5041"/>
                    <a:pt x="4851" y="5306"/>
                  </a:cubicBezTo>
                  <a:cubicBezTo>
                    <a:pt x="4770" y="5378"/>
                    <a:pt x="4638" y="5408"/>
                    <a:pt x="4505" y="5408"/>
                  </a:cubicBezTo>
                  <a:cubicBezTo>
                    <a:pt x="4366" y="5408"/>
                    <a:pt x="4225" y="5376"/>
                    <a:pt x="4135" y="5326"/>
                  </a:cubicBezTo>
                  <a:cubicBezTo>
                    <a:pt x="3958" y="5238"/>
                    <a:pt x="3860" y="5051"/>
                    <a:pt x="3820" y="4864"/>
                  </a:cubicBezTo>
                  <a:cubicBezTo>
                    <a:pt x="3791" y="4747"/>
                    <a:pt x="3781" y="4619"/>
                    <a:pt x="3781" y="4491"/>
                  </a:cubicBezTo>
                  <a:cubicBezTo>
                    <a:pt x="3801" y="4364"/>
                    <a:pt x="3820" y="4226"/>
                    <a:pt x="3820" y="4099"/>
                  </a:cubicBezTo>
                  <a:cubicBezTo>
                    <a:pt x="3825" y="4008"/>
                    <a:pt x="3754" y="3971"/>
                    <a:pt x="3669" y="3971"/>
                  </a:cubicBezTo>
                  <a:cubicBezTo>
                    <a:pt x="3551" y="3971"/>
                    <a:pt x="3405" y="4041"/>
                    <a:pt x="3388" y="4138"/>
                  </a:cubicBezTo>
                  <a:cubicBezTo>
                    <a:pt x="3359" y="4275"/>
                    <a:pt x="3339" y="4413"/>
                    <a:pt x="3339" y="4560"/>
                  </a:cubicBezTo>
                  <a:cubicBezTo>
                    <a:pt x="3259" y="5098"/>
                    <a:pt x="3060" y="5840"/>
                    <a:pt x="2642" y="5840"/>
                  </a:cubicBezTo>
                  <a:cubicBezTo>
                    <a:pt x="2548" y="5840"/>
                    <a:pt x="2444" y="5803"/>
                    <a:pt x="2328" y="5719"/>
                  </a:cubicBezTo>
                  <a:cubicBezTo>
                    <a:pt x="1650" y="5238"/>
                    <a:pt x="2583" y="3932"/>
                    <a:pt x="2937" y="3490"/>
                  </a:cubicBezTo>
                  <a:cubicBezTo>
                    <a:pt x="3036" y="3361"/>
                    <a:pt x="2929" y="3298"/>
                    <a:pt x="2804" y="3298"/>
                  </a:cubicBezTo>
                  <a:cubicBezTo>
                    <a:pt x="2719" y="3298"/>
                    <a:pt x="2627" y="3326"/>
                    <a:pt x="2583" y="3382"/>
                  </a:cubicBezTo>
                  <a:cubicBezTo>
                    <a:pt x="2357" y="3666"/>
                    <a:pt x="2082" y="3932"/>
                    <a:pt x="1788" y="4128"/>
                  </a:cubicBezTo>
                  <a:cubicBezTo>
                    <a:pt x="1633" y="4224"/>
                    <a:pt x="1456" y="4320"/>
                    <a:pt x="1273" y="4320"/>
                  </a:cubicBezTo>
                  <a:cubicBezTo>
                    <a:pt x="1213" y="4320"/>
                    <a:pt x="1152" y="4309"/>
                    <a:pt x="1091" y="4285"/>
                  </a:cubicBezTo>
                  <a:cubicBezTo>
                    <a:pt x="875" y="4207"/>
                    <a:pt x="590" y="3892"/>
                    <a:pt x="600" y="3647"/>
                  </a:cubicBezTo>
                  <a:cubicBezTo>
                    <a:pt x="619" y="3244"/>
                    <a:pt x="1366" y="3126"/>
                    <a:pt x="1660" y="3077"/>
                  </a:cubicBezTo>
                  <a:cubicBezTo>
                    <a:pt x="1974" y="3009"/>
                    <a:pt x="2289" y="2969"/>
                    <a:pt x="2613" y="2950"/>
                  </a:cubicBezTo>
                  <a:cubicBezTo>
                    <a:pt x="2831" y="2931"/>
                    <a:pt x="2948" y="2664"/>
                    <a:pt x="2681" y="2664"/>
                  </a:cubicBezTo>
                  <a:cubicBezTo>
                    <a:pt x="2672" y="2664"/>
                    <a:pt x="2662" y="2664"/>
                    <a:pt x="2652" y="2665"/>
                  </a:cubicBezTo>
                  <a:cubicBezTo>
                    <a:pt x="2489" y="2679"/>
                    <a:pt x="2300" y="2691"/>
                    <a:pt x="2103" y="2691"/>
                  </a:cubicBezTo>
                  <a:cubicBezTo>
                    <a:pt x="1612" y="2691"/>
                    <a:pt x="1069" y="2618"/>
                    <a:pt x="747" y="2331"/>
                  </a:cubicBezTo>
                  <a:cubicBezTo>
                    <a:pt x="472" y="2086"/>
                    <a:pt x="541" y="1457"/>
                    <a:pt x="914" y="1339"/>
                  </a:cubicBezTo>
                  <a:cubicBezTo>
                    <a:pt x="963" y="1325"/>
                    <a:pt x="1013" y="1318"/>
                    <a:pt x="1066" y="1318"/>
                  </a:cubicBezTo>
                  <a:cubicBezTo>
                    <a:pt x="1437" y="1318"/>
                    <a:pt x="1882" y="1650"/>
                    <a:pt x="2132" y="1830"/>
                  </a:cubicBezTo>
                  <a:cubicBezTo>
                    <a:pt x="2416" y="2037"/>
                    <a:pt x="2691" y="2262"/>
                    <a:pt x="2937" y="2518"/>
                  </a:cubicBezTo>
                  <a:cubicBezTo>
                    <a:pt x="2969" y="2547"/>
                    <a:pt x="3020" y="2560"/>
                    <a:pt x="3075" y="2560"/>
                  </a:cubicBezTo>
                  <a:cubicBezTo>
                    <a:pt x="3238" y="2560"/>
                    <a:pt x="3442" y="2448"/>
                    <a:pt x="3339" y="2331"/>
                  </a:cubicBezTo>
                  <a:cubicBezTo>
                    <a:pt x="3163" y="2125"/>
                    <a:pt x="3005" y="1899"/>
                    <a:pt x="2868" y="1673"/>
                  </a:cubicBezTo>
                  <a:cubicBezTo>
                    <a:pt x="2691" y="1369"/>
                    <a:pt x="2406" y="848"/>
                    <a:pt x="2642" y="515"/>
                  </a:cubicBezTo>
                  <a:cubicBezTo>
                    <a:pt x="2756" y="356"/>
                    <a:pt x="2938" y="285"/>
                    <a:pt x="3122" y="285"/>
                  </a:cubicBezTo>
                  <a:close/>
                  <a:moveTo>
                    <a:pt x="3288" y="0"/>
                  </a:moveTo>
                  <a:cubicBezTo>
                    <a:pt x="3027" y="0"/>
                    <a:pt x="2760" y="76"/>
                    <a:pt x="2554" y="191"/>
                  </a:cubicBezTo>
                  <a:cubicBezTo>
                    <a:pt x="2073" y="466"/>
                    <a:pt x="2063" y="966"/>
                    <a:pt x="2249" y="1418"/>
                  </a:cubicBezTo>
                  <a:cubicBezTo>
                    <a:pt x="2249" y="1438"/>
                    <a:pt x="2259" y="1447"/>
                    <a:pt x="2269" y="1457"/>
                  </a:cubicBezTo>
                  <a:cubicBezTo>
                    <a:pt x="1927" y="1237"/>
                    <a:pt x="1531" y="1038"/>
                    <a:pt x="1131" y="1038"/>
                  </a:cubicBezTo>
                  <a:cubicBezTo>
                    <a:pt x="1049" y="1038"/>
                    <a:pt x="967" y="1046"/>
                    <a:pt x="885" y="1064"/>
                  </a:cubicBezTo>
                  <a:cubicBezTo>
                    <a:pt x="413" y="1182"/>
                    <a:pt x="11" y="1732"/>
                    <a:pt x="168" y="2233"/>
                  </a:cubicBezTo>
                  <a:cubicBezTo>
                    <a:pt x="305" y="2665"/>
                    <a:pt x="835" y="2812"/>
                    <a:pt x="1248" y="2891"/>
                  </a:cubicBezTo>
                  <a:cubicBezTo>
                    <a:pt x="934" y="2969"/>
                    <a:pt x="619" y="3087"/>
                    <a:pt x="384" y="3293"/>
                  </a:cubicBezTo>
                  <a:cubicBezTo>
                    <a:pt x="1" y="3647"/>
                    <a:pt x="207" y="4118"/>
                    <a:pt x="570" y="4403"/>
                  </a:cubicBezTo>
                  <a:cubicBezTo>
                    <a:pt x="748" y="4547"/>
                    <a:pt x="951" y="4605"/>
                    <a:pt x="1159" y="4605"/>
                  </a:cubicBezTo>
                  <a:cubicBezTo>
                    <a:pt x="1433" y="4605"/>
                    <a:pt x="1715" y="4503"/>
                    <a:pt x="1955" y="4364"/>
                  </a:cubicBezTo>
                  <a:lnTo>
                    <a:pt x="1955" y="4364"/>
                  </a:lnTo>
                  <a:cubicBezTo>
                    <a:pt x="1768" y="4717"/>
                    <a:pt x="1601" y="5149"/>
                    <a:pt x="1700" y="5542"/>
                  </a:cubicBezTo>
                  <a:cubicBezTo>
                    <a:pt x="1790" y="5920"/>
                    <a:pt x="2189" y="6126"/>
                    <a:pt x="2564" y="6126"/>
                  </a:cubicBezTo>
                  <a:cubicBezTo>
                    <a:pt x="2638" y="6126"/>
                    <a:pt x="2710" y="6118"/>
                    <a:pt x="2780" y="6102"/>
                  </a:cubicBezTo>
                  <a:cubicBezTo>
                    <a:pt x="3182" y="6013"/>
                    <a:pt x="3418" y="5689"/>
                    <a:pt x="3565" y="5336"/>
                  </a:cubicBezTo>
                  <a:cubicBezTo>
                    <a:pt x="3683" y="5493"/>
                    <a:pt x="3850" y="5620"/>
                    <a:pt x="4095" y="5670"/>
                  </a:cubicBezTo>
                  <a:cubicBezTo>
                    <a:pt x="4177" y="5684"/>
                    <a:pt x="4268" y="5692"/>
                    <a:pt x="4364" y="5692"/>
                  </a:cubicBezTo>
                  <a:cubicBezTo>
                    <a:pt x="4731" y="5692"/>
                    <a:pt x="5159" y="5576"/>
                    <a:pt x="5323" y="5257"/>
                  </a:cubicBezTo>
                  <a:cubicBezTo>
                    <a:pt x="5441" y="5022"/>
                    <a:pt x="5352" y="4747"/>
                    <a:pt x="5234" y="4511"/>
                  </a:cubicBezTo>
                  <a:lnTo>
                    <a:pt x="5234" y="4511"/>
                  </a:lnTo>
                  <a:cubicBezTo>
                    <a:pt x="5415" y="4587"/>
                    <a:pt x="5599" y="4635"/>
                    <a:pt x="5782" y="4635"/>
                  </a:cubicBezTo>
                  <a:cubicBezTo>
                    <a:pt x="5908" y="4635"/>
                    <a:pt x="6033" y="4612"/>
                    <a:pt x="6157" y="4560"/>
                  </a:cubicBezTo>
                  <a:cubicBezTo>
                    <a:pt x="6560" y="4393"/>
                    <a:pt x="6805" y="3804"/>
                    <a:pt x="6580" y="3401"/>
                  </a:cubicBezTo>
                  <a:cubicBezTo>
                    <a:pt x="6393" y="3087"/>
                    <a:pt x="6010" y="2969"/>
                    <a:pt x="5657" y="2910"/>
                  </a:cubicBezTo>
                  <a:cubicBezTo>
                    <a:pt x="5941" y="2802"/>
                    <a:pt x="6197" y="2655"/>
                    <a:pt x="6364" y="2439"/>
                  </a:cubicBezTo>
                  <a:cubicBezTo>
                    <a:pt x="6678" y="2037"/>
                    <a:pt x="6383" y="1526"/>
                    <a:pt x="6020" y="1271"/>
                  </a:cubicBezTo>
                  <a:cubicBezTo>
                    <a:pt x="5857" y="1156"/>
                    <a:pt x="5682" y="1108"/>
                    <a:pt x="5506" y="1108"/>
                  </a:cubicBezTo>
                  <a:cubicBezTo>
                    <a:pt x="5183" y="1108"/>
                    <a:pt x="4857" y="1271"/>
                    <a:pt x="4596" y="1487"/>
                  </a:cubicBezTo>
                  <a:cubicBezTo>
                    <a:pt x="4498" y="1565"/>
                    <a:pt x="4410" y="1654"/>
                    <a:pt x="4321" y="1752"/>
                  </a:cubicBezTo>
                  <a:cubicBezTo>
                    <a:pt x="4370" y="1222"/>
                    <a:pt x="4331" y="652"/>
                    <a:pt x="4007" y="289"/>
                  </a:cubicBezTo>
                  <a:cubicBezTo>
                    <a:pt x="3826" y="83"/>
                    <a:pt x="3560" y="0"/>
                    <a:pt x="3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1" name="Google Shape;4121;p21"/>
            <p:cNvSpPr/>
            <p:nvPr/>
          </p:nvSpPr>
          <p:spPr>
            <a:xfrm>
              <a:off x="8405335" y="3568388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8" y="282"/>
                  </a:moveTo>
                  <a:cubicBezTo>
                    <a:pt x="4261" y="282"/>
                    <a:pt x="4363" y="318"/>
                    <a:pt x="4478" y="399"/>
                  </a:cubicBezTo>
                  <a:cubicBezTo>
                    <a:pt x="5155" y="890"/>
                    <a:pt x="4222" y="2196"/>
                    <a:pt x="3869" y="2637"/>
                  </a:cubicBezTo>
                  <a:cubicBezTo>
                    <a:pt x="3768" y="2763"/>
                    <a:pt x="3880" y="2826"/>
                    <a:pt x="4007" y="2826"/>
                  </a:cubicBezTo>
                  <a:cubicBezTo>
                    <a:pt x="4090" y="2826"/>
                    <a:pt x="4180" y="2799"/>
                    <a:pt x="4222" y="2745"/>
                  </a:cubicBezTo>
                  <a:cubicBezTo>
                    <a:pt x="4448" y="2461"/>
                    <a:pt x="4723" y="2196"/>
                    <a:pt x="5018" y="1999"/>
                  </a:cubicBezTo>
                  <a:cubicBezTo>
                    <a:pt x="5174" y="1895"/>
                    <a:pt x="5354" y="1802"/>
                    <a:pt x="5538" y="1802"/>
                  </a:cubicBezTo>
                  <a:cubicBezTo>
                    <a:pt x="5597" y="1802"/>
                    <a:pt x="5656" y="1811"/>
                    <a:pt x="5715" y="1832"/>
                  </a:cubicBezTo>
                  <a:cubicBezTo>
                    <a:pt x="5931" y="1921"/>
                    <a:pt x="6216" y="2235"/>
                    <a:pt x="6206" y="2480"/>
                  </a:cubicBezTo>
                  <a:cubicBezTo>
                    <a:pt x="6186" y="2883"/>
                    <a:pt x="5440" y="2991"/>
                    <a:pt x="5145" y="3050"/>
                  </a:cubicBezTo>
                  <a:cubicBezTo>
                    <a:pt x="4831" y="3119"/>
                    <a:pt x="4517" y="3158"/>
                    <a:pt x="4193" y="3177"/>
                  </a:cubicBezTo>
                  <a:cubicBezTo>
                    <a:pt x="3971" y="3187"/>
                    <a:pt x="3853" y="3462"/>
                    <a:pt x="4139" y="3462"/>
                  </a:cubicBezTo>
                  <a:cubicBezTo>
                    <a:pt x="4143" y="3462"/>
                    <a:pt x="4148" y="3462"/>
                    <a:pt x="4154" y="3462"/>
                  </a:cubicBezTo>
                  <a:cubicBezTo>
                    <a:pt x="4323" y="3448"/>
                    <a:pt x="4520" y="3435"/>
                    <a:pt x="4726" y="3435"/>
                  </a:cubicBezTo>
                  <a:cubicBezTo>
                    <a:pt x="5211" y="3435"/>
                    <a:pt x="5741" y="3506"/>
                    <a:pt x="6058" y="3796"/>
                  </a:cubicBezTo>
                  <a:cubicBezTo>
                    <a:pt x="6333" y="4042"/>
                    <a:pt x="6265" y="4660"/>
                    <a:pt x="5892" y="4778"/>
                  </a:cubicBezTo>
                  <a:cubicBezTo>
                    <a:pt x="5840" y="4795"/>
                    <a:pt x="5785" y="4802"/>
                    <a:pt x="5729" y="4802"/>
                  </a:cubicBezTo>
                  <a:cubicBezTo>
                    <a:pt x="5361" y="4802"/>
                    <a:pt x="4921" y="4474"/>
                    <a:pt x="4674" y="4287"/>
                  </a:cubicBezTo>
                  <a:cubicBezTo>
                    <a:pt x="4389" y="4091"/>
                    <a:pt x="4114" y="3855"/>
                    <a:pt x="3869" y="3610"/>
                  </a:cubicBezTo>
                  <a:cubicBezTo>
                    <a:pt x="3836" y="3580"/>
                    <a:pt x="3785" y="3567"/>
                    <a:pt x="3730" y="3567"/>
                  </a:cubicBezTo>
                  <a:cubicBezTo>
                    <a:pt x="3567" y="3567"/>
                    <a:pt x="3364" y="3676"/>
                    <a:pt x="3466" y="3786"/>
                  </a:cubicBezTo>
                  <a:cubicBezTo>
                    <a:pt x="3643" y="3992"/>
                    <a:pt x="3800" y="4218"/>
                    <a:pt x="3938" y="4454"/>
                  </a:cubicBezTo>
                  <a:cubicBezTo>
                    <a:pt x="4114" y="4749"/>
                    <a:pt x="4399" y="5279"/>
                    <a:pt x="4163" y="5613"/>
                  </a:cubicBezTo>
                  <a:cubicBezTo>
                    <a:pt x="4051" y="5768"/>
                    <a:pt x="3873" y="5838"/>
                    <a:pt x="3691" y="5838"/>
                  </a:cubicBezTo>
                  <a:cubicBezTo>
                    <a:pt x="3461" y="5838"/>
                    <a:pt x="3224" y="5726"/>
                    <a:pt x="3103" y="5534"/>
                  </a:cubicBezTo>
                  <a:cubicBezTo>
                    <a:pt x="2907" y="5210"/>
                    <a:pt x="2907" y="4758"/>
                    <a:pt x="2926" y="4395"/>
                  </a:cubicBezTo>
                  <a:cubicBezTo>
                    <a:pt x="2946" y="4120"/>
                    <a:pt x="2985" y="3845"/>
                    <a:pt x="3044" y="3580"/>
                  </a:cubicBezTo>
                  <a:cubicBezTo>
                    <a:pt x="3065" y="3492"/>
                    <a:pt x="3002" y="3459"/>
                    <a:pt x="2918" y="3459"/>
                  </a:cubicBezTo>
                  <a:cubicBezTo>
                    <a:pt x="2805" y="3459"/>
                    <a:pt x="2656" y="3518"/>
                    <a:pt x="2622" y="3580"/>
                  </a:cubicBezTo>
                  <a:cubicBezTo>
                    <a:pt x="2445" y="3904"/>
                    <a:pt x="2209" y="4228"/>
                    <a:pt x="1925" y="4474"/>
                  </a:cubicBezTo>
                  <a:cubicBezTo>
                    <a:pt x="1783" y="4599"/>
                    <a:pt x="1611" y="4725"/>
                    <a:pt x="1421" y="4725"/>
                  </a:cubicBezTo>
                  <a:cubicBezTo>
                    <a:pt x="1374" y="4725"/>
                    <a:pt x="1326" y="4717"/>
                    <a:pt x="1277" y="4699"/>
                  </a:cubicBezTo>
                  <a:cubicBezTo>
                    <a:pt x="1031" y="4621"/>
                    <a:pt x="776" y="4316"/>
                    <a:pt x="737" y="4051"/>
                  </a:cubicBezTo>
                  <a:cubicBezTo>
                    <a:pt x="648" y="3384"/>
                    <a:pt x="2043" y="3266"/>
                    <a:pt x="2484" y="3227"/>
                  </a:cubicBezTo>
                  <a:cubicBezTo>
                    <a:pt x="2702" y="3198"/>
                    <a:pt x="2820" y="2941"/>
                    <a:pt x="2562" y="2941"/>
                  </a:cubicBezTo>
                  <a:cubicBezTo>
                    <a:pt x="2553" y="2941"/>
                    <a:pt x="2544" y="2941"/>
                    <a:pt x="2533" y="2942"/>
                  </a:cubicBezTo>
                  <a:cubicBezTo>
                    <a:pt x="2425" y="2952"/>
                    <a:pt x="2317" y="2961"/>
                    <a:pt x="2209" y="2971"/>
                  </a:cubicBezTo>
                  <a:cubicBezTo>
                    <a:pt x="2096" y="2980"/>
                    <a:pt x="1970" y="2986"/>
                    <a:pt x="1841" y="2986"/>
                  </a:cubicBezTo>
                  <a:cubicBezTo>
                    <a:pt x="1257" y="2986"/>
                    <a:pt x="596" y="2864"/>
                    <a:pt x="580" y="2333"/>
                  </a:cubicBezTo>
                  <a:cubicBezTo>
                    <a:pt x="580" y="2146"/>
                    <a:pt x="658" y="1822"/>
                    <a:pt x="874" y="1783"/>
                  </a:cubicBezTo>
                  <a:cubicBezTo>
                    <a:pt x="894" y="1780"/>
                    <a:pt x="915" y="1778"/>
                    <a:pt x="936" y="1778"/>
                  </a:cubicBezTo>
                  <a:cubicBezTo>
                    <a:pt x="1142" y="1778"/>
                    <a:pt x="1391" y="1940"/>
                    <a:pt x="1552" y="2038"/>
                  </a:cubicBezTo>
                  <a:cubicBezTo>
                    <a:pt x="1856" y="2225"/>
                    <a:pt x="2151" y="2461"/>
                    <a:pt x="2406" y="2716"/>
                  </a:cubicBezTo>
                  <a:cubicBezTo>
                    <a:pt x="2438" y="2745"/>
                    <a:pt x="2486" y="2757"/>
                    <a:pt x="2539" y="2757"/>
                  </a:cubicBezTo>
                  <a:cubicBezTo>
                    <a:pt x="2649" y="2757"/>
                    <a:pt x="2778" y="2704"/>
                    <a:pt x="2818" y="2637"/>
                  </a:cubicBezTo>
                  <a:cubicBezTo>
                    <a:pt x="2838" y="2608"/>
                    <a:pt x="2838" y="2569"/>
                    <a:pt x="2808" y="2529"/>
                  </a:cubicBezTo>
                  <a:cubicBezTo>
                    <a:pt x="2602" y="2333"/>
                    <a:pt x="2416" y="2117"/>
                    <a:pt x="2249" y="1891"/>
                  </a:cubicBezTo>
                  <a:cubicBezTo>
                    <a:pt x="2092" y="1665"/>
                    <a:pt x="1660" y="1076"/>
                    <a:pt x="1954" y="821"/>
                  </a:cubicBezTo>
                  <a:cubicBezTo>
                    <a:pt x="2039" y="746"/>
                    <a:pt x="2178" y="714"/>
                    <a:pt x="2317" y="714"/>
                  </a:cubicBezTo>
                  <a:cubicBezTo>
                    <a:pt x="2451" y="714"/>
                    <a:pt x="2584" y="743"/>
                    <a:pt x="2671" y="791"/>
                  </a:cubicBezTo>
                  <a:cubicBezTo>
                    <a:pt x="2848" y="890"/>
                    <a:pt x="2946" y="1066"/>
                    <a:pt x="2985" y="1263"/>
                  </a:cubicBezTo>
                  <a:cubicBezTo>
                    <a:pt x="3015" y="1381"/>
                    <a:pt x="3024" y="1508"/>
                    <a:pt x="3024" y="1636"/>
                  </a:cubicBezTo>
                  <a:cubicBezTo>
                    <a:pt x="3005" y="1764"/>
                    <a:pt x="2985" y="1901"/>
                    <a:pt x="2985" y="2029"/>
                  </a:cubicBezTo>
                  <a:cubicBezTo>
                    <a:pt x="2981" y="2119"/>
                    <a:pt x="3052" y="2156"/>
                    <a:pt x="3137" y="2156"/>
                  </a:cubicBezTo>
                  <a:cubicBezTo>
                    <a:pt x="3254" y="2156"/>
                    <a:pt x="3400" y="2086"/>
                    <a:pt x="3417" y="1989"/>
                  </a:cubicBezTo>
                  <a:cubicBezTo>
                    <a:pt x="3447" y="1852"/>
                    <a:pt x="3466" y="1705"/>
                    <a:pt x="3466" y="1567"/>
                  </a:cubicBezTo>
                  <a:cubicBezTo>
                    <a:pt x="3547" y="1027"/>
                    <a:pt x="3747" y="282"/>
                    <a:pt x="4168" y="282"/>
                  </a:cubicBezTo>
                  <a:close/>
                  <a:moveTo>
                    <a:pt x="4246" y="1"/>
                  </a:moveTo>
                  <a:cubicBezTo>
                    <a:pt x="4171" y="1"/>
                    <a:pt x="4097" y="9"/>
                    <a:pt x="4026" y="26"/>
                  </a:cubicBezTo>
                  <a:cubicBezTo>
                    <a:pt x="3623" y="114"/>
                    <a:pt x="3388" y="438"/>
                    <a:pt x="3240" y="791"/>
                  </a:cubicBezTo>
                  <a:cubicBezTo>
                    <a:pt x="3123" y="625"/>
                    <a:pt x="2956" y="507"/>
                    <a:pt x="2710" y="458"/>
                  </a:cubicBezTo>
                  <a:cubicBezTo>
                    <a:pt x="2629" y="443"/>
                    <a:pt x="2537" y="435"/>
                    <a:pt x="2441" y="435"/>
                  </a:cubicBezTo>
                  <a:cubicBezTo>
                    <a:pt x="2075" y="435"/>
                    <a:pt x="1646" y="551"/>
                    <a:pt x="1483" y="870"/>
                  </a:cubicBezTo>
                  <a:cubicBezTo>
                    <a:pt x="1365" y="1106"/>
                    <a:pt x="1453" y="1381"/>
                    <a:pt x="1571" y="1616"/>
                  </a:cubicBezTo>
                  <a:cubicBezTo>
                    <a:pt x="1391" y="1541"/>
                    <a:pt x="1207" y="1493"/>
                    <a:pt x="1024" y="1493"/>
                  </a:cubicBezTo>
                  <a:cubicBezTo>
                    <a:pt x="898" y="1493"/>
                    <a:pt x="772" y="1515"/>
                    <a:pt x="648" y="1567"/>
                  </a:cubicBezTo>
                  <a:cubicBezTo>
                    <a:pt x="236" y="1734"/>
                    <a:pt x="0" y="2323"/>
                    <a:pt x="226" y="2726"/>
                  </a:cubicBezTo>
                  <a:cubicBezTo>
                    <a:pt x="413" y="3040"/>
                    <a:pt x="796" y="3158"/>
                    <a:pt x="1149" y="3207"/>
                  </a:cubicBezTo>
                  <a:cubicBezTo>
                    <a:pt x="864" y="3315"/>
                    <a:pt x="609" y="3472"/>
                    <a:pt x="442" y="3688"/>
                  </a:cubicBezTo>
                  <a:cubicBezTo>
                    <a:pt x="128" y="4091"/>
                    <a:pt x="422" y="4591"/>
                    <a:pt x="786" y="4847"/>
                  </a:cubicBezTo>
                  <a:cubicBezTo>
                    <a:pt x="951" y="4966"/>
                    <a:pt x="1129" y="5017"/>
                    <a:pt x="1307" y="5017"/>
                  </a:cubicBezTo>
                  <a:cubicBezTo>
                    <a:pt x="1628" y="5017"/>
                    <a:pt x="1951" y="4855"/>
                    <a:pt x="2209" y="4640"/>
                  </a:cubicBezTo>
                  <a:cubicBezTo>
                    <a:pt x="2308" y="4562"/>
                    <a:pt x="2396" y="4474"/>
                    <a:pt x="2484" y="4375"/>
                  </a:cubicBezTo>
                  <a:lnTo>
                    <a:pt x="2484" y="4375"/>
                  </a:lnTo>
                  <a:cubicBezTo>
                    <a:pt x="2435" y="4906"/>
                    <a:pt x="2475" y="5475"/>
                    <a:pt x="2789" y="5838"/>
                  </a:cubicBezTo>
                  <a:cubicBezTo>
                    <a:pt x="2973" y="6043"/>
                    <a:pt x="3239" y="6126"/>
                    <a:pt x="3510" y="6126"/>
                  </a:cubicBezTo>
                  <a:cubicBezTo>
                    <a:pt x="3774" y="6126"/>
                    <a:pt x="4044" y="6048"/>
                    <a:pt x="4252" y="5927"/>
                  </a:cubicBezTo>
                  <a:cubicBezTo>
                    <a:pt x="4733" y="5662"/>
                    <a:pt x="4743" y="5161"/>
                    <a:pt x="4556" y="4699"/>
                  </a:cubicBezTo>
                  <a:cubicBezTo>
                    <a:pt x="4556" y="4690"/>
                    <a:pt x="4546" y="4680"/>
                    <a:pt x="4537" y="4660"/>
                  </a:cubicBezTo>
                  <a:lnTo>
                    <a:pt x="4537" y="4660"/>
                  </a:lnTo>
                  <a:cubicBezTo>
                    <a:pt x="4876" y="4878"/>
                    <a:pt x="5269" y="5083"/>
                    <a:pt x="5665" y="5083"/>
                  </a:cubicBezTo>
                  <a:cubicBezTo>
                    <a:pt x="5750" y="5083"/>
                    <a:pt x="5836" y="5074"/>
                    <a:pt x="5921" y="5053"/>
                  </a:cubicBezTo>
                  <a:cubicBezTo>
                    <a:pt x="6392" y="4945"/>
                    <a:pt x="6795" y="4385"/>
                    <a:pt x="6638" y="3894"/>
                  </a:cubicBezTo>
                  <a:cubicBezTo>
                    <a:pt x="6500" y="3462"/>
                    <a:pt x="5970" y="3305"/>
                    <a:pt x="5558" y="3236"/>
                  </a:cubicBezTo>
                  <a:cubicBezTo>
                    <a:pt x="5872" y="3158"/>
                    <a:pt x="6186" y="3040"/>
                    <a:pt x="6422" y="2834"/>
                  </a:cubicBezTo>
                  <a:cubicBezTo>
                    <a:pt x="6805" y="2480"/>
                    <a:pt x="6599" y="2009"/>
                    <a:pt x="6235" y="1714"/>
                  </a:cubicBezTo>
                  <a:cubicBezTo>
                    <a:pt x="6060" y="1577"/>
                    <a:pt x="5859" y="1520"/>
                    <a:pt x="5654" y="1520"/>
                  </a:cubicBezTo>
                  <a:cubicBezTo>
                    <a:pt x="5378" y="1520"/>
                    <a:pt x="5093" y="1623"/>
                    <a:pt x="4851" y="1764"/>
                  </a:cubicBezTo>
                  <a:cubicBezTo>
                    <a:pt x="5037" y="1400"/>
                    <a:pt x="5204" y="968"/>
                    <a:pt x="5106" y="585"/>
                  </a:cubicBezTo>
                  <a:cubicBezTo>
                    <a:pt x="5008" y="201"/>
                    <a:pt x="4618" y="1"/>
                    <a:pt x="42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2" name="Google Shape;4122;p21"/>
            <p:cNvSpPr/>
            <p:nvPr/>
          </p:nvSpPr>
          <p:spPr>
            <a:xfrm>
              <a:off x="8745247" y="3559874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25" y="285"/>
                  </a:moveTo>
                  <a:cubicBezTo>
                    <a:pt x="3354" y="285"/>
                    <a:pt x="3588" y="394"/>
                    <a:pt x="3702" y="583"/>
                  </a:cubicBezTo>
                  <a:cubicBezTo>
                    <a:pt x="3898" y="917"/>
                    <a:pt x="3898" y="1359"/>
                    <a:pt x="3879" y="1732"/>
                  </a:cubicBezTo>
                  <a:cubicBezTo>
                    <a:pt x="3859" y="2007"/>
                    <a:pt x="3820" y="2282"/>
                    <a:pt x="3761" y="2547"/>
                  </a:cubicBezTo>
                  <a:cubicBezTo>
                    <a:pt x="3740" y="2635"/>
                    <a:pt x="3803" y="2668"/>
                    <a:pt x="3887" y="2668"/>
                  </a:cubicBezTo>
                  <a:cubicBezTo>
                    <a:pt x="3999" y="2668"/>
                    <a:pt x="4149" y="2609"/>
                    <a:pt x="4183" y="2547"/>
                  </a:cubicBezTo>
                  <a:cubicBezTo>
                    <a:pt x="4370" y="2213"/>
                    <a:pt x="4595" y="1899"/>
                    <a:pt x="4880" y="1654"/>
                  </a:cubicBezTo>
                  <a:cubicBezTo>
                    <a:pt x="5023" y="1527"/>
                    <a:pt x="5198" y="1393"/>
                    <a:pt x="5394" y="1393"/>
                  </a:cubicBezTo>
                  <a:cubicBezTo>
                    <a:pt x="5441" y="1393"/>
                    <a:pt x="5489" y="1401"/>
                    <a:pt x="5538" y="1418"/>
                  </a:cubicBezTo>
                  <a:cubicBezTo>
                    <a:pt x="5774" y="1506"/>
                    <a:pt x="6039" y="1811"/>
                    <a:pt x="6068" y="2066"/>
                  </a:cubicBezTo>
                  <a:cubicBezTo>
                    <a:pt x="6157" y="2734"/>
                    <a:pt x="4772" y="2861"/>
                    <a:pt x="4321" y="2901"/>
                  </a:cubicBezTo>
                  <a:cubicBezTo>
                    <a:pt x="4102" y="2920"/>
                    <a:pt x="3985" y="3186"/>
                    <a:pt x="4243" y="3186"/>
                  </a:cubicBezTo>
                  <a:cubicBezTo>
                    <a:pt x="4252" y="3186"/>
                    <a:pt x="4262" y="3186"/>
                    <a:pt x="4271" y="3185"/>
                  </a:cubicBezTo>
                  <a:cubicBezTo>
                    <a:pt x="4379" y="3176"/>
                    <a:pt x="4487" y="3166"/>
                    <a:pt x="4595" y="3146"/>
                  </a:cubicBezTo>
                  <a:cubicBezTo>
                    <a:pt x="4702" y="3139"/>
                    <a:pt x="4818" y="3135"/>
                    <a:pt x="4938" y="3135"/>
                  </a:cubicBezTo>
                  <a:cubicBezTo>
                    <a:pt x="5529" y="3135"/>
                    <a:pt x="6209" y="3248"/>
                    <a:pt x="6225" y="3794"/>
                  </a:cubicBezTo>
                  <a:cubicBezTo>
                    <a:pt x="6235" y="3981"/>
                    <a:pt x="6147" y="4305"/>
                    <a:pt x="5931" y="4344"/>
                  </a:cubicBezTo>
                  <a:cubicBezTo>
                    <a:pt x="5911" y="4348"/>
                    <a:pt x="5890" y="4349"/>
                    <a:pt x="5869" y="4349"/>
                  </a:cubicBezTo>
                  <a:cubicBezTo>
                    <a:pt x="5663" y="4349"/>
                    <a:pt x="5414" y="4187"/>
                    <a:pt x="5253" y="4089"/>
                  </a:cubicBezTo>
                  <a:cubicBezTo>
                    <a:pt x="4949" y="3902"/>
                    <a:pt x="4654" y="3666"/>
                    <a:pt x="4399" y="3411"/>
                  </a:cubicBezTo>
                  <a:cubicBezTo>
                    <a:pt x="4367" y="3379"/>
                    <a:pt x="4319" y="3366"/>
                    <a:pt x="4266" y="3366"/>
                  </a:cubicBezTo>
                  <a:cubicBezTo>
                    <a:pt x="4156" y="3366"/>
                    <a:pt x="4026" y="3423"/>
                    <a:pt x="3987" y="3490"/>
                  </a:cubicBezTo>
                  <a:cubicBezTo>
                    <a:pt x="3967" y="3519"/>
                    <a:pt x="3967" y="3558"/>
                    <a:pt x="3997" y="3588"/>
                  </a:cubicBezTo>
                  <a:cubicBezTo>
                    <a:pt x="4203" y="3794"/>
                    <a:pt x="4389" y="4010"/>
                    <a:pt x="4556" y="4236"/>
                  </a:cubicBezTo>
                  <a:cubicBezTo>
                    <a:pt x="4713" y="4452"/>
                    <a:pt x="5145" y="5041"/>
                    <a:pt x="4851" y="5306"/>
                  </a:cubicBezTo>
                  <a:cubicBezTo>
                    <a:pt x="4769" y="5378"/>
                    <a:pt x="4638" y="5408"/>
                    <a:pt x="4504" y="5408"/>
                  </a:cubicBezTo>
                  <a:cubicBezTo>
                    <a:pt x="4365" y="5408"/>
                    <a:pt x="4224" y="5376"/>
                    <a:pt x="4134" y="5326"/>
                  </a:cubicBezTo>
                  <a:cubicBezTo>
                    <a:pt x="3957" y="5238"/>
                    <a:pt x="3869" y="5051"/>
                    <a:pt x="3820" y="4864"/>
                  </a:cubicBezTo>
                  <a:cubicBezTo>
                    <a:pt x="3790" y="4747"/>
                    <a:pt x="3780" y="4619"/>
                    <a:pt x="3780" y="4491"/>
                  </a:cubicBezTo>
                  <a:cubicBezTo>
                    <a:pt x="3800" y="4364"/>
                    <a:pt x="3820" y="4226"/>
                    <a:pt x="3830" y="4099"/>
                  </a:cubicBezTo>
                  <a:cubicBezTo>
                    <a:pt x="3830" y="4008"/>
                    <a:pt x="3758" y="3971"/>
                    <a:pt x="3673" y="3971"/>
                  </a:cubicBezTo>
                  <a:cubicBezTo>
                    <a:pt x="3555" y="3971"/>
                    <a:pt x="3410" y="4041"/>
                    <a:pt x="3388" y="4138"/>
                  </a:cubicBezTo>
                  <a:cubicBezTo>
                    <a:pt x="3358" y="4275"/>
                    <a:pt x="3348" y="4413"/>
                    <a:pt x="3348" y="4560"/>
                  </a:cubicBezTo>
                  <a:cubicBezTo>
                    <a:pt x="3268" y="5098"/>
                    <a:pt x="3063" y="5840"/>
                    <a:pt x="2647" y="5840"/>
                  </a:cubicBezTo>
                  <a:cubicBezTo>
                    <a:pt x="2555" y="5840"/>
                    <a:pt x="2452" y="5803"/>
                    <a:pt x="2337" y="5719"/>
                  </a:cubicBezTo>
                  <a:cubicBezTo>
                    <a:pt x="1650" y="5238"/>
                    <a:pt x="2592" y="3932"/>
                    <a:pt x="2936" y="3490"/>
                  </a:cubicBezTo>
                  <a:cubicBezTo>
                    <a:pt x="3036" y="3361"/>
                    <a:pt x="2929" y="3298"/>
                    <a:pt x="2803" y="3298"/>
                  </a:cubicBezTo>
                  <a:cubicBezTo>
                    <a:pt x="2719" y="3298"/>
                    <a:pt x="2626" y="3326"/>
                    <a:pt x="2583" y="3382"/>
                  </a:cubicBezTo>
                  <a:cubicBezTo>
                    <a:pt x="2357" y="3666"/>
                    <a:pt x="2092" y="3932"/>
                    <a:pt x="1787" y="4128"/>
                  </a:cubicBezTo>
                  <a:cubicBezTo>
                    <a:pt x="1632" y="4224"/>
                    <a:pt x="1455" y="4320"/>
                    <a:pt x="1272" y="4320"/>
                  </a:cubicBezTo>
                  <a:cubicBezTo>
                    <a:pt x="1212" y="4320"/>
                    <a:pt x="1151" y="4309"/>
                    <a:pt x="1090" y="4285"/>
                  </a:cubicBezTo>
                  <a:cubicBezTo>
                    <a:pt x="874" y="4207"/>
                    <a:pt x="589" y="3892"/>
                    <a:pt x="599" y="3647"/>
                  </a:cubicBezTo>
                  <a:cubicBezTo>
                    <a:pt x="619" y="3244"/>
                    <a:pt x="1375" y="3126"/>
                    <a:pt x="1660" y="3068"/>
                  </a:cubicBezTo>
                  <a:cubicBezTo>
                    <a:pt x="1974" y="3009"/>
                    <a:pt x="2288" y="2969"/>
                    <a:pt x="2612" y="2950"/>
                  </a:cubicBezTo>
                  <a:cubicBezTo>
                    <a:pt x="2830" y="2931"/>
                    <a:pt x="2948" y="2664"/>
                    <a:pt x="2689" y="2664"/>
                  </a:cubicBezTo>
                  <a:cubicBezTo>
                    <a:pt x="2680" y="2664"/>
                    <a:pt x="2671" y="2664"/>
                    <a:pt x="2661" y="2665"/>
                  </a:cubicBezTo>
                  <a:cubicBezTo>
                    <a:pt x="2495" y="2679"/>
                    <a:pt x="2304" y="2691"/>
                    <a:pt x="2106" y="2691"/>
                  </a:cubicBezTo>
                  <a:cubicBezTo>
                    <a:pt x="1611" y="2691"/>
                    <a:pt x="1069" y="2618"/>
                    <a:pt x="746" y="2331"/>
                  </a:cubicBezTo>
                  <a:cubicBezTo>
                    <a:pt x="472" y="2086"/>
                    <a:pt x="540" y="1457"/>
                    <a:pt x="913" y="1339"/>
                  </a:cubicBezTo>
                  <a:cubicBezTo>
                    <a:pt x="962" y="1325"/>
                    <a:pt x="1013" y="1318"/>
                    <a:pt x="1065" y="1318"/>
                  </a:cubicBezTo>
                  <a:cubicBezTo>
                    <a:pt x="1436" y="1318"/>
                    <a:pt x="1881" y="1650"/>
                    <a:pt x="2131" y="1830"/>
                  </a:cubicBezTo>
                  <a:cubicBezTo>
                    <a:pt x="2425" y="2037"/>
                    <a:pt x="2691" y="2262"/>
                    <a:pt x="2946" y="2518"/>
                  </a:cubicBezTo>
                  <a:cubicBezTo>
                    <a:pt x="2976" y="2547"/>
                    <a:pt x="3024" y="2560"/>
                    <a:pt x="3078" y="2560"/>
                  </a:cubicBezTo>
                  <a:cubicBezTo>
                    <a:pt x="3237" y="2560"/>
                    <a:pt x="3441" y="2448"/>
                    <a:pt x="3339" y="2331"/>
                  </a:cubicBezTo>
                  <a:cubicBezTo>
                    <a:pt x="3162" y="2125"/>
                    <a:pt x="3005" y="1899"/>
                    <a:pt x="2867" y="1673"/>
                  </a:cubicBezTo>
                  <a:cubicBezTo>
                    <a:pt x="2691" y="1369"/>
                    <a:pt x="2416" y="848"/>
                    <a:pt x="2641" y="515"/>
                  </a:cubicBezTo>
                  <a:cubicBezTo>
                    <a:pt x="2756" y="356"/>
                    <a:pt x="2939" y="285"/>
                    <a:pt x="3125" y="285"/>
                  </a:cubicBezTo>
                  <a:close/>
                  <a:moveTo>
                    <a:pt x="3292" y="0"/>
                  </a:moveTo>
                  <a:cubicBezTo>
                    <a:pt x="3031" y="0"/>
                    <a:pt x="2764" y="76"/>
                    <a:pt x="2553" y="191"/>
                  </a:cubicBezTo>
                  <a:cubicBezTo>
                    <a:pt x="2072" y="466"/>
                    <a:pt x="2062" y="966"/>
                    <a:pt x="2249" y="1418"/>
                  </a:cubicBezTo>
                  <a:cubicBezTo>
                    <a:pt x="2259" y="1438"/>
                    <a:pt x="2259" y="1447"/>
                    <a:pt x="2268" y="1457"/>
                  </a:cubicBezTo>
                  <a:cubicBezTo>
                    <a:pt x="1934" y="1237"/>
                    <a:pt x="1533" y="1038"/>
                    <a:pt x="1131" y="1038"/>
                  </a:cubicBezTo>
                  <a:cubicBezTo>
                    <a:pt x="1048" y="1038"/>
                    <a:pt x="966" y="1046"/>
                    <a:pt x="884" y="1064"/>
                  </a:cubicBezTo>
                  <a:cubicBezTo>
                    <a:pt x="413" y="1182"/>
                    <a:pt x="10" y="1732"/>
                    <a:pt x="167" y="2233"/>
                  </a:cubicBezTo>
                  <a:cubicBezTo>
                    <a:pt x="305" y="2665"/>
                    <a:pt x="835" y="2812"/>
                    <a:pt x="1247" y="2891"/>
                  </a:cubicBezTo>
                  <a:cubicBezTo>
                    <a:pt x="933" y="2969"/>
                    <a:pt x="619" y="3087"/>
                    <a:pt x="383" y="3293"/>
                  </a:cubicBezTo>
                  <a:cubicBezTo>
                    <a:pt x="0" y="3647"/>
                    <a:pt x="206" y="4118"/>
                    <a:pt x="570" y="4403"/>
                  </a:cubicBezTo>
                  <a:cubicBezTo>
                    <a:pt x="747" y="4547"/>
                    <a:pt x="951" y="4605"/>
                    <a:pt x="1158" y="4605"/>
                  </a:cubicBezTo>
                  <a:cubicBezTo>
                    <a:pt x="1432" y="4605"/>
                    <a:pt x="1714" y="4503"/>
                    <a:pt x="1954" y="4364"/>
                  </a:cubicBezTo>
                  <a:lnTo>
                    <a:pt x="1954" y="4364"/>
                  </a:lnTo>
                  <a:cubicBezTo>
                    <a:pt x="1777" y="4717"/>
                    <a:pt x="1601" y="5149"/>
                    <a:pt x="1699" y="5542"/>
                  </a:cubicBezTo>
                  <a:cubicBezTo>
                    <a:pt x="1797" y="5920"/>
                    <a:pt x="2191" y="6126"/>
                    <a:pt x="2570" y="6126"/>
                  </a:cubicBezTo>
                  <a:cubicBezTo>
                    <a:pt x="2644" y="6126"/>
                    <a:pt x="2718" y="6118"/>
                    <a:pt x="2789" y="6102"/>
                  </a:cubicBezTo>
                  <a:cubicBezTo>
                    <a:pt x="3182" y="6013"/>
                    <a:pt x="3417" y="5689"/>
                    <a:pt x="3564" y="5336"/>
                  </a:cubicBezTo>
                  <a:cubicBezTo>
                    <a:pt x="3682" y="5493"/>
                    <a:pt x="3859" y="5620"/>
                    <a:pt x="4095" y="5670"/>
                  </a:cubicBezTo>
                  <a:cubicBezTo>
                    <a:pt x="4176" y="5684"/>
                    <a:pt x="4268" y="5692"/>
                    <a:pt x="4364" y="5692"/>
                  </a:cubicBezTo>
                  <a:cubicBezTo>
                    <a:pt x="4730" y="5692"/>
                    <a:pt x="5159" y="5576"/>
                    <a:pt x="5322" y="5257"/>
                  </a:cubicBezTo>
                  <a:cubicBezTo>
                    <a:pt x="5440" y="5022"/>
                    <a:pt x="5361" y="4747"/>
                    <a:pt x="5234" y="4511"/>
                  </a:cubicBezTo>
                  <a:lnTo>
                    <a:pt x="5234" y="4511"/>
                  </a:lnTo>
                  <a:cubicBezTo>
                    <a:pt x="5414" y="4587"/>
                    <a:pt x="5601" y="4635"/>
                    <a:pt x="5786" y="4635"/>
                  </a:cubicBezTo>
                  <a:cubicBezTo>
                    <a:pt x="5912" y="4635"/>
                    <a:pt x="6037" y="4612"/>
                    <a:pt x="6157" y="4560"/>
                  </a:cubicBezTo>
                  <a:cubicBezTo>
                    <a:pt x="6569" y="4393"/>
                    <a:pt x="6805" y="3804"/>
                    <a:pt x="6579" y="3401"/>
                  </a:cubicBezTo>
                  <a:cubicBezTo>
                    <a:pt x="6402" y="3087"/>
                    <a:pt x="6019" y="2969"/>
                    <a:pt x="5666" y="2910"/>
                  </a:cubicBezTo>
                  <a:cubicBezTo>
                    <a:pt x="5950" y="2802"/>
                    <a:pt x="6196" y="2655"/>
                    <a:pt x="6373" y="2439"/>
                  </a:cubicBezTo>
                  <a:cubicBezTo>
                    <a:pt x="6687" y="2037"/>
                    <a:pt x="6392" y="1526"/>
                    <a:pt x="6029" y="1271"/>
                  </a:cubicBezTo>
                  <a:cubicBezTo>
                    <a:pt x="5863" y="1156"/>
                    <a:pt x="5685" y="1108"/>
                    <a:pt x="5508" y="1108"/>
                  </a:cubicBezTo>
                  <a:cubicBezTo>
                    <a:pt x="5184" y="1108"/>
                    <a:pt x="4859" y="1271"/>
                    <a:pt x="4605" y="1487"/>
                  </a:cubicBezTo>
                  <a:cubicBezTo>
                    <a:pt x="4507" y="1565"/>
                    <a:pt x="4409" y="1654"/>
                    <a:pt x="4321" y="1752"/>
                  </a:cubicBezTo>
                  <a:cubicBezTo>
                    <a:pt x="4379" y="1222"/>
                    <a:pt x="4330" y="652"/>
                    <a:pt x="4016" y="289"/>
                  </a:cubicBezTo>
                  <a:cubicBezTo>
                    <a:pt x="3830" y="83"/>
                    <a:pt x="3565" y="0"/>
                    <a:pt x="3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3" name="Google Shape;4123;p21"/>
            <p:cNvSpPr/>
            <p:nvPr/>
          </p:nvSpPr>
          <p:spPr>
            <a:xfrm>
              <a:off x="6553577" y="3819509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2" y="282"/>
                  </a:moveTo>
                  <a:cubicBezTo>
                    <a:pt x="4254" y="282"/>
                    <a:pt x="4355" y="317"/>
                    <a:pt x="4468" y="398"/>
                  </a:cubicBezTo>
                  <a:cubicBezTo>
                    <a:pt x="5155" y="879"/>
                    <a:pt x="4213" y="2195"/>
                    <a:pt x="3869" y="2637"/>
                  </a:cubicBezTo>
                  <a:cubicBezTo>
                    <a:pt x="3768" y="2762"/>
                    <a:pt x="3880" y="2826"/>
                    <a:pt x="4008" y="2826"/>
                  </a:cubicBezTo>
                  <a:cubicBezTo>
                    <a:pt x="4090" y="2826"/>
                    <a:pt x="4180" y="2799"/>
                    <a:pt x="4222" y="2745"/>
                  </a:cubicBezTo>
                  <a:cubicBezTo>
                    <a:pt x="4448" y="2460"/>
                    <a:pt x="4713" y="2195"/>
                    <a:pt x="5018" y="1999"/>
                  </a:cubicBezTo>
                  <a:cubicBezTo>
                    <a:pt x="5174" y="1894"/>
                    <a:pt x="5354" y="1801"/>
                    <a:pt x="5538" y="1801"/>
                  </a:cubicBezTo>
                  <a:cubicBezTo>
                    <a:pt x="5597" y="1801"/>
                    <a:pt x="5656" y="1811"/>
                    <a:pt x="5715" y="1832"/>
                  </a:cubicBezTo>
                  <a:cubicBezTo>
                    <a:pt x="5931" y="1920"/>
                    <a:pt x="6216" y="2234"/>
                    <a:pt x="6206" y="2480"/>
                  </a:cubicBezTo>
                  <a:cubicBezTo>
                    <a:pt x="6186" y="2882"/>
                    <a:pt x="5430" y="2990"/>
                    <a:pt x="5145" y="304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5" y="3186"/>
                    <a:pt x="3857" y="3453"/>
                    <a:pt x="4116" y="3453"/>
                  </a:cubicBezTo>
                  <a:cubicBezTo>
                    <a:pt x="4125" y="3453"/>
                    <a:pt x="4134" y="3453"/>
                    <a:pt x="4144" y="3452"/>
                  </a:cubicBezTo>
                  <a:cubicBezTo>
                    <a:pt x="4306" y="3441"/>
                    <a:pt x="4492" y="3431"/>
                    <a:pt x="4685" y="3431"/>
                  </a:cubicBezTo>
                  <a:cubicBezTo>
                    <a:pt x="5184" y="3431"/>
                    <a:pt x="5733" y="3499"/>
                    <a:pt x="6059" y="3796"/>
                  </a:cubicBezTo>
                  <a:cubicBezTo>
                    <a:pt x="6333" y="4041"/>
                    <a:pt x="6265" y="4660"/>
                    <a:pt x="5892" y="4777"/>
                  </a:cubicBezTo>
                  <a:cubicBezTo>
                    <a:pt x="5840" y="4794"/>
                    <a:pt x="5785" y="4802"/>
                    <a:pt x="5729" y="4802"/>
                  </a:cubicBezTo>
                  <a:cubicBezTo>
                    <a:pt x="5361" y="4802"/>
                    <a:pt x="4921" y="4474"/>
                    <a:pt x="4674" y="4287"/>
                  </a:cubicBezTo>
                  <a:cubicBezTo>
                    <a:pt x="4389" y="4090"/>
                    <a:pt x="4114" y="3854"/>
                    <a:pt x="3859" y="3609"/>
                  </a:cubicBezTo>
                  <a:cubicBezTo>
                    <a:pt x="3829" y="3579"/>
                    <a:pt x="3780" y="3566"/>
                    <a:pt x="3726" y="3566"/>
                  </a:cubicBezTo>
                  <a:cubicBezTo>
                    <a:pt x="3567" y="3566"/>
                    <a:pt x="3364" y="3676"/>
                    <a:pt x="3466" y="3786"/>
                  </a:cubicBezTo>
                  <a:cubicBezTo>
                    <a:pt x="3643" y="3992"/>
                    <a:pt x="3800" y="4218"/>
                    <a:pt x="3938" y="4453"/>
                  </a:cubicBezTo>
                  <a:cubicBezTo>
                    <a:pt x="4114" y="4748"/>
                    <a:pt x="4389" y="5278"/>
                    <a:pt x="4163" y="5612"/>
                  </a:cubicBezTo>
                  <a:cubicBezTo>
                    <a:pt x="4051" y="5768"/>
                    <a:pt x="3871" y="5838"/>
                    <a:pt x="3688" y="5838"/>
                  </a:cubicBezTo>
                  <a:cubicBezTo>
                    <a:pt x="3456" y="5838"/>
                    <a:pt x="3218" y="5726"/>
                    <a:pt x="3103" y="5534"/>
                  </a:cubicBezTo>
                  <a:cubicBezTo>
                    <a:pt x="2907" y="5209"/>
                    <a:pt x="2907" y="4758"/>
                    <a:pt x="2926" y="4385"/>
                  </a:cubicBezTo>
                  <a:cubicBezTo>
                    <a:pt x="2946" y="4120"/>
                    <a:pt x="2985" y="3845"/>
                    <a:pt x="3044" y="3580"/>
                  </a:cubicBezTo>
                  <a:cubicBezTo>
                    <a:pt x="3065" y="3492"/>
                    <a:pt x="3002" y="3459"/>
                    <a:pt x="2918" y="3459"/>
                  </a:cubicBezTo>
                  <a:cubicBezTo>
                    <a:pt x="2806" y="3459"/>
                    <a:pt x="2656" y="3518"/>
                    <a:pt x="2622" y="3580"/>
                  </a:cubicBezTo>
                  <a:cubicBezTo>
                    <a:pt x="2435" y="3904"/>
                    <a:pt x="2209" y="4228"/>
                    <a:pt x="1925" y="4473"/>
                  </a:cubicBezTo>
                  <a:cubicBezTo>
                    <a:pt x="1783" y="4599"/>
                    <a:pt x="1611" y="4724"/>
                    <a:pt x="1416" y="4724"/>
                  </a:cubicBezTo>
                  <a:cubicBezTo>
                    <a:pt x="1368" y="4724"/>
                    <a:pt x="1318" y="4717"/>
                    <a:pt x="1267" y="4699"/>
                  </a:cubicBezTo>
                  <a:cubicBezTo>
                    <a:pt x="1031" y="4620"/>
                    <a:pt x="776" y="4316"/>
                    <a:pt x="737" y="4051"/>
                  </a:cubicBezTo>
                  <a:cubicBezTo>
                    <a:pt x="648" y="3383"/>
                    <a:pt x="2033" y="3265"/>
                    <a:pt x="2484" y="3226"/>
                  </a:cubicBezTo>
                  <a:cubicBezTo>
                    <a:pt x="2702" y="3198"/>
                    <a:pt x="2820" y="2940"/>
                    <a:pt x="2562" y="2940"/>
                  </a:cubicBezTo>
                  <a:cubicBezTo>
                    <a:pt x="2553" y="2940"/>
                    <a:pt x="2544" y="2941"/>
                    <a:pt x="2534" y="2941"/>
                  </a:cubicBezTo>
                  <a:cubicBezTo>
                    <a:pt x="2426" y="2951"/>
                    <a:pt x="2318" y="2961"/>
                    <a:pt x="2209" y="2971"/>
                  </a:cubicBezTo>
                  <a:cubicBezTo>
                    <a:pt x="2096" y="2980"/>
                    <a:pt x="1970" y="2986"/>
                    <a:pt x="1841" y="2986"/>
                  </a:cubicBezTo>
                  <a:cubicBezTo>
                    <a:pt x="1257" y="2986"/>
                    <a:pt x="596" y="2863"/>
                    <a:pt x="580" y="2333"/>
                  </a:cubicBezTo>
                  <a:cubicBezTo>
                    <a:pt x="570" y="2146"/>
                    <a:pt x="658" y="1822"/>
                    <a:pt x="874" y="1783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52" y="2038"/>
                  </a:cubicBezTo>
                  <a:cubicBezTo>
                    <a:pt x="1856" y="2225"/>
                    <a:pt x="2151" y="2460"/>
                    <a:pt x="2406" y="2715"/>
                  </a:cubicBezTo>
                  <a:cubicBezTo>
                    <a:pt x="2438" y="2744"/>
                    <a:pt x="2486" y="2756"/>
                    <a:pt x="2539" y="2756"/>
                  </a:cubicBezTo>
                  <a:cubicBezTo>
                    <a:pt x="2649" y="2756"/>
                    <a:pt x="2778" y="2703"/>
                    <a:pt x="2818" y="2637"/>
                  </a:cubicBezTo>
                  <a:cubicBezTo>
                    <a:pt x="2838" y="2598"/>
                    <a:pt x="2838" y="2568"/>
                    <a:pt x="2808" y="2529"/>
                  </a:cubicBezTo>
                  <a:cubicBezTo>
                    <a:pt x="2602" y="2333"/>
                    <a:pt x="2416" y="2117"/>
                    <a:pt x="2249" y="1881"/>
                  </a:cubicBezTo>
                  <a:cubicBezTo>
                    <a:pt x="2092" y="1665"/>
                    <a:pt x="1660" y="1076"/>
                    <a:pt x="1954" y="820"/>
                  </a:cubicBezTo>
                  <a:cubicBezTo>
                    <a:pt x="2039" y="745"/>
                    <a:pt x="2178" y="714"/>
                    <a:pt x="2317" y="714"/>
                  </a:cubicBezTo>
                  <a:cubicBezTo>
                    <a:pt x="2451" y="714"/>
                    <a:pt x="2584" y="743"/>
                    <a:pt x="2671" y="791"/>
                  </a:cubicBezTo>
                  <a:cubicBezTo>
                    <a:pt x="2848" y="889"/>
                    <a:pt x="2936" y="1066"/>
                    <a:pt x="2985" y="1262"/>
                  </a:cubicBezTo>
                  <a:cubicBezTo>
                    <a:pt x="3015" y="1380"/>
                    <a:pt x="3024" y="1508"/>
                    <a:pt x="3024" y="1635"/>
                  </a:cubicBezTo>
                  <a:cubicBezTo>
                    <a:pt x="3005" y="1763"/>
                    <a:pt x="2985" y="1901"/>
                    <a:pt x="2985" y="2028"/>
                  </a:cubicBezTo>
                  <a:cubicBezTo>
                    <a:pt x="2981" y="2117"/>
                    <a:pt x="3047" y="2153"/>
                    <a:pt x="3129" y="2153"/>
                  </a:cubicBezTo>
                  <a:cubicBezTo>
                    <a:pt x="3246" y="2153"/>
                    <a:pt x="3394" y="2081"/>
                    <a:pt x="3417" y="1989"/>
                  </a:cubicBezTo>
                  <a:cubicBezTo>
                    <a:pt x="3447" y="1851"/>
                    <a:pt x="3456" y="1704"/>
                    <a:pt x="3456" y="1567"/>
                  </a:cubicBezTo>
                  <a:cubicBezTo>
                    <a:pt x="3537" y="1027"/>
                    <a:pt x="3743" y="282"/>
                    <a:pt x="4162" y="282"/>
                  </a:cubicBezTo>
                  <a:close/>
                  <a:moveTo>
                    <a:pt x="4241" y="0"/>
                  </a:moveTo>
                  <a:cubicBezTo>
                    <a:pt x="4164" y="0"/>
                    <a:pt x="4089" y="9"/>
                    <a:pt x="4016" y="25"/>
                  </a:cubicBezTo>
                  <a:cubicBezTo>
                    <a:pt x="3623" y="113"/>
                    <a:pt x="3388" y="438"/>
                    <a:pt x="3240" y="791"/>
                  </a:cubicBezTo>
                  <a:cubicBezTo>
                    <a:pt x="3123" y="624"/>
                    <a:pt x="2956" y="506"/>
                    <a:pt x="2710" y="457"/>
                  </a:cubicBezTo>
                  <a:cubicBezTo>
                    <a:pt x="2629" y="443"/>
                    <a:pt x="2537" y="435"/>
                    <a:pt x="2441" y="435"/>
                  </a:cubicBezTo>
                  <a:cubicBezTo>
                    <a:pt x="2075" y="435"/>
                    <a:pt x="1646" y="550"/>
                    <a:pt x="1483" y="870"/>
                  </a:cubicBezTo>
                  <a:cubicBezTo>
                    <a:pt x="1365" y="1105"/>
                    <a:pt x="1444" y="1380"/>
                    <a:pt x="1571" y="1616"/>
                  </a:cubicBezTo>
                  <a:cubicBezTo>
                    <a:pt x="1391" y="1540"/>
                    <a:pt x="1203" y="1492"/>
                    <a:pt x="1019" y="1492"/>
                  </a:cubicBezTo>
                  <a:cubicBezTo>
                    <a:pt x="893" y="1492"/>
                    <a:pt x="768" y="1515"/>
                    <a:pt x="648" y="1567"/>
                  </a:cubicBezTo>
                  <a:cubicBezTo>
                    <a:pt x="236" y="1734"/>
                    <a:pt x="0" y="2323"/>
                    <a:pt x="226" y="2725"/>
                  </a:cubicBezTo>
                  <a:cubicBezTo>
                    <a:pt x="403" y="3040"/>
                    <a:pt x="796" y="3157"/>
                    <a:pt x="1139" y="3206"/>
                  </a:cubicBezTo>
                  <a:cubicBezTo>
                    <a:pt x="864" y="3314"/>
                    <a:pt x="609" y="3472"/>
                    <a:pt x="432" y="3688"/>
                  </a:cubicBezTo>
                  <a:cubicBezTo>
                    <a:pt x="128" y="4090"/>
                    <a:pt x="422" y="4591"/>
                    <a:pt x="786" y="4846"/>
                  </a:cubicBezTo>
                  <a:cubicBezTo>
                    <a:pt x="951" y="4966"/>
                    <a:pt x="1129" y="5016"/>
                    <a:pt x="1307" y="5016"/>
                  </a:cubicBezTo>
                  <a:cubicBezTo>
                    <a:pt x="1627" y="5016"/>
                    <a:pt x="1948" y="4854"/>
                    <a:pt x="2200" y="4640"/>
                  </a:cubicBezTo>
                  <a:cubicBezTo>
                    <a:pt x="2298" y="4561"/>
                    <a:pt x="2396" y="4473"/>
                    <a:pt x="2484" y="4375"/>
                  </a:cubicBezTo>
                  <a:lnTo>
                    <a:pt x="2484" y="4375"/>
                  </a:lnTo>
                  <a:cubicBezTo>
                    <a:pt x="2426" y="4905"/>
                    <a:pt x="2475" y="5475"/>
                    <a:pt x="2789" y="5838"/>
                  </a:cubicBezTo>
                  <a:cubicBezTo>
                    <a:pt x="2973" y="6042"/>
                    <a:pt x="3236" y="6125"/>
                    <a:pt x="3507" y="6125"/>
                  </a:cubicBezTo>
                  <a:cubicBezTo>
                    <a:pt x="3769" y="6125"/>
                    <a:pt x="4039" y="6047"/>
                    <a:pt x="4252" y="5926"/>
                  </a:cubicBezTo>
                  <a:cubicBezTo>
                    <a:pt x="4733" y="5661"/>
                    <a:pt x="4743" y="5160"/>
                    <a:pt x="4556" y="4699"/>
                  </a:cubicBezTo>
                  <a:cubicBezTo>
                    <a:pt x="4546" y="4689"/>
                    <a:pt x="4546" y="4679"/>
                    <a:pt x="4537" y="4660"/>
                  </a:cubicBezTo>
                  <a:lnTo>
                    <a:pt x="4537" y="4660"/>
                  </a:lnTo>
                  <a:cubicBezTo>
                    <a:pt x="4868" y="4878"/>
                    <a:pt x="5266" y="5083"/>
                    <a:pt x="5664" y="5083"/>
                  </a:cubicBezTo>
                  <a:cubicBezTo>
                    <a:pt x="5750" y="5083"/>
                    <a:pt x="5836" y="5073"/>
                    <a:pt x="5921" y="5052"/>
                  </a:cubicBezTo>
                  <a:cubicBezTo>
                    <a:pt x="6392" y="4944"/>
                    <a:pt x="6795" y="4385"/>
                    <a:pt x="6638" y="3894"/>
                  </a:cubicBezTo>
                  <a:cubicBezTo>
                    <a:pt x="6500" y="3462"/>
                    <a:pt x="5970" y="3305"/>
                    <a:pt x="5558" y="3236"/>
                  </a:cubicBezTo>
                  <a:cubicBezTo>
                    <a:pt x="5872" y="3157"/>
                    <a:pt x="6186" y="3040"/>
                    <a:pt x="6422" y="2833"/>
                  </a:cubicBezTo>
                  <a:cubicBezTo>
                    <a:pt x="6805" y="2480"/>
                    <a:pt x="6599" y="2009"/>
                    <a:pt x="6235" y="1714"/>
                  </a:cubicBezTo>
                  <a:cubicBezTo>
                    <a:pt x="6060" y="1576"/>
                    <a:pt x="5859" y="1520"/>
                    <a:pt x="5654" y="1520"/>
                  </a:cubicBezTo>
                  <a:cubicBezTo>
                    <a:pt x="5378" y="1520"/>
                    <a:pt x="5093" y="1622"/>
                    <a:pt x="4851" y="1763"/>
                  </a:cubicBezTo>
                  <a:cubicBezTo>
                    <a:pt x="5028" y="1400"/>
                    <a:pt x="5204" y="968"/>
                    <a:pt x="5106" y="585"/>
                  </a:cubicBezTo>
                  <a:cubicBezTo>
                    <a:pt x="5008" y="201"/>
                    <a:pt x="4618" y="0"/>
                    <a:pt x="4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4" name="Google Shape;4124;p21"/>
            <p:cNvSpPr/>
            <p:nvPr/>
          </p:nvSpPr>
          <p:spPr>
            <a:xfrm>
              <a:off x="6893489" y="3810964"/>
              <a:ext cx="212231" cy="191086"/>
            </a:xfrm>
            <a:custGeom>
              <a:avLst/>
              <a:gdLst/>
              <a:ahLst/>
              <a:cxnLst/>
              <a:rect l="l" t="t" r="r" b="b"/>
              <a:pathLst>
                <a:path w="6805" h="6127" extrusionOk="0">
                  <a:moveTo>
                    <a:pt x="3125" y="285"/>
                  </a:moveTo>
                  <a:cubicBezTo>
                    <a:pt x="3355" y="285"/>
                    <a:pt x="3588" y="394"/>
                    <a:pt x="3702" y="584"/>
                  </a:cubicBezTo>
                  <a:cubicBezTo>
                    <a:pt x="3898" y="918"/>
                    <a:pt x="3898" y="1360"/>
                    <a:pt x="3879" y="1733"/>
                  </a:cubicBezTo>
                  <a:cubicBezTo>
                    <a:pt x="3859" y="2008"/>
                    <a:pt x="3820" y="2283"/>
                    <a:pt x="3761" y="2548"/>
                  </a:cubicBezTo>
                  <a:cubicBezTo>
                    <a:pt x="3740" y="2636"/>
                    <a:pt x="3803" y="2668"/>
                    <a:pt x="3887" y="2668"/>
                  </a:cubicBezTo>
                  <a:cubicBezTo>
                    <a:pt x="3999" y="2668"/>
                    <a:pt x="4149" y="2610"/>
                    <a:pt x="4183" y="2548"/>
                  </a:cubicBezTo>
                  <a:cubicBezTo>
                    <a:pt x="4360" y="2214"/>
                    <a:pt x="4595" y="1900"/>
                    <a:pt x="4880" y="1654"/>
                  </a:cubicBezTo>
                  <a:cubicBezTo>
                    <a:pt x="5023" y="1527"/>
                    <a:pt x="5198" y="1394"/>
                    <a:pt x="5389" y="1394"/>
                  </a:cubicBezTo>
                  <a:cubicBezTo>
                    <a:pt x="5435" y="1394"/>
                    <a:pt x="5481" y="1401"/>
                    <a:pt x="5528" y="1418"/>
                  </a:cubicBezTo>
                  <a:cubicBezTo>
                    <a:pt x="5774" y="1507"/>
                    <a:pt x="6029" y="1811"/>
                    <a:pt x="6068" y="2067"/>
                  </a:cubicBezTo>
                  <a:cubicBezTo>
                    <a:pt x="6157" y="2734"/>
                    <a:pt x="4772" y="2862"/>
                    <a:pt x="4321" y="2901"/>
                  </a:cubicBezTo>
                  <a:cubicBezTo>
                    <a:pt x="4102" y="2920"/>
                    <a:pt x="3985" y="3187"/>
                    <a:pt x="4243" y="3187"/>
                  </a:cubicBezTo>
                  <a:cubicBezTo>
                    <a:pt x="4252" y="3187"/>
                    <a:pt x="4262" y="3187"/>
                    <a:pt x="4271" y="3186"/>
                  </a:cubicBezTo>
                  <a:cubicBezTo>
                    <a:pt x="4379" y="3176"/>
                    <a:pt x="4487" y="3166"/>
                    <a:pt x="4595" y="3147"/>
                  </a:cubicBezTo>
                  <a:cubicBezTo>
                    <a:pt x="4702" y="3140"/>
                    <a:pt x="4818" y="3135"/>
                    <a:pt x="4938" y="3135"/>
                  </a:cubicBezTo>
                  <a:cubicBezTo>
                    <a:pt x="5529" y="3135"/>
                    <a:pt x="6209" y="3248"/>
                    <a:pt x="6225" y="3795"/>
                  </a:cubicBezTo>
                  <a:cubicBezTo>
                    <a:pt x="6225" y="3981"/>
                    <a:pt x="6147" y="4305"/>
                    <a:pt x="5931" y="4345"/>
                  </a:cubicBezTo>
                  <a:cubicBezTo>
                    <a:pt x="5911" y="4348"/>
                    <a:pt x="5890" y="4350"/>
                    <a:pt x="5869" y="4350"/>
                  </a:cubicBezTo>
                  <a:cubicBezTo>
                    <a:pt x="5663" y="4350"/>
                    <a:pt x="5414" y="4187"/>
                    <a:pt x="5253" y="4089"/>
                  </a:cubicBezTo>
                  <a:cubicBezTo>
                    <a:pt x="4949" y="3903"/>
                    <a:pt x="4654" y="3667"/>
                    <a:pt x="4399" y="3412"/>
                  </a:cubicBezTo>
                  <a:cubicBezTo>
                    <a:pt x="4367" y="3380"/>
                    <a:pt x="4319" y="3367"/>
                    <a:pt x="4266" y="3367"/>
                  </a:cubicBezTo>
                  <a:cubicBezTo>
                    <a:pt x="4156" y="3367"/>
                    <a:pt x="4027" y="3424"/>
                    <a:pt x="3987" y="3490"/>
                  </a:cubicBezTo>
                  <a:cubicBezTo>
                    <a:pt x="3967" y="3520"/>
                    <a:pt x="3967" y="3559"/>
                    <a:pt x="3997" y="3588"/>
                  </a:cubicBezTo>
                  <a:cubicBezTo>
                    <a:pt x="4203" y="3795"/>
                    <a:pt x="4389" y="4011"/>
                    <a:pt x="4556" y="4236"/>
                  </a:cubicBezTo>
                  <a:cubicBezTo>
                    <a:pt x="4713" y="4453"/>
                    <a:pt x="5145" y="5042"/>
                    <a:pt x="4851" y="5307"/>
                  </a:cubicBezTo>
                  <a:cubicBezTo>
                    <a:pt x="4769" y="5379"/>
                    <a:pt x="4638" y="5409"/>
                    <a:pt x="4504" y="5409"/>
                  </a:cubicBezTo>
                  <a:cubicBezTo>
                    <a:pt x="4365" y="5409"/>
                    <a:pt x="4224" y="5376"/>
                    <a:pt x="4134" y="5326"/>
                  </a:cubicBezTo>
                  <a:cubicBezTo>
                    <a:pt x="3957" y="5238"/>
                    <a:pt x="3869" y="5051"/>
                    <a:pt x="3820" y="4865"/>
                  </a:cubicBezTo>
                  <a:cubicBezTo>
                    <a:pt x="3790" y="4747"/>
                    <a:pt x="3781" y="4619"/>
                    <a:pt x="3781" y="4492"/>
                  </a:cubicBezTo>
                  <a:cubicBezTo>
                    <a:pt x="3800" y="4364"/>
                    <a:pt x="3820" y="4227"/>
                    <a:pt x="3820" y="4099"/>
                  </a:cubicBezTo>
                  <a:cubicBezTo>
                    <a:pt x="3824" y="4008"/>
                    <a:pt x="3755" y="3971"/>
                    <a:pt x="3671" y="3971"/>
                  </a:cubicBezTo>
                  <a:cubicBezTo>
                    <a:pt x="3555" y="3971"/>
                    <a:pt x="3411" y="4042"/>
                    <a:pt x="3388" y="4138"/>
                  </a:cubicBezTo>
                  <a:cubicBezTo>
                    <a:pt x="3358" y="4276"/>
                    <a:pt x="3339" y="4413"/>
                    <a:pt x="3339" y="4561"/>
                  </a:cubicBezTo>
                  <a:cubicBezTo>
                    <a:pt x="3258" y="5100"/>
                    <a:pt x="3059" y="5836"/>
                    <a:pt x="2639" y="5836"/>
                  </a:cubicBezTo>
                  <a:cubicBezTo>
                    <a:pt x="2546" y="5836"/>
                    <a:pt x="2443" y="5801"/>
                    <a:pt x="2327" y="5719"/>
                  </a:cubicBezTo>
                  <a:cubicBezTo>
                    <a:pt x="1650" y="5238"/>
                    <a:pt x="2583" y="3932"/>
                    <a:pt x="2936" y="3490"/>
                  </a:cubicBezTo>
                  <a:cubicBezTo>
                    <a:pt x="3036" y="3361"/>
                    <a:pt x="2929" y="3299"/>
                    <a:pt x="2803" y="3299"/>
                  </a:cubicBezTo>
                  <a:cubicBezTo>
                    <a:pt x="2719" y="3299"/>
                    <a:pt x="2626" y="3327"/>
                    <a:pt x="2583" y="3382"/>
                  </a:cubicBezTo>
                  <a:cubicBezTo>
                    <a:pt x="2357" y="3667"/>
                    <a:pt x="2092" y="3932"/>
                    <a:pt x="1787" y="4128"/>
                  </a:cubicBezTo>
                  <a:cubicBezTo>
                    <a:pt x="1632" y="4224"/>
                    <a:pt x="1455" y="4320"/>
                    <a:pt x="1272" y="4320"/>
                  </a:cubicBezTo>
                  <a:cubicBezTo>
                    <a:pt x="1212" y="4320"/>
                    <a:pt x="1151" y="4310"/>
                    <a:pt x="1090" y="4286"/>
                  </a:cubicBezTo>
                  <a:cubicBezTo>
                    <a:pt x="874" y="4207"/>
                    <a:pt x="589" y="3893"/>
                    <a:pt x="599" y="3647"/>
                  </a:cubicBezTo>
                  <a:cubicBezTo>
                    <a:pt x="619" y="3245"/>
                    <a:pt x="1365" y="3127"/>
                    <a:pt x="1660" y="3068"/>
                  </a:cubicBezTo>
                  <a:cubicBezTo>
                    <a:pt x="1974" y="3009"/>
                    <a:pt x="2288" y="2970"/>
                    <a:pt x="2612" y="2950"/>
                  </a:cubicBezTo>
                  <a:cubicBezTo>
                    <a:pt x="2830" y="2931"/>
                    <a:pt x="2948" y="2665"/>
                    <a:pt x="2680" y="2665"/>
                  </a:cubicBezTo>
                  <a:cubicBezTo>
                    <a:pt x="2671" y="2665"/>
                    <a:pt x="2661" y="2665"/>
                    <a:pt x="2651" y="2665"/>
                  </a:cubicBezTo>
                  <a:cubicBezTo>
                    <a:pt x="2488" y="2680"/>
                    <a:pt x="2299" y="2691"/>
                    <a:pt x="2102" y="2691"/>
                  </a:cubicBezTo>
                  <a:cubicBezTo>
                    <a:pt x="1611" y="2691"/>
                    <a:pt x="1069" y="2619"/>
                    <a:pt x="746" y="2332"/>
                  </a:cubicBezTo>
                  <a:cubicBezTo>
                    <a:pt x="472" y="2086"/>
                    <a:pt x="540" y="1458"/>
                    <a:pt x="913" y="1340"/>
                  </a:cubicBezTo>
                  <a:cubicBezTo>
                    <a:pt x="962" y="1325"/>
                    <a:pt x="1013" y="1319"/>
                    <a:pt x="1065" y="1319"/>
                  </a:cubicBezTo>
                  <a:cubicBezTo>
                    <a:pt x="1436" y="1319"/>
                    <a:pt x="1881" y="1650"/>
                    <a:pt x="2131" y="1831"/>
                  </a:cubicBezTo>
                  <a:cubicBezTo>
                    <a:pt x="2416" y="2037"/>
                    <a:pt x="2691" y="2263"/>
                    <a:pt x="2946" y="2518"/>
                  </a:cubicBezTo>
                  <a:cubicBezTo>
                    <a:pt x="2976" y="2548"/>
                    <a:pt x="3024" y="2561"/>
                    <a:pt x="3078" y="2561"/>
                  </a:cubicBezTo>
                  <a:cubicBezTo>
                    <a:pt x="3237" y="2561"/>
                    <a:pt x="3441" y="2449"/>
                    <a:pt x="3339" y="2332"/>
                  </a:cubicBezTo>
                  <a:cubicBezTo>
                    <a:pt x="3162" y="2125"/>
                    <a:pt x="3005" y="1900"/>
                    <a:pt x="2867" y="1674"/>
                  </a:cubicBezTo>
                  <a:cubicBezTo>
                    <a:pt x="2691" y="1369"/>
                    <a:pt x="2406" y="849"/>
                    <a:pt x="2642" y="515"/>
                  </a:cubicBezTo>
                  <a:cubicBezTo>
                    <a:pt x="2756" y="357"/>
                    <a:pt x="2939" y="285"/>
                    <a:pt x="3125" y="285"/>
                  </a:cubicBezTo>
                  <a:close/>
                  <a:moveTo>
                    <a:pt x="3288" y="1"/>
                  </a:moveTo>
                  <a:cubicBezTo>
                    <a:pt x="3026" y="1"/>
                    <a:pt x="2759" y="76"/>
                    <a:pt x="2553" y="191"/>
                  </a:cubicBezTo>
                  <a:cubicBezTo>
                    <a:pt x="2072" y="466"/>
                    <a:pt x="2062" y="967"/>
                    <a:pt x="2249" y="1418"/>
                  </a:cubicBezTo>
                  <a:cubicBezTo>
                    <a:pt x="2259" y="1438"/>
                    <a:pt x="2259" y="1448"/>
                    <a:pt x="2268" y="1458"/>
                  </a:cubicBezTo>
                  <a:cubicBezTo>
                    <a:pt x="1926" y="1238"/>
                    <a:pt x="1530" y="1038"/>
                    <a:pt x="1130" y="1038"/>
                  </a:cubicBezTo>
                  <a:cubicBezTo>
                    <a:pt x="1048" y="1038"/>
                    <a:pt x="966" y="1047"/>
                    <a:pt x="884" y="1065"/>
                  </a:cubicBezTo>
                  <a:cubicBezTo>
                    <a:pt x="413" y="1183"/>
                    <a:pt x="10" y="1733"/>
                    <a:pt x="167" y="2233"/>
                  </a:cubicBezTo>
                  <a:cubicBezTo>
                    <a:pt x="305" y="2665"/>
                    <a:pt x="835" y="2813"/>
                    <a:pt x="1247" y="2891"/>
                  </a:cubicBezTo>
                  <a:cubicBezTo>
                    <a:pt x="933" y="2970"/>
                    <a:pt x="619" y="3088"/>
                    <a:pt x="383" y="3294"/>
                  </a:cubicBezTo>
                  <a:cubicBezTo>
                    <a:pt x="0" y="3638"/>
                    <a:pt x="206" y="4119"/>
                    <a:pt x="570" y="4403"/>
                  </a:cubicBezTo>
                  <a:cubicBezTo>
                    <a:pt x="747" y="4547"/>
                    <a:pt x="951" y="4605"/>
                    <a:pt x="1158" y="4605"/>
                  </a:cubicBezTo>
                  <a:cubicBezTo>
                    <a:pt x="1432" y="4605"/>
                    <a:pt x="1714" y="4504"/>
                    <a:pt x="1954" y="4364"/>
                  </a:cubicBezTo>
                  <a:lnTo>
                    <a:pt x="1954" y="4364"/>
                  </a:lnTo>
                  <a:cubicBezTo>
                    <a:pt x="1768" y="4718"/>
                    <a:pt x="1601" y="5150"/>
                    <a:pt x="1699" y="5542"/>
                  </a:cubicBezTo>
                  <a:cubicBezTo>
                    <a:pt x="1797" y="5920"/>
                    <a:pt x="2191" y="6126"/>
                    <a:pt x="2564" y="6126"/>
                  </a:cubicBezTo>
                  <a:cubicBezTo>
                    <a:pt x="2637" y="6126"/>
                    <a:pt x="2710" y="6118"/>
                    <a:pt x="2779" y="6102"/>
                  </a:cubicBezTo>
                  <a:cubicBezTo>
                    <a:pt x="3182" y="6014"/>
                    <a:pt x="3417" y="5690"/>
                    <a:pt x="3565" y="5336"/>
                  </a:cubicBezTo>
                  <a:cubicBezTo>
                    <a:pt x="3682" y="5493"/>
                    <a:pt x="3849" y="5621"/>
                    <a:pt x="4095" y="5670"/>
                  </a:cubicBezTo>
                  <a:cubicBezTo>
                    <a:pt x="4176" y="5684"/>
                    <a:pt x="4268" y="5692"/>
                    <a:pt x="4364" y="5692"/>
                  </a:cubicBezTo>
                  <a:cubicBezTo>
                    <a:pt x="4730" y="5692"/>
                    <a:pt x="5159" y="5577"/>
                    <a:pt x="5322" y="5258"/>
                  </a:cubicBezTo>
                  <a:cubicBezTo>
                    <a:pt x="5440" y="5022"/>
                    <a:pt x="5352" y="4747"/>
                    <a:pt x="5234" y="4511"/>
                  </a:cubicBezTo>
                  <a:lnTo>
                    <a:pt x="5234" y="4511"/>
                  </a:lnTo>
                  <a:cubicBezTo>
                    <a:pt x="5414" y="4587"/>
                    <a:pt x="5602" y="4635"/>
                    <a:pt x="5786" y="4635"/>
                  </a:cubicBezTo>
                  <a:cubicBezTo>
                    <a:pt x="5912" y="4635"/>
                    <a:pt x="6037" y="4612"/>
                    <a:pt x="6157" y="4561"/>
                  </a:cubicBezTo>
                  <a:cubicBezTo>
                    <a:pt x="6569" y="4394"/>
                    <a:pt x="6805" y="3795"/>
                    <a:pt x="6579" y="3402"/>
                  </a:cubicBezTo>
                  <a:cubicBezTo>
                    <a:pt x="6402" y="3088"/>
                    <a:pt x="6009" y="2970"/>
                    <a:pt x="5656" y="2911"/>
                  </a:cubicBezTo>
                  <a:cubicBezTo>
                    <a:pt x="5941" y="2803"/>
                    <a:pt x="6196" y="2656"/>
                    <a:pt x="6363" y="2440"/>
                  </a:cubicBezTo>
                  <a:cubicBezTo>
                    <a:pt x="6677" y="2037"/>
                    <a:pt x="6383" y="1526"/>
                    <a:pt x="6019" y="1271"/>
                  </a:cubicBezTo>
                  <a:cubicBezTo>
                    <a:pt x="5856" y="1157"/>
                    <a:pt x="5681" y="1109"/>
                    <a:pt x="5505" y="1109"/>
                  </a:cubicBezTo>
                  <a:cubicBezTo>
                    <a:pt x="5182" y="1109"/>
                    <a:pt x="4856" y="1271"/>
                    <a:pt x="4595" y="1487"/>
                  </a:cubicBezTo>
                  <a:cubicBezTo>
                    <a:pt x="4507" y="1566"/>
                    <a:pt x="4409" y="1654"/>
                    <a:pt x="4321" y="1752"/>
                  </a:cubicBezTo>
                  <a:cubicBezTo>
                    <a:pt x="4370" y="1222"/>
                    <a:pt x="4330" y="653"/>
                    <a:pt x="4016" y="289"/>
                  </a:cubicBezTo>
                  <a:cubicBezTo>
                    <a:pt x="3830" y="83"/>
                    <a:pt x="3562" y="1"/>
                    <a:pt x="3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5" name="Google Shape;4125;p21"/>
            <p:cNvSpPr/>
            <p:nvPr/>
          </p:nvSpPr>
          <p:spPr>
            <a:xfrm>
              <a:off x="7232778" y="3819509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69" y="282"/>
                  </a:moveTo>
                  <a:cubicBezTo>
                    <a:pt x="4261" y="282"/>
                    <a:pt x="4364" y="317"/>
                    <a:pt x="4478" y="398"/>
                  </a:cubicBezTo>
                  <a:cubicBezTo>
                    <a:pt x="5156" y="879"/>
                    <a:pt x="4223" y="2195"/>
                    <a:pt x="3869" y="2637"/>
                  </a:cubicBezTo>
                  <a:cubicBezTo>
                    <a:pt x="3768" y="2762"/>
                    <a:pt x="3880" y="2826"/>
                    <a:pt x="4008" y="2826"/>
                  </a:cubicBezTo>
                  <a:cubicBezTo>
                    <a:pt x="4091" y="2826"/>
                    <a:pt x="4180" y="2799"/>
                    <a:pt x="4223" y="2745"/>
                  </a:cubicBezTo>
                  <a:cubicBezTo>
                    <a:pt x="4449" y="2460"/>
                    <a:pt x="4723" y="2195"/>
                    <a:pt x="5018" y="1999"/>
                  </a:cubicBezTo>
                  <a:cubicBezTo>
                    <a:pt x="5175" y="1894"/>
                    <a:pt x="5354" y="1801"/>
                    <a:pt x="5539" y="1801"/>
                  </a:cubicBezTo>
                  <a:cubicBezTo>
                    <a:pt x="5597" y="1801"/>
                    <a:pt x="5656" y="1811"/>
                    <a:pt x="5715" y="1832"/>
                  </a:cubicBezTo>
                  <a:cubicBezTo>
                    <a:pt x="5931" y="1920"/>
                    <a:pt x="6216" y="2234"/>
                    <a:pt x="6206" y="2480"/>
                  </a:cubicBezTo>
                  <a:cubicBezTo>
                    <a:pt x="6187" y="2882"/>
                    <a:pt x="5440" y="2990"/>
                    <a:pt x="5146" y="304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5" y="3186"/>
                    <a:pt x="3858" y="3453"/>
                    <a:pt x="4125" y="3453"/>
                  </a:cubicBezTo>
                  <a:cubicBezTo>
                    <a:pt x="4134" y="3453"/>
                    <a:pt x="4144" y="3453"/>
                    <a:pt x="4154" y="3452"/>
                  </a:cubicBezTo>
                  <a:cubicBezTo>
                    <a:pt x="4313" y="3441"/>
                    <a:pt x="4497" y="3431"/>
                    <a:pt x="4689" y="3431"/>
                  </a:cubicBezTo>
                  <a:cubicBezTo>
                    <a:pt x="5184" y="3431"/>
                    <a:pt x="5733" y="3499"/>
                    <a:pt x="6059" y="3796"/>
                  </a:cubicBezTo>
                  <a:cubicBezTo>
                    <a:pt x="6334" y="4041"/>
                    <a:pt x="6265" y="4660"/>
                    <a:pt x="5892" y="4777"/>
                  </a:cubicBezTo>
                  <a:cubicBezTo>
                    <a:pt x="5841" y="4794"/>
                    <a:pt x="5788" y="4802"/>
                    <a:pt x="5732" y="4802"/>
                  </a:cubicBezTo>
                  <a:cubicBezTo>
                    <a:pt x="5368" y="4802"/>
                    <a:pt x="4922" y="4474"/>
                    <a:pt x="4674" y="4287"/>
                  </a:cubicBezTo>
                  <a:cubicBezTo>
                    <a:pt x="4390" y="4090"/>
                    <a:pt x="4115" y="3854"/>
                    <a:pt x="3869" y="3609"/>
                  </a:cubicBezTo>
                  <a:cubicBezTo>
                    <a:pt x="3839" y="3579"/>
                    <a:pt x="3789" y="3566"/>
                    <a:pt x="3734" y="3566"/>
                  </a:cubicBezTo>
                  <a:cubicBezTo>
                    <a:pt x="3573" y="3566"/>
                    <a:pt x="3364" y="3676"/>
                    <a:pt x="3467" y="3786"/>
                  </a:cubicBezTo>
                  <a:cubicBezTo>
                    <a:pt x="3643" y="3992"/>
                    <a:pt x="3801" y="4218"/>
                    <a:pt x="3948" y="4453"/>
                  </a:cubicBezTo>
                  <a:cubicBezTo>
                    <a:pt x="4115" y="4748"/>
                    <a:pt x="4399" y="5278"/>
                    <a:pt x="4164" y="5612"/>
                  </a:cubicBezTo>
                  <a:cubicBezTo>
                    <a:pt x="4051" y="5768"/>
                    <a:pt x="3874" y="5838"/>
                    <a:pt x="3693" y="5838"/>
                  </a:cubicBezTo>
                  <a:cubicBezTo>
                    <a:pt x="3463" y="5838"/>
                    <a:pt x="3228" y="5726"/>
                    <a:pt x="3113" y="5534"/>
                  </a:cubicBezTo>
                  <a:cubicBezTo>
                    <a:pt x="2907" y="5209"/>
                    <a:pt x="2907" y="4758"/>
                    <a:pt x="2936" y="4385"/>
                  </a:cubicBezTo>
                  <a:cubicBezTo>
                    <a:pt x="2946" y="4120"/>
                    <a:pt x="2986" y="3845"/>
                    <a:pt x="3044" y="3580"/>
                  </a:cubicBezTo>
                  <a:cubicBezTo>
                    <a:pt x="3065" y="3492"/>
                    <a:pt x="3002" y="3459"/>
                    <a:pt x="2918" y="3459"/>
                  </a:cubicBezTo>
                  <a:cubicBezTo>
                    <a:pt x="2806" y="3459"/>
                    <a:pt x="2656" y="3518"/>
                    <a:pt x="2622" y="3580"/>
                  </a:cubicBezTo>
                  <a:cubicBezTo>
                    <a:pt x="2446" y="3904"/>
                    <a:pt x="2210" y="4228"/>
                    <a:pt x="1925" y="4473"/>
                  </a:cubicBezTo>
                  <a:cubicBezTo>
                    <a:pt x="1784" y="4599"/>
                    <a:pt x="1611" y="4724"/>
                    <a:pt x="1422" y="4724"/>
                  </a:cubicBezTo>
                  <a:cubicBezTo>
                    <a:pt x="1374" y="4724"/>
                    <a:pt x="1326" y="4717"/>
                    <a:pt x="1277" y="4699"/>
                  </a:cubicBezTo>
                  <a:cubicBezTo>
                    <a:pt x="1032" y="4620"/>
                    <a:pt x="776" y="4316"/>
                    <a:pt x="737" y="4051"/>
                  </a:cubicBezTo>
                  <a:cubicBezTo>
                    <a:pt x="649" y="3383"/>
                    <a:pt x="2043" y="3265"/>
                    <a:pt x="2485" y="3226"/>
                  </a:cubicBezTo>
                  <a:cubicBezTo>
                    <a:pt x="2703" y="3198"/>
                    <a:pt x="2820" y="2940"/>
                    <a:pt x="2563" y="2940"/>
                  </a:cubicBezTo>
                  <a:cubicBezTo>
                    <a:pt x="2554" y="2940"/>
                    <a:pt x="2544" y="2941"/>
                    <a:pt x="2534" y="2941"/>
                  </a:cubicBezTo>
                  <a:cubicBezTo>
                    <a:pt x="2436" y="2951"/>
                    <a:pt x="2318" y="2961"/>
                    <a:pt x="2210" y="2971"/>
                  </a:cubicBezTo>
                  <a:cubicBezTo>
                    <a:pt x="2096" y="2980"/>
                    <a:pt x="1971" y="2986"/>
                    <a:pt x="1841" y="2986"/>
                  </a:cubicBezTo>
                  <a:cubicBezTo>
                    <a:pt x="1257" y="2986"/>
                    <a:pt x="596" y="2863"/>
                    <a:pt x="580" y="2333"/>
                  </a:cubicBezTo>
                  <a:cubicBezTo>
                    <a:pt x="580" y="2146"/>
                    <a:pt x="658" y="1822"/>
                    <a:pt x="874" y="1783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2" y="1777"/>
                    <a:pt x="1392" y="1940"/>
                    <a:pt x="1552" y="2038"/>
                  </a:cubicBezTo>
                  <a:cubicBezTo>
                    <a:pt x="1856" y="2225"/>
                    <a:pt x="2151" y="2460"/>
                    <a:pt x="2406" y="2715"/>
                  </a:cubicBezTo>
                  <a:cubicBezTo>
                    <a:pt x="2438" y="2744"/>
                    <a:pt x="2486" y="2756"/>
                    <a:pt x="2539" y="2756"/>
                  </a:cubicBezTo>
                  <a:cubicBezTo>
                    <a:pt x="2649" y="2756"/>
                    <a:pt x="2779" y="2703"/>
                    <a:pt x="2819" y="2637"/>
                  </a:cubicBezTo>
                  <a:cubicBezTo>
                    <a:pt x="2838" y="2607"/>
                    <a:pt x="2838" y="2568"/>
                    <a:pt x="2809" y="2529"/>
                  </a:cubicBezTo>
                  <a:cubicBezTo>
                    <a:pt x="2603" y="2333"/>
                    <a:pt x="2416" y="2117"/>
                    <a:pt x="2259" y="1881"/>
                  </a:cubicBezTo>
                  <a:cubicBezTo>
                    <a:pt x="2092" y="1665"/>
                    <a:pt x="1660" y="1076"/>
                    <a:pt x="1955" y="820"/>
                  </a:cubicBezTo>
                  <a:cubicBezTo>
                    <a:pt x="2040" y="745"/>
                    <a:pt x="2178" y="714"/>
                    <a:pt x="2317" y="714"/>
                  </a:cubicBezTo>
                  <a:cubicBezTo>
                    <a:pt x="2451" y="714"/>
                    <a:pt x="2585" y="743"/>
                    <a:pt x="2671" y="791"/>
                  </a:cubicBezTo>
                  <a:cubicBezTo>
                    <a:pt x="2848" y="889"/>
                    <a:pt x="2946" y="1066"/>
                    <a:pt x="2986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6" y="1901"/>
                    <a:pt x="2986" y="2028"/>
                  </a:cubicBezTo>
                  <a:cubicBezTo>
                    <a:pt x="2981" y="2117"/>
                    <a:pt x="3049" y="2153"/>
                    <a:pt x="3133" y="2153"/>
                  </a:cubicBezTo>
                  <a:cubicBezTo>
                    <a:pt x="3251" y="2153"/>
                    <a:pt x="3400" y="2081"/>
                    <a:pt x="3418" y="1989"/>
                  </a:cubicBezTo>
                  <a:cubicBezTo>
                    <a:pt x="3447" y="1851"/>
                    <a:pt x="3467" y="1704"/>
                    <a:pt x="3467" y="1567"/>
                  </a:cubicBezTo>
                  <a:cubicBezTo>
                    <a:pt x="3547" y="1027"/>
                    <a:pt x="3747" y="282"/>
                    <a:pt x="4169" y="282"/>
                  </a:cubicBezTo>
                  <a:close/>
                  <a:moveTo>
                    <a:pt x="4247" y="0"/>
                  </a:moveTo>
                  <a:cubicBezTo>
                    <a:pt x="4172" y="0"/>
                    <a:pt x="4097" y="9"/>
                    <a:pt x="4026" y="25"/>
                  </a:cubicBezTo>
                  <a:cubicBezTo>
                    <a:pt x="3624" y="113"/>
                    <a:pt x="3398" y="438"/>
                    <a:pt x="3241" y="791"/>
                  </a:cubicBezTo>
                  <a:cubicBezTo>
                    <a:pt x="3123" y="624"/>
                    <a:pt x="2956" y="506"/>
                    <a:pt x="2711" y="457"/>
                  </a:cubicBezTo>
                  <a:cubicBezTo>
                    <a:pt x="2629" y="443"/>
                    <a:pt x="2537" y="435"/>
                    <a:pt x="2442" y="435"/>
                  </a:cubicBezTo>
                  <a:cubicBezTo>
                    <a:pt x="2076" y="435"/>
                    <a:pt x="1649" y="550"/>
                    <a:pt x="1493" y="870"/>
                  </a:cubicBezTo>
                  <a:cubicBezTo>
                    <a:pt x="1365" y="1105"/>
                    <a:pt x="1454" y="1380"/>
                    <a:pt x="1572" y="1616"/>
                  </a:cubicBezTo>
                  <a:cubicBezTo>
                    <a:pt x="1391" y="1540"/>
                    <a:pt x="1207" y="1492"/>
                    <a:pt x="1024" y="1492"/>
                  </a:cubicBezTo>
                  <a:cubicBezTo>
                    <a:pt x="898" y="1492"/>
                    <a:pt x="773" y="1515"/>
                    <a:pt x="649" y="1567"/>
                  </a:cubicBezTo>
                  <a:cubicBezTo>
                    <a:pt x="246" y="1734"/>
                    <a:pt x="1" y="2323"/>
                    <a:pt x="236" y="2725"/>
                  </a:cubicBezTo>
                  <a:cubicBezTo>
                    <a:pt x="413" y="3040"/>
                    <a:pt x="796" y="3157"/>
                    <a:pt x="1149" y="3206"/>
                  </a:cubicBezTo>
                  <a:cubicBezTo>
                    <a:pt x="865" y="3314"/>
                    <a:pt x="609" y="3472"/>
                    <a:pt x="442" y="3688"/>
                  </a:cubicBezTo>
                  <a:cubicBezTo>
                    <a:pt x="128" y="4090"/>
                    <a:pt x="423" y="4591"/>
                    <a:pt x="786" y="4846"/>
                  </a:cubicBezTo>
                  <a:cubicBezTo>
                    <a:pt x="951" y="4966"/>
                    <a:pt x="1130" y="5016"/>
                    <a:pt x="1310" y="5016"/>
                  </a:cubicBezTo>
                  <a:cubicBezTo>
                    <a:pt x="1633" y="5016"/>
                    <a:pt x="1958" y="4854"/>
                    <a:pt x="2210" y="4640"/>
                  </a:cubicBezTo>
                  <a:cubicBezTo>
                    <a:pt x="2308" y="4561"/>
                    <a:pt x="2396" y="4473"/>
                    <a:pt x="2485" y="4375"/>
                  </a:cubicBezTo>
                  <a:lnTo>
                    <a:pt x="2485" y="4375"/>
                  </a:lnTo>
                  <a:cubicBezTo>
                    <a:pt x="2436" y="4905"/>
                    <a:pt x="2475" y="5475"/>
                    <a:pt x="2799" y="5838"/>
                  </a:cubicBezTo>
                  <a:cubicBezTo>
                    <a:pt x="2978" y="6042"/>
                    <a:pt x="3241" y="6125"/>
                    <a:pt x="3513" y="6125"/>
                  </a:cubicBezTo>
                  <a:cubicBezTo>
                    <a:pt x="3777" y="6125"/>
                    <a:pt x="4049" y="6047"/>
                    <a:pt x="4262" y="5926"/>
                  </a:cubicBezTo>
                  <a:cubicBezTo>
                    <a:pt x="4733" y="5661"/>
                    <a:pt x="4743" y="5160"/>
                    <a:pt x="4557" y="4699"/>
                  </a:cubicBezTo>
                  <a:cubicBezTo>
                    <a:pt x="4557" y="4689"/>
                    <a:pt x="4547" y="4679"/>
                    <a:pt x="4537" y="4660"/>
                  </a:cubicBezTo>
                  <a:lnTo>
                    <a:pt x="4537" y="4660"/>
                  </a:lnTo>
                  <a:cubicBezTo>
                    <a:pt x="4876" y="4878"/>
                    <a:pt x="5269" y="5083"/>
                    <a:pt x="5666" y="5083"/>
                  </a:cubicBezTo>
                  <a:cubicBezTo>
                    <a:pt x="5751" y="5083"/>
                    <a:pt x="5836" y="5073"/>
                    <a:pt x="5921" y="5052"/>
                  </a:cubicBezTo>
                  <a:cubicBezTo>
                    <a:pt x="6403" y="4944"/>
                    <a:pt x="6805" y="4385"/>
                    <a:pt x="6638" y="3894"/>
                  </a:cubicBezTo>
                  <a:cubicBezTo>
                    <a:pt x="6501" y="3462"/>
                    <a:pt x="5970" y="3305"/>
                    <a:pt x="5558" y="3236"/>
                  </a:cubicBezTo>
                  <a:cubicBezTo>
                    <a:pt x="5872" y="3157"/>
                    <a:pt x="6187" y="3040"/>
                    <a:pt x="6422" y="2833"/>
                  </a:cubicBezTo>
                  <a:cubicBezTo>
                    <a:pt x="6805" y="2480"/>
                    <a:pt x="6599" y="2009"/>
                    <a:pt x="6245" y="1714"/>
                  </a:cubicBezTo>
                  <a:cubicBezTo>
                    <a:pt x="6066" y="1576"/>
                    <a:pt x="5863" y="1520"/>
                    <a:pt x="5657" y="1520"/>
                  </a:cubicBezTo>
                  <a:cubicBezTo>
                    <a:pt x="5378" y="1520"/>
                    <a:pt x="5094" y="1622"/>
                    <a:pt x="4851" y="1763"/>
                  </a:cubicBezTo>
                  <a:cubicBezTo>
                    <a:pt x="5038" y="1400"/>
                    <a:pt x="5205" y="968"/>
                    <a:pt x="5106" y="585"/>
                  </a:cubicBezTo>
                  <a:cubicBezTo>
                    <a:pt x="5017" y="201"/>
                    <a:pt x="4621" y="0"/>
                    <a:pt x="42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6" name="Google Shape;4126;p21"/>
            <p:cNvSpPr/>
            <p:nvPr/>
          </p:nvSpPr>
          <p:spPr>
            <a:xfrm>
              <a:off x="7572691" y="3810964"/>
              <a:ext cx="212262" cy="191086"/>
            </a:xfrm>
            <a:custGeom>
              <a:avLst/>
              <a:gdLst/>
              <a:ahLst/>
              <a:cxnLst/>
              <a:rect l="l" t="t" r="r" b="b"/>
              <a:pathLst>
                <a:path w="6806" h="6127" extrusionOk="0">
                  <a:moveTo>
                    <a:pt x="3127" y="285"/>
                  </a:moveTo>
                  <a:cubicBezTo>
                    <a:pt x="3355" y="285"/>
                    <a:pt x="3588" y="394"/>
                    <a:pt x="3702" y="584"/>
                  </a:cubicBezTo>
                  <a:cubicBezTo>
                    <a:pt x="3899" y="918"/>
                    <a:pt x="3899" y="1360"/>
                    <a:pt x="3879" y="1733"/>
                  </a:cubicBezTo>
                  <a:cubicBezTo>
                    <a:pt x="3859" y="2008"/>
                    <a:pt x="3830" y="2283"/>
                    <a:pt x="3761" y="2548"/>
                  </a:cubicBezTo>
                  <a:cubicBezTo>
                    <a:pt x="3740" y="2636"/>
                    <a:pt x="3803" y="2668"/>
                    <a:pt x="3887" y="2668"/>
                  </a:cubicBezTo>
                  <a:cubicBezTo>
                    <a:pt x="4000" y="2668"/>
                    <a:pt x="4150" y="2610"/>
                    <a:pt x="4183" y="2548"/>
                  </a:cubicBezTo>
                  <a:cubicBezTo>
                    <a:pt x="4370" y="2214"/>
                    <a:pt x="4596" y="1900"/>
                    <a:pt x="4881" y="1654"/>
                  </a:cubicBezTo>
                  <a:cubicBezTo>
                    <a:pt x="5023" y="1527"/>
                    <a:pt x="5198" y="1394"/>
                    <a:pt x="5395" y="1394"/>
                  </a:cubicBezTo>
                  <a:cubicBezTo>
                    <a:pt x="5441" y="1394"/>
                    <a:pt x="5489" y="1401"/>
                    <a:pt x="5538" y="1418"/>
                  </a:cubicBezTo>
                  <a:cubicBezTo>
                    <a:pt x="5774" y="1507"/>
                    <a:pt x="6039" y="1811"/>
                    <a:pt x="6069" y="2067"/>
                  </a:cubicBezTo>
                  <a:cubicBezTo>
                    <a:pt x="6157" y="2734"/>
                    <a:pt x="4773" y="2862"/>
                    <a:pt x="4321" y="2901"/>
                  </a:cubicBezTo>
                  <a:cubicBezTo>
                    <a:pt x="4103" y="2920"/>
                    <a:pt x="3985" y="3187"/>
                    <a:pt x="4253" y="3187"/>
                  </a:cubicBezTo>
                  <a:cubicBezTo>
                    <a:pt x="4262" y="3187"/>
                    <a:pt x="4271" y="3187"/>
                    <a:pt x="4282" y="3186"/>
                  </a:cubicBezTo>
                  <a:cubicBezTo>
                    <a:pt x="4380" y="3176"/>
                    <a:pt x="4488" y="3166"/>
                    <a:pt x="4606" y="3147"/>
                  </a:cubicBezTo>
                  <a:cubicBezTo>
                    <a:pt x="4710" y="3140"/>
                    <a:pt x="4825" y="3135"/>
                    <a:pt x="4944" y="3135"/>
                  </a:cubicBezTo>
                  <a:cubicBezTo>
                    <a:pt x="5529" y="3135"/>
                    <a:pt x="6209" y="3248"/>
                    <a:pt x="6226" y="3795"/>
                  </a:cubicBezTo>
                  <a:cubicBezTo>
                    <a:pt x="6236" y="3981"/>
                    <a:pt x="6147" y="4305"/>
                    <a:pt x="5931" y="4345"/>
                  </a:cubicBezTo>
                  <a:cubicBezTo>
                    <a:pt x="5911" y="4348"/>
                    <a:pt x="5891" y="4350"/>
                    <a:pt x="5869" y="4350"/>
                  </a:cubicBezTo>
                  <a:cubicBezTo>
                    <a:pt x="5663" y="4350"/>
                    <a:pt x="5415" y="4187"/>
                    <a:pt x="5264" y="4089"/>
                  </a:cubicBezTo>
                  <a:cubicBezTo>
                    <a:pt x="4949" y="3903"/>
                    <a:pt x="4655" y="3667"/>
                    <a:pt x="4399" y="3412"/>
                  </a:cubicBezTo>
                  <a:cubicBezTo>
                    <a:pt x="4371" y="3380"/>
                    <a:pt x="4324" y="3367"/>
                    <a:pt x="4273" y="3367"/>
                  </a:cubicBezTo>
                  <a:cubicBezTo>
                    <a:pt x="4165" y="3367"/>
                    <a:pt x="4033" y="3424"/>
                    <a:pt x="3987" y="3490"/>
                  </a:cubicBezTo>
                  <a:cubicBezTo>
                    <a:pt x="3967" y="3520"/>
                    <a:pt x="3967" y="3559"/>
                    <a:pt x="4007" y="3588"/>
                  </a:cubicBezTo>
                  <a:cubicBezTo>
                    <a:pt x="4203" y="3795"/>
                    <a:pt x="4390" y="4011"/>
                    <a:pt x="4557" y="4236"/>
                  </a:cubicBezTo>
                  <a:cubicBezTo>
                    <a:pt x="4714" y="4453"/>
                    <a:pt x="5146" y="5042"/>
                    <a:pt x="4851" y="5307"/>
                  </a:cubicBezTo>
                  <a:cubicBezTo>
                    <a:pt x="4769" y="5379"/>
                    <a:pt x="4640" y="5409"/>
                    <a:pt x="4508" y="5409"/>
                  </a:cubicBezTo>
                  <a:cubicBezTo>
                    <a:pt x="4371" y="5409"/>
                    <a:pt x="4229" y="5376"/>
                    <a:pt x="4134" y="5326"/>
                  </a:cubicBezTo>
                  <a:cubicBezTo>
                    <a:pt x="3958" y="5238"/>
                    <a:pt x="3869" y="5051"/>
                    <a:pt x="3820" y="4865"/>
                  </a:cubicBezTo>
                  <a:cubicBezTo>
                    <a:pt x="3791" y="4747"/>
                    <a:pt x="3781" y="4619"/>
                    <a:pt x="3781" y="4492"/>
                  </a:cubicBezTo>
                  <a:cubicBezTo>
                    <a:pt x="3801" y="4364"/>
                    <a:pt x="3820" y="4227"/>
                    <a:pt x="3830" y="4099"/>
                  </a:cubicBezTo>
                  <a:cubicBezTo>
                    <a:pt x="3834" y="4008"/>
                    <a:pt x="3764" y="3971"/>
                    <a:pt x="3678" y="3971"/>
                  </a:cubicBezTo>
                  <a:cubicBezTo>
                    <a:pt x="3559" y="3971"/>
                    <a:pt x="3411" y="4042"/>
                    <a:pt x="3388" y="4138"/>
                  </a:cubicBezTo>
                  <a:cubicBezTo>
                    <a:pt x="3359" y="4276"/>
                    <a:pt x="3349" y="4413"/>
                    <a:pt x="3349" y="4561"/>
                  </a:cubicBezTo>
                  <a:cubicBezTo>
                    <a:pt x="3268" y="5100"/>
                    <a:pt x="3069" y="5836"/>
                    <a:pt x="2649" y="5836"/>
                  </a:cubicBezTo>
                  <a:cubicBezTo>
                    <a:pt x="2556" y="5836"/>
                    <a:pt x="2453" y="5801"/>
                    <a:pt x="2337" y="5719"/>
                  </a:cubicBezTo>
                  <a:cubicBezTo>
                    <a:pt x="1650" y="5238"/>
                    <a:pt x="2593" y="3932"/>
                    <a:pt x="2936" y="3490"/>
                  </a:cubicBezTo>
                  <a:cubicBezTo>
                    <a:pt x="3036" y="3361"/>
                    <a:pt x="2929" y="3299"/>
                    <a:pt x="2804" y="3299"/>
                  </a:cubicBezTo>
                  <a:cubicBezTo>
                    <a:pt x="2719" y="3299"/>
                    <a:pt x="2626" y="3327"/>
                    <a:pt x="2583" y="3382"/>
                  </a:cubicBezTo>
                  <a:cubicBezTo>
                    <a:pt x="2357" y="3667"/>
                    <a:pt x="2092" y="3932"/>
                    <a:pt x="1788" y="4128"/>
                  </a:cubicBezTo>
                  <a:cubicBezTo>
                    <a:pt x="1633" y="4224"/>
                    <a:pt x="1455" y="4320"/>
                    <a:pt x="1277" y="4320"/>
                  </a:cubicBezTo>
                  <a:cubicBezTo>
                    <a:pt x="1218" y="4320"/>
                    <a:pt x="1159" y="4310"/>
                    <a:pt x="1100" y="4286"/>
                  </a:cubicBezTo>
                  <a:cubicBezTo>
                    <a:pt x="884" y="4207"/>
                    <a:pt x="590" y="3893"/>
                    <a:pt x="600" y="3647"/>
                  </a:cubicBezTo>
                  <a:cubicBezTo>
                    <a:pt x="619" y="3245"/>
                    <a:pt x="1375" y="3127"/>
                    <a:pt x="1660" y="3068"/>
                  </a:cubicBezTo>
                  <a:cubicBezTo>
                    <a:pt x="1974" y="3009"/>
                    <a:pt x="2298" y="2970"/>
                    <a:pt x="2612" y="2950"/>
                  </a:cubicBezTo>
                  <a:cubicBezTo>
                    <a:pt x="2840" y="2931"/>
                    <a:pt x="2949" y="2665"/>
                    <a:pt x="2690" y="2665"/>
                  </a:cubicBezTo>
                  <a:cubicBezTo>
                    <a:pt x="2681" y="2665"/>
                    <a:pt x="2671" y="2665"/>
                    <a:pt x="2662" y="2665"/>
                  </a:cubicBezTo>
                  <a:cubicBezTo>
                    <a:pt x="2496" y="2680"/>
                    <a:pt x="2305" y="2691"/>
                    <a:pt x="2108" y="2691"/>
                  </a:cubicBezTo>
                  <a:cubicBezTo>
                    <a:pt x="1615" y="2691"/>
                    <a:pt x="1076" y="2619"/>
                    <a:pt x="747" y="2332"/>
                  </a:cubicBezTo>
                  <a:cubicBezTo>
                    <a:pt x="482" y="2086"/>
                    <a:pt x="541" y="1458"/>
                    <a:pt x="924" y="1340"/>
                  </a:cubicBezTo>
                  <a:cubicBezTo>
                    <a:pt x="971" y="1325"/>
                    <a:pt x="1021" y="1319"/>
                    <a:pt x="1072" y="1319"/>
                  </a:cubicBezTo>
                  <a:cubicBezTo>
                    <a:pt x="1436" y="1319"/>
                    <a:pt x="1882" y="1650"/>
                    <a:pt x="2131" y="1831"/>
                  </a:cubicBezTo>
                  <a:cubicBezTo>
                    <a:pt x="2426" y="2037"/>
                    <a:pt x="2701" y="2263"/>
                    <a:pt x="2946" y="2518"/>
                  </a:cubicBezTo>
                  <a:cubicBezTo>
                    <a:pt x="2976" y="2548"/>
                    <a:pt x="3025" y="2561"/>
                    <a:pt x="3079" y="2561"/>
                  </a:cubicBezTo>
                  <a:cubicBezTo>
                    <a:pt x="3238" y="2561"/>
                    <a:pt x="3442" y="2449"/>
                    <a:pt x="3339" y="2332"/>
                  </a:cubicBezTo>
                  <a:cubicBezTo>
                    <a:pt x="3162" y="2125"/>
                    <a:pt x="3005" y="1900"/>
                    <a:pt x="2868" y="1674"/>
                  </a:cubicBezTo>
                  <a:cubicBezTo>
                    <a:pt x="2691" y="1369"/>
                    <a:pt x="2416" y="849"/>
                    <a:pt x="2652" y="515"/>
                  </a:cubicBezTo>
                  <a:cubicBezTo>
                    <a:pt x="2762" y="357"/>
                    <a:pt x="2942" y="285"/>
                    <a:pt x="3127" y="285"/>
                  </a:cubicBezTo>
                  <a:close/>
                  <a:moveTo>
                    <a:pt x="3292" y="1"/>
                  </a:moveTo>
                  <a:cubicBezTo>
                    <a:pt x="3032" y="1"/>
                    <a:pt x="2765" y="76"/>
                    <a:pt x="2554" y="191"/>
                  </a:cubicBezTo>
                  <a:cubicBezTo>
                    <a:pt x="2082" y="466"/>
                    <a:pt x="2063" y="967"/>
                    <a:pt x="2249" y="1418"/>
                  </a:cubicBezTo>
                  <a:cubicBezTo>
                    <a:pt x="2259" y="1438"/>
                    <a:pt x="2269" y="1448"/>
                    <a:pt x="2269" y="1458"/>
                  </a:cubicBezTo>
                  <a:cubicBezTo>
                    <a:pt x="1935" y="1238"/>
                    <a:pt x="1533" y="1038"/>
                    <a:pt x="1131" y="1038"/>
                  </a:cubicBezTo>
                  <a:cubicBezTo>
                    <a:pt x="1049" y="1038"/>
                    <a:pt x="966" y="1047"/>
                    <a:pt x="884" y="1065"/>
                  </a:cubicBezTo>
                  <a:cubicBezTo>
                    <a:pt x="413" y="1183"/>
                    <a:pt x="10" y="1733"/>
                    <a:pt x="168" y="2233"/>
                  </a:cubicBezTo>
                  <a:cubicBezTo>
                    <a:pt x="305" y="2665"/>
                    <a:pt x="835" y="2813"/>
                    <a:pt x="1248" y="2891"/>
                  </a:cubicBezTo>
                  <a:cubicBezTo>
                    <a:pt x="933" y="2970"/>
                    <a:pt x="619" y="3088"/>
                    <a:pt x="384" y="3294"/>
                  </a:cubicBezTo>
                  <a:cubicBezTo>
                    <a:pt x="1" y="3638"/>
                    <a:pt x="207" y="4119"/>
                    <a:pt x="570" y="4403"/>
                  </a:cubicBezTo>
                  <a:cubicBezTo>
                    <a:pt x="748" y="4547"/>
                    <a:pt x="951" y="4605"/>
                    <a:pt x="1158" y="4605"/>
                  </a:cubicBezTo>
                  <a:cubicBezTo>
                    <a:pt x="1433" y="4605"/>
                    <a:pt x="1714" y="4504"/>
                    <a:pt x="1955" y="4364"/>
                  </a:cubicBezTo>
                  <a:lnTo>
                    <a:pt x="1955" y="4364"/>
                  </a:lnTo>
                  <a:cubicBezTo>
                    <a:pt x="1778" y="4718"/>
                    <a:pt x="1601" y="5150"/>
                    <a:pt x="1699" y="5542"/>
                  </a:cubicBezTo>
                  <a:cubicBezTo>
                    <a:pt x="1798" y="5920"/>
                    <a:pt x="2191" y="6126"/>
                    <a:pt x="2570" y="6126"/>
                  </a:cubicBezTo>
                  <a:cubicBezTo>
                    <a:pt x="2645" y="6126"/>
                    <a:pt x="2718" y="6118"/>
                    <a:pt x="2789" y="6102"/>
                  </a:cubicBezTo>
                  <a:cubicBezTo>
                    <a:pt x="3182" y="6014"/>
                    <a:pt x="3418" y="5690"/>
                    <a:pt x="3565" y="5336"/>
                  </a:cubicBezTo>
                  <a:cubicBezTo>
                    <a:pt x="3683" y="5493"/>
                    <a:pt x="3859" y="5621"/>
                    <a:pt x="4105" y="5670"/>
                  </a:cubicBezTo>
                  <a:cubicBezTo>
                    <a:pt x="4184" y="5684"/>
                    <a:pt x="4274" y="5692"/>
                    <a:pt x="4369" y="5692"/>
                  </a:cubicBezTo>
                  <a:cubicBezTo>
                    <a:pt x="4730" y="5692"/>
                    <a:pt x="5159" y="5577"/>
                    <a:pt x="5322" y="5258"/>
                  </a:cubicBezTo>
                  <a:cubicBezTo>
                    <a:pt x="5440" y="5022"/>
                    <a:pt x="5362" y="4747"/>
                    <a:pt x="5234" y="4511"/>
                  </a:cubicBezTo>
                  <a:lnTo>
                    <a:pt x="5234" y="4511"/>
                  </a:lnTo>
                  <a:cubicBezTo>
                    <a:pt x="5415" y="4587"/>
                    <a:pt x="5602" y="4635"/>
                    <a:pt x="5786" y="4635"/>
                  </a:cubicBezTo>
                  <a:cubicBezTo>
                    <a:pt x="5912" y="4635"/>
                    <a:pt x="6037" y="4612"/>
                    <a:pt x="6157" y="4561"/>
                  </a:cubicBezTo>
                  <a:cubicBezTo>
                    <a:pt x="6569" y="4394"/>
                    <a:pt x="6805" y="3795"/>
                    <a:pt x="6579" y="3402"/>
                  </a:cubicBezTo>
                  <a:cubicBezTo>
                    <a:pt x="6403" y="3088"/>
                    <a:pt x="6020" y="2970"/>
                    <a:pt x="5666" y="2911"/>
                  </a:cubicBezTo>
                  <a:cubicBezTo>
                    <a:pt x="5951" y="2803"/>
                    <a:pt x="6196" y="2656"/>
                    <a:pt x="6373" y="2440"/>
                  </a:cubicBezTo>
                  <a:cubicBezTo>
                    <a:pt x="6687" y="2037"/>
                    <a:pt x="6393" y="1526"/>
                    <a:pt x="6029" y="1271"/>
                  </a:cubicBezTo>
                  <a:cubicBezTo>
                    <a:pt x="5867" y="1157"/>
                    <a:pt x="5690" y="1109"/>
                    <a:pt x="5513" y="1109"/>
                  </a:cubicBezTo>
                  <a:cubicBezTo>
                    <a:pt x="5188" y="1109"/>
                    <a:pt x="4860" y="1271"/>
                    <a:pt x="4606" y="1487"/>
                  </a:cubicBezTo>
                  <a:cubicBezTo>
                    <a:pt x="4507" y="1566"/>
                    <a:pt x="4419" y="1654"/>
                    <a:pt x="4331" y="1752"/>
                  </a:cubicBezTo>
                  <a:cubicBezTo>
                    <a:pt x="4380" y="1222"/>
                    <a:pt x="4331" y="653"/>
                    <a:pt x="4017" y="289"/>
                  </a:cubicBezTo>
                  <a:cubicBezTo>
                    <a:pt x="3831" y="83"/>
                    <a:pt x="3565" y="1"/>
                    <a:pt x="3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7" name="Google Shape;4127;p21"/>
            <p:cNvSpPr/>
            <p:nvPr/>
          </p:nvSpPr>
          <p:spPr>
            <a:xfrm>
              <a:off x="7912291" y="3819509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4159" y="282"/>
                  </a:moveTo>
                  <a:cubicBezTo>
                    <a:pt x="4251" y="282"/>
                    <a:pt x="4354" y="317"/>
                    <a:pt x="4468" y="398"/>
                  </a:cubicBezTo>
                  <a:cubicBezTo>
                    <a:pt x="5146" y="879"/>
                    <a:pt x="4213" y="2195"/>
                    <a:pt x="3869" y="2637"/>
                  </a:cubicBezTo>
                  <a:cubicBezTo>
                    <a:pt x="3768" y="2762"/>
                    <a:pt x="3880" y="2826"/>
                    <a:pt x="4008" y="2826"/>
                  </a:cubicBezTo>
                  <a:cubicBezTo>
                    <a:pt x="4091" y="2826"/>
                    <a:pt x="4180" y="2799"/>
                    <a:pt x="4223" y="2745"/>
                  </a:cubicBezTo>
                  <a:cubicBezTo>
                    <a:pt x="4439" y="2460"/>
                    <a:pt x="4714" y="2195"/>
                    <a:pt x="5018" y="1999"/>
                  </a:cubicBezTo>
                  <a:cubicBezTo>
                    <a:pt x="5167" y="1894"/>
                    <a:pt x="5351" y="1801"/>
                    <a:pt x="5533" y="1801"/>
                  </a:cubicBezTo>
                  <a:cubicBezTo>
                    <a:pt x="5591" y="1801"/>
                    <a:pt x="5649" y="1811"/>
                    <a:pt x="5706" y="1832"/>
                  </a:cubicBezTo>
                  <a:cubicBezTo>
                    <a:pt x="5922" y="1920"/>
                    <a:pt x="6216" y="2234"/>
                    <a:pt x="6206" y="2480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18"/>
                    <a:pt x="4508" y="3157"/>
                    <a:pt x="4193" y="3177"/>
                  </a:cubicBezTo>
                  <a:cubicBezTo>
                    <a:pt x="3966" y="3186"/>
                    <a:pt x="3857" y="3453"/>
                    <a:pt x="4116" y="3453"/>
                  </a:cubicBezTo>
                  <a:cubicBezTo>
                    <a:pt x="4125" y="3453"/>
                    <a:pt x="4135" y="3453"/>
                    <a:pt x="4144" y="3452"/>
                  </a:cubicBezTo>
                  <a:cubicBezTo>
                    <a:pt x="4304" y="3441"/>
                    <a:pt x="4487" y="3431"/>
                    <a:pt x="4680" y="3431"/>
                  </a:cubicBezTo>
                  <a:cubicBezTo>
                    <a:pt x="5175" y="3431"/>
                    <a:pt x="5727" y="3499"/>
                    <a:pt x="6059" y="3796"/>
                  </a:cubicBezTo>
                  <a:cubicBezTo>
                    <a:pt x="6324" y="4041"/>
                    <a:pt x="6265" y="4660"/>
                    <a:pt x="5882" y="4777"/>
                  </a:cubicBezTo>
                  <a:cubicBezTo>
                    <a:pt x="5832" y="4794"/>
                    <a:pt x="5778" y="4802"/>
                    <a:pt x="5723" y="4802"/>
                  </a:cubicBezTo>
                  <a:cubicBezTo>
                    <a:pt x="5361" y="4802"/>
                    <a:pt x="4920" y="4474"/>
                    <a:pt x="4665" y="4287"/>
                  </a:cubicBezTo>
                  <a:cubicBezTo>
                    <a:pt x="4380" y="4090"/>
                    <a:pt x="4105" y="3854"/>
                    <a:pt x="3860" y="3609"/>
                  </a:cubicBezTo>
                  <a:cubicBezTo>
                    <a:pt x="3830" y="3579"/>
                    <a:pt x="3780" y="3566"/>
                    <a:pt x="3726" y="3566"/>
                  </a:cubicBezTo>
                  <a:cubicBezTo>
                    <a:pt x="3567" y="3566"/>
                    <a:pt x="3362" y="3676"/>
                    <a:pt x="3457" y="3786"/>
                  </a:cubicBezTo>
                  <a:cubicBezTo>
                    <a:pt x="3644" y="3992"/>
                    <a:pt x="3801" y="4218"/>
                    <a:pt x="3938" y="4453"/>
                  </a:cubicBezTo>
                  <a:cubicBezTo>
                    <a:pt x="4115" y="4748"/>
                    <a:pt x="4390" y="5278"/>
                    <a:pt x="4154" y="5612"/>
                  </a:cubicBezTo>
                  <a:cubicBezTo>
                    <a:pt x="4046" y="5768"/>
                    <a:pt x="3869" y="5838"/>
                    <a:pt x="3687" y="5838"/>
                  </a:cubicBezTo>
                  <a:cubicBezTo>
                    <a:pt x="3457" y="5838"/>
                    <a:pt x="3219" y="5726"/>
                    <a:pt x="3104" y="5534"/>
                  </a:cubicBezTo>
                  <a:cubicBezTo>
                    <a:pt x="2897" y="5209"/>
                    <a:pt x="2907" y="4758"/>
                    <a:pt x="2927" y="4385"/>
                  </a:cubicBezTo>
                  <a:cubicBezTo>
                    <a:pt x="2946" y="4120"/>
                    <a:pt x="2976" y="3845"/>
                    <a:pt x="3045" y="3580"/>
                  </a:cubicBezTo>
                  <a:cubicBezTo>
                    <a:pt x="3061" y="3492"/>
                    <a:pt x="2998" y="3459"/>
                    <a:pt x="2914" y="3459"/>
                  </a:cubicBezTo>
                  <a:cubicBezTo>
                    <a:pt x="2801" y="3459"/>
                    <a:pt x="2652" y="3518"/>
                    <a:pt x="2613" y="3580"/>
                  </a:cubicBezTo>
                  <a:cubicBezTo>
                    <a:pt x="2436" y="3904"/>
                    <a:pt x="2200" y="4228"/>
                    <a:pt x="1925" y="4473"/>
                  </a:cubicBezTo>
                  <a:cubicBezTo>
                    <a:pt x="1784" y="4599"/>
                    <a:pt x="1605" y="4724"/>
                    <a:pt x="1413" y="4724"/>
                  </a:cubicBezTo>
                  <a:cubicBezTo>
                    <a:pt x="1365" y="4724"/>
                    <a:pt x="1317" y="4717"/>
                    <a:pt x="1267" y="4699"/>
                  </a:cubicBezTo>
                  <a:cubicBezTo>
                    <a:pt x="1032" y="4620"/>
                    <a:pt x="767" y="4316"/>
                    <a:pt x="737" y="4051"/>
                  </a:cubicBezTo>
                  <a:cubicBezTo>
                    <a:pt x="649" y="3383"/>
                    <a:pt x="2033" y="3265"/>
                    <a:pt x="2475" y="3226"/>
                  </a:cubicBezTo>
                  <a:cubicBezTo>
                    <a:pt x="2693" y="3198"/>
                    <a:pt x="2820" y="2940"/>
                    <a:pt x="2554" y="2940"/>
                  </a:cubicBezTo>
                  <a:cubicBezTo>
                    <a:pt x="2545" y="2940"/>
                    <a:pt x="2535" y="2941"/>
                    <a:pt x="2524" y="2941"/>
                  </a:cubicBezTo>
                  <a:cubicBezTo>
                    <a:pt x="2426" y="2951"/>
                    <a:pt x="2318" y="2961"/>
                    <a:pt x="2200" y="2971"/>
                  </a:cubicBezTo>
                  <a:cubicBezTo>
                    <a:pt x="2086" y="2980"/>
                    <a:pt x="1961" y="2986"/>
                    <a:pt x="1833" y="2986"/>
                  </a:cubicBezTo>
                  <a:cubicBezTo>
                    <a:pt x="1251" y="2986"/>
                    <a:pt x="596" y="2863"/>
                    <a:pt x="580" y="2333"/>
                  </a:cubicBezTo>
                  <a:cubicBezTo>
                    <a:pt x="570" y="2146"/>
                    <a:pt x="649" y="1822"/>
                    <a:pt x="875" y="1783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42" y="2038"/>
                  </a:cubicBezTo>
                  <a:cubicBezTo>
                    <a:pt x="1857" y="2225"/>
                    <a:pt x="2141" y="2460"/>
                    <a:pt x="2406" y="2715"/>
                  </a:cubicBezTo>
                  <a:cubicBezTo>
                    <a:pt x="2435" y="2744"/>
                    <a:pt x="2481" y="2756"/>
                    <a:pt x="2533" y="2756"/>
                  </a:cubicBezTo>
                  <a:cubicBezTo>
                    <a:pt x="2641" y="2756"/>
                    <a:pt x="2772" y="2703"/>
                    <a:pt x="2819" y="2637"/>
                  </a:cubicBezTo>
                  <a:cubicBezTo>
                    <a:pt x="2838" y="2607"/>
                    <a:pt x="2838" y="2568"/>
                    <a:pt x="2799" y="2529"/>
                  </a:cubicBezTo>
                  <a:cubicBezTo>
                    <a:pt x="2603" y="2333"/>
                    <a:pt x="2416" y="2117"/>
                    <a:pt x="2249" y="1881"/>
                  </a:cubicBezTo>
                  <a:cubicBezTo>
                    <a:pt x="2092" y="1665"/>
                    <a:pt x="1660" y="1076"/>
                    <a:pt x="1955" y="820"/>
                  </a:cubicBezTo>
                  <a:cubicBezTo>
                    <a:pt x="2040" y="745"/>
                    <a:pt x="2176" y="714"/>
                    <a:pt x="2314" y="714"/>
                  </a:cubicBezTo>
                  <a:cubicBezTo>
                    <a:pt x="2446" y="714"/>
                    <a:pt x="2580" y="743"/>
                    <a:pt x="2672" y="791"/>
                  </a:cubicBezTo>
                  <a:cubicBezTo>
                    <a:pt x="2848" y="889"/>
                    <a:pt x="2937" y="1066"/>
                    <a:pt x="2986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6" y="1901"/>
                    <a:pt x="2976" y="2028"/>
                  </a:cubicBezTo>
                  <a:cubicBezTo>
                    <a:pt x="2972" y="2117"/>
                    <a:pt x="3040" y="2153"/>
                    <a:pt x="3124" y="2153"/>
                  </a:cubicBezTo>
                  <a:cubicBezTo>
                    <a:pt x="3243" y="2153"/>
                    <a:pt x="3395" y="2081"/>
                    <a:pt x="3418" y="1989"/>
                  </a:cubicBezTo>
                  <a:cubicBezTo>
                    <a:pt x="3447" y="1851"/>
                    <a:pt x="3457" y="1704"/>
                    <a:pt x="3457" y="1567"/>
                  </a:cubicBezTo>
                  <a:cubicBezTo>
                    <a:pt x="3538" y="1027"/>
                    <a:pt x="3737" y="282"/>
                    <a:pt x="4159" y="282"/>
                  </a:cubicBezTo>
                  <a:close/>
                  <a:moveTo>
                    <a:pt x="4238" y="0"/>
                  </a:moveTo>
                  <a:cubicBezTo>
                    <a:pt x="4162" y="0"/>
                    <a:pt x="4088" y="9"/>
                    <a:pt x="4017" y="25"/>
                  </a:cubicBezTo>
                  <a:cubicBezTo>
                    <a:pt x="3624" y="113"/>
                    <a:pt x="3388" y="438"/>
                    <a:pt x="3241" y="791"/>
                  </a:cubicBezTo>
                  <a:cubicBezTo>
                    <a:pt x="3123" y="624"/>
                    <a:pt x="2946" y="506"/>
                    <a:pt x="2701" y="457"/>
                  </a:cubicBezTo>
                  <a:cubicBezTo>
                    <a:pt x="2619" y="443"/>
                    <a:pt x="2528" y="435"/>
                    <a:pt x="2432" y="435"/>
                  </a:cubicBezTo>
                  <a:cubicBezTo>
                    <a:pt x="2066" y="435"/>
                    <a:pt x="1639" y="550"/>
                    <a:pt x="1483" y="870"/>
                  </a:cubicBezTo>
                  <a:cubicBezTo>
                    <a:pt x="1366" y="1105"/>
                    <a:pt x="1444" y="1380"/>
                    <a:pt x="1562" y="1616"/>
                  </a:cubicBezTo>
                  <a:cubicBezTo>
                    <a:pt x="1382" y="1540"/>
                    <a:pt x="1198" y="1492"/>
                    <a:pt x="1016" y="1492"/>
                  </a:cubicBezTo>
                  <a:cubicBezTo>
                    <a:pt x="892" y="1492"/>
                    <a:pt x="769" y="1515"/>
                    <a:pt x="649" y="1567"/>
                  </a:cubicBezTo>
                  <a:cubicBezTo>
                    <a:pt x="236" y="1734"/>
                    <a:pt x="1" y="2323"/>
                    <a:pt x="227" y="2725"/>
                  </a:cubicBezTo>
                  <a:cubicBezTo>
                    <a:pt x="403" y="3040"/>
                    <a:pt x="786" y="3157"/>
                    <a:pt x="1140" y="3206"/>
                  </a:cubicBezTo>
                  <a:cubicBezTo>
                    <a:pt x="855" y="3314"/>
                    <a:pt x="600" y="3472"/>
                    <a:pt x="433" y="3688"/>
                  </a:cubicBezTo>
                  <a:cubicBezTo>
                    <a:pt x="119" y="4090"/>
                    <a:pt x="413" y="4591"/>
                    <a:pt x="776" y="4846"/>
                  </a:cubicBezTo>
                  <a:cubicBezTo>
                    <a:pt x="942" y="4966"/>
                    <a:pt x="1121" y="5016"/>
                    <a:pt x="1301" y="5016"/>
                  </a:cubicBezTo>
                  <a:cubicBezTo>
                    <a:pt x="1623" y="5016"/>
                    <a:pt x="1948" y="4854"/>
                    <a:pt x="2200" y="4640"/>
                  </a:cubicBezTo>
                  <a:cubicBezTo>
                    <a:pt x="2298" y="4561"/>
                    <a:pt x="2387" y="447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5"/>
                    <a:pt x="2789" y="5838"/>
                  </a:cubicBezTo>
                  <a:cubicBezTo>
                    <a:pt x="2969" y="6042"/>
                    <a:pt x="3232" y="6125"/>
                    <a:pt x="3504" y="6125"/>
                  </a:cubicBezTo>
                  <a:cubicBezTo>
                    <a:pt x="3767" y="6125"/>
                    <a:pt x="4040" y="6047"/>
                    <a:pt x="4252" y="5926"/>
                  </a:cubicBezTo>
                  <a:cubicBezTo>
                    <a:pt x="4724" y="5661"/>
                    <a:pt x="4743" y="5160"/>
                    <a:pt x="4547" y="4699"/>
                  </a:cubicBezTo>
                  <a:cubicBezTo>
                    <a:pt x="4547" y="4689"/>
                    <a:pt x="4537" y="4679"/>
                    <a:pt x="4537" y="4660"/>
                  </a:cubicBezTo>
                  <a:lnTo>
                    <a:pt x="4537" y="4660"/>
                  </a:lnTo>
                  <a:cubicBezTo>
                    <a:pt x="4868" y="4878"/>
                    <a:pt x="5260" y="5083"/>
                    <a:pt x="5656" y="5083"/>
                  </a:cubicBezTo>
                  <a:cubicBezTo>
                    <a:pt x="5741" y="5083"/>
                    <a:pt x="5827" y="5073"/>
                    <a:pt x="5912" y="5052"/>
                  </a:cubicBezTo>
                  <a:cubicBezTo>
                    <a:pt x="6393" y="4944"/>
                    <a:pt x="6795" y="4385"/>
                    <a:pt x="6638" y="3894"/>
                  </a:cubicBezTo>
                  <a:cubicBezTo>
                    <a:pt x="6501" y="3462"/>
                    <a:pt x="5961" y="3305"/>
                    <a:pt x="5548" y="3236"/>
                  </a:cubicBezTo>
                  <a:cubicBezTo>
                    <a:pt x="5872" y="3157"/>
                    <a:pt x="6187" y="3040"/>
                    <a:pt x="6413" y="2833"/>
                  </a:cubicBezTo>
                  <a:cubicBezTo>
                    <a:pt x="6795" y="2480"/>
                    <a:pt x="6599" y="2009"/>
                    <a:pt x="6236" y="1714"/>
                  </a:cubicBezTo>
                  <a:cubicBezTo>
                    <a:pt x="6056" y="1576"/>
                    <a:pt x="5853" y="1520"/>
                    <a:pt x="5647" y="1520"/>
                  </a:cubicBezTo>
                  <a:cubicBezTo>
                    <a:pt x="5369" y="1520"/>
                    <a:pt x="5084" y="1622"/>
                    <a:pt x="4841" y="1763"/>
                  </a:cubicBezTo>
                  <a:cubicBezTo>
                    <a:pt x="5028" y="1400"/>
                    <a:pt x="5195" y="968"/>
                    <a:pt x="5097" y="585"/>
                  </a:cubicBezTo>
                  <a:cubicBezTo>
                    <a:pt x="5007" y="201"/>
                    <a:pt x="4611" y="0"/>
                    <a:pt x="4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8" name="Google Shape;4128;p21"/>
            <p:cNvSpPr/>
            <p:nvPr/>
          </p:nvSpPr>
          <p:spPr>
            <a:xfrm>
              <a:off x="8252204" y="3810964"/>
              <a:ext cx="211950" cy="191086"/>
            </a:xfrm>
            <a:custGeom>
              <a:avLst/>
              <a:gdLst/>
              <a:ahLst/>
              <a:cxnLst/>
              <a:rect l="l" t="t" r="r" b="b"/>
              <a:pathLst>
                <a:path w="6796" h="6127" extrusionOk="0">
                  <a:moveTo>
                    <a:pt x="3117" y="285"/>
                  </a:moveTo>
                  <a:cubicBezTo>
                    <a:pt x="3345" y="285"/>
                    <a:pt x="3579" y="394"/>
                    <a:pt x="3693" y="584"/>
                  </a:cubicBezTo>
                  <a:cubicBezTo>
                    <a:pt x="3899" y="918"/>
                    <a:pt x="3889" y="1360"/>
                    <a:pt x="3869" y="1733"/>
                  </a:cubicBezTo>
                  <a:cubicBezTo>
                    <a:pt x="3850" y="2008"/>
                    <a:pt x="3820" y="2283"/>
                    <a:pt x="3761" y="2548"/>
                  </a:cubicBezTo>
                  <a:cubicBezTo>
                    <a:pt x="3740" y="2636"/>
                    <a:pt x="3802" y="2668"/>
                    <a:pt x="3884" y="2668"/>
                  </a:cubicBezTo>
                  <a:cubicBezTo>
                    <a:pt x="3995" y="2668"/>
                    <a:pt x="4144" y="2610"/>
                    <a:pt x="4184" y="2548"/>
                  </a:cubicBezTo>
                  <a:cubicBezTo>
                    <a:pt x="4360" y="2214"/>
                    <a:pt x="4596" y="1900"/>
                    <a:pt x="4871" y="1654"/>
                  </a:cubicBezTo>
                  <a:cubicBezTo>
                    <a:pt x="5014" y="1527"/>
                    <a:pt x="5195" y="1394"/>
                    <a:pt x="5389" y="1394"/>
                  </a:cubicBezTo>
                  <a:cubicBezTo>
                    <a:pt x="5435" y="1394"/>
                    <a:pt x="5482" y="1401"/>
                    <a:pt x="5529" y="1418"/>
                  </a:cubicBezTo>
                  <a:cubicBezTo>
                    <a:pt x="5764" y="1507"/>
                    <a:pt x="6030" y="1811"/>
                    <a:pt x="6059" y="2067"/>
                  </a:cubicBezTo>
                  <a:cubicBezTo>
                    <a:pt x="6147" y="2734"/>
                    <a:pt x="4763" y="2862"/>
                    <a:pt x="4321" y="2901"/>
                  </a:cubicBezTo>
                  <a:cubicBezTo>
                    <a:pt x="4103" y="2920"/>
                    <a:pt x="3976" y="3187"/>
                    <a:pt x="4243" y="3187"/>
                  </a:cubicBezTo>
                  <a:cubicBezTo>
                    <a:pt x="4252" y="3187"/>
                    <a:pt x="4262" y="3187"/>
                    <a:pt x="4272" y="3186"/>
                  </a:cubicBezTo>
                  <a:cubicBezTo>
                    <a:pt x="4370" y="3176"/>
                    <a:pt x="4478" y="3166"/>
                    <a:pt x="4596" y="3147"/>
                  </a:cubicBezTo>
                  <a:cubicBezTo>
                    <a:pt x="4702" y="3140"/>
                    <a:pt x="4818" y="3135"/>
                    <a:pt x="4938" y="3135"/>
                  </a:cubicBezTo>
                  <a:cubicBezTo>
                    <a:pt x="5526" y="3135"/>
                    <a:pt x="6200" y="3248"/>
                    <a:pt x="6216" y="3795"/>
                  </a:cubicBezTo>
                  <a:cubicBezTo>
                    <a:pt x="6226" y="3981"/>
                    <a:pt x="6147" y="4305"/>
                    <a:pt x="5922" y="4345"/>
                  </a:cubicBezTo>
                  <a:cubicBezTo>
                    <a:pt x="5902" y="4348"/>
                    <a:pt x="5881" y="4350"/>
                    <a:pt x="5860" y="4350"/>
                  </a:cubicBezTo>
                  <a:cubicBezTo>
                    <a:pt x="5654" y="4350"/>
                    <a:pt x="5405" y="4187"/>
                    <a:pt x="5254" y="4089"/>
                  </a:cubicBezTo>
                  <a:cubicBezTo>
                    <a:pt x="4940" y="3903"/>
                    <a:pt x="4655" y="3667"/>
                    <a:pt x="4390" y="3412"/>
                  </a:cubicBezTo>
                  <a:cubicBezTo>
                    <a:pt x="4361" y="3380"/>
                    <a:pt x="4315" y="3367"/>
                    <a:pt x="4263" y="3367"/>
                  </a:cubicBezTo>
                  <a:cubicBezTo>
                    <a:pt x="4155" y="3367"/>
                    <a:pt x="4024" y="3424"/>
                    <a:pt x="3977" y="3490"/>
                  </a:cubicBezTo>
                  <a:cubicBezTo>
                    <a:pt x="3958" y="3520"/>
                    <a:pt x="3958" y="3559"/>
                    <a:pt x="3997" y="3588"/>
                  </a:cubicBezTo>
                  <a:cubicBezTo>
                    <a:pt x="4193" y="3795"/>
                    <a:pt x="4380" y="4011"/>
                    <a:pt x="4547" y="4236"/>
                  </a:cubicBezTo>
                  <a:cubicBezTo>
                    <a:pt x="4704" y="4453"/>
                    <a:pt x="5136" y="5042"/>
                    <a:pt x="4841" y="5307"/>
                  </a:cubicBezTo>
                  <a:cubicBezTo>
                    <a:pt x="4764" y="5379"/>
                    <a:pt x="4636" y="5409"/>
                    <a:pt x="4502" y="5409"/>
                  </a:cubicBezTo>
                  <a:cubicBezTo>
                    <a:pt x="4363" y="5409"/>
                    <a:pt x="4220" y="5376"/>
                    <a:pt x="4125" y="5326"/>
                  </a:cubicBezTo>
                  <a:cubicBezTo>
                    <a:pt x="3948" y="5238"/>
                    <a:pt x="3860" y="5051"/>
                    <a:pt x="3810" y="4865"/>
                  </a:cubicBezTo>
                  <a:cubicBezTo>
                    <a:pt x="3791" y="4747"/>
                    <a:pt x="3771" y="4619"/>
                    <a:pt x="3771" y="4492"/>
                  </a:cubicBezTo>
                  <a:cubicBezTo>
                    <a:pt x="3791" y="4364"/>
                    <a:pt x="3810" y="4227"/>
                    <a:pt x="3820" y="4099"/>
                  </a:cubicBezTo>
                  <a:cubicBezTo>
                    <a:pt x="3824" y="4008"/>
                    <a:pt x="3754" y="3971"/>
                    <a:pt x="3668" y="3971"/>
                  </a:cubicBezTo>
                  <a:cubicBezTo>
                    <a:pt x="3549" y="3971"/>
                    <a:pt x="3401" y="4042"/>
                    <a:pt x="3378" y="4138"/>
                  </a:cubicBezTo>
                  <a:cubicBezTo>
                    <a:pt x="3349" y="4276"/>
                    <a:pt x="3339" y="4413"/>
                    <a:pt x="3339" y="4561"/>
                  </a:cubicBezTo>
                  <a:cubicBezTo>
                    <a:pt x="3259" y="5100"/>
                    <a:pt x="3060" y="5836"/>
                    <a:pt x="2639" y="5836"/>
                  </a:cubicBezTo>
                  <a:cubicBezTo>
                    <a:pt x="2546" y="5836"/>
                    <a:pt x="2443" y="5801"/>
                    <a:pt x="2328" y="5719"/>
                  </a:cubicBezTo>
                  <a:cubicBezTo>
                    <a:pt x="1650" y="5238"/>
                    <a:pt x="2583" y="3932"/>
                    <a:pt x="2937" y="3490"/>
                  </a:cubicBezTo>
                  <a:cubicBezTo>
                    <a:pt x="3031" y="3361"/>
                    <a:pt x="2921" y="3299"/>
                    <a:pt x="2795" y="3299"/>
                  </a:cubicBezTo>
                  <a:cubicBezTo>
                    <a:pt x="2709" y="3299"/>
                    <a:pt x="2617" y="3327"/>
                    <a:pt x="2573" y="3382"/>
                  </a:cubicBezTo>
                  <a:cubicBezTo>
                    <a:pt x="2357" y="3667"/>
                    <a:pt x="2082" y="3932"/>
                    <a:pt x="1778" y="4128"/>
                  </a:cubicBezTo>
                  <a:cubicBezTo>
                    <a:pt x="1630" y="4224"/>
                    <a:pt x="1449" y="4320"/>
                    <a:pt x="1269" y="4320"/>
                  </a:cubicBezTo>
                  <a:cubicBezTo>
                    <a:pt x="1209" y="4320"/>
                    <a:pt x="1149" y="4310"/>
                    <a:pt x="1091" y="4286"/>
                  </a:cubicBezTo>
                  <a:cubicBezTo>
                    <a:pt x="875" y="4207"/>
                    <a:pt x="580" y="3893"/>
                    <a:pt x="600" y="3647"/>
                  </a:cubicBezTo>
                  <a:cubicBezTo>
                    <a:pt x="610" y="3245"/>
                    <a:pt x="1366" y="3127"/>
                    <a:pt x="1650" y="3068"/>
                  </a:cubicBezTo>
                  <a:cubicBezTo>
                    <a:pt x="1965" y="3009"/>
                    <a:pt x="2289" y="2970"/>
                    <a:pt x="2603" y="2950"/>
                  </a:cubicBezTo>
                  <a:cubicBezTo>
                    <a:pt x="2831" y="2931"/>
                    <a:pt x="2939" y="2665"/>
                    <a:pt x="2680" y="2665"/>
                  </a:cubicBezTo>
                  <a:cubicBezTo>
                    <a:pt x="2671" y="2665"/>
                    <a:pt x="2662" y="2665"/>
                    <a:pt x="2652" y="2665"/>
                  </a:cubicBezTo>
                  <a:cubicBezTo>
                    <a:pt x="2489" y="2680"/>
                    <a:pt x="2300" y="2691"/>
                    <a:pt x="2102" y="2691"/>
                  </a:cubicBezTo>
                  <a:cubicBezTo>
                    <a:pt x="1611" y="2691"/>
                    <a:pt x="1066" y="2619"/>
                    <a:pt x="737" y="2332"/>
                  </a:cubicBezTo>
                  <a:cubicBezTo>
                    <a:pt x="472" y="2086"/>
                    <a:pt x="531" y="1458"/>
                    <a:pt x="914" y="1340"/>
                  </a:cubicBezTo>
                  <a:cubicBezTo>
                    <a:pt x="961" y="1325"/>
                    <a:pt x="1011" y="1319"/>
                    <a:pt x="1063" y="1319"/>
                  </a:cubicBezTo>
                  <a:cubicBezTo>
                    <a:pt x="1427" y="1319"/>
                    <a:pt x="1873" y="1650"/>
                    <a:pt x="2131" y="1831"/>
                  </a:cubicBezTo>
                  <a:cubicBezTo>
                    <a:pt x="2416" y="2037"/>
                    <a:pt x="2691" y="2263"/>
                    <a:pt x="2937" y="2518"/>
                  </a:cubicBezTo>
                  <a:cubicBezTo>
                    <a:pt x="2966" y="2548"/>
                    <a:pt x="3015" y="2561"/>
                    <a:pt x="3069" y="2561"/>
                  </a:cubicBezTo>
                  <a:cubicBezTo>
                    <a:pt x="3229" y="2561"/>
                    <a:pt x="3435" y="2449"/>
                    <a:pt x="3339" y="2332"/>
                  </a:cubicBezTo>
                  <a:cubicBezTo>
                    <a:pt x="3153" y="2125"/>
                    <a:pt x="2996" y="1900"/>
                    <a:pt x="2858" y="1674"/>
                  </a:cubicBezTo>
                  <a:cubicBezTo>
                    <a:pt x="2681" y="1369"/>
                    <a:pt x="2406" y="849"/>
                    <a:pt x="2642" y="515"/>
                  </a:cubicBezTo>
                  <a:cubicBezTo>
                    <a:pt x="2752" y="357"/>
                    <a:pt x="2933" y="285"/>
                    <a:pt x="3117" y="285"/>
                  </a:cubicBezTo>
                  <a:close/>
                  <a:moveTo>
                    <a:pt x="3286" y="1"/>
                  </a:moveTo>
                  <a:cubicBezTo>
                    <a:pt x="3024" y="1"/>
                    <a:pt x="2755" y="76"/>
                    <a:pt x="2544" y="191"/>
                  </a:cubicBezTo>
                  <a:cubicBezTo>
                    <a:pt x="2073" y="466"/>
                    <a:pt x="2053" y="967"/>
                    <a:pt x="2249" y="1418"/>
                  </a:cubicBezTo>
                  <a:cubicBezTo>
                    <a:pt x="2249" y="1438"/>
                    <a:pt x="2259" y="1448"/>
                    <a:pt x="2259" y="1458"/>
                  </a:cubicBezTo>
                  <a:cubicBezTo>
                    <a:pt x="1925" y="1238"/>
                    <a:pt x="1530" y="1038"/>
                    <a:pt x="1131" y="1038"/>
                  </a:cubicBezTo>
                  <a:cubicBezTo>
                    <a:pt x="1049" y="1038"/>
                    <a:pt x="966" y="1047"/>
                    <a:pt x="884" y="1065"/>
                  </a:cubicBezTo>
                  <a:cubicBezTo>
                    <a:pt x="403" y="1183"/>
                    <a:pt x="1" y="1733"/>
                    <a:pt x="158" y="2233"/>
                  </a:cubicBezTo>
                  <a:cubicBezTo>
                    <a:pt x="305" y="2665"/>
                    <a:pt x="835" y="2813"/>
                    <a:pt x="1248" y="2891"/>
                  </a:cubicBezTo>
                  <a:cubicBezTo>
                    <a:pt x="924" y="2970"/>
                    <a:pt x="610" y="3088"/>
                    <a:pt x="384" y="3294"/>
                  </a:cubicBezTo>
                  <a:cubicBezTo>
                    <a:pt x="1" y="3638"/>
                    <a:pt x="197" y="4119"/>
                    <a:pt x="560" y="4403"/>
                  </a:cubicBezTo>
                  <a:cubicBezTo>
                    <a:pt x="742" y="4547"/>
                    <a:pt x="948" y="4605"/>
                    <a:pt x="1157" y="4605"/>
                  </a:cubicBezTo>
                  <a:cubicBezTo>
                    <a:pt x="1433" y="4605"/>
                    <a:pt x="1714" y="4504"/>
                    <a:pt x="1955" y="4364"/>
                  </a:cubicBezTo>
                  <a:lnTo>
                    <a:pt x="1955" y="4364"/>
                  </a:lnTo>
                  <a:cubicBezTo>
                    <a:pt x="1768" y="4718"/>
                    <a:pt x="1601" y="5150"/>
                    <a:pt x="1699" y="5542"/>
                  </a:cubicBezTo>
                  <a:cubicBezTo>
                    <a:pt x="1790" y="5920"/>
                    <a:pt x="2189" y="6126"/>
                    <a:pt x="2564" y="6126"/>
                  </a:cubicBezTo>
                  <a:cubicBezTo>
                    <a:pt x="2638" y="6126"/>
                    <a:pt x="2710" y="6118"/>
                    <a:pt x="2780" y="6102"/>
                  </a:cubicBezTo>
                  <a:cubicBezTo>
                    <a:pt x="3172" y="6014"/>
                    <a:pt x="3408" y="5690"/>
                    <a:pt x="3555" y="5336"/>
                  </a:cubicBezTo>
                  <a:cubicBezTo>
                    <a:pt x="3673" y="5493"/>
                    <a:pt x="3850" y="5621"/>
                    <a:pt x="4095" y="5670"/>
                  </a:cubicBezTo>
                  <a:cubicBezTo>
                    <a:pt x="4177" y="5684"/>
                    <a:pt x="4268" y="5692"/>
                    <a:pt x="4364" y="5692"/>
                  </a:cubicBezTo>
                  <a:cubicBezTo>
                    <a:pt x="4730" y="5692"/>
                    <a:pt x="5157" y="5577"/>
                    <a:pt x="5313" y="5258"/>
                  </a:cubicBezTo>
                  <a:cubicBezTo>
                    <a:pt x="5431" y="5022"/>
                    <a:pt x="5352" y="4747"/>
                    <a:pt x="5234" y="4511"/>
                  </a:cubicBezTo>
                  <a:lnTo>
                    <a:pt x="5234" y="4511"/>
                  </a:lnTo>
                  <a:cubicBezTo>
                    <a:pt x="5415" y="4587"/>
                    <a:pt x="5599" y="4635"/>
                    <a:pt x="5780" y="4635"/>
                  </a:cubicBezTo>
                  <a:cubicBezTo>
                    <a:pt x="5904" y="4635"/>
                    <a:pt x="6027" y="4612"/>
                    <a:pt x="6147" y="4561"/>
                  </a:cubicBezTo>
                  <a:cubicBezTo>
                    <a:pt x="6560" y="4394"/>
                    <a:pt x="6795" y="3795"/>
                    <a:pt x="6570" y="3402"/>
                  </a:cubicBezTo>
                  <a:cubicBezTo>
                    <a:pt x="6393" y="3088"/>
                    <a:pt x="6010" y="2970"/>
                    <a:pt x="5656" y="2911"/>
                  </a:cubicBezTo>
                  <a:cubicBezTo>
                    <a:pt x="5941" y="2803"/>
                    <a:pt x="6196" y="2656"/>
                    <a:pt x="6363" y="2440"/>
                  </a:cubicBezTo>
                  <a:cubicBezTo>
                    <a:pt x="6678" y="2037"/>
                    <a:pt x="6383" y="1526"/>
                    <a:pt x="6020" y="1271"/>
                  </a:cubicBezTo>
                  <a:cubicBezTo>
                    <a:pt x="5857" y="1157"/>
                    <a:pt x="5681" y="1109"/>
                    <a:pt x="5503" y="1109"/>
                  </a:cubicBezTo>
                  <a:cubicBezTo>
                    <a:pt x="5178" y="1109"/>
                    <a:pt x="4850" y="1271"/>
                    <a:pt x="4596" y="1487"/>
                  </a:cubicBezTo>
                  <a:cubicBezTo>
                    <a:pt x="4498" y="1566"/>
                    <a:pt x="4409" y="1654"/>
                    <a:pt x="4321" y="1752"/>
                  </a:cubicBezTo>
                  <a:cubicBezTo>
                    <a:pt x="4370" y="1222"/>
                    <a:pt x="4331" y="653"/>
                    <a:pt x="4007" y="289"/>
                  </a:cubicBezTo>
                  <a:cubicBezTo>
                    <a:pt x="3826" y="83"/>
                    <a:pt x="3560" y="1"/>
                    <a:pt x="3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9" name="Google Shape;4129;p21"/>
            <p:cNvSpPr/>
            <p:nvPr/>
          </p:nvSpPr>
          <p:spPr>
            <a:xfrm>
              <a:off x="8591524" y="3819509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58" y="282"/>
                  </a:moveTo>
                  <a:cubicBezTo>
                    <a:pt x="4251" y="282"/>
                    <a:pt x="4353" y="317"/>
                    <a:pt x="4468" y="398"/>
                  </a:cubicBezTo>
                  <a:cubicBezTo>
                    <a:pt x="5155" y="879"/>
                    <a:pt x="4212" y="2195"/>
                    <a:pt x="3869" y="2637"/>
                  </a:cubicBezTo>
                  <a:cubicBezTo>
                    <a:pt x="3767" y="2762"/>
                    <a:pt x="3880" y="2826"/>
                    <a:pt x="4007" y="2826"/>
                  </a:cubicBezTo>
                  <a:cubicBezTo>
                    <a:pt x="4090" y="2826"/>
                    <a:pt x="4180" y="2799"/>
                    <a:pt x="4222" y="2745"/>
                  </a:cubicBezTo>
                  <a:cubicBezTo>
                    <a:pt x="4448" y="2460"/>
                    <a:pt x="4713" y="2195"/>
                    <a:pt x="5018" y="1999"/>
                  </a:cubicBezTo>
                  <a:cubicBezTo>
                    <a:pt x="5174" y="1894"/>
                    <a:pt x="5353" y="1801"/>
                    <a:pt x="5538" y="1801"/>
                  </a:cubicBezTo>
                  <a:cubicBezTo>
                    <a:pt x="5597" y="1801"/>
                    <a:pt x="5656" y="1811"/>
                    <a:pt x="5715" y="1832"/>
                  </a:cubicBezTo>
                  <a:cubicBezTo>
                    <a:pt x="5931" y="1920"/>
                    <a:pt x="6215" y="2234"/>
                    <a:pt x="6206" y="2480"/>
                  </a:cubicBezTo>
                  <a:cubicBezTo>
                    <a:pt x="6186" y="2882"/>
                    <a:pt x="5430" y="2990"/>
                    <a:pt x="5145" y="3049"/>
                  </a:cubicBezTo>
                  <a:cubicBezTo>
                    <a:pt x="4831" y="3118"/>
                    <a:pt x="4507" y="3157"/>
                    <a:pt x="4193" y="3177"/>
                  </a:cubicBezTo>
                  <a:cubicBezTo>
                    <a:pt x="3974" y="3186"/>
                    <a:pt x="3857" y="3453"/>
                    <a:pt x="4116" y="3453"/>
                  </a:cubicBezTo>
                  <a:cubicBezTo>
                    <a:pt x="4125" y="3453"/>
                    <a:pt x="4134" y="3453"/>
                    <a:pt x="4144" y="3452"/>
                  </a:cubicBezTo>
                  <a:cubicBezTo>
                    <a:pt x="4306" y="3441"/>
                    <a:pt x="4491" y="3431"/>
                    <a:pt x="4683" y="3431"/>
                  </a:cubicBezTo>
                  <a:cubicBezTo>
                    <a:pt x="5180" y="3431"/>
                    <a:pt x="5726" y="3499"/>
                    <a:pt x="6058" y="3796"/>
                  </a:cubicBezTo>
                  <a:cubicBezTo>
                    <a:pt x="6333" y="4041"/>
                    <a:pt x="6265" y="4660"/>
                    <a:pt x="5882" y="4777"/>
                  </a:cubicBezTo>
                  <a:cubicBezTo>
                    <a:pt x="5831" y="4794"/>
                    <a:pt x="5778" y="4802"/>
                    <a:pt x="5723" y="4802"/>
                  </a:cubicBezTo>
                  <a:cubicBezTo>
                    <a:pt x="5360" y="4802"/>
                    <a:pt x="4921" y="4474"/>
                    <a:pt x="4674" y="4287"/>
                  </a:cubicBezTo>
                  <a:cubicBezTo>
                    <a:pt x="4379" y="4090"/>
                    <a:pt x="4104" y="3854"/>
                    <a:pt x="3859" y="3609"/>
                  </a:cubicBezTo>
                  <a:cubicBezTo>
                    <a:pt x="3829" y="3579"/>
                    <a:pt x="3780" y="3566"/>
                    <a:pt x="3726" y="3566"/>
                  </a:cubicBezTo>
                  <a:cubicBezTo>
                    <a:pt x="3567" y="3566"/>
                    <a:pt x="3364" y="3676"/>
                    <a:pt x="3466" y="3786"/>
                  </a:cubicBezTo>
                  <a:cubicBezTo>
                    <a:pt x="3643" y="3992"/>
                    <a:pt x="3800" y="4218"/>
                    <a:pt x="3937" y="4453"/>
                  </a:cubicBezTo>
                  <a:cubicBezTo>
                    <a:pt x="4114" y="4748"/>
                    <a:pt x="4389" y="5278"/>
                    <a:pt x="4154" y="5612"/>
                  </a:cubicBezTo>
                  <a:cubicBezTo>
                    <a:pt x="4045" y="5768"/>
                    <a:pt x="3868" y="5838"/>
                    <a:pt x="3686" y="5838"/>
                  </a:cubicBezTo>
                  <a:cubicBezTo>
                    <a:pt x="3456" y="5838"/>
                    <a:pt x="3218" y="5726"/>
                    <a:pt x="3103" y="5534"/>
                  </a:cubicBezTo>
                  <a:cubicBezTo>
                    <a:pt x="2907" y="5209"/>
                    <a:pt x="2907" y="4758"/>
                    <a:pt x="2926" y="4385"/>
                  </a:cubicBezTo>
                  <a:cubicBezTo>
                    <a:pt x="2946" y="4120"/>
                    <a:pt x="2975" y="3845"/>
                    <a:pt x="3044" y="3580"/>
                  </a:cubicBezTo>
                  <a:cubicBezTo>
                    <a:pt x="3065" y="3492"/>
                    <a:pt x="3002" y="3459"/>
                    <a:pt x="2918" y="3459"/>
                  </a:cubicBezTo>
                  <a:cubicBezTo>
                    <a:pt x="2805" y="3459"/>
                    <a:pt x="2656" y="3518"/>
                    <a:pt x="2622" y="3580"/>
                  </a:cubicBezTo>
                  <a:cubicBezTo>
                    <a:pt x="2435" y="3904"/>
                    <a:pt x="2209" y="4228"/>
                    <a:pt x="1925" y="4473"/>
                  </a:cubicBezTo>
                  <a:cubicBezTo>
                    <a:pt x="1783" y="4599"/>
                    <a:pt x="1610" y="4724"/>
                    <a:pt x="1416" y="4724"/>
                  </a:cubicBezTo>
                  <a:cubicBezTo>
                    <a:pt x="1368" y="4724"/>
                    <a:pt x="1318" y="4717"/>
                    <a:pt x="1267" y="4699"/>
                  </a:cubicBezTo>
                  <a:cubicBezTo>
                    <a:pt x="1031" y="4620"/>
                    <a:pt x="766" y="4316"/>
                    <a:pt x="737" y="4051"/>
                  </a:cubicBezTo>
                  <a:cubicBezTo>
                    <a:pt x="648" y="3383"/>
                    <a:pt x="2033" y="3265"/>
                    <a:pt x="2484" y="3226"/>
                  </a:cubicBezTo>
                  <a:cubicBezTo>
                    <a:pt x="2702" y="3198"/>
                    <a:pt x="2820" y="2940"/>
                    <a:pt x="2554" y="2940"/>
                  </a:cubicBezTo>
                  <a:cubicBezTo>
                    <a:pt x="2544" y="2940"/>
                    <a:pt x="2534" y="2941"/>
                    <a:pt x="2524" y="2941"/>
                  </a:cubicBezTo>
                  <a:cubicBezTo>
                    <a:pt x="2425" y="2951"/>
                    <a:pt x="2317" y="2961"/>
                    <a:pt x="2209" y="2971"/>
                  </a:cubicBezTo>
                  <a:cubicBezTo>
                    <a:pt x="2096" y="2980"/>
                    <a:pt x="1970" y="2986"/>
                    <a:pt x="1841" y="2986"/>
                  </a:cubicBezTo>
                  <a:cubicBezTo>
                    <a:pt x="1257" y="2986"/>
                    <a:pt x="596" y="2863"/>
                    <a:pt x="579" y="2333"/>
                  </a:cubicBezTo>
                  <a:cubicBezTo>
                    <a:pt x="570" y="2146"/>
                    <a:pt x="658" y="1822"/>
                    <a:pt x="874" y="1783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52" y="2038"/>
                  </a:cubicBezTo>
                  <a:cubicBezTo>
                    <a:pt x="1856" y="2225"/>
                    <a:pt x="2150" y="2460"/>
                    <a:pt x="2406" y="2715"/>
                  </a:cubicBezTo>
                  <a:cubicBezTo>
                    <a:pt x="2438" y="2744"/>
                    <a:pt x="2485" y="2756"/>
                    <a:pt x="2536" y="2756"/>
                  </a:cubicBezTo>
                  <a:cubicBezTo>
                    <a:pt x="2644" y="2756"/>
                    <a:pt x="2772" y="2703"/>
                    <a:pt x="2818" y="2637"/>
                  </a:cubicBezTo>
                  <a:cubicBezTo>
                    <a:pt x="2838" y="2598"/>
                    <a:pt x="2838" y="2568"/>
                    <a:pt x="2808" y="2529"/>
                  </a:cubicBezTo>
                  <a:cubicBezTo>
                    <a:pt x="2602" y="2333"/>
                    <a:pt x="2416" y="2117"/>
                    <a:pt x="2249" y="1881"/>
                  </a:cubicBezTo>
                  <a:cubicBezTo>
                    <a:pt x="2092" y="1665"/>
                    <a:pt x="1660" y="1076"/>
                    <a:pt x="1954" y="820"/>
                  </a:cubicBezTo>
                  <a:cubicBezTo>
                    <a:pt x="2039" y="745"/>
                    <a:pt x="2175" y="714"/>
                    <a:pt x="2313" y="714"/>
                  </a:cubicBezTo>
                  <a:cubicBezTo>
                    <a:pt x="2446" y="714"/>
                    <a:pt x="2579" y="743"/>
                    <a:pt x="2671" y="791"/>
                  </a:cubicBezTo>
                  <a:cubicBezTo>
                    <a:pt x="2848" y="889"/>
                    <a:pt x="2936" y="1066"/>
                    <a:pt x="2985" y="1262"/>
                  </a:cubicBezTo>
                  <a:cubicBezTo>
                    <a:pt x="3015" y="1380"/>
                    <a:pt x="3024" y="1508"/>
                    <a:pt x="3024" y="1635"/>
                  </a:cubicBezTo>
                  <a:cubicBezTo>
                    <a:pt x="3005" y="1763"/>
                    <a:pt x="2985" y="1901"/>
                    <a:pt x="2975" y="2028"/>
                  </a:cubicBezTo>
                  <a:cubicBezTo>
                    <a:pt x="2975" y="2117"/>
                    <a:pt x="3044" y="2153"/>
                    <a:pt x="3127" y="2153"/>
                  </a:cubicBezTo>
                  <a:cubicBezTo>
                    <a:pt x="3246" y="2153"/>
                    <a:pt x="3394" y="2081"/>
                    <a:pt x="3417" y="1989"/>
                  </a:cubicBezTo>
                  <a:cubicBezTo>
                    <a:pt x="3447" y="1851"/>
                    <a:pt x="3456" y="1704"/>
                    <a:pt x="3456" y="1567"/>
                  </a:cubicBezTo>
                  <a:cubicBezTo>
                    <a:pt x="3537" y="1027"/>
                    <a:pt x="3737" y="282"/>
                    <a:pt x="4158" y="282"/>
                  </a:cubicBezTo>
                  <a:close/>
                  <a:moveTo>
                    <a:pt x="4241" y="0"/>
                  </a:moveTo>
                  <a:cubicBezTo>
                    <a:pt x="4164" y="0"/>
                    <a:pt x="4089" y="9"/>
                    <a:pt x="4016" y="25"/>
                  </a:cubicBezTo>
                  <a:cubicBezTo>
                    <a:pt x="3623" y="113"/>
                    <a:pt x="3388" y="438"/>
                    <a:pt x="3240" y="791"/>
                  </a:cubicBezTo>
                  <a:cubicBezTo>
                    <a:pt x="3123" y="624"/>
                    <a:pt x="2946" y="506"/>
                    <a:pt x="2700" y="457"/>
                  </a:cubicBezTo>
                  <a:cubicBezTo>
                    <a:pt x="2621" y="443"/>
                    <a:pt x="2531" y="435"/>
                    <a:pt x="2436" y="435"/>
                  </a:cubicBezTo>
                  <a:cubicBezTo>
                    <a:pt x="2075" y="435"/>
                    <a:pt x="1646" y="550"/>
                    <a:pt x="1483" y="870"/>
                  </a:cubicBezTo>
                  <a:cubicBezTo>
                    <a:pt x="1365" y="1105"/>
                    <a:pt x="1443" y="1380"/>
                    <a:pt x="1571" y="1616"/>
                  </a:cubicBezTo>
                  <a:cubicBezTo>
                    <a:pt x="1391" y="1540"/>
                    <a:pt x="1203" y="1492"/>
                    <a:pt x="1019" y="1492"/>
                  </a:cubicBezTo>
                  <a:cubicBezTo>
                    <a:pt x="893" y="1492"/>
                    <a:pt x="768" y="1515"/>
                    <a:pt x="648" y="1567"/>
                  </a:cubicBezTo>
                  <a:cubicBezTo>
                    <a:pt x="236" y="1734"/>
                    <a:pt x="0" y="2323"/>
                    <a:pt x="226" y="2725"/>
                  </a:cubicBezTo>
                  <a:cubicBezTo>
                    <a:pt x="403" y="3040"/>
                    <a:pt x="786" y="3157"/>
                    <a:pt x="1139" y="3206"/>
                  </a:cubicBezTo>
                  <a:cubicBezTo>
                    <a:pt x="854" y="3314"/>
                    <a:pt x="609" y="3472"/>
                    <a:pt x="432" y="3688"/>
                  </a:cubicBezTo>
                  <a:cubicBezTo>
                    <a:pt x="118" y="4090"/>
                    <a:pt x="413" y="4591"/>
                    <a:pt x="776" y="4846"/>
                  </a:cubicBezTo>
                  <a:cubicBezTo>
                    <a:pt x="941" y="4966"/>
                    <a:pt x="1120" y="5016"/>
                    <a:pt x="1300" y="5016"/>
                  </a:cubicBezTo>
                  <a:cubicBezTo>
                    <a:pt x="1622" y="5016"/>
                    <a:pt x="1947" y="4854"/>
                    <a:pt x="2200" y="4640"/>
                  </a:cubicBezTo>
                  <a:cubicBezTo>
                    <a:pt x="2298" y="4561"/>
                    <a:pt x="2396" y="4473"/>
                    <a:pt x="2474" y="4375"/>
                  </a:cubicBezTo>
                  <a:lnTo>
                    <a:pt x="2474" y="4375"/>
                  </a:lnTo>
                  <a:cubicBezTo>
                    <a:pt x="2425" y="4905"/>
                    <a:pt x="2474" y="5475"/>
                    <a:pt x="2789" y="5838"/>
                  </a:cubicBezTo>
                  <a:cubicBezTo>
                    <a:pt x="2973" y="6042"/>
                    <a:pt x="3236" y="6125"/>
                    <a:pt x="3507" y="6125"/>
                  </a:cubicBezTo>
                  <a:cubicBezTo>
                    <a:pt x="3769" y="6125"/>
                    <a:pt x="4039" y="6047"/>
                    <a:pt x="4252" y="5926"/>
                  </a:cubicBezTo>
                  <a:cubicBezTo>
                    <a:pt x="4723" y="5661"/>
                    <a:pt x="4743" y="5160"/>
                    <a:pt x="4556" y="4699"/>
                  </a:cubicBezTo>
                  <a:cubicBezTo>
                    <a:pt x="4546" y="4689"/>
                    <a:pt x="4546" y="4679"/>
                    <a:pt x="4536" y="4660"/>
                  </a:cubicBezTo>
                  <a:lnTo>
                    <a:pt x="4536" y="4660"/>
                  </a:lnTo>
                  <a:cubicBezTo>
                    <a:pt x="4868" y="4878"/>
                    <a:pt x="5266" y="5083"/>
                    <a:pt x="5664" y="5083"/>
                  </a:cubicBezTo>
                  <a:cubicBezTo>
                    <a:pt x="5750" y="5083"/>
                    <a:pt x="5836" y="5073"/>
                    <a:pt x="5921" y="5052"/>
                  </a:cubicBezTo>
                  <a:cubicBezTo>
                    <a:pt x="6392" y="4944"/>
                    <a:pt x="6795" y="4385"/>
                    <a:pt x="6638" y="3894"/>
                  </a:cubicBezTo>
                  <a:cubicBezTo>
                    <a:pt x="6500" y="3462"/>
                    <a:pt x="5970" y="3305"/>
                    <a:pt x="5558" y="3236"/>
                  </a:cubicBezTo>
                  <a:cubicBezTo>
                    <a:pt x="5872" y="3157"/>
                    <a:pt x="6186" y="3040"/>
                    <a:pt x="6422" y="2833"/>
                  </a:cubicBezTo>
                  <a:cubicBezTo>
                    <a:pt x="6805" y="2480"/>
                    <a:pt x="6598" y="2009"/>
                    <a:pt x="6235" y="1714"/>
                  </a:cubicBezTo>
                  <a:cubicBezTo>
                    <a:pt x="6060" y="1576"/>
                    <a:pt x="5859" y="1520"/>
                    <a:pt x="5654" y="1520"/>
                  </a:cubicBezTo>
                  <a:cubicBezTo>
                    <a:pt x="5378" y="1520"/>
                    <a:pt x="5093" y="1622"/>
                    <a:pt x="4851" y="1763"/>
                  </a:cubicBezTo>
                  <a:cubicBezTo>
                    <a:pt x="5027" y="1400"/>
                    <a:pt x="5204" y="968"/>
                    <a:pt x="5106" y="585"/>
                  </a:cubicBezTo>
                  <a:cubicBezTo>
                    <a:pt x="5008" y="201"/>
                    <a:pt x="4618" y="0"/>
                    <a:pt x="4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0" name="Google Shape;4130;p21"/>
            <p:cNvSpPr/>
            <p:nvPr/>
          </p:nvSpPr>
          <p:spPr>
            <a:xfrm>
              <a:off x="8931437" y="3810964"/>
              <a:ext cx="212231" cy="191086"/>
            </a:xfrm>
            <a:custGeom>
              <a:avLst/>
              <a:gdLst/>
              <a:ahLst/>
              <a:cxnLst/>
              <a:rect l="l" t="t" r="r" b="b"/>
              <a:pathLst>
                <a:path w="6805" h="6127" extrusionOk="0">
                  <a:moveTo>
                    <a:pt x="3122" y="285"/>
                  </a:moveTo>
                  <a:cubicBezTo>
                    <a:pt x="3350" y="285"/>
                    <a:pt x="3583" y="394"/>
                    <a:pt x="3702" y="584"/>
                  </a:cubicBezTo>
                  <a:cubicBezTo>
                    <a:pt x="3898" y="918"/>
                    <a:pt x="3898" y="1360"/>
                    <a:pt x="3869" y="1733"/>
                  </a:cubicBezTo>
                  <a:cubicBezTo>
                    <a:pt x="3859" y="2008"/>
                    <a:pt x="3820" y="2283"/>
                    <a:pt x="3761" y="2548"/>
                  </a:cubicBezTo>
                  <a:cubicBezTo>
                    <a:pt x="3740" y="2636"/>
                    <a:pt x="3803" y="2668"/>
                    <a:pt x="3887" y="2668"/>
                  </a:cubicBezTo>
                  <a:cubicBezTo>
                    <a:pt x="3999" y="2668"/>
                    <a:pt x="4149" y="2610"/>
                    <a:pt x="4183" y="2548"/>
                  </a:cubicBezTo>
                  <a:cubicBezTo>
                    <a:pt x="4360" y="2214"/>
                    <a:pt x="4595" y="1900"/>
                    <a:pt x="4880" y="1654"/>
                  </a:cubicBezTo>
                  <a:cubicBezTo>
                    <a:pt x="5023" y="1527"/>
                    <a:pt x="5198" y="1394"/>
                    <a:pt x="5389" y="1394"/>
                  </a:cubicBezTo>
                  <a:cubicBezTo>
                    <a:pt x="5434" y="1394"/>
                    <a:pt x="5481" y="1401"/>
                    <a:pt x="5528" y="1418"/>
                  </a:cubicBezTo>
                  <a:cubicBezTo>
                    <a:pt x="5774" y="1507"/>
                    <a:pt x="6029" y="1811"/>
                    <a:pt x="6068" y="2067"/>
                  </a:cubicBezTo>
                  <a:cubicBezTo>
                    <a:pt x="6157" y="2734"/>
                    <a:pt x="4762" y="2862"/>
                    <a:pt x="4320" y="2901"/>
                  </a:cubicBezTo>
                  <a:cubicBezTo>
                    <a:pt x="4102" y="2920"/>
                    <a:pt x="3985" y="3187"/>
                    <a:pt x="4243" y="3187"/>
                  </a:cubicBezTo>
                  <a:cubicBezTo>
                    <a:pt x="4252" y="3187"/>
                    <a:pt x="4262" y="3187"/>
                    <a:pt x="4271" y="3186"/>
                  </a:cubicBezTo>
                  <a:cubicBezTo>
                    <a:pt x="4370" y="3176"/>
                    <a:pt x="4487" y="3166"/>
                    <a:pt x="4595" y="3147"/>
                  </a:cubicBezTo>
                  <a:cubicBezTo>
                    <a:pt x="4702" y="3140"/>
                    <a:pt x="4818" y="3135"/>
                    <a:pt x="4938" y="3135"/>
                  </a:cubicBezTo>
                  <a:cubicBezTo>
                    <a:pt x="5528" y="3135"/>
                    <a:pt x="6209" y="3248"/>
                    <a:pt x="6225" y="3795"/>
                  </a:cubicBezTo>
                  <a:cubicBezTo>
                    <a:pt x="6225" y="3981"/>
                    <a:pt x="6147" y="4305"/>
                    <a:pt x="5931" y="4345"/>
                  </a:cubicBezTo>
                  <a:cubicBezTo>
                    <a:pt x="5911" y="4348"/>
                    <a:pt x="5890" y="4350"/>
                    <a:pt x="5869" y="4350"/>
                  </a:cubicBezTo>
                  <a:cubicBezTo>
                    <a:pt x="5663" y="4350"/>
                    <a:pt x="5414" y="4187"/>
                    <a:pt x="5253" y="4089"/>
                  </a:cubicBezTo>
                  <a:cubicBezTo>
                    <a:pt x="4949" y="3903"/>
                    <a:pt x="4654" y="3667"/>
                    <a:pt x="4399" y="3412"/>
                  </a:cubicBezTo>
                  <a:cubicBezTo>
                    <a:pt x="4367" y="3380"/>
                    <a:pt x="4319" y="3367"/>
                    <a:pt x="4266" y="3367"/>
                  </a:cubicBezTo>
                  <a:cubicBezTo>
                    <a:pt x="4156" y="3367"/>
                    <a:pt x="4026" y="3424"/>
                    <a:pt x="3987" y="3490"/>
                  </a:cubicBezTo>
                  <a:cubicBezTo>
                    <a:pt x="3967" y="3520"/>
                    <a:pt x="3967" y="3559"/>
                    <a:pt x="3996" y="3588"/>
                  </a:cubicBezTo>
                  <a:cubicBezTo>
                    <a:pt x="4203" y="3795"/>
                    <a:pt x="4389" y="4011"/>
                    <a:pt x="4546" y="4236"/>
                  </a:cubicBezTo>
                  <a:cubicBezTo>
                    <a:pt x="4713" y="4453"/>
                    <a:pt x="5145" y="5042"/>
                    <a:pt x="4851" y="5307"/>
                  </a:cubicBezTo>
                  <a:cubicBezTo>
                    <a:pt x="4769" y="5379"/>
                    <a:pt x="4638" y="5409"/>
                    <a:pt x="4504" y="5409"/>
                  </a:cubicBezTo>
                  <a:cubicBezTo>
                    <a:pt x="4365" y="5409"/>
                    <a:pt x="4224" y="5376"/>
                    <a:pt x="4134" y="5326"/>
                  </a:cubicBezTo>
                  <a:cubicBezTo>
                    <a:pt x="3957" y="5238"/>
                    <a:pt x="3859" y="5051"/>
                    <a:pt x="3820" y="4865"/>
                  </a:cubicBezTo>
                  <a:cubicBezTo>
                    <a:pt x="3790" y="4747"/>
                    <a:pt x="3780" y="4619"/>
                    <a:pt x="3780" y="4492"/>
                  </a:cubicBezTo>
                  <a:cubicBezTo>
                    <a:pt x="3800" y="4364"/>
                    <a:pt x="3820" y="4227"/>
                    <a:pt x="3820" y="4099"/>
                  </a:cubicBezTo>
                  <a:cubicBezTo>
                    <a:pt x="3824" y="4008"/>
                    <a:pt x="3753" y="3971"/>
                    <a:pt x="3668" y="3971"/>
                  </a:cubicBezTo>
                  <a:cubicBezTo>
                    <a:pt x="3550" y="3971"/>
                    <a:pt x="3405" y="4042"/>
                    <a:pt x="3388" y="4138"/>
                  </a:cubicBezTo>
                  <a:cubicBezTo>
                    <a:pt x="3358" y="4276"/>
                    <a:pt x="3339" y="4413"/>
                    <a:pt x="3339" y="4561"/>
                  </a:cubicBezTo>
                  <a:cubicBezTo>
                    <a:pt x="3258" y="5100"/>
                    <a:pt x="3059" y="5836"/>
                    <a:pt x="2638" y="5836"/>
                  </a:cubicBezTo>
                  <a:cubicBezTo>
                    <a:pt x="2546" y="5836"/>
                    <a:pt x="2442" y="5801"/>
                    <a:pt x="2327" y="5719"/>
                  </a:cubicBezTo>
                  <a:cubicBezTo>
                    <a:pt x="1650" y="5238"/>
                    <a:pt x="2582" y="3932"/>
                    <a:pt x="2936" y="3490"/>
                  </a:cubicBezTo>
                  <a:cubicBezTo>
                    <a:pt x="3036" y="3361"/>
                    <a:pt x="2929" y="3299"/>
                    <a:pt x="2803" y="3299"/>
                  </a:cubicBezTo>
                  <a:cubicBezTo>
                    <a:pt x="2719" y="3299"/>
                    <a:pt x="2626" y="3327"/>
                    <a:pt x="2582" y="3382"/>
                  </a:cubicBezTo>
                  <a:cubicBezTo>
                    <a:pt x="2357" y="3667"/>
                    <a:pt x="2082" y="3932"/>
                    <a:pt x="1777" y="4128"/>
                  </a:cubicBezTo>
                  <a:cubicBezTo>
                    <a:pt x="1630" y="4224"/>
                    <a:pt x="1454" y="4320"/>
                    <a:pt x="1272" y="4320"/>
                  </a:cubicBezTo>
                  <a:cubicBezTo>
                    <a:pt x="1212" y="4320"/>
                    <a:pt x="1151" y="4310"/>
                    <a:pt x="1090" y="4286"/>
                  </a:cubicBezTo>
                  <a:cubicBezTo>
                    <a:pt x="874" y="4207"/>
                    <a:pt x="589" y="3893"/>
                    <a:pt x="599" y="3647"/>
                  </a:cubicBezTo>
                  <a:cubicBezTo>
                    <a:pt x="619" y="3245"/>
                    <a:pt x="1365" y="3127"/>
                    <a:pt x="1660" y="3068"/>
                  </a:cubicBezTo>
                  <a:cubicBezTo>
                    <a:pt x="1974" y="3009"/>
                    <a:pt x="2288" y="2970"/>
                    <a:pt x="2612" y="2950"/>
                  </a:cubicBezTo>
                  <a:cubicBezTo>
                    <a:pt x="2830" y="2931"/>
                    <a:pt x="2948" y="2665"/>
                    <a:pt x="2680" y="2665"/>
                  </a:cubicBezTo>
                  <a:cubicBezTo>
                    <a:pt x="2671" y="2665"/>
                    <a:pt x="2661" y="2665"/>
                    <a:pt x="2651" y="2665"/>
                  </a:cubicBezTo>
                  <a:cubicBezTo>
                    <a:pt x="2488" y="2680"/>
                    <a:pt x="2299" y="2691"/>
                    <a:pt x="2102" y="2691"/>
                  </a:cubicBezTo>
                  <a:cubicBezTo>
                    <a:pt x="1611" y="2691"/>
                    <a:pt x="1069" y="2619"/>
                    <a:pt x="746" y="2332"/>
                  </a:cubicBezTo>
                  <a:cubicBezTo>
                    <a:pt x="471" y="2086"/>
                    <a:pt x="540" y="1458"/>
                    <a:pt x="913" y="1340"/>
                  </a:cubicBezTo>
                  <a:cubicBezTo>
                    <a:pt x="961" y="1325"/>
                    <a:pt x="1011" y="1319"/>
                    <a:pt x="1062" y="1319"/>
                  </a:cubicBezTo>
                  <a:cubicBezTo>
                    <a:pt x="1428" y="1319"/>
                    <a:pt x="1881" y="1650"/>
                    <a:pt x="2131" y="1831"/>
                  </a:cubicBezTo>
                  <a:cubicBezTo>
                    <a:pt x="2416" y="2037"/>
                    <a:pt x="2690" y="2263"/>
                    <a:pt x="2936" y="2518"/>
                  </a:cubicBezTo>
                  <a:cubicBezTo>
                    <a:pt x="2966" y="2548"/>
                    <a:pt x="3015" y="2561"/>
                    <a:pt x="3070" y="2561"/>
                  </a:cubicBezTo>
                  <a:cubicBezTo>
                    <a:pt x="3232" y="2561"/>
                    <a:pt x="3441" y="2449"/>
                    <a:pt x="3339" y="2332"/>
                  </a:cubicBezTo>
                  <a:cubicBezTo>
                    <a:pt x="3162" y="2125"/>
                    <a:pt x="3005" y="1900"/>
                    <a:pt x="2867" y="1674"/>
                  </a:cubicBezTo>
                  <a:cubicBezTo>
                    <a:pt x="2690" y="1369"/>
                    <a:pt x="2406" y="849"/>
                    <a:pt x="2641" y="515"/>
                  </a:cubicBezTo>
                  <a:cubicBezTo>
                    <a:pt x="2756" y="357"/>
                    <a:pt x="2937" y="285"/>
                    <a:pt x="3122" y="285"/>
                  </a:cubicBezTo>
                  <a:close/>
                  <a:moveTo>
                    <a:pt x="3287" y="1"/>
                  </a:moveTo>
                  <a:cubicBezTo>
                    <a:pt x="3026" y="1"/>
                    <a:pt x="2759" y="76"/>
                    <a:pt x="2553" y="191"/>
                  </a:cubicBezTo>
                  <a:cubicBezTo>
                    <a:pt x="2072" y="466"/>
                    <a:pt x="2062" y="967"/>
                    <a:pt x="2249" y="1418"/>
                  </a:cubicBezTo>
                  <a:cubicBezTo>
                    <a:pt x="2249" y="1438"/>
                    <a:pt x="2258" y="1448"/>
                    <a:pt x="2268" y="1458"/>
                  </a:cubicBezTo>
                  <a:cubicBezTo>
                    <a:pt x="1926" y="1238"/>
                    <a:pt x="1530" y="1038"/>
                    <a:pt x="1130" y="1038"/>
                  </a:cubicBezTo>
                  <a:cubicBezTo>
                    <a:pt x="1048" y="1038"/>
                    <a:pt x="966" y="1047"/>
                    <a:pt x="884" y="1065"/>
                  </a:cubicBezTo>
                  <a:cubicBezTo>
                    <a:pt x="403" y="1183"/>
                    <a:pt x="0" y="1733"/>
                    <a:pt x="167" y="2233"/>
                  </a:cubicBezTo>
                  <a:cubicBezTo>
                    <a:pt x="304" y="2665"/>
                    <a:pt x="835" y="2813"/>
                    <a:pt x="1247" y="2891"/>
                  </a:cubicBezTo>
                  <a:cubicBezTo>
                    <a:pt x="933" y="2970"/>
                    <a:pt x="619" y="3088"/>
                    <a:pt x="383" y="3294"/>
                  </a:cubicBezTo>
                  <a:cubicBezTo>
                    <a:pt x="0" y="3638"/>
                    <a:pt x="206" y="4119"/>
                    <a:pt x="570" y="4403"/>
                  </a:cubicBezTo>
                  <a:cubicBezTo>
                    <a:pt x="747" y="4547"/>
                    <a:pt x="950" y="4605"/>
                    <a:pt x="1158" y="4605"/>
                  </a:cubicBezTo>
                  <a:cubicBezTo>
                    <a:pt x="1432" y="4605"/>
                    <a:pt x="1714" y="4504"/>
                    <a:pt x="1954" y="4364"/>
                  </a:cubicBezTo>
                  <a:lnTo>
                    <a:pt x="1954" y="4364"/>
                  </a:lnTo>
                  <a:cubicBezTo>
                    <a:pt x="1768" y="4718"/>
                    <a:pt x="1601" y="5150"/>
                    <a:pt x="1699" y="5542"/>
                  </a:cubicBezTo>
                  <a:cubicBezTo>
                    <a:pt x="1789" y="5920"/>
                    <a:pt x="2188" y="6126"/>
                    <a:pt x="2563" y="6126"/>
                  </a:cubicBezTo>
                  <a:cubicBezTo>
                    <a:pt x="2637" y="6126"/>
                    <a:pt x="2710" y="6118"/>
                    <a:pt x="2779" y="6102"/>
                  </a:cubicBezTo>
                  <a:cubicBezTo>
                    <a:pt x="3181" y="6014"/>
                    <a:pt x="3417" y="5690"/>
                    <a:pt x="3564" y="5336"/>
                  </a:cubicBezTo>
                  <a:cubicBezTo>
                    <a:pt x="3682" y="5493"/>
                    <a:pt x="3849" y="5621"/>
                    <a:pt x="4095" y="5670"/>
                  </a:cubicBezTo>
                  <a:cubicBezTo>
                    <a:pt x="4176" y="5684"/>
                    <a:pt x="4268" y="5692"/>
                    <a:pt x="4364" y="5692"/>
                  </a:cubicBezTo>
                  <a:cubicBezTo>
                    <a:pt x="4730" y="5692"/>
                    <a:pt x="5159" y="5577"/>
                    <a:pt x="5322" y="5258"/>
                  </a:cubicBezTo>
                  <a:cubicBezTo>
                    <a:pt x="5440" y="5022"/>
                    <a:pt x="5351" y="4747"/>
                    <a:pt x="5234" y="4511"/>
                  </a:cubicBezTo>
                  <a:lnTo>
                    <a:pt x="5234" y="4511"/>
                  </a:lnTo>
                  <a:cubicBezTo>
                    <a:pt x="5414" y="4587"/>
                    <a:pt x="5598" y="4635"/>
                    <a:pt x="5781" y="4635"/>
                  </a:cubicBezTo>
                  <a:cubicBezTo>
                    <a:pt x="5907" y="4635"/>
                    <a:pt x="6033" y="4612"/>
                    <a:pt x="6157" y="4561"/>
                  </a:cubicBezTo>
                  <a:cubicBezTo>
                    <a:pt x="6559" y="4394"/>
                    <a:pt x="6805" y="3795"/>
                    <a:pt x="6579" y="3402"/>
                  </a:cubicBezTo>
                  <a:cubicBezTo>
                    <a:pt x="6392" y="3088"/>
                    <a:pt x="6009" y="2970"/>
                    <a:pt x="5656" y="2911"/>
                  </a:cubicBezTo>
                  <a:cubicBezTo>
                    <a:pt x="5941" y="2803"/>
                    <a:pt x="6196" y="2656"/>
                    <a:pt x="6363" y="2440"/>
                  </a:cubicBezTo>
                  <a:cubicBezTo>
                    <a:pt x="6677" y="2037"/>
                    <a:pt x="6382" y="1526"/>
                    <a:pt x="6019" y="1271"/>
                  </a:cubicBezTo>
                  <a:cubicBezTo>
                    <a:pt x="5856" y="1157"/>
                    <a:pt x="5680" y="1109"/>
                    <a:pt x="5503" y="1109"/>
                  </a:cubicBezTo>
                  <a:cubicBezTo>
                    <a:pt x="5178" y="1109"/>
                    <a:pt x="4850" y="1271"/>
                    <a:pt x="4595" y="1487"/>
                  </a:cubicBezTo>
                  <a:cubicBezTo>
                    <a:pt x="4497" y="1566"/>
                    <a:pt x="4409" y="1654"/>
                    <a:pt x="4320" y="1752"/>
                  </a:cubicBezTo>
                  <a:cubicBezTo>
                    <a:pt x="4370" y="1222"/>
                    <a:pt x="4330" y="653"/>
                    <a:pt x="4006" y="289"/>
                  </a:cubicBezTo>
                  <a:cubicBezTo>
                    <a:pt x="3825" y="83"/>
                    <a:pt x="3560" y="1"/>
                    <a:pt x="3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1" name="Google Shape;4131;p21"/>
            <p:cNvSpPr/>
            <p:nvPr/>
          </p:nvSpPr>
          <p:spPr>
            <a:xfrm>
              <a:off x="6367387" y="4018891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6" y="290"/>
                  </a:moveTo>
                  <a:cubicBezTo>
                    <a:pt x="4259" y="290"/>
                    <a:pt x="4363" y="326"/>
                    <a:pt x="4478" y="407"/>
                  </a:cubicBezTo>
                  <a:cubicBezTo>
                    <a:pt x="5155" y="888"/>
                    <a:pt x="4222" y="2194"/>
                    <a:pt x="3869" y="2636"/>
                  </a:cubicBezTo>
                  <a:cubicBezTo>
                    <a:pt x="3769" y="2765"/>
                    <a:pt x="3876" y="2828"/>
                    <a:pt x="4002" y="2828"/>
                  </a:cubicBezTo>
                  <a:cubicBezTo>
                    <a:pt x="4086" y="2828"/>
                    <a:pt x="4179" y="2799"/>
                    <a:pt x="4222" y="2744"/>
                  </a:cubicBezTo>
                  <a:cubicBezTo>
                    <a:pt x="4448" y="2459"/>
                    <a:pt x="4723" y="2194"/>
                    <a:pt x="5028" y="1998"/>
                  </a:cubicBezTo>
                  <a:cubicBezTo>
                    <a:pt x="5175" y="1902"/>
                    <a:pt x="5351" y="1806"/>
                    <a:pt x="5533" y="1806"/>
                  </a:cubicBezTo>
                  <a:cubicBezTo>
                    <a:pt x="5593" y="1806"/>
                    <a:pt x="5654" y="1816"/>
                    <a:pt x="5715" y="1841"/>
                  </a:cubicBezTo>
                  <a:cubicBezTo>
                    <a:pt x="5931" y="1919"/>
                    <a:pt x="6216" y="2233"/>
                    <a:pt x="6206" y="2479"/>
                  </a:cubicBezTo>
                  <a:cubicBezTo>
                    <a:pt x="6186" y="2882"/>
                    <a:pt x="5440" y="2999"/>
                    <a:pt x="5145" y="3058"/>
                  </a:cubicBezTo>
                  <a:cubicBezTo>
                    <a:pt x="4831" y="3117"/>
                    <a:pt x="4517" y="3156"/>
                    <a:pt x="4193" y="3176"/>
                  </a:cubicBezTo>
                  <a:cubicBezTo>
                    <a:pt x="3975" y="3195"/>
                    <a:pt x="3857" y="3462"/>
                    <a:pt x="4125" y="3462"/>
                  </a:cubicBezTo>
                  <a:cubicBezTo>
                    <a:pt x="4134" y="3462"/>
                    <a:pt x="4144" y="3461"/>
                    <a:pt x="4154" y="3461"/>
                  </a:cubicBezTo>
                  <a:cubicBezTo>
                    <a:pt x="4315" y="3450"/>
                    <a:pt x="4501" y="3439"/>
                    <a:pt x="4695" y="3439"/>
                  </a:cubicBezTo>
                  <a:cubicBezTo>
                    <a:pt x="5188" y="3439"/>
                    <a:pt x="5735" y="3506"/>
                    <a:pt x="6059" y="3795"/>
                  </a:cubicBezTo>
                  <a:cubicBezTo>
                    <a:pt x="6334" y="4040"/>
                    <a:pt x="6265" y="4669"/>
                    <a:pt x="5892" y="4786"/>
                  </a:cubicBezTo>
                  <a:cubicBezTo>
                    <a:pt x="5844" y="4801"/>
                    <a:pt x="5794" y="4808"/>
                    <a:pt x="5743" y="4808"/>
                  </a:cubicBezTo>
                  <a:cubicBezTo>
                    <a:pt x="5377" y="4808"/>
                    <a:pt x="4924" y="4476"/>
                    <a:pt x="4674" y="4295"/>
                  </a:cubicBezTo>
                  <a:cubicBezTo>
                    <a:pt x="4389" y="4089"/>
                    <a:pt x="4114" y="3863"/>
                    <a:pt x="3869" y="3608"/>
                  </a:cubicBezTo>
                  <a:cubicBezTo>
                    <a:pt x="3839" y="3578"/>
                    <a:pt x="3790" y="3565"/>
                    <a:pt x="3735" y="3565"/>
                  </a:cubicBezTo>
                  <a:cubicBezTo>
                    <a:pt x="3573" y="3565"/>
                    <a:pt x="3364" y="3677"/>
                    <a:pt x="3466" y="3795"/>
                  </a:cubicBezTo>
                  <a:cubicBezTo>
                    <a:pt x="3643" y="4001"/>
                    <a:pt x="3810" y="4227"/>
                    <a:pt x="3948" y="4462"/>
                  </a:cubicBezTo>
                  <a:cubicBezTo>
                    <a:pt x="4114" y="4757"/>
                    <a:pt x="4399" y="5277"/>
                    <a:pt x="4164" y="5611"/>
                  </a:cubicBezTo>
                  <a:cubicBezTo>
                    <a:pt x="4049" y="5769"/>
                    <a:pt x="3868" y="5841"/>
                    <a:pt x="3684" y="5841"/>
                  </a:cubicBezTo>
                  <a:cubicBezTo>
                    <a:pt x="3457" y="5841"/>
                    <a:pt x="3227" y="5732"/>
                    <a:pt x="3113" y="5542"/>
                  </a:cubicBezTo>
                  <a:cubicBezTo>
                    <a:pt x="2907" y="5209"/>
                    <a:pt x="2907" y="4767"/>
                    <a:pt x="293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1"/>
                    <a:pt x="3002" y="3458"/>
                    <a:pt x="2918" y="3458"/>
                  </a:cubicBezTo>
                  <a:cubicBezTo>
                    <a:pt x="2806" y="3458"/>
                    <a:pt x="2656" y="3517"/>
                    <a:pt x="2622" y="3579"/>
                  </a:cubicBezTo>
                  <a:cubicBezTo>
                    <a:pt x="2445" y="3913"/>
                    <a:pt x="2210" y="4227"/>
                    <a:pt x="1935" y="4472"/>
                  </a:cubicBezTo>
                  <a:cubicBezTo>
                    <a:pt x="1784" y="4599"/>
                    <a:pt x="1608" y="4732"/>
                    <a:pt x="1416" y="4732"/>
                  </a:cubicBezTo>
                  <a:cubicBezTo>
                    <a:pt x="1370" y="4732"/>
                    <a:pt x="1324" y="4725"/>
                    <a:pt x="1277" y="4708"/>
                  </a:cubicBezTo>
                  <a:cubicBezTo>
                    <a:pt x="1031" y="4619"/>
                    <a:pt x="776" y="4315"/>
                    <a:pt x="737" y="4060"/>
                  </a:cubicBezTo>
                  <a:cubicBezTo>
                    <a:pt x="648" y="3392"/>
                    <a:pt x="2043" y="3264"/>
                    <a:pt x="2485" y="3225"/>
                  </a:cubicBezTo>
                  <a:cubicBezTo>
                    <a:pt x="2703" y="3206"/>
                    <a:pt x="2829" y="2939"/>
                    <a:pt x="2563" y="2939"/>
                  </a:cubicBezTo>
                  <a:cubicBezTo>
                    <a:pt x="2553" y="2939"/>
                    <a:pt x="2544" y="2940"/>
                    <a:pt x="2534" y="2940"/>
                  </a:cubicBezTo>
                  <a:cubicBezTo>
                    <a:pt x="2435" y="2950"/>
                    <a:pt x="2318" y="2960"/>
                    <a:pt x="2210" y="2980"/>
                  </a:cubicBezTo>
                  <a:cubicBezTo>
                    <a:pt x="2103" y="2986"/>
                    <a:pt x="1987" y="2991"/>
                    <a:pt x="1867" y="2991"/>
                  </a:cubicBezTo>
                  <a:cubicBezTo>
                    <a:pt x="1276" y="2991"/>
                    <a:pt x="596" y="2878"/>
                    <a:pt x="580" y="2332"/>
                  </a:cubicBezTo>
                  <a:cubicBezTo>
                    <a:pt x="580" y="2145"/>
                    <a:pt x="658" y="1821"/>
                    <a:pt x="874" y="1782"/>
                  </a:cubicBezTo>
                  <a:cubicBezTo>
                    <a:pt x="894" y="1778"/>
                    <a:pt x="915" y="1776"/>
                    <a:pt x="936" y="1776"/>
                  </a:cubicBezTo>
                  <a:cubicBezTo>
                    <a:pt x="1142" y="1776"/>
                    <a:pt x="1391" y="1939"/>
                    <a:pt x="1552" y="2037"/>
                  </a:cubicBezTo>
                  <a:cubicBezTo>
                    <a:pt x="1866" y="2224"/>
                    <a:pt x="2151" y="2459"/>
                    <a:pt x="2406" y="2715"/>
                  </a:cubicBezTo>
                  <a:cubicBezTo>
                    <a:pt x="2438" y="2746"/>
                    <a:pt x="2486" y="2760"/>
                    <a:pt x="2539" y="2760"/>
                  </a:cubicBezTo>
                  <a:cubicBezTo>
                    <a:pt x="2649" y="2760"/>
                    <a:pt x="2779" y="2702"/>
                    <a:pt x="2818" y="2636"/>
                  </a:cubicBezTo>
                  <a:cubicBezTo>
                    <a:pt x="2838" y="2607"/>
                    <a:pt x="2838" y="2567"/>
                    <a:pt x="2809" y="2538"/>
                  </a:cubicBezTo>
                  <a:cubicBezTo>
                    <a:pt x="2602" y="2332"/>
                    <a:pt x="2426" y="2116"/>
                    <a:pt x="225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6" y="747"/>
                    <a:pt x="2167" y="718"/>
                    <a:pt x="2301" y="718"/>
                  </a:cubicBezTo>
                  <a:cubicBezTo>
                    <a:pt x="2440" y="718"/>
                    <a:pt x="2581" y="750"/>
                    <a:pt x="2671" y="800"/>
                  </a:cubicBezTo>
                  <a:cubicBezTo>
                    <a:pt x="2848" y="888"/>
                    <a:pt x="2946" y="1075"/>
                    <a:pt x="2985" y="1261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5" y="1900"/>
                    <a:pt x="2985" y="2027"/>
                  </a:cubicBezTo>
                  <a:cubicBezTo>
                    <a:pt x="2981" y="2118"/>
                    <a:pt x="3052" y="2155"/>
                    <a:pt x="3137" y="2155"/>
                  </a:cubicBezTo>
                  <a:cubicBezTo>
                    <a:pt x="3255" y="2155"/>
                    <a:pt x="3400" y="2085"/>
                    <a:pt x="3417" y="1988"/>
                  </a:cubicBezTo>
                  <a:cubicBezTo>
                    <a:pt x="3447" y="1851"/>
                    <a:pt x="3466" y="1713"/>
                    <a:pt x="3466" y="1566"/>
                  </a:cubicBezTo>
                  <a:cubicBezTo>
                    <a:pt x="3547" y="1027"/>
                    <a:pt x="3746" y="290"/>
                    <a:pt x="4166" y="290"/>
                  </a:cubicBezTo>
                  <a:close/>
                  <a:moveTo>
                    <a:pt x="4241" y="0"/>
                  </a:moveTo>
                  <a:cubicBezTo>
                    <a:pt x="4168" y="0"/>
                    <a:pt x="4095" y="8"/>
                    <a:pt x="4026" y="24"/>
                  </a:cubicBezTo>
                  <a:cubicBezTo>
                    <a:pt x="3624" y="113"/>
                    <a:pt x="3398" y="437"/>
                    <a:pt x="3250" y="790"/>
                  </a:cubicBezTo>
                  <a:cubicBezTo>
                    <a:pt x="3123" y="633"/>
                    <a:pt x="2956" y="505"/>
                    <a:pt x="2710" y="456"/>
                  </a:cubicBezTo>
                  <a:cubicBezTo>
                    <a:pt x="2629" y="442"/>
                    <a:pt x="2537" y="434"/>
                    <a:pt x="2441" y="434"/>
                  </a:cubicBezTo>
                  <a:cubicBezTo>
                    <a:pt x="2075" y="434"/>
                    <a:pt x="1648" y="550"/>
                    <a:pt x="1493" y="869"/>
                  </a:cubicBezTo>
                  <a:cubicBezTo>
                    <a:pt x="1365" y="1104"/>
                    <a:pt x="1454" y="1379"/>
                    <a:pt x="1571" y="1615"/>
                  </a:cubicBezTo>
                  <a:cubicBezTo>
                    <a:pt x="1391" y="1539"/>
                    <a:pt x="1207" y="1491"/>
                    <a:pt x="1024" y="1491"/>
                  </a:cubicBezTo>
                  <a:cubicBezTo>
                    <a:pt x="898" y="1491"/>
                    <a:pt x="772" y="1514"/>
                    <a:pt x="648" y="1566"/>
                  </a:cubicBezTo>
                  <a:cubicBezTo>
                    <a:pt x="246" y="1733"/>
                    <a:pt x="0" y="2332"/>
                    <a:pt x="236" y="2724"/>
                  </a:cubicBezTo>
                  <a:cubicBezTo>
                    <a:pt x="413" y="3039"/>
                    <a:pt x="796" y="3156"/>
                    <a:pt x="1149" y="3215"/>
                  </a:cubicBezTo>
                  <a:cubicBezTo>
                    <a:pt x="864" y="3323"/>
                    <a:pt x="609" y="3471"/>
                    <a:pt x="442" y="3687"/>
                  </a:cubicBezTo>
                  <a:cubicBezTo>
                    <a:pt x="128" y="4089"/>
                    <a:pt x="423" y="4600"/>
                    <a:pt x="786" y="4855"/>
                  </a:cubicBezTo>
                  <a:cubicBezTo>
                    <a:pt x="949" y="4969"/>
                    <a:pt x="1125" y="5018"/>
                    <a:pt x="1302" y="5018"/>
                  </a:cubicBezTo>
                  <a:cubicBezTo>
                    <a:pt x="1627" y="5018"/>
                    <a:pt x="1955" y="4855"/>
                    <a:pt x="2210" y="4639"/>
                  </a:cubicBezTo>
                  <a:cubicBezTo>
                    <a:pt x="2308" y="4561"/>
                    <a:pt x="2396" y="4472"/>
                    <a:pt x="2485" y="4374"/>
                  </a:cubicBezTo>
                  <a:lnTo>
                    <a:pt x="2485" y="4374"/>
                  </a:lnTo>
                  <a:cubicBezTo>
                    <a:pt x="2435" y="4904"/>
                    <a:pt x="2475" y="5474"/>
                    <a:pt x="2799" y="5837"/>
                  </a:cubicBezTo>
                  <a:cubicBezTo>
                    <a:pt x="2980" y="6043"/>
                    <a:pt x="3245" y="6126"/>
                    <a:pt x="3519" y="6126"/>
                  </a:cubicBezTo>
                  <a:cubicBezTo>
                    <a:pt x="3781" y="6126"/>
                    <a:pt x="4051" y="6050"/>
                    <a:pt x="4262" y="5935"/>
                  </a:cubicBezTo>
                  <a:cubicBezTo>
                    <a:pt x="4733" y="5660"/>
                    <a:pt x="4743" y="5160"/>
                    <a:pt x="4556" y="4708"/>
                  </a:cubicBezTo>
                  <a:cubicBezTo>
                    <a:pt x="4556" y="4688"/>
                    <a:pt x="4547" y="4678"/>
                    <a:pt x="4537" y="4669"/>
                  </a:cubicBezTo>
                  <a:lnTo>
                    <a:pt x="4537" y="4669"/>
                  </a:lnTo>
                  <a:cubicBezTo>
                    <a:pt x="4879" y="4888"/>
                    <a:pt x="5275" y="5088"/>
                    <a:pt x="5675" y="5088"/>
                  </a:cubicBezTo>
                  <a:cubicBezTo>
                    <a:pt x="5757" y="5088"/>
                    <a:pt x="5839" y="5080"/>
                    <a:pt x="5921" y="5061"/>
                  </a:cubicBezTo>
                  <a:cubicBezTo>
                    <a:pt x="6402" y="4943"/>
                    <a:pt x="6805" y="4394"/>
                    <a:pt x="6638" y="3893"/>
                  </a:cubicBezTo>
                  <a:cubicBezTo>
                    <a:pt x="6500" y="3461"/>
                    <a:pt x="5970" y="3314"/>
                    <a:pt x="5558" y="3235"/>
                  </a:cubicBezTo>
                  <a:cubicBezTo>
                    <a:pt x="5872" y="3156"/>
                    <a:pt x="6186" y="3039"/>
                    <a:pt x="6422" y="2832"/>
                  </a:cubicBezTo>
                  <a:cubicBezTo>
                    <a:pt x="6805" y="2489"/>
                    <a:pt x="6599" y="2008"/>
                    <a:pt x="6245" y="1723"/>
                  </a:cubicBezTo>
                  <a:cubicBezTo>
                    <a:pt x="6063" y="1579"/>
                    <a:pt x="5858" y="1521"/>
                    <a:pt x="5649" y="1521"/>
                  </a:cubicBezTo>
                  <a:cubicBezTo>
                    <a:pt x="5373" y="1521"/>
                    <a:pt x="5091" y="1622"/>
                    <a:pt x="4851" y="1762"/>
                  </a:cubicBezTo>
                  <a:cubicBezTo>
                    <a:pt x="5037" y="1409"/>
                    <a:pt x="5204" y="977"/>
                    <a:pt x="5106" y="584"/>
                  </a:cubicBezTo>
                  <a:cubicBezTo>
                    <a:pt x="5016" y="206"/>
                    <a:pt x="4617" y="0"/>
                    <a:pt x="4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2" name="Google Shape;4132;p21"/>
            <p:cNvSpPr/>
            <p:nvPr/>
          </p:nvSpPr>
          <p:spPr>
            <a:xfrm>
              <a:off x="6707300" y="4010377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19" y="287"/>
                  </a:moveTo>
                  <a:cubicBezTo>
                    <a:pt x="3349" y="287"/>
                    <a:pt x="3587" y="400"/>
                    <a:pt x="3702" y="592"/>
                  </a:cubicBezTo>
                  <a:cubicBezTo>
                    <a:pt x="3898" y="916"/>
                    <a:pt x="3898" y="1367"/>
                    <a:pt x="3879" y="1741"/>
                  </a:cubicBezTo>
                  <a:cubicBezTo>
                    <a:pt x="3859" y="2006"/>
                    <a:pt x="3830" y="2281"/>
                    <a:pt x="3761" y="2546"/>
                  </a:cubicBezTo>
                  <a:cubicBezTo>
                    <a:pt x="3740" y="2634"/>
                    <a:pt x="3803" y="2666"/>
                    <a:pt x="3887" y="2666"/>
                  </a:cubicBezTo>
                  <a:cubicBezTo>
                    <a:pt x="4000" y="2666"/>
                    <a:pt x="4149" y="2608"/>
                    <a:pt x="4183" y="2546"/>
                  </a:cubicBezTo>
                  <a:cubicBezTo>
                    <a:pt x="4370" y="2222"/>
                    <a:pt x="4596" y="1898"/>
                    <a:pt x="4880" y="1652"/>
                  </a:cubicBezTo>
                  <a:cubicBezTo>
                    <a:pt x="5022" y="1527"/>
                    <a:pt x="5195" y="1401"/>
                    <a:pt x="5389" y="1401"/>
                  </a:cubicBezTo>
                  <a:cubicBezTo>
                    <a:pt x="5437" y="1401"/>
                    <a:pt x="5487" y="1409"/>
                    <a:pt x="5538" y="1426"/>
                  </a:cubicBezTo>
                  <a:cubicBezTo>
                    <a:pt x="5774" y="1505"/>
                    <a:pt x="6039" y="1819"/>
                    <a:pt x="6068" y="2074"/>
                  </a:cubicBezTo>
                  <a:cubicBezTo>
                    <a:pt x="6157" y="2742"/>
                    <a:pt x="4772" y="2860"/>
                    <a:pt x="4321" y="2899"/>
                  </a:cubicBezTo>
                  <a:cubicBezTo>
                    <a:pt x="4103" y="2928"/>
                    <a:pt x="3985" y="3185"/>
                    <a:pt x="4251" y="3185"/>
                  </a:cubicBezTo>
                  <a:cubicBezTo>
                    <a:pt x="4261" y="3185"/>
                    <a:pt x="4271" y="3185"/>
                    <a:pt x="4281" y="3184"/>
                  </a:cubicBezTo>
                  <a:cubicBezTo>
                    <a:pt x="4380" y="3174"/>
                    <a:pt x="4488" y="3164"/>
                    <a:pt x="4605" y="3155"/>
                  </a:cubicBezTo>
                  <a:cubicBezTo>
                    <a:pt x="4717" y="3146"/>
                    <a:pt x="4841" y="3140"/>
                    <a:pt x="4969" y="3140"/>
                  </a:cubicBezTo>
                  <a:cubicBezTo>
                    <a:pt x="5548" y="3140"/>
                    <a:pt x="6209" y="3262"/>
                    <a:pt x="6226" y="3793"/>
                  </a:cubicBezTo>
                  <a:cubicBezTo>
                    <a:pt x="6235" y="3979"/>
                    <a:pt x="6147" y="4303"/>
                    <a:pt x="5931" y="4343"/>
                  </a:cubicBezTo>
                  <a:cubicBezTo>
                    <a:pt x="5911" y="4346"/>
                    <a:pt x="5890" y="4348"/>
                    <a:pt x="5869" y="4348"/>
                  </a:cubicBezTo>
                  <a:cubicBezTo>
                    <a:pt x="5663" y="4348"/>
                    <a:pt x="5415" y="4185"/>
                    <a:pt x="5263" y="4087"/>
                  </a:cubicBezTo>
                  <a:cubicBezTo>
                    <a:pt x="4949" y="3901"/>
                    <a:pt x="4655" y="3665"/>
                    <a:pt x="4399" y="3410"/>
                  </a:cubicBezTo>
                  <a:cubicBezTo>
                    <a:pt x="4371" y="3381"/>
                    <a:pt x="4324" y="3369"/>
                    <a:pt x="4273" y="3369"/>
                  </a:cubicBezTo>
                  <a:cubicBezTo>
                    <a:pt x="4165" y="3369"/>
                    <a:pt x="4033" y="3422"/>
                    <a:pt x="3987" y="3488"/>
                  </a:cubicBezTo>
                  <a:cubicBezTo>
                    <a:pt x="3967" y="3528"/>
                    <a:pt x="3967" y="3557"/>
                    <a:pt x="4006" y="3596"/>
                  </a:cubicBezTo>
                  <a:cubicBezTo>
                    <a:pt x="4203" y="3793"/>
                    <a:pt x="4389" y="4009"/>
                    <a:pt x="4556" y="4244"/>
                  </a:cubicBezTo>
                  <a:cubicBezTo>
                    <a:pt x="4713" y="4460"/>
                    <a:pt x="5145" y="5050"/>
                    <a:pt x="4851" y="5305"/>
                  </a:cubicBezTo>
                  <a:cubicBezTo>
                    <a:pt x="4766" y="5380"/>
                    <a:pt x="4630" y="5412"/>
                    <a:pt x="4492" y="5412"/>
                  </a:cubicBezTo>
                  <a:cubicBezTo>
                    <a:pt x="4359" y="5412"/>
                    <a:pt x="4226" y="5382"/>
                    <a:pt x="4134" y="5334"/>
                  </a:cubicBezTo>
                  <a:cubicBezTo>
                    <a:pt x="3957" y="5236"/>
                    <a:pt x="3869" y="5059"/>
                    <a:pt x="3820" y="4863"/>
                  </a:cubicBezTo>
                  <a:cubicBezTo>
                    <a:pt x="3790" y="4745"/>
                    <a:pt x="3781" y="4618"/>
                    <a:pt x="3781" y="4490"/>
                  </a:cubicBezTo>
                  <a:cubicBezTo>
                    <a:pt x="3800" y="4362"/>
                    <a:pt x="3820" y="4225"/>
                    <a:pt x="3830" y="4097"/>
                  </a:cubicBezTo>
                  <a:cubicBezTo>
                    <a:pt x="3834" y="4008"/>
                    <a:pt x="3766" y="3972"/>
                    <a:pt x="3682" y="3972"/>
                  </a:cubicBezTo>
                  <a:cubicBezTo>
                    <a:pt x="3563" y="3972"/>
                    <a:pt x="3411" y="4044"/>
                    <a:pt x="3388" y="4136"/>
                  </a:cubicBezTo>
                  <a:cubicBezTo>
                    <a:pt x="3358" y="4274"/>
                    <a:pt x="3349" y="4421"/>
                    <a:pt x="3349" y="4559"/>
                  </a:cubicBezTo>
                  <a:cubicBezTo>
                    <a:pt x="3268" y="5099"/>
                    <a:pt x="3068" y="5844"/>
                    <a:pt x="2646" y="5844"/>
                  </a:cubicBezTo>
                  <a:cubicBezTo>
                    <a:pt x="2554" y="5844"/>
                    <a:pt x="2452" y="5808"/>
                    <a:pt x="2337" y="5727"/>
                  </a:cubicBezTo>
                  <a:cubicBezTo>
                    <a:pt x="1650" y="5246"/>
                    <a:pt x="2593" y="3930"/>
                    <a:pt x="2936" y="3488"/>
                  </a:cubicBezTo>
                  <a:cubicBezTo>
                    <a:pt x="3037" y="3363"/>
                    <a:pt x="2925" y="3300"/>
                    <a:pt x="2798" y="3300"/>
                  </a:cubicBezTo>
                  <a:cubicBezTo>
                    <a:pt x="2715" y="3300"/>
                    <a:pt x="2625" y="3326"/>
                    <a:pt x="2583" y="3380"/>
                  </a:cubicBezTo>
                  <a:cubicBezTo>
                    <a:pt x="2357" y="3665"/>
                    <a:pt x="2092" y="3930"/>
                    <a:pt x="1787" y="4127"/>
                  </a:cubicBezTo>
                  <a:cubicBezTo>
                    <a:pt x="1631" y="4231"/>
                    <a:pt x="1451" y="4324"/>
                    <a:pt x="1271" y="4324"/>
                  </a:cubicBezTo>
                  <a:cubicBezTo>
                    <a:pt x="1214" y="4324"/>
                    <a:pt x="1157" y="4315"/>
                    <a:pt x="1100" y="4294"/>
                  </a:cubicBezTo>
                  <a:cubicBezTo>
                    <a:pt x="884" y="4205"/>
                    <a:pt x="589" y="3891"/>
                    <a:pt x="599" y="3645"/>
                  </a:cubicBezTo>
                  <a:cubicBezTo>
                    <a:pt x="619" y="3243"/>
                    <a:pt x="1375" y="3135"/>
                    <a:pt x="1660" y="3076"/>
                  </a:cubicBezTo>
                  <a:cubicBezTo>
                    <a:pt x="1974" y="3007"/>
                    <a:pt x="2298" y="2968"/>
                    <a:pt x="2612" y="2958"/>
                  </a:cubicBezTo>
                  <a:cubicBezTo>
                    <a:pt x="2840" y="2939"/>
                    <a:pt x="2948" y="2672"/>
                    <a:pt x="2689" y="2672"/>
                  </a:cubicBezTo>
                  <a:cubicBezTo>
                    <a:pt x="2680" y="2672"/>
                    <a:pt x="2671" y="2673"/>
                    <a:pt x="2661" y="2673"/>
                  </a:cubicBezTo>
                  <a:cubicBezTo>
                    <a:pt x="2499" y="2684"/>
                    <a:pt x="2314" y="2695"/>
                    <a:pt x="2122" y="2695"/>
                  </a:cubicBezTo>
                  <a:cubicBezTo>
                    <a:pt x="1625" y="2695"/>
                    <a:pt x="1079" y="2627"/>
                    <a:pt x="747" y="2330"/>
                  </a:cubicBezTo>
                  <a:cubicBezTo>
                    <a:pt x="481" y="2084"/>
                    <a:pt x="540" y="1466"/>
                    <a:pt x="923" y="1348"/>
                  </a:cubicBezTo>
                  <a:cubicBezTo>
                    <a:pt x="973" y="1331"/>
                    <a:pt x="1025" y="1324"/>
                    <a:pt x="1080" y="1324"/>
                  </a:cubicBezTo>
                  <a:cubicBezTo>
                    <a:pt x="1442" y="1324"/>
                    <a:pt x="1885" y="1659"/>
                    <a:pt x="2141" y="1839"/>
                  </a:cubicBezTo>
                  <a:cubicBezTo>
                    <a:pt x="2426" y="2035"/>
                    <a:pt x="2701" y="2271"/>
                    <a:pt x="2946" y="2516"/>
                  </a:cubicBezTo>
                  <a:cubicBezTo>
                    <a:pt x="2976" y="2546"/>
                    <a:pt x="3025" y="2559"/>
                    <a:pt x="3079" y="2559"/>
                  </a:cubicBezTo>
                  <a:cubicBezTo>
                    <a:pt x="3238" y="2559"/>
                    <a:pt x="3441" y="2449"/>
                    <a:pt x="3339" y="2340"/>
                  </a:cubicBezTo>
                  <a:cubicBezTo>
                    <a:pt x="3162" y="2133"/>
                    <a:pt x="3005" y="1908"/>
                    <a:pt x="2867" y="1672"/>
                  </a:cubicBezTo>
                  <a:cubicBezTo>
                    <a:pt x="2691" y="1377"/>
                    <a:pt x="2416" y="847"/>
                    <a:pt x="2651" y="513"/>
                  </a:cubicBezTo>
                  <a:cubicBezTo>
                    <a:pt x="2760" y="357"/>
                    <a:pt x="2937" y="287"/>
                    <a:pt x="3119" y="287"/>
                  </a:cubicBezTo>
                  <a:close/>
                  <a:moveTo>
                    <a:pt x="3298" y="0"/>
                  </a:moveTo>
                  <a:cubicBezTo>
                    <a:pt x="3036" y="0"/>
                    <a:pt x="2766" y="78"/>
                    <a:pt x="2553" y="199"/>
                  </a:cubicBezTo>
                  <a:cubicBezTo>
                    <a:pt x="2082" y="464"/>
                    <a:pt x="2062" y="965"/>
                    <a:pt x="2249" y="1426"/>
                  </a:cubicBezTo>
                  <a:cubicBezTo>
                    <a:pt x="2259" y="1436"/>
                    <a:pt x="2269" y="1446"/>
                    <a:pt x="2269" y="1466"/>
                  </a:cubicBezTo>
                  <a:cubicBezTo>
                    <a:pt x="1937" y="1247"/>
                    <a:pt x="1539" y="1043"/>
                    <a:pt x="1141" y="1043"/>
                  </a:cubicBezTo>
                  <a:cubicBezTo>
                    <a:pt x="1055" y="1043"/>
                    <a:pt x="969" y="1052"/>
                    <a:pt x="884" y="1073"/>
                  </a:cubicBezTo>
                  <a:cubicBezTo>
                    <a:pt x="413" y="1181"/>
                    <a:pt x="10" y="1741"/>
                    <a:pt x="167" y="2232"/>
                  </a:cubicBezTo>
                  <a:cubicBezTo>
                    <a:pt x="305" y="2664"/>
                    <a:pt x="845" y="2821"/>
                    <a:pt x="1247" y="2889"/>
                  </a:cubicBezTo>
                  <a:cubicBezTo>
                    <a:pt x="933" y="2968"/>
                    <a:pt x="619" y="3086"/>
                    <a:pt x="383" y="3292"/>
                  </a:cubicBezTo>
                  <a:cubicBezTo>
                    <a:pt x="0" y="3645"/>
                    <a:pt x="207" y="4117"/>
                    <a:pt x="570" y="4411"/>
                  </a:cubicBezTo>
                  <a:cubicBezTo>
                    <a:pt x="744" y="4553"/>
                    <a:pt x="943" y="4609"/>
                    <a:pt x="1148" y="4609"/>
                  </a:cubicBezTo>
                  <a:cubicBezTo>
                    <a:pt x="1427" y="4609"/>
                    <a:pt x="1715" y="4504"/>
                    <a:pt x="1964" y="4362"/>
                  </a:cubicBezTo>
                  <a:lnTo>
                    <a:pt x="1964" y="4362"/>
                  </a:lnTo>
                  <a:cubicBezTo>
                    <a:pt x="1778" y="4726"/>
                    <a:pt x="1601" y="5158"/>
                    <a:pt x="1699" y="5541"/>
                  </a:cubicBezTo>
                  <a:cubicBezTo>
                    <a:pt x="1797" y="5924"/>
                    <a:pt x="2187" y="6125"/>
                    <a:pt x="2564" y="6125"/>
                  </a:cubicBezTo>
                  <a:cubicBezTo>
                    <a:pt x="2641" y="6125"/>
                    <a:pt x="2716" y="6117"/>
                    <a:pt x="2789" y="6100"/>
                  </a:cubicBezTo>
                  <a:cubicBezTo>
                    <a:pt x="3182" y="6012"/>
                    <a:pt x="3417" y="5688"/>
                    <a:pt x="3565" y="5334"/>
                  </a:cubicBezTo>
                  <a:cubicBezTo>
                    <a:pt x="3682" y="5501"/>
                    <a:pt x="3859" y="5619"/>
                    <a:pt x="4105" y="5668"/>
                  </a:cubicBezTo>
                  <a:cubicBezTo>
                    <a:pt x="4184" y="5682"/>
                    <a:pt x="4274" y="5690"/>
                    <a:pt x="4369" y="5690"/>
                  </a:cubicBezTo>
                  <a:cubicBezTo>
                    <a:pt x="4730" y="5690"/>
                    <a:pt x="5159" y="5575"/>
                    <a:pt x="5322" y="5256"/>
                  </a:cubicBezTo>
                  <a:cubicBezTo>
                    <a:pt x="5440" y="5020"/>
                    <a:pt x="5361" y="4745"/>
                    <a:pt x="5234" y="4510"/>
                  </a:cubicBezTo>
                  <a:lnTo>
                    <a:pt x="5234" y="4510"/>
                  </a:lnTo>
                  <a:cubicBezTo>
                    <a:pt x="5424" y="4587"/>
                    <a:pt x="5615" y="4635"/>
                    <a:pt x="5801" y="4635"/>
                  </a:cubicBezTo>
                  <a:cubicBezTo>
                    <a:pt x="5922" y="4635"/>
                    <a:pt x="6041" y="4615"/>
                    <a:pt x="6157" y="4568"/>
                  </a:cubicBezTo>
                  <a:cubicBezTo>
                    <a:pt x="6569" y="4392"/>
                    <a:pt x="6805" y="3803"/>
                    <a:pt x="6579" y="3400"/>
                  </a:cubicBezTo>
                  <a:cubicBezTo>
                    <a:pt x="6402" y="3086"/>
                    <a:pt x="6019" y="2968"/>
                    <a:pt x="5666" y="2919"/>
                  </a:cubicBezTo>
                  <a:cubicBezTo>
                    <a:pt x="5951" y="2811"/>
                    <a:pt x="6196" y="2654"/>
                    <a:pt x="6373" y="2438"/>
                  </a:cubicBezTo>
                  <a:cubicBezTo>
                    <a:pt x="6687" y="2035"/>
                    <a:pt x="6392" y="1534"/>
                    <a:pt x="6029" y="1279"/>
                  </a:cubicBezTo>
                  <a:cubicBezTo>
                    <a:pt x="5864" y="1160"/>
                    <a:pt x="5685" y="1109"/>
                    <a:pt x="5505" y="1109"/>
                  </a:cubicBezTo>
                  <a:cubicBezTo>
                    <a:pt x="5183" y="1109"/>
                    <a:pt x="4858" y="1271"/>
                    <a:pt x="4605" y="1485"/>
                  </a:cubicBezTo>
                  <a:cubicBezTo>
                    <a:pt x="4507" y="1564"/>
                    <a:pt x="4419" y="1652"/>
                    <a:pt x="4330" y="1750"/>
                  </a:cubicBezTo>
                  <a:cubicBezTo>
                    <a:pt x="4380" y="1220"/>
                    <a:pt x="4330" y="651"/>
                    <a:pt x="4016" y="287"/>
                  </a:cubicBezTo>
                  <a:cubicBezTo>
                    <a:pt x="3832" y="83"/>
                    <a:pt x="3569" y="0"/>
                    <a:pt x="3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3" name="Google Shape;4133;p21"/>
            <p:cNvSpPr/>
            <p:nvPr/>
          </p:nvSpPr>
          <p:spPr>
            <a:xfrm>
              <a:off x="7046901" y="4018891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4157" y="290"/>
                  </a:moveTo>
                  <a:cubicBezTo>
                    <a:pt x="4249" y="290"/>
                    <a:pt x="4353" y="326"/>
                    <a:pt x="4468" y="407"/>
                  </a:cubicBezTo>
                  <a:cubicBezTo>
                    <a:pt x="5146" y="888"/>
                    <a:pt x="4213" y="2194"/>
                    <a:pt x="3869" y="2636"/>
                  </a:cubicBezTo>
                  <a:cubicBezTo>
                    <a:pt x="3769" y="2765"/>
                    <a:pt x="3877" y="2828"/>
                    <a:pt x="4002" y="2828"/>
                  </a:cubicBezTo>
                  <a:cubicBezTo>
                    <a:pt x="4087" y="2828"/>
                    <a:pt x="4179" y="2799"/>
                    <a:pt x="4223" y="2744"/>
                  </a:cubicBezTo>
                  <a:cubicBezTo>
                    <a:pt x="4439" y="2459"/>
                    <a:pt x="4714" y="2194"/>
                    <a:pt x="5018" y="1998"/>
                  </a:cubicBezTo>
                  <a:cubicBezTo>
                    <a:pt x="5166" y="1902"/>
                    <a:pt x="5347" y="1806"/>
                    <a:pt x="5527" y="1806"/>
                  </a:cubicBezTo>
                  <a:cubicBezTo>
                    <a:pt x="5587" y="1806"/>
                    <a:pt x="5647" y="1816"/>
                    <a:pt x="5705" y="1841"/>
                  </a:cubicBezTo>
                  <a:cubicBezTo>
                    <a:pt x="5921" y="1919"/>
                    <a:pt x="6216" y="2233"/>
                    <a:pt x="6206" y="2479"/>
                  </a:cubicBezTo>
                  <a:cubicBezTo>
                    <a:pt x="6186" y="2882"/>
                    <a:pt x="5430" y="2999"/>
                    <a:pt x="5146" y="3058"/>
                  </a:cubicBezTo>
                  <a:cubicBezTo>
                    <a:pt x="4831" y="3117"/>
                    <a:pt x="4507" y="3156"/>
                    <a:pt x="4193" y="3176"/>
                  </a:cubicBezTo>
                  <a:cubicBezTo>
                    <a:pt x="3965" y="3195"/>
                    <a:pt x="3857" y="3462"/>
                    <a:pt x="4116" y="3462"/>
                  </a:cubicBezTo>
                  <a:cubicBezTo>
                    <a:pt x="4125" y="3462"/>
                    <a:pt x="4134" y="3461"/>
                    <a:pt x="4144" y="3461"/>
                  </a:cubicBezTo>
                  <a:cubicBezTo>
                    <a:pt x="4307" y="3447"/>
                    <a:pt x="4496" y="3435"/>
                    <a:pt x="4693" y="3435"/>
                  </a:cubicBezTo>
                  <a:cubicBezTo>
                    <a:pt x="5185" y="3435"/>
                    <a:pt x="5729" y="3507"/>
                    <a:pt x="6059" y="3795"/>
                  </a:cubicBezTo>
                  <a:cubicBezTo>
                    <a:pt x="6324" y="4040"/>
                    <a:pt x="6265" y="4669"/>
                    <a:pt x="5882" y="4786"/>
                  </a:cubicBezTo>
                  <a:cubicBezTo>
                    <a:pt x="5835" y="4801"/>
                    <a:pt x="5785" y="4808"/>
                    <a:pt x="5733" y="4808"/>
                  </a:cubicBezTo>
                  <a:cubicBezTo>
                    <a:pt x="5369" y="4808"/>
                    <a:pt x="4923" y="4476"/>
                    <a:pt x="4664" y="4295"/>
                  </a:cubicBezTo>
                  <a:cubicBezTo>
                    <a:pt x="4380" y="4089"/>
                    <a:pt x="4105" y="3863"/>
                    <a:pt x="3859" y="3608"/>
                  </a:cubicBezTo>
                  <a:cubicBezTo>
                    <a:pt x="3830" y="3578"/>
                    <a:pt x="3781" y="3565"/>
                    <a:pt x="3727" y="3565"/>
                  </a:cubicBezTo>
                  <a:cubicBezTo>
                    <a:pt x="3567" y="3565"/>
                    <a:pt x="3361" y="3677"/>
                    <a:pt x="3457" y="3795"/>
                  </a:cubicBezTo>
                  <a:cubicBezTo>
                    <a:pt x="3643" y="4001"/>
                    <a:pt x="3800" y="4227"/>
                    <a:pt x="3938" y="4462"/>
                  </a:cubicBezTo>
                  <a:cubicBezTo>
                    <a:pt x="4115" y="4757"/>
                    <a:pt x="4390" y="5277"/>
                    <a:pt x="4154" y="5611"/>
                  </a:cubicBezTo>
                  <a:cubicBezTo>
                    <a:pt x="4044" y="5769"/>
                    <a:pt x="3863" y="5841"/>
                    <a:pt x="3678" y="5841"/>
                  </a:cubicBezTo>
                  <a:cubicBezTo>
                    <a:pt x="3451" y="5841"/>
                    <a:pt x="3217" y="5732"/>
                    <a:pt x="3103" y="5542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76" y="3844"/>
                    <a:pt x="3044" y="3579"/>
                  </a:cubicBezTo>
                  <a:cubicBezTo>
                    <a:pt x="3061" y="3491"/>
                    <a:pt x="2997" y="3458"/>
                    <a:pt x="2913" y="3458"/>
                  </a:cubicBezTo>
                  <a:cubicBezTo>
                    <a:pt x="2801" y="3458"/>
                    <a:pt x="2652" y="3517"/>
                    <a:pt x="2612" y="3579"/>
                  </a:cubicBezTo>
                  <a:cubicBezTo>
                    <a:pt x="2436" y="3913"/>
                    <a:pt x="2200" y="4227"/>
                    <a:pt x="1925" y="4472"/>
                  </a:cubicBezTo>
                  <a:cubicBezTo>
                    <a:pt x="1782" y="4599"/>
                    <a:pt x="1601" y="4732"/>
                    <a:pt x="1407" y="4732"/>
                  </a:cubicBezTo>
                  <a:cubicBezTo>
                    <a:pt x="1361" y="4732"/>
                    <a:pt x="1314" y="4725"/>
                    <a:pt x="1267" y="4708"/>
                  </a:cubicBezTo>
                  <a:cubicBezTo>
                    <a:pt x="1031" y="4619"/>
                    <a:pt x="766" y="4315"/>
                    <a:pt x="737" y="4060"/>
                  </a:cubicBezTo>
                  <a:cubicBezTo>
                    <a:pt x="649" y="3392"/>
                    <a:pt x="2033" y="3264"/>
                    <a:pt x="2475" y="3225"/>
                  </a:cubicBezTo>
                  <a:cubicBezTo>
                    <a:pt x="2693" y="3206"/>
                    <a:pt x="2820" y="2939"/>
                    <a:pt x="2553" y="2939"/>
                  </a:cubicBezTo>
                  <a:cubicBezTo>
                    <a:pt x="2544" y="2939"/>
                    <a:pt x="2534" y="2940"/>
                    <a:pt x="2524" y="2940"/>
                  </a:cubicBezTo>
                  <a:cubicBezTo>
                    <a:pt x="2426" y="2950"/>
                    <a:pt x="2318" y="2960"/>
                    <a:pt x="2200" y="2980"/>
                  </a:cubicBezTo>
                  <a:cubicBezTo>
                    <a:pt x="2094" y="2986"/>
                    <a:pt x="1977" y="2991"/>
                    <a:pt x="1858" y="2991"/>
                  </a:cubicBezTo>
                  <a:cubicBezTo>
                    <a:pt x="1270" y="2991"/>
                    <a:pt x="596" y="2878"/>
                    <a:pt x="580" y="2332"/>
                  </a:cubicBezTo>
                  <a:cubicBezTo>
                    <a:pt x="570" y="2145"/>
                    <a:pt x="649" y="1821"/>
                    <a:pt x="874" y="1782"/>
                  </a:cubicBezTo>
                  <a:cubicBezTo>
                    <a:pt x="894" y="1778"/>
                    <a:pt x="915" y="1776"/>
                    <a:pt x="936" y="1776"/>
                  </a:cubicBezTo>
                  <a:cubicBezTo>
                    <a:pt x="1142" y="1776"/>
                    <a:pt x="1391" y="1939"/>
                    <a:pt x="1542" y="2037"/>
                  </a:cubicBezTo>
                  <a:cubicBezTo>
                    <a:pt x="1856" y="2224"/>
                    <a:pt x="2141" y="2459"/>
                    <a:pt x="2406" y="2715"/>
                  </a:cubicBezTo>
                  <a:cubicBezTo>
                    <a:pt x="2435" y="2746"/>
                    <a:pt x="2481" y="2760"/>
                    <a:pt x="2533" y="2760"/>
                  </a:cubicBezTo>
                  <a:cubicBezTo>
                    <a:pt x="2641" y="2760"/>
                    <a:pt x="2772" y="2702"/>
                    <a:pt x="2819" y="2636"/>
                  </a:cubicBezTo>
                  <a:cubicBezTo>
                    <a:pt x="2838" y="2607"/>
                    <a:pt x="2838" y="2567"/>
                    <a:pt x="2799" y="253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1" y="747"/>
                    <a:pt x="2160" y="718"/>
                    <a:pt x="2294" y="718"/>
                  </a:cubicBezTo>
                  <a:cubicBezTo>
                    <a:pt x="2432" y="718"/>
                    <a:pt x="2576" y="750"/>
                    <a:pt x="2671" y="800"/>
                  </a:cubicBezTo>
                  <a:cubicBezTo>
                    <a:pt x="2848" y="888"/>
                    <a:pt x="2936" y="1075"/>
                    <a:pt x="2985" y="1261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5" y="1900"/>
                    <a:pt x="2976" y="2027"/>
                  </a:cubicBezTo>
                  <a:cubicBezTo>
                    <a:pt x="2972" y="2118"/>
                    <a:pt x="3042" y="2155"/>
                    <a:pt x="3128" y="2155"/>
                  </a:cubicBezTo>
                  <a:cubicBezTo>
                    <a:pt x="3247" y="2155"/>
                    <a:pt x="3395" y="2085"/>
                    <a:pt x="3417" y="1988"/>
                  </a:cubicBezTo>
                  <a:cubicBezTo>
                    <a:pt x="3447" y="1851"/>
                    <a:pt x="3457" y="1713"/>
                    <a:pt x="3457" y="1566"/>
                  </a:cubicBezTo>
                  <a:cubicBezTo>
                    <a:pt x="3537" y="1027"/>
                    <a:pt x="3736" y="290"/>
                    <a:pt x="4157" y="290"/>
                  </a:cubicBezTo>
                  <a:close/>
                  <a:moveTo>
                    <a:pt x="4232" y="0"/>
                  </a:moveTo>
                  <a:cubicBezTo>
                    <a:pt x="4158" y="0"/>
                    <a:pt x="4086" y="8"/>
                    <a:pt x="4016" y="24"/>
                  </a:cubicBezTo>
                  <a:cubicBezTo>
                    <a:pt x="3624" y="113"/>
                    <a:pt x="3388" y="437"/>
                    <a:pt x="3241" y="790"/>
                  </a:cubicBezTo>
                  <a:cubicBezTo>
                    <a:pt x="3123" y="633"/>
                    <a:pt x="2946" y="505"/>
                    <a:pt x="2701" y="456"/>
                  </a:cubicBezTo>
                  <a:cubicBezTo>
                    <a:pt x="2619" y="442"/>
                    <a:pt x="2528" y="434"/>
                    <a:pt x="2432" y="434"/>
                  </a:cubicBezTo>
                  <a:cubicBezTo>
                    <a:pt x="2066" y="434"/>
                    <a:pt x="1639" y="550"/>
                    <a:pt x="1483" y="869"/>
                  </a:cubicBezTo>
                  <a:cubicBezTo>
                    <a:pt x="1365" y="1104"/>
                    <a:pt x="1444" y="1379"/>
                    <a:pt x="1572" y="1615"/>
                  </a:cubicBezTo>
                  <a:cubicBezTo>
                    <a:pt x="1385" y="1539"/>
                    <a:pt x="1199" y="1491"/>
                    <a:pt x="1017" y="1491"/>
                  </a:cubicBezTo>
                  <a:cubicBezTo>
                    <a:pt x="892" y="1491"/>
                    <a:pt x="768" y="1514"/>
                    <a:pt x="649" y="1566"/>
                  </a:cubicBezTo>
                  <a:cubicBezTo>
                    <a:pt x="236" y="1733"/>
                    <a:pt x="1" y="2332"/>
                    <a:pt x="226" y="2724"/>
                  </a:cubicBezTo>
                  <a:cubicBezTo>
                    <a:pt x="403" y="3039"/>
                    <a:pt x="786" y="3156"/>
                    <a:pt x="1140" y="3215"/>
                  </a:cubicBezTo>
                  <a:cubicBezTo>
                    <a:pt x="855" y="3323"/>
                    <a:pt x="599" y="3471"/>
                    <a:pt x="433" y="3687"/>
                  </a:cubicBezTo>
                  <a:cubicBezTo>
                    <a:pt x="118" y="4089"/>
                    <a:pt x="413" y="4600"/>
                    <a:pt x="776" y="4855"/>
                  </a:cubicBezTo>
                  <a:cubicBezTo>
                    <a:pt x="939" y="4969"/>
                    <a:pt x="1115" y="5018"/>
                    <a:pt x="1292" y="5018"/>
                  </a:cubicBezTo>
                  <a:cubicBezTo>
                    <a:pt x="1618" y="5018"/>
                    <a:pt x="1946" y="4855"/>
                    <a:pt x="2200" y="4639"/>
                  </a:cubicBezTo>
                  <a:cubicBezTo>
                    <a:pt x="2298" y="4561"/>
                    <a:pt x="2387" y="4472"/>
                    <a:pt x="2475" y="4374"/>
                  </a:cubicBezTo>
                  <a:lnTo>
                    <a:pt x="2475" y="4374"/>
                  </a:lnTo>
                  <a:cubicBezTo>
                    <a:pt x="2426" y="4904"/>
                    <a:pt x="2465" y="5474"/>
                    <a:pt x="2789" y="5837"/>
                  </a:cubicBezTo>
                  <a:cubicBezTo>
                    <a:pt x="2970" y="6043"/>
                    <a:pt x="3236" y="6126"/>
                    <a:pt x="3510" y="6126"/>
                  </a:cubicBezTo>
                  <a:cubicBezTo>
                    <a:pt x="3772" y="6126"/>
                    <a:pt x="4041" y="6050"/>
                    <a:pt x="4252" y="5935"/>
                  </a:cubicBezTo>
                  <a:cubicBezTo>
                    <a:pt x="4723" y="5660"/>
                    <a:pt x="4743" y="5160"/>
                    <a:pt x="4556" y="4708"/>
                  </a:cubicBezTo>
                  <a:cubicBezTo>
                    <a:pt x="4547" y="4688"/>
                    <a:pt x="4537" y="4678"/>
                    <a:pt x="4537" y="4669"/>
                  </a:cubicBezTo>
                  <a:lnTo>
                    <a:pt x="4537" y="4669"/>
                  </a:lnTo>
                  <a:cubicBezTo>
                    <a:pt x="4871" y="4888"/>
                    <a:pt x="5266" y="5088"/>
                    <a:pt x="5665" y="5088"/>
                  </a:cubicBezTo>
                  <a:cubicBezTo>
                    <a:pt x="5747" y="5088"/>
                    <a:pt x="5830" y="5080"/>
                    <a:pt x="5911" y="5061"/>
                  </a:cubicBezTo>
                  <a:cubicBezTo>
                    <a:pt x="6393" y="4943"/>
                    <a:pt x="6795" y="4394"/>
                    <a:pt x="6638" y="3893"/>
                  </a:cubicBezTo>
                  <a:cubicBezTo>
                    <a:pt x="6501" y="3461"/>
                    <a:pt x="5961" y="3314"/>
                    <a:pt x="5548" y="3235"/>
                  </a:cubicBezTo>
                  <a:cubicBezTo>
                    <a:pt x="5872" y="3156"/>
                    <a:pt x="6186" y="3039"/>
                    <a:pt x="6412" y="2832"/>
                  </a:cubicBezTo>
                  <a:cubicBezTo>
                    <a:pt x="6795" y="2489"/>
                    <a:pt x="6599" y="2008"/>
                    <a:pt x="6236" y="1723"/>
                  </a:cubicBezTo>
                  <a:cubicBezTo>
                    <a:pt x="6054" y="1579"/>
                    <a:pt x="5850" y="1521"/>
                    <a:pt x="5642" y="1521"/>
                  </a:cubicBezTo>
                  <a:cubicBezTo>
                    <a:pt x="5368" y="1521"/>
                    <a:pt x="5087" y="1622"/>
                    <a:pt x="4841" y="1762"/>
                  </a:cubicBezTo>
                  <a:cubicBezTo>
                    <a:pt x="5028" y="1409"/>
                    <a:pt x="5195" y="977"/>
                    <a:pt x="5106" y="584"/>
                  </a:cubicBezTo>
                  <a:cubicBezTo>
                    <a:pt x="5008" y="206"/>
                    <a:pt x="4607" y="0"/>
                    <a:pt x="4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4" name="Google Shape;4134;p21"/>
            <p:cNvSpPr/>
            <p:nvPr/>
          </p:nvSpPr>
          <p:spPr>
            <a:xfrm>
              <a:off x="7386813" y="4010377"/>
              <a:ext cx="211950" cy="191023"/>
            </a:xfrm>
            <a:custGeom>
              <a:avLst/>
              <a:gdLst/>
              <a:ahLst/>
              <a:cxnLst/>
              <a:rect l="l" t="t" r="r" b="b"/>
              <a:pathLst>
                <a:path w="6796" h="6125" extrusionOk="0">
                  <a:moveTo>
                    <a:pt x="3109" y="287"/>
                  </a:moveTo>
                  <a:cubicBezTo>
                    <a:pt x="3339" y="287"/>
                    <a:pt x="3577" y="400"/>
                    <a:pt x="3692" y="592"/>
                  </a:cubicBezTo>
                  <a:cubicBezTo>
                    <a:pt x="3899" y="916"/>
                    <a:pt x="3899" y="1367"/>
                    <a:pt x="3869" y="174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6"/>
                    <a:pt x="3887" y="2666"/>
                  </a:cubicBezTo>
                  <a:cubicBezTo>
                    <a:pt x="4000" y="2666"/>
                    <a:pt x="4150" y="2608"/>
                    <a:pt x="4183" y="2546"/>
                  </a:cubicBezTo>
                  <a:cubicBezTo>
                    <a:pt x="4360" y="2222"/>
                    <a:pt x="4596" y="1898"/>
                    <a:pt x="4871" y="1652"/>
                  </a:cubicBezTo>
                  <a:cubicBezTo>
                    <a:pt x="5020" y="1527"/>
                    <a:pt x="5194" y="1401"/>
                    <a:pt x="5384" y="1401"/>
                  </a:cubicBezTo>
                  <a:cubicBezTo>
                    <a:pt x="5431" y="1401"/>
                    <a:pt x="5479" y="1409"/>
                    <a:pt x="5529" y="1426"/>
                  </a:cubicBezTo>
                  <a:cubicBezTo>
                    <a:pt x="5764" y="1505"/>
                    <a:pt x="6029" y="1819"/>
                    <a:pt x="6059" y="2074"/>
                  </a:cubicBezTo>
                  <a:cubicBezTo>
                    <a:pt x="6147" y="2742"/>
                    <a:pt x="4763" y="2860"/>
                    <a:pt x="4321" y="2899"/>
                  </a:cubicBezTo>
                  <a:cubicBezTo>
                    <a:pt x="4103" y="2928"/>
                    <a:pt x="3976" y="3185"/>
                    <a:pt x="4242" y="3185"/>
                  </a:cubicBezTo>
                  <a:cubicBezTo>
                    <a:pt x="4251" y="3185"/>
                    <a:pt x="4261" y="3185"/>
                    <a:pt x="4272" y="3184"/>
                  </a:cubicBezTo>
                  <a:cubicBezTo>
                    <a:pt x="4370" y="3174"/>
                    <a:pt x="4478" y="3164"/>
                    <a:pt x="4596" y="3155"/>
                  </a:cubicBezTo>
                  <a:cubicBezTo>
                    <a:pt x="4710" y="3146"/>
                    <a:pt x="4835" y="3140"/>
                    <a:pt x="4963" y="3140"/>
                  </a:cubicBezTo>
                  <a:cubicBezTo>
                    <a:pt x="5545" y="3140"/>
                    <a:pt x="6200" y="3262"/>
                    <a:pt x="6216" y="3793"/>
                  </a:cubicBezTo>
                  <a:cubicBezTo>
                    <a:pt x="6226" y="3979"/>
                    <a:pt x="6147" y="4303"/>
                    <a:pt x="5921" y="4343"/>
                  </a:cubicBezTo>
                  <a:cubicBezTo>
                    <a:pt x="5901" y="4346"/>
                    <a:pt x="5881" y="4348"/>
                    <a:pt x="5860" y="4348"/>
                  </a:cubicBezTo>
                  <a:cubicBezTo>
                    <a:pt x="5653" y="4348"/>
                    <a:pt x="5405" y="4185"/>
                    <a:pt x="5254" y="4087"/>
                  </a:cubicBezTo>
                  <a:cubicBezTo>
                    <a:pt x="4939" y="3901"/>
                    <a:pt x="4655" y="3665"/>
                    <a:pt x="4390" y="3410"/>
                  </a:cubicBezTo>
                  <a:cubicBezTo>
                    <a:pt x="4361" y="3381"/>
                    <a:pt x="4315" y="3369"/>
                    <a:pt x="4263" y="3369"/>
                  </a:cubicBezTo>
                  <a:cubicBezTo>
                    <a:pt x="4155" y="3369"/>
                    <a:pt x="4024" y="3422"/>
                    <a:pt x="3977" y="3488"/>
                  </a:cubicBezTo>
                  <a:cubicBezTo>
                    <a:pt x="3958" y="3528"/>
                    <a:pt x="3958" y="3557"/>
                    <a:pt x="3997" y="3596"/>
                  </a:cubicBezTo>
                  <a:cubicBezTo>
                    <a:pt x="4193" y="3793"/>
                    <a:pt x="4380" y="4009"/>
                    <a:pt x="4547" y="4244"/>
                  </a:cubicBezTo>
                  <a:cubicBezTo>
                    <a:pt x="4704" y="4460"/>
                    <a:pt x="5136" y="5050"/>
                    <a:pt x="4841" y="5305"/>
                  </a:cubicBezTo>
                  <a:cubicBezTo>
                    <a:pt x="4761" y="5380"/>
                    <a:pt x="4625" y="5412"/>
                    <a:pt x="4486" y="5412"/>
                  </a:cubicBezTo>
                  <a:cubicBezTo>
                    <a:pt x="4352" y="5412"/>
                    <a:pt x="4216" y="5382"/>
                    <a:pt x="4124" y="5334"/>
                  </a:cubicBezTo>
                  <a:cubicBezTo>
                    <a:pt x="3948" y="5236"/>
                    <a:pt x="3859" y="5059"/>
                    <a:pt x="3820" y="4863"/>
                  </a:cubicBezTo>
                  <a:cubicBezTo>
                    <a:pt x="3791" y="4745"/>
                    <a:pt x="3771" y="4618"/>
                    <a:pt x="3771" y="4490"/>
                  </a:cubicBezTo>
                  <a:cubicBezTo>
                    <a:pt x="3791" y="4362"/>
                    <a:pt x="3810" y="4225"/>
                    <a:pt x="3820" y="4097"/>
                  </a:cubicBezTo>
                  <a:cubicBezTo>
                    <a:pt x="3824" y="4008"/>
                    <a:pt x="3756" y="3972"/>
                    <a:pt x="3673" y="3972"/>
                  </a:cubicBezTo>
                  <a:cubicBezTo>
                    <a:pt x="3555" y="3972"/>
                    <a:pt x="3405" y="4044"/>
                    <a:pt x="3388" y="4136"/>
                  </a:cubicBezTo>
                  <a:cubicBezTo>
                    <a:pt x="3359" y="4274"/>
                    <a:pt x="3339" y="4421"/>
                    <a:pt x="3339" y="4559"/>
                  </a:cubicBezTo>
                  <a:cubicBezTo>
                    <a:pt x="3258" y="5099"/>
                    <a:pt x="3059" y="5844"/>
                    <a:pt x="2637" y="5844"/>
                  </a:cubicBezTo>
                  <a:cubicBezTo>
                    <a:pt x="2545" y="5844"/>
                    <a:pt x="2442" y="5808"/>
                    <a:pt x="2328" y="5727"/>
                  </a:cubicBezTo>
                  <a:cubicBezTo>
                    <a:pt x="1650" y="5246"/>
                    <a:pt x="2583" y="3930"/>
                    <a:pt x="2936" y="3488"/>
                  </a:cubicBezTo>
                  <a:cubicBezTo>
                    <a:pt x="3032" y="3363"/>
                    <a:pt x="2917" y="3300"/>
                    <a:pt x="2789" y="3300"/>
                  </a:cubicBezTo>
                  <a:cubicBezTo>
                    <a:pt x="2705" y="3300"/>
                    <a:pt x="2616" y="3326"/>
                    <a:pt x="2573" y="3380"/>
                  </a:cubicBezTo>
                  <a:cubicBezTo>
                    <a:pt x="2357" y="3665"/>
                    <a:pt x="2082" y="3930"/>
                    <a:pt x="1778" y="4127"/>
                  </a:cubicBezTo>
                  <a:cubicBezTo>
                    <a:pt x="1629" y="4231"/>
                    <a:pt x="1445" y="4324"/>
                    <a:pt x="1263" y="4324"/>
                  </a:cubicBezTo>
                  <a:cubicBezTo>
                    <a:pt x="1205" y="4324"/>
                    <a:pt x="1147" y="4315"/>
                    <a:pt x="1090" y="4294"/>
                  </a:cubicBezTo>
                  <a:cubicBezTo>
                    <a:pt x="874" y="4205"/>
                    <a:pt x="580" y="3891"/>
                    <a:pt x="599" y="3645"/>
                  </a:cubicBezTo>
                  <a:cubicBezTo>
                    <a:pt x="609" y="3243"/>
                    <a:pt x="1365" y="3135"/>
                    <a:pt x="1650" y="3076"/>
                  </a:cubicBezTo>
                  <a:cubicBezTo>
                    <a:pt x="1964" y="3007"/>
                    <a:pt x="2288" y="2968"/>
                    <a:pt x="2603" y="2958"/>
                  </a:cubicBezTo>
                  <a:cubicBezTo>
                    <a:pt x="2830" y="2939"/>
                    <a:pt x="2939" y="2672"/>
                    <a:pt x="2680" y="2672"/>
                  </a:cubicBezTo>
                  <a:cubicBezTo>
                    <a:pt x="2671" y="2672"/>
                    <a:pt x="2661" y="2673"/>
                    <a:pt x="2652" y="2673"/>
                  </a:cubicBezTo>
                  <a:cubicBezTo>
                    <a:pt x="2492" y="2684"/>
                    <a:pt x="2309" y="2695"/>
                    <a:pt x="2116" y="2695"/>
                  </a:cubicBezTo>
                  <a:cubicBezTo>
                    <a:pt x="1621" y="2695"/>
                    <a:pt x="1069" y="2627"/>
                    <a:pt x="737" y="2330"/>
                  </a:cubicBezTo>
                  <a:cubicBezTo>
                    <a:pt x="472" y="2084"/>
                    <a:pt x="531" y="1466"/>
                    <a:pt x="914" y="1348"/>
                  </a:cubicBezTo>
                  <a:cubicBezTo>
                    <a:pt x="963" y="1331"/>
                    <a:pt x="1016" y="1324"/>
                    <a:pt x="1070" y="1324"/>
                  </a:cubicBezTo>
                  <a:cubicBezTo>
                    <a:pt x="1433" y="1324"/>
                    <a:pt x="1875" y="1659"/>
                    <a:pt x="2131" y="1839"/>
                  </a:cubicBezTo>
                  <a:cubicBezTo>
                    <a:pt x="2416" y="2035"/>
                    <a:pt x="2691" y="2271"/>
                    <a:pt x="2936" y="2516"/>
                  </a:cubicBezTo>
                  <a:cubicBezTo>
                    <a:pt x="2966" y="2546"/>
                    <a:pt x="3015" y="2559"/>
                    <a:pt x="3070" y="2559"/>
                  </a:cubicBezTo>
                  <a:cubicBezTo>
                    <a:pt x="3229" y="2559"/>
                    <a:pt x="3434" y="2449"/>
                    <a:pt x="3339" y="2340"/>
                  </a:cubicBezTo>
                  <a:cubicBezTo>
                    <a:pt x="3162" y="2133"/>
                    <a:pt x="2995" y="1908"/>
                    <a:pt x="2858" y="1672"/>
                  </a:cubicBezTo>
                  <a:cubicBezTo>
                    <a:pt x="2681" y="1377"/>
                    <a:pt x="2406" y="847"/>
                    <a:pt x="2642" y="513"/>
                  </a:cubicBezTo>
                  <a:cubicBezTo>
                    <a:pt x="2750" y="357"/>
                    <a:pt x="2927" y="287"/>
                    <a:pt x="3109" y="287"/>
                  </a:cubicBezTo>
                  <a:close/>
                  <a:moveTo>
                    <a:pt x="3292" y="0"/>
                  </a:moveTo>
                  <a:cubicBezTo>
                    <a:pt x="3029" y="0"/>
                    <a:pt x="2756" y="78"/>
                    <a:pt x="2544" y="199"/>
                  </a:cubicBezTo>
                  <a:cubicBezTo>
                    <a:pt x="2072" y="464"/>
                    <a:pt x="2062" y="965"/>
                    <a:pt x="2249" y="1426"/>
                  </a:cubicBezTo>
                  <a:cubicBezTo>
                    <a:pt x="2249" y="1436"/>
                    <a:pt x="2259" y="1446"/>
                    <a:pt x="2259" y="1466"/>
                  </a:cubicBezTo>
                  <a:cubicBezTo>
                    <a:pt x="1928" y="1247"/>
                    <a:pt x="1536" y="1043"/>
                    <a:pt x="1140" y="1043"/>
                  </a:cubicBezTo>
                  <a:cubicBezTo>
                    <a:pt x="1055" y="1043"/>
                    <a:pt x="969" y="1052"/>
                    <a:pt x="884" y="1073"/>
                  </a:cubicBezTo>
                  <a:cubicBezTo>
                    <a:pt x="403" y="1181"/>
                    <a:pt x="1" y="1741"/>
                    <a:pt x="158" y="2232"/>
                  </a:cubicBezTo>
                  <a:cubicBezTo>
                    <a:pt x="305" y="2664"/>
                    <a:pt x="835" y="2821"/>
                    <a:pt x="1248" y="2889"/>
                  </a:cubicBezTo>
                  <a:cubicBezTo>
                    <a:pt x="923" y="2968"/>
                    <a:pt x="609" y="3086"/>
                    <a:pt x="383" y="3292"/>
                  </a:cubicBezTo>
                  <a:cubicBezTo>
                    <a:pt x="1" y="3645"/>
                    <a:pt x="197" y="4117"/>
                    <a:pt x="560" y="4411"/>
                  </a:cubicBezTo>
                  <a:cubicBezTo>
                    <a:pt x="739" y="4553"/>
                    <a:pt x="940" y="4609"/>
                    <a:pt x="1145" y="4609"/>
                  </a:cubicBezTo>
                  <a:cubicBezTo>
                    <a:pt x="1425" y="4609"/>
                    <a:pt x="1711" y="4504"/>
                    <a:pt x="1954" y="4362"/>
                  </a:cubicBezTo>
                  <a:lnTo>
                    <a:pt x="1954" y="4362"/>
                  </a:lnTo>
                  <a:cubicBezTo>
                    <a:pt x="1768" y="4726"/>
                    <a:pt x="1601" y="5158"/>
                    <a:pt x="1699" y="5541"/>
                  </a:cubicBezTo>
                  <a:cubicBezTo>
                    <a:pt x="1789" y="5924"/>
                    <a:pt x="2185" y="6125"/>
                    <a:pt x="2558" y="6125"/>
                  </a:cubicBezTo>
                  <a:cubicBezTo>
                    <a:pt x="2634" y="6125"/>
                    <a:pt x="2708" y="6117"/>
                    <a:pt x="2779" y="6100"/>
                  </a:cubicBezTo>
                  <a:cubicBezTo>
                    <a:pt x="3172" y="6012"/>
                    <a:pt x="3408" y="5688"/>
                    <a:pt x="3555" y="5334"/>
                  </a:cubicBezTo>
                  <a:cubicBezTo>
                    <a:pt x="3683" y="5501"/>
                    <a:pt x="3850" y="5619"/>
                    <a:pt x="4095" y="5668"/>
                  </a:cubicBezTo>
                  <a:cubicBezTo>
                    <a:pt x="4176" y="5682"/>
                    <a:pt x="4268" y="5690"/>
                    <a:pt x="4364" y="5690"/>
                  </a:cubicBezTo>
                  <a:cubicBezTo>
                    <a:pt x="4730" y="5690"/>
                    <a:pt x="5157" y="5575"/>
                    <a:pt x="5313" y="5256"/>
                  </a:cubicBezTo>
                  <a:cubicBezTo>
                    <a:pt x="5430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8" y="4587"/>
                    <a:pt x="5606" y="4635"/>
                    <a:pt x="5792" y="4635"/>
                  </a:cubicBezTo>
                  <a:cubicBezTo>
                    <a:pt x="5912" y="4635"/>
                    <a:pt x="6031" y="4615"/>
                    <a:pt x="6147" y="4568"/>
                  </a:cubicBezTo>
                  <a:cubicBezTo>
                    <a:pt x="6560" y="4392"/>
                    <a:pt x="6795" y="3803"/>
                    <a:pt x="6569" y="3400"/>
                  </a:cubicBezTo>
                  <a:cubicBezTo>
                    <a:pt x="6393" y="3086"/>
                    <a:pt x="6010" y="2968"/>
                    <a:pt x="5656" y="2919"/>
                  </a:cubicBezTo>
                  <a:cubicBezTo>
                    <a:pt x="5941" y="2811"/>
                    <a:pt x="6196" y="2654"/>
                    <a:pt x="6363" y="2438"/>
                  </a:cubicBezTo>
                  <a:cubicBezTo>
                    <a:pt x="6677" y="2035"/>
                    <a:pt x="6383" y="1534"/>
                    <a:pt x="6019" y="1279"/>
                  </a:cubicBezTo>
                  <a:cubicBezTo>
                    <a:pt x="5854" y="1160"/>
                    <a:pt x="5675" y="1109"/>
                    <a:pt x="5495" y="1109"/>
                  </a:cubicBezTo>
                  <a:cubicBezTo>
                    <a:pt x="5173" y="1109"/>
                    <a:pt x="4848" y="1271"/>
                    <a:pt x="4596" y="1485"/>
                  </a:cubicBezTo>
                  <a:cubicBezTo>
                    <a:pt x="4498" y="1564"/>
                    <a:pt x="4409" y="1652"/>
                    <a:pt x="4321" y="1750"/>
                  </a:cubicBezTo>
                  <a:cubicBezTo>
                    <a:pt x="4370" y="1220"/>
                    <a:pt x="4331" y="651"/>
                    <a:pt x="4007" y="287"/>
                  </a:cubicBezTo>
                  <a:cubicBezTo>
                    <a:pt x="3827" y="83"/>
                    <a:pt x="3564" y="0"/>
                    <a:pt x="3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5" name="Google Shape;4135;p21"/>
            <p:cNvSpPr/>
            <p:nvPr/>
          </p:nvSpPr>
          <p:spPr>
            <a:xfrm>
              <a:off x="7726102" y="4018891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57" y="290"/>
                  </a:moveTo>
                  <a:cubicBezTo>
                    <a:pt x="4250" y="290"/>
                    <a:pt x="4353" y="326"/>
                    <a:pt x="4468" y="407"/>
                  </a:cubicBezTo>
                  <a:cubicBezTo>
                    <a:pt x="5156" y="888"/>
                    <a:pt x="4213" y="2194"/>
                    <a:pt x="3870" y="2636"/>
                  </a:cubicBezTo>
                  <a:cubicBezTo>
                    <a:pt x="3770" y="2765"/>
                    <a:pt x="3877" y="2828"/>
                    <a:pt x="4002" y="2828"/>
                  </a:cubicBezTo>
                  <a:cubicBezTo>
                    <a:pt x="4087" y="2828"/>
                    <a:pt x="4180" y="2799"/>
                    <a:pt x="4223" y="2744"/>
                  </a:cubicBezTo>
                  <a:cubicBezTo>
                    <a:pt x="4449" y="2459"/>
                    <a:pt x="4714" y="2194"/>
                    <a:pt x="5018" y="1998"/>
                  </a:cubicBezTo>
                  <a:cubicBezTo>
                    <a:pt x="5173" y="1902"/>
                    <a:pt x="5351" y="1806"/>
                    <a:pt x="5533" y="1806"/>
                  </a:cubicBezTo>
                  <a:cubicBezTo>
                    <a:pt x="5594" y="1806"/>
                    <a:pt x="5655" y="1816"/>
                    <a:pt x="5715" y="1841"/>
                  </a:cubicBezTo>
                  <a:cubicBezTo>
                    <a:pt x="5931" y="1919"/>
                    <a:pt x="6216" y="2233"/>
                    <a:pt x="6206" y="2479"/>
                  </a:cubicBezTo>
                  <a:cubicBezTo>
                    <a:pt x="6187" y="2882"/>
                    <a:pt x="5431" y="2999"/>
                    <a:pt x="5146" y="3058"/>
                  </a:cubicBezTo>
                  <a:cubicBezTo>
                    <a:pt x="4832" y="3117"/>
                    <a:pt x="4508" y="3156"/>
                    <a:pt x="4194" y="3176"/>
                  </a:cubicBezTo>
                  <a:cubicBezTo>
                    <a:pt x="3975" y="3195"/>
                    <a:pt x="3858" y="3462"/>
                    <a:pt x="4116" y="3462"/>
                  </a:cubicBezTo>
                  <a:cubicBezTo>
                    <a:pt x="4125" y="3462"/>
                    <a:pt x="4135" y="3461"/>
                    <a:pt x="4144" y="3461"/>
                  </a:cubicBezTo>
                  <a:cubicBezTo>
                    <a:pt x="4308" y="3450"/>
                    <a:pt x="4496" y="3439"/>
                    <a:pt x="4692" y="3439"/>
                  </a:cubicBezTo>
                  <a:cubicBezTo>
                    <a:pt x="5189" y="3439"/>
                    <a:pt x="5735" y="3506"/>
                    <a:pt x="6059" y="3795"/>
                  </a:cubicBezTo>
                  <a:cubicBezTo>
                    <a:pt x="6334" y="4040"/>
                    <a:pt x="6265" y="4669"/>
                    <a:pt x="5892" y="4786"/>
                  </a:cubicBezTo>
                  <a:cubicBezTo>
                    <a:pt x="5844" y="4801"/>
                    <a:pt x="5793" y="4808"/>
                    <a:pt x="5740" y="4808"/>
                  </a:cubicBezTo>
                  <a:cubicBezTo>
                    <a:pt x="5370" y="4808"/>
                    <a:pt x="4924" y="4476"/>
                    <a:pt x="4675" y="4295"/>
                  </a:cubicBezTo>
                  <a:cubicBezTo>
                    <a:pt x="4380" y="4089"/>
                    <a:pt x="4105" y="3863"/>
                    <a:pt x="3860" y="3608"/>
                  </a:cubicBezTo>
                  <a:cubicBezTo>
                    <a:pt x="3830" y="3578"/>
                    <a:pt x="3781" y="3565"/>
                    <a:pt x="3727" y="3565"/>
                  </a:cubicBezTo>
                  <a:cubicBezTo>
                    <a:pt x="3568" y="3565"/>
                    <a:pt x="3364" y="3677"/>
                    <a:pt x="3467" y="3795"/>
                  </a:cubicBezTo>
                  <a:cubicBezTo>
                    <a:pt x="3644" y="4001"/>
                    <a:pt x="3801" y="4227"/>
                    <a:pt x="3938" y="4462"/>
                  </a:cubicBezTo>
                  <a:cubicBezTo>
                    <a:pt x="4115" y="4757"/>
                    <a:pt x="4390" y="5277"/>
                    <a:pt x="4154" y="5611"/>
                  </a:cubicBezTo>
                  <a:cubicBezTo>
                    <a:pt x="4044" y="5769"/>
                    <a:pt x="3864" y="5841"/>
                    <a:pt x="3679" y="5841"/>
                  </a:cubicBezTo>
                  <a:cubicBezTo>
                    <a:pt x="3451" y="5841"/>
                    <a:pt x="3217" y="5732"/>
                    <a:pt x="3104" y="5542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7" y="4119"/>
                    <a:pt x="2976" y="3844"/>
                    <a:pt x="3045" y="3579"/>
                  </a:cubicBezTo>
                  <a:cubicBezTo>
                    <a:pt x="3066" y="3491"/>
                    <a:pt x="3003" y="3458"/>
                    <a:pt x="2919" y="3458"/>
                  </a:cubicBezTo>
                  <a:cubicBezTo>
                    <a:pt x="2806" y="3458"/>
                    <a:pt x="2656" y="3517"/>
                    <a:pt x="2623" y="3579"/>
                  </a:cubicBezTo>
                  <a:cubicBezTo>
                    <a:pt x="2436" y="3913"/>
                    <a:pt x="2210" y="4227"/>
                    <a:pt x="1925" y="4472"/>
                  </a:cubicBezTo>
                  <a:cubicBezTo>
                    <a:pt x="1783" y="4599"/>
                    <a:pt x="1608" y="4732"/>
                    <a:pt x="1411" y="4732"/>
                  </a:cubicBezTo>
                  <a:cubicBezTo>
                    <a:pt x="1365" y="4732"/>
                    <a:pt x="1317" y="4725"/>
                    <a:pt x="1267" y="4708"/>
                  </a:cubicBezTo>
                  <a:cubicBezTo>
                    <a:pt x="1032" y="4619"/>
                    <a:pt x="767" y="4315"/>
                    <a:pt x="737" y="4060"/>
                  </a:cubicBezTo>
                  <a:cubicBezTo>
                    <a:pt x="649" y="3392"/>
                    <a:pt x="2033" y="3264"/>
                    <a:pt x="2485" y="3225"/>
                  </a:cubicBezTo>
                  <a:cubicBezTo>
                    <a:pt x="2703" y="3206"/>
                    <a:pt x="2821" y="2939"/>
                    <a:pt x="2553" y="2939"/>
                  </a:cubicBezTo>
                  <a:cubicBezTo>
                    <a:pt x="2544" y="2939"/>
                    <a:pt x="2534" y="2940"/>
                    <a:pt x="2524" y="2940"/>
                  </a:cubicBezTo>
                  <a:cubicBezTo>
                    <a:pt x="2426" y="2950"/>
                    <a:pt x="2318" y="2960"/>
                    <a:pt x="2200" y="2980"/>
                  </a:cubicBezTo>
                  <a:cubicBezTo>
                    <a:pt x="2096" y="2986"/>
                    <a:pt x="1981" y="2991"/>
                    <a:pt x="1862" y="2991"/>
                  </a:cubicBezTo>
                  <a:cubicBezTo>
                    <a:pt x="1277" y="2991"/>
                    <a:pt x="596" y="2878"/>
                    <a:pt x="580" y="2332"/>
                  </a:cubicBezTo>
                  <a:cubicBezTo>
                    <a:pt x="570" y="2145"/>
                    <a:pt x="659" y="1821"/>
                    <a:pt x="875" y="1782"/>
                  </a:cubicBezTo>
                  <a:cubicBezTo>
                    <a:pt x="895" y="1778"/>
                    <a:pt x="915" y="1776"/>
                    <a:pt x="936" y="1776"/>
                  </a:cubicBezTo>
                  <a:cubicBezTo>
                    <a:pt x="1143" y="1776"/>
                    <a:pt x="1392" y="1939"/>
                    <a:pt x="1552" y="2037"/>
                  </a:cubicBezTo>
                  <a:cubicBezTo>
                    <a:pt x="1857" y="2224"/>
                    <a:pt x="2151" y="2459"/>
                    <a:pt x="2406" y="2715"/>
                  </a:cubicBezTo>
                  <a:cubicBezTo>
                    <a:pt x="2438" y="2746"/>
                    <a:pt x="2486" y="2760"/>
                    <a:pt x="2538" y="2760"/>
                  </a:cubicBezTo>
                  <a:cubicBezTo>
                    <a:pt x="2645" y="2760"/>
                    <a:pt x="2772" y="2702"/>
                    <a:pt x="2819" y="2636"/>
                  </a:cubicBezTo>
                  <a:cubicBezTo>
                    <a:pt x="2839" y="2607"/>
                    <a:pt x="2839" y="2567"/>
                    <a:pt x="2809" y="253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7" y="747"/>
                    <a:pt x="2168" y="718"/>
                    <a:pt x="2301" y="718"/>
                  </a:cubicBezTo>
                  <a:cubicBezTo>
                    <a:pt x="2440" y="718"/>
                    <a:pt x="2581" y="750"/>
                    <a:pt x="2672" y="800"/>
                  </a:cubicBezTo>
                  <a:cubicBezTo>
                    <a:pt x="2848" y="888"/>
                    <a:pt x="2937" y="1075"/>
                    <a:pt x="2986" y="1261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6" y="1900"/>
                    <a:pt x="2976" y="2027"/>
                  </a:cubicBezTo>
                  <a:cubicBezTo>
                    <a:pt x="2976" y="2118"/>
                    <a:pt x="3047" y="2155"/>
                    <a:pt x="3133" y="2155"/>
                  </a:cubicBezTo>
                  <a:cubicBezTo>
                    <a:pt x="3250" y="2155"/>
                    <a:pt x="3395" y="2085"/>
                    <a:pt x="3418" y="1988"/>
                  </a:cubicBezTo>
                  <a:cubicBezTo>
                    <a:pt x="3447" y="1851"/>
                    <a:pt x="3457" y="1713"/>
                    <a:pt x="3457" y="1566"/>
                  </a:cubicBezTo>
                  <a:cubicBezTo>
                    <a:pt x="3538" y="1027"/>
                    <a:pt x="3737" y="290"/>
                    <a:pt x="4157" y="290"/>
                  </a:cubicBezTo>
                  <a:close/>
                  <a:moveTo>
                    <a:pt x="4236" y="0"/>
                  </a:moveTo>
                  <a:cubicBezTo>
                    <a:pt x="4161" y="0"/>
                    <a:pt x="4088" y="8"/>
                    <a:pt x="4017" y="24"/>
                  </a:cubicBezTo>
                  <a:cubicBezTo>
                    <a:pt x="3624" y="113"/>
                    <a:pt x="3388" y="437"/>
                    <a:pt x="3241" y="790"/>
                  </a:cubicBezTo>
                  <a:cubicBezTo>
                    <a:pt x="3123" y="633"/>
                    <a:pt x="2947" y="505"/>
                    <a:pt x="2711" y="456"/>
                  </a:cubicBezTo>
                  <a:cubicBezTo>
                    <a:pt x="2629" y="442"/>
                    <a:pt x="2538" y="434"/>
                    <a:pt x="2442" y="434"/>
                  </a:cubicBezTo>
                  <a:cubicBezTo>
                    <a:pt x="2076" y="434"/>
                    <a:pt x="1647" y="550"/>
                    <a:pt x="1484" y="869"/>
                  </a:cubicBezTo>
                  <a:cubicBezTo>
                    <a:pt x="1366" y="1104"/>
                    <a:pt x="1444" y="1379"/>
                    <a:pt x="1572" y="1615"/>
                  </a:cubicBezTo>
                  <a:cubicBezTo>
                    <a:pt x="1391" y="1539"/>
                    <a:pt x="1204" y="1491"/>
                    <a:pt x="1020" y="1491"/>
                  </a:cubicBezTo>
                  <a:cubicBezTo>
                    <a:pt x="894" y="1491"/>
                    <a:pt x="769" y="1514"/>
                    <a:pt x="649" y="1566"/>
                  </a:cubicBezTo>
                  <a:cubicBezTo>
                    <a:pt x="237" y="1733"/>
                    <a:pt x="1" y="2332"/>
                    <a:pt x="227" y="2724"/>
                  </a:cubicBezTo>
                  <a:cubicBezTo>
                    <a:pt x="403" y="3039"/>
                    <a:pt x="786" y="3156"/>
                    <a:pt x="1140" y="3215"/>
                  </a:cubicBezTo>
                  <a:cubicBezTo>
                    <a:pt x="855" y="3323"/>
                    <a:pt x="610" y="3471"/>
                    <a:pt x="433" y="3687"/>
                  </a:cubicBezTo>
                  <a:cubicBezTo>
                    <a:pt x="119" y="4089"/>
                    <a:pt x="413" y="4600"/>
                    <a:pt x="777" y="4855"/>
                  </a:cubicBezTo>
                  <a:cubicBezTo>
                    <a:pt x="939" y="4969"/>
                    <a:pt x="1116" y="5018"/>
                    <a:pt x="1293" y="5018"/>
                  </a:cubicBezTo>
                  <a:cubicBezTo>
                    <a:pt x="1618" y="5018"/>
                    <a:pt x="1946" y="4855"/>
                    <a:pt x="2200" y="4639"/>
                  </a:cubicBezTo>
                  <a:cubicBezTo>
                    <a:pt x="2298" y="4561"/>
                    <a:pt x="2397" y="4472"/>
                    <a:pt x="2485" y="4374"/>
                  </a:cubicBezTo>
                  <a:lnTo>
                    <a:pt x="2485" y="4374"/>
                  </a:lnTo>
                  <a:cubicBezTo>
                    <a:pt x="2426" y="4904"/>
                    <a:pt x="2475" y="5474"/>
                    <a:pt x="2789" y="5837"/>
                  </a:cubicBezTo>
                  <a:cubicBezTo>
                    <a:pt x="2975" y="6043"/>
                    <a:pt x="3241" y="6126"/>
                    <a:pt x="3514" y="6126"/>
                  </a:cubicBezTo>
                  <a:cubicBezTo>
                    <a:pt x="3774" y="6126"/>
                    <a:pt x="4041" y="6050"/>
                    <a:pt x="4252" y="5935"/>
                  </a:cubicBezTo>
                  <a:cubicBezTo>
                    <a:pt x="4734" y="5660"/>
                    <a:pt x="4743" y="5160"/>
                    <a:pt x="4557" y="4708"/>
                  </a:cubicBezTo>
                  <a:cubicBezTo>
                    <a:pt x="4547" y="4688"/>
                    <a:pt x="4547" y="4678"/>
                    <a:pt x="4537" y="4669"/>
                  </a:cubicBezTo>
                  <a:lnTo>
                    <a:pt x="4537" y="4669"/>
                  </a:lnTo>
                  <a:cubicBezTo>
                    <a:pt x="4871" y="4888"/>
                    <a:pt x="5273" y="5088"/>
                    <a:pt x="5675" y="5088"/>
                  </a:cubicBezTo>
                  <a:cubicBezTo>
                    <a:pt x="5757" y="5088"/>
                    <a:pt x="5840" y="5080"/>
                    <a:pt x="5922" y="5061"/>
                  </a:cubicBezTo>
                  <a:cubicBezTo>
                    <a:pt x="6393" y="4943"/>
                    <a:pt x="6796" y="4394"/>
                    <a:pt x="6638" y="3893"/>
                  </a:cubicBezTo>
                  <a:cubicBezTo>
                    <a:pt x="6501" y="3461"/>
                    <a:pt x="5971" y="3314"/>
                    <a:pt x="5558" y="3235"/>
                  </a:cubicBezTo>
                  <a:cubicBezTo>
                    <a:pt x="5873" y="3156"/>
                    <a:pt x="6187" y="3039"/>
                    <a:pt x="6422" y="2832"/>
                  </a:cubicBezTo>
                  <a:cubicBezTo>
                    <a:pt x="6805" y="2489"/>
                    <a:pt x="6599" y="2008"/>
                    <a:pt x="6236" y="1723"/>
                  </a:cubicBezTo>
                  <a:cubicBezTo>
                    <a:pt x="6058" y="1579"/>
                    <a:pt x="5855" y="1521"/>
                    <a:pt x="5648" y="1521"/>
                  </a:cubicBezTo>
                  <a:cubicBezTo>
                    <a:pt x="5373" y="1521"/>
                    <a:pt x="5092" y="1622"/>
                    <a:pt x="4851" y="1762"/>
                  </a:cubicBezTo>
                  <a:cubicBezTo>
                    <a:pt x="5028" y="1409"/>
                    <a:pt x="5205" y="977"/>
                    <a:pt x="5107" y="584"/>
                  </a:cubicBezTo>
                  <a:cubicBezTo>
                    <a:pt x="5008" y="206"/>
                    <a:pt x="4615" y="0"/>
                    <a:pt x="4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6" name="Google Shape;4136;p21"/>
            <p:cNvSpPr/>
            <p:nvPr/>
          </p:nvSpPr>
          <p:spPr>
            <a:xfrm>
              <a:off x="8066015" y="4010377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14" y="287"/>
                  </a:moveTo>
                  <a:cubicBezTo>
                    <a:pt x="3345" y="287"/>
                    <a:pt x="3582" y="400"/>
                    <a:pt x="3703" y="592"/>
                  </a:cubicBezTo>
                  <a:cubicBezTo>
                    <a:pt x="3899" y="916"/>
                    <a:pt x="3899" y="1367"/>
                    <a:pt x="3879" y="1741"/>
                  </a:cubicBezTo>
                  <a:cubicBezTo>
                    <a:pt x="3860" y="2006"/>
                    <a:pt x="3820" y="2281"/>
                    <a:pt x="3762" y="2546"/>
                  </a:cubicBezTo>
                  <a:cubicBezTo>
                    <a:pt x="3741" y="2634"/>
                    <a:pt x="3804" y="2666"/>
                    <a:pt x="3888" y="2666"/>
                  </a:cubicBezTo>
                  <a:cubicBezTo>
                    <a:pt x="4000" y="2666"/>
                    <a:pt x="4150" y="2608"/>
                    <a:pt x="4184" y="2546"/>
                  </a:cubicBezTo>
                  <a:cubicBezTo>
                    <a:pt x="4360" y="2222"/>
                    <a:pt x="4596" y="1898"/>
                    <a:pt x="4881" y="1652"/>
                  </a:cubicBezTo>
                  <a:cubicBezTo>
                    <a:pt x="5022" y="1527"/>
                    <a:pt x="5195" y="1401"/>
                    <a:pt x="5384" y="1401"/>
                  </a:cubicBezTo>
                  <a:cubicBezTo>
                    <a:pt x="5432" y="1401"/>
                    <a:pt x="5480" y="1409"/>
                    <a:pt x="5529" y="1426"/>
                  </a:cubicBezTo>
                  <a:cubicBezTo>
                    <a:pt x="5774" y="1505"/>
                    <a:pt x="6030" y="1819"/>
                    <a:pt x="6069" y="2074"/>
                  </a:cubicBezTo>
                  <a:cubicBezTo>
                    <a:pt x="6157" y="2742"/>
                    <a:pt x="4763" y="2860"/>
                    <a:pt x="4321" y="2899"/>
                  </a:cubicBezTo>
                  <a:cubicBezTo>
                    <a:pt x="4103" y="2928"/>
                    <a:pt x="3986" y="3185"/>
                    <a:pt x="4243" y="3185"/>
                  </a:cubicBezTo>
                  <a:cubicBezTo>
                    <a:pt x="4252" y="3185"/>
                    <a:pt x="4262" y="3185"/>
                    <a:pt x="4272" y="3184"/>
                  </a:cubicBezTo>
                  <a:cubicBezTo>
                    <a:pt x="4370" y="3174"/>
                    <a:pt x="4488" y="3164"/>
                    <a:pt x="4596" y="3155"/>
                  </a:cubicBezTo>
                  <a:cubicBezTo>
                    <a:pt x="4710" y="3146"/>
                    <a:pt x="4835" y="3140"/>
                    <a:pt x="4965" y="3140"/>
                  </a:cubicBezTo>
                  <a:cubicBezTo>
                    <a:pt x="5549" y="3140"/>
                    <a:pt x="6210" y="3262"/>
                    <a:pt x="6226" y="3793"/>
                  </a:cubicBezTo>
                  <a:cubicBezTo>
                    <a:pt x="6226" y="3979"/>
                    <a:pt x="6148" y="4303"/>
                    <a:pt x="5931" y="4343"/>
                  </a:cubicBezTo>
                  <a:cubicBezTo>
                    <a:pt x="5911" y="4346"/>
                    <a:pt x="5891" y="4348"/>
                    <a:pt x="5870" y="4348"/>
                  </a:cubicBezTo>
                  <a:cubicBezTo>
                    <a:pt x="5664" y="4348"/>
                    <a:pt x="5414" y="4185"/>
                    <a:pt x="5254" y="4087"/>
                  </a:cubicBezTo>
                  <a:cubicBezTo>
                    <a:pt x="4950" y="3901"/>
                    <a:pt x="4655" y="3665"/>
                    <a:pt x="4400" y="3410"/>
                  </a:cubicBezTo>
                  <a:cubicBezTo>
                    <a:pt x="4368" y="3381"/>
                    <a:pt x="4320" y="3369"/>
                    <a:pt x="4267" y="3369"/>
                  </a:cubicBezTo>
                  <a:cubicBezTo>
                    <a:pt x="4157" y="3369"/>
                    <a:pt x="4027" y="3422"/>
                    <a:pt x="3987" y="3488"/>
                  </a:cubicBezTo>
                  <a:cubicBezTo>
                    <a:pt x="3968" y="3528"/>
                    <a:pt x="3968" y="3557"/>
                    <a:pt x="3997" y="3596"/>
                  </a:cubicBezTo>
                  <a:cubicBezTo>
                    <a:pt x="4203" y="3793"/>
                    <a:pt x="4390" y="4009"/>
                    <a:pt x="4547" y="4244"/>
                  </a:cubicBezTo>
                  <a:cubicBezTo>
                    <a:pt x="4714" y="4460"/>
                    <a:pt x="5146" y="5050"/>
                    <a:pt x="4851" y="5305"/>
                  </a:cubicBezTo>
                  <a:cubicBezTo>
                    <a:pt x="4766" y="5380"/>
                    <a:pt x="4627" y="5412"/>
                    <a:pt x="4488" y="5412"/>
                  </a:cubicBezTo>
                  <a:cubicBezTo>
                    <a:pt x="4355" y="5412"/>
                    <a:pt x="4221" y="5382"/>
                    <a:pt x="4135" y="5334"/>
                  </a:cubicBezTo>
                  <a:cubicBezTo>
                    <a:pt x="3958" y="5236"/>
                    <a:pt x="3860" y="5059"/>
                    <a:pt x="3820" y="4863"/>
                  </a:cubicBezTo>
                  <a:cubicBezTo>
                    <a:pt x="3791" y="4745"/>
                    <a:pt x="3781" y="4618"/>
                    <a:pt x="3781" y="4490"/>
                  </a:cubicBezTo>
                  <a:cubicBezTo>
                    <a:pt x="3801" y="4362"/>
                    <a:pt x="3820" y="4225"/>
                    <a:pt x="3820" y="4097"/>
                  </a:cubicBezTo>
                  <a:cubicBezTo>
                    <a:pt x="3824" y="4008"/>
                    <a:pt x="3756" y="3972"/>
                    <a:pt x="3673" y="3972"/>
                  </a:cubicBezTo>
                  <a:cubicBezTo>
                    <a:pt x="3555" y="3972"/>
                    <a:pt x="3406" y="4044"/>
                    <a:pt x="3388" y="4136"/>
                  </a:cubicBezTo>
                  <a:cubicBezTo>
                    <a:pt x="3359" y="4274"/>
                    <a:pt x="3339" y="4421"/>
                    <a:pt x="3339" y="4568"/>
                  </a:cubicBezTo>
                  <a:cubicBezTo>
                    <a:pt x="3259" y="5100"/>
                    <a:pt x="3059" y="5844"/>
                    <a:pt x="2637" y="5844"/>
                  </a:cubicBezTo>
                  <a:cubicBezTo>
                    <a:pt x="2545" y="5844"/>
                    <a:pt x="2442" y="5808"/>
                    <a:pt x="2328" y="5727"/>
                  </a:cubicBezTo>
                  <a:cubicBezTo>
                    <a:pt x="1650" y="5246"/>
                    <a:pt x="2583" y="3930"/>
                    <a:pt x="2937" y="3488"/>
                  </a:cubicBezTo>
                  <a:cubicBezTo>
                    <a:pt x="3038" y="3363"/>
                    <a:pt x="2926" y="3300"/>
                    <a:pt x="2798" y="3300"/>
                  </a:cubicBezTo>
                  <a:cubicBezTo>
                    <a:pt x="2715" y="3300"/>
                    <a:pt x="2626" y="3326"/>
                    <a:pt x="2583" y="3380"/>
                  </a:cubicBezTo>
                  <a:cubicBezTo>
                    <a:pt x="2357" y="3665"/>
                    <a:pt x="2082" y="3930"/>
                    <a:pt x="1788" y="4127"/>
                  </a:cubicBezTo>
                  <a:cubicBezTo>
                    <a:pt x="1631" y="4231"/>
                    <a:pt x="1452" y="4324"/>
                    <a:pt x="1267" y="4324"/>
                  </a:cubicBezTo>
                  <a:cubicBezTo>
                    <a:pt x="1209" y="4324"/>
                    <a:pt x="1150" y="4315"/>
                    <a:pt x="1091" y="4294"/>
                  </a:cubicBezTo>
                  <a:cubicBezTo>
                    <a:pt x="875" y="4205"/>
                    <a:pt x="590" y="3891"/>
                    <a:pt x="600" y="3645"/>
                  </a:cubicBezTo>
                  <a:cubicBezTo>
                    <a:pt x="619" y="3243"/>
                    <a:pt x="1366" y="3135"/>
                    <a:pt x="1660" y="3076"/>
                  </a:cubicBezTo>
                  <a:cubicBezTo>
                    <a:pt x="1974" y="3007"/>
                    <a:pt x="2289" y="2968"/>
                    <a:pt x="2613" y="2958"/>
                  </a:cubicBezTo>
                  <a:cubicBezTo>
                    <a:pt x="2831" y="2939"/>
                    <a:pt x="2948" y="2672"/>
                    <a:pt x="2681" y="2672"/>
                  </a:cubicBezTo>
                  <a:cubicBezTo>
                    <a:pt x="2672" y="2672"/>
                    <a:pt x="2662" y="2673"/>
                    <a:pt x="2652" y="2673"/>
                  </a:cubicBezTo>
                  <a:cubicBezTo>
                    <a:pt x="2493" y="2684"/>
                    <a:pt x="2309" y="2695"/>
                    <a:pt x="2117" y="2695"/>
                  </a:cubicBezTo>
                  <a:cubicBezTo>
                    <a:pt x="1622" y="2695"/>
                    <a:pt x="1072" y="2627"/>
                    <a:pt x="747" y="2330"/>
                  </a:cubicBezTo>
                  <a:cubicBezTo>
                    <a:pt x="472" y="2084"/>
                    <a:pt x="541" y="1466"/>
                    <a:pt x="914" y="1348"/>
                  </a:cubicBezTo>
                  <a:cubicBezTo>
                    <a:pt x="964" y="1331"/>
                    <a:pt x="1016" y="1324"/>
                    <a:pt x="1071" y="1324"/>
                  </a:cubicBezTo>
                  <a:cubicBezTo>
                    <a:pt x="1435" y="1324"/>
                    <a:pt x="1884" y="1659"/>
                    <a:pt x="2132" y="1839"/>
                  </a:cubicBezTo>
                  <a:cubicBezTo>
                    <a:pt x="2416" y="2035"/>
                    <a:pt x="2691" y="2271"/>
                    <a:pt x="2937" y="2516"/>
                  </a:cubicBezTo>
                  <a:cubicBezTo>
                    <a:pt x="2969" y="2546"/>
                    <a:pt x="3020" y="2559"/>
                    <a:pt x="3076" y="2559"/>
                  </a:cubicBezTo>
                  <a:cubicBezTo>
                    <a:pt x="3239" y="2559"/>
                    <a:pt x="3442" y="2449"/>
                    <a:pt x="3339" y="2340"/>
                  </a:cubicBezTo>
                  <a:cubicBezTo>
                    <a:pt x="3163" y="2133"/>
                    <a:pt x="3005" y="1908"/>
                    <a:pt x="2868" y="1672"/>
                  </a:cubicBezTo>
                  <a:cubicBezTo>
                    <a:pt x="2691" y="1377"/>
                    <a:pt x="2406" y="847"/>
                    <a:pt x="2642" y="513"/>
                  </a:cubicBezTo>
                  <a:cubicBezTo>
                    <a:pt x="2755" y="357"/>
                    <a:pt x="2932" y="287"/>
                    <a:pt x="3114" y="287"/>
                  </a:cubicBezTo>
                  <a:close/>
                  <a:moveTo>
                    <a:pt x="3294" y="0"/>
                  </a:moveTo>
                  <a:cubicBezTo>
                    <a:pt x="3031" y="0"/>
                    <a:pt x="2762" y="78"/>
                    <a:pt x="2554" y="199"/>
                  </a:cubicBezTo>
                  <a:cubicBezTo>
                    <a:pt x="2073" y="464"/>
                    <a:pt x="2063" y="965"/>
                    <a:pt x="2249" y="1426"/>
                  </a:cubicBezTo>
                  <a:cubicBezTo>
                    <a:pt x="2249" y="1436"/>
                    <a:pt x="2259" y="1446"/>
                    <a:pt x="2269" y="1466"/>
                  </a:cubicBezTo>
                  <a:cubicBezTo>
                    <a:pt x="1930" y="1247"/>
                    <a:pt x="1537" y="1043"/>
                    <a:pt x="1140" y="1043"/>
                  </a:cubicBezTo>
                  <a:cubicBezTo>
                    <a:pt x="1055" y="1043"/>
                    <a:pt x="970" y="1052"/>
                    <a:pt x="885" y="1073"/>
                  </a:cubicBezTo>
                  <a:cubicBezTo>
                    <a:pt x="413" y="1181"/>
                    <a:pt x="11" y="1741"/>
                    <a:pt x="168" y="2232"/>
                  </a:cubicBezTo>
                  <a:cubicBezTo>
                    <a:pt x="305" y="2664"/>
                    <a:pt x="835" y="2821"/>
                    <a:pt x="1248" y="2889"/>
                  </a:cubicBezTo>
                  <a:cubicBezTo>
                    <a:pt x="934" y="2968"/>
                    <a:pt x="619" y="3086"/>
                    <a:pt x="384" y="3292"/>
                  </a:cubicBezTo>
                  <a:cubicBezTo>
                    <a:pt x="1" y="3645"/>
                    <a:pt x="207" y="4117"/>
                    <a:pt x="570" y="4411"/>
                  </a:cubicBezTo>
                  <a:cubicBezTo>
                    <a:pt x="745" y="4553"/>
                    <a:pt x="944" y="4609"/>
                    <a:pt x="1148" y="4609"/>
                  </a:cubicBezTo>
                  <a:cubicBezTo>
                    <a:pt x="1425" y="4609"/>
                    <a:pt x="1711" y="4504"/>
                    <a:pt x="1955" y="4362"/>
                  </a:cubicBezTo>
                  <a:lnTo>
                    <a:pt x="1955" y="4362"/>
                  </a:lnTo>
                  <a:cubicBezTo>
                    <a:pt x="1768" y="4726"/>
                    <a:pt x="1601" y="5158"/>
                    <a:pt x="1700" y="5541"/>
                  </a:cubicBezTo>
                  <a:cubicBezTo>
                    <a:pt x="1789" y="5924"/>
                    <a:pt x="2185" y="6125"/>
                    <a:pt x="2559" y="6125"/>
                  </a:cubicBezTo>
                  <a:cubicBezTo>
                    <a:pt x="2634" y="6125"/>
                    <a:pt x="2709" y="6117"/>
                    <a:pt x="2780" y="6100"/>
                  </a:cubicBezTo>
                  <a:cubicBezTo>
                    <a:pt x="3182" y="6012"/>
                    <a:pt x="3418" y="5688"/>
                    <a:pt x="3565" y="5334"/>
                  </a:cubicBezTo>
                  <a:cubicBezTo>
                    <a:pt x="3683" y="5501"/>
                    <a:pt x="3850" y="5619"/>
                    <a:pt x="4095" y="5668"/>
                  </a:cubicBezTo>
                  <a:cubicBezTo>
                    <a:pt x="4177" y="5682"/>
                    <a:pt x="4268" y="5690"/>
                    <a:pt x="4364" y="5690"/>
                  </a:cubicBezTo>
                  <a:cubicBezTo>
                    <a:pt x="4731" y="5690"/>
                    <a:pt x="5159" y="5575"/>
                    <a:pt x="5323" y="5256"/>
                  </a:cubicBezTo>
                  <a:cubicBezTo>
                    <a:pt x="5441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9" y="4587"/>
                    <a:pt x="5607" y="4635"/>
                    <a:pt x="5794" y="4635"/>
                  </a:cubicBezTo>
                  <a:cubicBezTo>
                    <a:pt x="5916" y="4635"/>
                    <a:pt x="6037" y="4615"/>
                    <a:pt x="6157" y="4568"/>
                  </a:cubicBezTo>
                  <a:cubicBezTo>
                    <a:pt x="6560" y="4392"/>
                    <a:pt x="6805" y="3803"/>
                    <a:pt x="6580" y="3400"/>
                  </a:cubicBezTo>
                  <a:cubicBezTo>
                    <a:pt x="6393" y="3086"/>
                    <a:pt x="6010" y="2968"/>
                    <a:pt x="5657" y="2919"/>
                  </a:cubicBezTo>
                  <a:cubicBezTo>
                    <a:pt x="5941" y="2811"/>
                    <a:pt x="6197" y="2654"/>
                    <a:pt x="6364" y="2438"/>
                  </a:cubicBezTo>
                  <a:cubicBezTo>
                    <a:pt x="6678" y="2035"/>
                    <a:pt x="6383" y="1534"/>
                    <a:pt x="6020" y="1279"/>
                  </a:cubicBezTo>
                  <a:cubicBezTo>
                    <a:pt x="5855" y="1160"/>
                    <a:pt x="5677" y="1109"/>
                    <a:pt x="5498" y="1109"/>
                  </a:cubicBezTo>
                  <a:cubicBezTo>
                    <a:pt x="5178" y="1109"/>
                    <a:pt x="4855" y="1271"/>
                    <a:pt x="4596" y="1485"/>
                  </a:cubicBezTo>
                  <a:cubicBezTo>
                    <a:pt x="4498" y="1564"/>
                    <a:pt x="4410" y="1652"/>
                    <a:pt x="4321" y="1750"/>
                  </a:cubicBezTo>
                  <a:cubicBezTo>
                    <a:pt x="4370" y="1220"/>
                    <a:pt x="4331" y="651"/>
                    <a:pt x="4007" y="287"/>
                  </a:cubicBezTo>
                  <a:cubicBezTo>
                    <a:pt x="3828" y="83"/>
                    <a:pt x="3565" y="0"/>
                    <a:pt x="32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7" name="Google Shape;4137;p21"/>
            <p:cNvSpPr/>
            <p:nvPr/>
          </p:nvSpPr>
          <p:spPr>
            <a:xfrm>
              <a:off x="8405335" y="4018891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6" y="290"/>
                  </a:moveTo>
                  <a:cubicBezTo>
                    <a:pt x="4259" y="290"/>
                    <a:pt x="4362" y="326"/>
                    <a:pt x="4478" y="407"/>
                  </a:cubicBezTo>
                  <a:cubicBezTo>
                    <a:pt x="5155" y="888"/>
                    <a:pt x="4222" y="2194"/>
                    <a:pt x="3869" y="2636"/>
                  </a:cubicBezTo>
                  <a:cubicBezTo>
                    <a:pt x="3769" y="2765"/>
                    <a:pt x="3876" y="2828"/>
                    <a:pt x="4002" y="2828"/>
                  </a:cubicBezTo>
                  <a:cubicBezTo>
                    <a:pt x="4086" y="2828"/>
                    <a:pt x="4179" y="2799"/>
                    <a:pt x="4222" y="2744"/>
                  </a:cubicBezTo>
                  <a:cubicBezTo>
                    <a:pt x="4448" y="2459"/>
                    <a:pt x="4723" y="2194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6"/>
                    <a:pt x="5715" y="1841"/>
                  </a:cubicBezTo>
                  <a:cubicBezTo>
                    <a:pt x="5931" y="1919"/>
                    <a:pt x="6216" y="2233"/>
                    <a:pt x="6206" y="2479"/>
                  </a:cubicBezTo>
                  <a:cubicBezTo>
                    <a:pt x="6186" y="2882"/>
                    <a:pt x="5440" y="2999"/>
                    <a:pt x="5145" y="3058"/>
                  </a:cubicBezTo>
                  <a:cubicBezTo>
                    <a:pt x="4831" y="3117"/>
                    <a:pt x="4517" y="3156"/>
                    <a:pt x="4193" y="3176"/>
                  </a:cubicBezTo>
                  <a:cubicBezTo>
                    <a:pt x="3975" y="3195"/>
                    <a:pt x="3857" y="3462"/>
                    <a:pt x="4125" y="3462"/>
                  </a:cubicBezTo>
                  <a:cubicBezTo>
                    <a:pt x="4134" y="3462"/>
                    <a:pt x="4143" y="3461"/>
                    <a:pt x="4154" y="3461"/>
                  </a:cubicBezTo>
                  <a:cubicBezTo>
                    <a:pt x="4315" y="3450"/>
                    <a:pt x="4501" y="3439"/>
                    <a:pt x="4695" y="3439"/>
                  </a:cubicBezTo>
                  <a:cubicBezTo>
                    <a:pt x="5188" y="3439"/>
                    <a:pt x="5734" y="3506"/>
                    <a:pt x="6058" y="3795"/>
                  </a:cubicBezTo>
                  <a:cubicBezTo>
                    <a:pt x="6333" y="4040"/>
                    <a:pt x="6265" y="4669"/>
                    <a:pt x="5892" y="4786"/>
                  </a:cubicBezTo>
                  <a:cubicBezTo>
                    <a:pt x="5843" y="4801"/>
                    <a:pt x="5792" y="4808"/>
                    <a:pt x="5740" y="4808"/>
                  </a:cubicBezTo>
                  <a:cubicBezTo>
                    <a:pt x="5369" y="4808"/>
                    <a:pt x="4924" y="4476"/>
                    <a:pt x="4674" y="4295"/>
                  </a:cubicBezTo>
                  <a:cubicBezTo>
                    <a:pt x="4389" y="4089"/>
                    <a:pt x="4114" y="3863"/>
                    <a:pt x="3869" y="3608"/>
                  </a:cubicBezTo>
                  <a:cubicBezTo>
                    <a:pt x="3837" y="3578"/>
                    <a:pt x="3786" y="3565"/>
                    <a:pt x="3731" y="3565"/>
                  </a:cubicBezTo>
                  <a:cubicBezTo>
                    <a:pt x="3568" y="3565"/>
                    <a:pt x="3364" y="3677"/>
                    <a:pt x="3466" y="3795"/>
                  </a:cubicBezTo>
                  <a:cubicBezTo>
                    <a:pt x="3643" y="4001"/>
                    <a:pt x="3800" y="4227"/>
                    <a:pt x="3938" y="4462"/>
                  </a:cubicBezTo>
                  <a:cubicBezTo>
                    <a:pt x="4114" y="4757"/>
                    <a:pt x="4399" y="5277"/>
                    <a:pt x="4163" y="5611"/>
                  </a:cubicBezTo>
                  <a:cubicBezTo>
                    <a:pt x="4049" y="5769"/>
                    <a:pt x="3868" y="5841"/>
                    <a:pt x="3683" y="5841"/>
                  </a:cubicBezTo>
                  <a:cubicBezTo>
                    <a:pt x="3455" y="5841"/>
                    <a:pt x="3222" y="5732"/>
                    <a:pt x="3103" y="5542"/>
                  </a:cubicBezTo>
                  <a:cubicBezTo>
                    <a:pt x="2907" y="5209"/>
                    <a:pt x="2907" y="4767"/>
                    <a:pt x="292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1"/>
                    <a:pt x="3002" y="3458"/>
                    <a:pt x="2918" y="3458"/>
                  </a:cubicBezTo>
                  <a:cubicBezTo>
                    <a:pt x="2805" y="3458"/>
                    <a:pt x="2656" y="3517"/>
                    <a:pt x="2622" y="3579"/>
                  </a:cubicBezTo>
                  <a:cubicBezTo>
                    <a:pt x="2445" y="3913"/>
                    <a:pt x="2209" y="4227"/>
                    <a:pt x="1925" y="4472"/>
                  </a:cubicBezTo>
                  <a:cubicBezTo>
                    <a:pt x="1782" y="4599"/>
                    <a:pt x="1607" y="4732"/>
                    <a:pt x="1416" y="4732"/>
                  </a:cubicBezTo>
                  <a:cubicBezTo>
                    <a:pt x="1370" y="4732"/>
                    <a:pt x="1324" y="4725"/>
                    <a:pt x="1277" y="4708"/>
                  </a:cubicBezTo>
                  <a:cubicBezTo>
                    <a:pt x="1031" y="4619"/>
                    <a:pt x="776" y="4315"/>
                    <a:pt x="737" y="4060"/>
                  </a:cubicBezTo>
                  <a:cubicBezTo>
                    <a:pt x="648" y="3392"/>
                    <a:pt x="2043" y="3264"/>
                    <a:pt x="2484" y="3225"/>
                  </a:cubicBezTo>
                  <a:cubicBezTo>
                    <a:pt x="2703" y="3206"/>
                    <a:pt x="2820" y="2939"/>
                    <a:pt x="2562" y="2939"/>
                  </a:cubicBezTo>
                  <a:cubicBezTo>
                    <a:pt x="2553" y="2939"/>
                    <a:pt x="2543" y="2940"/>
                    <a:pt x="2533" y="2940"/>
                  </a:cubicBezTo>
                  <a:cubicBezTo>
                    <a:pt x="2435" y="2950"/>
                    <a:pt x="2317" y="2960"/>
                    <a:pt x="2209" y="2980"/>
                  </a:cubicBezTo>
                  <a:cubicBezTo>
                    <a:pt x="2103" y="2986"/>
                    <a:pt x="1987" y="2991"/>
                    <a:pt x="1867" y="2991"/>
                  </a:cubicBezTo>
                  <a:cubicBezTo>
                    <a:pt x="1276" y="2991"/>
                    <a:pt x="596" y="2878"/>
                    <a:pt x="580" y="2332"/>
                  </a:cubicBezTo>
                  <a:cubicBezTo>
                    <a:pt x="580" y="2145"/>
                    <a:pt x="658" y="1821"/>
                    <a:pt x="874" y="1782"/>
                  </a:cubicBezTo>
                  <a:cubicBezTo>
                    <a:pt x="894" y="1778"/>
                    <a:pt x="915" y="1776"/>
                    <a:pt x="936" y="1776"/>
                  </a:cubicBezTo>
                  <a:cubicBezTo>
                    <a:pt x="1142" y="1776"/>
                    <a:pt x="1391" y="1939"/>
                    <a:pt x="1552" y="2037"/>
                  </a:cubicBezTo>
                  <a:cubicBezTo>
                    <a:pt x="1856" y="2224"/>
                    <a:pt x="2151" y="2459"/>
                    <a:pt x="2406" y="2715"/>
                  </a:cubicBezTo>
                  <a:cubicBezTo>
                    <a:pt x="2438" y="2746"/>
                    <a:pt x="2486" y="2760"/>
                    <a:pt x="2539" y="2760"/>
                  </a:cubicBezTo>
                  <a:cubicBezTo>
                    <a:pt x="2649" y="2760"/>
                    <a:pt x="2778" y="2702"/>
                    <a:pt x="2818" y="2636"/>
                  </a:cubicBezTo>
                  <a:cubicBezTo>
                    <a:pt x="2838" y="2607"/>
                    <a:pt x="2838" y="2567"/>
                    <a:pt x="2808" y="2538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6" y="747"/>
                    <a:pt x="2167" y="718"/>
                    <a:pt x="2301" y="718"/>
                  </a:cubicBezTo>
                  <a:cubicBezTo>
                    <a:pt x="2440" y="718"/>
                    <a:pt x="2581" y="750"/>
                    <a:pt x="2671" y="800"/>
                  </a:cubicBezTo>
                  <a:cubicBezTo>
                    <a:pt x="2848" y="888"/>
                    <a:pt x="2946" y="1075"/>
                    <a:pt x="2985" y="1261"/>
                  </a:cubicBezTo>
                  <a:cubicBezTo>
                    <a:pt x="3015" y="1379"/>
                    <a:pt x="3024" y="1507"/>
                    <a:pt x="3024" y="1635"/>
                  </a:cubicBezTo>
                  <a:cubicBezTo>
                    <a:pt x="3005" y="1762"/>
                    <a:pt x="2985" y="1900"/>
                    <a:pt x="2985" y="2027"/>
                  </a:cubicBezTo>
                  <a:cubicBezTo>
                    <a:pt x="2981" y="2118"/>
                    <a:pt x="3052" y="2155"/>
                    <a:pt x="3137" y="2155"/>
                  </a:cubicBezTo>
                  <a:cubicBezTo>
                    <a:pt x="3254" y="2155"/>
                    <a:pt x="3400" y="2085"/>
                    <a:pt x="3417" y="1988"/>
                  </a:cubicBezTo>
                  <a:cubicBezTo>
                    <a:pt x="3447" y="1851"/>
                    <a:pt x="3466" y="1713"/>
                    <a:pt x="3466" y="1566"/>
                  </a:cubicBezTo>
                  <a:cubicBezTo>
                    <a:pt x="3547" y="1027"/>
                    <a:pt x="3746" y="290"/>
                    <a:pt x="4166" y="290"/>
                  </a:cubicBezTo>
                  <a:close/>
                  <a:moveTo>
                    <a:pt x="4241" y="0"/>
                  </a:moveTo>
                  <a:cubicBezTo>
                    <a:pt x="4168" y="0"/>
                    <a:pt x="4095" y="8"/>
                    <a:pt x="4026" y="24"/>
                  </a:cubicBezTo>
                  <a:cubicBezTo>
                    <a:pt x="3623" y="113"/>
                    <a:pt x="3388" y="437"/>
                    <a:pt x="3240" y="790"/>
                  </a:cubicBezTo>
                  <a:cubicBezTo>
                    <a:pt x="3123" y="633"/>
                    <a:pt x="2956" y="505"/>
                    <a:pt x="2710" y="456"/>
                  </a:cubicBezTo>
                  <a:cubicBezTo>
                    <a:pt x="2629" y="442"/>
                    <a:pt x="2537" y="434"/>
                    <a:pt x="2441" y="434"/>
                  </a:cubicBezTo>
                  <a:cubicBezTo>
                    <a:pt x="2075" y="434"/>
                    <a:pt x="1646" y="550"/>
                    <a:pt x="1483" y="869"/>
                  </a:cubicBezTo>
                  <a:cubicBezTo>
                    <a:pt x="1365" y="1104"/>
                    <a:pt x="1453" y="1379"/>
                    <a:pt x="1571" y="1615"/>
                  </a:cubicBezTo>
                  <a:cubicBezTo>
                    <a:pt x="1391" y="1539"/>
                    <a:pt x="1207" y="1491"/>
                    <a:pt x="1024" y="1491"/>
                  </a:cubicBezTo>
                  <a:cubicBezTo>
                    <a:pt x="898" y="1491"/>
                    <a:pt x="772" y="1514"/>
                    <a:pt x="648" y="1566"/>
                  </a:cubicBezTo>
                  <a:cubicBezTo>
                    <a:pt x="236" y="1733"/>
                    <a:pt x="0" y="2332"/>
                    <a:pt x="226" y="2724"/>
                  </a:cubicBezTo>
                  <a:cubicBezTo>
                    <a:pt x="413" y="3039"/>
                    <a:pt x="796" y="3156"/>
                    <a:pt x="1149" y="3215"/>
                  </a:cubicBezTo>
                  <a:cubicBezTo>
                    <a:pt x="864" y="3323"/>
                    <a:pt x="609" y="3471"/>
                    <a:pt x="442" y="3687"/>
                  </a:cubicBezTo>
                  <a:cubicBezTo>
                    <a:pt x="128" y="4089"/>
                    <a:pt x="422" y="4600"/>
                    <a:pt x="786" y="4855"/>
                  </a:cubicBezTo>
                  <a:cubicBezTo>
                    <a:pt x="949" y="4969"/>
                    <a:pt x="1124" y="5018"/>
                    <a:pt x="1300" y="5018"/>
                  </a:cubicBezTo>
                  <a:cubicBezTo>
                    <a:pt x="1623" y="5018"/>
                    <a:pt x="1949" y="4855"/>
                    <a:pt x="2209" y="4639"/>
                  </a:cubicBezTo>
                  <a:cubicBezTo>
                    <a:pt x="2308" y="4561"/>
                    <a:pt x="2396" y="4472"/>
                    <a:pt x="2484" y="4374"/>
                  </a:cubicBezTo>
                  <a:lnTo>
                    <a:pt x="2484" y="4374"/>
                  </a:lnTo>
                  <a:cubicBezTo>
                    <a:pt x="2435" y="4904"/>
                    <a:pt x="2475" y="5474"/>
                    <a:pt x="2789" y="5837"/>
                  </a:cubicBezTo>
                  <a:cubicBezTo>
                    <a:pt x="2975" y="6043"/>
                    <a:pt x="3243" y="6126"/>
                    <a:pt x="3517" y="6126"/>
                  </a:cubicBezTo>
                  <a:cubicBezTo>
                    <a:pt x="3778" y="6126"/>
                    <a:pt x="4046" y="6050"/>
                    <a:pt x="4252" y="5935"/>
                  </a:cubicBezTo>
                  <a:cubicBezTo>
                    <a:pt x="4733" y="5660"/>
                    <a:pt x="4743" y="5160"/>
                    <a:pt x="4556" y="4708"/>
                  </a:cubicBezTo>
                  <a:cubicBezTo>
                    <a:pt x="4556" y="4688"/>
                    <a:pt x="4546" y="4678"/>
                    <a:pt x="4537" y="4669"/>
                  </a:cubicBezTo>
                  <a:lnTo>
                    <a:pt x="4537" y="4669"/>
                  </a:lnTo>
                  <a:cubicBezTo>
                    <a:pt x="4879" y="4888"/>
                    <a:pt x="5275" y="5088"/>
                    <a:pt x="5675" y="5088"/>
                  </a:cubicBezTo>
                  <a:cubicBezTo>
                    <a:pt x="5757" y="5088"/>
                    <a:pt x="5839" y="5080"/>
                    <a:pt x="5921" y="5061"/>
                  </a:cubicBezTo>
                  <a:cubicBezTo>
                    <a:pt x="6392" y="4943"/>
                    <a:pt x="6795" y="4394"/>
                    <a:pt x="6638" y="3893"/>
                  </a:cubicBezTo>
                  <a:cubicBezTo>
                    <a:pt x="6500" y="3461"/>
                    <a:pt x="5970" y="3314"/>
                    <a:pt x="5558" y="3235"/>
                  </a:cubicBezTo>
                  <a:cubicBezTo>
                    <a:pt x="5872" y="3156"/>
                    <a:pt x="6186" y="3039"/>
                    <a:pt x="6422" y="2832"/>
                  </a:cubicBezTo>
                  <a:cubicBezTo>
                    <a:pt x="6805" y="2489"/>
                    <a:pt x="6599" y="2008"/>
                    <a:pt x="6235" y="1723"/>
                  </a:cubicBezTo>
                  <a:cubicBezTo>
                    <a:pt x="6058" y="1579"/>
                    <a:pt x="5854" y="1521"/>
                    <a:pt x="5647" y="1521"/>
                  </a:cubicBezTo>
                  <a:cubicBezTo>
                    <a:pt x="5373" y="1521"/>
                    <a:pt x="5091" y="1622"/>
                    <a:pt x="4851" y="1762"/>
                  </a:cubicBezTo>
                  <a:cubicBezTo>
                    <a:pt x="5037" y="1409"/>
                    <a:pt x="5204" y="977"/>
                    <a:pt x="5106" y="584"/>
                  </a:cubicBezTo>
                  <a:cubicBezTo>
                    <a:pt x="5008" y="206"/>
                    <a:pt x="4614" y="0"/>
                    <a:pt x="4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8" name="Google Shape;4138;p21"/>
            <p:cNvSpPr/>
            <p:nvPr/>
          </p:nvSpPr>
          <p:spPr>
            <a:xfrm>
              <a:off x="8745247" y="4010377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17" y="287"/>
                  </a:moveTo>
                  <a:cubicBezTo>
                    <a:pt x="3349" y="287"/>
                    <a:pt x="3587" y="400"/>
                    <a:pt x="3702" y="592"/>
                  </a:cubicBezTo>
                  <a:cubicBezTo>
                    <a:pt x="3898" y="916"/>
                    <a:pt x="3898" y="1367"/>
                    <a:pt x="3879" y="174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6"/>
                    <a:pt x="3887" y="2666"/>
                  </a:cubicBezTo>
                  <a:cubicBezTo>
                    <a:pt x="3999" y="2666"/>
                    <a:pt x="4149" y="2608"/>
                    <a:pt x="4183" y="2546"/>
                  </a:cubicBezTo>
                  <a:cubicBezTo>
                    <a:pt x="4370" y="2222"/>
                    <a:pt x="4595" y="1898"/>
                    <a:pt x="4880" y="1652"/>
                  </a:cubicBezTo>
                  <a:cubicBezTo>
                    <a:pt x="5022" y="1527"/>
                    <a:pt x="5194" y="1401"/>
                    <a:pt x="5389" y="1401"/>
                  </a:cubicBezTo>
                  <a:cubicBezTo>
                    <a:pt x="5437" y="1401"/>
                    <a:pt x="5487" y="1409"/>
                    <a:pt x="5538" y="1426"/>
                  </a:cubicBezTo>
                  <a:cubicBezTo>
                    <a:pt x="5774" y="1505"/>
                    <a:pt x="6039" y="1819"/>
                    <a:pt x="6068" y="2074"/>
                  </a:cubicBezTo>
                  <a:cubicBezTo>
                    <a:pt x="6157" y="2742"/>
                    <a:pt x="4772" y="2860"/>
                    <a:pt x="4321" y="2899"/>
                  </a:cubicBezTo>
                  <a:cubicBezTo>
                    <a:pt x="4102" y="2928"/>
                    <a:pt x="3985" y="3185"/>
                    <a:pt x="4242" y="3185"/>
                  </a:cubicBezTo>
                  <a:cubicBezTo>
                    <a:pt x="4252" y="3185"/>
                    <a:pt x="4261" y="3185"/>
                    <a:pt x="4271" y="3184"/>
                  </a:cubicBezTo>
                  <a:cubicBezTo>
                    <a:pt x="4379" y="3174"/>
                    <a:pt x="4487" y="3164"/>
                    <a:pt x="4595" y="3155"/>
                  </a:cubicBezTo>
                  <a:cubicBezTo>
                    <a:pt x="4709" y="3146"/>
                    <a:pt x="4835" y="3140"/>
                    <a:pt x="4964" y="3140"/>
                  </a:cubicBezTo>
                  <a:cubicBezTo>
                    <a:pt x="5548" y="3140"/>
                    <a:pt x="6209" y="3262"/>
                    <a:pt x="6225" y="3793"/>
                  </a:cubicBezTo>
                  <a:cubicBezTo>
                    <a:pt x="6235" y="3979"/>
                    <a:pt x="6147" y="4303"/>
                    <a:pt x="5931" y="4343"/>
                  </a:cubicBezTo>
                  <a:cubicBezTo>
                    <a:pt x="5911" y="4346"/>
                    <a:pt x="5890" y="4348"/>
                    <a:pt x="5869" y="4348"/>
                  </a:cubicBezTo>
                  <a:cubicBezTo>
                    <a:pt x="5663" y="4348"/>
                    <a:pt x="5414" y="4185"/>
                    <a:pt x="5253" y="4087"/>
                  </a:cubicBezTo>
                  <a:cubicBezTo>
                    <a:pt x="4949" y="3901"/>
                    <a:pt x="4654" y="3665"/>
                    <a:pt x="4399" y="3410"/>
                  </a:cubicBezTo>
                  <a:cubicBezTo>
                    <a:pt x="4367" y="3381"/>
                    <a:pt x="4319" y="3369"/>
                    <a:pt x="4266" y="3369"/>
                  </a:cubicBezTo>
                  <a:cubicBezTo>
                    <a:pt x="4156" y="3369"/>
                    <a:pt x="4027" y="3422"/>
                    <a:pt x="3987" y="3488"/>
                  </a:cubicBezTo>
                  <a:cubicBezTo>
                    <a:pt x="3967" y="3528"/>
                    <a:pt x="3967" y="3557"/>
                    <a:pt x="3997" y="3596"/>
                  </a:cubicBezTo>
                  <a:cubicBezTo>
                    <a:pt x="4203" y="3793"/>
                    <a:pt x="4389" y="4009"/>
                    <a:pt x="4556" y="4244"/>
                  </a:cubicBezTo>
                  <a:cubicBezTo>
                    <a:pt x="4713" y="4460"/>
                    <a:pt x="5145" y="5050"/>
                    <a:pt x="4851" y="5305"/>
                  </a:cubicBezTo>
                  <a:cubicBezTo>
                    <a:pt x="4766" y="5380"/>
                    <a:pt x="4627" y="5412"/>
                    <a:pt x="4488" y="5412"/>
                  </a:cubicBezTo>
                  <a:cubicBezTo>
                    <a:pt x="4354" y="5412"/>
                    <a:pt x="4221" y="5382"/>
                    <a:pt x="4134" y="5334"/>
                  </a:cubicBezTo>
                  <a:cubicBezTo>
                    <a:pt x="3957" y="5236"/>
                    <a:pt x="3869" y="5059"/>
                    <a:pt x="3820" y="4863"/>
                  </a:cubicBezTo>
                  <a:cubicBezTo>
                    <a:pt x="3790" y="4745"/>
                    <a:pt x="3780" y="4618"/>
                    <a:pt x="3780" y="4490"/>
                  </a:cubicBezTo>
                  <a:cubicBezTo>
                    <a:pt x="3800" y="4362"/>
                    <a:pt x="3820" y="4225"/>
                    <a:pt x="3820" y="4097"/>
                  </a:cubicBezTo>
                  <a:cubicBezTo>
                    <a:pt x="3824" y="4008"/>
                    <a:pt x="3758" y="3972"/>
                    <a:pt x="3676" y="3972"/>
                  </a:cubicBezTo>
                  <a:cubicBezTo>
                    <a:pt x="3559" y="3972"/>
                    <a:pt x="3411" y="4044"/>
                    <a:pt x="3388" y="4136"/>
                  </a:cubicBezTo>
                  <a:cubicBezTo>
                    <a:pt x="3358" y="4274"/>
                    <a:pt x="3348" y="4421"/>
                    <a:pt x="3348" y="4568"/>
                  </a:cubicBezTo>
                  <a:cubicBezTo>
                    <a:pt x="3268" y="5100"/>
                    <a:pt x="3062" y="5844"/>
                    <a:pt x="2643" y="5844"/>
                  </a:cubicBezTo>
                  <a:cubicBezTo>
                    <a:pt x="2552" y="5844"/>
                    <a:pt x="2450" y="5808"/>
                    <a:pt x="2337" y="5727"/>
                  </a:cubicBezTo>
                  <a:cubicBezTo>
                    <a:pt x="1650" y="5246"/>
                    <a:pt x="2592" y="3930"/>
                    <a:pt x="2936" y="3488"/>
                  </a:cubicBezTo>
                  <a:cubicBezTo>
                    <a:pt x="3037" y="3363"/>
                    <a:pt x="2925" y="3300"/>
                    <a:pt x="2797" y="3300"/>
                  </a:cubicBezTo>
                  <a:cubicBezTo>
                    <a:pt x="2715" y="3300"/>
                    <a:pt x="2625" y="3326"/>
                    <a:pt x="2583" y="3380"/>
                  </a:cubicBezTo>
                  <a:cubicBezTo>
                    <a:pt x="2357" y="3665"/>
                    <a:pt x="2092" y="3930"/>
                    <a:pt x="1787" y="4127"/>
                  </a:cubicBezTo>
                  <a:cubicBezTo>
                    <a:pt x="1631" y="4231"/>
                    <a:pt x="1451" y="4324"/>
                    <a:pt x="1267" y="4324"/>
                  </a:cubicBezTo>
                  <a:cubicBezTo>
                    <a:pt x="1208" y="4324"/>
                    <a:pt x="1149" y="4315"/>
                    <a:pt x="1090" y="4294"/>
                  </a:cubicBezTo>
                  <a:cubicBezTo>
                    <a:pt x="874" y="4205"/>
                    <a:pt x="589" y="3891"/>
                    <a:pt x="599" y="3645"/>
                  </a:cubicBezTo>
                  <a:cubicBezTo>
                    <a:pt x="619" y="3243"/>
                    <a:pt x="1375" y="3135"/>
                    <a:pt x="1660" y="3076"/>
                  </a:cubicBezTo>
                  <a:cubicBezTo>
                    <a:pt x="1974" y="3007"/>
                    <a:pt x="2288" y="2968"/>
                    <a:pt x="2612" y="2958"/>
                  </a:cubicBezTo>
                  <a:cubicBezTo>
                    <a:pt x="2830" y="2939"/>
                    <a:pt x="2948" y="2672"/>
                    <a:pt x="2689" y="2672"/>
                  </a:cubicBezTo>
                  <a:cubicBezTo>
                    <a:pt x="2680" y="2672"/>
                    <a:pt x="2671" y="2673"/>
                    <a:pt x="2661" y="2673"/>
                  </a:cubicBezTo>
                  <a:cubicBezTo>
                    <a:pt x="2499" y="2684"/>
                    <a:pt x="2313" y="2695"/>
                    <a:pt x="2120" y="2695"/>
                  </a:cubicBezTo>
                  <a:cubicBezTo>
                    <a:pt x="1621" y="2695"/>
                    <a:pt x="1072" y="2627"/>
                    <a:pt x="746" y="2330"/>
                  </a:cubicBezTo>
                  <a:cubicBezTo>
                    <a:pt x="472" y="2084"/>
                    <a:pt x="540" y="1466"/>
                    <a:pt x="913" y="1348"/>
                  </a:cubicBezTo>
                  <a:cubicBezTo>
                    <a:pt x="964" y="1331"/>
                    <a:pt x="1018" y="1324"/>
                    <a:pt x="1073" y="1324"/>
                  </a:cubicBezTo>
                  <a:cubicBezTo>
                    <a:pt x="1442" y="1324"/>
                    <a:pt x="1883" y="1659"/>
                    <a:pt x="2131" y="1839"/>
                  </a:cubicBezTo>
                  <a:cubicBezTo>
                    <a:pt x="2425" y="2035"/>
                    <a:pt x="2691" y="2271"/>
                    <a:pt x="2946" y="2516"/>
                  </a:cubicBezTo>
                  <a:cubicBezTo>
                    <a:pt x="2976" y="2546"/>
                    <a:pt x="3025" y="2559"/>
                    <a:pt x="3079" y="2559"/>
                  </a:cubicBezTo>
                  <a:cubicBezTo>
                    <a:pt x="3238" y="2559"/>
                    <a:pt x="3441" y="2449"/>
                    <a:pt x="3339" y="2340"/>
                  </a:cubicBezTo>
                  <a:cubicBezTo>
                    <a:pt x="3162" y="2133"/>
                    <a:pt x="3005" y="1908"/>
                    <a:pt x="2867" y="1672"/>
                  </a:cubicBezTo>
                  <a:cubicBezTo>
                    <a:pt x="2691" y="1377"/>
                    <a:pt x="2416" y="847"/>
                    <a:pt x="2641" y="513"/>
                  </a:cubicBezTo>
                  <a:cubicBezTo>
                    <a:pt x="2754" y="357"/>
                    <a:pt x="2934" y="287"/>
                    <a:pt x="3117" y="287"/>
                  </a:cubicBezTo>
                  <a:close/>
                  <a:moveTo>
                    <a:pt x="3298" y="0"/>
                  </a:moveTo>
                  <a:cubicBezTo>
                    <a:pt x="3036" y="0"/>
                    <a:pt x="2766" y="78"/>
                    <a:pt x="2553" y="199"/>
                  </a:cubicBezTo>
                  <a:cubicBezTo>
                    <a:pt x="2072" y="464"/>
                    <a:pt x="2062" y="965"/>
                    <a:pt x="2249" y="1426"/>
                  </a:cubicBezTo>
                  <a:cubicBezTo>
                    <a:pt x="2259" y="1436"/>
                    <a:pt x="2259" y="1446"/>
                    <a:pt x="2268" y="1466"/>
                  </a:cubicBezTo>
                  <a:cubicBezTo>
                    <a:pt x="1937" y="1247"/>
                    <a:pt x="1539" y="1043"/>
                    <a:pt x="1141" y="1043"/>
                  </a:cubicBezTo>
                  <a:cubicBezTo>
                    <a:pt x="1055" y="1043"/>
                    <a:pt x="969" y="1052"/>
                    <a:pt x="884" y="1073"/>
                  </a:cubicBezTo>
                  <a:cubicBezTo>
                    <a:pt x="413" y="1181"/>
                    <a:pt x="10" y="1741"/>
                    <a:pt x="167" y="2232"/>
                  </a:cubicBezTo>
                  <a:cubicBezTo>
                    <a:pt x="305" y="2664"/>
                    <a:pt x="835" y="2821"/>
                    <a:pt x="1247" y="2889"/>
                  </a:cubicBezTo>
                  <a:cubicBezTo>
                    <a:pt x="933" y="2968"/>
                    <a:pt x="619" y="3086"/>
                    <a:pt x="383" y="3292"/>
                  </a:cubicBezTo>
                  <a:cubicBezTo>
                    <a:pt x="0" y="3645"/>
                    <a:pt x="206" y="4117"/>
                    <a:pt x="570" y="4411"/>
                  </a:cubicBezTo>
                  <a:cubicBezTo>
                    <a:pt x="744" y="4553"/>
                    <a:pt x="943" y="4609"/>
                    <a:pt x="1147" y="4609"/>
                  </a:cubicBezTo>
                  <a:cubicBezTo>
                    <a:pt x="1425" y="4609"/>
                    <a:pt x="1711" y="4504"/>
                    <a:pt x="1954" y="4362"/>
                  </a:cubicBezTo>
                  <a:lnTo>
                    <a:pt x="1954" y="4362"/>
                  </a:lnTo>
                  <a:cubicBezTo>
                    <a:pt x="1777" y="4726"/>
                    <a:pt x="1601" y="5158"/>
                    <a:pt x="1699" y="5541"/>
                  </a:cubicBezTo>
                  <a:cubicBezTo>
                    <a:pt x="1797" y="5924"/>
                    <a:pt x="2187" y="6125"/>
                    <a:pt x="2564" y="6125"/>
                  </a:cubicBezTo>
                  <a:cubicBezTo>
                    <a:pt x="2640" y="6125"/>
                    <a:pt x="2716" y="6117"/>
                    <a:pt x="2789" y="6100"/>
                  </a:cubicBezTo>
                  <a:cubicBezTo>
                    <a:pt x="3182" y="6012"/>
                    <a:pt x="3417" y="5688"/>
                    <a:pt x="3564" y="5334"/>
                  </a:cubicBezTo>
                  <a:cubicBezTo>
                    <a:pt x="3682" y="5501"/>
                    <a:pt x="3859" y="5619"/>
                    <a:pt x="4095" y="5668"/>
                  </a:cubicBezTo>
                  <a:cubicBezTo>
                    <a:pt x="4176" y="5682"/>
                    <a:pt x="4268" y="5690"/>
                    <a:pt x="4364" y="5690"/>
                  </a:cubicBezTo>
                  <a:cubicBezTo>
                    <a:pt x="4730" y="5690"/>
                    <a:pt x="5159" y="5575"/>
                    <a:pt x="5322" y="5256"/>
                  </a:cubicBezTo>
                  <a:cubicBezTo>
                    <a:pt x="5440" y="5020"/>
                    <a:pt x="5361" y="4745"/>
                    <a:pt x="5234" y="4510"/>
                  </a:cubicBezTo>
                  <a:lnTo>
                    <a:pt x="5234" y="4510"/>
                  </a:lnTo>
                  <a:cubicBezTo>
                    <a:pt x="5418" y="4587"/>
                    <a:pt x="5610" y="4635"/>
                    <a:pt x="5798" y="4635"/>
                  </a:cubicBezTo>
                  <a:cubicBezTo>
                    <a:pt x="5920" y="4635"/>
                    <a:pt x="6041" y="4615"/>
                    <a:pt x="6157" y="4568"/>
                  </a:cubicBezTo>
                  <a:cubicBezTo>
                    <a:pt x="6569" y="4392"/>
                    <a:pt x="6805" y="3803"/>
                    <a:pt x="6579" y="3400"/>
                  </a:cubicBezTo>
                  <a:cubicBezTo>
                    <a:pt x="6402" y="3086"/>
                    <a:pt x="6019" y="2968"/>
                    <a:pt x="5666" y="2919"/>
                  </a:cubicBezTo>
                  <a:cubicBezTo>
                    <a:pt x="5950" y="2811"/>
                    <a:pt x="6196" y="2654"/>
                    <a:pt x="6373" y="2438"/>
                  </a:cubicBezTo>
                  <a:cubicBezTo>
                    <a:pt x="6687" y="2035"/>
                    <a:pt x="6392" y="1534"/>
                    <a:pt x="6029" y="1279"/>
                  </a:cubicBezTo>
                  <a:cubicBezTo>
                    <a:pt x="5860" y="1160"/>
                    <a:pt x="5680" y="1109"/>
                    <a:pt x="5501" y="1109"/>
                  </a:cubicBezTo>
                  <a:cubicBezTo>
                    <a:pt x="5178" y="1109"/>
                    <a:pt x="4857" y="1271"/>
                    <a:pt x="4605" y="1485"/>
                  </a:cubicBezTo>
                  <a:cubicBezTo>
                    <a:pt x="4507" y="1564"/>
                    <a:pt x="4409" y="1652"/>
                    <a:pt x="4321" y="1750"/>
                  </a:cubicBezTo>
                  <a:cubicBezTo>
                    <a:pt x="4379" y="1220"/>
                    <a:pt x="4330" y="651"/>
                    <a:pt x="4016" y="287"/>
                  </a:cubicBezTo>
                  <a:cubicBezTo>
                    <a:pt x="3832" y="83"/>
                    <a:pt x="3569" y="0"/>
                    <a:pt x="3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9" name="Google Shape;4139;p21"/>
            <p:cNvSpPr/>
            <p:nvPr/>
          </p:nvSpPr>
          <p:spPr>
            <a:xfrm>
              <a:off x="6553577" y="4269982"/>
              <a:ext cx="212231" cy="191086"/>
            </a:xfrm>
            <a:custGeom>
              <a:avLst/>
              <a:gdLst/>
              <a:ahLst/>
              <a:cxnLst/>
              <a:rect l="l" t="t" r="r" b="b"/>
              <a:pathLst>
                <a:path w="6805" h="6127" extrusionOk="0">
                  <a:moveTo>
                    <a:pt x="4160" y="290"/>
                  </a:moveTo>
                  <a:cubicBezTo>
                    <a:pt x="4252" y="290"/>
                    <a:pt x="4354" y="326"/>
                    <a:pt x="4468" y="408"/>
                  </a:cubicBezTo>
                  <a:cubicBezTo>
                    <a:pt x="5155" y="889"/>
                    <a:pt x="4213" y="2195"/>
                    <a:pt x="3869" y="2637"/>
                  </a:cubicBezTo>
                  <a:cubicBezTo>
                    <a:pt x="3769" y="2766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5"/>
                  </a:cubicBezTo>
                  <a:cubicBezTo>
                    <a:pt x="4448" y="2460"/>
                    <a:pt x="4713" y="2195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7"/>
                    <a:pt x="5715" y="1841"/>
                  </a:cubicBezTo>
                  <a:cubicBezTo>
                    <a:pt x="5931" y="1920"/>
                    <a:pt x="6216" y="2234"/>
                    <a:pt x="6206" y="2479"/>
                  </a:cubicBezTo>
                  <a:cubicBezTo>
                    <a:pt x="6186" y="2882"/>
                    <a:pt x="5430" y="3000"/>
                    <a:pt x="5145" y="305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5" y="3196"/>
                    <a:pt x="3857" y="3462"/>
                    <a:pt x="4116" y="3462"/>
                  </a:cubicBezTo>
                  <a:cubicBezTo>
                    <a:pt x="4125" y="3462"/>
                    <a:pt x="4134" y="3462"/>
                    <a:pt x="4144" y="3461"/>
                  </a:cubicBezTo>
                  <a:cubicBezTo>
                    <a:pt x="4310" y="3447"/>
                    <a:pt x="4501" y="3436"/>
                    <a:pt x="4699" y="3436"/>
                  </a:cubicBezTo>
                  <a:cubicBezTo>
                    <a:pt x="5194" y="3436"/>
                    <a:pt x="5736" y="3508"/>
                    <a:pt x="6059" y="3795"/>
                  </a:cubicBezTo>
                  <a:cubicBezTo>
                    <a:pt x="6333" y="4041"/>
                    <a:pt x="6265" y="4669"/>
                    <a:pt x="5892" y="4787"/>
                  </a:cubicBezTo>
                  <a:cubicBezTo>
                    <a:pt x="5843" y="4801"/>
                    <a:pt x="5792" y="4808"/>
                    <a:pt x="5740" y="4808"/>
                  </a:cubicBezTo>
                  <a:cubicBezTo>
                    <a:pt x="5369" y="4808"/>
                    <a:pt x="4924" y="4477"/>
                    <a:pt x="4674" y="4296"/>
                  </a:cubicBezTo>
                  <a:cubicBezTo>
                    <a:pt x="4379" y="4090"/>
                    <a:pt x="4114" y="3864"/>
                    <a:pt x="3859" y="3609"/>
                  </a:cubicBezTo>
                  <a:cubicBezTo>
                    <a:pt x="3829" y="3579"/>
                    <a:pt x="3781" y="3566"/>
                    <a:pt x="3727" y="3566"/>
                  </a:cubicBezTo>
                  <a:cubicBezTo>
                    <a:pt x="3568" y="3566"/>
                    <a:pt x="3364" y="3678"/>
                    <a:pt x="3466" y="3795"/>
                  </a:cubicBezTo>
                  <a:cubicBezTo>
                    <a:pt x="3643" y="4001"/>
                    <a:pt x="3800" y="4227"/>
                    <a:pt x="3938" y="4453"/>
                  </a:cubicBezTo>
                  <a:cubicBezTo>
                    <a:pt x="4114" y="4757"/>
                    <a:pt x="4389" y="5278"/>
                    <a:pt x="4163" y="5612"/>
                  </a:cubicBezTo>
                  <a:cubicBezTo>
                    <a:pt x="4049" y="5770"/>
                    <a:pt x="3866" y="5842"/>
                    <a:pt x="3680" y="5842"/>
                  </a:cubicBezTo>
                  <a:cubicBezTo>
                    <a:pt x="3450" y="5842"/>
                    <a:pt x="3217" y="5733"/>
                    <a:pt x="3103" y="5543"/>
                  </a:cubicBezTo>
                  <a:cubicBezTo>
                    <a:pt x="2907" y="5209"/>
                    <a:pt x="2907" y="4767"/>
                    <a:pt x="292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1"/>
                    <a:pt x="3002" y="3459"/>
                    <a:pt x="2918" y="3459"/>
                  </a:cubicBezTo>
                  <a:cubicBezTo>
                    <a:pt x="2806" y="3459"/>
                    <a:pt x="2656" y="3517"/>
                    <a:pt x="2622" y="3579"/>
                  </a:cubicBezTo>
                  <a:cubicBezTo>
                    <a:pt x="2435" y="3913"/>
                    <a:pt x="2209" y="4227"/>
                    <a:pt x="1925" y="4473"/>
                  </a:cubicBezTo>
                  <a:cubicBezTo>
                    <a:pt x="1782" y="4600"/>
                    <a:pt x="1607" y="4733"/>
                    <a:pt x="1411" y="4733"/>
                  </a:cubicBezTo>
                  <a:cubicBezTo>
                    <a:pt x="1364" y="4733"/>
                    <a:pt x="1316" y="4725"/>
                    <a:pt x="1267" y="4708"/>
                  </a:cubicBezTo>
                  <a:cubicBezTo>
                    <a:pt x="1031" y="4620"/>
                    <a:pt x="766" y="4316"/>
                    <a:pt x="737" y="4060"/>
                  </a:cubicBezTo>
                  <a:cubicBezTo>
                    <a:pt x="648" y="3393"/>
                    <a:pt x="2033" y="3265"/>
                    <a:pt x="2484" y="3226"/>
                  </a:cubicBezTo>
                  <a:cubicBezTo>
                    <a:pt x="2703" y="3207"/>
                    <a:pt x="2820" y="2940"/>
                    <a:pt x="2562" y="2940"/>
                  </a:cubicBezTo>
                  <a:cubicBezTo>
                    <a:pt x="2553" y="2940"/>
                    <a:pt x="2543" y="2940"/>
                    <a:pt x="2534" y="2941"/>
                  </a:cubicBezTo>
                  <a:cubicBezTo>
                    <a:pt x="2426" y="2951"/>
                    <a:pt x="2318" y="2961"/>
                    <a:pt x="2209" y="2980"/>
                  </a:cubicBezTo>
                  <a:cubicBezTo>
                    <a:pt x="2103" y="2987"/>
                    <a:pt x="1987" y="2992"/>
                    <a:pt x="1867" y="2992"/>
                  </a:cubicBezTo>
                  <a:cubicBezTo>
                    <a:pt x="1276" y="2992"/>
                    <a:pt x="596" y="2879"/>
                    <a:pt x="580" y="2332"/>
                  </a:cubicBezTo>
                  <a:cubicBezTo>
                    <a:pt x="570" y="2146"/>
                    <a:pt x="658" y="182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52" y="203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7"/>
                    <a:pt x="2486" y="2760"/>
                    <a:pt x="2539" y="2760"/>
                  </a:cubicBezTo>
                  <a:cubicBezTo>
                    <a:pt x="2649" y="2760"/>
                    <a:pt x="2778" y="2703"/>
                    <a:pt x="2818" y="2637"/>
                  </a:cubicBezTo>
                  <a:cubicBezTo>
                    <a:pt x="2838" y="2607"/>
                    <a:pt x="2838" y="2568"/>
                    <a:pt x="2808" y="2538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6" y="748"/>
                    <a:pt x="2167" y="718"/>
                    <a:pt x="2301" y="718"/>
                  </a:cubicBezTo>
                  <a:cubicBezTo>
                    <a:pt x="2440" y="718"/>
                    <a:pt x="2581" y="750"/>
                    <a:pt x="2671" y="800"/>
                  </a:cubicBezTo>
                  <a:cubicBezTo>
                    <a:pt x="2848" y="889"/>
                    <a:pt x="2936" y="1075"/>
                    <a:pt x="2985" y="1262"/>
                  </a:cubicBezTo>
                  <a:cubicBezTo>
                    <a:pt x="3015" y="1380"/>
                    <a:pt x="3024" y="1507"/>
                    <a:pt x="3024" y="1635"/>
                  </a:cubicBezTo>
                  <a:cubicBezTo>
                    <a:pt x="3005" y="1763"/>
                    <a:pt x="2985" y="1900"/>
                    <a:pt x="2985" y="2028"/>
                  </a:cubicBezTo>
                  <a:cubicBezTo>
                    <a:pt x="2981" y="2119"/>
                    <a:pt x="3050" y="2156"/>
                    <a:pt x="3134" y="2156"/>
                  </a:cubicBezTo>
                  <a:cubicBezTo>
                    <a:pt x="3250" y="2156"/>
                    <a:pt x="3394" y="2085"/>
                    <a:pt x="3417" y="1989"/>
                  </a:cubicBezTo>
                  <a:cubicBezTo>
                    <a:pt x="3447" y="1851"/>
                    <a:pt x="3456" y="1714"/>
                    <a:pt x="3456" y="1566"/>
                  </a:cubicBezTo>
                  <a:cubicBezTo>
                    <a:pt x="3537" y="1027"/>
                    <a:pt x="3743" y="290"/>
                    <a:pt x="4160" y="290"/>
                  </a:cubicBezTo>
                  <a:close/>
                  <a:moveTo>
                    <a:pt x="4235" y="1"/>
                  </a:moveTo>
                  <a:cubicBezTo>
                    <a:pt x="4161" y="1"/>
                    <a:pt x="4087" y="9"/>
                    <a:pt x="4016" y="25"/>
                  </a:cubicBezTo>
                  <a:cubicBezTo>
                    <a:pt x="3623" y="113"/>
                    <a:pt x="3388" y="437"/>
                    <a:pt x="3240" y="791"/>
                  </a:cubicBezTo>
                  <a:cubicBezTo>
                    <a:pt x="3123" y="634"/>
                    <a:pt x="2946" y="506"/>
                    <a:pt x="2710" y="457"/>
                  </a:cubicBezTo>
                  <a:cubicBezTo>
                    <a:pt x="2629" y="443"/>
                    <a:pt x="2537" y="435"/>
                    <a:pt x="2441" y="435"/>
                  </a:cubicBezTo>
                  <a:cubicBezTo>
                    <a:pt x="2075" y="435"/>
                    <a:pt x="1646" y="550"/>
                    <a:pt x="1483" y="869"/>
                  </a:cubicBezTo>
                  <a:cubicBezTo>
                    <a:pt x="1365" y="1105"/>
                    <a:pt x="1444" y="1380"/>
                    <a:pt x="1571" y="1615"/>
                  </a:cubicBezTo>
                  <a:cubicBezTo>
                    <a:pt x="1391" y="1540"/>
                    <a:pt x="1203" y="1492"/>
                    <a:pt x="1019" y="1492"/>
                  </a:cubicBezTo>
                  <a:cubicBezTo>
                    <a:pt x="893" y="1492"/>
                    <a:pt x="768" y="1514"/>
                    <a:pt x="648" y="1566"/>
                  </a:cubicBezTo>
                  <a:cubicBezTo>
                    <a:pt x="236" y="1733"/>
                    <a:pt x="0" y="2322"/>
                    <a:pt x="226" y="2725"/>
                  </a:cubicBezTo>
                  <a:cubicBezTo>
                    <a:pt x="403" y="3039"/>
                    <a:pt x="796" y="3157"/>
                    <a:pt x="1139" y="3216"/>
                  </a:cubicBezTo>
                  <a:cubicBezTo>
                    <a:pt x="864" y="3324"/>
                    <a:pt x="609" y="3471"/>
                    <a:pt x="432" y="3687"/>
                  </a:cubicBezTo>
                  <a:cubicBezTo>
                    <a:pt x="128" y="4090"/>
                    <a:pt x="422" y="4600"/>
                    <a:pt x="786" y="4856"/>
                  </a:cubicBezTo>
                  <a:cubicBezTo>
                    <a:pt x="949" y="4970"/>
                    <a:pt x="1124" y="5018"/>
                    <a:pt x="1299" y="5018"/>
                  </a:cubicBezTo>
                  <a:cubicBezTo>
                    <a:pt x="1621" y="5018"/>
                    <a:pt x="1945" y="4856"/>
                    <a:pt x="2200" y="4640"/>
                  </a:cubicBezTo>
                  <a:cubicBezTo>
                    <a:pt x="2298" y="4561"/>
                    <a:pt x="2396" y="4473"/>
                    <a:pt x="2484" y="4375"/>
                  </a:cubicBezTo>
                  <a:lnTo>
                    <a:pt x="2484" y="4375"/>
                  </a:lnTo>
                  <a:cubicBezTo>
                    <a:pt x="2426" y="4905"/>
                    <a:pt x="2475" y="5474"/>
                    <a:pt x="2789" y="5838"/>
                  </a:cubicBezTo>
                  <a:cubicBezTo>
                    <a:pt x="2975" y="6043"/>
                    <a:pt x="3240" y="6126"/>
                    <a:pt x="3513" y="6126"/>
                  </a:cubicBezTo>
                  <a:cubicBezTo>
                    <a:pt x="3774" y="6126"/>
                    <a:pt x="4041" y="6051"/>
                    <a:pt x="4252" y="5936"/>
                  </a:cubicBezTo>
                  <a:cubicBezTo>
                    <a:pt x="4733" y="5661"/>
                    <a:pt x="4743" y="5160"/>
                    <a:pt x="4556" y="4708"/>
                  </a:cubicBezTo>
                  <a:cubicBezTo>
                    <a:pt x="4546" y="4689"/>
                    <a:pt x="4546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72" y="5089"/>
                    <a:pt x="5674" y="5089"/>
                  </a:cubicBezTo>
                  <a:cubicBezTo>
                    <a:pt x="5756" y="5089"/>
                    <a:pt x="5839" y="5080"/>
                    <a:pt x="5921" y="5062"/>
                  </a:cubicBezTo>
                  <a:cubicBezTo>
                    <a:pt x="6392" y="4944"/>
                    <a:pt x="6795" y="4394"/>
                    <a:pt x="6638" y="3893"/>
                  </a:cubicBezTo>
                  <a:cubicBezTo>
                    <a:pt x="6500" y="3461"/>
                    <a:pt x="5970" y="3314"/>
                    <a:pt x="5558" y="3236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89"/>
                    <a:pt x="6599" y="2008"/>
                    <a:pt x="6235" y="1723"/>
                  </a:cubicBezTo>
                  <a:cubicBezTo>
                    <a:pt x="6058" y="1580"/>
                    <a:pt x="5854" y="1521"/>
                    <a:pt x="5647" y="1521"/>
                  </a:cubicBezTo>
                  <a:cubicBezTo>
                    <a:pt x="5373" y="1521"/>
                    <a:pt x="5091" y="1623"/>
                    <a:pt x="4851" y="1763"/>
                  </a:cubicBezTo>
                  <a:cubicBezTo>
                    <a:pt x="5028" y="1409"/>
                    <a:pt x="5204" y="977"/>
                    <a:pt x="5106" y="584"/>
                  </a:cubicBezTo>
                  <a:cubicBezTo>
                    <a:pt x="5008" y="207"/>
                    <a:pt x="4614" y="1"/>
                    <a:pt x="4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0" name="Google Shape;4140;p21"/>
            <p:cNvSpPr/>
            <p:nvPr/>
          </p:nvSpPr>
          <p:spPr>
            <a:xfrm>
              <a:off x="6893489" y="4261468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17" y="288"/>
                  </a:moveTo>
                  <a:cubicBezTo>
                    <a:pt x="3349" y="288"/>
                    <a:pt x="3587" y="400"/>
                    <a:pt x="3702" y="592"/>
                  </a:cubicBezTo>
                  <a:cubicBezTo>
                    <a:pt x="3898" y="916"/>
                    <a:pt x="3898" y="1368"/>
                    <a:pt x="3879" y="174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3999" y="2667"/>
                    <a:pt x="4149" y="2608"/>
                    <a:pt x="4183" y="2546"/>
                  </a:cubicBezTo>
                  <a:cubicBezTo>
                    <a:pt x="4360" y="2222"/>
                    <a:pt x="4595" y="1898"/>
                    <a:pt x="4880" y="1653"/>
                  </a:cubicBezTo>
                  <a:cubicBezTo>
                    <a:pt x="5022" y="1527"/>
                    <a:pt x="5194" y="1401"/>
                    <a:pt x="5384" y="1401"/>
                  </a:cubicBezTo>
                  <a:cubicBezTo>
                    <a:pt x="5431" y="1401"/>
                    <a:pt x="5479" y="1409"/>
                    <a:pt x="5528" y="1427"/>
                  </a:cubicBezTo>
                  <a:cubicBezTo>
                    <a:pt x="5774" y="1505"/>
                    <a:pt x="6029" y="1810"/>
                    <a:pt x="6068" y="2075"/>
                  </a:cubicBezTo>
                  <a:cubicBezTo>
                    <a:pt x="6157" y="2743"/>
                    <a:pt x="4772" y="2860"/>
                    <a:pt x="4321" y="2900"/>
                  </a:cubicBezTo>
                  <a:cubicBezTo>
                    <a:pt x="4102" y="2928"/>
                    <a:pt x="3985" y="3185"/>
                    <a:pt x="4242" y="3185"/>
                  </a:cubicBezTo>
                  <a:cubicBezTo>
                    <a:pt x="4252" y="3185"/>
                    <a:pt x="4261" y="3185"/>
                    <a:pt x="4271" y="3184"/>
                  </a:cubicBezTo>
                  <a:cubicBezTo>
                    <a:pt x="4379" y="3175"/>
                    <a:pt x="4487" y="3165"/>
                    <a:pt x="4595" y="3155"/>
                  </a:cubicBezTo>
                  <a:cubicBezTo>
                    <a:pt x="4709" y="3146"/>
                    <a:pt x="4835" y="3140"/>
                    <a:pt x="4964" y="3140"/>
                  </a:cubicBezTo>
                  <a:cubicBezTo>
                    <a:pt x="5548" y="3140"/>
                    <a:pt x="6209" y="3263"/>
                    <a:pt x="6225" y="3793"/>
                  </a:cubicBezTo>
                  <a:cubicBezTo>
                    <a:pt x="6225" y="3980"/>
                    <a:pt x="6147" y="4304"/>
                    <a:pt x="5931" y="4343"/>
                  </a:cubicBezTo>
                  <a:cubicBezTo>
                    <a:pt x="5911" y="4347"/>
                    <a:pt x="5890" y="4348"/>
                    <a:pt x="5869" y="4348"/>
                  </a:cubicBezTo>
                  <a:cubicBezTo>
                    <a:pt x="5663" y="4348"/>
                    <a:pt x="5414" y="4186"/>
                    <a:pt x="5253" y="4088"/>
                  </a:cubicBezTo>
                  <a:cubicBezTo>
                    <a:pt x="4949" y="3901"/>
                    <a:pt x="4654" y="3666"/>
                    <a:pt x="4399" y="3410"/>
                  </a:cubicBezTo>
                  <a:cubicBezTo>
                    <a:pt x="4367" y="3382"/>
                    <a:pt x="4319" y="3370"/>
                    <a:pt x="4266" y="3370"/>
                  </a:cubicBezTo>
                  <a:cubicBezTo>
                    <a:pt x="4156" y="3370"/>
                    <a:pt x="4027" y="3422"/>
                    <a:pt x="3987" y="3489"/>
                  </a:cubicBezTo>
                  <a:cubicBezTo>
                    <a:pt x="3967" y="3528"/>
                    <a:pt x="3967" y="3558"/>
                    <a:pt x="3997" y="3597"/>
                  </a:cubicBezTo>
                  <a:cubicBezTo>
                    <a:pt x="4203" y="3793"/>
                    <a:pt x="4389" y="4009"/>
                    <a:pt x="4556" y="4245"/>
                  </a:cubicBezTo>
                  <a:cubicBezTo>
                    <a:pt x="4713" y="4461"/>
                    <a:pt x="5145" y="5050"/>
                    <a:pt x="4851" y="5305"/>
                  </a:cubicBezTo>
                  <a:cubicBezTo>
                    <a:pt x="4766" y="5380"/>
                    <a:pt x="4627" y="5412"/>
                    <a:pt x="4488" y="5412"/>
                  </a:cubicBezTo>
                  <a:cubicBezTo>
                    <a:pt x="4354" y="5412"/>
                    <a:pt x="4221" y="5383"/>
                    <a:pt x="4134" y="5335"/>
                  </a:cubicBezTo>
                  <a:cubicBezTo>
                    <a:pt x="3957" y="5237"/>
                    <a:pt x="3869" y="5060"/>
                    <a:pt x="3820" y="4864"/>
                  </a:cubicBezTo>
                  <a:cubicBezTo>
                    <a:pt x="3790" y="4746"/>
                    <a:pt x="3781" y="4618"/>
                    <a:pt x="3781" y="4490"/>
                  </a:cubicBezTo>
                  <a:cubicBezTo>
                    <a:pt x="3800" y="4363"/>
                    <a:pt x="3820" y="4225"/>
                    <a:pt x="3820" y="4098"/>
                  </a:cubicBezTo>
                  <a:cubicBezTo>
                    <a:pt x="3824" y="4008"/>
                    <a:pt x="3758" y="3973"/>
                    <a:pt x="3676" y="3973"/>
                  </a:cubicBezTo>
                  <a:cubicBezTo>
                    <a:pt x="3559" y="3973"/>
                    <a:pt x="3411" y="4045"/>
                    <a:pt x="3388" y="4137"/>
                  </a:cubicBezTo>
                  <a:cubicBezTo>
                    <a:pt x="3358" y="4274"/>
                    <a:pt x="3348" y="4422"/>
                    <a:pt x="3339" y="4569"/>
                  </a:cubicBezTo>
                  <a:cubicBezTo>
                    <a:pt x="3266" y="5101"/>
                    <a:pt x="3061" y="5844"/>
                    <a:pt x="2643" y="5844"/>
                  </a:cubicBezTo>
                  <a:cubicBezTo>
                    <a:pt x="2552" y="5844"/>
                    <a:pt x="2450" y="5809"/>
                    <a:pt x="2337" y="5728"/>
                  </a:cubicBezTo>
                  <a:cubicBezTo>
                    <a:pt x="1650" y="5246"/>
                    <a:pt x="2583" y="3931"/>
                    <a:pt x="2936" y="3489"/>
                  </a:cubicBezTo>
                  <a:cubicBezTo>
                    <a:pt x="3037" y="3364"/>
                    <a:pt x="2925" y="3300"/>
                    <a:pt x="2797" y="3300"/>
                  </a:cubicBezTo>
                  <a:cubicBezTo>
                    <a:pt x="2715" y="3300"/>
                    <a:pt x="2625" y="3327"/>
                    <a:pt x="2583" y="3381"/>
                  </a:cubicBezTo>
                  <a:cubicBezTo>
                    <a:pt x="2357" y="3666"/>
                    <a:pt x="2092" y="3931"/>
                    <a:pt x="1787" y="4127"/>
                  </a:cubicBezTo>
                  <a:cubicBezTo>
                    <a:pt x="1631" y="4232"/>
                    <a:pt x="1451" y="4325"/>
                    <a:pt x="1267" y="4325"/>
                  </a:cubicBezTo>
                  <a:cubicBezTo>
                    <a:pt x="1208" y="4325"/>
                    <a:pt x="1149" y="4315"/>
                    <a:pt x="1090" y="4294"/>
                  </a:cubicBezTo>
                  <a:cubicBezTo>
                    <a:pt x="874" y="4206"/>
                    <a:pt x="589" y="3891"/>
                    <a:pt x="599" y="3646"/>
                  </a:cubicBezTo>
                  <a:cubicBezTo>
                    <a:pt x="619" y="3243"/>
                    <a:pt x="1365" y="3135"/>
                    <a:pt x="1660" y="3076"/>
                  </a:cubicBezTo>
                  <a:cubicBezTo>
                    <a:pt x="1974" y="3008"/>
                    <a:pt x="2288" y="2968"/>
                    <a:pt x="2612" y="2949"/>
                  </a:cubicBezTo>
                  <a:cubicBezTo>
                    <a:pt x="2830" y="2939"/>
                    <a:pt x="2948" y="2673"/>
                    <a:pt x="2689" y="2673"/>
                  </a:cubicBezTo>
                  <a:cubicBezTo>
                    <a:pt x="2680" y="2673"/>
                    <a:pt x="2671" y="2673"/>
                    <a:pt x="2661" y="2674"/>
                  </a:cubicBezTo>
                  <a:cubicBezTo>
                    <a:pt x="2499" y="2685"/>
                    <a:pt x="2313" y="2695"/>
                    <a:pt x="2120" y="2695"/>
                  </a:cubicBezTo>
                  <a:cubicBezTo>
                    <a:pt x="1621" y="2695"/>
                    <a:pt x="1072" y="2627"/>
                    <a:pt x="746" y="2330"/>
                  </a:cubicBezTo>
                  <a:cubicBezTo>
                    <a:pt x="472" y="2085"/>
                    <a:pt x="540" y="1466"/>
                    <a:pt x="913" y="1348"/>
                  </a:cubicBezTo>
                  <a:cubicBezTo>
                    <a:pt x="964" y="1332"/>
                    <a:pt x="1018" y="1324"/>
                    <a:pt x="1073" y="1324"/>
                  </a:cubicBezTo>
                  <a:cubicBezTo>
                    <a:pt x="1442" y="1324"/>
                    <a:pt x="1883" y="1660"/>
                    <a:pt x="2131" y="1839"/>
                  </a:cubicBezTo>
                  <a:cubicBezTo>
                    <a:pt x="2416" y="2036"/>
                    <a:pt x="2691" y="2271"/>
                    <a:pt x="2946" y="2517"/>
                  </a:cubicBezTo>
                  <a:cubicBezTo>
                    <a:pt x="2976" y="2547"/>
                    <a:pt x="3025" y="2560"/>
                    <a:pt x="3079" y="2560"/>
                  </a:cubicBezTo>
                  <a:cubicBezTo>
                    <a:pt x="3238" y="2560"/>
                    <a:pt x="3441" y="2450"/>
                    <a:pt x="3339" y="2340"/>
                  </a:cubicBezTo>
                  <a:cubicBezTo>
                    <a:pt x="3162" y="2134"/>
                    <a:pt x="3005" y="1908"/>
                    <a:pt x="2867" y="1672"/>
                  </a:cubicBezTo>
                  <a:cubicBezTo>
                    <a:pt x="2691" y="1378"/>
                    <a:pt x="2406" y="848"/>
                    <a:pt x="2642" y="514"/>
                  </a:cubicBezTo>
                  <a:cubicBezTo>
                    <a:pt x="2754" y="358"/>
                    <a:pt x="2934" y="288"/>
                    <a:pt x="3117" y="288"/>
                  </a:cubicBezTo>
                  <a:close/>
                  <a:moveTo>
                    <a:pt x="3295" y="1"/>
                  </a:moveTo>
                  <a:cubicBezTo>
                    <a:pt x="3031" y="1"/>
                    <a:pt x="2761" y="79"/>
                    <a:pt x="2553" y="200"/>
                  </a:cubicBezTo>
                  <a:cubicBezTo>
                    <a:pt x="2072" y="465"/>
                    <a:pt x="2062" y="965"/>
                    <a:pt x="2249" y="1427"/>
                  </a:cubicBezTo>
                  <a:cubicBezTo>
                    <a:pt x="2259" y="1437"/>
                    <a:pt x="2259" y="1447"/>
                    <a:pt x="2268" y="1466"/>
                  </a:cubicBezTo>
                  <a:cubicBezTo>
                    <a:pt x="1929" y="1248"/>
                    <a:pt x="1536" y="1043"/>
                    <a:pt x="1140" y="1043"/>
                  </a:cubicBezTo>
                  <a:cubicBezTo>
                    <a:pt x="1055" y="1043"/>
                    <a:pt x="969" y="1053"/>
                    <a:pt x="884" y="1073"/>
                  </a:cubicBezTo>
                  <a:cubicBezTo>
                    <a:pt x="413" y="1181"/>
                    <a:pt x="10" y="1741"/>
                    <a:pt x="167" y="2232"/>
                  </a:cubicBezTo>
                  <a:cubicBezTo>
                    <a:pt x="305" y="2664"/>
                    <a:pt x="835" y="2821"/>
                    <a:pt x="1247" y="2890"/>
                  </a:cubicBezTo>
                  <a:cubicBezTo>
                    <a:pt x="933" y="2968"/>
                    <a:pt x="619" y="3086"/>
                    <a:pt x="383" y="3292"/>
                  </a:cubicBezTo>
                  <a:cubicBezTo>
                    <a:pt x="0" y="3646"/>
                    <a:pt x="206" y="4117"/>
                    <a:pt x="570" y="4412"/>
                  </a:cubicBezTo>
                  <a:cubicBezTo>
                    <a:pt x="744" y="4553"/>
                    <a:pt x="943" y="4610"/>
                    <a:pt x="1147" y="4610"/>
                  </a:cubicBezTo>
                  <a:cubicBezTo>
                    <a:pt x="1425" y="4610"/>
                    <a:pt x="1711" y="4504"/>
                    <a:pt x="1954" y="4363"/>
                  </a:cubicBezTo>
                  <a:lnTo>
                    <a:pt x="1954" y="4363"/>
                  </a:lnTo>
                  <a:cubicBezTo>
                    <a:pt x="1768" y="4726"/>
                    <a:pt x="1601" y="5158"/>
                    <a:pt x="1699" y="5541"/>
                  </a:cubicBezTo>
                  <a:cubicBezTo>
                    <a:pt x="1797" y="5925"/>
                    <a:pt x="2187" y="6125"/>
                    <a:pt x="2559" y="6125"/>
                  </a:cubicBezTo>
                  <a:cubicBezTo>
                    <a:pt x="2634" y="6125"/>
                    <a:pt x="2708" y="6117"/>
                    <a:pt x="2779" y="6101"/>
                  </a:cubicBezTo>
                  <a:cubicBezTo>
                    <a:pt x="3182" y="6012"/>
                    <a:pt x="3417" y="5688"/>
                    <a:pt x="3565" y="5335"/>
                  </a:cubicBezTo>
                  <a:cubicBezTo>
                    <a:pt x="3682" y="5502"/>
                    <a:pt x="3849" y="5620"/>
                    <a:pt x="4095" y="5669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4" y="4586"/>
                    <a:pt x="5602" y="4634"/>
                    <a:pt x="5786" y="4634"/>
                  </a:cubicBezTo>
                  <a:cubicBezTo>
                    <a:pt x="5912" y="4634"/>
                    <a:pt x="6037" y="4611"/>
                    <a:pt x="6157" y="4559"/>
                  </a:cubicBezTo>
                  <a:cubicBezTo>
                    <a:pt x="6569" y="4392"/>
                    <a:pt x="6805" y="3803"/>
                    <a:pt x="6579" y="3401"/>
                  </a:cubicBezTo>
                  <a:cubicBezTo>
                    <a:pt x="6402" y="3086"/>
                    <a:pt x="6009" y="2968"/>
                    <a:pt x="5656" y="2919"/>
                  </a:cubicBezTo>
                  <a:cubicBezTo>
                    <a:pt x="5941" y="2811"/>
                    <a:pt x="6196" y="2654"/>
                    <a:pt x="6363" y="2438"/>
                  </a:cubicBezTo>
                  <a:cubicBezTo>
                    <a:pt x="6677" y="2036"/>
                    <a:pt x="6383" y="1535"/>
                    <a:pt x="6019" y="1280"/>
                  </a:cubicBezTo>
                  <a:cubicBezTo>
                    <a:pt x="5854" y="1160"/>
                    <a:pt x="5676" y="1110"/>
                    <a:pt x="5497" y="1110"/>
                  </a:cubicBezTo>
                  <a:cubicBezTo>
                    <a:pt x="5177" y="1110"/>
                    <a:pt x="4854" y="1272"/>
                    <a:pt x="4595" y="1486"/>
                  </a:cubicBezTo>
                  <a:cubicBezTo>
                    <a:pt x="4507" y="1564"/>
                    <a:pt x="4409" y="1653"/>
                    <a:pt x="4321" y="1751"/>
                  </a:cubicBezTo>
                  <a:cubicBezTo>
                    <a:pt x="4370" y="1221"/>
                    <a:pt x="4330" y="651"/>
                    <a:pt x="4016" y="288"/>
                  </a:cubicBezTo>
                  <a:cubicBezTo>
                    <a:pt x="3832" y="84"/>
                    <a:pt x="3566" y="1"/>
                    <a:pt x="32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1" name="Google Shape;4141;p21"/>
            <p:cNvSpPr/>
            <p:nvPr/>
          </p:nvSpPr>
          <p:spPr>
            <a:xfrm>
              <a:off x="7232778" y="4269982"/>
              <a:ext cx="212262" cy="191086"/>
            </a:xfrm>
            <a:custGeom>
              <a:avLst/>
              <a:gdLst/>
              <a:ahLst/>
              <a:cxnLst/>
              <a:rect l="l" t="t" r="r" b="b"/>
              <a:pathLst>
                <a:path w="6806" h="6127" extrusionOk="0">
                  <a:moveTo>
                    <a:pt x="4167" y="290"/>
                  </a:moveTo>
                  <a:cubicBezTo>
                    <a:pt x="4259" y="290"/>
                    <a:pt x="4363" y="326"/>
                    <a:pt x="4478" y="408"/>
                  </a:cubicBezTo>
                  <a:cubicBezTo>
                    <a:pt x="5156" y="889"/>
                    <a:pt x="4223" y="2195"/>
                    <a:pt x="3869" y="2637"/>
                  </a:cubicBezTo>
                  <a:cubicBezTo>
                    <a:pt x="3769" y="2766"/>
                    <a:pt x="3877" y="2828"/>
                    <a:pt x="4002" y="2828"/>
                  </a:cubicBezTo>
                  <a:cubicBezTo>
                    <a:pt x="4087" y="2828"/>
                    <a:pt x="4179" y="2800"/>
                    <a:pt x="4223" y="2745"/>
                  </a:cubicBezTo>
                  <a:cubicBezTo>
                    <a:pt x="4449" y="2460"/>
                    <a:pt x="4723" y="2195"/>
                    <a:pt x="5028" y="1998"/>
                  </a:cubicBezTo>
                  <a:cubicBezTo>
                    <a:pt x="5176" y="1902"/>
                    <a:pt x="5351" y="1806"/>
                    <a:pt x="5533" y="1806"/>
                  </a:cubicBezTo>
                  <a:cubicBezTo>
                    <a:pt x="5593" y="1806"/>
                    <a:pt x="5654" y="1817"/>
                    <a:pt x="5715" y="1841"/>
                  </a:cubicBezTo>
                  <a:cubicBezTo>
                    <a:pt x="5931" y="1920"/>
                    <a:pt x="6216" y="2234"/>
                    <a:pt x="6206" y="2479"/>
                  </a:cubicBezTo>
                  <a:cubicBezTo>
                    <a:pt x="6187" y="2882"/>
                    <a:pt x="5440" y="3000"/>
                    <a:pt x="5146" y="305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5" y="3196"/>
                    <a:pt x="3858" y="3462"/>
                    <a:pt x="4125" y="3462"/>
                  </a:cubicBezTo>
                  <a:cubicBezTo>
                    <a:pt x="4134" y="3462"/>
                    <a:pt x="4144" y="3462"/>
                    <a:pt x="4154" y="3461"/>
                  </a:cubicBezTo>
                  <a:cubicBezTo>
                    <a:pt x="4317" y="3447"/>
                    <a:pt x="4506" y="3436"/>
                    <a:pt x="4703" y="3436"/>
                  </a:cubicBezTo>
                  <a:cubicBezTo>
                    <a:pt x="5194" y="3436"/>
                    <a:pt x="5737" y="3508"/>
                    <a:pt x="6059" y="3795"/>
                  </a:cubicBezTo>
                  <a:cubicBezTo>
                    <a:pt x="6334" y="4041"/>
                    <a:pt x="6265" y="4669"/>
                    <a:pt x="5892" y="4787"/>
                  </a:cubicBezTo>
                  <a:cubicBezTo>
                    <a:pt x="5845" y="4801"/>
                    <a:pt x="5795" y="4808"/>
                    <a:pt x="5743" y="4808"/>
                  </a:cubicBezTo>
                  <a:cubicBezTo>
                    <a:pt x="5377" y="4808"/>
                    <a:pt x="4924" y="4477"/>
                    <a:pt x="4674" y="4296"/>
                  </a:cubicBezTo>
                  <a:cubicBezTo>
                    <a:pt x="4390" y="4090"/>
                    <a:pt x="4115" y="3864"/>
                    <a:pt x="3869" y="3609"/>
                  </a:cubicBezTo>
                  <a:cubicBezTo>
                    <a:pt x="3839" y="3579"/>
                    <a:pt x="3790" y="3566"/>
                    <a:pt x="3735" y="3566"/>
                  </a:cubicBezTo>
                  <a:cubicBezTo>
                    <a:pt x="3574" y="3566"/>
                    <a:pt x="3364" y="3678"/>
                    <a:pt x="3467" y="3795"/>
                  </a:cubicBezTo>
                  <a:cubicBezTo>
                    <a:pt x="3643" y="4001"/>
                    <a:pt x="3801" y="4227"/>
                    <a:pt x="3948" y="4453"/>
                  </a:cubicBezTo>
                  <a:cubicBezTo>
                    <a:pt x="4115" y="4757"/>
                    <a:pt x="4399" y="5278"/>
                    <a:pt x="4164" y="5612"/>
                  </a:cubicBezTo>
                  <a:cubicBezTo>
                    <a:pt x="4049" y="5770"/>
                    <a:pt x="3868" y="5842"/>
                    <a:pt x="3684" y="5842"/>
                  </a:cubicBezTo>
                  <a:cubicBezTo>
                    <a:pt x="3458" y="5842"/>
                    <a:pt x="3227" y="5733"/>
                    <a:pt x="3113" y="5543"/>
                  </a:cubicBezTo>
                  <a:cubicBezTo>
                    <a:pt x="2907" y="5209"/>
                    <a:pt x="2907" y="4767"/>
                    <a:pt x="2936" y="4394"/>
                  </a:cubicBezTo>
                  <a:cubicBezTo>
                    <a:pt x="2946" y="4119"/>
                    <a:pt x="2986" y="3844"/>
                    <a:pt x="3044" y="3579"/>
                  </a:cubicBezTo>
                  <a:cubicBezTo>
                    <a:pt x="3065" y="3491"/>
                    <a:pt x="3002" y="3459"/>
                    <a:pt x="2918" y="3459"/>
                  </a:cubicBezTo>
                  <a:cubicBezTo>
                    <a:pt x="2806" y="3459"/>
                    <a:pt x="2656" y="3517"/>
                    <a:pt x="2622" y="3579"/>
                  </a:cubicBezTo>
                  <a:cubicBezTo>
                    <a:pt x="2446" y="3913"/>
                    <a:pt x="2210" y="4227"/>
                    <a:pt x="1925" y="4473"/>
                  </a:cubicBezTo>
                  <a:cubicBezTo>
                    <a:pt x="1782" y="4600"/>
                    <a:pt x="1608" y="4733"/>
                    <a:pt x="1416" y="4733"/>
                  </a:cubicBezTo>
                  <a:cubicBezTo>
                    <a:pt x="1371" y="4733"/>
                    <a:pt x="1324" y="4725"/>
                    <a:pt x="1277" y="4708"/>
                  </a:cubicBezTo>
                  <a:cubicBezTo>
                    <a:pt x="1032" y="4620"/>
                    <a:pt x="776" y="4316"/>
                    <a:pt x="737" y="4060"/>
                  </a:cubicBezTo>
                  <a:cubicBezTo>
                    <a:pt x="649" y="3393"/>
                    <a:pt x="2043" y="3265"/>
                    <a:pt x="2485" y="3226"/>
                  </a:cubicBezTo>
                  <a:cubicBezTo>
                    <a:pt x="2703" y="3207"/>
                    <a:pt x="2820" y="2940"/>
                    <a:pt x="2562" y="2940"/>
                  </a:cubicBezTo>
                  <a:cubicBezTo>
                    <a:pt x="2553" y="2940"/>
                    <a:pt x="2544" y="2940"/>
                    <a:pt x="2534" y="2941"/>
                  </a:cubicBezTo>
                  <a:cubicBezTo>
                    <a:pt x="2436" y="2951"/>
                    <a:pt x="2318" y="2961"/>
                    <a:pt x="2210" y="2980"/>
                  </a:cubicBezTo>
                  <a:cubicBezTo>
                    <a:pt x="2104" y="2987"/>
                    <a:pt x="1987" y="2992"/>
                    <a:pt x="1867" y="2992"/>
                  </a:cubicBezTo>
                  <a:cubicBezTo>
                    <a:pt x="1277" y="2992"/>
                    <a:pt x="596" y="2879"/>
                    <a:pt x="580" y="2332"/>
                  </a:cubicBezTo>
                  <a:cubicBezTo>
                    <a:pt x="580" y="2146"/>
                    <a:pt x="658" y="1822"/>
                    <a:pt x="874" y="1782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2" y="1777"/>
                    <a:pt x="1392" y="1940"/>
                    <a:pt x="1552" y="2038"/>
                  </a:cubicBezTo>
                  <a:cubicBezTo>
                    <a:pt x="1866" y="2224"/>
                    <a:pt x="2151" y="2460"/>
                    <a:pt x="2406" y="2715"/>
                  </a:cubicBezTo>
                  <a:cubicBezTo>
                    <a:pt x="2438" y="2747"/>
                    <a:pt x="2487" y="2760"/>
                    <a:pt x="2539" y="2760"/>
                  </a:cubicBezTo>
                  <a:cubicBezTo>
                    <a:pt x="2649" y="2760"/>
                    <a:pt x="2779" y="2703"/>
                    <a:pt x="2819" y="2637"/>
                  </a:cubicBezTo>
                  <a:cubicBezTo>
                    <a:pt x="2838" y="2607"/>
                    <a:pt x="2838" y="2568"/>
                    <a:pt x="2809" y="2538"/>
                  </a:cubicBezTo>
                  <a:cubicBezTo>
                    <a:pt x="2603" y="2332"/>
                    <a:pt x="2426" y="2116"/>
                    <a:pt x="225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6" y="748"/>
                    <a:pt x="2168" y="718"/>
                    <a:pt x="2301" y="718"/>
                  </a:cubicBezTo>
                  <a:cubicBezTo>
                    <a:pt x="2440" y="718"/>
                    <a:pt x="2581" y="750"/>
                    <a:pt x="2671" y="800"/>
                  </a:cubicBezTo>
                  <a:cubicBezTo>
                    <a:pt x="2848" y="889"/>
                    <a:pt x="2946" y="1075"/>
                    <a:pt x="2986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63"/>
                    <a:pt x="2986" y="1900"/>
                    <a:pt x="2986" y="2028"/>
                  </a:cubicBezTo>
                  <a:cubicBezTo>
                    <a:pt x="2981" y="2119"/>
                    <a:pt x="3052" y="2156"/>
                    <a:pt x="3137" y="2156"/>
                  </a:cubicBezTo>
                  <a:cubicBezTo>
                    <a:pt x="3255" y="2156"/>
                    <a:pt x="3400" y="2085"/>
                    <a:pt x="3418" y="1989"/>
                  </a:cubicBezTo>
                  <a:cubicBezTo>
                    <a:pt x="3447" y="1851"/>
                    <a:pt x="3467" y="1714"/>
                    <a:pt x="3467" y="1566"/>
                  </a:cubicBezTo>
                  <a:cubicBezTo>
                    <a:pt x="3547" y="1027"/>
                    <a:pt x="3746" y="290"/>
                    <a:pt x="4167" y="290"/>
                  </a:cubicBezTo>
                  <a:close/>
                  <a:moveTo>
                    <a:pt x="4242" y="1"/>
                  </a:moveTo>
                  <a:cubicBezTo>
                    <a:pt x="4168" y="1"/>
                    <a:pt x="4096" y="9"/>
                    <a:pt x="4026" y="25"/>
                  </a:cubicBezTo>
                  <a:cubicBezTo>
                    <a:pt x="3624" y="113"/>
                    <a:pt x="3398" y="437"/>
                    <a:pt x="3251" y="791"/>
                  </a:cubicBezTo>
                  <a:cubicBezTo>
                    <a:pt x="3123" y="634"/>
                    <a:pt x="2956" y="506"/>
                    <a:pt x="2711" y="457"/>
                  </a:cubicBezTo>
                  <a:cubicBezTo>
                    <a:pt x="2629" y="443"/>
                    <a:pt x="2537" y="435"/>
                    <a:pt x="2442" y="435"/>
                  </a:cubicBezTo>
                  <a:cubicBezTo>
                    <a:pt x="2076" y="435"/>
                    <a:pt x="1649" y="550"/>
                    <a:pt x="1493" y="869"/>
                  </a:cubicBezTo>
                  <a:cubicBezTo>
                    <a:pt x="1365" y="1105"/>
                    <a:pt x="1454" y="1380"/>
                    <a:pt x="1572" y="1615"/>
                  </a:cubicBezTo>
                  <a:cubicBezTo>
                    <a:pt x="1391" y="1540"/>
                    <a:pt x="1207" y="1492"/>
                    <a:pt x="1024" y="1492"/>
                  </a:cubicBezTo>
                  <a:cubicBezTo>
                    <a:pt x="898" y="1492"/>
                    <a:pt x="773" y="1514"/>
                    <a:pt x="649" y="1566"/>
                  </a:cubicBezTo>
                  <a:cubicBezTo>
                    <a:pt x="246" y="1733"/>
                    <a:pt x="1" y="2322"/>
                    <a:pt x="236" y="2725"/>
                  </a:cubicBezTo>
                  <a:cubicBezTo>
                    <a:pt x="413" y="3039"/>
                    <a:pt x="796" y="3157"/>
                    <a:pt x="1149" y="3216"/>
                  </a:cubicBezTo>
                  <a:cubicBezTo>
                    <a:pt x="865" y="3324"/>
                    <a:pt x="609" y="3471"/>
                    <a:pt x="442" y="3687"/>
                  </a:cubicBezTo>
                  <a:cubicBezTo>
                    <a:pt x="128" y="4090"/>
                    <a:pt x="423" y="4600"/>
                    <a:pt x="786" y="4856"/>
                  </a:cubicBezTo>
                  <a:cubicBezTo>
                    <a:pt x="949" y="4970"/>
                    <a:pt x="1125" y="5018"/>
                    <a:pt x="1302" y="5018"/>
                  </a:cubicBezTo>
                  <a:cubicBezTo>
                    <a:pt x="1627" y="5018"/>
                    <a:pt x="1956" y="4856"/>
                    <a:pt x="2210" y="4640"/>
                  </a:cubicBezTo>
                  <a:cubicBezTo>
                    <a:pt x="2308" y="4561"/>
                    <a:pt x="2396" y="4473"/>
                    <a:pt x="2485" y="4375"/>
                  </a:cubicBezTo>
                  <a:lnTo>
                    <a:pt x="2485" y="4375"/>
                  </a:lnTo>
                  <a:cubicBezTo>
                    <a:pt x="2436" y="4905"/>
                    <a:pt x="2475" y="5474"/>
                    <a:pt x="2799" y="5838"/>
                  </a:cubicBezTo>
                  <a:cubicBezTo>
                    <a:pt x="2980" y="6043"/>
                    <a:pt x="3245" y="6126"/>
                    <a:pt x="3520" y="6126"/>
                  </a:cubicBezTo>
                  <a:cubicBezTo>
                    <a:pt x="3781" y="6126"/>
                    <a:pt x="4051" y="6051"/>
                    <a:pt x="4262" y="5936"/>
                  </a:cubicBezTo>
                  <a:cubicBezTo>
                    <a:pt x="4733" y="5661"/>
                    <a:pt x="4743" y="5160"/>
                    <a:pt x="4557" y="4708"/>
                  </a:cubicBezTo>
                  <a:cubicBezTo>
                    <a:pt x="4557" y="468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9" y="4889"/>
                    <a:pt x="5275" y="5089"/>
                    <a:pt x="5675" y="5089"/>
                  </a:cubicBezTo>
                  <a:cubicBezTo>
                    <a:pt x="5757" y="5089"/>
                    <a:pt x="5839" y="5080"/>
                    <a:pt x="5921" y="5062"/>
                  </a:cubicBezTo>
                  <a:cubicBezTo>
                    <a:pt x="6403" y="4944"/>
                    <a:pt x="6805" y="4394"/>
                    <a:pt x="6638" y="3893"/>
                  </a:cubicBezTo>
                  <a:cubicBezTo>
                    <a:pt x="6501" y="3461"/>
                    <a:pt x="5970" y="3314"/>
                    <a:pt x="5558" y="3236"/>
                  </a:cubicBezTo>
                  <a:cubicBezTo>
                    <a:pt x="5872" y="3157"/>
                    <a:pt x="6187" y="3039"/>
                    <a:pt x="6422" y="2833"/>
                  </a:cubicBezTo>
                  <a:cubicBezTo>
                    <a:pt x="6805" y="2489"/>
                    <a:pt x="6599" y="2008"/>
                    <a:pt x="6245" y="1723"/>
                  </a:cubicBezTo>
                  <a:cubicBezTo>
                    <a:pt x="6064" y="1580"/>
                    <a:pt x="5858" y="1521"/>
                    <a:pt x="5649" y="1521"/>
                  </a:cubicBezTo>
                  <a:cubicBezTo>
                    <a:pt x="5373" y="1521"/>
                    <a:pt x="5091" y="1623"/>
                    <a:pt x="4851" y="1763"/>
                  </a:cubicBezTo>
                  <a:cubicBezTo>
                    <a:pt x="5038" y="1409"/>
                    <a:pt x="5205" y="977"/>
                    <a:pt x="5106" y="584"/>
                  </a:cubicBezTo>
                  <a:cubicBezTo>
                    <a:pt x="5016" y="207"/>
                    <a:pt x="4617" y="1"/>
                    <a:pt x="42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2" name="Google Shape;4142;p21"/>
            <p:cNvSpPr/>
            <p:nvPr/>
          </p:nvSpPr>
          <p:spPr>
            <a:xfrm>
              <a:off x="7572691" y="4261468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19" y="288"/>
                  </a:moveTo>
                  <a:cubicBezTo>
                    <a:pt x="3349" y="288"/>
                    <a:pt x="3587" y="400"/>
                    <a:pt x="3702" y="592"/>
                  </a:cubicBezTo>
                  <a:cubicBezTo>
                    <a:pt x="3899" y="916"/>
                    <a:pt x="3899" y="1368"/>
                    <a:pt x="3879" y="1741"/>
                  </a:cubicBezTo>
                  <a:cubicBezTo>
                    <a:pt x="3859" y="2006"/>
                    <a:pt x="383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4000" y="2667"/>
                    <a:pt x="4150" y="2608"/>
                    <a:pt x="4183" y="2546"/>
                  </a:cubicBezTo>
                  <a:cubicBezTo>
                    <a:pt x="4370" y="2222"/>
                    <a:pt x="4596" y="1898"/>
                    <a:pt x="4881" y="1653"/>
                  </a:cubicBezTo>
                  <a:cubicBezTo>
                    <a:pt x="5022" y="1527"/>
                    <a:pt x="5195" y="1401"/>
                    <a:pt x="5389" y="1401"/>
                  </a:cubicBezTo>
                  <a:cubicBezTo>
                    <a:pt x="5438" y="1401"/>
                    <a:pt x="5487" y="1409"/>
                    <a:pt x="5538" y="1427"/>
                  </a:cubicBezTo>
                  <a:cubicBezTo>
                    <a:pt x="5774" y="1505"/>
                    <a:pt x="6039" y="1810"/>
                    <a:pt x="6069" y="2075"/>
                  </a:cubicBezTo>
                  <a:cubicBezTo>
                    <a:pt x="6157" y="2743"/>
                    <a:pt x="4773" y="2860"/>
                    <a:pt x="4321" y="2900"/>
                  </a:cubicBezTo>
                  <a:cubicBezTo>
                    <a:pt x="4103" y="2928"/>
                    <a:pt x="3985" y="3185"/>
                    <a:pt x="4252" y="3185"/>
                  </a:cubicBezTo>
                  <a:cubicBezTo>
                    <a:pt x="4261" y="3185"/>
                    <a:pt x="4271" y="3185"/>
                    <a:pt x="4282" y="3184"/>
                  </a:cubicBezTo>
                  <a:cubicBezTo>
                    <a:pt x="4380" y="3175"/>
                    <a:pt x="4488" y="3165"/>
                    <a:pt x="4606" y="3155"/>
                  </a:cubicBezTo>
                  <a:cubicBezTo>
                    <a:pt x="4718" y="3146"/>
                    <a:pt x="4842" y="3140"/>
                    <a:pt x="4970" y="3140"/>
                  </a:cubicBezTo>
                  <a:cubicBezTo>
                    <a:pt x="5548" y="3140"/>
                    <a:pt x="6210" y="3263"/>
                    <a:pt x="6226" y="3793"/>
                  </a:cubicBezTo>
                  <a:cubicBezTo>
                    <a:pt x="6236" y="3980"/>
                    <a:pt x="6147" y="4304"/>
                    <a:pt x="5931" y="4343"/>
                  </a:cubicBezTo>
                  <a:cubicBezTo>
                    <a:pt x="5911" y="4347"/>
                    <a:pt x="5891" y="4348"/>
                    <a:pt x="5869" y="4348"/>
                  </a:cubicBezTo>
                  <a:cubicBezTo>
                    <a:pt x="5663" y="4348"/>
                    <a:pt x="5415" y="4186"/>
                    <a:pt x="5264" y="4088"/>
                  </a:cubicBezTo>
                  <a:cubicBezTo>
                    <a:pt x="4949" y="3901"/>
                    <a:pt x="4655" y="3666"/>
                    <a:pt x="4399" y="3410"/>
                  </a:cubicBezTo>
                  <a:cubicBezTo>
                    <a:pt x="4371" y="3382"/>
                    <a:pt x="4325" y="3370"/>
                    <a:pt x="4273" y="3370"/>
                  </a:cubicBezTo>
                  <a:cubicBezTo>
                    <a:pt x="4165" y="3370"/>
                    <a:pt x="4034" y="3422"/>
                    <a:pt x="3987" y="3489"/>
                  </a:cubicBezTo>
                  <a:cubicBezTo>
                    <a:pt x="3967" y="3528"/>
                    <a:pt x="3967" y="3558"/>
                    <a:pt x="4007" y="3597"/>
                  </a:cubicBezTo>
                  <a:cubicBezTo>
                    <a:pt x="4203" y="3793"/>
                    <a:pt x="4390" y="4009"/>
                    <a:pt x="4557" y="4245"/>
                  </a:cubicBezTo>
                  <a:cubicBezTo>
                    <a:pt x="4714" y="4461"/>
                    <a:pt x="5146" y="5050"/>
                    <a:pt x="4851" y="5305"/>
                  </a:cubicBezTo>
                  <a:cubicBezTo>
                    <a:pt x="4766" y="5380"/>
                    <a:pt x="4630" y="5412"/>
                    <a:pt x="4492" y="5412"/>
                  </a:cubicBezTo>
                  <a:cubicBezTo>
                    <a:pt x="4360" y="5412"/>
                    <a:pt x="4226" y="5383"/>
                    <a:pt x="4134" y="5335"/>
                  </a:cubicBezTo>
                  <a:cubicBezTo>
                    <a:pt x="3958" y="5237"/>
                    <a:pt x="3869" y="5060"/>
                    <a:pt x="3820" y="4864"/>
                  </a:cubicBezTo>
                  <a:cubicBezTo>
                    <a:pt x="3791" y="4746"/>
                    <a:pt x="3781" y="4618"/>
                    <a:pt x="3781" y="4490"/>
                  </a:cubicBezTo>
                  <a:cubicBezTo>
                    <a:pt x="3801" y="4363"/>
                    <a:pt x="3820" y="4225"/>
                    <a:pt x="3830" y="4098"/>
                  </a:cubicBezTo>
                  <a:cubicBezTo>
                    <a:pt x="3834" y="4008"/>
                    <a:pt x="3766" y="3973"/>
                    <a:pt x="3682" y="3973"/>
                  </a:cubicBezTo>
                  <a:cubicBezTo>
                    <a:pt x="3563" y="3973"/>
                    <a:pt x="3411" y="4045"/>
                    <a:pt x="3388" y="4137"/>
                  </a:cubicBezTo>
                  <a:cubicBezTo>
                    <a:pt x="3359" y="4274"/>
                    <a:pt x="3349" y="4422"/>
                    <a:pt x="3349" y="4559"/>
                  </a:cubicBezTo>
                  <a:cubicBezTo>
                    <a:pt x="3268" y="5099"/>
                    <a:pt x="3069" y="5844"/>
                    <a:pt x="2647" y="5844"/>
                  </a:cubicBezTo>
                  <a:cubicBezTo>
                    <a:pt x="2555" y="5844"/>
                    <a:pt x="2452" y="5809"/>
                    <a:pt x="2337" y="5728"/>
                  </a:cubicBezTo>
                  <a:cubicBezTo>
                    <a:pt x="1650" y="5246"/>
                    <a:pt x="2593" y="3931"/>
                    <a:pt x="2936" y="3489"/>
                  </a:cubicBezTo>
                  <a:cubicBezTo>
                    <a:pt x="3038" y="3364"/>
                    <a:pt x="2926" y="3300"/>
                    <a:pt x="2798" y="3300"/>
                  </a:cubicBezTo>
                  <a:cubicBezTo>
                    <a:pt x="2715" y="3300"/>
                    <a:pt x="2625" y="3327"/>
                    <a:pt x="2583" y="3381"/>
                  </a:cubicBezTo>
                  <a:cubicBezTo>
                    <a:pt x="2357" y="3666"/>
                    <a:pt x="2092" y="3931"/>
                    <a:pt x="1788" y="4127"/>
                  </a:cubicBezTo>
                  <a:cubicBezTo>
                    <a:pt x="1631" y="4232"/>
                    <a:pt x="1452" y="4325"/>
                    <a:pt x="1271" y="4325"/>
                  </a:cubicBezTo>
                  <a:cubicBezTo>
                    <a:pt x="1214" y="4325"/>
                    <a:pt x="1157" y="4315"/>
                    <a:pt x="1100" y="4294"/>
                  </a:cubicBezTo>
                  <a:cubicBezTo>
                    <a:pt x="884" y="4206"/>
                    <a:pt x="590" y="3891"/>
                    <a:pt x="600" y="3646"/>
                  </a:cubicBezTo>
                  <a:cubicBezTo>
                    <a:pt x="619" y="3243"/>
                    <a:pt x="1375" y="3135"/>
                    <a:pt x="1660" y="3076"/>
                  </a:cubicBezTo>
                  <a:cubicBezTo>
                    <a:pt x="1974" y="3008"/>
                    <a:pt x="2298" y="2968"/>
                    <a:pt x="2612" y="2949"/>
                  </a:cubicBezTo>
                  <a:cubicBezTo>
                    <a:pt x="2840" y="2939"/>
                    <a:pt x="2949" y="2673"/>
                    <a:pt x="2690" y="2673"/>
                  </a:cubicBezTo>
                  <a:cubicBezTo>
                    <a:pt x="2681" y="2673"/>
                    <a:pt x="2671" y="2673"/>
                    <a:pt x="2662" y="2674"/>
                  </a:cubicBezTo>
                  <a:cubicBezTo>
                    <a:pt x="2500" y="2685"/>
                    <a:pt x="2314" y="2695"/>
                    <a:pt x="2122" y="2695"/>
                  </a:cubicBezTo>
                  <a:cubicBezTo>
                    <a:pt x="1626" y="2695"/>
                    <a:pt x="1079" y="2627"/>
                    <a:pt x="747" y="2330"/>
                  </a:cubicBezTo>
                  <a:cubicBezTo>
                    <a:pt x="482" y="2085"/>
                    <a:pt x="541" y="1466"/>
                    <a:pt x="924" y="1348"/>
                  </a:cubicBezTo>
                  <a:cubicBezTo>
                    <a:pt x="973" y="1332"/>
                    <a:pt x="1026" y="1324"/>
                    <a:pt x="1080" y="1324"/>
                  </a:cubicBezTo>
                  <a:cubicBezTo>
                    <a:pt x="1442" y="1324"/>
                    <a:pt x="1884" y="1660"/>
                    <a:pt x="2131" y="1839"/>
                  </a:cubicBezTo>
                  <a:cubicBezTo>
                    <a:pt x="2426" y="2036"/>
                    <a:pt x="2701" y="2271"/>
                    <a:pt x="2946" y="2517"/>
                  </a:cubicBezTo>
                  <a:cubicBezTo>
                    <a:pt x="2976" y="2547"/>
                    <a:pt x="3025" y="2560"/>
                    <a:pt x="3080" y="2560"/>
                  </a:cubicBezTo>
                  <a:cubicBezTo>
                    <a:pt x="3238" y="2560"/>
                    <a:pt x="3441" y="2450"/>
                    <a:pt x="3339" y="2340"/>
                  </a:cubicBezTo>
                  <a:cubicBezTo>
                    <a:pt x="3162" y="2134"/>
                    <a:pt x="3005" y="1908"/>
                    <a:pt x="2868" y="1672"/>
                  </a:cubicBezTo>
                  <a:cubicBezTo>
                    <a:pt x="2691" y="1378"/>
                    <a:pt x="2416" y="848"/>
                    <a:pt x="2652" y="514"/>
                  </a:cubicBezTo>
                  <a:cubicBezTo>
                    <a:pt x="2760" y="358"/>
                    <a:pt x="2937" y="288"/>
                    <a:pt x="3119" y="288"/>
                  </a:cubicBezTo>
                  <a:close/>
                  <a:moveTo>
                    <a:pt x="3299" y="1"/>
                  </a:moveTo>
                  <a:cubicBezTo>
                    <a:pt x="3036" y="1"/>
                    <a:pt x="2766" y="79"/>
                    <a:pt x="2554" y="200"/>
                  </a:cubicBezTo>
                  <a:cubicBezTo>
                    <a:pt x="2082" y="465"/>
                    <a:pt x="2063" y="965"/>
                    <a:pt x="2249" y="1427"/>
                  </a:cubicBezTo>
                  <a:cubicBezTo>
                    <a:pt x="2259" y="1437"/>
                    <a:pt x="2269" y="1447"/>
                    <a:pt x="2269" y="1466"/>
                  </a:cubicBezTo>
                  <a:cubicBezTo>
                    <a:pt x="1937" y="1248"/>
                    <a:pt x="1540" y="1043"/>
                    <a:pt x="1141" y="1043"/>
                  </a:cubicBezTo>
                  <a:cubicBezTo>
                    <a:pt x="1055" y="1043"/>
                    <a:pt x="969" y="1053"/>
                    <a:pt x="884" y="1073"/>
                  </a:cubicBezTo>
                  <a:cubicBezTo>
                    <a:pt x="413" y="1181"/>
                    <a:pt x="10" y="1741"/>
                    <a:pt x="168" y="2232"/>
                  </a:cubicBezTo>
                  <a:cubicBezTo>
                    <a:pt x="305" y="2664"/>
                    <a:pt x="835" y="2821"/>
                    <a:pt x="1248" y="2890"/>
                  </a:cubicBezTo>
                  <a:cubicBezTo>
                    <a:pt x="933" y="2968"/>
                    <a:pt x="619" y="3086"/>
                    <a:pt x="384" y="3292"/>
                  </a:cubicBezTo>
                  <a:cubicBezTo>
                    <a:pt x="1" y="3646"/>
                    <a:pt x="207" y="4117"/>
                    <a:pt x="570" y="4412"/>
                  </a:cubicBezTo>
                  <a:cubicBezTo>
                    <a:pt x="745" y="4553"/>
                    <a:pt x="944" y="4610"/>
                    <a:pt x="1148" y="4610"/>
                  </a:cubicBezTo>
                  <a:cubicBezTo>
                    <a:pt x="1427" y="4610"/>
                    <a:pt x="1715" y="4504"/>
                    <a:pt x="1964" y="4363"/>
                  </a:cubicBezTo>
                  <a:lnTo>
                    <a:pt x="1964" y="4363"/>
                  </a:lnTo>
                  <a:cubicBezTo>
                    <a:pt x="1778" y="4726"/>
                    <a:pt x="1601" y="5158"/>
                    <a:pt x="1699" y="5541"/>
                  </a:cubicBezTo>
                  <a:cubicBezTo>
                    <a:pt x="1797" y="5925"/>
                    <a:pt x="2188" y="6125"/>
                    <a:pt x="2565" y="6125"/>
                  </a:cubicBezTo>
                  <a:cubicBezTo>
                    <a:pt x="2641" y="6125"/>
                    <a:pt x="2717" y="6117"/>
                    <a:pt x="2789" y="6101"/>
                  </a:cubicBezTo>
                  <a:cubicBezTo>
                    <a:pt x="3182" y="6012"/>
                    <a:pt x="3418" y="5688"/>
                    <a:pt x="3565" y="5335"/>
                  </a:cubicBezTo>
                  <a:cubicBezTo>
                    <a:pt x="3683" y="5502"/>
                    <a:pt x="3859" y="5620"/>
                    <a:pt x="4105" y="5669"/>
                  </a:cubicBezTo>
                  <a:cubicBezTo>
                    <a:pt x="4184" y="5683"/>
                    <a:pt x="4274" y="5691"/>
                    <a:pt x="4369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1"/>
                    <a:pt x="5362" y="4746"/>
                    <a:pt x="5234" y="4510"/>
                  </a:cubicBezTo>
                  <a:lnTo>
                    <a:pt x="5234" y="4510"/>
                  </a:lnTo>
                  <a:cubicBezTo>
                    <a:pt x="5419" y="4587"/>
                    <a:pt x="5610" y="4636"/>
                    <a:pt x="5798" y="4636"/>
                  </a:cubicBezTo>
                  <a:cubicBezTo>
                    <a:pt x="5920" y="4636"/>
                    <a:pt x="6041" y="4615"/>
                    <a:pt x="6157" y="4569"/>
                  </a:cubicBezTo>
                  <a:cubicBezTo>
                    <a:pt x="6569" y="4392"/>
                    <a:pt x="6805" y="3803"/>
                    <a:pt x="6579" y="3401"/>
                  </a:cubicBezTo>
                  <a:cubicBezTo>
                    <a:pt x="6403" y="3086"/>
                    <a:pt x="6020" y="2968"/>
                    <a:pt x="5666" y="2919"/>
                  </a:cubicBezTo>
                  <a:cubicBezTo>
                    <a:pt x="5951" y="2811"/>
                    <a:pt x="6196" y="2654"/>
                    <a:pt x="6373" y="2438"/>
                  </a:cubicBezTo>
                  <a:cubicBezTo>
                    <a:pt x="6687" y="2036"/>
                    <a:pt x="6393" y="1535"/>
                    <a:pt x="6029" y="1280"/>
                  </a:cubicBezTo>
                  <a:cubicBezTo>
                    <a:pt x="5864" y="1160"/>
                    <a:pt x="5685" y="1110"/>
                    <a:pt x="5505" y="1110"/>
                  </a:cubicBezTo>
                  <a:cubicBezTo>
                    <a:pt x="5183" y="1110"/>
                    <a:pt x="4858" y="1272"/>
                    <a:pt x="4606" y="1486"/>
                  </a:cubicBezTo>
                  <a:cubicBezTo>
                    <a:pt x="4507" y="1564"/>
                    <a:pt x="4419" y="1653"/>
                    <a:pt x="4331" y="1751"/>
                  </a:cubicBezTo>
                  <a:cubicBezTo>
                    <a:pt x="4380" y="1221"/>
                    <a:pt x="4331" y="651"/>
                    <a:pt x="4017" y="288"/>
                  </a:cubicBezTo>
                  <a:cubicBezTo>
                    <a:pt x="3832" y="84"/>
                    <a:pt x="3569" y="1"/>
                    <a:pt x="3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3" name="Google Shape;4143;p21"/>
            <p:cNvSpPr/>
            <p:nvPr/>
          </p:nvSpPr>
          <p:spPr>
            <a:xfrm>
              <a:off x="7912291" y="4269982"/>
              <a:ext cx="211950" cy="191086"/>
            </a:xfrm>
            <a:custGeom>
              <a:avLst/>
              <a:gdLst/>
              <a:ahLst/>
              <a:cxnLst/>
              <a:rect l="l" t="t" r="r" b="b"/>
              <a:pathLst>
                <a:path w="6796" h="6127" extrusionOk="0">
                  <a:moveTo>
                    <a:pt x="4157" y="290"/>
                  </a:moveTo>
                  <a:cubicBezTo>
                    <a:pt x="4250" y="290"/>
                    <a:pt x="4353" y="326"/>
                    <a:pt x="4468" y="408"/>
                  </a:cubicBezTo>
                  <a:cubicBezTo>
                    <a:pt x="5146" y="889"/>
                    <a:pt x="4213" y="2195"/>
                    <a:pt x="3869" y="2637"/>
                  </a:cubicBezTo>
                  <a:cubicBezTo>
                    <a:pt x="3770" y="2766"/>
                    <a:pt x="3877" y="2828"/>
                    <a:pt x="4002" y="2828"/>
                  </a:cubicBezTo>
                  <a:cubicBezTo>
                    <a:pt x="4087" y="2828"/>
                    <a:pt x="4179" y="2800"/>
                    <a:pt x="4223" y="2745"/>
                  </a:cubicBezTo>
                  <a:cubicBezTo>
                    <a:pt x="4439" y="2460"/>
                    <a:pt x="4714" y="2195"/>
                    <a:pt x="5018" y="1998"/>
                  </a:cubicBezTo>
                  <a:cubicBezTo>
                    <a:pt x="5166" y="1902"/>
                    <a:pt x="5347" y="1806"/>
                    <a:pt x="5528" y="1806"/>
                  </a:cubicBezTo>
                  <a:cubicBezTo>
                    <a:pt x="5587" y="1806"/>
                    <a:pt x="5647" y="1817"/>
                    <a:pt x="5706" y="1841"/>
                  </a:cubicBezTo>
                  <a:cubicBezTo>
                    <a:pt x="5922" y="1920"/>
                    <a:pt x="6216" y="2234"/>
                    <a:pt x="6197" y="2479"/>
                  </a:cubicBezTo>
                  <a:cubicBezTo>
                    <a:pt x="6187" y="2882"/>
                    <a:pt x="5431" y="3000"/>
                    <a:pt x="5146" y="3059"/>
                  </a:cubicBezTo>
                  <a:cubicBezTo>
                    <a:pt x="4832" y="3118"/>
                    <a:pt x="4508" y="3157"/>
                    <a:pt x="4193" y="3177"/>
                  </a:cubicBezTo>
                  <a:cubicBezTo>
                    <a:pt x="3966" y="3196"/>
                    <a:pt x="3857" y="3462"/>
                    <a:pt x="4116" y="3462"/>
                  </a:cubicBezTo>
                  <a:cubicBezTo>
                    <a:pt x="4125" y="3462"/>
                    <a:pt x="4135" y="3462"/>
                    <a:pt x="4144" y="3461"/>
                  </a:cubicBezTo>
                  <a:cubicBezTo>
                    <a:pt x="4307" y="3447"/>
                    <a:pt x="4496" y="3436"/>
                    <a:pt x="4694" y="3436"/>
                  </a:cubicBezTo>
                  <a:cubicBezTo>
                    <a:pt x="5185" y="3436"/>
                    <a:pt x="5730" y="3508"/>
                    <a:pt x="6059" y="3795"/>
                  </a:cubicBezTo>
                  <a:cubicBezTo>
                    <a:pt x="6324" y="4041"/>
                    <a:pt x="6265" y="4669"/>
                    <a:pt x="5882" y="4787"/>
                  </a:cubicBezTo>
                  <a:cubicBezTo>
                    <a:pt x="5835" y="4801"/>
                    <a:pt x="5785" y="4808"/>
                    <a:pt x="5734" y="4808"/>
                  </a:cubicBezTo>
                  <a:cubicBezTo>
                    <a:pt x="5369" y="4808"/>
                    <a:pt x="4923" y="4477"/>
                    <a:pt x="4665" y="4296"/>
                  </a:cubicBezTo>
                  <a:cubicBezTo>
                    <a:pt x="4380" y="4090"/>
                    <a:pt x="4105" y="3864"/>
                    <a:pt x="3860" y="3609"/>
                  </a:cubicBezTo>
                  <a:cubicBezTo>
                    <a:pt x="3830" y="3579"/>
                    <a:pt x="3781" y="3566"/>
                    <a:pt x="3727" y="3566"/>
                  </a:cubicBezTo>
                  <a:cubicBezTo>
                    <a:pt x="3568" y="3566"/>
                    <a:pt x="3362" y="3678"/>
                    <a:pt x="3457" y="3795"/>
                  </a:cubicBezTo>
                  <a:cubicBezTo>
                    <a:pt x="3644" y="4001"/>
                    <a:pt x="3801" y="4227"/>
                    <a:pt x="3938" y="4453"/>
                  </a:cubicBezTo>
                  <a:cubicBezTo>
                    <a:pt x="4115" y="4757"/>
                    <a:pt x="4390" y="5278"/>
                    <a:pt x="4154" y="5612"/>
                  </a:cubicBezTo>
                  <a:cubicBezTo>
                    <a:pt x="4044" y="5770"/>
                    <a:pt x="3863" y="5842"/>
                    <a:pt x="3679" y="5842"/>
                  </a:cubicBezTo>
                  <a:cubicBezTo>
                    <a:pt x="3451" y="5842"/>
                    <a:pt x="3217" y="5733"/>
                    <a:pt x="3104" y="5543"/>
                  </a:cubicBezTo>
                  <a:cubicBezTo>
                    <a:pt x="2897" y="5209"/>
                    <a:pt x="2907" y="4767"/>
                    <a:pt x="2927" y="4394"/>
                  </a:cubicBezTo>
                  <a:cubicBezTo>
                    <a:pt x="2946" y="4119"/>
                    <a:pt x="2976" y="3844"/>
                    <a:pt x="3045" y="3579"/>
                  </a:cubicBezTo>
                  <a:cubicBezTo>
                    <a:pt x="3061" y="3491"/>
                    <a:pt x="2998" y="3459"/>
                    <a:pt x="2914" y="3459"/>
                  </a:cubicBezTo>
                  <a:cubicBezTo>
                    <a:pt x="2801" y="3459"/>
                    <a:pt x="2652" y="3517"/>
                    <a:pt x="2613" y="3579"/>
                  </a:cubicBezTo>
                  <a:cubicBezTo>
                    <a:pt x="2436" y="3913"/>
                    <a:pt x="2200" y="4227"/>
                    <a:pt x="1925" y="4473"/>
                  </a:cubicBezTo>
                  <a:cubicBezTo>
                    <a:pt x="1783" y="4600"/>
                    <a:pt x="1601" y="4733"/>
                    <a:pt x="1408" y="4733"/>
                  </a:cubicBezTo>
                  <a:cubicBezTo>
                    <a:pt x="1361" y="4733"/>
                    <a:pt x="1315" y="4725"/>
                    <a:pt x="1267" y="4708"/>
                  </a:cubicBezTo>
                  <a:cubicBezTo>
                    <a:pt x="1032" y="4620"/>
                    <a:pt x="767" y="4316"/>
                    <a:pt x="737" y="4060"/>
                  </a:cubicBezTo>
                  <a:cubicBezTo>
                    <a:pt x="649" y="3393"/>
                    <a:pt x="2033" y="3265"/>
                    <a:pt x="2475" y="3226"/>
                  </a:cubicBezTo>
                  <a:cubicBezTo>
                    <a:pt x="2693" y="3207"/>
                    <a:pt x="2820" y="2940"/>
                    <a:pt x="2553" y="2940"/>
                  </a:cubicBezTo>
                  <a:cubicBezTo>
                    <a:pt x="2544" y="2940"/>
                    <a:pt x="2534" y="2940"/>
                    <a:pt x="2524" y="2941"/>
                  </a:cubicBezTo>
                  <a:cubicBezTo>
                    <a:pt x="2426" y="2951"/>
                    <a:pt x="2318" y="2961"/>
                    <a:pt x="2200" y="2980"/>
                  </a:cubicBezTo>
                  <a:cubicBezTo>
                    <a:pt x="2094" y="2987"/>
                    <a:pt x="1978" y="2992"/>
                    <a:pt x="1858" y="2992"/>
                  </a:cubicBezTo>
                  <a:cubicBezTo>
                    <a:pt x="1270" y="2992"/>
                    <a:pt x="596" y="2879"/>
                    <a:pt x="580" y="2332"/>
                  </a:cubicBezTo>
                  <a:cubicBezTo>
                    <a:pt x="570" y="2146"/>
                    <a:pt x="649" y="1822"/>
                    <a:pt x="875" y="1782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42" y="2038"/>
                  </a:cubicBezTo>
                  <a:cubicBezTo>
                    <a:pt x="1857" y="2224"/>
                    <a:pt x="2141" y="2460"/>
                    <a:pt x="2406" y="2715"/>
                  </a:cubicBezTo>
                  <a:cubicBezTo>
                    <a:pt x="2435" y="2747"/>
                    <a:pt x="2481" y="2760"/>
                    <a:pt x="2533" y="2760"/>
                  </a:cubicBezTo>
                  <a:cubicBezTo>
                    <a:pt x="2641" y="2760"/>
                    <a:pt x="2772" y="2703"/>
                    <a:pt x="2819" y="2637"/>
                  </a:cubicBezTo>
                  <a:cubicBezTo>
                    <a:pt x="2838" y="2607"/>
                    <a:pt x="2838" y="2568"/>
                    <a:pt x="2799" y="253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2" y="748"/>
                    <a:pt x="2161" y="718"/>
                    <a:pt x="2294" y="718"/>
                  </a:cubicBezTo>
                  <a:cubicBezTo>
                    <a:pt x="2433" y="718"/>
                    <a:pt x="2576" y="750"/>
                    <a:pt x="2672" y="800"/>
                  </a:cubicBezTo>
                  <a:cubicBezTo>
                    <a:pt x="2848" y="889"/>
                    <a:pt x="2937" y="1075"/>
                    <a:pt x="2986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63"/>
                    <a:pt x="2986" y="1900"/>
                    <a:pt x="2976" y="2028"/>
                  </a:cubicBezTo>
                  <a:cubicBezTo>
                    <a:pt x="2972" y="2119"/>
                    <a:pt x="3042" y="2156"/>
                    <a:pt x="3128" y="2156"/>
                  </a:cubicBezTo>
                  <a:cubicBezTo>
                    <a:pt x="3247" y="2156"/>
                    <a:pt x="3395" y="2085"/>
                    <a:pt x="3418" y="1989"/>
                  </a:cubicBezTo>
                  <a:cubicBezTo>
                    <a:pt x="3447" y="1851"/>
                    <a:pt x="3457" y="1714"/>
                    <a:pt x="3457" y="1566"/>
                  </a:cubicBezTo>
                  <a:cubicBezTo>
                    <a:pt x="3537" y="1027"/>
                    <a:pt x="3737" y="290"/>
                    <a:pt x="4157" y="290"/>
                  </a:cubicBezTo>
                  <a:close/>
                  <a:moveTo>
                    <a:pt x="4232" y="1"/>
                  </a:moveTo>
                  <a:cubicBezTo>
                    <a:pt x="4159" y="1"/>
                    <a:pt x="4086" y="9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34"/>
                    <a:pt x="2946" y="506"/>
                    <a:pt x="2701" y="457"/>
                  </a:cubicBezTo>
                  <a:cubicBezTo>
                    <a:pt x="2619" y="443"/>
                    <a:pt x="2528" y="435"/>
                    <a:pt x="2432" y="435"/>
                  </a:cubicBezTo>
                  <a:cubicBezTo>
                    <a:pt x="2066" y="435"/>
                    <a:pt x="1639" y="550"/>
                    <a:pt x="1483" y="869"/>
                  </a:cubicBezTo>
                  <a:cubicBezTo>
                    <a:pt x="1366" y="1105"/>
                    <a:pt x="1444" y="1380"/>
                    <a:pt x="1562" y="1615"/>
                  </a:cubicBezTo>
                  <a:cubicBezTo>
                    <a:pt x="1382" y="1540"/>
                    <a:pt x="1198" y="1492"/>
                    <a:pt x="1016" y="1492"/>
                  </a:cubicBezTo>
                  <a:cubicBezTo>
                    <a:pt x="892" y="1492"/>
                    <a:pt x="769" y="1514"/>
                    <a:pt x="649" y="1566"/>
                  </a:cubicBezTo>
                  <a:cubicBezTo>
                    <a:pt x="236" y="1733"/>
                    <a:pt x="1" y="2322"/>
                    <a:pt x="227" y="2725"/>
                  </a:cubicBezTo>
                  <a:cubicBezTo>
                    <a:pt x="403" y="3039"/>
                    <a:pt x="786" y="3157"/>
                    <a:pt x="1140" y="3216"/>
                  </a:cubicBezTo>
                  <a:cubicBezTo>
                    <a:pt x="855" y="3324"/>
                    <a:pt x="600" y="3471"/>
                    <a:pt x="433" y="3687"/>
                  </a:cubicBezTo>
                  <a:cubicBezTo>
                    <a:pt x="119" y="4090"/>
                    <a:pt x="413" y="4600"/>
                    <a:pt x="776" y="4856"/>
                  </a:cubicBezTo>
                  <a:cubicBezTo>
                    <a:pt x="939" y="4970"/>
                    <a:pt x="1116" y="5018"/>
                    <a:pt x="1293" y="5018"/>
                  </a:cubicBezTo>
                  <a:cubicBezTo>
                    <a:pt x="1618" y="5018"/>
                    <a:pt x="1946" y="4856"/>
                    <a:pt x="2200" y="4640"/>
                  </a:cubicBezTo>
                  <a:cubicBezTo>
                    <a:pt x="2298" y="4561"/>
                    <a:pt x="2387" y="447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4"/>
                    <a:pt x="2789" y="5838"/>
                  </a:cubicBezTo>
                  <a:cubicBezTo>
                    <a:pt x="2970" y="6043"/>
                    <a:pt x="3236" y="6126"/>
                    <a:pt x="3510" y="6126"/>
                  </a:cubicBezTo>
                  <a:cubicBezTo>
                    <a:pt x="3772" y="6126"/>
                    <a:pt x="4041" y="6051"/>
                    <a:pt x="4252" y="5936"/>
                  </a:cubicBezTo>
                  <a:cubicBezTo>
                    <a:pt x="4724" y="5661"/>
                    <a:pt x="4743" y="5160"/>
                    <a:pt x="4547" y="4708"/>
                  </a:cubicBezTo>
                  <a:cubicBezTo>
                    <a:pt x="4547" y="4689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66" y="5089"/>
                    <a:pt x="5665" y="5089"/>
                  </a:cubicBezTo>
                  <a:cubicBezTo>
                    <a:pt x="5747" y="5089"/>
                    <a:pt x="5830" y="5080"/>
                    <a:pt x="5912" y="5062"/>
                  </a:cubicBezTo>
                  <a:cubicBezTo>
                    <a:pt x="6393" y="4944"/>
                    <a:pt x="6795" y="4394"/>
                    <a:pt x="6638" y="3893"/>
                  </a:cubicBezTo>
                  <a:cubicBezTo>
                    <a:pt x="6491" y="3461"/>
                    <a:pt x="5961" y="3314"/>
                    <a:pt x="5548" y="3236"/>
                  </a:cubicBezTo>
                  <a:cubicBezTo>
                    <a:pt x="5872" y="3157"/>
                    <a:pt x="6187" y="3039"/>
                    <a:pt x="6413" y="2833"/>
                  </a:cubicBezTo>
                  <a:cubicBezTo>
                    <a:pt x="6795" y="2489"/>
                    <a:pt x="6599" y="2008"/>
                    <a:pt x="6236" y="1723"/>
                  </a:cubicBezTo>
                  <a:cubicBezTo>
                    <a:pt x="6054" y="1580"/>
                    <a:pt x="5848" y="1521"/>
                    <a:pt x="5639" y="1521"/>
                  </a:cubicBezTo>
                  <a:cubicBezTo>
                    <a:pt x="5363" y="1521"/>
                    <a:pt x="5082" y="1623"/>
                    <a:pt x="4841" y="1763"/>
                  </a:cubicBezTo>
                  <a:cubicBezTo>
                    <a:pt x="5028" y="1409"/>
                    <a:pt x="5195" y="977"/>
                    <a:pt x="5097" y="584"/>
                  </a:cubicBezTo>
                  <a:cubicBezTo>
                    <a:pt x="5006" y="207"/>
                    <a:pt x="4607" y="1"/>
                    <a:pt x="4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4" name="Google Shape;4144;p21"/>
            <p:cNvSpPr/>
            <p:nvPr/>
          </p:nvSpPr>
          <p:spPr>
            <a:xfrm>
              <a:off x="8252204" y="4261468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3109" y="288"/>
                  </a:moveTo>
                  <a:cubicBezTo>
                    <a:pt x="3339" y="288"/>
                    <a:pt x="3577" y="400"/>
                    <a:pt x="3693" y="592"/>
                  </a:cubicBezTo>
                  <a:cubicBezTo>
                    <a:pt x="3899" y="916"/>
                    <a:pt x="3889" y="1368"/>
                    <a:pt x="3869" y="1741"/>
                  </a:cubicBezTo>
                  <a:cubicBezTo>
                    <a:pt x="3850" y="2006"/>
                    <a:pt x="3820" y="2281"/>
                    <a:pt x="3761" y="2546"/>
                  </a:cubicBezTo>
                  <a:cubicBezTo>
                    <a:pt x="3740" y="2634"/>
                    <a:pt x="3802" y="2667"/>
                    <a:pt x="3884" y="2667"/>
                  </a:cubicBezTo>
                  <a:cubicBezTo>
                    <a:pt x="3995" y="2667"/>
                    <a:pt x="4144" y="2608"/>
                    <a:pt x="4184" y="2546"/>
                  </a:cubicBezTo>
                  <a:cubicBezTo>
                    <a:pt x="4360" y="2222"/>
                    <a:pt x="4596" y="1898"/>
                    <a:pt x="4871" y="1653"/>
                  </a:cubicBezTo>
                  <a:cubicBezTo>
                    <a:pt x="5012" y="1527"/>
                    <a:pt x="5191" y="1401"/>
                    <a:pt x="5383" y="1401"/>
                  </a:cubicBezTo>
                  <a:cubicBezTo>
                    <a:pt x="5431" y="1401"/>
                    <a:pt x="5480" y="1409"/>
                    <a:pt x="5529" y="1427"/>
                  </a:cubicBezTo>
                  <a:cubicBezTo>
                    <a:pt x="5764" y="1505"/>
                    <a:pt x="6030" y="1810"/>
                    <a:pt x="6059" y="2075"/>
                  </a:cubicBezTo>
                  <a:cubicBezTo>
                    <a:pt x="6147" y="2743"/>
                    <a:pt x="4763" y="2860"/>
                    <a:pt x="4321" y="2900"/>
                  </a:cubicBezTo>
                  <a:cubicBezTo>
                    <a:pt x="4103" y="2928"/>
                    <a:pt x="3977" y="3185"/>
                    <a:pt x="4242" y="3185"/>
                  </a:cubicBezTo>
                  <a:cubicBezTo>
                    <a:pt x="4252" y="3185"/>
                    <a:pt x="4262" y="3185"/>
                    <a:pt x="4272" y="3184"/>
                  </a:cubicBezTo>
                  <a:cubicBezTo>
                    <a:pt x="4370" y="3175"/>
                    <a:pt x="4478" y="3165"/>
                    <a:pt x="4596" y="3155"/>
                  </a:cubicBezTo>
                  <a:cubicBezTo>
                    <a:pt x="4710" y="3146"/>
                    <a:pt x="4835" y="3140"/>
                    <a:pt x="4964" y="3140"/>
                  </a:cubicBezTo>
                  <a:cubicBezTo>
                    <a:pt x="5545" y="3140"/>
                    <a:pt x="6200" y="3263"/>
                    <a:pt x="6216" y="3793"/>
                  </a:cubicBezTo>
                  <a:cubicBezTo>
                    <a:pt x="6226" y="3980"/>
                    <a:pt x="6147" y="4304"/>
                    <a:pt x="5922" y="4343"/>
                  </a:cubicBezTo>
                  <a:cubicBezTo>
                    <a:pt x="5902" y="4347"/>
                    <a:pt x="5881" y="4348"/>
                    <a:pt x="5860" y="4348"/>
                  </a:cubicBezTo>
                  <a:cubicBezTo>
                    <a:pt x="5654" y="4348"/>
                    <a:pt x="5405" y="4186"/>
                    <a:pt x="5254" y="4088"/>
                  </a:cubicBezTo>
                  <a:cubicBezTo>
                    <a:pt x="4940" y="3901"/>
                    <a:pt x="4655" y="3666"/>
                    <a:pt x="4390" y="3410"/>
                  </a:cubicBezTo>
                  <a:cubicBezTo>
                    <a:pt x="4361" y="3382"/>
                    <a:pt x="4315" y="3370"/>
                    <a:pt x="4263" y="3370"/>
                  </a:cubicBezTo>
                  <a:cubicBezTo>
                    <a:pt x="4156" y="3370"/>
                    <a:pt x="4024" y="3422"/>
                    <a:pt x="3977" y="3489"/>
                  </a:cubicBezTo>
                  <a:cubicBezTo>
                    <a:pt x="3958" y="3528"/>
                    <a:pt x="3958" y="3558"/>
                    <a:pt x="3997" y="3597"/>
                  </a:cubicBezTo>
                  <a:cubicBezTo>
                    <a:pt x="4193" y="3793"/>
                    <a:pt x="4380" y="4009"/>
                    <a:pt x="4547" y="4245"/>
                  </a:cubicBezTo>
                  <a:cubicBezTo>
                    <a:pt x="4704" y="4461"/>
                    <a:pt x="5136" y="5050"/>
                    <a:pt x="4841" y="5305"/>
                  </a:cubicBezTo>
                  <a:cubicBezTo>
                    <a:pt x="4761" y="5380"/>
                    <a:pt x="4625" y="5412"/>
                    <a:pt x="4486" y="5412"/>
                  </a:cubicBezTo>
                  <a:cubicBezTo>
                    <a:pt x="4352" y="5412"/>
                    <a:pt x="4216" y="5383"/>
                    <a:pt x="4125" y="5335"/>
                  </a:cubicBezTo>
                  <a:cubicBezTo>
                    <a:pt x="3948" y="5237"/>
                    <a:pt x="3860" y="5060"/>
                    <a:pt x="3810" y="4864"/>
                  </a:cubicBezTo>
                  <a:cubicBezTo>
                    <a:pt x="3791" y="4746"/>
                    <a:pt x="3771" y="4618"/>
                    <a:pt x="3771" y="4490"/>
                  </a:cubicBezTo>
                  <a:cubicBezTo>
                    <a:pt x="3791" y="4363"/>
                    <a:pt x="3810" y="4225"/>
                    <a:pt x="3820" y="4098"/>
                  </a:cubicBezTo>
                  <a:cubicBezTo>
                    <a:pt x="3824" y="4008"/>
                    <a:pt x="3756" y="3973"/>
                    <a:pt x="3672" y="3973"/>
                  </a:cubicBezTo>
                  <a:cubicBezTo>
                    <a:pt x="3553" y="3973"/>
                    <a:pt x="3402" y="4045"/>
                    <a:pt x="3378" y="4137"/>
                  </a:cubicBezTo>
                  <a:cubicBezTo>
                    <a:pt x="3349" y="4274"/>
                    <a:pt x="3339" y="4422"/>
                    <a:pt x="3339" y="4569"/>
                  </a:cubicBezTo>
                  <a:cubicBezTo>
                    <a:pt x="3259" y="5101"/>
                    <a:pt x="3059" y="5844"/>
                    <a:pt x="2637" y="5844"/>
                  </a:cubicBezTo>
                  <a:cubicBezTo>
                    <a:pt x="2545" y="5844"/>
                    <a:pt x="2442" y="5809"/>
                    <a:pt x="2328" y="5728"/>
                  </a:cubicBezTo>
                  <a:cubicBezTo>
                    <a:pt x="1650" y="5246"/>
                    <a:pt x="2583" y="3931"/>
                    <a:pt x="2937" y="3489"/>
                  </a:cubicBezTo>
                  <a:cubicBezTo>
                    <a:pt x="3032" y="3364"/>
                    <a:pt x="2918" y="3300"/>
                    <a:pt x="2789" y="3300"/>
                  </a:cubicBezTo>
                  <a:cubicBezTo>
                    <a:pt x="2705" y="3300"/>
                    <a:pt x="2616" y="3327"/>
                    <a:pt x="2573" y="3381"/>
                  </a:cubicBezTo>
                  <a:cubicBezTo>
                    <a:pt x="2357" y="3666"/>
                    <a:pt x="2082" y="3931"/>
                    <a:pt x="1778" y="4127"/>
                  </a:cubicBezTo>
                  <a:cubicBezTo>
                    <a:pt x="1629" y="4232"/>
                    <a:pt x="1446" y="4325"/>
                    <a:pt x="1263" y="4325"/>
                  </a:cubicBezTo>
                  <a:cubicBezTo>
                    <a:pt x="1205" y="4325"/>
                    <a:pt x="1147" y="4315"/>
                    <a:pt x="1091" y="4294"/>
                  </a:cubicBezTo>
                  <a:cubicBezTo>
                    <a:pt x="875" y="4206"/>
                    <a:pt x="580" y="3891"/>
                    <a:pt x="600" y="3646"/>
                  </a:cubicBezTo>
                  <a:cubicBezTo>
                    <a:pt x="610" y="3243"/>
                    <a:pt x="1366" y="3135"/>
                    <a:pt x="1650" y="3076"/>
                  </a:cubicBezTo>
                  <a:cubicBezTo>
                    <a:pt x="1965" y="3008"/>
                    <a:pt x="2289" y="2968"/>
                    <a:pt x="2603" y="2949"/>
                  </a:cubicBezTo>
                  <a:cubicBezTo>
                    <a:pt x="2831" y="2939"/>
                    <a:pt x="2939" y="2673"/>
                    <a:pt x="2680" y="2673"/>
                  </a:cubicBezTo>
                  <a:cubicBezTo>
                    <a:pt x="2671" y="2673"/>
                    <a:pt x="2662" y="2673"/>
                    <a:pt x="2652" y="2674"/>
                  </a:cubicBezTo>
                  <a:cubicBezTo>
                    <a:pt x="2493" y="2685"/>
                    <a:pt x="2309" y="2695"/>
                    <a:pt x="2116" y="2695"/>
                  </a:cubicBezTo>
                  <a:cubicBezTo>
                    <a:pt x="1621" y="2695"/>
                    <a:pt x="1070" y="2627"/>
                    <a:pt x="737" y="2330"/>
                  </a:cubicBezTo>
                  <a:cubicBezTo>
                    <a:pt x="472" y="2085"/>
                    <a:pt x="531" y="1466"/>
                    <a:pt x="914" y="1348"/>
                  </a:cubicBezTo>
                  <a:cubicBezTo>
                    <a:pt x="964" y="1332"/>
                    <a:pt x="1016" y="1324"/>
                    <a:pt x="1070" y="1324"/>
                  </a:cubicBezTo>
                  <a:cubicBezTo>
                    <a:pt x="1433" y="1324"/>
                    <a:pt x="1875" y="1660"/>
                    <a:pt x="2131" y="1839"/>
                  </a:cubicBezTo>
                  <a:cubicBezTo>
                    <a:pt x="2416" y="2036"/>
                    <a:pt x="2691" y="2271"/>
                    <a:pt x="2937" y="2517"/>
                  </a:cubicBezTo>
                  <a:cubicBezTo>
                    <a:pt x="2967" y="2547"/>
                    <a:pt x="3016" y="2560"/>
                    <a:pt x="3070" y="2560"/>
                  </a:cubicBezTo>
                  <a:cubicBezTo>
                    <a:pt x="3229" y="2560"/>
                    <a:pt x="3434" y="2450"/>
                    <a:pt x="3339" y="2340"/>
                  </a:cubicBezTo>
                  <a:cubicBezTo>
                    <a:pt x="3153" y="2134"/>
                    <a:pt x="2996" y="1908"/>
                    <a:pt x="2858" y="1672"/>
                  </a:cubicBezTo>
                  <a:cubicBezTo>
                    <a:pt x="2681" y="1378"/>
                    <a:pt x="2406" y="848"/>
                    <a:pt x="2642" y="514"/>
                  </a:cubicBezTo>
                  <a:cubicBezTo>
                    <a:pt x="2750" y="358"/>
                    <a:pt x="2927" y="288"/>
                    <a:pt x="3109" y="288"/>
                  </a:cubicBezTo>
                  <a:close/>
                  <a:moveTo>
                    <a:pt x="3293" y="1"/>
                  </a:moveTo>
                  <a:cubicBezTo>
                    <a:pt x="3029" y="1"/>
                    <a:pt x="2757" y="79"/>
                    <a:pt x="2544" y="200"/>
                  </a:cubicBezTo>
                  <a:cubicBezTo>
                    <a:pt x="2073" y="465"/>
                    <a:pt x="2053" y="965"/>
                    <a:pt x="2249" y="1427"/>
                  </a:cubicBezTo>
                  <a:cubicBezTo>
                    <a:pt x="2249" y="1437"/>
                    <a:pt x="2259" y="1447"/>
                    <a:pt x="2259" y="1466"/>
                  </a:cubicBezTo>
                  <a:cubicBezTo>
                    <a:pt x="1928" y="1248"/>
                    <a:pt x="1537" y="1043"/>
                    <a:pt x="1140" y="1043"/>
                  </a:cubicBezTo>
                  <a:cubicBezTo>
                    <a:pt x="1055" y="1043"/>
                    <a:pt x="970" y="1053"/>
                    <a:pt x="884" y="1073"/>
                  </a:cubicBezTo>
                  <a:cubicBezTo>
                    <a:pt x="403" y="1181"/>
                    <a:pt x="1" y="1741"/>
                    <a:pt x="158" y="2232"/>
                  </a:cubicBezTo>
                  <a:cubicBezTo>
                    <a:pt x="305" y="2664"/>
                    <a:pt x="835" y="2821"/>
                    <a:pt x="1248" y="2890"/>
                  </a:cubicBezTo>
                  <a:cubicBezTo>
                    <a:pt x="924" y="2968"/>
                    <a:pt x="610" y="3086"/>
                    <a:pt x="384" y="3292"/>
                  </a:cubicBezTo>
                  <a:cubicBezTo>
                    <a:pt x="1" y="3646"/>
                    <a:pt x="197" y="4117"/>
                    <a:pt x="560" y="4412"/>
                  </a:cubicBezTo>
                  <a:cubicBezTo>
                    <a:pt x="739" y="4553"/>
                    <a:pt x="941" y="4610"/>
                    <a:pt x="1146" y="4610"/>
                  </a:cubicBezTo>
                  <a:cubicBezTo>
                    <a:pt x="1425" y="4610"/>
                    <a:pt x="1711" y="4504"/>
                    <a:pt x="1955" y="4363"/>
                  </a:cubicBezTo>
                  <a:lnTo>
                    <a:pt x="1955" y="4363"/>
                  </a:lnTo>
                  <a:cubicBezTo>
                    <a:pt x="1768" y="4726"/>
                    <a:pt x="1601" y="5158"/>
                    <a:pt x="1699" y="5541"/>
                  </a:cubicBezTo>
                  <a:cubicBezTo>
                    <a:pt x="1789" y="5925"/>
                    <a:pt x="2185" y="6125"/>
                    <a:pt x="2559" y="6125"/>
                  </a:cubicBezTo>
                  <a:cubicBezTo>
                    <a:pt x="2634" y="6125"/>
                    <a:pt x="2709" y="6117"/>
                    <a:pt x="2780" y="6101"/>
                  </a:cubicBezTo>
                  <a:cubicBezTo>
                    <a:pt x="3172" y="6012"/>
                    <a:pt x="3408" y="5688"/>
                    <a:pt x="3555" y="5335"/>
                  </a:cubicBezTo>
                  <a:cubicBezTo>
                    <a:pt x="3683" y="5502"/>
                    <a:pt x="3850" y="5620"/>
                    <a:pt x="4095" y="5669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0" y="5691"/>
                    <a:pt x="5157" y="5575"/>
                    <a:pt x="5313" y="5256"/>
                  </a:cubicBezTo>
                  <a:cubicBezTo>
                    <a:pt x="5431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9" y="4587"/>
                    <a:pt x="5607" y="4636"/>
                    <a:pt x="5792" y="4636"/>
                  </a:cubicBezTo>
                  <a:cubicBezTo>
                    <a:pt x="5912" y="4636"/>
                    <a:pt x="6031" y="4615"/>
                    <a:pt x="6147" y="4569"/>
                  </a:cubicBezTo>
                  <a:cubicBezTo>
                    <a:pt x="6560" y="4392"/>
                    <a:pt x="6795" y="3803"/>
                    <a:pt x="6570" y="3401"/>
                  </a:cubicBezTo>
                  <a:cubicBezTo>
                    <a:pt x="6393" y="3086"/>
                    <a:pt x="6010" y="2968"/>
                    <a:pt x="5656" y="2919"/>
                  </a:cubicBezTo>
                  <a:cubicBezTo>
                    <a:pt x="5941" y="2811"/>
                    <a:pt x="6196" y="2654"/>
                    <a:pt x="6363" y="2438"/>
                  </a:cubicBezTo>
                  <a:cubicBezTo>
                    <a:pt x="6678" y="2036"/>
                    <a:pt x="6383" y="1535"/>
                    <a:pt x="6020" y="1280"/>
                  </a:cubicBezTo>
                  <a:cubicBezTo>
                    <a:pt x="5855" y="1160"/>
                    <a:pt x="5675" y="1110"/>
                    <a:pt x="5496" y="1110"/>
                  </a:cubicBezTo>
                  <a:cubicBezTo>
                    <a:pt x="5173" y="1110"/>
                    <a:pt x="4848" y="1272"/>
                    <a:pt x="4596" y="1486"/>
                  </a:cubicBezTo>
                  <a:cubicBezTo>
                    <a:pt x="4498" y="1564"/>
                    <a:pt x="4409" y="1653"/>
                    <a:pt x="4321" y="1751"/>
                  </a:cubicBezTo>
                  <a:cubicBezTo>
                    <a:pt x="4370" y="1221"/>
                    <a:pt x="4331" y="651"/>
                    <a:pt x="4007" y="288"/>
                  </a:cubicBezTo>
                  <a:cubicBezTo>
                    <a:pt x="3827" y="84"/>
                    <a:pt x="3565" y="1"/>
                    <a:pt x="3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5" name="Google Shape;4145;p21"/>
            <p:cNvSpPr/>
            <p:nvPr/>
          </p:nvSpPr>
          <p:spPr>
            <a:xfrm>
              <a:off x="8591524" y="4269982"/>
              <a:ext cx="212231" cy="191086"/>
            </a:xfrm>
            <a:custGeom>
              <a:avLst/>
              <a:gdLst/>
              <a:ahLst/>
              <a:cxnLst/>
              <a:rect l="l" t="t" r="r" b="b"/>
              <a:pathLst>
                <a:path w="6805" h="6127" extrusionOk="0">
                  <a:moveTo>
                    <a:pt x="4156" y="290"/>
                  </a:moveTo>
                  <a:cubicBezTo>
                    <a:pt x="4249" y="290"/>
                    <a:pt x="4352" y="326"/>
                    <a:pt x="4468" y="408"/>
                  </a:cubicBezTo>
                  <a:cubicBezTo>
                    <a:pt x="5155" y="889"/>
                    <a:pt x="4212" y="2195"/>
                    <a:pt x="3869" y="2637"/>
                  </a:cubicBezTo>
                  <a:cubicBezTo>
                    <a:pt x="3769" y="2766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5"/>
                  </a:cubicBezTo>
                  <a:cubicBezTo>
                    <a:pt x="4448" y="2460"/>
                    <a:pt x="4713" y="2195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7"/>
                    <a:pt x="5715" y="1841"/>
                  </a:cubicBezTo>
                  <a:cubicBezTo>
                    <a:pt x="5931" y="1920"/>
                    <a:pt x="6215" y="2234"/>
                    <a:pt x="6206" y="2479"/>
                  </a:cubicBezTo>
                  <a:cubicBezTo>
                    <a:pt x="6186" y="2882"/>
                    <a:pt x="5430" y="3000"/>
                    <a:pt x="5145" y="3059"/>
                  </a:cubicBezTo>
                  <a:cubicBezTo>
                    <a:pt x="4831" y="3118"/>
                    <a:pt x="4507" y="3157"/>
                    <a:pt x="4193" y="3177"/>
                  </a:cubicBezTo>
                  <a:cubicBezTo>
                    <a:pt x="3974" y="3196"/>
                    <a:pt x="3857" y="3462"/>
                    <a:pt x="4116" y="3462"/>
                  </a:cubicBezTo>
                  <a:cubicBezTo>
                    <a:pt x="4125" y="3462"/>
                    <a:pt x="4134" y="3462"/>
                    <a:pt x="4144" y="3461"/>
                  </a:cubicBezTo>
                  <a:cubicBezTo>
                    <a:pt x="4310" y="3447"/>
                    <a:pt x="4500" y="3436"/>
                    <a:pt x="4697" y="3436"/>
                  </a:cubicBezTo>
                  <a:cubicBezTo>
                    <a:pt x="5190" y="3436"/>
                    <a:pt x="5729" y="3508"/>
                    <a:pt x="6058" y="3795"/>
                  </a:cubicBezTo>
                  <a:cubicBezTo>
                    <a:pt x="6333" y="4041"/>
                    <a:pt x="6265" y="4669"/>
                    <a:pt x="5882" y="4787"/>
                  </a:cubicBezTo>
                  <a:cubicBezTo>
                    <a:pt x="5834" y="4801"/>
                    <a:pt x="5784" y="4808"/>
                    <a:pt x="5733" y="4808"/>
                  </a:cubicBezTo>
                  <a:cubicBezTo>
                    <a:pt x="5369" y="4808"/>
                    <a:pt x="4923" y="4477"/>
                    <a:pt x="4674" y="4296"/>
                  </a:cubicBezTo>
                  <a:cubicBezTo>
                    <a:pt x="4379" y="4090"/>
                    <a:pt x="4104" y="3864"/>
                    <a:pt x="3859" y="3609"/>
                  </a:cubicBezTo>
                  <a:cubicBezTo>
                    <a:pt x="3829" y="3579"/>
                    <a:pt x="3780" y="3566"/>
                    <a:pt x="3727" y="3566"/>
                  </a:cubicBezTo>
                  <a:cubicBezTo>
                    <a:pt x="3568" y="3566"/>
                    <a:pt x="3364" y="3678"/>
                    <a:pt x="3466" y="3795"/>
                  </a:cubicBezTo>
                  <a:cubicBezTo>
                    <a:pt x="3643" y="4001"/>
                    <a:pt x="3800" y="4227"/>
                    <a:pt x="3937" y="4453"/>
                  </a:cubicBezTo>
                  <a:cubicBezTo>
                    <a:pt x="4114" y="4757"/>
                    <a:pt x="4389" y="5278"/>
                    <a:pt x="4154" y="5612"/>
                  </a:cubicBezTo>
                  <a:cubicBezTo>
                    <a:pt x="4044" y="5770"/>
                    <a:pt x="3863" y="5842"/>
                    <a:pt x="3678" y="5842"/>
                  </a:cubicBezTo>
                  <a:cubicBezTo>
                    <a:pt x="3450" y="5842"/>
                    <a:pt x="3217" y="5733"/>
                    <a:pt x="3103" y="5543"/>
                  </a:cubicBezTo>
                  <a:cubicBezTo>
                    <a:pt x="2907" y="5209"/>
                    <a:pt x="2907" y="4767"/>
                    <a:pt x="2926" y="4394"/>
                  </a:cubicBezTo>
                  <a:cubicBezTo>
                    <a:pt x="2946" y="4119"/>
                    <a:pt x="2975" y="3844"/>
                    <a:pt x="3044" y="3579"/>
                  </a:cubicBezTo>
                  <a:cubicBezTo>
                    <a:pt x="3065" y="3491"/>
                    <a:pt x="3002" y="3459"/>
                    <a:pt x="2918" y="3459"/>
                  </a:cubicBezTo>
                  <a:cubicBezTo>
                    <a:pt x="2805" y="3459"/>
                    <a:pt x="2656" y="3517"/>
                    <a:pt x="2622" y="3579"/>
                  </a:cubicBezTo>
                  <a:cubicBezTo>
                    <a:pt x="2435" y="3913"/>
                    <a:pt x="2209" y="4227"/>
                    <a:pt x="1925" y="4473"/>
                  </a:cubicBezTo>
                  <a:cubicBezTo>
                    <a:pt x="1782" y="4600"/>
                    <a:pt x="1607" y="4733"/>
                    <a:pt x="1411" y="4733"/>
                  </a:cubicBezTo>
                  <a:cubicBezTo>
                    <a:pt x="1364" y="4733"/>
                    <a:pt x="1316" y="4725"/>
                    <a:pt x="1267" y="4708"/>
                  </a:cubicBezTo>
                  <a:cubicBezTo>
                    <a:pt x="1031" y="4620"/>
                    <a:pt x="766" y="4316"/>
                    <a:pt x="737" y="4060"/>
                  </a:cubicBezTo>
                  <a:cubicBezTo>
                    <a:pt x="648" y="3393"/>
                    <a:pt x="2033" y="3265"/>
                    <a:pt x="2484" y="3226"/>
                  </a:cubicBezTo>
                  <a:cubicBezTo>
                    <a:pt x="2703" y="3207"/>
                    <a:pt x="2820" y="2940"/>
                    <a:pt x="2553" y="2940"/>
                  </a:cubicBezTo>
                  <a:cubicBezTo>
                    <a:pt x="2543" y="2940"/>
                    <a:pt x="2534" y="2940"/>
                    <a:pt x="2524" y="2941"/>
                  </a:cubicBezTo>
                  <a:cubicBezTo>
                    <a:pt x="2425" y="2951"/>
                    <a:pt x="2317" y="2961"/>
                    <a:pt x="2200" y="2980"/>
                  </a:cubicBezTo>
                  <a:cubicBezTo>
                    <a:pt x="2095" y="2987"/>
                    <a:pt x="1980" y="2992"/>
                    <a:pt x="1861" y="2992"/>
                  </a:cubicBezTo>
                  <a:cubicBezTo>
                    <a:pt x="1276" y="2992"/>
                    <a:pt x="596" y="2879"/>
                    <a:pt x="579" y="2332"/>
                  </a:cubicBezTo>
                  <a:cubicBezTo>
                    <a:pt x="570" y="2146"/>
                    <a:pt x="658" y="182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52" y="2038"/>
                  </a:cubicBezTo>
                  <a:cubicBezTo>
                    <a:pt x="1856" y="2224"/>
                    <a:pt x="2150" y="2460"/>
                    <a:pt x="2406" y="2715"/>
                  </a:cubicBezTo>
                  <a:cubicBezTo>
                    <a:pt x="2438" y="2747"/>
                    <a:pt x="2485" y="2760"/>
                    <a:pt x="2537" y="2760"/>
                  </a:cubicBezTo>
                  <a:cubicBezTo>
                    <a:pt x="2645" y="2760"/>
                    <a:pt x="2772" y="2703"/>
                    <a:pt x="2818" y="2637"/>
                  </a:cubicBezTo>
                  <a:cubicBezTo>
                    <a:pt x="2838" y="2607"/>
                    <a:pt x="2838" y="2568"/>
                    <a:pt x="2808" y="2538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6" y="748"/>
                    <a:pt x="2165" y="718"/>
                    <a:pt x="2297" y="718"/>
                  </a:cubicBezTo>
                  <a:cubicBezTo>
                    <a:pt x="2435" y="718"/>
                    <a:pt x="2576" y="750"/>
                    <a:pt x="2671" y="800"/>
                  </a:cubicBezTo>
                  <a:cubicBezTo>
                    <a:pt x="2848" y="889"/>
                    <a:pt x="2936" y="1075"/>
                    <a:pt x="2985" y="1262"/>
                  </a:cubicBezTo>
                  <a:cubicBezTo>
                    <a:pt x="3015" y="1380"/>
                    <a:pt x="3024" y="1507"/>
                    <a:pt x="3024" y="1635"/>
                  </a:cubicBezTo>
                  <a:cubicBezTo>
                    <a:pt x="3005" y="1763"/>
                    <a:pt x="2985" y="1900"/>
                    <a:pt x="2975" y="2028"/>
                  </a:cubicBezTo>
                  <a:cubicBezTo>
                    <a:pt x="2975" y="2119"/>
                    <a:pt x="3046" y="2156"/>
                    <a:pt x="3132" y="2156"/>
                  </a:cubicBezTo>
                  <a:cubicBezTo>
                    <a:pt x="3250" y="2156"/>
                    <a:pt x="3394" y="2085"/>
                    <a:pt x="3417" y="1989"/>
                  </a:cubicBezTo>
                  <a:cubicBezTo>
                    <a:pt x="3447" y="1851"/>
                    <a:pt x="3456" y="1714"/>
                    <a:pt x="3456" y="1566"/>
                  </a:cubicBezTo>
                  <a:cubicBezTo>
                    <a:pt x="3537" y="1027"/>
                    <a:pt x="3736" y="290"/>
                    <a:pt x="4156" y="290"/>
                  </a:cubicBezTo>
                  <a:close/>
                  <a:moveTo>
                    <a:pt x="4235" y="1"/>
                  </a:moveTo>
                  <a:cubicBezTo>
                    <a:pt x="4161" y="1"/>
                    <a:pt x="4087" y="9"/>
                    <a:pt x="4016" y="25"/>
                  </a:cubicBezTo>
                  <a:cubicBezTo>
                    <a:pt x="3623" y="113"/>
                    <a:pt x="3388" y="437"/>
                    <a:pt x="3240" y="791"/>
                  </a:cubicBezTo>
                  <a:cubicBezTo>
                    <a:pt x="3123" y="634"/>
                    <a:pt x="2946" y="506"/>
                    <a:pt x="2700" y="457"/>
                  </a:cubicBezTo>
                  <a:cubicBezTo>
                    <a:pt x="2621" y="443"/>
                    <a:pt x="2531" y="435"/>
                    <a:pt x="2436" y="435"/>
                  </a:cubicBezTo>
                  <a:cubicBezTo>
                    <a:pt x="2075" y="435"/>
                    <a:pt x="1646" y="550"/>
                    <a:pt x="1483" y="869"/>
                  </a:cubicBezTo>
                  <a:cubicBezTo>
                    <a:pt x="1365" y="1105"/>
                    <a:pt x="1443" y="1380"/>
                    <a:pt x="1571" y="1615"/>
                  </a:cubicBezTo>
                  <a:cubicBezTo>
                    <a:pt x="1391" y="1540"/>
                    <a:pt x="1203" y="1492"/>
                    <a:pt x="1019" y="1492"/>
                  </a:cubicBezTo>
                  <a:cubicBezTo>
                    <a:pt x="893" y="1492"/>
                    <a:pt x="768" y="1514"/>
                    <a:pt x="648" y="1566"/>
                  </a:cubicBezTo>
                  <a:cubicBezTo>
                    <a:pt x="236" y="1733"/>
                    <a:pt x="0" y="2322"/>
                    <a:pt x="226" y="2725"/>
                  </a:cubicBezTo>
                  <a:cubicBezTo>
                    <a:pt x="403" y="3039"/>
                    <a:pt x="786" y="3157"/>
                    <a:pt x="1139" y="3216"/>
                  </a:cubicBezTo>
                  <a:cubicBezTo>
                    <a:pt x="854" y="3324"/>
                    <a:pt x="609" y="3471"/>
                    <a:pt x="432" y="3687"/>
                  </a:cubicBezTo>
                  <a:cubicBezTo>
                    <a:pt x="118" y="4090"/>
                    <a:pt x="413" y="4600"/>
                    <a:pt x="776" y="4856"/>
                  </a:cubicBezTo>
                  <a:cubicBezTo>
                    <a:pt x="939" y="4970"/>
                    <a:pt x="1115" y="5018"/>
                    <a:pt x="1292" y="5018"/>
                  </a:cubicBezTo>
                  <a:cubicBezTo>
                    <a:pt x="1617" y="5018"/>
                    <a:pt x="1945" y="4856"/>
                    <a:pt x="2200" y="4640"/>
                  </a:cubicBezTo>
                  <a:cubicBezTo>
                    <a:pt x="2298" y="4561"/>
                    <a:pt x="2386" y="4473"/>
                    <a:pt x="2474" y="4375"/>
                  </a:cubicBezTo>
                  <a:lnTo>
                    <a:pt x="2474" y="4375"/>
                  </a:lnTo>
                  <a:cubicBezTo>
                    <a:pt x="2425" y="4905"/>
                    <a:pt x="2474" y="5474"/>
                    <a:pt x="2789" y="5838"/>
                  </a:cubicBezTo>
                  <a:cubicBezTo>
                    <a:pt x="2975" y="6043"/>
                    <a:pt x="3240" y="6126"/>
                    <a:pt x="3513" y="6126"/>
                  </a:cubicBezTo>
                  <a:cubicBezTo>
                    <a:pt x="3773" y="6126"/>
                    <a:pt x="4041" y="6051"/>
                    <a:pt x="4252" y="5936"/>
                  </a:cubicBezTo>
                  <a:cubicBezTo>
                    <a:pt x="4723" y="5661"/>
                    <a:pt x="4743" y="5160"/>
                    <a:pt x="4556" y="4708"/>
                  </a:cubicBezTo>
                  <a:cubicBezTo>
                    <a:pt x="4546" y="4689"/>
                    <a:pt x="4546" y="4679"/>
                    <a:pt x="4536" y="4669"/>
                  </a:cubicBezTo>
                  <a:lnTo>
                    <a:pt x="4536" y="4669"/>
                  </a:lnTo>
                  <a:cubicBezTo>
                    <a:pt x="4870" y="4889"/>
                    <a:pt x="5272" y="5089"/>
                    <a:pt x="5674" y="5089"/>
                  </a:cubicBezTo>
                  <a:cubicBezTo>
                    <a:pt x="5756" y="5089"/>
                    <a:pt x="5839" y="5080"/>
                    <a:pt x="5921" y="5062"/>
                  </a:cubicBezTo>
                  <a:cubicBezTo>
                    <a:pt x="6392" y="4944"/>
                    <a:pt x="6795" y="4394"/>
                    <a:pt x="6638" y="3893"/>
                  </a:cubicBezTo>
                  <a:cubicBezTo>
                    <a:pt x="6500" y="3461"/>
                    <a:pt x="5970" y="3314"/>
                    <a:pt x="5558" y="3236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89"/>
                    <a:pt x="6598" y="2008"/>
                    <a:pt x="6235" y="1723"/>
                  </a:cubicBezTo>
                  <a:cubicBezTo>
                    <a:pt x="6057" y="1580"/>
                    <a:pt x="5854" y="1521"/>
                    <a:pt x="5647" y="1521"/>
                  </a:cubicBezTo>
                  <a:cubicBezTo>
                    <a:pt x="5373" y="1521"/>
                    <a:pt x="5091" y="1623"/>
                    <a:pt x="4851" y="1763"/>
                  </a:cubicBezTo>
                  <a:cubicBezTo>
                    <a:pt x="5027" y="1409"/>
                    <a:pt x="5204" y="977"/>
                    <a:pt x="5106" y="584"/>
                  </a:cubicBezTo>
                  <a:cubicBezTo>
                    <a:pt x="5007" y="207"/>
                    <a:pt x="4614" y="1"/>
                    <a:pt x="4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6" name="Google Shape;4146;p21"/>
            <p:cNvSpPr/>
            <p:nvPr/>
          </p:nvSpPr>
          <p:spPr>
            <a:xfrm>
              <a:off x="8931437" y="4261468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13" y="288"/>
                  </a:moveTo>
                  <a:cubicBezTo>
                    <a:pt x="3344" y="288"/>
                    <a:pt x="3581" y="400"/>
                    <a:pt x="3702" y="592"/>
                  </a:cubicBezTo>
                  <a:cubicBezTo>
                    <a:pt x="3898" y="916"/>
                    <a:pt x="3898" y="1368"/>
                    <a:pt x="3869" y="174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3999" y="2667"/>
                    <a:pt x="4149" y="2608"/>
                    <a:pt x="4183" y="2546"/>
                  </a:cubicBezTo>
                  <a:cubicBezTo>
                    <a:pt x="4360" y="2222"/>
                    <a:pt x="4595" y="1898"/>
                    <a:pt x="4880" y="1653"/>
                  </a:cubicBezTo>
                  <a:cubicBezTo>
                    <a:pt x="5022" y="1527"/>
                    <a:pt x="5194" y="1401"/>
                    <a:pt x="5383" y="1401"/>
                  </a:cubicBezTo>
                  <a:cubicBezTo>
                    <a:pt x="5431" y="1401"/>
                    <a:pt x="5479" y="1409"/>
                    <a:pt x="5528" y="1427"/>
                  </a:cubicBezTo>
                  <a:cubicBezTo>
                    <a:pt x="5774" y="1505"/>
                    <a:pt x="6029" y="1810"/>
                    <a:pt x="6068" y="2075"/>
                  </a:cubicBezTo>
                  <a:cubicBezTo>
                    <a:pt x="6157" y="2743"/>
                    <a:pt x="4762" y="2860"/>
                    <a:pt x="4320" y="2900"/>
                  </a:cubicBezTo>
                  <a:cubicBezTo>
                    <a:pt x="4102" y="2928"/>
                    <a:pt x="3985" y="3185"/>
                    <a:pt x="4242" y="3185"/>
                  </a:cubicBezTo>
                  <a:cubicBezTo>
                    <a:pt x="4252" y="3185"/>
                    <a:pt x="4261" y="3185"/>
                    <a:pt x="4271" y="3184"/>
                  </a:cubicBezTo>
                  <a:cubicBezTo>
                    <a:pt x="4370" y="3175"/>
                    <a:pt x="4487" y="3165"/>
                    <a:pt x="4595" y="3155"/>
                  </a:cubicBezTo>
                  <a:cubicBezTo>
                    <a:pt x="4709" y="3146"/>
                    <a:pt x="4835" y="3140"/>
                    <a:pt x="4964" y="3140"/>
                  </a:cubicBezTo>
                  <a:cubicBezTo>
                    <a:pt x="5548" y="3140"/>
                    <a:pt x="6209" y="3263"/>
                    <a:pt x="6225" y="3793"/>
                  </a:cubicBezTo>
                  <a:cubicBezTo>
                    <a:pt x="6225" y="3980"/>
                    <a:pt x="6147" y="4304"/>
                    <a:pt x="5931" y="4343"/>
                  </a:cubicBezTo>
                  <a:cubicBezTo>
                    <a:pt x="5911" y="4347"/>
                    <a:pt x="5890" y="4348"/>
                    <a:pt x="5869" y="4348"/>
                  </a:cubicBezTo>
                  <a:cubicBezTo>
                    <a:pt x="5663" y="4348"/>
                    <a:pt x="5414" y="4186"/>
                    <a:pt x="5253" y="4088"/>
                  </a:cubicBezTo>
                  <a:cubicBezTo>
                    <a:pt x="4949" y="3901"/>
                    <a:pt x="4654" y="3666"/>
                    <a:pt x="4399" y="3410"/>
                  </a:cubicBezTo>
                  <a:cubicBezTo>
                    <a:pt x="4367" y="3382"/>
                    <a:pt x="4319" y="3370"/>
                    <a:pt x="4266" y="3370"/>
                  </a:cubicBezTo>
                  <a:cubicBezTo>
                    <a:pt x="4156" y="3370"/>
                    <a:pt x="4026" y="3422"/>
                    <a:pt x="3987" y="3489"/>
                  </a:cubicBezTo>
                  <a:cubicBezTo>
                    <a:pt x="3967" y="3528"/>
                    <a:pt x="3967" y="3558"/>
                    <a:pt x="3996" y="3597"/>
                  </a:cubicBezTo>
                  <a:cubicBezTo>
                    <a:pt x="4203" y="3793"/>
                    <a:pt x="4389" y="4009"/>
                    <a:pt x="4546" y="4245"/>
                  </a:cubicBezTo>
                  <a:cubicBezTo>
                    <a:pt x="4713" y="4461"/>
                    <a:pt x="5145" y="5050"/>
                    <a:pt x="4851" y="5305"/>
                  </a:cubicBezTo>
                  <a:cubicBezTo>
                    <a:pt x="4766" y="5380"/>
                    <a:pt x="4627" y="5412"/>
                    <a:pt x="4488" y="5412"/>
                  </a:cubicBezTo>
                  <a:cubicBezTo>
                    <a:pt x="4354" y="5412"/>
                    <a:pt x="4220" y="5383"/>
                    <a:pt x="4134" y="5335"/>
                  </a:cubicBezTo>
                  <a:cubicBezTo>
                    <a:pt x="3957" y="5237"/>
                    <a:pt x="3859" y="5060"/>
                    <a:pt x="3820" y="4864"/>
                  </a:cubicBezTo>
                  <a:cubicBezTo>
                    <a:pt x="3790" y="4746"/>
                    <a:pt x="3780" y="4618"/>
                    <a:pt x="3780" y="4490"/>
                  </a:cubicBezTo>
                  <a:cubicBezTo>
                    <a:pt x="3800" y="4363"/>
                    <a:pt x="3820" y="4225"/>
                    <a:pt x="3820" y="4098"/>
                  </a:cubicBezTo>
                  <a:cubicBezTo>
                    <a:pt x="3824" y="4008"/>
                    <a:pt x="3756" y="3973"/>
                    <a:pt x="3672" y="3973"/>
                  </a:cubicBezTo>
                  <a:cubicBezTo>
                    <a:pt x="3554" y="3973"/>
                    <a:pt x="3405" y="4045"/>
                    <a:pt x="3388" y="4137"/>
                  </a:cubicBezTo>
                  <a:cubicBezTo>
                    <a:pt x="3358" y="4274"/>
                    <a:pt x="3339" y="4422"/>
                    <a:pt x="3339" y="4569"/>
                  </a:cubicBezTo>
                  <a:cubicBezTo>
                    <a:pt x="3258" y="5101"/>
                    <a:pt x="3058" y="5844"/>
                    <a:pt x="2637" y="5844"/>
                  </a:cubicBezTo>
                  <a:cubicBezTo>
                    <a:pt x="2544" y="5844"/>
                    <a:pt x="2442" y="5809"/>
                    <a:pt x="2327" y="5728"/>
                  </a:cubicBezTo>
                  <a:cubicBezTo>
                    <a:pt x="1650" y="5246"/>
                    <a:pt x="2582" y="3931"/>
                    <a:pt x="2936" y="3489"/>
                  </a:cubicBezTo>
                  <a:cubicBezTo>
                    <a:pt x="3037" y="3364"/>
                    <a:pt x="2925" y="3300"/>
                    <a:pt x="2797" y="3300"/>
                  </a:cubicBezTo>
                  <a:cubicBezTo>
                    <a:pt x="2714" y="3300"/>
                    <a:pt x="2625" y="3327"/>
                    <a:pt x="2582" y="3381"/>
                  </a:cubicBezTo>
                  <a:cubicBezTo>
                    <a:pt x="2357" y="3666"/>
                    <a:pt x="2082" y="3931"/>
                    <a:pt x="1787" y="4127"/>
                  </a:cubicBezTo>
                  <a:cubicBezTo>
                    <a:pt x="1631" y="4232"/>
                    <a:pt x="1451" y="4325"/>
                    <a:pt x="1267" y="4325"/>
                  </a:cubicBezTo>
                  <a:cubicBezTo>
                    <a:pt x="1208" y="4325"/>
                    <a:pt x="1149" y="4315"/>
                    <a:pt x="1090" y="4294"/>
                  </a:cubicBezTo>
                  <a:cubicBezTo>
                    <a:pt x="874" y="4206"/>
                    <a:pt x="589" y="3891"/>
                    <a:pt x="599" y="3646"/>
                  </a:cubicBezTo>
                  <a:cubicBezTo>
                    <a:pt x="619" y="3243"/>
                    <a:pt x="1365" y="3135"/>
                    <a:pt x="1660" y="3076"/>
                  </a:cubicBezTo>
                  <a:cubicBezTo>
                    <a:pt x="1974" y="3008"/>
                    <a:pt x="2288" y="2968"/>
                    <a:pt x="2612" y="2949"/>
                  </a:cubicBezTo>
                  <a:cubicBezTo>
                    <a:pt x="2830" y="2939"/>
                    <a:pt x="2948" y="2673"/>
                    <a:pt x="2680" y="2673"/>
                  </a:cubicBezTo>
                  <a:cubicBezTo>
                    <a:pt x="2671" y="2673"/>
                    <a:pt x="2661" y="2673"/>
                    <a:pt x="2651" y="2674"/>
                  </a:cubicBezTo>
                  <a:cubicBezTo>
                    <a:pt x="2492" y="2685"/>
                    <a:pt x="2308" y="2695"/>
                    <a:pt x="2116" y="2695"/>
                  </a:cubicBezTo>
                  <a:cubicBezTo>
                    <a:pt x="1621" y="2695"/>
                    <a:pt x="1072" y="2627"/>
                    <a:pt x="746" y="2330"/>
                  </a:cubicBezTo>
                  <a:cubicBezTo>
                    <a:pt x="471" y="2085"/>
                    <a:pt x="540" y="1466"/>
                    <a:pt x="913" y="1348"/>
                  </a:cubicBezTo>
                  <a:cubicBezTo>
                    <a:pt x="963" y="1332"/>
                    <a:pt x="1016" y="1324"/>
                    <a:pt x="1070" y="1324"/>
                  </a:cubicBezTo>
                  <a:cubicBezTo>
                    <a:pt x="1435" y="1324"/>
                    <a:pt x="1883" y="1660"/>
                    <a:pt x="2131" y="1839"/>
                  </a:cubicBezTo>
                  <a:cubicBezTo>
                    <a:pt x="2416" y="2036"/>
                    <a:pt x="2690" y="2271"/>
                    <a:pt x="2936" y="2517"/>
                  </a:cubicBezTo>
                  <a:cubicBezTo>
                    <a:pt x="2966" y="2547"/>
                    <a:pt x="3016" y="2560"/>
                    <a:pt x="3071" y="2560"/>
                  </a:cubicBezTo>
                  <a:cubicBezTo>
                    <a:pt x="3233" y="2560"/>
                    <a:pt x="3441" y="2450"/>
                    <a:pt x="3339" y="2340"/>
                  </a:cubicBezTo>
                  <a:cubicBezTo>
                    <a:pt x="3162" y="2134"/>
                    <a:pt x="3005" y="1908"/>
                    <a:pt x="2867" y="1672"/>
                  </a:cubicBezTo>
                  <a:cubicBezTo>
                    <a:pt x="2690" y="1378"/>
                    <a:pt x="2406" y="848"/>
                    <a:pt x="2641" y="514"/>
                  </a:cubicBezTo>
                  <a:cubicBezTo>
                    <a:pt x="2754" y="358"/>
                    <a:pt x="2932" y="288"/>
                    <a:pt x="3113" y="288"/>
                  </a:cubicBezTo>
                  <a:close/>
                  <a:moveTo>
                    <a:pt x="3293" y="1"/>
                  </a:moveTo>
                  <a:cubicBezTo>
                    <a:pt x="3031" y="1"/>
                    <a:pt x="2761" y="79"/>
                    <a:pt x="2553" y="200"/>
                  </a:cubicBezTo>
                  <a:cubicBezTo>
                    <a:pt x="2072" y="465"/>
                    <a:pt x="2062" y="965"/>
                    <a:pt x="2249" y="1427"/>
                  </a:cubicBezTo>
                  <a:cubicBezTo>
                    <a:pt x="2249" y="1437"/>
                    <a:pt x="2258" y="1447"/>
                    <a:pt x="2268" y="1466"/>
                  </a:cubicBezTo>
                  <a:cubicBezTo>
                    <a:pt x="1929" y="1248"/>
                    <a:pt x="1536" y="1043"/>
                    <a:pt x="1140" y="1043"/>
                  </a:cubicBezTo>
                  <a:cubicBezTo>
                    <a:pt x="1054" y="1043"/>
                    <a:pt x="969" y="1053"/>
                    <a:pt x="884" y="1073"/>
                  </a:cubicBezTo>
                  <a:cubicBezTo>
                    <a:pt x="413" y="1181"/>
                    <a:pt x="0" y="1741"/>
                    <a:pt x="167" y="2232"/>
                  </a:cubicBezTo>
                  <a:cubicBezTo>
                    <a:pt x="304" y="2664"/>
                    <a:pt x="835" y="2821"/>
                    <a:pt x="1247" y="2890"/>
                  </a:cubicBezTo>
                  <a:cubicBezTo>
                    <a:pt x="933" y="2968"/>
                    <a:pt x="619" y="3086"/>
                    <a:pt x="383" y="3292"/>
                  </a:cubicBezTo>
                  <a:cubicBezTo>
                    <a:pt x="0" y="3646"/>
                    <a:pt x="206" y="4117"/>
                    <a:pt x="570" y="4412"/>
                  </a:cubicBezTo>
                  <a:cubicBezTo>
                    <a:pt x="744" y="4553"/>
                    <a:pt x="943" y="4610"/>
                    <a:pt x="1147" y="4610"/>
                  </a:cubicBezTo>
                  <a:cubicBezTo>
                    <a:pt x="1425" y="4610"/>
                    <a:pt x="1711" y="4504"/>
                    <a:pt x="1954" y="4363"/>
                  </a:cubicBezTo>
                  <a:lnTo>
                    <a:pt x="1954" y="4363"/>
                  </a:lnTo>
                  <a:cubicBezTo>
                    <a:pt x="1768" y="4726"/>
                    <a:pt x="1601" y="5158"/>
                    <a:pt x="1699" y="5541"/>
                  </a:cubicBezTo>
                  <a:cubicBezTo>
                    <a:pt x="1789" y="5925"/>
                    <a:pt x="2184" y="6125"/>
                    <a:pt x="2558" y="6125"/>
                  </a:cubicBezTo>
                  <a:cubicBezTo>
                    <a:pt x="2633" y="6125"/>
                    <a:pt x="2708" y="6117"/>
                    <a:pt x="2779" y="6101"/>
                  </a:cubicBezTo>
                  <a:cubicBezTo>
                    <a:pt x="3181" y="6012"/>
                    <a:pt x="3417" y="5688"/>
                    <a:pt x="3564" y="5335"/>
                  </a:cubicBezTo>
                  <a:cubicBezTo>
                    <a:pt x="3682" y="5502"/>
                    <a:pt x="3849" y="5620"/>
                    <a:pt x="4095" y="5669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1"/>
                    <a:pt x="5351" y="4746"/>
                    <a:pt x="5234" y="4510"/>
                  </a:cubicBezTo>
                  <a:lnTo>
                    <a:pt x="5234" y="4510"/>
                  </a:lnTo>
                  <a:cubicBezTo>
                    <a:pt x="5418" y="4587"/>
                    <a:pt x="5606" y="4636"/>
                    <a:pt x="5793" y="4636"/>
                  </a:cubicBezTo>
                  <a:cubicBezTo>
                    <a:pt x="5915" y="4636"/>
                    <a:pt x="6037" y="4615"/>
                    <a:pt x="6157" y="4569"/>
                  </a:cubicBezTo>
                  <a:cubicBezTo>
                    <a:pt x="6559" y="4392"/>
                    <a:pt x="6805" y="3803"/>
                    <a:pt x="6579" y="3401"/>
                  </a:cubicBezTo>
                  <a:cubicBezTo>
                    <a:pt x="6392" y="3086"/>
                    <a:pt x="6009" y="2968"/>
                    <a:pt x="5656" y="2919"/>
                  </a:cubicBezTo>
                  <a:cubicBezTo>
                    <a:pt x="5941" y="2811"/>
                    <a:pt x="6196" y="2654"/>
                    <a:pt x="6363" y="2438"/>
                  </a:cubicBezTo>
                  <a:cubicBezTo>
                    <a:pt x="6677" y="2036"/>
                    <a:pt x="6382" y="1535"/>
                    <a:pt x="6019" y="1280"/>
                  </a:cubicBezTo>
                  <a:cubicBezTo>
                    <a:pt x="5854" y="1160"/>
                    <a:pt x="5676" y="1110"/>
                    <a:pt x="5497" y="1110"/>
                  </a:cubicBezTo>
                  <a:cubicBezTo>
                    <a:pt x="5177" y="1110"/>
                    <a:pt x="4854" y="1272"/>
                    <a:pt x="4595" y="1486"/>
                  </a:cubicBezTo>
                  <a:cubicBezTo>
                    <a:pt x="4497" y="1564"/>
                    <a:pt x="4409" y="1653"/>
                    <a:pt x="4320" y="1751"/>
                  </a:cubicBezTo>
                  <a:cubicBezTo>
                    <a:pt x="4370" y="1221"/>
                    <a:pt x="4330" y="651"/>
                    <a:pt x="4006" y="288"/>
                  </a:cubicBezTo>
                  <a:cubicBezTo>
                    <a:pt x="3827" y="84"/>
                    <a:pt x="3564" y="1"/>
                    <a:pt x="3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7" name="Google Shape;4147;p21"/>
            <p:cNvSpPr/>
            <p:nvPr/>
          </p:nvSpPr>
          <p:spPr>
            <a:xfrm>
              <a:off x="6367387" y="4521103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6" y="290"/>
                  </a:moveTo>
                  <a:cubicBezTo>
                    <a:pt x="4259" y="290"/>
                    <a:pt x="4363" y="326"/>
                    <a:pt x="4478" y="407"/>
                  </a:cubicBezTo>
                  <a:cubicBezTo>
                    <a:pt x="5155" y="888"/>
                    <a:pt x="4222" y="2194"/>
                    <a:pt x="3869" y="2636"/>
                  </a:cubicBezTo>
                  <a:cubicBezTo>
                    <a:pt x="3769" y="2765"/>
                    <a:pt x="3876" y="2828"/>
                    <a:pt x="4002" y="2828"/>
                  </a:cubicBezTo>
                  <a:cubicBezTo>
                    <a:pt x="4086" y="2828"/>
                    <a:pt x="4179" y="2799"/>
                    <a:pt x="4222" y="2744"/>
                  </a:cubicBezTo>
                  <a:cubicBezTo>
                    <a:pt x="4448" y="2459"/>
                    <a:pt x="4723" y="2194"/>
                    <a:pt x="5028" y="1998"/>
                  </a:cubicBezTo>
                  <a:cubicBezTo>
                    <a:pt x="5175" y="1902"/>
                    <a:pt x="5351" y="1806"/>
                    <a:pt x="5533" y="1806"/>
                  </a:cubicBezTo>
                  <a:cubicBezTo>
                    <a:pt x="5593" y="1806"/>
                    <a:pt x="5654" y="1816"/>
                    <a:pt x="5715" y="1841"/>
                  </a:cubicBezTo>
                  <a:cubicBezTo>
                    <a:pt x="5931" y="1919"/>
                    <a:pt x="6216" y="2233"/>
                    <a:pt x="6206" y="2479"/>
                  </a:cubicBezTo>
                  <a:cubicBezTo>
                    <a:pt x="6186" y="2882"/>
                    <a:pt x="5440" y="2999"/>
                    <a:pt x="5145" y="3058"/>
                  </a:cubicBezTo>
                  <a:cubicBezTo>
                    <a:pt x="4831" y="3117"/>
                    <a:pt x="4517" y="3156"/>
                    <a:pt x="4193" y="3176"/>
                  </a:cubicBezTo>
                  <a:cubicBezTo>
                    <a:pt x="3975" y="3195"/>
                    <a:pt x="3857" y="3462"/>
                    <a:pt x="4125" y="3462"/>
                  </a:cubicBezTo>
                  <a:cubicBezTo>
                    <a:pt x="4134" y="3462"/>
                    <a:pt x="4144" y="3462"/>
                    <a:pt x="4154" y="3461"/>
                  </a:cubicBezTo>
                  <a:cubicBezTo>
                    <a:pt x="4317" y="3447"/>
                    <a:pt x="4506" y="3435"/>
                    <a:pt x="4703" y="3435"/>
                  </a:cubicBezTo>
                  <a:cubicBezTo>
                    <a:pt x="5194" y="3435"/>
                    <a:pt x="5736" y="3507"/>
                    <a:pt x="6059" y="3795"/>
                  </a:cubicBezTo>
                  <a:cubicBezTo>
                    <a:pt x="6334" y="4040"/>
                    <a:pt x="6265" y="4669"/>
                    <a:pt x="5892" y="4786"/>
                  </a:cubicBezTo>
                  <a:cubicBezTo>
                    <a:pt x="5844" y="4801"/>
                    <a:pt x="5794" y="4808"/>
                    <a:pt x="5743" y="4808"/>
                  </a:cubicBezTo>
                  <a:cubicBezTo>
                    <a:pt x="5377" y="4808"/>
                    <a:pt x="4924" y="4476"/>
                    <a:pt x="4674" y="4295"/>
                  </a:cubicBezTo>
                  <a:cubicBezTo>
                    <a:pt x="4389" y="4089"/>
                    <a:pt x="4114" y="3863"/>
                    <a:pt x="3869" y="3608"/>
                  </a:cubicBezTo>
                  <a:cubicBezTo>
                    <a:pt x="3839" y="3578"/>
                    <a:pt x="3790" y="3565"/>
                    <a:pt x="3735" y="3565"/>
                  </a:cubicBezTo>
                  <a:cubicBezTo>
                    <a:pt x="3573" y="3565"/>
                    <a:pt x="3364" y="3677"/>
                    <a:pt x="3466" y="3795"/>
                  </a:cubicBezTo>
                  <a:cubicBezTo>
                    <a:pt x="3643" y="4001"/>
                    <a:pt x="3810" y="4227"/>
                    <a:pt x="3948" y="4453"/>
                  </a:cubicBezTo>
                  <a:cubicBezTo>
                    <a:pt x="4114" y="4757"/>
                    <a:pt x="4399" y="5277"/>
                    <a:pt x="4164" y="5611"/>
                  </a:cubicBezTo>
                  <a:cubicBezTo>
                    <a:pt x="4049" y="5769"/>
                    <a:pt x="3868" y="5841"/>
                    <a:pt x="3684" y="5841"/>
                  </a:cubicBezTo>
                  <a:cubicBezTo>
                    <a:pt x="3457" y="5841"/>
                    <a:pt x="3227" y="5732"/>
                    <a:pt x="3113" y="5542"/>
                  </a:cubicBezTo>
                  <a:cubicBezTo>
                    <a:pt x="2907" y="5209"/>
                    <a:pt x="2907" y="4767"/>
                    <a:pt x="293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1"/>
                    <a:pt x="3002" y="3458"/>
                    <a:pt x="2918" y="3458"/>
                  </a:cubicBezTo>
                  <a:cubicBezTo>
                    <a:pt x="2806" y="3458"/>
                    <a:pt x="2656" y="3517"/>
                    <a:pt x="2622" y="3579"/>
                  </a:cubicBezTo>
                  <a:cubicBezTo>
                    <a:pt x="2445" y="3913"/>
                    <a:pt x="2210" y="4227"/>
                    <a:pt x="1935" y="4472"/>
                  </a:cubicBezTo>
                  <a:cubicBezTo>
                    <a:pt x="1784" y="4599"/>
                    <a:pt x="1608" y="4732"/>
                    <a:pt x="1416" y="4732"/>
                  </a:cubicBezTo>
                  <a:cubicBezTo>
                    <a:pt x="1370" y="4732"/>
                    <a:pt x="1324" y="4725"/>
                    <a:pt x="1277" y="4708"/>
                  </a:cubicBezTo>
                  <a:cubicBezTo>
                    <a:pt x="1031" y="4619"/>
                    <a:pt x="776" y="4315"/>
                    <a:pt x="737" y="4060"/>
                  </a:cubicBezTo>
                  <a:cubicBezTo>
                    <a:pt x="658" y="3392"/>
                    <a:pt x="2043" y="3264"/>
                    <a:pt x="2485" y="3225"/>
                  </a:cubicBezTo>
                  <a:cubicBezTo>
                    <a:pt x="2703" y="3206"/>
                    <a:pt x="2829" y="2939"/>
                    <a:pt x="2563" y="2939"/>
                  </a:cubicBezTo>
                  <a:cubicBezTo>
                    <a:pt x="2553" y="2939"/>
                    <a:pt x="2544" y="2940"/>
                    <a:pt x="2534" y="2940"/>
                  </a:cubicBezTo>
                  <a:cubicBezTo>
                    <a:pt x="2435" y="2950"/>
                    <a:pt x="2318" y="2960"/>
                    <a:pt x="2210" y="2980"/>
                  </a:cubicBezTo>
                  <a:cubicBezTo>
                    <a:pt x="2103" y="2986"/>
                    <a:pt x="1987" y="2991"/>
                    <a:pt x="1867" y="2991"/>
                  </a:cubicBezTo>
                  <a:cubicBezTo>
                    <a:pt x="1276" y="2991"/>
                    <a:pt x="596" y="2878"/>
                    <a:pt x="580" y="2332"/>
                  </a:cubicBezTo>
                  <a:cubicBezTo>
                    <a:pt x="580" y="2145"/>
                    <a:pt x="658" y="1821"/>
                    <a:pt x="874" y="1782"/>
                  </a:cubicBezTo>
                  <a:cubicBezTo>
                    <a:pt x="894" y="1778"/>
                    <a:pt x="915" y="1776"/>
                    <a:pt x="936" y="1776"/>
                  </a:cubicBezTo>
                  <a:cubicBezTo>
                    <a:pt x="1142" y="1776"/>
                    <a:pt x="1391" y="1939"/>
                    <a:pt x="1552" y="2037"/>
                  </a:cubicBezTo>
                  <a:cubicBezTo>
                    <a:pt x="1866" y="2224"/>
                    <a:pt x="2151" y="2459"/>
                    <a:pt x="2406" y="2715"/>
                  </a:cubicBezTo>
                  <a:cubicBezTo>
                    <a:pt x="2438" y="2746"/>
                    <a:pt x="2486" y="2760"/>
                    <a:pt x="2539" y="2760"/>
                  </a:cubicBezTo>
                  <a:cubicBezTo>
                    <a:pt x="2649" y="2760"/>
                    <a:pt x="2779" y="2702"/>
                    <a:pt x="2818" y="2636"/>
                  </a:cubicBezTo>
                  <a:cubicBezTo>
                    <a:pt x="2838" y="2607"/>
                    <a:pt x="2838" y="2567"/>
                    <a:pt x="2809" y="2538"/>
                  </a:cubicBezTo>
                  <a:cubicBezTo>
                    <a:pt x="2602" y="2332"/>
                    <a:pt x="2426" y="2116"/>
                    <a:pt x="225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6" y="747"/>
                    <a:pt x="2167" y="718"/>
                    <a:pt x="2301" y="718"/>
                  </a:cubicBezTo>
                  <a:cubicBezTo>
                    <a:pt x="2440" y="718"/>
                    <a:pt x="2581" y="750"/>
                    <a:pt x="2671" y="800"/>
                  </a:cubicBezTo>
                  <a:cubicBezTo>
                    <a:pt x="2848" y="888"/>
                    <a:pt x="2946" y="1075"/>
                    <a:pt x="2985" y="1261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5" y="1900"/>
                    <a:pt x="2985" y="2027"/>
                  </a:cubicBezTo>
                  <a:cubicBezTo>
                    <a:pt x="2981" y="2118"/>
                    <a:pt x="3052" y="2155"/>
                    <a:pt x="3137" y="2155"/>
                  </a:cubicBezTo>
                  <a:cubicBezTo>
                    <a:pt x="3255" y="2155"/>
                    <a:pt x="3400" y="2085"/>
                    <a:pt x="3417" y="1988"/>
                  </a:cubicBezTo>
                  <a:cubicBezTo>
                    <a:pt x="3447" y="1851"/>
                    <a:pt x="3466" y="1713"/>
                    <a:pt x="3466" y="1566"/>
                  </a:cubicBezTo>
                  <a:cubicBezTo>
                    <a:pt x="3547" y="1027"/>
                    <a:pt x="3746" y="290"/>
                    <a:pt x="4166" y="290"/>
                  </a:cubicBezTo>
                  <a:close/>
                  <a:moveTo>
                    <a:pt x="4241" y="0"/>
                  </a:moveTo>
                  <a:cubicBezTo>
                    <a:pt x="4168" y="0"/>
                    <a:pt x="4095" y="8"/>
                    <a:pt x="4026" y="24"/>
                  </a:cubicBezTo>
                  <a:cubicBezTo>
                    <a:pt x="3624" y="113"/>
                    <a:pt x="3398" y="437"/>
                    <a:pt x="3250" y="790"/>
                  </a:cubicBezTo>
                  <a:cubicBezTo>
                    <a:pt x="3123" y="633"/>
                    <a:pt x="2956" y="505"/>
                    <a:pt x="2710" y="456"/>
                  </a:cubicBezTo>
                  <a:cubicBezTo>
                    <a:pt x="2629" y="442"/>
                    <a:pt x="2537" y="434"/>
                    <a:pt x="2441" y="434"/>
                  </a:cubicBezTo>
                  <a:cubicBezTo>
                    <a:pt x="2075" y="434"/>
                    <a:pt x="1648" y="550"/>
                    <a:pt x="1493" y="869"/>
                  </a:cubicBezTo>
                  <a:cubicBezTo>
                    <a:pt x="1365" y="1104"/>
                    <a:pt x="1454" y="1379"/>
                    <a:pt x="1571" y="1615"/>
                  </a:cubicBezTo>
                  <a:cubicBezTo>
                    <a:pt x="1391" y="1539"/>
                    <a:pt x="1207" y="1491"/>
                    <a:pt x="1024" y="1491"/>
                  </a:cubicBezTo>
                  <a:cubicBezTo>
                    <a:pt x="898" y="1491"/>
                    <a:pt x="772" y="1514"/>
                    <a:pt x="648" y="1566"/>
                  </a:cubicBezTo>
                  <a:cubicBezTo>
                    <a:pt x="246" y="1733"/>
                    <a:pt x="0" y="2332"/>
                    <a:pt x="236" y="2724"/>
                  </a:cubicBezTo>
                  <a:cubicBezTo>
                    <a:pt x="413" y="3039"/>
                    <a:pt x="796" y="3156"/>
                    <a:pt x="1149" y="3215"/>
                  </a:cubicBezTo>
                  <a:cubicBezTo>
                    <a:pt x="864" y="3323"/>
                    <a:pt x="609" y="3471"/>
                    <a:pt x="442" y="3687"/>
                  </a:cubicBezTo>
                  <a:cubicBezTo>
                    <a:pt x="128" y="4089"/>
                    <a:pt x="423" y="4600"/>
                    <a:pt x="786" y="4855"/>
                  </a:cubicBezTo>
                  <a:cubicBezTo>
                    <a:pt x="949" y="4969"/>
                    <a:pt x="1125" y="5018"/>
                    <a:pt x="1302" y="5018"/>
                  </a:cubicBezTo>
                  <a:cubicBezTo>
                    <a:pt x="1627" y="5018"/>
                    <a:pt x="1955" y="4855"/>
                    <a:pt x="2210" y="4639"/>
                  </a:cubicBezTo>
                  <a:cubicBezTo>
                    <a:pt x="2308" y="4561"/>
                    <a:pt x="2396" y="4472"/>
                    <a:pt x="2485" y="4374"/>
                  </a:cubicBezTo>
                  <a:lnTo>
                    <a:pt x="2485" y="4374"/>
                  </a:lnTo>
                  <a:cubicBezTo>
                    <a:pt x="2435" y="4904"/>
                    <a:pt x="2475" y="5474"/>
                    <a:pt x="2799" y="5837"/>
                  </a:cubicBezTo>
                  <a:cubicBezTo>
                    <a:pt x="2980" y="6043"/>
                    <a:pt x="3245" y="6126"/>
                    <a:pt x="3519" y="6126"/>
                  </a:cubicBezTo>
                  <a:cubicBezTo>
                    <a:pt x="3781" y="6126"/>
                    <a:pt x="4051" y="6050"/>
                    <a:pt x="4262" y="5935"/>
                  </a:cubicBezTo>
                  <a:cubicBezTo>
                    <a:pt x="4733" y="5660"/>
                    <a:pt x="4743" y="5160"/>
                    <a:pt x="4556" y="4708"/>
                  </a:cubicBezTo>
                  <a:cubicBezTo>
                    <a:pt x="4556" y="4688"/>
                    <a:pt x="4547" y="4678"/>
                    <a:pt x="4537" y="4669"/>
                  </a:cubicBezTo>
                  <a:lnTo>
                    <a:pt x="4537" y="4669"/>
                  </a:lnTo>
                  <a:cubicBezTo>
                    <a:pt x="4879" y="4889"/>
                    <a:pt x="5275" y="5088"/>
                    <a:pt x="5675" y="5088"/>
                  </a:cubicBezTo>
                  <a:cubicBezTo>
                    <a:pt x="5757" y="5088"/>
                    <a:pt x="5839" y="5080"/>
                    <a:pt x="5921" y="5061"/>
                  </a:cubicBezTo>
                  <a:cubicBezTo>
                    <a:pt x="6402" y="4944"/>
                    <a:pt x="6805" y="4394"/>
                    <a:pt x="6638" y="3893"/>
                  </a:cubicBezTo>
                  <a:cubicBezTo>
                    <a:pt x="6500" y="3461"/>
                    <a:pt x="5970" y="3314"/>
                    <a:pt x="5558" y="3235"/>
                  </a:cubicBezTo>
                  <a:cubicBezTo>
                    <a:pt x="5872" y="3156"/>
                    <a:pt x="6186" y="3039"/>
                    <a:pt x="6422" y="2832"/>
                  </a:cubicBezTo>
                  <a:cubicBezTo>
                    <a:pt x="6805" y="2479"/>
                    <a:pt x="6599" y="2008"/>
                    <a:pt x="6245" y="1723"/>
                  </a:cubicBezTo>
                  <a:cubicBezTo>
                    <a:pt x="6063" y="1579"/>
                    <a:pt x="5858" y="1521"/>
                    <a:pt x="5649" y="1521"/>
                  </a:cubicBezTo>
                  <a:cubicBezTo>
                    <a:pt x="5373" y="1521"/>
                    <a:pt x="5091" y="1622"/>
                    <a:pt x="4851" y="1762"/>
                  </a:cubicBezTo>
                  <a:cubicBezTo>
                    <a:pt x="5037" y="1409"/>
                    <a:pt x="5204" y="977"/>
                    <a:pt x="5106" y="584"/>
                  </a:cubicBezTo>
                  <a:cubicBezTo>
                    <a:pt x="5016" y="206"/>
                    <a:pt x="4617" y="0"/>
                    <a:pt x="4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8" name="Google Shape;4148;p21"/>
            <p:cNvSpPr/>
            <p:nvPr/>
          </p:nvSpPr>
          <p:spPr>
            <a:xfrm>
              <a:off x="6707300" y="4512589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19" y="287"/>
                  </a:moveTo>
                  <a:cubicBezTo>
                    <a:pt x="3349" y="287"/>
                    <a:pt x="3587" y="400"/>
                    <a:pt x="3702" y="592"/>
                  </a:cubicBezTo>
                  <a:cubicBezTo>
                    <a:pt x="3898" y="916"/>
                    <a:pt x="3898" y="1367"/>
                    <a:pt x="3879" y="1731"/>
                  </a:cubicBezTo>
                  <a:cubicBezTo>
                    <a:pt x="3859" y="2006"/>
                    <a:pt x="3830" y="2281"/>
                    <a:pt x="3761" y="2546"/>
                  </a:cubicBezTo>
                  <a:cubicBezTo>
                    <a:pt x="3740" y="2634"/>
                    <a:pt x="3803" y="2666"/>
                    <a:pt x="3887" y="2666"/>
                  </a:cubicBezTo>
                  <a:cubicBezTo>
                    <a:pt x="4000" y="2666"/>
                    <a:pt x="4149" y="2608"/>
                    <a:pt x="4183" y="2546"/>
                  </a:cubicBezTo>
                  <a:cubicBezTo>
                    <a:pt x="4370" y="2222"/>
                    <a:pt x="4596" y="1898"/>
                    <a:pt x="4880" y="1652"/>
                  </a:cubicBezTo>
                  <a:cubicBezTo>
                    <a:pt x="5022" y="1527"/>
                    <a:pt x="5195" y="1401"/>
                    <a:pt x="5389" y="1401"/>
                  </a:cubicBezTo>
                  <a:cubicBezTo>
                    <a:pt x="5437" y="1401"/>
                    <a:pt x="5487" y="1409"/>
                    <a:pt x="5538" y="1426"/>
                  </a:cubicBezTo>
                  <a:cubicBezTo>
                    <a:pt x="5774" y="1505"/>
                    <a:pt x="6039" y="1809"/>
                    <a:pt x="6068" y="2074"/>
                  </a:cubicBezTo>
                  <a:cubicBezTo>
                    <a:pt x="6157" y="2742"/>
                    <a:pt x="4772" y="2860"/>
                    <a:pt x="4321" y="2899"/>
                  </a:cubicBezTo>
                  <a:cubicBezTo>
                    <a:pt x="4103" y="2928"/>
                    <a:pt x="3985" y="3185"/>
                    <a:pt x="4251" y="3185"/>
                  </a:cubicBezTo>
                  <a:cubicBezTo>
                    <a:pt x="4261" y="3185"/>
                    <a:pt x="4271" y="3185"/>
                    <a:pt x="4281" y="3184"/>
                  </a:cubicBezTo>
                  <a:cubicBezTo>
                    <a:pt x="4380" y="3174"/>
                    <a:pt x="4488" y="3164"/>
                    <a:pt x="4605" y="3155"/>
                  </a:cubicBezTo>
                  <a:cubicBezTo>
                    <a:pt x="4717" y="3146"/>
                    <a:pt x="4841" y="3140"/>
                    <a:pt x="4969" y="3140"/>
                  </a:cubicBezTo>
                  <a:cubicBezTo>
                    <a:pt x="5548" y="3140"/>
                    <a:pt x="6209" y="3262"/>
                    <a:pt x="6226" y="3793"/>
                  </a:cubicBezTo>
                  <a:cubicBezTo>
                    <a:pt x="6235" y="3979"/>
                    <a:pt x="6147" y="4303"/>
                    <a:pt x="5931" y="4343"/>
                  </a:cubicBezTo>
                  <a:cubicBezTo>
                    <a:pt x="5911" y="4346"/>
                    <a:pt x="5890" y="4348"/>
                    <a:pt x="5869" y="4348"/>
                  </a:cubicBezTo>
                  <a:cubicBezTo>
                    <a:pt x="5663" y="4348"/>
                    <a:pt x="5415" y="4185"/>
                    <a:pt x="5263" y="4087"/>
                  </a:cubicBezTo>
                  <a:cubicBezTo>
                    <a:pt x="4949" y="3901"/>
                    <a:pt x="4655" y="3665"/>
                    <a:pt x="4399" y="3410"/>
                  </a:cubicBezTo>
                  <a:cubicBezTo>
                    <a:pt x="4371" y="3381"/>
                    <a:pt x="4324" y="3369"/>
                    <a:pt x="4273" y="3369"/>
                  </a:cubicBezTo>
                  <a:cubicBezTo>
                    <a:pt x="4165" y="3369"/>
                    <a:pt x="4033" y="3422"/>
                    <a:pt x="3987" y="3488"/>
                  </a:cubicBezTo>
                  <a:cubicBezTo>
                    <a:pt x="3967" y="3518"/>
                    <a:pt x="3967" y="3557"/>
                    <a:pt x="4006" y="3596"/>
                  </a:cubicBezTo>
                  <a:cubicBezTo>
                    <a:pt x="4203" y="3793"/>
                    <a:pt x="4389" y="4009"/>
                    <a:pt x="4556" y="4235"/>
                  </a:cubicBezTo>
                  <a:cubicBezTo>
                    <a:pt x="4713" y="4460"/>
                    <a:pt x="5145" y="5050"/>
                    <a:pt x="4851" y="5305"/>
                  </a:cubicBezTo>
                  <a:cubicBezTo>
                    <a:pt x="4766" y="5380"/>
                    <a:pt x="4630" y="5412"/>
                    <a:pt x="4492" y="5412"/>
                  </a:cubicBezTo>
                  <a:cubicBezTo>
                    <a:pt x="4359" y="5412"/>
                    <a:pt x="4226" y="5382"/>
                    <a:pt x="4134" y="5334"/>
                  </a:cubicBezTo>
                  <a:cubicBezTo>
                    <a:pt x="3957" y="5236"/>
                    <a:pt x="3869" y="5059"/>
                    <a:pt x="3820" y="4863"/>
                  </a:cubicBezTo>
                  <a:cubicBezTo>
                    <a:pt x="3790" y="4745"/>
                    <a:pt x="3781" y="4618"/>
                    <a:pt x="3781" y="4490"/>
                  </a:cubicBezTo>
                  <a:cubicBezTo>
                    <a:pt x="3800" y="4362"/>
                    <a:pt x="3820" y="4225"/>
                    <a:pt x="3830" y="4097"/>
                  </a:cubicBezTo>
                  <a:cubicBezTo>
                    <a:pt x="3834" y="4006"/>
                    <a:pt x="3763" y="3969"/>
                    <a:pt x="3677" y="3969"/>
                  </a:cubicBezTo>
                  <a:cubicBezTo>
                    <a:pt x="3559" y="3969"/>
                    <a:pt x="3411" y="4040"/>
                    <a:pt x="3388" y="4136"/>
                  </a:cubicBezTo>
                  <a:cubicBezTo>
                    <a:pt x="3358" y="4274"/>
                    <a:pt x="3349" y="4421"/>
                    <a:pt x="3349" y="4559"/>
                  </a:cubicBezTo>
                  <a:cubicBezTo>
                    <a:pt x="3268" y="5099"/>
                    <a:pt x="3068" y="5844"/>
                    <a:pt x="2646" y="5844"/>
                  </a:cubicBezTo>
                  <a:cubicBezTo>
                    <a:pt x="2554" y="5844"/>
                    <a:pt x="2452" y="5808"/>
                    <a:pt x="2337" y="5727"/>
                  </a:cubicBezTo>
                  <a:cubicBezTo>
                    <a:pt x="1650" y="5236"/>
                    <a:pt x="2593" y="3930"/>
                    <a:pt x="2936" y="3488"/>
                  </a:cubicBezTo>
                  <a:cubicBezTo>
                    <a:pt x="3037" y="3363"/>
                    <a:pt x="2925" y="3300"/>
                    <a:pt x="2798" y="3300"/>
                  </a:cubicBezTo>
                  <a:cubicBezTo>
                    <a:pt x="2715" y="3300"/>
                    <a:pt x="2625" y="3326"/>
                    <a:pt x="2583" y="3380"/>
                  </a:cubicBezTo>
                  <a:cubicBezTo>
                    <a:pt x="2357" y="3665"/>
                    <a:pt x="2092" y="3930"/>
                    <a:pt x="1787" y="4127"/>
                  </a:cubicBezTo>
                  <a:cubicBezTo>
                    <a:pt x="1631" y="4231"/>
                    <a:pt x="1451" y="4324"/>
                    <a:pt x="1271" y="4324"/>
                  </a:cubicBezTo>
                  <a:cubicBezTo>
                    <a:pt x="1214" y="4324"/>
                    <a:pt x="1157" y="4315"/>
                    <a:pt x="1100" y="4294"/>
                  </a:cubicBezTo>
                  <a:cubicBezTo>
                    <a:pt x="884" y="4205"/>
                    <a:pt x="589" y="3891"/>
                    <a:pt x="599" y="3645"/>
                  </a:cubicBezTo>
                  <a:cubicBezTo>
                    <a:pt x="619" y="3243"/>
                    <a:pt x="1375" y="3135"/>
                    <a:pt x="1660" y="3076"/>
                  </a:cubicBezTo>
                  <a:cubicBezTo>
                    <a:pt x="1974" y="3007"/>
                    <a:pt x="2298" y="2968"/>
                    <a:pt x="2612" y="2948"/>
                  </a:cubicBezTo>
                  <a:cubicBezTo>
                    <a:pt x="2844" y="2939"/>
                    <a:pt x="2952" y="2663"/>
                    <a:pt x="2676" y="2663"/>
                  </a:cubicBezTo>
                  <a:cubicBezTo>
                    <a:pt x="2671" y="2663"/>
                    <a:pt x="2666" y="2663"/>
                    <a:pt x="2661" y="2664"/>
                  </a:cubicBezTo>
                  <a:cubicBezTo>
                    <a:pt x="2489" y="2678"/>
                    <a:pt x="2290" y="2691"/>
                    <a:pt x="2084" y="2691"/>
                  </a:cubicBezTo>
                  <a:cubicBezTo>
                    <a:pt x="1598" y="2691"/>
                    <a:pt x="1071" y="2619"/>
                    <a:pt x="747" y="2330"/>
                  </a:cubicBezTo>
                  <a:cubicBezTo>
                    <a:pt x="481" y="2084"/>
                    <a:pt x="540" y="1466"/>
                    <a:pt x="923" y="1348"/>
                  </a:cubicBezTo>
                  <a:cubicBezTo>
                    <a:pt x="974" y="1331"/>
                    <a:pt x="1027" y="1323"/>
                    <a:pt x="1082" y="1323"/>
                  </a:cubicBezTo>
                  <a:cubicBezTo>
                    <a:pt x="1445" y="1323"/>
                    <a:pt x="1885" y="1651"/>
                    <a:pt x="2141" y="1839"/>
                  </a:cubicBezTo>
                  <a:cubicBezTo>
                    <a:pt x="2426" y="2035"/>
                    <a:pt x="2701" y="2271"/>
                    <a:pt x="2946" y="2516"/>
                  </a:cubicBezTo>
                  <a:cubicBezTo>
                    <a:pt x="2976" y="2546"/>
                    <a:pt x="3025" y="2559"/>
                    <a:pt x="3079" y="2559"/>
                  </a:cubicBezTo>
                  <a:cubicBezTo>
                    <a:pt x="3238" y="2559"/>
                    <a:pt x="3441" y="2449"/>
                    <a:pt x="3339" y="2340"/>
                  </a:cubicBezTo>
                  <a:cubicBezTo>
                    <a:pt x="3162" y="2133"/>
                    <a:pt x="3005" y="1908"/>
                    <a:pt x="2867" y="1672"/>
                  </a:cubicBezTo>
                  <a:cubicBezTo>
                    <a:pt x="2691" y="1377"/>
                    <a:pt x="2416" y="847"/>
                    <a:pt x="2651" y="513"/>
                  </a:cubicBezTo>
                  <a:cubicBezTo>
                    <a:pt x="2760" y="357"/>
                    <a:pt x="2937" y="287"/>
                    <a:pt x="3119" y="287"/>
                  </a:cubicBezTo>
                  <a:close/>
                  <a:moveTo>
                    <a:pt x="3298" y="0"/>
                  </a:moveTo>
                  <a:cubicBezTo>
                    <a:pt x="3036" y="0"/>
                    <a:pt x="2766" y="78"/>
                    <a:pt x="2553" y="199"/>
                  </a:cubicBezTo>
                  <a:cubicBezTo>
                    <a:pt x="2082" y="464"/>
                    <a:pt x="2062" y="965"/>
                    <a:pt x="2249" y="1426"/>
                  </a:cubicBezTo>
                  <a:cubicBezTo>
                    <a:pt x="2259" y="1436"/>
                    <a:pt x="2269" y="1446"/>
                    <a:pt x="2269" y="1466"/>
                  </a:cubicBezTo>
                  <a:cubicBezTo>
                    <a:pt x="1937" y="1247"/>
                    <a:pt x="1539" y="1043"/>
                    <a:pt x="1141" y="1043"/>
                  </a:cubicBezTo>
                  <a:cubicBezTo>
                    <a:pt x="1055" y="1043"/>
                    <a:pt x="969" y="1052"/>
                    <a:pt x="884" y="1073"/>
                  </a:cubicBezTo>
                  <a:cubicBezTo>
                    <a:pt x="413" y="1181"/>
                    <a:pt x="10" y="1741"/>
                    <a:pt x="167" y="2232"/>
                  </a:cubicBezTo>
                  <a:cubicBezTo>
                    <a:pt x="305" y="2664"/>
                    <a:pt x="835" y="2821"/>
                    <a:pt x="1247" y="2889"/>
                  </a:cubicBezTo>
                  <a:cubicBezTo>
                    <a:pt x="933" y="2968"/>
                    <a:pt x="619" y="3086"/>
                    <a:pt x="383" y="3292"/>
                  </a:cubicBezTo>
                  <a:cubicBezTo>
                    <a:pt x="0" y="3645"/>
                    <a:pt x="207" y="4117"/>
                    <a:pt x="570" y="4411"/>
                  </a:cubicBezTo>
                  <a:cubicBezTo>
                    <a:pt x="745" y="4549"/>
                    <a:pt x="946" y="4605"/>
                    <a:pt x="1151" y="4605"/>
                  </a:cubicBezTo>
                  <a:cubicBezTo>
                    <a:pt x="1429" y="4605"/>
                    <a:pt x="1716" y="4503"/>
                    <a:pt x="1964" y="4362"/>
                  </a:cubicBezTo>
                  <a:lnTo>
                    <a:pt x="1964" y="4362"/>
                  </a:lnTo>
                  <a:cubicBezTo>
                    <a:pt x="1778" y="4726"/>
                    <a:pt x="1601" y="5158"/>
                    <a:pt x="1699" y="5541"/>
                  </a:cubicBezTo>
                  <a:cubicBezTo>
                    <a:pt x="1797" y="5924"/>
                    <a:pt x="2187" y="6125"/>
                    <a:pt x="2564" y="6125"/>
                  </a:cubicBezTo>
                  <a:cubicBezTo>
                    <a:pt x="2641" y="6125"/>
                    <a:pt x="2716" y="6117"/>
                    <a:pt x="2789" y="6100"/>
                  </a:cubicBezTo>
                  <a:cubicBezTo>
                    <a:pt x="3182" y="6012"/>
                    <a:pt x="3417" y="5688"/>
                    <a:pt x="3565" y="5334"/>
                  </a:cubicBezTo>
                  <a:cubicBezTo>
                    <a:pt x="3682" y="5501"/>
                    <a:pt x="3859" y="5619"/>
                    <a:pt x="4105" y="5668"/>
                  </a:cubicBezTo>
                  <a:cubicBezTo>
                    <a:pt x="4184" y="5682"/>
                    <a:pt x="4274" y="5690"/>
                    <a:pt x="4369" y="5690"/>
                  </a:cubicBezTo>
                  <a:cubicBezTo>
                    <a:pt x="4730" y="5690"/>
                    <a:pt x="5159" y="5575"/>
                    <a:pt x="5322" y="5256"/>
                  </a:cubicBezTo>
                  <a:cubicBezTo>
                    <a:pt x="5440" y="5020"/>
                    <a:pt x="5361" y="4745"/>
                    <a:pt x="5234" y="4510"/>
                  </a:cubicBezTo>
                  <a:lnTo>
                    <a:pt x="5234" y="4510"/>
                  </a:lnTo>
                  <a:cubicBezTo>
                    <a:pt x="5424" y="4587"/>
                    <a:pt x="5615" y="4635"/>
                    <a:pt x="5801" y="4635"/>
                  </a:cubicBezTo>
                  <a:cubicBezTo>
                    <a:pt x="5922" y="4635"/>
                    <a:pt x="6041" y="4615"/>
                    <a:pt x="6157" y="4568"/>
                  </a:cubicBezTo>
                  <a:cubicBezTo>
                    <a:pt x="6569" y="4392"/>
                    <a:pt x="6805" y="3803"/>
                    <a:pt x="6579" y="3400"/>
                  </a:cubicBezTo>
                  <a:cubicBezTo>
                    <a:pt x="6402" y="3086"/>
                    <a:pt x="6019" y="2968"/>
                    <a:pt x="5666" y="2919"/>
                  </a:cubicBezTo>
                  <a:cubicBezTo>
                    <a:pt x="5951" y="2811"/>
                    <a:pt x="6196" y="2654"/>
                    <a:pt x="6373" y="2438"/>
                  </a:cubicBezTo>
                  <a:cubicBezTo>
                    <a:pt x="6687" y="2035"/>
                    <a:pt x="6392" y="1534"/>
                    <a:pt x="6029" y="1279"/>
                  </a:cubicBezTo>
                  <a:cubicBezTo>
                    <a:pt x="5864" y="1160"/>
                    <a:pt x="5685" y="1109"/>
                    <a:pt x="5505" y="1109"/>
                  </a:cubicBezTo>
                  <a:cubicBezTo>
                    <a:pt x="5183" y="1109"/>
                    <a:pt x="4858" y="1271"/>
                    <a:pt x="4605" y="1485"/>
                  </a:cubicBezTo>
                  <a:cubicBezTo>
                    <a:pt x="4507" y="1564"/>
                    <a:pt x="4419" y="1652"/>
                    <a:pt x="4330" y="1750"/>
                  </a:cubicBezTo>
                  <a:cubicBezTo>
                    <a:pt x="4380" y="1220"/>
                    <a:pt x="4330" y="651"/>
                    <a:pt x="4016" y="287"/>
                  </a:cubicBezTo>
                  <a:cubicBezTo>
                    <a:pt x="3832" y="83"/>
                    <a:pt x="3569" y="0"/>
                    <a:pt x="3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9" name="Google Shape;4149;p21"/>
            <p:cNvSpPr/>
            <p:nvPr/>
          </p:nvSpPr>
          <p:spPr>
            <a:xfrm>
              <a:off x="7046901" y="4521103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4157" y="290"/>
                  </a:moveTo>
                  <a:cubicBezTo>
                    <a:pt x="4249" y="290"/>
                    <a:pt x="4353" y="326"/>
                    <a:pt x="4468" y="407"/>
                  </a:cubicBezTo>
                  <a:cubicBezTo>
                    <a:pt x="5146" y="888"/>
                    <a:pt x="4213" y="2194"/>
                    <a:pt x="3869" y="2636"/>
                  </a:cubicBezTo>
                  <a:cubicBezTo>
                    <a:pt x="3769" y="2765"/>
                    <a:pt x="3877" y="2828"/>
                    <a:pt x="4002" y="2828"/>
                  </a:cubicBezTo>
                  <a:cubicBezTo>
                    <a:pt x="4087" y="2828"/>
                    <a:pt x="4179" y="2799"/>
                    <a:pt x="4223" y="2744"/>
                  </a:cubicBezTo>
                  <a:cubicBezTo>
                    <a:pt x="4439" y="2459"/>
                    <a:pt x="4714" y="2194"/>
                    <a:pt x="5018" y="1998"/>
                  </a:cubicBezTo>
                  <a:cubicBezTo>
                    <a:pt x="5166" y="1902"/>
                    <a:pt x="5347" y="1806"/>
                    <a:pt x="5527" y="1806"/>
                  </a:cubicBezTo>
                  <a:cubicBezTo>
                    <a:pt x="5587" y="1806"/>
                    <a:pt x="5647" y="1816"/>
                    <a:pt x="5705" y="1841"/>
                  </a:cubicBezTo>
                  <a:cubicBezTo>
                    <a:pt x="5921" y="1919"/>
                    <a:pt x="6216" y="2233"/>
                    <a:pt x="6206" y="2479"/>
                  </a:cubicBezTo>
                  <a:cubicBezTo>
                    <a:pt x="6186" y="2882"/>
                    <a:pt x="5430" y="2999"/>
                    <a:pt x="5146" y="3058"/>
                  </a:cubicBezTo>
                  <a:cubicBezTo>
                    <a:pt x="4831" y="3117"/>
                    <a:pt x="4507" y="3156"/>
                    <a:pt x="4193" y="3176"/>
                  </a:cubicBezTo>
                  <a:cubicBezTo>
                    <a:pt x="3965" y="3195"/>
                    <a:pt x="3857" y="3462"/>
                    <a:pt x="4116" y="3462"/>
                  </a:cubicBezTo>
                  <a:cubicBezTo>
                    <a:pt x="4125" y="3462"/>
                    <a:pt x="4134" y="3462"/>
                    <a:pt x="4144" y="3461"/>
                  </a:cubicBezTo>
                  <a:cubicBezTo>
                    <a:pt x="4307" y="3447"/>
                    <a:pt x="4496" y="3435"/>
                    <a:pt x="4693" y="3435"/>
                  </a:cubicBezTo>
                  <a:cubicBezTo>
                    <a:pt x="5185" y="3435"/>
                    <a:pt x="5729" y="3507"/>
                    <a:pt x="6059" y="3795"/>
                  </a:cubicBezTo>
                  <a:cubicBezTo>
                    <a:pt x="6324" y="4040"/>
                    <a:pt x="6265" y="4669"/>
                    <a:pt x="5882" y="4786"/>
                  </a:cubicBezTo>
                  <a:cubicBezTo>
                    <a:pt x="5835" y="4801"/>
                    <a:pt x="5785" y="4808"/>
                    <a:pt x="5733" y="4808"/>
                  </a:cubicBezTo>
                  <a:cubicBezTo>
                    <a:pt x="5369" y="4808"/>
                    <a:pt x="4923" y="4476"/>
                    <a:pt x="4664" y="4295"/>
                  </a:cubicBezTo>
                  <a:cubicBezTo>
                    <a:pt x="4380" y="4089"/>
                    <a:pt x="4105" y="3863"/>
                    <a:pt x="3859" y="3608"/>
                  </a:cubicBezTo>
                  <a:cubicBezTo>
                    <a:pt x="3830" y="3578"/>
                    <a:pt x="3781" y="3565"/>
                    <a:pt x="3727" y="3565"/>
                  </a:cubicBezTo>
                  <a:cubicBezTo>
                    <a:pt x="3567" y="3565"/>
                    <a:pt x="3361" y="3677"/>
                    <a:pt x="3457" y="3795"/>
                  </a:cubicBezTo>
                  <a:cubicBezTo>
                    <a:pt x="3643" y="4001"/>
                    <a:pt x="3800" y="4227"/>
                    <a:pt x="3938" y="4453"/>
                  </a:cubicBezTo>
                  <a:cubicBezTo>
                    <a:pt x="4115" y="4757"/>
                    <a:pt x="4390" y="5277"/>
                    <a:pt x="4154" y="5611"/>
                  </a:cubicBezTo>
                  <a:cubicBezTo>
                    <a:pt x="4044" y="5769"/>
                    <a:pt x="3863" y="5841"/>
                    <a:pt x="3678" y="5841"/>
                  </a:cubicBezTo>
                  <a:cubicBezTo>
                    <a:pt x="3451" y="5841"/>
                    <a:pt x="3217" y="5732"/>
                    <a:pt x="3103" y="5542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76" y="3844"/>
                    <a:pt x="3044" y="3579"/>
                  </a:cubicBezTo>
                  <a:cubicBezTo>
                    <a:pt x="3061" y="3491"/>
                    <a:pt x="2997" y="3458"/>
                    <a:pt x="2913" y="3458"/>
                  </a:cubicBezTo>
                  <a:cubicBezTo>
                    <a:pt x="2801" y="3458"/>
                    <a:pt x="2652" y="3517"/>
                    <a:pt x="2612" y="3579"/>
                  </a:cubicBezTo>
                  <a:cubicBezTo>
                    <a:pt x="2436" y="3913"/>
                    <a:pt x="2200" y="4227"/>
                    <a:pt x="1925" y="4472"/>
                  </a:cubicBezTo>
                  <a:cubicBezTo>
                    <a:pt x="1782" y="4599"/>
                    <a:pt x="1601" y="4732"/>
                    <a:pt x="1407" y="4732"/>
                  </a:cubicBezTo>
                  <a:cubicBezTo>
                    <a:pt x="1361" y="4732"/>
                    <a:pt x="1314" y="4725"/>
                    <a:pt x="1267" y="4708"/>
                  </a:cubicBezTo>
                  <a:cubicBezTo>
                    <a:pt x="1031" y="4619"/>
                    <a:pt x="766" y="4315"/>
                    <a:pt x="737" y="4060"/>
                  </a:cubicBezTo>
                  <a:cubicBezTo>
                    <a:pt x="649" y="3392"/>
                    <a:pt x="2033" y="3264"/>
                    <a:pt x="2475" y="3225"/>
                  </a:cubicBezTo>
                  <a:cubicBezTo>
                    <a:pt x="2693" y="3206"/>
                    <a:pt x="2820" y="2939"/>
                    <a:pt x="2553" y="2939"/>
                  </a:cubicBezTo>
                  <a:cubicBezTo>
                    <a:pt x="2544" y="2939"/>
                    <a:pt x="2534" y="2940"/>
                    <a:pt x="2524" y="2940"/>
                  </a:cubicBezTo>
                  <a:cubicBezTo>
                    <a:pt x="2426" y="2950"/>
                    <a:pt x="2318" y="2960"/>
                    <a:pt x="2200" y="2980"/>
                  </a:cubicBezTo>
                  <a:cubicBezTo>
                    <a:pt x="2094" y="2986"/>
                    <a:pt x="1977" y="2991"/>
                    <a:pt x="1858" y="2991"/>
                  </a:cubicBezTo>
                  <a:cubicBezTo>
                    <a:pt x="1270" y="2991"/>
                    <a:pt x="596" y="2878"/>
                    <a:pt x="580" y="2332"/>
                  </a:cubicBezTo>
                  <a:cubicBezTo>
                    <a:pt x="570" y="2145"/>
                    <a:pt x="649" y="1821"/>
                    <a:pt x="874" y="1782"/>
                  </a:cubicBezTo>
                  <a:cubicBezTo>
                    <a:pt x="894" y="1778"/>
                    <a:pt x="915" y="1776"/>
                    <a:pt x="936" y="1776"/>
                  </a:cubicBezTo>
                  <a:cubicBezTo>
                    <a:pt x="1142" y="1776"/>
                    <a:pt x="1391" y="1939"/>
                    <a:pt x="1542" y="2037"/>
                  </a:cubicBezTo>
                  <a:cubicBezTo>
                    <a:pt x="1856" y="2224"/>
                    <a:pt x="2141" y="2459"/>
                    <a:pt x="2406" y="2715"/>
                  </a:cubicBezTo>
                  <a:cubicBezTo>
                    <a:pt x="2435" y="2746"/>
                    <a:pt x="2481" y="2760"/>
                    <a:pt x="2533" y="2760"/>
                  </a:cubicBezTo>
                  <a:cubicBezTo>
                    <a:pt x="2641" y="2760"/>
                    <a:pt x="2772" y="2702"/>
                    <a:pt x="2819" y="2636"/>
                  </a:cubicBezTo>
                  <a:cubicBezTo>
                    <a:pt x="2838" y="2607"/>
                    <a:pt x="2838" y="2567"/>
                    <a:pt x="2799" y="253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6" y="747"/>
                    <a:pt x="2165" y="718"/>
                    <a:pt x="2297" y="718"/>
                  </a:cubicBezTo>
                  <a:cubicBezTo>
                    <a:pt x="2435" y="718"/>
                    <a:pt x="2576" y="750"/>
                    <a:pt x="2671" y="800"/>
                  </a:cubicBezTo>
                  <a:cubicBezTo>
                    <a:pt x="2848" y="888"/>
                    <a:pt x="2936" y="1075"/>
                    <a:pt x="2985" y="1261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5" y="1900"/>
                    <a:pt x="2976" y="2027"/>
                  </a:cubicBezTo>
                  <a:cubicBezTo>
                    <a:pt x="2972" y="2118"/>
                    <a:pt x="3042" y="2155"/>
                    <a:pt x="3128" y="2155"/>
                  </a:cubicBezTo>
                  <a:cubicBezTo>
                    <a:pt x="3247" y="2155"/>
                    <a:pt x="3395" y="2085"/>
                    <a:pt x="3417" y="1988"/>
                  </a:cubicBezTo>
                  <a:cubicBezTo>
                    <a:pt x="3447" y="1851"/>
                    <a:pt x="3457" y="1713"/>
                    <a:pt x="3457" y="1566"/>
                  </a:cubicBezTo>
                  <a:cubicBezTo>
                    <a:pt x="3537" y="1027"/>
                    <a:pt x="3736" y="290"/>
                    <a:pt x="4157" y="290"/>
                  </a:cubicBezTo>
                  <a:close/>
                  <a:moveTo>
                    <a:pt x="4232" y="0"/>
                  </a:moveTo>
                  <a:cubicBezTo>
                    <a:pt x="4158" y="0"/>
                    <a:pt x="4086" y="8"/>
                    <a:pt x="4016" y="24"/>
                  </a:cubicBezTo>
                  <a:cubicBezTo>
                    <a:pt x="3624" y="113"/>
                    <a:pt x="3388" y="437"/>
                    <a:pt x="3241" y="790"/>
                  </a:cubicBezTo>
                  <a:cubicBezTo>
                    <a:pt x="3123" y="633"/>
                    <a:pt x="2946" y="505"/>
                    <a:pt x="2701" y="456"/>
                  </a:cubicBezTo>
                  <a:cubicBezTo>
                    <a:pt x="2619" y="442"/>
                    <a:pt x="2528" y="434"/>
                    <a:pt x="2432" y="434"/>
                  </a:cubicBezTo>
                  <a:cubicBezTo>
                    <a:pt x="2066" y="434"/>
                    <a:pt x="1639" y="550"/>
                    <a:pt x="1483" y="869"/>
                  </a:cubicBezTo>
                  <a:cubicBezTo>
                    <a:pt x="1365" y="1104"/>
                    <a:pt x="1444" y="1379"/>
                    <a:pt x="1572" y="1615"/>
                  </a:cubicBezTo>
                  <a:cubicBezTo>
                    <a:pt x="1385" y="1539"/>
                    <a:pt x="1199" y="1491"/>
                    <a:pt x="1017" y="1491"/>
                  </a:cubicBezTo>
                  <a:cubicBezTo>
                    <a:pt x="892" y="1491"/>
                    <a:pt x="768" y="1514"/>
                    <a:pt x="649" y="1566"/>
                  </a:cubicBezTo>
                  <a:cubicBezTo>
                    <a:pt x="236" y="1733"/>
                    <a:pt x="1" y="2322"/>
                    <a:pt x="226" y="2724"/>
                  </a:cubicBezTo>
                  <a:cubicBezTo>
                    <a:pt x="403" y="3039"/>
                    <a:pt x="786" y="3156"/>
                    <a:pt x="1140" y="3215"/>
                  </a:cubicBezTo>
                  <a:cubicBezTo>
                    <a:pt x="855" y="3323"/>
                    <a:pt x="599" y="3471"/>
                    <a:pt x="433" y="3687"/>
                  </a:cubicBezTo>
                  <a:cubicBezTo>
                    <a:pt x="118" y="4089"/>
                    <a:pt x="413" y="4600"/>
                    <a:pt x="776" y="4855"/>
                  </a:cubicBezTo>
                  <a:cubicBezTo>
                    <a:pt x="939" y="4969"/>
                    <a:pt x="1115" y="5018"/>
                    <a:pt x="1292" y="5018"/>
                  </a:cubicBezTo>
                  <a:cubicBezTo>
                    <a:pt x="1618" y="5018"/>
                    <a:pt x="1946" y="4855"/>
                    <a:pt x="2200" y="4639"/>
                  </a:cubicBezTo>
                  <a:cubicBezTo>
                    <a:pt x="2298" y="4561"/>
                    <a:pt x="2387" y="4472"/>
                    <a:pt x="2475" y="4374"/>
                  </a:cubicBezTo>
                  <a:lnTo>
                    <a:pt x="2475" y="4374"/>
                  </a:lnTo>
                  <a:cubicBezTo>
                    <a:pt x="2426" y="4904"/>
                    <a:pt x="2465" y="5474"/>
                    <a:pt x="2789" y="5837"/>
                  </a:cubicBezTo>
                  <a:cubicBezTo>
                    <a:pt x="2970" y="6043"/>
                    <a:pt x="3236" y="6126"/>
                    <a:pt x="3510" y="6126"/>
                  </a:cubicBezTo>
                  <a:cubicBezTo>
                    <a:pt x="3772" y="6126"/>
                    <a:pt x="4041" y="6050"/>
                    <a:pt x="4252" y="5935"/>
                  </a:cubicBezTo>
                  <a:cubicBezTo>
                    <a:pt x="4723" y="5660"/>
                    <a:pt x="4743" y="5160"/>
                    <a:pt x="4556" y="4708"/>
                  </a:cubicBezTo>
                  <a:cubicBezTo>
                    <a:pt x="4547" y="4688"/>
                    <a:pt x="4537" y="4678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66" y="5088"/>
                    <a:pt x="5665" y="5088"/>
                  </a:cubicBezTo>
                  <a:cubicBezTo>
                    <a:pt x="5747" y="5088"/>
                    <a:pt x="5830" y="5080"/>
                    <a:pt x="5911" y="5061"/>
                  </a:cubicBezTo>
                  <a:cubicBezTo>
                    <a:pt x="6393" y="4944"/>
                    <a:pt x="6795" y="4394"/>
                    <a:pt x="6638" y="3893"/>
                  </a:cubicBezTo>
                  <a:cubicBezTo>
                    <a:pt x="6501" y="3461"/>
                    <a:pt x="5961" y="3314"/>
                    <a:pt x="5548" y="3235"/>
                  </a:cubicBezTo>
                  <a:cubicBezTo>
                    <a:pt x="5872" y="3156"/>
                    <a:pt x="6186" y="3039"/>
                    <a:pt x="6412" y="2832"/>
                  </a:cubicBezTo>
                  <a:cubicBezTo>
                    <a:pt x="6795" y="2479"/>
                    <a:pt x="6599" y="2008"/>
                    <a:pt x="6236" y="1723"/>
                  </a:cubicBezTo>
                  <a:cubicBezTo>
                    <a:pt x="6054" y="1579"/>
                    <a:pt x="5850" y="1521"/>
                    <a:pt x="5642" y="1521"/>
                  </a:cubicBezTo>
                  <a:cubicBezTo>
                    <a:pt x="5368" y="1521"/>
                    <a:pt x="5087" y="1622"/>
                    <a:pt x="4841" y="1762"/>
                  </a:cubicBezTo>
                  <a:cubicBezTo>
                    <a:pt x="5028" y="1409"/>
                    <a:pt x="5195" y="977"/>
                    <a:pt x="5097" y="584"/>
                  </a:cubicBezTo>
                  <a:cubicBezTo>
                    <a:pt x="5006" y="206"/>
                    <a:pt x="4607" y="0"/>
                    <a:pt x="4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0" name="Google Shape;4150;p21"/>
            <p:cNvSpPr/>
            <p:nvPr/>
          </p:nvSpPr>
          <p:spPr>
            <a:xfrm>
              <a:off x="7386813" y="4512589"/>
              <a:ext cx="211950" cy="191023"/>
            </a:xfrm>
            <a:custGeom>
              <a:avLst/>
              <a:gdLst/>
              <a:ahLst/>
              <a:cxnLst/>
              <a:rect l="l" t="t" r="r" b="b"/>
              <a:pathLst>
                <a:path w="6796" h="6125" extrusionOk="0">
                  <a:moveTo>
                    <a:pt x="3109" y="287"/>
                  </a:moveTo>
                  <a:cubicBezTo>
                    <a:pt x="3339" y="287"/>
                    <a:pt x="3577" y="400"/>
                    <a:pt x="3692" y="592"/>
                  </a:cubicBezTo>
                  <a:cubicBezTo>
                    <a:pt x="3899" y="916"/>
                    <a:pt x="3899" y="1367"/>
                    <a:pt x="386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6"/>
                    <a:pt x="3887" y="2666"/>
                  </a:cubicBezTo>
                  <a:cubicBezTo>
                    <a:pt x="4000" y="2666"/>
                    <a:pt x="4150" y="2608"/>
                    <a:pt x="4183" y="2546"/>
                  </a:cubicBezTo>
                  <a:cubicBezTo>
                    <a:pt x="4360" y="2222"/>
                    <a:pt x="4596" y="1898"/>
                    <a:pt x="4871" y="1652"/>
                  </a:cubicBezTo>
                  <a:cubicBezTo>
                    <a:pt x="5020" y="1527"/>
                    <a:pt x="5194" y="1401"/>
                    <a:pt x="5384" y="1401"/>
                  </a:cubicBezTo>
                  <a:cubicBezTo>
                    <a:pt x="5431" y="1401"/>
                    <a:pt x="5479" y="1409"/>
                    <a:pt x="5529" y="1426"/>
                  </a:cubicBezTo>
                  <a:cubicBezTo>
                    <a:pt x="5764" y="1505"/>
                    <a:pt x="6029" y="1809"/>
                    <a:pt x="6059" y="2074"/>
                  </a:cubicBezTo>
                  <a:cubicBezTo>
                    <a:pt x="6147" y="2742"/>
                    <a:pt x="4763" y="2860"/>
                    <a:pt x="4321" y="2899"/>
                  </a:cubicBezTo>
                  <a:cubicBezTo>
                    <a:pt x="4103" y="2928"/>
                    <a:pt x="3976" y="3185"/>
                    <a:pt x="4242" y="3185"/>
                  </a:cubicBezTo>
                  <a:cubicBezTo>
                    <a:pt x="4251" y="3185"/>
                    <a:pt x="4261" y="3185"/>
                    <a:pt x="4272" y="3184"/>
                  </a:cubicBezTo>
                  <a:cubicBezTo>
                    <a:pt x="4370" y="3174"/>
                    <a:pt x="4478" y="3164"/>
                    <a:pt x="4596" y="3155"/>
                  </a:cubicBezTo>
                  <a:cubicBezTo>
                    <a:pt x="4710" y="3146"/>
                    <a:pt x="4835" y="3140"/>
                    <a:pt x="4963" y="3140"/>
                  </a:cubicBezTo>
                  <a:cubicBezTo>
                    <a:pt x="5545" y="3140"/>
                    <a:pt x="6200" y="3262"/>
                    <a:pt x="6216" y="3793"/>
                  </a:cubicBezTo>
                  <a:cubicBezTo>
                    <a:pt x="6226" y="3979"/>
                    <a:pt x="6147" y="4303"/>
                    <a:pt x="5921" y="4343"/>
                  </a:cubicBezTo>
                  <a:cubicBezTo>
                    <a:pt x="5901" y="4346"/>
                    <a:pt x="5881" y="4348"/>
                    <a:pt x="5860" y="4348"/>
                  </a:cubicBezTo>
                  <a:cubicBezTo>
                    <a:pt x="5653" y="4348"/>
                    <a:pt x="5405" y="4185"/>
                    <a:pt x="5254" y="4087"/>
                  </a:cubicBezTo>
                  <a:cubicBezTo>
                    <a:pt x="4939" y="3901"/>
                    <a:pt x="4655" y="3665"/>
                    <a:pt x="4390" y="3410"/>
                  </a:cubicBezTo>
                  <a:cubicBezTo>
                    <a:pt x="4361" y="3381"/>
                    <a:pt x="4315" y="3369"/>
                    <a:pt x="4263" y="3369"/>
                  </a:cubicBezTo>
                  <a:cubicBezTo>
                    <a:pt x="4155" y="3369"/>
                    <a:pt x="4024" y="3422"/>
                    <a:pt x="3977" y="3488"/>
                  </a:cubicBezTo>
                  <a:cubicBezTo>
                    <a:pt x="3958" y="3518"/>
                    <a:pt x="3958" y="3557"/>
                    <a:pt x="3997" y="3596"/>
                  </a:cubicBezTo>
                  <a:cubicBezTo>
                    <a:pt x="4193" y="3793"/>
                    <a:pt x="4380" y="4009"/>
                    <a:pt x="4547" y="4235"/>
                  </a:cubicBezTo>
                  <a:cubicBezTo>
                    <a:pt x="4704" y="4460"/>
                    <a:pt x="5136" y="5050"/>
                    <a:pt x="4841" y="5305"/>
                  </a:cubicBezTo>
                  <a:cubicBezTo>
                    <a:pt x="4761" y="5380"/>
                    <a:pt x="4625" y="5412"/>
                    <a:pt x="4486" y="5412"/>
                  </a:cubicBezTo>
                  <a:cubicBezTo>
                    <a:pt x="4352" y="5412"/>
                    <a:pt x="4216" y="5382"/>
                    <a:pt x="4124" y="5334"/>
                  </a:cubicBezTo>
                  <a:cubicBezTo>
                    <a:pt x="3948" y="5236"/>
                    <a:pt x="3859" y="5059"/>
                    <a:pt x="3820" y="4863"/>
                  </a:cubicBezTo>
                  <a:cubicBezTo>
                    <a:pt x="3791" y="4745"/>
                    <a:pt x="3771" y="4618"/>
                    <a:pt x="3771" y="4490"/>
                  </a:cubicBezTo>
                  <a:cubicBezTo>
                    <a:pt x="3791" y="4362"/>
                    <a:pt x="3810" y="4225"/>
                    <a:pt x="3820" y="4097"/>
                  </a:cubicBezTo>
                  <a:cubicBezTo>
                    <a:pt x="3824" y="4006"/>
                    <a:pt x="3754" y="3969"/>
                    <a:pt x="3668" y="3969"/>
                  </a:cubicBezTo>
                  <a:cubicBezTo>
                    <a:pt x="3551" y="3969"/>
                    <a:pt x="3405" y="4040"/>
                    <a:pt x="3388" y="4136"/>
                  </a:cubicBezTo>
                  <a:cubicBezTo>
                    <a:pt x="3359" y="4274"/>
                    <a:pt x="3339" y="4421"/>
                    <a:pt x="3339" y="4559"/>
                  </a:cubicBezTo>
                  <a:cubicBezTo>
                    <a:pt x="3258" y="5099"/>
                    <a:pt x="3059" y="5844"/>
                    <a:pt x="2637" y="5844"/>
                  </a:cubicBezTo>
                  <a:cubicBezTo>
                    <a:pt x="2545" y="5844"/>
                    <a:pt x="2442" y="5808"/>
                    <a:pt x="2328" y="5727"/>
                  </a:cubicBezTo>
                  <a:cubicBezTo>
                    <a:pt x="1650" y="5236"/>
                    <a:pt x="2583" y="3930"/>
                    <a:pt x="2936" y="3488"/>
                  </a:cubicBezTo>
                  <a:cubicBezTo>
                    <a:pt x="3032" y="3363"/>
                    <a:pt x="2917" y="3300"/>
                    <a:pt x="2789" y="3300"/>
                  </a:cubicBezTo>
                  <a:cubicBezTo>
                    <a:pt x="2705" y="3300"/>
                    <a:pt x="2616" y="3326"/>
                    <a:pt x="2573" y="3380"/>
                  </a:cubicBezTo>
                  <a:cubicBezTo>
                    <a:pt x="2357" y="3665"/>
                    <a:pt x="2082" y="3930"/>
                    <a:pt x="1778" y="4127"/>
                  </a:cubicBezTo>
                  <a:cubicBezTo>
                    <a:pt x="1629" y="4231"/>
                    <a:pt x="1445" y="4324"/>
                    <a:pt x="1263" y="4324"/>
                  </a:cubicBezTo>
                  <a:cubicBezTo>
                    <a:pt x="1205" y="4324"/>
                    <a:pt x="1147" y="4315"/>
                    <a:pt x="1090" y="4294"/>
                  </a:cubicBezTo>
                  <a:cubicBezTo>
                    <a:pt x="874" y="4205"/>
                    <a:pt x="580" y="3891"/>
                    <a:pt x="599" y="3645"/>
                  </a:cubicBezTo>
                  <a:cubicBezTo>
                    <a:pt x="609" y="3243"/>
                    <a:pt x="1365" y="3135"/>
                    <a:pt x="1650" y="3076"/>
                  </a:cubicBezTo>
                  <a:cubicBezTo>
                    <a:pt x="1964" y="3007"/>
                    <a:pt x="2288" y="2968"/>
                    <a:pt x="2603" y="2948"/>
                  </a:cubicBezTo>
                  <a:cubicBezTo>
                    <a:pt x="2834" y="2939"/>
                    <a:pt x="2942" y="2663"/>
                    <a:pt x="2666" y="2663"/>
                  </a:cubicBezTo>
                  <a:cubicBezTo>
                    <a:pt x="2661" y="2663"/>
                    <a:pt x="2657" y="2663"/>
                    <a:pt x="2652" y="2664"/>
                  </a:cubicBezTo>
                  <a:cubicBezTo>
                    <a:pt x="2482" y="2678"/>
                    <a:pt x="2285" y="2691"/>
                    <a:pt x="2079" y="2691"/>
                  </a:cubicBezTo>
                  <a:cubicBezTo>
                    <a:pt x="1593" y="2691"/>
                    <a:pt x="1061" y="2619"/>
                    <a:pt x="737" y="2330"/>
                  </a:cubicBezTo>
                  <a:cubicBezTo>
                    <a:pt x="472" y="2084"/>
                    <a:pt x="531" y="1466"/>
                    <a:pt x="914" y="1348"/>
                  </a:cubicBezTo>
                  <a:cubicBezTo>
                    <a:pt x="964" y="1331"/>
                    <a:pt x="1018" y="1323"/>
                    <a:pt x="1073" y="1323"/>
                  </a:cubicBezTo>
                  <a:cubicBezTo>
                    <a:pt x="1435" y="1323"/>
                    <a:pt x="1876" y="1651"/>
                    <a:pt x="2131" y="1839"/>
                  </a:cubicBezTo>
                  <a:cubicBezTo>
                    <a:pt x="2416" y="2035"/>
                    <a:pt x="2691" y="2271"/>
                    <a:pt x="2936" y="2516"/>
                  </a:cubicBezTo>
                  <a:cubicBezTo>
                    <a:pt x="2966" y="2546"/>
                    <a:pt x="3015" y="2559"/>
                    <a:pt x="3070" y="2559"/>
                  </a:cubicBezTo>
                  <a:cubicBezTo>
                    <a:pt x="3229" y="2559"/>
                    <a:pt x="3434" y="2449"/>
                    <a:pt x="3339" y="2340"/>
                  </a:cubicBezTo>
                  <a:cubicBezTo>
                    <a:pt x="3162" y="2133"/>
                    <a:pt x="2995" y="1908"/>
                    <a:pt x="2858" y="1672"/>
                  </a:cubicBezTo>
                  <a:cubicBezTo>
                    <a:pt x="2681" y="1377"/>
                    <a:pt x="2406" y="847"/>
                    <a:pt x="2642" y="513"/>
                  </a:cubicBezTo>
                  <a:cubicBezTo>
                    <a:pt x="2750" y="357"/>
                    <a:pt x="2927" y="287"/>
                    <a:pt x="3109" y="287"/>
                  </a:cubicBezTo>
                  <a:close/>
                  <a:moveTo>
                    <a:pt x="3292" y="0"/>
                  </a:moveTo>
                  <a:cubicBezTo>
                    <a:pt x="3029" y="0"/>
                    <a:pt x="2756" y="78"/>
                    <a:pt x="2544" y="199"/>
                  </a:cubicBezTo>
                  <a:cubicBezTo>
                    <a:pt x="2072" y="464"/>
                    <a:pt x="2062" y="965"/>
                    <a:pt x="2249" y="1426"/>
                  </a:cubicBezTo>
                  <a:cubicBezTo>
                    <a:pt x="2249" y="1436"/>
                    <a:pt x="2259" y="1446"/>
                    <a:pt x="2259" y="1466"/>
                  </a:cubicBezTo>
                  <a:cubicBezTo>
                    <a:pt x="1928" y="1247"/>
                    <a:pt x="1536" y="1043"/>
                    <a:pt x="1140" y="1043"/>
                  </a:cubicBezTo>
                  <a:cubicBezTo>
                    <a:pt x="1055" y="1043"/>
                    <a:pt x="969" y="1052"/>
                    <a:pt x="884" y="1073"/>
                  </a:cubicBezTo>
                  <a:cubicBezTo>
                    <a:pt x="403" y="1181"/>
                    <a:pt x="1" y="1741"/>
                    <a:pt x="158" y="2232"/>
                  </a:cubicBezTo>
                  <a:cubicBezTo>
                    <a:pt x="305" y="2664"/>
                    <a:pt x="835" y="2821"/>
                    <a:pt x="1248" y="2889"/>
                  </a:cubicBezTo>
                  <a:cubicBezTo>
                    <a:pt x="923" y="2968"/>
                    <a:pt x="609" y="3086"/>
                    <a:pt x="383" y="3292"/>
                  </a:cubicBezTo>
                  <a:cubicBezTo>
                    <a:pt x="1" y="3645"/>
                    <a:pt x="197" y="4117"/>
                    <a:pt x="560" y="4411"/>
                  </a:cubicBezTo>
                  <a:cubicBezTo>
                    <a:pt x="740" y="4549"/>
                    <a:pt x="943" y="4605"/>
                    <a:pt x="1149" y="4605"/>
                  </a:cubicBezTo>
                  <a:cubicBezTo>
                    <a:pt x="1427" y="4605"/>
                    <a:pt x="1712" y="4503"/>
                    <a:pt x="1954" y="4362"/>
                  </a:cubicBezTo>
                  <a:lnTo>
                    <a:pt x="1954" y="4362"/>
                  </a:lnTo>
                  <a:cubicBezTo>
                    <a:pt x="1768" y="4726"/>
                    <a:pt x="1601" y="5158"/>
                    <a:pt x="1699" y="5541"/>
                  </a:cubicBezTo>
                  <a:cubicBezTo>
                    <a:pt x="1789" y="5924"/>
                    <a:pt x="2185" y="6125"/>
                    <a:pt x="2558" y="6125"/>
                  </a:cubicBezTo>
                  <a:cubicBezTo>
                    <a:pt x="2634" y="6125"/>
                    <a:pt x="2708" y="6117"/>
                    <a:pt x="2779" y="6100"/>
                  </a:cubicBezTo>
                  <a:cubicBezTo>
                    <a:pt x="3172" y="6012"/>
                    <a:pt x="3408" y="5688"/>
                    <a:pt x="3555" y="5334"/>
                  </a:cubicBezTo>
                  <a:cubicBezTo>
                    <a:pt x="3683" y="5501"/>
                    <a:pt x="3850" y="5619"/>
                    <a:pt x="4095" y="5668"/>
                  </a:cubicBezTo>
                  <a:cubicBezTo>
                    <a:pt x="4176" y="5682"/>
                    <a:pt x="4268" y="5690"/>
                    <a:pt x="4364" y="5690"/>
                  </a:cubicBezTo>
                  <a:cubicBezTo>
                    <a:pt x="4730" y="5690"/>
                    <a:pt x="5157" y="5575"/>
                    <a:pt x="5313" y="5256"/>
                  </a:cubicBezTo>
                  <a:cubicBezTo>
                    <a:pt x="5430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8" y="4587"/>
                    <a:pt x="5606" y="4635"/>
                    <a:pt x="5792" y="4635"/>
                  </a:cubicBezTo>
                  <a:cubicBezTo>
                    <a:pt x="5912" y="4635"/>
                    <a:pt x="6031" y="4615"/>
                    <a:pt x="6147" y="4568"/>
                  </a:cubicBezTo>
                  <a:cubicBezTo>
                    <a:pt x="6560" y="4392"/>
                    <a:pt x="6795" y="3803"/>
                    <a:pt x="6569" y="3400"/>
                  </a:cubicBezTo>
                  <a:cubicBezTo>
                    <a:pt x="6393" y="3086"/>
                    <a:pt x="6010" y="2968"/>
                    <a:pt x="5656" y="2919"/>
                  </a:cubicBezTo>
                  <a:cubicBezTo>
                    <a:pt x="5941" y="2811"/>
                    <a:pt x="6196" y="2654"/>
                    <a:pt x="6363" y="2438"/>
                  </a:cubicBezTo>
                  <a:cubicBezTo>
                    <a:pt x="6677" y="2035"/>
                    <a:pt x="6383" y="1534"/>
                    <a:pt x="6019" y="1279"/>
                  </a:cubicBezTo>
                  <a:cubicBezTo>
                    <a:pt x="5854" y="1160"/>
                    <a:pt x="5675" y="1109"/>
                    <a:pt x="5495" y="1109"/>
                  </a:cubicBezTo>
                  <a:cubicBezTo>
                    <a:pt x="5173" y="1109"/>
                    <a:pt x="4848" y="1271"/>
                    <a:pt x="4596" y="1485"/>
                  </a:cubicBezTo>
                  <a:cubicBezTo>
                    <a:pt x="4498" y="1564"/>
                    <a:pt x="4409" y="1652"/>
                    <a:pt x="4321" y="1750"/>
                  </a:cubicBezTo>
                  <a:cubicBezTo>
                    <a:pt x="4370" y="1220"/>
                    <a:pt x="4331" y="651"/>
                    <a:pt x="4007" y="287"/>
                  </a:cubicBezTo>
                  <a:cubicBezTo>
                    <a:pt x="3827" y="83"/>
                    <a:pt x="3564" y="0"/>
                    <a:pt x="3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1" name="Google Shape;4151;p21"/>
            <p:cNvSpPr/>
            <p:nvPr/>
          </p:nvSpPr>
          <p:spPr>
            <a:xfrm>
              <a:off x="7726102" y="4521103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57" y="290"/>
                  </a:moveTo>
                  <a:cubicBezTo>
                    <a:pt x="4250" y="290"/>
                    <a:pt x="4353" y="326"/>
                    <a:pt x="4468" y="407"/>
                  </a:cubicBezTo>
                  <a:cubicBezTo>
                    <a:pt x="5156" y="888"/>
                    <a:pt x="4213" y="2194"/>
                    <a:pt x="3870" y="2636"/>
                  </a:cubicBezTo>
                  <a:cubicBezTo>
                    <a:pt x="3770" y="2765"/>
                    <a:pt x="3877" y="2828"/>
                    <a:pt x="4002" y="2828"/>
                  </a:cubicBezTo>
                  <a:cubicBezTo>
                    <a:pt x="4087" y="2828"/>
                    <a:pt x="4180" y="2799"/>
                    <a:pt x="4223" y="2744"/>
                  </a:cubicBezTo>
                  <a:cubicBezTo>
                    <a:pt x="4449" y="2459"/>
                    <a:pt x="4714" y="2194"/>
                    <a:pt x="5018" y="1998"/>
                  </a:cubicBezTo>
                  <a:cubicBezTo>
                    <a:pt x="5173" y="1902"/>
                    <a:pt x="5351" y="1806"/>
                    <a:pt x="5529" y="1806"/>
                  </a:cubicBezTo>
                  <a:cubicBezTo>
                    <a:pt x="5588" y="1806"/>
                    <a:pt x="5647" y="1816"/>
                    <a:pt x="5706" y="1841"/>
                  </a:cubicBezTo>
                  <a:cubicBezTo>
                    <a:pt x="5922" y="1919"/>
                    <a:pt x="6216" y="2233"/>
                    <a:pt x="6206" y="2479"/>
                  </a:cubicBezTo>
                  <a:cubicBezTo>
                    <a:pt x="6187" y="2882"/>
                    <a:pt x="5431" y="2999"/>
                    <a:pt x="5146" y="3058"/>
                  </a:cubicBezTo>
                  <a:cubicBezTo>
                    <a:pt x="4832" y="3117"/>
                    <a:pt x="4508" y="3156"/>
                    <a:pt x="4194" y="3176"/>
                  </a:cubicBezTo>
                  <a:cubicBezTo>
                    <a:pt x="3975" y="3195"/>
                    <a:pt x="3858" y="3462"/>
                    <a:pt x="4116" y="3462"/>
                  </a:cubicBezTo>
                  <a:cubicBezTo>
                    <a:pt x="4125" y="3462"/>
                    <a:pt x="4135" y="3462"/>
                    <a:pt x="4144" y="3461"/>
                  </a:cubicBezTo>
                  <a:cubicBezTo>
                    <a:pt x="4310" y="3447"/>
                    <a:pt x="4500" y="3435"/>
                    <a:pt x="4698" y="3435"/>
                  </a:cubicBezTo>
                  <a:cubicBezTo>
                    <a:pt x="5191" y="3435"/>
                    <a:pt x="5730" y="3507"/>
                    <a:pt x="6059" y="3795"/>
                  </a:cubicBezTo>
                  <a:cubicBezTo>
                    <a:pt x="6334" y="4040"/>
                    <a:pt x="6265" y="4669"/>
                    <a:pt x="5892" y="4786"/>
                  </a:cubicBezTo>
                  <a:cubicBezTo>
                    <a:pt x="5844" y="4801"/>
                    <a:pt x="5793" y="4808"/>
                    <a:pt x="5740" y="4808"/>
                  </a:cubicBezTo>
                  <a:cubicBezTo>
                    <a:pt x="5370" y="4808"/>
                    <a:pt x="4924" y="4476"/>
                    <a:pt x="4675" y="4295"/>
                  </a:cubicBezTo>
                  <a:cubicBezTo>
                    <a:pt x="4380" y="4089"/>
                    <a:pt x="4115" y="3863"/>
                    <a:pt x="3860" y="3608"/>
                  </a:cubicBezTo>
                  <a:cubicBezTo>
                    <a:pt x="3830" y="3578"/>
                    <a:pt x="3781" y="3565"/>
                    <a:pt x="3727" y="3565"/>
                  </a:cubicBezTo>
                  <a:cubicBezTo>
                    <a:pt x="3568" y="3565"/>
                    <a:pt x="3364" y="3677"/>
                    <a:pt x="3467" y="3795"/>
                  </a:cubicBezTo>
                  <a:cubicBezTo>
                    <a:pt x="3644" y="4001"/>
                    <a:pt x="3801" y="4227"/>
                    <a:pt x="3938" y="4453"/>
                  </a:cubicBezTo>
                  <a:cubicBezTo>
                    <a:pt x="4115" y="4757"/>
                    <a:pt x="4390" y="5277"/>
                    <a:pt x="4154" y="5611"/>
                  </a:cubicBezTo>
                  <a:cubicBezTo>
                    <a:pt x="4044" y="5769"/>
                    <a:pt x="3864" y="5841"/>
                    <a:pt x="3679" y="5841"/>
                  </a:cubicBezTo>
                  <a:cubicBezTo>
                    <a:pt x="3451" y="5841"/>
                    <a:pt x="3217" y="5732"/>
                    <a:pt x="3104" y="5542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7" y="4119"/>
                    <a:pt x="2976" y="3844"/>
                    <a:pt x="3045" y="3579"/>
                  </a:cubicBezTo>
                  <a:cubicBezTo>
                    <a:pt x="3066" y="3491"/>
                    <a:pt x="3003" y="3458"/>
                    <a:pt x="2919" y="3458"/>
                  </a:cubicBezTo>
                  <a:cubicBezTo>
                    <a:pt x="2806" y="3458"/>
                    <a:pt x="2656" y="3517"/>
                    <a:pt x="2623" y="3579"/>
                  </a:cubicBezTo>
                  <a:cubicBezTo>
                    <a:pt x="2436" y="3913"/>
                    <a:pt x="2210" y="4227"/>
                    <a:pt x="1925" y="4472"/>
                  </a:cubicBezTo>
                  <a:cubicBezTo>
                    <a:pt x="1783" y="4599"/>
                    <a:pt x="1608" y="4732"/>
                    <a:pt x="1411" y="4732"/>
                  </a:cubicBezTo>
                  <a:cubicBezTo>
                    <a:pt x="1365" y="4732"/>
                    <a:pt x="1317" y="4725"/>
                    <a:pt x="1267" y="4708"/>
                  </a:cubicBezTo>
                  <a:cubicBezTo>
                    <a:pt x="1032" y="4619"/>
                    <a:pt x="767" y="4315"/>
                    <a:pt x="737" y="4060"/>
                  </a:cubicBezTo>
                  <a:cubicBezTo>
                    <a:pt x="649" y="3392"/>
                    <a:pt x="2033" y="3264"/>
                    <a:pt x="2485" y="3225"/>
                  </a:cubicBezTo>
                  <a:cubicBezTo>
                    <a:pt x="2703" y="3206"/>
                    <a:pt x="2821" y="2939"/>
                    <a:pt x="2553" y="2939"/>
                  </a:cubicBezTo>
                  <a:cubicBezTo>
                    <a:pt x="2544" y="2939"/>
                    <a:pt x="2534" y="2940"/>
                    <a:pt x="2524" y="2940"/>
                  </a:cubicBezTo>
                  <a:cubicBezTo>
                    <a:pt x="2426" y="2950"/>
                    <a:pt x="2318" y="2960"/>
                    <a:pt x="2200" y="2980"/>
                  </a:cubicBezTo>
                  <a:cubicBezTo>
                    <a:pt x="2096" y="2986"/>
                    <a:pt x="1981" y="2991"/>
                    <a:pt x="1862" y="2991"/>
                  </a:cubicBezTo>
                  <a:cubicBezTo>
                    <a:pt x="1277" y="2991"/>
                    <a:pt x="596" y="2878"/>
                    <a:pt x="580" y="2332"/>
                  </a:cubicBezTo>
                  <a:cubicBezTo>
                    <a:pt x="570" y="2145"/>
                    <a:pt x="659" y="1821"/>
                    <a:pt x="875" y="1782"/>
                  </a:cubicBezTo>
                  <a:cubicBezTo>
                    <a:pt x="895" y="1778"/>
                    <a:pt x="915" y="1776"/>
                    <a:pt x="936" y="1776"/>
                  </a:cubicBezTo>
                  <a:cubicBezTo>
                    <a:pt x="1143" y="1776"/>
                    <a:pt x="1392" y="1939"/>
                    <a:pt x="1552" y="2037"/>
                  </a:cubicBezTo>
                  <a:cubicBezTo>
                    <a:pt x="1857" y="2224"/>
                    <a:pt x="2151" y="2459"/>
                    <a:pt x="2406" y="2715"/>
                  </a:cubicBezTo>
                  <a:cubicBezTo>
                    <a:pt x="2435" y="2746"/>
                    <a:pt x="2481" y="2760"/>
                    <a:pt x="2533" y="2760"/>
                  </a:cubicBezTo>
                  <a:cubicBezTo>
                    <a:pt x="2641" y="2760"/>
                    <a:pt x="2772" y="2702"/>
                    <a:pt x="2819" y="2636"/>
                  </a:cubicBezTo>
                  <a:cubicBezTo>
                    <a:pt x="2839" y="2607"/>
                    <a:pt x="2839" y="2567"/>
                    <a:pt x="2809" y="253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7" y="747"/>
                    <a:pt x="2166" y="718"/>
                    <a:pt x="2298" y="718"/>
                  </a:cubicBezTo>
                  <a:cubicBezTo>
                    <a:pt x="2435" y="718"/>
                    <a:pt x="2576" y="750"/>
                    <a:pt x="2672" y="800"/>
                  </a:cubicBezTo>
                  <a:cubicBezTo>
                    <a:pt x="2848" y="888"/>
                    <a:pt x="2937" y="1075"/>
                    <a:pt x="2986" y="1261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6" y="1900"/>
                    <a:pt x="2976" y="2027"/>
                  </a:cubicBezTo>
                  <a:cubicBezTo>
                    <a:pt x="2976" y="2118"/>
                    <a:pt x="3047" y="2155"/>
                    <a:pt x="3133" y="2155"/>
                  </a:cubicBezTo>
                  <a:cubicBezTo>
                    <a:pt x="3250" y="2155"/>
                    <a:pt x="3395" y="2085"/>
                    <a:pt x="3418" y="1988"/>
                  </a:cubicBezTo>
                  <a:cubicBezTo>
                    <a:pt x="3447" y="1851"/>
                    <a:pt x="3457" y="1713"/>
                    <a:pt x="3457" y="1566"/>
                  </a:cubicBezTo>
                  <a:cubicBezTo>
                    <a:pt x="3538" y="1027"/>
                    <a:pt x="3737" y="290"/>
                    <a:pt x="4157" y="290"/>
                  </a:cubicBezTo>
                  <a:close/>
                  <a:moveTo>
                    <a:pt x="4236" y="0"/>
                  </a:moveTo>
                  <a:cubicBezTo>
                    <a:pt x="4161" y="0"/>
                    <a:pt x="4088" y="8"/>
                    <a:pt x="4017" y="24"/>
                  </a:cubicBezTo>
                  <a:cubicBezTo>
                    <a:pt x="3624" y="113"/>
                    <a:pt x="3388" y="437"/>
                    <a:pt x="3241" y="790"/>
                  </a:cubicBezTo>
                  <a:cubicBezTo>
                    <a:pt x="3123" y="633"/>
                    <a:pt x="2947" y="505"/>
                    <a:pt x="2711" y="456"/>
                  </a:cubicBezTo>
                  <a:cubicBezTo>
                    <a:pt x="2629" y="442"/>
                    <a:pt x="2538" y="434"/>
                    <a:pt x="2442" y="434"/>
                  </a:cubicBezTo>
                  <a:cubicBezTo>
                    <a:pt x="2076" y="434"/>
                    <a:pt x="1647" y="550"/>
                    <a:pt x="1484" y="869"/>
                  </a:cubicBezTo>
                  <a:cubicBezTo>
                    <a:pt x="1366" y="1104"/>
                    <a:pt x="1444" y="1379"/>
                    <a:pt x="1572" y="1615"/>
                  </a:cubicBezTo>
                  <a:cubicBezTo>
                    <a:pt x="1391" y="1539"/>
                    <a:pt x="1204" y="1491"/>
                    <a:pt x="1020" y="1491"/>
                  </a:cubicBezTo>
                  <a:cubicBezTo>
                    <a:pt x="894" y="1491"/>
                    <a:pt x="769" y="1514"/>
                    <a:pt x="649" y="1566"/>
                  </a:cubicBezTo>
                  <a:cubicBezTo>
                    <a:pt x="237" y="1733"/>
                    <a:pt x="1" y="2322"/>
                    <a:pt x="227" y="2724"/>
                  </a:cubicBezTo>
                  <a:cubicBezTo>
                    <a:pt x="403" y="3039"/>
                    <a:pt x="786" y="3156"/>
                    <a:pt x="1140" y="3215"/>
                  </a:cubicBezTo>
                  <a:cubicBezTo>
                    <a:pt x="855" y="3323"/>
                    <a:pt x="610" y="3471"/>
                    <a:pt x="433" y="3687"/>
                  </a:cubicBezTo>
                  <a:cubicBezTo>
                    <a:pt x="119" y="4089"/>
                    <a:pt x="413" y="4600"/>
                    <a:pt x="777" y="4855"/>
                  </a:cubicBezTo>
                  <a:cubicBezTo>
                    <a:pt x="939" y="4969"/>
                    <a:pt x="1116" y="5018"/>
                    <a:pt x="1293" y="5018"/>
                  </a:cubicBezTo>
                  <a:cubicBezTo>
                    <a:pt x="1618" y="5018"/>
                    <a:pt x="1946" y="4855"/>
                    <a:pt x="2200" y="4639"/>
                  </a:cubicBezTo>
                  <a:cubicBezTo>
                    <a:pt x="2298" y="4561"/>
                    <a:pt x="2397" y="4472"/>
                    <a:pt x="2485" y="4374"/>
                  </a:cubicBezTo>
                  <a:lnTo>
                    <a:pt x="2485" y="4374"/>
                  </a:lnTo>
                  <a:cubicBezTo>
                    <a:pt x="2426" y="4904"/>
                    <a:pt x="2475" y="5474"/>
                    <a:pt x="2789" y="5837"/>
                  </a:cubicBezTo>
                  <a:cubicBezTo>
                    <a:pt x="2975" y="6043"/>
                    <a:pt x="3241" y="6126"/>
                    <a:pt x="3514" y="6126"/>
                  </a:cubicBezTo>
                  <a:cubicBezTo>
                    <a:pt x="3774" y="6126"/>
                    <a:pt x="4041" y="6050"/>
                    <a:pt x="4252" y="5935"/>
                  </a:cubicBezTo>
                  <a:cubicBezTo>
                    <a:pt x="4734" y="5660"/>
                    <a:pt x="4743" y="5160"/>
                    <a:pt x="4557" y="4708"/>
                  </a:cubicBezTo>
                  <a:cubicBezTo>
                    <a:pt x="4547" y="4688"/>
                    <a:pt x="4547" y="4678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73" y="5088"/>
                    <a:pt x="5675" y="5088"/>
                  </a:cubicBezTo>
                  <a:cubicBezTo>
                    <a:pt x="5757" y="5088"/>
                    <a:pt x="5840" y="5080"/>
                    <a:pt x="5922" y="5061"/>
                  </a:cubicBezTo>
                  <a:cubicBezTo>
                    <a:pt x="6393" y="4944"/>
                    <a:pt x="6796" y="4394"/>
                    <a:pt x="6638" y="3893"/>
                  </a:cubicBezTo>
                  <a:cubicBezTo>
                    <a:pt x="6501" y="3461"/>
                    <a:pt x="5971" y="3314"/>
                    <a:pt x="5558" y="3235"/>
                  </a:cubicBezTo>
                  <a:cubicBezTo>
                    <a:pt x="5873" y="3156"/>
                    <a:pt x="6187" y="3039"/>
                    <a:pt x="6422" y="2832"/>
                  </a:cubicBezTo>
                  <a:cubicBezTo>
                    <a:pt x="6805" y="2479"/>
                    <a:pt x="6599" y="2008"/>
                    <a:pt x="6236" y="1723"/>
                  </a:cubicBezTo>
                  <a:cubicBezTo>
                    <a:pt x="6058" y="1579"/>
                    <a:pt x="5855" y="1521"/>
                    <a:pt x="5648" y="1521"/>
                  </a:cubicBezTo>
                  <a:cubicBezTo>
                    <a:pt x="5373" y="1521"/>
                    <a:pt x="5092" y="1622"/>
                    <a:pt x="4851" y="1762"/>
                  </a:cubicBezTo>
                  <a:cubicBezTo>
                    <a:pt x="5028" y="1409"/>
                    <a:pt x="5205" y="977"/>
                    <a:pt x="5107" y="584"/>
                  </a:cubicBezTo>
                  <a:cubicBezTo>
                    <a:pt x="5008" y="206"/>
                    <a:pt x="4615" y="0"/>
                    <a:pt x="4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2" name="Google Shape;4152;p21"/>
            <p:cNvSpPr/>
            <p:nvPr/>
          </p:nvSpPr>
          <p:spPr>
            <a:xfrm>
              <a:off x="8066015" y="4512589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14" y="287"/>
                  </a:moveTo>
                  <a:cubicBezTo>
                    <a:pt x="3345" y="287"/>
                    <a:pt x="3582" y="400"/>
                    <a:pt x="3703" y="592"/>
                  </a:cubicBezTo>
                  <a:cubicBezTo>
                    <a:pt x="3899" y="916"/>
                    <a:pt x="3899" y="1367"/>
                    <a:pt x="3879" y="1731"/>
                  </a:cubicBezTo>
                  <a:cubicBezTo>
                    <a:pt x="3860" y="2006"/>
                    <a:pt x="3820" y="2281"/>
                    <a:pt x="3762" y="2546"/>
                  </a:cubicBezTo>
                  <a:cubicBezTo>
                    <a:pt x="3741" y="2634"/>
                    <a:pt x="3804" y="2666"/>
                    <a:pt x="3888" y="2666"/>
                  </a:cubicBezTo>
                  <a:cubicBezTo>
                    <a:pt x="4000" y="2666"/>
                    <a:pt x="4150" y="2608"/>
                    <a:pt x="4184" y="2546"/>
                  </a:cubicBezTo>
                  <a:cubicBezTo>
                    <a:pt x="4360" y="2222"/>
                    <a:pt x="4596" y="1898"/>
                    <a:pt x="4881" y="1652"/>
                  </a:cubicBezTo>
                  <a:cubicBezTo>
                    <a:pt x="5022" y="1527"/>
                    <a:pt x="5195" y="1401"/>
                    <a:pt x="5384" y="1401"/>
                  </a:cubicBezTo>
                  <a:cubicBezTo>
                    <a:pt x="5432" y="1401"/>
                    <a:pt x="5480" y="1409"/>
                    <a:pt x="5529" y="1426"/>
                  </a:cubicBezTo>
                  <a:cubicBezTo>
                    <a:pt x="5774" y="1505"/>
                    <a:pt x="6030" y="1809"/>
                    <a:pt x="6069" y="2074"/>
                  </a:cubicBezTo>
                  <a:cubicBezTo>
                    <a:pt x="6157" y="2742"/>
                    <a:pt x="4773" y="2860"/>
                    <a:pt x="4321" y="2899"/>
                  </a:cubicBezTo>
                  <a:cubicBezTo>
                    <a:pt x="4103" y="2928"/>
                    <a:pt x="3986" y="3185"/>
                    <a:pt x="4243" y="3185"/>
                  </a:cubicBezTo>
                  <a:cubicBezTo>
                    <a:pt x="4252" y="3185"/>
                    <a:pt x="4262" y="3185"/>
                    <a:pt x="4272" y="3184"/>
                  </a:cubicBezTo>
                  <a:cubicBezTo>
                    <a:pt x="4380" y="3174"/>
                    <a:pt x="4488" y="3164"/>
                    <a:pt x="4596" y="3155"/>
                  </a:cubicBezTo>
                  <a:cubicBezTo>
                    <a:pt x="4710" y="3146"/>
                    <a:pt x="4835" y="3140"/>
                    <a:pt x="4965" y="3140"/>
                  </a:cubicBezTo>
                  <a:cubicBezTo>
                    <a:pt x="5549" y="3140"/>
                    <a:pt x="6210" y="3262"/>
                    <a:pt x="6226" y="3793"/>
                  </a:cubicBezTo>
                  <a:cubicBezTo>
                    <a:pt x="6226" y="3979"/>
                    <a:pt x="6148" y="4303"/>
                    <a:pt x="5931" y="4343"/>
                  </a:cubicBezTo>
                  <a:cubicBezTo>
                    <a:pt x="5911" y="4346"/>
                    <a:pt x="5891" y="4348"/>
                    <a:pt x="5870" y="4348"/>
                  </a:cubicBezTo>
                  <a:cubicBezTo>
                    <a:pt x="5664" y="4348"/>
                    <a:pt x="5414" y="4185"/>
                    <a:pt x="5254" y="4087"/>
                  </a:cubicBezTo>
                  <a:cubicBezTo>
                    <a:pt x="4950" y="3901"/>
                    <a:pt x="4655" y="3665"/>
                    <a:pt x="4400" y="3410"/>
                  </a:cubicBezTo>
                  <a:cubicBezTo>
                    <a:pt x="4368" y="3381"/>
                    <a:pt x="4320" y="3369"/>
                    <a:pt x="4267" y="3369"/>
                  </a:cubicBezTo>
                  <a:cubicBezTo>
                    <a:pt x="4157" y="3369"/>
                    <a:pt x="4027" y="3422"/>
                    <a:pt x="3987" y="3488"/>
                  </a:cubicBezTo>
                  <a:cubicBezTo>
                    <a:pt x="3968" y="3518"/>
                    <a:pt x="3968" y="3557"/>
                    <a:pt x="3997" y="3596"/>
                  </a:cubicBezTo>
                  <a:cubicBezTo>
                    <a:pt x="4203" y="3793"/>
                    <a:pt x="4390" y="4009"/>
                    <a:pt x="4557" y="4235"/>
                  </a:cubicBezTo>
                  <a:cubicBezTo>
                    <a:pt x="4714" y="4460"/>
                    <a:pt x="5146" y="5050"/>
                    <a:pt x="4851" y="5305"/>
                  </a:cubicBezTo>
                  <a:cubicBezTo>
                    <a:pt x="4766" y="5380"/>
                    <a:pt x="4627" y="5412"/>
                    <a:pt x="4488" y="5412"/>
                  </a:cubicBezTo>
                  <a:cubicBezTo>
                    <a:pt x="4355" y="5412"/>
                    <a:pt x="4221" y="5382"/>
                    <a:pt x="4135" y="5334"/>
                  </a:cubicBezTo>
                  <a:cubicBezTo>
                    <a:pt x="3958" y="5236"/>
                    <a:pt x="3860" y="5059"/>
                    <a:pt x="3820" y="4863"/>
                  </a:cubicBezTo>
                  <a:cubicBezTo>
                    <a:pt x="3791" y="4745"/>
                    <a:pt x="3781" y="4618"/>
                    <a:pt x="3781" y="4490"/>
                  </a:cubicBezTo>
                  <a:cubicBezTo>
                    <a:pt x="3801" y="4362"/>
                    <a:pt x="3820" y="4225"/>
                    <a:pt x="3820" y="4097"/>
                  </a:cubicBezTo>
                  <a:cubicBezTo>
                    <a:pt x="3825" y="4006"/>
                    <a:pt x="3754" y="3969"/>
                    <a:pt x="3669" y="3969"/>
                  </a:cubicBezTo>
                  <a:cubicBezTo>
                    <a:pt x="3551" y="3969"/>
                    <a:pt x="3405" y="4040"/>
                    <a:pt x="3388" y="4136"/>
                  </a:cubicBezTo>
                  <a:cubicBezTo>
                    <a:pt x="3359" y="4274"/>
                    <a:pt x="3339" y="4421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8"/>
                    <a:pt x="2328" y="5727"/>
                  </a:cubicBezTo>
                  <a:cubicBezTo>
                    <a:pt x="1650" y="5246"/>
                    <a:pt x="2583" y="3930"/>
                    <a:pt x="2937" y="3488"/>
                  </a:cubicBezTo>
                  <a:cubicBezTo>
                    <a:pt x="3038" y="3363"/>
                    <a:pt x="2926" y="3300"/>
                    <a:pt x="2798" y="3300"/>
                  </a:cubicBezTo>
                  <a:cubicBezTo>
                    <a:pt x="2715" y="3300"/>
                    <a:pt x="2626" y="3326"/>
                    <a:pt x="2583" y="3380"/>
                  </a:cubicBezTo>
                  <a:cubicBezTo>
                    <a:pt x="2357" y="3665"/>
                    <a:pt x="2082" y="3930"/>
                    <a:pt x="1788" y="4127"/>
                  </a:cubicBezTo>
                  <a:cubicBezTo>
                    <a:pt x="1631" y="4231"/>
                    <a:pt x="1452" y="4324"/>
                    <a:pt x="1267" y="4324"/>
                  </a:cubicBezTo>
                  <a:cubicBezTo>
                    <a:pt x="1209" y="4324"/>
                    <a:pt x="1150" y="4315"/>
                    <a:pt x="1091" y="4294"/>
                  </a:cubicBezTo>
                  <a:cubicBezTo>
                    <a:pt x="875" y="4205"/>
                    <a:pt x="590" y="3891"/>
                    <a:pt x="600" y="3645"/>
                  </a:cubicBezTo>
                  <a:cubicBezTo>
                    <a:pt x="619" y="3243"/>
                    <a:pt x="1366" y="3135"/>
                    <a:pt x="1660" y="3076"/>
                  </a:cubicBezTo>
                  <a:cubicBezTo>
                    <a:pt x="1974" y="3007"/>
                    <a:pt x="2289" y="2968"/>
                    <a:pt x="2613" y="2948"/>
                  </a:cubicBezTo>
                  <a:cubicBezTo>
                    <a:pt x="2835" y="2939"/>
                    <a:pt x="2952" y="2663"/>
                    <a:pt x="2667" y="2663"/>
                  </a:cubicBezTo>
                  <a:cubicBezTo>
                    <a:pt x="2662" y="2663"/>
                    <a:pt x="2657" y="2663"/>
                    <a:pt x="2652" y="2664"/>
                  </a:cubicBezTo>
                  <a:cubicBezTo>
                    <a:pt x="2482" y="2678"/>
                    <a:pt x="2285" y="2691"/>
                    <a:pt x="2080" y="2691"/>
                  </a:cubicBezTo>
                  <a:cubicBezTo>
                    <a:pt x="1595" y="2691"/>
                    <a:pt x="1064" y="2619"/>
                    <a:pt x="747" y="2330"/>
                  </a:cubicBezTo>
                  <a:cubicBezTo>
                    <a:pt x="472" y="2084"/>
                    <a:pt x="541" y="1466"/>
                    <a:pt x="914" y="1348"/>
                  </a:cubicBezTo>
                  <a:cubicBezTo>
                    <a:pt x="966" y="1331"/>
                    <a:pt x="1020" y="1323"/>
                    <a:pt x="1077" y="1323"/>
                  </a:cubicBezTo>
                  <a:cubicBezTo>
                    <a:pt x="1445" y="1323"/>
                    <a:pt x="1884" y="1651"/>
                    <a:pt x="2132" y="1839"/>
                  </a:cubicBezTo>
                  <a:cubicBezTo>
                    <a:pt x="2416" y="2035"/>
                    <a:pt x="2691" y="2271"/>
                    <a:pt x="2937" y="2516"/>
                  </a:cubicBezTo>
                  <a:cubicBezTo>
                    <a:pt x="2969" y="2546"/>
                    <a:pt x="3020" y="2559"/>
                    <a:pt x="3076" y="2559"/>
                  </a:cubicBezTo>
                  <a:cubicBezTo>
                    <a:pt x="3239" y="2559"/>
                    <a:pt x="3442" y="2449"/>
                    <a:pt x="3339" y="2340"/>
                  </a:cubicBezTo>
                  <a:cubicBezTo>
                    <a:pt x="3163" y="2133"/>
                    <a:pt x="3005" y="1908"/>
                    <a:pt x="2868" y="1672"/>
                  </a:cubicBezTo>
                  <a:cubicBezTo>
                    <a:pt x="2691" y="1377"/>
                    <a:pt x="2406" y="847"/>
                    <a:pt x="2642" y="513"/>
                  </a:cubicBezTo>
                  <a:cubicBezTo>
                    <a:pt x="2755" y="357"/>
                    <a:pt x="2932" y="287"/>
                    <a:pt x="3114" y="287"/>
                  </a:cubicBezTo>
                  <a:close/>
                  <a:moveTo>
                    <a:pt x="3294" y="0"/>
                  </a:moveTo>
                  <a:cubicBezTo>
                    <a:pt x="3031" y="0"/>
                    <a:pt x="2762" y="78"/>
                    <a:pt x="2554" y="199"/>
                  </a:cubicBezTo>
                  <a:cubicBezTo>
                    <a:pt x="2073" y="464"/>
                    <a:pt x="2063" y="965"/>
                    <a:pt x="2249" y="1426"/>
                  </a:cubicBezTo>
                  <a:cubicBezTo>
                    <a:pt x="2249" y="1436"/>
                    <a:pt x="2259" y="1446"/>
                    <a:pt x="2269" y="1466"/>
                  </a:cubicBezTo>
                  <a:cubicBezTo>
                    <a:pt x="1930" y="1247"/>
                    <a:pt x="1537" y="1043"/>
                    <a:pt x="1140" y="1043"/>
                  </a:cubicBezTo>
                  <a:cubicBezTo>
                    <a:pt x="1055" y="1043"/>
                    <a:pt x="970" y="1052"/>
                    <a:pt x="885" y="1073"/>
                  </a:cubicBezTo>
                  <a:cubicBezTo>
                    <a:pt x="413" y="1181"/>
                    <a:pt x="11" y="1741"/>
                    <a:pt x="168" y="2232"/>
                  </a:cubicBezTo>
                  <a:cubicBezTo>
                    <a:pt x="305" y="2664"/>
                    <a:pt x="835" y="2821"/>
                    <a:pt x="1248" y="2889"/>
                  </a:cubicBezTo>
                  <a:cubicBezTo>
                    <a:pt x="934" y="2968"/>
                    <a:pt x="619" y="3086"/>
                    <a:pt x="384" y="3292"/>
                  </a:cubicBezTo>
                  <a:cubicBezTo>
                    <a:pt x="1" y="3645"/>
                    <a:pt x="207" y="4117"/>
                    <a:pt x="570" y="4411"/>
                  </a:cubicBezTo>
                  <a:cubicBezTo>
                    <a:pt x="746" y="4549"/>
                    <a:pt x="946" y="4605"/>
                    <a:pt x="1151" y="4605"/>
                  </a:cubicBezTo>
                  <a:cubicBezTo>
                    <a:pt x="1428" y="4605"/>
                    <a:pt x="1712" y="4503"/>
                    <a:pt x="1955" y="4362"/>
                  </a:cubicBezTo>
                  <a:lnTo>
                    <a:pt x="1955" y="4362"/>
                  </a:lnTo>
                  <a:cubicBezTo>
                    <a:pt x="1768" y="4726"/>
                    <a:pt x="1601" y="5158"/>
                    <a:pt x="1700" y="5541"/>
                  </a:cubicBezTo>
                  <a:cubicBezTo>
                    <a:pt x="1789" y="5924"/>
                    <a:pt x="2185" y="6125"/>
                    <a:pt x="2559" y="6125"/>
                  </a:cubicBezTo>
                  <a:cubicBezTo>
                    <a:pt x="2634" y="6125"/>
                    <a:pt x="2709" y="6117"/>
                    <a:pt x="2780" y="6100"/>
                  </a:cubicBezTo>
                  <a:cubicBezTo>
                    <a:pt x="3182" y="6012"/>
                    <a:pt x="3418" y="5688"/>
                    <a:pt x="3565" y="5334"/>
                  </a:cubicBezTo>
                  <a:cubicBezTo>
                    <a:pt x="3683" y="5501"/>
                    <a:pt x="3850" y="5619"/>
                    <a:pt x="4095" y="5668"/>
                  </a:cubicBezTo>
                  <a:cubicBezTo>
                    <a:pt x="4177" y="5682"/>
                    <a:pt x="4268" y="5690"/>
                    <a:pt x="4364" y="5690"/>
                  </a:cubicBezTo>
                  <a:cubicBezTo>
                    <a:pt x="4731" y="5690"/>
                    <a:pt x="5159" y="5575"/>
                    <a:pt x="5323" y="5256"/>
                  </a:cubicBezTo>
                  <a:cubicBezTo>
                    <a:pt x="5441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9" y="4587"/>
                    <a:pt x="5607" y="4635"/>
                    <a:pt x="5794" y="4635"/>
                  </a:cubicBezTo>
                  <a:cubicBezTo>
                    <a:pt x="5916" y="4635"/>
                    <a:pt x="6037" y="4615"/>
                    <a:pt x="6157" y="4568"/>
                  </a:cubicBezTo>
                  <a:cubicBezTo>
                    <a:pt x="6560" y="4392"/>
                    <a:pt x="6805" y="3803"/>
                    <a:pt x="6580" y="3400"/>
                  </a:cubicBezTo>
                  <a:cubicBezTo>
                    <a:pt x="6393" y="3086"/>
                    <a:pt x="6010" y="2968"/>
                    <a:pt x="5657" y="2919"/>
                  </a:cubicBezTo>
                  <a:cubicBezTo>
                    <a:pt x="5941" y="2811"/>
                    <a:pt x="6197" y="2654"/>
                    <a:pt x="6364" y="2438"/>
                  </a:cubicBezTo>
                  <a:cubicBezTo>
                    <a:pt x="6678" y="2035"/>
                    <a:pt x="6383" y="1534"/>
                    <a:pt x="6020" y="1279"/>
                  </a:cubicBezTo>
                  <a:cubicBezTo>
                    <a:pt x="5855" y="1160"/>
                    <a:pt x="5677" y="1109"/>
                    <a:pt x="5498" y="1109"/>
                  </a:cubicBezTo>
                  <a:cubicBezTo>
                    <a:pt x="5178" y="1109"/>
                    <a:pt x="4855" y="1271"/>
                    <a:pt x="4596" y="1485"/>
                  </a:cubicBezTo>
                  <a:cubicBezTo>
                    <a:pt x="4498" y="1564"/>
                    <a:pt x="4410" y="1652"/>
                    <a:pt x="4321" y="1750"/>
                  </a:cubicBezTo>
                  <a:cubicBezTo>
                    <a:pt x="4370" y="1220"/>
                    <a:pt x="4331" y="651"/>
                    <a:pt x="4007" y="287"/>
                  </a:cubicBezTo>
                  <a:cubicBezTo>
                    <a:pt x="3828" y="83"/>
                    <a:pt x="3565" y="0"/>
                    <a:pt x="32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3" name="Google Shape;4153;p21"/>
            <p:cNvSpPr/>
            <p:nvPr/>
          </p:nvSpPr>
          <p:spPr>
            <a:xfrm>
              <a:off x="8405335" y="4521103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6" y="290"/>
                  </a:moveTo>
                  <a:cubicBezTo>
                    <a:pt x="4259" y="290"/>
                    <a:pt x="4362" y="326"/>
                    <a:pt x="4478" y="407"/>
                  </a:cubicBezTo>
                  <a:cubicBezTo>
                    <a:pt x="5155" y="888"/>
                    <a:pt x="4222" y="2194"/>
                    <a:pt x="3869" y="2636"/>
                  </a:cubicBezTo>
                  <a:cubicBezTo>
                    <a:pt x="3769" y="2765"/>
                    <a:pt x="3876" y="2828"/>
                    <a:pt x="4002" y="2828"/>
                  </a:cubicBezTo>
                  <a:cubicBezTo>
                    <a:pt x="4086" y="2828"/>
                    <a:pt x="4179" y="2799"/>
                    <a:pt x="4222" y="2744"/>
                  </a:cubicBezTo>
                  <a:cubicBezTo>
                    <a:pt x="4448" y="2459"/>
                    <a:pt x="4723" y="2194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6"/>
                    <a:pt x="5715" y="1841"/>
                  </a:cubicBezTo>
                  <a:cubicBezTo>
                    <a:pt x="5931" y="1919"/>
                    <a:pt x="6216" y="2233"/>
                    <a:pt x="6206" y="2479"/>
                  </a:cubicBezTo>
                  <a:cubicBezTo>
                    <a:pt x="6186" y="2882"/>
                    <a:pt x="5440" y="2999"/>
                    <a:pt x="5145" y="3058"/>
                  </a:cubicBezTo>
                  <a:cubicBezTo>
                    <a:pt x="4831" y="3117"/>
                    <a:pt x="4517" y="3156"/>
                    <a:pt x="4193" y="3176"/>
                  </a:cubicBezTo>
                  <a:cubicBezTo>
                    <a:pt x="3975" y="3195"/>
                    <a:pt x="3857" y="3462"/>
                    <a:pt x="4125" y="3462"/>
                  </a:cubicBezTo>
                  <a:cubicBezTo>
                    <a:pt x="4134" y="3462"/>
                    <a:pt x="4143" y="3462"/>
                    <a:pt x="4154" y="3461"/>
                  </a:cubicBezTo>
                  <a:cubicBezTo>
                    <a:pt x="4317" y="3447"/>
                    <a:pt x="4506" y="3435"/>
                    <a:pt x="4703" y="3435"/>
                  </a:cubicBezTo>
                  <a:cubicBezTo>
                    <a:pt x="5194" y="3435"/>
                    <a:pt x="5736" y="3507"/>
                    <a:pt x="6058" y="3795"/>
                  </a:cubicBezTo>
                  <a:cubicBezTo>
                    <a:pt x="6333" y="4040"/>
                    <a:pt x="6265" y="4669"/>
                    <a:pt x="5892" y="4786"/>
                  </a:cubicBezTo>
                  <a:cubicBezTo>
                    <a:pt x="5843" y="4801"/>
                    <a:pt x="5792" y="4808"/>
                    <a:pt x="5740" y="4808"/>
                  </a:cubicBezTo>
                  <a:cubicBezTo>
                    <a:pt x="5369" y="4808"/>
                    <a:pt x="4924" y="4476"/>
                    <a:pt x="4674" y="4295"/>
                  </a:cubicBezTo>
                  <a:cubicBezTo>
                    <a:pt x="4389" y="4089"/>
                    <a:pt x="4114" y="3863"/>
                    <a:pt x="3869" y="3608"/>
                  </a:cubicBezTo>
                  <a:cubicBezTo>
                    <a:pt x="3837" y="3578"/>
                    <a:pt x="3786" y="3565"/>
                    <a:pt x="3731" y="3565"/>
                  </a:cubicBezTo>
                  <a:cubicBezTo>
                    <a:pt x="3568" y="3565"/>
                    <a:pt x="3364" y="3677"/>
                    <a:pt x="3466" y="3795"/>
                  </a:cubicBezTo>
                  <a:cubicBezTo>
                    <a:pt x="3643" y="4001"/>
                    <a:pt x="3800" y="4227"/>
                    <a:pt x="3938" y="4453"/>
                  </a:cubicBezTo>
                  <a:cubicBezTo>
                    <a:pt x="4114" y="4757"/>
                    <a:pt x="4399" y="5277"/>
                    <a:pt x="4163" y="5611"/>
                  </a:cubicBezTo>
                  <a:cubicBezTo>
                    <a:pt x="4049" y="5769"/>
                    <a:pt x="3868" y="5841"/>
                    <a:pt x="3683" y="5841"/>
                  </a:cubicBezTo>
                  <a:cubicBezTo>
                    <a:pt x="3455" y="5841"/>
                    <a:pt x="3222" y="5732"/>
                    <a:pt x="3103" y="5542"/>
                  </a:cubicBezTo>
                  <a:cubicBezTo>
                    <a:pt x="2907" y="5209"/>
                    <a:pt x="2907" y="4767"/>
                    <a:pt x="292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1"/>
                    <a:pt x="3002" y="3458"/>
                    <a:pt x="2918" y="3458"/>
                  </a:cubicBezTo>
                  <a:cubicBezTo>
                    <a:pt x="2805" y="3458"/>
                    <a:pt x="2656" y="3517"/>
                    <a:pt x="2622" y="3579"/>
                  </a:cubicBezTo>
                  <a:cubicBezTo>
                    <a:pt x="2445" y="3913"/>
                    <a:pt x="2209" y="4227"/>
                    <a:pt x="1925" y="4472"/>
                  </a:cubicBezTo>
                  <a:cubicBezTo>
                    <a:pt x="1782" y="4599"/>
                    <a:pt x="1607" y="4732"/>
                    <a:pt x="1416" y="4732"/>
                  </a:cubicBezTo>
                  <a:cubicBezTo>
                    <a:pt x="1370" y="4732"/>
                    <a:pt x="1324" y="4725"/>
                    <a:pt x="1277" y="4708"/>
                  </a:cubicBezTo>
                  <a:cubicBezTo>
                    <a:pt x="1031" y="4619"/>
                    <a:pt x="776" y="4315"/>
                    <a:pt x="737" y="4060"/>
                  </a:cubicBezTo>
                  <a:cubicBezTo>
                    <a:pt x="648" y="3392"/>
                    <a:pt x="2043" y="3264"/>
                    <a:pt x="2484" y="3225"/>
                  </a:cubicBezTo>
                  <a:cubicBezTo>
                    <a:pt x="2703" y="3206"/>
                    <a:pt x="2820" y="2939"/>
                    <a:pt x="2562" y="2939"/>
                  </a:cubicBezTo>
                  <a:cubicBezTo>
                    <a:pt x="2553" y="2939"/>
                    <a:pt x="2543" y="2940"/>
                    <a:pt x="2533" y="2940"/>
                  </a:cubicBezTo>
                  <a:cubicBezTo>
                    <a:pt x="2425" y="2950"/>
                    <a:pt x="2317" y="2960"/>
                    <a:pt x="2209" y="2980"/>
                  </a:cubicBezTo>
                  <a:cubicBezTo>
                    <a:pt x="2103" y="2986"/>
                    <a:pt x="1987" y="2991"/>
                    <a:pt x="1867" y="2991"/>
                  </a:cubicBezTo>
                  <a:cubicBezTo>
                    <a:pt x="1276" y="2991"/>
                    <a:pt x="596" y="2878"/>
                    <a:pt x="580" y="2332"/>
                  </a:cubicBezTo>
                  <a:cubicBezTo>
                    <a:pt x="580" y="2145"/>
                    <a:pt x="658" y="1821"/>
                    <a:pt x="874" y="1782"/>
                  </a:cubicBezTo>
                  <a:cubicBezTo>
                    <a:pt x="894" y="1778"/>
                    <a:pt x="915" y="1776"/>
                    <a:pt x="936" y="1776"/>
                  </a:cubicBezTo>
                  <a:cubicBezTo>
                    <a:pt x="1142" y="1776"/>
                    <a:pt x="1391" y="1939"/>
                    <a:pt x="1552" y="2037"/>
                  </a:cubicBezTo>
                  <a:cubicBezTo>
                    <a:pt x="1856" y="2224"/>
                    <a:pt x="2151" y="2459"/>
                    <a:pt x="2406" y="2715"/>
                  </a:cubicBezTo>
                  <a:cubicBezTo>
                    <a:pt x="2438" y="2746"/>
                    <a:pt x="2486" y="2760"/>
                    <a:pt x="2539" y="2760"/>
                  </a:cubicBezTo>
                  <a:cubicBezTo>
                    <a:pt x="2649" y="2760"/>
                    <a:pt x="2778" y="2702"/>
                    <a:pt x="2818" y="2636"/>
                  </a:cubicBezTo>
                  <a:cubicBezTo>
                    <a:pt x="2838" y="2607"/>
                    <a:pt x="2838" y="2567"/>
                    <a:pt x="2808" y="2538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6" y="747"/>
                    <a:pt x="2167" y="718"/>
                    <a:pt x="2301" y="718"/>
                  </a:cubicBezTo>
                  <a:cubicBezTo>
                    <a:pt x="2440" y="718"/>
                    <a:pt x="2581" y="750"/>
                    <a:pt x="2671" y="800"/>
                  </a:cubicBezTo>
                  <a:cubicBezTo>
                    <a:pt x="2848" y="888"/>
                    <a:pt x="2946" y="1075"/>
                    <a:pt x="2985" y="1261"/>
                  </a:cubicBezTo>
                  <a:cubicBezTo>
                    <a:pt x="3015" y="1379"/>
                    <a:pt x="3024" y="1507"/>
                    <a:pt x="3024" y="1635"/>
                  </a:cubicBezTo>
                  <a:cubicBezTo>
                    <a:pt x="3005" y="1762"/>
                    <a:pt x="2985" y="1900"/>
                    <a:pt x="2985" y="2027"/>
                  </a:cubicBezTo>
                  <a:cubicBezTo>
                    <a:pt x="2981" y="2118"/>
                    <a:pt x="3052" y="2155"/>
                    <a:pt x="3137" y="2155"/>
                  </a:cubicBezTo>
                  <a:cubicBezTo>
                    <a:pt x="3254" y="2155"/>
                    <a:pt x="3400" y="2085"/>
                    <a:pt x="3417" y="1988"/>
                  </a:cubicBezTo>
                  <a:cubicBezTo>
                    <a:pt x="3447" y="1851"/>
                    <a:pt x="3466" y="1713"/>
                    <a:pt x="3466" y="1566"/>
                  </a:cubicBezTo>
                  <a:cubicBezTo>
                    <a:pt x="3547" y="1027"/>
                    <a:pt x="3746" y="290"/>
                    <a:pt x="4166" y="290"/>
                  </a:cubicBezTo>
                  <a:close/>
                  <a:moveTo>
                    <a:pt x="4241" y="0"/>
                  </a:moveTo>
                  <a:cubicBezTo>
                    <a:pt x="4168" y="0"/>
                    <a:pt x="4095" y="8"/>
                    <a:pt x="4026" y="24"/>
                  </a:cubicBezTo>
                  <a:cubicBezTo>
                    <a:pt x="3623" y="113"/>
                    <a:pt x="3388" y="437"/>
                    <a:pt x="3240" y="790"/>
                  </a:cubicBezTo>
                  <a:cubicBezTo>
                    <a:pt x="3123" y="633"/>
                    <a:pt x="2956" y="505"/>
                    <a:pt x="2710" y="456"/>
                  </a:cubicBezTo>
                  <a:cubicBezTo>
                    <a:pt x="2629" y="442"/>
                    <a:pt x="2537" y="434"/>
                    <a:pt x="2441" y="434"/>
                  </a:cubicBezTo>
                  <a:cubicBezTo>
                    <a:pt x="2075" y="434"/>
                    <a:pt x="1646" y="550"/>
                    <a:pt x="1483" y="869"/>
                  </a:cubicBezTo>
                  <a:cubicBezTo>
                    <a:pt x="1365" y="1104"/>
                    <a:pt x="1453" y="1379"/>
                    <a:pt x="1571" y="1615"/>
                  </a:cubicBezTo>
                  <a:cubicBezTo>
                    <a:pt x="1391" y="1539"/>
                    <a:pt x="1207" y="1491"/>
                    <a:pt x="1024" y="1491"/>
                  </a:cubicBezTo>
                  <a:cubicBezTo>
                    <a:pt x="898" y="1491"/>
                    <a:pt x="772" y="1514"/>
                    <a:pt x="648" y="1566"/>
                  </a:cubicBezTo>
                  <a:cubicBezTo>
                    <a:pt x="236" y="1733"/>
                    <a:pt x="0" y="2322"/>
                    <a:pt x="226" y="2724"/>
                  </a:cubicBezTo>
                  <a:cubicBezTo>
                    <a:pt x="413" y="3039"/>
                    <a:pt x="796" y="3156"/>
                    <a:pt x="1149" y="3215"/>
                  </a:cubicBezTo>
                  <a:cubicBezTo>
                    <a:pt x="864" y="3323"/>
                    <a:pt x="609" y="3471"/>
                    <a:pt x="442" y="3687"/>
                  </a:cubicBezTo>
                  <a:cubicBezTo>
                    <a:pt x="128" y="4089"/>
                    <a:pt x="422" y="4600"/>
                    <a:pt x="786" y="4855"/>
                  </a:cubicBezTo>
                  <a:cubicBezTo>
                    <a:pt x="949" y="4969"/>
                    <a:pt x="1124" y="5018"/>
                    <a:pt x="1300" y="5018"/>
                  </a:cubicBezTo>
                  <a:cubicBezTo>
                    <a:pt x="1623" y="5018"/>
                    <a:pt x="1949" y="4855"/>
                    <a:pt x="2209" y="4639"/>
                  </a:cubicBezTo>
                  <a:cubicBezTo>
                    <a:pt x="2308" y="4561"/>
                    <a:pt x="2396" y="4472"/>
                    <a:pt x="2484" y="4374"/>
                  </a:cubicBezTo>
                  <a:lnTo>
                    <a:pt x="2484" y="4374"/>
                  </a:lnTo>
                  <a:cubicBezTo>
                    <a:pt x="2435" y="4904"/>
                    <a:pt x="2475" y="5474"/>
                    <a:pt x="2789" y="5837"/>
                  </a:cubicBezTo>
                  <a:cubicBezTo>
                    <a:pt x="2975" y="6043"/>
                    <a:pt x="3243" y="6126"/>
                    <a:pt x="3517" y="6126"/>
                  </a:cubicBezTo>
                  <a:cubicBezTo>
                    <a:pt x="3778" y="6126"/>
                    <a:pt x="4046" y="6050"/>
                    <a:pt x="4252" y="5935"/>
                  </a:cubicBezTo>
                  <a:cubicBezTo>
                    <a:pt x="4733" y="5660"/>
                    <a:pt x="4743" y="5160"/>
                    <a:pt x="4556" y="4708"/>
                  </a:cubicBezTo>
                  <a:cubicBezTo>
                    <a:pt x="4556" y="4688"/>
                    <a:pt x="4546" y="4678"/>
                    <a:pt x="4537" y="4669"/>
                  </a:cubicBezTo>
                  <a:lnTo>
                    <a:pt x="4537" y="4669"/>
                  </a:lnTo>
                  <a:cubicBezTo>
                    <a:pt x="4879" y="4889"/>
                    <a:pt x="5275" y="5088"/>
                    <a:pt x="5675" y="5088"/>
                  </a:cubicBezTo>
                  <a:cubicBezTo>
                    <a:pt x="5757" y="5088"/>
                    <a:pt x="5839" y="5080"/>
                    <a:pt x="5921" y="5061"/>
                  </a:cubicBezTo>
                  <a:cubicBezTo>
                    <a:pt x="6392" y="4944"/>
                    <a:pt x="6795" y="4394"/>
                    <a:pt x="6638" y="3893"/>
                  </a:cubicBezTo>
                  <a:cubicBezTo>
                    <a:pt x="6500" y="3461"/>
                    <a:pt x="5970" y="3314"/>
                    <a:pt x="5558" y="3235"/>
                  </a:cubicBezTo>
                  <a:cubicBezTo>
                    <a:pt x="5872" y="3156"/>
                    <a:pt x="6186" y="3039"/>
                    <a:pt x="6422" y="2832"/>
                  </a:cubicBezTo>
                  <a:cubicBezTo>
                    <a:pt x="6805" y="2479"/>
                    <a:pt x="6599" y="2008"/>
                    <a:pt x="6235" y="1723"/>
                  </a:cubicBezTo>
                  <a:cubicBezTo>
                    <a:pt x="6058" y="1579"/>
                    <a:pt x="5854" y="1521"/>
                    <a:pt x="5647" y="1521"/>
                  </a:cubicBezTo>
                  <a:cubicBezTo>
                    <a:pt x="5373" y="1521"/>
                    <a:pt x="5091" y="1622"/>
                    <a:pt x="4851" y="1762"/>
                  </a:cubicBezTo>
                  <a:cubicBezTo>
                    <a:pt x="5037" y="1409"/>
                    <a:pt x="5204" y="977"/>
                    <a:pt x="5106" y="584"/>
                  </a:cubicBezTo>
                  <a:cubicBezTo>
                    <a:pt x="5008" y="206"/>
                    <a:pt x="4614" y="0"/>
                    <a:pt x="4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4" name="Google Shape;4154;p21"/>
            <p:cNvSpPr/>
            <p:nvPr/>
          </p:nvSpPr>
          <p:spPr>
            <a:xfrm>
              <a:off x="8745247" y="4512589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17" y="287"/>
                  </a:moveTo>
                  <a:cubicBezTo>
                    <a:pt x="3349" y="287"/>
                    <a:pt x="3587" y="400"/>
                    <a:pt x="3702" y="592"/>
                  </a:cubicBezTo>
                  <a:cubicBezTo>
                    <a:pt x="3898" y="916"/>
                    <a:pt x="3898" y="1367"/>
                    <a:pt x="387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6"/>
                    <a:pt x="3887" y="2666"/>
                  </a:cubicBezTo>
                  <a:cubicBezTo>
                    <a:pt x="3999" y="2666"/>
                    <a:pt x="4149" y="2608"/>
                    <a:pt x="4183" y="2546"/>
                  </a:cubicBezTo>
                  <a:cubicBezTo>
                    <a:pt x="4370" y="2222"/>
                    <a:pt x="4595" y="1898"/>
                    <a:pt x="4880" y="1652"/>
                  </a:cubicBezTo>
                  <a:cubicBezTo>
                    <a:pt x="5022" y="1527"/>
                    <a:pt x="5194" y="1401"/>
                    <a:pt x="5389" y="1401"/>
                  </a:cubicBezTo>
                  <a:cubicBezTo>
                    <a:pt x="5437" y="1401"/>
                    <a:pt x="5487" y="1409"/>
                    <a:pt x="5538" y="1426"/>
                  </a:cubicBezTo>
                  <a:cubicBezTo>
                    <a:pt x="5774" y="1505"/>
                    <a:pt x="6039" y="1809"/>
                    <a:pt x="6068" y="2074"/>
                  </a:cubicBezTo>
                  <a:cubicBezTo>
                    <a:pt x="6157" y="2742"/>
                    <a:pt x="4772" y="2860"/>
                    <a:pt x="4321" y="2899"/>
                  </a:cubicBezTo>
                  <a:cubicBezTo>
                    <a:pt x="4102" y="2928"/>
                    <a:pt x="3985" y="3185"/>
                    <a:pt x="4242" y="3185"/>
                  </a:cubicBezTo>
                  <a:cubicBezTo>
                    <a:pt x="4252" y="3185"/>
                    <a:pt x="4261" y="3185"/>
                    <a:pt x="4271" y="3184"/>
                  </a:cubicBezTo>
                  <a:cubicBezTo>
                    <a:pt x="4379" y="3174"/>
                    <a:pt x="4487" y="3164"/>
                    <a:pt x="4595" y="3155"/>
                  </a:cubicBezTo>
                  <a:cubicBezTo>
                    <a:pt x="4709" y="3146"/>
                    <a:pt x="4835" y="3140"/>
                    <a:pt x="4964" y="3140"/>
                  </a:cubicBezTo>
                  <a:cubicBezTo>
                    <a:pt x="5548" y="3140"/>
                    <a:pt x="6209" y="3262"/>
                    <a:pt x="6225" y="3793"/>
                  </a:cubicBezTo>
                  <a:cubicBezTo>
                    <a:pt x="6235" y="3979"/>
                    <a:pt x="6147" y="4303"/>
                    <a:pt x="5931" y="4343"/>
                  </a:cubicBezTo>
                  <a:cubicBezTo>
                    <a:pt x="5911" y="4346"/>
                    <a:pt x="5890" y="4348"/>
                    <a:pt x="5869" y="4348"/>
                  </a:cubicBezTo>
                  <a:cubicBezTo>
                    <a:pt x="5663" y="4348"/>
                    <a:pt x="5414" y="4185"/>
                    <a:pt x="5253" y="4087"/>
                  </a:cubicBezTo>
                  <a:cubicBezTo>
                    <a:pt x="4949" y="3901"/>
                    <a:pt x="4654" y="3665"/>
                    <a:pt x="4399" y="3410"/>
                  </a:cubicBezTo>
                  <a:cubicBezTo>
                    <a:pt x="4367" y="3381"/>
                    <a:pt x="4319" y="3369"/>
                    <a:pt x="4266" y="3369"/>
                  </a:cubicBezTo>
                  <a:cubicBezTo>
                    <a:pt x="4156" y="3369"/>
                    <a:pt x="4027" y="3422"/>
                    <a:pt x="3987" y="3488"/>
                  </a:cubicBezTo>
                  <a:cubicBezTo>
                    <a:pt x="3967" y="3518"/>
                    <a:pt x="3967" y="3557"/>
                    <a:pt x="3997" y="3596"/>
                  </a:cubicBezTo>
                  <a:cubicBezTo>
                    <a:pt x="4203" y="3793"/>
                    <a:pt x="4389" y="4009"/>
                    <a:pt x="4556" y="4235"/>
                  </a:cubicBezTo>
                  <a:cubicBezTo>
                    <a:pt x="4713" y="4460"/>
                    <a:pt x="5145" y="5050"/>
                    <a:pt x="4851" y="5305"/>
                  </a:cubicBezTo>
                  <a:cubicBezTo>
                    <a:pt x="4766" y="5380"/>
                    <a:pt x="4627" y="5412"/>
                    <a:pt x="4488" y="5412"/>
                  </a:cubicBezTo>
                  <a:cubicBezTo>
                    <a:pt x="4354" y="5412"/>
                    <a:pt x="4221" y="5382"/>
                    <a:pt x="4134" y="5334"/>
                  </a:cubicBezTo>
                  <a:cubicBezTo>
                    <a:pt x="3957" y="5236"/>
                    <a:pt x="3869" y="5059"/>
                    <a:pt x="3820" y="4863"/>
                  </a:cubicBezTo>
                  <a:cubicBezTo>
                    <a:pt x="3790" y="4745"/>
                    <a:pt x="3780" y="4618"/>
                    <a:pt x="3780" y="4490"/>
                  </a:cubicBezTo>
                  <a:cubicBezTo>
                    <a:pt x="3800" y="4362"/>
                    <a:pt x="3820" y="4225"/>
                    <a:pt x="3830" y="4097"/>
                  </a:cubicBezTo>
                  <a:cubicBezTo>
                    <a:pt x="3830" y="4006"/>
                    <a:pt x="3758" y="3969"/>
                    <a:pt x="3673" y="3969"/>
                  </a:cubicBezTo>
                  <a:cubicBezTo>
                    <a:pt x="3555" y="3969"/>
                    <a:pt x="3410" y="4040"/>
                    <a:pt x="3388" y="4136"/>
                  </a:cubicBezTo>
                  <a:cubicBezTo>
                    <a:pt x="3358" y="4274"/>
                    <a:pt x="3348" y="4421"/>
                    <a:pt x="3348" y="4559"/>
                  </a:cubicBezTo>
                  <a:cubicBezTo>
                    <a:pt x="3268" y="5099"/>
                    <a:pt x="3062" y="5844"/>
                    <a:pt x="2643" y="5844"/>
                  </a:cubicBezTo>
                  <a:cubicBezTo>
                    <a:pt x="2551" y="5844"/>
                    <a:pt x="2450" y="5808"/>
                    <a:pt x="2337" y="5727"/>
                  </a:cubicBezTo>
                  <a:cubicBezTo>
                    <a:pt x="1650" y="5236"/>
                    <a:pt x="2592" y="3930"/>
                    <a:pt x="2936" y="3488"/>
                  </a:cubicBezTo>
                  <a:cubicBezTo>
                    <a:pt x="3037" y="3363"/>
                    <a:pt x="2925" y="3300"/>
                    <a:pt x="2797" y="3300"/>
                  </a:cubicBezTo>
                  <a:cubicBezTo>
                    <a:pt x="2715" y="3300"/>
                    <a:pt x="2625" y="3326"/>
                    <a:pt x="2583" y="3380"/>
                  </a:cubicBezTo>
                  <a:cubicBezTo>
                    <a:pt x="2357" y="3665"/>
                    <a:pt x="2092" y="3930"/>
                    <a:pt x="1787" y="4127"/>
                  </a:cubicBezTo>
                  <a:cubicBezTo>
                    <a:pt x="1631" y="4231"/>
                    <a:pt x="1451" y="4324"/>
                    <a:pt x="1267" y="4324"/>
                  </a:cubicBezTo>
                  <a:cubicBezTo>
                    <a:pt x="1208" y="4324"/>
                    <a:pt x="1149" y="4315"/>
                    <a:pt x="1090" y="4294"/>
                  </a:cubicBezTo>
                  <a:cubicBezTo>
                    <a:pt x="874" y="4205"/>
                    <a:pt x="589" y="3891"/>
                    <a:pt x="599" y="3645"/>
                  </a:cubicBezTo>
                  <a:cubicBezTo>
                    <a:pt x="619" y="3243"/>
                    <a:pt x="1375" y="3135"/>
                    <a:pt x="1660" y="3076"/>
                  </a:cubicBezTo>
                  <a:cubicBezTo>
                    <a:pt x="1974" y="3007"/>
                    <a:pt x="2288" y="2968"/>
                    <a:pt x="2612" y="2948"/>
                  </a:cubicBezTo>
                  <a:cubicBezTo>
                    <a:pt x="2834" y="2939"/>
                    <a:pt x="2952" y="2663"/>
                    <a:pt x="2676" y="2663"/>
                  </a:cubicBezTo>
                  <a:cubicBezTo>
                    <a:pt x="2671" y="2663"/>
                    <a:pt x="2666" y="2663"/>
                    <a:pt x="2661" y="2664"/>
                  </a:cubicBezTo>
                  <a:cubicBezTo>
                    <a:pt x="2489" y="2678"/>
                    <a:pt x="2289" y="2691"/>
                    <a:pt x="2082" y="2691"/>
                  </a:cubicBezTo>
                  <a:cubicBezTo>
                    <a:pt x="1594" y="2691"/>
                    <a:pt x="1064" y="2619"/>
                    <a:pt x="746" y="2330"/>
                  </a:cubicBezTo>
                  <a:cubicBezTo>
                    <a:pt x="472" y="2084"/>
                    <a:pt x="540" y="1466"/>
                    <a:pt x="913" y="1348"/>
                  </a:cubicBezTo>
                  <a:cubicBezTo>
                    <a:pt x="965" y="1331"/>
                    <a:pt x="1020" y="1323"/>
                    <a:pt x="1076" y="1323"/>
                  </a:cubicBezTo>
                  <a:cubicBezTo>
                    <a:pt x="1444" y="1323"/>
                    <a:pt x="1884" y="1651"/>
                    <a:pt x="2131" y="1839"/>
                  </a:cubicBezTo>
                  <a:cubicBezTo>
                    <a:pt x="2425" y="2035"/>
                    <a:pt x="2691" y="2271"/>
                    <a:pt x="2946" y="2516"/>
                  </a:cubicBezTo>
                  <a:cubicBezTo>
                    <a:pt x="2976" y="2546"/>
                    <a:pt x="3025" y="2559"/>
                    <a:pt x="3079" y="2559"/>
                  </a:cubicBezTo>
                  <a:cubicBezTo>
                    <a:pt x="3238" y="2559"/>
                    <a:pt x="3441" y="2449"/>
                    <a:pt x="3339" y="2340"/>
                  </a:cubicBezTo>
                  <a:cubicBezTo>
                    <a:pt x="3162" y="2133"/>
                    <a:pt x="3005" y="1908"/>
                    <a:pt x="2867" y="1672"/>
                  </a:cubicBezTo>
                  <a:cubicBezTo>
                    <a:pt x="2691" y="1377"/>
                    <a:pt x="2416" y="847"/>
                    <a:pt x="2641" y="513"/>
                  </a:cubicBezTo>
                  <a:cubicBezTo>
                    <a:pt x="2754" y="357"/>
                    <a:pt x="2934" y="287"/>
                    <a:pt x="3117" y="287"/>
                  </a:cubicBezTo>
                  <a:close/>
                  <a:moveTo>
                    <a:pt x="3298" y="0"/>
                  </a:moveTo>
                  <a:cubicBezTo>
                    <a:pt x="3036" y="0"/>
                    <a:pt x="2766" y="78"/>
                    <a:pt x="2553" y="199"/>
                  </a:cubicBezTo>
                  <a:cubicBezTo>
                    <a:pt x="2072" y="464"/>
                    <a:pt x="2062" y="965"/>
                    <a:pt x="2249" y="1426"/>
                  </a:cubicBezTo>
                  <a:cubicBezTo>
                    <a:pt x="2259" y="1436"/>
                    <a:pt x="2259" y="1446"/>
                    <a:pt x="2268" y="1466"/>
                  </a:cubicBezTo>
                  <a:cubicBezTo>
                    <a:pt x="1937" y="1247"/>
                    <a:pt x="1539" y="1043"/>
                    <a:pt x="1141" y="1043"/>
                  </a:cubicBezTo>
                  <a:cubicBezTo>
                    <a:pt x="1055" y="1043"/>
                    <a:pt x="969" y="1052"/>
                    <a:pt x="884" y="1073"/>
                  </a:cubicBezTo>
                  <a:cubicBezTo>
                    <a:pt x="413" y="1181"/>
                    <a:pt x="10" y="1741"/>
                    <a:pt x="167" y="2232"/>
                  </a:cubicBezTo>
                  <a:cubicBezTo>
                    <a:pt x="305" y="2664"/>
                    <a:pt x="835" y="2821"/>
                    <a:pt x="1247" y="2889"/>
                  </a:cubicBezTo>
                  <a:cubicBezTo>
                    <a:pt x="933" y="2968"/>
                    <a:pt x="619" y="3086"/>
                    <a:pt x="383" y="3292"/>
                  </a:cubicBezTo>
                  <a:cubicBezTo>
                    <a:pt x="0" y="3645"/>
                    <a:pt x="206" y="4117"/>
                    <a:pt x="570" y="4411"/>
                  </a:cubicBezTo>
                  <a:cubicBezTo>
                    <a:pt x="745" y="4549"/>
                    <a:pt x="946" y="4605"/>
                    <a:pt x="1151" y="4605"/>
                  </a:cubicBezTo>
                  <a:cubicBezTo>
                    <a:pt x="1427" y="4605"/>
                    <a:pt x="1712" y="4503"/>
                    <a:pt x="1954" y="4362"/>
                  </a:cubicBezTo>
                  <a:lnTo>
                    <a:pt x="1954" y="4362"/>
                  </a:lnTo>
                  <a:cubicBezTo>
                    <a:pt x="1777" y="4726"/>
                    <a:pt x="1601" y="5158"/>
                    <a:pt x="1699" y="5541"/>
                  </a:cubicBezTo>
                  <a:cubicBezTo>
                    <a:pt x="1797" y="5924"/>
                    <a:pt x="2187" y="6125"/>
                    <a:pt x="2564" y="6125"/>
                  </a:cubicBezTo>
                  <a:cubicBezTo>
                    <a:pt x="2640" y="6125"/>
                    <a:pt x="2716" y="6117"/>
                    <a:pt x="2789" y="6100"/>
                  </a:cubicBezTo>
                  <a:cubicBezTo>
                    <a:pt x="3182" y="6012"/>
                    <a:pt x="3417" y="5688"/>
                    <a:pt x="3564" y="5334"/>
                  </a:cubicBezTo>
                  <a:cubicBezTo>
                    <a:pt x="3682" y="5501"/>
                    <a:pt x="3859" y="5619"/>
                    <a:pt x="4095" y="5668"/>
                  </a:cubicBezTo>
                  <a:cubicBezTo>
                    <a:pt x="4176" y="5682"/>
                    <a:pt x="4268" y="5690"/>
                    <a:pt x="4364" y="5690"/>
                  </a:cubicBezTo>
                  <a:cubicBezTo>
                    <a:pt x="4730" y="5690"/>
                    <a:pt x="5159" y="5575"/>
                    <a:pt x="5322" y="5256"/>
                  </a:cubicBezTo>
                  <a:cubicBezTo>
                    <a:pt x="5440" y="5020"/>
                    <a:pt x="5361" y="4745"/>
                    <a:pt x="5234" y="4510"/>
                  </a:cubicBezTo>
                  <a:lnTo>
                    <a:pt x="5234" y="4510"/>
                  </a:lnTo>
                  <a:cubicBezTo>
                    <a:pt x="5418" y="4587"/>
                    <a:pt x="5610" y="4635"/>
                    <a:pt x="5798" y="4635"/>
                  </a:cubicBezTo>
                  <a:cubicBezTo>
                    <a:pt x="5920" y="4635"/>
                    <a:pt x="6041" y="4615"/>
                    <a:pt x="6157" y="4568"/>
                  </a:cubicBezTo>
                  <a:cubicBezTo>
                    <a:pt x="6569" y="4392"/>
                    <a:pt x="6805" y="3803"/>
                    <a:pt x="6579" y="3400"/>
                  </a:cubicBezTo>
                  <a:cubicBezTo>
                    <a:pt x="6402" y="3086"/>
                    <a:pt x="6019" y="2968"/>
                    <a:pt x="5666" y="2919"/>
                  </a:cubicBezTo>
                  <a:cubicBezTo>
                    <a:pt x="5950" y="2811"/>
                    <a:pt x="6196" y="2654"/>
                    <a:pt x="6373" y="2438"/>
                  </a:cubicBezTo>
                  <a:cubicBezTo>
                    <a:pt x="6687" y="2035"/>
                    <a:pt x="6392" y="1534"/>
                    <a:pt x="6029" y="1279"/>
                  </a:cubicBezTo>
                  <a:cubicBezTo>
                    <a:pt x="5860" y="1160"/>
                    <a:pt x="5680" y="1109"/>
                    <a:pt x="5501" y="1109"/>
                  </a:cubicBezTo>
                  <a:cubicBezTo>
                    <a:pt x="5178" y="1109"/>
                    <a:pt x="4857" y="1271"/>
                    <a:pt x="4605" y="1485"/>
                  </a:cubicBezTo>
                  <a:cubicBezTo>
                    <a:pt x="4507" y="1564"/>
                    <a:pt x="4409" y="1652"/>
                    <a:pt x="4321" y="1750"/>
                  </a:cubicBezTo>
                  <a:cubicBezTo>
                    <a:pt x="4379" y="1220"/>
                    <a:pt x="4330" y="651"/>
                    <a:pt x="4016" y="287"/>
                  </a:cubicBezTo>
                  <a:cubicBezTo>
                    <a:pt x="3832" y="83"/>
                    <a:pt x="3569" y="0"/>
                    <a:pt x="3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5" name="Google Shape;4155;p21"/>
            <p:cNvSpPr/>
            <p:nvPr/>
          </p:nvSpPr>
          <p:spPr>
            <a:xfrm>
              <a:off x="6553577" y="4772194"/>
              <a:ext cx="212231" cy="191086"/>
            </a:xfrm>
            <a:custGeom>
              <a:avLst/>
              <a:gdLst/>
              <a:ahLst/>
              <a:cxnLst/>
              <a:rect l="l" t="t" r="r" b="b"/>
              <a:pathLst>
                <a:path w="6805" h="6127" extrusionOk="0">
                  <a:moveTo>
                    <a:pt x="4162" y="281"/>
                  </a:moveTo>
                  <a:cubicBezTo>
                    <a:pt x="4254" y="281"/>
                    <a:pt x="4355" y="317"/>
                    <a:pt x="4468" y="398"/>
                  </a:cubicBezTo>
                  <a:cubicBezTo>
                    <a:pt x="5155" y="889"/>
                    <a:pt x="4213" y="2195"/>
                    <a:pt x="3869" y="2637"/>
                  </a:cubicBezTo>
                  <a:cubicBezTo>
                    <a:pt x="3769" y="2766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5"/>
                  </a:cubicBezTo>
                  <a:cubicBezTo>
                    <a:pt x="4448" y="2460"/>
                    <a:pt x="4713" y="2195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7"/>
                    <a:pt x="5715" y="1841"/>
                  </a:cubicBezTo>
                  <a:cubicBezTo>
                    <a:pt x="5931" y="1920"/>
                    <a:pt x="6216" y="2234"/>
                    <a:pt x="6206" y="2479"/>
                  </a:cubicBezTo>
                  <a:cubicBezTo>
                    <a:pt x="6186" y="2882"/>
                    <a:pt x="5430" y="3000"/>
                    <a:pt x="5145" y="304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1" y="3196"/>
                    <a:pt x="3853" y="3462"/>
                    <a:pt x="4129" y="3462"/>
                  </a:cubicBezTo>
                  <a:cubicBezTo>
                    <a:pt x="4134" y="3462"/>
                    <a:pt x="4139" y="3462"/>
                    <a:pt x="4144" y="3461"/>
                  </a:cubicBezTo>
                  <a:cubicBezTo>
                    <a:pt x="4310" y="3447"/>
                    <a:pt x="4501" y="3436"/>
                    <a:pt x="4699" y="3436"/>
                  </a:cubicBezTo>
                  <a:cubicBezTo>
                    <a:pt x="5194" y="3436"/>
                    <a:pt x="5736" y="3508"/>
                    <a:pt x="6059" y="3795"/>
                  </a:cubicBezTo>
                  <a:cubicBezTo>
                    <a:pt x="6333" y="4041"/>
                    <a:pt x="6265" y="4669"/>
                    <a:pt x="5892" y="4787"/>
                  </a:cubicBezTo>
                  <a:cubicBezTo>
                    <a:pt x="5843" y="4801"/>
                    <a:pt x="5792" y="4808"/>
                    <a:pt x="5740" y="4808"/>
                  </a:cubicBezTo>
                  <a:cubicBezTo>
                    <a:pt x="5369" y="4808"/>
                    <a:pt x="4924" y="4477"/>
                    <a:pt x="4674" y="4296"/>
                  </a:cubicBezTo>
                  <a:cubicBezTo>
                    <a:pt x="4389" y="4090"/>
                    <a:pt x="4114" y="3864"/>
                    <a:pt x="3859" y="3609"/>
                  </a:cubicBezTo>
                  <a:cubicBezTo>
                    <a:pt x="3829" y="3579"/>
                    <a:pt x="3781" y="3566"/>
                    <a:pt x="3727" y="3566"/>
                  </a:cubicBezTo>
                  <a:cubicBezTo>
                    <a:pt x="3568" y="3566"/>
                    <a:pt x="3364" y="3678"/>
                    <a:pt x="3466" y="3795"/>
                  </a:cubicBezTo>
                  <a:cubicBezTo>
                    <a:pt x="3643" y="4001"/>
                    <a:pt x="3800" y="4227"/>
                    <a:pt x="3938" y="4453"/>
                  </a:cubicBezTo>
                  <a:cubicBezTo>
                    <a:pt x="4114" y="4757"/>
                    <a:pt x="4389" y="5278"/>
                    <a:pt x="4163" y="5612"/>
                  </a:cubicBezTo>
                  <a:cubicBezTo>
                    <a:pt x="4049" y="5770"/>
                    <a:pt x="3866" y="5842"/>
                    <a:pt x="3680" y="5842"/>
                  </a:cubicBezTo>
                  <a:cubicBezTo>
                    <a:pt x="3450" y="5842"/>
                    <a:pt x="3217" y="5733"/>
                    <a:pt x="3103" y="5543"/>
                  </a:cubicBezTo>
                  <a:cubicBezTo>
                    <a:pt x="2907" y="5209"/>
                    <a:pt x="2907" y="4767"/>
                    <a:pt x="292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1"/>
                    <a:pt x="3002" y="3459"/>
                    <a:pt x="2918" y="3459"/>
                  </a:cubicBezTo>
                  <a:cubicBezTo>
                    <a:pt x="2806" y="3459"/>
                    <a:pt x="2656" y="3517"/>
                    <a:pt x="2622" y="3579"/>
                  </a:cubicBezTo>
                  <a:cubicBezTo>
                    <a:pt x="2435" y="3913"/>
                    <a:pt x="2209" y="4227"/>
                    <a:pt x="1925" y="4473"/>
                  </a:cubicBezTo>
                  <a:cubicBezTo>
                    <a:pt x="1782" y="4600"/>
                    <a:pt x="1607" y="4733"/>
                    <a:pt x="1411" y="4733"/>
                  </a:cubicBezTo>
                  <a:cubicBezTo>
                    <a:pt x="1364" y="4733"/>
                    <a:pt x="1316" y="4725"/>
                    <a:pt x="1267" y="4708"/>
                  </a:cubicBezTo>
                  <a:cubicBezTo>
                    <a:pt x="1031" y="4620"/>
                    <a:pt x="776" y="4316"/>
                    <a:pt x="737" y="4060"/>
                  </a:cubicBezTo>
                  <a:cubicBezTo>
                    <a:pt x="648" y="3393"/>
                    <a:pt x="2033" y="3265"/>
                    <a:pt x="2484" y="3226"/>
                  </a:cubicBezTo>
                  <a:cubicBezTo>
                    <a:pt x="2703" y="3207"/>
                    <a:pt x="2820" y="2940"/>
                    <a:pt x="2562" y="2940"/>
                  </a:cubicBezTo>
                  <a:cubicBezTo>
                    <a:pt x="2553" y="2940"/>
                    <a:pt x="2543" y="2940"/>
                    <a:pt x="2534" y="2941"/>
                  </a:cubicBezTo>
                  <a:cubicBezTo>
                    <a:pt x="2426" y="2951"/>
                    <a:pt x="2318" y="2961"/>
                    <a:pt x="2209" y="2980"/>
                  </a:cubicBezTo>
                  <a:cubicBezTo>
                    <a:pt x="2103" y="2987"/>
                    <a:pt x="1987" y="2992"/>
                    <a:pt x="1867" y="2992"/>
                  </a:cubicBezTo>
                  <a:cubicBezTo>
                    <a:pt x="1276" y="2992"/>
                    <a:pt x="596" y="2879"/>
                    <a:pt x="580" y="2332"/>
                  </a:cubicBezTo>
                  <a:cubicBezTo>
                    <a:pt x="570" y="2146"/>
                    <a:pt x="658" y="182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52" y="203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7"/>
                    <a:pt x="2486" y="2760"/>
                    <a:pt x="2539" y="2760"/>
                  </a:cubicBezTo>
                  <a:cubicBezTo>
                    <a:pt x="2649" y="2760"/>
                    <a:pt x="2778" y="2703"/>
                    <a:pt x="2818" y="2637"/>
                  </a:cubicBezTo>
                  <a:cubicBezTo>
                    <a:pt x="2838" y="2607"/>
                    <a:pt x="2838" y="2568"/>
                    <a:pt x="2808" y="2538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6" y="748"/>
                    <a:pt x="2167" y="718"/>
                    <a:pt x="2301" y="718"/>
                  </a:cubicBezTo>
                  <a:cubicBezTo>
                    <a:pt x="2440" y="718"/>
                    <a:pt x="2581" y="750"/>
                    <a:pt x="2671" y="800"/>
                  </a:cubicBezTo>
                  <a:cubicBezTo>
                    <a:pt x="2848" y="889"/>
                    <a:pt x="2936" y="1075"/>
                    <a:pt x="2985" y="1262"/>
                  </a:cubicBezTo>
                  <a:cubicBezTo>
                    <a:pt x="3015" y="1380"/>
                    <a:pt x="3024" y="1507"/>
                    <a:pt x="3024" y="1635"/>
                  </a:cubicBezTo>
                  <a:cubicBezTo>
                    <a:pt x="3005" y="1763"/>
                    <a:pt x="2985" y="1900"/>
                    <a:pt x="2985" y="2028"/>
                  </a:cubicBezTo>
                  <a:cubicBezTo>
                    <a:pt x="2981" y="2119"/>
                    <a:pt x="3050" y="2156"/>
                    <a:pt x="3134" y="2156"/>
                  </a:cubicBezTo>
                  <a:cubicBezTo>
                    <a:pt x="3250" y="2156"/>
                    <a:pt x="3394" y="2085"/>
                    <a:pt x="3417" y="1989"/>
                  </a:cubicBezTo>
                  <a:cubicBezTo>
                    <a:pt x="3447" y="1851"/>
                    <a:pt x="3456" y="1714"/>
                    <a:pt x="3456" y="1566"/>
                  </a:cubicBezTo>
                  <a:cubicBezTo>
                    <a:pt x="3537" y="1026"/>
                    <a:pt x="3743" y="281"/>
                    <a:pt x="4162" y="281"/>
                  </a:cubicBezTo>
                  <a:close/>
                  <a:moveTo>
                    <a:pt x="4235" y="1"/>
                  </a:moveTo>
                  <a:cubicBezTo>
                    <a:pt x="4161" y="1"/>
                    <a:pt x="4087" y="9"/>
                    <a:pt x="4016" y="25"/>
                  </a:cubicBezTo>
                  <a:cubicBezTo>
                    <a:pt x="3623" y="113"/>
                    <a:pt x="3388" y="437"/>
                    <a:pt x="3240" y="791"/>
                  </a:cubicBezTo>
                  <a:cubicBezTo>
                    <a:pt x="3123" y="634"/>
                    <a:pt x="2956" y="506"/>
                    <a:pt x="2710" y="457"/>
                  </a:cubicBezTo>
                  <a:cubicBezTo>
                    <a:pt x="2629" y="443"/>
                    <a:pt x="2537" y="435"/>
                    <a:pt x="2441" y="435"/>
                  </a:cubicBezTo>
                  <a:cubicBezTo>
                    <a:pt x="2075" y="435"/>
                    <a:pt x="1646" y="550"/>
                    <a:pt x="1483" y="869"/>
                  </a:cubicBezTo>
                  <a:cubicBezTo>
                    <a:pt x="1365" y="1105"/>
                    <a:pt x="1444" y="1380"/>
                    <a:pt x="1571" y="1615"/>
                  </a:cubicBezTo>
                  <a:cubicBezTo>
                    <a:pt x="1391" y="1540"/>
                    <a:pt x="1203" y="1492"/>
                    <a:pt x="1019" y="1492"/>
                  </a:cubicBezTo>
                  <a:cubicBezTo>
                    <a:pt x="893" y="1492"/>
                    <a:pt x="768" y="1514"/>
                    <a:pt x="648" y="1566"/>
                  </a:cubicBezTo>
                  <a:cubicBezTo>
                    <a:pt x="236" y="1733"/>
                    <a:pt x="0" y="2322"/>
                    <a:pt x="226" y="2725"/>
                  </a:cubicBezTo>
                  <a:cubicBezTo>
                    <a:pt x="403" y="3039"/>
                    <a:pt x="796" y="3157"/>
                    <a:pt x="1139" y="3216"/>
                  </a:cubicBezTo>
                  <a:cubicBezTo>
                    <a:pt x="864" y="3324"/>
                    <a:pt x="609" y="3471"/>
                    <a:pt x="432" y="3687"/>
                  </a:cubicBezTo>
                  <a:cubicBezTo>
                    <a:pt x="128" y="4090"/>
                    <a:pt x="422" y="4600"/>
                    <a:pt x="786" y="4856"/>
                  </a:cubicBezTo>
                  <a:cubicBezTo>
                    <a:pt x="949" y="4970"/>
                    <a:pt x="1124" y="5018"/>
                    <a:pt x="1299" y="5018"/>
                  </a:cubicBezTo>
                  <a:cubicBezTo>
                    <a:pt x="1621" y="5018"/>
                    <a:pt x="1945" y="4856"/>
                    <a:pt x="2200" y="4640"/>
                  </a:cubicBezTo>
                  <a:cubicBezTo>
                    <a:pt x="2298" y="4561"/>
                    <a:pt x="2396" y="4473"/>
                    <a:pt x="2484" y="4375"/>
                  </a:cubicBezTo>
                  <a:lnTo>
                    <a:pt x="2484" y="4375"/>
                  </a:lnTo>
                  <a:cubicBezTo>
                    <a:pt x="2426" y="4905"/>
                    <a:pt x="2475" y="5474"/>
                    <a:pt x="2789" y="5838"/>
                  </a:cubicBezTo>
                  <a:cubicBezTo>
                    <a:pt x="2975" y="6043"/>
                    <a:pt x="3240" y="6126"/>
                    <a:pt x="3513" y="6126"/>
                  </a:cubicBezTo>
                  <a:cubicBezTo>
                    <a:pt x="3774" y="6126"/>
                    <a:pt x="4041" y="6051"/>
                    <a:pt x="4252" y="5936"/>
                  </a:cubicBezTo>
                  <a:cubicBezTo>
                    <a:pt x="4733" y="5661"/>
                    <a:pt x="4743" y="5160"/>
                    <a:pt x="4556" y="4708"/>
                  </a:cubicBezTo>
                  <a:cubicBezTo>
                    <a:pt x="4546" y="4689"/>
                    <a:pt x="4546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72" y="5089"/>
                    <a:pt x="5674" y="5089"/>
                  </a:cubicBezTo>
                  <a:cubicBezTo>
                    <a:pt x="5756" y="5089"/>
                    <a:pt x="5839" y="5080"/>
                    <a:pt x="5921" y="5062"/>
                  </a:cubicBezTo>
                  <a:cubicBezTo>
                    <a:pt x="6392" y="4944"/>
                    <a:pt x="6795" y="4394"/>
                    <a:pt x="6638" y="3893"/>
                  </a:cubicBezTo>
                  <a:cubicBezTo>
                    <a:pt x="6500" y="3461"/>
                    <a:pt x="5970" y="3314"/>
                    <a:pt x="5558" y="3236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79"/>
                    <a:pt x="6599" y="2008"/>
                    <a:pt x="6235" y="1723"/>
                  </a:cubicBezTo>
                  <a:cubicBezTo>
                    <a:pt x="6058" y="1580"/>
                    <a:pt x="5854" y="1521"/>
                    <a:pt x="5647" y="1521"/>
                  </a:cubicBezTo>
                  <a:cubicBezTo>
                    <a:pt x="5373" y="1521"/>
                    <a:pt x="5091" y="1623"/>
                    <a:pt x="4851" y="1763"/>
                  </a:cubicBezTo>
                  <a:cubicBezTo>
                    <a:pt x="5028" y="1409"/>
                    <a:pt x="5204" y="977"/>
                    <a:pt x="5106" y="584"/>
                  </a:cubicBezTo>
                  <a:cubicBezTo>
                    <a:pt x="5008" y="207"/>
                    <a:pt x="4614" y="1"/>
                    <a:pt x="4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6" name="Google Shape;4156;p21"/>
            <p:cNvSpPr/>
            <p:nvPr/>
          </p:nvSpPr>
          <p:spPr>
            <a:xfrm>
              <a:off x="6893489" y="4763680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17" y="288"/>
                  </a:moveTo>
                  <a:cubicBezTo>
                    <a:pt x="3349" y="288"/>
                    <a:pt x="3587" y="400"/>
                    <a:pt x="3702" y="592"/>
                  </a:cubicBezTo>
                  <a:cubicBezTo>
                    <a:pt x="3898" y="916"/>
                    <a:pt x="3898" y="1368"/>
                    <a:pt x="387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3999" y="2667"/>
                    <a:pt x="4149" y="2608"/>
                    <a:pt x="4183" y="2546"/>
                  </a:cubicBezTo>
                  <a:cubicBezTo>
                    <a:pt x="4360" y="2222"/>
                    <a:pt x="4595" y="1898"/>
                    <a:pt x="4880" y="1653"/>
                  </a:cubicBezTo>
                  <a:cubicBezTo>
                    <a:pt x="5022" y="1527"/>
                    <a:pt x="5194" y="1401"/>
                    <a:pt x="5384" y="1401"/>
                  </a:cubicBezTo>
                  <a:cubicBezTo>
                    <a:pt x="5431" y="1401"/>
                    <a:pt x="5479" y="1409"/>
                    <a:pt x="5528" y="1427"/>
                  </a:cubicBezTo>
                  <a:cubicBezTo>
                    <a:pt x="5774" y="1505"/>
                    <a:pt x="6029" y="1810"/>
                    <a:pt x="6068" y="2075"/>
                  </a:cubicBezTo>
                  <a:cubicBezTo>
                    <a:pt x="6157" y="2743"/>
                    <a:pt x="4772" y="2860"/>
                    <a:pt x="4321" y="2900"/>
                  </a:cubicBezTo>
                  <a:cubicBezTo>
                    <a:pt x="4102" y="2928"/>
                    <a:pt x="3985" y="3186"/>
                    <a:pt x="4242" y="3186"/>
                  </a:cubicBezTo>
                  <a:cubicBezTo>
                    <a:pt x="4252" y="3186"/>
                    <a:pt x="4261" y="3185"/>
                    <a:pt x="4271" y="3185"/>
                  </a:cubicBezTo>
                  <a:cubicBezTo>
                    <a:pt x="4379" y="3175"/>
                    <a:pt x="4487" y="3165"/>
                    <a:pt x="4595" y="3155"/>
                  </a:cubicBezTo>
                  <a:cubicBezTo>
                    <a:pt x="4709" y="3146"/>
                    <a:pt x="4835" y="3140"/>
                    <a:pt x="4964" y="3140"/>
                  </a:cubicBezTo>
                  <a:cubicBezTo>
                    <a:pt x="5548" y="3140"/>
                    <a:pt x="6209" y="3263"/>
                    <a:pt x="6225" y="3793"/>
                  </a:cubicBezTo>
                  <a:cubicBezTo>
                    <a:pt x="6225" y="3980"/>
                    <a:pt x="6147" y="4304"/>
                    <a:pt x="5931" y="4343"/>
                  </a:cubicBezTo>
                  <a:cubicBezTo>
                    <a:pt x="5911" y="4347"/>
                    <a:pt x="5890" y="4348"/>
                    <a:pt x="5869" y="4348"/>
                  </a:cubicBezTo>
                  <a:cubicBezTo>
                    <a:pt x="5663" y="4348"/>
                    <a:pt x="5414" y="4186"/>
                    <a:pt x="5253" y="4088"/>
                  </a:cubicBezTo>
                  <a:cubicBezTo>
                    <a:pt x="4949" y="3901"/>
                    <a:pt x="4654" y="3666"/>
                    <a:pt x="4399" y="3410"/>
                  </a:cubicBezTo>
                  <a:cubicBezTo>
                    <a:pt x="4367" y="3382"/>
                    <a:pt x="4319" y="3370"/>
                    <a:pt x="4266" y="3370"/>
                  </a:cubicBezTo>
                  <a:cubicBezTo>
                    <a:pt x="4156" y="3370"/>
                    <a:pt x="4027" y="3423"/>
                    <a:pt x="3987" y="3489"/>
                  </a:cubicBezTo>
                  <a:cubicBezTo>
                    <a:pt x="3967" y="3518"/>
                    <a:pt x="3967" y="3558"/>
                    <a:pt x="3997" y="3597"/>
                  </a:cubicBezTo>
                  <a:cubicBezTo>
                    <a:pt x="4203" y="3793"/>
                    <a:pt x="4389" y="4009"/>
                    <a:pt x="4556" y="4235"/>
                  </a:cubicBezTo>
                  <a:cubicBezTo>
                    <a:pt x="4713" y="4461"/>
                    <a:pt x="5145" y="5050"/>
                    <a:pt x="4851" y="5305"/>
                  </a:cubicBezTo>
                  <a:cubicBezTo>
                    <a:pt x="4766" y="5381"/>
                    <a:pt x="4627" y="5412"/>
                    <a:pt x="4488" y="5412"/>
                  </a:cubicBezTo>
                  <a:cubicBezTo>
                    <a:pt x="4354" y="5412"/>
                    <a:pt x="4221" y="5383"/>
                    <a:pt x="4134" y="5335"/>
                  </a:cubicBezTo>
                  <a:cubicBezTo>
                    <a:pt x="3957" y="5237"/>
                    <a:pt x="3869" y="5060"/>
                    <a:pt x="3820" y="4864"/>
                  </a:cubicBezTo>
                  <a:cubicBezTo>
                    <a:pt x="3790" y="4746"/>
                    <a:pt x="3781" y="4618"/>
                    <a:pt x="3781" y="4490"/>
                  </a:cubicBezTo>
                  <a:cubicBezTo>
                    <a:pt x="3800" y="4363"/>
                    <a:pt x="3820" y="4225"/>
                    <a:pt x="3820" y="4098"/>
                  </a:cubicBezTo>
                  <a:cubicBezTo>
                    <a:pt x="3824" y="4008"/>
                    <a:pt x="3758" y="3973"/>
                    <a:pt x="3676" y="3973"/>
                  </a:cubicBezTo>
                  <a:cubicBezTo>
                    <a:pt x="3559" y="3973"/>
                    <a:pt x="3411" y="4045"/>
                    <a:pt x="3388" y="4137"/>
                  </a:cubicBezTo>
                  <a:cubicBezTo>
                    <a:pt x="3358" y="4274"/>
                    <a:pt x="3339" y="4422"/>
                    <a:pt x="3339" y="4559"/>
                  </a:cubicBezTo>
                  <a:cubicBezTo>
                    <a:pt x="3258" y="5099"/>
                    <a:pt x="3058" y="5844"/>
                    <a:pt x="2637" y="5844"/>
                  </a:cubicBezTo>
                  <a:cubicBezTo>
                    <a:pt x="2544" y="5844"/>
                    <a:pt x="2442" y="5809"/>
                    <a:pt x="2327" y="5728"/>
                  </a:cubicBezTo>
                  <a:cubicBezTo>
                    <a:pt x="1650" y="5246"/>
                    <a:pt x="2583" y="3931"/>
                    <a:pt x="2936" y="3489"/>
                  </a:cubicBezTo>
                  <a:cubicBezTo>
                    <a:pt x="3037" y="3364"/>
                    <a:pt x="2925" y="3300"/>
                    <a:pt x="2797" y="3300"/>
                  </a:cubicBezTo>
                  <a:cubicBezTo>
                    <a:pt x="2715" y="3300"/>
                    <a:pt x="2625" y="3327"/>
                    <a:pt x="2583" y="3381"/>
                  </a:cubicBezTo>
                  <a:cubicBezTo>
                    <a:pt x="2357" y="3666"/>
                    <a:pt x="2092" y="3931"/>
                    <a:pt x="1787" y="4127"/>
                  </a:cubicBezTo>
                  <a:cubicBezTo>
                    <a:pt x="1631" y="4232"/>
                    <a:pt x="1451" y="4325"/>
                    <a:pt x="1267" y="4325"/>
                  </a:cubicBezTo>
                  <a:cubicBezTo>
                    <a:pt x="1208" y="4325"/>
                    <a:pt x="1149" y="4315"/>
                    <a:pt x="1090" y="4294"/>
                  </a:cubicBezTo>
                  <a:cubicBezTo>
                    <a:pt x="874" y="4206"/>
                    <a:pt x="589" y="3891"/>
                    <a:pt x="599" y="3646"/>
                  </a:cubicBezTo>
                  <a:cubicBezTo>
                    <a:pt x="619" y="3243"/>
                    <a:pt x="1365" y="3135"/>
                    <a:pt x="1660" y="3076"/>
                  </a:cubicBezTo>
                  <a:cubicBezTo>
                    <a:pt x="1974" y="3008"/>
                    <a:pt x="2288" y="2968"/>
                    <a:pt x="2612" y="2949"/>
                  </a:cubicBezTo>
                  <a:cubicBezTo>
                    <a:pt x="2830" y="2939"/>
                    <a:pt x="2948" y="2673"/>
                    <a:pt x="2680" y="2673"/>
                  </a:cubicBezTo>
                  <a:cubicBezTo>
                    <a:pt x="2671" y="2673"/>
                    <a:pt x="2661" y="2673"/>
                    <a:pt x="2651" y="2674"/>
                  </a:cubicBezTo>
                  <a:cubicBezTo>
                    <a:pt x="2492" y="2685"/>
                    <a:pt x="2308" y="2695"/>
                    <a:pt x="2116" y="2695"/>
                  </a:cubicBezTo>
                  <a:cubicBezTo>
                    <a:pt x="1621" y="2695"/>
                    <a:pt x="1072" y="2627"/>
                    <a:pt x="746" y="2330"/>
                  </a:cubicBezTo>
                  <a:cubicBezTo>
                    <a:pt x="472" y="2085"/>
                    <a:pt x="540" y="1466"/>
                    <a:pt x="913" y="1348"/>
                  </a:cubicBezTo>
                  <a:cubicBezTo>
                    <a:pt x="965" y="1331"/>
                    <a:pt x="1020" y="1324"/>
                    <a:pt x="1076" y="1324"/>
                  </a:cubicBezTo>
                  <a:cubicBezTo>
                    <a:pt x="1444" y="1324"/>
                    <a:pt x="1884" y="1652"/>
                    <a:pt x="2131" y="1839"/>
                  </a:cubicBezTo>
                  <a:cubicBezTo>
                    <a:pt x="2416" y="2036"/>
                    <a:pt x="2691" y="2271"/>
                    <a:pt x="2946" y="2517"/>
                  </a:cubicBezTo>
                  <a:cubicBezTo>
                    <a:pt x="2976" y="2547"/>
                    <a:pt x="3025" y="2560"/>
                    <a:pt x="3079" y="2560"/>
                  </a:cubicBezTo>
                  <a:cubicBezTo>
                    <a:pt x="3238" y="2560"/>
                    <a:pt x="3441" y="2450"/>
                    <a:pt x="3339" y="2340"/>
                  </a:cubicBezTo>
                  <a:cubicBezTo>
                    <a:pt x="3162" y="2134"/>
                    <a:pt x="3005" y="1908"/>
                    <a:pt x="2867" y="1672"/>
                  </a:cubicBezTo>
                  <a:cubicBezTo>
                    <a:pt x="2691" y="1378"/>
                    <a:pt x="2406" y="848"/>
                    <a:pt x="2642" y="514"/>
                  </a:cubicBezTo>
                  <a:cubicBezTo>
                    <a:pt x="2754" y="358"/>
                    <a:pt x="2934" y="288"/>
                    <a:pt x="3117" y="288"/>
                  </a:cubicBezTo>
                  <a:close/>
                  <a:moveTo>
                    <a:pt x="3295" y="1"/>
                  </a:moveTo>
                  <a:cubicBezTo>
                    <a:pt x="3031" y="1"/>
                    <a:pt x="2761" y="79"/>
                    <a:pt x="2553" y="200"/>
                  </a:cubicBezTo>
                  <a:cubicBezTo>
                    <a:pt x="2072" y="465"/>
                    <a:pt x="2062" y="965"/>
                    <a:pt x="2249" y="1427"/>
                  </a:cubicBezTo>
                  <a:cubicBezTo>
                    <a:pt x="2259" y="1437"/>
                    <a:pt x="2259" y="1447"/>
                    <a:pt x="2268" y="1466"/>
                  </a:cubicBezTo>
                  <a:cubicBezTo>
                    <a:pt x="1929" y="1248"/>
                    <a:pt x="1536" y="1043"/>
                    <a:pt x="1140" y="1043"/>
                  </a:cubicBezTo>
                  <a:cubicBezTo>
                    <a:pt x="1055" y="1043"/>
                    <a:pt x="969" y="1053"/>
                    <a:pt x="884" y="1073"/>
                  </a:cubicBezTo>
                  <a:cubicBezTo>
                    <a:pt x="413" y="1181"/>
                    <a:pt x="10" y="1741"/>
                    <a:pt x="167" y="2232"/>
                  </a:cubicBezTo>
                  <a:cubicBezTo>
                    <a:pt x="305" y="2664"/>
                    <a:pt x="835" y="2821"/>
                    <a:pt x="1247" y="2890"/>
                  </a:cubicBezTo>
                  <a:cubicBezTo>
                    <a:pt x="933" y="2968"/>
                    <a:pt x="619" y="3086"/>
                    <a:pt x="383" y="3293"/>
                  </a:cubicBezTo>
                  <a:cubicBezTo>
                    <a:pt x="0" y="3646"/>
                    <a:pt x="206" y="4117"/>
                    <a:pt x="570" y="4412"/>
                  </a:cubicBezTo>
                  <a:cubicBezTo>
                    <a:pt x="745" y="4550"/>
                    <a:pt x="946" y="4606"/>
                    <a:pt x="1151" y="4606"/>
                  </a:cubicBezTo>
                  <a:cubicBezTo>
                    <a:pt x="1427" y="4606"/>
                    <a:pt x="1712" y="4504"/>
                    <a:pt x="1954" y="4363"/>
                  </a:cubicBezTo>
                  <a:lnTo>
                    <a:pt x="1954" y="4363"/>
                  </a:lnTo>
                  <a:cubicBezTo>
                    <a:pt x="1768" y="4726"/>
                    <a:pt x="1601" y="5158"/>
                    <a:pt x="1699" y="5541"/>
                  </a:cubicBezTo>
                  <a:cubicBezTo>
                    <a:pt x="1797" y="5925"/>
                    <a:pt x="2187" y="6125"/>
                    <a:pt x="2559" y="6125"/>
                  </a:cubicBezTo>
                  <a:cubicBezTo>
                    <a:pt x="2634" y="6125"/>
                    <a:pt x="2708" y="6117"/>
                    <a:pt x="2779" y="6101"/>
                  </a:cubicBezTo>
                  <a:cubicBezTo>
                    <a:pt x="3182" y="6012"/>
                    <a:pt x="3417" y="5688"/>
                    <a:pt x="3565" y="5335"/>
                  </a:cubicBezTo>
                  <a:cubicBezTo>
                    <a:pt x="3682" y="5502"/>
                    <a:pt x="3849" y="5620"/>
                    <a:pt x="4095" y="5669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4" y="4586"/>
                    <a:pt x="5602" y="4634"/>
                    <a:pt x="5786" y="4634"/>
                  </a:cubicBezTo>
                  <a:cubicBezTo>
                    <a:pt x="5912" y="4634"/>
                    <a:pt x="6037" y="4611"/>
                    <a:pt x="6157" y="4559"/>
                  </a:cubicBezTo>
                  <a:cubicBezTo>
                    <a:pt x="6569" y="4392"/>
                    <a:pt x="6805" y="3803"/>
                    <a:pt x="6579" y="3401"/>
                  </a:cubicBezTo>
                  <a:cubicBezTo>
                    <a:pt x="6402" y="3086"/>
                    <a:pt x="6009" y="2968"/>
                    <a:pt x="5656" y="2919"/>
                  </a:cubicBezTo>
                  <a:cubicBezTo>
                    <a:pt x="5941" y="2811"/>
                    <a:pt x="6196" y="2654"/>
                    <a:pt x="6363" y="2438"/>
                  </a:cubicBezTo>
                  <a:cubicBezTo>
                    <a:pt x="6677" y="2036"/>
                    <a:pt x="6383" y="1535"/>
                    <a:pt x="6019" y="1280"/>
                  </a:cubicBezTo>
                  <a:cubicBezTo>
                    <a:pt x="5854" y="1160"/>
                    <a:pt x="5676" y="1110"/>
                    <a:pt x="5497" y="1110"/>
                  </a:cubicBezTo>
                  <a:cubicBezTo>
                    <a:pt x="5177" y="1110"/>
                    <a:pt x="4854" y="1272"/>
                    <a:pt x="4595" y="1486"/>
                  </a:cubicBezTo>
                  <a:cubicBezTo>
                    <a:pt x="4507" y="1564"/>
                    <a:pt x="4409" y="1653"/>
                    <a:pt x="4321" y="1751"/>
                  </a:cubicBezTo>
                  <a:cubicBezTo>
                    <a:pt x="4370" y="1221"/>
                    <a:pt x="4330" y="651"/>
                    <a:pt x="4016" y="288"/>
                  </a:cubicBezTo>
                  <a:cubicBezTo>
                    <a:pt x="3832" y="84"/>
                    <a:pt x="3566" y="1"/>
                    <a:pt x="32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7" name="Google Shape;4157;p21"/>
            <p:cNvSpPr/>
            <p:nvPr/>
          </p:nvSpPr>
          <p:spPr>
            <a:xfrm>
              <a:off x="7232778" y="4772194"/>
              <a:ext cx="212262" cy="191086"/>
            </a:xfrm>
            <a:custGeom>
              <a:avLst/>
              <a:gdLst/>
              <a:ahLst/>
              <a:cxnLst/>
              <a:rect l="l" t="t" r="r" b="b"/>
              <a:pathLst>
                <a:path w="6806" h="6127" extrusionOk="0">
                  <a:moveTo>
                    <a:pt x="4169" y="281"/>
                  </a:moveTo>
                  <a:cubicBezTo>
                    <a:pt x="4261" y="281"/>
                    <a:pt x="4364" y="317"/>
                    <a:pt x="4478" y="398"/>
                  </a:cubicBezTo>
                  <a:cubicBezTo>
                    <a:pt x="5156" y="889"/>
                    <a:pt x="4223" y="2195"/>
                    <a:pt x="3869" y="2637"/>
                  </a:cubicBezTo>
                  <a:cubicBezTo>
                    <a:pt x="3769" y="2766"/>
                    <a:pt x="3877" y="2828"/>
                    <a:pt x="4002" y="2828"/>
                  </a:cubicBezTo>
                  <a:cubicBezTo>
                    <a:pt x="4087" y="2828"/>
                    <a:pt x="4179" y="2800"/>
                    <a:pt x="4223" y="2745"/>
                  </a:cubicBezTo>
                  <a:cubicBezTo>
                    <a:pt x="4449" y="2460"/>
                    <a:pt x="4723" y="2195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7"/>
                    <a:pt x="5715" y="1841"/>
                  </a:cubicBezTo>
                  <a:cubicBezTo>
                    <a:pt x="5931" y="1920"/>
                    <a:pt x="6216" y="2234"/>
                    <a:pt x="6206" y="2479"/>
                  </a:cubicBezTo>
                  <a:cubicBezTo>
                    <a:pt x="6187" y="2882"/>
                    <a:pt x="5440" y="3000"/>
                    <a:pt x="5146" y="304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1" y="3196"/>
                    <a:pt x="3854" y="3462"/>
                    <a:pt x="4138" y="3462"/>
                  </a:cubicBezTo>
                  <a:cubicBezTo>
                    <a:pt x="4143" y="3462"/>
                    <a:pt x="4149" y="3462"/>
                    <a:pt x="4154" y="3461"/>
                  </a:cubicBezTo>
                  <a:cubicBezTo>
                    <a:pt x="4317" y="3447"/>
                    <a:pt x="4506" y="3436"/>
                    <a:pt x="4703" y="3436"/>
                  </a:cubicBezTo>
                  <a:cubicBezTo>
                    <a:pt x="5194" y="3436"/>
                    <a:pt x="5737" y="3508"/>
                    <a:pt x="6059" y="3795"/>
                  </a:cubicBezTo>
                  <a:cubicBezTo>
                    <a:pt x="6334" y="4041"/>
                    <a:pt x="6265" y="4669"/>
                    <a:pt x="5892" y="4787"/>
                  </a:cubicBezTo>
                  <a:cubicBezTo>
                    <a:pt x="5845" y="4801"/>
                    <a:pt x="5795" y="4808"/>
                    <a:pt x="5743" y="4808"/>
                  </a:cubicBezTo>
                  <a:cubicBezTo>
                    <a:pt x="5377" y="4808"/>
                    <a:pt x="4924" y="4477"/>
                    <a:pt x="4674" y="4296"/>
                  </a:cubicBezTo>
                  <a:cubicBezTo>
                    <a:pt x="4390" y="4090"/>
                    <a:pt x="4115" y="3864"/>
                    <a:pt x="3869" y="3609"/>
                  </a:cubicBezTo>
                  <a:cubicBezTo>
                    <a:pt x="3839" y="3579"/>
                    <a:pt x="3790" y="3566"/>
                    <a:pt x="3735" y="3566"/>
                  </a:cubicBezTo>
                  <a:cubicBezTo>
                    <a:pt x="3574" y="3566"/>
                    <a:pt x="3364" y="3678"/>
                    <a:pt x="3467" y="3795"/>
                  </a:cubicBezTo>
                  <a:cubicBezTo>
                    <a:pt x="3643" y="4001"/>
                    <a:pt x="3801" y="4227"/>
                    <a:pt x="3948" y="4453"/>
                  </a:cubicBezTo>
                  <a:cubicBezTo>
                    <a:pt x="4115" y="4757"/>
                    <a:pt x="4399" y="5278"/>
                    <a:pt x="4164" y="5612"/>
                  </a:cubicBezTo>
                  <a:cubicBezTo>
                    <a:pt x="4049" y="5770"/>
                    <a:pt x="3868" y="5842"/>
                    <a:pt x="3684" y="5842"/>
                  </a:cubicBezTo>
                  <a:cubicBezTo>
                    <a:pt x="3458" y="5842"/>
                    <a:pt x="3227" y="5733"/>
                    <a:pt x="3113" y="5543"/>
                  </a:cubicBezTo>
                  <a:cubicBezTo>
                    <a:pt x="2907" y="5209"/>
                    <a:pt x="2907" y="4767"/>
                    <a:pt x="2936" y="4394"/>
                  </a:cubicBezTo>
                  <a:cubicBezTo>
                    <a:pt x="2946" y="4119"/>
                    <a:pt x="2986" y="3844"/>
                    <a:pt x="3044" y="3579"/>
                  </a:cubicBezTo>
                  <a:cubicBezTo>
                    <a:pt x="3065" y="3491"/>
                    <a:pt x="3002" y="3459"/>
                    <a:pt x="2918" y="3459"/>
                  </a:cubicBezTo>
                  <a:cubicBezTo>
                    <a:pt x="2806" y="3459"/>
                    <a:pt x="2656" y="3517"/>
                    <a:pt x="2622" y="3579"/>
                  </a:cubicBezTo>
                  <a:cubicBezTo>
                    <a:pt x="2446" y="3913"/>
                    <a:pt x="2210" y="4227"/>
                    <a:pt x="1925" y="4473"/>
                  </a:cubicBezTo>
                  <a:cubicBezTo>
                    <a:pt x="1782" y="4600"/>
                    <a:pt x="1608" y="4733"/>
                    <a:pt x="1416" y="4733"/>
                  </a:cubicBezTo>
                  <a:cubicBezTo>
                    <a:pt x="1371" y="4733"/>
                    <a:pt x="1324" y="4725"/>
                    <a:pt x="1277" y="4708"/>
                  </a:cubicBezTo>
                  <a:cubicBezTo>
                    <a:pt x="1032" y="4620"/>
                    <a:pt x="776" y="4316"/>
                    <a:pt x="737" y="4060"/>
                  </a:cubicBezTo>
                  <a:cubicBezTo>
                    <a:pt x="649" y="3393"/>
                    <a:pt x="2043" y="3265"/>
                    <a:pt x="2485" y="3226"/>
                  </a:cubicBezTo>
                  <a:cubicBezTo>
                    <a:pt x="2703" y="3207"/>
                    <a:pt x="2820" y="2940"/>
                    <a:pt x="2562" y="2940"/>
                  </a:cubicBezTo>
                  <a:cubicBezTo>
                    <a:pt x="2553" y="2940"/>
                    <a:pt x="2544" y="2940"/>
                    <a:pt x="2534" y="2941"/>
                  </a:cubicBezTo>
                  <a:cubicBezTo>
                    <a:pt x="2436" y="2951"/>
                    <a:pt x="2318" y="2961"/>
                    <a:pt x="2210" y="2980"/>
                  </a:cubicBezTo>
                  <a:cubicBezTo>
                    <a:pt x="2104" y="2987"/>
                    <a:pt x="1987" y="2992"/>
                    <a:pt x="1867" y="2992"/>
                  </a:cubicBezTo>
                  <a:cubicBezTo>
                    <a:pt x="1277" y="2992"/>
                    <a:pt x="596" y="2879"/>
                    <a:pt x="580" y="2332"/>
                  </a:cubicBezTo>
                  <a:cubicBezTo>
                    <a:pt x="580" y="2146"/>
                    <a:pt x="658" y="1822"/>
                    <a:pt x="874" y="1782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2" y="1777"/>
                    <a:pt x="1392" y="1940"/>
                    <a:pt x="1552" y="203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7"/>
                    <a:pt x="2487" y="2760"/>
                    <a:pt x="2539" y="2760"/>
                  </a:cubicBezTo>
                  <a:cubicBezTo>
                    <a:pt x="2649" y="2760"/>
                    <a:pt x="2779" y="2703"/>
                    <a:pt x="2819" y="2637"/>
                  </a:cubicBezTo>
                  <a:cubicBezTo>
                    <a:pt x="2838" y="2607"/>
                    <a:pt x="2838" y="2568"/>
                    <a:pt x="2809" y="2538"/>
                  </a:cubicBezTo>
                  <a:cubicBezTo>
                    <a:pt x="2603" y="2332"/>
                    <a:pt x="2416" y="2116"/>
                    <a:pt x="225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6" y="748"/>
                    <a:pt x="2168" y="718"/>
                    <a:pt x="2301" y="718"/>
                  </a:cubicBezTo>
                  <a:cubicBezTo>
                    <a:pt x="2440" y="718"/>
                    <a:pt x="2581" y="750"/>
                    <a:pt x="2671" y="800"/>
                  </a:cubicBezTo>
                  <a:cubicBezTo>
                    <a:pt x="2848" y="889"/>
                    <a:pt x="2946" y="1075"/>
                    <a:pt x="2986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63"/>
                    <a:pt x="2986" y="1900"/>
                    <a:pt x="2986" y="2028"/>
                  </a:cubicBezTo>
                  <a:cubicBezTo>
                    <a:pt x="2981" y="2119"/>
                    <a:pt x="3052" y="2156"/>
                    <a:pt x="3137" y="2156"/>
                  </a:cubicBezTo>
                  <a:cubicBezTo>
                    <a:pt x="3255" y="2156"/>
                    <a:pt x="3400" y="2085"/>
                    <a:pt x="3418" y="1989"/>
                  </a:cubicBezTo>
                  <a:cubicBezTo>
                    <a:pt x="3447" y="1851"/>
                    <a:pt x="3467" y="1714"/>
                    <a:pt x="3467" y="1566"/>
                  </a:cubicBezTo>
                  <a:cubicBezTo>
                    <a:pt x="3547" y="1026"/>
                    <a:pt x="3747" y="281"/>
                    <a:pt x="4169" y="281"/>
                  </a:cubicBezTo>
                  <a:close/>
                  <a:moveTo>
                    <a:pt x="4242" y="1"/>
                  </a:moveTo>
                  <a:cubicBezTo>
                    <a:pt x="4168" y="1"/>
                    <a:pt x="4096" y="9"/>
                    <a:pt x="4026" y="25"/>
                  </a:cubicBezTo>
                  <a:cubicBezTo>
                    <a:pt x="3624" y="113"/>
                    <a:pt x="3398" y="437"/>
                    <a:pt x="3241" y="791"/>
                  </a:cubicBezTo>
                  <a:cubicBezTo>
                    <a:pt x="3123" y="634"/>
                    <a:pt x="2956" y="506"/>
                    <a:pt x="2711" y="457"/>
                  </a:cubicBezTo>
                  <a:cubicBezTo>
                    <a:pt x="2629" y="443"/>
                    <a:pt x="2537" y="435"/>
                    <a:pt x="2442" y="435"/>
                  </a:cubicBezTo>
                  <a:cubicBezTo>
                    <a:pt x="2076" y="435"/>
                    <a:pt x="1649" y="550"/>
                    <a:pt x="1493" y="869"/>
                  </a:cubicBezTo>
                  <a:cubicBezTo>
                    <a:pt x="1365" y="1105"/>
                    <a:pt x="1454" y="1380"/>
                    <a:pt x="1572" y="1615"/>
                  </a:cubicBezTo>
                  <a:cubicBezTo>
                    <a:pt x="1391" y="1540"/>
                    <a:pt x="1207" y="1492"/>
                    <a:pt x="1024" y="1492"/>
                  </a:cubicBezTo>
                  <a:cubicBezTo>
                    <a:pt x="898" y="1492"/>
                    <a:pt x="773" y="1514"/>
                    <a:pt x="649" y="1566"/>
                  </a:cubicBezTo>
                  <a:cubicBezTo>
                    <a:pt x="246" y="1733"/>
                    <a:pt x="1" y="2322"/>
                    <a:pt x="236" y="2725"/>
                  </a:cubicBezTo>
                  <a:cubicBezTo>
                    <a:pt x="413" y="3039"/>
                    <a:pt x="796" y="3157"/>
                    <a:pt x="1149" y="3216"/>
                  </a:cubicBezTo>
                  <a:cubicBezTo>
                    <a:pt x="865" y="3324"/>
                    <a:pt x="609" y="3471"/>
                    <a:pt x="442" y="3687"/>
                  </a:cubicBezTo>
                  <a:cubicBezTo>
                    <a:pt x="128" y="4090"/>
                    <a:pt x="423" y="4600"/>
                    <a:pt x="786" y="4856"/>
                  </a:cubicBezTo>
                  <a:cubicBezTo>
                    <a:pt x="949" y="4970"/>
                    <a:pt x="1125" y="5018"/>
                    <a:pt x="1302" y="5018"/>
                  </a:cubicBezTo>
                  <a:cubicBezTo>
                    <a:pt x="1627" y="5018"/>
                    <a:pt x="1956" y="4856"/>
                    <a:pt x="2210" y="4640"/>
                  </a:cubicBezTo>
                  <a:cubicBezTo>
                    <a:pt x="2308" y="4561"/>
                    <a:pt x="2396" y="4473"/>
                    <a:pt x="2485" y="4375"/>
                  </a:cubicBezTo>
                  <a:lnTo>
                    <a:pt x="2485" y="4375"/>
                  </a:lnTo>
                  <a:cubicBezTo>
                    <a:pt x="2436" y="4905"/>
                    <a:pt x="2475" y="5474"/>
                    <a:pt x="2799" y="5838"/>
                  </a:cubicBezTo>
                  <a:cubicBezTo>
                    <a:pt x="2980" y="6043"/>
                    <a:pt x="3245" y="6126"/>
                    <a:pt x="3520" y="6126"/>
                  </a:cubicBezTo>
                  <a:cubicBezTo>
                    <a:pt x="3781" y="6126"/>
                    <a:pt x="4051" y="6051"/>
                    <a:pt x="4262" y="5936"/>
                  </a:cubicBezTo>
                  <a:cubicBezTo>
                    <a:pt x="4733" y="5661"/>
                    <a:pt x="4743" y="5160"/>
                    <a:pt x="4557" y="4708"/>
                  </a:cubicBezTo>
                  <a:cubicBezTo>
                    <a:pt x="4557" y="468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9" y="4889"/>
                    <a:pt x="5275" y="5089"/>
                    <a:pt x="5675" y="5089"/>
                  </a:cubicBezTo>
                  <a:cubicBezTo>
                    <a:pt x="5757" y="5089"/>
                    <a:pt x="5839" y="5080"/>
                    <a:pt x="5921" y="5062"/>
                  </a:cubicBezTo>
                  <a:cubicBezTo>
                    <a:pt x="6403" y="4944"/>
                    <a:pt x="6805" y="4394"/>
                    <a:pt x="6638" y="3893"/>
                  </a:cubicBezTo>
                  <a:cubicBezTo>
                    <a:pt x="6501" y="3461"/>
                    <a:pt x="5970" y="3314"/>
                    <a:pt x="5558" y="3236"/>
                  </a:cubicBezTo>
                  <a:cubicBezTo>
                    <a:pt x="5872" y="3157"/>
                    <a:pt x="6187" y="3039"/>
                    <a:pt x="6422" y="2833"/>
                  </a:cubicBezTo>
                  <a:cubicBezTo>
                    <a:pt x="6805" y="2479"/>
                    <a:pt x="6599" y="2008"/>
                    <a:pt x="6245" y="1723"/>
                  </a:cubicBezTo>
                  <a:cubicBezTo>
                    <a:pt x="6064" y="1580"/>
                    <a:pt x="5858" y="1521"/>
                    <a:pt x="5649" y="1521"/>
                  </a:cubicBezTo>
                  <a:cubicBezTo>
                    <a:pt x="5373" y="1521"/>
                    <a:pt x="5091" y="1623"/>
                    <a:pt x="4851" y="1763"/>
                  </a:cubicBezTo>
                  <a:cubicBezTo>
                    <a:pt x="5038" y="1409"/>
                    <a:pt x="5205" y="977"/>
                    <a:pt x="5106" y="584"/>
                  </a:cubicBezTo>
                  <a:cubicBezTo>
                    <a:pt x="5016" y="207"/>
                    <a:pt x="4617" y="1"/>
                    <a:pt x="42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8" name="Google Shape;4158;p21"/>
            <p:cNvSpPr/>
            <p:nvPr/>
          </p:nvSpPr>
          <p:spPr>
            <a:xfrm>
              <a:off x="7572691" y="4763680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19" y="288"/>
                  </a:moveTo>
                  <a:cubicBezTo>
                    <a:pt x="3349" y="288"/>
                    <a:pt x="3587" y="400"/>
                    <a:pt x="3702" y="592"/>
                  </a:cubicBezTo>
                  <a:cubicBezTo>
                    <a:pt x="3899" y="916"/>
                    <a:pt x="3899" y="1368"/>
                    <a:pt x="3879" y="1731"/>
                  </a:cubicBezTo>
                  <a:cubicBezTo>
                    <a:pt x="3859" y="2006"/>
                    <a:pt x="383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4000" y="2667"/>
                    <a:pt x="4150" y="2608"/>
                    <a:pt x="4183" y="2546"/>
                  </a:cubicBezTo>
                  <a:cubicBezTo>
                    <a:pt x="4370" y="2222"/>
                    <a:pt x="4596" y="1898"/>
                    <a:pt x="4881" y="1653"/>
                  </a:cubicBezTo>
                  <a:cubicBezTo>
                    <a:pt x="5022" y="1527"/>
                    <a:pt x="5195" y="1401"/>
                    <a:pt x="5389" y="1401"/>
                  </a:cubicBezTo>
                  <a:cubicBezTo>
                    <a:pt x="5438" y="1401"/>
                    <a:pt x="5487" y="1409"/>
                    <a:pt x="5538" y="1427"/>
                  </a:cubicBezTo>
                  <a:cubicBezTo>
                    <a:pt x="5774" y="1505"/>
                    <a:pt x="6039" y="1810"/>
                    <a:pt x="6069" y="2075"/>
                  </a:cubicBezTo>
                  <a:cubicBezTo>
                    <a:pt x="6157" y="2743"/>
                    <a:pt x="4773" y="2860"/>
                    <a:pt x="4321" y="2900"/>
                  </a:cubicBezTo>
                  <a:cubicBezTo>
                    <a:pt x="4103" y="2928"/>
                    <a:pt x="3985" y="3186"/>
                    <a:pt x="4252" y="3186"/>
                  </a:cubicBezTo>
                  <a:cubicBezTo>
                    <a:pt x="4261" y="3186"/>
                    <a:pt x="4271" y="3185"/>
                    <a:pt x="4282" y="3185"/>
                  </a:cubicBezTo>
                  <a:cubicBezTo>
                    <a:pt x="4380" y="3175"/>
                    <a:pt x="4488" y="3165"/>
                    <a:pt x="4606" y="3155"/>
                  </a:cubicBezTo>
                  <a:cubicBezTo>
                    <a:pt x="4718" y="3146"/>
                    <a:pt x="4842" y="3140"/>
                    <a:pt x="4970" y="3140"/>
                  </a:cubicBezTo>
                  <a:cubicBezTo>
                    <a:pt x="5548" y="3140"/>
                    <a:pt x="6210" y="3263"/>
                    <a:pt x="6226" y="3793"/>
                  </a:cubicBezTo>
                  <a:cubicBezTo>
                    <a:pt x="6236" y="3980"/>
                    <a:pt x="6147" y="4304"/>
                    <a:pt x="5931" y="4343"/>
                  </a:cubicBezTo>
                  <a:cubicBezTo>
                    <a:pt x="5911" y="4347"/>
                    <a:pt x="5891" y="4348"/>
                    <a:pt x="5869" y="4348"/>
                  </a:cubicBezTo>
                  <a:cubicBezTo>
                    <a:pt x="5663" y="4348"/>
                    <a:pt x="5415" y="4186"/>
                    <a:pt x="5264" y="4088"/>
                  </a:cubicBezTo>
                  <a:cubicBezTo>
                    <a:pt x="4949" y="3901"/>
                    <a:pt x="4655" y="3666"/>
                    <a:pt x="4399" y="3410"/>
                  </a:cubicBezTo>
                  <a:cubicBezTo>
                    <a:pt x="4371" y="3382"/>
                    <a:pt x="4325" y="3370"/>
                    <a:pt x="4273" y="3370"/>
                  </a:cubicBezTo>
                  <a:cubicBezTo>
                    <a:pt x="4165" y="3370"/>
                    <a:pt x="4034" y="3423"/>
                    <a:pt x="3987" y="3489"/>
                  </a:cubicBezTo>
                  <a:cubicBezTo>
                    <a:pt x="3967" y="3518"/>
                    <a:pt x="3967" y="3558"/>
                    <a:pt x="4007" y="3597"/>
                  </a:cubicBezTo>
                  <a:cubicBezTo>
                    <a:pt x="4203" y="3793"/>
                    <a:pt x="4390" y="4009"/>
                    <a:pt x="4557" y="4235"/>
                  </a:cubicBezTo>
                  <a:cubicBezTo>
                    <a:pt x="4714" y="4461"/>
                    <a:pt x="5146" y="5050"/>
                    <a:pt x="4851" y="5305"/>
                  </a:cubicBezTo>
                  <a:cubicBezTo>
                    <a:pt x="4766" y="5381"/>
                    <a:pt x="4630" y="5412"/>
                    <a:pt x="4492" y="5412"/>
                  </a:cubicBezTo>
                  <a:cubicBezTo>
                    <a:pt x="4360" y="5412"/>
                    <a:pt x="4226" y="5383"/>
                    <a:pt x="4134" y="5335"/>
                  </a:cubicBezTo>
                  <a:cubicBezTo>
                    <a:pt x="3958" y="5237"/>
                    <a:pt x="3869" y="5060"/>
                    <a:pt x="3820" y="4864"/>
                  </a:cubicBezTo>
                  <a:cubicBezTo>
                    <a:pt x="3791" y="4746"/>
                    <a:pt x="3781" y="4618"/>
                    <a:pt x="3781" y="4490"/>
                  </a:cubicBezTo>
                  <a:cubicBezTo>
                    <a:pt x="3801" y="4363"/>
                    <a:pt x="3820" y="4225"/>
                    <a:pt x="3830" y="4098"/>
                  </a:cubicBezTo>
                  <a:cubicBezTo>
                    <a:pt x="3834" y="4007"/>
                    <a:pt x="3764" y="3970"/>
                    <a:pt x="3678" y="3970"/>
                  </a:cubicBezTo>
                  <a:cubicBezTo>
                    <a:pt x="3559" y="3970"/>
                    <a:pt x="3411" y="4040"/>
                    <a:pt x="3388" y="4137"/>
                  </a:cubicBezTo>
                  <a:cubicBezTo>
                    <a:pt x="3359" y="4274"/>
                    <a:pt x="3349" y="4422"/>
                    <a:pt x="3349" y="4559"/>
                  </a:cubicBezTo>
                  <a:cubicBezTo>
                    <a:pt x="3268" y="5099"/>
                    <a:pt x="3069" y="5844"/>
                    <a:pt x="2647" y="5844"/>
                  </a:cubicBezTo>
                  <a:cubicBezTo>
                    <a:pt x="2555" y="5844"/>
                    <a:pt x="2452" y="5809"/>
                    <a:pt x="2337" y="5728"/>
                  </a:cubicBezTo>
                  <a:cubicBezTo>
                    <a:pt x="1650" y="5237"/>
                    <a:pt x="2593" y="3931"/>
                    <a:pt x="2936" y="3489"/>
                  </a:cubicBezTo>
                  <a:cubicBezTo>
                    <a:pt x="3038" y="3364"/>
                    <a:pt x="2926" y="3300"/>
                    <a:pt x="2798" y="3300"/>
                  </a:cubicBezTo>
                  <a:cubicBezTo>
                    <a:pt x="2715" y="3300"/>
                    <a:pt x="2625" y="3327"/>
                    <a:pt x="2583" y="3381"/>
                  </a:cubicBezTo>
                  <a:cubicBezTo>
                    <a:pt x="2357" y="3666"/>
                    <a:pt x="2092" y="3931"/>
                    <a:pt x="1788" y="4127"/>
                  </a:cubicBezTo>
                  <a:cubicBezTo>
                    <a:pt x="1631" y="4232"/>
                    <a:pt x="1452" y="4325"/>
                    <a:pt x="1271" y="4325"/>
                  </a:cubicBezTo>
                  <a:cubicBezTo>
                    <a:pt x="1214" y="4325"/>
                    <a:pt x="1157" y="4315"/>
                    <a:pt x="1100" y="4294"/>
                  </a:cubicBezTo>
                  <a:cubicBezTo>
                    <a:pt x="884" y="4206"/>
                    <a:pt x="590" y="3891"/>
                    <a:pt x="600" y="3646"/>
                  </a:cubicBezTo>
                  <a:cubicBezTo>
                    <a:pt x="619" y="3243"/>
                    <a:pt x="1375" y="3135"/>
                    <a:pt x="1660" y="3076"/>
                  </a:cubicBezTo>
                  <a:cubicBezTo>
                    <a:pt x="1974" y="3008"/>
                    <a:pt x="2298" y="2968"/>
                    <a:pt x="2612" y="2949"/>
                  </a:cubicBezTo>
                  <a:cubicBezTo>
                    <a:pt x="2844" y="2939"/>
                    <a:pt x="2952" y="2664"/>
                    <a:pt x="2676" y="2664"/>
                  </a:cubicBezTo>
                  <a:cubicBezTo>
                    <a:pt x="2671" y="2664"/>
                    <a:pt x="2667" y="2664"/>
                    <a:pt x="2662" y="2664"/>
                  </a:cubicBezTo>
                  <a:cubicBezTo>
                    <a:pt x="2489" y="2679"/>
                    <a:pt x="2291" y="2692"/>
                    <a:pt x="2085" y="2692"/>
                  </a:cubicBezTo>
                  <a:cubicBezTo>
                    <a:pt x="1599" y="2692"/>
                    <a:pt x="1071" y="2620"/>
                    <a:pt x="747" y="2330"/>
                  </a:cubicBezTo>
                  <a:cubicBezTo>
                    <a:pt x="482" y="2085"/>
                    <a:pt x="541" y="1466"/>
                    <a:pt x="924" y="1348"/>
                  </a:cubicBezTo>
                  <a:cubicBezTo>
                    <a:pt x="974" y="1331"/>
                    <a:pt x="1028" y="1324"/>
                    <a:pt x="1083" y="1324"/>
                  </a:cubicBezTo>
                  <a:cubicBezTo>
                    <a:pt x="1445" y="1324"/>
                    <a:pt x="1884" y="1652"/>
                    <a:pt x="2131" y="1839"/>
                  </a:cubicBezTo>
                  <a:cubicBezTo>
                    <a:pt x="2426" y="2036"/>
                    <a:pt x="2701" y="2271"/>
                    <a:pt x="2946" y="2517"/>
                  </a:cubicBezTo>
                  <a:cubicBezTo>
                    <a:pt x="2976" y="2547"/>
                    <a:pt x="3025" y="2560"/>
                    <a:pt x="3080" y="2560"/>
                  </a:cubicBezTo>
                  <a:cubicBezTo>
                    <a:pt x="3238" y="2560"/>
                    <a:pt x="3441" y="2450"/>
                    <a:pt x="3339" y="2340"/>
                  </a:cubicBezTo>
                  <a:cubicBezTo>
                    <a:pt x="3162" y="2134"/>
                    <a:pt x="3005" y="1908"/>
                    <a:pt x="2868" y="1672"/>
                  </a:cubicBezTo>
                  <a:cubicBezTo>
                    <a:pt x="2691" y="1378"/>
                    <a:pt x="2416" y="848"/>
                    <a:pt x="2652" y="514"/>
                  </a:cubicBezTo>
                  <a:cubicBezTo>
                    <a:pt x="2760" y="358"/>
                    <a:pt x="2937" y="288"/>
                    <a:pt x="3119" y="288"/>
                  </a:cubicBezTo>
                  <a:close/>
                  <a:moveTo>
                    <a:pt x="3299" y="1"/>
                  </a:moveTo>
                  <a:cubicBezTo>
                    <a:pt x="3036" y="1"/>
                    <a:pt x="2766" y="79"/>
                    <a:pt x="2554" y="200"/>
                  </a:cubicBezTo>
                  <a:cubicBezTo>
                    <a:pt x="2082" y="465"/>
                    <a:pt x="2063" y="965"/>
                    <a:pt x="2249" y="1427"/>
                  </a:cubicBezTo>
                  <a:cubicBezTo>
                    <a:pt x="2259" y="1437"/>
                    <a:pt x="2269" y="1447"/>
                    <a:pt x="2269" y="1466"/>
                  </a:cubicBezTo>
                  <a:cubicBezTo>
                    <a:pt x="1937" y="1248"/>
                    <a:pt x="1540" y="1043"/>
                    <a:pt x="1141" y="1043"/>
                  </a:cubicBezTo>
                  <a:cubicBezTo>
                    <a:pt x="1055" y="1043"/>
                    <a:pt x="969" y="1053"/>
                    <a:pt x="884" y="1073"/>
                  </a:cubicBezTo>
                  <a:cubicBezTo>
                    <a:pt x="413" y="1181"/>
                    <a:pt x="10" y="1741"/>
                    <a:pt x="168" y="2232"/>
                  </a:cubicBezTo>
                  <a:cubicBezTo>
                    <a:pt x="305" y="2664"/>
                    <a:pt x="835" y="2821"/>
                    <a:pt x="1248" y="2890"/>
                  </a:cubicBezTo>
                  <a:cubicBezTo>
                    <a:pt x="933" y="2968"/>
                    <a:pt x="619" y="3086"/>
                    <a:pt x="384" y="3293"/>
                  </a:cubicBezTo>
                  <a:cubicBezTo>
                    <a:pt x="1" y="3646"/>
                    <a:pt x="207" y="4117"/>
                    <a:pt x="570" y="4412"/>
                  </a:cubicBezTo>
                  <a:cubicBezTo>
                    <a:pt x="746" y="4550"/>
                    <a:pt x="946" y="4606"/>
                    <a:pt x="1151" y="4606"/>
                  </a:cubicBezTo>
                  <a:cubicBezTo>
                    <a:pt x="1427" y="4606"/>
                    <a:pt x="1712" y="4504"/>
                    <a:pt x="1955" y="4363"/>
                  </a:cubicBezTo>
                  <a:lnTo>
                    <a:pt x="1955" y="4363"/>
                  </a:lnTo>
                  <a:cubicBezTo>
                    <a:pt x="1778" y="4726"/>
                    <a:pt x="1601" y="5158"/>
                    <a:pt x="1699" y="5541"/>
                  </a:cubicBezTo>
                  <a:cubicBezTo>
                    <a:pt x="1797" y="5925"/>
                    <a:pt x="2188" y="6125"/>
                    <a:pt x="2565" y="6125"/>
                  </a:cubicBezTo>
                  <a:cubicBezTo>
                    <a:pt x="2641" y="6125"/>
                    <a:pt x="2717" y="6117"/>
                    <a:pt x="2789" y="6101"/>
                  </a:cubicBezTo>
                  <a:cubicBezTo>
                    <a:pt x="3182" y="6012"/>
                    <a:pt x="3418" y="5688"/>
                    <a:pt x="3565" y="5335"/>
                  </a:cubicBezTo>
                  <a:cubicBezTo>
                    <a:pt x="3683" y="5502"/>
                    <a:pt x="3859" y="5620"/>
                    <a:pt x="4105" y="5669"/>
                  </a:cubicBezTo>
                  <a:cubicBezTo>
                    <a:pt x="4184" y="5683"/>
                    <a:pt x="4274" y="5691"/>
                    <a:pt x="4369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1"/>
                    <a:pt x="5362" y="4746"/>
                    <a:pt x="5234" y="4510"/>
                  </a:cubicBezTo>
                  <a:lnTo>
                    <a:pt x="5234" y="4510"/>
                  </a:lnTo>
                  <a:cubicBezTo>
                    <a:pt x="5415" y="4586"/>
                    <a:pt x="5602" y="4634"/>
                    <a:pt x="5786" y="4634"/>
                  </a:cubicBezTo>
                  <a:cubicBezTo>
                    <a:pt x="5912" y="4634"/>
                    <a:pt x="6037" y="4611"/>
                    <a:pt x="6157" y="4559"/>
                  </a:cubicBezTo>
                  <a:cubicBezTo>
                    <a:pt x="6569" y="4392"/>
                    <a:pt x="6805" y="3803"/>
                    <a:pt x="6579" y="3401"/>
                  </a:cubicBezTo>
                  <a:cubicBezTo>
                    <a:pt x="6403" y="3086"/>
                    <a:pt x="6020" y="2968"/>
                    <a:pt x="5666" y="2919"/>
                  </a:cubicBezTo>
                  <a:cubicBezTo>
                    <a:pt x="5951" y="2811"/>
                    <a:pt x="6196" y="2654"/>
                    <a:pt x="6373" y="2438"/>
                  </a:cubicBezTo>
                  <a:cubicBezTo>
                    <a:pt x="6687" y="2036"/>
                    <a:pt x="6393" y="1535"/>
                    <a:pt x="6029" y="1280"/>
                  </a:cubicBezTo>
                  <a:cubicBezTo>
                    <a:pt x="5864" y="1160"/>
                    <a:pt x="5685" y="1110"/>
                    <a:pt x="5505" y="1110"/>
                  </a:cubicBezTo>
                  <a:cubicBezTo>
                    <a:pt x="5183" y="1110"/>
                    <a:pt x="4858" y="1272"/>
                    <a:pt x="4606" y="1486"/>
                  </a:cubicBezTo>
                  <a:cubicBezTo>
                    <a:pt x="4507" y="1564"/>
                    <a:pt x="4419" y="1653"/>
                    <a:pt x="4331" y="1751"/>
                  </a:cubicBezTo>
                  <a:cubicBezTo>
                    <a:pt x="4380" y="1221"/>
                    <a:pt x="4331" y="651"/>
                    <a:pt x="4017" y="288"/>
                  </a:cubicBezTo>
                  <a:cubicBezTo>
                    <a:pt x="3832" y="84"/>
                    <a:pt x="3569" y="1"/>
                    <a:pt x="3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9" name="Google Shape;4159;p21"/>
            <p:cNvSpPr/>
            <p:nvPr/>
          </p:nvSpPr>
          <p:spPr>
            <a:xfrm>
              <a:off x="7912291" y="4772194"/>
              <a:ext cx="211950" cy="191086"/>
            </a:xfrm>
            <a:custGeom>
              <a:avLst/>
              <a:gdLst/>
              <a:ahLst/>
              <a:cxnLst/>
              <a:rect l="l" t="t" r="r" b="b"/>
              <a:pathLst>
                <a:path w="6796" h="6127" extrusionOk="0">
                  <a:moveTo>
                    <a:pt x="4159" y="281"/>
                  </a:moveTo>
                  <a:cubicBezTo>
                    <a:pt x="4251" y="281"/>
                    <a:pt x="4354" y="317"/>
                    <a:pt x="4468" y="398"/>
                  </a:cubicBezTo>
                  <a:cubicBezTo>
                    <a:pt x="5146" y="889"/>
                    <a:pt x="4213" y="2195"/>
                    <a:pt x="3869" y="2637"/>
                  </a:cubicBezTo>
                  <a:cubicBezTo>
                    <a:pt x="3770" y="2766"/>
                    <a:pt x="3877" y="2828"/>
                    <a:pt x="4002" y="2828"/>
                  </a:cubicBezTo>
                  <a:cubicBezTo>
                    <a:pt x="4087" y="2828"/>
                    <a:pt x="4179" y="2800"/>
                    <a:pt x="4223" y="2745"/>
                  </a:cubicBezTo>
                  <a:cubicBezTo>
                    <a:pt x="4439" y="2460"/>
                    <a:pt x="4714" y="2195"/>
                    <a:pt x="5018" y="1998"/>
                  </a:cubicBezTo>
                  <a:cubicBezTo>
                    <a:pt x="5166" y="1902"/>
                    <a:pt x="5347" y="1806"/>
                    <a:pt x="5528" y="1806"/>
                  </a:cubicBezTo>
                  <a:cubicBezTo>
                    <a:pt x="5587" y="1806"/>
                    <a:pt x="5647" y="1817"/>
                    <a:pt x="5706" y="1841"/>
                  </a:cubicBezTo>
                  <a:cubicBezTo>
                    <a:pt x="5922" y="1920"/>
                    <a:pt x="6216" y="2234"/>
                    <a:pt x="6206" y="2479"/>
                  </a:cubicBezTo>
                  <a:cubicBezTo>
                    <a:pt x="6187" y="2882"/>
                    <a:pt x="5431" y="3000"/>
                    <a:pt x="5146" y="3049"/>
                  </a:cubicBezTo>
                  <a:cubicBezTo>
                    <a:pt x="4832" y="3118"/>
                    <a:pt x="4508" y="3157"/>
                    <a:pt x="4193" y="3177"/>
                  </a:cubicBezTo>
                  <a:cubicBezTo>
                    <a:pt x="3962" y="3196"/>
                    <a:pt x="3854" y="3462"/>
                    <a:pt x="4129" y="3462"/>
                  </a:cubicBezTo>
                  <a:cubicBezTo>
                    <a:pt x="4134" y="3462"/>
                    <a:pt x="4139" y="3462"/>
                    <a:pt x="4144" y="3461"/>
                  </a:cubicBezTo>
                  <a:cubicBezTo>
                    <a:pt x="4307" y="3447"/>
                    <a:pt x="4496" y="3436"/>
                    <a:pt x="4694" y="3436"/>
                  </a:cubicBezTo>
                  <a:cubicBezTo>
                    <a:pt x="5185" y="3436"/>
                    <a:pt x="5730" y="3508"/>
                    <a:pt x="6059" y="3795"/>
                  </a:cubicBezTo>
                  <a:cubicBezTo>
                    <a:pt x="6324" y="4041"/>
                    <a:pt x="6265" y="4669"/>
                    <a:pt x="5882" y="4787"/>
                  </a:cubicBezTo>
                  <a:cubicBezTo>
                    <a:pt x="5835" y="4801"/>
                    <a:pt x="5785" y="4808"/>
                    <a:pt x="5734" y="4808"/>
                  </a:cubicBezTo>
                  <a:cubicBezTo>
                    <a:pt x="5369" y="4808"/>
                    <a:pt x="4923" y="4477"/>
                    <a:pt x="4665" y="4296"/>
                  </a:cubicBezTo>
                  <a:cubicBezTo>
                    <a:pt x="4380" y="4090"/>
                    <a:pt x="4105" y="3864"/>
                    <a:pt x="3860" y="3609"/>
                  </a:cubicBezTo>
                  <a:cubicBezTo>
                    <a:pt x="3830" y="3579"/>
                    <a:pt x="3781" y="3566"/>
                    <a:pt x="3727" y="3566"/>
                  </a:cubicBezTo>
                  <a:cubicBezTo>
                    <a:pt x="3568" y="3566"/>
                    <a:pt x="3362" y="3678"/>
                    <a:pt x="3457" y="3795"/>
                  </a:cubicBezTo>
                  <a:cubicBezTo>
                    <a:pt x="3644" y="4001"/>
                    <a:pt x="3801" y="4227"/>
                    <a:pt x="3938" y="4453"/>
                  </a:cubicBezTo>
                  <a:cubicBezTo>
                    <a:pt x="4115" y="4757"/>
                    <a:pt x="4390" y="5278"/>
                    <a:pt x="4154" y="5612"/>
                  </a:cubicBezTo>
                  <a:cubicBezTo>
                    <a:pt x="4044" y="5770"/>
                    <a:pt x="3863" y="5842"/>
                    <a:pt x="3679" y="5842"/>
                  </a:cubicBezTo>
                  <a:cubicBezTo>
                    <a:pt x="3451" y="5842"/>
                    <a:pt x="3217" y="5733"/>
                    <a:pt x="3104" y="5543"/>
                  </a:cubicBezTo>
                  <a:cubicBezTo>
                    <a:pt x="2897" y="5209"/>
                    <a:pt x="2907" y="4767"/>
                    <a:pt x="2927" y="4394"/>
                  </a:cubicBezTo>
                  <a:cubicBezTo>
                    <a:pt x="2946" y="4119"/>
                    <a:pt x="2976" y="3844"/>
                    <a:pt x="3045" y="3579"/>
                  </a:cubicBezTo>
                  <a:cubicBezTo>
                    <a:pt x="3061" y="3491"/>
                    <a:pt x="2998" y="3459"/>
                    <a:pt x="2914" y="3459"/>
                  </a:cubicBezTo>
                  <a:cubicBezTo>
                    <a:pt x="2801" y="3459"/>
                    <a:pt x="2652" y="3517"/>
                    <a:pt x="2613" y="3579"/>
                  </a:cubicBezTo>
                  <a:cubicBezTo>
                    <a:pt x="2436" y="3913"/>
                    <a:pt x="2200" y="4227"/>
                    <a:pt x="1925" y="4473"/>
                  </a:cubicBezTo>
                  <a:cubicBezTo>
                    <a:pt x="1783" y="4600"/>
                    <a:pt x="1601" y="4733"/>
                    <a:pt x="1408" y="4733"/>
                  </a:cubicBezTo>
                  <a:cubicBezTo>
                    <a:pt x="1361" y="4733"/>
                    <a:pt x="1315" y="4725"/>
                    <a:pt x="1267" y="4708"/>
                  </a:cubicBezTo>
                  <a:cubicBezTo>
                    <a:pt x="1032" y="4620"/>
                    <a:pt x="767" y="4316"/>
                    <a:pt x="737" y="4060"/>
                  </a:cubicBezTo>
                  <a:cubicBezTo>
                    <a:pt x="649" y="3393"/>
                    <a:pt x="2033" y="3265"/>
                    <a:pt x="2475" y="3226"/>
                  </a:cubicBezTo>
                  <a:cubicBezTo>
                    <a:pt x="2693" y="3207"/>
                    <a:pt x="2820" y="2940"/>
                    <a:pt x="2553" y="2940"/>
                  </a:cubicBezTo>
                  <a:cubicBezTo>
                    <a:pt x="2544" y="2940"/>
                    <a:pt x="2534" y="2940"/>
                    <a:pt x="2524" y="2941"/>
                  </a:cubicBezTo>
                  <a:cubicBezTo>
                    <a:pt x="2426" y="2951"/>
                    <a:pt x="2318" y="2961"/>
                    <a:pt x="2200" y="2980"/>
                  </a:cubicBezTo>
                  <a:cubicBezTo>
                    <a:pt x="2094" y="2987"/>
                    <a:pt x="1978" y="2992"/>
                    <a:pt x="1858" y="2992"/>
                  </a:cubicBezTo>
                  <a:cubicBezTo>
                    <a:pt x="1270" y="2992"/>
                    <a:pt x="596" y="2879"/>
                    <a:pt x="580" y="2332"/>
                  </a:cubicBezTo>
                  <a:cubicBezTo>
                    <a:pt x="570" y="2146"/>
                    <a:pt x="649" y="1822"/>
                    <a:pt x="875" y="1782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42" y="2038"/>
                  </a:cubicBezTo>
                  <a:cubicBezTo>
                    <a:pt x="1857" y="2224"/>
                    <a:pt x="2141" y="2460"/>
                    <a:pt x="2406" y="2715"/>
                  </a:cubicBezTo>
                  <a:cubicBezTo>
                    <a:pt x="2435" y="2747"/>
                    <a:pt x="2481" y="2760"/>
                    <a:pt x="2533" y="2760"/>
                  </a:cubicBezTo>
                  <a:cubicBezTo>
                    <a:pt x="2641" y="2760"/>
                    <a:pt x="2772" y="2703"/>
                    <a:pt x="2819" y="2637"/>
                  </a:cubicBezTo>
                  <a:cubicBezTo>
                    <a:pt x="2838" y="2607"/>
                    <a:pt x="2838" y="2568"/>
                    <a:pt x="2799" y="253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7" y="748"/>
                    <a:pt x="2165" y="718"/>
                    <a:pt x="2298" y="718"/>
                  </a:cubicBezTo>
                  <a:cubicBezTo>
                    <a:pt x="2435" y="718"/>
                    <a:pt x="2576" y="750"/>
                    <a:pt x="2672" y="800"/>
                  </a:cubicBezTo>
                  <a:cubicBezTo>
                    <a:pt x="2848" y="889"/>
                    <a:pt x="2937" y="1075"/>
                    <a:pt x="2986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63"/>
                    <a:pt x="2986" y="1900"/>
                    <a:pt x="2976" y="2028"/>
                  </a:cubicBezTo>
                  <a:cubicBezTo>
                    <a:pt x="2972" y="2119"/>
                    <a:pt x="3042" y="2156"/>
                    <a:pt x="3128" y="2156"/>
                  </a:cubicBezTo>
                  <a:cubicBezTo>
                    <a:pt x="3247" y="2156"/>
                    <a:pt x="3395" y="2085"/>
                    <a:pt x="3418" y="1989"/>
                  </a:cubicBezTo>
                  <a:cubicBezTo>
                    <a:pt x="3447" y="1851"/>
                    <a:pt x="3457" y="1714"/>
                    <a:pt x="3457" y="1566"/>
                  </a:cubicBezTo>
                  <a:cubicBezTo>
                    <a:pt x="3538" y="1026"/>
                    <a:pt x="3737" y="281"/>
                    <a:pt x="4159" y="281"/>
                  </a:cubicBezTo>
                  <a:close/>
                  <a:moveTo>
                    <a:pt x="4232" y="1"/>
                  </a:moveTo>
                  <a:cubicBezTo>
                    <a:pt x="4159" y="1"/>
                    <a:pt x="4086" y="9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34"/>
                    <a:pt x="2946" y="506"/>
                    <a:pt x="2701" y="457"/>
                  </a:cubicBezTo>
                  <a:cubicBezTo>
                    <a:pt x="2619" y="443"/>
                    <a:pt x="2528" y="435"/>
                    <a:pt x="2432" y="435"/>
                  </a:cubicBezTo>
                  <a:cubicBezTo>
                    <a:pt x="2066" y="435"/>
                    <a:pt x="1639" y="550"/>
                    <a:pt x="1483" y="869"/>
                  </a:cubicBezTo>
                  <a:cubicBezTo>
                    <a:pt x="1366" y="1105"/>
                    <a:pt x="1444" y="1380"/>
                    <a:pt x="1562" y="1615"/>
                  </a:cubicBezTo>
                  <a:cubicBezTo>
                    <a:pt x="1382" y="1540"/>
                    <a:pt x="1198" y="1492"/>
                    <a:pt x="1016" y="1492"/>
                  </a:cubicBezTo>
                  <a:cubicBezTo>
                    <a:pt x="892" y="1492"/>
                    <a:pt x="769" y="1514"/>
                    <a:pt x="649" y="1566"/>
                  </a:cubicBezTo>
                  <a:cubicBezTo>
                    <a:pt x="236" y="1733"/>
                    <a:pt x="1" y="2322"/>
                    <a:pt x="227" y="2725"/>
                  </a:cubicBezTo>
                  <a:cubicBezTo>
                    <a:pt x="403" y="3039"/>
                    <a:pt x="786" y="3157"/>
                    <a:pt x="1140" y="3216"/>
                  </a:cubicBezTo>
                  <a:cubicBezTo>
                    <a:pt x="855" y="3324"/>
                    <a:pt x="600" y="3471"/>
                    <a:pt x="433" y="3687"/>
                  </a:cubicBezTo>
                  <a:cubicBezTo>
                    <a:pt x="119" y="4090"/>
                    <a:pt x="413" y="4600"/>
                    <a:pt x="776" y="4856"/>
                  </a:cubicBezTo>
                  <a:cubicBezTo>
                    <a:pt x="939" y="4970"/>
                    <a:pt x="1116" y="5018"/>
                    <a:pt x="1293" y="5018"/>
                  </a:cubicBezTo>
                  <a:cubicBezTo>
                    <a:pt x="1618" y="5018"/>
                    <a:pt x="1946" y="4856"/>
                    <a:pt x="2200" y="4640"/>
                  </a:cubicBezTo>
                  <a:cubicBezTo>
                    <a:pt x="2298" y="4561"/>
                    <a:pt x="2387" y="447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4"/>
                    <a:pt x="2789" y="5838"/>
                  </a:cubicBezTo>
                  <a:cubicBezTo>
                    <a:pt x="2970" y="6043"/>
                    <a:pt x="3236" y="6126"/>
                    <a:pt x="3510" y="6126"/>
                  </a:cubicBezTo>
                  <a:cubicBezTo>
                    <a:pt x="3772" y="6126"/>
                    <a:pt x="4041" y="6051"/>
                    <a:pt x="4252" y="5936"/>
                  </a:cubicBezTo>
                  <a:cubicBezTo>
                    <a:pt x="4724" y="5661"/>
                    <a:pt x="4743" y="5160"/>
                    <a:pt x="4547" y="4708"/>
                  </a:cubicBezTo>
                  <a:cubicBezTo>
                    <a:pt x="4547" y="4689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66" y="5089"/>
                    <a:pt x="5665" y="5089"/>
                  </a:cubicBezTo>
                  <a:cubicBezTo>
                    <a:pt x="5747" y="5089"/>
                    <a:pt x="5830" y="5080"/>
                    <a:pt x="5912" y="5062"/>
                  </a:cubicBezTo>
                  <a:cubicBezTo>
                    <a:pt x="6393" y="4944"/>
                    <a:pt x="6795" y="4394"/>
                    <a:pt x="6638" y="3893"/>
                  </a:cubicBezTo>
                  <a:cubicBezTo>
                    <a:pt x="6501" y="3461"/>
                    <a:pt x="5961" y="3314"/>
                    <a:pt x="5548" y="3236"/>
                  </a:cubicBezTo>
                  <a:cubicBezTo>
                    <a:pt x="5872" y="3157"/>
                    <a:pt x="6187" y="3039"/>
                    <a:pt x="6413" y="2833"/>
                  </a:cubicBezTo>
                  <a:cubicBezTo>
                    <a:pt x="6795" y="2479"/>
                    <a:pt x="6599" y="2008"/>
                    <a:pt x="6236" y="1723"/>
                  </a:cubicBezTo>
                  <a:cubicBezTo>
                    <a:pt x="6054" y="1580"/>
                    <a:pt x="5848" y="1521"/>
                    <a:pt x="5639" y="1521"/>
                  </a:cubicBezTo>
                  <a:cubicBezTo>
                    <a:pt x="5363" y="1521"/>
                    <a:pt x="5082" y="1623"/>
                    <a:pt x="4841" y="1763"/>
                  </a:cubicBezTo>
                  <a:cubicBezTo>
                    <a:pt x="5028" y="1409"/>
                    <a:pt x="5195" y="977"/>
                    <a:pt x="5097" y="584"/>
                  </a:cubicBezTo>
                  <a:cubicBezTo>
                    <a:pt x="5006" y="207"/>
                    <a:pt x="4607" y="1"/>
                    <a:pt x="4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0" name="Google Shape;4160;p21"/>
            <p:cNvSpPr/>
            <p:nvPr/>
          </p:nvSpPr>
          <p:spPr>
            <a:xfrm>
              <a:off x="8252204" y="4763680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3109" y="288"/>
                  </a:moveTo>
                  <a:cubicBezTo>
                    <a:pt x="3339" y="288"/>
                    <a:pt x="3577" y="400"/>
                    <a:pt x="3693" y="592"/>
                  </a:cubicBezTo>
                  <a:cubicBezTo>
                    <a:pt x="3899" y="916"/>
                    <a:pt x="3889" y="1368"/>
                    <a:pt x="3869" y="1731"/>
                  </a:cubicBezTo>
                  <a:cubicBezTo>
                    <a:pt x="3850" y="2006"/>
                    <a:pt x="3820" y="2281"/>
                    <a:pt x="3761" y="2546"/>
                  </a:cubicBezTo>
                  <a:cubicBezTo>
                    <a:pt x="3740" y="2634"/>
                    <a:pt x="3802" y="2667"/>
                    <a:pt x="3884" y="2667"/>
                  </a:cubicBezTo>
                  <a:cubicBezTo>
                    <a:pt x="3995" y="2667"/>
                    <a:pt x="4144" y="2608"/>
                    <a:pt x="4184" y="2546"/>
                  </a:cubicBezTo>
                  <a:cubicBezTo>
                    <a:pt x="4360" y="2222"/>
                    <a:pt x="4596" y="1898"/>
                    <a:pt x="4871" y="1653"/>
                  </a:cubicBezTo>
                  <a:cubicBezTo>
                    <a:pt x="5012" y="1527"/>
                    <a:pt x="5191" y="1401"/>
                    <a:pt x="5383" y="1401"/>
                  </a:cubicBezTo>
                  <a:cubicBezTo>
                    <a:pt x="5431" y="1401"/>
                    <a:pt x="5480" y="1409"/>
                    <a:pt x="5529" y="1427"/>
                  </a:cubicBezTo>
                  <a:cubicBezTo>
                    <a:pt x="5764" y="1505"/>
                    <a:pt x="6030" y="1810"/>
                    <a:pt x="6059" y="2075"/>
                  </a:cubicBezTo>
                  <a:cubicBezTo>
                    <a:pt x="6147" y="2743"/>
                    <a:pt x="4763" y="2860"/>
                    <a:pt x="4321" y="2900"/>
                  </a:cubicBezTo>
                  <a:cubicBezTo>
                    <a:pt x="4103" y="2928"/>
                    <a:pt x="3977" y="3186"/>
                    <a:pt x="4242" y="3186"/>
                  </a:cubicBezTo>
                  <a:cubicBezTo>
                    <a:pt x="4252" y="3186"/>
                    <a:pt x="4262" y="3185"/>
                    <a:pt x="4272" y="3185"/>
                  </a:cubicBezTo>
                  <a:cubicBezTo>
                    <a:pt x="4370" y="3175"/>
                    <a:pt x="4478" y="3165"/>
                    <a:pt x="4596" y="3155"/>
                  </a:cubicBezTo>
                  <a:cubicBezTo>
                    <a:pt x="4710" y="3146"/>
                    <a:pt x="4835" y="3140"/>
                    <a:pt x="4964" y="3140"/>
                  </a:cubicBezTo>
                  <a:cubicBezTo>
                    <a:pt x="5545" y="3140"/>
                    <a:pt x="6200" y="3263"/>
                    <a:pt x="6216" y="3793"/>
                  </a:cubicBezTo>
                  <a:cubicBezTo>
                    <a:pt x="6226" y="3980"/>
                    <a:pt x="6147" y="4304"/>
                    <a:pt x="5922" y="4343"/>
                  </a:cubicBezTo>
                  <a:cubicBezTo>
                    <a:pt x="5902" y="4347"/>
                    <a:pt x="5881" y="4348"/>
                    <a:pt x="5860" y="4348"/>
                  </a:cubicBezTo>
                  <a:cubicBezTo>
                    <a:pt x="5654" y="4348"/>
                    <a:pt x="5405" y="4186"/>
                    <a:pt x="5254" y="4088"/>
                  </a:cubicBezTo>
                  <a:cubicBezTo>
                    <a:pt x="4940" y="3901"/>
                    <a:pt x="4655" y="3666"/>
                    <a:pt x="4390" y="3410"/>
                  </a:cubicBezTo>
                  <a:cubicBezTo>
                    <a:pt x="4361" y="3382"/>
                    <a:pt x="4315" y="3370"/>
                    <a:pt x="4263" y="3370"/>
                  </a:cubicBezTo>
                  <a:cubicBezTo>
                    <a:pt x="4156" y="3370"/>
                    <a:pt x="4024" y="3423"/>
                    <a:pt x="3977" y="3489"/>
                  </a:cubicBezTo>
                  <a:cubicBezTo>
                    <a:pt x="3958" y="3518"/>
                    <a:pt x="3958" y="3558"/>
                    <a:pt x="3997" y="3597"/>
                  </a:cubicBezTo>
                  <a:cubicBezTo>
                    <a:pt x="4193" y="3793"/>
                    <a:pt x="4380" y="4009"/>
                    <a:pt x="4547" y="4235"/>
                  </a:cubicBezTo>
                  <a:cubicBezTo>
                    <a:pt x="4704" y="4461"/>
                    <a:pt x="5136" y="5050"/>
                    <a:pt x="4841" y="5305"/>
                  </a:cubicBezTo>
                  <a:cubicBezTo>
                    <a:pt x="4761" y="5381"/>
                    <a:pt x="4625" y="5412"/>
                    <a:pt x="4486" y="5412"/>
                  </a:cubicBezTo>
                  <a:cubicBezTo>
                    <a:pt x="4352" y="5412"/>
                    <a:pt x="4216" y="5383"/>
                    <a:pt x="4125" y="5335"/>
                  </a:cubicBezTo>
                  <a:cubicBezTo>
                    <a:pt x="3948" y="5237"/>
                    <a:pt x="3860" y="5060"/>
                    <a:pt x="3810" y="4864"/>
                  </a:cubicBezTo>
                  <a:cubicBezTo>
                    <a:pt x="3791" y="4746"/>
                    <a:pt x="3771" y="4618"/>
                    <a:pt x="3771" y="4490"/>
                  </a:cubicBezTo>
                  <a:cubicBezTo>
                    <a:pt x="3791" y="4363"/>
                    <a:pt x="3810" y="4225"/>
                    <a:pt x="3820" y="4098"/>
                  </a:cubicBezTo>
                  <a:cubicBezTo>
                    <a:pt x="3824" y="4007"/>
                    <a:pt x="3754" y="3970"/>
                    <a:pt x="3668" y="3970"/>
                  </a:cubicBezTo>
                  <a:cubicBezTo>
                    <a:pt x="3549" y="3970"/>
                    <a:pt x="3401" y="4040"/>
                    <a:pt x="3378" y="4137"/>
                  </a:cubicBezTo>
                  <a:cubicBezTo>
                    <a:pt x="3349" y="4274"/>
                    <a:pt x="3339" y="4422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9"/>
                    <a:pt x="2328" y="5728"/>
                  </a:cubicBezTo>
                  <a:cubicBezTo>
                    <a:pt x="1650" y="5246"/>
                    <a:pt x="2583" y="3931"/>
                    <a:pt x="2937" y="3489"/>
                  </a:cubicBezTo>
                  <a:cubicBezTo>
                    <a:pt x="3032" y="3364"/>
                    <a:pt x="2918" y="3300"/>
                    <a:pt x="2789" y="3300"/>
                  </a:cubicBezTo>
                  <a:cubicBezTo>
                    <a:pt x="2705" y="3300"/>
                    <a:pt x="2616" y="3327"/>
                    <a:pt x="2573" y="3381"/>
                  </a:cubicBezTo>
                  <a:cubicBezTo>
                    <a:pt x="2357" y="3666"/>
                    <a:pt x="2082" y="3931"/>
                    <a:pt x="1778" y="4127"/>
                  </a:cubicBezTo>
                  <a:cubicBezTo>
                    <a:pt x="1629" y="4232"/>
                    <a:pt x="1446" y="4325"/>
                    <a:pt x="1263" y="4325"/>
                  </a:cubicBezTo>
                  <a:cubicBezTo>
                    <a:pt x="1205" y="4325"/>
                    <a:pt x="1147" y="4315"/>
                    <a:pt x="1091" y="4294"/>
                  </a:cubicBezTo>
                  <a:cubicBezTo>
                    <a:pt x="875" y="4206"/>
                    <a:pt x="580" y="3891"/>
                    <a:pt x="600" y="3646"/>
                  </a:cubicBezTo>
                  <a:cubicBezTo>
                    <a:pt x="610" y="3243"/>
                    <a:pt x="1366" y="3135"/>
                    <a:pt x="1650" y="3076"/>
                  </a:cubicBezTo>
                  <a:cubicBezTo>
                    <a:pt x="1965" y="3008"/>
                    <a:pt x="2289" y="2968"/>
                    <a:pt x="2603" y="2949"/>
                  </a:cubicBezTo>
                  <a:cubicBezTo>
                    <a:pt x="2831" y="2939"/>
                    <a:pt x="2939" y="2673"/>
                    <a:pt x="2680" y="2673"/>
                  </a:cubicBezTo>
                  <a:cubicBezTo>
                    <a:pt x="2671" y="2673"/>
                    <a:pt x="2662" y="2673"/>
                    <a:pt x="2652" y="2674"/>
                  </a:cubicBezTo>
                  <a:cubicBezTo>
                    <a:pt x="2493" y="2685"/>
                    <a:pt x="2309" y="2695"/>
                    <a:pt x="2116" y="2695"/>
                  </a:cubicBezTo>
                  <a:cubicBezTo>
                    <a:pt x="1621" y="2695"/>
                    <a:pt x="1070" y="2627"/>
                    <a:pt x="737" y="2330"/>
                  </a:cubicBezTo>
                  <a:cubicBezTo>
                    <a:pt x="472" y="2085"/>
                    <a:pt x="531" y="1466"/>
                    <a:pt x="914" y="1348"/>
                  </a:cubicBezTo>
                  <a:cubicBezTo>
                    <a:pt x="965" y="1331"/>
                    <a:pt x="1018" y="1324"/>
                    <a:pt x="1073" y="1324"/>
                  </a:cubicBezTo>
                  <a:cubicBezTo>
                    <a:pt x="1435" y="1324"/>
                    <a:pt x="1876" y="1652"/>
                    <a:pt x="2131" y="1839"/>
                  </a:cubicBezTo>
                  <a:cubicBezTo>
                    <a:pt x="2416" y="2036"/>
                    <a:pt x="2691" y="2271"/>
                    <a:pt x="2937" y="2517"/>
                  </a:cubicBezTo>
                  <a:cubicBezTo>
                    <a:pt x="2967" y="2547"/>
                    <a:pt x="3016" y="2560"/>
                    <a:pt x="3070" y="2560"/>
                  </a:cubicBezTo>
                  <a:cubicBezTo>
                    <a:pt x="3229" y="2560"/>
                    <a:pt x="3434" y="2450"/>
                    <a:pt x="3339" y="2340"/>
                  </a:cubicBezTo>
                  <a:cubicBezTo>
                    <a:pt x="3153" y="2134"/>
                    <a:pt x="2996" y="1908"/>
                    <a:pt x="2858" y="1672"/>
                  </a:cubicBezTo>
                  <a:cubicBezTo>
                    <a:pt x="2681" y="1378"/>
                    <a:pt x="2406" y="848"/>
                    <a:pt x="2642" y="514"/>
                  </a:cubicBezTo>
                  <a:cubicBezTo>
                    <a:pt x="2750" y="358"/>
                    <a:pt x="2927" y="288"/>
                    <a:pt x="3109" y="288"/>
                  </a:cubicBezTo>
                  <a:close/>
                  <a:moveTo>
                    <a:pt x="3293" y="1"/>
                  </a:moveTo>
                  <a:cubicBezTo>
                    <a:pt x="3029" y="1"/>
                    <a:pt x="2757" y="79"/>
                    <a:pt x="2544" y="200"/>
                  </a:cubicBezTo>
                  <a:cubicBezTo>
                    <a:pt x="2073" y="465"/>
                    <a:pt x="2053" y="965"/>
                    <a:pt x="2249" y="1427"/>
                  </a:cubicBezTo>
                  <a:cubicBezTo>
                    <a:pt x="2249" y="1437"/>
                    <a:pt x="2259" y="1447"/>
                    <a:pt x="2259" y="1466"/>
                  </a:cubicBezTo>
                  <a:cubicBezTo>
                    <a:pt x="1928" y="1248"/>
                    <a:pt x="1537" y="1043"/>
                    <a:pt x="1140" y="1043"/>
                  </a:cubicBezTo>
                  <a:cubicBezTo>
                    <a:pt x="1055" y="1043"/>
                    <a:pt x="970" y="1053"/>
                    <a:pt x="884" y="1073"/>
                  </a:cubicBezTo>
                  <a:cubicBezTo>
                    <a:pt x="403" y="1181"/>
                    <a:pt x="1" y="1741"/>
                    <a:pt x="158" y="2232"/>
                  </a:cubicBezTo>
                  <a:cubicBezTo>
                    <a:pt x="305" y="2664"/>
                    <a:pt x="835" y="2821"/>
                    <a:pt x="1248" y="2890"/>
                  </a:cubicBezTo>
                  <a:cubicBezTo>
                    <a:pt x="924" y="2968"/>
                    <a:pt x="610" y="3086"/>
                    <a:pt x="384" y="3293"/>
                  </a:cubicBezTo>
                  <a:cubicBezTo>
                    <a:pt x="1" y="3646"/>
                    <a:pt x="197" y="4117"/>
                    <a:pt x="560" y="4412"/>
                  </a:cubicBezTo>
                  <a:cubicBezTo>
                    <a:pt x="740" y="4550"/>
                    <a:pt x="943" y="4606"/>
                    <a:pt x="1149" y="4606"/>
                  </a:cubicBezTo>
                  <a:cubicBezTo>
                    <a:pt x="1428" y="4606"/>
                    <a:pt x="1712" y="4504"/>
                    <a:pt x="1955" y="4363"/>
                  </a:cubicBezTo>
                  <a:lnTo>
                    <a:pt x="1955" y="4363"/>
                  </a:lnTo>
                  <a:cubicBezTo>
                    <a:pt x="1768" y="4726"/>
                    <a:pt x="1601" y="5158"/>
                    <a:pt x="1699" y="5541"/>
                  </a:cubicBezTo>
                  <a:cubicBezTo>
                    <a:pt x="1789" y="5925"/>
                    <a:pt x="2185" y="6125"/>
                    <a:pt x="2559" y="6125"/>
                  </a:cubicBezTo>
                  <a:cubicBezTo>
                    <a:pt x="2634" y="6125"/>
                    <a:pt x="2709" y="6117"/>
                    <a:pt x="2780" y="6101"/>
                  </a:cubicBezTo>
                  <a:cubicBezTo>
                    <a:pt x="3172" y="6012"/>
                    <a:pt x="3408" y="5688"/>
                    <a:pt x="3555" y="5335"/>
                  </a:cubicBezTo>
                  <a:cubicBezTo>
                    <a:pt x="3673" y="5502"/>
                    <a:pt x="3850" y="5620"/>
                    <a:pt x="4095" y="5669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0" y="5691"/>
                    <a:pt x="5157" y="5575"/>
                    <a:pt x="5313" y="5256"/>
                  </a:cubicBezTo>
                  <a:cubicBezTo>
                    <a:pt x="5431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5" y="4586"/>
                    <a:pt x="5599" y="4634"/>
                    <a:pt x="5780" y="4634"/>
                  </a:cubicBezTo>
                  <a:cubicBezTo>
                    <a:pt x="5904" y="4634"/>
                    <a:pt x="6027" y="4611"/>
                    <a:pt x="6147" y="4559"/>
                  </a:cubicBezTo>
                  <a:cubicBezTo>
                    <a:pt x="6560" y="4392"/>
                    <a:pt x="6795" y="3803"/>
                    <a:pt x="6570" y="3401"/>
                  </a:cubicBezTo>
                  <a:cubicBezTo>
                    <a:pt x="6393" y="3086"/>
                    <a:pt x="6010" y="2968"/>
                    <a:pt x="5656" y="2919"/>
                  </a:cubicBezTo>
                  <a:cubicBezTo>
                    <a:pt x="5941" y="2811"/>
                    <a:pt x="6196" y="2654"/>
                    <a:pt x="6363" y="2438"/>
                  </a:cubicBezTo>
                  <a:cubicBezTo>
                    <a:pt x="6678" y="2036"/>
                    <a:pt x="6383" y="1535"/>
                    <a:pt x="6020" y="1280"/>
                  </a:cubicBezTo>
                  <a:cubicBezTo>
                    <a:pt x="5855" y="1160"/>
                    <a:pt x="5675" y="1110"/>
                    <a:pt x="5496" y="1110"/>
                  </a:cubicBezTo>
                  <a:cubicBezTo>
                    <a:pt x="5173" y="1110"/>
                    <a:pt x="4848" y="1272"/>
                    <a:pt x="4596" y="1486"/>
                  </a:cubicBezTo>
                  <a:cubicBezTo>
                    <a:pt x="4498" y="1564"/>
                    <a:pt x="4409" y="1653"/>
                    <a:pt x="4321" y="1751"/>
                  </a:cubicBezTo>
                  <a:cubicBezTo>
                    <a:pt x="4370" y="1221"/>
                    <a:pt x="4331" y="651"/>
                    <a:pt x="4007" y="288"/>
                  </a:cubicBezTo>
                  <a:cubicBezTo>
                    <a:pt x="3827" y="84"/>
                    <a:pt x="3565" y="1"/>
                    <a:pt x="3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1" name="Google Shape;4161;p21"/>
            <p:cNvSpPr/>
            <p:nvPr/>
          </p:nvSpPr>
          <p:spPr>
            <a:xfrm>
              <a:off x="8591524" y="4772194"/>
              <a:ext cx="212231" cy="191086"/>
            </a:xfrm>
            <a:custGeom>
              <a:avLst/>
              <a:gdLst/>
              <a:ahLst/>
              <a:cxnLst/>
              <a:rect l="l" t="t" r="r" b="b"/>
              <a:pathLst>
                <a:path w="6805" h="6127" extrusionOk="0">
                  <a:moveTo>
                    <a:pt x="4158" y="281"/>
                  </a:moveTo>
                  <a:cubicBezTo>
                    <a:pt x="4251" y="281"/>
                    <a:pt x="4353" y="317"/>
                    <a:pt x="4468" y="398"/>
                  </a:cubicBezTo>
                  <a:cubicBezTo>
                    <a:pt x="5155" y="889"/>
                    <a:pt x="4212" y="2195"/>
                    <a:pt x="3869" y="2637"/>
                  </a:cubicBezTo>
                  <a:cubicBezTo>
                    <a:pt x="3769" y="2766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5"/>
                  </a:cubicBezTo>
                  <a:cubicBezTo>
                    <a:pt x="4448" y="2460"/>
                    <a:pt x="4713" y="2195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7"/>
                    <a:pt x="5715" y="1841"/>
                  </a:cubicBezTo>
                  <a:cubicBezTo>
                    <a:pt x="5931" y="1920"/>
                    <a:pt x="6215" y="2234"/>
                    <a:pt x="6206" y="2479"/>
                  </a:cubicBezTo>
                  <a:cubicBezTo>
                    <a:pt x="6186" y="2882"/>
                    <a:pt x="5430" y="3000"/>
                    <a:pt x="5145" y="3049"/>
                  </a:cubicBezTo>
                  <a:cubicBezTo>
                    <a:pt x="4831" y="3118"/>
                    <a:pt x="4507" y="3157"/>
                    <a:pt x="4193" y="3177"/>
                  </a:cubicBezTo>
                  <a:cubicBezTo>
                    <a:pt x="3971" y="3196"/>
                    <a:pt x="3853" y="3462"/>
                    <a:pt x="4129" y="3462"/>
                  </a:cubicBezTo>
                  <a:cubicBezTo>
                    <a:pt x="4133" y="3462"/>
                    <a:pt x="4139" y="3462"/>
                    <a:pt x="4144" y="3461"/>
                  </a:cubicBezTo>
                  <a:cubicBezTo>
                    <a:pt x="4310" y="3447"/>
                    <a:pt x="4500" y="3436"/>
                    <a:pt x="4697" y="3436"/>
                  </a:cubicBezTo>
                  <a:cubicBezTo>
                    <a:pt x="5190" y="3436"/>
                    <a:pt x="5729" y="3508"/>
                    <a:pt x="6058" y="3795"/>
                  </a:cubicBezTo>
                  <a:cubicBezTo>
                    <a:pt x="6333" y="4041"/>
                    <a:pt x="6265" y="4669"/>
                    <a:pt x="5882" y="4787"/>
                  </a:cubicBezTo>
                  <a:cubicBezTo>
                    <a:pt x="5834" y="4801"/>
                    <a:pt x="5784" y="4808"/>
                    <a:pt x="5733" y="4808"/>
                  </a:cubicBezTo>
                  <a:cubicBezTo>
                    <a:pt x="5369" y="4808"/>
                    <a:pt x="4923" y="4477"/>
                    <a:pt x="4674" y="4296"/>
                  </a:cubicBezTo>
                  <a:cubicBezTo>
                    <a:pt x="4379" y="4090"/>
                    <a:pt x="4104" y="3864"/>
                    <a:pt x="3859" y="3609"/>
                  </a:cubicBezTo>
                  <a:cubicBezTo>
                    <a:pt x="3829" y="3579"/>
                    <a:pt x="3780" y="3566"/>
                    <a:pt x="3727" y="3566"/>
                  </a:cubicBezTo>
                  <a:cubicBezTo>
                    <a:pt x="3568" y="3566"/>
                    <a:pt x="3364" y="3678"/>
                    <a:pt x="3466" y="3795"/>
                  </a:cubicBezTo>
                  <a:cubicBezTo>
                    <a:pt x="3643" y="4001"/>
                    <a:pt x="3800" y="4227"/>
                    <a:pt x="3937" y="4453"/>
                  </a:cubicBezTo>
                  <a:cubicBezTo>
                    <a:pt x="4114" y="4757"/>
                    <a:pt x="4389" y="5278"/>
                    <a:pt x="4154" y="5612"/>
                  </a:cubicBezTo>
                  <a:cubicBezTo>
                    <a:pt x="4044" y="5770"/>
                    <a:pt x="3863" y="5842"/>
                    <a:pt x="3678" y="5842"/>
                  </a:cubicBezTo>
                  <a:cubicBezTo>
                    <a:pt x="3450" y="5842"/>
                    <a:pt x="3217" y="5733"/>
                    <a:pt x="3103" y="5543"/>
                  </a:cubicBezTo>
                  <a:cubicBezTo>
                    <a:pt x="2907" y="5209"/>
                    <a:pt x="2907" y="4767"/>
                    <a:pt x="2926" y="4394"/>
                  </a:cubicBezTo>
                  <a:cubicBezTo>
                    <a:pt x="2946" y="4119"/>
                    <a:pt x="2975" y="3844"/>
                    <a:pt x="3044" y="3579"/>
                  </a:cubicBezTo>
                  <a:cubicBezTo>
                    <a:pt x="3065" y="3491"/>
                    <a:pt x="3002" y="3459"/>
                    <a:pt x="2918" y="3459"/>
                  </a:cubicBezTo>
                  <a:cubicBezTo>
                    <a:pt x="2805" y="3459"/>
                    <a:pt x="2656" y="3517"/>
                    <a:pt x="2622" y="3579"/>
                  </a:cubicBezTo>
                  <a:cubicBezTo>
                    <a:pt x="2435" y="3913"/>
                    <a:pt x="2209" y="4227"/>
                    <a:pt x="1925" y="4473"/>
                  </a:cubicBezTo>
                  <a:cubicBezTo>
                    <a:pt x="1782" y="4600"/>
                    <a:pt x="1607" y="4733"/>
                    <a:pt x="1411" y="4733"/>
                  </a:cubicBezTo>
                  <a:cubicBezTo>
                    <a:pt x="1364" y="4733"/>
                    <a:pt x="1316" y="4725"/>
                    <a:pt x="1267" y="4708"/>
                  </a:cubicBezTo>
                  <a:cubicBezTo>
                    <a:pt x="1031" y="4620"/>
                    <a:pt x="766" y="4316"/>
                    <a:pt x="737" y="4060"/>
                  </a:cubicBezTo>
                  <a:cubicBezTo>
                    <a:pt x="648" y="3393"/>
                    <a:pt x="2033" y="3265"/>
                    <a:pt x="2484" y="3226"/>
                  </a:cubicBezTo>
                  <a:cubicBezTo>
                    <a:pt x="2703" y="3207"/>
                    <a:pt x="2820" y="2940"/>
                    <a:pt x="2553" y="2940"/>
                  </a:cubicBezTo>
                  <a:cubicBezTo>
                    <a:pt x="2543" y="2940"/>
                    <a:pt x="2534" y="2940"/>
                    <a:pt x="2524" y="2941"/>
                  </a:cubicBezTo>
                  <a:cubicBezTo>
                    <a:pt x="2425" y="2951"/>
                    <a:pt x="2317" y="2961"/>
                    <a:pt x="2209" y="2980"/>
                  </a:cubicBezTo>
                  <a:cubicBezTo>
                    <a:pt x="2103" y="2987"/>
                    <a:pt x="1987" y="2992"/>
                    <a:pt x="1866" y="2992"/>
                  </a:cubicBezTo>
                  <a:cubicBezTo>
                    <a:pt x="1276" y="2992"/>
                    <a:pt x="596" y="2879"/>
                    <a:pt x="579" y="2332"/>
                  </a:cubicBezTo>
                  <a:cubicBezTo>
                    <a:pt x="570" y="2146"/>
                    <a:pt x="658" y="182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52" y="2038"/>
                  </a:cubicBezTo>
                  <a:cubicBezTo>
                    <a:pt x="1856" y="2224"/>
                    <a:pt x="2150" y="2460"/>
                    <a:pt x="2406" y="2715"/>
                  </a:cubicBezTo>
                  <a:cubicBezTo>
                    <a:pt x="2438" y="2747"/>
                    <a:pt x="2485" y="2760"/>
                    <a:pt x="2537" y="2760"/>
                  </a:cubicBezTo>
                  <a:cubicBezTo>
                    <a:pt x="2645" y="2760"/>
                    <a:pt x="2772" y="2703"/>
                    <a:pt x="2818" y="2637"/>
                  </a:cubicBezTo>
                  <a:cubicBezTo>
                    <a:pt x="2838" y="2607"/>
                    <a:pt x="2838" y="2568"/>
                    <a:pt x="2808" y="2538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6" y="748"/>
                    <a:pt x="2165" y="718"/>
                    <a:pt x="2297" y="718"/>
                  </a:cubicBezTo>
                  <a:cubicBezTo>
                    <a:pt x="2435" y="718"/>
                    <a:pt x="2576" y="750"/>
                    <a:pt x="2671" y="800"/>
                  </a:cubicBezTo>
                  <a:cubicBezTo>
                    <a:pt x="2848" y="889"/>
                    <a:pt x="2936" y="1075"/>
                    <a:pt x="2985" y="1262"/>
                  </a:cubicBezTo>
                  <a:cubicBezTo>
                    <a:pt x="3015" y="1380"/>
                    <a:pt x="3024" y="1507"/>
                    <a:pt x="3024" y="1635"/>
                  </a:cubicBezTo>
                  <a:cubicBezTo>
                    <a:pt x="3005" y="1763"/>
                    <a:pt x="2985" y="1900"/>
                    <a:pt x="2975" y="2028"/>
                  </a:cubicBezTo>
                  <a:cubicBezTo>
                    <a:pt x="2975" y="2119"/>
                    <a:pt x="3046" y="2156"/>
                    <a:pt x="3132" y="2156"/>
                  </a:cubicBezTo>
                  <a:cubicBezTo>
                    <a:pt x="3250" y="2156"/>
                    <a:pt x="3394" y="2085"/>
                    <a:pt x="3417" y="1989"/>
                  </a:cubicBezTo>
                  <a:cubicBezTo>
                    <a:pt x="3447" y="1851"/>
                    <a:pt x="3456" y="1714"/>
                    <a:pt x="3456" y="1566"/>
                  </a:cubicBezTo>
                  <a:cubicBezTo>
                    <a:pt x="3537" y="1026"/>
                    <a:pt x="3737" y="281"/>
                    <a:pt x="4158" y="281"/>
                  </a:cubicBezTo>
                  <a:close/>
                  <a:moveTo>
                    <a:pt x="4235" y="1"/>
                  </a:moveTo>
                  <a:cubicBezTo>
                    <a:pt x="4161" y="1"/>
                    <a:pt x="4087" y="9"/>
                    <a:pt x="4016" y="25"/>
                  </a:cubicBezTo>
                  <a:cubicBezTo>
                    <a:pt x="3623" y="113"/>
                    <a:pt x="3388" y="437"/>
                    <a:pt x="3240" y="791"/>
                  </a:cubicBezTo>
                  <a:cubicBezTo>
                    <a:pt x="3123" y="634"/>
                    <a:pt x="2946" y="506"/>
                    <a:pt x="2700" y="457"/>
                  </a:cubicBezTo>
                  <a:cubicBezTo>
                    <a:pt x="2621" y="443"/>
                    <a:pt x="2531" y="435"/>
                    <a:pt x="2436" y="435"/>
                  </a:cubicBezTo>
                  <a:cubicBezTo>
                    <a:pt x="2075" y="435"/>
                    <a:pt x="1646" y="550"/>
                    <a:pt x="1483" y="869"/>
                  </a:cubicBezTo>
                  <a:cubicBezTo>
                    <a:pt x="1365" y="1105"/>
                    <a:pt x="1443" y="1380"/>
                    <a:pt x="1571" y="1615"/>
                  </a:cubicBezTo>
                  <a:cubicBezTo>
                    <a:pt x="1391" y="1540"/>
                    <a:pt x="1203" y="1492"/>
                    <a:pt x="1019" y="1492"/>
                  </a:cubicBezTo>
                  <a:cubicBezTo>
                    <a:pt x="893" y="1492"/>
                    <a:pt x="768" y="1514"/>
                    <a:pt x="648" y="1566"/>
                  </a:cubicBezTo>
                  <a:cubicBezTo>
                    <a:pt x="236" y="1733"/>
                    <a:pt x="0" y="2322"/>
                    <a:pt x="226" y="2725"/>
                  </a:cubicBezTo>
                  <a:cubicBezTo>
                    <a:pt x="403" y="3039"/>
                    <a:pt x="786" y="3157"/>
                    <a:pt x="1139" y="3216"/>
                  </a:cubicBezTo>
                  <a:cubicBezTo>
                    <a:pt x="854" y="3324"/>
                    <a:pt x="609" y="3471"/>
                    <a:pt x="432" y="3687"/>
                  </a:cubicBezTo>
                  <a:cubicBezTo>
                    <a:pt x="118" y="4090"/>
                    <a:pt x="413" y="4600"/>
                    <a:pt x="776" y="4856"/>
                  </a:cubicBezTo>
                  <a:cubicBezTo>
                    <a:pt x="939" y="4970"/>
                    <a:pt x="1115" y="5018"/>
                    <a:pt x="1292" y="5018"/>
                  </a:cubicBezTo>
                  <a:cubicBezTo>
                    <a:pt x="1617" y="5018"/>
                    <a:pt x="1945" y="4856"/>
                    <a:pt x="2200" y="4640"/>
                  </a:cubicBezTo>
                  <a:cubicBezTo>
                    <a:pt x="2298" y="4561"/>
                    <a:pt x="2396" y="4473"/>
                    <a:pt x="2474" y="4375"/>
                  </a:cubicBezTo>
                  <a:lnTo>
                    <a:pt x="2474" y="4375"/>
                  </a:lnTo>
                  <a:cubicBezTo>
                    <a:pt x="2425" y="4905"/>
                    <a:pt x="2474" y="5474"/>
                    <a:pt x="2789" y="5838"/>
                  </a:cubicBezTo>
                  <a:cubicBezTo>
                    <a:pt x="2975" y="6043"/>
                    <a:pt x="3240" y="6126"/>
                    <a:pt x="3513" y="6126"/>
                  </a:cubicBezTo>
                  <a:cubicBezTo>
                    <a:pt x="3773" y="6126"/>
                    <a:pt x="4041" y="6051"/>
                    <a:pt x="4252" y="5936"/>
                  </a:cubicBezTo>
                  <a:cubicBezTo>
                    <a:pt x="4723" y="5661"/>
                    <a:pt x="4743" y="5160"/>
                    <a:pt x="4556" y="4708"/>
                  </a:cubicBezTo>
                  <a:cubicBezTo>
                    <a:pt x="4546" y="4689"/>
                    <a:pt x="4546" y="4679"/>
                    <a:pt x="4536" y="4669"/>
                  </a:cubicBezTo>
                  <a:lnTo>
                    <a:pt x="4536" y="4669"/>
                  </a:lnTo>
                  <a:cubicBezTo>
                    <a:pt x="4870" y="4889"/>
                    <a:pt x="5272" y="5089"/>
                    <a:pt x="5674" y="5089"/>
                  </a:cubicBezTo>
                  <a:cubicBezTo>
                    <a:pt x="5756" y="5089"/>
                    <a:pt x="5839" y="5080"/>
                    <a:pt x="5921" y="5062"/>
                  </a:cubicBezTo>
                  <a:cubicBezTo>
                    <a:pt x="6392" y="4944"/>
                    <a:pt x="6795" y="4394"/>
                    <a:pt x="6638" y="3893"/>
                  </a:cubicBezTo>
                  <a:cubicBezTo>
                    <a:pt x="6500" y="3461"/>
                    <a:pt x="5970" y="3314"/>
                    <a:pt x="5558" y="3236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79"/>
                    <a:pt x="6598" y="2008"/>
                    <a:pt x="6235" y="1723"/>
                  </a:cubicBezTo>
                  <a:cubicBezTo>
                    <a:pt x="6057" y="1580"/>
                    <a:pt x="5854" y="1521"/>
                    <a:pt x="5647" y="1521"/>
                  </a:cubicBezTo>
                  <a:cubicBezTo>
                    <a:pt x="5373" y="1521"/>
                    <a:pt x="5091" y="1623"/>
                    <a:pt x="4851" y="1763"/>
                  </a:cubicBezTo>
                  <a:cubicBezTo>
                    <a:pt x="5027" y="1409"/>
                    <a:pt x="5204" y="977"/>
                    <a:pt x="5106" y="584"/>
                  </a:cubicBezTo>
                  <a:cubicBezTo>
                    <a:pt x="5007" y="207"/>
                    <a:pt x="4614" y="1"/>
                    <a:pt x="4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2" name="Google Shape;4162;p21"/>
            <p:cNvSpPr/>
            <p:nvPr/>
          </p:nvSpPr>
          <p:spPr>
            <a:xfrm>
              <a:off x="8931437" y="4763680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13" y="288"/>
                  </a:moveTo>
                  <a:cubicBezTo>
                    <a:pt x="3344" y="288"/>
                    <a:pt x="3581" y="400"/>
                    <a:pt x="3702" y="592"/>
                  </a:cubicBezTo>
                  <a:cubicBezTo>
                    <a:pt x="3898" y="916"/>
                    <a:pt x="3898" y="1368"/>
                    <a:pt x="386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3999" y="2667"/>
                    <a:pt x="4149" y="2608"/>
                    <a:pt x="4183" y="2546"/>
                  </a:cubicBezTo>
                  <a:cubicBezTo>
                    <a:pt x="4360" y="2222"/>
                    <a:pt x="4595" y="1898"/>
                    <a:pt x="4880" y="1653"/>
                  </a:cubicBezTo>
                  <a:cubicBezTo>
                    <a:pt x="5022" y="1527"/>
                    <a:pt x="5194" y="1401"/>
                    <a:pt x="5383" y="1401"/>
                  </a:cubicBezTo>
                  <a:cubicBezTo>
                    <a:pt x="5431" y="1401"/>
                    <a:pt x="5479" y="1409"/>
                    <a:pt x="5528" y="1427"/>
                  </a:cubicBezTo>
                  <a:cubicBezTo>
                    <a:pt x="5774" y="1505"/>
                    <a:pt x="6029" y="1810"/>
                    <a:pt x="6068" y="2075"/>
                  </a:cubicBezTo>
                  <a:cubicBezTo>
                    <a:pt x="6157" y="2743"/>
                    <a:pt x="4762" y="2860"/>
                    <a:pt x="4320" y="2900"/>
                  </a:cubicBezTo>
                  <a:cubicBezTo>
                    <a:pt x="4102" y="2928"/>
                    <a:pt x="3985" y="3186"/>
                    <a:pt x="4242" y="3186"/>
                  </a:cubicBezTo>
                  <a:cubicBezTo>
                    <a:pt x="4252" y="3186"/>
                    <a:pt x="4261" y="3185"/>
                    <a:pt x="4271" y="3185"/>
                  </a:cubicBezTo>
                  <a:cubicBezTo>
                    <a:pt x="4370" y="3175"/>
                    <a:pt x="4487" y="3165"/>
                    <a:pt x="4595" y="3155"/>
                  </a:cubicBezTo>
                  <a:cubicBezTo>
                    <a:pt x="4709" y="3146"/>
                    <a:pt x="4835" y="3140"/>
                    <a:pt x="4964" y="3140"/>
                  </a:cubicBezTo>
                  <a:cubicBezTo>
                    <a:pt x="5548" y="3140"/>
                    <a:pt x="6209" y="3263"/>
                    <a:pt x="6225" y="3793"/>
                  </a:cubicBezTo>
                  <a:cubicBezTo>
                    <a:pt x="6225" y="3980"/>
                    <a:pt x="6147" y="4304"/>
                    <a:pt x="5931" y="4343"/>
                  </a:cubicBezTo>
                  <a:cubicBezTo>
                    <a:pt x="5911" y="4347"/>
                    <a:pt x="5890" y="4348"/>
                    <a:pt x="5869" y="4348"/>
                  </a:cubicBezTo>
                  <a:cubicBezTo>
                    <a:pt x="5663" y="4348"/>
                    <a:pt x="5414" y="4186"/>
                    <a:pt x="5253" y="4088"/>
                  </a:cubicBezTo>
                  <a:cubicBezTo>
                    <a:pt x="4949" y="3901"/>
                    <a:pt x="4654" y="3666"/>
                    <a:pt x="4399" y="3410"/>
                  </a:cubicBezTo>
                  <a:cubicBezTo>
                    <a:pt x="4367" y="3382"/>
                    <a:pt x="4319" y="3370"/>
                    <a:pt x="4266" y="3370"/>
                  </a:cubicBezTo>
                  <a:cubicBezTo>
                    <a:pt x="4156" y="3370"/>
                    <a:pt x="4026" y="3423"/>
                    <a:pt x="3987" y="3489"/>
                  </a:cubicBezTo>
                  <a:cubicBezTo>
                    <a:pt x="3967" y="3518"/>
                    <a:pt x="3967" y="3558"/>
                    <a:pt x="3996" y="3597"/>
                  </a:cubicBezTo>
                  <a:cubicBezTo>
                    <a:pt x="4203" y="3793"/>
                    <a:pt x="4389" y="4009"/>
                    <a:pt x="4546" y="4235"/>
                  </a:cubicBezTo>
                  <a:cubicBezTo>
                    <a:pt x="4713" y="4461"/>
                    <a:pt x="5145" y="5050"/>
                    <a:pt x="4851" y="5305"/>
                  </a:cubicBezTo>
                  <a:cubicBezTo>
                    <a:pt x="4766" y="5381"/>
                    <a:pt x="4627" y="5412"/>
                    <a:pt x="4488" y="5412"/>
                  </a:cubicBezTo>
                  <a:cubicBezTo>
                    <a:pt x="4354" y="5412"/>
                    <a:pt x="4220" y="5383"/>
                    <a:pt x="4134" y="5335"/>
                  </a:cubicBezTo>
                  <a:cubicBezTo>
                    <a:pt x="3957" y="5237"/>
                    <a:pt x="3859" y="5060"/>
                    <a:pt x="3820" y="4864"/>
                  </a:cubicBezTo>
                  <a:cubicBezTo>
                    <a:pt x="3790" y="4746"/>
                    <a:pt x="3780" y="4618"/>
                    <a:pt x="3780" y="4490"/>
                  </a:cubicBezTo>
                  <a:cubicBezTo>
                    <a:pt x="3800" y="4363"/>
                    <a:pt x="3820" y="4225"/>
                    <a:pt x="3820" y="4098"/>
                  </a:cubicBezTo>
                  <a:cubicBezTo>
                    <a:pt x="3824" y="4008"/>
                    <a:pt x="3756" y="3973"/>
                    <a:pt x="3672" y="3973"/>
                  </a:cubicBezTo>
                  <a:cubicBezTo>
                    <a:pt x="3554" y="3973"/>
                    <a:pt x="3405" y="4045"/>
                    <a:pt x="3388" y="4137"/>
                  </a:cubicBezTo>
                  <a:cubicBezTo>
                    <a:pt x="3358" y="4274"/>
                    <a:pt x="3339" y="4422"/>
                    <a:pt x="3339" y="4569"/>
                  </a:cubicBezTo>
                  <a:cubicBezTo>
                    <a:pt x="3258" y="5101"/>
                    <a:pt x="3058" y="5844"/>
                    <a:pt x="2637" y="5844"/>
                  </a:cubicBezTo>
                  <a:cubicBezTo>
                    <a:pt x="2544" y="5844"/>
                    <a:pt x="2442" y="5809"/>
                    <a:pt x="2327" y="5728"/>
                  </a:cubicBezTo>
                  <a:cubicBezTo>
                    <a:pt x="1650" y="5246"/>
                    <a:pt x="2582" y="3931"/>
                    <a:pt x="2936" y="3489"/>
                  </a:cubicBezTo>
                  <a:cubicBezTo>
                    <a:pt x="3037" y="3364"/>
                    <a:pt x="2925" y="3300"/>
                    <a:pt x="2797" y="3300"/>
                  </a:cubicBezTo>
                  <a:cubicBezTo>
                    <a:pt x="2714" y="3300"/>
                    <a:pt x="2625" y="3327"/>
                    <a:pt x="2582" y="3381"/>
                  </a:cubicBezTo>
                  <a:cubicBezTo>
                    <a:pt x="2357" y="3666"/>
                    <a:pt x="2082" y="3931"/>
                    <a:pt x="1777" y="4127"/>
                  </a:cubicBezTo>
                  <a:cubicBezTo>
                    <a:pt x="1628" y="4232"/>
                    <a:pt x="1451" y="4325"/>
                    <a:pt x="1266" y="4325"/>
                  </a:cubicBezTo>
                  <a:cubicBezTo>
                    <a:pt x="1208" y="4325"/>
                    <a:pt x="1149" y="4315"/>
                    <a:pt x="1090" y="4294"/>
                  </a:cubicBezTo>
                  <a:cubicBezTo>
                    <a:pt x="874" y="4206"/>
                    <a:pt x="589" y="3891"/>
                    <a:pt x="599" y="3646"/>
                  </a:cubicBezTo>
                  <a:cubicBezTo>
                    <a:pt x="619" y="3243"/>
                    <a:pt x="1365" y="3135"/>
                    <a:pt x="1660" y="3076"/>
                  </a:cubicBezTo>
                  <a:cubicBezTo>
                    <a:pt x="1974" y="3008"/>
                    <a:pt x="2288" y="2968"/>
                    <a:pt x="2612" y="2949"/>
                  </a:cubicBezTo>
                  <a:cubicBezTo>
                    <a:pt x="2830" y="2939"/>
                    <a:pt x="2948" y="2673"/>
                    <a:pt x="2680" y="2673"/>
                  </a:cubicBezTo>
                  <a:cubicBezTo>
                    <a:pt x="2671" y="2673"/>
                    <a:pt x="2661" y="2673"/>
                    <a:pt x="2651" y="2674"/>
                  </a:cubicBezTo>
                  <a:cubicBezTo>
                    <a:pt x="2492" y="2685"/>
                    <a:pt x="2308" y="2695"/>
                    <a:pt x="2116" y="2695"/>
                  </a:cubicBezTo>
                  <a:cubicBezTo>
                    <a:pt x="1621" y="2695"/>
                    <a:pt x="1072" y="2627"/>
                    <a:pt x="746" y="2330"/>
                  </a:cubicBezTo>
                  <a:cubicBezTo>
                    <a:pt x="471" y="2085"/>
                    <a:pt x="540" y="1466"/>
                    <a:pt x="913" y="1348"/>
                  </a:cubicBezTo>
                  <a:cubicBezTo>
                    <a:pt x="964" y="1331"/>
                    <a:pt x="1017" y="1324"/>
                    <a:pt x="1073" y="1324"/>
                  </a:cubicBezTo>
                  <a:cubicBezTo>
                    <a:pt x="1437" y="1324"/>
                    <a:pt x="1884" y="1652"/>
                    <a:pt x="2131" y="1839"/>
                  </a:cubicBezTo>
                  <a:cubicBezTo>
                    <a:pt x="2416" y="2036"/>
                    <a:pt x="2690" y="2271"/>
                    <a:pt x="2936" y="2517"/>
                  </a:cubicBezTo>
                  <a:cubicBezTo>
                    <a:pt x="2966" y="2547"/>
                    <a:pt x="3016" y="2560"/>
                    <a:pt x="3071" y="2560"/>
                  </a:cubicBezTo>
                  <a:cubicBezTo>
                    <a:pt x="3233" y="2560"/>
                    <a:pt x="3441" y="2450"/>
                    <a:pt x="3339" y="2340"/>
                  </a:cubicBezTo>
                  <a:cubicBezTo>
                    <a:pt x="3162" y="2134"/>
                    <a:pt x="3005" y="1908"/>
                    <a:pt x="2867" y="1672"/>
                  </a:cubicBezTo>
                  <a:cubicBezTo>
                    <a:pt x="2690" y="1378"/>
                    <a:pt x="2406" y="848"/>
                    <a:pt x="2641" y="514"/>
                  </a:cubicBezTo>
                  <a:cubicBezTo>
                    <a:pt x="2754" y="358"/>
                    <a:pt x="2932" y="288"/>
                    <a:pt x="3113" y="288"/>
                  </a:cubicBezTo>
                  <a:close/>
                  <a:moveTo>
                    <a:pt x="3293" y="1"/>
                  </a:moveTo>
                  <a:cubicBezTo>
                    <a:pt x="3031" y="1"/>
                    <a:pt x="2761" y="79"/>
                    <a:pt x="2553" y="200"/>
                  </a:cubicBezTo>
                  <a:cubicBezTo>
                    <a:pt x="2072" y="465"/>
                    <a:pt x="2062" y="965"/>
                    <a:pt x="2249" y="1427"/>
                  </a:cubicBezTo>
                  <a:cubicBezTo>
                    <a:pt x="2249" y="1437"/>
                    <a:pt x="2258" y="1447"/>
                    <a:pt x="2268" y="1466"/>
                  </a:cubicBezTo>
                  <a:cubicBezTo>
                    <a:pt x="1929" y="1248"/>
                    <a:pt x="1536" y="1043"/>
                    <a:pt x="1140" y="1043"/>
                  </a:cubicBezTo>
                  <a:cubicBezTo>
                    <a:pt x="1054" y="1043"/>
                    <a:pt x="969" y="1053"/>
                    <a:pt x="884" y="1073"/>
                  </a:cubicBezTo>
                  <a:cubicBezTo>
                    <a:pt x="403" y="1181"/>
                    <a:pt x="0" y="1741"/>
                    <a:pt x="167" y="2232"/>
                  </a:cubicBezTo>
                  <a:cubicBezTo>
                    <a:pt x="304" y="2664"/>
                    <a:pt x="835" y="2821"/>
                    <a:pt x="1247" y="2890"/>
                  </a:cubicBezTo>
                  <a:cubicBezTo>
                    <a:pt x="933" y="2968"/>
                    <a:pt x="619" y="3086"/>
                    <a:pt x="383" y="3293"/>
                  </a:cubicBezTo>
                  <a:cubicBezTo>
                    <a:pt x="0" y="3646"/>
                    <a:pt x="206" y="4117"/>
                    <a:pt x="570" y="4412"/>
                  </a:cubicBezTo>
                  <a:cubicBezTo>
                    <a:pt x="745" y="4550"/>
                    <a:pt x="946" y="4606"/>
                    <a:pt x="1150" y="4606"/>
                  </a:cubicBezTo>
                  <a:cubicBezTo>
                    <a:pt x="1427" y="4606"/>
                    <a:pt x="1712" y="4504"/>
                    <a:pt x="1954" y="4363"/>
                  </a:cubicBezTo>
                  <a:lnTo>
                    <a:pt x="1954" y="4363"/>
                  </a:lnTo>
                  <a:cubicBezTo>
                    <a:pt x="1768" y="4726"/>
                    <a:pt x="1601" y="5158"/>
                    <a:pt x="1699" y="5541"/>
                  </a:cubicBezTo>
                  <a:cubicBezTo>
                    <a:pt x="1789" y="5925"/>
                    <a:pt x="2184" y="6125"/>
                    <a:pt x="2558" y="6125"/>
                  </a:cubicBezTo>
                  <a:cubicBezTo>
                    <a:pt x="2633" y="6125"/>
                    <a:pt x="2708" y="6117"/>
                    <a:pt x="2779" y="6101"/>
                  </a:cubicBezTo>
                  <a:cubicBezTo>
                    <a:pt x="3181" y="6012"/>
                    <a:pt x="3417" y="5688"/>
                    <a:pt x="3564" y="5335"/>
                  </a:cubicBezTo>
                  <a:cubicBezTo>
                    <a:pt x="3682" y="5502"/>
                    <a:pt x="3849" y="5620"/>
                    <a:pt x="4095" y="5669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1"/>
                    <a:pt x="5351" y="4746"/>
                    <a:pt x="5234" y="4510"/>
                  </a:cubicBezTo>
                  <a:lnTo>
                    <a:pt x="5234" y="4510"/>
                  </a:lnTo>
                  <a:cubicBezTo>
                    <a:pt x="5414" y="4586"/>
                    <a:pt x="5598" y="4634"/>
                    <a:pt x="5781" y="4634"/>
                  </a:cubicBezTo>
                  <a:cubicBezTo>
                    <a:pt x="5907" y="4634"/>
                    <a:pt x="6033" y="4611"/>
                    <a:pt x="6157" y="4559"/>
                  </a:cubicBezTo>
                  <a:cubicBezTo>
                    <a:pt x="6559" y="4392"/>
                    <a:pt x="6805" y="3803"/>
                    <a:pt x="6579" y="3401"/>
                  </a:cubicBezTo>
                  <a:cubicBezTo>
                    <a:pt x="6392" y="3086"/>
                    <a:pt x="6009" y="2968"/>
                    <a:pt x="5656" y="2919"/>
                  </a:cubicBezTo>
                  <a:cubicBezTo>
                    <a:pt x="5941" y="2811"/>
                    <a:pt x="6196" y="2654"/>
                    <a:pt x="6363" y="2438"/>
                  </a:cubicBezTo>
                  <a:cubicBezTo>
                    <a:pt x="6677" y="2036"/>
                    <a:pt x="6382" y="1535"/>
                    <a:pt x="6019" y="1280"/>
                  </a:cubicBezTo>
                  <a:cubicBezTo>
                    <a:pt x="5854" y="1160"/>
                    <a:pt x="5675" y="1110"/>
                    <a:pt x="5495" y="1110"/>
                  </a:cubicBezTo>
                  <a:cubicBezTo>
                    <a:pt x="5172" y="1110"/>
                    <a:pt x="4847" y="1272"/>
                    <a:pt x="4595" y="1486"/>
                  </a:cubicBezTo>
                  <a:cubicBezTo>
                    <a:pt x="4497" y="1564"/>
                    <a:pt x="4409" y="1653"/>
                    <a:pt x="4320" y="1751"/>
                  </a:cubicBezTo>
                  <a:cubicBezTo>
                    <a:pt x="4370" y="1221"/>
                    <a:pt x="4330" y="651"/>
                    <a:pt x="4006" y="288"/>
                  </a:cubicBezTo>
                  <a:cubicBezTo>
                    <a:pt x="3827" y="84"/>
                    <a:pt x="3564" y="1"/>
                    <a:pt x="3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3" name="Google Shape;4163;p21"/>
            <p:cNvSpPr/>
            <p:nvPr/>
          </p:nvSpPr>
          <p:spPr>
            <a:xfrm>
              <a:off x="6367387" y="4971545"/>
              <a:ext cx="212231" cy="191179"/>
            </a:xfrm>
            <a:custGeom>
              <a:avLst/>
              <a:gdLst/>
              <a:ahLst/>
              <a:cxnLst/>
              <a:rect l="l" t="t" r="r" b="b"/>
              <a:pathLst>
                <a:path w="6805" h="6130" extrusionOk="0">
                  <a:moveTo>
                    <a:pt x="4166" y="290"/>
                  </a:moveTo>
                  <a:cubicBezTo>
                    <a:pt x="4259" y="290"/>
                    <a:pt x="4363" y="326"/>
                    <a:pt x="4478" y="408"/>
                  </a:cubicBezTo>
                  <a:cubicBezTo>
                    <a:pt x="5155" y="889"/>
                    <a:pt x="4222" y="2205"/>
                    <a:pt x="3869" y="2647"/>
                  </a:cubicBezTo>
                  <a:cubicBezTo>
                    <a:pt x="3770" y="2769"/>
                    <a:pt x="3875" y="2829"/>
                    <a:pt x="3999" y="2829"/>
                  </a:cubicBezTo>
                  <a:cubicBezTo>
                    <a:pt x="4084" y="2829"/>
                    <a:pt x="4179" y="2801"/>
                    <a:pt x="4222" y="2745"/>
                  </a:cubicBezTo>
                  <a:cubicBezTo>
                    <a:pt x="4448" y="2460"/>
                    <a:pt x="4723" y="2195"/>
                    <a:pt x="5028" y="1998"/>
                  </a:cubicBezTo>
                  <a:cubicBezTo>
                    <a:pt x="5176" y="1902"/>
                    <a:pt x="5353" y="1811"/>
                    <a:pt x="5537" y="1811"/>
                  </a:cubicBezTo>
                  <a:cubicBezTo>
                    <a:pt x="5596" y="1811"/>
                    <a:pt x="5655" y="1820"/>
                    <a:pt x="5715" y="1841"/>
                  </a:cubicBezTo>
                  <a:cubicBezTo>
                    <a:pt x="5931" y="1920"/>
                    <a:pt x="6216" y="2234"/>
                    <a:pt x="6206" y="2489"/>
                  </a:cubicBezTo>
                  <a:cubicBezTo>
                    <a:pt x="6186" y="2892"/>
                    <a:pt x="5440" y="3000"/>
                    <a:pt x="5145" y="305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5" y="3196"/>
                    <a:pt x="3857" y="3462"/>
                    <a:pt x="4125" y="3462"/>
                  </a:cubicBezTo>
                  <a:cubicBezTo>
                    <a:pt x="4134" y="3462"/>
                    <a:pt x="4144" y="3462"/>
                    <a:pt x="4154" y="3461"/>
                  </a:cubicBezTo>
                  <a:cubicBezTo>
                    <a:pt x="4313" y="3450"/>
                    <a:pt x="4497" y="3440"/>
                    <a:pt x="4689" y="3440"/>
                  </a:cubicBezTo>
                  <a:cubicBezTo>
                    <a:pt x="5184" y="3440"/>
                    <a:pt x="5733" y="3508"/>
                    <a:pt x="6059" y="3805"/>
                  </a:cubicBezTo>
                  <a:cubicBezTo>
                    <a:pt x="6334" y="4041"/>
                    <a:pt x="6265" y="4669"/>
                    <a:pt x="5892" y="4787"/>
                  </a:cubicBezTo>
                  <a:cubicBezTo>
                    <a:pt x="5842" y="4804"/>
                    <a:pt x="5789" y="4811"/>
                    <a:pt x="5735" y="4811"/>
                  </a:cubicBezTo>
                  <a:cubicBezTo>
                    <a:pt x="5370" y="4811"/>
                    <a:pt x="4922" y="4476"/>
                    <a:pt x="4674" y="4296"/>
                  </a:cubicBezTo>
                  <a:cubicBezTo>
                    <a:pt x="4389" y="4090"/>
                    <a:pt x="4114" y="3864"/>
                    <a:pt x="3869" y="3619"/>
                  </a:cubicBezTo>
                  <a:cubicBezTo>
                    <a:pt x="3838" y="3585"/>
                    <a:pt x="3785" y="3570"/>
                    <a:pt x="3726" y="3570"/>
                  </a:cubicBezTo>
                  <a:cubicBezTo>
                    <a:pt x="3566" y="3570"/>
                    <a:pt x="3366" y="3680"/>
                    <a:pt x="3466" y="3795"/>
                  </a:cubicBezTo>
                  <a:cubicBezTo>
                    <a:pt x="3643" y="4002"/>
                    <a:pt x="3810" y="4227"/>
                    <a:pt x="3948" y="4463"/>
                  </a:cubicBezTo>
                  <a:cubicBezTo>
                    <a:pt x="4114" y="4758"/>
                    <a:pt x="4399" y="5278"/>
                    <a:pt x="4164" y="5612"/>
                  </a:cubicBezTo>
                  <a:cubicBezTo>
                    <a:pt x="4050" y="5774"/>
                    <a:pt x="3870" y="5846"/>
                    <a:pt x="3687" y="5846"/>
                  </a:cubicBezTo>
                  <a:cubicBezTo>
                    <a:pt x="3460" y="5846"/>
                    <a:pt x="3227" y="5734"/>
                    <a:pt x="3113" y="5543"/>
                  </a:cubicBezTo>
                  <a:cubicBezTo>
                    <a:pt x="2907" y="5209"/>
                    <a:pt x="2907" y="4767"/>
                    <a:pt x="293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7"/>
                    <a:pt x="3005" y="3467"/>
                    <a:pt x="2924" y="3467"/>
                  </a:cubicBezTo>
                  <a:cubicBezTo>
                    <a:pt x="2810" y="3467"/>
                    <a:pt x="2656" y="3526"/>
                    <a:pt x="2622" y="3589"/>
                  </a:cubicBezTo>
                  <a:cubicBezTo>
                    <a:pt x="2445" y="3913"/>
                    <a:pt x="2210" y="4227"/>
                    <a:pt x="1935" y="4473"/>
                  </a:cubicBezTo>
                  <a:cubicBezTo>
                    <a:pt x="1784" y="4600"/>
                    <a:pt x="1608" y="4733"/>
                    <a:pt x="1416" y="4733"/>
                  </a:cubicBezTo>
                  <a:cubicBezTo>
                    <a:pt x="1370" y="4733"/>
                    <a:pt x="1324" y="4725"/>
                    <a:pt x="1277" y="4708"/>
                  </a:cubicBezTo>
                  <a:cubicBezTo>
                    <a:pt x="1031" y="4620"/>
                    <a:pt x="776" y="4316"/>
                    <a:pt x="737" y="4060"/>
                  </a:cubicBezTo>
                  <a:cubicBezTo>
                    <a:pt x="648" y="3393"/>
                    <a:pt x="2043" y="3265"/>
                    <a:pt x="2485" y="3236"/>
                  </a:cubicBezTo>
                  <a:cubicBezTo>
                    <a:pt x="2699" y="3208"/>
                    <a:pt x="2825" y="2949"/>
                    <a:pt x="2575" y="2949"/>
                  </a:cubicBezTo>
                  <a:cubicBezTo>
                    <a:pt x="2562" y="2949"/>
                    <a:pt x="2549" y="2949"/>
                    <a:pt x="2534" y="2951"/>
                  </a:cubicBezTo>
                  <a:cubicBezTo>
                    <a:pt x="2435" y="2961"/>
                    <a:pt x="2318" y="2971"/>
                    <a:pt x="2210" y="2980"/>
                  </a:cubicBezTo>
                  <a:cubicBezTo>
                    <a:pt x="2103" y="2987"/>
                    <a:pt x="1986" y="2992"/>
                    <a:pt x="1865" y="2992"/>
                  </a:cubicBezTo>
                  <a:cubicBezTo>
                    <a:pt x="1275" y="2992"/>
                    <a:pt x="596" y="2880"/>
                    <a:pt x="580" y="2342"/>
                  </a:cubicBezTo>
                  <a:cubicBezTo>
                    <a:pt x="580" y="2146"/>
                    <a:pt x="658" y="1822"/>
                    <a:pt x="874" y="1782"/>
                  </a:cubicBezTo>
                  <a:cubicBezTo>
                    <a:pt x="890" y="1780"/>
                    <a:pt x="906" y="1779"/>
                    <a:pt x="922" y="1779"/>
                  </a:cubicBezTo>
                  <a:cubicBezTo>
                    <a:pt x="1131" y="1779"/>
                    <a:pt x="1388" y="1947"/>
                    <a:pt x="1552" y="2038"/>
                  </a:cubicBezTo>
                  <a:cubicBezTo>
                    <a:pt x="1866" y="2234"/>
                    <a:pt x="2151" y="2460"/>
                    <a:pt x="2406" y="2725"/>
                  </a:cubicBezTo>
                  <a:cubicBezTo>
                    <a:pt x="2438" y="2754"/>
                    <a:pt x="2486" y="2766"/>
                    <a:pt x="2539" y="2766"/>
                  </a:cubicBezTo>
                  <a:cubicBezTo>
                    <a:pt x="2649" y="2766"/>
                    <a:pt x="2779" y="2713"/>
                    <a:pt x="2818" y="2647"/>
                  </a:cubicBezTo>
                  <a:cubicBezTo>
                    <a:pt x="2838" y="2607"/>
                    <a:pt x="2838" y="2578"/>
                    <a:pt x="2809" y="2538"/>
                  </a:cubicBezTo>
                  <a:cubicBezTo>
                    <a:pt x="2602" y="2342"/>
                    <a:pt x="2426" y="2116"/>
                    <a:pt x="2259" y="1890"/>
                  </a:cubicBezTo>
                  <a:cubicBezTo>
                    <a:pt x="2092" y="1674"/>
                    <a:pt x="1660" y="1085"/>
                    <a:pt x="1954" y="830"/>
                  </a:cubicBezTo>
                  <a:cubicBezTo>
                    <a:pt x="2039" y="755"/>
                    <a:pt x="2178" y="723"/>
                    <a:pt x="2317" y="723"/>
                  </a:cubicBezTo>
                  <a:cubicBezTo>
                    <a:pt x="2451" y="723"/>
                    <a:pt x="2584" y="752"/>
                    <a:pt x="2671" y="801"/>
                  </a:cubicBezTo>
                  <a:cubicBezTo>
                    <a:pt x="2848" y="899"/>
                    <a:pt x="2946" y="1075"/>
                    <a:pt x="2985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73"/>
                    <a:pt x="2985" y="1900"/>
                    <a:pt x="2985" y="2038"/>
                  </a:cubicBezTo>
                  <a:cubicBezTo>
                    <a:pt x="2981" y="2123"/>
                    <a:pt x="3049" y="2158"/>
                    <a:pt x="3132" y="2158"/>
                  </a:cubicBezTo>
                  <a:cubicBezTo>
                    <a:pt x="3250" y="2158"/>
                    <a:pt x="3400" y="2087"/>
                    <a:pt x="3417" y="1989"/>
                  </a:cubicBezTo>
                  <a:cubicBezTo>
                    <a:pt x="3447" y="1861"/>
                    <a:pt x="3466" y="1714"/>
                    <a:pt x="3466" y="1566"/>
                  </a:cubicBezTo>
                  <a:cubicBezTo>
                    <a:pt x="3547" y="1027"/>
                    <a:pt x="3746" y="290"/>
                    <a:pt x="4166" y="290"/>
                  </a:cubicBezTo>
                  <a:close/>
                  <a:moveTo>
                    <a:pt x="4241" y="1"/>
                  </a:moveTo>
                  <a:cubicBezTo>
                    <a:pt x="4168" y="1"/>
                    <a:pt x="4095" y="9"/>
                    <a:pt x="4026" y="25"/>
                  </a:cubicBezTo>
                  <a:cubicBezTo>
                    <a:pt x="3624" y="123"/>
                    <a:pt x="3398" y="447"/>
                    <a:pt x="3250" y="801"/>
                  </a:cubicBezTo>
                  <a:cubicBezTo>
                    <a:pt x="3123" y="634"/>
                    <a:pt x="2956" y="506"/>
                    <a:pt x="2710" y="467"/>
                  </a:cubicBezTo>
                  <a:cubicBezTo>
                    <a:pt x="2625" y="452"/>
                    <a:pt x="2529" y="443"/>
                    <a:pt x="2429" y="443"/>
                  </a:cubicBezTo>
                  <a:cubicBezTo>
                    <a:pt x="2066" y="443"/>
                    <a:pt x="1647" y="554"/>
                    <a:pt x="1493" y="869"/>
                  </a:cubicBezTo>
                  <a:cubicBezTo>
                    <a:pt x="1365" y="1115"/>
                    <a:pt x="1454" y="1380"/>
                    <a:pt x="1571" y="1625"/>
                  </a:cubicBezTo>
                  <a:cubicBezTo>
                    <a:pt x="1389" y="1543"/>
                    <a:pt x="1203" y="1492"/>
                    <a:pt x="1018" y="1492"/>
                  </a:cubicBezTo>
                  <a:cubicBezTo>
                    <a:pt x="894" y="1492"/>
                    <a:pt x="771" y="1515"/>
                    <a:pt x="648" y="1566"/>
                  </a:cubicBezTo>
                  <a:cubicBezTo>
                    <a:pt x="246" y="1743"/>
                    <a:pt x="0" y="2332"/>
                    <a:pt x="236" y="2725"/>
                  </a:cubicBezTo>
                  <a:cubicBezTo>
                    <a:pt x="413" y="3039"/>
                    <a:pt x="796" y="3157"/>
                    <a:pt x="1149" y="3216"/>
                  </a:cubicBezTo>
                  <a:cubicBezTo>
                    <a:pt x="864" y="3324"/>
                    <a:pt x="609" y="3471"/>
                    <a:pt x="442" y="3697"/>
                  </a:cubicBezTo>
                  <a:cubicBezTo>
                    <a:pt x="128" y="4100"/>
                    <a:pt x="423" y="4600"/>
                    <a:pt x="786" y="4856"/>
                  </a:cubicBezTo>
                  <a:cubicBezTo>
                    <a:pt x="949" y="4971"/>
                    <a:pt x="1127" y="5019"/>
                    <a:pt x="1305" y="5019"/>
                  </a:cubicBezTo>
                  <a:cubicBezTo>
                    <a:pt x="1629" y="5019"/>
                    <a:pt x="1956" y="4859"/>
                    <a:pt x="2210" y="4650"/>
                  </a:cubicBezTo>
                  <a:cubicBezTo>
                    <a:pt x="2308" y="4561"/>
                    <a:pt x="2396" y="4473"/>
                    <a:pt x="2485" y="4384"/>
                  </a:cubicBezTo>
                  <a:lnTo>
                    <a:pt x="2485" y="4384"/>
                  </a:lnTo>
                  <a:cubicBezTo>
                    <a:pt x="2435" y="4915"/>
                    <a:pt x="2475" y="5484"/>
                    <a:pt x="2799" y="5838"/>
                  </a:cubicBezTo>
                  <a:cubicBezTo>
                    <a:pt x="2981" y="6045"/>
                    <a:pt x="3249" y="6130"/>
                    <a:pt x="3525" y="6130"/>
                  </a:cubicBezTo>
                  <a:cubicBezTo>
                    <a:pt x="3785" y="6130"/>
                    <a:pt x="4052" y="6055"/>
                    <a:pt x="4262" y="5936"/>
                  </a:cubicBezTo>
                  <a:cubicBezTo>
                    <a:pt x="4733" y="5671"/>
                    <a:pt x="4743" y="5170"/>
                    <a:pt x="4556" y="4708"/>
                  </a:cubicBezTo>
                  <a:cubicBezTo>
                    <a:pt x="4556" y="469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9" y="4889"/>
                    <a:pt x="5275" y="5089"/>
                    <a:pt x="5675" y="5089"/>
                  </a:cubicBezTo>
                  <a:cubicBezTo>
                    <a:pt x="5757" y="5089"/>
                    <a:pt x="5839" y="5080"/>
                    <a:pt x="5921" y="5062"/>
                  </a:cubicBezTo>
                  <a:cubicBezTo>
                    <a:pt x="6402" y="4954"/>
                    <a:pt x="6805" y="4394"/>
                    <a:pt x="6638" y="3894"/>
                  </a:cubicBezTo>
                  <a:cubicBezTo>
                    <a:pt x="6500" y="3461"/>
                    <a:pt x="5970" y="3314"/>
                    <a:pt x="5558" y="3245"/>
                  </a:cubicBezTo>
                  <a:cubicBezTo>
                    <a:pt x="5872" y="3157"/>
                    <a:pt x="6186" y="3049"/>
                    <a:pt x="6422" y="2833"/>
                  </a:cubicBezTo>
                  <a:cubicBezTo>
                    <a:pt x="6805" y="2489"/>
                    <a:pt x="6599" y="2018"/>
                    <a:pt x="6245" y="1724"/>
                  </a:cubicBezTo>
                  <a:cubicBezTo>
                    <a:pt x="6066" y="1582"/>
                    <a:pt x="5865" y="1525"/>
                    <a:pt x="5660" y="1525"/>
                  </a:cubicBezTo>
                  <a:cubicBezTo>
                    <a:pt x="5380" y="1525"/>
                    <a:pt x="5094" y="1631"/>
                    <a:pt x="4851" y="1773"/>
                  </a:cubicBezTo>
                  <a:cubicBezTo>
                    <a:pt x="5037" y="1409"/>
                    <a:pt x="5204" y="977"/>
                    <a:pt x="5106" y="585"/>
                  </a:cubicBezTo>
                  <a:cubicBezTo>
                    <a:pt x="5016" y="207"/>
                    <a:pt x="4617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4" name="Google Shape;4164;p21"/>
            <p:cNvSpPr/>
            <p:nvPr/>
          </p:nvSpPr>
          <p:spPr>
            <a:xfrm>
              <a:off x="6707300" y="4963186"/>
              <a:ext cx="212231" cy="191086"/>
            </a:xfrm>
            <a:custGeom>
              <a:avLst/>
              <a:gdLst/>
              <a:ahLst/>
              <a:cxnLst/>
              <a:rect l="l" t="t" r="r" b="b"/>
              <a:pathLst>
                <a:path w="6805" h="6127" extrusionOk="0">
                  <a:moveTo>
                    <a:pt x="3124" y="285"/>
                  </a:moveTo>
                  <a:cubicBezTo>
                    <a:pt x="3352" y="285"/>
                    <a:pt x="3588" y="397"/>
                    <a:pt x="3702" y="587"/>
                  </a:cubicBezTo>
                  <a:cubicBezTo>
                    <a:pt x="3898" y="921"/>
                    <a:pt x="3898" y="1363"/>
                    <a:pt x="3879" y="1736"/>
                  </a:cubicBezTo>
                  <a:cubicBezTo>
                    <a:pt x="3859" y="2011"/>
                    <a:pt x="3830" y="2286"/>
                    <a:pt x="3761" y="2551"/>
                  </a:cubicBezTo>
                  <a:cubicBezTo>
                    <a:pt x="3740" y="2633"/>
                    <a:pt x="3800" y="2664"/>
                    <a:pt x="3882" y="2664"/>
                  </a:cubicBezTo>
                  <a:cubicBezTo>
                    <a:pt x="3995" y="2664"/>
                    <a:pt x="4149" y="2604"/>
                    <a:pt x="4183" y="2541"/>
                  </a:cubicBezTo>
                  <a:cubicBezTo>
                    <a:pt x="4370" y="2217"/>
                    <a:pt x="4596" y="1903"/>
                    <a:pt x="4880" y="1658"/>
                  </a:cubicBezTo>
                  <a:cubicBezTo>
                    <a:pt x="5023" y="1531"/>
                    <a:pt x="5198" y="1397"/>
                    <a:pt x="5394" y="1397"/>
                  </a:cubicBezTo>
                  <a:cubicBezTo>
                    <a:pt x="5441" y="1397"/>
                    <a:pt x="5489" y="1405"/>
                    <a:pt x="5538" y="1422"/>
                  </a:cubicBezTo>
                  <a:cubicBezTo>
                    <a:pt x="5774" y="1510"/>
                    <a:pt x="6039" y="1815"/>
                    <a:pt x="6068" y="2070"/>
                  </a:cubicBezTo>
                  <a:cubicBezTo>
                    <a:pt x="6157" y="2738"/>
                    <a:pt x="4772" y="2865"/>
                    <a:pt x="4321" y="2895"/>
                  </a:cubicBezTo>
                  <a:cubicBezTo>
                    <a:pt x="4106" y="2923"/>
                    <a:pt x="3989" y="3182"/>
                    <a:pt x="4240" y="3182"/>
                  </a:cubicBezTo>
                  <a:cubicBezTo>
                    <a:pt x="4253" y="3182"/>
                    <a:pt x="4266" y="3181"/>
                    <a:pt x="4281" y="3180"/>
                  </a:cubicBezTo>
                  <a:cubicBezTo>
                    <a:pt x="4380" y="3170"/>
                    <a:pt x="4488" y="3160"/>
                    <a:pt x="4605" y="3150"/>
                  </a:cubicBezTo>
                  <a:cubicBezTo>
                    <a:pt x="4711" y="3143"/>
                    <a:pt x="4826" y="3139"/>
                    <a:pt x="4946" y="3139"/>
                  </a:cubicBezTo>
                  <a:cubicBezTo>
                    <a:pt x="5530" y="3139"/>
                    <a:pt x="6209" y="3251"/>
                    <a:pt x="6226" y="3788"/>
                  </a:cubicBezTo>
                  <a:cubicBezTo>
                    <a:pt x="6235" y="3985"/>
                    <a:pt x="6147" y="4309"/>
                    <a:pt x="5931" y="4348"/>
                  </a:cubicBezTo>
                  <a:cubicBezTo>
                    <a:pt x="5915" y="4350"/>
                    <a:pt x="5900" y="4351"/>
                    <a:pt x="5883" y="4351"/>
                  </a:cubicBezTo>
                  <a:cubicBezTo>
                    <a:pt x="5675" y="4351"/>
                    <a:pt x="5418" y="4184"/>
                    <a:pt x="5263" y="4093"/>
                  </a:cubicBezTo>
                  <a:cubicBezTo>
                    <a:pt x="4949" y="3896"/>
                    <a:pt x="4655" y="3671"/>
                    <a:pt x="4399" y="3405"/>
                  </a:cubicBezTo>
                  <a:cubicBezTo>
                    <a:pt x="4371" y="3377"/>
                    <a:pt x="4324" y="3365"/>
                    <a:pt x="4273" y="3365"/>
                  </a:cubicBezTo>
                  <a:cubicBezTo>
                    <a:pt x="4165" y="3365"/>
                    <a:pt x="4033" y="3418"/>
                    <a:pt x="3987" y="3484"/>
                  </a:cubicBezTo>
                  <a:cubicBezTo>
                    <a:pt x="3967" y="3523"/>
                    <a:pt x="3967" y="3553"/>
                    <a:pt x="4006" y="3592"/>
                  </a:cubicBezTo>
                  <a:cubicBezTo>
                    <a:pt x="4203" y="3788"/>
                    <a:pt x="4389" y="4014"/>
                    <a:pt x="4556" y="4240"/>
                  </a:cubicBezTo>
                  <a:cubicBezTo>
                    <a:pt x="4713" y="4456"/>
                    <a:pt x="5145" y="5045"/>
                    <a:pt x="4851" y="5300"/>
                  </a:cubicBezTo>
                  <a:cubicBezTo>
                    <a:pt x="4766" y="5376"/>
                    <a:pt x="4630" y="5407"/>
                    <a:pt x="4492" y="5407"/>
                  </a:cubicBezTo>
                  <a:cubicBezTo>
                    <a:pt x="4359" y="5407"/>
                    <a:pt x="4226" y="5378"/>
                    <a:pt x="4134" y="5330"/>
                  </a:cubicBezTo>
                  <a:cubicBezTo>
                    <a:pt x="3957" y="5232"/>
                    <a:pt x="3869" y="5055"/>
                    <a:pt x="3820" y="4868"/>
                  </a:cubicBezTo>
                  <a:cubicBezTo>
                    <a:pt x="3790" y="4751"/>
                    <a:pt x="3781" y="4623"/>
                    <a:pt x="3781" y="4495"/>
                  </a:cubicBezTo>
                  <a:cubicBezTo>
                    <a:pt x="3800" y="4358"/>
                    <a:pt x="3820" y="4230"/>
                    <a:pt x="3830" y="4093"/>
                  </a:cubicBezTo>
                  <a:cubicBezTo>
                    <a:pt x="3834" y="4007"/>
                    <a:pt x="3765" y="3972"/>
                    <a:pt x="3680" y="3972"/>
                  </a:cubicBezTo>
                  <a:cubicBezTo>
                    <a:pt x="3561" y="3972"/>
                    <a:pt x="3411" y="4040"/>
                    <a:pt x="3388" y="4132"/>
                  </a:cubicBezTo>
                  <a:cubicBezTo>
                    <a:pt x="3358" y="4270"/>
                    <a:pt x="3349" y="4417"/>
                    <a:pt x="3349" y="4564"/>
                  </a:cubicBezTo>
                  <a:cubicBezTo>
                    <a:pt x="3268" y="5103"/>
                    <a:pt x="3069" y="5840"/>
                    <a:pt x="2649" y="5840"/>
                  </a:cubicBezTo>
                  <a:cubicBezTo>
                    <a:pt x="2556" y="5840"/>
                    <a:pt x="2452" y="5804"/>
                    <a:pt x="2337" y="5723"/>
                  </a:cubicBezTo>
                  <a:cubicBezTo>
                    <a:pt x="1650" y="5242"/>
                    <a:pt x="2593" y="3926"/>
                    <a:pt x="2936" y="3484"/>
                  </a:cubicBezTo>
                  <a:cubicBezTo>
                    <a:pt x="3035" y="3362"/>
                    <a:pt x="2930" y="3302"/>
                    <a:pt x="2806" y="3302"/>
                  </a:cubicBezTo>
                  <a:cubicBezTo>
                    <a:pt x="2721" y="3302"/>
                    <a:pt x="2627" y="3330"/>
                    <a:pt x="2583" y="3386"/>
                  </a:cubicBezTo>
                  <a:cubicBezTo>
                    <a:pt x="2357" y="3671"/>
                    <a:pt x="2092" y="3936"/>
                    <a:pt x="1787" y="4132"/>
                  </a:cubicBezTo>
                  <a:cubicBezTo>
                    <a:pt x="1631" y="4229"/>
                    <a:pt x="1452" y="4320"/>
                    <a:pt x="1272" y="4320"/>
                  </a:cubicBezTo>
                  <a:cubicBezTo>
                    <a:pt x="1215" y="4320"/>
                    <a:pt x="1157" y="4311"/>
                    <a:pt x="1100" y="4289"/>
                  </a:cubicBezTo>
                  <a:cubicBezTo>
                    <a:pt x="884" y="4211"/>
                    <a:pt x="589" y="3896"/>
                    <a:pt x="599" y="3641"/>
                  </a:cubicBezTo>
                  <a:cubicBezTo>
                    <a:pt x="619" y="3239"/>
                    <a:pt x="1375" y="3131"/>
                    <a:pt x="1660" y="3072"/>
                  </a:cubicBezTo>
                  <a:cubicBezTo>
                    <a:pt x="1974" y="3013"/>
                    <a:pt x="2298" y="2973"/>
                    <a:pt x="2612" y="2954"/>
                  </a:cubicBezTo>
                  <a:cubicBezTo>
                    <a:pt x="2840" y="2935"/>
                    <a:pt x="2948" y="2668"/>
                    <a:pt x="2689" y="2668"/>
                  </a:cubicBezTo>
                  <a:cubicBezTo>
                    <a:pt x="2680" y="2668"/>
                    <a:pt x="2671" y="2668"/>
                    <a:pt x="2661" y="2669"/>
                  </a:cubicBezTo>
                  <a:cubicBezTo>
                    <a:pt x="2499" y="2680"/>
                    <a:pt x="2314" y="2690"/>
                    <a:pt x="2122" y="2690"/>
                  </a:cubicBezTo>
                  <a:cubicBezTo>
                    <a:pt x="1625" y="2690"/>
                    <a:pt x="1079" y="2622"/>
                    <a:pt x="747" y="2325"/>
                  </a:cubicBezTo>
                  <a:cubicBezTo>
                    <a:pt x="481" y="2090"/>
                    <a:pt x="540" y="1461"/>
                    <a:pt x="923" y="1343"/>
                  </a:cubicBezTo>
                  <a:cubicBezTo>
                    <a:pt x="973" y="1327"/>
                    <a:pt x="1025" y="1319"/>
                    <a:pt x="1080" y="1319"/>
                  </a:cubicBezTo>
                  <a:cubicBezTo>
                    <a:pt x="1442" y="1319"/>
                    <a:pt x="1885" y="1655"/>
                    <a:pt x="2141" y="1834"/>
                  </a:cubicBezTo>
                  <a:cubicBezTo>
                    <a:pt x="2426" y="2041"/>
                    <a:pt x="2701" y="2266"/>
                    <a:pt x="2946" y="2512"/>
                  </a:cubicBezTo>
                  <a:cubicBezTo>
                    <a:pt x="2977" y="2546"/>
                    <a:pt x="3030" y="2560"/>
                    <a:pt x="3087" y="2560"/>
                  </a:cubicBezTo>
                  <a:cubicBezTo>
                    <a:pt x="3245" y="2560"/>
                    <a:pt x="3440" y="2450"/>
                    <a:pt x="3339" y="2335"/>
                  </a:cubicBezTo>
                  <a:cubicBezTo>
                    <a:pt x="3162" y="2129"/>
                    <a:pt x="3005" y="1903"/>
                    <a:pt x="2867" y="1668"/>
                  </a:cubicBezTo>
                  <a:cubicBezTo>
                    <a:pt x="2691" y="1373"/>
                    <a:pt x="2416" y="853"/>
                    <a:pt x="2651" y="519"/>
                  </a:cubicBezTo>
                  <a:cubicBezTo>
                    <a:pt x="2761" y="357"/>
                    <a:pt x="2940" y="285"/>
                    <a:pt x="3124" y="285"/>
                  </a:cubicBezTo>
                  <a:close/>
                  <a:moveTo>
                    <a:pt x="3286" y="1"/>
                  </a:moveTo>
                  <a:cubicBezTo>
                    <a:pt x="3027" y="1"/>
                    <a:pt x="2763" y="76"/>
                    <a:pt x="2553" y="195"/>
                  </a:cubicBezTo>
                  <a:cubicBezTo>
                    <a:pt x="2082" y="460"/>
                    <a:pt x="2062" y="961"/>
                    <a:pt x="2249" y="1422"/>
                  </a:cubicBezTo>
                  <a:cubicBezTo>
                    <a:pt x="2259" y="1432"/>
                    <a:pt x="2269" y="1451"/>
                    <a:pt x="2269" y="1461"/>
                  </a:cubicBezTo>
                  <a:cubicBezTo>
                    <a:pt x="1935" y="1241"/>
                    <a:pt x="1533" y="1042"/>
                    <a:pt x="1131" y="1042"/>
                  </a:cubicBezTo>
                  <a:cubicBezTo>
                    <a:pt x="1049" y="1042"/>
                    <a:pt x="966" y="1050"/>
                    <a:pt x="884" y="1069"/>
                  </a:cubicBezTo>
                  <a:cubicBezTo>
                    <a:pt x="413" y="1177"/>
                    <a:pt x="10" y="1736"/>
                    <a:pt x="167" y="2227"/>
                  </a:cubicBezTo>
                  <a:cubicBezTo>
                    <a:pt x="305" y="2669"/>
                    <a:pt x="845" y="2816"/>
                    <a:pt x="1247" y="2885"/>
                  </a:cubicBezTo>
                  <a:cubicBezTo>
                    <a:pt x="933" y="2973"/>
                    <a:pt x="619" y="3081"/>
                    <a:pt x="383" y="3297"/>
                  </a:cubicBezTo>
                  <a:cubicBezTo>
                    <a:pt x="0" y="3641"/>
                    <a:pt x="207" y="4112"/>
                    <a:pt x="570" y="4407"/>
                  </a:cubicBezTo>
                  <a:cubicBezTo>
                    <a:pt x="744" y="4548"/>
                    <a:pt x="943" y="4605"/>
                    <a:pt x="1148" y="4605"/>
                  </a:cubicBezTo>
                  <a:cubicBezTo>
                    <a:pt x="1427" y="4605"/>
                    <a:pt x="1715" y="4499"/>
                    <a:pt x="1964" y="4358"/>
                  </a:cubicBezTo>
                  <a:lnTo>
                    <a:pt x="1964" y="4358"/>
                  </a:lnTo>
                  <a:cubicBezTo>
                    <a:pt x="1778" y="4721"/>
                    <a:pt x="1601" y="5153"/>
                    <a:pt x="1699" y="5546"/>
                  </a:cubicBezTo>
                  <a:cubicBezTo>
                    <a:pt x="1798" y="5927"/>
                    <a:pt x="2198" y="6126"/>
                    <a:pt x="2580" y="6126"/>
                  </a:cubicBezTo>
                  <a:cubicBezTo>
                    <a:pt x="2651" y="6126"/>
                    <a:pt x="2721" y="6119"/>
                    <a:pt x="2789" y="6106"/>
                  </a:cubicBezTo>
                  <a:cubicBezTo>
                    <a:pt x="3182" y="6007"/>
                    <a:pt x="3417" y="5683"/>
                    <a:pt x="3565" y="5330"/>
                  </a:cubicBezTo>
                  <a:cubicBezTo>
                    <a:pt x="3682" y="5497"/>
                    <a:pt x="3859" y="5625"/>
                    <a:pt x="4105" y="5664"/>
                  </a:cubicBezTo>
                  <a:cubicBezTo>
                    <a:pt x="4188" y="5679"/>
                    <a:pt x="4282" y="5687"/>
                    <a:pt x="4381" y="5687"/>
                  </a:cubicBezTo>
                  <a:cubicBezTo>
                    <a:pt x="4740" y="5687"/>
                    <a:pt x="5161" y="5577"/>
                    <a:pt x="5322" y="5261"/>
                  </a:cubicBezTo>
                  <a:cubicBezTo>
                    <a:pt x="5440" y="5016"/>
                    <a:pt x="5361" y="4751"/>
                    <a:pt x="5234" y="4505"/>
                  </a:cubicBezTo>
                  <a:lnTo>
                    <a:pt x="5234" y="4505"/>
                  </a:lnTo>
                  <a:cubicBezTo>
                    <a:pt x="5422" y="4587"/>
                    <a:pt x="5610" y="4638"/>
                    <a:pt x="5794" y="4638"/>
                  </a:cubicBezTo>
                  <a:cubicBezTo>
                    <a:pt x="5917" y="4638"/>
                    <a:pt x="6039" y="4615"/>
                    <a:pt x="6157" y="4564"/>
                  </a:cubicBezTo>
                  <a:cubicBezTo>
                    <a:pt x="6569" y="4387"/>
                    <a:pt x="6805" y="3798"/>
                    <a:pt x="6579" y="3405"/>
                  </a:cubicBezTo>
                  <a:cubicBezTo>
                    <a:pt x="6402" y="3091"/>
                    <a:pt x="6019" y="2973"/>
                    <a:pt x="5666" y="2915"/>
                  </a:cubicBezTo>
                  <a:cubicBezTo>
                    <a:pt x="5951" y="2806"/>
                    <a:pt x="6196" y="2659"/>
                    <a:pt x="6373" y="2433"/>
                  </a:cubicBezTo>
                  <a:cubicBezTo>
                    <a:pt x="6687" y="2031"/>
                    <a:pt x="6392" y="1530"/>
                    <a:pt x="6029" y="1275"/>
                  </a:cubicBezTo>
                  <a:cubicBezTo>
                    <a:pt x="5866" y="1160"/>
                    <a:pt x="5688" y="1112"/>
                    <a:pt x="5510" y="1112"/>
                  </a:cubicBezTo>
                  <a:cubicBezTo>
                    <a:pt x="5186" y="1112"/>
                    <a:pt x="4859" y="1272"/>
                    <a:pt x="4605" y="1481"/>
                  </a:cubicBezTo>
                  <a:cubicBezTo>
                    <a:pt x="4507" y="1569"/>
                    <a:pt x="4419" y="1658"/>
                    <a:pt x="4330" y="1746"/>
                  </a:cubicBezTo>
                  <a:cubicBezTo>
                    <a:pt x="4380" y="1216"/>
                    <a:pt x="4330" y="646"/>
                    <a:pt x="4016" y="293"/>
                  </a:cubicBezTo>
                  <a:cubicBezTo>
                    <a:pt x="3829" y="85"/>
                    <a:pt x="3561" y="1"/>
                    <a:pt x="3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5" name="Google Shape;4165;p21"/>
            <p:cNvSpPr/>
            <p:nvPr/>
          </p:nvSpPr>
          <p:spPr>
            <a:xfrm>
              <a:off x="7046901" y="4971545"/>
              <a:ext cx="211950" cy="191179"/>
            </a:xfrm>
            <a:custGeom>
              <a:avLst/>
              <a:gdLst/>
              <a:ahLst/>
              <a:cxnLst/>
              <a:rect l="l" t="t" r="r" b="b"/>
              <a:pathLst>
                <a:path w="6796" h="6130" extrusionOk="0">
                  <a:moveTo>
                    <a:pt x="4157" y="290"/>
                  </a:moveTo>
                  <a:cubicBezTo>
                    <a:pt x="4249" y="290"/>
                    <a:pt x="4353" y="326"/>
                    <a:pt x="4468" y="408"/>
                  </a:cubicBezTo>
                  <a:cubicBezTo>
                    <a:pt x="5146" y="889"/>
                    <a:pt x="4213" y="2205"/>
                    <a:pt x="3869" y="2647"/>
                  </a:cubicBezTo>
                  <a:cubicBezTo>
                    <a:pt x="3770" y="2769"/>
                    <a:pt x="3875" y="2829"/>
                    <a:pt x="3999" y="2829"/>
                  </a:cubicBezTo>
                  <a:cubicBezTo>
                    <a:pt x="4084" y="2829"/>
                    <a:pt x="4179" y="2801"/>
                    <a:pt x="4223" y="2745"/>
                  </a:cubicBezTo>
                  <a:cubicBezTo>
                    <a:pt x="4439" y="2460"/>
                    <a:pt x="4714" y="2195"/>
                    <a:pt x="5018" y="1998"/>
                  </a:cubicBezTo>
                  <a:cubicBezTo>
                    <a:pt x="5167" y="1902"/>
                    <a:pt x="5349" y="1811"/>
                    <a:pt x="5532" y="1811"/>
                  </a:cubicBezTo>
                  <a:cubicBezTo>
                    <a:pt x="5590" y="1811"/>
                    <a:pt x="5648" y="1820"/>
                    <a:pt x="5705" y="1841"/>
                  </a:cubicBezTo>
                  <a:cubicBezTo>
                    <a:pt x="5921" y="1920"/>
                    <a:pt x="6216" y="2234"/>
                    <a:pt x="6206" y="2489"/>
                  </a:cubicBezTo>
                  <a:cubicBezTo>
                    <a:pt x="6186" y="2892"/>
                    <a:pt x="5430" y="3000"/>
                    <a:pt x="5146" y="3059"/>
                  </a:cubicBezTo>
                  <a:cubicBezTo>
                    <a:pt x="4831" y="3118"/>
                    <a:pt x="4507" y="3157"/>
                    <a:pt x="4193" y="3177"/>
                  </a:cubicBezTo>
                  <a:cubicBezTo>
                    <a:pt x="3965" y="3196"/>
                    <a:pt x="3857" y="3462"/>
                    <a:pt x="4116" y="3462"/>
                  </a:cubicBezTo>
                  <a:cubicBezTo>
                    <a:pt x="4125" y="3462"/>
                    <a:pt x="4134" y="3462"/>
                    <a:pt x="4144" y="3461"/>
                  </a:cubicBezTo>
                  <a:cubicBezTo>
                    <a:pt x="4303" y="3450"/>
                    <a:pt x="4487" y="3440"/>
                    <a:pt x="4679" y="3440"/>
                  </a:cubicBezTo>
                  <a:cubicBezTo>
                    <a:pt x="5175" y="3440"/>
                    <a:pt x="5726" y="3508"/>
                    <a:pt x="6059" y="3805"/>
                  </a:cubicBezTo>
                  <a:cubicBezTo>
                    <a:pt x="6324" y="4041"/>
                    <a:pt x="6265" y="4669"/>
                    <a:pt x="5882" y="4787"/>
                  </a:cubicBezTo>
                  <a:cubicBezTo>
                    <a:pt x="5832" y="4804"/>
                    <a:pt x="5780" y="4811"/>
                    <a:pt x="5726" y="4811"/>
                  </a:cubicBezTo>
                  <a:cubicBezTo>
                    <a:pt x="5363" y="4811"/>
                    <a:pt x="4921" y="4476"/>
                    <a:pt x="4664" y="4296"/>
                  </a:cubicBezTo>
                  <a:cubicBezTo>
                    <a:pt x="4380" y="4090"/>
                    <a:pt x="4105" y="3864"/>
                    <a:pt x="3859" y="3619"/>
                  </a:cubicBezTo>
                  <a:cubicBezTo>
                    <a:pt x="3828" y="3585"/>
                    <a:pt x="3776" y="3570"/>
                    <a:pt x="3718" y="3570"/>
                  </a:cubicBezTo>
                  <a:cubicBezTo>
                    <a:pt x="3560" y="3570"/>
                    <a:pt x="3363" y="3680"/>
                    <a:pt x="3457" y="3795"/>
                  </a:cubicBezTo>
                  <a:cubicBezTo>
                    <a:pt x="3643" y="4002"/>
                    <a:pt x="3800" y="4227"/>
                    <a:pt x="3938" y="4463"/>
                  </a:cubicBezTo>
                  <a:cubicBezTo>
                    <a:pt x="4115" y="4758"/>
                    <a:pt x="4390" y="5278"/>
                    <a:pt x="4154" y="5612"/>
                  </a:cubicBezTo>
                  <a:cubicBezTo>
                    <a:pt x="4045" y="5774"/>
                    <a:pt x="3865" y="5846"/>
                    <a:pt x="3682" y="5846"/>
                  </a:cubicBezTo>
                  <a:cubicBezTo>
                    <a:pt x="3453" y="5846"/>
                    <a:pt x="3218" y="5734"/>
                    <a:pt x="3103" y="554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76" y="3844"/>
                    <a:pt x="3044" y="3579"/>
                  </a:cubicBezTo>
                  <a:cubicBezTo>
                    <a:pt x="3061" y="3497"/>
                    <a:pt x="3000" y="3467"/>
                    <a:pt x="2919" y="3467"/>
                  </a:cubicBezTo>
                  <a:cubicBezTo>
                    <a:pt x="2806" y="3467"/>
                    <a:pt x="2652" y="3526"/>
                    <a:pt x="2612" y="3589"/>
                  </a:cubicBezTo>
                  <a:cubicBezTo>
                    <a:pt x="2436" y="3913"/>
                    <a:pt x="2200" y="4227"/>
                    <a:pt x="1925" y="4473"/>
                  </a:cubicBezTo>
                  <a:cubicBezTo>
                    <a:pt x="1782" y="4600"/>
                    <a:pt x="1601" y="4733"/>
                    <a:pt x="1407" y="4733"/>
                  </a:cubicBezTo>
                  <a:cubicBezTo>
                    <a:pt x="1361" y="4733"/>
                    <a:pt x="1314" y="4725"/>
                    <a:pt x="1267" y="4708"/>
                  </a:cubicBezTo>
                  <a:cubicBezTo>
                    <a:pt x="1031" y="4620"/>
                    <a:pt x="766" y="4316"/>
                    <a:pt x="737" y="4060"/>
                  </a:cubicBezTo>
                  <a:cubicBezTo>
                    <a:pt x="649" y="3393"/>
                    <a:pt x="2033" y="3265"/>
                    <a:pt x="2475" y="3236"/>
                  </a:cubicBezTo>
                  <a:cubicBezTo>
                    <a:pt x="2690" y="3208"/>
                    <a:pt x="2816" y="2949"/>
                    <a:pt x="2566" y="2949"/>
                  </a:cubicBezTo>
                  <a:cubicBezTo>
                    <a:pt x="2553" y="2949"/>
                    <a:pt x="2539" y="2949"/>
                    <a:pt x="2524" y="2951"/>
                  </a:cubicBezTo>
                  <a:cubicBezTo>
                    <a:pt x="2426" y="2961"/>
                    <a:pt x="2318" y="2971"/>
                    <a:pt x="2200" y="2980"/>
                  </a:cubicBezTo>
                  <a:cubicBezTo>
                    <a:pt x="2093" y="2987"/>
                    <a:pt x="1976" y="2992"/>
                    <a:pt x="1856" y="2992"/>
                  </a:cubicBezTo>
                  <a:cubicBezTo>
                    <a:pt x="1268" y="2992"/>
                    <a:pt x="596" y="2880"/>
                    <a:pt x="580" y="2342"/>
                  </a:cubicBezTo>
                  <a:cubicBezTo>
                    <a:pt x="570" y="2146"/>
                    <a:pt x="649" y="1822"/>
                    <a:pt x="874" y="1782"/>
                  </a:cubicBezTo>
                  <a:cubicBezTo>
                    <a:pt x="890" y="1780"/>
                    <a:pt x="906" y="1779"/>
                    <a:pt x="922" y="1779"/>
                  </a:cubicBezTo>
                  <a:cubicBezTo>
                    <a:pt x="1131" y="1779"/>
                    <a:pt x="1387" y="1947"/>
                    <a:pt x="1542" y="2038"/>
                  </a:cubicBezTo>
                  <a:cubicBezTo>
                    <a:pt x="1856" y="2234"/>
                    <a:pt x="2141" y="2460"/>
                    <a:pt x="2406" y="2725"/>
                  </a:cubicBezTo>
                  <a:cubicBezTo>
                    <a:pt x="2435" y="2754"/>
                    <a:pt x="2481" y="2766"/>
                    <a:pt x="2533" y="2766"/>
                  </a:cubicBezTo>
                  <a:cubicBezTo>
                    <a:pt x="2640" y="2766"/>
                    <a:pt x="2772" y="2713"/>
                    <a:pt x="2819" y="2647"/>
                  </a:cubicBezTo>
                  <a:cubicBezTo>
                    <a:pt x="2838" y="2607"/>
                    <a:pt x="2838" y="2578"/>
                    <a:pt x="2799" y="2538"/>
                  </a:cubicBezTo>
                  <a:cubicBezTo>
                    <a:pt x="2603" y="234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30"/>
                  </a:cubicBezTo>
                  <a:cubicBezTo>
                    <a:pt x="2035" y="755"/>
                    <a:pt x="2171" y="723"/>
                    <a:pt x="2310" y="723"/>
                  </a:cubicBezTo>
                  <a:cubicBezTo>
                    <a:pt x="2444" y="723"/>
                    <a:pt x="2580" y="752"/>
                    <a:pt x="2671" y="801"/>
                  </a:cubicBezTo>
                  <a:cubicBezTo>
                    <a:pt x="2848" y="899"/>
                    <a:pt x="2936" y="1075"/>
                    <a:pt x="2985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73"/>
                    <a:pt x="2985" y="1900"/>
                    <a:pt x="2976" y="2038"/>
                  </a:cubicBezTo>
                  <a:cubicBezTo>
                    <a:pt x="2972" y="2123"/>
                    <a:pt x="3039" y="2158"/>
                    <a:pt x="3123" y="2158"/>
                  </a:cubicBezTo>
                  <a:cubicBezTo>
                    <a:pt x="3242" y="2158"/>
                    <a:pt x="3394" y="2087"/>
                    <a:pt x="3417" y="1989"/>
                  </a:cubicBezTo>
                  <a:cubicBezTo>
                    <a:pt x="3447" y="1861"/>
                    <a:pt x="3457" y="1714"/>
                    <a:pt x="3457" y="1566"/>
                  </a:cubicBezTo>
                  <a:cubicBezTo>
                    <a:pt x="3537" y="1027"/>
                    <a:pt x="3736" y="290"/>
                    <a:pt x="4157" y="290"/>
                  </a:cubicBezTo>
                  <a:close/>
                  <a:moveTo>
                    <a:pt x="4232" y="1"/>
                  </a:moveTo>
                  <a:cubicBezTo>
                    <a:pt x="4158" y="1"/>
                    <a:pt x="4086" y="9"/>
                    <a:pt x="4016" y="25"/>
                  </a:cubicBezTo>
                  <a:cubicBezTo>
                    <a:pt x="3624" y="123"/>
                    <a:pt x="3388" y="447"/>
                    <a:pt x="3241" y="801"/>
                  </a:cubicBezTo>
                  <a:cubicBezTo>
                    <a:pt x="3123" y="634"/>
                    <a:pt x="2946" y="506"/>
                    <a:pt x="2701" y="467"/>
                  </a:cubicBezTo>
                  <a:cubicBezTo>
                    <a:pt x="2616" y="452"/>
                    <a:pt x="2520" y="443"/>
                    <a:pt x="2419" y="443"/>
                  </a:cubicBezTo>
                  <a:cubicBezTo>
                    <a:pt x="2056" y="443"/>
                    <a:pt x="1637" y="554"/>
                    <a:pt x="1483" y="869"/>
                  </a:cubicBezTo>
                  <a:cubicBezTo>
                    <a:pt x="1365" y="1115"/>
                    <a:pt x="1444" y="1380"/>
                    <a:pt x="1572" y="1625"/>
                  </a:cubicBezTo>
                  <a:cubicBezTo>
                    <a:pt x="1383" y="1543"/>
                    <a:pt x="1195" y="1492"/>
                    <a:pt x="1011" y="1492"/>
                  </a:cubicBezTo>
                  <a:cubicBezTo>
                    <a:pt x="888" y="1492"/>
                    <a:pt x="767" y="1515"/>
                    <a:pt x="649" y="1566"/>
                  </a:cubicBezTo>
                  <a:cubicBezTo>
                    <a:pt x="236" y="1743"/>
                    <a:pt x="1" y="2332"/>
                    <a:pt x="226" y="2725"/>
                  </a:cubicBezTo>
                  <a:cubicBezTo>
                    <a:pt x="403" y="3039"/>
                    <a:pt x="786" y="3157"/>
                    <a:pt x="1140" y="3216"/>
                  </a:cubicBezTo>
                  <a:cubicBezTo>
                    <a:pt x="855" y="3324"/>
                    <a:pt x="599" y="3471"/>
                    <a:pt x="433" y="3697"/>
                  </a:cubicBezTo>
                  <a:cubicBezTo>
                    <a:pt x="118" y="4100"/>
                    <a:pt x="413" y="4600"/>
                    <a:pt x="776" y="4856"/>
                  </a:cubicBezTo>
                  <a:cubicBezTo>
                    <a:pt x="940" y="4971"/>
                    <a:pt x="1117" y="5019"/>
                    <a:pt x="1295" y="5019"/>
                  </a:cubicBezTo>
                  <a:cubicBezTo>
                    <a:pt x="1619" y="5019"/>
                    <a:pt x="1946" y="4859"/>
                    <a:pt x="2200" y="4650"/>
                  </a:cubicBezTo>
                  <a:cubicBezTo>
                    <a:pt x="2298" y="4561"/>
                    <a:pt x="2387" y="4473"/>
                    <a:pt x="2475" y="4384"/>
                  </a:cubicBezTo>
                  <a:lnTo>
                    <a:pt x="2475" y="4384"/>
                  </a:lnTo>
                  <a:cubicBezTo>
                    <a:pt x="2426" y="4915"/>
                    <a:pt x="2465" y="5484"/>
                    <a:pt x="2789" y="5838"/>
                  </a:cubicBezTo>
                  <a:cubicBezTo>
                    <a:pt x="2971" y="6045"/>
                    <a:pt x="3239" y="6130"/>
                    <a:pt x="3516" y="6130"/>
                  </a:cubicBezTo>
                  <a:cubicBezTo>
                    <a:pt x="3776" y="6130"/>
                    <a:pt x="4043" y="6055"/>
                    <a:pt x="4252" y="5936"/>
                  </a:cubicBezTo>
                  <a:cubicBezTo>
                    <a:pt x="4723" y="5671"/>
                    <a:pt x="4743" y="5170"/>
                    <a:pt x="4556" y="4708"/>
                  </a:cubicBezTo>
                  <a:cubicBezTo>
                    <a:pt x="4547" y="4699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66" y="5089"/>
                    <a:pt x="5665" y="5089"/>
                  </a:cubicBezTo>
                  <a:cubicBezTo>
                    <a:pt x="5747" y="5089"/>
                    <a:pt x="5830" y="5080"/>
                    <a:pt x="5911" y="5062"/>
                  </a:cubicBezTo>
                  <a:cubicBezTo>
                    <a:pt x="6393" y="4954"/>
                    <a:pt x="6795" y="4394"/>
                    <a:pt x="6638" y="3894"/>
                  </a:cubicBezTo>
                  <a:cubicBezTo>
                    <a:pt x="6501" y="3461"/>
                    <a:pt x="5961" y="3314"/>
                    <a:pt x="5548" y="3245"/>
                  </a:cubicBezTo>
                  <a:cubicBezTo>
                    <a:pt x="5872" y="3157"/>
                    <a:pt x="6186" y="3049"/>
                    <a:pt x="6412" y="2833"/>
                  </a:cubicBezTo>
                  <a:cubicBezTo>
                    <a:pt x="6795" y="2489"/>
                    <a:pt x="6599" y="2018"/>
                    <a:pt x="6236" y="1724"/>
                  </a:cubicBezTo>
                  <a:cubicBezTo>
                    <a:pt x="6057" y="1582"/>
                    <a:pt x="5857" y="1525"/>
                    <a:pt x="5653" y="1525"/>
                  </a:cubicBezTo>
                  <a:cubicBezTo>
                    <a:pt x="5376" y="1525"/>
                    <a:pt x="5090" y="1631"/>
                    <a:pt x="4841" y="1773"/>
                  </a:cubicBezTo>
                  <a:cubicBezTo>
                    <a:pt x="5028" y="1409"/>
                    <a:pt x="5195" y="977"/>
                    <a:pt x="5106" y="585"/>
                  </a:cubicBezTo>
                  <a:cubicBezTo>
                    <a:pt x="5008" y="207"/>
                    <a:pt x="4607" y="1"/>
                    <a:pt x="4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6" name="Google Shape;4166;p21"/>
            <p:cNvSpPr/>
            <p:nvPr/>
          </p:nvSpPr>
          <p:spPr>
            <a:xfrm>
              <a:off x="7386813" y="4963186"/>
              <a:ext cx="211950" cy="191086"/>
            </a:xfrm>
            <a:custGeom>
              <a:avLst/>
              <a:gdLst/>
              <a:ahLst/>
              <a:cxnLst/>
              <a:rect l="l" t="t" r="r" b="b"/>
              <a:pathLst>
                <a:path w="6796" h="6127" extrusionOk="0">
                  <a:moveTo>
                    <a:pt x="3114" y="285"/>
                  </a:moveTo>
                  <a:cubicBezTo>
                    <a:pt x="3343" y="285"/>
                    <a:pt x="3578" y="397"/>
                    <a:pt x="3692" y="587"/>
                  </a:cubicBezTo>
                  <a:cubicBezTo>
                    <a:pt x="3899" y="921"/>
                    <a:pt x="3899" y="1363"/>
                    <a:pt x="3869" y="1736"/>
                  </a:cubicBezTo>
                  <a:cubicBezTo>
                    <a:pt x="3859" y="2011"/>
                    <a:pt x="3820" y="2286"/>
                    <a:pt x="3761" y="2551"/>
                  </a:cubicBezTo>
                  <a:cubicBezTo>
                    <a:pt x="3741" y="2633"/>
                    <a:pt x="3801" y="2664"/>
                    <a:pt x="3882" y="2664"/>
                  </a:cubicBezTo>
                  <a:cubicBezTo>
                    <a:pt x="3995" y="2664"/>
                    <a:pt x="4149" y="2604"/>
                    <a:pt x="4183" y="2541"/>
                  </a:cubicBezTo>
                  <a:cubicBezTo>
                    <a:pt x="4360" y="2217"/>
                    <a:pt x="4596" y="1903"/>
                    <a:pt x="4871" y="1658"/>
                  </a:cubicBezTo>
                  <a:cubicBezTo>
                    <a:pt x="5021" y="1531"/>
                    <a:pt x="5198" y="1397"/>
                    <a:pt x="5389" y="1397"/>
                  </a:cubicBezTo>
                  <a:cubicBezTo>
                    <a:pt x="5435" y="1397"/>
                    <a:pt x="5481" y="1405"/>
                    <a:pt x="5529" y="1422"/>
                  </a:cubicBezTo>
                  <a:cubicBezTo>
                    <a:pt x="5764" y="1510"/>
                    <a:pt x="6029" y="1815"/>
                    <a:pt x="6059" y="2070"/>
                  </a:cubicBezTo>
                  <a:cubicBezTo>
                    <a:pt x="6147" y="2738"/>
                    <a:pt x="4763" y="2865"/>
                    <a:pt x="4321" y="2895"/>
                  </a:cubicBezTo>
                  <a:cubicBezTo>
                    <a:pt x="4106" y="2923"/>
                    <a:pt x="3980" y="3182"/>
                    <a:pt x="4230" y="3182"/>
                  </a:cubicBezTo>
                  <a:cubicBezTo>
                    <a:pt x="4243" y="3182"/>
                    <a:pt x="4257" y="3181"/>
                    <a:pt x="4272" y="3180"/>
                  </a:cubicBezTo>
                  <a:cubicBezTo>
                    <a:pt x="4370" y="3170"/>
                    <a:pt x="4478" y="3160"/>
                    <a:pt x="4596" y="3150"/>
                  </a:cubicBezTo>
                  <a:cubicBezTo>
                    <a:pt x="4703" y="3143"/>
                    <a:pt x="4819" y="3139"/>
                    <a:pt x="4940" y="3139"/>
                  </a:cubicBezTo>
                  <a:cubicBezTo>
                    <a:pt x="5527" y="3139"/>
                    <a:pt x="6200" y="3251"/>
                    <a:pt x="6216" y="3788"/>
                  </a:cubicBezTo>
                  <a:cubicBezTo>
                    <a:pt x="6226" y="3985"/>
                    <a:pt x="6147" y="4309"/>
                    <a:pt x="5921" y="4348"/>
                  </a:cubicBezTo>
                  <a:cubicBezTo>
                    <a:pt x="5906" y="4350"/>
                    <a:pt x="5890" y="4351"/>
                    <a:pt x="5874" y="4351"/>
                  </a:cubicBezTo>
                  <a:cubicBezTo>
                    <a:pt x="5665" y="4351"/>
                    <a:pt x="5409" y="4184"/>
                    <a:pt x="5254" y="4093"/>
                  </a:cubicBezTo>
                  <a:cubicBezTo>
                    <a:pt x="4939" y="3896"/>
                    <a:pt x="4655" y="3671"/>
                    <a:pt x="4390" y="3405"/>
                  </a:cubicBezTo>
                  <a:cubicBezTo>
                    <a:pt x="4361" y="3377"/>
                    <a:pt x="4315" y="3365"/>
                    <a:pt x="4263" y="3365"/>
                  </a:cubicBezTo>
                  <a:cubicBezTo>
                    <a:pt x="4155" y="3365"/>
                    <a:pt x="4024" y="3418"/>
                    <a:pt x="3977" y="3484"/>
                  </a:cubicBezTo>
                  <a:cubicBezTo>
                    <a:pt x="3958" y="3523"/>
                    <a:pt x="3958" y="3553"/>
                    <a:pt x="3997" y="3592"/>
                  </a:cubicBezTo>
                  <a:cubicBezTo>
                    <a:pt x="4193" y="3788"/>
                    <a:pt x="4380" y="4014"/>
                    <a:pt x="4547" y="4240"/>
                  </a:cubicBezTo>
                  <a:cubicBezTo>
                    <a:pt x="4704" y="4456"/>
                    <a:pt x="5136" y="5045"/>
                    <a:pt x="4841" y="5300"/>
                  </a:cubicBezTo>
                  <a:cubicBezTo>
                    <a:pt x="4761" y="5376"/>
                    <a:pt x="4625" y="5407"/>
                    <a:pt x="4486" y="5407"/>
                  </a:cubicBezTo>
                  <a:cubicBezTo>
                    <a:pt x="4352" y="5407"/>
                    <a:pt x="4216" y="5378"/>
                    <a:pt x="4124" y="5330"/>
                  </a:cubicBezTo>
                  <a:cubicBezTo>
                    <a:pt x="3948" y="5232"/>
                    <a:pt x="3859" y="5055"/>
                    <a:pt x="3820" y="4868"/>
                  </a:cubicBezTo>
                  <a:cubicBezTo>
                    <a:pt x="3791" y="4751"/>
                    <a:pt x="3771" y="4623"/>
                    <a:pt x="3771" y="4495"/>
                  </a:cubicBezTo>
                  <a:cubicBezTo>
                    <a:pt x="3791" y="4358"/>
                    <a:pt x="3810" y="4230"/>
                    <a:pt x="3820" y="4093"/>
                  </a:cubicBezTo>
                  <a:cubicBezTo>
                    <a:pt x="3824" y="4007"/>
                    <a:pt x="3755" y="3972"/>
                    <a:pt x="3671" y="3972"/>
                  </a:cubicBezTo>
                  <a:cubicBezTo>
                    <a:pt x="3553" y="3972"/>
                    <a:pt x="3405" y="4040"/>
                    <a:pt x="3388" y="4132"/>
                  </a:cubicBezTo>
                  <a:cubicBezTo>
                    <a:pt x="3359" y="4270"/>
                    <a:pt x="3339" y="4417"/>
                    <a:pt x="3339" y="4564"/>
                  </a:cubicBezTo>
                  <a:cubicBezTo>
                    <a:pt x="3258" y="5103"/>
                    <a:pt x="3059" y="5840"/>
                    <a:pt x="2639" y="5840"/>
                  </a:cubicBezTo>
                  <a:cubicBezTo>
                    <a:pt x="2546" y="5840"/>
                    <a:pt x="2443" y="5804"/>
                    <a:pt x="2328" y="5723"/>
                  </a:cubicBezTo>
                  <a:cubicBezTo>
                    <a:pt x="1650" y="5242"/>
                    <a:pt x="2583" y="3926"/>
                    <a:pt x="2936" y="3484"/>
                  </a:cubicBezTo>
                  <a:cubicBezTo>
                    <a:pt x="3030" y="3362"/>
                    <a:pt x="2922" y="3302"/>
                    <a:pt x="2797" y="3302"/>
                  </a:cubicBezTo>
                  <a:cubicBezTo>
                    <a:pt x="2711" y="3302"/>
                    <a:pt x="2617" y="3330"/>
                    <a:pt x="2573" y="3386"/>
                  </a:cubicBezTo>
                  <a:cubicBezTo>
                    <a:pt x="2357" y="3671"/>
                    <a:pt x="2082" y="3936"/>
                    <a:pt x="1778" y="4132"/>
                  </a:cubicBezTo>
                  <a:cubicBezTo>
                    <a:pt x="1629" y="4229"/>
                    <a:pt x="1446" y="4320"/>
                    <a:pt x="1264" y="4320"/>
                  </a:cubicBezTo>
                  <a:cubicBezTo>
                    <a:pt x="1206" y="4320"/>
                    <a:pt x="1147" y="4311"/>
                    <a:pt x="1090" y="4289"/>
                  </a:cubicBezTo>
                  <a:cubicBezTo>
                    <a:pt x="874" y="4211"/>
                    <a:pt x="580" y="3896"/>
                    <a:pt x="599" y="3641"/>
                  </a:cubicBezTo>
                  <a:cubicBezTo>
                    <a:pt x="609" y="3239"/>
                    <a:pt x="1365" y="3131"/>
                    <a:pt x="1650" y="3072"/>
                  </a:cubicBezTo>
                  <a:cubicBezTo>
                    <a:pt x="1964" y="3013"/>
                    <a:pt x="2288" y="2973"/>
                    <a:pt x="2603" y="2954"/>
                  </a:cubicBezTo>
                  <a:cubicBezTo>
                    <a:pt x="2830" y="2935"/>
                    <a:pt x="2939" y="2668"/>
                    <a:pt x="2680" y="2668"/>
                  </a:cubicBezTo>
                  <a:cubicBezTo>
                    <a:pt x="2671" y="2668"/>
                    <a:pt x="2661" y="2668"/>
                    <a:pt x="2652" y="2669"/>
                  </a:cubicBezTo>
                  <a:cubicBezTo>
                    <a:pt x="2492" y="2680"/>
                    <a:pt x="2309" y="2690"/>
                    <a:pt x="2116" y="2690"/>
                  </a:cubicBezTo>
                  <a:cubicBezTo>
                    <a:pt x="1621" y="2690"/>
                    <a:pt x="1069" y="2622"/>
                    <a:pt x="737" y="2325"/>
                  </a:cubicBezTo>
                  <a:cubicBezTo>
                    <a:pt x="472" y="2090"/>
                    <a:pt x="531" y="1461"/>
                    <a:pt x="914" y="1343"/>
                  </a:cubicBezTo>
                  <a:cubicBezTo>
                    <a:pt x="963" y="1327"/>
                    <a:pt x="1016" y="1319"/>
                    <a:pt x="1070" y="1319"/>
                  </a:cubicBezTo>
                  <a:cubicBezTo>
                    <a:pt x="1433" y="1319"/>
                    <a:pt x="1875" y="1655"/>
                    <a:pt x="2131" y="1834"/>
                  </a:cubicBezTo>
                  <a:cubicBezTo>
                    <a:pt x="2416" y="2041"/>
                    <a:pt x="2691" y="2266"/>
                    <a:pt x="2936" y="2512"/>
                  </a:cubicBezTo>
                  <a:cubicBezTo>
                    <a:pt x="2968" y="2546"/>
                    <a:pt x="3020" y="2560"/>
                    <a:pt x="3077" y="2560"/>
                  </a:cubicBezTo>
                  <a:cubicBezTo>
                    <a:pt x="3236" y="2560"/>
                    <a:pt x="3433" y="2450"/>
                    <a:pt x="3339" y="2335"/>
                  </a:cubicBezTo>
                  <a:cubicBezTo>
                    <a:pt x="3162" y="2129"/>
                    <a:pt x="2995" y="1903"/>
                    <a:pt x="2858" y="1668"/>
                  </a:cubicBezTo>
                  <a:cubicBezTo>
                    <a:pt x="2681" y="1373"/>
                    <a:pt x="2406" y="853"/>
                    <a:pt x="2642" y="519"/>
                  </a:cubicBezTo>
                  <a:cubicBezTo>
                    <a:pt x="2751" y="357"/>
                    <a:pt x="2930" y="285"/>
                    <a:pt x="3114" y="285"/>
                  </a:cubicBezTo>
                  <a:close/>
                  <a:moveTo>
                    <a:pt x="3280" y="1"/>
                  </a:moveTo>
                  <a:cubicBezTo>
                    <a:pt x="3020" y="1"/>
                    <a:pt x="2753" y="76"/>
                    <a:pt x="2544" y="195"/>
                  </a:cubicBezTo>
                  <a:cubicBezTo>
                    <a:pt x="2072" y="460"/>
                    <a:pt x="2062" y="961"/>
                    <a:pt x="2249" y="1422"/>
                  </a:cubicBezTo>
                  <a:cubicBezTo>
                    <a:pt x="2249" y="1432"/>
                    <a:pt x="2259" y="1451"/>
                    <a:pt x="2259" y="1461"/>
                  </a:cubicBezTo>
                  <a:cubicBezTo>
                    <a:pt x="1925" y="1241"/>
                    <a:pt x="1530" y="1042"/>
                    <a:pt x="1131" y="1042"/>
                  </a:cubicBezTo>
                  <a:cubicBezTo>
                    <a:pt x="1048" y="1042"/>
                    <a:pt x="966" y="1050"/>
                    <a:pt x="884" y="1069"/>
                  </a:cubicBezTo>
                  <a:cubicBezTo>
                    <a:pt x="403" y="1177"/>
                    <a:pt x="1" y="1736"/>
                    <a:pt x="158" y="2227"/>
                  </a:cubicBezTo>
                  <a:cubicBezTo>
                    <a:pt x="305" y="2669"/>
                    <a:pt x="835" y="2816"/>
                    <a:pt x="1248" y="2885"/>
                  </a:cubicBezTo>
                  <a:cubicBezTo>
                    <a:pt x="923" y="2973"/>
                    <a:pt x="609" y="3081"/>
                    <a:pt x="383" y="3297"/>
                  </a:cubicBezTo>
                  <a:cubicBezTo>
                    <a:pt x="1" y="3641"/>
                    <a:pt x="197" y="4112"/>
                    <a:pt x="560" y="4407"/>
                  </a:cubicBezTo>
                  <a:cubicBezTo>
                    <a:pt x="739" y="4548"/>
                    <a:pt x="940" y="4605"/>
                    <a:pt x="1145" y="4605"/>
                  </a:cubicBezTo>
                  <a:cubicBezTo>
                    <a:pt x="1425" y="4605"/>
                    <a:pt x="1711" y="4499"/>
                    <a:pt x="1954" y="4358"/>
                  </a:cubicBezTo>
                  <a:lnTo>
                    <a:pt x="1954" y="4358"/>
                  </a:lnTo>
                  <a:cubicBezTo>
                    <a:pt x="1768" y="4721"/>
                    <a:pt x="1601" y="5153"/>
                    <a:pt x="1699" y="5546"/>
                  </a:cubicBezTo>
                  <a:cubicBezTo>
                    <a:pt x="1790" y="5927"/>
                    <a:pt x="2196" y="6126"/>
                    <a:pt x="2574" y="6126"/>
                  </a:cubicBezTo>
                  <a:cubicBezTo>
                    <a:pt x="2644" y="6126"/>
                    <a:pt x="2713" y="6119"/>
                    <a:pt x="2779" y="6106"/>
                  </a:cubicBezTo>
                  <a:cubicBezTo>
                    <a:pt x="3172" y="6007"/>
                    <a:pt x="3408" y="5683"/>
                    <a:pt x="3555" y="5330"/>
                  </a:cubicBezTo>
                  <a:cubicBezTo>
                    <a:pt x="3683" y="5497"/>
                    <a:pt x="3850" y="5625"/>
                    <a:pt x="4095" y="5664"/>
                  </a:cubicBezTo>
                  <a:cubicBezTo>
                    <a:pt x="4180" y="5679"/>
                    <a:pt x="4276" y="5687"/>
                    <a:pt x="4376" y="5687"/>
                  </a:cubicBezTo>
                  <a:cubicBezTo>
                    <a:pt x="4740" y="5687"/>
                    <a:pt x="5159" y="5577"/>
                    <a:pt x="5313" y="5261"/>
                  </a:cubicBezTo>
                  <a:cubicBezTo>
                    <a:pt x="5430" y="5016"/>
                    <a:pt x="5352" y="4751"/>
                    <a:pt x="5234" y="4505"/>
                  </a:cubicBezTo>
                  <a:lnTo>
                    <a:pt x="5234" y="4505"/>
                  </a:lnTo>
                  <a:cubicBezTo>
                    <a:pt x="5416" y="4587"/>
                    <a:pt x="5602" y="4638"/>
                    <a:pt x="5785" y="4638"/>
                  </a:cubicBezTo>
                  <a:cubicBezTo>
                    <a:pt x="5908" y="4638"/>
                    <a:pt x="6029" y="4615"/>
                    <a:pt x="6147" y="4564"/>
                  </a:cubicBezTo>
                  <a:cubicBezTo>
                    <a:pt x="6560" y="4387"/>
                    <a:pt x="6795" y="3798"/>
                    <a:pt x="6569" y="3405"/>
                  </a:cubicBezTo>
                  <a:cubicBezTo>
                    <a:pt x="6393" y="3091"/>
                    <a:pt x="6010" y="2973"/>
                    <a:pt x="5656" y="2915"/>
                  </a:cubicBezTo>
                  <a:cubicBezTo>
                    <a:pt x="5941" y="2806"/>
                    <a:pt x="6196" y="2659"/>
                    <a:pt x="6363" y="2433"/>
                  </a:cubicBezTo>
                  <a:cubicBezTo>
                    <a:pt x="6677" y="2031"/>
                    <a:pt x="6383" y="1530"/>
                    <a:pt x="6019" y="1275"/>
                  </a:cubicBezTo>
                  <a:cubicBezTo>
                    <a:pt x="5856" y="1160"/>
                    <a:pt x="5679" y="1112"/>
                    <a:pt x="5501" y="1112"/>
                  </a:cubicBezTo>
                  <a:cubicBezTo>
                    <a:pt x="5177" y="1112"/>
                    <a:pt x="4849" y="1272"/>
                    <a:pt x="4596" y="1481"/>
                  </a:cubicBezTo>
                  <a:cubicBezTo>
                    <a:pt x="4498" y="1569"/>
                    <a:pt x="4409" y="1658"/>
                    <a:pt x="4321" y="1746"/>
                  </a:cubicBezTo>
                  <a:cubicBezTo>
                    <a:pt x="4370" y="1216"/>
                    <a:pt x="4331" y="646"/>
                    <a:pt x="4007" y="293"/>
                  </a:cubicBezTo>
                  <a:cubicBezTo>
                    <a:pt x="3824" y="85"/>
                    <a:pt x="3556" y="1"/>
                    <a:pt x="32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7" name="Google Shape;4167;p21"/>
            <p:cNvSpPr/>
            <p:nvPr/>
          </p:nvSpPr>
          <p:spPr>
            <a:xfrm>
              <a:off x="7726102" y="4971545"/>
              <a:ext cx="212262" cy="191179"/>
            </a:xfrm>
            <a:custGeom>
              <a:avLst/>
              <a:gdLst/>
              <a:ahLst/>
              <a:cxnLst/>
              <a:rect l="l" t="t" r="r" b="b"/>
              <a:pathLst>
                <a:path w="6806" h="6130" extrusionOk="0">
                  <a:moveTo>
                    <a:pt x="4157" y="290"/>
                  </a:moveTo>
                  <a:cubicBezTo>
                    <a:pt x="4250" y="290"/>
                    <a:pt x="4353" y="326"/>
                    <a:pt x="4468" y="408"/>
                  </a:cubicBezTo>
                  <a:cubicBezTo>
                    <a:pt x="5156" y="889"/>
                    <a:pt x="4213" y="2205"/>
                    <a:pt x="3870" y="2647"/>
                  </a:cubicBezTo>
                  <a:cubicBezTo>
                    <a:pt x="3771" y="2769"/>
                    <a:pt x="3875" y="2829"/>
                    <a:pt x="3999" y="2829"/>
                  </a:cubicBezTo>
                  <a:cubicBezTo>
                    <a:pt x="4085" y="2829"/>
                    <a:pt x="4179" y="2801"/>
                    <a:pt x="4223" y="2745"/>
                  </a:cubicBezTo>
                  <a:cubicBezTo>
                    <a:pt x="4449" y="2460"/>
                    <a:pt x="4714" y="2195"/>
                    <a:pt x="5018" y="1998"/>
                  </a:cubicBezTo>
                  <a:cubicBezTo>
                    <a:pt x="5175" y="1902"/>
                    <a:pt x="5353" y="1811"/>
                    <a:pt x="5538" y="1811"/>
                  </a:cubicBezTo>
                  <a:cubicBezTo>
                    <a:pt x="5597" y="1811"/>
                    <a:pt x="5656" y="1820"/>
                    <a:pt x="5715" y="1841"/>
                  </a:cubicBezTo>
                  <a:cubicBezTo>
                    <a:pt x="5931" y="1920"/>
                    <a:pt x="6216" y="2234"/>
                    <a:pt x="6206" y="2489"/>
                  </a:cubicBezTo>
                  <a:cubicBezTo>
                    <a:pt x="6187" y="2892"/>
                    <a:pt x="5431" y="3000"/>
                    <a:pt x="5146" y="3059"/>
                  </a:cubicBezTo>
                  <a:cubicBezTo>
                    <a:pt x="4832" y="3118"/>
                    <a:pt x="4508" y="3157"/>
                    <a:pt x="4194" y="3177"/>
                  </a:cubicBezTo>
                  <a:cubicBezTo>
                    <a:pt x="3975" y="3196"/>
                    <a:pt x="3858" y="3462"/>
                    <a:pt x="4116" y="3462"/>
                  </a:cubicBezTo>
                  <a:cubicBezTo>
                    <a:pt x="4125" y="3462"/>
                    <a:pt x="4135" y="3462"/>
                    <a:pt x="4144" y="3461"/>
                  </a:cubicBezTo>
                  <a:cubicBezTo>
                    <a:pt x="4306" y="3450"/>
                    <a:pt x="4492" y="3440"/>
                    <a:pt x="4686" y="3440"/>
                  </a:cubicBezTo>
                  <a:cubicBezTo>
                    <a:pt x="5184" y="3440"/>
                    <a:pt x="5734" y="3508"/>
                    <a:pt x="6059" y="3805"/>
                  </a:cubicBezTo>
                  <a:cubicBezTo>
                    <a:pt x="6334" y="4041"/>
                    <a:pt x="6265" y="4669"/>
                    <a:pt x="5892" y="4787"/>
                  </a:cubicBezTo>
                  <a:cubicBezTo>
                    <a:pt x="5841" y="4804"/>
                    <a:pt x="5788" y="4811"/>
                    <a:pt x="5733" y="4811"/>
                  </a:cubicBezTo>
                  <a:cubicBezTo>
                    <a:pt x="5364" y="4811"/>
                    <a:pt x="4922" y="4476"/>
                    <a:pt x="4675" y="4296"/>
                  </a:cubicBezTo>
                  <a:cubicBezTo>
                    <a:pt x="4380" y="4090"/>
                    <a:pt x="4105" y="3864"/>
                    <a:pt x="3860" y="3619"/>
                  </a:cubicBezTo>
                  <a:cubicBezTo>
                    <a:pt x="3828" y="3585"/>
                    <a:pt x="3776" y="3570"/>
                    <a:pt x="3719" y="3570"/>
                  </a:cubicBezTo>
                  <a:cubicBezTo>
                    <a:pt x="3561" y="3570"/>
                    <a:pt x="3366" y="3680"/>
                    <a:pt x="3467" y="3795"/>
                  </a:cubicBezTo>
                  <a:cubicBezTo>
                    <a:pt x="3644" y="4002"/>
                    <a:pt x="3801" y="4227"/>
                    <a:pt x="3938" y="4463"/>
                  </a:cubicBezTo>
                  <a:cubicBezTo>
                    <a:pt x="4115" y="4758"/>
                    <a:pt x="4390" y="5278"/>
                    <a:pt x="4154" y="5612"/>
                  </a:cubicBezTo>
                  <a:cubicBezTo>
                    <a:pt x="4045" y="5774"/>
                    <a:pt x="3866" y="5846"/>
                    <a:pt x="3682" y="5846"/>
                  </a:cubicBezTo>
                  <a:cubicBezTo>
                    <a:pt x="3453" y="5846"/>
                    <a:pt x="3218" y="5734"/>
                    <a:pt x="3104" y="554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7" y="4119"/>
                    <a:pt x="2976" y="3844"/>
                    <a:pt x="3045" y="3579"/>
                  </a:cubicBezTo>
                  <a:cubicBezTo>
                    <a:pt x="3065" y="3497"/>
                    <a:pt x="3005" y="3467"/>
                    <a:pt x="2924" y="3467"/>
                  </a:cubicBezTo>
                  <a:cubicBezTo>
                    <a:pt x="2811" y="3467"/>
                    <a:pt x="2657" y="3526"/>
                    <a:pt x="2623" y="3589"/>
                  </a:cubicBezTo>
                  <a:cubicBezTo>
                    <a:pt x="2436" y="3913"/>
                    <a:pt x="2210" y="4227"/>
                    <a:pt x="1925" y="4473"/>
                  </a:cubicBezTo>
                  <a:cubicBezTo>
                    <a:pt x="1783" y="4600"/>
                    <a:pt x="1608" y="4733"/>
                    <a:pt x="1411" y="4733"/>
                  </a:cubicBezTo>
                  <a:cubicBezTo>
                    <a:pt x="1365" y="4733"/>
                    <a:pt x="1317" y="4725"/>
                    <a:pt x="1267" y="4708"/>
                  </a:cubicBezTo>
                  <a:cubicBezTo>
                    <a:pt x="1032" y="4620"/>
                    <a:pt x="767" y="4316"/>
                    <a:pt x="737" y="4060"/>
                  </a:cubicBezTo>
                  <a:cubicBezTo>
                    <a:pt x="649" y="3393"/>
                    <a:pt x="2033" y="3265"/>
                    <a:pt x="2485" y="3236"/>
                  </a:cubicBezTo>
                  <a:cubicBezTo>
                    <a:pt x="2700" y="3208"/>
                    <a:pt x="2817" y="2949"/>
                    <a:pt x="2566" y="2949"/>
                  </a:cubicBezTo>
                  <a:cubicBezTo>
                    <a:pt x="2553" y="2949"/>
                    <a:pt x="2539" y="2949"/>
                    <a:pt x="2524" y="2951"/>
                  </a:cubicBezTo>
                  <a:cubicBezTo>
                    <a:pt x="2426" y="2961"/>
                    <a:pt x="2318" y="2971"/>
                    <a:pt x="2200" y="2980"/>
                  </a:cubicBezTo>
                  <a:cubicBezTo>
                    <a:pt x="2095" y="2987"/>
                    <a:pt x="1979" y="2992"/>
                    <a:pt x="1860" y="2992"/>
                  </a:cubicBezTo>
                  <a:cubicBezTo>
                    <a:pt x="1276" y="2992"/>
                    <a:pt x="596" y="2880"/>
                    <a:pt x="580" y="2342"/>
                  </a:cubicBezTo>
                  <a:cubicBezTo>
                    <a:pt x="570" y="2146"/>
                    <a:pt x="659" y="1822"/>
                    <a:pt x="875" y="1782"/>
                  </a:cubicBezTo>
                  <a:cubicBezTo>
                    <a:pt x="890" y="1780"/>
                    <a:pt x="906" y="1779"/>
                    <a:pt x="922" y="1779"/>
                  </a:cubicBezTo>
                  <a:cubicBezTo>
                    <a:pt x="1131" y="1779"/>
                    <a:pt x="1388" y="1947"/>
                    <a:pt x="1552" y="2038"/>
                  </a:cubicBezTo>
                  <a:cubicBezTo>
                    <a:pt x="1857" y="2234"/>
                    <a:pt x="2151" y="2460"/>
                    <a:pt x="2406" y="2725"/>
                  </a:cubicBezTo>
                  <a:cubicBezTo>
                    <a:pt x="2438" y="2754"/>
                    <a:pt x="2486" y="2766"/>
                    <a:pt x="2537" y="2766"/>
                  </a:cubicBezTo>
                  <a:cubicBezTo>
                    <a:pt x="2645" y="2766"/>
                    <a:pt x="2772" y="2713"/>
                    <a:pt x="2819" y="2647"/>
                  </a:cubicBezTo>
                  <a:cubicBezTo>
                    <a:pt x="2839" y="2607"/>
                    <a:pt x="2839" y="2578"/>
                    <a:pt x="2809" y="2538"/>
                  </a:cubicBezTo>
                  <a:cubicBezTo>
                    <a:pt x="2603" y="234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30"/>
                  </a:cubicBezTo>
                  <a:cubicBezTo>
                    <a:pt x="2040" y="755"/>
                    <a:pt x="2179" y="723"/>
                    <a:pt x="2318" y="723"/>
                  </a:cubicBezTo>
                  <a:cubicBezTo>
                    <a:pt x="2451" y="723"/>
                    <a:pt x="2585" y="752"/>
                    <a:pt x="2672" y="801"/>
                  </a:cubicBezTo>
                  <a:cubicBezTo>
                    <a:pt x="2848" y="899"/>
                    <a:pt x="2937" y="1075"/>
                    <a:pt x="2986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73"/>
                    <a:pt x="2986" y="1900"/>
                    <a:pt x="2976" y="2038"/>
                  </a:cubicBezTo>
                  <a:cubicBezTo>
                    <a:pt x="2976" y="2123"/>
                    <a:pt x="3044" y="2158"/>
                    <a:pt x="3128" y="2158"/>
                  </a:cubicBezTo>
                  <a:cubicBezTo>
                    <a:pt x="3246" y="2158"/>
                    <a:pt x="3395" y="2087"/>
                    <a:pt x="3418" y="1989"/>
                  </a:cubicBezTo>
                  <a:cubicBezTo>
                    <a:pt x="3447" y="1861"/>
                    <a:pt x="3457" y="1714"/>
                    <a:pt x="3457" y="1566"/>
                  </a:cubicBezTo>
                  <a:cubicBezTo>
                    <a:pt x="3538" y="1027"/>
                    <a:pt x="3737" y="290"/>
                    <a:pt x="4157" y="290"/>
                  </a:cubicBezTo>
                  <a:close/>
                  <a:moveTo>
                    <a:pt x="4236" y="1"/>
                  </a:moveTo>
                  <a:cubicBezTo>
                    <a:pt x="4161" y="1"/>
                    <a:pt x="4088" y="9"/>
                    <a:pt x="4017" y="25"/>
                  </a:cubicBezTo>
                  <a:cubicBezTo>
                    <a:pt x="3624" y="123"/>
                    <a:pt x="3388" y="447"/>
                    <a:pt x="3241" y="801"/>
                  </a:cubicBezTo>
                  <a:cubicBezTo>
                    <a:pt x="3123" y="634"/>
                    <a:pt x="2947" y="506"/>
                    <a:pt x="2711" y="467"/>
                  </a:cubicBezTo>
                  <a:cubicBezTo>
                    <a:pt x="2626" y="452"/>
                    <a:pt x="2530" y="443"/>
                    <a:pt x="2429" y="443"/>
                  </a:cubicBezTo>
                  <a:cubicBezTo>
                    <a:pt x="2066" y="443"/>
                    <a:pt x="1645" y="554"/>
                    <a:pt x="1484" y="869"/>
                  </a:cubicBezTo>
                  <a:cubicBezTo>
                    <a:pt x="1366" y="1115"/>
                    <a:pt x="1444" y="1380"/>
                    <a:pt x="1572" y="1625"/>
                  </a:cubicBezTo>
                  <a:cubicBezTo>
                    <a:pt x="1390" y="1543"/>
                    <a:pt x="1200" y="1492"/>
                    <a:pt x="1015" y="1492"/>
                  </a:cubicBezTo>
                  <a:cubicBezTo>
                    <a:pt x="890" y="1492"/>
                    <a:pt x="767" y="1515"/>
                    <a:pt x="649" y="1566"/>
                  </a:cubicBezTo>
                  <a:cubicBezTo>
                    <a:pt x="237" y="1743"/>
                    <a:pt x="1" y="2332"/>
                    <a:pt x="227" y="2725"/>
                  </a:cubicBezTo>
                  <a:cubicBezTo>
                    <a:pt x="403" y="3039"/>
                    <a:pt x="786" y="3157"/>
                    <a:pt x="1140" y="3216"/>
                  </a:cubicBezTo>
                  <a:cubicBezTo>
                    <a:pt x="855" y="3324"/>
                    <a:pt x="610" y="3471"/>
                    <a:pt x="433" y="3697"/>
                  </a:cubicBezTo>
                  <a:cubicBezTo>
                    <a:pt x="119" y="4100"/>
                    <a:pt x="413" y="4600"/>
                    <a:pt x="777" y="4856"/>
                  </a:cubicBezTo>
                  <a:cubicBezTo>
                    <a:pt x="940" y="4971"/>
                    <a:pt x="1117" y="5019"/>
                    <a:pt x="1295" y="5019"/>
                  </a:cubicBezTo>
                  <a:cubicBezTo>
                    <a:pt x="1620" y="5019"/>
                    <a:pt x="1947" y="4859"/>
                    <a:pt x="2200" y="4650"/>
                  </a:cubicBezTo>
                  <a:cubicBezTo>
                    <a:pt x="2298" y="4561"/>
                    <a:pt x="2397" y="4473"/>
                    <a:pt x="2485" y="4384"/>
                  </a:cubicBezTo>
                  <a:lnTo>
                    <a:pt x="2485" y="4384"/>
                  </a:lnTo>
                  <a:cubicBezTo>
                    <a:pt x="2426" y="4915"/>
                    <a:pt x="2475" y="5484"/>
                    <a:pt x="2789" y="5838"/>
                  </a:cubicBezTo>
                  <a:cubicBezTo>
                    <a:pt x="2977" y="6045"/>
                    <a:pt x="3245" y="6130"/>
                    <a:pt x="3520" y="6130"/>
                  </a:cubicBezTo>
                  <a:cubicBezTo>
                    <a:pt x="3778" y="6130"/>
                    <a:pt x="4043" y="6055"/>
                    <a:pt x="4252" y="5936"/>
                  </a:cubicBezTo>
                  <a:cubicBezTo>
                    <a:pt x="4734" y="5671"/>
                    <a:pt x="4743" y="5170"/>
                    <a:pt x="4557" y="4708"/>
                  </a:cubicBezTo>
                  <a:cubicBezTo>
                    <a:pt x="4547" y="469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73" y="5089"/>
                    <a:pt x="5675" y="5089"/>
                  </a:cubicBezTo>
                  <a:cubicBezTo>
                    <a:pt x="5757" y="5089"/>
                    <a:pt x="5840" y="5080"/>
                    <a:pt x="5922" y="5062"/>
                  </a:cubicBezTo>
                  <a:cubicBezTo>
                    <a:pt x="6393" y="4954"/>
                    <a:pt x="6796" y="4394"/>
                    <a:pt x="6638" y="3894"/>
                  </a:cubicBezTo>
                  <a:cubicBezTo>
                    <a:pt x="6501" y="3461"/>
                    <a:pt x="5971" y="3314"/>
                    <a:pt x="5558" y="3245"/>
                  </a:cubicBezTo>
                  <a:cubicBezTo>
                    <a:pt x="5873" y="3157"/>
                    <a:pt x="6187" y="3049"/>
                    <a:pt x="6422" y="2833"/>
                  </a:cubicBezTo>
                  <a:cubicBezTo>
                    <a:pt x="6805" y="2489"/>
                    <a:pt x="6599" y="2018"/>
                    <a:pt x="6236" y="1724"/>
                  </a:cubicBezTo>
                  <a:cubicBezTo>
                    <a:pt x="6061" y="1582"/>
                    <a:pt x="5862" y="1525"/>
                    <a:pt x="5659" y="1525"/>
                  </a:cubicBezTo>
                  <a:cubicBezTo>
                    <a:pt x="5381" y="1525"/>
                    <a:pt x="5095" y="1631"/>
                    <a:pt x="4851" y="1773"/>
                  </a:cubicBezTo>
                  <a:cubicBezTo>
                    <a:pt x="5028" y="1409"/>
                    <a:pt x="5205" y="977"/>
                    <a:pt x="5107" y="585"/>
                  </a:cubicBezTo>
                  <a:cubicBezTo>
                    <a:pt x="5008" y="207"/>
                    <a:pt x="4615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8" name="Google Shape;4168;p21"/>
            <p:cNvSpPr/>
            <p:nvPr/>
          </p:nvSpPr>
          <p:spPr>
            <a:xfrm>
              <a:off x="8066015" y="4963186"/>
              <a:ext cx="212262" cy="191086"/>
            </a:xfrm>
            <a:custGeom>
              <a:avLst/>
              <a:gdLst/>
              <a:ahLst/>
              <a:cxnLst/>
              <a:rect l="l" t="t" r="r" b="b"/>
              <a:pathLst>
                <a:path w="6806" h="6127" extrusionOk="0">
                  <a:moveTo>
                    <a:pt x="3119" y="285"/>
                  </a:moveTo>
                  <a:cubicBezTo>
                    <a:pt x="3348" y="285"/>
                    <a:pt x="3583" y="397"/>
                    <a:pt x="3703" y="587"/>
                  </a:cubicBezTo>
                  <a:cubicBezTo>
                    <a:pt x="3899" y="921"/>
                    <a:pt x="3899" y="1363"/>
                    <a:pt x="3879" y="1736"/>
                  </a:cubicBezTo>
                  <a:cubicBezTo>
                    <a:pt x="3860" y="2011"/>
                    <a:pt x="3820" y="2286"/>
                    <a:pt x="3762" y="2551"/>
                  </a:cubicBezTo>
                  <a:cubicBezTo>
                    <a:pt x="3741" y="2633"/>
                    <a:pt x="3801" y="2664"/>
                    <a:pt x="3882" y="2664"/>
                  </a:cubicBezTo>
                  <a:cubicBezTo>
                    <a:pt x="3995" y="2664"/>
                    <a:pt x="4149" y="2604"/>
                    <a:pt x="4184" y="2541"/>
                  </a:cubicBezTo>
                  <a:cubicBezTo>
                    <a:pt x="4360" y="2217"/>
                    <a:pt x="4596" y="1903"/>
                    <a:pt x="4881" y="1658"/>
                  </a:cubicBezTo>
                  <a:cubicBezTo>
                    <a:pt x="5024" y="1531"/>
                    <a:pt x="5198" y="1397"/>
                    <a:pt x="5390" y="1397"/>
                  </a:cubicBezTo>
                  <a:cubicBezTo>
                    <a:pt x="5435" y="1397"/>
                    <a:pt x="5482" y="1405"/>
                    <a:pt x="5529" y="1422"/>
                  </a:cubicBezTo>
                  <a:cubicBezTo>
                    <a:pt x="5774" y="1510"/>
                    <a:pt x="6030" y="1815"/>
                    <a:pt x="6069" y="2070"/>
                  </a:cubicBezTo>
                  <a:cubicBezTo>
                    <a:pt x="6157" y="2738"/>
                    <a:pt x="4763" y="2865"/>
                    <a:pt x="4321" y="2895"/>
                  </a:cubicBezTo>
                  <a:cubicBezTo>
                    <a:pt x="4106" y="2923"/>
                    <a:pt x="3989" y="3182"/>
                    <a:pt x="4232" y="3182"/>
                  </a:cubicBezTo>
                  <a:cubicBezTo>
                    <a:pt x="4244" y="3182"/>
                    <a:pt x="4258" y="3181"/>
                    <a:pt x="4272" y="3180"/>
                  </a:cubicBezTo>
                  <a:cubicBezTo>
                    <a:pt x="4370" y="3170"/>
                    <a:pt x="4488" y="3160"/>
                    <a:pt x="4596" y="3150"/>
                  </a:cubicBezTo>
                  <a:cubicBezTo>
                    <a:pt x="4703" y="3143"/>
                    <a:pt x="4820" y="3139"/>
                    <a:pt x="4941" y="3139"/>
                  </a:cubicBezTo>
                  <a:cubicBezTo>
                    <a:pt x="5531" y="3139"/>
                    <a:pt x="6210" y="3251"/>
                    <a:pt x="6226" y="3788"/>
                  </a:cubicBezTo>
                  <a:cubicBezTo>
                    <a:pt x="6226" y="3985"/>
                    <a:pt x="6148" y="4309"/>
                    <a:pt x="5931" y="4348"/>
                  </a:cubicBezTo>
                  <a:cubicBezTo>
                    <a:pt x="5916" y="4350"/>
                    <a:pt x="5900" y="4351"/>
                    <a:pt x="5884" y="4351"/>
                  </a:cubicBezTo>
                  <a:cubicBezTo>
                    <a:pt x="5675" y="4351"/>
                    <a:pt x="5418" y="4184"/>
                    <a:pt x="5254" y="4093"/>
                  </a:cubicBezTo>
                  <a:cubicBezTo>
                    <a:pt x="4950" y="3896"/>
                    <a:pt x="4655" y="3671"/>
                    <a:pt x="4400" y="3405"/>
                  </a:cubicBezTo>
                  <a:cubicBezTo>
                    <a:pt x="4368" y="3377"/>
                    <a:pt x="4320" y="3365"/>
                    <a:pt x="4267" y="3365"/>
                  </a:cubicBezTo>
                  <a:cubicBezTo>
                    <a:pt x="4157" y="3365"/>
                    <a:pt x="4027" y="3418"/>
                    <a:pt x="3987" y="3484"/>
                  </a:cubicBezTo>
                  <a:cubicBezTo>
                    <a:pt x="3968" y="3523"/>
                    <a:pt x="3968" y="3553"/>
                    <a:pt x="3997" y="3592"/>
                  </a:cubicBezTo>
                  <a:cubicBezTo>
                    <a:pt x="4203" y="3788"/>
                    <a:pt x="4390" y="4014"/>
                    <a:pt x="4547" y="4240"/>
                  </a:cubicBezTo>
                  <a:cubicBezTo>
                    <a:pt x="4714" y="4456"/>
                    <a:pt x="5146" y="5045"/>
                    <a:pt x="4851" y="5300"/>
                  </a:cubicBezTo>
                  <a:cubicBezTo>
                    <a:pt x="4766" y="5376"/>
                    <a:pt x="4627" y="5407"/>
                    <a:pt x="4488" y="5407"/>
                  </a:cubicBezTo>
                  <a:cubicBezTo>
                    <a:pt x="4355" y="5407"/>
                    <a:pt x="4221" y="5378"/>
                    <a:pt x="4135" y="5330"/>
                  </a:cubicBezTo>
                  <a:cubicBezTo>
                    <a:pt x="3958" y="5232"/>
                    <a:pt x="3860" y="5055"/>
                    <a:pt x="3820" y="4868"/>
                  </a:cubicBezTo>
                  <a:cubicBezTo>
                    <a:pt x="3791" y="4751"/>
                    <a:pt x="3781" y="4623"/>
                    <a:pt x="3781" y="4495"/>
                  </a:cubicBezTo>
                  <a:cubicBezTo>
                    <a:pt x="3801" y="4358"/>
                    <a:pt x="3820" y="4230"/>
                    <a:pt x="3820" y="4093"/>
                  </a:cubicBezTo>
                  <a:cubicBezTo>
                    <a:pt x="3825" y="4007"/>
                    <a:pt x="3755" y="3972"/>
                    <a:pt x="3671" y="3972"/>
                  </a:cubicBezTo>
                  <a:cubicBezTo>
                    <a:pt x="3553" y="3972"/>
                    <a:pt x="3406" y="4040"/>
                    <a:pt x="3388" y="4132"/>
                  </a:cubicBezTo>
                  <a:cubicBezTo>
                    <a:pt x="3359" y="4270"/>
                    <a:pt x="3339" y="4417"/>
                    <a:pt x="3339" y="4564"/>
                  </a:cubicBezTo>
                  <a:cubicBezTo>
                    <a:pt x="3259" y="5103"/>
                    <a:pt x="3060" y="5840"/>
                    <a:pt x="2639" y="5840"/>
                  </a:cubicBezTo>
                  <a:cubicBezTo>
                    <a:pt x="2547" y="5840"/>
                    <a:pt x="2443" y="5804"/>
                    <a:pt x="2328" y="5723"/>
                  </a:cubicBezTo>
                  <a:cubicBezTo>
                    <a:pt x="1650" y="5242"/>
                    <a:pt x="2583" y="3926"/>
                    <a:pt x="2937" y="3484"/>
                  </a:cubicBezTo>
                  <a:cubicBezTo>
                    <a:pt x="3036" y="3362"/>
                    <a:pt x="2931" y="3302"/>
                    <a:pt x="2807" y="3302"/>
                  </a:cubicBezTo>
                  <a:cubicBezTo>
                    <a:pt x="2722" y="3302"/>
                    <a:pt x="2627" y="3330"/>
                    <a:pt x="2583" y="3386"/>
                  </a:cubicBezTo>
                  <a:cubicBezTo>
                    <a:pt x="2357" y="3671"/>
                    <a:pt x="2082" y="3936"/>
                    <a:pt x="1788" y="4132"/>
                  </a:cubicBezTo>
                  <a:cubicBezTo>
                    <a:pt x="1632" y="4229"/>
                    <a:pt x="1453" y="4320"/>
                    <a:pt x="1269" y="4320"/>
                  </a:cubicBezTo>
                  <a:cubicBezTo>
                    <a:pt x="1210" y="4320"/>
                    <a:pt x="1150" y="4311"/>
                    <a:pt x="1091" y="4289"/>
                  </a:cubicBezTo>
                  <a:cubicBezTo>
                    <a:pt x="875" y="4211"/>
                    <a:pt x="590" y="3896"/>
                    <a:pt x="600" y="3641"/>
                  </a:cubicBezTo>
                  <a:cubicBezTo>
                    <a:pt x="619" y="3239"/>
                    <a:pt x="1366" y="3131"/>
                    <a:pt x="1660" y="3072"/>
                  </a:cubicBezTo>
                  <a:cubicBezTo>
                    <a:pt x="1974" y="3013"/>
                    <a:pt x="2289" y="2973"/>
                    <a:pt x="2613" y="2954"/>
                  </a:cubicBezTo>
                  <a:cubicBezTo>
                    <a:pt x="2831" y="2935"/>
                    <a:pt x="2948" y="2668"/>
                    <a:pt x="2681" y="2668"/>
                  </a:cubicBezTo>
                  <a:cubicBezTo>
                    <a:pt x="2672" y="2668"/>
                    <a:pt x="2662" y="2668"/>
                    <a:pt x="2652" y="2669"/>
                  </a:cubicBezTo>
                  <a:cubicBezTo>
                    <a:pt x="2493" y="2680"/>
                    <a:pt x="2309" y="2690"/>
                    <a:pt x="2117" y="2690"/>
                  </a:cubicBezTo>
                  <a:cubicBezTo>
                    <a:pt x="1622" y="2690"/>
                    <a:pt x="1072" y="2622"/>
                    <a:pt x="747" y="2325"/>
                  </a:cubicBezTo>
                  <a:cubicBezTo>
                    <a:pt x="472" y="2090"/>
                    <a:pt x="541" y="1461"/>
                    <a:pt x="914" y="1343"/>
                  </a:cubicBezTo>
                  <a:cubicBezTo>
                    <a:pt x="964" y="1327"/>
                    <a:pt x="1016" y="1319"/>
                    <a:pt x="1071" y="1319"/>
                  </a:cubicBezTo>
                  <a:cubicBezTo>
                    <a:pt x="1435" y="1319"/>
                    <a:pt x="1884" y="1655"/>
                    <a:pt x="2132" y="1834"/>
                  </a:cubicBezTo>
                  <a:cubicBezTo>
                    <a:pt x="2416" y="2041"/>
                    <a:pt x="2691" y="2266"/>
                    <a:pt x="2937" y="2512"/>
                  </a:cubicBezTo>
                  <a:cubicBezTo>
                    <a:pt x="2971" y="2546"/>
                    <a:pt x="3025" y="2560"/>
                    <a:pt x="3084" y="2560"/>
                  </a:cubicBezTo>
                  <a:cubicBezTo>
                    <a:pt x="3245" y="2560"/>
                    <a:pt x="3440" y="2450"/>
                    <a:pt x="3339" y="2335"/>
                  </a:cubicBezTo>
                  <a:cubicBezTo>
                    <a:pt x="3163" y="2129"/>
                    <a:pt x="3005" y="1903"/>
                    <a:pt x="2868" y="1668"/>
                  </a:cubicBezTo>
                  <a:cubicBezTo>
                    <a:pt x="2691" y="1373"/>
                    <a:pt x="2406" y="853"/>
                    <a:pt x="2642" y="519"/>
                  </a:cubicBezTo>
                  <a:cubicBezTo>
                    <a:pt x="2756" y="357"/>
                    <a:pt x="2936" y="285"/>
                    <a:pt x="3119" y="285"/>
                  </a:cubicBezTo>
                  <a:close/>
                  <a:moveTo>
                    <a:pt x="3282" y="1"/>
                  </a:moveTo>
                  <a:cubicBezTo>
                    <a:pt x="3023" y="1"/>
                    <a:pt x="2758" y="76"/>
                    <a:pt x="2554" y="195"/>
                  </a:cubicBezTo>
                  <a:cubicBezTo>
                    <a:pt x="2073" y="460"/>
                    <a:pt x="2063" y="961"/>
                    <a:pt x="2249" y="1422"/>
                  </a:cubicBezTo>
                  <a:cubicBezTo>
                    <a:pt x="2249" y="1432"/>
                    <a:pt x="2259" y="1451"/>
                    <a:pt x="2269" y="1461"/>
                  </a:cubicBezTo>
                  <a:cubicBezTo>
                    <a:pt x="1927" y="1241"/>
                    <a:pt x="1531" y="1042"/>
                    <a:pt x="1131" y="1042"/>
                  </a:cubicBezTo>
                  <a:cubicBezTo>
                    <a:pt x="1049" y="1042"/>
                    <a:pt x="967" y="1050"/>
                    <a:pt x="885" y="1069"/>
                  </a:cubicBezTo>
                  <a:cubicBezTo>
                    <a:pt x="413" y="1177"/>
                    <a:pt x="11" y="1736"/>
                    <a:pt x="168" y="2227"/>
                  </a:cubicBezTo>
                  <a:cubicBezTo>
                    <a:pt x="305" y="2669"/>
                    <a:pt x="835" y="2816"/>
                    <a:pt x="1248" y="2885"/>
                  </a:cubicBezTo>
                  <a:cubicBezTo>
                    <a:pt x="934" y="2973"/>
                    <a:pt x="619" y="3081"/>
                    <a:pt x="384" y="3297"/>
                  </a:cubicBezTo>
                  <a:cubicBezTo>
                    <a:pt x="1" y="3641"/>
                    <a:pt x="207" y="4112"/>
                    <a:pt x="570" y="4407"/>
                  </a:cubicBezTo>
                  <a:cubicBezTo>
                    <a:pt x="745" y="4548"/>
                    <a:pt x="944" y="4605"/>
                    <a:pt x="1148" y="4605"/>
                  </a:cubicBezTo>
                  <a:cubicBezTo>
                    <a:pt x="1425" y="4605"/>
                    <a:pt x="1711" y="4499"/>
                    <a:pt x="1955" y="4358"/>
                  </a:cubicBezTo>
                  <a:lnTo>
                    <a:pt x="1955" y="4358"/>
                  </a:lnTo>
                  <a:cubicBezTo>
                    <a:pt x="1768" y="4721"/>
                    <a:pt x="1601" y="5153"/>
                    <a:pt x="1700" y="5546"/>
                  </a:cubicBezTo>
                  <a:cubicBezTo>
                    <a:pt x="1791" y="5927"/>
                    <a:pt x="2196" y="6126"/>
                    <a:pt x="2574" y="6126"/>
                  </a:cubicBezTo>
                  <a:cubicBezTo>
                    <a:pt x="2644" y="6126"/>
                    <a:pt x="2714" y="6119"/>
                    <a:pt x="2780" y="6106"/>
                  </a:cubicBezTo>
                  <a:cubicBezTo>
                    <a:pt x="3182" y="6007"/>
                    <a:pt x="3418" y="5683"/>
                    <a:pt x="3565" y="5330"/>
                  </a:cubicBezTo>
                  <a:cubicBezTo>
                    <a:pt x="3683" y="5497"/>
                    <a:pt x="3850" y="5625"/>
                    <a:pt x="4095" y="5664"/>
                  </a:cubicBezTo>
                  <a:cubicBezTo>
                    <a:pt x="4180" y="5679"/>
                    <a:pt x="4276" y="5687"/>
                    <a:pt x="4377" y="5687"/>
                  </a:cubicBezTo>
                  <a:cubicBezTo>
                    <a:pt x="4740" y="5687"/>
                    <a:pt x="5161" y="5577"/>
                    <a:pt x="5323" y="5261"/>
                  </a:cubicBezTo>
                  <a:cubicBezTo>
                    <a:pt x="5441" y="5016"/>
                    <a:pt x="5352" y="4751"/>
                    <a:pt x="5234" y="4505"/>
                  </a:cubicBezTo>
                  <a:lnTo>
                    <a:pt x="5234" y="4505"/>
                  </a:lnTo>
                  <a:cubicBezTo>
                    <a:pt x="5417" y="4587"/>
                    <a:pt x="5602" y="4638"/>
                    <a:pt x="5787" y="4638"/>
                  </a:cubicBezTo>
                  <a:cubicBezTo>
                    <a:pt x="5911" y="4638"/>
                    <a:pt x="6035" y="4615"/>
                    <a:pt x="6157" y="4564"/>
                  </a:cubicBezTo>
                  <a:cubicBezTo>
                    <a:pt x="6560" y="4387"/>
                    <a:pt x="6805" y="3798"/>
                    <a:pt x="6580" y="3405"/>
                  </a:cubicBezTo>
                  <a:cubicBezTo>
                    <a:pt x="6393" y="3091"/>
                    <a:pt x="6010" y="2973"/>
                    <a:pt x="5657" y="2915"/>
                  </a:cubicBezTo>
                  <a:cubicBezTo>
                    <a:pt x="5941" y="2806"/>
                    <a:pt x="6197" y="2659"/>
                    <a:pt x="6364" y="2433"/>
                  </a:cubicBezTo>
                  <a:cubicBezTo>
                    <a:pt x="6678" y="2031"/>
                    <a:pt x="6383" y="1530"/>
                    <a:pt x="6020" y="1275"/>
                  </a:cubicBezTo>
                  <a:cubicBezTo>
                    <a:pt x="5856" y="1160"/>
                    <a:pt x="5680" y="1112"/>
                    <a:pt x="5504" y="1112"/>
                  </a:cubicBezTo>
                  <a:cubicBezTo>
                    <a:pt x="5181" y="1112"/>
                    <a:pt x="4856" y="1272"/>
                    <a:pt x="4596" y="1481"/>
                  </a:cubicBezTo>
                  <a:cubicBezTo>
                    <a:pt x="4498" y="1569"/>
                    <a:pt x="4410" y="1658"/>
                    <a:pt x="4321" y="1746"/>
                  </a:cubicBezTo>
                  <a:cubicBezTo>
                    <a:pt x="4370" y="1216"/>
                    <a:pt x="4331" y="646"/>
                    <a:pt x="4007" y="293"/>
                  </a:cubicBezTo>
                  <a:cubicBezTo>
                    <a:pt x="3825" y="85"/>
                    <a:pt x="3557" y="1"/>
                    <a:pt x="3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9" name="Google Shape;4169;p21"/>
            <p:cNvSpPr/>
            <p:nvPr/>
          </p:nvSpPr>
          <p:spPr>
            <a:xfrm>
              <a:off x="8405335" y="4971545"/>
              <a:ext cx="212231" cy="191179"/>
            </a:xfrm>
            <a:custGeom>
              <a:avLst/>
              <a:gdLst/>
              <a:ahLst/>
              <a:cxnLst/>
              <a:rect l="l" t="t" r="r" b="b"/>
              <a:pathLst>
                <a:path w="6805" h="6130" extrusionOk="0">
                  <a:moveTo>
                    <a:pt x="4166" y="290"/>
                  </a:moveTo>
                  <a:cubicBezTo>
                    <a:pt x="4259" y="290"/>
                    <a:pt x="4362" y="326"/>
                    <a:pt x="4478" y="408"/>
                  </a:cubicBezTo>
                  <a:cubicBezTo>
                    <a:pt x="5155" y="889"/>
                    <a:pt x="4222" y="2205"/>
                    <a:pt x="3869" y="2647"/>
                  </a:cubicBezTo>
                  <a:cubicBezTo>
                    <a:pt x="3770" y="2769"/>
                    <a:pt x="3875" y="2829"/>
                    <a:pt x="3999" y="2829"/>
                  </a:cubicBezTo>
                  <a:cubicBezTo>
                    <a:pt x="4084" y="2829"/>
                    <a:pt x="4178" y="2801"/>
                    <a:pt x="4222" y="2745"/>
                  </a:cubicBezTo>
                  <a:cubicBezTo>
                    <a:pt x="4448" y="2460"/>
                    <a:pt x="4723" y="2195"/>
                    <a:pt x="5018" y="1998"/>
                  </a:cubicBezTo>
                  <a:cubicBezTo>
                    <a:pt x="5174" y="1902"/>
                    <a:pt x="5353" y="1811"/>
                    <a:pt x="5537" y="1811"/>
                  </a:cubicBezTo>
                  <a:cubicBezTo>
                    <a:pt x="5596" y="1811"/>
                    <a:pt x="5655" y="1820"/>
                    <a:pt x="5715" y="1841"/>
                  </a:cubicBezTo>
                  <a:cubicBezTo>
                    <a:pt x="5931" y="1920"/>
                    <a:pt x="6216" y="2234"/>
                    <a:pt x="6206" y="2489"/>
                  </a:cubicBezTo>
                  <a:cubicBezTo>
                    <a:pt x="6186" y="2892"/>
                    <a:pt x="5440" y="3000"/>
                    <a:pt x="5145" y="305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5" y="3196"/>
                    <a:pt x="3857" y="3462"/>
                    <a:pt x="4125" y="3462"/>
                  </a:cubicBezTo>
                  <a:cubicBezTo>
                    <a:pt x="4134" y="3462"/>
                    <a:pt x="4143" y="3462"/>
                    <a:pt x="4154" y="3461"/>
                  </a:cubicBezTo>
                  <a:cubicBezTo>
                    <a:pt x="4313" y="3450"/>
                    <a:pt x="4497" y="3440"/>
                    <a:pt x="4689" y="3440"/>
                  </a:cubicBezTo>
                  <a:cubicBezTo>
                    <a:pt x="5184" y="3440"/>
                    <a:pt x="5733" y="3508"/>
                    <a:pt x="6058" y="3805"/>
                  </a:cubicBezTo>
                  <a:cubicBezTo>
                    <a:pt x="6333" y="4041"/>
                    <a:pt x="6265" y="4669"/>
                    <a:pt x="5892" y="4787"/>
                  </a:cubicBezTo>
                  <a:cubicBezTo>
                    <a:pt x="5841" y="4804"/>
                    <a:pt x="5787" y="4811"/>
                    <a:pt x="5732" y="4811"/>
                  </a:cubicBezTo>
                  <a:cubicBezTo>
                    <a:pt x="5363" y="4811"/>
                    <a:pt x="4922" y="4476"/>
                    <a:pt x="4674" y="4296"/>
                  </a:cubicBezTo>
                  <a:cubicBezTo>
                    <a:pt x="4389" y="4090"/>
                    <a:pt x="4114" y="3864"/>
                    <a:pt x="3869" y="3619"/>
                  </a:cubicBezTo>
                  <a:cubicBezTo>
                    <a:pt x="3835" y="3585"/>
                    <a:pt x="3781" y="3570"/>
                    <a:pt x="3722" y="3570"/>
                  </a:cubicBezTo>
                  <a:cubicBezTo>
                    <a:pt x="3561" y="3570"/>
                    <a:pt x="3365" y="3680"/>
                    <a:pt x="3466" y="3795"/>
                  </a:cubicBezTo>
                  <a:cubicBezTo>
                    <a:pt x="3643" y="4002"/>
                    <a:pt x="3800" y="4227"/>
                    <a:pt x="3938" y="4463"/>
                  </a:cubicBezTo>
                  <a:cubicBezTo>
                    <a:pt x="4114" y="4758"/>
                    <a:pt x="4399" y="5278"/>
                    <a:pt x="4163" y="5612"/>
                  </a:cubicBezTo>
                  <a:cubicBezTo>
                    <a:pt x="4050" y="5774"/>
                    <a:pt x="3870" y="5846"/>
                    <a:pt x="3686" y="5846"/>
                  </a:cubicBezTo>
                  <a:cubicBezTo>
                    <a:pt x="3457" y="5846"/>
                    <a:pt x="3223" y="5734"/>
                    <a:pt x="3103" y="5543"/>
                  </a:cubicBezTo>
                  <a:cubicBezTo>
                    <a:pt x="2907" y="5209"/>
                    <a:pt x="2907" y="4767"/>
                    <a:pt x="292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7"/>
                    <a:pt x="3005" y="3467"/>
                    <a:pt x="2923" y="3467"/>
                  </a:cubicBezTo>
                  <a:cubicBezTo>
                    <a:pt x="2810" y="3467"/>
                    <a:pt x="2656" y="3526"/>
                    <a:pt x="2622" y="3589"/>
                  </a:cubicBezTo>
                  <a:cubicBezTo>
                    <a:pt x="2445" y="3913"/>
                    <a:pt x="2209" y="4227"/>
                    <a:pt x="1925" y="4473"/>
                  </a:cubicBezTo>
                  <a:cubicBezTo>
                    <a:pt x="1782" y="4600"/>
                    <a:pt x="1607" y="4733"/>
                    <a:pt x="1416" y="4733"/>
                  </a:cubicBezTo>
                  <a:cubicBezTo>
                    <a:pt x="1370" y="4733"/>
                    <a:pt x="1324" y="4725"/>
                    <a:pt x="1277" y="4708"/>
                  </a:cubicBezTo>
                  <a:cubicBezTo>
                    <a:pt x="1031" y="4620"/>
                    <a:pt x="776" y="4316"/>
                    <a:pt x="737" y="4060"/>
                  </a:cubicBezTo>
                  <a:cubicBezTo>
                    <a:pt x="648" y="3393"/>
                    <a:pt x="2043" y="3265"/>
                    <a:pt x="2484" y="3236"/>
                  </a:cubicBezTo>
                  <a:cubicBezTo>
                    <a:pt x="2699" y="3208"/>
                    <a:pt x="2816" y="2949"/>
                    <a:pt x="2574" y="2949"/>
                  </a:cubicBezTo>
                  <a:cubicBezTo>
                    <a:pt x="2561" y="2949"/>
                    <a:pt x="2548" y="2949"/>
                    <a:pt x="2533" y="2951"/>
                  </a:cubicBezTo>
                  <a:cubicBezTo>
                    <a:pt x="2435" y="2961"/>
                    <a:pt x="2317" y="2971"/>
                    <a:pt x="2209" y="2980"/>
                  </a:cubicBezTo>
                  <a:cubicBezTo>
                    <a:pt x="2103" y="2987"/>
                    <a:pt x="1986" y="2992"/>
                    <a:pt x="1865" y="2992"/>
                  </a:cubicBezTo>
                  <a:cubicBezTo>
                    <a:pt x="1275" y="2992"/>
                    <a:pt x="596" y="2880"/>
                    <a:pt x="580" y="2342"/>
                  </a:cubicBezTo>
                  <a:cubicBezTo>
                    <a:pt x="580" y="2146"/>
                    <a:pt x="658" y="1822"/>
                    <a:pt x="874" y="1782"/>
                  </a:cubicBezTo>
                  <a:cubicBezTo>
                    <a:pt x="890" y="1780"/>
                    <a:pt x="905" y="1779"/>
                    <a:pt x="922" y="1779"/>
                  </a:cubicBezTo>
                  <a:cubicBezTo>
                    <a:pt x="1130" y="1779"/>
                    <a:pt x="1388" y="1947"/>
                    <a:pt x="1552" y="2038"/>
                  </a:cubicBezTo>
                  <a:cubicBezTo>
                    <a:pt x="1856" y="2234"/>
                    <a:pt x="2151" y="2460"/>
                    <a:pt x="2406" y="2725"/>
                  </a:cubicBezTo>
                  <a:cubicBezTo>
                    <a:pt x="2438" y="2754"/>
                    <a:pt x="2486" y="2766"/>
                    <a:pt x="2539" y="2766"/>
                  </a:cubicBezTo>
                  <a:cubicBezTo>
                    <a:pt x="2649" y="2766"/>
                    <a:pt x="2778" y="2713"/>
                    <a:pt x="2818" y="2647"/>
                  </a:cubicBezTo>
                  <a:cubicBezTo>
                    <a:pt x="2838" y="2607"/>
                    <a:pt x="2838" y="2578"/>
                    <a:pt x="2808" y="2538"/>
                  </a:cubicBezTo>
                  <a:cubicBezTo>
                    <a:pt x="2602" y="234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30"/>
                  </a:cubicBezTo>
                  <a:cubicBezTo>
                    <a:pt x="2039" y="755"/>
                    <a:pt x="2178" y="723"/>
                    <a:pt x="2317" y="723"/>
                  </a:cubicBezTo>
                  <a:cubicBezTo>
                    <a:pt x="2451" y="723"/>
                    <a:pt x="2584" y="752"/>
                    <a:pt x="2671" y="801"/>
                  </a:cubicBezTo>
                  <a:cubicBezTo>
                    <a:pt x="2848" y="899"/>
                    <a:pt x="2946" y="1075"/>
                    <a:pt x="2985" y="1262"/>
                  </a:cubicBezTo>
                  <a:cubicBezTo>
                    <a:pt x="3015" y="1380"/>
                    <a:pt x="3024" y="1508"/>
                    <a:pt x="3024" y="1635"/>
                  </a:cubicBezTo>
                  <a:cubicBezTo>
                    <a:pt x="3005" y="1773"/>
                    <a:pt x="2985" y="1900"/>
                    <a:pt x="2985" y="2038"/>
                  </a:cubicBezTo>
                  <a:cubicBezTo>
                    <a:pt x="2981" y="2123"/>
                    <a:pt x="3049" y="2158"/>
                    <a:pt x="3132" y="2158"/>
                  </a:cubicBezTo>
                  <a:cubicBezTo>
                    <a:pt x="3250" y="2158"/>
                    <a:pt x="3400" y="2087"/>
                    <a:pt x="3417" y="1989"/>
                  </a:cubicBezTo>
                  <a:cubicBezTo>
                    <a:pt x="3447" y="1861"/>
                    <a:pt x="3466" y="1714"/>
                    <a:pt x="3466" y="1566"/>
                  </a:cubicBezTo>
                  <a:cubicBezTo>
                    <a:pt x="3547" y="1027"/>
                    <a:pt x="3746" y="290"/>
                    <a:pt x="4166" y="290"/>
                  </a:cubicBezTo>
                  <a:close/>
                  <a:moveTo>
                    <a:pt x="4241" y="1"/>
                  </a:moveTo>
                  <a:cubicBezTo>
                    <a:pt x="4168" y="1"/>
                    <a:pt x="4095" y="9"/>
                    <a:pt x="4026" y="25"/>
                  </a:cubicBezTo>
                  <a:cubicBezTo>
                    <a:pt x="3623" y="123"/>
                    <a:pt x="3388" y="447"/>
                    <a:pt x="3240" y="801"/>
                  </a:cubicBezTo>
                  <a:cubicBezTo>
                    <a:pt x="3123" y="634"/>
                    <a:pt x="2956" y="506"/>
                    <a:pt x="2710" y="467"/>
                  </a:cubicBezTo>
                  <a:cubicBezTo>
                    <a:pt x="2625" y="452"/>
                    <a:pt x="2529" y="443"/>
                    <a:pt x="2429" y="443"/>
                  </a:cubicBezTo>
                  <a:cubicBezTo>
                    <a:pt x="2065" y="443"/>
                    <a:pt x="1644" y="554"/>
                    <a:pt x="1483" y="869"/>
                  </a:cubicBezTo>
                  <a:cubicBezTo>
                    <a:pt x="1365" y="1115"/>
                    <a:pt x="1453" y="1380"/>
                    <a:pt x="1571" y="1625"/>
                  </a:cubicBezTo>
                  <a:cubicBezTo>
                    <a:pt x="1389" y="1543"/>
                    <a:pt x="1203" y="1492"/>
                    <a:pt x="1018" y="1492"/>
                  </a:cubicBezTo>
                  <a:cubicBezTo>
                    <a:pt x="894" y="1492"/>
                    <a:pt x="770" y="1515"/>
                    <a:pt x="648" y="1566"/>
                  </a:cubicBezTo>
                  <a:cubicBezTo>
                    <a:pt x="236" y="1743"/>
                    <a:pt x="0" y="2332"/>
                    <a:pt x="226" y="2725"/>
                  </a:cubicBezTo>
                  <a:cubicBezTo>
                    <a:pt x="413" y="3039"/>
                    <a:pt x="796" y="3157"/>
                    <a:pt x="1149" y="3216"/>
                  </a:cubicBezTo>
                  <a:cubicBezTo>
                    <a:pt x="864" y="3324"/>
                    <a:pt x="609" y="3471"/>
                    <a:pt x="442" y="3697"/>
                  </a:cubicBezTo>
                  <a:cubicBezTo>
                    <a:pt x="128" y="4100"/>
                    <a:pt x="422" y="4600"/>
                    <a:pt x="786" y="4856"/>
                  </a:cubicBezTo>
                  <a:cubicBezTo>
                    <a:pt x="949" y="4971"/>
                    <a:pt x="1125" y="5019"/>
                    <a:pt x="1302" y="5019"/>
                  </a:cubicBezTo>
                  <a:cubicBezTo>
                    <a:pt x="1624" y="5019"/>
                    <a:pt x="1950" y="4859"/>
                    <a:pt x="2209" y="4650"/>
                  </a:cubicBezTo>
                  <a:cubicBezTo>
                    <a:pt x="2308" y="4561"/>
                    <a:pt x="2396" y="4473"/>
                    <a:pt x="2484" y="4384"/>
                  </a:cubicBezTo>
                  <a:lnTo>
                    <a:pt x="2484" y="4384"/>
                  </a:lnTo>
                  <a:cubicBezTo>
                    <a:pt x="2435" y="4915"/>
                    <a:pt x="2475" y="5484"/>
                    <a:pt x="2789" y="5838"/>
                  </a:cubicBezTo>
                  <a:cubicBezTo>
                    <a:pt x="2976" y="6045"/>
                    <a:pt x="3247" y="6130"/>
                    <a:pt x="3523" y="6130"/>
                  </a:cubicBezTo>
                  <a:cubicBezTo>
                    <a:pt x="3782" y="6130"/>
                    <a:pt x="4047" y="6055"/>
                    <a:pt x="4252" y="5936"/>
                  </a:cubicBezTo>
                  <a:cubicBezTo>
                    <a:pt x="4733" y="5671"/>
                    <a:pt x="4743" y="5170"/>
                    <a:pt x="4556" y="4708"/>
                  </a:cubicBezTo>
                  <a:cubicBezTo>
                    <a:pt x="4556" y="4699"/>
                    <a:pt x="4546" y="4679"/>
                    <a:pt x="4537" y="4669"/>
                  </a:cubicBezTo>
                  <a:lnTo>
                    <a:pt x="4537" y="4669"/>
                  </a:lnTo>
                  <a:cubicBezTo>
                    <a:pt x="4879" y="4889"/>
                    <a:pt x="5275" y="5089"/>
                    <a:pt x="5675" y="5089"/>
                  </a:cubicBezTo>
                  <a:cubicBezTo>
                    <a:pt x="5757" y="5089"/>
                    <a:pt x="5839" y="5080"/>
                    <a:pt x="5921" y="5062"/>
                  </a:cubicBezTo>
                  <a:cubicBezTo>
                    <a:pt x="6392" y="4954"/>
                    <a:pt x="6795" y="4394"/>
                    <a:pt x="6638" y="3894"/>
                  </a:cubicBezTo>
                  <a:cubicBezTo>
                    <a:pt x="6500" y="3461"/>
                    <a:pt x="5970" y="3314"/>
                    <a:pt x="5558" y="3245"/>
                  </a:cubicBezTo>
                  <a:cubicBezTo>
                    <a:pt x="5872" y="3157"/>
                    <a:pt x="6186" y="3049"/>
                    <a:pt x="6422" y="2833"/>
                  </a:cubicBezTo>
                  <a:cubicBezTo>
                    <a:pt x="6805" y="2489"/>
                    <a:pt x="6599" y="2018"/>
                    <a:pt x="6235" y="1724"/>
                  </a:cubicBezTo>
                  <a:cubicBezTo>
                    <a:pt x="6061" y="1582"/>
                    <a:pt x="5862" y="1525"/>
                    <a:pt x="5658" y="1525"/>
                  </a:cubicBezTo>
                  <a:cubicBezTo>
                    <a:pt x="5380" y="1525"/>
                    <a:pt x="5094" y="1631"/>
                    <a:pt x="4851" y="1773"/>
                  </a:cubicBezTo>
                  <a:cubicBezTo>
                    <a:pt x="5037" y="1409"/>
                    <a:pt x="5204" y="977"/>
                    <a:pt x="5106" y="585"/>
                  </a:cubicBezTo>
                  <a:cubicBezTo>
                    <a:pt x="5008" y="207"/>
                    <a:pt x="4614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0" name="Google Shape;4170;p21"/>
            <p:cNvSpPr/>
            <p:nvPr/>
          </p:nvSpPr>
          <p:spPr>
            <a:xfrm>
              <a:off x="8745247" y="4963186"/>
              <a:ext cx="212231" cy="191086"/>
            </a:xfrm>
            <a:custGeom>
              <a:avLst/>
              <a:gdLst/>
              <a:ahLst/>
              <a:cxnLst/>
              <a:rect l="l" t="t" r="r" b="b"/>
              <a:pathLst>
                <a:path w="6805" h="6127" extrusionOk="0">
                  <a:moveTo>
                    <a:pt x="3122" y="285"/>
                  </a:moveTo>
                  <a:cubicBezTo>
                    <a:pt x="3352" y="285"/>
                    <a:pt x="3588" y="397"/>
                    <a:pt x="3702" y="587"/>
                  </a:cubicBezTo>
                  <a:cubicBezTo>
                    <a:pt x="3898" y="921"/>
                    <a:pt x="3898" y="1363"/>
                    <a:pt x="3879" y="1736"/>
                  </a:cubicBezTo>
                  <a:cubicBezTo>
                    <a:pt x="3859" y="2011"/>
                    <a:pt x="3820" y="2286"/>
                    <a:pt x="3761" y="2551"/>
                  </a:cubicBezTo>
                  <a:cubicBezTo>
                    <a:pt x="3740" y="2633"/>
                    <a:pt x="3800" y="2664"/>
                    <a:pt x="3881" y="2664"/>
                  </a:cubicBezTo>
                  <a:cubicBezTo>
                    <a:pt x="3995" y="2664"/>
                    <a:pt x="4149" y="2604"/>
                    <a:pt x="4183" y="2541"/>
                  </a:cubicBezTo>
                  <a:cubicBezTo>
                    <a:pt x="4370" y="2217"/>
                    <a:pt x="4595" y="1903"/>
                    <a:pt x="4880" y="1658"/>
                  </a:cubicBezTo>
                  <a:cubicBezTo>
                    <a:pt x="5023" y="1531"/>
                    <a:pt x="5198" y="1397"/>
                    <a:pt x="5394" y="1397"/>
                  </a:cubicBezTo>
                  <a:cubicBezTo>
                    <a:pt x="5441" y="1397"/>
                    <a:pt x="5489" y="1405"/>
                    <a:pt x="5538" y="1422"/>
                  </a:cubicBezTo>
                  <a:cubicBezTo>
                    <a:pt x="5774" y="1510"/>
                    <a:pt x="6039" y="1815"/>
                    <a:pt x="6068" y="2070"/>
                  </a:cubicBezTo>
                  <a:cubicBezTo>
                    <a:pt x="6157" y="2738"/>
                    <a:pt x="4772" y="2865"/>
                    <a:pt x="4321" y="2895"/>
                  </a:cubicBezTo>
                  <a:cubicBezTo>
                    <a:pt x="4106" y="2923"/>
                    <a:pt x="3989" y="3182"/>
                    <a:pt x="4231" y="3182"/>
                  </a:cubicBezTo>
                  <a:cubicBezTo>
                    <a:pt x="4244" y="3182"/>
                    <a:pt x="4257" y="3181"/>
                    <a:pt x="4271" y="3180"/>
                  </a:cubicBezTo>
                  <a:cubicBezTo>
                    <a:pt x="4379" y="3170"/>
                    <a:pt x="4487" y="3160"/>
                    <a:pt x="4595" y="3150"/>
                  </a:cubicBezTo>
                  <a:cubicBezTo>
                    <a:pt x="4702" y="3143"/>
                    <a:pt x="4819" y="3139"/>
                    <a:pt x="4940" y="3139"/>
                  </a:cubicBezTo>
                  <a:cubicBezTo>
                    <a:pt x="5530" y="3139"/>
                    <a:pt x="6209" y="3251"/>
                    <a:pt x="6225" y="3788"/>
                  </a:cubicBezTo>
                  <a:cubicBezTo>
                    <a:pt x="6235" y="3985"/>
                    <a:pt x="6147" y="4309"/>
                    <a:pt x="5931" y="4348"/>
                  </a:cubicBezTo>
                  <a:cubicBezTo>
                    <a:pt x="5915" y="4350"/>
                    <a:pt x="5899" y="4351"/>
                    <a:pt x="5883" y="4351"/>
                  </a:cubicBezTo>
                  <a:cubicBezTo>
                    <a:pt x="5674" y="4351"/>
                    <a:pt x="5417" y="4184"/>
                    <a:pt x="5253" y="4093"/>
                  </a:cubicBezTo>
                  <a:cubicBezTo>
                    <a:pt x="4949" y="3896"/>
                    <a:pt x="4654" y="3671"/>
                    <a:pt x="4399" y="3405"/>
                  </a:cubicBezTo>
                  <a:cubicBezTo>
                    <a:pt x="4367" y="3377"/>
                    <a:pt x="4319" y="3365"/>
                    <a:pt x="4266" y="3365"/>
                  </a:cubicBezTo>
                  <a:cubicBezTo>
                    <a:pt x="4156" y="3365"/>
                    <a:pt x="4027" y="3418"/>
                    <a:pt x="3987" y="3484"/>
                  </a:cubicBezTo>
                  <a:cubicBezTo>
                    <a:pt x="3967" y="3523"/>
                    <a:pt x="3967" y="3553"/>
                    <a:pt x="3997" y="3592"/>
                  </a:cubicBezTo>
                  <a:cubicBezTo>
                    <a:pt x="4203" y="3788"/>
                    <a:pt x="4389" y="4014"/>
                    <a:pt x="4556" y="4240"/>
                  </a:cubicBezTo>
                  <a:cubicBezTo>
                    <a:pt x="4713" y="4456"/>
                    <a:pt x="5145" y="5045"/>
                    <a:pt x="4851" y="5300"/>
                  </a:cubicBezTo>
                  <a:cubicBezTo>
                    <a:pt x="4766" y="5376"/>
                    <a:pt x="4627" y="5407"/>
                    <a:pt x="4488" y="5407"/>
                  </a:cubicBezTo>
                  <a:cubicBezTo>
                    <a:pt x="4354" y="5407"/>
                    <a:pt x="4221" y="5378"/>
                    <a:pt x="4134" y="5330"/>
                  </a:cubicBezTo>
                  <a:cubicBezTo>
                    <a:pt x="3957" y="5232"/>
                    <a:pt x="3869" y="5055"/>
                    <a:pt x="3820" y="4868"/>
                  </a:cubicBezTo>
                  <a:cubicBezTo>
                    <a:pt x="3790" y="4751"/>
                    <a:pt x="3780" y="4623"/>
                    <a:pt x="3780" y="4495"/>
                  </a:cubicBezTo>
                  <a:cubicBezTo>
                    <a:pt x="3800" y="4358"/>
                    <a:pt x="3820" y="4230"/>
                    <a:pt x="3820" y="4093"/>
                  </a:cubicBezTo>
                  <a:cubicBezTo>
                    <a:pt x="3824" y="4008"/>
                    <a:pt x="3758" y="3973"/>
                    <a:pt x="3676" y="3973"/>
                  </a:cubicBezTo>
                  <a:cubicBezTo>
                    <a:pt x="3559" y="3973"/>
                    <a:pt x="3411" y="4044"/>
                    <a:pt x="3388" y="4142"/>
                  </a:cubicBezTo>
                  <a:cubicBezTo>
                    <a:pt x="3358" y="4270"/>
                    <a:pt x="3348" y="4417"/>
                    <a:pt x="3348" y="4564"/>
                  </a:cubicBezTo>
                  <a:cubicBezTo>
                    <a:pt x="3268" y="5103"/>
                    <a:pt x="3062" y="5840"/>
                    <a:pt x="2645" y="5840"/>
                  </a:cubicBezTo>
                  <a:cubicBezTo>
                    <a:pt x="2553" y="5840"/>
                    <a:pt x="2451" y="5804"/>
                    <a:pt x="2337" y="5723"/>
                  </a:cubicBezTo>
                  <a:cubicBezTo>
                    <a:pt x="1650" y="5242"/>
                    <a:pt x="2592" y="3926"/>
                    <a:pt x="2936" y="3484"/>
                  </a:cubicBezTo>
                  <a:cubicBezTo>
                    <a:pt x="3035" y="3362"/>
                    <a:pt x="2930" y="3302"/>
                    <a:pt x="2806" y="3302"/>
                  </a:cubicBezTo>
                  <a:cubicBezTo>
                    <a:pt x="2721" y="3302"/>
                    <a:pt x="2627" y="3330"/>
                    <a:pt x="2583" y="3386"/>
                  </a:cubicBezTo>
                  <a:cubicBezTo>
                    <a:pt x="2357" y="3671"/>
                    <a:pt x="2092" y="3936"/>
                    <a:pt x="1787" y="4132"/>
                  </a:cubicBezTo>
                  <a:cubicBezTo>
                    <a:pt x="1631" y="4229"/>
                    <a:pt x="1452" y="4320"/>
                    <a:pt x="1268" y="4320"/>
                  </a:cubicBezTo>
                  <a:cubicBezTo>
                    <a:pt x="1209" y="4320"/>
                    <a:pt x="1150" y="4311"/>
                    <a:pt x="1090" y="4289"/>
                  </a:cubicBezTo>
                  <a:cubicBezTo>
                    <a:pt x="874" y="4211"/>
                    <a:pt x="589" y="3896"/>
                    <a:pt x="599" y="3641"/>
                  </a:cubicBezTo>
                  <a:cubicBezTo>
                    <a:pt x="619" y="3239"/>
                    <a:pt x="1375" y="3131"/>
                    <a:pt x="1660" y="3072"/>
                  </a:cubicBezTo>
                  <a:cubicBezTo>
                    <a:pt x="1974" y="3013"/>
                    <a:pt x="2288" y="2973"/>
                    <a:pt x="2612" y="2954"/>
                  </a:cubicBezTo>
                  <a:cubicBezTo>
                    <a:pt x="2830" y="2935"/>
                    <a:pt x="2948" y="2668"/>
                    <a:pt x="2689" y="2668"/>
                  </a:cubicBezTo>
                  <a:cubicBezTo>
                    <a:pt x="2680" y="2668"/>
                    <a:pt x="2671" y="2668"/>
                    <a:pt x="2661" y="2669"/>
                  </a:cubicBezTo>
                  <a:cubicBezTo>
                    <a:pt x="2497" y="2680"/>
                    <a:pt x="2309" y="2690"/>
                    <a:pt x="2114" y="2690"/>
                  </a:cubicBezTo>
                  <a:cubicBezTo>
                    <a:pt x="1617" y="2690"/>
                    <a:pt x="1070" y="2624"/>
                    <a:pt x="746" y="2335"/>
                  </a:cubicBezTo>
                  <a:cubicBezTo>
                    <a:pt x="472" y="2090"/>
                    <a:pt x="540" y="1461"/>
                    <a:pt x="913" y="1343"/>
                  </a:cubicBezTo>
                  <a:cubicBezTo>
                    <a:pt x="964" y="1327"/>
                    <a:pt x="1018" y="1319"/>
                    <a:pt x="1073" y="1319"/>
                  </a:cubicBezTo>
                  <a:cubicBezTo>
                    <a:pt x="1442" y="1319"/>
                    <a:pt x="1883" y="1655"/>
                    <a:pt x="2131" y="1834"/>
                  </a:cubicBezTo>
                  <a:cubicBezTo>
                    <a:pt x="2425" y="2041"/>
                    <a:pt x="2691" y="2266"/>
                    <a:pt x="2946" y="2512"/>
                  </a:cubicBezTo>
                  <a:cubicBezTo>
                    <a:pt x="2977" y="2546"/>
                    <a:pt x="3030" y="2560"/>
                    <a:pt x="3087" y="2560"/>
                  </a:cubicBezTo>
                  <a:cubicBezTo>
                    <a:pt x="3244" y="2560"/>
                    <a:pt x="3439" y="2450"/>
                    <a:pt x="3339" y="2335"/>
                  </a:cubicBezTo>
                  <a:cubicBezTo>
                    <a:pt x="3162" y="2129"/>
                    <a:pt x="3005" y="1903"/>
                    <a:pt x="2867" y="1668"/>
                  </a:cubicBezTo>
                  <a:cubicBezTo>
                    <a:pt x="2691" y="1373"/>
                    <a:pt x="2416" y="853"/>
                    <a:pt x="2641" y="519"/>
                  </a:cubicBezTo>
                  <a:cubicBezTo>
                    <a:pt x="2755" y="357"/>
                    <a:pt x="2937" y="285"/>
                    <a:pt x="3122" y="285"/>
                  </a:cubicBezTo>
                  <a:close/>
                  <a:moveTo>
                    <a:pt x="3286" y="1"/>
                  </a:moveTo>
                  <a:cubicBezTo>
                    <a:pt x="3027" y="1"/>
                    <a:pt x="2763" y="76"/>
                    <a:pt x="2553" y="195"/>
                  </a:cubicBezTo>
                  <a:cubicBezTo>
                    <a:pt x="2072" y="460"/>
                    <a:pt x="2062" y="961"/>
                    <a:pt x="2249" y="1422"/>
                  </a:cubicBezTo>
                  <a:cubicBezTo>
                    <a:pt x="2259" y="1432"/>
                    <a:pt x="2259" y="1451"/>
                    <a:pt x="2268" y="1461"/>
                  </a:cubicBezTo>
                  <a:cubicBezTo>
                    <a:pt x="1934" y="1241"/>
                    <a:pt x="1533" y="1042"/>
                    <a:pt x="1131" y="1042"/>
                  </a:cubicBezTo>
                  <a:cubicBezTo>
                    <a:pt x="1048" y="1042"/>
                    <a:pt x="966" y="1050"/>
                    <a:pt x="884" y="1069"/>
                  </a:cubicBezTo>
                  <a:cubicBezTo>
                    <a:pt x="413" y="1177"/>
                    <a:pt x="10" y="1736"/>
                    <a:pt x="167" y="2227"/>
                  </a:cubicBezTo>
                  <a:cubicBezTo>
                    <a:pt x="305" y="2669"/>
                    <a:pt x="835" y="2816"/>
                    <a:pt x="1247" y="2885"/>
                  </a:cubicBezTo>
                  <a:cubicBezTo>
                    <a:pt x="933" y="2973"/>
                    <a:pt x="619" y="3081"/>
                    <a:pt x="383" y="3297"/>
                  </a:cubicBezTo>
                  <a:cubicBezTo>
                    <a:pt x="0" y="3641"/>
                    <a:pt x="206" y="4112"/>
                    <a:pt x="570" y="4407"/>
                  </a:cubicBezTo>
                  <a:cubicBezTo>
                    <a:pt x="744" y="4548"/>
                    <a:pt x="943" y="4605"/>
                    <a:pt x="1147" y="4605"/>
                  </a:cubicBezTo>
                  <a:cubicBezTo>
                    <a:pt x="1425" y="4605"/>
                    <a:pt x="1711" y="4499"/>
                    <a:pt x="1954" y="4358"/>
                  </a:cubicBezTo>
                  <a:lnTo>
                    <a:pt x="1954" y="4358"/>
                  </a:lnTo>
                  <a:cubicBezTo>
                    <a:pt x="1777" y="4721"/>
                    <a:pt x="1601" y="5153"/>
                    <a:pt x="1699" y="5546"/>
                  </a:cubicBezTo>
                  <a:cubicBezTo>
                    <a:pt x="1798" y="5927"/>
                    <a:pt x="2198" y="6126"/>
                    <a:pt x="2580" y="6126"/>
                  </a:cubicBezTo>
                  <a:cubicBezTo>
                    <a:pt x="2651" y="6126"/>
                    <a:pt x="2721" y="6119"/>
                    <a:pt x="2789" y="6106"/>
                  </a:cubicBezTo>
                  <a:cubicBezTo>
                    <a:pt x="3182" y="6007"/>
                    <a:pt x="3417" y="5683"/>
                    <a:pt x="3564" y="5330"/>
                  </a:cubicBezTo>
                  <a:cubicBezTo>
                    <a:pt x="3682" y="5497"/>
                    <a:pt x="3859" y="5625"/>
                    <a:pt x="4095" y="5664"/>
                  </a:cubicBezTo>
                  <a:cubicBezTo>
                    <a:pt x="4180" y="5679"/>
                    <a:pt x="4276" y="5687"/>
                    <a:pt x="4376" y="5687"/>
                  </a:cubicBezTo>
                  <a:cubicBezTo>
                    <a:pt x="4740" y="5687"/>
                    <a:pt x="5161" y="5577"/>
                    <a:pt x="5322" y="5261"/>
                  </a:cubicBezTo>
                  <a:cubicBezTo>
                    <a:pt x="5440" y="5016"/>
                    <a:pt x="5361" y="4751"/>
                    <a:pt x="5234" y="4505"/>
                  </a:cubicBezTo>
                  <a:lnTo>
                    <a:pt x="5234" y="4505"/>
                  </a:lnTo>
                  <a:cubicBezTo>
                    <a:pt x="5416" y="4587"/>
                    <a:pt x="5605" y="4638"/>
                    <a:pt x="5791" y="4638"/>
                  </a:cubicBezTo>
                  <a:cubicBezTo>
                    <a:pt x="5915" y="4638"/>
                    <a:pt x="6038" y="4615"/>
                    <a:pt x="6157" y="4564"/>
                  </a:cubicBezTo>
                  <a:cubicBezTo>
                    <a:pt x="6569" y="4387"/>
                    <a:pt x="6805" y="3798"/>
                    <a:pt x="6579" y="3405"/>
                  </a:cubicBezTo>
                  <a:cubicBezTo>
                    <a:pt x="6402" y="3091"/>
                    <a:pt x="6019" y="2973"/>
                    <a:pt x="5666" y="2915"/>
                  </a:cubicBezTo>
                  <a:cubicBezTo>
                    <a:pt x="5950" y="2806"/>
                    <a:pt x="6196" y="2659"/>
                    <a:pt x="6373" y="2433"/>
                  </a:cubicBezTo>
                  <a:cubicBezTo>
                    <a:pt x="6687" y="2031"/>
                    <a:pt x="6392" y="1530"/>
                    <a:pt x="6029" y="1275"/>
                  </a:cubicBezTo>
                  <a:cubicBezTo>
                    <a:pt x="5862" y="1160"/>
                    <a:pt x="5684" y="1112"/>
                    <a:pt x="5506" y="1112"/>
                  </a:cubicBezTo>
                  <a:cubicBezTo>
                    <a:pt x="5182" y="1112"/>
                    <a:pt x="4859" y="1272"/>
                    <a:pt x="4605" y="1481"/>
                  </a:cubicBezTo>
                  <a:cubicBezTo>
                    <a:pt x="4507" y="1569"/>
                    <a:pt x="4409" y="1658"/>
                    <a:pt x="4321" y="1746"/>
                  </a:cubicBezTo>
                  <a:cubicBezTo>
                    <a:pt x="4379" y="1216"/>
                    <a:pt x="4330" y="646"/>
                    <a:pt x="4016" y="293"/>
                  </a:cubicBezTo>
                  <a:cubicBezTo>
                    <a:pt x="3829" y="85"/>
                    <a:pt x="3561" y="1"/>
                    <a:pt x="3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1" name="Google Shape;4171;p21"/>
            <p:cNvSpPr/>
            <p:nvPr/>
          </p:nvSpPr>
          <p:spPr>
            <a:xfrm>
              <a:off x="3106984" y="8522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4157" y="281"/>
                  </a:moveTo>
                  <a:cubicBezTo>
                    <a:pt x="4249" y="281"/>
                    <a:pt x="4353" y="316"/>
                    <a:pt x="4468" y="398"/>
                  </a:cubicBezTo>
                  <a:cubicBezTo>
                    <a:pt x="5145" y="879"/>
                    <a:pt x="4213" y="2195"/>
                    <a:pt x="3869" y="2637"/>
                  </a:cubicBezTo>
                  <a:cubicBezTo>
                    <a:pt x="3770" y="2759"/>
                    <a:pt x="3875" y="2819"/>
                    <a:pt x="3999" y="2819"/>
                  </a:cubicBezTo>
                  <a:cubicBezTo>
                    <a:pt x="4084" y="2819"/>
                    <a:pt x="4179" y="2791"/>
                    <a:pt x="4223" y="2735"/>
                  </a:cubicBezTo>
                  <a:cubicBezTo>
                    <a:pt x="4439" y="2450"/>
                    <a:pt x="4713" y="2185"/>
                    <a:pt x="5018" y="1989"/>
                  </a:cubicBezTo>
                  <a:cubicBezTo>
                    <a:pt x="5174" y="1892"/>
                    <a:pt x="5353" y="1801"/>
                    <a:pt x="5533" y="1801"/>
                  </a:cubicBezTo>
                  <a:cubicBezTo>
                    <a:pt x="5590" y="1801"/>
                    <a:pt x="5648" y="1810"/>
                    <a:pt x="5705" y="1831"/>
                  </a:cubicBezTo>
                  <a:cubicBezTo>
                    <a:pt x="5921" y="1910"/>
                    <a:pt x="6216" y="2234"/>
                    <a:pt x="6206" y="2479"/>
                  </a:cubicBezTo>
                  <a:cubicBezTo>
                    <a:pt x="6186" y="2882"/>
                    <a:pt x="5430" y="2990"/>
                    <a:pt x="5145" y="3049"/>
                  </a:cubicBezTo>
                  <a:cubicBezTo>
                    <a:pt x="4831" y="3108"/>
                    <a:pt x="4507" y="3147"/>
                    <a:pt x="4193" y="3167"/>
                  </a:cubicBezTo>
                  <a:cubicBezTo>
                    <a:pt x="3965" y="3186"/>
                    <a:pt x="3857" y="3453"/>
                    <a:pt x="4116" y="3453"/>
                  </a:cubicBezTo>
                  <a:cubicBezTo>
                    <a:pt x="4125" y="3453"/>
                    <a:pt x="4134" y="3452"/>
                    <a:pt x="4144" y="3452"/>
                  </a:cubicBezTo>
                  <a:cubicBezTo>
                    <a:pt x="4306" y="3441"/>
                    <a:pt x="4491" y="3430"/>
                    <a:pt x="4684" y="3430"/>
                  </a:cubicBezTo>
                  <a:cubicBezTo>
                    <a:pt x="5180" y="3430"/>
                    <a:pt x="5726" y="3498"/>
                    <a:pt x="6059" y="3795"/>
                  </a:cubicBezTo>
                  <a:cubicBezTo>
                    <a:pt x="6324" y="4031"/>
                    <a:pt x="6265" y="4659"/>
                    <a:pt x="5882" y="4777"/>
                  </a:cubicBezTo>
                  <a:cubicBezTo>
                    <a:pt x="5832" y="4794"/>
                    <a:pt x="5780" y="4801"/>
                    <a:pt x="5726" y="4801"/>
                  </a:cubicBezTo>
                  <a:cubicBezTo>
                    <a:pt x="5363" y="4801"/>
                    <a:pt x="4921" y="4466"/>
                    <a:pt x="4664" y="4286"/>
                  </a:cubicBezTo>
                  <a:cubicBezTo>
                    <a:pt x="4380" y="4080"/>
                    <a:pt x="4105" y="3854"/>
                    <a:pt x="3859" y="3609"/>
                  </a:cubicBezTo>
                  <a:cubicBezTo>
                    <a:pt x="3828" y="3575"/>
                    <a:pt x="3776" y="3560"/>
                    <a:pt x="3718" y="3560"/>
                  </a:cubicBezTo>
                  <a:cubicBezTo>
                    <a:pt x="3560" y="3560"/>
                    <a:pt x="3363" y="3670"/>
                    <a:pt x="3457" y="3785"/>
                  </a:cubicBezTo>
                  <a:cubicBezTo>
                    <a:pt x="3643" y="3992"/>
                    <a:pt x="3800" y="4217"/>
                    <a:pt x="3938" y="4453"/>
                  </a:cubicBezTo>
                  <a:cubicBezTo>
                    <a:pt x="4114" y="4748"/>
                    <a:pt x="4389" y="5278"/>
                    <a:pt x="4154" y="5612"/>
                  </a:cubicBezTo>
                  <a:cubicBezTo>
                    <a:pt x="4046" y="5768"/>
                    <a:pt x="3868" y="5838"/>
                    <a:pt x="3687" y="5838"/>
                  </a:cubicBezTo>
                  <a:cubicBezTo>
                    <a:pt x="3456" y="5838"/>
                    <a:pt x="3218" y="5725"/>
                    <a:pt x="3103" y="5533"/>
                  </a:cubicBezTo>
                  <a:cubicBezTo>
                    <a:pt x="2907" y="5199"/>
                    <a:pt x="2907" y="4757"/>
                    <a:pt x="2926" y="4384"/>
                  </a:cubicBezTo>
                  <a:cubicBezTo>
                    <a:pt x="2946" y="4119"/>
                    <a:pt x="2976" y="3835"/>
                    <a:pt x="3044" y="3569"/>
                  </a:cubicBezTo>
                  <a:cubicBezTo>
                    <a:pt x="3061" y="3487"/>
                    <a:pt x="3000" y="3457"/>
                    <a:pt x="2919" y="3457"/>
                  </a:cubicBezTo>
                  <a:cubicBezTo>
                    <a:pt x="2807" y="3457"/>
                    <a:pt x="2656" y="3516"/>
                    <a:pt x="2622" y="3579"/>
                  </a:cubicBezTo>
                  <a:cubicBezTo>
                    <a:pt x="2435" y="3903"/>
                    <a:pt x="2200" y="4217"/>
                    <a:pt x="1925" y="4463"/>
                  </a:cubicBezTo>
                  <a:cubicBezTo>
                    <a:pt x="1782" y="4590"/>
                    <a:pt x="1601" y="4723"/>
                    <a:pt x="1407" y="4723"/>
                  </a:cubicBezTo>
                  <a:cubicBezTo>
                    <a:pt x="1361" y="4723"/>
                    <a:pt x="1314" y="4716"/>
                    <a:pt x="1267" y="4699"/>
                  </a:cubicBezTo>
                  <a:cubicBezTo>
                    <a:pt x="1031" y="4620"/>
                    <a:pt x="766" y="4306"/>
                    <a:pt x="737" y="4051"/>
                  </a:cubicBezTo>
                  <a:cubicBezTo>
                    <a:pt x="648" y="3383"/>
                    <a:pt x="2033" y="3255"/>
                    <a:pt x="2475" y="3226"/>
                  </a:cubicBezTo>
                  <a:cubicBezTo>
                    <a:pt x="2693" y="3197"/>
                    <a:pt x="2819" y="2940"/>
                    <a:pt x="2554" y="2940"/>
                  </a:cubicBezTo>
                  <a:cubicBezTo>
                    <a:pt x="2544" y="2940"/>
                    <a:pt x="2534" y="2940"/>
                    <a:pt x="2524" y="2941"/>
                  </a:cubicBezTo>
                  <a:cubicBezTo>
                    <a:pt x="2426" y="2951"/>
                    <a:pt x="2318" y="2961"/>
                    <a:pt x="2200" y="2970"/>
                  </a:cubicBezTo>
                  <a:cubicBezTo>
                    <a:pt x="2088" y="2979"/>
                    <a:pt x="1964" y="2985"/>
                    <a:pt x="1836" y="2985"/>
                  </a:cubicBezTo>
                  <a:cubicBezTo>
                    <a:pt x="1257" y="2985"/>
                    <a:pt x="596" y="2863"/>
                    <a:pt x="580" y="2332"/>
                  </a:cubicBezTo>
                  <a:cubicBezTo>
                    <a:pt x="570" y="2136"/>
                    <a:pt x="658" y="181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42" y="202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5" y="2744"/>
                    <a:pt x="2481" y="2756"/>
                    <a:pt x="2532" y="2756"/>
                  </a:cubicBezTo>
                  <a:cubicBezTo>
                    <a:pt x="2640" y="2756"/>
                    <a:pt x="2772" y="2703"/>
                    <a:pt x="2818" y="2637"/>
                  </a:cubicBezTo>
                  <a:cubicBezTo>
                    <a:pt x="2838" y="2597"/>
                    <a:pt x="2838" y="2568"/>
                    <a:pt x="2799" y="2529"/>
                  </a:cubicBezTo>
                  <a:cubicBezTo>
                    <a:pt x="2602" y="2332"/>
                    <a:pt x="2416" y="2116"/>
                    <a:pt x="2249" y="1881"/>
                  </a:cubicBezTo>
                  <a:cubicBezTo>
                    <a:pt x="2092" y="1665"/>
                    <a:pt x="1660" y="1075"/>
                    <a:pt x="1954" y="820"/>
                  </a:cubicBezTo>
                  <a:cubicBezTo>
                    <a:pt x="2039" y="745"/>
                    <a:pt x="2176" y="713"/>
                    <a:pt x="2313" y="713"/>
                  </a:cubicBezTo>
                  <a:cubicBezTo>
                    <a:pt x="2446" y="713"/>
                    <a:pt x="2580" y="743"/>
                    <a:pt x="2671" y="791"/>
                  </a:cubicBezTo>
                  <a:cubicBezTo>
                    <a:pt x="2848" y="889"/>
                    <a:pt x="2936" y="1066"/>
                    <a:pt x="2985" y="1252"/>
                  </a:cubicBezTo>
                  <a:cubicBezTo>
                    <a:pt x="3015" y="1380"/>
                    <a:pt x="3025" y="1498"/>
                    <a:pt x="3025" y="1625"/>
                  </a:cubicBezTo>
                  <a:cubicBezTo>
                    <a:pt x="3005" y="1763"/>
                    <a:pt x="2985" y="1890"/>
                    <a:pt x="2976" y="2028"/>
                  </a:cubicBezTo>
                  <a:cubicBezTo>
                    <a:pt x="2971" y="2114"/>
                    <a:pt x="3041" y="2148"/>
                    <a:pt x="3125" y="2148"/>
                  </a:cubicBezTo>
                  <a:cubicBezTo>
                    <a:pt x="3244" y="2148"/>
                    <a:pt x="3394" y="2080"/>
                    <a:pt x="3417" y="1989"/>
                  </a:cubicBezTo>
                  <a:cubicBezTo>
                    <a:pt x="3447" y="1851"/>
                    <a:pt x="3457" y="1704"/>
                    <a:pt x="3457" y="1557"/>
                  </a:cubicBezTo>
                  <a:cubicBezTo>
                    <a:pt x="3537" y="1017"/>
                    <a:pt x="3736" y="281"/>
                    <a:pt x="4157" y="281"/>
                  </a:cubicBezTo>
                  <a:close/>
                  <a:moveTo>
                    <a:pt x="4238" y="0"/>
                  </a:moveTo>
                  <a:cubicBezTo>
                    <a:pt x="4162" y="0"/>
                    <a:pt x="4087" y="8"/>
                    <a:pt x="4016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46" y="496"/>
                    <a:pt x="2701" y="457"/>
                  </a:cubicBezTo>
                  <a:cubicBezTo>
                    <a:pt x="2616" y="442"/>
                    <a:pt x="2519" y="433"/>
                    <a:pt x="2419" y="433"/>
                  </a:cubicBezTo>
                  <a:cubicBezTo>
                    <a:pt x="2056" y="433"/>
                    <a:pt x="1637" y="544"/>
                    <a:pt x="1483" y="859"/>
                  </a:cubicBezTo>
                  <a:cubicBezTo>
                    <a:pt x="1365" y="1105"/>
                    <a:pt x="1444" y="1370"/>
                    <a:pt x="1571" y="1615"/>
                  </a:cubicBezTo>
                  <a:cubicBezTo>
                    <a:pt x="1385" y="1534"/>
                    <a:pt x="1198" y="1487"/>
                    <a:pt x="1016" y="1487"/>
                  </a:cubicBezTo>
                  <a:cubicBezTo>
                    <a:pt x="891" y="1487"/>
                    <a:pt x="768" y="1509"/>
                    <a:pt x="648" y="1557"/>
                  </a:cubicBezTo>
                  <a:cubicBezTo>
                    <a:pt x="236" y="1733"/>
                    <a:pt x="0" y="2322"/>
                    <a:pt x="226" y="2725"/>
                  </a:cubicBezTo>
                  <a:cubicBezTo>
                    <a:pt x="403" y="3029"/>
                    <a:pt x="786" y="3147"/>
                    <a:pt x="1139" y="3206"/>
                  </a:cubicBezTo>
                  <a:cubicBezTo>
                    <a:pt x="855" y="3314"/>
                    <a:pt x="599" y="3471"/>
                    <a:pt x="432" y="3687"/>
                  </a:cubicBezTo>
                  <a:cubicBezTo>
                    <a:pt x="118" y="4090"/>
                    <a:pt x="413" y="4591"/>
                    <a:pt x="776" y="4846"/>
                  </a:cubicBezTo>
                  <a:cubicBezTo>
                    <a:pt x="942" y="4962"/>
                    <a:pt x="1121" y="5011"/>
                    <a:pt x="1301" y="5011"/>
                  </a:cubicBezTo>
                  <a:cubicBezTo>
                    <a:pt x="1623" y="5011"/>
                    <a:pt x="1948" y="4854"/>
                    <a:pt x="2200" y="4640"/>
                  </a:cubicBezTo>
                  <a:cubicBezTo>
                    <a:pt x="2298" y="4561"/>
                    <a:pt x="2386" y="446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4"/>
                    <a:pt x="2789" y="5828"/>
                  </a:cubicBezTo>
                  <a:cubicBezTo>
                    <a:pt x="2971" y="6035"/>
                    <a:pt x="3239" y="6120"/>
                    <a:pt x="3516" y="6120"/>
                  </a:cubicBezTo>
                  <a:cubicBezTo>
                    <a:pt x="3775" y="6120"/>
                    <a:pt x="4043" y="6045"/>
                    <a:pt x="4252" y="5926"/>
                  </a:cubicBezTo>
                  <a:cubicBezTo>
                    <a:pt x="4723" y="5661"/>
                    <a:pt x="4743" y="5160"/>
                    <a:pt x="4556" y="4699"/>
                  </a:cubicBezTo>
                  <a:cubicBezTo>
                    <a:pt x="4547" y="4689"/>
                    <a:pt x="4537" y="4669"/>
                    <a:pt x="4537" y="4659"/>
                  </a:cubicBezTo>
                  <a:lnTo>
                    <a:pt x="4537" y="4659"/>
                  </a:lnTo>
                  <a:cubicBezTo>
                    <a:pt x="4871" y="4879"/>
                    <a:pt x="5265" y="5079"/>
                    <a:pt x="5665" y="5079"/>
                  </a:cubicBezTo>
                  <a:cubicBezTo>
                    <a:pt x="5747" y="5079"/>
                    <a:pt x="5829" y="5070"/>
                    <a:pt x="5911" y="5052"/>
                  </a:cubicBezTo>
                  <a:cubicBezTo>
                    <a:pt x="6392" y="4944"/>
                    <a:pt x="6795" y="4384"/>
                    <a:pt x="6638" y="3893"/>
                  </a:cubicBezTo>
                  <a:cubicBezTo>
                    <a:pt x="6500" y="3452"/>
                    <a:pt x="5960" y="3304"/>
                    <a:pt x="5558" y="3236"/>
                  </a:cubicBezTo>
                  <a:cubicBezTo>
                    <a:pt x="5872" y="3157"/>
                    <a:pt x="6186" y="3039"/>
                    <a:pt x="6422" y="2823"/>
                  </a:cubicBezTo>
                  <a:cubicBezTo>
                    <a:pt x="6805" y="2479"/>
                    <a:pt x="6599" y="2008"/>
                    <a:pt x="6235" y="1714"/>
                  </a:cubicBezTo>
                  <a:cubicBezTo>
                    <a:pt x="6057" y="1572"/>
                    <a:pt x="5857" y="1515"/>
                    <a:pt x="5653" y="1515"/>
                  </a:cubicBezTo>
                  <a:cubicBezTo>
                    <a:pt x="5375" y="1515"/>
                    <a:pt x="5090" y="1621"/>
                    <a:pt x="4841" y="1763"/>
                  </a:cubicBezTo>
                  <a:cubicBezTo>
                    <a:pt x="5028" y="1399"/>
                    <a:pt x="5204" y="967"/>
                    <a:pt x="5106" y="575"/>
                  </a:cubicBezTo>
                  <a:cubicBezTo>
                    <a:pt x="5008" y="199"/>
                    <a:pt x="4612" y="0"/>
                    <a:pt x="4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2" name="Google Shape;4172;p21"/>
            <p:cNvSpPr/>
            <p:nvPr/>
          </p:nvSpPr>
          <p:spPr>
            <a:xfrm>
              <a:off x="3446896" y="-24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14" y="281"/>
                  </a:moveTo>
                  <a:cubicBezTo>
                    <a:pt x="3343" y="281"/>
                    <a:pt x="3578" y="393"/>
                    <a:pt x="3692" y="584"/>
                  </a:cubicBezTo>
                  <a:cubicBezTo>
                    <a:pt x="3898" y="917"/>
                    <a:pt x="3898" y="1359"/>
                    <a:pt x="3869" y="1732"/>
                  </a:cubicBezTo>
                  <a:cubicBezTo>
                    <a:pt x="3859" y="2007"/>
                    <a:pt x="3820" y="2282"/>
                    <a:pt x="3761" y="2547"/>
                  </a:cubicBezTo>
                  <a:cubicBezTo>
                    <a:pt x="3741" y="2629"/>
                    <a:pt x="3800" y="2660"/>
                    <a:pt x="3882" y="2660"/>
                  </a:cubicBezTo>
                  <a:cubicBezTo>
                    <a:pt x="3995" y="2660"/>
                    <a:pt x="4149" y="2600"/>
                    <a:pt x="4183" y="2537"/>
                  </a:cubicBezTo>
                  <a:cubicBezTo>
                    <a:pt x="4360" y="2213"/>
                    <a:pt x="4596" y="1899"/>
                    <a:pt x="4871" y="1654"/>
                  </a:cubicBezTo>
                  <a:cubicBezTo>
                    <a:pt x="5021" y="1527"/>
                    <a:pt x="5198" y="1394"/>
                    <a:pt x="5389" y="1394"/>
                  </a:cubicBezTo>
                  <a:cubicBezTo>
                    <a:pt x="5435" y="1394"/>
                    <a:pt x="5481" y="1401"/>
                    <a:pt x="5528" y="1418"/>
                  </a:cubicBezTo>
                  <a:cubicBezTo>
                    <a:pt x="5774" y="1506"/>
                    <a:pt x="6029" y="1811"/>
                    <a:pt x="6068" y="2066"/>
                  </a:cubicBezTo>
                  <a:cubicBezTo>
                    <a:pt x="6147" y="2734"/>
                    <a:pt x="4763" y="2862"/>
                    <a:pt x="4321" y="2891"/>
                  </a:cubicBezTo>
                  <a:cubicBezTo>
                    <a:pt x="4106" y="2919"/>
                    <a:pt x="3980" y="3178"/>
                    <a:pt x="4230" y="3178"/>
                  </a:cubicBezTo>
                  <a:cubicBezTo>
                    <a:pt x="4243" y="3178"/>
                    <a:pt x="4257" y="3177"/>
                    <a:pt x="4272" y="3176"/>
                  </a:cubicBezTo>
                  <a:cubicBezTo>
                    <a:pt x="4370" y="3176"/>
                    <a:pt x="4478" y="3156"/>
                    <a:pt x="4596" y="3146"/>
                  </a:cubicBezTo>
                  <a:cubicBezTo>
                    <a:pt x="4702" y="3140"/>
                    <a:pt x="4820" y="3135"/>
                    <a:pt x="4940" y="3135"/>
                  </a:cubicBezTo>
                  <a:cubicBezTo>
                    <a:pt x="5530" y="3135"/>
                    <a:pt x="6209" y="3247"/>
                    <a:pt x="6226" y="3784"/>
                  </a:cubicBezTo>
                  <a:cubicBezTo>
                    <a:pt x="6226" y="3981"/>
                    <a:pt x="6147" y="4305"/>
                    <a:pt x="5931" y="4344"/>
                  </a:cubicBezTo>
                  <a:cubicBezTo>
                    <a:pt x="5915" y="4346"/>
                    <a:pt x="5898" y="4347"/>
                    <a:pt x="5881" y="4347"/>
                  </a:cubicBezTo>
                  <a:cubicBezTo>
                    <a:pt x="5665" y="4347"/>
                    <a:pt x="5408" y="4180"/>
                    <a:pt x="5253" y="4089"/>
                  </a:cubicBezTo>
                  <a:cubicBezTo>
                    <a:pt x="4939" y="3892"/>
                    <a:pt x="4655" y="3667"/>
                    <a:pt x="4389" y="3411"/>
                  </a:cubicBezTo>
                  <a:cubicBezTo>
                    <a:pt x="4360" y="3378"/>
                    <a:pt x="4311" y="3364"/>
                    <a:pt x="4257" y="3364"/>
                  </a:cubicBezTo>
                  <a:cubicBezTo>
                    <a:pt x="4151" y="3364"/>
                    <a:pt x="4026" y="3418"/>
                    <a:pt x="3987" y="3490"/>
                  </a:cubicBezTo>
                  <a:cubicBezTo>
                    <a:pt x="3957" y="3519"/>
                    <a:pt x="3957" y="3559"/>
                    <a:pt x="3997" y="3588"/>
                  </a:cubicBezTo>
                  <a:cubicBezTo>
                    <a:pt x="4193" y="3784"/>
                    <a:pt x="4380" y="4010"/>
                    <a:pt x="4547" y="4236"/>
                  </a:cubicBezTo>
                  <a:cubicBezTo>
                    <a:pt x="4704" y="4452"/>
                    <a:pt x="5145" y="5041"/>
                    <a:pt x="4851" y="5306"/>
                  </a:cubicBezTo>
                  <a:cubicBezTo>
                    <a:pt x="4767" y="5375"/>
                    <a:pt x="4632" y="5405"/>
                    <a:pt x="4496" y="5405"/>
                  </a:cubicBezTo>
                  <a:cubicBezTo>
                    <a:pt x="4360" y="5405"/>
                    <a:pt x="4223" y="5375"/>
                    <a:pt x="4134" y="5326"/>
                  </a:cubicBezTo>
                  <a:cubicBezTo>
                    <a:pt x="3957" y="5228"/>
                    <a:pt x="3859" y="5051"/>
                    <a:pt x="3820" y="4865"/>
                  </a:cubicBezTo>
                  <a:cubicBezTo>
                    <a:pt x="3790" y="4747"/>
                    <a:pt x="3771" y="4619"/>
                    <a:pt x="3781" y="4491"/>
                  </a:cubicBezTo>
                  <a:cubicBezTo>
                    <a:pt x="3790" y="4354"/>
                    <a:pt x="3810" y="4226"/>
                    <a:pt x="3820" y="4089"/>
                  </a:cubicBezTo>
                  <a:cubicBezTo>
                    <a:pt x="3824" y="4004"/>
                    <a:pt x="3756" y="3969"/>
                    <a:pt x="3673" y="3969"/>
                  </a:cubicBezTo>
                  <a:cubicBezTo>
                    <a:pt x="3555" y="3969"/>
                    <a:pt x="3405" y="4040"/>
                    <a:pt x="3388" y="4138"/>
                  </a:cubicBezTo>
                  <a:cubicBezTo>
                    <a:pt x="3358" y="4266"/>
                    <a:pt x="3339" y="4413"/>
                    <a:pt x="3339" y="4560"/>
                  </a:cubicBezTo>
                  <a:cubicBezTo>
                    <a:pt x="3258" y="5099"/>
                    <a:pt x="3059" y="5836"/>
                    <a:pt x="2639" y="5836"/>
                  </a:cubicBezTo>
                  <a:cubicBezTo>
                    <a:pt x="2546" y="5836"/>
                    <a:pt x="2443" y="5800"/>
                    <a:pt x="2327" y="5719"/>
                  </a:cubicBezTo>
                  <a:cubicBezTo>
                    <a:pt x="1650" y="5238"/>
                    <a:pt x="2583" y="3932"/>
                    <a:pt x="2936" y="3480"/>
                  </a:cubicBezTo>
                  <a:cubicBezTo>
                    <a:pt x="3029" y="3358"/>
                    <a:pt x="2922" y="3298"/>
                    <a:pt x="2797" y="3298"/>
                  </a:cubicBezTo>
                  <a:cubicBezTo>
                    <a:pt x="2711" y="3298"/>
                    <a:pt x="2617" y="3326"/>
                    <a:pt x="2573" y="3382"/>
                  </a:cubicBezTo>
                  <a:cubicBezTo>
                    <a:pt x="2357" y="3667"/>
                    <a:pt x="2082" y="3932"/>
                    <a:pt x="1778" y="4128"/>
                  </a:cubicBezTo>
                  <a:cubicBezTo>
                    <a:pt x="1629" y="4225"/>
                    <a:pt x="1452" y="4316"/>
                    <a:pt x="1268" y="4316"/>
                  </a:cubicBezTo>
                  <a:cubicBezTo>
                    <a:pt x="1209" y="4316"/>
                    <a:pt x="1150" y="4307"/>
                    <a:pt x="1090" y="4285"/>
                  </a:cubicBezTo>
                  <a:cubicBezTo>
                    <a:pt x="874" y="4207"/>
                    <a:pt x="590" y="3892"/>
                    <a:pt x="599" y="3637"/>
                  </a:cubicBezTo>
                  <a:cubicBezTo>
                    <a:pt x="609" y="3235"/>
                    <a:pt x="1365" y="3127"/>
                    <a:pt x="1660" y="3068"/>
                  </a:cubicBezTo>
                  <a:cubicBezTo>
                    <a:pt x="1964" y="3009"/>
                    <a:pt x="2288" y="2970"/>
                    <a:pt x="2602" y="2950"/>
                  </a:cubicBezTo>
                  <a:cubicBezTo>
                    <a:pt x="2830" y="2931"/>
                    <a:pt x="2948" y="2664"/>
                    <a:pt x="2680" y="2664"/>
                  </a:cubicBezTo>
                  <a:cubicBezTo>
                    <a:pt x="2671" y="2664"/>
                    <a:pt x="2662" y="2664"/>
                    <a:pt x="2651" y="2665"/>
                  </a:cubicBezTo>
                  <a:cubicBezTo>
                    <a:pt x="2491" y="2676"/>
                    <a:pt x="2304" y="2687"/>
                    <a:pt x="2110" y="2687"/>
                  </a:cubicBezTo>
                  <a:cubicBezTo>
                    <a:pt x="1617" y="2687"/>
                    <a:pt x="1071" y="2620"/>
                    <a:pt x="747" y="2331"/>
                  </a:cubicBezTo>
                  <a:cubicBezTo>
                    <a:pt x="472" y="2086"/>
                    <a:pt x="540" y="1457"/>
                    <a:pt x="914" y="1340"/>
                  </a:cubicBezTo>
                  <a:cubicBezTo>
                    <a:pt x="961" y="1325"/>
                    <a:pt x="1011" y="1318"/>
                    <a:pt x="1062" y="1318"/>
                  </a:cubicBezTo>
                  <a:cubicBezTo>
                    <a:pt x="1426" y="1318"/>
                    <a:pt x="1873" y="1650"/>
                    <a:pt x="2131" y="1831"/>
                  </a:cubicBezTo>
                  <a:cubicBezTo>
                    <a:pt x="2416" y="2037"/>
                    <a:pt x="2691" y="2263"/>
                    <a:pt x="2936" y="2518"/>
                  </a:cubicBezTo>
                  <a:cubicBezTo>
                    <a:pt x="2966" y="2548"/>
                    <a:pt x="3015" y="2560"/>
                    <a:pt x="3069" y="2560"/>
                  </a:cubicBezTo>
                  <a:cubicBezTo>
                    <a:pt x="3228" y="2560"/>
                    <a:pt x="3434" y="2449"/>
                    <a:pt x="3339" y="2331"/>
                  </a:cubicBezTo>
                  <a:cubicBezTo>
                    <a:pt x="3162" y="2125"/>
                    <a:pt x="2995" y="1899"/>
                    <a:pt x="2858" y="1664"/>
                  </a:cubicBezTo>
                  <a:cubicBezTo>
                    <a:pt x="2691" y="1369"/>
                    <a:pt x="2406" y="849"/>
                    <a:pt x="2642" y="515"/>
                  </a:cubicBezTo>
                  <a:cubicBezTo>
                    <a:pt x="2751" y="353"/>
                    <a:pt x="2930" y="281"/>
                    <a:pt x="3114" y="281"/>
                  </a:cubicBezTo>
                  <a:close/>
                  <a:moveTo>
                    <a:pt x="3286" y="0"/>
                  </a:moveTo>
                  <a:cubicBezTo>
                    <a:pt x="3024" y="0"/>
                    <a:pt x="2754" y="76"/>
                    <a:pt x="2543" y="191"/>
                  </a:cubicBezTo>
                  <a:cubicBezTo>
                    <a:pt x="2072" y="456"/>
                    <a:pt x="2062" y="957"/>
                    <a:pt x="2249" y="1418"/>
                  </a:cubicBezTo>
                  <a:cubicBezTo>
                    <a:pt x="2249" y="1438"/>
                    <a:pt x="2259" y="1448"/>
                    <a:pt x="2269" y="1457"/>
                  </a:cubicBezTo>
                  <a:cubicBezTo>
                    <a:pt x="1926" y="1237"/>
                    <a:pt x="1530" y="1038"/>
                    <a:pt x="1130" y="1038"/>
                  </a:cubicBezTo>
                  <a:cubicBezTo>
                    <a:pt x="1048" y="1038"/>
                    <a:pt x="966" y="1046"/>
                    <a:pt x="884" y="1065"/>
                  </a:cubicBezTo>
                  <a:cubicBezTo>
                    <a:pt x="403" y="1182"/>
                    <a:pt x="0" y="1732"/>
                    <a:pt x="167" y="2233"/>
                  </a:cubicBezTo>
                  <a:cubicBezTo>
                    <a:pt x="305" y="2665"/>
                    <a:pt x="835" y="2812"/>
                    <a:pt x="1247" y="2881"/>
                  </a:cubicBezTo>
                  <a:cubicBezTo>
                    <a:pt x="923" y="2970"/>
                    <a:pt x="609" y="3078"/>
                    <a:pt x="383" y="3294"/>
                  </a:cubicBezTo>
                  <a:cubicBezTo>
                    <a:pt x="0" y="3637"/>
                    <a:pt x="207" y="4118"/>
                    <a:pt x="560" y="4403"/>
                  </a:cubicBezTo>
                  <a:cubicBezTo>
                    <a:pt x="741" y="4546"/>
                    <a:pt x="945" y="4604"/>
                    <a:pt x="1152" y="4604"/>
                  </a:cubicBezTo>
                  <a:cubicBezTo>
                    <a:pt x="1429" y="4604"/>
                    <a:pt x="1713" y="4500"/>
                    <a:pt x="1954" y="4354"/>
                  </a:cubicBezTo>
                  <a:lnTo>
                    <a:pt x="1954" y="4354"/>
                  </a:lnTo>
                  <a:cubicBezTo>
                    <a:pt x="1768" y="4717"/>
                    <a:pt x="1601" y="5149"/>
                    <a:pt x="1699" y="5542"/>
                  </a:cubicBezTo>
                  <a:cubicBezTo>
                    <a:pt x="1789" y="5920"/>
                    <a:pt x="2189" y="6126"/>
                    <a:pt x="2564" y="6126"/>
                  </a:cubicBezTo>
                  <a:cubicBezTo>
                    <a:pt x="2637" y="6126"/>
                    <a:pt x="2710" y="6118"/>
                    <a:pt x="2779" y="6102"/>
                  </a:cubicBezTo>
                  <a:cubicBezTo>
                    <a:pt x="3172" y="6004"/>
                    <a:pt x="3408" y="5689"/>
                    <a:pt x="3555" y="5326"/>
                  </a:cubicBezTo>
                  <a:cubicBezTo>
                    <a:pt x="3682" y="5493"/>
                    <a:pt x="3849" y="5621"/>
                    <a:pt x="4095" y="5660"/>
                  </a:cubicBezTo>
                  <a:cubicBezTo>
                    <a:pt x="4180" y="5675"/>
                    <a:pt x="4276" y="5683"/>
                    <a:pt x="4376" y="5683"/>
                  </a:cubicBezTo>
                  <a:cubicBezTo>
                    <a:pt x="4739" y="5683"/>
                    <a:pt x="5159" y="5573"/>
                    <a:pt x="5312" y="5257"/>
                  </a:cubicBezTo>
                  <a:cubicBezTo>
                    <a:pt x="5430" y="5022"/>
                    <a:pt x="5352" y="4747"/>
                    <a:pt x="5234" y="4501"/>
                  </a:cubicBezTo>
                  <a:lnTo>
                    <a:pt x="5234" y="4501"/>
                  </a:lnTo>
                  <a:cubicBezTo>
                    <a:pt x="5416" y="4584"/>
                    <a:pt x="5602" y="4634"/>
                    <a:pt x="5785" y="4634"/>
                  </a:cubicBezTo>
                  <a:cubicBezTo>
                    <a:pt x="5907" y="4634"/>
                    <a:pt x="6029" y="4611"/>
                    <a:pt x="6147" y="4560"/>
                  </a:cubicBezTo>
                  <a:cubicBezTo>
                    <a:pt x="6559" y="4383"/>
                    <a:pt x="6805" y="3794"/>
                    <a:pt x="6569" y="3402"/>
                  </a:cubicBezTo>
                  <a:cubicBezTo>
                    <a:pt x="6392" y="3087"/>
                    <a:pt x="6010" y="2970"/>
                    <a:pt x="5656" y="2911"/>
                  </a:cubicBezTo>
                  <a:cubicBezTo>
                    <a:pt x="5941" y="2803"/>
                    <a:pt x="6196" y="2655"/>
                    <a:pt x="6363" y="2429"/>
                  </a:cubicBezTo>
                  <a:cubicBezTo>
                    <a:pt x="6677" y="2037"/>
                    <a:pt x="6383" y="1526"/>
                    <a:pt x="6019" y="1271"/>
                  </a:cubicBezTo>
                  <a:cubicBezTo>
                    <a:pt x="5856" y="1156"/>
                    <a:pt x="5679" y="1108"/>
                    <a:pt x="5501" y="1108"/>
                  </a:cubicBezTo>
                  <a:cubicBezTo>
                    <a:pt x="5176" y="1108"/>
                    <a:pt x="4849" y="1268"/>
                    <a:pt x="4596" y="1477"/>
                  </a:cubicBezTo>
                  <a:cubicBezTo>
                    <a:pt x="4497" y="1565"/>
                    <a:pt x="4409" y="1654"/>
                    <a:pt x="4321" y="1752"/>
                  </a:cubicBezTo>
                  <a:cubicBezTo>
                    <a:pt x="4370" y="1212"/>
                    <a:pt x="4331" y="652"/>
                    <a:pt x="4006" y="289"/>
                  </a:cubicBezTo>
                  <a:cubicBezTo>
                    <a:pt x="3826" y="83"/>
                    <a:pt x="3560" y="0"/>
                    <a:pt x="3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3" name="Google Shape;4173;p21"/>
            <p:cNvSpPr/>
            <p:nvPr/>
          </p:nvSpPr>
          <p:spPr>
            <a:xfrm>
              <a:off x="3786185" y="8522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4161" y="281"/>
                  </a:moveTo>
                  <a:cubicBezTo>
                    <a:pt x="4253" y="281"/>
                    <a:pt x="4355" y="316"/>
                    <a:pt x="4468" y="398"/>
                  </a:cubicBezTo>
                  <a:cubicBezTo>
                    <a:pt x="5156" y="879"/>
                    <a:pt x="4213" y="2195"/>
                    <a:pt x="3869" y="2637"/>
                  </a:cubicBezTo>
                  <a:cubicBezTo>
                    <a:pt x="3770" y="2759"/>
                    <a:pt x="3875" y="2819"/>
                    <a:pt x="3999" y="2819"/>
                  </a:cubicBezTo>
                  <a:cubicBezTo>
                    <a:pt x="4085" y="2819"/>
                    <a:pt x="4179" y="2791"/>
                    <a:pt x="4223" y="2735"/>
                  </a:cubicBezTo>
                  <a:cubicBezTo>
                    <a:pt x="4449" y="2450"/>
                    <a:pt x="4714" y="2185"/>
                    <a:pt x="5018" y="1989"/>
                  </a:cubicBezTo>
                  <a:cubicBezTo>
                    <a:pt x="5174" y="1892"/>
                    <a:pt x="5353" y="1801"/>
                    <a:pt x="5538" y="1801"/>
                  </a:cubicBezTo>
                  <a:cubicBezTo>
                    <a:pt x="5596" y="1801"/>
                    <a:pt x="5656" y="1810"/>
                    <a:pt x="5715" y="1831"/>
                  </a:cubicBezTo>
                  <a:cubicBezTo>
                    <a:pt x="5931" y="1910"/>
                    <a:pt x="6216" y="2234"/>
                    <a:pt x="6206" y="2479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08"/>
                    <a:pt x="4517" y="3147"/>
                    <a:pt x="4193" y="3167"/>
                  </a:cubicBezTo>
                  <a:cubicBezTo>
                    <a:pt x="3975" y="3186"/>
                    <a:pt x="3858" y="3453"/>
                    <a:pt x="4116" y="3453"/>
                  </a:cubicBezTo>
                  <a:cubicBezTo>
                    <a:pt x="4125" y="3453"/>
                    <a:pt x="4135" y="3452"/>
                    <a:pt x="4144" y="3452"/>
                  </a:cubicBezTo>
                  <a:cubicBezTo>
                    <a:pt x="4306" y="3441"/>
                    <a:pt x="4492" y="3430"/>
                    <a:pt x="4686" y="3430"/>
                  </a:cubicBezTo>
                  <a:cubicBezTo>
                    <a:pt x="5184" y="3430"/>
                    <a:pt x="5734" y="3498"/>
                    <a:pt x="6059" y="3795"/>
                  </a:cubicBezTo>
                  <a:cubicBezTo>
                    <a:pt x="6334" y="4031"/>
                    <a:pt x="6265" y="4659"/>
                    <a:pt x="5892" y="4777"/>
                  </a:cubicBezTo>
                  <a:cubicBezTo>
                    <a:pt x="5841" y="4794"/>
                    <a:pt x="5788" y="4801"/>
                    <a:pt x="5733" y="4801"/>
                  </a:cubicBezTo>
                  <a:cubicBezTo>
                    <a:pt x="5363" y="4801"/>
                    <a:pt x="4922" y="4466"/>
                    <a:pt x="4675" y="4286"/>
                  </a:cubicBezTo>
                  <a:cubicBezTo>
                    <a:pt x="4390" y="4080"/>
                    <a:pt x="4115" y="3854"/>
                    <a:pt x="3860" y="3609"/>
                  </a:cubicBezTo>
                  <a:cubicBezTo>
                    <a:pt x="3828" y="3575"/>
                    <a:pt x="3776" y="3560"/>
                    <a:pt x="3719" y="3560"/>
                  </a:cubicBezTo>
                  <a:cubicBezTo>
                    <a:pt x="3561" y="3560"/>
                    <a:pt x="3366" y="3670"/>
                    <a:pt x="3467" y="3785"/>
                  </a:cubicBezTo>
                  <a:cubicBezTo>
                    <a:pt x="3644" y="3992"/>
                    <a:pt x="3801" y="4217"/>
                    <a:pt x="3938" y="4453"/>
                  </a:cubicBezTo>
                  <a:cubicBezTo>
                    <a:pt x="4115" y="4748"/>
                    <a:pt x="4390" y="5278"/>
                    <a:pt x="4164" y="5612"/>
                  </a:cubicBezTo>
                  <a:cubicBezTo>
                    <a:pt x="4051" y="5768"/>
                    <a:pt x="3872" y="5838"/>
                    <a:pt x="3689" y="5838"/>
                  </a:cubicBezTo>
                  <a:cubicBezTo>
                    <a:pt x="3457" y="5838"/>
                    <a:pt x="3219" y="5725"/>
                    <a:pt x="3104" y="5533"/>
                  </a:cubicBezTo>
                  <a:cubicBezTo>
                    <a:pt x="2907" y="5199"/>
                    <a:pt x="2907" y="4757"/>
                    <a:pt x="2927" y="4384"/>
                  </a:cubicBezTo>
                  <a:cubicBezTo>
                    <a:pt x="2946" y="4119"/>
                    <a:pt x="2986" y="3835"/>
                    <a:pt x="3045" y="3569"/>
                  </a:cubicBezTo>
                  <a:cubicBezTo>
                    <a:pt x="3065" y="3487"/>
                    <a:pt x="3005" y="3457"/>
                    <a:pt x="2924" y="3457"/>
                  </a:cubicBezTo>
                  <a:cubicBezTo>
                    <a:pt x="2811" y="3457"/>
                    <a:pt x="2657" y="3516"/>
                    <a:pt x="2622" y="3579"/>
                  </a:cubicBezTo>
                  <a:cubicBezTo>
                    <a:pt x="2436" y="3903"/>
                    <a:pt x="2210" y="4217"/>
                    <a:pt x="1925" y="4463"/>
                  </a:cubicBezTo>
                  <a:cubicBezTo>
                    <a:pt x="1782" y="4590"/>
                    <a:pt x="1608" y="4723"/>
                    <a:pt x="1411" y="4723"/>
                  </a:cubicBezTo>
                  <a:cubicBezTo>
                    <a:pt x="1364" y="4723"/>
                    <a:pt x="1316" y="4716"/>
                    <a:pt x="1267" y="4699"/>
                  </a:cubicBezTo>
                  <a:cubicBezTo>
                    <a:pt x="1032" y="4620"/>
                    <a:pt x="776" y="4306"/>
                    <a:pt x="737" y="4051"/>
                  </a:cubicBezTo>
                  <a:cubicBezTo>
                    <a:pt x="649" y="3383"/>
                    <a:pt x="2033" y="3255"/>
                    <a:pt x="2485" y="3226"/>
                  </a:cubicBezTo>
                  <a:cubicBezTo>
                    <a:pt x="2703" y="3197"/>
                    <a:pt x="2820" y="2940"/>
                    <a:pt x="2563" y="2940"/>
                  </a:cubicBezTo>
                  <a:cubicBezTo>
                    <a:pt x="2554" y="2940"/>
                    <a:pt x="2544" y="2940"/>
                    <a:pt x="2534" y="2941"/>
                  </a:cubicBezTo>
                  <a:cubicBezTo>
                    <a:pt x="2426" y="2951"/>
                    <a:pt x="2318" y="2961"/>
                    <a:pt x="2210" y="2970"/>
                  </a:cubicBezTo>
                  <a:cubicBezTo>
                    <a:pt x="2096" y="2979"/>
                    <a:pt x="1971" y="2985"/>
                    <a:pt x="1841" y="2985"/>
                  </a:cubicBezTo>
                  <a:cubicBezTo>
                    <a:pt x="1257" y="2985"/>
                    <a:pt x="596" y="2863"/>
                    <a:pt x="580" y="2332"/>
                  </a:cubicBezTo>
                  <a:cubicBezTo>
                    <a:pt x="570" y="2136"/>
                    <a:pt x="659" y="1812"/>
                    <a:pt x="875" y="1782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3" y="1777"/>
                    <a:pt x="1392" y="1939"/>
                    <a:pt x="1552" y="202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4"/>
                    <a:pt x="2486" y="2756"/>
                    <a:pt x="2539" y="2756"/>
                  </a:cubicBezTo>
                  <a:cubicBezTo>
                    <a:pt x="2649" y="2756"/>
                    <a:pt x="2779" y="2703"/>
                    <a:pt x="2819" y="2637"/>
                  </a:cubicBezTo>
                  <a:cubicBezTo>
                    <a:pt x="2838" y="2597"/>
                    <a:pt x="2838" y="2568"/>
                    <a:pt x="2809" y="2529"/>
                  </a:cubicBezTo>
                  <a:cubicBezTo>
                    <a:pt x="2603" y="2332"/>
                    <a:pt x="2416" y="2116"/>
                    <a:pt x="2249" y="1881"/>
                  </a:cubicBezTo>
                  <a:cubicBezTo>
                    <a:pt x="2092" y="1665"/>
                    <a:pt x="1660" y="1075"/>
                    <a:pt x="1955" y="820"/>
                  </a:cubicBezTo>
                  <a:cubicBezTo>
                    <a:pt x="2040" y="745"/>
                    <a:pt x="2179" y="713"/>
                    <a:pt x="2318" y="713"/>
                  </a:cubicBezTo>
                  <a:cubicBezTo>
                    <a:pt x="2451" y="713"/>
                    <a:pt x="2585" y="743"/>
                    <a:pt x="2671" y="791"/>
                  </a:cubicBezTo>
                  <a:cubicBezTo>
                    <a:pt x="2848" y="889"/>
                    <a:pt x="2937" y="1066"/>
                    <a:pt x="2986" y="1252"/>
                  </a:cubicBezTo>
                  <a:cubicBezTo>
                    <a:pt x="3015" y="1380"/>
                    <a:pt x="3025" y="1498"/>
                    <a:pt x="3025" y="1625"/>
                  </a:cubicBezTo>
                  <a:cubicBezTo>
                    <a:pt x="3005" y="1763"/>
                    <a:pt x="2986" y="1890"/>
                    <a:pt x="2986" y="2028"/>
                  </a:cubicBezTo>
                  <a:cubicBezTo>
                    <a:pt x="2982" y="2114"/>
                    <a:pt x="3049" y="2148"/>
                    <a:pt x="3132" y="2148"/>
                  </a:cubicBezTo>
                  <a:cubicBezTo>
                    <a:pt x="3248" y="2148"/>
                    <a:pt x="3395" y="2080"/>
                    <a:pt x="3418" y="1989"/>
                  </a:cubicBezTo>
                  <a:cubicBezTo>
                    <a:pt x="3447" y="1851"/>
                    <a:pt x="3457" y="1704"/>
                    <a:pt x="3457" y="1557"/>
                  </a:cubicBezTo>
                  <a:cubicBezTo>
                    <a:pt x="3537" y="1017"/>
                    <a:pt x="3743" y="281"/>
                    <a:pt x="4161" y="281"/>
                  </a:cubicBezTo>
                  <a:close/>
                  <a:moveTo>
                    <a:pt x="4242" y="0"/>
                  </a:moveTo>
                  <a:cubicBezTo>
                    <a:pt x="4165" y="0"/>
                    <a:pt x="4089" y="8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56" y="496"/>
                    <a:pt x="2711" y="457"/>
                  </a:cubicBezTo>
                  <a:cubicBezTo>
                    <a:pt x="2626" y="442"/>
                    <a:pt x="2530" y="433"/>
                    <a:pt x="2429" y="433"/>
                  </a:cubicBezTo>
                  <a:cubicBezTo>
                    <a:pt x="2066" y="433"/>
                    <a:pt x="1645" y="544"/>
                    <a:pt x="1483" y="859"/>
                  </a:cubicBezTo>
                  <a:cubicBezTo>
                    <a:pt x="1366" y="1105"/>
                    <a:pt x="1444" y="1370"/>
                    <a:pt x="1572" y="1615"/>
                  </a:cubicBezTo>
                  <a:cubicBezTo>
                    <a:pt x="1391" y="1534"/>
                    <a:pt x="1203" y="1487"/>
                    <a:pt x="1019" y="1487"/>
                  </a:cubicBezTo>
                  <a:cubicBezTo>
                    <a:pt x="893" y="1487"/>
                    <a:pt x="768" y="1509"/>
                    <a:pt x="649" y="1557"/>
                  </a:cubicBezTo>
                  <a:cubicBezTo>
                    <a:pt x="236" y="1733"/>
                    <a:pt x="1" y="2322"/>
                    <a:pt x="227" y="2725"/>
                  </a:cubicBezTo>
                  <a:cubicBezTo>
                    <a:pt x="403" y="3029"/>
                    <a:pt x="796" y="3147"/>
                    <a:pt x="1140" y="3206"/>
                  </a:cubicBezTo>
                  <a:cubicBezTo>
                    <a:pt x="865" y="3314"/>
                    <a:pt x="609" y="3471"/>
                    <a:pt x="433" y="3687"/>
                  </a:cubicBezTo>
                  <a:cubicBezTo>
                    <a:pt x="128" y="4090"/>
                    <a:pt x="423" y="4591"/>
                    <a:pt x="786" y="4846"/>
                  </a:cubicBezTo>
                  <a:cubicBezTo>
                    <a:pt x="952" y="4962"/>
                    <a:pt x="1130" y="5011"/>
                    <a:pt x="1308" y="5011"/>
                  </a:cubicBezTo>
                  <a:cubicBezTo>
                    <a:pt x="1628" y="5011"/>
                    <a:pt x="1948" y="4854"/>
                    <a:pt x="2200" y="4640"/>
                  </a:cubicBezTo>
                  <a:cubicBezTo>
                    <a:pt x="2298" y="4561"/>
                    <a:pt x="2397" y="4463"/>
                    <a:pt x="2485" y="4375"/>
                  </a:cubicBezTo>
                  <a:lnTo>
                    <a:pt x="2485" y="4375"/>
                  </a:lnTo>
                  <a:cubicBezTo>
                    <a:pt x="2426" y="4905"/>
                    <a:pt x="2475" y="5474"/>
                    <a:pt x="2789" y="5828"/>
                  </a:cubicBezTo>
                  <a:cubicBezTo>
                    <a:pt x="2976" y="6035"/>
                    <a:pt x="3244" y="6120"/>
                    <a:pt x="3519" y="6120"/>
                  </a:cubicBezTo>
                  <a:cubicBezTo>
                    <a:pt x="3778" y="6120"/>
                    <a:pt x="4043" y="6045"/>
                    <a:pt x="4252" y="5926"/>
                  </a:cubicBezTo>
                  <a:cubicBezTo>
                    <a:pt x="4733" y="5661"/>
                    <a:pt x="4743" y="5160"/>
                    <a:pt x="4557" y="4699"/>
                  </a:cubicBezTo>
                  <a:cubicBezTo>
                    <a:pt x="4547" y="4689"/>
                    <a:pt x="4547" y="4669"/>
                    <a:pt x="4537" y="4659"/>
                  </a:cubicBezTo>
                  <a:lnTo>
                    <a:pt x="4537" y="4659"/>
                  </a:lnTo>
                  <a:cubicBezTo>
                    <a:pt x="4871" y="4879"/>
                    <a:pt x="5273" y="5079"/>
                    <a:pt x="5674" y="5079"/>
                  </a:cubicBezTo>
                  <a:cubicBezTo>
                    <a:pt x="5757" y="5079"/>
                    <a:pt x="5840" y="5070"/>
                    <a:pt x="5922" y="5052"/>
                  </a:cubicBezTo>
                  <a:cubicBezTo>
                    <a:pt x="6393" y="4944"/>
                    <a:pt x="6795" y="4384"/>
                    <a:pt x="6638" y="3893"/>
                  </a:cubicBezTo>
                  <a:cubicBezTo>
                    <a:pt x="6501" y="3452"/>
                    <a:pt x="5971" y="3304"/>
                    <a:pt x="5558" y="3236"/>
                  </a:cubicBezTo>
                  <a:cubicBezTo>
                    <a:pt x="5872" y="3157"/>
                    <a:pt x="6187" y="3039"/>
                    <a:pt x="6422" y="2823"/>
                  </a:cubicBezTo>
                  <a:cubicBezTo>
                    <a:pt x="6805" y="2479"/>
                    <a:pt x="6599" y="2008"/>
                    <a:pt x="6236" y="1714"/>
                  </a:cubicBezTo>
                  <a:cubicBezTo>
                    <a:pt x="6061" y="1572"/>
                    <a:pt x="5862" y="1515"/>
                    <a:pt x="5658" y="1515"/>
                  </a:cubicBezTo>
                  <a:cubicBezTo>
                    <a:pt x="5381" y="1515"/>
                    <a:pt x="5095" y="1621"/>
                    <a:pt x="4851" y="1763"/>
                  </a:cubicBezTo>
                  <a:cubicBezTo>
                    <a:pt x="5028" y="1399"/>
                    <a:pt x="5205" y="967"/>
                    <a:pt x="5107" y="575"/>
                  </a:cubicBezTo>
                  <a:cubicBezTo>
                    <a:pt x="5009" y="199"/>
                    <a:pt x="4619" y="0"/>
                    <a:pt x="4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4" name="Google Shape;4174;p21"/>
            <p:cNvSpPr/>
            <p:nvPr/>
          </p:nvSpPr>
          <p:spPr>
            <a:xfrm>
              <a:off x="4126098" y="-24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22" y="281"/>
                  </a:moveTo>
                  <a:cubicBezTo>
                    <a:pt x="3353" y="281"/>
                    <a:pt x="3588" y="393"/>
                    <a:pt x="3702" y="584"/>
                  </a:cubicBezTo>
                  <a:cubicBezTo>
                    <a:pt x="3899" y="917"/>
                    <a:pt x="3899" y="1359"/>
                    <a:pt x="3879" y="1732"/>
                  </a:cubicBezTo>
                  <a:cubicBezTo>
                    <a:pt x="3860" y="2007"/>
                    <a:pt x="3820" y="2282"/>
                    <a:pt x="3761" y="2547"/>
                  </a:cubicBezTo>
                  <a:cubicBezTo>
                    <a:pt x="3741" y="2629"/>
                    <a:pt x="3801" y="2660"/>
                    <a:pt x="3882" y="2660"/>
                  </a:cubicBezTo>
                  <a:cubicBezTo>
                    <a:pt x="3995" y="2660"/>
                    <a:pt x="4149" y="2600"/>
                    <a:pt x="4184" y="2537"/>
                  </a:cubicBezTo>
                  <a:cubicBezTo>
                    <a:pt x="4360" y="2213"/>
                    <a:pt x="4596" y="1899"/>
                    <a:pt x="4881" y="1654"/>
                  </a:cubicBezTo>
                  <a:cubicBezTo>
                    <a:pt x="5023" y="1527"/>
                    <a:pt x="5198" y="1394"/>
                    <a:pt x="5390" y="1394"/>
                  </a:cubicBezTo>
                  <a:cubicBezTo>
                    <a:pt x="5435" y="1394"/>
                    <a:pt x="5482" y="1401"/>
                    <a:pt x="5529" y="1418"/>
                  </a:cubicBezTo>
                  <a:cubicBezTo>
                    <a:pt x="5774" y="1506"/>
                    <a:pt x="6030" y="1811"/>
                    <a:pt x="6069" y="2066"/>
                  </a:cubicBezTo>
                  <a:cubicBezTo>
                    <a:pt x="6157" y="2734"/>
                    <a:pt x="4773" y="2862"/>
                    <a:pt x="4321" y="2891"/>
                  </a:cubicBezTo>
                  <a:cubicBezTo>
                    <a:pt x="4106" y="2919"/>
                    <a:pt x="3989" y="3178"/>
                    <a:pt x="4232" y="3178"/>
                  </a:cubicBezTo>
                  <a:cubicBezTo>
                    <a:pt x="4244" y="3178"/>
                    <a:pt x="4257" y="3177"/>
                    <a:pt x="4272" y="3176"/>
                  </a:cubicBezTo>
                  <a:cubicBezTo>
                    <a:pt x="4380" y="3176"/>
                    <a:pt x="4488" y="3156"/>
                    <a:pt x="4596" y="3146"/>
                  </a:cubicBezTo>
                  <a:cubicBezTo>
                    <a:pt x="4703" y="3140"/>
                    <a:pt x="4820" y="3135"/>
                    <a:pt x="4941" y="3135"/>
                  </a:cubicBezTo>
                  <a:cubicBezTo>
                    <a:pt x="5530" y="3135"/>
                    <a:pt x="6210" y="3247"/>
                    <a:pt x="6226" y="3784"/>
                  </a:cubicBezTo>
                  <a:cubicBezTo>
                    <a:pt x="6226" y="3981"/>
                    <a:pt x="6147" y="4305"/>
                    <a:pt x="5931" y="4344"/>
                  </a:cubicBezTo>
                  <a:cubicBezTo>
                    <a:pt x="5916" y="4346"/>
                    <a:pt x="5900" y="4347"/>
                    <a:pt x="5884" y="4347"/>
                  </a:cubicBezTo>
                  <a:cubicBezTo>
                    <a:pt x="5675" y="4347"/>
                    <a:pt x="5418" y="4180"/>
                    <a:pt x="5254" y="4089"/>
                  </a:cubicBezTo>
                  <a:cubicBezTo>
                    <a:pt x="4949" y="3892"/>
                    <a:pt x="4655" y="3667"/>
                    <a:pt x="4400" y="3411"/>
                  </a:cubicBezTo>
                  <a:cubicBezTo>
                    <a:pt x="4366" y="3378"/>
                    <a:pt x="4315" y="3364"/>
                    <a:pt x="4260" y="3364"/>
                  </a:cubicBezTo>
                  <a:cubicBezTo>
                    <a:pt x="4151" y="3364"/>
                    <a:pt x="4026" y="3418"/>
                    <a:pt x="3987" y="3490"/>
                  </a:cubicBezTo>
                  <a:cubicBezTo>
                    <a:pt x="3968" y="3519"/>
                    <a:pt x="3968" y="3559"/>
                    <a:pt x="3997" y="3588"/>
                  </a:cubicBezTo>
                  <a:cubicBezTo>
                    <a:pt x="4203" y="3784"/>
                    <a:pt x="4390" y="4010"/>
                    <a:pt x="4557" y="4236"/>
                  </a:cubicBezTo>
                  <a:cubicBezTo>
                    <a:pt x="4714" y="4452"/>
                    <a:pt x="5146" y="5041"/>
                    <a:pt x="4851" y="5306"/>
                  </a:cubicBezTo>
                  <a:cubicBezTo>
                    <a:pt x="4768" y="5375"/>
                    <a:pt x="4633" y="5405"/>
                    <a:pt x="4497" y="5405"/>
                  </a:cubicBezTo>
                  <a:cubicBezTo>
                    <a:pt x="4360" y="5405"/>
                    <a:pt x="4223" y="5375"/>
                    <a:pt x="4134" y="5326"/>
                  </a:cubicBezTo>
                  <a:cubicBezTo>
                    <a:pt x="3958" y="5228"/>
                    <a:pt x="3869" y="5051"/>
                    <a:pt x="3820" y="4865"/>
                  </a:cubicBezTo>
                  <a:cubicBezTo>
                    <a:pt x="3791" y="4747"/>
                    <a:pt x="3781" y="4619"/>
                    <a:pt x="3781" y="4491"/>
                  </a:cubicBezTo>
                  <a:cubicBezTo>
                    <a:pt x="3801" y="4354"/>
                    <a:pt x="3820" y="4226"/>
                    <a:pt x="3820" y="4089"/>
                  </a:cubicBezTo>
                  <a:cubicBezTo>
                    <a:pt x="3824" y="4004"/>
                    <a:pt x="3758" y="3969"/>
                    <a:pt x="3676" y="3969"/>
                  </a:cubicBezTo>
                  <a:cubicBezTo>
                    <a:pt x="3560" y="3969"/>
                    <a:pt x="3411" y="4040"/>
                    <a:pt x="3388" y="4138"/>
                  </a:cubicBezTo>
                  <a:cubicBezTo>
                    <a:pt x="3359" y="4266"/>
                    <a:pt x="3339" y="4413"/>
                    <a:pt x="3339" y="4560"/>
                  </a:cubicBezTo>
                  <a:cubicBezTo>
                    <a:pt x="3259" y="5099"/>
                    <a:pt x="3060" y="5836"/>
                    <a:pt x="2639" y="5836"/>
                  </a:cubicBezTo>
                  <a:cubicBezTo>
                    <a:pt x="2546" y="5836"/>
                    <a:pt x="2443" y="5800"/>
                    <a:pt x="2328" y="5719"/>
                  </a:cubicBezTo>
                  <a:cubicBezTo>
                    <a:pt x="1650" y="5238"/>
                    <a:pt x="2583" y="3932"/>
                    <a:pt x="2937" y="3480"/>
                  </a:cubicBezTo>
                  <a:cubicBezTo>
                    <a:pt x="3036" y="3358"/>
                    <a:pt x="2931" y="3298"/>
                    <a:pt x="2807" y="3298"/>
                  </a:cubicBezTo>
                  <a:cubicBezTo>
                    <a:pt x="2721" y="3298"/>
                    <a:pt x="2627" y="3326"/>
                    <a:pt x="2583" y="3382"/>
                  </a:cubicBezTo>
                  <a:cubicBezTo>
                    <a:pt x="2357" y="3667"/>
                    <a:pt x="2092" y="3932"/>
                    <a:pt x="1788" y="4128"/>
                  </a:cubicBezTo>
                  <a:cubicBezTo>
                    <a:pt x="1632" y="4225"/>
                    <a:pt x="1453" y="4316"/>
                    <a:pt x="1268" y="4316"/>
                  </a:cubicBezTo>
                  <a:cubicBezTo>
                    <a:pt x="1210" y="4316"/>
                    <a:pt x="1150" y="4307"/>
                    <a:pt x="1091" y="4285"/>
                  </a:cubicBezTo>
                  <a:cubicBezTo>
                    <a:pt x="875" y="4207"/>
                    <a:pt x="590" y="3892"/>
                    <a:pt x="600" y="3637"/>
                  </a:cubicBezTo>
                  <a:cubicBezTo>
                    <a:pt x="619" y="3235"/>
                    <a:pt x="1366" y="3127"/>
                    <a:pt x="1660" y="3068"/>
                  </a:cubicBezTo>
                  <a:cubicBezTo>
                    <a:pt x="1974" y="3009"/>
                    <a:pt x="2289" y="2970"/>
                    <a:pt x="2613" y="2950"/>
                  </a:cubicBezTo>
                  <a:cubicBezTo>
                    <a:pt x="2831" y="2931"/>
                    <a:pt x="2948" y="2664"/>
                    <a:pt x="2681" y="2664"/>
                  </a:cubicBezTo>
                  <a:cubicBezTo>
                    <a:pt x="2672" y="2664"/>
                    <a:pt x="2662" y="2664"/>
                    <a:pt x="2652" y="2665"/>
                  </a:cubicBezTo>
                  <a:cubicBezTo>
                    <a:pt x="2491" y="2676"/>
                    <a:pt x="2305" y="2687"/>
                    <a:pt x="2111" y="2687"/>
                  </a:cubicBezTo>
                  <a:cubicBezTo>
                    <a:pt x="1617" y="2687"/>
                    <a:pt x="1071" y="2620"/>
                    <a:pt x="747" y="2331"/>
                  </a:cubicBezTo>
                  <a:cubicBezTo>
                    <a:pt x="472" y="2086"/>
                    <a:pt x="541" y="1457"/>
                    <a:pt x="914" y="1340"/>
                  </a:cubicBezTo>
                  <a:cubicBezTo>
                    <a:pt x="962" y="1325"/>
                    <a:pt x="1013" y="1318"/>
                    <a:pt x="1066" y="1318"/>
                  </a:cubicBezTo>
                  <a:cubicBezTo>
                    <a:pt x="1436" y="1318"/>
                    <a:pt x="1882" y="1650"/>
                    <a:pt x="2131" y="1831"/>
                  </a:cubicBezTo>
                  <a:cubicBezTo>
                    <a:pt x="2416" y="2037"/>
                    <a:pt x="2691" y="2263"/>
                    <a:pt x="2946" y="2518"/>
                  </a:cubicBezTo>
                  <a:cubicBezTo>
                    <a:pt x="2976" y="2548"/>
                    <a:pt x="3025" y="2560"/>
                    <a:pt x="3079" y="2560"/>
                  </a:cubicBezTo>
                  <a:cubicBezTo>
                    <a:pt x="3238" y="2560"/>
                    <a:pt x="3442" y="2449"/>
                    <a:pt x="3339" y="2331"/>
                  </a:cubicBezTo>
                  <a:cubicBezTo>
                    <a:pt x="3162" y="2125"/>
                    <a:pt x="3005" y="1899"/>
                    <a:pt x="2868" y="1664"/>
                  </a:cubicBezTo>
                  <a:cubicBezTo>
                    <a:pt x="2691" y="1369"/>
                    <a:pt x="2406" y="849"/>
                    <a:pt x="2642" y="515"/>
                  </a:cubicBezTo>
                  <a:cubicBezTo>
                    <a:pt x="2756" y="353"/>
                    <a:pt x="2937" y="281"/>
                    <a:pt x="3122" y="281"/>
                  </a:cubicBezTo>
                  <a:close/>
                  <a:moveTo>
                    <a:pt x="3289" y="0"/>
                  </a:moveTo>
                  <a:cubicBezTo>
                    <a:pt x="3027" y="0"/>
                    <a:pt x="2760" y="76"/>
                    <a:pt x="2554" y="191"/>
                  </a:cubicBezTo>
                  <a:cubicBezTo>
                    <a:pt x="2073" y="456"/>
                    <a:pt x="2063" y="957"/>
                    <a:pt x="2249" y="1418"/>
                  </a:cubicBezTo>
                  <a:cubicBezTo>
                    <a:pt x="2259" y="1438"/>
                    <a:pt x="2259" y="1448"/>
                    <a:pt x="2269" y="1457"/>
                  </a:cubicBezTo>
                  <a:cubicBezTo>
                    <a:pt x="1927" y="1237"/>
                    <a:pt x="1531" y="1038"/>
                    <a:pt x="1131" y="1038"/>
                  </a:cubicBezTo>
                  <a:cubicBezTo>
                    <a:pt x="1049" y="1038"/>
                    <a:pt x="966" y="1046"/>
                    <a:pt x="884" y="1065"/>
                  </a:cubicBezTo>
                  <a:cubicBezTo>
                    <a:pt x="413" y="1182"/>
                    <a:pt x="11" y="1732"/>
                    <a:pt x="168" y="2233"/>
                  </a:cubicBezTo>
                  <a:cubicBezTo>
                    <a:pt x="305" y="2665"/>
                    <a:pt x="835" y="2812"/>
                    <a:pt x="1248" y="2881"/>
                  </a:cubicBezTo>
                  <a:cubicBezTo>
                    <a:pt x="934" y="2970"/>
                    <a:pt x="619" y="3078"/>
                    <a:pt x="384" y="3294"/>
                  </a:cubicBezTo>
                  <a:cubicBezTo>
                    <a:pt x="1" y="3637"/>
                    <a:pt x="207" y="4118"/>
                    <a:pt x="570" y="4403"/>
                  </a:cubicBezTo>
                  <a:cubicBezTo>
                    <a:pt x="747" y="4546"/>
                    <a:pt x="948" y="4604"/>
                    <a:pt x="1154" y="4604"/>
                  </a:cubicBezTo>
                  <a:cubicBezTo>
                    <a:pt x="1430" y="4604"/>
                    <a:pt x="1713" y="4500"/>
                    <a:pt x="1955" y="4354"/>
                  </a:cubicBezTo>
                  <a:lnTo>
                    <a:pt x="1955" y="4354"/>
                  </a:lnTo>
                  <a:cubicBezTo>
                    <a:pt x="1768" y="4717"/>
                    <a:pt x="1601" y="5149"/>
                    <a:pt x="1699" y="5542"/>
                  </a:cubicBezTo>
                  <a:cubicBezTo>
                    <a:pt x="1798" y="5920"/>
                    <a:pt x="2192" y="6126"/>
                    <a:pt x="2565" y="6126"/>
                  </a:cubicBezTo>
                  <a:cubicBezTo>
                    <a:pt x="2638" y="6126"/>
                    <a:pt x="2710" y="6118"/>
                    <a:pt x="2779" y="6102"/>
                  </a:cubicBezTo>
                  <a:cubicBezTo>
                    <a:pt x="3182" y="6004"/>
                    <a:pt x="3418" y="5689"/>
                    <a:pt x="3565" y="5326"/>
                  </a:cubicBezTo>
                  <a:cubicBezTo>
                    <a:pt x="3683" y="5493"/>
                    <a:pt x="3850" y="5621"/>
                    <a:pt x="4095" y="5660"/>
                  </a:cubicBezTo>
                  <a:cubicBezTo>
                    <a:pt x="4180" y="5675"/>
                    <a:pt x="4276" y="5683"/>
                    <a:pt x="4377" y="5683"/>
                  </a:cubicBezTo>
                  <a:cubicBezTo>
                    <a:pt x="4740" y="5683"/>
                    <a:pt x="5161" y="5573"/>
                    <a:pt x="5323" y="5257"/>
                  </a:cubicBezTo>
                  <a:cubicBezTo>
                    <a:pt x="5440" y="5022"/>
                    <a:pt x="5352" y="4747"/>
                    <a:pt x="5234" y="4501"/>
                  </a:cubicBezTo>
                  <a:lnTo>
                    <a:pt x="5234" y="4501"/>
                  </a:lnTo>
                  <a:cubicBezTo>
                    <a:pt x="5416" y="4584"/>
                    <a:pt x="5602" y="4634"/>
                    <a:pt x="5787" y="4634"/>
                  </a:cubicBezTo>
                  <a:cubicBezTo>
                    <a:pt x="5911" y="4634"/>
                    <a:pt x="6035" y="4611"/>
                    <a:pt x="6157" y="4560"/>
                  </a:cubicBezTo>
                  <a:cubicBezTo>
                    <a:pt x="6570" y="4383"/>
                    <a:pt x="6805" y="3794"/>
                    <a:pt x="6579" y="3402"/>
                  </a:cubicBezTo>
                  <a:cubicBezTo>
                    <a:pt x="6403" y="3087"/>
                    <a:pt x="6010" y="2970"/>
                    <a:pt x="5656" y="2911"/>
                  </a:cubicBezTo>
                  <a:cubicBezTo>
                    <a:pt x="5941" y="2803"/>
                    <a:pt x="6196" y="2655"/>
                    <a:pt x="6363" y="2429"/>
                  </a:cubicBezTo>
                  <a:cubicBezTo>
                    <a:pt x="6678" y="2037"/>
                    <a:pt x="6383" y="1526"/>
                    <a:pt x="6020" y="1271"/>
                  </a:cubicBezTo>
                  <a:cubicBezTo>
                    <a:pt x="5856" y="1156"/>
                    <a:pt x="5680" y="1108"/>
                    <a:pt x="5503" y="1108"/>
                  </a:cubicBezTo>
                  <a:cubicBezTo>
                    <a:pt x="5181" y="1108"/>
                    <a:pt x="4856" y="1268"/>
                    <a:pt x="4596" y="1477"/>
                  </a:cubicBezTo>
                  <a:cubicBezTo>
                    <a:pt x="4508" y="1565"/>
                    <a:pt x="4409" y="1654"/>
                    <a:pt x="4321" y="1752"/>
                  </a:cubicBezTo>
                  <a:cubicBezTo>
                    <a:pt x="4370" y="1212"/>
                    <a:pt x="4331" y="652"/>
                    <a:pt x="4017" y="289"/>
                  </a:cubicBezTo>
                  <a:cubicBezTo>
                    <a:pt x="3831" y="83"/>
                    <a:pt x="3563" y="0"/>
                    <a:pt x="3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5" name="Google Shape;4175;p21"/>
            <p:cNvSpPr/>
            <p:nvPr/>
          </p:nvSpPr>
          <p:spPr>
            <a:xfrm>
              <a:off x="4465418" y="8522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4166" y="281"/>
                  </a:moveTo>
                  <a:cubicBezTo>
                    <a:pt x="4259" y="281"/>
                    <a:pt x="4362" y="316"/>
                    <a:pt x="4478" y="398"/>
                  </a:cubicBezTo>
                  <a:cubicBezTo>
                    <a:pt x="5155" y="879"/>
                    <a:pt x="4222" y="2195"/>
                    <a:pt x="3869" y="2637"/>
                  </a:cubicBezTo>
                  <a:cubicBezTo>
                    <a:pt x="3770" y="2759"/>
                    <a:pt x="3875" y="2819"/>
                    <a:pt x="3999" y="2819"/>
                  </a:cubicBezTo>
                  <a:cubicBezTo>
                    <a:pt x="4084" y="2819"/>
                    <a:pt x="4178" y="2791"/>
                    <a:pt x="4222" y="2735"/>
                  </a:cubicBezTo>
                  <a:cubicBezTo>
                    <a:pt x="4448" y="2450"/>
                    <a:pt x="4723" y="2185"/>
                    <a:pt x="5027" y="1989"/>
                  </a:cubicBezTo>
                  <a:cubicBezTo>
                    <a:pt x="5176" y="1892"/>
                    <a:pt x="5353" y="1801"/>
                    <a:pt x="5537" y="1801"/>
                  </a:cubicBezTo>
                  <a:cubicBezTo>
                    <a:pt x="5596" y="1801"/>
                    <a:pt x="5655" y="1810"/>
                    <a:pt x="5715" y="1831"/>
                  </a:cubicBezTo>
                  <a:cubicBezTo>
                    <a:pt x="5931" y="1910"/>
                    <a:pt x="6215" y="2234"/>
                    <a:pt x="6206" y="2479"/>
                  </a:cubicBezTo>
                  <a:cubicBezTo>
                    <a:pt x="6186" y="2882"/>
                    <a:pt x="5440" y="2990"/>
                    <a:pt x="5145" y="3049"/>
                  </a:cubicBezTo>
                  <a:cubicBezTo>
                    <a:pt x="4831" y="3108"/>
                    <a:pt x="4517" y="3147"/>
                    <a:pt x="4193" y="3167"/>
                  </a:cubicBezTo>
                  <a:cubicBezTo>
                    <a:pt x="3974" y="3186"/>
                    <a:pt x="3857" y="3453"/>
                    <a:pt x="4124" y="3453"/>
                  </a:cubicBezTo>
                  <a:cubicBezTo>
                    <a:pt x="4134" y="3453"/>
                    <a:pt x="4143" y="3452"/>
                    <a:pt x="4153" y="3452"/>
                  </a:cubicBezTo>
                  <a:cubicBezTo>
                    <a:pt x="4313" y="3441"/>
                    <a:pt x="4497" y="3430"/>
                    <a:pt x="4689" y="3430"/>
                  </a:cubicBezTo>
                  <a:cubicBezTo>
                    <a:pt x="5183" y="3430"/>
                    <a:pt x="5733" y="3498"/>
                    <a:pt x="6058" y="3795"/>
                  </a:cubicBezTo>
                  <a:cubicBezTo>
                    <a:pt x="6333" y="4031"/>
                    <a:pt x="6265" y="4659"/>
                    <a:pt x="5891" y="4777"/>
                  </a:cubicBezTo>
                  <a:cubicBezTo>
                    <a:pt x="5842" y="4794"/>
                    <a:pt x="5789" y="4801"/>
                    <a:pt x="5735" y="4801"/>
                  </a:cubicBezTo>
                  <a:cubicBezTo>
                    <a:pt x="5370" y="4801"/>
                    <a:pt x="4922" y="4466"/>
                    <a:pt x="4674" y="4286"/>
                  </a:cubicBezTo>
                  <a:cubicBezTo>
                    <a:pt x="4389" y="4080"/>
                    <a:pt x="4114" y="3854"/>
                    <a:pt x="3869" y="3609"/>
                  </a:cubicBezTo>
                  <a:cubicBezTo>
                    <a:pt x="3837" y="3575"/>
                    <a:pt x="3784" y="3560"/>
                    <a:pt x="3726" y="3560"/>
                  </a:cubicBezTo>
                  <a:cubicBezTo>
                    <a:pt x="3566" y="3560"/>
                    <a:pt x="3365" y="3670"/>
                    <a:pt x="3466" y="3785"/>
                  </a:cubicBezTo>
                  <a:cubicBezTo>
                    <a:pt x="3643" y="3992"/>
                    <a:pt x="3800" y="4217"/>
                    <a:pt x="3947" y="4453"/>
                  </a:cubicBezTo>
                  <a:cubicBezTo>
                    <a:pt x="4114" y="4748"/>
                    <a:pt x="4399" y="5278"/>
                    <a:pt x="4163" y="5612"/>
                  </a:cubicBezTo>
                  <a:cubicBezTo>
                    <a:pt x="4051" y="5768"/>
                    <a:pt x="3873" y="5838"/>
                    <a:pt x="3692" y="5838"/>
                  </a:cubicBezTo>
                  <a:cubicBezTo>
                    <a:pt x="3463" y="5838"/>
                    <a:pt x="3228" y="5725"/>
                    <a:pt x="3113" y="5533"/>
                  </a:cubicBezTo>
                  <a:cubicBezTo>
                    <a:pt x="2906" y="5199"/>
                    <a:pt x="2906" y="4757"/>
                    <a:pt x="2936" y="4384"/>
                  </a:cubicBezTo>
                  <a:cubicBezTo>
                    <a:pt x="2946" y="4119"/>
                    <a:pt x="2985" y="3835"/>
                    <a:pt x="3044" y="3569"/>
                  </a:cubicBezTo>
                  <a:cubicBezTo>
                    <a:pt x="3064" y="3487"/>
                    <a:pt x="3004" y="3457"/>
                    <a:pt x="2923" y="3457"/>
                  </a:cubicBezTo>
                  <a:cubicBezTo>
                    <a:pt x="2810" y="3457"/>
                    <a:pt x="2656" y="3516"/>
                    <a:pt x="2622" y="3579"/>
                  </a:cubicBezTo>
                  <a:cubicBezTo>
                    <a:pt x="2445" y="3903"/>
                    <a:pt x="2209" y="4217"/>
                    <a:pt x="1934" y="4463"/>
                  </a:cubicBezTo>
                  <a:cubicBezTo>
                    <a:pt x="1784" y="4590"/>
                    <a:pt x="1607" y="4723"/>
                    <a:pt x="1416" y="4723"/>
                  </a:cubicBezTo>
                  <a:cubicBezTo>
                    <a:pt x="1370" y="4723"/>
                    <a:pt x="1324" y="4716"/>
                    <a:pt x="1277" y="4699"/>
                  </a:cubicBezTo>
                  <a:cubicBezTo>
                    <a:pt x="1031" y="4620"/>
                    <a:pt x="776" y="4306"/>
                    <a:pt x="736" y="4051"/>
                  </a:cubicBezTo>
                  <a:cubicBezTo>
                    <a:pt x="648" y="3383"/>
                    <a:pt x="2042" y="3255"/>
                    <a:pt x="2484" y="3226"/>
                  </a:cubicBezTo>
                  <a:cubicBezTo>
                    <a:pt x="2702" y="3197"/>
                    <a:pt x="2829" y="2940"/>
                    <a:pt x="2563" y="2940"/>
                  </a:cubicBezTo>
                  <a:cubicBezTo>
                    <a:pt x="2554" y="2940"/>
                    <a:pt x="2544" y="2940"/>
                    <a:pt x="2533" y="2941"/>
                  </a:cubicBezTo>
                  <a:cubicBezTo>
                    <a:pt x="2435" y="2951"/>
                    <a:pt x="2317" y="2961"/>
                    <a:pt x="2209" y="2970"/>
                  </a:cubicBezTo>
                  <a:cubicBezTo>
                    <a:pt x="2095" y="2979"/>
                    <a:pt x="1970" y="2985"/>
                    <a:pt x="1841" y="2985"/>
                  </a:cubicBezTo>
                  <a:cubicBezTo>
                    <a:pt x="1257" y="2985"/>
                    <a:pt x="595" y="2863"/>
                    <a:pt x="579" y="2332"/>
                  </a:cubicBezTo>
                  <a:cubicBezTo>
                    <a:pt x="579" y="2136"/>
                    <a:pt x="658" y="181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51" y="2028"/>
                  </a:cubicBezTo>
                  <a:cubicBezTo>
                    <a:pt x="1866" y="2224"/>
                    <a:pt x="2150" y="2460"/>
                    <a:pt x="2406" y="2715"/>
                  </a:cubicBezTo>
                  <a:cubicBezTo>
                    <a:pt x="2438" y="2744"/>
                    <a:pt x="2486" y="2756"/>
                    <a:pt x="2539" y="2756"/>
                  </a:cubicBezTo>
                  <a:cubicBezTo>
                    <a:pt x="2649" y="2756"/>
                    <a:pt x="2778" y="2703"/>
                    <a:pt x="2818" y="2637"/>
                  </a:cubicBezTo>
                  <a:cubicBezTo>
                    <a:pt x="2838" y="2597"/>
                    <a:pt x="2838" y="2568"/>
                    <a:pt x="2808" y="2529"/>
                  </a:cubicBezTo>
                  <a:cubicBezTo>
                    <a:pt x="2602" y="2332"/>
                    <a:pt x="2416" y="2116"/>
                    <a:pt x="2258" y="1881"/>
                  </a:cubicBezTo>
                  <a:cubicBezTo>
                    <a:pt x="2092" y="1665"/>
                    <a:pt x="1659" y="1075"/>
                    <a:pt x="1954" y="820"/>
                  </a:cubicBezTo>
                  <a:cubicBezTo>
                    <a:pt x="2039" y="745"/>
                    <a:pt x="2178" y="713"/>
                    <a:pt x="2317" y="713"/>
                  </a:cubicBezTo>
                  <a:cubicBezTo>
                    <a:pt x="2450" y="713"/>
                    <a:pt x="2584" y="743"/>
                    <a:pt x="2671" y="791"/>
                  </a:cubicBezTo>
                  <a:cubicBezTo>
                    <a:pt x="2848" y="889"/>
                    <a:pt x="2946" y="1066"/>
                    <a:pt x="2985" y="1252"/>
                  </a:cubicBezTo>
                  <a:cubicBezTo>
                    <a:pt x="3014" y="1380"/>
                    <a:pt x="3024" y="1498"/>
                    <a:pt x="3024" y="1625"/>
                  </a:cubicBezTo>
                  <a:cubicBezTo>
                    <a:pt x="3005" y="1763"/>
                    <a:pt x="2985" y="1890"/>
                    <a:pt x="2985" y="2028"/>
                  </a:cubicBezTo>
                  <a:cubicBezTo>
                    <a:pt x="2981" y="2114"/>
                    <a:pt x="3050" y="2148"/>
                    <a:pt x="3134" y="2148"/>
                  </a:cubicBezTo>
                  <a:cubicBezTo>
                    <a:pt x="3252" y="2148"/>
                    <a:pt x="3400" y="2080"/>
                    <a:pt x="3417" y="1989"/>
                  </a:cubicBezTo>
                  <a:cubicBezTo>
                    <a:pt x="3447" y="1851"/>
                    <a:pt x="3466" y="1704"/>
                    <a:pt x="3466" y="1557"/>
                  </a:cubicBezTo>
                  <a:cubicBezTo>
                    <a:pt x="3547" y="1017"/>
                    <a:pt x="3746" y="281"/>
                    <a:pt x="4166" y="281"/>
                  </a:cubicBezTo>
                  <a:close/>
                  <a:moveTo>
                    <a:pt x="4247" y="0"/>
                  </a:moveTo>
                  <a:cubicBezTo>
                    <a:pt x="4172" y="0"/>
                    <a:pt x="4097" y="8"/>
                    <a:pt x="4026" y="25"/>
                  </a:cubicBezTo>
                  <a:cubicBezTo>
                    <a:pt x="3623" y="113"/>
                    <a:pt x="3397" y="437"/>
                    <a:pt x="3240" y="791"/>
                  </a:cubicBezTo>
                  <a:cubicBezTo>
                    <a:pt x="3122" y="624"/>
                    <a:pt x="2956" y="496"/>
                    <a:pt x="2710" y="457"/>
                  </a:cubicBezTo>
                  <a:cubicBezTo>
                    <a:pt x="2625" y="442"/>
                    <a:pt x="2529" y="433"/>
                    <a:pt x="2429" y="433"/>
                  </a:cubicBezTo>
                  <a:cubicBezTo>
                    <a:pt x="2065" y="433"/>
                    <a:pt x="1646" y="544"/>
                    <a:pt x="1493" y="859"/>
                  </a:cubicBezTo>
                  <a:cubicBezTo>
                    <a:pt x="1365" y="1105"/>
                    <a:pt x="1453" y="1370"/>
                    <a:pt x="1571" y="1615"/>
                  </a:cubicBezTo>
                  <a:cubicBezTo>
                    <a:pt x="1390" y="1534"/>
                    <a:pt x="1206" y="1487"/>
                    <a:pt x="1022" y="1487"/>
                  </a:cubicBezTo>
                  <a:cubicBezTo>
                    <a:pt x="897" y="1487"/>
                    <a:pt x="772" y="1509"/>
                    <a:pt x="648" y="1557"/>
                  </a:cubicBezTo>
                  <a:cubicBezTo>
                    <a:pt x="246" y="1733"/>
                    <a:pt x="0" y="2322"/>
                    <a:pt x="236" y="2725"/>
                  </a:cubicBezTo>
                  <a:cubicBezTo>
                    <a:pt x="412" y="3029"/>
                    <a:pt x="795" y="3147"/>
                    <a:pt x="1149" y="3206"/>
                  </a:cubicBezTo>
                  <a:cubicBezTo>
                    <a:pt x="864" y="3314"/>
                    <a:pt x="609" y="3471"/>
                    <a:pt x="442" y="3687"/>
                  </a:cubicBezTo>
                  <a:cubicBezTo>
                    <a:pt x="128" y="4090"/>
                    <a:pt x="422" y="4591"/>
                    <a:pt x="786" y="4846"/>
                  </a:cubicBezTo>
                  <a:cubicBezTo>
                    <a:pt x="951" y="4962"/>
                    <a:pt x="1131" y="5011"/>
                    <a:pt x="1311" y="5011"/>
                  </a:cubicBezTo>
                  <a:cubicBezTo>
                    <a:pt x="1633" y="5011"/>
                    <a:pt x="1957" y="4854"/>
                    <a:pt x="2209" y="4640"/>
                  </a:cubicBezTo>
                  <a:cubicBezTo>
                    <a:pt x="2308" y="4561"/>
                    <a:pt x="2396" y="4463"/>
                    <a:pt x="2484" y="4375"/>
                  </a:cubicBezTo>
                  <a:lnTo>
                    <a:pt x="2484" y="4375"/>
                  </a:lnTo>
                  <a:cubicBezTo>
                    <a:pt x="2435" y="4905"/>
                    <a:pt x="2474" y="5474"/>
                    <a:pt x="2798" y="5828"/>
                  </a:cubicBezTo>
                  <a:cubicBezTo>
                    <a:pt x="2981" y="6035"/>
                    <a:pt x="3249" y="6120"/>
                    <a:pt x="3525" y="6120"/>
                  </a:cubicBezTo>
                  <a:cubicBezTo>
                    <a:pt x="3785" y="6120"/>
                    <a:pt x="4052" y="6045"/>
                    <a:pt x="4261" y="5926"/>
                  </a:cubicBezTo>
                  <a:cubicBezTo>
                    <a:pt x="4733" y="5661"/>
                    <a:pt x="4743" y="5160"/>
                    <a:pt x="4556" y="4699"/>
                  </a:cubicBezTo>
                  <a:cubicBezTo>
                    <a:pt x="4556" y="4689"/>
                    <a:pt x="4546" y="4669"/>
                    <a:pt x="4536" y="4659"/>
                  </a:cubicBezTo>
                  <a:lnTo>
                    <a:pt x="4536" y="4659"/>
                  </a:lnTo>
                  <a:cubicBezTo>
                    <a:pt x="4879" y="4879"/>
                    <a:pt x="5275" y="5079"/>
                    <a:pt x="5674" y="5079"/>
                  </a:cubicBezTo>
                  <a:cubicBezTo>
                    <a:pt x="5757" y="5079"/>
                    <a:pt x="5839" y="5070"/>
                    <a:pt x="5921" y="5052"/>
                  </a:cubicBezTo>
                  <a:cubicBezTo>
                    <a:pt x="6402" y="4944"/>
                    <a:pt x="6805" y="4384"/>
                    <a:pt x="6638" y="3893"/>
                  </a:cubicBezTo>
                  <a:cubicBezTo>
                    <a:pt x="6500" y="3452"/>
                    <a:pt x="5970" y="3304"/>
                    <a:pt x="5558" y="3236"/>
                  </a:cubicBezTo>
                  <a:cubicBezTo>
                    <a:pt x="5872" y="3157"/>
                    <a:pt x="6186" y="3039"/>
                    <a:pt x="6422" y="2823"/>
                  </a:cubicBezTo>
                  <a:cubicBezTo>
                    <a:pt x="6805" y="2479"/>
                    <a:pt x="6598" y="2008"/>
                    <a:pt x="6235" y="1714"/>
                  </a:cubicBezTo>
                  <a:cubicBezTo>
                    <a:pt x="6061" y="1572"/>
                    <a:pt x="5861" y="1515"/>
                    <a:pt x="5658" y="1515"/>
                  </a:cubicBezTo>
                  <a:cubicBezTo>
                    <a:pt x="5380" y="1515"/>
                    <a:pt x="5094" y="1621"/>
                    <a:pt x="4851" y="1763"/>
                  </a:cubicBezTo>
                  <a:cubicBezTo>
                    <a:pt x="5037" y="1399"/>
                    <a:pt x="5204" y="967"/>
                    <a:pt x="5106" y="575"/>
                  </a:cubicBezTo>
                  <a:cubicBezTo>
                    <a:pt x="5016" y="199"/>
                    <a:pt x="4621" y="0"/>
                    <a:pt x="42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6" name="Google Shape;4176;p21"/>
            <p:cNvSpPr/>
            <p:nvPr/>
          </p:nvSpPr>
          <p:spPr>
            <a:xfrm>
              <a:off x="4805330" y="-24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27" y="285"/>
                  </a:moveTo>
                  <a:cubicBezTo>
                    <a:pt x="3354" y="285"/>
                    <a:pt x="3588" y="394"/>
                    <a:pt x="3702" y="584"/>
                  </a:cubicBezTo>
                  <a:cubicBezTo>
                    <a:pt x="3898" y="917"/>
                    <a:pt x="3898" y="1359"/>
                    <a:pt x="3879" y="1732"/>
                  </a:cubicBezTo>
                  <a:cubicBezTo>
                    <a:pt x="3859" y="2007"/>
                    <a:pt x="3829" y="2282"/>
                    <a:pt x="3761" y="2547"/>
                  </a:cubicBezTo>
                  <a:cubicBezTo>
                    <a:pt x="3740" y="2629"/>
                    <a:pt x="3800" y="2660"/>
                    <a:pt x="3881" y="2660"/>
                  </a:cubicBezTo>
                  <a:cubicBezTo>
                    <a:pt x="3994" y="2660"/>
                    <a:pt x="4149" y="2600"/>
                    <a:pt x="4183" y="2537"/>
                  </a:cubicBezTo>
                  <a:cubicBezTo>
                    <a:pt x="4369" y="2213"/>
                    <a:pt x="4595" y="1899"/>
                    <a:pt x="4880" y="1654"/>
                  </a:cubicBezTo>
                  <a:cubicBezTo>
                    <a:pt x="5023" y="1527"/>
                    <a:pt x="5198" y="1394"/>
                    <a:pt x="5394" y="1394"/>
                  </a:cubicBezTo>
                  <a:cubicBezTo>
                    <a:pt x="5441" y="1394"/>
                    <a:pt x="5489" y="1401"/>
                    <a:pt x="5538" y="1418"/>
                  </a:cubicBezTo>
                  <a:cubicBezTo>
                    <a:pt x="5774" y="1506"/>
                    <a:pt x="6039" y="1811"/>
                    <a:pt x="6068" y="2066"/>
                  </a:cubicBezTo>
                  <a:cubicBezTo>
                    <a:pt x="6157" y="2734"/>
                    <a:pt x="4772" y="2862"/>
                    <a:pt x="4320" y="2891"/>
                  </a:cubicBezTo>
                  <a:cubicBezTo>
                    <a:pt x="4106" y="2919"/>
                    <a:pt x="3989" y="3178"/>
                    <a:pt x="4239" y="3178"/>
                  </a:cubicBezTo>
                  <a:cubicBezTo>
                    <a:pt x="4252" y="3178"/>
                    <a:pt x="4266" y="3177"/>
                    <a:pt x="4281" y="3176"/>
                  </a:cubicBezTo>
                  <a:cubicBezTo>
                    <a:pt x="4379" y="3176"/>
                    <a:pt x="4487" y="3156"/>
                    <a:pt x="4605" y="3146"/>
                  </a:cubicBezTo>
                  <a:cubicBezTo>
                    <a:pt x="4710" y="3140"/>
                    <a:pt x="4826" y="3135"/>
                    <a:pt x="4946" y="3135"/>
                  </a:cubicBezTo>
                  <a:cubicBezTo>
                    <a:pt x="5530" y="3135"/>
                    <a:pt x="6209" y="3247"/>
                    <a:pt x="6225" y="3784"/>
                  </a:cubicBezTo>
                  <a:cubicBezTo>
                    <a:pt x="6235" y="3981"/>
                    <a:pt x="6147" y="4305"/>
                    <a:pt x="5931" y="4344"/>
                  </a:cubicBezTo>
                  <a:cubicBezTo>
                    <a:pt x="5915" y="4346"/>
                    <a:pt x="5899" y="4347"/>
                    <a:pt x="5883" y="4347"/>
                  </a:cubicBezTo>
                  <a:cubicBezTo>
                    <a:pt x="5674" y="4347"/>
                    <a:pt x="5418" y="4180"/>
                    <a:pt x="5263" y="4089"/>
                  </a:cubicBezTo>
                  <a:cubicBezTo>
                    <a:pt x="4949" y="3892"/>
                    <a:pt x="4654" y="3667"/>
                    <a:pt x="4399" y="3411"/>
                  </a:cubicBezTo>
                  <a:cubicBezTo>
                    <a:pt x="4369" y="3378"/>
                    <a:pt x="4320" y="3364"/>
                    <a:pt x="4266" y="3364"/>
                  </a:cubicBezTo>
                  <a:cubicBezTo>
                    <a:pt x="4159" y="3364"/>
                    <a:pt x="4032" y="3418"/>
                    <a:pt x="3987" y="3490"/>
                  </a:cubicBezTo>
                  <a:cubicBezTo>
                    <a:pt x="3967" y="3519"/>
                    <a:pt x="3967" y="3559"/>
                    <a:pt x="3996" y="3588"/>
                  </a:cubicBezTo>
                  <a:cubicBezTo>
                    <a:pt x="4203" y="3784"/>
                    <a:pt x="4389" y="4010"/>
                    <a:pt x="4556" y="4236"/>
                  </a:cubicBezTo>
                  <a:cubicBezTo>
                    <a:pt x="4713" y="4452"/>
                    <a:pt x="5145" y="5041"/>
                    <a:pt x="4851" y="5306"/>
                  </a:cubicBezTo>
                  <a:cubicBezTo>
                    <a:pt x="4767" y="5375"/>
                    <a:pt x="4635" y="5405"/>
                    <a:pt x="4500" y="5405"/>
                  </a:cubicBezTo>
                  <a:cubicBezTo>
                    <a:pt x="4365" y="5405"/>
                    <a:pt x="4227" y="5375"/>
                    <a:pt x="4134" y="5326"/>
                  </a:cubicBezTo>
                  <a:cubicBezTo>
                    <a:pt x="3957" y="5228"/>
                    <a:pt x="3869" y="5051"/>
                    <a:pt x="3820" y="4865"/>
                  </a:cubicBezTo>
                  <a:cubicBezTo>
                    <a:pt x="3790" y="4747"/>
                    <a:pt x="3780" y="4619"/>
                    <a:pt x="3780" y="4491"/>
                  </a:cubicBezTo>
                  <a:cubicBezTo>
                    <a:pt x="3800" y="4354"/>
                    <a:pt x="3820" y="4226"/>
                    <a:pt x="3829" y="4089"/>
                  </a:cubicBezTo>
                  <a:cubicBezTo>
                    <a:pt x="3833" y="4004"/>
                    <a:pt x="3766" y="3969"/>
                    <a:pt x="3682" y="3969"/>
                  </a:cubicBezTo>
                  <a:cubicBezTo>
                    <a:pt x="3563" y="3969"/>
                    <a:pt x="3411" y="4040"/>
                    <a:pt x="3388" y="4138"/>
                  </a:cubicBezTo>
                  <a:cubicBezTo>
                    <a:pt x="3358" y="4266"/>
                    <a:pt x="3348" y="4413"/>
                    <a:pt x="3348" y="4560"/>
                  </a:cubicBezTo>
                  <a:cubicBezTo>
                    <a:pt x="3268" y="5099"/>
                    <a:pt x="3069" y="5836"/>
                    <a:pt x="2648" y="5836"/>
                  </a:cubicBezTo>
                  <a:cubicBezTo>
                    <a:pt x="2556" y="5836"/>
                    <a:pt x="2452" y="5800"/>
                    <a:pt x="2337" y="5719"/>
                  </a:cubicBezTo>
                  <a:cubicBezTo>
                    <a:pt x="1650" y="5238"/>
                    <a:pt x="2592" y="3932"/>
                    <a:pt x="2936" y="3480"/>
                  </a:cubicBezTo>
                  <a:cubicBezTo>
                    <a:pt x="3035" y="3358"/>
                    <a:pt x="2930" y="3298"/>
                    <a:pt x="2806" y="3298"/>
                  </a:cubicBezTo>
                  <a:cubicBezTo>
                    <a:pt x="2721" y="3298"/>
                    <a:pt x="2626" y="3326"/>
                    <a:pt x="2582" y="3382"/>
                  </a:cubicBezTo>
                  <a:cubicBezTo>
                    <a:pt x="2357" y="3667"/>
                    <a:pt x="2091" y="3932"/>
                    <a:pt x="1787" y="4128"/>
                  </a:cubicBezTo>
                  <a:cubicBezTo>
                    <a:pt x="1631" y="4225"/>
                    <a:pt x="1452" y="4316"/>
                    <a:pt x="1268" y="4316"/>
                  </a:cubicBezTo>
                  <a:cubicBezTo>
                    <a:pt x="1209" y="4316"/>
                    <a:pt x="1149" y="4307"/>
                    <a:pt x="1090" y="4285"/>
                  </a:cubicBezTo>
                  <a:cubicBezTo>
                    <a:pt x="874" y="4207"/>
                    <a:pt x="589" y="3892"/>
                    <a:pt x="599" y="3637"/>
                  </a:cubicBezTo>
                  <a:cubicBezTo>
                    <a:pt x="619" y="3235"/>
                    <a:pt x="1375" y="3127"/>
                    <a:pt x="1659" y="3068"/>
                  </a:cubicBezTo>
                  <a:cubicBezTo>
                    <a:pt x="1974" y="3009"/>
                    <a:pt x="2298" y="2970"/>
                    <a:pt x="2612" y="2950"/>
                  </a:cubicBezTo>
                  <a:cubicBezTo>
                    <a:pt x="2830" y="2931"/>
                    <a:pt x="2948" y="2664"/>
                    <a:pt x="2689" y="2664"/>
                  </a:cubicBezTo>
                  <a:cubicBezTo>
                    <a:pt x="2680" y="2664"/>
                    <a:pt x="2671" y="2664"/>
                    <a:pt x="2661" y="2665"/>
                  </a:cubicBezTo>
                  <a:cubicBezTo>
                    <a:pt x="2497" y="2676"/>
                    <a:pt x="2310" y="2687"/>
                    <a:pt x="2115" y="2687"/>
                  </a:cubicBezTo>
                  <a:cubicBezTo>
                    <a:pt x="1621" y="2687"/>
                    <a:pt x="1077" y="2620"/>
                    <a:pt x="746" y="2331"/>
                  </a:cubicBezTo>
                  <a:cubicBezTo>
                    <a:pt x="471" y="2086"/>
                    <a:pt x="540" y="1457"/>
                    <a:pt x="923" y="1340"/>
                  </a:cubicBezTo>
                  <a:cubicBezTo>
                    <a:pt x="970" y="1325"/>
                    <a:pt x="1020" y="1318"/>
                    <a:pt x="1072" y="1318"/>
                  </a:cubicBezTo>
                  <a:cubicBezTo>
                    <a:pt x="1436" y="1318"/>
                    <a:pt x="1881" y="1650"/>
                    <a:pt x="2131" y="1831"/>
                  </a:cubicBezTo>
                  <a:cubicBezTo>
                    <a:pt x="2425" y="2037"/>
                    <a:pt x="2700" y="2263"/>
                    <a:pt x="2946" y="2518"/>
                  </a:cubicBezTo>
                  <a:cubicBezTo>
                    <a:pt x="2976" y="2548"/>
                    <a:pt x="3024" y="2560"/>
                    <a:pt x="3078" y="2560"/>
                  </a:cubicBezTo>
                  <a:cubicBezTo>
                    <a:pt x="3237" y="2560"/>
                    <a:pt x="3441" y="2449"/>
                    <a:pt x="3338" y="2331"/>
                  </a:cubicBezTo>
                  <a:cubicBezTo>
                    <a:pt x="3162" y="2125"/>
                    <a:pt x="3005" y="1899"/>
                    <a:pt x="2867" y="1664"/>
                  </a:cubicBezTo>
                  <a:cubicBezTo>
                    <a:pt x="2690" y="1369"/>
                    <a:pt x="2416" y="849"/>
                    <a:pt x="2651" y="515"/>
                  </a:cubicBezTo>
                  <a:cubicBezTo>
                    <a:pt x="2761" y="356"/>
                    <a:pt x="2942" y="285"/>
                    <a:pt x="3127" y="285"/>
                  </a:cubicBezTo>
                  <a:close/>
                  <a:moveTo>
                    <a:pt x="3292" y="0"/>
                  </a:moveTo>
                  <a:cubicBezTo>
                    <a:pt x="3031" y="0"/>
                    <a:pt x="2764" y="76"/>
                    <a:pt x="2553" y="191"/>
                  </a:cubicBezTo>
                  <a:cubicBezTo>
                    <a:pt x="2082" y="456"/>
                    <a:pt x="2062" y="957"/>
                    <a:pt x="2249" y="1418"/>
                  </a:cubicBezTo>
                  <a:cubicBezTo>
                    <a:pt x="2258" y="1438"/>
                    <a:pt x="2268" y="1448"/>
                    <a:pt x="2268" y="1457"/>
                  </a:cubicBezTo>
                  <a:cubicBezTo>
                    <a:pt x="1934" y="1237"/>
                    <a:pt x="1533" y="1038"/>
                    <a:pt x="1131" y="1038"/>
                  </a:cubicBezTo>
                  <a:cubicBezTo>
                    <a:pt x="1048" y="1038"/>
                    <a:pt x="966" y="1046"/>
                    <a:pt x="884" y="1065"/>
                  </a:cubicBezTo>
                  <a:cubicBezTo>
                    <a:pt x="412" y="1182"/>
                    <a:pt x="10" y="1732"/>
                    <a:pt x="167" y="2233"/>
                  </a:cubicBezTo>
                  <a:cubicBezTo>
                    <a:pt x="304" y="2665"/>
                    <a:pt x="835" y="2812"/>
                    <a:pt x="1247" y="2881"/>
                  </a:cubicBezTo>
                  <a:cubicBezTo>
                    <a:pt x="933" y="2970"/>
                    <a:pt x="619" y="3078"/>
                    <a:pt x="383" y="3294"/>
                  </a:cubicBezTo>
                  <a:cubicBezTo>
                    <a:pt x="0" y="3637"/>
                    <a:pt x="206" y="4118"/>
                    <a:pt x="570" y="4403"/>
                  </a:cubicBezTo>
                  <a:cubicBezTo>
                    <a:pt x="746" y="4546"/>
                    <a:pt x="948" y="4604"/>
                    <a:pt x="1154" y="4604"/>
                  </a:cubicBezTo>
                  <a:cubicBezTo>
                    <a:pt x="1429" y="4604"/>
                    <a:pt x="1713" y="4500"/>
                    <a:pt x="1954" y="4354"/>
                  </a:cubicBezTo>
                  <a:lnTo>
                    <a:pt x="1954" y="4354"/>
                  </a:lnTo>
                  <a:cubicBezTo>
                    <a:pt x="1777" y="4717"/>
                    <a:pt x="1601" y="5149"/>
                    <a:pt x="1699" y="5542"/>
                  </a:cubicBezTo>
                  <a:cubicBezTo>
                    <a:pt x="1797" y="5920"/>
                    <a:pt x="2191" y="6126"/>
                    <a:pt x="2570" y="6126"/>
                  </a:cubicBezTo>
                  <a:cubicBezTo>
                    <a:pt x="2644" y="6126"/>
                    <a:pt x="2718" y="6118"/>
                    <a:pt x="2789" y="6102"/>
                  </a:cubicBezTo>
                  <a:cubicBezTo>
                    <a:pt x="3181" y="6004"/>
                    <a:pt x="3417" y="5689"/>
                    <a:pt x="3564" y="5326"/>
                  </a:cubicBezTo>
                  <a:cubicBezTo>
                    <a:pt x="3682" y="5493"/>
                    <a:pt x="3859" y="5621"/>
                    <a:pt x="4104" y="5660"/>
                  </a:cubicBezTo>
                  <a:cubicBezTo>
                    <a:pt x="4187" y="5675"/>
                    <a:pt x="4282" y="5683"/>
                    <a:pt x="4381" y="5683"/>
                  </a:cubicBezTo>
                  <a:cubicBezTo>
                    <a:pt x="4740" y="5683"/>
                    <a:pt x="5160" y="5573"/>
                    <a:pt x="5322" y="5257"/>
                  </a:cubicBezTo>
                  <a:cubicBezTo>
                    <a:pt x="5440" y="5022"/>
                    <a:pt x="5361" y="4747"/>
                    <a:pt x="5234" y="4501"/>
                  </a:cubicBezTo>
                  <a:lnTo>
                    <a:pt x="5234" y="4501"/>
                  </a:lnTo>
                  <a:cubicBezTo>
                    <a:pt x="5416" y="4584"/>
                    <a:pt x="5605" y="4634"/>
                    <a:pt x="5791" y="4634"/>
                  </a:cubicBezTo>
                  <a:cubicBezTo>
                    <a:pt x="5915" y="4634"/>
                    <a:pt x="6038" y="4611"/>
                    <a:pt x="6157" y="4560"/>
                  </a:cubicBezTo>
                  <a:cubicBezTo>
                    <a:pt x="6569" y="4383"/>
                    <a:pt x="6805" y="3794"/>
                    <a:pt x="6579" y="3402"/>
                  </a:cubicBezTo>
                  <a:cubicBezTo>
                    <a:pt x="6402" y="3087"/>
                    <a:pt x="6019" y="2970"/>
                    <a:pt x="5666" y="2911"/>
                  </a:cubicBezTo>
                  <a:cubicBezTo>
                    <a:pt x="5950" y="2803"/>
                    <a:pt x="6196" y="2655"/>
                    <a:pt x="6373" y="2429"/>
                  </a:cubicBezTo>
                  <a:cubicBezTo>
                    <a:pt x="6687" y="2037"/>
                    <a:pt x="6392" y="1526"/>
                    <a:pt x="6029" y="1271"/>
                  </a:cubicBezTo>
                  <a:cubicBezTo>
                    <a:pt x="5865" y="1156"/>
                    <a:pt x="5688" y="1108"/>
                    <a:pt x="5510" y="1108"/>
                  </a:cubicBezTo>
                  <a:cubicBezTo>
                    <a:pt x="5186" y="1108"/>
                    <a:pt x="4859" y="1268"/>
                    <a:pt x="4605" y="1477"/>
                  </a:cubicBezTo>
                  <a:cubicBezTo>
                    <a:pt x="4507" y="1565"/>
                    <a:pt x="4419" y="1654"/>
                    <a:pt x="4330" y="1752"/>
                  </a:cubicBezTo>
                  <a:cubicBezTo>
                    <a:pt x="4379" y="1212"/>
                    <a:pt x="4330" y="652"/>
                    <a:pt x="4016" y="289"/>
                  </a:cubicBezTo>
                  <a:cubicBezTo>
                    <a:pt x="3830" y="83"/>
                    <a:pt x="3565" y="0"/>
                    <a:pt x="3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7" name="Google Shape;4177;p21"/>
            <p:cNvSpPr/>
            <p:nvPr/>
          </p:nvSpPr>
          <p:spPr>
            <a:xfrm>
              <a:off x="5144931" y="8522"/>
              <a:ext cx="211919" cy="190899"/>
            </a:xfrm>
            <a:custGeom>
              <a:avLst/>
              <a:gdLst/>
              <a:ahLst/>
              <a:cxnLst/>
              <a:rect l="l" t="t" r="r" b="b"/>
              <a:pathLst>
                <a:path w="6795" h="6121" extrusionOk="0">
                  <a:moveTo>
                    <a:pt x="4157" y="281"/>
                  </a:moveTo>
                  <a:cubicBezTo>
                    <a:pt x="4249" y="281"/>
                    <a:pt x="4353" y="316"/>
                    <a:pt x="4468" y="398"/>
                  </a:cubicBezTo>
                  <a:cubicBezTo>
                    <a:pt x="5145" y="879"/>
                    <a:pt x="4213" y="2195"/>
                    <a:pt x="3859" y="2637"/>
                  </a:cubicBezTo>
                  <a:cubicBezTo>
                    <a:pt x="3766" y="2759"/>
                    <a:pt x="3873" y="2819"/>
                    <a:pt x="3998" y="2819"/>
                  </a:cubicBezTo>
                  <a:cubicBezTo>
                    <a:pt x="4084" y="2819"/>
                    <a:pt x="4178" y="2791"/>
                    <a:pt x="4222" y="2735"/>
                  </a:cubicBezTo>
                  <a:cubicBezTo>
                    <a:pt x="4438" y="2450"/>
                    <a:pt x="4713" y="2185"/>
                    <a:pt x="5018" y="1989"/>
                  </a:cubicBezTo>
                  <a:cubicBezTo>
                    <a:pt x="5167" y="1892"/>
                    <a:pt x="5349" y="1801"/>
                    <a:pt x="5531" y="1801"/>
                  </a:cubicBezTo>
                  <a:cubicBezTo>
                    <a:pt x="5590" y="1801"/>
                    <a:pt x="5648" y="1810"/>
                    <a:pt x="5705" y="1831"/>
                  </a:cubicBezTo>
                  <a:cubicBezTo>
                    <a:pt x="5921" y="1910"/>
                    <a:pt x="6216" y="2234"/>
                    <a:pt x="6196" y="2479"/>
                  </a:cubicBezTo>
                  <a:cubicBezTo>
                    <a:pt x="6186" y="2882"/>
                    <a:pt x="5430" y="2990"/>
                    <a:pt x="5145" y="3049"/>
                  </a:cubicBezTo>
                  <a:cubicBezTo>
                    <a:pt x="4831" y="3108"/>
                    <a:pt x="4507" y="3147"/>
                    <a:pt x="4193" y="3167"/>
                  </a:cubicBezTo>
                  <a:cubicBezTo>
                    <a:pt x="3965" y="3186"/>
                    <a:pt x="3857" y="3453"/>
                    <a:pt x="4116" y="3453"/>
                  </a:cubicBezTo>
                  <a:cubicBezTo>
                    <a:pt x="4125" y="3453"/>
                    <a:pt x="4134" y="3452"/>
                    <a:pt x="4144" y="3452"/>
                  </a:cubicBezTo>
                  <a:cubicBezTo>
                    <a:pt x="4303" y="3441"/>
                    <a:pt x="4487" y="3430"/>
                    <a:pt x="4679" y="3430"/>
                  </a:cubicBezTo>
                  <a:cubicBezTo>
                    <a:pt x="5175" y="3430"/>
                    <a:pt x="5726" y="3498"/>
                    <a:pt x="6059" y="3795"/>
                  </a:cubicBezTo>
                  <a:cubicBezTo>
                    <a:pt x="6324" y="4031"/>
                    <a:pt x="6265" y="4659"/>
                    <a:pt x="5882" y="4777"/>
                  </a:cubicBezTo>
                  <a:cubicBezTo>
                    <a:pt x="5832" y="4794"/>
                    <a:pt x="5780" y="4801"/>
                    <a:pt x="5726" y="4801"/>
                  </a:cubicBezTo>
                  <a:cubicBezTo>
                    <a:pt x="5363" y="4801"/>
                    <a:pt x="4921" y="4466"/>
                    <a:pt x="4664" y="4286"/>
                  </a:cubicBezTo>
                  <a:cubicBezTo>
                    <a:pt x="4379" y="4080"/>
                    <a:pt x="4105" y="3854"/>
                    <a:pt x="3859" y="3609"/>
                  </a:cubicBezTo>
                  <a:cubicBezTo>
                    <a:pt x="3828" y="3575"/>
                    <a:pt x="3775" y="3560"/>
                    <a:pt x="3718" y="3560"/>
                  </a:cubicBezTo>
                  <a:cubicBezTo>
                    <a:pt x="3560" y="3560"/>
                    <a:pt x="3363" y="3670"/>
                    <a:pt x="3457" y="3785"/>
                  </a:cubicBezTo>
                  <a:cubicBezTo>
                    <a:pt x="3643" y="3992"/>
                    <a:pt x="3800" y="4217"/>
                    <a:pt x="3938" y="4453"/>
                  </a:cubicBezTo>
                  <a:cubicBezTo>
                    <a:pt x="4114" y="4748"/>
                    <a:pt x="4389" y="5278"/>
                    <a:pt x="4154" y="5612"/>
                  </a:cubicBezTo>
                  <a:cubicBezTo>
                    <a:pt x="4045" y="5768"/>
                    <a:pt x="3868" y="5838"/>
                    <a:pt x="3687" y="5838"/>
                  </a:cubicBezTo>
                  <a:cubicBezTo>
                    <a:pt x="3456" y="5838"/>
                    <a:pt x="3218" y="5725"/>
                    <a:pt x="3103" y="5533"/>
                  </a:cubicBezTo>
                  <a:cubicBezTo>
                    <a:pt x="2897" y="5199"/>
                    <a:pt x="2907" y="4757"/>
                    <a:pt x="2926" y="4384"/>
                  </a:cubicBezTo>
                  <a:cubicBezTo>
                    <a:pt x="2946" y="4119"/>
                    <a:pt x="2975" y="3835"/>
                    <a:pt x="3034" y="3569"/>
                  </a:cubicBezTo>
                  <a:cubicBezTo>
                    <a:pt x="3055" y="3487"/>
                    <a:pt x="2997" y="3457"/>
                    <a:pt x="2917" y="3457"/>
                  </a:cubicBezTo>
                  <a:cubicBezTo>
                    <a:pt x="2805" y="3457"/>
                    <a:pt x="2652" y="3516"/>
                    <a:pt x="2612" y="3579"/>
                  </a:cubicBezTo>
                  <a:cubicBezTo>
                    <a:pt x="2435" y="3903"/>
                    <a:pt x="2200" y="4217"/>
                    <a:pt x="1925" y="4463"/>
                  </a:cubicBezTo>
                  <a:cubicBezTo>
                    <a:pt x="1782" y="4590"/>
                    <a:pt x="1601" y="4723"/>
                    <a:pt x="1407" y="4723"/>
                  </a:cubicBezTo>
                  <a:cubicBezTo>
                    <a:pt x="1361" y="4723"/>
                    <a:pt x="1314" y="4716"/>
                    <a:pt x="1267" y="4699"/>
                  </a:cubicBezTo>
                  <a:cubicBezTo>
                    <a:pt x="1031" y="4620"/>
                    <a:pt x="766" y="4306"/>
                    <a:pt x="737" y="4051"/>
                  </a:cubicBezTo>
                  <a:cubicBezTo>
                    <a:pt x="648" y="3383"/>
                    <a:pt x="2033" y="3255"/>
                    <a:pt x="2475" y="3226"/>
                  </a:cubicBezTo>
                  <a:cubicBezTo>
                    <a:pt x="2693" y="3197"/>
                    <a:pt x="2819" y="2940"/>
                    <a:pt x="2554" y="2940"/>
                  </a:cubicBezTo>
                  <a:cubicBezTo>
                    <a:pt x="2544" y="2940"/>
                    <a:pt x="2534" y="2940"/>
                    <a:pt x="2524" y="2941"/>
                  </a:cubicBezTo>
                  <a:cubicBezTo>
                    <a:pt x="2426" y="2951"/>
                    <a:pt x="2318" y="2961"/>
                    <a:pt x="2200" y="2970"/>
                  </a:cubicBezTo>
                  <a:cubicBezTo>
                    <a:pt x="2086" y="2979"/>
                    <a:pt x="1961" y="2985"/>
                    <a:pt x="1832" y="2985"/>
                  </a:cubicBezTo>
                  <a:cubicBezTo>
                    <a:pt x="1250" y="2985"/>
                    <a:pt x="596" y="2863"/>
                    <a:pt x="580" y="2332"/>
                  </a:cubicBezTo>
                  <a:cubicBezTo>
                    <a:pt x="570" y="2136"/>
                    <a:pt x="648" y="181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0" y="1939"/>
                    <a:pt x="1542" y="2028"/>
                  </a:cubicBezTo>
                  <a:cubicBezTo>
                    <a:pt x="1856" y="2224"/>
                    <a:pt x="2141" y="2460"/>
                    <a:pt x="2406" y="2715"/>
                  </a:cubicBezTo>
                  <a:cubicBezTo>
                    <a:pt x="2434" y="2744"/>
                    <a:pt x="2481" y="2756"/>
                    <a:pt x="2532" y="2756"/>
                  </a:cubicBezTo>
                  <a:cubicBezTo>
                    <a:pt x="2640" y="2756"/>
                    <a:pt x="2772" y="2703"/>
                    <a:pt x="2818" y="2637"/>
                  </a:cubicBezTo>
                  <a:cubicBezTo>
                    <a:pt x="2838" y="2597"/>
                    <a:pt x="2838" y="2568"/>
                    <a:pt x="2799" y="2529"/>
                  </a:cubicBezTo>
                  <a:cubicBezTo>
                    <a:pt x="2602" y="2332"/>
                    <a:pt x="2416" y="2116"/>
                    <a:pt x="2249" y="1881"/>
                  </a:cubicBezTo>
                  <a:cubicBezTo>
                    <a:pt x="2092" y="1665"/>
                    <a:pt x="1660" y="1075"/>
                    <a:pt x="1954" y="820"/>
                  </a:cubicBezTo>
                  <a:cubicBezTo>
                    <a:pt x="2034" y="745"/>
                    <a:pt x="2171" y="713"/>
                    <a:pt x="2310" y="713"/>
                  </a:cubicBezTo>
                  <a:cubicBezTo>
                    <a:pt x="2443" y="713"/>
                    <a:pt x="2580" y="743"/>
                    <a:pt x="2671" y="791"/>
                  </a:cubicBezTo>
                  <a:cubicBezTo>
                    <a:pt x="2848" y="889"/>
                    <a:pt x="2936" y="1066"/>
                    <a:pt x="2985" y="1252"/>
                  </a:cubicBezTo>
                  <a:cubicBezTo>
                    <a:pt x="3005" y="1380"/>
                    <a:pt x="3024" y="1498"/>
                    <a:pt x="3024" y="1625"/>
                  </a:cubicBezTo>
                  <a:cubicBezTo>
                    <a:pt x="3005" y="1763"/>
                    <a:pt x="2985" y="1890"/>
                    <a:pt x="2975" y="2028"/>
                  </a:cubicBezTo>
                  <a:cubicBezTo>
                    <a:pt x="2971" y="2114"/>
                    <a:pt x="3040" y="2148"/>
                    <a:pt x="3125" y="2148"/>
                  </a:cubicBezTo>
                  <a:cubicBezTo>
                    <a:pt x="3244" y="2148"/>
                    <a:pt x="3394" y="2080"/>
                    <a:pt x="3417" y="1989"/>
                  </a:cubicBezTo>
                  <a:cubicBezTo>
                    <a:pt x="3447" y="1851"/>
                    <a:pt x="3457" y="1704"/>
                    <a:pt x="3457" y="1557"/>
                  </a:cubicBezTo>
                  <a:cubicBezTo>
                    <a:pt x="3537" y="1017"/>
                    <a:pt x="3736" y="281"/>
                    <a:pt x="4157" y="281"/>
                  </a:cubicBezTo>
                  <a:close/>
                  <a:moveTo>
                    <a:pt x="4238" y="0"/>
                  </a:moveTo>
                  <a:cubicBezTo>
                    <a:pt x="4162" y="0"/>
                    <a:pt x="4087" y="8"/>
                    <a:pt x="4016" y="25"/>
                  </a:cubicBezTo>
                  <a:cubicBezTo>
                    <a:pt x="3623" y="113"/>
                    <a:pt x="3388" y="437"/>
                    <a:pt x="3240" y="791"/>
                  </a:cubicBezTo>
                  <a:cubicBezTo>
                    <a:pt x="3123" y="624"/>
                    <a:pt x="2946" y="496"/>
                    <a:pt x="2700" y="457"/>
                  </a:cubicBezTo>
                  <a:cubicBezTo>
                    <a:pt x="2615" y="442"/>
                    <a:pt x="2519" y="433"/>
                    <a:pt x="2419" y="433"/>
                  </a:cubicBezTo>
                  <a:cubicBezTo>
                    <a:pt x="2056" y="433"/>
                    <a:pt x="1637" y="544"/>
                    <a:pt x="1483" y="859"/>
                  </a:cubicBezTo>
                  <a:cubicBezTo>
                    <a:pt x="1365" y="1105"/>
                    <a:pt x="1444" y="1370"/>
                    <a:pt x="1561" y="1615"/>
                  </a:cubicBezTo>
                  <a:cubicBezTo>
                    <a:pt x="1381" y="1534"/>
                    <a:pt x="1196" y="1487"/>
                    <a:pt x="1015" y="1487"/>
                  </a:cubicBezTo>
                  <a:cubicBezTo>
                    <a:pt x="891" y="1487"/>
                    <a:pt x="768" y="1509"/>
                    <a:pt x="648" y="1557"/>
                  </a:cubicBezTo>
                  <a:cubicBezTo>
                    <a:pt x="236" y="1733"/>
                    <a:pt x="0" y="2322"/>
                    <a:pt x="226" y="2725"/>
                  </a:cubicBezTo>
                  <a:cubicBezTo>
                    <a:pt x="403" y="3029"/>
                    <a:pt x="786" y="3147"/>
                    <a:pt x="1139" y="3206"/>
                  </a:cubicBezTo>
                  <a:cubicBezTo>
                    <a:pt x="854" y="3314"/>
                    <a:pt x="599" y="3471"/>
                    <a:pt x="432" y="3687"/>
                  </a:cubicBezTo>
                  <a:cubicBezTo>
                    <a:pt x="118" y="4090"/>
                    <a:pt x="413" y="4591"/>
                    <a:pt x="776" y="4846"/>
                  </a:cubicBezTo>
                  <a:cubicBezTo>
                    <a:pt x="941" y="4962"/>
                    <a:pt x="1121" y="5011"/>
                    <a:pt x="1301" y="5011"/>
                  </a:cubicBezTo>
                  <a:cubicBezTo>
                    <a:pt x="1623" y="5011"/>
                    <a:pt x="1948" y="4854"/>
                    <a:pt x="2200" y="4640"/>
                  </a:cubicBezTo>
                  <a:cubicBezTo>
                    <a:pt x="2298" y="4561"/>
                    <a:pt x="2386" y="446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4"/>
                    <a:pt x="2789" y="5828"/>
                  </a:cubicBezTo>
                  <a:cubicBezTo>
                    <a:pt x="2971" y="6035"/>
                    <a:pt x="3239" y="6120"/>
                    <a:pt x="3515" y="6120"/>
                  </a:cubicBezTo>
                  <a:cubicBezTo>
                    <a:pt x="3775" y="6120"/>
                    <a:pt x="4042" y="6045"/>
                    <a:pt x="4252" y="5926"/>
                  </a:cubicBezTo>
                  <a:cubicBezTo>
                    <a:pt x="4723" y="5661"/>
                    <a:pt x="4743" y="5160"/>
                    <a:pt x="4546" y="4699"/>
                  </a:cubicBezTo>
                  <a:cubicBezTo>
                    <a:pt x="4546" y="4689"/>
                    <a:pt x="4537" y="4669"/>
                    <a:pt x="4537" y="4659"/>
                  </a:cubicBezTo>
                  <a:lnTo>
                    <a:pt x="4537" y="4659"/>
                  </a:lnTo>
                  <a:cubicBezTo>
                    <a:pt x="4871" y="4879"/>
                    <a:pt x="5265" y="5079"/>
                    <a:pt x="5665" y="5079"/>
                  </a:cubicBezTo>
                  <a:cubicBezTo>
                    <a:pt x="5747" y="5079"/>
                    <a:pt x="5829" y="5070"/>
                    <a:pt x="5911" y="5052"/>
                  </a:cubicBezTo>
                  <a:cubicBezTo>
                    <a:pt x="6392" y="4944"/>
                    <a:pt x="6795" y="4384"/>
                    <a:pt x="6638" y="3893"/>
                  </a:cubicBezTo>
                  <a:cubicBezTo>
                    <a:pt x="6500" y="3452"/>
                    <a:pt x="5960" y="3304"/>
                    <a:pt x="5548" y="3236"/>
                  </a:cubicBezTo>
                  <a:cubicBezTo>
                    <a:pt x="5872" y="3157"/>
                    <a:pt x="6186" y="3039"/>
                    <a:pt x="6412" y="2823"/>
                  </a:cubicBezTo>
                  <a:cubicBezTo>
                    <a:pt x="6795" y="2479"/>
                    <a:pt x="6599" y="2008"/>
                    <a:pt x="6235" y="1714"/>
                  </a:cubicBezTo>
                  <a:cubicBezTo>
                    <a:pt x="6057" y="1572"/>
                    <a:pt x="5855" y="1515"/>
                    <a:pt x="5650" y="1515"/>
                  </a:cubicBezTo>
                  <a:cubicBezTo>
                    <a:pt x="5371" y="1515"/>
                    <a:pt x="5085" y="1621"/>
                    <a:pt x="4841" y="1763"/>
                  </a:cubicBezTo>
                  <a:cubicBezTo>
                    <a:pt x="5028" y="1399"/>
                    <a:pt x="5194" y="967"/>
                    <a:pt x="5096" y="575"/>
                  </a:cubicBezTo>
                  <a:cubicBezTo>
                    <a:pt x="5006" y="199"/>
                    <a:pt x="4611" y="0"/>
                    <a:pt x="4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8" name="Google Shape;4178;p21"/>
            <p:cNvSpPr/>
            <p:nvPr/>
          </p:nvSpPr>
          <p:spPr>
            <a:xfrm>
              <a:off x="5484844" y="-24"/>
              <a:ext cx="211919" cy="191055"/>
            </a:xfrm>
            <a:custGeom>
              <a:avLst/>
              <a:gdLst/>
              <a:ahLst/>
              <a:cxnLst/>
              <a:rect l="l" t="t" r="r" b="b"/>
              <a:pathLst>
                <a:path w="6795" h="6126" extrusionOk="0">
                  <a:moveTo>
                    <a:pt x="3117" y="285"/>
                  </a:moveTo>
                  <a:cubicBezTo>
                    <a:pt x="3345" y="285"/>
                    <a:pt x="3578" y="394"/>
                    <a:pt x="3692" y="584"/>
                  </a:cubicBezTo>
                  <a:cubicBezTo>
                    <a:pt x="3898" y="917"/>
                    <a:pt x="3898" y="1359"/>
                    <a:pt x="3869" y="1732"/>
                  </a:cubicBezTo>
                  <a:cubicBezTo>
                    <a:pt x="3859" y="2007"/>
                    <a:pt x="3820" y="2282"/>
                    <a:pt x="3761" y="2547"/>
                  </a:cubicBezTo>
                  <a:cubicBezTo>
                    <a:pt x="3740" y="2629"/>
                    <a:pt x="3800" y="2660"/>
                    <a:pt x="3881" y="2660"/>
                  </a:cubicBezTo>
                  <a:cubicBezTo>
                    <a:pt x="3995" y="2660"/>
                    <a:pt x="4149" y="2600"/>
                    <a:pt x="4183" y="2537"/>
                  </a:cubicBezTo>
                  <a:cubicBezTo>
                    <a:pt x="4360" y="2213"/>
                    <a:pt x="4595" y="1899"/>
                    <a:pt x="4870" y="1654"/>
                  </a:cubicBezTo>
                  <a:cubicBezTo>
                    <a:pt x="5021" y="1527"/>
                    <a:pt x="5197" y="1394"/>
                    <a:pt x="5389" y="1394"/>
                  </a:cubicBezTo>
                  <a:cubicBezTo>
                    <a:pt x="5435" y="1394"/>
                    <a:pt x="5481" y="1401"/>
                    <a:pt x="5528" y="1418"/>
                  </a:cubicBezTo>
                  <a:cubicBezTo>
                    <a:pt x="5764" y="1506"/>
                    <a:pt x="6029" y="1811"/>
                    <a:pt x="6059" y="2066"/>
                  </a:cubicBezTo>
                  <a:cubicBezTo>
                    <a:pt x="6147" y="2734"/>
                    <a:pt x="4762" y="2862"/>
                    <a:pt x="4321" y="2891"/>
                  </a:cubicBezTo>
                  <a:cubicBezTo>
                    <a:pt x="4106" y="2919"/>
                    <a:pt x="3980" y="3178"/>
                    <a:pt x="4230" y="3178"/>
                  </a:cubicBezTo>
                  <a:cubicBezTo>
                    <a:pt x="4243" y="3178"/>
                    <a:pt x="4257" y="3177"/>
                    <a:pt x="4271" y="3176"/>
                  </a:cubicBezTo>
                  <a:cubicBezTo>
                    <a:pt x="4370" y="3176"/>
                    <a:pt x="4478" y="3156"/>
                    <a:pt x="4595" y="3146"/>
                  </a:cubicBezTo>
                  <a:cubicBezTo>
                    <a:pt x="4702" y="3140"/>
                    <a:pt x="4819" y="3135"/>
                    <a:pt x="4940" y="3135"/>
                  </a:cubicBezTo>
                  <a:cubicBezTo>
                    <a:pt x="5527" y="3135"/>
                    <a:pt x="6199" y="3247"/>
                    <a:pt x="6216" y="3784"/>
                  </a:cubicBezTo>
                  <a:cubicBezTo>
                    <a:pt x="6225" y="3981"/>
                    <a:pt x="6147" y="4305"/>
                    <a:pt x="5921" y="4344"/>
                  </a:cubicBezTo>
                  <a:cubicBezTo>
                    <a:pt x="5906" y="4346"/>
                    <a:pt x="5890" y="4347"/>
                    <a:pt x="5874" y="4347"/>
                  </a:cubicBezTo>
                  <a:cubicBezTo>
                    <a:pt x="5665" y="4347"/>
                    <a:pt x="5408" y="4180"/>
                    <a:pt x="5253" y="4089"/>
                  </a:cubicBezTo>
                  <a:cubicBezTo>
                    <a:pt x="4939" y="3892"/>
                    <a:pt x="4654" y="3667"/>
                    <a:pt x="4389" y="3411"/>
                  </a:cubicBezTo>
                  <a:cubicBezTo>
                    <a:pt x="4359" y="3378"/>
                    <a:pt x="4311" y="3364"/>
                    <a:pt x="4256" y="3364"/>
                  </a:cubicBezTo>
                  <a:cubicBezTo>
                    <a:pt x="4150" y="3364"/>
                    <a:pt x="4022" y="3418"/>
                    <a:pt x="3977" y="3490"/>
                  </a:cubicBezTo>
                  <a:cubicBezTo>
                    <a:pt x="3957" y="3519"/>
                    <a:pt x="3957" y="3559"/>
                    <a:pt x="3997" y="3588"/>
                  </a:cubicBezTo>
                  <a:cubicBezTo>
                    <a:pt x="4193" y="3784"/>
                    <a:pt x="4379" y="4010"/>
                    <a:pt x="4546" y="4236"/>
                  </a:cubicBezTo>
                  <a:cubicBezTo>
                    <a:pt x="4703" y="4452"/>
                    <a:pt x="5136" y="5041"/>
                    <a:pt x="4841" y="5306"/>
                  </a:cubicBezTo>
                  <a:cubicBezTo>
                    <a:pt x="4762" y="5375"/>
                    <a:pt x="4630" y="5405"/>
                    <a:pt x="4494" y="5405"/>
                  </a:cubicBezTo>
                  <a:cubicBezTo>
                    <a:pt x="4357" y="5405"/>
                    <a:pt x="4217" y="5375"/>
                    <a:pt x="4124" y="5326"/>
                  </a:cubicBezTo>
                  <a:cubicBezTo>
                    <a:pt x="3947" y="5228"/>
                    <a:pt x="3859" y="5051"/>
                    <a:pt x="3810" y="4865"/>
                  </a:cubicBezTo>
                  <a:cubicBezTo>
                    <a:pt x="3790" y="4747"/>
                    <a:pt x="3771" y="4619"/>
                    <a:pt x="3771" y="4491"/>
                  </a:cubicBezTo>
                  <a:cubicBezTo>
                    <a:pt x="3790" y="4354"/>
                    <a:pt x="3810" y="4226"/>
                    <a:pt x="3820" y="4089"/>
                  </a:cubicBezTo>
                  <a:cubicBezTo>
                    <a:pt x="3824" y="4004"/>
                    <a:pt x="3756" y="3969"/>
                    <a:pt x="3672" y="3969"/>
                  </a:cubicBezTo>
                  <a:cubicBezTo>
                    <a:pt x="3553" y="3969"/>
                    <a:pt x="3401" y="4040"/>
                    <a:pt x="3378" y="4138"/>
                  </a:cubicBezTo>
                  <a:cubicBezTo>
                    <a:pt x="3348" y="4266"/>
                    <a:pt x="3339" y="4413"/>
                    <a:pt x="3339" y="4560"/>
                  </a:cubicBezTo>
                  <a:cubicBezTo>
                    <a:pt x="3258" y="5099"/>
                    <a:pt x="3059" y="5836"/>
                    <a:pt x="2639" y="5836"/>
                  </a:cubicBezTo>
                  <a:cubicBezTo>
                    <a:pt x="2546" y="5836"/>
                    <a:pt x="2443" y="5800"/>
                    <a:pt x="2327" y="5719"/>
                  </a:cubicBezTo>
                  <a:cubicBezTo>
                    <a:pt x="1650" y="5238"/>
                    <a:pt x="2583" y="3932"/>
                    <a:pt x="2936" y="3480"/>
                  </a:cubicBezTo>
                  <a:cubicBezTo>
                    <a:pt x="3029" y="3358"/>
                    <a:pt x="2922" y="3298"/>
                    <a:pt x="2797" y="3298"/>
                  </a:cubicBezTo>
                  <a:cubicBezTo>
                    <a:pt x="2711" y="3298"/>
                    <a:pt x="2617" y="3326"/>
                    <a:pt x="2573" y="3382"/>
                  </a:cubicBezTo>
                  <a:cubicBezTo>
                    <a:pt x="2357" y="3667"/>
                    <a:pt x="2082" y="3932"/>
                    <a:pt x="1777" y="4128"/>
                  </a:cubicBezTo>
                  <a:cubicBezTo>
                    <a:pt x="1629" y="4225"/>
                    <a:pt x="1446" y="4316"/>
                    <a:pt x="1264" y="4316"/>
                  </a:cubicBezTo>
                  <a:cubicBezTo>
                    <a:pt x="1205" y="4316"/>
                    <a:pt x="1147" y="4307"/>
                    <a:pt x="1090" y="4285"/>
                  </a:cubicBezTo>
                  <a:cubicBezTo>
                    <a:pt x="874" y="4207"/>
                    <a:pt x="580" y="3892"/>
                    <a:pt x="599" y="3637"/>
                  </a:cubicBezTo>
                  <a:cubicBezTo>
                    <a:pt x="609" y="3235"/>
                    <a:pt x="1365" y="3127"/>
                    <a:pt x="1650" y="3068"/>
                  </a:cubicBezTo>
                  <a:cubicBezTo>
                    <a:pt x="1964" y="3009"/>
                    <a:pt x="2288" y="2970"/>
                    <a:pt x="2602" y="2950"/>
                  </a:cubicBezTo>
                  <a:cubicBezTo>
                    <a:pt x="2830" y="2931"/>
                    <a:pt x="2939" y="2664"/>
                    <a:pt x="2679" y="2664"/>
                  </a:cubicBezTo>
                  <a:cubicBezTo>
                    <a:pt x="2671" y="2664"/>
                    <a:pt x="2661" y="2664"/>
                    <a:pt x="2651" y="2665"/>
                  </a:cubicBezTo>
                  <a:cubicBezTo>
                    <a:pt x="2490" y="2676"/>
                    <a:pt x="2304" y="2687"/>
                    <a:pt x="2110" y="2687"/>
                  </a:cubicBezTo>
                  <a:cubicBezTo>
                    <a:pt x="1616" y="2687"/>
                    <a:pt x="1068" y="2620"/>
                    <a:pt x="737" y="2331"/>
                  </a:cubicBezTo>
                  <a:cubicBezTo>
                    <a:pt x="472" y="2086"/>
                    <a:pt x="530" y="1457"/>
                    <a:pt x="913" y="1340"/>
                  </a:cubicBezTo>
                  <a:cubicBezTo>
                    <a:pt x="961" y="1325"/>
                    <a:pt x="1011" y="1318"/>
                    <a:pt x="1062" y="1318"/>
                  </a:cubicBezTo>
                  <a:cubicBezTo>
                    <a:pt x="1426" y="1318"/>
                    <a:pt x="1873" y="1650"/>
                    <a:pt x="2131" y="1831"/>
                  </a:cubicBezTo>
                  <a:cubicBezTo>
                    <a:pt x="2416" y="2037"/>
                    <a:pt x="2691" y="2263"/>
                    <a:pt x="2936" y="2518"/>
                  </a:cubicBezTo>
                  <a:cubicBezTo>
                    <a:pt x="2966" y="2548"/>
                    <a:pt x="3015" y="2560"/>
                    <a:pt x="3069" y="2560"/>
                  </a:cubicBezTo>
                  <a:cubicBezTo>
                    <a:pt x="3228" y="2560"/>
                    <a:pt x="3434" y="2449"/>
                    <a:pt x="3339" y="2331"/>
                  </a:cubicBezTo>
                  <a:cubicBezTo>
                    <a:pt x="3162" y="2125"/>
                    <a:pt x="2995" y="1899"/>
                    <a:pt x="2858" y="1664"/>
                  </a:cubicBezTo>
                  <a:cubicBezTo>
                    <a:pt x="2681" y="1369"/>
                    <a:pt x="2406" y="849"/>
                    <a:pt x="2642" y="515"/>
                  </a:cubicBezTo>
                  <a:cubicBezTo>
                    <a:pt x="2751" y="356"/>
                    <a:pt x="2932" y="285"/>
                    <a:pt x="3117" y="285"/>
                  </a:cubicBezTo>
                  <a:close/>
                  <a:moveTo>
                    <a:pt x="3286" y="0"/>
                  </a:moveTo>
                  <a:cubicBezTo>
                    <a:pt x="3024" y="0"/>
                    <a:pt x="2754" y="76"/>
                    <a:pt x="2543" y="191"/>
                  </a:cubicBezTo>
                  <a:cubicBezTo>
                    <a:pt x="2072" y="456"/>
                    <a:pt x="2062" y="957"/>
                    <a:pt x="2249" y="1418"/>
                  </a:cubicBezTo>
                  <a:cubicBezTo>
                    <a:pt x="2249" y="1438"/>
                    <a:pt x="2259" y="1448"/>
                    <a:pt x="2259" y="1457"/>
                  </a:cubicBezTo>
                  <a:cubicBezTo>
                    <a:pt x="1925" y="1237"/>
                    <a:pt x="1530" y="1038"/>
                    <a:pt x="1130" y="1038"/>
                  </a:cubicBezTo>
                  <a:cubicBezTo>
                    <a:pt x="1048" y="1038"/>
                    <a:pt x="966" y="1046"/>
                    <a:pt x="884" y="1065"/>
                  </a:cubicBezTo>
                  <a:cubicBezTo>
                    <a:pt x="403" y="1182"/>
                    <a:pt x="0" y="1732"/>
                    <a:pt x="157" y="2233"/>
                  </a:cubicBezTo>
                  <a:cubicBezTo>
                    <a:pt x="305" y="2665"/>
                    <a:pt x="835" y="2812"/>
                    <a:pt x="1247" y="2881"/>
                  </a:cubicBezTo>
                  <a:cubicBezTo>
                    <a:pt x="923" y="2970"/>
                    <a:pt x="609" y="3078"/>
                    <a:pt x="383" y="3294"/>
                  </a:cubicBezTo>
                  <a:cubicBezTo>
                    <a:pt x="0" y="3637"/>
                    <a:pt x="197" y="4118"/>
                    <a:pt x="560" y="4403"/>
                  </a:cubicBezTo>
                  <a:cubicBezTo>
                    <a:pt x="741" y="4546"/>
                    <a:pt x="945" y="4604"/>
                    <a:pt x="1152" y="4604"/>
                  </a:cubicBezTo>
                  <a:cubicBezTo>
                    <a:pt x="1429" y="4604"/>
                    <a:pt x="1713" y="4500"/>
                    <a:pt x="1954" y="4354"/>
                  </a:cubicBezTo>
                  <a:lnTo>
                    <a:pt x="1954" y="4354"/>
                  </a:lnTo>
                  <a:cubicBezTo>
                    <a:pt x="1768" y="4717"/>
                    <a:pt x="1601" y="5149"/>
                    <a:pt x="1699" y="5542"/>
                  </a:cubicBezTo>
                  <a:cubicBezTo>
                    <a:pt x="1789" y="5920"/>
                    <a:pt x="2188" y="6126"/>
                    <a:pt x="2564" y="6126"/>
                  </a:cubicBezTo>
                  <a:cubicBezTo>
                    <a:pt x="2637" y="6126"/>
                    <a:pt x="2710" y="6118"/>
                    <a:pt x="2779" y="6102"/>
                  </a:cubicBezTo>
                  <a:cubicBezTo>
                    <a:pt x="3172" y="6004"/>
                    <a:pt x="3407" y="5689"/>
                    <a:pt x="3555" y="5326"/>
                  </a:cubicBezTo>
                  <a:cubicBezTo>
                    <a:pt x="3682" y="5493"/>
                    <a:pt x="3849" y="5621"/>
                    <a:pt x="4095" y="5660"/>
                  </a:cubicBezTo>
                  <a:cubicBezTo>
                    <a:pt x="4180" y="5675"/>
                    <a:pt x="4276" y="5683"/>
                    <a:pt x="4376" y="5683"/>
                  </a:cubicBezTo>
                  <a:cubicBezTo>
                    <a:pt x="4739" y="5683"/>
                    <a:pt x="5158" y="5573"/>
                    <a:pt x="5312" y="5257"/>
                  </a:cubicBezTo>
                  <a:cubicBezTo>
                    <a:pt x="5430" y="5022"/>
                    <a:pt x="5352" y="4747"/>
                    <a:pt x="5234" y="4501"/>
                  </a:cubicBezTo>
                  <a:lnTo>
                    <a:pt x="5234" y="4501"/>
                  </a:lnTo>
                  <a:cubicBezTo>
                    <a:pt x="5416" y="4584"/>
                    <a:pt x="5602" y="4634"/>
                    <a:pt x="5785" y="4634"/>
                  </a:cubicBezTo>
                  <a:cubicBezTo>
                    <a:pt x="5907" y="4634"/>
                    <a:pt x="6029" y="4611"/>
                    <a:pt x="6147" y="4560"/>
                  </a:cubicBezTo>
                  <a:cubicBezTo>
                    <a:pt x="6559" y="4383"/>
                    <a:pt x="6795" y="3794"/>
                    <a:pt x="6569" y="3402"/>
                  </a:cubicBezTo>
                  <a:cubicBezTo>
                    <a:pt x="6392" y="3087"/>
                    <a:pt x="6009" y="2970"/>
                    <a:pt x="5656" y="2911"/>
                  </a:cubicBezTo>
                  <a:cubicBezTo>
                    <a:pt x="5941" y="2803"/>
                    <a:pt x="6196" y="2655"/>
                    <a:pt x="6363" y="2429"/>
                  </a:cubicBezTo>
                  <a:cubicBezTo>
                    <a:pt x="6677" y="2037"/>
                    <a:pt x="6383" y="1526"/>
                    <a:pt x="6019" y="1271"/>
                  </a:cubicBezTo>
                  <a:cubicBezTo>
                    <a:pt x="5856" y="1156"/>
                    <a:pt x="5679" y="1108"/>
                    <a:pt x="5501" y="1108"/>
                  </a:cubicBezTo>
                  <a:cubicBezTo>
                    <a:pt x="5176" y="1108"/>
                    <a:pt x="4849" y="1268"/>
                    <a:pt x="4595" y="1477"/>
                  </a:cubicBezTo>
                  <a:cubicBezTo>
                    <a:pt x="4497" y="1565"/>
                    <a:pt x="4409" y="1654"/>
                    <a:pt x="4321" y="1752"/>
                  </a:cubicBezTo>
                  <a:cubicBezTo>
                    <a:pt x="4370" y="1212"/>
                    <a:pt x="4330" y="652"/>
                    <a:pt x="4006" y="289"/>
                  </a:cubicBezTo>
                  <a:cubicBezTo>
                    <a:pt x="3826" y="83"/>
                    <a:pt x="3560" y="0"/>
                    <a:pt x="3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9" name="Google Shape;4179;p21"/>
            <p:cNvSpPr/>
            <p:nvPr/>
          </p:nvSpPr>
          <p:spPr>
            <a:xfrm>
              <a:off x="5824132" y="8522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4157" y="281"/>
                  </a:moveTo>
                  <a:cubicBezTo>
                    <a:pt x="4250" y="281"/>
                    <a:pt x="4353" y="316"/>
                    <a:pt x="4468" y="398"/>
                  </a:cubicBezTo>
                  <a:cubicBezTo>
                    <a:pt x="5156" y="879"/>
                    <a:pt x="4213" y="2195"/>
                    <a:pt x="3869" y="2637"/>
                  </a:cubicBezTo>
                  <a:cubicBezTo>
                    <a:pt x="3770" y="2759"/>
                    <a:pt x="3875" y="2819"/>
                    <a:pt x="3999" y="2819"/>
                  </a:cubicBezTo>
                  <a:cubicBezTo>
                    <a:pt x="4084" y="2819"/>
                    <a:pt x="4179" y="2791"/>
                    <a:pt x="4223" y="2735"/>
                  </a:cubicBezTo>
                  <a:cubicBezTo>
                    <a:pt x="4449" y="2450"/>
                    <a:pt x="4714" y="2185"/>
                    <a:pt x="5018" y="1989"/>
                  </a:cubicBezTo>
                  <a:cubicBezTo>
                    <a:pt x="5174" y="1892"/>
                    <a:pt x="5353" y="1801"/>
                    <a:pt x="5533" y="1801"/>
                  </a:cubicBezTo>
                  <a:cubicBezTo>
                    <a:pt x="5591" y="1801"/>
                    <a:pt x="5648" y="1810"/>
                    <a:pt x="5705" y="1831"/>
                  </a:cubicBezTo>
                  <a:cubicBezTo>
                    <a:pt x="5921" y="1910"/>
                    <a:pt x="6216" y="2234"/>
                    <a:pt x="6206" y="2479"/>
                  </a:cubicBezTo>
                  <a:cubicBezTo>
                    <a:pt x="6187" y="2882"/>
                    <a:pt x="5430" y="2990"/>
                    <a:pt x="5146" y="3049"/>
                  </a:cubicBezTo>
                  <a:cubicBezTo>
                    <a:pt x="4831" y="3108"/>
                    <a:pt x="4507" y="3147"/>
                    <a:pt x="4193" y="3167"/>
                  </a:cubicBezTo>
                  <a:cubicBezTo>
                    <a:pt x="3965" y="3186"/>
                    <a:pt x="3857" y="3453"/>
                    <a:pt x="4116" y="3453"/>
                  </a:cubicBezTo>
                  <a:cubicBezTo>
                    <a:pt x="4125" y="3453"/>
                    <a:pt x="4134" y="3452"/>
                    <a:pt x="4144" y="3452"/>
                  </a:cubicBezTo>
                  <a:cubicBezTo>
                    <a:pt x="4306" y="3441"/>
                    <a:pt x="4491" y="3430"/>
                    <a:pt x="4684" y="3430"/>
                  </a:cubicBezTo>
                  <a:cubicBezTo>
                    <a:pt x="5180" y="3430"/>
                    <a:pt x="5726" y="3498"/>
                    <a:pt x="6059" y="3795"/>
                  </a:cubicBezTo>
                  <a:cubicBezTo>
                    <a:pt x="6334" y="4031"/>
                    <a:pt x="6265" y="4659"/>
                    <a:pt x="5882" y="4777"/>
                  </a:cubicBezTo>
                  <a:cubicBezTo>
                    <a:pt x="5832" y="4794"/>
                    <a:pt x="5780" y="4801"/>
                    <a:pt x="5726" y="4801"/>
                  </a:cubicBezTo>
                  <a:cubicBezTo>
                    <a:pt x="5363" y="4801"/>
                    <a:pt x="4922" y="4466"/>
                    <a:pt x="4674" y="4286"/>
                  </a:cubicBezTo>
                  <a:cubicBezTo>
                    <a:pt x="4380" y="4080"/>
                    <a:pt x="4105" y="3854"/>
                    <a:pt x="3859" y="3609"/>
                  </a:cubicBezTo>
                  <a:cubicBezTo>
                    <a:pt x="3828" y="3575"/>
                    <a:pt x="3776" y="3560"/>
                    <a:pt x="3719" y="3560"/>
                  </a:cubicBezTo>
                  <a:cubicBezTo>
                    <a:pt x="3561" y="3560"/>
                    <a:pt x="3366" y="3670"/>
                    <a:pt x="3467" y="3785"/>
                  </a:cubicBezTo>
                  <a:cubicBezTo>
                    <a:pt x="3643" y="3992"/>
                    <a:pt x="3801" y="4217"/>
                    <a:pt x="3938" y="4453"/>
                  </a:cubicBezTo>
                  <a:cubicBezTo>
                    <a:pt x="4115" y="4748"/>
                    <a:pt x="4390" y="5278"/>
                    <a:pt x="4154" y="5612"/>
                  </a:cubicBezTo>
                  <a:cubicBezTo>
                    <a:pt x="4046" y="5768"/>
                    <a:pt x="3869" y="5838"/>
                    <a:pt x="3687" y="5838"/>
                  </a:cubicBezTo>
                  <a:cubicBezTo>
                    <a:pt x="3457" y="5838"/>
                    <a:pt x="3219" y="5725"/>
                    <a:pt x="3103" y="5533"/>
                  </a:cubicBezTo>
                  <a:cubicBezTo>
                    <a:pt x="2907" y="5199"/>
                    <a:pt x="2907" y="4757"/>
                    <a:pt x="2927" y="4384"/>
                  </a:cubicBezTo>
                  <a:cubicBezTo>
                    <a:pt x="2946" y="4119"/>
                    <a:pt x="2976" y="3835"/>
                    <a:pt x="3044" y="3569"/>
                  </a:cubicBezTo>
                  <a:cubicBezTo>
                    <a:pt x="3065" y="3487"/>
                    <a:pt x="3005" y="3457"/>
                    <a:pt x="2924" y="3457"/>
                  </a:cubicBezTo>
                  <a:cubicBezTo>
                    <a:pt x="2811" y="3457"/>
                    <a:pt x="2657" y="3516"/>
                    <a:pt x="2622" y="3579"/>
                  </a:cubicBezTo>
                  <a:cubicBezTo>
                    <a:pt x="2436" y="3903"/>
                    <a:pt x="2210" y="4217"/>
                    <a:pt x="1925" y="4463"/>
                  </a:cubicBezTo>
                  <a:cubicBezTo>
                    <a:pt x="1782" y="4590"/>
                    <a:pt x="1608" y="4723"/>
                    <a:pt x="1411" y="4723"/>
                  </a:cubicBezTo>
                  <a:cubicBezTo>
                    <a:pt x="1364" y="4723"/>
                    <a:pt x="1316" y="4716"/>
                    <a:pt x="1267" y="4699"/>
                  </a:cubicBezTo>
                  <a:cubicBezTo>
                    <a:pt x="1032" y="4620"/>
                    <a:pt x="766" y="4306"/>
                    <a:pt x="737" y="4051"/>
                  </a:cubicBezTo>
                  <a:cubicBezTo>
                    <a:pt x="649" y="3383"/>
                    <a:pt x="2033" y="3255"/>
                    <a:pt x="2485" y="3226"/>
                  </a:cubicBezTo>
                  <a:cubicBezTo>
                    <a:pt x="2703" y="3197"/>
                    <a:pt x="2820" y="2940"/>
                    <a:pt x="2554" y="2940"/>
                  </a:cubicBezTo>
                  <a:cubicBezTo>
                    <a:pt x="2545" y="2940"/>
                    <a:pt x="2535" y="2940"/>
                    <a:pt x="2524" y="2941"/>
                  </a:cubicBezTo>
                  <a:cubicBezTo>
                    <a:pt x="2426" y="2951"/>
                    <a:pt x="2318" y="2961"/>
                    <a:pt x="2210" y="2970"/>
                  </a:cubicBezTo>
                  <a:cubicBezTo>
                    <a:pt x="2096" y="2979"/>
                    <a:pt x="1971" y="2985"/>
                    <a:pt x="1841" y="2985"/>
                  </a:cubicBezTo>
                  <a:cubicBezTo>
                    <a:pt x="1257" y="2985"/>
                    <a:pt x="596" y="2863"/>
                    <a:pt x="580" y="2332"/>
                  </a:cubicBezTo>
                  <a:cubicBezTo>
                    <a:pt x="570" y="2136"/>
                    <a:pt x="658" y="1812"/>
                    <a:pt x="874" y="1782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3" y="1777"/>
                    <a:pt x="1392" y="1939"/>
                    <a:pt x="1552" y="202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4"/>
                    <a:pt x="2485" y="2756"/>
                    <a:pt x="2537" y="2756"/>
                  </a:cubicBezTo>
                  <a:cubicBezTo>
                    <a:pt x="2645" y="2756"/>
                    <a:pt x="2772" y="2703"/>
                    <a:pt x="2819" y="2637"/>
                  </a:cubicBezTo>
                  <a:cubicBezTo>
                    <a:pt x="2838" y="2597"/>
                    <a:pt x="2838" y="2568"/>
                    <a:pt x="2809" y="2529"/>
                  </a:cubicBezTo>
                  <a:cubicBezTo>
                    <a:pt x="2603" y="2332"/>
                    <a:pt x="2416" y="2116"/>
                    <a:pt x="2249" y="1881"/>
                  </a:cubicBezTo>
                  <a:cubicBezTo>
                    <a:pt x="2092" y="1665"/>
                    <a:pt x="1660" y="1075"/>
                    <a:pt x="1955" y="820"/>
                  </a:cubicBezTo>
                  <a:cubicBezTo>
                    <a:pt x="2040" y="745"/>
                    <a:pt x="2176" y="713"/>
                    <a:pt x="2314" y="713"/>
                  </a:cubicBezTo>
                  <a:cubicBezTo>
                    <a:pt x="2446" y="713"/>
                    <a:pt x="2580" y="743"/>
                    <a:pt x="2671" y="791"/>
                  </a:cubicBezTo>
                  <a:cubicBezTo>
                    <a:pt x="2848" y="889"/>
                    <a:pt x="2936" y="1066"/>
                    <a:pt x="2986" y="1252"/>
                  </a:cubicBezTo>
                  <a:cubicBezTo>
                    <a:pt x="3015" y="1380"/>
                    <a:pt x="3025" y="1498"/>
                    <a:pt x="3025" y="1625"/>
                  </a:cubicBezTo>
                  <a:cubicBezTo>
                    <a:pt x="3005" y="1763"/>
                    <a:pt x="2986" y="1890"/>
                    <a:pt x="2976" y="2028"/>
                  </a:cubicBezTo>
                  <a:cubicBezTo>
                    <a:pt x="2976" y="2114"/>
                    <a:pt x="3046" y="2148"/>
                    <a:pt x="3130" y="2148"/>
                  </a:cubicBezTo>
                  <a:cubicBezTo>
                    <a:pt x="3248" y="2148"/>
                    <a:pt x="3395" y="2080"/>
                    <a:pt x="3418" y="1989"/>
                  </a:cubicBezTo>
                  <a:cubicBezTo>
                    <a:pt x="3447" y="1851"/>
                    <a:pt x="3457" y="1704"/>
                    <a:pt x="3457" y="1557"/>
                  </a:cubicBezTo>
                  <a:cubicBezTo>
                    <a:pt x="3537" y="1017"/>
                    <a:pt x="3736" y="281"/>
                    <a:pt x="4157" y="281"/>
                  </a:cubicBezTo>
                  <a:close/>
                  <a:moveTo>
                    <a:pt x="4242" y="0"/>
                  </a:moveTo>
                  <a:cubicBezTo>
                    <a:pt x="4165" y="0"/>
                    <a:pt x="4089" y="8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46" y="496"/>
                    <a:pt x="2701" y="457"/>
                  </a:cubicBezTo>
                  <a:cubicBezTo>
                    <a:pt x="2618" y="442"/>
                    <a:pt x="2523" y="433"/>
                    <a:pt x="2424" y="433"/>
                  </a:cubicBezTo>
                  <a:cubicBezTo>
                    <a:pt x="2066" y="433"/>
                    <a:pt x="1645" y="544"/>
                    <a:pt x="1483" y="859"/>
                  </a:cubicBezTo>
                  <a:cubicBezTo>
                    <a:pt x="1365" y="1105"/>
                    <a:pt x="1444" y="1370"/>
                    <a:pt x="1572" y="1615"/>
                  </a:cubicBezTo>
                  <a:cubicBezTo>
                    <a:pt x="1391" y="1534"/>
                    <a:pt x="1203" y="1487"/>
                    <a:pt x="1019" y="1487"/>
                  </a:cubicBezTo>
                  <a:cubicBezTo>
                    <a:pt x="893" y="1487"/>
                    <a:pt x="768" y="1509"/>
                    <a:pt x="649" y="1557"/>
                  </a:cubicBezTo>
                  <a:cubicBezTo>
                    <a:pt x="236" y="1733"/>
                    <a:pt x="1" y="2322"/>
                    <a:pt x="226" y="2725"/>
                  </a:cubicBezTo>
                  <a:cubicBezTo>
                    <a:pt x="403" y="3029"/>
                    <a:pt x="786" y="3147"/>
                    <a:pt x="1140" y="3206"/>
                  </a:cubicBezTo>
                  <a:cubicBezTo>
                    <a:pt x="855" y="3314"/>
                    <a:pt x="609" y="3471"/>
                    <a:pt x="433" y="3687"/>
                  </a:cubicBezTo>
                  <a:cubicBezTo>
                    <a:pt x="118" y="4090"/>
                    <a:pt x="413" y="4591"/>
                    <a:pt x="776" y="4846"/>
                  </a:cubicBezTo>
                  <a:cubicBezTo>
                    <a:pt x="942" y="4962"/>
                    <a:pt x="1121" y="5011"/>
                    <a:pt x="1301" y="5011"/>
                  </a:cubicBezTo>
                  <a:cubicBezTo>
                    <a:pt x="1624" y="5011"/>
                    <a:pt x="1948" y="4854"/>
                    <a:pt x="2200" y="4640"/>
                  </a:cubicBezTo>
                  <a:cubicBezTo>
                    <a:pt x="2298" y="4561"/>
                    <a:pt x="2396" y="4463"/>
                    <a:pt x="2485" y="4375"/>
                  </a:cubicBezTo>
                  <a:lnTo>
                    <a:pt x="2485" y="4375"/>
                  </a:lnTo>
                  <a:cubicBezTo>
                    <a:pt x="2426" y="4905"/>
                    <a:pt x="2475" y="5474"/>
                    <a:pt x="2789" y="5828"/>
                  </a:cubicBezTo>
                  <a:cubicBezTo>
                    <a:pt x="2976" y="6035"/>
                    <a:pt x="3244" y="6120"/>
                    <a:pt x="3519" y="6120"/>
                  </a:cubicBezTo>
                  <a:cubicBezTo>
                    <a:pt x="3778" y="6120"/>
                    <a:pt x="4043" y="6045"/>
                    <a:pt x="4252" y="5926"/>
                  </a:cubicBezTo>
                  <a:cubicBezTo>
                    <a:pt x="4723" y="5661"/>
                    <a:pt x="4743" y="5160"/>
                    <a:pt x="4557" y="4699"/>
                  </a:cubicBezTo>
                  <a:cubicBezTo>
                    <a:pt x="4547" y="4689"/>
                    <a:pt x="4547" y="4669"/>
                    <a:pt x="4537" y="4659"/>
                  </a:cubicBezTo>
                  <a:lnTo>
                    <a:pt x="4537" y="4659"/>
                  </a:lnTo>
                  <a:cubicBezTo>
                    <a:pt x="4871" y="4879"/>
                    <a:pt x="5272" y="5079"/>
                    <a:pt x="5674" y="5079"/>
                  </a:cubicBezTo>
                  <a:cubicBezTo>
                    <a:pt x="5757" y="5079"/>
                    <a:pt x="5839" y="5070"/>
                    <a:pt x="5921" y="5052"/>
                  </a:cubicBezTo>
                  <a:cubicBezTo>
                    <a:pt x="6393" y="4944"/>
                    <a:pt x="6795" y="4384"/>
                    <a:pt x="6638" y="3893"/>
                  </a:cubicBezTo>
                  <a:cubicBezTo>
                    <a:pt x="6501" y="3452"/>
                    <a:pt x="5970" y="3304"/>
                    <a:pt x="5558" y="3236"/>
                  </a:cubicBezTo>
                  <a:cubicBezTo>
                    <a:pt x="5872" y="3157"/>
                    <a:pt x="6187" y="3039"/>
                    <a:pt x="6422" y="2823"/>
                  </a:cubicBezTo>
                  <a:cubicBezTo>
                    <a:pt x="6805" y="2479"/>
                    <a:pt x="6599" y="2008"/>
                    <a:pt x="6236" y="1714"/>
                  </a:cubicBezTo>
                  <a:cubicBezTo>
                    <a:pt x="6061" y="1572"/>
                    <a:pt x="5862" y="1515"/>
                    <a:pt x="5658" y="1515"/>
                  </a:cubicBezTo>
                  <a:cubicBezTo>
                    <a:pt x="5381" y="1515"/>
                    <a:pt x="5095" y="1621"/>
                    <a:pt x="4851" y="1763"/>
                  </a:cubicBezTo>
                  <a:cubicBezTo>
                    <a:pt x="5028" y="1399"/>
                    <a:pt x="5205" y="967"/>
                    <a:pt x="5106" y="575"/>
                  </a:cubicBezTo>
                  <a:cubicBezTo>
                    <a:pt x="5008" y="199"/>
                    <a:pt x="4619" y="0"/>
                    <a:pt x="4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0" name="Google Shape;4180;p21"/>
            <p:cNvSpPr/>
            <p:nvPr/>
          </p:nvSpPr>
          <p:spPr>
            <a:xfrm>
              <a:off x="6164045" y="-24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19" y="281"/>
                  </a:moveTo>
                  <a:cubicBezTo>
                    <a:pt x="3348" y="281"/>
                    <a:pt x="3582" y="393"/>
                    <a:pt x="3702" y="584"/>
                  </a:cubicBezTo>
                  <a:cubicBezTo>
                    <a:pt x="3899" y="917"/>
                    <a:pt x="3899" y="1359"/>
                    <a:pt x="3879" y="1732"/>
                  </a:cubicBezTo>
                  <a:cubicBezTo>
                    <a:pt x="3859" y="2007"/>
                    <a:pt x="3820" y="2282"/>
                    <a:pt x="3761" y="2547"/>
                  </a:cubicBezTo>
                  <a:cubicBezTo>
                    <a:pt x="3741" y="2629"/>
                    <a:pt x="3801" y="2660"/>
                    <a:pt x="3882" y="2660"/>
                  </a:cubicBezTo>
                  <a:cubicBezTo>
                    <a:pt x="3995" y="2660"/>
                    <a:pt x="4149" y="2600"/>
                    <a:pt x="4183" y="2537"/>
                  </a:cubicBezTo>
                  <a:cubicBezTo>
                    <a:pt x="4360" y="2213"/>
                    <a:pt x="4596" y="1899"/>
                    <a:pt x="4881" y="1654"/>
                  </a:cubicBezTo>
                  <a:cubicBezTo>
                    <a:pt x="5023" y="1527"/>
                    <a:pt x="5198" y="1394"/>
                    <a:pt x="5389" y="1394"/>
                  </a:cubicBezTo>
                  <a:cubicBezTo>
                    <a:pt x="5435" y="1394"/>
                    <a:pt x="5481" y="1401"/>
                    <a:pt x="5529" y="1418"/>
                  </a:cubicBezTo>
                  <a:cubicBezTo>
                    <a:pt x="5774" y="1506"/>
                    <a:pt x="6029" y="1811"/>
                    <a:pt x="6069" y="2066"/>
                  </a:cubicBezTo>
                  <a:cubicBezTo>
                    <a:pt x="6157" y="2734"/>
                    <a:pt x="4763" y="2862"/>
                    <a:pt x="4321" y="2891"/>
                  </a:cubicBezTo>
                  <a:cubicBezTo>
                    <a:pt x="4106" y="2919"/>
                    <a:pt x="3989" y="3178"/>
                    <a:pt x="4231" y="3178"/>
                  </a:cubicBezTo>
                  <a:cubicBezTo>
                    <a:pt x="4244" y="3178"/>
                    <a:pt x="4257" y="3177"/>
                    <a:pt x="4272" y="3176"/>
                  </a:cubicBezTo>
                  <a:cubicBezTo>
                    <a:pt x="4370" y="3176"/>
                    <a:pt x="4488" y="3156"/>
                    <a:pt x="4596" y="3146"/>
                  </a:cubicBezTo>
                  <a:cubicBezTo>
                    <a:pt x="4703" y="3140"/>
                    <a:pt x="4820" y="3135"/>
                    <a:pt x="4941" y="3135"/>
                  </a:cubicBezTo>
                  <a:cubicBezTo>
                    <a:pt x="5530" y="3135"/>
                    <a:pt x="6209" y="3247"/>
                    <a:pt x="6226" y="3784"/>
                  </a:cubicBezTo>
                  <a:cubicBezTo>
                    <a:pt x="6226" y="3981"/>
                    <a:pt x="6147" y="4305"/>
                    <a:pt x="5931" y="4344"/>
                  </a:cubicBezTo>
                  <a:cubicBezTo>
                    <a:pt x="5916" y="4346"/>
                    <a:pt x="5900" y="4347"/>
                    <a:pt x="5884" y="4347"/>
                  </a:cubicBezTo>
                  <a:cubicBezTo>
                    <a:pt x="5675" y="4347"/>
                    <a:pt x="5418" y="4180"/>
                    <a:pt x="5254" y="4089"/>
                  </a:cubicBezTo>
                  <a:cubicBezTo>
                    <a:pt x="4949" y="3892"/>
                    <a:pt x="4655" y="3667"/>
                    <a:pt x="4399" y="3411"/>
                  </a:cubicBezTo>
                  <a:cubicBezTo>
                    <a:pt x="4366" y="3378"/>
                    <a:pt x="4315" y="3364"/>
                    <a:pt x="4260" y="3364"/>
                  </a:cubicBezTo>
                  <a:cubicBezTo>
                    <a:pt x="4151" y="3364"/>
                    <a:pt x="4026" y="3418"/>
                    <a:pt x="3987" y="3490"/>
                  </a:cubicBezTo>
                  <a:cubicBezTo>
                    <a:pt x="3967" y="3519"/>
                    <a:pt x="3967" y="3559"/>
                    <a:pt x="3997" y="3588"/>
                  </a:cubicBezTo>
                  <a:cubicBezTo>
                    <a:pt x="4203" y="3784"/>
                    <a:pt x="4390" y="4010"/>
                    <a:pt x="4547" y="4236"/>
                  </a:cubicBezTo>
                  <a:cubicBezTo>
                    <a:pt x="4714" y="4452"/>
                    <a:pt x="5146" y="5041"/>
                    <a:pt x="4851" y="5306"/>
                  </a:cubicBezTo>
                  <a:cubicBezTo>
                    <a:pt x="4768" y="5375"/>
                    <a:pt x="4633" y="5405"/>
                    <a:pt x="4496" y="5405"/>
                  </a:cubicBezTo>
                  <a:cubicBezTo>
                    <a:pt x="4360" y="5405"/>
                    <a:pt x="4223" y="5375"/>
                    <a:pt x="4134" y="5326"/>
                  </a:cubicBezTo>
                  <a:cubicBezTo>
                    <a:pt x="3958" y="5228"/>
                    <a:pt x="3859" y="5051"/>
                    <a:pt x="3820" y="4865"/>
                  </a:cubicBezTo>
                  <a:cubicBezTo>
                    <a:pt x="3791" y="4747"/>
                    <a:pt x="3781" y="4619"/>
                    <a:pt x="3781" y="4491"/>
                  </a:cubicBezTo>
                  <a:cubicBezTo>
                    <a:pt x="3801" y="4354"/>
                    <a:pt x="3820" y="4226"/>
                    <a:pt x="3820" y="4089"/>
                  </a:cubicBezTo>
                  <a:cubicBezTo>
                    <a:pt x="3824" y="4004"/>
                    <a:pt x="3756" y="3969"/>
                    <a:pt x="3673" y="3969"/>
                  </a:cubicBezTo>
                  <a:cubicBezTo>
                    <a:pt x="3555" y="3969"/>
                    <a:pt x="3405" y="4040"/>
                    <a:pt x="3388" y="4138"/>
                  </a:cubicBezTo>
                  <a:cubicBezTo>
                    <a:pt x="3359" y="4266"/>
                    <a:pt x="3339" y="4413"/>
                    <a:pt x="3339" y="4560"/>
                  </a:cubicBezTo>
                  <a:cubicBezTo>
                    <a:pt x="3259" y="5099"/>
                    <a:pt x="3059" y="5836"/>
                    <a:pt x="2639" y="5836"/>
                  </a:cubicBezTo>
                  <a:cubicBezTo>
                    <a:pt x="2546" y="5836"/>
                    <a:pt x="2443" y="5800"/>
                    <a:pt x="2328" y="5719"/>
                  </a:cubicBezTo>
                  <a:cubicBezTo>
                    <a:pt x="1650" y="5238"/>
                    <a:pt x="2583" y="3932"/>
                    <a:pt x="2936" y="3480"/>
                  </a:cubicBezTo>
                  <a:cubicBezTo>
                    <a:pt x="3035" y="3358"/>
                    <a:pt x="2931" y="3298"/>
                    <a:pt x="2806" y="3298"/>
                  </a:cubicBezTo>
                  <a:cubicBezTo>
                    <a:pt x="2721" y="3298"/>
                    <a:pt x="2627" y="3326"/>
                    <a:pt x="2583" y="3382"/>
                  </a:cubicBezTo>
                  <a:cubicBezTo>
                    <a:pt x="2357" y="3667"/>
                    <a:pt x="2082" y="3932"/>
                    <a:pt x="1788" y="4128"/>
                  </a:cubicBezTo>
                  <a:cubicBezTo>
                    <a:pt x="1631" y="4225"/>
                    <a:pt x="1453" y="4316"/>
                    <a:pt x="1268" y="4316"/>
                  </a:cubicBezTo>
                  <a:cubicBezTo>
                    <a:pt x="1209" y="4316"/>
                    <a:pt x="1150" y="4307"/>
                    <a:pt x="1090" y="4285"/>
                  </a:cubicBezTo>
                  <a:cubicBezTo>
                    <a:pt x="874" y="4207"/>
                    <a:pt x="590" y="3892"/>
                    <a:pt x="600" y="3637"/>
                  </a:cubicBezTo>
                  <a:cubicBezTo>
                    <a:pt x="619" y="3235"/>
                    <a:pt x="1365" y="3127"/>
                    <a:pt x="1660" y="3068"/>
                  </a:cubicBezTo>
                  <a:cubicBezTo>
                    <a:pt x="1974" y="3009"/>
                    <a:pt x="2288" y="2970"/>
                    <a:pt x="2612" y="2950"/>
                  </a:cubicBezTo>
                  <a:cubicBezTo>
                    <a:pt x="2831" y="2931"/>
                    <a:pt x="2948" y="2664"/>
                    <a:pt x="2681" y="2664"/>
                  </a:cubicBezTo>
                  <a:cubicBezTo>
                    <a:pt x="2671" y="2664"/>
                    <a:pt x="2662" y="2664"/>
                    <a:pt x="2652" y="2665"/>
                  </a:cubicBezTo>
                  <a:cubicBezTo>
                    <a:pt x="2491" y="2676"/>
                    <a:pt x="2305" y="2687"/>
                    <a:pt x="2110" y="2687"/>
                  </a:cubicBezTo>
                  <a:cubicBezTo>
                    <a:pt x="1617" y="2687"/>
                    <a:pt x="1071" y="2620"/>
                    <a:pt x="747" y="2331"/>
                  </a:cubicBezTo>
                  <a:cubicBezTo>
                    <a:pt x="472" y="2086"/>
                    <a:pt x="541" y="1457"/>
                    <a:pt x="914" y="1340"/>
                  </a:cubicBezTo>
                  <a:cubicBezTo>
                    <a:pt x="961" y="1325"/>
                    <a:pt x="1011" y="1318"/>
                    <a:pt x="1063" y="1318"/>
                  </a:cubicBezTo>
                  <a:cubicBezTo>
                    <a:pt x="1429" y="1318"/>
                    <a:pt x="1882" y="1650"/>
                    <a:pt x="2131" y="1831"/>
                  </a:cubicBezTo>
                  <a:cubicBezTo>
                    <a:pt x="2416" y="2037"/>
                    <a:pt x="2691" y="2263"/>
                    <a:pt x="2936" y="2518"/>
                  </a:cubicBezTo>
                  <a:cubicBezTo>
                    <a:pt x="2969" y="2548"/>
                    <a:pt x="3019" y="2560"/>
                    <a:pt x="3075" y="2560"/>
                  </a:cubicBezTo>
                  <a:cubicBezTo>
                    <a:pt x="3238" y="2560"/>
                    <a:pt x="3442" y="2449"/>
                    <a:pt x="3339" y="2331"/>
                  </a:cubicBezTo>
                  <a:cubicBezTo>
                    <a:pt x="3162" y="2125"/>
                    <a:pt x="3005" y="1899"/>
                    <a:pt x="2868" y="1664"/>
                  </a:cubicBezTo>
                  <a:cubicBezTo>
                    <a:pt x="2691" y="1369"/>
                    <a:pt x="2406" y="849"/>
                    <a:pt x="2642" y="515"/>
                  </a:cubicBezTo>
                  <a:cubicBezTo>
                    <a:pt x="2756" y="353"/>
                    <a:pt x="2935" y="281"/>
                    <a:pt x="3119" y="281"/>
                  </a:cubicBezTo>
                  <a:close/>
                  <a:moveTo>
                    <a:pt x="3287" y="0"/>
                  </a:moveTo>
                  <a:cubicBezTo>
                    <a:pt x="3027" y="0"/>
                    <a:pt x="2760" y="76"/>
                    <a:pt x="2554" y="191"/>
                  </a:cubicBezTo>
                  <a:cubicBezTo>
                    <a:pt x="2072" y="456"/>
                    <a:pt x="2063" y="957"/>
                    <a:pt x="2249" y="1418"/>
                  </a:cubicBezTo>
                  <a:cubicBezTo>
                    <a:pt x="2249" y="1438"/>
                    <a:pt x="2259" y="1448"/>
                    <a:pt x="2269" y="1457"/>
                  </a:cubicBezTo>
                  <a:cubicBezTo>
                    <a:pt x="1927" y="1237"/>
                    <a:pt x="1530" y="1038"/>
                    <a:pt x="1131" y="1038"/>
                  </a:cubicBezTo>
                  <a:cubicBezTo>
                    <a:pt x="1049" y="1038"/>
                    <a:pt x="966" y="1046"/>
                    <a:pt x="884" y="1065"/>
                  </a:cubicBezTo>
                  <a:cubicBezTo>
                    <a:pt x="403" y="1182"/>
                    <a:pt x="1" y="1732"/>
                    <a:pt x="168" y="2233"/>
                  </a:cubicBezTo>
                  <a:cubicBezTo>
                    <a:pt x="305" y="2665"/>
                    <a:pt x="835" y="2812"/>
                    <a:pt x="1248" y="2881"/>
                  </a:cubicBezTo>
                  <a:cubicBezTo>
                    <a:pt x="933" y="2970"/>
                    <a:pt x="619" y="3078"/>
                    <a:pt x="384" y="3294"/>
                  </a:cubicBezTo>
                  <a:cubicBezTo>
                    <a:pt x="1" y="3637"/>
                    <a:pt x="207" y="4118"/>
                    <a:pt x="570" y="4403"/>
                  </a:cubicBezTo>
                  <a:cubicBezTo>
                    <a:pt x="747" y="4546"/>
                    <a:pt x="948" y="4604"/>
                    <a:pt x="1154" y="4604"/>
                  </a:cubicBezTo>
                  <a:cubicBezTo>
                    <a:pt x="1430" y="4604"/>
                    <a:pt x="1713" y="4500"/>
                    <a:pt x="1955" y="4354"/>
                  </a:cubicBezTo>
                  <a:lnTo>
                    <a:pt x="1955" y="4354"/>
                  </a:lnTo>
                  <a:cubicBezTo>
                    <a:pt x="1768" y="4717"/>
                    <a:pt x="1601" y="5149"/>
                    <a:pt x="1699" y="5542"/>
                  </a:cubicBezTo>
                  <a:cubicBezTo>
                    <a:pt x="1790" y="5920"/>
                    <a:pt x="2189" y="6126"/>
                    <a:pt x="2564" y="6126"/>
                  </a:cubicBezTo>
                  <a:cubicBezTo>
                    <a:pt x="2638" y="6126"/>
                    <a:pt x="2710" y="6118"/>
                    <a:pt x="2779" y="6102"/>
                  </a:cubicBezTo>
                  <a:cubicBezTo>
                    <a:pt x="3182" y="6004"/>
                    <a:pt x="3418" y="5689"/>
                    <a:pt x="3565" y="5326"/>
                  </a:cubicBezTo>
                  <a:cubicBezTo>
                    <a:pt x="3683" y="5493"/>
                    <a:pt x="3850" y="5621"/>
                    <a:pt x="4095" y="5660"/>
                  </a:cubicBezTo>
                  <a:cubicBezTo>
                    <a:pt x="4180" y="5675"/>
                    <a:pt x="4276" y="5683"/>
                    <a:pt x="4377" y="5683"/>
                  </a:cubicBezTo>
                  <a:cubicBezTo>
                    <a:pt x="4740" y="5683"/>
                    <a:pt x="5161" y="5573"/>
                    <a:pt x="5322" y="5257"/>
                  </a:cubicBezTo>
                  <a:cubicBezTo>
                    <a:pt x="5440" y="5022"/>
                    <a:pt x="5352" y="4747"/>
                    <a:pt x="5234" y="4501"/>
                  </a:cubicBezTo>
                  <a:lnTo>
                    <a:pt x="5234" y="4501"/>
                  </a:lnTo>
                  <a:cubicBezTo>
                    <a:pt x="5416" y="4584"/>
                    <a:pt x="5602" y="4634"/>
                    <a:pt x="5787" y="4634"/>
                  </a:cubicBezTo>
                  <a:cubicBezTo>
                    <a:pt x="5911" y="4634"/>
                    <a:pt x="6035" y="4611"/>
                    <a:pt x="6157" y="4560"/>
                  </a:cubicBezTo>
                  <a:cubicBezTo>
                    <a:pt x="6560" y="4383"/>
                    <a:pt x="6805" y="3794"/>
                    <a:pt x="6569" y="3402"/>
                  </a:cubicBezTo>
                  <a:cubicBezTo>
                    <a:pt x="6393" y="3087"/>
                    <a:pt x="6010" y="2970"/>
                    <a:pt x="5656" y="2911"/>
                  </a:cubicBezTo>
                  <a:cubicBezTo>
                    <a:pt x="5941" y="2803"/>
                    <a:pt x="6196" y="2655"/>
                    <a:pt x="6363" y="2429"/>
                  </a:cubicBezTo>
                  <a:cubicBezTo>
                    <a:pt x="6677" y="2037"/>
                    <a:pt x="6383" y="1526"/>
                    <a:pt x="6020" y="1271"/>
                  </a:cubicBezTo>
                  <a:cubicBezTo>
                    <a:pt x="5856" y="1156"/>
                    <a:pt x="5679" y="1108"/>
                    <a:pt x="5501" y="1108"/>
                  </a:cubicBezTo>
                  <a:cubicBezTo>
                    <a:pt x="5177" y="1108"/>
                    <a:pt x="4849" y="1268"/>
                    <a:pt x="4596" y="1477"/>
                  </a:cubicBezTo>
                  <a:cubicBezTo>
                    <a:pt x="4498" y="1565"/>
                    <a:pt x="4409" y="1654"/>
                    <a:pt x="4321" y="1752"/>
                  </a:cubicBezTo>
                  <a:cubicBezTo>
                    <a:pt x="4370" y="1212"/>
                    <a:pt x="4331" y="652"/>
                    <a:pt x="4007" y="289"/>
                  </a:cubicBezTo>
                  <a:cubicBezTo>
                    <a:pt x="3826" y="83"/>
                    <a:pt x="3560" y="0"/>
                    <a:pt x="3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1" name="Google Shape;4181;p21"/>
            <p:cNvSpPr/>
            <p:nvPr/>
          </p:nvSpPr>
          <p:spPr>
            <a:xfrm>
              <a:off x="2920794" y="207872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4162" y="282"/>
                  </a:moveTo>
                  <a:cubicBezTo>
                    <a:pt x="4254" y="282"/>
                    <a:pt x="4355" y="317"/>
                    <a:pt x="4468" y="398"/>
                  </a:cubicBezTo>
                  <a:cubicBezTo>
                    <a:pt x="5155" y="889"/>
                    <a:pt x="4213" y="2195"/>
                    <a:pt x="3869" y="2637"/>
                  </a:cubicBezTo>
                  <a:cubicBezTo>
                    <a:pt x="3769" y="2766"/>
                    <a:pt x="3877" y="2828"/>
                    <a:pt x="4002" y="2828"/>
                  </a:cubicBezTo>
                  <a:cubicBezTo>
                    <a:pt x="4086" y="2828"/>
                    <a:pt x="4179" y="2800"/>
                    <a:pt x="4223" y="2745"/>
                  </a:cubicBezTo>
                  <a:cubicBezTo>
                    <a:pt x="4448" y="2460"/>
                    <a:pt x="4714" y="2195"/>
                    <a:pt x="5018" y="1998"/>
                  </a:cubicBezTo>
                  <a:cubicBezTo>
                    <a:pt x="5176" y="1900"/>
                    <a:pt x="5358" y="1802"/>
                    <a:pt x="5545" y="1802"/>
                  </a:cubicBezTo>
                  <a:cubicBezTo>
                    <a:pt x="5602" y="1802"/>
                    <a:pt x="5658" y="1811"/>
                    <a:pt x="5715" y="1832"/>
                  </a:cubicBezTo>
                  <a:cubicBezTo>
                    <a:pt x="5931" y="1920"/>
                    <a:pt x="6216" y="2234"/>
                    <a:pt x="6206" y="2480"/>
                  </a:cubicBezTo>
                  <a:cubicBezTo>
                    <a:pt x="6186" y="2882"/>
                    <a:pt x="5430" y="2990"/>
                    <a:pt x="5146" y="304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1" y="3186"/>
                    <a:pt x="3854" y="3462"/>
                    <a:pt x="4129" y="3462"/>
                  </a:cubicBezTo>
                  <a:cubicBezTo>
                    <a:pt x="4134" y="3462"/>
                    <a:pt x="4139" y="3462"/>
                    <a:pt x="4144" y="3461"/>
                  </a:cubicBezTo>
                  <a:cubicBezTo>
                    <a:pt x="4316" y="3447"/>
                    <a:pt x="4516" y="3434"/>
                    <a:pt x="4723" y="3434"/>
                  </a:cubicBezTo>
                  <a:cubicBezTo>
                    <a:pt x="5211" y="3434"/>
                    <a:pt x="5742" y="3506"/>
                    <a:pt x="6059" y="3795"/>
                  </a:cubicBezTo>
                  <a:cubicBezTo>
                    <a:pt x="6334" y="4041"/>
                    <a:pt x="6265" y="4659"/>
                    <a:pt x="5892" y="4787"/>
                  </a:cubicBezTo>
                  <a:cubicBezTo>
                    <a:pt x="5843" y="4802"/>
                    <a:pt x="5792" y="4808"/>
                    <a:pt x="5740" y="4808"/>
                  </a:cubicBezTo>
                  <a:cubicBezTo>
                    <a:pt x="5369" y="4808"/>
                    <a:pt x="4924" y="4477"/>
                    <a:pt x="4674" y="4296"/>
                  </a:cubicBezTo>
                  <a:cubicBezTo>
                    <a:pt x="4390" y="4090"/>
                    <a:pt x="4115" y="3854"/>
                    <a:pt x="3859" y="3609"/>
                  </a:cubicBezTo>
                  <a:cubicBezTo>
                    <a:pt x="3829" y="3579"/>
                    <a:pt x="3780" y="3566"/>
                    <a:pt x="3726" y="3566"/>
                  </a:cubicBezTo>
                  <a:cubicBezTo>
                    <a:pt x="3567" y="3566"/>
                    <a:pt x="3364" y="3676"/>
                    <a:pt x="3467" y="3786"/>
                  </a:cubicBezTo>
                  <a:cubicBezTo>
                    <a:pt x="3643" y="3992"/>
                    <a:pt x="3800" y="4218"/>
                    <a:pt x="3938" y="4453"/>
                  </a:cubicBezTo>
                  <a:cubicBezTo>
                    <a:pt x="4115" y="4748"/>
                    <a:pt x="4390" y="5278"/>
                    <a:pt x="4164" y="5612"/>
                  </a:cubicBezTo>
                  <a:cubicBezTo>
                    <a:pt x="4051" y="5768"/>
                    <a:pt x="3872" y="5838"/>
                    <a:pt x="3689" y="5838"/>
                  </a:cubicBezTo>
                  <a:cubicBezTo>
                    <a:pt x="3456" y="5838"/>
                    <a:pt x="3219" y="5725"/>
                    <a:pt x="3103" y="553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1"/>
                    <a:pt x="3002" y="3459"/>
                    <a:pt x="2918" y="3459"/>
                  </a:cubicBezTo>
                  <a:cubicBezTo>
                    <a:pt x="2806" y="3459"/>
                    <a:pt x="2656" y="3517"/>
                    <a:pt x="2622" y="3579"/>
                  </a:cubicBezTo>
                  <a:cubicBezTo>
                    <a:pt x="2445" y="3903"/>
                    <a:pt x="2210" y="4227"/>
                    <a:pt x="1925" y="4473"/>
                  </a:cubicBezTo>
                  <a:cubicBezTo>
                    <a:pt x="1781" y="4601"/>
                    <a:pt x="1604" y="4729"/>
                    <a:pt x="1405" y="4729"/>
                  </a:cubicBezTo>
                  <a:cubicBezTo>
                    <a:pt x="1360" y="4729"/>
                    <a:pt x="1314" y="4723"/>
                    <a:pt x="1267" y="4708"/>
                  </a:cubicBezTo>
                  <a:cubicBezTo>
                    <a:pt x="1031" y="4620"/>
                    <a:pt x="776" y="4316"/>
                    <a:pt x="737" y="4051"/>
                  </a:cubicBezTo>
                  <a:cubicBezTo>
                    <a:pt x="649" y="3393"/>
                    <a:pt x="2033" y="3265"/>
                    <a:pt x="2485" y="3226"/>
                  </a:cubicBezTo>
                  <a:cubicBezTo>
                    <a:pt x="2703" y="3197"/>
                    <a:pt x="2820" y="2940"/>
                    <a:pt x="2563" y="2940"/>
                  </a:cubicBezTo>
                  <a:cubicBezTo>
                    <a:pt x="2554" y="2940"/>
                    <a:pt x="2544" y="2940"/>
                    <a:pt x="2534" y="2941"/>
                  </a:cubicBezTo>
                  <a:cubicBezTo>
                    <a:pt x="2426" y="2951"/>
                    <a:pt x="2318" y="2961"/>
                    <a:pt x="2210" y="2971"/>
                  </a:cubicBezTo>
                  <a:cubicBezTo>
                    <a:pt x="2091" y="2980"/>
                    <a:pt x="1960" y="2986"/>
                    <a:pt x="1826" y="2986"/>
                  </a:cubicBezTo>
                  <a:cubicBezTo>
                    <a:pt x="1246" y="2986"/>
                    <a:pt x="596" y="2866"/>
                    <a:pt x="580" y="2332"/>
                  </a:cubicBezTo>
                  <a:cubicBezTo>
                    <a:pt x="570" y="2146"/>
                    <a:pt x="658" y="182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2" y="1940"/>
                    <a:pt x="1552" y="203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7"/>
                    <a:pt x="2486" y="2760"/>
                    <a:pt x="2539" y="2760"/>
                  </a:cubicBezTo>
                  <a:cubicBezTo>
                    <a:pt x="2649" y="2760"/>
                    <a:pt x="2779" y="2703"/>
                    <a:pt x="2819" y="2637"/>
                  </a:cubicBezTo>
                  <a:cubicBezTo>
                    <a:pt x="2838" y="2607"/>
                    <a:pt x="2838" y="2568"/>
                    <a:pt x="2809" y="2539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65"/>
                    <a:pt x="1660" y="1075"/>
                    <a:pt x="1954" y="820"/>
                  </a:cubicBezTo>
                  <a:cubicBezTo>
                    <a:pt x="2036" y="748"/>
                    <a:pt x="2168" y="718"/>
                    <a:pt x="2301" y="718"/>
                  </a:cubicBezTo>
                  <a:cubicBezTo>
                    <a:pt x="2440" y="718"/>
                    <a:pt x="2581" y="750"/>
                    <a:pt x="2671" y="801"/>
                  </a:cubicBezTo>
                  <a:cubicBezTo>
                    <a:pt x="2848" y="889"/>
                    <a:pt x="2936" y="1075"/>
                    <a:pt x="2985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5" y="1900"/>
                    <a:pt x="2985" y="2028"/>
                  </a:cubicBezTo>
                  <a:cubicBezTo>
                    <a:pt x="2981" y="2119"/>
                    <a:pt x="3050" y="2156"/>
                    <a:pt x="3134" y="2156"/>
                  </a:cubicBezTo>
                  <a:cubicBezTo>
                    <a:pt x="3250" y="2156"/>
                    <a:pt x="3395" y="2085"/>
                    <a:pt x="3417" y="1989"/>
                  </a:cubicBezTo>
                  <a:cubicBezTo>
                    <a:pt x="3447" y="1851"/>
                    <a:pt x="3457" y="1704"/>
                    <a:pt x="3457" y="1566"/>
                  </a:cubicBezTo>
                  <a:cubicBezTo>
                    <a:pt x="3537" y="1026"/>
                    <a:pt x="3744" y="282"/>
                    <a:pt x="4162" y="282"/>
                  </a:cubicBezTo>
                  <a:close/>
                  <a:moveTo>
                    <a:pt x="4235" y="1"/>
                  </a:moveTo>
                  <a:cubicBezTo>
                    <a:pt x="4161" y="1"/>
                    <a:pt x="4087" y="9"/>
                    <a:pt x="4016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56" y="506"/>
                    <a:pt x="2710" y="457"/>
                  </a:cubicBezTo>
                  <a:cubicBezTo>
                    <a:pt x="2629" y="443"/>
                    <a:pt x="2537" y="435"/>
                    <a:pt x="2441" y="435"/>
                  </a:cubicBezTo>
                  <a:cubicBezTo>
                    <a:pt x="2075" y="435"/>
                    <a:pt x="1647" y="550"/>
                    <a:pt x="1483" y="869"/>
                  </a:cubicBezTo>
                  <a:cubicBezTo>
                    <a:pt x="1365" y="1105"/>
                    <a:pt x="1444" y="1380"/>
                    <a:pt x="1572" y="1616"/>
                  </a:cubicBezTo>
                  <a:cubicBezTo>
                    <a:pt x="1391" y="1540"/>
                    <a:pt x="1204" y="1492"/>
                    <a:pt x="1020" y="1492"/>
                  </a:cubicBezTo>
                  <a:cubicBezTo>
                    <a:pt x="893" y="1492"/>
                    <a:pt x="768" y="1514"/>
                    <a:pt x="649" y="1566"/>
                  </a:cubicBezTo>
                  <a:cubicBezTo>
                    <a:pt x="236" y="1733"/>
                    <a:pt x="0" y="2323"/>
                    <a:pt x="226" y="2725"/>
                  </a:cubicBezTo>
                  <a:cubicBezTo>
                    <a:pt x="403" y="3039"/>
                    <a:pt x="796" y="3157"/>
                    <a:pt x="1139" y="3206"/>
                  </a:cubicBezTo>
                  <a:cubicBezTo>
                    <a:pt x="865" y="3314"/>
                    <a:pt x="609" y="3471"/>
                    <a:pt x="433" y="3687"/>
                  </a:cubicBezTo>
                  <a:cubicBezTo>
                    <a:pt x="128" y="4090"/>
                    <a:pt x="423" y="4600"/>
                    <a:pt x="786" y="4856"/>
                  </a:cubicBezTo>
                  <a:cubicBezTo>
                    <a:pt x="949" y="4970"/>
                    <a:pt x="1124" y="5018"/>
                    <a:pt x="1299" y="5018"/>
                  </a:cubicBezTo>
                  <a:cubicBezTo>
                    <a:pt x="1622" y="5018"/>
                    <a:pt x="1946" y="4856"/>
                    <a:pt x="2200" y="4640"/>
                  </a:cubicBezTo>
                  <a:cubicBezTo>
                    <a:pt x="2298" y="4561"/>
                    <a:pt x="2396" y="4473"/>
                    <a:pt x="2485" y="4375"/>
                  </a:cubicBezTo>
                  <a:lnTo>
                    <a:pt x="2485" y="4375"/>
                  </a:lnTo>
                  <a:cubicBezTo>
                    <a:pt x="2426" y="4905"/>
                    <a:pt x="2475" y="5474"/>
                    <a:pt x="2789" y="5838"/>
                  </a:cubicBezTo>
                  <a:cubicBezTo>
                    <a:pt x="2973" y="6042"/>
                    <a:pt x="3236" y="6125"/>
                    <a:pt x="3507" y="6125"/>
                  </a:cubicBezTo>
                  <a:cubicBezTo>
                    <a:pt x="3769" y="6125"/>
                    <a:pt x="4039" y="6047"/>
                    <a:pt x="4252" y="5926"/>
                  </a:cubicBezTo>
                  <a:cubicBezTo>
                    <a:pt x="4733" y="5661"/>
                    <a:pt x="4743" y="5160"/>
                    <a:pt x="4556" y="4699"/>
                  </a:cubicBezTo>
                  <a:cubicBezTo>
                    <a:pt x="4547" y="468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4" y="4886"/>
                    <a:pt x="5264" y="5083"/>
                    <a:pt x="5658" y="5083"/>
                  </a:cubicBezTo>
                  <a:cubicBezTo>
                    <a:pt x="5746" y="5083"/>
                    <a:pt x="5834" y="5074"/>
                    <a:pt x="5921" y="5052"/>
                  </a:cubicBezTo>
                  <a:cubicBezTo>
                    <a:pt x="6393" y="4944"/>
                    <a:pt x="6795" y="4384"/>
                    <a:pt x="6638" y="3894"/>
                  </a:cubicBezTo>
                  <a:cubicBezTo>
                    <a:pt x="6501" y="3461"/>
                    <a:pt x="5970" y="3314"/>
                    <a:pt x="5558" y="3236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80"/>
                    <a:pt x="6599" y="2008"/>
                    <a:pt x="6235" y="1724"/>
                  </a:cubicBezTo>
                  <a:cubicBezTo>
                    <a:pt x="6058" y="1580"/>
                    <a:pt x="5855" y="1522"/>
                    <a:pt x="5647" y="1522"/>
                  </a:cubicBezTo>
                  <a:cubicBezTo>
                    <a:pt x="5373" y="1522"/>
                    <a:pt x="5091" y="1623"/>
                    <a:pt x="4851" y="1763"/>
                  </a:cubicBezTo>
                  <a:cubicBezTo>
                    <a:pt x="5038" y="1409"/>
                    <a:pt x="5205" y="967"/>
                    <a:pt x="5106" y="585"/>
                  </a:cubicBezTo>
                  <a:cubicBezTo>
                    <a:pt x="5008" y="207"/>
                    <a:pt x="4614" y="1"/>
                    <a:pt x="4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2" name="Google Shape;4182;p21"/>
            <p:cNvSpPr/>
            <p:nvPr/>
          </p:nvSpPr>
          <p:spPr>
            <a:xfrm>
              <a:off x="3260707" y="199358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20" y="287"/>
                  </a:moveTo>
                  <a:cubicBezTo>
                    <a:pt x="3351" y="287"/>
                    <a:pt x="3588" y="397"/>
                    <a:pt x="3702" y="583"/>
                  </a:cubicBezTo>
                  <a:cubicBezTo>
                    <a:pt x="3899" y="916"/>
                    <a:pt x="3899" y="1358"/>
                    <a:pt x="387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4000" y="2667"/>
                    <a:pt x="4150" y="2608"/>
                    <a:pt x="4183" y="2546"/>
                  </a:cubicBezTo>
                  <a:cubicBezTo>
                    <a:pt x="4360" y="2222"/>
                    <a:pt x="4596" y="1898"/>
                    <a:pt x="4880" y="1653"/>
                  </a:cubicBezTo>
                  <a:cubicBezTo>
                    <a:pt x="5023" y="1526"/>
                    <a:pt x="5198" y="1393"/>
                    <a:pt x="5389" y="1393"/>
                  </a:cubicBezTo>
                  <a:cubicBezTo>
                    <a:pt x="5435" y="1393"/>
                    <a:pt x="5481" y="1400"/>
                    <a:pt x="5529" y="1417"/>
                  </a:cubicBezTo>
                  <a:cubicBezTo>
                    <a:pt x="5774" y="1506"/>
                    <a:pt x="6029" y="1810"/>
                    <a:pt x="6069" y="2065"/>
                  </a:cubicBezTo>
                  <a:cubicBezTo>
                    <a:pt x="6157" y="2733"/>
                    <a:pt x="4772" y="2861"/>
                    <a:pt x="4321" y="2900"/>
                  </a:cubicBezTo>
                  <a:cubicBezTo>
                    <a:pt x="4103" y="2928"/>
                    <a:pt x="3985" y="3186"/>
                    <a:pt x="4243" y="3186"/>
                  </a:cubicBezTo>
                  <a:cubicBezTo>
                    <a:pt x="4252" y="3186"/>
                    <a:pt x="4262" y="3185"/>
                    <a:pt x="4272" y="3185"/>
                  </a:cubicBezTo>
                  <a:cubicBezTo>
                    <a:pt x="4380" y="3175"/>
                    <a:pt x="4488" y="3165"/>
                    <a:pt x="4596" y="3145"/>
                  </a:cubicBezTo>
                  <a:cubicBezTo>
                    <a:pt x="4702" y="3139"/>
                    <a:pt x="4818" y="3134"/>
                    <a:pt x="4939" y="3134"/>
                  </a:cubicBezTo>
                  <a:cubicBezTo>
                    <a:pt x="5529" y="3134"/>
                    <a:pt x="6209" y="3247"/>
                    <a:pt x="6226" y="3793"/>
                  </a:cubicBezTo>
                  <a:cubicBezTo>
                    <a:pt x="6226" y="3980"/>
                    <a:pt x="6147" y="4304"/>
                    <a:pt x="5931" y="4343"/>
                  </a:cubicBezTo>
                  <a:cubicBezTo>
                    <a:pt x="5911" y="4347"/>
                    <a:pt x="5890" y="4349"/>
                    <a:pt x="5869" y="4349"/>
                  </a:cubicBezTo>
                  <a:cubicBezTo>
                    <a:pt x="5663" y="4349"/>
                    <a:pt x="5414" y="4186"/>
                    <a:pt x="5254" y="4088"/>
                  </a:cubicBezTo>
                  <a:cubicBezTo>
                    <a:pt x="4949" y="3901"/>
                    <a:pt x="4655" y="3666"/>
                    <a:pt x="4399" y="3410"/>
                  </a:cubicBezTo>
                  <a:cubicBezTo>
                    <a:pt x="4367" y="3379"/>
                    <a:pt x="4319" y="3365"/>
                    <a:pt x="4266" y="3365"/>
                  </a:cubicBezTo>
                  <a:cubicBezTo>
                    <a:pt x="4156" y="3365"/>
                    <a:pt x="4027" y="3423"/>
                    <a:pt x="3987" y="3489"/>
                  </a:cubicBezTo>
                  <a:cubicBezTo>
                    <a:pt x="3967" y="3518"/>
                    <a:pt x="3967" y="3558"/>
                    <a:pt x="3997" y="3587"/>
                  </a:cubicBezTo>
                  <a:cubicBezTo>
                    <a:pt x="4203" y="3793"/>
                    <a:pt x="4390" y="4009"/>
                    <a:pt x="4556" y="4235"/>
                  </a:cubicBezTo>
                  <a:cubicBezTo>
                    <a:pt x="4714" y="4461"/>
                    <a:pt x="5146" y="5050"/>
                    <a:pt x="4851" y="5306"/>
                  </a:cubicBezTo>
                  <a:cubicBezTo>
                    <a:pt x="4769" y="5378"/>
                    <a:pt x="4638" y="5407"/>
                    <a:pt x="4504" y="5407"/>
                  </a:cubicBezTo>
                  <a:cubicBezTo>
                    <a:pt x="4366" y="5407"/>
                    <a:pt x="4224" y="5375"/>
                    <a:pt x="4134" y="5325"/>
                  </a:cubicBezTo>
                  <a:cubicBezTo>
                    <a:pt x="3957" y="5237"/>
                    <a:pt x="3869" y="5050"/>
                    <a:pt x="3820" y="4864"/>
                  </a:cubicBezTo>
                  <a:cubicBezTo>
                    <a:pt x="3791" y="4746"/>
                    <a:pt x="3781" y="4618"/>
                    <a:pt x="3781" y="4491"/>
                  </a:cubicBezTo>
                  <a:cubicBezTo>
                    <a:pt x="3800" y="4363"/>
                    <a:pt x="3820" y="4225"/>
                    <a:pt x="3820" y="4098"/>
                  </a:cubicBezTo>
                  <a:cubicBezTo>
                    <a:pt x="3824" y="4007"/>
                    <a:pt x="3755" y="3970"/>
                    <a:pt x="3671" y="3970"/>
                  </a:cubicBezTo>
                  <a:cubicBezTo>
                    <a:pt x="3556" y="3970"/>
                    <a:pt x="3411" y="4040"/>
                    <a:pt x="3388" y="4137"/>
                  </a:cubicBezTo>
                  <a:cubicBezTo>
                    <a:pt x="3359" y="4275"/>
                    <a:pt x="3339" y="4422"/>
                    <a:pt x="3339" y="4559"/>
                  </a:cubicBezTo>
                  <a:cubicBezTo>
                    <a:pt x="3258" y="5099"/>
                    <a:pt x="3059" y="5844"/>
                    <a:pt x="2642" y="5844"/>
                  </a:cubicBezTo>
                  <a:cubicBezTo>
                    <a:pt x="2551" y="5844"/>
                    <a:pt x="2450" y="5809"/>
                    <a:pt x="2337" y="5728"/>
                  </a:cubicBezTo>
                  <a:cubicBezTo>
                    <a:pt x="1650" y="5237"/>
                    <a:pt x="2583" y="3931"/>
                    <a:pt x="2936" y="3489"/>
                  </a:cubicBezTo>
                  <a:cubicBezTo>
                    <a:pt x="3036" y="3360"/>
                    <a:pt x="2929" y="3297"/>
                    <a:pt x="2803" y="3297"/>
                  </a:cubicBezTo>
                  <a:cubicBezTo>
                    <a:pt x="2719" y="3297"/>
                    <a:pt x="2626" y="3326"/>
                    <a:pt x="2583" y="3381"/>
                  </a:cubicBezTo>
                  <a:cubicBezTo>
                    <a:pt x="2357" y="3666"/>
                    <a:pt x="2092" y="3931"/>
                    <a:pt x="1788" y="4127"/>
                  </a:cubicBezTo>
                  <a:cubicBezTo>
                    <a:pt x="1632" y="4223"/>
                    <a:pt x="1455" y="4319"/>
                    <a:pt x="1273" y="4319"/>
                  </a:cubicBezTo>
                  <a:cubicBezTo>
                    <a:pt x="1212" y="4319"/>
                    <a:pt x="1151" y="4309"/>
                    <a:pt x="1090" y="4284"/>
                  </a:cubicBezTo>
                  <a:cubicBezTo>
                    <a:pt x="874" y="4206"/>
                    <a:pt x="590" y="3892"/>
                    <a:pt x="599" y="3646"/>
                  </a:cubicBezTo>
                  <a:cubicBezTo>
                    <a:pt x="619" y="3244"/>
                    <a:pt x="1365" y="3126"/>
                    <a:pt x="1660" y="3077"/>
                  </a:cubicBezTo>
                  <a:cubicBezTo>
                    <a:pt x="1974" y="3008"/>
                    <a:pt x="2288" y="2969"/>
                    <a:pt x="2612" y="2949"/>
                  </a:cubicBezTo>
                  <a:cubicBezTo>
                    <a:pt x="2834" y="2939"/>
                    <a:pt x="2952" y="2664"/>
                    <a:pt x="2676" y="2664"/>
                  </a:cubicBezTo>
                  <a:cubicBezTo>
                    <a:pt x="2671" y="2664"/>
                    <a:pt x="2666" y="2664"/>
                    <a:pt x="2661" y="2664"/>
                  </a:cubicBezTo>
                  <a:cubicBezTo>
                    <a:pt x="2489" y="2679"/>
                    <a:pt x="2290" y="2692"/>
                    <a:pt x="2083" y="2692"/>
                  </a:cubicBezTo>
                  <a:cubicBezTo>
                    <a:pt x="1594" y="2692"/>
                    <a:pt x="1064" y="2620"/>
                    <a:pt x="747" y="2330"/>
                  </a:cubicBezTo>
                  <a:cubicBezTo>
                    <a:pt x="472" y="2085"/>
                    <a:pt x="541" y="1466"/>
                    <a:pt x="914" y="1339"/>
                  </a:cubicBezTo>
                  <a:cubicBezTo>
                    <a:pt x="962" y="1324"/>
                    <a:pt x="1013" y="1317"/>
                    <a:pt x="1065" y="1317"/>
                  </a:cubicBezTo>
                  <a:cubicBezTo>
                    <a:pt x="1436" y="1317"/>
                    <a:pt x="1882" y="1649"/>
                    <a:pt x="2131" y="1830"/>
                  </a:cubicBezTo>
                  <a:cubicBezTo>
                    <a:pt x="2416" y="2036"/>
                    <a:pt x="2691" y="2262"/>
                    <a:pt x="2946" y="2517"/>
                  </a:cubicBezTo>
                  <a:cubicBezTo>
                    <a:pt x="2976" y="2547"/>
                    <a:pt x="3025" y="2560"/>
                    <a:pt x="3078" y="2560"/>
                  </a:cubicBezTo>
                  <a:cubicBezTo>
                    <a:pt x="3237" y="2560"/>
                    <a:pt x="3442" y="2448"/>
                    <a:pt x="3339" y="2330"/>
                  </a:cubicBezTo>
                  <a:cubicBezTo>
                    <a:pt x="3162" y="2134"/>
                    <a:pt x="3005" y="1898"/>
                    <a:pt x="2868" y="1673"/>
                  </a:cubicBezTo>
                  <a:cubicBezTo>
                    <a:pt x="2691" y="1378"/>
                    <a:pt x="2406" y="848"/>
                    <a:pt x="2642" y="514"/>
                  </a:cubicBezTo>
                  <a:cubicBezTo>
                    <a:pt x="2755" y="357"/>
                    <a:pt x="2936" y="287"/>
                    <a:pt x="3120" y="287"/>
                  </a:cubicBezTo>
                  <a:close/>
                  <a:moveTo>
                    <a:pt x="3295" y="1"/>
                  </a:moveTo>
                  <a:cubicBezTo>
                    <a:pt x="3031" y="1"/>
                    <a:pt x="2761" y="79"/>
                    <a:pt x="2553" y="200"/>
                  </a:cubicBezTo>
                  <a:cubicBezTo>
                    <a:pt x="2072" y="465"/>
                    <a:pt x="2062" y="966"/>
                    <a:pt x="2249" y="1427"/>
                  </a:cubicBezTo>
                  <a:cubicBezTo>
                    <a:pt x="2259" y="1437"/>
                    <a:pt x="2259" y="1447"/>
                    <a:pt x="2269" y="1457"/>
                  </a:cubicBezTo>
                  <a:cubicBezTo>
                    <a:pt x="1931" y="1240"/>
                    <a:pt x="1541" y="1042"/>
                    <a:pt x="1147" y="1042"/>
                  </a:cubicBezTo>
                  <a:cubicBezTo>
                    <a:pt x="1059" y="1042"/>
                    <a:pt x="972" y="1052"/>
                    <a:pt x="884" y="1074"/>
                  </a:cubicBezTo>
                  <a:cubicBezTo>
                    <a:pt x="413" y="1182"/>
                    <a:pt x="10" y="1741"/>
                    <a:pt x="167" y="2232"/>
                  </a:cubicBezTo>
                  <a:cubicBezTo>
                    <a:pt x="305" y="2664"/>
                    <a:pt x="835" y="2812"/>
                    <a:pt x="1247" y="2890"/>
                  </a:cubicBezTo>
                  <a:cubicBezTo>
                    <a:pt x="933" y="2969"/>
                    <a:pt x="619" y="3086"/>
                    <a:pt x="383" y="3293"/>
                  </a:cubicBezTo>
                  <a:cubicBezTo>
                    <a:pt x="0" y="3646"/>
                    <a:pt x="207" y="4117"/>
                    <a:pt x="570" y="4402"/>
                  </a:cubicBezTo>
                  <a:cubicBezTo>
                    <a:pt x="748" y="4546"/>
                    <a:pt x="951" y="4604"/>
                    <a:pt x="1158" y="4604"/>
                  </a:cubicBezTo>
                  <a:cubicBezTo>
                    <a:pt x="1432" y="4604"/>
                    <a:pt x="1714" y="4503"/>
                    <a:pt x="1954" y="4363"/>
                  </a:cubicBezTo>
                  <a:lnTo>
                    <a:pt x="1954" y="4363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98" y="5919"/>
                    <a:pt x="2191" y="6125"/>
                    <a:pt x="2565" y="6125"/>
                  </a:cubicBezTo>
                  <a:cubicBezTo>
                    <a:pt x="2638" y="6125"/>
                    <a:pt x="2710" y="6117"/>
                    <a:pt x="2779" y="6101"/>
                  </a:cubicBezTo>
                  <a:cubicBezTo>
                    <a:pt x="3182" y="6012"/>
                    <a:pt x="3417" y="5688"/>
                    <a:pt x="3565" y="5335"/>
                  </a:cubicBezTo>
                  <a:cubicBezTo>
                    <a:pt x="3683" y="5502"/>
                    <a:pt x="3849" y="5620"/>
                    <a:pt x="4095" y="5669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4" y="4586"/>
                    <a:pt x="5602" y="4634"/>
                    <a:pt x="5786" y="4634"/>
                  </a:cubicBezTo>
                  <a:cubicBezTo>
                    <a:pt x="5912" y="4634"/>
                    <a:pt x="6037" y="4611"/>
                    <a:pt x="6157" y="4559"/>
                  </a:cubicBezTo>
                  <a:cubicBezTo>
                    <a:pt x="6569" y="4392"/>
                    <a:pt x="6805" y="3803"/>
                    <a:pt x="6579" y="3401"/>
                  </a:cubicBezTo>
                  <a:cubicBezTo>
                    <a:pt x="6402" y="3086"/>
                    <a:pt x="6010" y="2969"/>
                    <a:pt x="5656" y="2920"/>
                  </a:cubicBezTo>
                  <a:cubicBezTo>
                    <a:pt x="5941" y="2812"/>
                    <a:pt x="6196" y="2654"/>
                    <a:pt x="6363" y="2438"/>
                  </a:cubicBezTo>
                  <a:cubicBezTo>
                    <a:pt x="6677" y="2036"/>
                    <a:pt x="6383" y="1525"/>
                    <a:pt x="6019" y="1270"/>
                  </a:cubicBezTo>
                  <a:cubicBezTo>
                    <a:pt x="5857" y="1156"/>
                    <a:pt x="5682" y="1107"/>
                    <a:pt x="5506" y="1107"/>
                  </a:cubicBezTo>
                  <a:cubicBezTo>
                    <a:pt x="5184" y="1107"/>
                    <a:pt x="4860" y="1270"/>
                    <a:pt x="4606" y="1486"/>
                  </a:cubicBezTo>
                  <a:cubicBezTo>
                    <a:pt x="4507" y="1565"/>
                    <a:pt x="4409" y="1653"/>
                    <a:pt x="4321" y="1751"/>
                  </a:cubicBezTo>
                  <a:cubicBezTo>
                    <a:pt x="4370" y="1221"/>
                    <a:pt x="4331" y="651"/>
                    <a:pt x="4016" y="288"/>
                  </a:cubicBezTo>
                  <a:cubicBezTo>
                    <a:pt x="3832" y="84"/>
                    <a:pt x="3567" y="1"/>
                    <a:pt x="32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3" name="Google Shape;4183;p21"/>
            <p:cNvSpPr/>
            <p:nvPr/>
          </p:nvSpPr>
          <p:spPr>
            <a:xfrm>
              <a:off x="3599996" y="207872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4169" y="282"/>
                  </a:moveTo>
                  <a:cubicBezTo>
                    <a:pt x="4261" y="282"/>
                    <a:pt x="4364" y="317"/>
                    <a:pt x="4478" y="398"/>
                  </a:cubicBezTo>
                  <a:cubicBezTo>
                    <a:pt x="5156" y="889"/>
                    <a:pt x="4223" y="2195"/>
                    <a:pt x="3869" y="2637"/>
                  </a:cubicBezTo>
                  <a:cubicBezTo>
                    <a:pt x="3770" y="2766"/>
                    <a:pt x="3877" y="2828"/>
                    <a:pt x="4002" y="2828"/>
                  </a:cubicBezTo>
                  <a:cubicBezTo>
                    <a:pt x="4087" y="2828"/>
                    <a:pt x="4180" y="2800"/>
                    <a:pt x="4223" y="2745"/>
                  </a:cubicBezTo>
                  <a:cubicBezTo>
                    <a:pt x="4449" y="2460"/>
                    <a:pt x="4724" y="2195"/>
                    <a:pt x="5028" y="1998"/>
                  </a:cubicBezTo>
                  <a:cubicBezTo>
                    <a:pt x="5177" y="1894"/>
                    <a:pt x="5355" y="1801"/>
                    <a:pt x="5539" y="1801"/>
                  </a:cubicBezTo>
                  <a:cubicBezTo>
                    <a:pt x="5597" y="1801"/>
                    <a:pt x="5656" y="1810"/>
                    <a:pt x="5715" y="1832"/>
                  </a:cubicBezTo>
                  <a:cubicBezTo>
                    <a:pt x="5931" y="1920"/>
                    <a:pt x="6216" y="2234"/>
                    <a:pt x="6206" y="2480"/>
                  </a:cubicBezTo>
                  <a:cubicBezTo>
                    <a:pt x="6187" y="2882"/>
                    <a:pt x="5441" y="2990"/>
                    <a:pt x="5146" y="3049"/>
                  </a:cubicBezTo>
                  <a:cubicBezTo>
                    <a:pt x="4832" y="3118"/>
                    <a:pt x="4518" y="3157"/>
                    <a:pt x="4194" y="3177"/>
                  </a:cubicBezTo>
                  <a:cubicBezTo>
                    <a:pt x="3971" y="3186"/>
                    <a:pt x="3854" y="3462"/>
                    <a:pt x="4139" y="3462"/>
                  </a:cubicBezTo>
                  <a:cubicBezTo>
                    <a:pt x="4144" y="3462"/>
                    <a:pt x="4149" y="3462"/>
                    <a:pt x="4154" y="3461"/>
                  </a:cubicBezTo>
                  <a:cubicBezTo>
                    <a:pt x="4324" y="3447"/>
                    <a:pt x="4521" y="3434"/>
                    <a:pt x="4727" y="3434"/>
                  </a:cubicBezTo>
                  <a:cubicBezTo>
                    <a:pt x="5212" y="3434"/>
                    <a:pt x="5742" y="3506"/>
                    <a:pt x="6059" y="3795"/>
                  </a:cubicBezTo>
                  <a:cubicBezTo>
                    <a:pt x="6334" y="4041"/>
                    <a:pt x="6265" y="4659"/>
                    <a:pt x="5892" y="4787"/>
                  </a:cubicBezTo>
                  <a:cubicBezTo>
                    <a:pt x="5845" y="4802"/>
                    <a:pt x="5795" y="4808"/>
                    <a:pt x="5743" y="4808"/>
                  </a:cubicBezTo>
                  <a:cubicBezTo>
                    <a:pt x="5377" y="4808"/>
                    <a:pt x="4924" y="4477"/>
                    <a:pt x="4675" y="4296"/>
                  </a:cubicBezTo>
                  <a:cubicBezTo>
                    <a:pt x="4390" y="4090"/>
                    <a:pt x="4115" y="3854"/>
                    <a:pt x="3869" y="3609"/>
                  </a:cubicBezTo>
                  <a:cubicBezTo>
                    <a:pt x="3839" y="3579"/>
                    <a:pt x="3790" y="3566"/>
                    <a:pt x="3735" y="3566"/>
                  </a:cubicBezTo>
                  <a:cubicBezTo>
                    <a:pt x="3573" y="3566"/>
                    <a:pt x="3364" y="3676"/>
                    <a:pt x="3467" y="3786"/>
                  </a:cubicBezTo>
                  <a:cubicBezTo>
                    <a:pt x="3644" y="3992"/>
                    <a:pt x="3801" y="4218"/>
                    <a:pt x="3948" y="4453"/>
                  </a:cubicBezTo>
                  <a:cubicBezTo>
                    <a:pt x="4115" y="4748"/>
                    <a:pt x="4400" y="5278"/>
                    <a:pt x="4164" y="5612"/>
                  </a:cubicBezTo>
                  <a:cubicBezTo>
                    <a:pt x="4051" y="5768"/>
                    <a:pt x="3874" y="5838"/>
                    <a:pt x="3693" y="5838"/>
                  </a:cubicBezTo>
                  <a:cubicBezTo>
                    <a:pt x="3464" y="5838"/>
                    <a:pt x="3229" y="5725"/>
                    <a:pt x="3113" y="5533"/>
                  </a:cubicBezTo>
                  <a:cubicBezTo>
                    <a:pt x="2907" y="5209"/>
                    <a:pt x="2907" y="4767"/>
                    <a:pt x="2937" y="4394"/>
                  </a:cubicBezTo>
                  <a:cubicBezTo>
                    <a:pt x="2946" y="4119"/>
                    <a:pt x="2986" y="3844"/>
                    <a:pt x="3045" y="3579"/>
                  </a:cubicBezTo>
                  <a:cubicBezTo>
                    <a:pt x="3066" y="3491"/>
                    <a:pt x="3003" y="3459"/>
                    <a:pt x="2919" y="3459"/>
                  </a:cubicBezTo>
                  <a:cubicBezTo>
                    <a:pt x="2806" y="3459"/>
                    <a:pt x="2656" y="3517"/>
                    <a:pt x="2622" y="3579"/>
                  </a:cubicBezTo>
                  <a:cubicBezTo>
                    <a:pt x="2446" y="3903"/>
                    <a:pt x="2210" y="4227"/>
                    <a:pt x="1935" y="4473"/>
                  </a:cubicBezTo>
                  <a:cubicBezTo>
                    <a:pt x="1783" y="4601"/>
                    <a:pt x="1604" y="4729"/>
                    <a:pt x="1410" y="4729"/>
                  </a:cubicBezTo>
                  <a:cubicBezTo>
                    <a:pt x="1367" y="4729"/>
                    <a:pt x="1322" y="4723"/>
                    <a:pt x="1277" y="4708"/>
                  </a:cubicBezTo>
                  <a:cubicBezTo>
                    <a:pt x="1032" y="4620"/>
                    <a:pt x="777" y="4316"/>
                    <a:pt x="737" y="4051"/>
                  </a:cubicBezTo>
                  <a:cubicBezTo>
                    <a:pt x="659" y="3393"/>
                    <a:pt x="2043" y="3265"/>
                    <a:pt x="2485" y="3226"/>
                  </a:cubicBezTo>
                  <a:cubicBezTo>
                    <a:pt x="2703" y="3197"/>
                    <a:pt x="2830" y="2940"/>
                    <a:pt x="2564" y="2940"/>
                  </a:cubicBezTo>
                  <a:cubicBezTo>
                    <a:pt x="2555" y="2940"/>
                    <a:pt x="2545" y="2940"/>
                    <a:pt x="2534" y="2941"/>
                  </a:cubicBezTo>
                  <a:cubicBezTo>
                    <a:pt x="2436" y="2951"/>
                    <a:pt x="2318" y="2961"/>
                    <a:pt x="2210" y="2971"/>
                  </a:cubicBezTo>
                  <a:cubicBezTo>
                    <a:pt x="2092" y="2980"/>
                    <a:pt x="1961" y="2986"/>
                    <a:pt x="1826" y="2986"/>
                  </a:cubicBezTo>
                  <a:cubicBezTo>
                    <a:pt x="1246" y="2986"/>
                    <a:pt x="596" y="2866"/>
                    <a:pt x="580" y="2332"/>
                  </a:cubicBezTo>
                  <a:cubicBezTo>
                    <a:pt x="580" y="2146"/>
                    <a:pt x="659" y="1822"/>
                    <a:pt x="875" y="1782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3" y="1777"/>
                    <a:pt x="1392" y="1940"/>
                    <a:pt x="1552" y="2038"/>
                  </a:cubicBezTo>
                  <a:cubicBezTo>
                    <a:pt x="1866" y="2224"/>
                    <a:pt x="2151" y="2460"/>
                    <a:pt x="2406" y="2715"/>
                  </a:cubicBezTo>
                  <a:cubicBezTo>
                    <a:pt x="2438" y="2747"/>
                    <a:pt x="2487" y="2760"/>
                    <a:pt x="2540" y="2760"/>
                  </a:cubicBezTo>
                  <a:cubicBezTo>
                    <a:pt x="2650" y="2760"/>
                    <a:pt x="2779" y="2703"/>
                    <a:pt x="2819" y="2637"/>
                  </a:cubicBezTo>
                  <a:cubicBezTo>
                    <a:pt x="2838" y="2607"/>
                    <a:pt x="2838" y="2568"/>
                    <a:pt x="2809" y="2539"/>
                  </a:cubicBezTo>
                  <a:cubicBezTo>
                    <a:pt x="2603" y="2332"/>
                    <a:pt x="2426" y="2116"/>
                    <a:pt x="2259" y="1890"/>
                  </a:cubicBezTo>
                  <a:cubicBezTo>
                    <a:pt x="2092" y="1665"/>
                    <a:pt x="1660" y="1075"/>
                    <a:pt x="1955" y="820"/>
                  </a:cubicBezTo>
                  <a:cubicBezTo>
                    <a:pt x="2037" y="748"/>
                    <a:pt x="2168" y="718"/>
                    <a:pt x="2301" y="718"/>
                  </a:cubicBezTo>
                  <a:cubicBezTo>
                    <a:pt x="2440" y="718"/>
                    <a:pt x="2581" y="750"/>
                    <a:pt x="2672" y="801"/>
                  </a:cubicBezTo>
                  <a:cubicBezTo>
                    <a:pt x="2848" y="889"/>
                    <a:pt x="2946" y="1075"/>
                    <a:pt x="2986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6" y="1900"/>
                    <a:pt x="2986" y="2028"/>
                  </a:cubicBezTo>
                  <a:cubicBezTo>
                    <a:pt x="2982" y="2119"/>
                    <a:pt x="3052" y="2156"/>
                    <a:pt x="3137" y="2156"/>
                  </a:cubicBezTo>
                  <a:cubicBezTo>
                    <a:pt x="3255" y="2156"/>
                    <a:pt x="3401" y="2085"/>
                    <a:pt x="3418" y="1989"/>
                  </a:cubicBezTo>
                  <a:cubicBezTo>
                    <a:pt x="3447" y="1851"/>
                    <a:pt x="3467" y="1704"/>
                    <a:pt x="3467" y="1566"/>
                  </a:cubicBezTo>
                  <a:cubicBezTo>
                    <a:pt x="3547" y="1026"/>
                    <a:pt x="3747" y="282"/>
                    <a:pt x="4169" y="282"/>
                  </a:cubicBezTo>
                  <a:close/>
                  <a:moveTo>
                    <a:pt x="4242" y="1"/>
                  </a:moveTo>
                  <a:cubicBezTo>
                    <a:pt x="4168" y="1"/>
                    <a:pt x="4096" y="9"/>
                    <a:pt x="4027" y="25"/>
                  </a:cubicBezTo>
                  <a:cubicBezTo>
                    <a:pt x="3624" y="113"/>
                    <a:pt x="3398" y="437"/>
                    <a:pt x="3251" y="791"/>
                  </a:cubicBezTo>
                  <a:cubicBezTo>
                    <a:pt x="3123" y="624"/>
                    <a:pt x="2956" y="506"/>
                    <a:pt x="2711" y="457"/>
                  </a:cubicBezTo>
                  <a:cubicBezTo>
                    <a:pt x="2629" y="443"/>
                    <a:pt x="2538" y="435"/>
                    <a:pt x="2442" y="435"/>
                  </a:cubicBezTo>
                  <a:cubicBezTo>
                    <a:pt x="2076" y="435"/>
                    <a:pt x="1649" y="550"/>
                    <a:pt x="1493" y="869"/>
                  </a:cubicBezTo>
                  <a:cubicBezTo>
                    <a:pt x="1366" y="1105"/>
                    <a:pt x="1454" y="1380"/>
                    <a:pt x="1572" y="1616"/>
                  </a:cubicBezTo>
                  <a:cubicBezTo>
                    <a:pt x="1391" y="1540"/>
                    <a:pt x="1207" y="1492"/>
                    <a:pt x="1024" y="1492"/>
                  </a:cubicBezTo>
                  <a:cubicBezTo>
                    <a:pt x="898" y="1492"/>
                    <a:pt x="773" y="1514"/>
                    <a:pt x="649" y="1566"/>
                  </a:cubicBezTo>
                  <a:cubicBezTo>
                    <a:pt x="246" y="1733"/>
                    <a:pt x="1" y="2323"/>
                    <a:pt x="236" y="2725"/>
                  </a:cubicBezTo>
                  <a:cubicBezTo>
                    <a:pt x="413" y="3039"/>
                    <a:pt x="796" y="3157"/>
                    <a:pt x="1150" y="3206"/>
                  </a:cubicBezTo>
                  <a:cubicBezTo>
                    <a:pt x="865" y="3314"/>
                    <a:pt x="610" y="3471"/>
                    <a:pt x="443" y="3687"/>
                  </a:cubicBezTo>
                  <a:cubicBezTo>
                    <a:pt x="128" y="4090"/>
                    <a:pt x="423" y="4600"/>
                    <a:pt x="786" y="4856"/>
                  </a:cubicBezTo>
                  <a:cubicBezTo>
                    <a:pt x="949" y="4970"/>
                    <a:pt x="1125" y="5018"/>
                    <a:pt x="1303" y="5018"/>
                  </a:cubicBezTo>
                  <a:cubicBezTo>
                    <a:pt x="1628" y="5018"/>
                    <a:pt x="1956" y="4856"/>
                    <a:pt x="2210" y="4640"/>
                  </a:cubicBezTo>
                  <a:cubicBezTo>
                    <a:pt x="2308" y="4561"/>
                    <a:pt x="2397" y="4473"/>
                    <a:pt x="2485" y="4375"/>
                  </a:cubicBezTo>
                  <a:lnTo>
                    <a:pt x="2485" y="4375"/>
                  </a:lnTo>
                  <a:cubicBezTo>
                    <a:pt x="2436" y="4905"/>
                    <a:pt x="2475" y="5474"/>
                    <a:pt x="2799" y="5838"/>
                  </a:cubicBezTo>
                  <a:cubicBezTo>
                    <a:pt x="2979" y="6042"/>
                    <a:pt x="3242" y="6125"/>
                    <a:pt x="3513" y="6125"/>
                  </a:cubicBezTo>
                  <a:cubicBezTo>
                    <a:pt x="3777" y="6125"/>
                    <a:pt x="4050" y="6047"/>
                    <a:pt x="4262" y="5926"/>
                  </a:cubicBezTo>
                  <a:cubicBezTo>
                    <a:pt x="4734" y="5661"/>
                    <a:pt x="4743" y="5160"/>
                    <a:pt x="4557" y="4699"/>
                  </a:cubicBezTo>
                  <a:cubicBezTo>
                    <a:pt x="4557" y="468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5" y="4886"/>
                    <a:pt x="5265" y="5083"/>
                    <a:pt x="5659" y="5083"/>
                  </a:cubicBezTo>
                  <a:cubicBezTo>
                    <a:pt x="5746" y="5083"/>
                    <a:pt x="5834" y="5074"/>
                    <a:pt x="5922" y="5052"/>
                  </a:cubicBezTo>
                  <a:cubicBezTo>
                    <a:pt x="6403" y="4944"/>
                    <a:pt x="6805" y="4384"/>
                    <a:pt x="6638" y="3894"/>
                  </a:cubicBezTo>
                  <a:cubicBezTo>
                    <a:pt x="6501" y="3461"/>
                    <a:pt x="5971" y="3314"/>
                    <a:pt x="5558" y="3236"/>
                  </a:cubicBezTo>
                  <a:cubicBezTo>
                    <a:pt x="5873" y="3157"/>
                    <a:pt x="6187" y="3039"/>
                    <a:pt x="6422" y="2833"/>
                  </a:cubicBezTo>
                  <a:cubicBezTo>
                    <a:pt x="6805" y="2480"/>
                    <a:pt x="6599" y="2008"/>
                    <a:pt x="6246" y="1724"/>
                  </a:cubicBezTo>
                  <a:cubicBezTo>
                    <a:pt x="6064" y="1580"/>
                    <a:pt x="5858" y="1522"/>
                    <a:pt x="5649" y="1522"/>
                  </a:cubicBezTo>
                  <a:cubicBezTo>
                    <a:pt x="5373" y="1522"/>
                    <a:pt x="5092" y="1623"/>
                    <a:pt x="4851" y="1763"/>
                  </a:cubicBezTo>
                  <a:cubicBezTo>
                    <a:pt x="5038" y="1400"/>
                    <a:pt x="5205" y="967"/>
                    <a:pt x="5107" y="585"/>
                  </a:cubicBezTo>
                  <a:cubicBezTo>
                    <a:pt x="5016" y="207"/>
                    <a:pt x="4617" y="1"/>
                    <a:pt x="42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4" name="Google Shape;4184;p21"/>
            <p:cNvSpPr/>
            <p:nvPr/>
          </p:nvSpPr>
          <p:spPr>
            <a:xfrm>
              <a:off x="3939908" y="199358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22" y="287"/>
                  </a:moveTo>
                  <a:cubicBezTo>
                    <a:pt x="3352" y="287"/>
                    <a:pt x="3588" y="397"/>
                    <a:pt x="3703" y="583"/>
                  </a:cubicBezTo>
                  <a:cubicBezTo>
                    <a:pt x="3899" y="916"/>
                    <a:pt x="3899" y="1358"/>
                    <a:pt x="3879" y="1731"/>
                  </a:cubicBezTo>
                  <a:cubicBezTo>
                    <a:pt x="3860" y="2006"/>
                    <a:pt x="3830" y="2281"/>
                    <a:pt x="3761" y="2546"/>
                  </a:cubicBezTo>
                  <a:cubicBezTo>
                    <a:pt x="3741" y="2634"/>
                    <a:pt x="3804" y="2667"/>
                    <a:pt x="3887" y="2667"/>
                  </a:cubicBezTo>
                  <a:cubicBezTo>
                    <a:pt x="4000" y="2667"/>
                    <a:pt x="4150" y="2608"/>
                    <a:pt x="4184" y="2546"/>
                  </a:cubicBezTo>
                  <a:cubicBezTo>
                    <a:pt x="4370" y="2222"/>
                    <a:pt x="4596" y="1898"/>
                    <a:pt x="4881" y="1653"/>
                  </a:cubicBezTo>
                  <a:cubicBezTo>
                    <a:pt x="5024" y="1526"/>
                    <a:pt x="5198" y="1393"/>
                    <a:pt x="5395" y="1393"/>
                  </a:cubicBezTo>
                  <a:cubicBezTo>
                    <a:pt x="5442" y="1393"/>
                    <a:pt x="5490" y="1400"/>
                    <a:pt x="5539" y="1417"/>
                  </a:cubicBezTo>
                  <a:cubicBezTo>
                    <a:pt x="5774" y="1506"/>
                    <a:pt x="6039" y="1810"/>
                    <a:pt x="6069" y="2065"/>
                  </a:cubicBezTo>
                  <a:cubicBezTo>
                    <a:pt x="6157" y="2733"/>
                    <a:pt x="4773" y="2861"/>
                    <a:pt x="4321" y="2900"/>
                  </a:cubicBezTo>
                  <a:cubicBezTo>
                    <a:pt x="4103" y="2928"/>
                    <a:pt x="3986" y="3186"/>
                    <a:pt x="4252" y="3186"/>
                  </a:cubicBezTo>
                  <a:cubicBezTo>
                    <a:pt x="4261" y="3186"/>
                    <a:pt x="4271" y="3185"/>
                    <a:pt x="4282" y="3185"/>
                  </a:cubicBezTo>
                  <a:cubicBezTo>
                    <a:pt x="4380" y="3175"/>
                    <a:pt x="4488" y="3165"/>
                    <a:pt x="4606" y="3145"/>
                  </a:cubicBezTo>
                  <a:cubicBezTo>
                    <a:pt x="4711" y="3139"/>
                    <a:pt x="4826" y="3134"/>
                    <a:pt x="4945" y="3134"/>
                  </a:cubicBezTo>
                  <a:cubicBezTo>
                    <a:pt x="5529" y="3134"/>
                    <a:pt x="6210" y="3247"/>
                    <a:pt x="6226" y="3793"/>
                  </a:cubicBezTo>
                  <a:cubicBezTo>
                    <a:pt x="6236" y="3980"/>
                    <a:pt x="6147" y="4304"/>
                    <a:pt x="5931" y="4343"/>
                  </a:cubicBezTo>
                  <a:cubicBezTo>
                    <a:pt x="5911" y="4347"/>
                    <a:pt x="5891" y="4349"/>
                    <a:pt x="5870" y="4349"/>
                  </a:cubicBezTo>
                  <a:cubicBezTo>
                    <a:pt x="5664" y="4349"/>
                    <a:pt x="5415" y="4186"/>
                    <a:pt x="5264" y="4088"/>
                  </a:cubicBezTo>
                  <a:cubicBezTo>
                    <a:pt x="4950" y="3901"/>
                    <a:pt x="4655" y="3666"/>
                    <a:pt x="4400" y="3410"/>
                  </a:cubicBezTo>
                  <a:cubicBezTo>
                    <a:pt x="4371" y="3379"/>
                    <a:pt x="4325" y="3365"/>
                    <a:pt x="4273" y="3365"/>
                  </a:cubicBezTo>
                  <a:cubicBezTo>
                    <a:pt x="4165" y="3365"/>
                    <a:pt x="4034" y="3423"/>
                    <a:pt x="3987" y="3489"/>
                  </a:cubicBezTo>
                  <a:cubicBezTo>
                    <a:pt x="3968" y="3518"/>
                    <a:pt x="3968" y="3558"/>
                    <a:pt x="4007" y="3587"/>
                  </a:cubicBezTo>
                  <a:cubicBezTo>
                    <a:pt x="4203" y="3793"/>
                    <a:pt x="4390" y="4009"/>
                    <a:pt x="4557" y="4235"/>
                  </a:cubicBezTo>
                  <a:cubicBezTo>
                    <a:pt x="4714" y="4461"/>
                    <a:pt x="5146" y="5050"/>
                    <a:pt x="4851" y="5306"/>
                  </a:cubicBezTo>
                  <a:cubicBezTo>
                    <a:pt x="4770" y="5378"/>
                    <a:pt x="4641" y="5407"/>
                    <a:pt x="4508" y="5407"/>
                  </a:cubicBezTo>
                  <a:cubicBezTo>
                    <a:pt x="4371" y="5407"/>
                    <a:pt x="4230" y="5375"/>
                    <a:pt x="4135" y="5325"/>
                  </a:cubicBezTo>
                  <a:cubicBezTo>
                    <a:pt x="3958" y="5237"/>
                    <a:pt x="3869" y="5050"/>
                    <a:pt x="3820" y="4864"/>
                  </a:cubicBezTo>
                  <a:cubicBezTo>
                    <a:pt x="3791" y="4746"/>
                    <a:pt x="3781" y="4618"/>
                    <a:pt x="3781" y="4491"/>
                  </a:cubicBezTo>
                  <a:cubicBezTo>
                    <a:pt x="3801" y="4363"/>
                    <a:pt x="3820" y="4225"/>
                    <a:pt x="3830" y="4098"/>
                  </a:cubicBezTo>
                  <a:cubicBezTo>
                    <a:pt x="3834" y="4007"/>
                    <a:pt x="3764" y="3970"/>
                    <a:pt x="3678" y="3970"/>
                  </a:cubicBezTo>
                  <a:cubicBezTo>
                    <a:pt x="3559" y="3970"/>
                    <a:pt x="3411" y="4040"/>
                    <a:pt x="3388" y="4137"/>
                  </a:cubicBezTo>
                  <a:cubicBezTo>
                    <a:pt x="3359" y="4275"/>
                    <a:pt x="3349" y="4422"/>
                    <a:pt x="3349" y="4559"/>
                  </a:cubicBezTo>
                  <a:cubicBezTo>
                    <a:pt x="3268" y="5099"/>
                    <a:pt x="3069" y="5844"/>
                    <a:pt x="2647" y="5844"/>
                  </a:cubicBezTo>
                  <a:cubicBezTo>
                    <a:pt x="2555" y="5844"/>
                    <a:pt x="2452" y="5809"/>
                    <a:pt x="2338" y="5728"/>
                  </a:cubicBezTo>
                  <a:cubicBezTo>
                    <a:pt x="1650" y="5237"/>
                    <a:pt x="2593" y="3931"/>
                    <a:pt x="2937" y="3489"/>
                  </a:cubicBezTo>
                  <a:cubicBezTo>
                    <a:pt x="3036" y="3360"/>
                    <a:pt x="2929" y="3297"/>
                    <a:pt x="2804" y="3297"/>
                  </a:cubicBezTo>
                  <a:cubicBezTo>
                    <a:pt x="2719" y="3297"/>
                    <a:pt x="2627" y="3326"/>
                    <a:pt x="2583" y="3381"/>
                  </a:cubicBezTo>
                  <a:cubicBezTo>
                    <a:pt x="2357" y="3666"/>
                    <a:pt x="2092" y="3931"/>
                    <a:pt x="1788" y="4127"/>
                  </a:cubicBezTo>
                  <a:cubicBezTo>
                    <a:pt x="1633" y="4223"/>
                    <a:pt x="1456" y="4319"/>
                    <a:pt x="1277" y="4319"/>
                  </a:cubicBezTo>
                  <a:cubicBezTo>
                    <a:pt x="1218" y="4319"/>
                    <a:pt x="1159" y="4309"/>
                    <a:pt x="1101" y="4284"/>
                  </a:cubicBezTo>
                  <a:cubicBezTo>
                    <a:pt x="885" y="4206"/>
                    <a:pt x="590" y="3892"/>
                    <a:pt x="600" y="3646"/>
                  </a:cubicBezTo>
                  <a:cubicBezTo>
                    <a:pt x="619" y="3244"/>
                    <a:pt x="1375" y="3126"/>
                    <a:pt x="1660" y="3077"/>
                  </a:cubicBezTo>
                  <a:cubicBezTo>
                    <a:pt x="1974" y="3008"/>
                    <a:pt x="2298" y="2969"/>
                    <a:pt x="2613" y="2949"/>
                  </a:cubicBezTo>
                  <a:cubicBezTo>
                    <a:pt x="2844" y="2939"/>
                    <a:pt x="2953" y="2664"/>
                    <a:pt x="2676" y="2664"/>
                  </a:cubicBezTo>
                  <a:cubicBezTo>
                    <a:pt x="2672" y="2664"/>
                    <a:pt x="2667" y="2664"/>
                    <a:pt x="2662" y="2664"/>
                  </a:cubicBezTo>
                  <a:cubicBezTo>
                    <a:pt x="2489" y="2679"/>
                    <a:pt x="2291" y="2692"/>
                    <a:pt x="2085" y="2692"/>
                  </a:cubicBezTo>
                  <a:cubicBezTo>
                    <a:pt x="1599" y="2692"/>
                    <a:pt x="1071" y="2620"/>
                    <a:pt x="747" y="2330"/>
                  </a:cubicBezTo>
                  <a:cubicBezTo>
                    <a:pt x="482" y="2085"/>
                    <a:pt x="541" y="1466"/>
                    <a:pt x="924" y="1339"/>
                  </a:cubicBezTo>
                  <a:cubicBezTo>
                    <a:pt x="971" y="1324"/>
                    <a:pt x="1021" y="1317"/>
                    <a:pt x="1072" y="1317"/>
                  </a:cubicBezTo>
                  <a:cubicBezTo>
                    <a:pt x="1437" y="1317"/>
                    <a:pt x="1883" y="1649"/>
                    <a:pt x="2141" y="1830"/>
                  </a:cubicBezTo>
                  <a:cubicBezTo>
                    <a:pt x="2426" y="2036"/>
                    <a:pt x="2701" y="2262"/>
                    <a:pt x="2946" y="2517"/>
                  </a:cubicBezTo>
                  <a:cubicBezTo>
                    <a:pt x="2976" y="2547"/>
                    <a:pt x="3025" y="2560"/>
                    <a:pt x="3079" y="2560"/>
                  </a:cubicBezTo>
                  <a:cubicBezTo>
                    <a:pt x="3238" y="2560"/>
                    <a:pt x="3442" y="2448"/>
                    <a:pt x="3339" y="2330"/>
                  </a:cubicBezTo>
                  <a:cubicBezTo>
                    <a:pt x="3163" y="2134"/>
                    <a:pt x="3005" y="1898"/>
                    <a:pt x="2868" y="1673"/>
                  </a:cubicBezTo>
                  <a:cubicBezTo>
                    <a:pt x="2691" y="1378"/>
                    <a:pt x="2416" y="848"/>
                    <a:pt x="2652" y="514"/>
                  </a:cubicBezTo>
                  <a:cubicBezTo>
                    <a:pt x="2761" y="357"/>
                    <a:pt x="2939" y="287"/>
                    <a:pt x="3122" y="287"/>
                  </a:cubicBezTo>
                  <a:close/>
                  <a:moveTo>
                    <a:pt x="3299" y="1"/>
                  </a:moveTo>
                  <a:cubicBezTo>
                    <a:pt x="3036" y="1"/>
                    <a:pt x="2766" y="79"/>
                    <a:pt x="2554" y="200"/>
                  </a:cubicBezTo>
                  <a:cubicBezTo>
                    <a:pt x="2082" y="465"/>
                    <a:pt x="2063" y="966"/>
                    <a:pt x="2249" y="1427"/>
                  </a:cubicBezTo>
                  <a:cubicBezTo>
                    <a:pt x="2259" y="1437"/>
                    <a:pt x="2269" y="1447"/>
                    <a:pt x="2269" y="1457"/>
                  </a:cubicBezTo>
                  <a:cubicBezTo>
                    <a:pt x="1940" y="1240"/>
                    <a:pt x="1545" y="1042"/>
                    <a:pt x="1148" y="1042"/>
                  </a:cubicBezTo>
                  <a:cubicBezTo>
                    <a:pt x="1060" y="1042"/>
                    <a:pt x="972" y="1052"/>
                    <a:pt x="885" y="1074"/>
                  </a:cubicBezTo>
                  <a:cubicBezTo>
                    <a:pt x="413" y="1182"/>
                    <a:pt x="11" y="1741"/>
                    <a:pt x="168" y="2232"/>
                  </a:cubicBezTo>
                  <a:cubicBezTo>
                    <a:pt x="305" y="2664"/>
                    <a:pt x="845" y="2812"/>
                    <a:pt x="1248" y="2890"/>
                  </a:cubicBezTo>
                  <a:cubicBezTo>
                    <a:pt x="934" y="2969"/>
                    <a:pt x="619" y="3086"/>
                    <a:pt x="384" y="3293"/>
                  </a:cubicBezTo>
                  <a:cubicBezTo>
                    <a:pt x="1" y="3646"/>
                    <a:pt x="207" y="4117"/>
                    <a:pt x="570" y="4402"/>
                  </a:cubicBezTo>
                  <a:cubicBezTo>
                    <a:pt x="748" y="4546"/>
                    <a:pt x="951" y="4604"/>
                    <a:pt x="1159" y="4604"/>
                  </a:cubicBezTo>
                  <a:cubicBezTo>
                    <a:pt x="1435" y="4604"/>
                    <a:pt x="1719" y="4503"/>
                    <a:pt x="1965" y="4363"/>
                  </a:cubicBezTo>
                  <a:lnTo>
                    <a:pt x="1965" y="4363"/>
                  </a:lnTo>
                  <a:cubicBezTo>
                    <a:pt x="1778" y="4716"/>
                    <a:pt x="1601" y="5148"/>
                    <a:pt x="1699" y="5541"/>
                  </a:cubicBezTo>
                  <a:cubicBezTo>
                    <a:pt x="1798" y="5919"/>
                    <a:pt x="2192" y="6125"/>
                    <a:pt x="2571" y="6125"/>
                  </a:cubicBezTo>
                  <a:cubicBezTo>
                    <a:pt x="2645" y="6125"/>
                    <a:pt x="2719" y="6117"/>
                    <a:pt x="2789" y="6101"/>
                  </a:cubicBezTo>
                  <a:cubicBezTo>
                    <a:pt x="3182" y="6012"/>
                    <a:pt x="3418" y="5688"/>
                    <a:pt x="3565" y="5335"/>
                  </a:cubicBezTo>
                  <a:cubicBezTo>
                    <a:pt x="3683" y="5502"/>
                    <a:pt x="3860" y="5620"/>
                    <a:pt x="4105" y="5669"/>
                  </a:cubicBezTo>
                  <a:cubicBezTo>
                    <a:pt x="4185" y="5683"/>
                    <a:pt x="4275" y="5691"/>
                    <a:pt x="4369" y="5691"/>
                  </a:cubicBezTo>
                  <a:cubicBezTo>
                    <a:pt x="4731" y="5691"/>
                    <a:pt x="5159" y="5575"/>
                    <a:pt x="5323" y="5256"/>
                  </a:cubicBezTo>
                  <a:cubicBezTo>
                    <a:pt x="5440" y="5021"/>
                    <a:pt x="5362" y="4746"/>
                    <a:pt x="5234" y="4510"/>
                  </a:cubicBezTo>
                  <a:lnTo>
                    <a:pt x="5234" y="4510"/>
                  </a:lnTo>
                  <a:cubicBezTo>
                    <a:pt x="5421" y="4586"/>
                    <a:pt x="5607" y="4634"/>
                    <a:pt x="5789" y="4634"/>
                  </a:cubicBezTo>
                  <a:cubicBezTo>
                    <a:pt x="5914" y="4634"/>
                    <a:pt x="6037" y="4611"/>
                    <a:pt x="6157" y="4559"/>
                  </a:cubicBezTo>
                  <a:cubicBezTo>
                    <a:pt x="6570" y="4392"/>
                    <a:pt x="6805" y="3803"/>
                    <a:pt x="6579" y="3401"/>
                  </a:cubicBezTo>
                  <a:cubicBezTo>
                    <a:pt x="6403" y="3086"/>
                    <a:pt x="6020" y="2969"/>
                    <a:pt x="5666" y="2920"/>
                  </a:cubicBezTo>
                  <a:cubicBezTo>
                    <a:pt x="5951" y="2812"/>
                    <a:pt x="6197" y="2654"/>
                    <a:pt x="6373" y="2438"/>
                  </a:cubicBezTo>
                  <a:cubicBezTo>
                    <a:pt x="6688" y="2036"/>
                    <a:pt x="6393" y="1525"/>
                    <a:pt x="6030" y="1270"/>
                  </a:cubicBezTo>
                  <a:cubicBezTo>
                    <a:pt x="5867" y="1156"/>
                    <a:pt x="5691" y="1107"/>
                    <a:pt x="5513" y="1107"/>
                  </a:cubicBezTo>
                  <a:cubicBezTo>
                    <a:pt x="5188" y="1107"/>
                    <a:pt x="4860" y="1270"/>
                    <a:pt x="4606" y="1486"/>
                  </a:cubicBezTo>
                  <a:cubicBezTo>
                    <a:pt x="4508" y="1565"/>
                    <a:pt x="4419" y="1653"/>
                    <a:pt x="4331" y="1751"/>
                  </a:cubicBezTo>
                  <a:cubicBezTo>
                    <a:pt x="4380" y="1221"/>
                    <a:pt x="4331" y="651"/>
                    <a:pt x="4017" y="288"/>
                  </a:cubicBezTo>
                  <a:cubicBezTo>
                    <a:pt x="3832" y="84"/>
                    <a:pt x="3570" y="1"/>
                    <a:pt x="3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5" name="Google Shape;4185;p21"/>
            <p:cNvSpPr/>
            <p:nvPr/>
          </p:nvSpPr>
          <p:spPr>
            <a:xfrm>
              <a:off x="4279509" y="207872"/>
              <a:ext cx="211950" cy="191023"/>
            </a:xfrm>
            <a:custGeom>
              <a:avLst/>
              <a:gdLst/>
              <a:ahLst/>
              <a:cxnLst/>
              <a:rect l="l" t="t" r="r" b="b"/>
              <a:pathLst>
                <a:path w="6796" h="6125" extrusionOk="0">
                  <a:moveTo>
                    <a:pt x="4159" y="282"/>
                  </a:moveTo>
                  <a:cubicBezTo>
                    <a:pt x="4251" y="282"/>
                    <a:pt x="4354" y="317"/>
                    <a:pt x="4469" y="398"/>
                  </a:cubicBezTo>
                  <a:cubicBezTo>
                    <a:pt x="5146" y="889"/>
                    <a:pt x="4213" y="2195"/>
                    <a:pt x="3870" y="2637"/>
                  </a:cubicBezTo>
                  <a:cubicBezTo>
                    <a:pt x="3770" y="2766"/>
                    <a:pt x="3877" y="2828"/>
                    <a:pt x="4003" y="2828"/>
                  </a:cubicBezTo>
                  <a:cubicBezTo>
                    <a:pt x="4087" y="2828"/>
                    <a:pt x="4180" y="2800"/>
                    <a:pt x="4223" y="2745"/>
                  </a:cubicBezTo>
                  <a:cubicBezTo>
                    <a:pt x="4439" y="2460"/>
                    <a:pt x="4714" y="2195"/>
                    <a:pt x="5018" y="1998"/>
                  </a:cubicBezTo>
                  <a:cubicBezTo>
                    <a:pt x="5169" y="1900"/>
                    <a:pt x="5355" y="1802"/>
                    <a:pt x="5540" y="1802"/>
                  </a:cubicBezTo>
                  <a:cubicBezTo>
                    <a:pt x="5596" y="1802"/>
                    <a:pt x="5651" y="1811"/>
                    <a:pt x="5706" y="1832"/>
                  </a:cubicBezTo>
                  <a:cubicBezTo>
                    <a:pt x="5922" y="1920"/>
                    <a:pt x="6216" y="2234"/>
                    <a:pt x="6197" y="2480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18"/>
                    <a:pt x="4508" y="3157"/>
                    <a:pt x="4194" y="3177"/>
                  </a:cubicBezTo>
                  <a:cubicBezTo>
                    <a:pt x="3962" y="3186"/>
                    <a:pt x="3854" y="3462"/>
                    <a:pt x="4130" y="3462"/>
                  </a:cubicBezTo>
                  <a:cubicBezTo>
                    <a:pt x="4135" y="3462"/>
                    <a:pt x="4140" y="3462"/>
                    <a:pt x="4145" y="3461"/>
                  </a:cubicBezTo>
                  <a:cubicBezTo>
                    <a:pt x="4314" y="3447"/>
                    <a:pt x="4511" y="3434"/>
                    <a:pt x="4717" y="3434"/>
                  </a:cubicBezTo>
                  <a:cubicBezTo>
                    <a:pt x="5203" y="3434"/>
                    <a:pt x="5735" y="3506"/>
                    <a:pt x="6059" y="3795"/>
                  </a:cubicBezTo>
                  <a:cubicBezTo>
                    <a:pt x="6324" y="4041"/>
                    <a:pt x="6265" y="4659"/>
                    <a:pt x="5883" y="4787"/>
                  </a:cubicBezTo>
                  <a:cubicBezTo>
                    <a:pt x="5835" y="4802"/>
                    <a:pt x="5785" y="4808"/>
                    <a:pt x="5734" y="4808"/>
                  </a:cubicBezTo>
                  <a:cubicBezTo>
                    <a:pt x="5370" y="4808"/>
                    <a:pt x="4923" y="4477"/>
                    <a:pt x="4665" y="4296"/>
                  </a:cubicBezTo>
                  <a:cubicBezTo>
                    <a:pt x="4380" y="4090"/>
                    <a:pt x="4105" y="3854"/>
                    <a:pt x="3860" y="3609"/>
                  </a:cubicBezTo>
                  <a:cubicBezTo>
                    <a:pt x="3830" y="3579"/>
                    <a:pt x="3781" y="3566"/>
                    <a:pt x="3726" y="3566"/>
                  </a:cubicBezTo>
                  <a:cubicBezTo>
                    <a:pt x="3567" y="3566"/>
                    <a:pt x="3362" y="3676"/>
                    <a:pt x="3457" y="3786"/>
                  </a:cubicBezTo>
                  <a:cubicBezTo>
                    <a:pt x="3644" y="3992"/>
                    <a:pt x="3801" y="4218"/>
                    <a:pt x="3938" y="4453"/>
                  </a:cubicBezTo>
                  <a:cubicBezTo>
                    <a:pt x="4115" y="4748"/>
                    <a:pt x="4390" y="5278"/>
                    <a:pt x="4154" y="5612"/>
                  </a:cubicBezTo>
                  <a:cubicBezTo>
                    <a:pt x="4046" y="5768"/>
                    <a:pt x="3869" y="5838"/>
                    <a:pt x="3687" y="5838"/>
                  </a:cubicBezTo>
                  <a:cubicBezTo>
                    <a:pt x="3457" y="5838"/>
                    <a:pt x="3219" y="5725"/>
                    <a:pt x="3104" y="5533"/>
                  </a:cubicBezTo>
                  <a:cubicBezTo>
                    <a:pt x="2898" y="5209"/>
                    <a:pt x="2907" y="4767"/>
                    <a:pt x="2927" y="4394"/>
                  </a:cubicBezTo>
                  <a:cubicBezTo>
                    <a:pt x="2947" y="4119"/>
                    <a:pt x="2976" y="3844"/>
                    <a:pt x="3035" y="3579"/>
                  </a:cubicBezTo>
                  <a:cubicBezTo>
                    <a:pt x="3056" y="3491"/>
                    <a:pt x="2995" y="3459"/>
                    <a:pt x="2912" y="3459"/>
                  </a:cubicBezTo>
                  <a:cubicBezTo>
                    <a:pt x="2801" y="3459"/>
                    <a:pt x="2652" y="3517"/>
                    <a:pt x="2613" y="3579"/>
                  </a:cubicBezTo>
                  <a:cubicBezTo>
                    <a:pt x="2436" y="3903"/>
                    <a:pt x="2200" y="4227"/>
                    <a:pt x="1926" y="4473"/>
                  </a:cubicBezTo>
                  <a:cubicBezTo>
                    <a:pt x="1773" y="4601"/>
                    <a:pt x="1595" y="4729"/>
                    <a:pt x="1401" y="4729"/>
                  </a:cubicBezTo>
                  <a:cubicBezTo>
                    <a:pt x="1357" y="4729"/>
                    <a:pt x="1313" y="4723"/>
                    <a:pt x="1268" y="4708"/>
                  </a:cubicBezTo>
                  <a:cubicBezTo>
                    <a:pt x="1032" y="4620"/>
                    <a:pt x="767" y="4316"/>
                    <a:pt x="737" y="4051"/>
                  </a:cubicBezTo>
                  <a:cubicBezTo>
                    <a:pt x="649" y="3393"/>
                    <a:pt x="2034" y="3265"/>
                    <a:pt x="2475" y="3226"/>
                  </a:cubicBezTo>
                  <a:cubicBezTo>
                    <a:pt x="2693" y="3197"/>
                    <a:pt x="2820" y="2940"/>
                    <a:pt x="2554" y="2940"/>
                  </a:cubicBezTo>
                  <a:cubicBezTo>
                    <a:pt x="2545" y="2940"/>
                    <a:pt x="2535" y="2940"/>
                    <a:pt x="2524" y="2941"/>
                  </a:cubicBezTo>
                  <a:cubicBezTo>
                    <a:pt x="2426" y="2951"/>
                    <a:pt x="2318" y="2961"/>
                    <a:pt x="2200" y="2971"/>
                  </a:cubicBezTo>
                  <a:cubicBezTo>
                    <a:pt x="2082" y="2980"/>
                    <a:pt x="1952" y="2986"/>
                    <a:pt x="1817" y="2986"/>
                  </a:cubicBezTo>
                  <a:cubicBezTo>
                    <a:pt x="1240" y="2986"/>
                    <a:pt x="596" y="2866"/>
                    <a:pt x="580" y="2332"/>
                  </a:cubicBezTo>
                  <a:cubicBezTo>
                    <a:pt x="570" y="2146"/>
                    <a:pt x="649" y="1822"/>
                    <a:pt x="875" y="1782"/>
                  </a:cubicBezTo>
                  <a:cubicBezTo>
                    <a:pt x="895" y="1779"/>
                    <a:pt x="916" y="1777"/>
                    <a:pt x="937" y="1777"/>
                  </a:cubicBezTo>
                  <a:cubicBezTo>
                    <a:pt x="1143" y="1777"/>
                    <a:pt x="1391" y="1940"/>
                    <a:pt x="1543" y="2038"/>
                  </a:cubicBezTo>
                  <a:cubicBezTo>
                    <a:pt x="1857" y="2224"/>
                    <a:pt x="2142" y="2460"/>
                    <a:pt x="2407" y="2715"/>
                  </a:cubicBezTo>
                  <a:cubicBezTo>
                    <a:pt x="2435" y="2747"/>
                    <a:pt x="2482" y="2760"/>
                    <a:pt x="2533" y="2760"/>
                  </a:cubicBezTo>
                  <a:cubicBezTo>
                    <a:pt x="2641" y="2760"/>
                    <a:pt x="2773" y="2703"/>
                    <a:pt x="2819" y="2637"/>
                  </a:cubicBezTo>
                  <a:cubicBezTo>
                    <a:pt x="2839" y="2607"/>
                    <a:pt x="2839" y="2568"/>
                    <a:pt x="2799" y="2539"/>
                  </a:cubicBezTo>
                  <a:cubicBezTo>
                    <a:pt x="2603" y="2332"/>
                    <a:pt x="2416" y="2116"/>
                    <a:pt x="2250" y="1890"/>
                  </a:cubicBezTo>
                  <a:cubicBezTo>
                    <a:pt x="2092" y="1665"/>
                    <a:pt x="1660" y="1075"/>
                    <a:pt x="1955" y="820"/>
                  </a:cubicBezTo>
                  <a:cubicBezTo>
                    <a:pt x="2032" y="748"/>
                    <a:pt x="2161" y="718"/>
                    <a:pt x="2294" y="718"/>
                  </a:cubicBezTo>
                  <a:cubicBezTo>
                    <a:pt x="2433" y="718"/>
                    <a:pt x="2577" y="750"/>
                    <a:pt x="2672" y="801"/>
                  </a:cubicBezTo>
                  <a:cubicBezTo>
                    <a:pt x="2848" y="889"/>
                    <a:pt x="2937" y="1075"/>
                    <a:pt x="2986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6" y="1763"/>
                    <a:pt x="2986" y="1900"/>
                    <a:pt x="2976" y="2028"/>
                  </a:cubicBezTo>
                  <a:cubicBezTo>
                    <a:pt x="2972" y="2119"/>
                    <a:pt x="3042" y="2156"/>
                    <a:pt x="3129" y="2156"/>
                  </a:cubicBezTo>
                  <a:cubicBezTo>
                    <a:pt x="3247" y="2156"/>
                    <a:pt x="3395" y="2085"/>
                    <a:pt x="3418" y="1989"/>
                  </a:cubicBezTo>
                  <a:cubicBezTo>
                    <a:pt x="3447" y="1851"/>
                    <a:pt x="3457" y="1704"/>
                    <a:pt x="3457" y="1566"/>
                  </a:cubicBezTo>
                  <a:cubicBezTo>
                    <a:pt x="3538" y="1026"/>
                    <a:pt x="3737" y="282"/>
                    <a:pt x="4159" y="282"/>
                  </a:cubicBezTo>
                  <a:close/>
                  <a:moveTo>
                    <a:pt x="4232" y="1"/>
                  </a:moveTo>
                  <a:cubicBezTo>
                    <a:pt x="4159" y="1"/>
                    <a:pt x="4086" y="9"/>
                    <a:pt x="4017" y="25"/>
                  </a:cubicBezTo>
                  <a:cubicBezTo>
                    <a:pt x="3624" y="113"/>
                    <a:pt x="3389" y="437"/>
                    <a:pt x="3241" y="791"/>
                  </a:cubicBezTo>
                  <a:cubicBezTo>
                    <a:pt x="3123" y="624"/>
                    <a:pt x="2947" y="506"/>
                    <a:pt x="2701" y="457"/>
                  </a:cubicBezTo>
                  <a:cubicBezTo>
                    <a:pt x="2620" y="443"/>
                    <a:pt x="2528" y="435"/>
                    <a:pt x="2432" y="435"/>
                  </a:cubicBezTo>
                  <a:cubicBezTo>
                    <a:pt x="2066" y="435"/>
                    <a:pt x="1639" y="550"/>
                    <a:pt x="1484" y="869"/>
                  </a:cubicBezTo>
                  <a:cubicBezTo>
                    <a:pt x="1366" y="1105"/>
                    <a:pt x="1444" y="1380"/>
                    <a:pt x="1562" y="1616"/>
                  </a:cubicBezTo>
                  <a:cubicBezTo>
                    <a:pt x="1382" y="1540"/>
                    <a:pt x="1198" y="1492"/>
                    <a:pt x="1017" y="1492"/>
                  </a:cubicBezTo>
                  <a:cubicBezTo>
                    <a:pt x="892" y="1492"/>
                    <a:pt x="769" y="1514"/>
                    <a:pt x="649" y="1566"/>
                  </a:cubicBezTo>
                  <a:cubicBezTo>
                    <a:pt x="237" y="1733"/>
                    <a:pt x="1" y="2323"/>
                    <a:pt x="227" y="2725"/>
                  </a:cubicBezTo>
                  <a:cubicBezTo>
                    <a:pt x="404" y="3039"/>
                    <a:pt x="787" y="3157"/>
                    <a:pt x="1140" y="3206"/>
                  </a:cubicBezTo>
                  <a:cubicBezTo>
                    <a:pt x="855" y="3314"/>
                    <a:pt x="600" y="3471"/>
                    <a:pt x="433" y="3687"/>
                  </a:cubicBezTo>
                  <a:cubicBezTo>
                    <a:pt x="119" y="4090"/>
                    <a:pt x="413" y="4600"/>
                    <a:pt x="777" y="4856"/>
                  </a:cubicBezTo>
                  <a:cubicBezTo>
                    <a:pt x="940" y="4970"/>
                    <a:pt x="1116" y="5018"/>
                    <a:pt x="1293" y="5018"/>
                  </a:cubicBezTo>
                  <a:cubicBezTo>
                    <a:pt x="1618" y="5018"/>
                    <a:pt x="1946" y="4856"/>
                    <a:pt x="2200" y="4640"/>
                  </a:cubicBezTo>
                  <a:cubicBezTo>
                    <a:pt x="2299" y="4561"/>
                    <a:pt x="2387" y="447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6" y="5474"/>
                    <a:pt x="2790" y="5838"/>
                  </a:cubicBezTo>
                  <a:cubicBezTo>
                    <a:pt x="2969" y="6042"/>
                    <a:pt x="3232" y="6125"/>
                    <a:pt x="3504" y="6125"/>
                  </a:cubicBezTo>
                  <a:cubicBezTo>
                    <a:pt x="3768" y="6125"/>
                    <a:pt x="4040" y="6047"/>
                    <a:pt x="4253" y="5926"/>
                  </a:cubicBezTo>
                  <a:cubicBezTo>
                    <a:pt x="4724" y="5661"/>
                    <a:pt x="4744" y="5160"/>
                    <a:pt x="4547" y="4699"/>
                  </a:cubicBezTo>
                  <a:cubicBezTo>
                    <a:pt x="4547" y="4689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67" y="4886"/>
                    <a:pt x="5255" y="5083"/>
                    <a:pt x="5649" y="5083"/>
                  </a:cubicBezTo>
                  <a:cubicBezTo>
                    <a:pt x="5737" y="5083"/>
                    <a:pt x="5825" y="5074"/>
                    <a:pt x="5912" y="5052"/>
                  </a:cubicBezTo>
                  <a:cubicBezTo>
                    <a:pt x="6393" y="4944"/>
                    <a:pt x="6796" y="4384"/>
                    <a:pt x="6639" y="3894"/>
                  </a:cubicBezTo>
                  <a:cubicBezTo>
                    <a:pt x="6501" y="3461"/>
                    <a:pt x="5961" y="3314"/>
                    <a:pt x="5549" y="3236"/>
                  </a:cubicBezTo>
                  <a:cubicBezTo>
                    <a:pt x="5873" y="3157"/>
                    <a:pt x="6187" y="3039"/>
                    <a:pt x="6413" y="2833"/>
                  </a:cubicBezTo>
                  <a:cubicBezTo>
                    <a:pt x="6796" y="2480"/>
                    <a:pt x="6599" y="2008"/>
                    <a:pt x="6236" y="1724"/>
                  </a:cubicBezTo>
                  <a:cubicBezTo>
                    <a:pt x="6054" y="1580"/>
                    <a:pt x="5849" y="1522"/>
                    <a:pt x="5640" y="1522"/>
                  </a:cubicBezTo>
                  <a:cubicBezTo>
                    <a:pt x="5364" y="1522"/>
                    <a:pt x="5082" y="1623"/>
                    <a:pt x="4842" y="1763"/>
                  </a:cubicBezTo>
                  <a:cubicBezTo>
                    <a:pt x="5028" y="1409"/>
                    <a:pt x="5195" y="967"/>
                    <a:pt x="5097" y="585"/>
                  </a:cubicBezTo>
                  <a:cubicBezTo>
                    <a:pt x="5007" y="207"/>
                    <a:pt x="4608" y="1"/>
                    <a:pt x="4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6" name="Google Shape;4186;p21"/>
            <p:cNvSpPr/>
            <p:nvPr/>
          </p:nvSpPr>
          <p:spPr>
            <a:xfrm>
              <a:off x="4619422" y="199358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13" y="287"/>
                  </a:moveTo>
                  <a:cubicBezTo>
                    <a:pt x="3342" y="287"/>
                    <a:pt x="3578" y="397"/>
                    <a:pt x="3693" y="583"/>
                  </a:cubicBezTo>
                  <a:cubicBezTo>
                    <a:pt x="3899" y="916"/>
                    <a:pt x="3899" y="1358"/>
                    <a:pt x="3870" y="1731"/>
                  </a:cubicBezTo>
                  <a:cubicBezTo>
                    <a:pt x="3860" y="2006"/>
                    <a:pt x="3821" y="2281"/>
                    <a:pt x="3762" y="2546"/>
                  </a:cubicBezTo>
                  <a:cubicBezTo>
                    <a:pt x="3741" y="2634"/>
                    <a:pt x="3804" y="2667"/>
                    <a:pt x="3888" y="2667"/>
                  </a:cubicBezTo>
                  <a:cubicBezTo>
                    <a:pt x="4000" y="2667"/>
                    <a:pt x="4150" y="2608"/>
                    <a:pt x="4184" y="2546"/>
                  </a:cubicBezTo>
                  <a:cubicBezTo>
                    <a:pt x="4361" y="2222"/>
                    <a:pt x="4596" y="1898"/>
                    <a:pt x="4871" y="1653"/>
                  </a:cubicBezTo>
                  <a:cubicBezTo>
                    <a:pt x="5022" y="1526"/>
                    <a:pt x="5198" y="1393"/>
                    <a:pt x="5390" y="1393"/>
                  </a:cubicBezTo>
                  <a:cubicBezTo>
                    <a:pt x="5435" y="1393"/>
                    <a:pt x="5482" y="1400"/>
                    <a:pt x="5529" y="1417"/>
                  </a:cubicBezTo>
                  <a:cubicBezTo>
                    <a:pt x="5765" y="1506"/>
                    <a:pt x="6030" y="1810"/>
                    <a:pt x="6059" y="2065"/>
                  </a:cubicBezTo>
                  <a:cubicBezTo>
                    <a:pt x="6148" y="2733"/>
                    <a:pt x="4763" y="2861"/>
                    <a:pt x="4321" y="2900"/>
                  </a:cubicBezTo>
                  <a:cubicBezTo>
                    <a:pt x="4103" y="2928"/>
                    <a:pt x="3977" y="3186"/>
                    <a:pt x="4242" y="3186"/>
                  </a:cubicBezTo>
                  <a:cubicBezTo>
                    <a:pt x="4252" y="3186"/>
                    <a:pt x="4262" y="3185"/>
                    <a:pt x="4272" y="3185"/>
                  </a:cubicBezTo>
                  <a:cubicBezTo>
                    <a:pt x="4370" y="3175"/>
                    <a:pt x="4478" y="3165"/>
                    <a:pt x="4596" y="3145"/>
                  </a:cubicBezTo>
                  <a:cubicBezTo>
                    <a:pt x="4703" y="3139"/>
                    <a:pt x="4819" y="3134"/>
                    <a:pt x="4938" y="3134"/>
                  </a:cubicBezTo>
                  <a:cubicBezTo>
                    <a:pt x="5526" y="3134"/>
                    <a:pt x="6200" y="3247"/>
                    <a:pt x="6216" y="3793"/>
                  </a:cubicBezTo>
                  <a:cubicBezTo>
                    <a:pt x="6226" y="3980"/>
                    <a:pt x="6148" y="4304"/>
                    <a:pt x="5922" y="4343"/>
                  </a:cubicBezTo>
                  <a:cubicBezTo>
                    <a:pt x="5902" y="4347"/>
                    <a:pt x="5881" y="4349"/>
                    <a:pt x="5860" y="4349"/>
                  </a:cubicBezTo>
                  <a:cubicBezTo>
                    <a:pt x="5654" y="4349"/>
                    <a:pt x="5406" y="4186"/>
                    <a:pt x="5254" y="4088"/>
                  </a:cubicBezTo>
                  <a:cubicBezTo>
                    <a:pt x="4940" y="3901"/>
                    <a:pt x="4655" y="3666"/>
                    <a:pt x="4390" y="3410"/>
                  </a:cubicBezTo>
                  <a:cubicBezTo>
                    <a:pt x="4361" y="3379"/>
                    <a:pt x="4315" y="3365"/>
                    <a:pt x="4263" y="3365"/>
                  </a:cubicBezTo>
                  <a:cubicBezTo>
                    <a:pt x="4156" y="3365"/>
                    <a:pt x="4024" y="3423"/>
                    <a:pt x="3978" y="3489"/>
                  </a:cubicBezTo>
                  <a:cubicBezTo>
                    <a:pt x="3958" y="3518"/>
                    <a:pt x="3958" y="3558"/>
                    <a:pt x="3997" y="3587"/>
                  </a:cubicBezTo>
                  <a:cubicBezTo>
                    <a:pt x="4194" y="3793"/>
                    <a:pt x="4380" y="4009"/>
                    <a:pt x="4547" y="4235"/>
                  </a:cubicBezTo>
                  <a:cubicBezTo>
                    <a:pt x="4704" y="4461"/>
                    <a:pt x="5136" y="5050"/>
                    <a:pt x="4842" y="5306"/>
                  </a:cubicBezTo>
                  <a:cubicBezTo>
                    <a:pt x="4765" y="5378"/>
                    <a:pt x="4636" y="5407"/>
                    <a:pt x="4503" y="5407"/>
                  </a:cubicBezTo>
                  <a:cubicBezTo>
                    <a:pt x="4364" y="5407"/>
                    <a:pt x="4220" y="5375"/>
                    <a:pt x="4125" y="5325"/>
                  </a:cubicBezTo>
                  <a:cubicBezTo>
                    <a:pt x="3948" y="5237"/>
                    <a:pt x="3860" y="5050"/>
                    <a:pt x="3821" y="4864"/>
                  </a:cubicBezTo>
                  <a:cubicBezTo>
                    <a:pt x="3791" y="4746"/>
                    <a:pt x="3771" y="4618"/>
                    <a:pt x="3771" y="4491"/>
                  </a:cubicBezTo>
                  <a:cubicBezTo>
                    <a:pt x="3791" y="4363"/>
                    <a:pt x="3811" y="4225"/>
                    <a:pt x="3821" y="4098"/>
                  </a:cubicBezTo>
                  <a:cubicBezTo>
                    <a:pt x="3825" y="4007"/>
                    <a:pt x="3754" y="3970"/>
                    <a:pt x="3669" y="3970"/>
                  </a:cubicBezTo>
                  <a:cubicBezTo>
                    <a:pt x="3551" y="3970"/>
                    <a:pt x="3406" y="4040"/>
                    <a:pt x="3389" y="4137"/>
                  </a:cubicBezTo>
                  <a:cubicBezTo>
                    <a:pt x="3359" y="4275"/>
                    <a:pt x="3339" y="4422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9"/>
                    <a:pt x="2328" y="5728"/>
                  </a:cubicBezTo>
                  <a:cubicBezTo>
                    <a:pt x="1651" y="5237"/>
                    <a:pt x="2583" y="3931"/>
                    <a:pt x="2937" y="3489"/>
                  </a:cubicBezTo>
                  <a:cubicBezTo>
                    <a:pt x="3031" y="3360"/>
                    <a:pt x="2921" y="3297"/>
                    <a:pt x="2795" y="3297"/>
                  </a:cubicBezTo>
                  <a:cubicBezTo>
                    <a:pt x="2710" y="3297"/>
                    <a:pt x="2617" y="3326"/>
                    <a:pt x="2574" y="3381"/>
                  </a:cubicBezTo>
                  <a:cubicBezTo>
                    <a:pt x="2358" y="3666"/>
                    <a:pt x="2083" y="3931"/>
                    <a:pt x="1778" y="4127"/>
                  </a:cubicBezTo>
                  <a:cubicBezTo>
                    <a:pt x="1627" y="4225"/>
                    <a:pt x="1447" y="4323"/>
                    <a:pt x="1261" y="4323"/>
                  </a:cubicBezTo>
                  <a:cubicBezTo>
                    <a:pt x="1204" y="4323"/>
                    <a:pt x="1148" y="4315"/>
                    <a:pt x="1091" y="4294"/>
                  </a:cubicBezTo>
                  <a:cubicBezTo>
                    <a:pt x="875" y="4206"/>
                    <a:pt x="590" y="3892"/>
                    <a:pt x="600" y="3646"/>
                  </a:cubicBezTo>
                  <a:cubicBezTo>
                    <a:pt x="610" y="3244"/>
                    <a:pt x="1366" y="3126"/>
                    <a:pt x="1651" y="3077"/>
                  </a:cubicBezTo>
                  <a:cubicBezTo>
                    <a:pt x="1965" y="3008"/>
                    <a:pt x="2289" y="2969"/>
                    <a:pt x="2603" y="2949"/>
                  </a:cubicBezTo>
                  <a:cubicBezTo>
                    <a:pt x="2835" y="2939"/>
                    <a:pt x="2943" y="2664"/>
                    <a:pt x="2667" y="2664"/>
                  </a:cubicBezTo>
                  <a:cubicBezTo>
                    <a:pt x="2662" y="2664"/>
                    <a:pt x="2657" y="2664"/>
                    <a:pt x="2652" y="2664"/>
                  </a:cubicBezTo>
                  <a:cubicBezTo>
                    <a:pt x="2483" y="2679"/>
                    <a:pt x="2285" y="2692"/>
                    <a:pt x="2080" y="2692"/>
                  </a:cubicBezTo>
                  <a:cubicBezTo>
                    <a:pt x="1595" y="2692"/>
                    <a:pt x="1064" y="2620"/>
                    <a:pt x="747" y="2330"/>
                  </a:cubicBezTo>
                  <a:cubicBezTo>
                    <a:pt x="472" y="2085"/>
                    <a:pt x="531" y="1466"/>
                    <a:pt x="914" y="1339"/>
                  </a:cubicBezTo>
                  <a:cubicBezTo>
                    <a:pt x="962" y="1324"/>
                    <a:pt x="1011" y="1317"/>
                    <a:pt x="1063" y="1317"/>
                  </a:cubicBezTo>
                  <a:cubicBezTo>
                    <a:pt x="1427" y="1317"/>
                    <a:pt x="1874" y="1649"/>
                    <a:pt x="2132" y="1830"/>
                  </a:cubicBezTo>
                  <a:cubicBezTo>
                    <a:pt x="2416" y="2036"/>
                    <a:pt x="2691" y="2262"/>
                    <a:pt x="2937" y="2517"/>
                  </a:cubicBezTo>
                  <a:cubicBezTo>
                    <a:pt x="2967" y="2547"/>
                    <a:pt x="3015" y="2560"/>
                    <a:pt x="3069" y="2560"/>
                  </a:cubicBezTo>
                  <a:cubicBezTo>
                    <a:pt x="3229" y="2560"/>
                    <a:pt x="3435" y="2448"/>
                    <a:pt x="3339" y="2330"/>
                  </a:cubicBezTo>
                  <a:cubicBezTo>
                    <a:pt x="3163" y="2134"/>
                    <a:pt x="2996" y="1898"/>
                    <a:pt x="2858" y="1673"/>
                  </a:cubicBezTo>
                  <a:cubicBezTo>
                    <a:pt x="2682" y="1378"/>
                    <a:pt x="2407" y="848"/>
                    <a:pt x="2642" y="514"/>
                  </a:cubicBezTo>
                  <a:cubicBezTo>
                    <a:pt x="2751" y="357"/>
                    <a:pt x="2930" y="287"/>
                    <a:pt x="3113" y="287"/>
                  </a:cubicBezTo>
                  <a:close/>
                  <a:moveTo>
                    <a:pt x="3293" y="1"/>
                  </a:moveTo>
                  <a:cubicBezTo>
                    <a:pt x="3029" y="1"/>
                    <a:pt x="2757" y="79"/>
                    <a:pt x="2544" y="200"/>
                  </a:cubicBezTo>
                  <a:cubicBezTo>
                    <a:pt x="2073" y="465"/>
                    <a:pt x="2063" y="966"/>
                    <a:pt x="2250" y="1427"/>
                  </a:cubicBezTo>
                  <a:cubicBezTo>
                    <a:pt x="2250" y="1437"/>
                    <a:pt x="2259" y="1447"/>
                    <a:pt x="2259" y="1457"/>
                  </a:cubicBezTo>
                  <a:cubicBezTo>
                    <a:pt x="1930" y="1240"/>
                    <a:pt x="1541" y="1042"/>
                    <a:pt x="1148" y="1042"/>
                  </a:cubicBezTo>
                  <a:cubicBezTo>
                    <a:pt x="1060" y="1042"/>
                    <a:pt x="972" y="1052"/>
                    <a:pt x="885" y="1074"/>
                  </a:cubicBezTo>
                  <a:cubicBezTo>
                    <a:pt x="404" y="1182"/>
                    <a:pt x="1" y="1741"/>
                    <a:pt x="158" y="2232"/>
                  </a:cubicBezTo>
                  <a:cubicBezTo>
                    <a:pt x="305" y="2664"/>
                    <a:pt x="836" y="2812"/>
                    <a:pt x="1248" y="2890"/>
                  </a:cubicBezTo>
                  <a:cubicBezTo>
                    <a:pt x="924" y="2969"/>
                    <a:pt x="610" y="3086"/>
                    <a:pt x="384" y="3293"/>
                  </a:cubicBezTo>
                  <a:cubicBezTo>
                    <a:pt x="1" y="3646"/>
                    <a:pt x="197" y="4117"/>
                    <a:pt x="561" y="4402"/>
                  </a:cubicBezTo>
                  <a:cubicBezTo>
                    <a:pt x="743" y="4546"/>
                    <a:pt x="948" y="4604"/>
                    <a:pt x="1157" y="4604"/>
                  </a:cubicBezTo>
                  <a:cubicBezTo>
                    <a:pt x="1433" y="4604"/>
                    <a:pt x="1715" y="4503"/>
                    <a:pt x="1955" y="4363"/>
                  </a:cubicBezTo>
                  <a:lnTo>
                    <a:pt x="1955" y="4363"/>
                  </a:lnTo>
                  <a:cubicBezTo>
                    <a:pt x="1768" y="4716"/>
                    <a:pt x="1601" y="5148"/>
                    <a:pt x="1700" y="5541"/>
                  </a:cubicBezTo>
                  <a:cubicBezTo>
                    <a:pt x="1790" y="5919"/>
                    <a:pt x="2189" y="6125"/>
                    <a:pt x="2564" y="6125"/>
                  </a:cubicBezTo>
                  <a:cubicBezTo>
                    <a:pt x="2638" y="6125"/>
                    <a:pt x="2711" y="6117"/>
                    <a:pt x="2780" y="6101"/>
                  </a:cubicBezTo>
                  <a:cubicBezTo>
                    <a:pt x="3172" y="6012"/>
                    <a:pt x="3408" y="5688"/>
                    <a:pt x="3555" y="5335"/>
                  </a:cubicBezTo>
                  <a:cubicBezTo>
                    <a:pt x="3683" y="5502"/>
                    <a:pt x="3850" y="5620"/>
                    <a:pt x="4095" y="5669"/>
                  </a:cubicBezTo>
                  <a:cubicBezTo>
                    <a:pt x="4177" y="5683"/>
                    <a:pt x="4269" y="5691"/>
                    <a:pt x="4364" y="5691"/>
                  </a:cubicBezTo>
                  <a:cubicBezTo>
                    <a:pt x="4730" y="5691"/>
                    <a:pt x="5157" y="5575"/>
                    <a:pt x="5313" y="5256"/>
                  </a:cubicBezTo>
                  <a:cubicBezTo>
                    <a:pt x="5431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5" y="4586"/>
                    <a:pt x="5599" y="4634"/>
                    <a:pt x="5780" y="4634"/>
                  </a:cubicBezTo>
                  <a:cubicBezTo>
                    <a:pt x="5905" y="4634"/>
                    <a:pt x="6028" y="4611"/>
                    <a:pt x="6148" y="4559"/>
                  </a:cubicBezTo>
                  <a:cubicBezTo>
                    <a:pt x="6560" y="4392"/>
                    <a:pt x="6805" y="3803"/>
                    <a:pt x="6570" y="3401"/>
                  </a:cubicBezTo>
                  <a:cubicBezTo>
                    <a:pt x="6393" y="3086"/>
                    <a:pt x="6010" y="2969"/>
                    <a:pt x="5657" y="2920"/>
                  </a:cubicBezTo>
                  <a:cubicBezTo>
                    <a:pt x="5941" y="2802"/>
                    <a:pt x="6197" y="2654"/>
                    <a:pt x="6364" y="2438"/>
                  </a:cubicBezTo>
                  <a:cubicBezTo>
                    <a:pt x="6678" y="2036"/>
                    <a:pt x="6383" y="1525"/>
                    <a:pt x="6020" y="1270"/>
                  </a:cubicBezTo>
                  <a:cubicBezTo>
                    <a:pt x="5857" y="1156"/>
                    <a:pt x="5681" y="1107"/>
                    <a:pt x="5504" y="1107"/>
                  </a:cubicBezTo>
                  <a:cubicBezTo>
                    <a:pt x="5179" y="1107"/>
                    <a:pt x="4850" y="1270"/>
                    <a:pt x="4596" y="1486"/>
                  </a:cubicBezTo>
                  <a:cubicBezTo>
                    <a:pt x="4498" y="1565"/>
                    <a:pt x="4410" y="1653"/>
                    <a:pt x="4321" y="1751"/>
                  </a:cubicBezTo>
                  <a:cubicBezTo>
                    <a:pt x="4370" y="1221"/>
                    <a:pt x="4331" y="651"/>
                    <a:pt x="4007" y="288"/>
                  </a:cubicBezTo>
                  <a:cubicBezTo>
                    <a:pt x="3828" y="84"/>
                    <a:pt x="3565" y="1"/>
                    <a:pt x="3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7" name="Google Shape;4187;p21"/>
            <p:cNvSpPr/>
            <p:nvPr/>
          </p:nvSpPr>
          <p:spPr>
            <a:xfrm>
              <a:off x="4958742" y="207872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4162" y="282"/>
                  </a:moveTo>
                  <a:cubicBezTo>
                    <a:pt x="4254" y="282"/>
                    <a:pt x="4355" y="317"/>
                    <a:pt x="4468" y="398"/>
                  </a:cubicBezTo>
                  <a:cubicBezTo>
                    <a:pt x="5155" y="889"/>
                    <a:pt x="4213" y="2195"/>
                    <a:pt x="3869" y="2637"/>
                  </a:cubicBezTo>
                  <a:cubicBezTo>
                    <a:pt x="3769" y="2766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5"/>
                  </a:cubicBezTo>
                  <a:cubicBezTo>
                    <a:pt x="4448" y="2460"/>
                    <a:pt x="4713" y="2195"/>
                    <a:pt x="5018" y="1998"/>
                  </a:cubicBezTo>
                  <a:cubicBezTo>
                    <a:pt x="5176" y="1900"/>
                    <a:pt x="5358" y="1802"/>
                    <a:pt x="5545" y="1802"/>
                  </a:cubicBezTo>
                  <a:cubicBezTo>
                    <a:pt x="5601" y="1802"/>
                    <a:pt x="5658" y="1811"/>
                    <a:pt x="5715" y="1832"/>
                  </a:cubicBezTo>
                  <a:cubicBezTo>
                    <a:pt x="5931" y="1920"/>
                    <a:pt x="6216" y="2234"/>
                    <a:pt x="6206" y="2480"/>
                  </a:cubicBezTo>
                  <a:cubicBezTo>
                    <a:pt x="6186" y="2882"/>
                    <a:pt x="5430" y="2990"/>
                    <a:pt x="5145" y="304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1" y="3186"/>
                    <a:pt x="3853" y="3462"/>
                    <a:pt x="4129" y="3462"/>
                  </a:cubicBezTo>
                  <a:cubicBezTo>
                    <a:pt x="4134" y="3462"/>
                    <a:pt x="4139" y="3462"/>
                    <a:pt x="4144" y="3461"/>
                  </a:cubicBezTo>
                  <a:cubicBezTo>
                    <a:pt x="4316" y="3447"/>
                    <a:pt x="4516" y="3434"/>
                    <a:pt x="4723" y="3434"/>
                  </a:cubicBezTo>
                  <a:cubicBezTo>
                    <a:pt x="5211" y="3434"/>
                    <a:pt x="5741" y="3506"/>
                    <a:pt x="6059" y="3795"/>
                  </a:cubicBezTo>
                  <a:cubicBezTo>
                    <a:pt x="6334" y="4041"/>
                    <a:pt x="6265" y="4659"/>
                    <a:pt x="5892" y="4787"/>
                  </a:cubicBezTo>
                  <a:cubicBezTo>
                    <a:pt x="5843" y="4802"/>
                    <a:pt x="5792" y="4808"/>
                    <a:pt x="5740" y="4808"/>
                  </a:cubicBezTo>
                  <a:cubicBezTo>
                    <a:pt x="5369" y="4808"/>
                    <a:pt x="4924" y="4477"/>
                    <a:pt x="4674" y="4296"/>
                  </a:cubicBezTo>
                  <a:cubicBezTo>
                    <a:pt x="4380" y="4090"/>
                    <a:pt x="4105" y="3854"/>
                    <a:pt x="3859" y="3609"/>
                  </a:cubicBezTo>
                  <a:cubicBezTo>
                    <a:pt x="3829" y="3579"/>
                    <a:pt x="3780" y="3566"/>
                    <a:pt x="3726" y="3566"/>
                  </a:cubicBezTo>
                  <a:cubicBezTo>
                    <a:pt x="3567" y="3566"/>
                    <a:pt x="3364" y="3676"/>
                    <a:pt x="3466" y="3786"/>
                  </a:cubicBezTo>
                  <a:cubicBezTo>
                    <a:pt x="3643" y="3992"/>
                    <a:pt x="3800" y="4218"/>
                    <a:pt x="3938" y="4453"/>
                  </a:cubicBezTo>
                  <a:cubicBezTo>
                    <a:pt x="4114" y="4748"/>
                    <a:pt x="4389" y="5278"/>
                    <a:pt x="4154" y="5612"/>
                  </a:cubicBezTo>
                  <a:cubicBezTo>
                    <a:pt x="4045" y="5768"/>
                    <a:pt x="3868" y="5838"/>
                    <a:pt x="3687" y="5838"/>
                  </a:cubicBezTo>
                  <a:cubicBezTo>
                    <a:pt x="3456" y="5838"/>
                    <a:pt x="3218" y="5725"/>
                    <a:pt x="3103" y="5533"/>
                  </a:cubicBezTo>
                  <a:cubicBezTo>
                    <a:pt x="2907" y="5209"/>
                    <a:pt x="2907" y="4767"/>
                    <a:pt x="2926" y="4394"/>
                  </a:cubicBezTo>
                  <a:cubicBezTo>
                    <a:pt x="2946" y="4119"/>
                    <a:pt x="2975" y="3844"/>
                    <a:pt x="3044" y="3579"/>
                  </a:cubicBezTo>
                  <a:cubicBezTo>
                    <a:pt x="3065" y="3491"/>
                    <a:pt x="3002" y="3459"/>
                    <a:pt x="2918" y="3459"/>
                  </a:cubicBezTo>
                  <a:cubicBezTo>
                    <a:pt x="2806" y="3459"/>
                    <a:pt x="2656" y="3517"/>
                    <a:pt x="2622" y="3579"/>
                  </a:cubicBezTo>
                  <a:cubicBezTo>
                    <a:pt x="2435" y="3903"/>
                    <a:pt x="2210" y="4227"/>
                    <a:pt x="1925" y="4473"/>
                  </a:cubicBezTo>
                  <a:cubicBezTo>
                    <a:pt x="1781" y="4601"/>
                    <a:pt x="1604" y="4729"/>
                    <a:pt x="1404" y="4729"/>
                  </a:cubicBezTo>
                  <a:cubicBezTo>
                    <a:pt x="1360" y="4729"/>
                    <a:pt x="1314" y="4723"/>
                    <a:pt x="1267" y="4708"/>
                  </a:cubicBezTo>
                  <a:cubicBezTo>
                    <a:pt x="1031" y="4620"/>
                    <a:pt x="766" y="4316"/>
                    <a:pt x="737" y="4051"/>
                  </a:cubicBezTo>
                  <a:cubicBezTo>
                    <a:pt x="648" y="3393"/>
                    <a:pt x="2033" y="3265"/>
                    <a:pt x="2485" y="3226"/>
                  </a:cubicBezTo>
                  <a:cubicBezTo>
                    <a:pt x="2703" y="3197"/>
                    <a:pt x="2820" y="2940"/>
                    <a:pt x="2554" y="2940"/>
                  </a:cubicBezTo>
                  <a:cubicBezTo>
                    <a:pt x="2544" y="2940"/>
                    <a:pt x="2534" y="2940"/>
                    <a:pt x="2524" y="2941"/>
                  </a:cubicBezTo>
                  <a:cubicBezTo>
                    <a:pt x="2426" y="2951"/>
                    <a:pt x="2318" y="2961"/>
                    <a:pt x="2210" y="2971"/>
                  </a:cubicBezTo>
                  <a:cubicBezTo>
                    <a:pt x="2091" y="2980"/>
                    <a:pt x="1960" y="2986"/>
                    <a:pt x="1826" y="2986"/>
                  </a:cubicBezTo>
                  <a:cubicBezTo>
                    <a:pt x="1245" y="2986"/>
                    <a:pt x="596" y="2866"/>
                    <a:pt x="580" y="2332"/>
                  </a:cubicBezTo>
                  <a:cubicBezTo>
                    <a:pt x="570" y="2146"/>
                    <a:pt x="658" y="182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52" y="203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7"/>
                    <a:pt x="2485" y="2760"/>
                    <a:pt x="2537" y="2760"/>
                  </a:cubicBezTo>
                  <a:cubicBezTo>
                    <a:pt x="2645" y="2760"/>
                    <a:pt x="2772" y="2703"/>
                    <a:pt x="2818" y="2637"/>
                  </a:cubicBezTo>
                  <a:cubicBezTo>
                    <a:pt x="2838" y="2607"/>
                    <a:pt x="2838" y="2568"/>
                    <a:pt x="2809" y="2539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65"/>
                    <a:pt x="1660" y="1075"/>
                    <a:pt x="1954" y="820"/>
                  </a:cubicBezTo>
                  <a:cubicBezTo>
                    <a:pt x="2036" y="748"/>
                    <a:pt x="2167" y="718"/>
                    <a:pt x="2301" y="718"/>
                  </a:cubicBezTo>
                  <a:cubicBezTo>
                    <a:pt x="2440" y="718"/>
                    <a:pt x="2581" y="750"/>
                    <a:pt x="2671" y="801"/>
                  </a:cubicBezTo>
                  <a:cubicBezTo>
                    <a:pt x="2848" y="889"/>
                    <a:pt x="2936" y="1075"/>
                    <a:pt x="2985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5" y="1900"/>
                    <a:pt x="2975" y="2028"/>
                  </a:cubicBezTo>
                  <a:cubicBezTo>
                    <a:pt x="2975" y="2119"/>
                    <a:pt x="3047" y="2156"/>
                    <a:pt x="3132" y="2156"/>
                  </a:cubicBezTo>
                  <a:cubicBezTo>
                    <a:pt x="3250" y="2156"/>
                    <a:pt x="3395" y="2085"/>
                    <a:pt x="3417" y="1989"/>
                  </a:cubicBezTo>
                  <a:cubicBezTo>
                    <a:pt x="3447" y="1851"/>
                    <a:pt x="3457" y="1704"/>
                    <a:pt x="3457" y="1566"/>
                  </a:cubicBezTo>
                  <a:cubicBezTo>
                    <a:pt x="3537" y="1026"/>
                    <a:pt x="3743" y="282"/>
                    <a:pt x="4162" y="282"/>
                  </a:cubicBezTo>
                  <a:close/>
                  <a:moveTo>
                    <a:pt x="4235" y="1"/>
                  </a:moveTo>
                  <a:cubicBezTo>
                    <a:pt x="4161" y="1"/>
                    <a:pt x="4087" y="9"/>
                    <a:pt x="4016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46" y="506"/>
                    <a:pt x="2701" y="457"/>
                  </a:cubicBezTo>
                  <a:cubicBezTo>
                    <a:pt x="2621" y="443"/>
                    <a:pt x="2531" y="435"/>
                    <a:pt x="2436" y="435"/>
                  </a:cubicBezTo>
                  <a:cubicBezTo>
                    <a:pt x="2075" y="435"/>
                    <a:pt x="1646" y="550"/>
                    <a:pt x="1483" y="869"/>
                  </a:cubicBezTo>
                  <a:cubicBezTo>
                    <a:pt x="1365" y="1105"/>
                    <a:pt x="1444" y="1380"/>
                    <a:pt x="1571" y="1616"/>
                  </a:cubicBezTo>
                  <a:cubicBezTo>
                    <a:pt x="1391" y="1540"/>
                    <a:pt x="1204" y="1492"/>
                    <a:pt x="1020" y="1492"/>
                  </a:cubicBezTo>
                  <a:cubicBezTo>
                    <a:pt x="893" y="1492"/>
                    <a:pt x="768" y="1514"/>
                    <a:pt x="648" y="1566"/>
                  </a:cubicBezTo>
                  <a:cubicBezTo>
                    <a:pt x="236" y="1733"/>
                    <a:pt x="0" y="2323"/>
                    <a:pt x="226" y="2725"/>
                  </a:cubicBezTo>
                  <a:cubicBezTo>
                    <a:pt x="403" y="3039"/>
                    <a:pt x="786" y="3157"/>
                    <a:pt x="1139" y="3206"/>
                  </a:cubicBezTo>
                  <a:cubicBezTo>
                    <a:pt x="855" y="3314"/>
                    <a:pt x="609" y="3471"/>
                    <a:pt x="432" y="3687"/>
                  </a:cubicBezTo>
                  <a:cubicBezTo>
                    <a:pt x="118" y="4090"/>
                    <a:pt x="413" y="4600"/>
                    <a:pt x="776" y="4856"/>
                  </a:cubicBezTo>
                  <a:cubicBezTo>
                    <a:pt x="939" y="4970"/>
                    <a:pt x="1115" y="5018"/>
                    <a:pt x="1292" y="5018"/>
                  </a:cubicBezTo>
                  <a:cubicBezTo>
                    <a:pt x="1617" y="5018"/>
                    <a:pt x="1946" y="4856"/>
                    <a:pt x="2200" y="4640"/>
                  </a:cubicBezTo>
                  <a:cubicBezTo>
                    <a:pt x="2298" y="4561"/>
                    <a:pt x="2396" y="4473"/>
                    <a:pt x="2485" y="4375"/>
                  </a:cubicBezTo>
                  <a:lnTo>
                    <a:pt x="2485" y="4375"/>
                  </a:lnTo>
                  <a:cubicBezTo>
                    <a:pt x="2426" y="4905"/>
                    <a:pt x="2475" y="5474"/>
                    <a:pt x="2789" y="5838"/>
                  </a:cubicBezTo>
                  <a:cubicBezTo>
                    <a:pt x="2973" y="6042"/>
                    <a:pt x="3236" y="6125"/>
                    <a:pt x="3507" y="6125"/>
                  </a:cubicBezTo>
                  <a:cubicBezTo>
                    <a:pt x="3769" y="6125"/>
                    <a:pt x="4039" y="6047"/>
                    <a:pt x="4252" y="5926"/>
                  </a:cubicBezTo>
                  <a:cubicBezTo>
                    <a:pt x="4723" y="5661"/>
                    <a:pt x="4743" y="5160"/>
                    <a:pt x="4556" y="4699"/>
                  </a:cubicBezTo>
                  <a:cubicBezTo>
                    <a:pt x="4547" y="468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66" y="4886"/>
                    <a:pt x="5261" y="5083"/>
                    <a:pt x="5657" y="5083"/>
                  </a:cubicBezTo>
                  <a:cubicBezTo>
                    <a:pt x="5746" y="5083"/>
                    <a:pt x="5834" y="5074"/>
                    <a:pt x="5921" y="5052"/>
                  </a:cubicBezTo>
                  <a:cubicBezTo>
                    <a:pt x="6392" y="4944"/>
                    <a:pt x="6795" y="4384"/>
                    <a:pt x="6638" y="3894"/>
                  </a:cubicBezTo>
                  <a:cubicBezTo>
                    <a:pt x="6500" y="3461"/>
                    <a:pt x="5970" y="3314"/>
                    <a:pt x="5558" y="3236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80"/>
                    <a:pt x="6599" y="2008"/>
                    <a:pt x="6235" y="1724"/>
                  </a:cubicBezTo>
                  <a:cubicBezTo>
                    <a:pt x="6058" y="1580"/>
                    <a:pt x="5855" y="1522"/>
                    <a:pt x="5647" y="1522"/>
                  </a:cubicBezTo>
                  <a:cubicBezTo>
                    <a:pt x="5373" y="1522"/>
                    <a:pt x="5091" y="1623"/>
                    <a:pt x="4851" y="1763"/>
                  </a:cubicBezTo>
                  <a:cubicBezTo>
                    <a:pt x="5028" y="1409"/>
                    <a:pt x="5204" y="967"/>
                    <a:pt x="5106" y="585"/>
                  </a:cubicBezTo>
                  <a:cubicBezTo>
                    <a:pt x="5008" y="207"/>
                    <a:pt x="4614" y="1"/>
                    <a:pt x="4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8" name="Google Shape;4188;p21"/>
            <p:cNvSpPr/>
            <p:nvPr/>
          </p:nvSpPr>
          <p:spPr>
            <a:xfrm>
              <a:off x="5298654" y="199358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17" y="287"/>
                  </a:moveTo>
                  <a:cubicBezTo>
                    <a:pt x="3346" y="287"/>
                    <a:pt x="3582" y="397"/>
                    <a:pt x="3702" y="583"/>
                  </a:cubicBezTo>
                  <a:cubicBezTo>
                    <a:pt x="3898" y="916"/>
                    <a:pt x="3898" y="1358"/>
                    <a:pt x="387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4000" y="2667"/>
                    <a:pt x="4149" y="2608"/>
                    <a:pt x="4183" y="2546"/>
                  </a:cubicBezTo>
                  <a:cubicBezTo>
                    <a:pt x="4360" y="2222"/>
                    <a:pt x="4596" y="1898"/>
                    <a:pt x="4880" y="1653"/>
                  </a:cubicBezTo>
                  <a:cubicBezTo>
                    <a:pt x="5023" y="1526"/>
                    <a:pt x="5198" y="1393"/>
                    <a:pt x="5389" y="1393"/>
                  </a:cubicBezTo>
                  <a:cubicBezTo>
                    <a:pt x="5435" y="1393"/>
                    <a:pt x="5481" y="1400"/>
                    <a:pt x="5528" y="1417"/>
                  </a:cubicBezTo>
                  <a:cubicBezTo>
                    <a:pt x="5774" y="1506"/>
                    <a:pt x="6029" y="1810"/>
                    <a:pt x="6068" y="2065"/>
                  </a:cubicBezTo>
                  <a:cubicBezTo>
                    <a:pt x="6157" y="2733"/>
                    <a:pt x="4763" y="2861"/>
                    <a:pt x="4321" y="2900"/>
                  </a:cubicBezTo>
                  <a:cubicBezTo>
                    <a:pt x="4103" y="2928"/>
                    <a:pt x="3985" y="3186"/>
                    <a:pt x="4243" y="3186"/>
                  </a:cubicBezTo>
                  <a:cubicBezTo>
                    <a:pt x="4252" y="3186"/>
                    <a:pt x="4261" y="3185"/>
                    <a:pt x="4272" y="3185"/>
                  </a:cubicBezTo>
                  <a:cubicBezTo>
                    <a:pt x="4380" y="3175"/>
                    <a:pt x="4488" y="3165"/>
                    <a:pt x="4596" y="3145"/>
                  </a:cubicBezTo>
                  <a:cubicBezTo>
                    <a:pt x="4702" y="3139"/>
                    <a:pt x="4818" y="3134"/>
                    <a:pt x="4939" y="3134"/>
                  </a:cubicBezTo>
                  <a:cubicBezTo>
                    <a:pt x="5529" y="3134"/>
                    <a:pt x="6209" y="3247"/>
                    <a:pt x="6226" y="3793"/>
                  </a:cubicBezTo>
                  <a:cubicBezTo>
                    <a:pt x="6226" y="3980"/>
                    <a:pt x="6147" y="4304"/>
                    <a:pt x="5931" y="4343"/>
                  </a:cubicBezTo>
                  <a:cubicBezTo>
                    <a:pt x="5911" y="4347"/>
                    <a:pt x="5890" y="4349"/>
                    <a:pt x="5869" y="4349"/>
                  </a:cubicBezTo>
                  <a:cubicBezTo>
                    <a:pt x="5663" y="4349"/>
                    <a:pt x="5414" y="4186"/>
                    <a:pt x="5253" y="4088"/>
                  </a:cubicBezTo>
                  <a:cubicBezTo>
                    <a:pt x="4949" y="3901"/>
                    <a:pt x="4655" y="3666"/>
                    <a:pt x="4399" y="3410"/>
                  </a:cubicBezTo>
                  <a:cubicBezTo>
                    <a:pt x="4367" y="3379"/>
                    <a:pt x="4319" y="3365"/>
                    <a:pt x="4266" y="3365"/>
                  </a:cubicBezTo>
                  <a:cubicBezTo>
                    <a:pt x="4156" y="3365"/>
                    <a:pt x="4027" y="3423"/>
                    <a:pt x="3987" y="3489"/>
                  </a:cubicBezTo>
                  <a:cubicBezTo>
                    <a:pt x="3967" y="3518"/>
                    <a:pt x="3967" y="3558"/>
                    <a:pt x="3997" y="3587"/>
                  </a:cubicBezTo>
                  <a:cubicBezTo>
                    <a:pt x="4203" y="3793"/>
                    <a:pt x="4389" y="4009"/>
                    <a:pt x="4556" y="4235"/>
                  </a:cubicBezTo>
                  <a:cubicBezTo>
                    <a:pt x="4713" y="4461"/>
                    <a:pt x="5145" y="5050"/>
                    <a:pt x="4851" y="5306"/>
                  </a:cubicBezTo>
                  <a:cubicBezTo>
                    <a:pt x="4769" y="5378"/>
                    <a:pt x="4638" y="5407"/>
                    <a:pt x="4504" y="5407"/>
                  </a:cubicBezTo>
                  <a:cubicBezTo>
                    <a:pt x="4365" y="5407"/>
                    <a:pt x="4224" y="5375"/>
                    <a:pt x="4134" y="5325"/>
                  </a:cubicBezTo>
                  <a:cubicBezTo>
                    <a:pt x="3957" y="5237"/>
                    <a:pt x="3859" y="5050"/>
                    <a:pt x="3820" y="4864"/>
                  </a:cubicBezTo>
                  <a:cubicBezTo>
                    <a:pt x="3790" y="4746"/>
                    <a:pt x="3781" y="4618"/>
                    <a:pt x="3781" y="4491"/>
                  </a:cubicBezTo>
                  <a:cubicBezTo>
                    <a:pt x="3800" y="4363"/>
                    <a:pt x="3820" y="4225"/>
                    <a:pt x="3820" y="4098"/>
                  </a:cubicBezTo>
                  <a:cubicBezTo>
                    <a:pt x="3824" y="4007"/>
                    <a:pt x="3754" y="3970"/>
                    <a:pt x="3668" y="3970"/>
                  </a:cubicBezTo>
                  <a:cubicBezTo>
                    <a:pt x="3551" y="3970"/>
                    <a:pt x="3405" y="4040"/>
                    <a:pt x="3388" y="4137"/>
                  </a:cubicBezTo>
                  <a:cubicBezTo>
                    <a:pt x="3358" y="4275"/>
                    <a:pt x="3339" y="4422"/>
                    <a:pt x="3339" y="4559"/>
                  </a:cubicBezTo>
                  <a:cubicBezTo>
                    <a:pt x="3258" y="5099"/>
                    <a:pt x="3059" y="5844"/>
                    <a:pt x="2637" y="5844"/>
                  </a:cubicBezTo>
                  <a:cubicBezTo>
                    <a:pt x="2545" y="5844"/>
                    <a:pt x="2442" y="5809"/>
                    <a:pt x="2327" y="5728"/>
                  </a:cubicBezTo>
                  <a:cubicBezTo>
                    <a:pt x="1650" y="5237"/>
                    <a:pt x="2583" y="3931"/>
                    <a:pt x="2936" y="3489"/>
                  </a:cubicBezTo>
                  <a:cubicBezTo>
                    <a:pt x="3036" y="3360"/>
                    <a:pt x="2929" y="3297"/>
                    <a:pt x="2803" y="3297"/>
                  </a:cubicBezTo>
                  <a:cubicBezTo>
                    <a:pt x="2719" y="3297"/>
                    <a:pt x="2626" y="3326"/>
                    <a:pt x="2583" y="3381"/>
                  </a:cubicBezTo>
                  <a:cubicBezTo>
                    <a:pt x="2357" y="3666"/>
                    <a:pt x="2082" y="3931"/>
                    <a:pt x="1787" y="4127"/>
                  </a:cubicBezTo>
                  <a:cubicBezTo>
                    <a:pt x="1632" y="4223"/>
                    <a:pt x="1455" y="4319"/>
                    <a:pt x="1272" y="4319"/>
                  </a:cubicBezTo>
                  <a:cubicBezTo>
                    <a:pt x="1212" y="4319"/>
                    <a:pt x="1151" y="4309"/>
                    <a:pt x="1090" y="4284"/>
                  </a:cubicBezTo>
                  <a:cubicBezTo>
                    <a:pt x="874" y="4206"/>
                    <a:pt x="589" y="3892"/>
                    <a:pt x="599" y="3646"/>
                  </a:cubicBezTo>
                  <a:cubicBezTo>
                    <a:pt x="619" y="3244"/>
                    <a:pt x="1365" y="3126"/>
                    <a:pt x="1660" y="3077"/>
                  </a:cubicBezTo>
                  <a:cubicBezTo>
                    <a:pt x="1974" y="3008"/>
                    <a:pt x="2288" y="2969"/>
                    <a:pt x="2612" y="2949"/>
                  </a:cubicBezTo>
                  <a:cubicBezTo>
                    <a:pt x="2834" y="2939"/>
                    <a:pt x="2952" y="2664"/>
                    <a:pt x="2667" y="2664"/>
                  </a:cubicBezTo>
                  <a:cubicBezTo>
                    <a:pt x="2662" y="2664"/>
                    <a:pt x="2657" y="2664"/>
                    <a:pt x="2651" y="2664"/>
                  </a:cubicBezTo>
                  <a:cubicBezTo>
                    <a:pt x="2482" y="2679"/>
                    <a:pt x="2285" y="2692"/>
                    <a:pt x="2079" y="2692"/>
                  </a:cubicBezTo>
                  <a:cubicBezTo>
                    <a:pt x="1594" y="2692"/>
                    <a:pt x="1064" y="2620"/>
                    <a:pt x="747" y="2330"/>
                  </a:cubicBezTo>
                  <a:cubicBezTo>
                    <a:pt x="472" y="2085"/>
                    <a:pt x="540" y="1466"/>
                    <a:pt x="913" y="1339"/>
                  </a:cubicBezTo>
                  <a:cubicBezTo>
                    <a:pt x="961" y="1324"/>
                    <a:pt x="1011" y="1317"/>
                    <a:pt x="1063" y="1317"/>
                  </a:cubicBezTo>
                  <a:cubicBezTo>
                    <a:pt x="1428" y="1317"/>
                    <a:pt x="1882" y="1649"/>
                    <a:pt x="2131" y="1830"/>
                  </a:cubicBezTo>
                  <a:cubicBezTo>
                    <a:pt x="2416" y="2036"/>
                    <a:pt x="2691" y="2262"/>
                    <a:pt x="2936" y="2517"/>
                  </a:cubicBezTo>
                  <a:cubicBezTo>
                    <a:pt x="2968" y="2547"/>
                    <a:pt x="3019" y="2560"/>
                    <a:pt x="3074" y="2560"/>
                  </a:cubicBezTo>
                  <a:cubicBezTo>
                    <a:pt x="3237" y="2560"/>
                    <a:pt x="3441" y="2448"/>
                    <a:pt x="3339" y="2330"/>
                  </a:cubicBezTo>
                  <a:cubicBezTo>
                    <a:pt x="3162" y="2134"/>
                    <a:pt x="3005" y="1898"/>
                    <a:pt x="2867" y="1673"/>
                  </a:cubicBezTo>
                  <a:cubicBezTo>
                    <a:pt x="2691" y="1378"/>
                    <a:pt x="2406" y="848"/>
                    <a:pt x="2642" y="514"/>
                  </a:cubicBezTo>
                  <a:cubicBezTo>
                    <a:pt x="2755" y="357"/>
                    <a:pt x="2934" y="287"/>
                    <a:pt x="3117" y="287"/>
                  </a:cubicBezTo>
                  <a:close/>
                  <a:moveTo>
                    <a:pt x="3293" y="1"/>
                  </a:moveTo>
                  <a:cubicBezTo>
                    <a:pt x="3031" y="1"/>
                    <a:pt x="2761" y="79"/>
                    <a:pt x="2553" y="200"/>
                  </a:cubicBezTo>
                  <a:cubicBezTo>
                    <a:pt x="2072" y="465"/>
                    <a:pt x="2062" y="966"/>
                    <a:pt x="2249" y="1427"/>
                  </a:cubicBezTo>
                  <a:cubicBezTo>
                    <a:pt x="2249" y="1437"/>
                    <a:pt x="2259" y="1447"/>
                    <a:pt x="2269" y="1457"/>
                  </a:cubicBezTo>
                  <a:cubicBezTo>
                    <a:pt x="1931" y="1240"/>
                    <a:pt x="1541" y="1042"/>
                    <a:pt x="1147" y="1042"/>
                  </a:cubicBezTo>
                  <a:cubicBezTo>
                    <a:pt x="1059" y="1042"/>
                    <a:pt x="972" y="1052"/>
                    <a:pt x="884" y="1074"/>
                  </a:cubicBezTo>
                  <a:cubicBezTo>
                    <a:pt x="413" y="1182"/>
                    <a:pt x="0" y="1741"/>
                    <a:pt x="167" y="2232"/>
                  </a:cubicBezTo>
                  <a:cubicBezTo>
                    <a:pt x="305" y="2664"/>
                    <a:pt x="835" y="2812"/>
                    <a:pt x="1247" y="2890"/>
                  </a:cubicBezTo>
                  <a:cubicBezTo>
                    <a:pt x="933" y="2969"/>
                    <a:pt x="619" y="3086"/>
                    <a:pt x="383" y="3293"/>
                  </a:cubicBezTo>
                  <a:cubicBezTo>
                    <a:pt x="0" y="3646"/>
                    <a:pt x="207" y="4117"/>
                    <a:pt x="570" y="4402"/>
                  </a:cubicBezTo>
                  <a:cubicBezTo>
                    <a:pt x="747" y="4546"/>
                    <a:pt x="951" y="4604"/>
                    <a:pt x="1158" y="4604"/>
                  </a:cubicBezTo>
                  <a:cubicBezTo>
                    <a:pt x="1432" y="4604"/>
                    <a:pt x="1714" y="4503"/>
                    <a:pt x="1954" y="4363"/>
                  </a:cubicBezTo>
                  <a:lnTo>
                    <a:pt x="1954" y="4363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89" y="5919"/>
                    <a:pt x="2189" y="6125"/>
                    <a:pt x="2564" y="6125"/>
                  </a:cubicBezTo>
                  <a:cubicBezTo>
                    <a:pt x="2637" y="6125"/>
                    <a:pt x="2710" y="6117"/>
                    <a:pt x="2779" y="6101"/>
                  </a:cubicBezTo>
                  <a:cubicBezTo>
                    <a:pt x="3182" y="6012"/>
                    <a:pt x="3417" y="5688"/>
                    <a:pt x="3565" y="5335"/>
                  </a:cubicBezTo>
                  <a:cubicBezTo>
                    <a:pt x="3682" y="5502"/>
                    <a:pt x="3849" y="5620"/>
                    <a:pt x="4095" y="5669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4" y="4586"/>
                    <a:pt x="5598" y="4634"/>
                    <a:pt x="5781" y="4634"/>
                  </a:cubicBezTo>
                  <a:cubicBezTo>
                    <a:pt x="5907" y="4634"/>
                    <a:pt x="6033" y="4611"/>
                    <a:pt x="6157" y="4559"/>
                  </a:cubicBezTo>
                  <a:cubicBezTo>
                    <a:pt x="6559" y="4392"/>
                    <a:pt x="6805" y="3803"/>
                    <a:pt x="6579" y="3401"/>
                  </a:cubicBezTo>
                  <a:cubicBezTo>
                    <a:pt x="6392" y="3086"/>
                    <a:pt x="6010" y="2969"/>
                    <a:pt x="5656" y="2920"/>
                  </a:cubicBezTo>
                  <a:cubicBezTo>
                    <a:pt x="5941" y="2802"/>
                    <a:pt x="6196" y="2654"/>
                    <a:pt x="6363" y="2438"/>
                  </a:cubicBezTo>
                  <a:cubicBezTo>
                    <a:pt x="6677" y="2036"/>
                    <a:pt x="6383" y="1525"/>
                    <a:pt x="6019" y="1270"/>
                  </a:cubicBezTo>
                  <a:cubicBezTo>
                    <a:pt x="5857" y="1156"/>
                    <a:pt x="5680" y="1107"/>
                    <a:pt x="5503" y="1107"/>
                  </a:cubicBezTo>
                  <a:cubicBezTo>
                    <a:pt x="5178" y="1107"/>
                    <a:pt x="4850" y="1270"/>
                    <a:pt x="4596" y="1486"/>
                  </a:cubicBezTo>
                  <a:cubicBezTo>
                    <a:pt x="4497" y="1565"/>
                    <a:pt x="4409" y="1653"/>
                    <a:pt x="4321" y="1751"/>
                  </a:cubicBezTo>
                  <a:cubicBezTo>
                    <a:pt x="4370" y="1221"/>
                    <a:pt x="4330" y="651"/>
                    <a:pt x="4006" y="288"/>
                  </a:cubicBezTo>
                  <a:cubicBezTo>
                    <a:pt x="3827" y="84"/>
                    <a:pt x="3564" y="1"/>
                    <a:pt x="3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9" name="Google Shape;4189;p21"/>
            <p:cNvSpPr/>
            <p:nvPr/>
          </p:nvSpPr>
          <p:spPr>
            <a:xfrm>
              <a:off x="5637943" y="207872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4169" y="282"/>
                  </a:moveTo>
                  <a:cubicBezTo>
                    <a:pt x="4261" y="282"/>
                    <a:pt x="4364" y="317"/>
                    <a:pt x="4478" y="398"/>
                  </a:cubicBezTo>
                  <a:cubicBezTo>
                    <a:pt x="5156" y="889"/>
                    <a:pt x="4223" y="2195"/>
                    <a:pt x="3869" y="2637"/>
                  </a:cubicBezTo>
                  <a:cubicBezTo>
                    <a:pt x="3770" y="2766"/>
                    <a:pt x="3877" y="2828"/>
                    <a:pt x="4002" y="2828"/>
                  </a:cubicBezTo>
                  <a:cubicBezTo>
                    <a:pt x="4087" y="2828"/>
                    <a:pt x="4179" y="2800"/>
                    <a:pt x="4223" y="2745"/>
                  </a:cubicBezTo>
                  <a:cubicBezTo>
                    <a:pt x="4449" y="2460"/>
                    <a:pt x="4724" y="2195"/>
                    <a:pt x="5018" y="1998"/>
                  </a:cubicBezTo>
                  <a:cubicBezTo>
                    <a:pt x="5177" y="1900"/>
                    <a:pt x="5358" y="1802"/>
                    <a:pt x="5545" y="1802"/>
                  </a:cubicBezTo>
                  <a:cubicBezTo>
                    <a:pt x="5602" y="1802"/>
                    <a:pt x="5659" y="1811"/>
                    <a:pt x="5715" y="1832"/>
                  </a:cubicBezTo>
                  <a:cubicBezTo>
                    <a:pt x="5931" y="1920"/>
                    <a:pt x="6216" y="2234"/>
                    <a:pt x="6206" y="2480"/>
                  </a:cubicBezTo>
                  <a:cubicBezTo>
                    <a:pt x="6187" y="2882"/>
                    <a:pt x="5440" y="2990"/>
                    <a:pt x="5146" y="3049"/>
                  </a:cubicBezTo>
                  <a:cubicBezTo>
                    <a:pt x="4832" y="3118"/>
                    <a:pt x="4517" y="3157"/>
                    <a:pt x="4193" y="3177"/>
                  </a:cubicBezTo>
                  <a:cubicBezTo>
                    <a:pt x="3971" y="3186"/>
                    <a:pt x="3854" y="3462"/>
                    <a:pt x="4139" y="3462"/>
                  </a:cubicBezTo>
                  <a:cubicBezTo>
                    <a:pt x="4144" y="3462"/>
                    <a:pt x="4149" y="3462"/>
                    <a:pt x="4154" y="3461"/>
                  </a:cubicBezTo>
                  <a:cubicBezTo>
                    <a:pt x="4324" y="3447"/>
                    <a:pt x="4521" y="3434"/>
                    <a:pt x="4726" y="3434"/>
                  </a:cubicBezTo>
                  <a:cubicBezTo>
                    <a:pt x="5211" y="3434"/>
                    <a:pt x="5742" y="3506"/>
                    <a:pt x="6059" y="3795"/>
                  </a:cubicBezTo>
                  <a:cubicBezTo>
                    <a:pt x="6334" y="4041"/>
                    <a:pt x="6265" y="4659"/>
                    <a:pt x="5892" y="4787"/>
                  </a:cubicBezTo>
                  <a:cubicBezTo>
                    <a:pt x="5843" y="4802"/>
                    <a:pt x="5793" y="4808"/>
                    <a:pt x="5740" y="4808"/>
                  </a:cubicBezTo>
                  <a:cubicBezTo>
                    <a:pt x="5370" y="4808"/>
                    <a:pt x="4924" y="4477"/>
                    <a:pt x="4674" y="4296"/>
                  </a:cubicBezTo>
                  <a:cubicBezTo>
                    <a:pt x="4390" y="4090"/>
                    <a:pt x="4115" y="3854"/>
                    <a:pt x="3869" y="3609"/>
                  </a:cubicBezTo>
                  <a:cubicBezTo>
                    <a:pt x="3837" y="3579"/>
                    <a:pt x="3786" y="3566"/>
                    <a:pt x="3730" y="3566"/>
                  </a:cubicBezTo>
                  <a:cubicBezTo>
                    <a:pt x="3567" y="3566"/>
                    <a:pt x="3364" y="3676"/>
                    <a:pt x="3467" y="3786"/>
                  </a:cubicBezTo>
                  <a:cubicBezTo>
                    <a:pt x="3644" y="3992"/>
                    <a:pt x="3801" y="4218"/>
                    <a:pt x="3938" y="4453"/>
                  </a:cubicBezTo>
                  <a:cubicBezTo>
                    <a:pt x="4115" y="4748"/>
                    <a:pt x="4400" y="5278"/>
                    <a:pt x="4164" y="5612"/>
                  </a:cubicBezTo>
                  <a:cubicBezTo>
                    <a:pt x="4051" y="5768"/>
                    <a:pt x="3874" y="5838"/>
                    <a:pt x="3692" y="5838"/>
                  </a:cubicBezTo>
                  <a:cubicBezTo>
                    <a:pt x="3462" y="5838"/>
                    <a:pt x="3224" y="5725"/>
                    <a:pt x="3103" y="553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86" y="3844"/>
                    <a:pt x="3045" y="3579"/>
                  </a:cubicBezTo>
                  <a:cubicBezTo>
                    <a:pt x="3066" y="3491"/>
                    <a:pt x="3002" y="3459"/>
                    <a:pt x="2919" y="3459"/>
                  </a:cubicBezTo>
                  <a:cubicBezTo>
                    <a:pt x="2806" y="3459"/>
                    <a:pt x="2656" y="3517"/>
                    <a:pt x="2622" y="3579"/>
                  </a:cubicBezTo>
                  <a:cubicBezTo>
                    <a:pt x="2446" y="3903"/>
                    <a:pt x="2210" y="4227"/>
                    <a:pt x="1925" y="4473"/>
                  </a:cubicBezTo>
                  <a:cubicBezTo>
                    <a:pt x="1781" y="4601"/>
                    <a:pt x="1604" y="4729"/>
                    <a:pt x="1410" y="4729"/>
                  </a:cubicBezTo>
                  <a:cubicBezTo>
                    <a:pt x="1367" y="4729"/>
                    <a:pt x="1322" y="4723"/>
                    <a:pt x="1277" y="4708"/>
                  </a:cubicBezTo>
                  <a:cubicBezTo>
                    <a:pt x="1032" y="4620"/>
                    <a:pt x="776" y="4316"/>
                    <a:pt x="737" y="4051"/>
                  </a:cubicBezTo>
                  <a:cubicBezTo>
                    <a:pt x="649" y="3393"/>
                    <a:pt x="2043" y="3265"/>
                    <a:pt x="2485" y="3226"/>
                  </a:cubicBezTo>
                  <a:cubicBezTo>
                    <a:pt x="2703" y="3197"/>
                    <a:pt x="2820" y="2940"/>
                    <a:pt x="2563" y="2940"/>
                  </a:cubicBezTo>
                  <a:cubicBezTo>
                    <a:pt x="2554" y="2940"/>
                    <a:pt x="2544" y="2940"/>
                    <a:pt x="2534" y="2941"/>
                  </a:cubicBezTo>
                  <a:cubicBezTo>
                    <a:pt x="2436" y="2951"/>
                    <a:pt x="2318" y="2961"/>
                    <a:pt x="2210" y="2971"/>
                  </a:cubicBezTo>
                  <a:cubicBezTo>
                    <a:pt x="2092" y="2980"/>
                    <a:pt x="1961" y="2986"/>
                    <a:pt x="1826" y="2986"/>
                  </a:cubicBezTo>
                  <a:cubicBezTo>
                    <a:pt x="1246" y="2986"/>
                    <a:pt x="596" y="2866"/>
                    <a:pt x="580" y="2332"/>
                  </a:cubicBezTo>
                  <a:cubicBezTo>
                    <a:pt x="580" y="2146"/>
                    <a:pt x="659" y="1822"/>
                    <a:pt x="875" y="1782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2" y="1777"/>
                    <a:pt x="1392" y="1940"/>
                    <a:pt x="1552" y="203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7"/>
                    <a:pt x="2487" y="2760"/>
                    <a:pt x="2540" y="2760"/>
                  </a:cubicBezTo>
                  <a:cubicBezTo>
                    <a:pt x="2650" y="2760"/>
                    <a:pt x="2779" y="2703"/>
                    <a:pt x="2819" y="2637"/>
                  </a:cubicBezTo>
                  <a:cubicBezTo>
                    <a:pt x="2838" y="2607"/>
                    <a:pt x="2838" y="2568"/>
                    <a:pt x="2809" y="2539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65"/>
                    <a:pt x="1660" y="1075"/>
                    <a:pt x="1955" y="820"/>
                  </a:cubicBezTo>
                  <a:cubicBezTo>
                    <a:pt x="2036" y="748"/>
                    <a:pt x="2168" y="718"/>
                    <a:pt x="2301" y="718"/>
                  </a:cubicBezTo>
                  <a:cubicBezTo>
                    <a:pt x="2440" y="718"/>
                    <a:pt x="2581" y="750"/>
                    <a:pt x="2671" y="801"/>
                  </a:cubicBezTo>
                  <a:cubicBezTo>
                    <a:pt x="2848" y="889"/>
                    <a:pt x="2946" y="1075"/>
                    <a:pt x="2986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6" y="1900"/>
                    <a:pt x="2986" y="2028"/>
                  </a:cubicBezTo>
                  <a:cubicBezTo>
                    <a:pt x="2982" y="2119"/>
                    <a:pt x="3052" y="2156"/>
                    <a:pt x="3137" y="2156"/>
                  </a:cubicBezTo>
                  <a:cubicBezTo>
                    <a:pt x="3255" y="2156"/>
                    <a:pt x="3401" y="2085"/>
                    <a:pt x="3418" y="1989"/>
                  </a:cubicBezTo>
                  <a:cubicBezTo>
                    <a:pt x="3447" y="1851"/>
                    <a:pt x="3467" y="1704"/>
                    <a:pt x="3467" y="1566"/>
                  </a:cubicBezTo>
                  <a:cubicBezTo>
                    <a:pt x="3547" y="1026"/>
                    <a:pt x="3747" y="282"/>
                    <a:pt x="4169" y="282"/>
                  </a:cubicBezTo>
                  <a:close/>
                  <a:moveTo>
                    <a:pt x="4242" y="1"/>
                  </a:moveTo>
                  <a:cubicBezTo>
                    <a:pt x="4168" y="1"/>
                    <a:pt x="4096" y="9"/>
                    <a:pt x="4026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56" y="506"/>
                    <a:pt x="2711" y="457"/>
                  </a:cubicBezTo>
                  <a:cubicBezTo>
                    <a:pt x="2629" y="443"/>
                    <a:pt x="2538" y="435"/>
                    <a:pt x="2442" y="435"/>
                  </a:cubicBezTo>
                  <a:cubicBezTo>
                    <a:pt x="2075" y="435"/>
                    <a:pt x="1647" y="550"/>
                    <a:pt x="1483" y="869"/>
                  </a:cubicBezTo>
                  <a:cubicBezTo>
                    <a:pt x="1366" y="1105"/>
                    <a:pt x="1454" y="1380"/>
                    <a:pt x="1572" y="1616"/>
                  </a:cubicBezTo>
                  <a:cubicBezTo>
                    <a:pt x="1391" y="1540"/>
                    <a:pt x="1207" y="1492"/>
                    <a:pt x="1024" y="1492"/>
                  </a:cubicBezTo>
                  <a:cubicBezTo>
                    <a:pt x="898" y="1492"/>
                    <a:pt x="773" y="1514"/>
                    <a:pt x="649" y="1566"/>
                  </a:cubicBezTo>
                  <a:cubicBezTo>
                    <a:pt x="246" y="1733"/>
                    <a:pt x="1" y="2323"/>
                    <a:pt x="227" y="2725"/>
                  </a:cubicBezTo>
                  <a:cubicBezTo>
                    <a:pt x="413" y="3039"/>
                    <a:pt x="796" y="3157"/>
                    <a:pt x="1150" y="3206"/>
                  </a:cubicBezTo>
                  <a:cubicBezTo>
                    <a:pt x="865" y="3314"/>
                    <a:pt x="609" y="3471"/>
                    <a:pt x="443" y="3687"/>
                  </a:cubicBezTo>
                  <a:cubicBezTo>
                    <a:pt x="128" y="4090"/>
                    <a:pt x="423" y="4600"/>
                    <a:pt x="786" y="4856"/>
                  </a:cubicBezTo>
                  <a:cubicBezTo>
                    <a:pt x="949" y="4970"/>
                    <a:pt x="1124" y="5018"/>
                    <a:pt x="1300" y="5018"/>
                  </a:cubicBezTo>
                  <a:cubicBezTo>
                    <a:pt x="1623" y="5018"/>
                    <a:pt x="1949" y="4856"/>
                    <a:pt x="2210" y="4640"/>
                  </a:cubicBezTo>
                  <a:cubicBezTo>
                    <a:pt x="2308" y="4561"/>
                    <a:pt x="2397" y="4473"/>
                    <a:pt x="2485" y="4375"/>
                  </a:cubicBezTo>
                  <a:lnTo>
                    <a:pt x="2485" y="4375"/>
                  </a:lnTo>
                  <a:cubicBezTo>
                    <a:pt x="2436" y="4905"/>
                    <a:pt x="2475" y="5474"/>
                    <a:pt x="2789" y="5838"/>
                  </a:cubicBezTo>
                  <a:cubicBezTo>
                    <a:pt x="2974" y="6042"/>
                    <a:pt x="3239" y="6125"/>
                    <a:pt x="3511" y="6125"/>
                  </a:cubicBezTo>
                  <a:cubicBezTo>
                    <a:pt x="3775" y="6125"/>
                    <a:pt x="4044" y="6047"/>
                    <a:pt x="4252" y="5926"/>
                  </a:cubicBezTo>
                  <a:cubicBezTo>
                    <a:pt x="4733" y="5661"/>
                    <a:pt x="4743" y="5160"/>
                    <a:pt x="4557" y="4699"/>
                  </a:cubicBezTo>
                  <a:cubicBezTo>
                    <a:pt x="4557" y="468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4" y="4886"/>
                    <a:pt x="5264" y="5083"/>
                    <a:pt x="5659" y="5083"/>
                  </a:cubicBezTo>
                  <a:cubicBezTo>
                    <a:pt x="5746" y="5083"/>
                    <a:pt x="5834" y="5074"/>
                    <a:pt x="5921" y="5052"/>
                  </a:cubicBezTo>
                  <a:cubicBezTo>
                    <a:pt x="6393" y="4944"/>
                    <a:pt x="6795" y="4384"/>
                    <a:pt x="6638" y="3894"/>
                  </a:cubicBezTo>
                  <a:cubicBezTo>
                    <a:pt x="6501" y="3461"/>
                    <a:pt x="5971" y="3314"/>
                    <a:pt x="5558" y="3236"/>
                  </a:cubicBezTo>
                  <a:cubicBezTo>
                    <a:pt x="5872" y="3157"/>
                    <a:pt x="6187" y="3039"/>
                    <a:pt x="6422" y="2833"/>
                  </a:cubicBezTo>
                  <a:cubicBezTo>
                    <a:pt x="6805" y="2480"/>
                    <a:pt x="6599" y="2008"/>
                    <a:pt x="6236" y="1724"/>
                  </a:cubicBezTo>
                  <a:cubicBezTo>
                    <a:pt x="6058" y="1580"/>
                    <a:pt x="5855" y="1522"/>
                    <a:pt x="5647" y="1522"/>
                  </a:cubicBezTo>
                  <a:cubicBezTo>
                    <a:pt x="5373" y="1522"/>
                    <a:pt x="5092" y="1623"/>
                    <a:pt x="4851" y="1763"/>
                  </a:cubicBezTo>
                  <a:cubicBezTo>
                    <a:pt x="5038" y="1400"/>
                    <a:pt x="5205" y="967"/>
                    <a:pt x="5107" y="585"/>
                  </a:cubicBezTo>
                  <a:cubicBezTo>
                    <a:pt x="5016" y="207"/>
                    <a:pt x="4617" y="1"/>
                    <a:pt x="42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0" name="Google Shape;4190;p21"/>
            <p:cNvSpPr/>
            <p:nvPr/>
          </p:nvSpPr>
          <p:spPr>
            <a:xfrm>
              <a:off x="5977856" y="199358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21" y="287"/>
                  </a:moveTo>
                  <a:cubicBezTo>
                    <a:pt x="3352" y="287"/>
                    <a:pt x="3588" y="397"/>
                    <a:pt x="3702" y="583"/>
                  </a:cubicBezTo>
                  <a:cubicBezTo>
                    <a:pt x="3899" y="916"/>
                    <a:pt x="3899" y="1358"/>
                    <a:pt x="3879" y="1731"/>
                  </a:cubicBezTo>
                  <a:cubicBezTo>
                    <a:pt x="3860" y="2006"/>
                    <a:pt x="3830" y="2281"/>
                    <a:pt x="3761" y="2546"/>
                  </a:cubicBezTo>
                  <a:cubicBezTo>
                    <a:pt x="3740" y="2634"/>
                    <a:pt x="3804" y="2667"/>
                    <a:pt x="3887" y="2667"/>
                  </a:cubicBezTo>
                  <a:cubicBezTo>
                    <a:pt x="4000" y="2667"/>
                    <a:pt x="4150" y="2608"/>
                    <a:pt x="4184" y="2546"/>
                  </a:cubicBezTo>
                  <a:cubicBezTo>
                    <a:pt x="4370" y="2222"/>
                    <a:pt x="4596" y="1898"/>
                    <a:pt x="4881" y="1653"/>
                  </a:cubicBezTo>
                  <a:cubicBezTo>
                    <a:pt x="5023" y="1526"/>
                    <a:pt x="5198" y="1393"/>
                    <a:pt x="5395" y="1393"/>
                  </a:cubicBezTo>
                  <a:cubicBezTo>
                    <a:pt x="5441" y="1393"/>
                    <a:pt x="5489" y="1400"/>
                    <a:pt x="5539" y="1417"/>
                  </a:cubicBezTo>
                  <a:cubicBezTo>
                    <a:pt x="5774" y="1506"/>
                    <a:pt x="6039" y="1810"/>
                    <a:pt x="6069" y="2065"/>
                  </a:cubicBezTo>
                  <a:cubicBezTo>
                    <a:pt x="6157" y="2733"/>
                    <a:pt x="4773" y="2861"/>
                    <a:pt x="4321" y="2900"/>
                  </a:cubicBezTo>
                  <a:cubicBezTo>
                    <a:pt x="4103" y="2928"/>
                    <a:pt x="3986" y="3186"/>
                    <a:pt x="4243" y="3186"/>
                  </a:cubicBezTo>
                  <a:cubicBezTo>
                    <a:pt x="4252" y="3186"/>
                    <a:pt x="4262" y="3185"/>
                    <a:pt x="4272" y="3185"/>
                  </a:cubicBezTo>
                  <a:cubicBezTo>
                    <a:pt x="4380" y="3175"/>
                    <a:pt x="4488" y="3165"/>
                    <a:pt x="4606" y="3145"/>
                  </a:cubicBezTo>
                  <a:cubicBezTo>
                    <a:pt x="4710" y="3139"/>
                    <a:pt x="4825" y="3134"/>
                    <a:pt x="4944" y="3134"/>
                  </a:cubicBezTo>
                  <a:cubicBezTo>
                    <a:pt x="5529" y="3134"/>
                    <a:pt x="6210" y="3247"/>
                    <a:pt x="6226" y="3793"/>
                  </a:cubicBezTo>
                  <a:cubicBezTo>
                    <a:pt x="6236" y="3980"/>
                    <a:pt x="6147" y="4304"/>
                    <a:pt x="5931" y="4343"/>
                  </a:cubicBezTo>
                  <a:cubicBezTo>
                    <a:pt x="5911" y="4347"/>
                    <a:pt x="5891" y="4349"/>
                    <a:pt x="5870" y="4349"/>
                  </a:cubicBezTo>
                  <a:cubicBezTo>
                    <a:pt x="5663" y="4349"/>
                    <a:pt x="5414" y="4186"/>
                    <a:pt x="5254" y="4088"/>
                  </a:cubicBezTo>
                  <a:cubicBezTo>
                    <a:pt x="4949" y="3901"/>
                    <a:pt x="4655" y="3666"/>
                    <a:pt x="4400" y="3410"/>
                  </a:cubicBezTo>
                  <a:cubicBezTo>
                    <a:pt x="4368" y="3379"/>
                    <a:pt x="4320" y="3365"/>
                    <a:pt x="4268" y="3365"/>
                  </a:cubicBezTo>
                  <a:cubicBezTo>
                    <a:pt x="4161" y="3365"/>
                    <a:pt x="4034" y="3423"/>
                    <a:pt x="3987" y="3489"/>
                  </a:cubicBezTo>
                  <a:cubicBezTo>
                    <a:pt x="3968" y="3518"/>
                    <a:pt x="3968" y="3558"/>
                    <a:pt x="3997" y="3587"/>
                  </a:cubicBezTo>
                  <a:cubicBezTo>
                    <a:pt x="4203" y="3793"/>
                    <a:pt x="4390" y="4009"/>
                    <a:pt x="4557" y="4235"/>
                  </a:cubicBezTo>
                  <a:cubicBezTo>
                    <a:pt x="4714" y="4461"/>
                    <a:pt x="5146" y="5050"/>
                    <a:pt x="4851" y="5306"/>
                  </a:cubicBezTo>
                  <a:cubicBezTo>
                    <a:pt x="4769" y="5378"/>
                    <a:pt x="4638" y="5407"/>
                    <a:pt x="4505" y="5407"/>
                  </a:cubicBezTo>
                  <a:cubicBezTo>
                    <a:pt x="4366" y="5407"/>
                    <a:pt x="4225" y="5375"/>
                    <a:pt x="4134" y="5325"/>
                  </a:cubicBezTo>
                  <a:cubicBezTo>
                    <a:pt x="3958" y="5237"/>
                    <a:pt x="3869" y="5050"/>
                    <a:pt x="3820" y="4864"/>
                  </a:cubicBezTo>
                  <a:cubicBezTo>
                    <a:pt x="3791" y="4746"/>
                    <a:pt x="3781" y="4618"/>
                    <a:pt x="3781" y="4491"/>
                  </a:cubicBezTo>
                  <a:cubicBezTo>
                    <a:pt x="3801" y="4363"/>
                    <a:pt x="3820" y="4225"/>
                    <a:pt x="3830" y="4098"/>
                  </a:cubicBezTo>
                  <a:cubicBezTo>
                    <a:pt x="3830" y="4007"/>
                    <a:pt x="3759" y="3970"/>
                    <a:pt x="3674" y="3970"/>
                  </a:cubicBezTo>
                  <a:cubicBezTo>
                    <a:pt x="3556" y="3970"/>
                    <a:pt x="3411" y="4040"/>
                    <a:pt x="3388" y="4137"/>
                  </a:cubicBezTo>
                  <a:cubicBezTo>
                    <a:pt x="3359" y="4275"/>
                    <a:pt x="3349" y="4422"/>
                    <a:pt x="3349" y="4559"/>
                  </a:cubicBezTo>
                  <a:cubicBezTo>
                    <a:pt x="3268" y="5099"/>
                    <a:pt x="3062" y="5844"/>
                    <a:pt x="2643" y="5844"/>
                  </a:cubicBezTo>
                  <a:cubicBezTo>
                    <a:pt x="2552" y="5844"/>
                    <a:pt x="2450" y="5809"/>
                    <a:pt x="2338" y="5728"/>
                  </a:cubicBezTo>
                  <a:cubicBezTo>
                    <a:pt x="1650" y="5237"/>
                    <a:pt x="2593" y="3931"/>
                    <a:pt x="2937" y="3489"/>
                  </a:cubicBezTo>
                  <a:cubicBezTo>
                    <a:pt x="3036" y="3360"/>
                    <a:pt x="2929" y="3297"/>
                    <a:pt x="2804" y="3297"/>
                  </a:cubicBezTo>
                  <a:cubicBezTo>
                    <a:pt x="2719" y="3297"/>
                    <a:pt x="2627" y="3326"/>
                    <a:pt x="2583" y="3381"/>
                  </a:cubicBezTo>
                  <a:cubicBezTo>
                    <a:pt x="2357" y="3666"/>
                    <a:pt x="2092" y="3931"/>
                    <a:pt x="1788" y="4127"/>
                  </a:cubicBezTo>
                  <a:cubicBezTo>
                    <a:pt x="1633" y="4223"/>
                    <a:pt x="1455" y="4319"/>
                    <a:pt x="1273" y="4319"/>
                  </a:cubicBezTo>
                  <a:cubicBezTo>
                    <a:pt x="1212" y="4319"/>
                    <a:pt x="1152" y="4309"/>
                    <a:pt x="1091" y="4284"/>
                  </a:cubicBezTo>
                  <a:cubicBezTo>
                    <a:pt x="875" y="4206"/>
                    <a:pt x="590" y="3892"/>
                    <a:pt x="600" y="3646"/>
                  </a:cubicBezTo>
                  <a:cubicBezTo>
                    <a:pt x="619" y="3244"/>
                    <a:pt x="1375" y="3126"/>
                    <a:pt x="1660" y="3077"/>
                  </a:cubicBezTo>
                  <a:cubicBezTo>
                    <a:pt x="1974" y="3008"/>
                    <a:pt x="2288" y="2969"/>
                    <a:pt x="2613" y="2949"/>
                  </a:cubicBezTo>
                  <a:cubicBezTo>
                    <a:pt x="2835" y="2939"/>
                    <a:pt x="2952" y="2664"/>
                    <a:pt x="2676" y="2664"/>
                  </a:cubicBezTo>
                  <a:cubicBezTo>
                    <a:pt x="2671" y="2664"/>
                    <a:pt x="2667" y="2664"/>
                    <a:pt x="2662" y="2664"/>
                  </a:cubicBezTo>
                  <a:cubicBezTo>
                    <a:pt x="2489" y="2679"/>
                    <a:pt x="2290" y="2692"/>
                    <a:pt x="2083" y="2692"/>
                  </a:cubicBezTo>
                  <a:cubicBezTo>
                    <a:pt x="1595" y="2692"/>
                    <a:pt x="1064" y="2620"/>
                    <a:pt x="747" y="2330"/>
                  </a:cubicBezTo>
                  <a:cubicBezTo>
                    <a:pt x="472" y="2085"/>
                    <a:pt x="541" y="1466"/>
                    <a:pt x="914" y="1339"/>
                  </a:cubicBezTo>
                  <a:cubicBezTo>
                    <a:pt x="962" y="1324"/>
                    <a:pt x="1013" y="1317"/>
                    <a:pt x="1066" y="1317"/>
                  </a:cubicBezTo>
                  <a:cubicBezTo>
                    <a:pt x="1436" y="1317"/>
                    <a:pt x="1882" y="1649"/>
                    <a:pt x="2131" y="1830"/>
                  </a:cubicBezTo>
                  <a:cubicBezTo>
                    <a:pt x="2426" y="2036"/>
                    <a:pt x="2691" y="2262"/>
                    <a:pt x="2946" y="2517"/>
                  </a:cubicBezTo>
                  <a:cubicBezTo>
                    <a:pt x="2976" y="2547"/>
                    <a:pt x="3025" y="2560"/>
                    <a:pt x="3079" y="2560"/>
                  </a:cubicBezTo>
                  <a:cubicBezTo>
                    <a:pt x="3238" y="2560"/>
                    <a:pt x="3442" y="2448"/>
                    <a:pt x="3339" y="2330"/>
                  </a:cubicBezTo>
                  <a:cubicBezTo>
                    <a:pt x="3162" y="2134"/>
                    <a:pt x="3005" y="1898"/>
                    <a:pt x="2868" y="1673"/>
                  </a:cubicBezTo>
                  <a:cubicBezTo>
                    <a:pt x="2691" y="1378"/>
                    <a:pt x="2416" y="848"/>
                    <a:pt x="2642" y="514"/>
                  </a:cubicBezTo>
                  <a:cubicBezTo>
                    <a:pt x="2755" y="357"/>
                    <a:pt x="2936" y="287"/>
                    <a:pt x="3121" y="287"/>
                  </a:cubicBezTo>
                  <a:close/>
                  <a:moveTo>
                    <a:pt x="3299" y="1"/>
                  </a:moveTo>
                  <a:cubicBezTo>
                    <a:pt x="3036" y="1"/>
                    <a:pt x="2766" y="79"/>
                    <a:pt x="2554" y="200"/>
                  </a:cubicBezTo>
                  <a:cubicBezTo>
                    <a:pt x="2072" y="465"/>
                    <a:pt x="2063" y="966"/>
                    <a:pt x="2249" y="1427"/>
                  </a:cubicBezTo>
                  <a:cubicBezTo>
                    <a:pt x="2259" y="1437"/>
                    <a:pt x="2259" y="1447"/>
                    <a:pt x="2269" y="1457"/>
                  </a:cubicBezTo>
                  <a:cubicBezTo>
                    <a:pt x="1939" y="1240"/>
                    <a:pt x="1544" y="1042"/>
                    <a:pt x="1148" y="1042"/>
                  </a:cubicBezTo>
                  <a:cubicBezTo>
                    <a:pt x="1060" y="1042"/>
                    <a:pt x="972" y="1052"/>
                    <a:pt x="884" y="1074"/>
                  </a:cubicBezTo>
                  <a:cubicBezTo>
                    <a:pt x="413" y="1182"/>
                    <a:pt x="11" y="1741"/>
                    <a:pt x="168" y="2232"/>
                  </a:cubicBezTo>
                  <a:cubicBezTo>
                    <a:pt x="305" y="2664"/>
                    <a:pt x="835" y="2812"/>
                    <a:pt x="1248" y="2890"/>
                  </a:cubicBezTo>
                  <a:cubicBezTo>
                    <a:pt x="933" y="2969"/>
                    <a:pt x="619" y="3086"/>
                    <a:pt x="384" y="3293"/>
                  </a:cubicBezTo>
                  <a:cubicBezTo>
                    <a:pt x="1" y="3646"/>
                    <a:pt x="207" y="4117"/>
                    <a:pt x="570" y="4402"/>
                  </a:cubicBezTo>
                  <a:cubicBezTo>
                    <a:pt x="748" y="4546"/>
                    <a:pt x="951" y="4604"/>
                    <a:pt x="1159" y="4604"/>
                  </a:cubicBezTo>
                  <a:cubicBezTo>
                    <a:pt x="1433" y="4604"/>
                    <a:pt x="1714" y="4503"/>
                    <a:pt x="1955" y="4363"/>
                  </a:cubicBezTo>
                  <a:lnTo>
                    <a:pt x="1955" y="4363"/>
                  </a:lnTo>
                  <a:cubicBezTo>
                    <a:pt x="1778" y="4716"/>
                    <a:pt x="1601" y="5148"/>
                    <a:pt x="1699" y="5541"/>
                  </a:cubicBezTo>
                  <a:cubicBezTo>
                    <a:pt x="1798" y="5919"/>
                    <a:pt x="2192" y="6125"/>
                    <a:pt x="2570" y="6125"/>
                  </a:cubicBezTo>
                  <a:cubicBezTo>
                    <a:pt x="2645" y="6125"/>
                    <a:pt x="2718" y="6117"/>
                    <a:pt x="2789" y="6101"/>
                  </a:cubicBezTo>
                  <a:cubicBezTo>
                    <a:pt x="3182" y="6012"/>
                    <a:pt x="3418" y="5688"/>
                    <a:pt x="3565" y="5335"/>
                  </a:cubicBezTo>
                  <a:cubicBezTo>
                    <a:pt x="3683" y="5502"/>
                    <a:pt x="3860" y="5620"/>
                    <a:pt x="4095" y="5669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1" y="5691"/>
                    <a:pt x="5159" y="5575"/>
                    <a:pt x="5323" y="5256"/>
                  </a:cubicBezTo>
                  <a:cubicBezTo>
                    <a:pt x="5440" y="5021"/>
                    <a:pt x="5362" y="4746"/>
                    <a:pt x="5234" y="4510"/>
                  </a:cubicBezTo>
                  <a:lnTo>
                    <a:pt x="5234" y="4510"/>
                  </a:lnTo>
                  <a:cubicBezTo>
                    <a:pt x="5415" y="4586"/>
                    <a:pt x="5602" y="4634"/>
                    <a:pt x="5786" y="4634"/>
                  </a:cubicBezTo>
                  <a:cubicBezTo>
                    <a:pt x="5912" y="4634"/>
                    <a:pt x="6037" y="4611"/>
                    <a:pt x="6157" y="4559"/>
                  </a:cubicBezTo>
                  <a:cubicBezTo>
                    <a:pt x="6570" y="4392"/>
                    <a:pt x="6805" y="3803"/>
                    <a:pt x="6579" y="3401"/>
                  </a:cubicBezTo>
                  <a:cubicBezTo>
                    <a:pt x="6403" y="3086"/>
                    <a:pt x="6020" y="2969"/>
                    <a:pt x="5666" y="2920"/>
                  </a:cubicBezTo>
                  <a:cubicBezTo>
                    <a:pt x="5951" y="2802"/>
                    <a:pt x="6196" y="2654"/>
                    <a:pt x="6373" y="2438"/>
                  </a:cubicBezTo>
                  <a:cubicBezTo>
                    <a:pt x="6687" y="2036"/>
                    <a:pt x="6393" y="1525"/>
                    <a:pt x="6029" y="1270"/>
                  </a:cubicBezTo>
                  <a:cubicBezTo>
                    <a:pt x="5863" y="1156"/>
                    <a:pt x="5686" y="1107"/>
                    <a:pt x="5509" y="1107"/>
                  </a:cubicBezTo>
                  <a:cubicBezTo>
                    <a:pt x="5184" y="1107"/>
                    <a:pt x="4860" y="1270"/>
                    <a:pt x="4606" y="1486"/>
                  </a:cubicBezTo>
                  <a:cubicBezTo>
                    <a:pt x="4508" y="1565"/>
                    <a:pt x="4409" y="1653"/>
                    <a:pt x="4321" y="1751"/>
                  </a:cubicBezTo>
                  <a:cubicBezTo>
                    <a:pt x="4380" y="1221"/>
                    <a:pt x="4331" y="651"/>
                    <a:pt x="4017" y="288"/>
                  </a:cubicBezTo>
                  <a:cubicBezTo>
                    <a:pt x="3832" y="84"/>
                    <a:pt x="3569" y="1"/>
                    <a:pt x="3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1" name="Google Shape;4191;p21"/>
            <p:cNvSpPr/>
            <p:nvPr/>
          </p:nvSpPr>
          <p:spPr>
            <a:xfrm>
              <a:off x="3106984" y="458994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4159" y="281"/>
                  </a:moveTo>
                  <a:cubicBezTo>
                    <a:pt x="4251" y="281"/>
                    <a:pt x="4354" y="317"/>
                    <a:pt x="4468" y="398"/>
                  </a:cubicBezTo>
                  <a:cubicBezTo>
                    <a:pt x="5145" y="888"/>
                    <a:pt x="4213" y="2194"/>
                    <a:pt x="3869" y="2636"/>
                  </a:cubicBezTo>
                  <a:cubicBezTo>
                    <a:pt x="3769" y="2765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3" y="2744"/>
                  </a:cubicBezTo>
                  <a:cubicBezTo>
                    <a:pt x="4439" y="2459"/>
                    <a:pt x="4713" y="2194"/>
                    <a:pt x="5018" y="1998"/>
                  </a:cubicBezTo>
                  <a:cubicBezTo>
                    <a:pt x="5174" y="1894"/>
                    <a:pt x="5354" y="1800"/>
                    <a:pt x="5534" y="1800"/>
                  </a:cubicBezTo>
                  <a:cubicBezTo>
                    <a:pt x="5591" y="1800"/>
                    <a:pt x="5649" y="1810"/>
                    <a:pt x="5705" y="1831"/>
                  </a:cubicBezTo>
                  <a:cubicBezTo>
                    <a:pt x="5921" y="1919"/>
                    <a:pt x="6216" y="2234"/>
                    <a:pt x="6206" y="2479"/>
                  </a:cubicBezTo>
                  <a:cubicBezTo>
                    <a:pt x="6186" y="2882"/>
                    <a:pt x="5430" y="2990"/>
                    <a:pt x="5145" y="3049"/>
                  </a:cubicBezTo>
                  <a:cubicBezTo>
                    <a:pt x="4831" y="3117"/>
                    <a:pt x="4507" y="3157"/>
                    <a:pt x="4193" y="3176"/>
                  </a:cubicBezTo>
                  <a:cubicBezTo>
                    <a:pt x="3961" y="3186"/>
                    <a:pt x="3853" y="3461"/>
                    <a:pt x="4129" y="3461"/>
                  </a:cubicBezTo>
                  <a:cubicBezTo>
                    <a:pt x="4134" y="3461"/>
                    <a:pt x="4139" y="3461"/>
                    <a:pt x="4144" y="3461"/>
                  </a:cubicBezTo>
                  <a:cubicBezTo>
                    <a:pt x="4316" y="3446"/>
                    <a:pt x="4515" y="3434"/>
                    <a:pt x="4721" y="3434"/>
                  </a:cubicBezTo>
                  <a:cubicBezTo>
                    <a:pt x="5207" y="3434"/>
                    <a:pt x="5735" y="3505"/>
                    <a:pt x="6059" y="3795"/>
                  </a:cubicBezTo>
                  <a:cubicBezTo>
                    <a:pt x="6324" y="4040"/>
                    <a:pt x="6265" y="4659"/>
                    <a:pt x="5882" y="4787"/>
                  </a:cubicBezTo>
                  <a:cubicBezTo>
                    <a:pt x="5835" y="4801"/>
                    <a:pt x="5785" y="4808"/>
                    <a:pt x="5733" y="4808"/>
                  </a:cubicBezTo>
                  <a:cubicBezTo>
                    <a:pt x="5369" y="4808"/>
                    <a:pt x="4922" y="4476"/>
                    <a:pt x="4664" y="4296"/>
                  </a:cubicBezTo>
                  <a:cubicBezTo>
                    <a:pt x="4380" y="4089"/>
                    <a:pt x="4105" y="3854"/>
                    <a:pt x="3859" y="3608"/>
                  </a:cubicBezTo>
                  <a:cubicBezTo>
                    <a:pt x="3829" y="3578"/>
                    <a:pt x="3780" y="3565"/>
                    <a:pt x="3726" y="3565"/>
                  </a:cubicBezTo>
                  <a:cubicBezTo>
                    <a:pt x="3566" y="3565"/>
                    <a:pt x="3361" y="3675"/>
                    <a:pt x="3457" y="3785"/>
                  </a:cubicBezTo>
                  <a:cubicBezTo>
                    <a:pt x="3643" y="3991"/>
                    <a:pt x="3800" y="4217"/>
                    <a:pt x="3938" y="4453"/>
                  </a:cubicBezTo>
                  <a:cubicBezTo>
                    <a:pt x="4114" y="4747"/>
                    <a:pt x="4389" y="5278"/>
                    <a:pt x="4154" y="5611"/>
                  </a:cubicBezTo>
                  <a:cubicBezTo>
                    <a:pt x="4046" y="5767"/>
                    <a:pt x="3868" y="5837"/>
                    <a:pt x="3687" y="5837"/>
                  </a:cubicBezTo>
                  <a:cubicBezTo>
                    <a:pt x="3456" y="5837"/>
                    <a:pt x="3218" y="5725"/>
                    <a:pt x="3103" y="5533"/>
                  </a:cubicBezTo>
                  <a:cubicBezTo>
                    <a:pt x="2907" y="5209"/>
                    <a:pt x="2907" y="4757"/>
                    <a:pt x="2926" y="4394"/>
                  </a:cubicBezTo>
                  <a:cubicBezTo>
                    <a:pt x="2946" y="4119"/>
                    <a:pt x="2976" y="3844"/>
                    <a:pt x="3044" y="3579"/>
                  </a:cubicBezTo>
                  <a:cubicBezTo>
                    <a:pt x="3061" y="3491"/>
                    <a:pt x="2997" y="3458"/>
                    <a:pt x="2914" y="3458"/>
                  </a:cubicBezTo>
                  <a:cubicBezTo>
                    <a:pt x="2802" y="3458"/>
                    <a:pt x="2656" y="3517"/>
                    <a:pt x="2622" y="3579"/>
                  </a:cubicBezTo>
                  <a:cubicBezTo>
                    <a:pt x="2435" y="3903"/>
                    <a:pt x="2200" y="4227"/>
                    <a:pt x="1925" y="4472"/>
                  </a:cubicBezTo>
                  <a:cubicBezTo>
                    <a:pt x="1783" y="4598"/>
                    <a:pt x="1604" y="4724"/>
                    <a:pt x="1413" y="4724"/>
                  </a:cubicBezTo>
                  <a:cubicBezTo>
                    <a:pt x="1365" y="4724"/>
                    <a:pt x="1316" y="4716"/>
                    <a:pt x="1267" y="4698"/>
                  </a:cubicBezTo>
                  <a:cubicBezTo>
                    <a:pt x="1031" y="4620"/>
                    <a:pt x="766" y="4315"/>
                    <a:pt x="737" y="4050"/>
                  </a:cubicBezTo>
                  <a:cubicBezTo>
                    <a:pt x="648" y="3382"/>
                    <a:pt x="2033" y="3265"/>
                    <a:pt x="2475" y="3225"/>
                  </a:cubicBezTo>
                  <a:cubicBezTo>
                    <a:pt x="2693" y="3197"/>
                    <a:pt x="2819" y="2940"/>
                    <a:pt x="2554" y="2940"/>
                  </a:cubicBezTo>
                  <a:cubicBezTo>
                    <a:pt x="2544" y="2940"/>
                    <a:pt x="2534" y="2940"/>
                    <a:pt x="2524" y="2941"/>
                  </a:cubicBezTo>
                  <a:cubicBezTo>
                    <a:pt x="2426" y="2950"/>
                    <a:pt x="2318" y="2960"/>
                    <a:pt x="2200" y="2970"/>
                  </a:cubicBezTo>
                  <a:cubicBezTo>
                    <a:pt x="2086" y="2979"/>
                    <a:pt x="1961" y="2985"/>
                    <a:pt x="1832" y="2985"/>
                  </a:cubicBezTo>
                  <a:cubicBezTo>
                    <a:pt x="1250" y="2985"/>
                    <a:pt x="596" y="2862"/>
                    <a:pt x="580" y="2332"/>
                  </a:cubicBezTo>
                  <a:cubicBezTo>
                    <a:pt x="570" y="2145"/>
                    <a:pt x="658" y="1821"/>
                    <a:pt x="874" y="1782"/>
                  </a:cubicBezTo>
                  <a:cubicBezTo>
                    <a:pt x="894" y="1778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42" y="2037"/>
                  </a:cubicBezTo>
                  <a:cubicBezTo>
                    <a:pt x="1856" y="2224"/>
                    <a:pt x="2151" y="2459"/>
                    <a:pt x="2406" y="2715"/>
                  </a:cubicBezTo>
                  <a:cubicBezTo>
                    <a:pt x="2435" y="2747"/>
                    <a:pt x="2481" y="2760"/>
                    <a:pt x="2533" y="2760"/>
                  </a:cubicBezTo>
                  <a:cubicBezTo>
                    <a:pt x="2640" y="2760"/>
                    <a:pt x="2772" y="2703"/>
                    <a:pt x="2818" y="2636"/>
                  </a:cubicBezTo>
                  <a:cubicBezTo>
                    <a:pt x="2838" y="2607"/>
                    <a:pt x="2838" y="2567"/>
                    <a:pt x="2799" y="2538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64"/>
                    <a:pt x="1660" y="1075"/>
                    <a:pt x="1954" y="820"/>
                  </a:cubicBezTo>
                  <a:cubicBezTo>
                    <a:pt x="2038" y="746"/>
                    <a:pt x="2170" y="717"/>
                    <a:pt x="2305" y="717"/>
                  </a:cubicBezTo>
                  <a:cubicBezTo>
                    <a:pt x="2440" y="717"/>
                    <a:pt x="2578" y="746"/>
                    <a:pt x="2671" y="790"/>
                  </a:cubicBezTo>
                  <a:cubicBezTo>
                    <a:pt x="2848" y="888"/>
                    <a:pt x="2936" y="1075"/>
                    <a:pt x="2985" y="1262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5" y="1900"/>
                    <a:pt x="2976" y="2027"/>
                  </a:cubicBezTo>
                  <a:cubicBezTo>
                    <a:pt x="2971" y="2118"/>
                    <a:pt x="3042" y="2155"/>
                    <a:pt x="3128" y="2155"/>
                  </a:cubicBezTo>
                  <a:cubicBezTo>
                    <a:pt x="3246" y="2155"/>
                    <a:pt x="3395" y="2085"/>
                    <a:pt x="3417" y="1988"/>
                  </a:cubicBezTo>
                  <a:cubicBezTo>
                    <a:pt x="3447" y="1851"/>
                    <a:pt x="3457" y="1703"/>
                    <a:pt x="3457" y="1566"/>
                  </a:cubicBezTo>
                  <a:cubicBezTo>
                    <a:pt x="3537" y="1026"/>
                    <a:pt x="3737" y="281"/>
                    <a:pt x="4159" y="281"/>
                  </a:cubicBezTo>
                  <a:close/>
                  <a:moveTo>
                    <a:pt x="4232" y="0"/>
                  </a:moveTo>
                  <a:cubicBezTo>
                    <a:pt x="4158" y="0"/>
                    <a:pt x="4086" y="8"/>
                    <a:pt x="4016" y="24"/>
                  </a:cubicBezTo>
                  <a:cubicBezTo>
                    <a:pt x="3624" y="113"/>
                    <a:pt x="3388" y="437"/>
                    <a:pt x="3241" y="790"/>
                  </a:cubicBezTo>
                  <a:cubicBezTo>
                    <a:pt x="3123" y="623"/>
                    <a:pt x="2946" y="506"/>
                    <a:pt x="2701" y="456"/>
                  </a:cubicBezTo>
                  <a:cubicBezTo>
                    <a:pt x="2619" y="442"/>
                    <a:pt x="2527" y="434"/>
                    <a:pt x="2432" y="434"/>
                  </a:cubicBezTo>
                  <a:cubicBezTo>
                    <a:pt x="2066" y="434"/>
                    <a:pt x="1639" y="550"/>
                    <a:pt x="1483" y="869"/>
                  </a:cubicBezTo>
                  <a:cubicBezTo>
                    <a:pt x="1365" y="1104"/>
                    <a:pt x="1444" y="1379"/>
                    <a:pt x="1571" y="1615"/>
                  </a:cubicBezTo>
                  <a:cubicBezTo>
                    <a:pt x="1385" y="1539"/>
                    <a:pt x="1199" y="1491"/>
                    <a:pt x="1017" y="1491"/>
                  </a:cubicBezTo>
                  <a:cubicBezTo>
                    <a:pt x="892" y="1491"/>
                    <a:pt x="768" y="1514"/>
                    <a:pt x="648" y="1566"/>
                  </a:cubicBezTo>
                  <a:cubicBezTo>
                    <a:pt x="236" y="1733"/>
                    <a:pt x="0" y="2322"/>
                    <a:pt x="226" y="2725"/>
                  </a:cubicBezTo>
                  <a:cubicBezTo>
                    <a:pt x="403" y="3039"/>
                    <a:pt x="786" y="3157"/>
                    <a:pt x="1139" y="3206"/>
                  </a:cubicBezTo>
                  <a:cubicBezTo>
                    <a:pt x="855" y="3314"/>
                    <a:pt x="599" y="3471"/>
                    <a:pt x="432" y="3687"/>
                  </a:cubicBezTo>
                  <a:cubicBezTo>
                    <a:pt x="118" y="4089"/>
                    <a:pt x="413" y="4600"/>
                    <a:pt x="776" y="4855"/>
                  </a:cubicBezTo>
                  <a:cubicBezTo>
                    <a:pt x="939" y="4970"/>
                    <a:pt x="1115" y="5018"/>
                    <a:pt x="1292" y="5018"/>
                  </a:cubicBezTo>
                  <a:cubicBezTo>
                    <a:pt x="1617" y="5018"/>
                    <a:pt x="1946" y="4855"/>
                    <a:pt x="2200" y="4639"/>
                  </a:cubicBezTo>
                  <a:cubicBezTo>
                    <a:pt x="2298" y="4561"/>
                    <a:pt x="2386" y="4472"/>
                    <a:pt x="2475" y="4374"/>
                  </a:cubicBezTo>
                  <a:lnTo>
                    <a:pt x="2475" y="4374"/>
                  </a:lnTo>
                  <a:cubicBezTo>
                    <a:pt x="2426" y="4904"/>
                    <a:pt x="2465" y="5474"/>
                    <a:pt x="2789" y="5837"/>
                  </a:cubicBezTo>
                  <a:cubicBezTo>
                    <a:pt x="2968" y="6042"/>
                    <a:pt x="3231" y="6124"/>
                    <a:pt x="3503" y="6124"/>
                  </a:cubicBezTo>
                  <a:cubicBezTo>
                    <a:pt x="3767" y="6124"/>
                    <a:pt x="4039" y="6046"/>
                    <a:pt x="4252" y="5926"/>
                  </a:cubicBezTo>
                  <a:cubicBezTo>
                    <a:pt x="4723" y="5660"/>
                    <a:pt x="4743" y="5160"/>
                    <a:pt x="4556" y="4698"/>
                  </a:cubicBezTo>
                  <a:cubicBezTo>
                    <a:pt x="4547" y="4688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66" y="4886"/>
                    <a:pt x="5255" y="5083"/>
                    <a:pt x="5649" y="5083"/>
                  </a:cubicBezTo>
                  <a:cubicBezTo>
                    <a:pt x="5736" y="5083"/>
                    <a:pt x="5824" y="5073"/>
                    <a:pt x="5911" y="5052"/>
                  </a:cubicBezTo>
                  <a:cubicBezTo>
                    <a:pt x="6392" y="4944"/>
                    <a:pt x="6795" y="4384"/>
                    <a:pt x="6638" y="3893"/>
                  </a:cubicBezTo>
                  <a:cubicBezTo>
                    <a:pt x="6500" y="3461"/>
                    <a:pt x="5960" y="3314"/>
                    <a:pt x="5558" y="3235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79"/>
                    <a:pt x="6599" y="2008"/>
                    <a:pt x="6235" y="1723"/>
                  </a:cubicBezTo>
                  <a:cubicBezTo>
                    <a:pt x="6053" y="1579"/>
                    <a:pt x="5850" y="1521"/>
                    <a:pt x="5642" y="1521"/>
                  </a:cubicBezTo>
                  <a:cubicBezTo>
                    <a:pt x="5368" y="1521"/>
                    <a:pt x="5087" y="1623"/>
                    <a:pt x="4841" y="1762"/>
                  </a:cubicBezTo>
                  <a:cubicBezTo>
                    <a:pt x="5028" y="1399"/>
                    <a:pt x="5204" y="967"/>
                    <a:pt x="5106" y="584"/>
                  </a:cubicBezTo>
                  <a:cubicBezTo>
                    <a:pt x="5008" y="206"/>
                    <a:pt x="4607" y="0"/>
                    <a:pt x="4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2" name="Google Shape;4192;p21"/>
            <p:cNvSpPr/>
            <p:nvPr/>
          </p:nvSpPr>
          <p:spPr>
            <a:xfrm>
              <a:off x="3446896" y="450480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12" y="287"/>
                  </a:moveTo>
                  <a:cubicBezTo>
                    <a:pt x="3341" y="287"/>
                    <a:pt x="3578" y="396"/>
                    <a:pt x="3692" y="582"/>
                  </a:cubicBezTo>
                  <a:cubicBezTo>
                    <a:pt x="3898" y="916"/>
                    <a:pt x="3898" y="1358"/>
                    <a:pt x="386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6"/>
                    <a:pt x="3887" y="2666"/>
                  </a:cubicBezTo>
                  <a:cubicBezTo>
                    <a:pt x="4000" y="2666"/>
                    <a:pt x="4149" y="2608"/>
                    <a:pt x="4183" y="2546"/>
                  </a:cubicBezTo>
                  <a:cubicBezTo>
                    <a:pt x="4360" y="2222"/>
                    <a:pt x="4596" y="1898"/>
                    <a:pt x="4871" y="1652"/>
                  </a:cubicBezTo>
                  <a:cubicBezTo>
                    <a:pt x="5021" y="1525"/>
                    <a:pt x="5198" y="1392"/>
                    <a:pt x="5389" y="1392"/>
                  </a:cubicBezTo>
                  <a:cubicBezTo>
                    <a:pt x="5435" y="1392"/>
                    <a:pt x="5481" y="1400"/>
                    <a:pt x="5528" y="1417"/>
                  </a:cubicBezTo>
                  <a:cubicBezTo>
                    <a:pt x="5774" y="1505"/>
                    <a:pt x="6029" y="1809"/>
                    <a:pt x="6059" y="2075"/>
                  </a:cubicBezTo>
                  <a:cubicBezTo>
                    <a:pt x="6147" y="2732"/>
                    <a:pt x="4763" y="2860"/>
                    <a:pt x="4321" y="2899"/>
                  </a:cubicBezTo>
                  <a:cubicBezTo>
                    <a:pt x="4103" y="2928"/>
                    <a:pt x="3976" y="3185"/>
                    <a:pt x="4242" y="3185"/>
                  </a:cubicBezTo>
                  <a:cubicBezTo>
                    <a:pt x="4251" y="3185"/>
                    <a:pt x="4261" y="3185"/>
                    <a:pt x="4272" y="3184"/>
                  </a:cubicBezTo>
                  <a:cubicBezTo>
                    <a:pt x="4370" y="3174"/>
                    <a:pt x="4478" y="3165"/>
                    <a:pt x="4596" y="3145"/>
                  </a:cubicBezTo>
                  <a:cubicBezTo>
                    <a:pt x="4702" y="3138"/>
                    <a:pt x="4818" y="3134"/>
                    <a:pt x="4939" y="3134"/>
                  </a:cubicBezTo>
                  <a:cubicBezTo>
                    <a:pt x="5529" y="3134"/>
                    <a:pt x="6209" y="3246"/>
                    <a:pt x="6226" y="3793"/>
                  </a:cubicBezTo>
                  <a:cubicBezTo>
                    <a:pt x="6226" y="3979"/>
                    <a:pt x="6147" y="4303"/>
                    <a:pt x="5931" y="4343"/>
                  </a:cubicBezTo>
                  <a:cubicBezTo>
                    <a:pt x="5910" y="4346"/>
                    <a:pt x="5889" y="4348"/>
                    <a:pt x="5867" y="4348"/>
                  </a:cubicBezTo>
                  <a:cubicBezTo>
                    <a:pt x="5653" y="4348"/>
                    <a:pt x="5405" y="4185"/>
                    <a:pt x="5253" y="4087"/>
                  </a:cubicBezTo>
                  <a:cubicBezTo>
                    <a:pt x="4939" y="3901"/>
                    <a:pt x="4655" y="3665"/>
                    <a:pt x="4399" y="3410"/>
                  </a:cubicBezTo>
                  <a:cubicBezTo>
                    <a:pt x="4367" y="3378"/>
                    <a:pt x="4319" y="3365"/>
                    <a:pt x="4266" y="3365"/>
                  </a:cubicBezTo>
                  <a:cubicBezTo>
                    <a:pt x="4156" y="3365"/>
                    <a:pt x="4027" y="3422"/>
                    <a:pt x="3987" y="3489"/>
                  </a:cubicBezTo>
                  <a:cubicBezTo>
                    <a:pt x="3957" y="3518"/>
                    <a:pt x="3957" y="3557"/>
                    <a:pt x="3997" y="3587"/>
                  </a:cubicBezTo>
                  <a:cubicBezTo>
                    <a:pt x="4193" y="3793"/>
                    <a:pt x="4380" y="4009"/>
                    <a:pt x="4547" y="4235"/>
                  </a:cubicBezTo>
                  <a:cubicBezTo>
                    <a:pt x="4704" y="4461"/>
                    <a:pt x="5145" y="5050"/>
                    <a:pt x="4851" y="5305"/>
                  </a:cubicBezTo>
                  <a:cubicBezTo>
                    <a:pt x="4769" y="5377"/>
                    <a:pt x="4638" y="5407"/>
                    <a:pt x="4504" y="5407"/>
                  </a:cubicBezTo>
                  <a:cubicBezTo>
                    <a:pt x="4365" y="5407"/>
                    <a:pt x="4224" y="5375"/>
                    <a:pt x="4134" y="5325"/>
                  </a:cubicBezTo>
                  <a:cubicBezTo>
                    <a:pt x="3957" y="5236"/>
                    <a:pt x="3859" y="5050"/>
                    <a:pt x="3820" y="4863"/>
                  </a:cubicBezTo>
                  <a:cubicBezTo>
                    <a:pt x="3790" y="4745"/>
                    <a:pt x="3781" y="4618"/>
                    <a:pt x="3781" y="4490"/>
                  </a:cubicBezTo>
                  <a:cubicBezTo>
                    <a:pt x="3800" y="4362"/>
                    <a:pt x="3820" y="4225"/>
                    <a:pt x="3820" y="4097"/>
                  </a:cubicBezTo>
                  <a:cubicBezTo>
                    <a:pt x="3824" y="4006"/>
                    <a:pt x="3754" y="3969"/>
                    <a:pt x="3668" y="3969"/>
                  </a:cubicBezTo>
                  <a:cubicBezTo>
                    <a:pt x="3551" y="3969"/>
                    <a:pt x="3405" y="4040"/>
                    <a:pt x="3388" y="4137"/>
                  </a:cubicBezTo>
                  <a:cubicBezTo>
                    <a:pt x="3358" y="4274"/>
                    <a:pt x="3339" y="4421"/>
                    <a:pt x="3339" y="4559"/>
                  </a:cubicBezTo>
                  <a:cubicBezTo>
                    <a:pt x="3258" y="5099"/>
                    <a:pt x="3059" y="5844"/>
                    <a:pt x="2637" y="5844"/>
                  </a:cubicBezTo>
                  <a:cubicBezTo>
                    <a:pt x="2545" y="5844"/>
                    <a:pt x="2442" y="5808"/>
                    <a:pt x="2327" y="5727"/>
                  </a:cubicBezTo>
                  <a:cubicBezTo>
                    <a:pt x="1650" y="5236"/>
                    <a:pt x="2583" y="3930"/>
                    <a:pt x="2936" y="3489"/>
                  </a:cubicBezTo>
                  <a:cubicBezTo>
                    <a:pt x="3030" y="3359"/>
                    <a:pt x="2924" y="3297"/>
                    <a:pt x="2798" y="3297"/>
                  </a:cubicBezTo>
                  <a:cubicBezTo>
                    <a:pt x="2714" y="3297"/>
                    <a:pt x="2620" y="3325"/>
                    <a:pt x="2573" y="3381"/>
                  </a:cubicBezTo>
                  <a:cubicBezTo>
                    <a:pt x="2357" y="3665"/>
                    <a:pt x="2082" y="3930"/>
                    <a:pt x="1778" y="4127"/>
                  </a:cubicBezTo>
                  <a:cubicBezTo>
                    <a:pt x="1630" y="4223"/>
                    <a:pt x="1455" y="4319"/>
                    <a:pt x="1272" y="4319"/>
                  </a:cubicBezTo>
                  <a:cubicBezTo>
                    <a:pt x="1212" y="4319"/>
                    <a:pt x="1151" y="4308"/>
                    <a:pt x="1090" y="4284"/>
                  </a:cubicBezTo>
                  <a:cubicBezTo>
                    <a:pt x="874" y="4205"/>
                    <a:pt x="590" y="3891"/>
                    <a:pt x="599" y="3646"/>
                  </a:cubicBezTo>
                  <a:cubicBezTo>
                    <a:pt x="609" y="3243"/>
                    <a:pt x="1365" y="3125"/>
                    <a:pt x="1660" y="3076"/>
                  </a:cubicBezTo>
                  <a:cubicBezTo>
                    <a:pt x="1964" y="3007"/>
                    <a:pt x="2288" y="2968"/>
                    <a:pt x="2602" y="2948"/>
                  </a:cubicBezTo>
                  <a:cubicBezTo>
                    <a:pt x="2834" y="2939"/>
                    <a:pt x="2952" y="2663"/>
                    <a:pt x="2667" y="2663"/>
                  </a:cubicBezTo>
                  <a:cubicBezTo>
                    <a:pt x="2662" y="2663"/>
                    <a:pt x="2657" y="2664"/>
                    <a:pt x="2651" y="2664"/>
                  </a:cubicBezTo>
                  <a:cubicBezTo>
                    <a:pt x="2482" y="2678"/>
                    <a:pt x="2285" y="2691"/>
                    <a:pt x="2079" y="2691"/>
                  </a:cubicBezTo>
                  <a:cubicBezTo>
                    <a:pt x="1594" y="2691"/>
                    <a:pt x="1064" y="2620"/>
                    <a:pt x="747" y="2330"/>
                  </a:cubicBezTo>
                  <a:cubicBezTo>
                    <a:pt x="472" y="2084"/>
                    <a:pt x="540" y="1456"/>
                    <a:pt x="914" y="1338"/>
                  </a:cubicBezTo>
                  <a:cubicBezTo>
                    <a:pt x="961" y="1324"/>
                    <a:pt x="1011" y="1317"/>
                    <a:pt x="1062" y="1317"/>
                  </a:cubicBezTo>
                  <a:cubicBezTo>
                    <a:pt x="1426" y="1317"/>
                    <a:pt x="1873" y="1648"/>
                    <a:pt x="2131" y="1829"/>
                  </a:cubicBezTo>
                  <a:cubicBezTo>
                    <a:pt x="2416" y="2035"/>
                    <a:pt x="2691" y="2261"/>
                    <a:pt x="2936" y="2516"/>
                  </a:cubicBezTo>
                  <a:cubicBezTo>
                    <a:pt x="2966" y="2546"/>
                    <a:pt x="3015" y="2559"/>
                    <a:pt x="3069" y="2559"/>
                  </a:cubicBezTo>
                  <a:cubicBezTo>
                    <a:pt x="3228" y="2559"/>
                    <a:pt x="3434" y="2447"/>
                    <a:pt x="3339" y="2330"/>
                  </a:cubicBezTo>
                  <a:cubicBezTo>
                    <a:pt x="3162" y="2134"/>
                    <a:pt x="2995" y="1898"/>
                    <a:pt x="2858" y="1672"/>
                  </a:cubicBezTo>
                  <a:cubicBezTo>
                    <a:pt x="2691" y="1368"/>
                    <a:pt x="2406" y="847"/>
                    <a:pt x="2642" y="513"/>
                  </a:cubicBezTo>
                  <a:cubicBezTo>
                    <a:pt x="2751" y="357"/>
                    <a:pt x="2929" y="287"/>
                    <a:pt x="3112" y="287"/>
                  </a:cubicBezTo>
                  <a:close/>
                  <a:moveTo>
                    <a:pt x="3292" y="0"/>
                  </a:moveTo>
                  <a:cubicBezTo>
                    <a:pt x="3028" y="0"/>
                    <a:pt x="2756" y="78"/>
                    <a:pt x="2543" y="199"/>
                  </a:cubicBezTo>
                  <a:cubicBezTo>
                    <a:pt x="2072" y="464"/>
                    <a:pt x="2062" y="965"/>
                    <a:pt x="2249" y="1427"/>
                  </a:cubicBezTo>
                  <a:cubicBezTo>
                    <a:pt x="2249" y="1436"/>
                    <a:pt x="2259" y="1446"/>
                    <a:pt x="2269" y="1456"/>
                  </a:cubicBezTo>
                  <a:cubicBezTo>
                    <a:pt x="1931" y="1239"/>
                    <a:pt x="1541" y="1042"/>
                    <a:pt x="1147" y="1042"/>
                  </a:cubicBezTo>
                  <a:cubicBezTo>
                    <a:pt x="1059" y="1042"/>
                    <a:pt x="972" y="1052"/>
                    <a:pt x="884" y="1073"/>
                  </a:cubicBezTo>
                  <a:cubicBezTo>
                    <a:pt x="403" y="1181"/>
                    <a:pt x="0" y="1741"/>
                    <a:pt x="167" y="2232"/>
                  </a:cubicBezTo>
                  <a:cubicBezTo>
                    <a:pt x="305" y="2664"/>
                    <a:pt x="835" y="2811"/>
                    <a:pt x="1247" y="2890"/>
                  </a:cubicBezTo>
                  <a:cubicBezTo>
                    <a:pt x="923" y="2968"/>
                    <a:pt x="609" y="3086"/>
                    <a:pt x="383" y="3292"/>
                  </a:cubicBezTo>
                  <a:cubicBezTo>
                    <a:pt x="0" y="3646"/>
                    <a:pt x="207" y="4117"/>
                    <a:pt x="560" y="4402"/>
                  </a:cubicBezTo>
                  <a:cubicBezTo>
                    <a:pt x="742" y="4546"/>
                    <a:pt x="948" y="4604"/>
                    <a:pt x="1156" y="4604"/>
                  </a:cubicBezTo>
                  <a:cubicBezTo>
                    <a:pt x="1432" y="4604"/>
                    <a:pt x="1714" y="4502"/>
                    <a:pt x="1954" y="4362"/>
                  </a:cubicBezTo>
                  <a:lnTo>
                    <a:pt x="1954" y="4362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89" y="5918"/>
                    <a:pt x="2189" y="6124"/>
                    <a:pt x="2564" y="6124"/>
                  </a:cubicBezTo>
                  <a:cubicBezTo>
                    <a:pt x="2637" y="6124"/>
                    <a:pt x="2710" y="6116"/>
                    <a:pt x="2779" y="6100"/>
                  </a:cubicBezTo>
                  <a:cubicBezTo>
                    <a:pt x="3172" y="6012"/>
                    <a:pt x="3408" y="5688"/>
                    <a:pt x="3555" y="5334"/>
                  </a:cubicBezTo>
                  <a:cubicBezTo>
                    <a:pt x="3682" y="5501"/>
                    <a:pt x="3849" y="5619"/>
                    <a:pt x="4095" y="5668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7" y="5575"/>
                    <a:pt x="5312" y="5256"/>
                  </a:cubicBezTo>
                  <a:cubicBezTo>
                    <a:pt x="5430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4" y="4585"/>
                    <a:pt x="5598" y="4633"/>
                    <a:pt x="5779" y="4633"/>
                  </a:cubicBezTo>
                  <a:cubicBezTo>
                    <a:pt x="5904" y="4633"/>
                    <a:pt x="6027" y="4611"/>
                    <a:pt x="6147" y="4559"/>
                  </a:cubicBezTo>
                  <a:cubicBezTo>
                    <a:pt x="6559" y="4392"/>
                    <a:pt x="6805" y="3803"/>
                    <a:pt x="6569" y="3400"/>
                  </a:cubicBezTo>
                  <a:cubicBezTo>
                    <a:pt x="6392" y="3086"/>
                    <a:pt x="6010" y="2968"/>
                    <a:pt x="5656" y="2919"/>
                  </a:cubicBezTo>
                  <a:cubicBezTo>
                    <a:pt x="5941" y="2801"/>
                    <a:pt x="6196" y="2654"/>
                    <a:pt x="6363" y="2438"/>
                  </a:cubicBezTo>
                  <a:cubicBezTo>
                    <a:pt x="6677" y="2035"/>
                    <a:pt x="6383" y="1525"/>
                    <a:pt x="6019" y="1269"/>
                  </a:cubicBezTo>
                  <a:cubicBezTo>
                    <a:pt x="5857" y="1155"/>
                    <a:pt x="5680" y="1107"/>
                    <a:pt x="5503" y="1107"/>
                  </a:cubicBezTo>
                  <a:cubicBezTo>
                    <a:pt x="5178" y="1107"/>
                    <a:pt x="4850" y="1269"/>
                    <a:pt x="4596" y="1485"/>
                  </a:cubicBezTo>
                  <a:cubicBezTo>
                    <a:pt x="4497" y="1564"/>
                    <a:pt x="4409" y="1652"/>
                    <a:pt x="4321" y="1751"/>
                  </a:cubicBezTo>
                  <a:cubicBezTo>
                    <a:pt x="4370" y="1220"/>
                    <a:pt x="4331" y="651"/>
                    <a:pt x="4006" y="288"/>
                  </a:cubicBezTo>
                  <a:cubicBezTo>
                    <a:pt x="3827" y="83"/>
                    <a:pt x="3564" y="0"/>
                    <a:pt x="3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3" name="Google Shape;4193;p21"/>
            <p:cNvSpPr/>
            <p:nvPr/>
          </p:nvSpPr>
          <p:spPr>
            <a:xfrm>
              <a:off x="3786185" y="458994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4163" y="281"/>
                  </a:moveTo>
                  <a:cubicBezTo>
                    <a:pt x="4254" y="281"/>
                    <a:pt x="4356" y="317"/>
                    <a:pt x="4468" y="398"/>
                  </a:cubicBezTo>
                  <a:cubicBezTo>
                    <a:pt x="5156" y="888"/>
                    <a:pt x="4213" y="2194"/>
                    <a:pt x="3869" y="2636"/>
                  </a:cubicBezTo>
                  <a:cubicBezTo>
                    <a:pt x="3770" y="2765"/>
                    <a:pt x="3877" y="2828"/>
                    <a:pt x="4002" y="2828"/>
                  </a:cubicBezTo>
                  <a:cubicBezTo>
                    <a:pt x="4087" y="2828"/>
                    <a:pt x="4179" y="2800"/>
                    <a:pt x="4223" y="2744"/>
                  </a:cubicBezTo>
                  <a:cubicBezTo>
                    <a:pt x="4449" y="2459"/>
                    <a:pt x="4714" y="2194"/>
                    <a:pt x="5018" y="1998"/>
                  </a:cubicBezTo>
                  <a:cubicBezTo>
                    <a:pt x="5175" y="1894"/>
                    <a:pt x="5354" y="1800"/>
                    <a:pt x="5539" y="1800"/>
                  </a:cubicBezTo>
                  <a:cubicBezTo>
                    <a:pt x="5597" y="1800"/>
                    <a:pt x="5656" y="1810"/>
                    <a:pt x="5715" y="1831"/>
                  </a:cubicBezTo>
                  <a:cubicBezTo>
                    <a:pt x="5931" y="1919"/>
                    <a:pt x="6216" y="2234"/>
                    <a:pt x="6206" y="2479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17"/>
                    <a:pt x="4517" y="3157"/>
                    <a:pt x="4193" y="3176"/>
                  </a:cubicBezTo>
                  <a:cubicBezTo>
                    <a:pt x="3971" y="3186"/>
                    <a:pt x="3854" y="3461"/>
                    <a:pt x="4130" y="3461"/>
                  </a:cubicBezTo>
                  <a:cubicBezTo>
                    <a:pt x="4134" y="3461"/>
                    <a:pt x="4139" y="3461"/>
                    <a:pt x="4144" y="3461"/>
                  </a:cubicBezTo>
                  <a:cubicBezTo>
                    <a:pt x="4317" y="3446"/>
                    <a:pt x="4516" y="3434"/>
                    <a:pt x="4723" y="3434"/>
                  </a:cubicBezTo>
                  <a:cubicBezTo>
                    <a:pt x="5211" y="3434"/>
                    <a:pt x="5742" y="3505"/>
                    <a:pt x="6059" y="3795"/>
                  </a:cubicBezTo>
                  <a:cubicBezTo>
                    <a:pt x="6334" y="4040"/>
                    <a:pt x="6265" y="4659"/>
                    <a:pt x="5892" y="4787"/>
                  </a:cubicBezTo>
                  <a:cubicBezTo>
                    <a:pt x="5843" y="4801"/>
                    <a:pt x="5793" y="4808"/>
                    <a:pt x="5740" y="4808"/>
                  </a:cubicBezTo>
                  <a:cubicBezTo>
                    <a:pt x="5370" y="4808"/>
                    <a:pt x="4924" y="4476"/>
                    <a:pt x="4675" y="4296"/>
                  </a:cubicBezTo>
                  <a:cubicBezTo>
                    <a:pt x="4380" y="4089"/>
                    <a:pt x="4115" y="3854"/>
                    <a:pt x="3860" y="3608"/>
                  </a:cubicBezTo>
                  <a:cubicBezTo>
                    <a:pt x="3830" y="3578"/>
                    <a:pt x="3780" y="3565"/>
                    <a:pt x="3726" y="3565"/>
                  </a:cubicBezTo>
                  <a:cubicBezTo>
                    <a:pt x="3567" y="3565"/>
                    <a:pt x="3364" y="3675"/>
                    <a:pt x="3467" y="3785"/>
                  </a:cubicBezTo>
                  <a:cubicBezTo>
                    <a:pt x="3644" y="3991"/>
                    <a:pt x="3801" y="4217"/>
                    <a:pt x="3938" y="4453"/>
                  </a:cubicBezTo>
                  <a:cubicBezTo>
                    <a:pt x="4115" y="4747"/>
                    <a:pt x="4390" y="5278"/>
                    <a:pt x="4164" y="5611"/>
                  </a:cubicBezTo>
                  <a:cubicBezTo>
                    <a:pt x="4051" y="5767"/>
                    <a:pt x="3872" y="5837"/>
                    <a:pt x="3689" y="5837"/>
                  </a:cubicBezTo>
                  <a:cubicBezTo>
                    <a:pt x="3457" y="5837"/>
                    <a:pt x="3219" y="5725"/>
                    <a:pt x="3104" y="5533"/>
                  </a:cubicBezTo>
                  <a:cubicBezTo>
                    <a:pt x="2907" y="5209"/>
                    <a:pt x="2907" y="4757"/>
                    <a:pt x="2927" y="4394"/>
                  </a:cubicBezTo>
                  <a:cubicBezTo>
                    <a:pt x="2946" y="4119"/>
                    <a:pt x="2986" y="3844"/>
                    <a:pt x="3045" y="3579"/>
                  </a:cubicBezTo>
                  <a:cubicBezTo>
                    <a:pt x="3066" y="3491"/>
                    <a:pt x="3002" y="3458"/>
                    <a:pt x="2919" y="3458"/>
                  </a:cubicBezTo>
                  <a:cubicBezTo>
                    <a:pt x="2806" y="3458"/>
                    <a:pt x="2656" y="3517"/>
                    <a:pt x="2622" y="3579"/>
                  </a:cubicBezTo>
                  <a:cubicBezTo>
                    <a:pt x="2436" y="3903"/>
                    <a:pt x="2210" y="4227"/>
                    <a:pt x="1925" y="4472"/>
                  </a:cubicBezTo>
                  <a:cubicBezTo>
                    <a:pt x="1784" y="4598"/>
                    <a:pt x="1611" y="4724"/>
                    <a:pt x="1417" y="4724"/>
                  </a:cubicBezTo>
                  <a:cubicBezTo>
                    <a:pt x="1368" y="4724"/>
                    <a:pt x="1318" y="4716"/>
                    <a:pt x="1267" y="4698"/>
                  </a:cubicBezTo>
                  <a:cubicBezTo>
                    <a:pt x="1032" y="4620"/>
                    <a:pt x="767" y="4315"/>
                    <a:pt x="737" y="4050"/>
                  </a:cubicBezTo>
                  <a:cubicBezTo>
                    <a:pt x="649" y="3382"/>
                    <a:pt x="2033" y="3265"/>
                    <a:pt x="2485" y="3225"/>
                  </a:cubicBezTo>
                  <a:cubicBezTo>
                    <a:pt x="2703" y="3197"/>
                    <a:pt x="2820" y="2940"/>
                    <a:pt x="2563" y="2940"/>
                  </a:cubicBezTo>
                  <a:cubicBezTo>
                    <a:pt x="2554" y="2940"/>
                    <a:pt x="2544" y="2940"/>
                    <a:pt x="2534" y="2941"/>
                  </a:cubicBezTo>
                  <a:cubicBezTo>
                    <a:pt x="2426" y="2950"/>
                    <a:pt x="2318" y="2960"/>
                    <a:pt x="2210" y="2970"/>
                  </a:cubicBezTo>
                  <a:cubicBezTo>
                    <a:pt x="2096" y="2979"/>
                    <a:pt x="1971" y="2985"/>
                    <a:pt x="1841" y="2985"/>
                  </a:cubicBezTo>
                  <a:cubicBezTo>
                    <a:pt x="1257" y="2985"/>
                    <a:pt x="596" y="2862"/>
                    <a:pt x="580" y="2332"/>
                  </a:cubicBezTo>
                  <a:cubicBezTo>
                    <a:pt x="570" y="2145"/>
                    <a:pt x="659" y="1821"/>
                    <a:pt x="875" y="1782"/>
                  </a:cubicBezTo>
                  <a:cubicBezTo>
                    <a:pt x="895" y="1778"/>
                    <a:pt x="915" y="1777"/>
                    <a:pt x="936" y="1777"/>
                  </a:cubicBezTo>
                  <a:cubicBezTo>
                    <a:pt x="1143" y="1777"/>
                    <a:pt x="1392" y="1939"/>
                    <a:pt x="1552" y="2037"/>
                  </a:cubicBezTo>
                  <a:cubicBezTo>
                    <a:pt x="1856" y="2224"/>
                    <a:pt x="2151" y="2459"/>
                    <a:pt x="2406" y="2715"/>
                  </a:cubicBezTo>
                  <a:cubicBezTo>
                    <a:pt x="2438" y="2747"/>
                    <a:pt x="2487" y="2760"/>
                    <a:pt x="2540" y="2760"/>
                  </a:cubicBezTo>
                  <a:cubicBezTo>
                    <a:pt x="2650" y="2760"/>
                    <a:pt x="2779" y="2703"/>
                    <a:pt x="2819" y="2636"/>
                  </a:cubicBezTo>
                  <a:cubicBezTo>
                    <a:pt x="2838" y="2607"/>
                    <a:pt x="2838" y="2567"/>
                    <a:pt x="2809" y="253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64"/>
                    <a:pt x="1660" y="1075"/>
                    <a:pt x="1955" y="820"/>
                  </a:cubicBezTo>
                  <a:cubicBezTo>
                    <a:pt x="2038" y="746"/>
                    <a:pt x="2173" y="717"/>
                    <a:pt x="2309" y="717"/>
                  </a:cubicBezTo>
                  <a:cubicBezTo>
                    <a:pt x="2446" y="717"/>
                    <a:pt x="2583" y="746"/>
                    <a:pt x="2671" y="790"/>
                  </a:cubicBezTo>
                  <a:cubicBezTo>
                    <a:pt x="2848" y="888"/>
                    <a:pt x="2937" y="1075"/>
                    <a:pt x="2986" y="1262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6" y="1900"/>
                    <a:pt x="2986" y="2027"/>
                  </a:cubicBezTo>
                  <a:cubicBezTo>
                    <a:pt x="2982" y="2118"/>
                    <a:pt x="3050" y="2155"/>
                    <a:pt x="3134" y="2155"/>
                  </a:cubicBezTo>
                  <a:cubicBezTo>
                    <a:pt x="3250" y="2155"/>
                    <a:pt x="3395" y="2085"/>
                    <a:pt x="3418" y="1988"/>
                  </a:cubicBezTo>
                  <a:cubicBezTo>
                    <a:pt x="3447" y="1851"/>
                    <a:pt x="3457" y="1703"/>
                    <a:pt x="3457" y="1566"/>
                  </a:cubicBezTo>
                  <a:cubicBezTo>
                    <a:pt x="3538" y="1026"/>
                    <a:pt x="3744" y="281"/>
                    <a:pt x="4163" y="281"/>
                  </a:cubicBezTo>
                  <a:close/>
                  <a:moveTo>
                    <a:pt x="4235" y="0"/>
                  </a:moveTo>
                  <a:cubicBezTo>
                    <a:pt x="4161" y="0"/>
                    <a:pt x="4087" y="8"/>
                    <a:pt x="4017" y="24"/>
                  </a:cubicBezTo>
                  <a:cubicBezTo>
                    <a:pt x="3624" y="113"/>
                    <a:pt x="3388" y="437"/>
                    <a:pt x="3241" y="790"/>
                  </a:cubicBezTo>
                  <a:cubicBezTo>
                    <a:pt x="3123" y="623"/>
                    <a:pt x="2956" y="506"/>
                    <a:pt x="2711" y="456"/>
                  </a:cubicBezTo>
                  <a:cubicBezTo>
                    <a:pt x="2629" y="442"/>
                    <a:pt x="2538" y="434"/>
                    <a:pt x="2442" y="434"/>
                  </a:cubicBezTo>
                  <a:cubicBezTo>
                    <a:pt x="2075" y="434"/>
                    <a:pt x="1647" y="550"/>
                    <a:pt x="1483" y="869"/>
                  </a:cubicBezTo>
                  <a:cubicBezTo>
                    <a:pt x="1366" y="1104"/>
                    <a:pt x="1444" y="1379"/>
                    <a:pt x="1572" y="1615"/>
                  </a:cubicBezTo>
                  <a:cubicBezTo>
                    <a:pt x="1391" y="1539"/>
                    <a:pt x="1204" y="1491"/>
                    <a:pt x="1020" y="1491"/>
                  </a:cubicBezTo>
                  <a:cubicBezTo>
                    <a:pt x="894" y="1491"/>
                    <a:pt x="769" y="1514"/>
                    <a:pt x="649" y="1566"/>
                  </a:cubicBezTo>
                  <a:cubicBezTo>
                    <a:pt x="236" y="1733"/>
                    <a:pt x="1" y="2322"/>
                    <a:pt x="227" y="2725"/>
                  </a:cubicBezTo>
                  <a:cubicBezTo>
                    <a:pt x="403" y="3039"/>
                    <a:pt x="796" y="3157"/>
                    <a:pt x="1140" y="3206"/>
                  </a:cubicBezTo>
                  <a:cubicBezTo>
                    <a:pt x="865" y="3314"/>
                    <a:pt x="609" y="3471"/>
                    <a:pt x="433" y="3687"/>
                  </a:cubicBezTo>
                  <a:cubicBezTo>
                    <a:pt x="128" y="4089"/>
                    <a:pt x="423" y="4600"/>
                    <a:pt x="786" y="4855"/>
                  </a:cubicBezTo>
                  <a:cubicBezTo>
                    <a:pt x="949" y="4970"/>
                    <a:pt x="1124" y="5018"/>
                    <a:pt x="1300" y="5018"/>
                  </a:cubicBezTo>
                  <a:cubicBezTo>
                    <a:pt x="1622" y="5018"/>
                    <a:pt x="1946" y="4855"/>
                    <a:pt x="2200" y="4639"/>
                  </a:cubicBezTo>
                  <a:cubicBezTo>
                    <a:pt x="2298" y="4561"/>
                    <a:pt x="2397" y="4472"/>
                    <a:pt x="2485" y="4374"/>
                  </a:cubicBezTo>
                  <a:lnTo>
                    <a:pt x="2485" y="4374"/>
                  </a:lnTo>
                  <a:cubicBezTo>
                    <a:pt x="2426" y="4904"/>
                    <a:pt x="2475" y="5474"/>
                    <a:pt x="2789" y="5837"/>
                  </a:cubicBezTo>
                  <a:cubicBezTo>
                    <a:pt x="2974" y="6042"/>
                    <a:pt x="3237" y="6124"/>
                    <a:pt x="3507" y="6124"/>
                  </a:cubicBezTo>
                  <a:cubicBezTo>
                    <a:pt x="3770" y="6124"/>
                    <a:pt x="4040" y="6046"/>
                    <a:pt x="4252" y="5926"/>
                  </a:cubicBezTo>
                  <a:cubicBezTo>
                    <a:pt x="4733" y="5660"/>
                    <a:pt x="4743" y="5160"/>
                    <a:pt x="4557" y="4698"/>
                  </a:cubicBezTo>
                  <a:cubicBezTo>
                    <a:pt x="4547" y="4688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66" y="4886"/>
                    <a:pt x="5262" y="5083"/>
                    <a:pt x="5658" y="5083"/>
                  </a:cubicBezTo>
                  <a:cubicBezTo>
                    <a:pt x="5746" y="5083"/>
                    <a:pt x="5834" y="5073"/>
                    <a:pt x="5922" y="5052"/>
                  </a:cubicBezTo>
                  <a:cubicBezTo>
                    <a:pt x="6393" y="4944"/>
                    <a:pt x="6795" y="4384"/>
                    <a:pt x="6638" y="3893"/>
                  </a:cubicBezTo>
                  <a:cubicBezTo>
                    <a:pt x="6501" y="3461"/>
                    <a:pt x="5971" y="3314"/>
                    <a:pt x="5558" y="3235"/>
                  </a:cubicBezTo>
                  <a:cubicBezTo>
                    <a:pt x="5872" y="3157"/>
                    <a:pt x="6187" y="3039"/>
                    <a:pt x="6422" y="2833"/>
                  </a:cubicBezTo>
                  <a:cubicBezTo>
                    <a:pt x="6805" y="2479"/>
                    <a:pt x="6599" y="2008"/>
                    <a:pt x="6236" y="1723"/>
                  </a:cubicBezTo>
                  <a:cubicBezTo>
                    <a:pt x="6058" y="1579"/>
                    <a:pt x="5855" y="1521"/>
                    <a:pt x="5647" y="1521"/>
                  </a:cubicBezTo>
                  <a:cubicBezTo>
                    <a:pt x="5373" y="1521"/>
                    <a:pt x="5092" y="1623"/>
                    <a:pt x="4851" y="1762"/>
                  </a:cubicBezTo>
                  <a:cubicBezTo>
                    <a:pt x="5028" y="1399"/>
                    <a:pt x="5205" y="967"/>
                    <a:pt x="5107" y="584"/>
                  </a:cubicBezTo>
                  <a:cubicBezTo>
                    <a:pt x="5008" y="206"/>
                    <a:pt x="4614" y="0"/>
                    <a:pt x="4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4" name="Google Shape;4194;p21"/>
            <p:cNvSpPr/>
            <p:nvPr/>
          </p:nvSpPr>
          <p:spPr>
            <a:xfrm>
              <a:off x="4126098" y="450480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21" y="287"/>
                  </a:moveTo>
                  <a:cubicBezTo>
                    <a:pt x="3352" y="287"/>
                    <a:pt x="3588" y="396"/>
                    <a:pt x="3702" y="582"/>
                  </a:cubicBezTo>
                  <a:cubicBezTo>
                    <a:pt x="3899" y="916"/>
                    <a:pt x="3899" y="1358"/>
                    <a:pt x="3879" y="1731"/>
                  </a:cubicBezTo>
                  <a:cubicBezTo>
                    <a:pt x="3860" y="2006"/>
                    <a:pt x="3820" y="2281"/>
                    <a:pt x="3761" y="2546"/>
                  </a:cubicBezTo>
                  <a:cubicBezTo>
                    <a:pt x="3740" y="2634"/>
                    <a:pt x="3804" y="2666"/>
                    <a:pt x="3887" y="2666"/>
                  </a:cubicBezTo>
                  <a:cubicBezTo>
                    <a:pt x="4000" y="2666"/>
                    <a:pt x="4150" y="2608"/>
                    <a:pt x="4184" y="2546"/>
                  </a:cubicBezTo>
                  <a:cubicBezTo>
                    <a:pt x="4360" y="2222"/>
                    <a:pt x="4596" y="1898"/>
                    <a:pt x="4881" y="1652"/>
                  </a:cubicBezTo>
                  <a:cubicBezTo>
                    <a:pt x="5023" y="1525"/>
                    <a:pt x="5198" y="1392"/>
                    <a:pt x="5390" y="1392"/>
                  </a:cubicBezTo>
                  <a:cubicBezTo>
                    <a:pt x="5435" y="1392"/>
                    <a:pt x="5482" y="1400"/>
                    <a:pt x="5529" y="1417"/>
                  </a:cubicBezTo>
                  <a:cubicBezTo>
                    <a:pt x="5774" y="1505"/>
                    <a:pt x="6030" y="1809"/>
                    <a:pt x="6069" y="2075"/>
                  </a:cubicBezTo>
                  <a:cubicBezTo>
                    <a:pt x="6157" y="2732"/>
                    <a:pt x="4773" y="2860"/>
                    <a:pt x="4321" y="2899"/>
                  </a:cubicBezTo>
                  <a:cubicBezTo>
                    <a:pt x="4103" y="2928"/>
                    <a:pt x="3986" y="3185"/>
                    <a:pt x="4243" y="3185"/>
                  </a:cubicBezTo>
                  <a:cubicBezTo>
                    <a:pt x="4252" y="3185"/>
                    <a:pt x="4262" y="3185"/>
                    <a:pt x="4272" y="3184"/>
                  </a:cubicBezTo>
                  <a:cubicBezTo>
                    <a:pt x="4380" y="3174"/>
                    <a:pt x="4488" y="3165"/>
                    <a:pt x="4596" y="3145"/>
                  </a:cubicBezTo>
                  <a:cubicBezTo>
                    <a:pt x="4702" y="3138"/>
                    <a:pt x="4819" y="3134"/>
                    <a:pt x="4939" y="3134"/>
                  </a:cubicBezTo>
                  <a:cubicBezTo>
                    <a:pt x="5529" y="3134"/>
                    <a:pt x="6210" y="3246"/>
                    <a:pt x="6226" y="3793"/>
                  </a:cubicBezTo>
                  <a:cubicBezTo>
                    <a:pt x="6226" y="3979"/>
                    <a:pt x="6147" y="4303"/>
                    <a:pt x="5931" y="4343"/>
                  </a:cubicBezTo>
                  <a:cubicBezTo>
                    <a:pt x="5911" y="4346"/>
                    <a:pt x="5891" y="4348"/>
                    <a:pt x="5870" y="4348"/>
                  </a:cubicBezTo>
                  <a:cubicBezTo>
                    <a:pt x="5663" y="4348"/>
                    <a:pt x="5414" y="4185"/>
                    <a:pt x="5254" y="4087"/>
                  </a:cubicBezTo>
                  <a:cubicBezTo>
                    <a:pt x="4949" y="3901"/>
                    <a:pt x="4655" y="3665"/>
                    <a:pt x="4400" y="3410"/>
                  </a:cubicBezTo>
                  <a:cubicBezTo>
                    <a:pt x="4368" y="3378"/>
                    <a:pt x="4319" y="3365"/>
                    <a:pt x="4266" y="3365"/>
                  </a:cubicBezTo>
                  <a:cubicBezTo>
                    <a:pt x="4156" y="3365"/>
                    <a:pt x="4027" y="3422"/>
                    <a:pt x="3987" y="3489"/>
                  </a:cubicBezTo>
                  <a:cubicBezTo>
                    <a:pt x="3968" y="3518"/>
                    <a:pt x="3968" y="3557"/>
                    <a:pt x="3997" y="3587"/>
                  </a:cubicBezTo>
                  <a:cubicBezTo>
                    <a:pt x="4203" y="3793"/>
                    <a:pt x="4390" y="4009"/>
                    <a:pt x="4557" y="4235"/>
                  </a:cubicBezTo>
                  <a:cubicBezTo>
                    <a:pt x="4714" y="4461"/>
                    <a:pt x="5146" y="5050"/>
                    <a:pt x="4851" y="5305"/>
                  </a:cubicBezTo>
                  <a:cubicBezTo>
                    <a:pt x="4769" y="5377"/>
                    <a:pt x="4638" y="5407"/>
                    <a:pt x="4505" y="5407"/>
                  </a:cubicBezTo>
                  <a:cubicBezTo>
                    <a:pt x="4366" y="5407"/>
                    <a:pt x="4225" y="5375"/>
                    <a:pt x="4134" y="5325"/>
                  </a:cubicBezTo>
                  <a:cubicBezTo>
                    <a:pt x="3958" y="5236"/>
                    <a:pt x="3869" y="5050"/>
                    <a:pt x="3820" y="4863"/>
                  </a:cubicBezTo>
                  <a:cubicBezTo>
                    <a:pt x="3791" y="4745"/>
                    <a:pt x="3781" y="4618"/>
                    <a:pt x="3781" y="4490"/>
                  </a:cubicBezTo>
                  <a:cubicBezTo>
                    <a:pt x="3801" y="4362"/>
                    <a:pt x="3820" y="4225"/>
                    <a:pt x="3820" y="4097"/>
                  </a:cubicBezTo>
                  <a:cubicBezTo>
                    <a:pt x="3824" y="4006"/>
                    <a:pt x="3756" y="3969"/>
                    <a:pt x="3672" y="3969"/>
                  </a:cubicBezTo>
                  <a:cubicBezTo>
                    <a:pt x="3556" y="3969"/>
                    <a:pt x="3411" y="4040"/>
                    <a:pt x="3388" y="4137"/>
                  </a:cubicBezTo>
                  <a:cubicBezTo>
                    <a:pt x="3359" y="4274"/>
                    <a:pt x="3349" y="4421"/>
                    <a:pt x="3339" y="4559"/>
                  </a:cubicBezTo>
                  <a:cubicBezTo>
                    <a:pt x="3267" y="5099"/>
                    <a:pt x="3062" y="5844"/>
                    <a:pt x="2643" y="5844"/>
                  </a:cubicBezTo>
                  <a:cubicBezTo>
                    <a:pt x="2552" y="5844"/>
                    <a:pt x="2450" y="5808"/>
                    <a:pt x="2338" y="5727"/>
                  </a:cubicBezTo>
                  <a:cubicBezTo>
                    <a:pt x="1650" y="5236"/>
                    <a:pt x="2583" y="3930"/>
                    <a:pt x="2937" y="3489"/>
                  </a:cubicBezTo>
                  <a:cubicBezTo>
                    <a:pt x="3036" y="3359"/>
                    <a:pt x="2929" y="3297"/>
                    <a:pt x="2804" y="3297"/>
                  </a:cubicBezTo>
                  <a:cubicBezTo>
                    <a:pt x="2719" y="3297"/>
                    <a:pt x="2627" y="3325"/>
                    <a:pt x="2583" y="3381"/>
                  </a:cubicBezTo>
                  <a:cubicBezTo>
                    <a:pt x="2357" y="3665"/>
                    <a:pt x="2092" y="3930"/>
                    <a:pt x="1788" y="4127"/>
                  </a:cubicBezTo>
                  <a:cubicBezTo>
                    <a:pt x="1633" y="4223"/>
                    <a:pt x="1456" y="4319"/>
                    <a:pt x="1273" y="4319"/>
                  </a:cubicBezTo>
                  <a:cubicBezTo>
                    <a:pt x="1212" y="4319"/>
                    <a:pt x="1152" y="4308"/>
                    <a:pt x="1091" y="4284"/>
                  </a:cubicBezTo>
                  <a:cubicBezTo>
                    <a:pt x="875" y="4205"/>
                    <a:pt x="590" y="3891"/>
                    <a:pt x="600" y="3646"/>
                  </a:cubicBezTo>
                  <a:cubicBezTo>
                    <a:pt x="619" y="3243"/>
                    <a:pt x="1366" y="3125"/>
                    <a:pt x="1660" y="3076"/>
                  </a:cubicBezTo>
                  <a:cubicBezTo>
                    <a:pt x="1974" y="3007"/>
                    <a:pt x="2289" y="2968"/>
                    <a:pt x="2613" y="2948"/>
                  </a:cubicBezTo>
                  <a:cubicBezTo>
                    <a:pt x="2835" y="2939"/>
                    <a:pt x="2952" y="2663"/>
                    <a:pt x="2676" y="2663"/>
                  </a:cubicBezTo>
                  <a:cubicBezTo>
                    <a:pt x="2672" y="2663"/>
                    <a:pt x="2667" y="2664"/>
                    <a:pt x="2662" y="2664"/>
                  </a:cubicBezTo>
                  <a:cubicBezTo>
                    <a:pt x="2489" y="2678"/>
                    <a:pt x="2290" y="2691"/>
                    <a:pt x="2083" y="2691"/>
                  </a:cubicBezTo>
                  <a:cubicBezTo>
                    <a:pt x="1595" y="2691"/>
                    <a:pt x="1064" y="2620"/>
                    <a:pt x="747" y="2330"/>
                  </a:cubicBezTo>
                  <a:cubicBezTo>
                    <a:pt x="472" y="2084"/>
                    <a:pt x="541" y="1456"/>
                    <a:pt x="914" y="1338"/>
                  </a:cubicBezTo>
                  <a:cubicBezTo>
                    <a:pt x="962" y="1324"/>
                    <a:pt x="1013" y="1317"/>
                    <a:pt x="1066" y="1317"/>
                  </a:cubicBezTo>
                  <a:cubicBezTo>
                    <a:pt x="1436" y="1317"/>
                    <a:pt x="1882" y="1648"/>
                    <a:pt x="2131" y="1829"/>
                  </a:cubicBezTo>
                  <a:cubicBezTo>
                    <a:pt x="2416" y="2035"/>
                    <a:pt x="2691" y="2261"/>
                    <a:pt x="2946" y="2516"/>
                  </a:cubicBezTo>
                  <a:cubicBezTo>
                    <a:pt x="2976" y="2546"/>
                    <a:pt x="3025" y="2559"/>
                    <a:pt x="3079" y="2559"/>
                  </a:cubicBezTo>
                  <a:cubicBezTo>
                    <a:pt x="3238" y="2559"/>
                    <a:pt x="3442" y="2447"/>
                    <a:pt x="3339" y="2330"/>
                  </a:cubicBezTo>
                  <a:cubicBezTo>
                    <a:pt x="3162" y="2134"/>
                    <a:pt x="3005" y="1898"/>
                    <a:pt x="2868" y="1672"/>
                  </a:cubicBezTo>
                  <a:cubicBezTo>
                    <a:pt x="2691" y="1368"/>
                    <a:pt x="2406" y="847"/>
                    <a:pt x="2642" y="513"/>
                  </a:cubicBezTo>
                  <a:cubicBezTo>
                    <a:pt x="2755" y="357"/>
                    <a:pt x="2936" y="287"/>
                    <a:pt x="3121" y="287"/>
                  </a:cubicBezTo>
                  <a:close/>
                  <a:moveTo>
                    <a:pt x="3295" y="0"/>
                  </a:moveTo>
                  <a:cubicBezTo>
                    <a:pt x="3031" y="0"/>
                    <a:pt x="2762" y="78"/>
                    <a:pt x="2554" y="199"/>
                  </a:cubicBezTo>
                  <a:cubicBezTo>
                    <a:pt x="2073" y="464"/>
                    <a:pt x="2063" y="965"/>
                    <a:pt x="2249" y="1427"/>
                  </a:cubicBezTo>
                  <a:cubicBezTo>
                    <a:pt x="2259" y="1436"/>
                    <a:pt x="2259" y="1446"/>
                    <a:pt x="2269" y="1456"/>
                  </a:cubicBezTo>
                  <a:cubicBezTo>
                    <a:pt x="1931" y="1239"/>
                    <a:pt x="1541" y="1042"/>
                    <a:pt x="1147" y="1042"/>
                  </a:cubicBezTo>
                  <a:cubicBezTo>
                    <a:pt x="1060" y="1042"/>
                    <a:pt x="972" y="1052"/>
                    <a:pt x="884" y="1073"/>
                  </a:cubicBezTo>
                  <a:cubicBezTo>
                    <a:pt x="413" y="1181"/>
                    <a:pt x="11" y="1741"/>
                    <a:pt x="168" y="2232"/>
                  </a:cubicBezTo>
                  <a:cubicBezTo>
                    <a:pt x="305" y="2664"/>
                    <a:pt x="835" y="2811"/>
                    <a:pt x="1248" y="2890"/>
                  </a:cubicBezTo>
                  <a:cubicBezTo>
                    <a:pt x="934" y="2968"/>
                    <a:pt x="619" y="3086"/>
                    <a:pt x="384" y="3292"/>
                  </a:cubicBezTo>
                  <a:cubicBezTo>
                    <a:pt x="1" y="3646"/>
                    <a:pt x="207" y="4117"/>
                    <a:pt x="570" y="4402"/>
                  </a:cubicBezTo>
                  <a:cubicBezTo>
                    <a:pt x="748" y="4546"/>
                    <a:pt x="951" y="4604"/>
                    <a:pt x="1159" y="4604"/>
                  </a:cubicBezTo>
                  <a:cubicBezTo>
                    <a:pt x="1433" y="4604"/>
                    <a:pt x="1714" y="4502"/>
                    <a:pt x="1955" y="4362"/>
                  </a:cubicBezTo>
                  <a:lnTo>
                    <a:pt x="1955" y="4362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98" y="5918"/>
                    <a:pt x="2192" y="6124"/>
                    <a:pt x="2565" y="6124"/>
                  </a:cubicBezTo>
                  <a:cubicBezTo>
                    <a:pt x="2638" y="6124"/>
                    <a:pt x="2710" y="6116"/>
                    <a:pt x="2779" y="6100"/>
                  </a:cubicBezTo>
                  <a:cubicBezTo>
                    <a:pt x="3182" y="6012"/>
                    <a:pt x="3418" y="5688"/>
                    <a:pt x="3565" y="5334"/>
                  </a:cubicBezTo>
                  <a:cubicBezTo>
                    <a:pt x="3683" y="5501"/>
                    <a:pt x="3850" y="5619"/>
                    <a:pt x="4095" y="5668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1" y="5691"/>
                    <a:pt x="5159" y="5575"/>
                    <a:pt x="5323" y="5256"/>
                  </a:cubicBezTo>
                  <a:cubicBezTo>
                    <a:pt x="5440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5" y="4585"/>
                    <a:pt x="5602" y="4633"/>
                    <a:pt x="5786" y="4633"/>
                  </a:cubicBezTo>
                  <a:cubicBezTo>
                    <a:pt x="5912" y="4633"/>
                    <a:pt x="6037" y="4611"/>
                    <a:pt x="6157" y="4559"/>
                  </a:cubicBezTo>
                  <a:cubicBezTo>
                    <a:pt x="6570" y="4392"/>
                    <a:pt x="6805" y="3803"/>
                    <a:pt x="6579" y="3400"/>
                  </a:cubicBezTo>
                  <a:cubicBezTo>
                    <a:pt x="6393" y="3086"/>
                    <a:pt x="6010" y="2968"/>
                    <a:pt x="5656" y="2919"/>
                  </a:cubicBezTo>
                  <a:cubicBezTo>
                    <a:pt x="5941" y="2801"/>
                    <a:pt x="6196" y="2654"/>
                    <a:pt x="6363" y="2438"/>
                  </a:cubicBezTo>
                  <a:cubicBezTo>
                    <a:pt x="6678" y="2035"/>
                    <a:pt x="6383" y="1525"/>
                    <a:pt x="6020" y="1269"/>
                  </a:cubicBezTo>
                  <a:cubicBezTo>
                    <a:pt x="5857" y="1155"/>
                    <a:pt x="5682" y="1107"/>
                    <a:pt x="5506" y="1107"/>
                  </a:cubicBezTo>
                  <a:cubicBezTo>
                    <a:pt x="5183" y="1107"/>
                    <a:pt x="4857" y="1269"/>
                    <a:pt x="4596" y="1485"/>
                  </a:cubicBezTo>
                  <a:cubicBezTo>
                    <a:pt x="4508" y="1564"/>
                    <a:pt x="4409" y="1652"/>
                    <a:pt x="4321" y="1751"/>
                  </a:cubicBezTo>
                  <a:cubicBezTo>
                    <a:pt x="4370" y="1220"/>
                    <a:pt x="4331" y="651"/>
                    <a:pt x="4017" y="288"/>
                  </a:cubicBezTo>
                  <a:cubicBezTo>
                    <a:pt x="3832" y="83"/>
                    <a:pt x="3567" y="0"/>
                    <a:pt x="32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5" name="Google Shape;4195;p21"/>
            <p:cNvSpPr/>
            <p:nvPr/>
          </p:nvSpPr>
          <p:spPr>
            <a:xfrm>
              <a:off x="4465418" y="458994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4168" y="281"/>
                  </a:moveTo>
                  <a:cubicBezTo>
                    <a:pt x="4260" y="281"/>
                    <a:pt x="4363" y="317"/>
                    <a:pt x="4478" y="398"/>
                  </a:cubicBezTo>
                  <a:cubicBezTo>
                    <a:pt x="5155" y="888"/>
                    <a:pt x="4222" y="2194"/>
                    <a:pt x="3869" y="2636"/>
                  </a:cubicBezTo>
                  <a:cubicBezTo>
                    <a:pt x="3769" y="2765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4"/>
                  </a:cubicBezTo>
                  <a:cubicBezTo>
                    <a:pt x="4448" y="2459"/>
                    <a:pt x="4723" y="2194"/>
                    <a:pt x="5027" y="1998"/>
                  </a:cubicBezTo>
                  <a:cubicBezTo>
                    <a:pt x="5177" y="1894"/>
                    <a:pt x="5354" y="1800"/>
                    <a:pt x="5538" y="1800"/>
                  </a:cubicBezTo>
                  <a:cubicBezTo>
                    <a:pt x="5597" y="1800"/>
                    <a:pt x="5656" y="1810"/>
                    <a:pt x="5715" y="1831"/>
                  </a:cubicBezTo>
                  <a:cubicBezTo>
                    <a:pt x="5931" y="1919"/>
                    <a:pt x="6215" y="2234"/>
                    <a:pt x="6206" y="2479"/>
                  </a:cubicBezTo>
                  <a:cubicBezTo>
                    <a:pt x="6186" y="2882"/>
                    <a:pt x="5440" y="2990"/>
                    <a:pt x="5145" y="3049"/>
                  </a:cubicBezTo>
                  <a:cubicBezTo>
                    <a:pt x="4831" y="3117"/>
                    <a:pt x="4517" y="3157"/>
                    <a:pt x="4193" y="3176"/>
                  </a:cubicBezTo>
                  <a:cubicBezTo>
                    <a:pt x="3971" y="3186"/>
                    <a:pt x="3853" y="3461"/>
                    <a:pt x="4138" y="3461"/>
                  </a:cubicBezTo>
                  <a:cubicBezTo>
                    <a:pt x="4143" y="3461"/>
                    <a:pt x="4148" y="3461"/>
                    <a:pt x="4153" y="3461"/>
                  </a:cubicBezTo>
                  <a:cubicBezTo>
                    <a:pt x="4323" y="3446"/>
                    <a:pt x="4520" y="3434"/>
                    <a:pt x="4726" y="3434"/>
                  </a:cubicBezTo>
                  <a:cubicBezTo>
                    <a:pt x="5211" y="3434"/>
                    <a:pt x="5741" y="3505"/>
                    <a:pt x="6058" y="3795"/>
                  </a:cubicBezTo>
                  <a:cubicBezTo>
                    <a:pt x="6333" y="4040"/>
                    <a:pt x="6265" y="4659"/>
                    <a:pt x="5891" y="4787"/>
                  </a:cubicBezTo>
                  <a:cubicBezTo>
                    <a:pt x="5844" y="4801"/>
                    <a:pt x="5794" y="4808"/>
                    <a:pt x="5742" y="4808"/>
                  </a:cubicBezTo>
                  <a:cubicBezTo>
                    <a:pt x="5376" y="4808"/>
                    <a:pt x="4923" y="4476"/>
                    <a:pt x="4674" y="4296"/>
                  </a:cubicBezTo>
                  <a:cubicBezTo>
                    <a:pt x="4389" y="4089"/>
                    <a:pt x="4114" y="3854"/>
                    <a:pt x="3869" y="3608"/>
                  </a:cubicBezTo>
                  <a:cubicBezTo>
                    <a:pt x="3839" y="3578"/>
                    <a:pt x="3789" y="3565"/>
                    <a:pt x="3734" y="3565"/>
                  </a:cubicBezTo>
                  <a:cubicBezTo>
                    <a:pt x="3572" y="3565"/>
                    <a:pt x="3364" y="3675"/>
                    <a:pt x="3466" y="3785"/>
                  </a:cubicBezTo>
                  <a:cubicBezTo>
                    <a:pt x="3643" y="3991"/>
                    <a:pt x="3800" y="4217"/>
                    <a:pt x="3947" y="4453"/>
                  </a:cubicBezTo>
                  <a:cubicBezTo>
                    <a:pt x="4114" y="4747"/>
                    <a:pt x="4399" y="5278"/>
                    <a:pt x="4163" y="5611"/>
                  </a:cubicBezTo>
                  <a:cubicBezTo>
                    <a:pt x="4051" y="5767"/>
                    <a:pt x="3873" y="5837"/>
                    <a:pt x="3692" y="5837"/>
                  </a:cubicBezTo>
                  <a:cubicBezTo>
                    <a:pt x="3463" y="5837"/>
                    <a:pt x="3228" y="5725"/>
                    <a:pt x="3113" y="5533"/>
                  </a:cubicBezTo>
                  <a:cubicBezTo>
                    <a:pt x="2906" y="5209"/>
                    <a:pt x="2906" y="4757"/>
                    <a:pt x="293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1"/>
                    <a:pt x="3002" y="3458"/>
                    <a:pt x="2918" y="3458"/>
                  </a:cubicBezTo>
                  <a:cubicBezTo>
                    <a:pt x="2805" y="3458"/>
                    <a:pt x="2655" y="3517"/>
                    <a:pt x="2622" y="3579"/>
                  </a:cubicBezTo>
                  <a:cubicBezTo>
                    <a:pt x="2445" y="3903"/>
                    <a:pt x="2209" y="4227"/>
                    <a:pt x="1934" y="4472"/>
                  </a:cubicBezTo>
                  <a:cubicBezTo>
                    <a:pt x="1785" y="4598"/>
                    <a:pt x="1611" y="4724"/>
                    <a:pt x="1421" y="4724"/>
                  </a:cubicBezTo>
                  <a:cubicBezTo>
                    <a:pt x="1374" y="4724"/>
                    <a:pt x="1326" y="4716"/>
                    <a:pt x="1277" y="4698"/>
                  </a:cubicBezTo>
                  <a:cubicBezTo>
                    <a:pt x="1031" y="4620"/>
                    <a:pt x="776" y="4315"/>
                    <a:pt x="736" y="4050"/>
                  </a:cubicBezTo>
                  <a:cubicBezTo>
                    <a:pt x="648" y="3382"/>
                    <a:pt x="2042" y="3265"/>
                    <a:pt x="2484" y="3225"/>
                  </a:cubicBezTo>
                  <a:cubicBezTo>
                    <a:pt x="2702" y="3197"/>
                    <a:pt x="2829" y="2940"/>
                    <a:pt x="2563" y="2940"/>
                  </a:cubicBezTo>
                  <a:cubicBezTo>
                    <a:pt x="2554" y="2940"/>
                    <a:pt x="2544" y="2940"/>
                    <a:pt x="2533" y="2941"/>
                  </a:cubicBezTo>
                  <a:cubicBezTo>
                    <a:pt x="2435" y="2950"/>
                    <a:pt x="2317" y="2960"/>
                    <a:pt x="2209" y="2970"/>
                  </a:cubicBezTo>
                  <a:cubicBezTo>
                    <a:pt x="2095" y="2979"/>
                    <a:pt x="1970" y="2985"/>
                    <a:pt x="1841" y="2985"/>
                  </a:cubicBezTo>
                  <a:cubicBezTo>
                    <a:pt x="1257" y="2985"/>
                    <a:pt x="595" y="2862"/>
                    <a:pt x="579" y="2332"/>
                  </a:cubicBezTo>
                  <a:cubicBezTo>
                    <a:pt x="579" y="2145"/>
                    <a:pt x="658" y="1821"/>
                    <a:pt x="874" y="1782"/>
                  </a:cubicBezTo>
                  <a:cubicBezTo>
                    <a:pt x="894" y="1778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51" y="2037"/>
                  </a:cubicBezTo>
                  <a:cubicBezTo>
                    <a:pt x="1866" y="2224"/>
                    <a:pt x="2150" y="2459"/>
                    <a:pt x="2406" y="2715"/>
                  </a:cubicBezTo>
                  <a:cubicBezTo>
                    <a:pt x="2438" y="2747"/>
                    <a:pt x="2486" y="2760"/>
                    <a:pt x="2539" y="2760"/>
                  </a:cubicBezTo>
                  <a:cubicBezTo>
                    <a:pt x="2649" y="2760"/>
                    <a:pt x="2778" y="2703"/>
                    <a:pt x="2818" y="2636"/>
                  </a:cubicBezTo>
                  <a:cubicBezTo>
                    <a:pt x="2838" y="2607"/>
                    <a:pt x="2838" y="2567"/>
                    <a:pt x="2808" y="2538"/>
                  </a:cubicBezTo>
                  <a:cubicBezTo>
                    <a:pt x="2602" y="2332"/>
                    <a:pt x="2416" y="2116"/>
                    <a:pt x="2258" y="1890"/>
                  </a:cubicBezTo>
                  <a:cubicBezTo>
                    <a:pt x="2092" y="1664"/>
                    <a:pt x="1659" y="1075"/>
                    <a:pt x="1954" y="820"/>
                  </a:cubicBezTo>
                  <a:cubicBezTo>
                    <a:pt x="2038" y="746"/>
                    <a:pt x="2173" y="717"/>
                    <a:pt x="2309" y="717"/>
                  </a:cubicBezTo>
                  <a:cubicBezTo>
                    <a:pt x="2445" y="717"/>
                    <a:pt x="2582" y="746"/>
                    <a:pt x="2671" y="790"/>
                  </a:cubicBezTo>
                  <a:cubicBezTo>
                    <a:pt x="2848" y="888"/>
                    <a:pt x="2946" y="1075"/>
                    <a:pt x="2985" y="1262"/>
                  </a:cubicBezTo>
                  <a:cubicBezTo>
                    <a:pt x="3014" y="1379"/>
                    <a:pt x="3024" y="1507"/>
                    <a:pt x="3024" y="1635"/>
                  </a:cubicBezTo>
                  <a:cubicBezTo>
                    <a:pt x="3005" y="1762"/>
                    <a:pt x="2985" y="1900"/>
                    <a:pt x="2985" y="2027"/>
                  </a:cubicBezTo>
                  <a:cubicBezTo>
                    <a:pt x="2981" y="2118"/>
                    <a:pt x="3051" y="2155"/>
                    <a:pt x="3137" y="2155"/>
                  </a:cubicBezTo>
                  <a:cubicBezTo>
                    <a:pt x="3254" y="2155"/>
                    <a:pt x="3400" y="2085"/>
                    <a:pt x="3417" y="1988"/>
                  </a:cubicBezTo>
                  <a:cubicBezTo>
                    <a:pt x="3447" y="1851"/>
                    <a:pt x="3466" y="1703"/>
                    <a:pt x="3466" y="1566"/>
                  </a:cubicBezTo>
                  <a:cubicBezTo>
                    <a:pt x="3547" y="1026"/>
                    <a:pt x="3746" y="281"/>
                    <a:pt x="4168" y="281"/>
                  </a:cubicBezTo>
                  <a:close/>
                  <a:moveTo>
                    <a:pt x="4241" y="0"/>
                  </a:moveTo>
                  <a:cubicBezTo>
                    <a:pt x="4168" y="0"/>
                    <a:pt x="4095" y="8"/>
                    <a:pt x="4026" y="24"/>
                  </a:cubicBezTo>
                  <a:cubicBezTo>
                    <a:pt x="3623" y="113"/>
                    <a:pt x="3397" y="437"/>
                    <a:pt x="3240" y="790"/>
                  </a:cubicBezTo>
                  <a:cubicBezTo>
                    <a:pt x="3122" y="623"/>
                    <a:pt x="2956" y="506"/>
                    <a:pt x="2710" y="456"/>
                  </a:cubicBezTo>
                  <a:cubicBezTo>
                    <a:pt x="2629" y="442"/>
                    <a:pt x="2537" y="434"/>
                    <a:pt x="2441" y="434"/>
                  </a:cubicBezTo>
                  <a:cubicBezTo>
                    <a:pt x="2075" y="434"/>
                    <a:pt x="1646" y="550"/>
                    <a:pt x="1483" y="869"/>
                  </a:cubicBezTo>
                  <a:cubicBezTo>
                    <a:pt x="1365" y="1104"/>
                    <a:pt x="1453" y="1379"/>
                    <a:pt x="1571" y="1615"/>
                  </a:cubicBezTo>
                  <a:cubicBezTo>
                    <a:pt x="1391" y="1539"/>
                    <a:pt x="1207" y="1491"/>
                    <a:pt x="1023" y="1491"/>
                  </a:cubicBezTo>
                  <a:cubicBezTo>
                    <a:pt x="898" y="1491"/>
                    <a:pt x="772" y="1514"/>
                    <a:pt x="648" y="1566"/>
                  </a:cubicBezTo>
                  <a:cubicBezTo>
                    <a:pt x="246" y="1733"/>
                    <a:pt x="0" y="2322"/>
                    <a:pt x="236" y="2725"/>
                  </a:cubicBezTo>
                  <a:cubicBezTo>
                    <a:pt x="412" y="3039"/>
                    <a:pt x="795" y="3157"/>
                    <a:pt x="1149" y="3206"/>
                  </a:cubicBezTo>
                  <a:cubicBezTo>
                    <a:pt x="864" y="3314"/>
                    <a:pt x="609" y="3471"/>
                    <a:pt x="442" y="3687"/>
                  </a:cubicBezTo>
                  <a:cubicBezTo>
                    <a:pt x="128" y="4089"/>
                    <a:pt x="422" y="4600"/>
                    <a:pt x="786" y="4855"/>
                  </a:cubicBezTo>
                  <a:cubicBezTo>
                    <a:pt x="948" y="4970"/>
                    <a:pt x="1125" y="5018"/>
                    <a:pt x="1302" y="5018"/>
                  </a:cubicBezTo>
                  <a:cubicBezTo>
                    <a:pt x="1627" y="5018"/>
                    <a:pt x="1955" y="4855"/>
                    <a:pt x="2209" y="4639"/>
                  </a:cubicBezTo>
                  <a:cubicBezTo>
                    <a:pt x="2308" y="4561"/>
                    <a:pt x="2396" y="4472"/>
                    <a:pt x="2484" y="4374"/>
                  </a:cubicBezTo>
                  <a:lnTo>
                    <a:pt x="2484" y="4374"/>
                  </a:lnTo>
                  <a:cubicBezTo>
                    <a:pt x="2435" y="4904"/>
                    <a:pt x="2474" y="5474"/>
                    <a:pt x="2798" y="5837"/>
                  </a:cubicBezTo>
                  <a:cubicBezTo>
                    <a:pt x="2978" y="6042"/>
                    <a:pt x="3241" y="6124"/>
                    <a:pt x="3511" y="6124"/>
                  </a:cubicBezTo>
                  <a:cubicBezTo>
                    <a:pt x="3774" y="6124"/>
                    <a:pt x="4044" y="6046"/>
                    <a:pt x="4252" y="5926"/>
                  </a:cubicBezTo>
                  <a:cubicBezTo>
                    <a:pt x="4733" y="5660"/>
                    <a:pt x="4743" y="5160"/>
                    <a:pt x="4556" y="4698"/>
                  </a:cubicBezTo>
                  <a:cubicBezTo>
                    <a:pt x="4556" y="4688"/>
                    <a:pt x="4546" y="4679"/>
                    <a:pt x="4536" y="4669"/>
                  </a:cubicBezTo>
                  <a:lnTo>
                    <a:pt x="4536" y="4669"/>
                  </a:lnTo>
                  <a:cubicBezTo>
                    <a:pt x="4874" y="4886"/>
                    <a:pt x="5264" y="5083"/>
                    <a:pt x="5658" y="5083"/>
                  </a:cubicBezTo>
                  <a:cubicBezTo>
                    <a:pt x="5746" y="5083"/>
                    <a:pt x="5833" y="5073"/>
                    <a:pt x="5921" y="5052"/>
                  </a:cubicBezTo>
                  <a:cubicBezTo>
                    <a:pt x="6402" y="4944"/>
                    <a:pt x="6805" y="4384"/>
                    <a:pt x="6638" y="3893"/>
                  </a:cubicBezTo>
                  <a:cubicBezTo>
                    <a:pt x="6500" y="3461"/>
                    <a:pt x="5970" y="3314"/>
                    <a:pt x="5558" y="3235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79"/>
                    <a:pt x="6598" y="2008"/>
                    <a:pt x="6235" y="1723"/>
                  </a:cubicBezTo>
                  <a:cubicBezTo>
                    <a:pt x="6057" y="1579"/>
                    <a:pt x="5854" y="1521"/>
                    <a:pt x="5647" y="1521"/>
                  </a:cubicBezTo>
                  <a:cubicBezTo>
                    <a:pt x="5373" y="1521"/>
                    <a:pt x="5091" y="1623"/>
                    <a:pt x="4851" y="1762"/>
                  </a:cubicBezTo>
                  <a:cubicBezTo>
                    <a:pt x="5037" y="1399"/>
                    <a:pt x="5204" y="967"/>
                    <a:pt x="5106" y="584"/>
                  </a:cubicBezTo>
                  <a:cubicBezTo>
                    <a:pt x="5016" y="206"/>
                    <a:pt x="4616" y="0"/>
                    <a:pt x="4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6" name="Google Shape;4196;p21"/>
            <p:cNvSpPr/>
            <p:nvPr/>
          </p:nvSpPr>
          <p:spPr>
            <a:xfrm>
              <a:off x="4805330" y="450480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22" y="287"/>
                  </a:moveTo>
                  <a:cubicBezTo>
                    <a:pt x="3351" y="287"/>
                    <a:pt x="3587" y="396"/>
                    <a:pt x="3702" y="582"/>
                  </a:cubicBezTo>
                  <a:cubicBezTo>
                    <a:pt x="3898" y="916"/>
                    <a:pt x="3898" y="1358"/>
                    <a:pt x="3879" y="1731"/>
                  </a:cubicBezTo>
                  <a:cubicBezTo>
                    <a:pt x="3859" y="2006"/>
                    <a:pt x="3829" y="2281"/>
                    <a:pt x="3761" y="2546"/>
                  </a:cubicBezTo>
                  <a:cubicBezTo>
                    <a:pt x="3740" y="2634"/>
                    <a:pt x="3803" y="2666"/>
                    <a:pt x="3887" y="2666"/>
                  </a:cubicBezTo>
                  <a:cubicBezTo>
                    <a:pt x="3999" y="2666"/>
                    <a:pt x="4149" y="2608"/>
                    <a:pt x="4183" y="2546"/>
                  </a:cubicBezTo>
                  <a:cubicBezTo>
                    <a:pt x="4369" y="2222"/>
                    <a:pt x="4595" y="1898"/>
                    <a:pt x="4880" y="1652"/>
                  </a:cubicBezTo>
                  <a:cubicBezTo>
                    <a:pt x="5023" y="1525"/>
                    <a:pt x="5198" y="1392"/>
                    <a:pt x="5394" y="1392"/>
                  </a:cubicBezTo>
                  <a:cubicBezTo>
                    <a:pt x="5441" y="1392"/>
                    <a:pt x="5489" y="1400"/>
                    <a:pt x="5538" y="1417"/>
                  </a:cubicBezTo>
                  <a:cubicBezTo>
                    <a:pt x="5774" y="1505"/>
                    <a:pt x="6039" y="1809"/>
                    <a:pt x="6068" y="2075"/>
                  </a:cubicBezTo>
                  <a:cubicBezTo>
                    <a:pt x="6157" y="2732"/>
                    <a:pt x="4772" y="2860"/>
                    <a:pt x="4320" y="2899"/>
                  </a:cubicBezTo>
                  <a:cubicBezTo>
                    <a:pt x="4102" y="2928"/>
                    <a:pt x="3985" y="3185"/>
                    <a:pt x="4251" y="3185"/>
                  </a:cubicBezTo>
                  <a:cubicBezTo>
                    <a:pt x="4261" y="3185"/>
                    <a:pt x="4271" y="3185"/>
                    <a:pt x="4281" y="3184"/>
                  </a:cubicBezTo>
                  <a:cubicBezTo>
                    <a:pt x="4379" y="3174"/>
                    <a:pt x="4487" y="3165"/>
                    <a:pt x="4605" y="3145"/>
                  </a:cubicBezTo>
                  <a:cubicBezTo>
                    <a:pt x="4710" y="3138"/>
                    <a:pt x="4825" y="3134"/>
                    <a:pt x="4944" y="3134"/>
                  </a:cubicBezTo>
                  <a:cubicBezTo>
                    <a:pt x="5528" y="3134"/>
                    <a:pt x="6209" y="3246"/>
                    <a:pt x="6225" y="3793"/>
                  </a:cubicBezTo>
                  <a:cubicBezTo>
                    <a:pt x="6235" y="3979"/>
                    <a:pt x="6147" y="4303"/>
                    <a:pt x="5931" y="4343"/>
                  </a:cubicBezTo>
                  <a:cubicBezTo>
                    <a:pt x="5911" y="4346"/>
                    <a:pt x="5890" y="4348"/>
                    <a:pt x="5869" y="4348"/>
                  </a:cubicBezTo>
                  <a:cubicBezTo>
                    <a:pt x="5663" y="4348"/>
                    <a:pt x="5414" y="4185"/>
                    <a:pt x="5263" y="4087"/>
                  </a:cubicBezTo>
                  <a:cubicBezTo>
                    <a:pt x="4949" y="3901"/>
                    <a:pt x="4654" y="3665"/>
                    <a:pt x="4399" y="3410"/>
                  </a:cubicBezTo>
                  <a:cubicBezTo>
                    <a:pt x="4370" y="3378"/>
                    <a:pt x="4324" y="3365"/>
                    <a:pt x="4272" y="3365"/>
                  </a:cubicBezTo>
                  <a:cubicBezTo>
                    <a:pt x="4164" y="3365"/>
                    <a:pt x="4033" y="3422"/>
                    <a:pt x="3987" y="3489"/>
                  </a:cubicBezTo>
                  <a:cubicBezTo>
                    <a:pt x="3967" y="3518"/>
                    <a:pt x="3967" y="3557"/>
                    <a:pt x="3996" y="3587"/>
                  </a:cubicBezTo>
                  <a:cubicBezTo>
                    <a:pt x="4203" y="3793"/>
                    <a:pt x="4389" y="4009"/>
                    <a:pt x="4556" y="4235"/>
                  </a:cubicBezTo>
                  <a:cubicBezTo>
                    <a:pt x="4713" y="4461"/>
                    <a:pt x="5145" y="5050"/>
                    <a:pt x="4851" y="5305"/>
                  </a:cubicBezTo>
                  <a:cubicBezTo>
                    <a:pt x="4769" y="5377"/>
                    <a:pt x="4640" y="5407"/>
                    <a:pt x="4508" y="5407"/>
                  </a:cubicBezTo>
                  <a:cubicBezTo>
                    <a:pt x="4370" y="5407"/>
                    <a:pt x="4229" y="5375"/>
                    <a:pt x="4134" y="5325"/>
                  </a:cubicBezTo>
                  <a:cubicBezTo>
                    <a:pt x="3957" y="5236"/>
                    <a:pt x="3869" y="5050"/>
                    <a:pt x="3820" y="4863"/>
                  </a:cubicBezTo>
                  <a:cubicBezTo>
                    <a:pt x="3790" y="4745"/>
                    <a:pt x="3780" y="4618"/>
                    <a:pt x="3780" y="4490"/>
                  </a:cubicBezTo>
                  <a:cubicBezTo>
                    <a:pt x="3800" y="4362"/>
                    <a:pt x="3820" y="4225"/>
                    <a:pt x="3829" y="4097"/>
                  </a:cubicBezTo>
                  <a:cubicBezTo>
                    <a:pt x="3834" y="4006"/>
                    <a:pt x="3763" y="3969"/>
                    <a:pt x="3677" y="3969"/>
                  </a:cubicBezTo>
                  <a:cubicBezTo>
                    <a:pt x="3558" y="3969"/>
                    <a:pt x="3410" y="4040"/>
                    <a:pt x="3388" y="4137"/>
                  </a:cubicBezTo>
                  <a:cubicBezTo>
                    <a:pt x="3358" y="4274"/>
                    <a:pt x="3348" y="4421"/>
                    <a:pt x="3348" y="4559"/>
                  </a:cubicBezTo>
                  <a:cubicBezTo>
                    <a:pt x="3268" y="5099"/>
                    <a:pt x="3068" y="5844"/>
                    <a:pt x="2646" y="5844"/>
                  </a:cubicBezTo>
                  <a:cubicBezTo>
                    <a:pt x="2554" y="5844"/>
                    <a:pt x="2451" y="5808"/>
                    <a:pt x="2337" y="5727"/>
                  </a:cubicBezTo>
                  <a:cubicBezTo>
                    <a:pt x="1650" y="5236"/>
                    <a:pt x="2592" y="3930"/>
                    <a:pt x="2936" y="3489"/>
                  </a:cubicBezTo>
                  <a:cubicBezTo>
                    <a:pt x="3036" y="3359"/>
                    <a:pt x="2928" y="3297"/>
                    <a:pt x="2803" y="3297"/>
                  </a:cubicBezTo>
                  <a:cubicBezTo>
                    <a:pt x="2719" y="3297"/>
                    <a:pt x="2626" y="3325"/>
                    <a:pt x="2582" y="3381"/>
                  </a:cubicBezTo>
                  <a:cubicBezTo>
                    <a:pt x="2357" y="3665"/>
                    <a:pt x="2091" y="3930"/>
                    <a:pt x="1787" y="4127"/>
                  </a:cubicBezTo>
                  <a:cubicBezTo>
                    <a:pt x="1632" y="4223"/>
                    <a:pt x="1455" y="4319"/>
                    <a:pt x="1276" y="4319"/>
                  </a:cubicBezTo>
                  <a:cubicBezTo>
                    <a:pt x="1217" y="4319"/>
                    <a:pt x="1158" y="4308"/>
                    <a:pt x="1100" y="4284"/>
                  </a:cubicBezTo>
                  <a:cubicBezTo>
                    <a:pt x="884" y="4205"/>
                    <a:pt x="589" y="3891"/>
                    <a:pt x="599" y="3646"/>
                  </a:cubicBezTo>
                  <a:cubicBezTo>
                    <a:pt x="619" y="3243"/>
                    <a:pt x="1375" y="3125"/>
                    <a:pt x="1659" y="3076"/>
                  </a:cubicBezTo>
                  <a:cubicBezTo>
                    <a:pt x="1974" y="3007"/>
                    <a:pt x="2298" y="2968"/>
                    <a:pt x="2612" y="2948"/>
                  </a:cubicBezTo>
                  <a:cubicBezTo>
                    <a:pt x="2834" y="2939"/>
                    <a:pt x="2952" y="2663"/>
                    <a:pt x="2676" y="2663"/>
                  </a:cubicBezTo>
                  <a:cubicBezTo>
                    <a:pt x="2671" y="2663"/>
                    <a:pt x="2666" y="2664"/>
                    <a:pt x="2661" y="2664"/>
                  </a:cubicBezTo>
                  <a:cubicBezTo>
                    <a:pt x="2489" y="2678"/>
                    <a:pt x="2290" y="2691"/>
                    <a:pt x="2084" y="2691"/>
                  </a:cubicBezTo>
                  <a:cubicBezTo>
                    <a:pt x="1598" y="2691"/>
                    <a:pt x="1070" y="2620"/>
                    <a:pt x="746" y="2330"/>
                  </a:cubicBezTo>
                  <a:cubicBezTo>
                    <a:pt x="481" y="2084"/>
                    <a:pt x="540" y="1456"/>
                    <a:pt x="923" y="1338"/>
                  </a:cubicBezTo>
                  <a:cubicBezTo>
                    <a:pt x="970" y="1324"/>
                    <a:pt x="1020" y="1317"/>
                    <a:pt x="1072" y="1317"/>
                  </a:cubicBezTo>
                  <a:cubicBezTo>
                    <a:pt x="1436" y="1317"/>
                    <a:pt x="1881" y="1648"/>
                    <a:pt x="2131" y="1829"/>
                  </a:cubicBezTo>
                  <a:cubicBezTo>
                    <a:pt x="2425" y="2035"/>
                    <a:pt x="2700" y="2261"/>
                    <a:pt x="2946" y="2516"/>
                  </a:cubicBezTo>
                  <a:cubicBezTo>
                    <a:pt x="2976" y="2546"/>
                    <a:pt x="3024" y="2559"/>
                    <a:pt x="3078" y="2559"/>
                  </a:cubicBezTo>
                  <a:cubicBezTo>
                    <a:pt x="3237" y="2559"/>
                    <a:pt x="3441" y="2447"/>
                    <a:pt x="3338" y="2330"/>
                  </a:cubicBezTo>
                  <a:cubicBezTo>
                    <a:pt x="3162" y="2134"/>
                    <a:pt x="3005" y="1898"/>
                    <a:pt x="2867" y="1672"/>
                  </a:cubicBezTo>
                  <a:cubicBezTo>
                    <a:pt x="2690" y="1368"/>
                    <a:pt x="2416" y="847"/>
                    <a:pt x="2651" y="513"/>
                  </a:cubicBezTo>
                  <a:cubicBezTo>
                    <a:pt x="2760" y="357"/>
                    <a:pt x="2939" y="287"/>
                    <a:pt x="3122" y="287"/>
                  </a:cubicBezTo>
                  <a:close/>
                  <a:moveTo>
                    <a:pt x="3298" y="0"/>
                  </a:moveTo>
                  <a:cubicBezTo>
                    <a:pt x="3036" y="0"/>
                    <a:pt x="2766" y="78"/>
                    <a:pt x="2553" y="199"/>
                  </a:cubicBezTo>
                  <a:cubicBezTo>
                    <a:pt x="2082" y="464"/>
                    <a:pt x="2062" y="965"/>
                    <a:pt x="2249" y="1427"/>
                  </a:cubicBezTo>
                  <a:cubicBezTo>
                    <a:pt x="2258" y="1436"/>
                    <a:pt x="2268" y="1446"/>
                    <a:pt x="2268" y="1456"/>
                  </a:cubicBezTo>
                  <a:cubicBezTo>
                    <a:pt x="1939" y="1239"/>
                    <a:pt x="1544" y="1042"/>
                    <a:pt x="1147" y="1042"/>
                  </a:cubicBezTo>
                  <a:cubicBezTo>
                    <a:pt x="1059" y="1042"/>
                    <a:pt x="971" y="1052"/>
                    <a:pt x="884" y="1073"/>
                  </a:cubicBezTo>
                  <a:cubicBezTo>
                    <a:pt x="412" y="1181"/>
                    <a:pt x="10" y="1741"/>
                    <a:pt x="167" y="2232"/>
                  </a:cubicBezTo>
                  <a:cubicBezTo>
                    <a:pt x="304" y="2664"/>
                    <a:pt x="835" y="2811"/>
                    <a:pt x="1247" y="2890"/>
                  </a:cubicBezTo>
                  <a:cubicBezTo>
                    <a:pt x="933" y="2968"/>
                    <a:pt x="619" y="3086"/>
                    <a:pt x="383" y="3292"/>
                  </a:cubicBezTo>
                  <a:cubicBezTo>
                    <a:pt x="0" y="3646"/>
                    <a:pt x="206" y="4117"/>
                    <a:pt x="570" y="4402"/>
                  </a:cubicBezTo>
                  <a:cubicBezTo>
                    <a:pt x="747" y="4546"/>
                    <a:pt x="950" y="4604"/>
                    <a:pt x="1158" y="4604"/>
                  </a:cubicBezTo>
                  <a:cubicBezTo>
                    <a:pt x="1432" y="4604"/>
                    <a:pt x="1714" y="4502"/>
                    <a:pt x="1954" y="4362"/>
                  </a:cubicBezTo>
                  <a:lnTo>
                    <a:pt x="1954" y="4362"/>
                  </a:lnTo>
                  <a:cubicBezTo>
                    <a:pt x="1777" y="4716"/>
                    <a:pt x="1601" y="5148"/>
                    <a:pt x="1699" y="5541"/>
                  </a:cubicBezTo>
                  <a:cubicBezTo>
                    <a:pt x="1797" y="5918"/>
                    <a:pt x="2191" y="6124"/>
                    <a:pt x="2570" y="6124"/>
                  </a:cubicBezTo>
                  <a:cubicBezTo>
                    <a:pt x="2644" y="6124"/>
                    <a:pt x="2718" y="6116"/>
                    <a:pt x="2789" y="6100"/>
                  </a:cubicBezTo>
                  <a:cubicBezTo>
                    <a:pt x="3181" y="6012"/>
                    <a:pt x="3417" y="5688"/>
                    <a:pt x="3564" y="5334"/>
                  </a:cubicBezTo>
                  <a:cubicBezTo>
                    <a:pt x="3682" y="5501"/>
                    <a:pt x="3859" y="5619"/>
                    <a:pt x="4104" y="5668"/>
                  </a:cubicBezTo>
                  <a:cubicBezTo>
                    <a:pt x="4184" y="5683"/>
                    <a:pt x="4274" y="5691"/>
                    <a:pt x="4368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0"/>
                    <a:pt x="5361" y="4745"/>
                    <a:pt x="5234" y="4510"/>
                  </a:cubicBezTo>
                  <a:lnTo>
                    <a:pt x="5234" y="4510"/>
                  </a:lnTo>
                  <a:cubicBezTo>
                    <a:pt x="5414" y="4585"/>
                    <a:pt x="5601" y="4633"/>
                    <a:pt x="5785" y="4633"/>
                  </a:cubicBezTo>
                  <a:cubicBezTo>
                    <a:pt x="5912" y="4633"/>
                    <a:pt x="6037" y="4611"/>
                    <a:pt x="6157" y="4559"/>
                  </a:cubicBezTo>
                  <a:cubicBezTo>
                    <a:pt x="6569" y="4392"/>
                    <a:pt x="6805" y="3803"/>
                    <a:pt x="6579" y="3400"/>
                  </a:cubicBezTo>
                  <a:cubicBezTo>
                    <a:pt x="6402" y="3086"/>
                    <a:pt x="6019" y="2968"/>
                    <a:pt x="5666" y="2919"/>
                  </a:cubicBezTo>
                  <a:cubicBezTo>
                    <a:pt x="5950" y="2801"/>
                    <a:pt x="6196" y="2654"/>
                    <a:pt x="6373" y="2438"/>
                  </a:cubicBezTo>
                  <a:cubicBezTo>
                    <a:pt x="6687" y="2035"/>
                    <a:pt x="6392" y="1525"/>
                    <a:pt x="6029" y="1269"/>
                  </a:cubicBezTo>
                  <a:cubicBezTo>
                    <a:pt x="5866" y="1155"/>
                    <a:pt x="5690" y="1107"/>
                    <a:pt x="5513" y="1107"/>
                  </a:cubicBezTo>
                  <a:cubicBezTo>
                    <a:pt x="5188" y="1107"/>
                    <a:pt x="4859" y="1269"/>
                    <a:pt x="4605" y="1485"/>
                  </a:cubicBezTo>
                  <a:cubicBezTo>
                    <a:pt x="4507" y="1564"/>
                    <a:pt x="4409" y="1652"/>
                    <a:pt x="4330" y="1751"/>
                  </a:cubicBezTo>
                  <a:cubicBezTo>
                    <a:pt x="4379" y="1220"/>
                    <a:pt x="4330" y="651"/>
                    <a:pt x="4016" y="288"/>
                  </a:cubicBezTo>
                  <a:cubicBezTo>
                    <a:pt x="3832" y="83"/>
                    <a:pt x="3569" y="0"/>
                    <a:pt x="3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7" name="Google Shape;4197;p21"/>
            <p:cNvSpPr/>
            <p:nvPr/>
          </p:nvSpPr>
          <p:spPr>
            <a:xfrm>
              <a:off x="5144931" y="458994"/>
              <a:ext cx="211919" cy="191023"/>
            </a:xfrm>
            <a:custGeom>
              <a:avLst/>
              <a:gdLst/>
              <a:ahLst/>
              <a:cxnLst/>
              <a:rect l="l" t="t" r="r" b="b"/>
              <a:pathLst>
                <a:path w="6795" h="6125" extrusionOk="0">
                  <a:moveTo>
                    <a:pt x="4159" y="281"/>
                  </a:moveTo>
                  <a:cubicBezTo>
                    <a:pt x="4251" y="281"/>
                    <a:pt x="4353" y="317"/>
                    <a:pt x="4468" y="398"/>
                  </a:cubicBezTo>
                  <a:cubicBezTo>
                    <a:pt x="5145" y="888"/>
                    <a:pt x="4213" y="2194"/>
                    <a:pt x="3859" y="2636"/>
                  </a:cubicBezTo>
                  <a:cubicBezTo>
                    <a:pt x="3765" y="2765"/>
                    <a:pt x="3875" y="2828"/>
                    <a:pt x="4001" y="2828"/>
                  </a:cubicBezTo>
                  <a:cubicBezTo>
                    <a:pt x="4086" y="2828"/>
                    <a:pt x="4179" y="2800"/>
                    <a:pt x="4222" y="2744"/>
                  </a:cubicBezTo>
                  <a:cubicBezTo>
                    <a:pt x="4438" y="2459"/>
                    <a:pt x="4713" y="2194"/>
                    <a:pt x="5018" y="1998"/>
                  </a:cubicBezTo>
                  <a:cubicBezTo>
                    <a:pt x="5167" y="1894"/>
                    <a:pt x="5350" y="1800"/>
                    <a:pt x="5533" y="1800"/>
                  </a:cubicBezTo>
                  <a:cubicBezTo>
                    <a:pt x="5591" y="1800"/>
                    <a:pt x="5648" y="1810"/>
                    <a:pt x="5705" y="1831"/>
                  </a:cubicBezTo>
                  <a:cubicBezTo>
                    <a:pt x="5921" y="1919"/>
                    <a:pt x="6216" y="2234"/>
                    <a:pt x="6196" y="2479"/>
                  </a:cubicBezTo>
                  <a:cubicBezTo>
                    <a:pt x="6186" y="2882"/>
                    <a:pt x="5430" y="2990"/>
                    <a:pt x="5145" y="3049"/>
                  </a:cubicBezTo>
                  <a:cubicBezTo>
                    <a:pt x="4831" y="3117"/>
                    <a:pt x="4507" y="3157"/>
                    <a:pt x="4193" y="3176"/>
                  </a:cubicBezTo>
                  <a:cubicBezTo>
                    <a:pt x="3961" y="3186"/>
                    <a:pt x="3853" y="3461"/>
                    <a:pt x="4129" y="3461"/>
                  </a:cubicBezTo>
                  <a:cubicBezTo>
                    <a:pt x="4134" y="3461"/>
                    <a:pt x="4139" y="3461"/>
                    <a:pt x="4144" y="3461"/>
                  </a:cubicBezTo>
                  <a:cubicBezTo>
                    <a:pt x="4313" y="3446"/>
                    <a:pt x="4511" y="3434"/>
                    <a:pt x="4716" y="3434"/>
                  </a:cubicBezTo>
                  <a:cubicBezTo>
                    <a:pt x="5202" y="3434"/>
                    <a:pt x="5734" y="3505"/>
                    <a:pt x="6059" y="3795"/>
                  </a:cubicBezTo>
                  <a:cubicBezTo>
                    <a:pt x="6324" y="4040"/>
                    <a:pt x="6265" y="4659"/>
                    <a:pt x="5882" y="4787"/>
                  </a:cubicBezTo>
                  <a:cubicBezTo>
                    <a:pt x="5834" y="4801"/>
                    <a:pt x="5785" y="4808"/>
                    <a:pt x="5733" y="4808"/>
                  </a:cubicBezTo>
                  <a:cubicBezTo>
                    <a:pt x="5369" y="4808"/>
                    <a:pt x="4922" y="4476"/>
                    <a:pt x="4664" y="4296"/>
                  </a:cubicBezTo>
                  <a:cubicBezTo>
                    <a:pt x="4379" y="4089"/>
                    <a:pt x="4105" y="3854"/>
                    <a:pt x="3859" y="3608"/>
                  </a:cubicBezTo>
                  <a:cubicBezTo>
                    <a:pt x="3829" y="3578"/>
                    <a:pt x="3780" y="3565"/>
                    <a:pt x="3726" y="3565"/>
                  </a:cubicBezTo>
                  <a:cubicBezTo>
                    <a:pt x="3566" y="3565"/>
                    <a:pt x="3361" y="3675"/>
                    <a:pt x="3457" y="3785"/>
                  </a:cubicBezTo>
                  <a:cubicBezTo>
                    <a:pt x="3633" y="3991"/>
                    <a:pt x="3800" y="4217"/>
                    <a:pt x="3938" y="4453"/>
                  </a:cubicBezTo>
                  <a:cubicBezTo>
                    <a:pt x="4114" y="4747"/>
                    <a:pt x="4389" y="5278"/>
                    <a:pt x="4154" y="5611"/>
                  </a:cubicBezTo>
                  <a:cubicBezTo>
                    <a:pt x="4045" y="5767"/>
                    <a:pt x="3868" y="5837"/>
                    <a:pt x="3687" y="5837"/>
                  </a:cubicBezTo>
                  <a:cubicBezTo>
                    <a:pt x="3456" y="5837"/>
                    <a:pt x="3218" y="5725"/>
                    <a:pt x="3103" y="5533"/>
                  </a:cubicBezTo>
                  <a:cubicBezTo>
                    <a:pt x="2897" y="5209"/>
                    <a:pt x="2897" y="4757"/>
                    <a:pt x="2926" y="4394"/>
                  </a:cubicBezTo>
                  <a:cubicBezTo>
                    <a:pt x="2936" y="4119"/>
                    <a:pt x="2975" y="3844"/>
                    <a:pt x="3034" y="3579"/>
                  </a:cubicBezTo>
                  <a:cubicBezTo>
                    <a:pt x="3055" y="3491"/>
                    <a:pt x="2992" y="3458"/>
                    <a:pt x="2908" y="3458"/>
                  </a:cubicBezTo>
                  <a:cubicBezTo>
                    <a:pt x="2796" y="3458"/>
                    <a:pt x="2646" y="3517"/>
                    <a:pt x="2612" y="3579"/>
                  </a:cubicBezTo>
                  <a:cubicBezTo>
                    <a:pt x="2435" y="3903"/>
                    <a:pt x="2200" y="4227"/>
                    <a:pt x="1925" y="4472"/>
                  </a:cubicBezTo>
                  <a:cubicBezTo>
                    <a:pt x="1776" y="4598"/>
                    <a:pt x="1601" y="4724"/>
                    <a:pt x="1412" y="4724"/>
                  </a:cubicBezTo>
                  <a:cubicBezTo>
                    <a:pt x="1364" y="4724"/>
                    <a:pt x="1316" y="4716"/>
                    <a:pt x="1267" y="4698"/>
                  </a:cubicBezTo>
                  <a:cubicBezTo>
                    <a:pt x="1031" y="4620"/>
                    <a:pt x="766" y="4315"/>
                    <a:pt x="737" y="4050"/>
                  </a:cubicBezTo>
                  <a:cubicBezTo>
                    <a:pt x="648" y="3382"/>
                    <a:pt x="2033" y="3265"/>
                    <a:pt x="2475" y="3225"/>
                  </a:cubicBezTo>
                  <a:cubicBezTo>
                    <a:pt x="2693" y="3197"/>
                    <a:pt x="2819" y="2940"/>
                    <a:pt x="2554" y="2940"/>
                  </a:cubicBezTo>
                  <a:cubicBezTo>
                    <a:pt x="2544" y="2940"/>
                    <a:pt x="2534" y="2940"/>
                    <a:pt x="2524" y="2941"/>
                  </a:cubicBezTo>
                  <a:cubicBezTo>
                    <a:pt x="2426" y="2950"/>
                    <a:pt x="2318" y="2960"/>
                    <a:pt x="2200" y="2970"/>
                  </a:cubicBezTo>
                  <a:cubicBezTo>
                    <a:pt x="2086" y="2979"/>
                    <a:pt x="1961" y="2985"/>
                    <a:pt x="1832" y="2985"/>
                  </a:cubicBezTo>
                  <a:cubicBezTo>
                    <a:pt x="1250" y="2985"/>
                    <a:pt x="596" y="2862"/>
                    <a:pt x="580" y="2332"/>
                  </a:cubicBezTo>
                  <a:cubicBezTo>
                    <a:pt x="570" y="2145"/>
                    <a:pt x="648" y="1821"/>
                    <a:pt x="874" y="1782"/>
                  </a:cubicBezTo>
                  <a:cubicBezTo>
                    <a:pt x="894" y="1778"/>
                    <a:pt x="915" y="1777"/>
                    <a:pt x="936" y="1777"/>
                  </a:cubicBezTo>
                  <a:cubicBezTo>
                    <a:pt x="1142" y="1777"/>
                    <a:pt x="1390" y="1939"/>
                    <a:pt x="1542" y="2037"/>
                  </a:cubicBezTo>
                  <a:cubicBezTo>
                    <a:pt x="1856" y="2224"/>
                    <a:pt x="2141" y="2459"/>
                    <a:pt x="2406" y="2715"/>
                  </a:cubicBezTo>
                  <a:cubicBezTo>
                    <a:pt x="2435" y="2747"/>
                    <a:pt x="2481" y="2760"/>
                    <a:pt x="2533" y="2760"/>
                  </a:cubicBezTo>
                  <a:cubicBezTo>
                    <a:pt x="2640" y="2760"/>
                    <a:pt x="2772" y="2703"/>
                    <a:pt x="2818" y="2636"/>
                  </a:cubicBezTo>
                  <a:cubicBezTo>
                    <a:pt x="2838" y="2607"/>
                    <a:pt x="2838" y="2567"/>
                    <a:pt x="2799" y="2538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64"/>
                    <a:pt x="1660" y="1075"/>
                    <a:pt x="1954" y="820"/>
                  </a:cubicBezTo>
                  <a:cubicBezTo>
                    <a:pt x="2033" y="746"/>
                    <a:pt x="2165" y="717"/>
                    <a:pt x="2302" y="717"/>
                  </a:cubicBezTo>
                  <a:cubicBezTo>
                    <a:pt x="2438" y="717"/>
                    <a:pt x="2578" y="746"/>
                    <a:pt x="2671" y="790"/>
                  </a:cubicBezTo>
                  <a:cubicBezTo>
                    <a:pt x="2848" y="888"/>
                    <a:pt x="2936" y="1075"/>
                    <a:pt x="2985" y="1262"/>
                  </a:cubicBezTo>
                  <a:cubicBezTo>
                    <a:pt x="3015" y="1379"/>
                    <a:pt x="3024" y="1507"/>
                    <a:pt x="3024" y="1635"/>
                  </a:cubicBezTo>
                  <a:cubicBezTo>
                    <a:pt x="3005" y="1762"/>
                    <a:pt x="2985" y="1900"/>
                    <a:pt x="2975" y="2027"/>
                  </a:cubicBezTo>
                  <a:cubicBezTo>
                    <a:pt x="2971" y="2118"/>
                    <a:pt x="3042" y="2155"/>
                    <a:pt x="3128" y="2155"/>
                  </a:cubicBezTo>
                  <a:cubicBezTo>
                    <a:pt x="3246" y="2155"/>
                    <a:pt x="3394" y="2085"/>
                    <a:pt x="3417" y="1988"/>
                  </a:cubicBezTo>
                  <a:cubicBezTo>
                    <a:pt x="3447" y="1851"/>
                    <a:pt x="3457" y="1703"/>
                    <a:pt x="3457" y="1566"/>
                  </a:cubicBezTo>
                  <a:cubicBezTo>
                    <a:pt x="3537" y="1026"/>
                    <a:pt x="3737" y="281"/>
                    <a:pt x="4159" y="281"/>
                  </a:cubicBezTo>
                  <a:close/>
                  <a:moveTo>
                    <a:pt x="4232" y="0"/>
                  </a:moveTo>
                  <a:cubicBezTo>
                    <a:pt x="4158" y="0"/>
                    <a:pt x="4085" y="8"/>
                    <a:pt x="4016" y="24"/>
                  </a:cubicBezTo>
                  <a:cubicBezTo>
                    <a:pt x="3623" y="113"/>
                    <a:pt x="3388" y="437"/>
                    <a:pt x="3240" y="790"/>
                  </a:cubicBezTo>
                  <a:cubicBezTo>
                    <a:pt x="3123" y="623"/>
                    <a:pt x="2946" y="506"/>
                    <a:pt x="2700" y="456"/>
                  </a:cubicBezTo>
                  <a:cubicBezTo>
                    <a:pt x="2619" y="442"/>
                    <a:pt x="2527" y="434"/>
                    <a:pt x="2431" y="434"/>
                  </a:cubicBezTo>
                  <a:cubicBezTo>
                    <a:pt x="2066" y="434"/>
                    <a:pt x="1639" y="550"/>
                    <a:pt x="1483" y="869"/>
                  </a:cubicBezTo>
                  <a:cubicBezTo>
                    <a:pt x="1365" y="1104"/>
                    <a:pt x="1444" y="1379"/>
                    <a:pt x="1561" y="1615"/>
                  </a:cubicBezTo>
                  <a:cubicBezTo>
                    <a:pt x="1381" y="1539"/>
                    <a:pt x="1197" y="1491"/>
                    <a:pt x="1016" y="1491"/>
                  </a:cubicBezTo>
                  <a:cubicBezTo>
                    <a:pt x="891" y="1491"/>
                    <a:pt x="768" y="1514"/>
                    <a:pt x="648" y="1566"/>
                  </a:cubicBezTo>
                  <a:cubicBezTo>
                    <a:pt x="236" y="1733"/>
                    <a:pt x="0" y="2322"/>
                    <a:pt x="226" y="2725"/>
                  </a:cubicBezTo>
                  <a:cubicBezTo>
                    <a:pt x="403" y="3039"/>
                    <a:pt x="786" y="3157"/>
                    <a:pt x="1139" y="3206"/>
                  </a:cubicBezTo>
                  <a:cubicBezTo>
                    <a:pt x="854" y="3314"/>
                    <a:pt x="599" y="3471"/>
                    <a:pt x="432" y="3687"/>
                  </a:cubicBezTo>
                  <a:cubicBezTo>
                    <a:pt x="118" y="4089"/>
                    <a:pt x="413" y="4600"/>
                    <a:pt x="776" y="4855"/>
                  </a:cubicBezTo>
                  <a:cubicBezTo>
                    <a:pt x="939" y="4970"/>
                    <a:pt x="1115" y="5018"/>
                    <a:pt x="1292" y="5018"/>
                  </a:cubicBezTo>
                  <a:cubicBezTo>
                    <a:pt x="1617" y="5018"/>
                    <a:pt x="1945" y="4855"/>
                    <a:pt x="2200" y="4639"/>
                  </a:cubicBezTo>
                  <a:cubicBezTo>
                    <a:pt x="2298" y="4561"/>
                    <a:pt x="2386" y="4472"/>
                    <a:pt x="2475" y="4374"/>
                  </a:cubicBezTo>
                  <a:lnTo>
                    <a:pt x="2475" y="4374"/>
                  </a:lnTo>
                  <a:cubicBezTo>
                    <a:pt x="2426" y="4904"/>
                    <a:pt x="2465" y="5474"/>
                    <a:pt x="2789" y="5837"/>
                  </a:cubicBezTo>
                  <a:cubicBezTo>
                    <a:pt x="2968" y="6042"/>
                    <a:pt x="3231" y="6124"/>
                    <a:pt x="3503" y="6124"/>
                  </a:cubicBezTo>
                  <a:cubicBezTo>
                    <a:pt x="3767" y="6124"/>
                    <a:pt x="4039" y="6046"/>
                    <a:pt x="4252" y="5926"/>
                  </a:cubicBezTo>
                  <a:cubicBezTo>
                    <a:pt x="4723" y="5660"/>
                    <a:pt x="4743" y="5160"/>
                    <a:pt x="4546" y="4698"/>
                  </a:cubicBezTo>
                  <a:cubicBezTo>
                    <a:pt x="4546" y="4688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66" y="4886"/>
                    <a:pt x="5254" y="5083"/>
                    <a:pt x="5648" y="5083"/>
                  </a:cubicBezTo>
                  <a:cubicBezTo>
                    <a:pt x="5736" y="5083"/>
                    <a:pt x="5824" y="5073"/>
                    <a:pt x="5911" y="5052"/>
                  </a:cubicBezTo>
                  <a:cubicBezTo>
                    <a:pt x="6392" y="4944"/>
                    <a:pt x="6795" y="4384"/>
                    <a:pt x="6638" y="3893"/>
                  </a:cubicBezTo>
                  <a:cubicBezTo>
                    <a:pt x="6500" y="3461"/>
                    <a:pt x="5960" y="3314"/>
                    <a:pt x="5548" y="3235"/>
                  </a:cubicBezTo>
                  <a:cubicBezTo>
                    <a:pt x="5872" y="3157"/>
                    <a:pt x="6186" y="3039"/>
                    <a:pt x="6412" y="2833"/>
                  </a:cubicBezTo>
                  <a:cubicBezTo>
                    <a:pt x="6795" y="2479"/>
                    <a:pt x="6599" y="2008"/>
                    <a:pt x="6235" y="1723"/>
                  </a:cubicBezTo>
                  <a:cubicBezTo>
                    <a:pt x="6053" y="1579"/>
                    <a:pt x="5848" y="1521"/>
                    <a:pt x="5639" y="1521"/>
                  </a:cubicBezTo>
                  <a:cubicBezTo>
                    <a:pt x="5363" y="1521"/>
                    <a:pt x="5081" y="1623"/>
                    <a:pt x="4841" y="1762"/>
                  </a:cubicBezTo>
                  <a:cubicBezTo>
                    <a:pt x="5028" y="1409"/>
                    <a:pt x="5194" y="967"/>
                    <a:pt x="5096" y="584"/>
                  </a:cubicBezTo>
                  <a:cubicBezTo>
                    <a:pt x="5006" y="206"/>
                    <a:pt x="4607" y="0"/>
                    <a:pt x="4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8" name="Google Shape;4198;p21"/>
            <p:cNvSpPr/>
            <p:nvPr/>
          </p:nvSpPr>
          <p:spPr>
            <a:xfrm>
              <a:off x="5484844" y="450480"/>
              <a:ext cx="211919" cy="191023"/>
            </a:xfrm>
            <a:custGeom>
              <a:avLst/>
              <a:gdLst/>
              <a:ahLst/>
              <a:cxnLst/>
              <a:rect l="l" t="t" r="r" b="b"/>
              <a:pathLst>
                <a:path w="6795" h="6125" extrusionOk="0">
                  <a:moveTo>
                    <a:pt x="3112" y="287"/>
                  </a:moveTo>
                  <a:cubicBezTo>
                    <a:pt x="3341" y="287"/>
                    <a:pt x="3577" y="396"/>
                    <a:pt x="3692" y="582"/>
                  </a:cubicBezTo>
                  <a:cubicBezTo>
                    <a:pt x="3898" y="916"/>
                    <a:pt x="3898" y="1358"/>
                    <a:pt x="386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1" y="2666"/>
                    <a:pt x="3884" y="2666"/>
                  </a:cubicBezTo>
                  <a:cubicBezTo>
                    <a:pt x="3995" y="2666"/>
                    <a:pt x="4144" y="2608"/>
                    <a:pt x="4183" y="2546"/>
                  </a:cubicBezTo>
                  <a:cubicBezTo>
                    <a:pt x="4360" y="2222"/>
                    <a:pt x="4595" y="1898"/>
                    <a:pt x="4870" y="1652"/>
                  </a:cubicBezTo>
                  <a:cubicBezTo>
                    <a:pt x="5021" y="1525"/>
                    <a:pt x="5197" y="1392"/>
                    <a:pt x="5389" y="1392"/>
                  </a:cubicBezTo>
                  <a:cubicBezTo>
                    <a:pt x="5435" y="1392"/>
                    <a:pt x="5481" y="1400"/>
                    <a:pt x="5528" y="1417"/>
                  </a:cubicBezTo>
                  <a:cubicBezTo>
                    <a:pt x="5764" y="1505"/>
                    <a:pt x="6029" y="1809"/>
                    <a:pt x="6059" y="2075"/>
                  </a:cubicBezTo>
                  <a:cubicBezTo>
                    <a:pt x="6147" y="2732"/>
                    <a:pt x="4762" y="2860"/>
                    <a:pt x="4321" y="2899"/>
                  </a:cubicBezTo>
                  <a:cubicBezTo>
                    <a:pt x="4102" y="2928"/>
                    <a:pt x="3976" y="3185"/>
                    <a:pt x="4242" y="3185"/>
                  </a:cubicBezTo>
                  <a:cubicBezTo>
                    <a:pt x="4251" y="3185"/>
                    <a:pt x="4261" y="3185"/>
                    <a:pt x="4271" y="3184"/>
                  </a:cubicBezTo>
                  <a:cubicBezTo>
                    <a:pt x="4370" y="3174"/>
                    <a:pt x="4478" y="3165"/>
                    <a:pt x="4595" y="3145"/>
                  </a:cubicBezTo>
                  <a:cubicBezTo>
                    <a:pt x="4702" y="3138"/>
                    <a:pt x="4818" y="3134"/>
                    <a:pt x="4938" y="3134"/>
                  </a:cubicBezTo>
                  <a:cubicBezTo>
                    <a:pt x="5526" y="3134"/>
                    <a:pt x="6199" y="3246"/>
                    <a:pt x="6216" y="3793"/>
                  </a:cubicBezTo>
                  <a:cubicBezTo>
                    <a:pt x="6225" y="3979"/>
                    <a:pt x="6147" y="4303"/>
                    <a:pt x="5921" y="4343"/>
                  </a:cubicBezTo>
                  <a:cubicBezTo>
                    <a:pt x="5901" y="4346"/>
                    <a:pt x="5880" y="4348"/>
                    <a:pt x="5859" y="4348"/>
                  </a:cubicBezTo>
                  <a:cubicBezTo>
                    <a:pt x="5653" y="4348"/>
                    <a:pt x="5405" y="4185"/>
                    <a:pt x="5253" y="4087"/>
                  </a:cubicBezTo>
                  <a:cubicBezTo>
                    <a:pt x="4939" y="3901"/>
                    <a:pt x="4654" y="3665"/>
                    <a:pt x="4389" y="3410"/>
                  </a:cubicBezTo>
                  <a:cubicBezTo>
                    <a:pt x="4361" y="3378"/>
                    <a:pt x="4314" y="3365"/>
                    <a:pt x="4263" y="3365"/>
                  </a:cubicBezTo>
                  <a:cubicBezTo>
                    <a:pt x="4155" y="3365"/>
                    <a:pt x="4023" y="3422"/>
                    <a:pt x="3977" y="3489"/>
                  </a:cubicBezTo>
                  <a:cubicBezTo>
                    <a:pt x="3957" y="3518"/>
                    <a:pt x="3957" y="3557"/>
                    <a:pt x="3997" y="3587"/>
                  </a:cubicBezTo>
                  <a:cubicBezTo>
                    <a:pt x="4193" y="3793"/>
                    <a:pt x="4379" y="4009"/>
                    <a:pt x="4546" y="4235"/>
                  </a:cubicBezTo>
                  <a:cubicBezTo>
                    <a:pt x="4703" y="4461"/>
                    <a:pt x="5136" y="5050"/>
                    <a:pt x="4841" y="5305"/>
                  </a:cubicBezTo>
                  <a:cubicBezTo>
                    <a:pt x="4764" y="5377"/>
                    <a:pt x="4635" y="5407"/>
                    <a:pt x="4502" y="5407"/>
                  </a:cubicBezTo>
                  <a:cubicBezTo>
                    <a:pt x="4363" y="5407"/>
                    <a:pt x="4219" y="5375"/>
                    <a:pt x="4124" y="5325"/>
                  </a:cubicBezTo>
                  <a:cubicBezTo>
                    <a:pt x="3947" y="5236"/>
                    <a:pt x="3859" y="5050"/>
                    <a:pt x="3810" y="4863"/>
                  </a:cubicBezTo>
                  <a:cubicBezTo>
                    <a:pt x="3790" y="4745"/>
                    <a:pt x="3771" y="4618"/>
                    <a:pt x="3771" y="4490"/>
                  </a:cubicBezTo>
                  <a:cubicBezTo>
                    <a:pt x="3790" y="4362"/>
                    <a:pt x="3810" y="4225"/>
                    <a:pt x="3820" y="4097"/>
                  </a:cubicBezTo>
                  <a:cubicBezTo>
                    <a:pt x="3824" y="4006"/>
                    <a:pt x="3753" y="3969"/>
                    <a:pt x="3668" y="3969"/>
                  </a:cubicBezTo>
                  <a:cubicBezTo>
                    <a:pt x="3551" y="3969"/>
                    <a:pt x="3405" y="4040"/>
                    <a:pt x="3388" y="4137"/>
                  </a:cubicBezTo>
                  <a:cubicBezTo>
                    <a:pt x="3358" y="4274"/>
                    <a:pt x="3339" y="4421"/>
                    <a:pt x="3339" y="4559"/>
                  </a:cubicBezTo>
                  <a:cubicBezTo>
                    <a:pt x="3258" y="5099"/>
                    <a:pt x="3058" y="5844"/>
                    <a:pt x="2637" y="5844"/>
                  </a:cubicBezTo>
                  <a:cubicBezTo>
                    <a:pt x="2544" y="5844"/>
                    <a:pt x="2442" y="5808"/>
                    <a:pt x="2327" y="5727"/>
                  </a:cubicBezTo>
                  <a:cubicBezTo>
                    <a:pt x="1650" y="5236"/>
                    <a:pt x="2583" y="3930"/>
                    <a:pt x="2936" y="3489"/>
                  </a:cubicBezTo>
                  <a:cubicBezTo>
                    <a:pt x="3030" y="3359"/>
                    <a:pt x="2920" y="3297"/>
                    <a:pt x="2794" y="3297"/>
                  </a:cubicBezTo>
                  <a:cubicBezTo>
                    <a:pt x="2709" y="3297"/>
                    <a:pt x="2616" y="3325"/>
                    <a:pt x="2573" y="3381"/>
                  </a:cubicBezTo>
                  <a:cubicBezTo>
                    <a:pt x="2357" y="3665"/>
                    <a:pt x="2082" y="3930"/>
                    <a:pt x="1777" y="4127"/>
                  </a:cubicBezTo>
                  <a:cubicBezTo>
                    <a:pt x="1630" y="4223"/>
                    <a:pt x="1449" y="4319"/>
                    <a:pt x="1268" y="4319"/>
                  </a:cubicBezTo>
                  <a:cubicBezTo>
                    <a:pt x="1208" y="4319"/>
                    <a:pt x="1149" y="4308"/>
                    <a:pt x="1090" y="4284"/>
                  </a:cubicBezTo>
                  <a:cubicBezTo>
                    <a:pt x="874" y="4205"/>
                    <a:pt x="580" y="3891"/>
                    <a:pt x="599" y="3646"/>
                  </a:cubicBezTo>
                  <a:cubicBezTo>
                    <a:pt x="609" y="3243"/>
                    <a:pt x="1365" y="3125"/>
                    <a:pt x="1650" y="3076"/>
                  </a:cubicBezTo>
                  <a:cubicBezTo>
                    <a:pt x="1964" y="3007"/>
                    <a:pt x="2288" y="2968"/>
                    <a:pt x="2602" y="2948"/>
                  </a:cubicBezTo>
                  <a:cubicBezTo>
                    <a:pt x="2834" y="2939"/>
                    <a:pt x="2942" y="2663"/>
                    <a:pt x="2666" y="2663"/>
                  </a:cubicBezTo>
                  <a:cubicBezTo>
                    <a:pt x="2661" y="2663"/>
                    <a:pt x="2656" y="2664"/>
                    <a:pt x="2651" y="2664"/>
                  </a:cubicBezTo>
                  <a:cubicBezTo>
                    <a:pt x="2482" y="2678"/>
                    <a:pt x="2284" y="2691"/>
                    <a:pt x="2079" y="2691"/>
                  </a:cubicBezTo>
                  <a:cubicBezTo>
                    <a:pt x="1593" y="2691"/>
                    <a:pt x="1061" y="2620"/>
                    <a:pt x="737" y="2330"/>
                  </a:cubicBezTo>
                  <a:cubicBezTo>
                    <a:pt x="472" y="2084"/>
                    <a:pt x="530" y="1456"/>
                    <a:pt x="913" y="1338"/>
                  </a:cubicBezTo>
                  <a:cubicBezTo>
                    <a:pt x="961" y="1324"/>
                    <a:pt x="1011" y="1317"/>
                    <a:pt x="1062" y="1317"/>
                  </a:cubicBezTo>
                  <a:cubicBezTo>
                    <a:pt x="1426" y="1317"/>
                    <a:pt x="1873" y="1648"/>
                    <a:pt x="2131" y="1829"/>
                  </a:cubicBezTo>
                  <a:cubicBezTo>
                    <a:pt x="2416" y="2035"/>
                    <a:pt x="2691" y="2261"/>
                    <a:pt x="2936" y="2516"/>
                  </a:cubicBezTo>
                  <a:cubicBezTo>
                    <a:pt x="2966" y="2546"/>
                    <a:pt x="3015" y="2559"/>
                    <a:pt x="3069" y="2559"/>
                  </a:cubicBezTo>
                  <a:cubicBezTo>
                    <a:pt x="3228" y="2559"/>
                    <a:pt x="3434" y="2447"/>
                    <a:pt x="3339" y="2330"/>
                  </a:cubicBezTo>
                  <a:cubicBezTo>
                    <a:pt x="3162" y="2134"/>
                    <a:pt x="2995" y="1898"/>
                    <a:pt x="2858" y="1672"/>
                  </a:cubicBezTo>
                  <a:cubicBezTo>
                    <a:pt x="2681" y="1368"/>
                    <a:pt x="2406" y="847"/>
                    <a:pt x="2642" y="513"/>
                  </a:cubicBezTo>
                  <a:cubicBezTo>
                    <a:pt x="2750" y="357"/>
                    <a:pt x="2929" y="287"/>
                    <a:pt x="3112" y="287"/>
                  </a:cubicBezTo>
                  <a:close/>
                  <a:moveTo>
                    <a:pt x="3292" y="0"/>
                  </a:moveTo>
                  <a:cubicBezTo>
                    <a:pt x="3028" y="0"/>
                    <a:pt x="2756" y="78"/>
                    <a:pt x="2543" y="199"/>
                  </a:cubicBezTo>
                  <a:cubicBezTo>
                    <a:pt x="2072" y="464"/>
                    <a:pt x="2062" y="965"/>
                    <a:pt x="2249" y="1427"/>
                  </a:cubicBezTo>
                  <a:cubicBezTo>
                    <a:pt x="2249" y="1436"/>
                    <a:pt x="2259" y="1446"/>
                    <a:pt x="2259" y="1456"/>
                  </a:cubicBezTo>
                  <a:cubicBezTo>
                    <a:pt x="1929" y="1239"/>
                    <a:pt x="1541" y="1042"/>
                    <a:pt x="1147" y="1042"/>
                  </a:cubicBezTo>
                  <a:cubicBezTo>
                    <a:pt x="1059" y="1042"/>
                    <a:pt x="971" y="1052"/>
                    <a:pt x="884" y="1073"/>
                  </a:cubicBezTo>
                  <a:cubicBezTo>
                    <a:pt x="403" y="1181"/>
                    <a:pt x="0" y="1741"/>
                    <a:pt x="157" y="2232"/>
                  </a:cubicBezTo>
                  <a:cubicBezTo>
                    <a:pt x="305" y="2664"/>
                    <a:pt x="835" y="2811"/>
                    <a:pt x="1247" y="2890"/>
                  </a:cubicBezTo>
                  <a:cubicBezTo>
                    <a:pt x="923" y="2968"/>
                    <a:pt x="609" y="3086"/>
                    <a:pt x="383" y="3292"/>
                  </a:cubicBezTo>
                  <a:cubicBezTo>
                    <a:pt x="0" y="3646"/>
                    <a:pt x="197" y="4117"/>
                    <a:pt x="560" y="4402"/>
                  </a:cubicBezTo>
                  <a:cubicBezTo>
                    <a:pt x="742" y="4546"/>
                    <a:pt x="947" y="4604"/>
                    <a:pt x="1156" y="4604"/>
                  </a:cubicBezTo>
                  <a:cubicBezTo>
                    <a:pt x="1432" y="4604"/>
                    <a:pt x="1714" y="4502"/>
                    <a:pt x="1954" y="4362"/>
                  </a:cubicBezTo>
                  <a:lnTo>
                    <a:pt x="1954" y="4362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89" y="5918"/>
                    <a:pt x="2188" y="6124"/>
                    <a:pt x="2564" y="6124"/>
                  </a:cubicBezTo>
                  <a:cubicBezTo>
                    <a:pt x="2637" y="6124"/>
                    <a:pt x="2710" y="6116"/>
                    <a:pt x="2779" y="6100"/>
                  </a:cubicBezTo>
                  <a:cubicBezTo>
                    <a:pt x="3172" y="6012"/>
                    <a:pt x="3407" y="5688"/>
                    <a:pt x="3555" y="5334"/>
                  </a:cubicBezTo>
                  <a:cubicBezTo>
                    <a:pt x="3682" y="5501"/>
                    <a:pt x="3849" y="5619"/>
                    <a:pt x="4095" y="5668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7" y="5575"/>
                    <a:pt x="5312" y="5256"/>
                  </a:cubicBezTo>
                  <a:cubicBezTo>
                    <a:pt x="5430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4" y="4585"/>
                    <a:pt x="5598" y="4633"/>
                    <a:pt x="5779" y="4633"/>
                  </a:cubicBezTo>
                  <a:cubicBezTo>
                    <a:pt x="5904" y="4633"/>
                    <a:pt x="6027" y="4611"/>
                    <a:pt x="6147" y="4559"/>
                  </a:cubicBezTo>
                  <a:cubicBezTo>
                    <a:pt x="6559" y="4392"/>
                    <a:pt x="6795" y="3803"/>
                    <a:pt x="6569" y="3400"/>
                  </a:cubicBezTo>
                  <a:cubicBezTo>
                    <a:pt x="6392" y="3086"/>
                    <a:pt x="6009" y="2968"/>
                    <a:pt x="5656" y="2919"/>
                  </a:cubicBezTo>
                  <a:cubicBezTo>
                    <a:pt x="5941" y="2801"/>
                    <a:pt x="6196" y="2654"/>
                    <a:pt x="6363" y="2438"/>
                  </a:cubicBezTo>
                  <a:cubicBezTo>
                    <a:pt x="6677" y="2035"/>
                    <a:pt x="6383" y="1525"/>
                    <a:pt x="6019" y="1269"/>
                  </a:cubicBezTo>
                  <a:cubicBezTo>
                    <a:pt x="5856" y="1155"/>
                    <a:pt x="5680" y="1107"/>
                    <a:pt x="5503" y="1107"/>
                  </a:cubicBezTo>
                  <a:cubicBezTo>
                    <a:pt x="5178" y="1107"/>
                    <a:pt x="4850" y="1269"/>
                    <a:pt x="4595" y="1485"/>
                  </a:cubicBezTo>
                  <a:cubicBezTo>
                    <a:pt x="4497" y="1564"/>
                    <a:pt x="4409" y="1652"/>
                    <a:pt x="4321" y="1751"/>
                  </a:cubicBezTo>
                  <a:cubicBezTo>
                    <a:pt x="4370" y="1220"/>
                    <a:pt x="4330" y="651"/>
                    <a:pt x="4006" y="288"/>
                  </a:cubicBezTo>
                  <a:cubicBezTo>
                    <a:pt x="3827" y="83"/>
                    <a:pt x="3564" y="0"/>
                    <a:pt x="3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9" name="Google Shape;4199;p21"/>
            <p:cNvSpPr/>
            <p:nvPr/>
          </p:nvSpPr>
          <p:spPr>
            <a:xfrm>
              <a:off x="5824132" y="458994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4159" y="281"/>
                  </a:moveTo>
                  <a:cubicBezTo>
                    <a:pt x="4251" y="281"/>
                    <a:pt x="4354" y="317"/>
                    <a:pt x="4468" y="398"/>
                  </a:cubicBezTo>
                  <a:cubicBezTo>
                    <a:pt x="5156" y="888"/>
                    <a:pt x="4213" y="2194"/>
                    <a:pt x="3869" y="2636"/>
                  </a:cubicBezTo>
                  <a:cubicBezTo>
                    <a:pt x="3769" y="2765"/>
                    <a:pt x="3877" y="2828"/>
                    <a:pt x="4002" y="2828"/>
                  </a:cubicBezTo>
                  <a:cubicBezTo>
                    <a:pt x="4087" y="2828"/>
                    <a:pt x="4179" y="2800"/>
                    <a:pt x="4223" y="2744"/>
                  </a:cubicBezTo>
                  <a:cubicBezTo>
                    <a:pt x="4449" y="2459"/>
                    <a:pt x="4714" y="2194"/>
                    <a:pt x="5018" y="1998"/>
                  </a:cubicBezTo>
                  <a:cubicBezTo>
                    <a:pt x="5175" y="1894"/>
                    <a:pt x="5354" y="1800"/>
                    <a:pt x="5539" y="1800"/>
                  </a:cubicBezTo>
                  <a:cubicBezTo>
                    <a:pt x="5597" y="1800"/>
                    <a:pt x="5656" y="1810"/>
                    <a:pt x="5715" y="1831"/>
                  </a:cubicBezTo>
                  <a:cubicBezTo>
                    <a:pt x="5931" y="1919"/>
                    <a:pt x="6216" y="2234"/>
                    <a:pt x="6206" y="2479"/>
                  </a:cubicBezTo>
                  <a:cubicBezTo>
                    <a:pt x="6187" y="2882"/>
                    <a:pt x="5430" y="2990"/>
                    <a:pt x="5146" y="3049"/>
                  </a:cubicBezTo>
                  <a:cubicBezTo>
                    <a:pt x="4831" y="3117"/>
                    <a:pt x="4507" y="3157"/>
                    <a:pt x="4193" y="3176"/>
                  </a:cubicBezTo>
                  <a:cubicBezTo>
                    <a:pt x="3971" y="3186"/>
                    <a:pt x="3854" y="3461"/>
                    <a:pt x="4130" y="3461"/>
                  </a:cubicBezTo>
                  <a:cubicBezTo>
                    <a:pt x="4134" y="3461"/>
                    <a:pt x="4139" y="3461"/>
                    <a:pt x="4144" y="3461"/>
                  </a:cubicBezTo>
                  <a:cubicBezTo>
                    <a:pt x="4317" y="3446"/>
                    <a:pt x="4515" y="3434"/>
                    <a:pt x="4721" y="3434"/>
                  </a:cubicBezTo>
                  <a:cubicBezTo>
                    <a:pt x="5207" y="3434"/>
                    <a:pt x="5735" y="3505"/>
                    <a:pt x="6059" y="3795"/>
                  </a:cubicBezTo>
                  <a:cubicBezTo>
                    <a:pt x="6334" y="4040"/>
                    <a:pt x="6265" y="4659"/>
                    <a:pt x="5882" y="4787"/>
                  </a:cubicBezTo>
                  <a:cubicBezTo>
                    <a:pt x="5835" y="4801"/>
                    <a:pt x="5785" y="4808"/>
                    <a:pt x="5734" y="4808"/>
                  </a:cubicBezTo>
                  <a:cubicBezTo>
                    <a:pt x="5369" y="4808"/>
                    <a:pt x="4924" y="4476"/>
                    <a:pt x="4674" y="4296"/>
                  </a:cubicBezTo>
                  <a:cubicBezTo>
                    <a:pt x="4380" y="4089"/>
                    <a:pt x="4105" y="3854"/>
                    <a:pt x="3859" y="3608"/>
                  </a:cubicBezTo>
                  <a:cubicBezTo>
                    <a:pt x="3829" y="3578"/>
                    <a:pt x="3780" y="3565"/>
                    <a:pt x="3726" y="3565"/>
                  </a:cubicBezTo>
                  <a:cubicBezTo>
                    <a:pt x="3567" y="3565"/>
                    <a:pt x="3364" y="3675"/>
                    <a:pt x="3467" y="3785"/>
                  </a:cubicBezTo>
                  <a:cubicBezTo>
                    <a:pt x="3643" y="3991"/>
                    <a:pt x="3801" y="4217"/>
                    <a:pt x="3938" y="4453"/>
                  </a:cubicBezTo>
                  <a:cubicBezTo>
                    <a:pt x="4115" y="4747"/>
                    <a:pt x="4390" y="5278"/>
                    <a:pt x="4154" y="5611"/>
                  </a:cubicBezTo>
                  <a:cubicBezTo>
                    <a:pt x="4046" y="5767"/>
                    <a:pt x="3869" y="5837"/>
                    <a:pt x="3687" y="5837"/>
                  </a:cubicBezTo>
                  <a:cubicBezTo>
                    <a:pt x="3457" y="5837"/>
                    <a:pt x="3219" y="5725"/>
                    <a:pt x="3103" y="5533"/>
                  </a:cubicBezTo>
                  <a:cubicBezTo>
                    <a:pt x="2907" y="5209"/>
                    <a:pt x="2907" y="4757"/>
                    <a:pt x="2927" y="4394"/>
                  </a:cubicBezTo>
                  <a:cubicBezTo>
                    <a:pt x="2946" y="4119"/>
                    <a:pt x="2976" y="3844"/>
                    <a:pt x="3044" y="3579"/>
                  </a:cubicBezTo>
                  <a:cubicBezTo>
                    <a:pt x="3065" y="3491"/>
                    <a:pt x="3002" y="3458"/>
                    <a:pt x="2918" y="3458"/>
                  </a:cubicBezTo>
                  <a:cubicBezTo>
                    <a:pt x="2806" y="3458"/>
                    <a:pt x="2656" y="3517"/>
                    <a:pt x="2622" y="3579"/>
                  </a:cubicBezTo>
                  <a:cubicBezTo>
                    <a:pt x="2436" y="3903"/>
                    <a:pt x="2210" y="4227"/>
                    <a:pt x="1925" y="4472"/>
                  </a:cubicBezTo>
                  <a:cubicBezTo>
                    <a:pt x="1784" y="4598"/>
                    <a:pt x="1611" y="4724"/>
                    <a:pt x="1417" y="4724"/>
                  </a:cubicBezTo>
                  <a:cubicBezTo>
                    <a:pt x="1368" y="4724"/>
                    <a:pt x="1318" y="4716"/>
                    <a:pt x="1267" y="4698"/>
                  </a:cubicBezTo>
                  <a:cubicBezTo>
                    <a:pt x="1032" y="4620"/>
                    <a:pt x="766" y="4315"/>
                    <a:pt x="737" y="4050"/>
                  </a:cubicBezTo>
                  <a:cubicBezTo>
                    <a:pt x="649" y="3382"/>
                    <a:pt x="2033" y="3265"/>
                    <a:pt x="2485" y="3225"/>
                  </a:cubicBezTo>
                  <a:cubicBezTo>
                    <a:pt x="2703" y="3197"/>
                    <a:pt x="2820" y="2940"/>
                    <a:pt x="2554" y="2940"/>
                  </a:cubicBezTo>
                  <a:cubicBezTo>
                    <a:pt x="2545" y="2940"/>
                    <a:pt x="2535" y="2940"/>
                    <a:pt x="2524" y="2941"/>
                  </a:cubicBezTo>
                  <a:cubicBezTo>
                    <a:pt x="2426" y="2950"/>
                    <a:pt x="2318" y="2960"/>
                    <a:pt x="2200" y="2970"/>
                  </a:cubicBezTo>
                  <a:cubicBezTo>
                    <a:pt x="2088" y="2979"/>
                    <a:pt x="1964" y="2985"/>
                    <a:pt x="1836" y="2985"/>
                  </a:cubicBezTo>
                  <a:cubicBezTo>
                    <a:pt x="1257" y="2985"/>
                    <a:pt x="596" y="2862"/>
                    <a:pt x="580" y="2332"/>
                  </a:cubicBezTo>
                  <a:cubicBezTo>
                    <a:pt x="570" y="2145"/>
                    <a:pt x="658" y="1821"/>
                    <a:pt x="874" y="1782"/>
                  </a:cubicBezTo>
                  <a:cubicBezTo>
                    <a:pt x="895" y="1778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42" y="2037"/>
                  </a:cubicBezTo>
                  <a:cubicBezTo>
                    <a:pt x="1856" y="2224"/>
                    <a:pt x="2151" y="2459"/>
                    <a:pt x="2406" y="2715"/>
                  </a:cubicBezTo>
                  <a:cubicBezTo>
                    <a:pt x="2438" y="2747"/>
                    <a:pt x="2485" y="2760"/>
                    <a:pt x="2537" y="2760"/>
                  </a:cubicBezTo>
                  <a:cubicBezTo>
                    <a:pt x="2645" y="2760"/>
                    <a:pt x="2772" y="2703"/>
                    <a:pt x="2819" y="2636"/>
                  </a:cubicBezTo>
                  <a:cubicBezTo>
                    <a:pt x="2838" y="2607"/>
                    <a:pt x="2838" y="2567"/>
                    <a:pt x="2809" y="253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64"/>
                    <a:pt x="1660" y="1075"/>
                    <a:pt x="1955" y="820"/>
                  </a:cubicBezTo>
                  <a:cubicBezTo>
                    <a:pt x="2038" y="746"/>
                    <a:pt x="2171" y="717"/>
                    <a:pt x="2306" y="717"/>
                  </a:cubicBezTo>
                  <a:cubicBezTo>
                    <a:pt x="2441" y="717"/>
                    <a:pt x="2578" y="746"/>
                    <a:pt x="2671" y="790"/>
                  </a:cubicBezTo>
                  <a:cubicBezTo>
                    <a:pt x="2848" y="888"/>
                    <a:pt x="2936" y="1075"/>
                    <a:pt x="2986" y="1262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6" y="1900"/>
                    <a:pt x="2976" y="2027"/>
                  </a:cubicBezTo>
                  <a:cubicBezTo>
                    <a:pt x="2976" y="2118"/>
                    <a:pt x="3047" y="2155"/>
                    <a:pt x="3132" y="2155"/>
                  </a:cubicBezTo>
                  <a:cubicBezTo>
                    <a:pt x="3250" y="2155"/>
                    <a:pt x="3395" y="2085"/>
                    <a:pt x="3418" y="1988"/>
                  </a:cubicBezTo>
                  <a:cubicBezTo>
                    <a:pt x="3447" y="1851"/>
                    <a:pt x="3457" y="1703"/>
                    <a:pt x="3457" y="1566"/>
                  </a:cubicBezTo>
                  <a:cubicBezTo>
                    <a:pt x="3537" y="1026"/>
                    <a:pt x="3737" y="281"/>
                    <a:pt x="4159" y="281"/>
                  </a:cubicBezTo>
                  <a:close/>
                  <a:moveTo>
                    <a:pt x="4235" y="0"/>
                  </a:moveTo>
                  <a:cubicBezTo>
                    <a:pt x="4161" y="0"/>
                    <a:pt x="4087" y="8"/>
                    <a:pt x="4017" y="24"/>
                  </a:cubicBezTo>
                  <a:cubicBezTo>
                    <a:pt x="3624" y="113"/>
                    <a:pt x="3388" y="437"/>
                    <a:pt x="3241" y="790"/>
                  </a:cubicBezTo>
                  <a:cubicBezTo>
                    <a:pt x="3123" y="623"/>
                    <a:pt x="2946" y="506"/>
                    <a:pt x="2701" y="456"/>
                  </a:cubicBezTo>
                  <a:cubicBezTo>
                    <a:pt x="2621" y="442"/>
                    <a:pt x="2531" y="434"/>
                    <a:pt x="2437" y="434"/>
                  </a:cubicBezTo>
                  <a:cubicBezTo>
                    <a:pt x="2075" y="434"/>
                    <a:pt x="1647" y="550"/>
                    <a:pt x="1483" y="869"/>
                  </a:cubicBezTo>
                  <a:cubicBezTo>
                    <a:pt x="1365" y="1104"/>
                    <a:pt x="1444" y="1379"/>
                    <a:pt x="1572" y="1615"/>
                  </a:cubicBezTo>
                  <a:cubicBezTo>
                    <a:pt x="1391" y="1539"/>
                    <a:pt x="1204" y="1491"/>
                    <a:pt x="1020" y="1491"/>
                  </a:cubicBezTo>
                  <a:cubicBezTo>
                    <a:pt x="893" y="1491"/>
                    <a:pt x="769" y="1514"/>
                    <a:pt x="649" y="1566"/>
                  </a:cubicBezTo>
                  <a:cubicBezTo>
                    <a:pt x="236" y="1733"/>
                    <a:pt x="1" y="2322"/>
                    <a:pt x="226" y="2725"/>
                  </a:cubicBezTo>
                  <a:cubicBezTo>
                    <a:pt x="403" y="3039"/>
                    <a:pt x="786" y="3157"/>
                    <a:pt x="1140" y="3206"/>
                  </a:cubicBezTo>
                  <a:cubicBezTo>
                    <a:pt x="855" y="3314"/>
                    <a:pt x="609" y="3471"/>
                    <a:pt x="433" y="3687"/>
                  </a:cubicBezTo>
                  <a:cubicBezTo>
                    <a:pt x="118" y="4089"/>
                    <a:pt x="413" y="4600"/>
                    <a:pt x="776" y="4855"/>
                  </a:cubicBezTo>
                  <a:cubicBezTo>
                    <a:pt x="939" y="4970"/>
                    <a:pt x="1115" y="5018"/>
                    <a:pt x="1293" y="5018"/>
                  </a:cubicBezTo>
                  <a:cubicBezTo>
                    <a:pt x="1618" y="5018"/>
                    <a:pt x="1946" y="4855"/>
                    <a:pt x="2200" y="4639"/>
                  </a:cubicBezTo>
                  <a:cubicBezTo>
                    <a:pt x="2298" y="4561"/>
                    <a:pt x="2396" y="4472"/>
                    <a:pt x="2485" y="4374"/>
                  </a:cubicBezTo>
                  <a:lnTo>
                    <a:pt x="2485" y="4374"/>
                  </a:lnTo>
                  <a:cubicBezTo>
                    <a:pt x="2426" y="4904"/>
                    <a:pt x="2475" y="5474"/>
                    <a:pt x="2789" y="5837"/>
                  </a:cubicBezTo>
                  <a:cubicBezTo>
                    <a:pt x="2974" y="6042"/>
                    <a:pt x="3236" y="6124"/>
                    <a:pt x="3507" y="6124"/>
                  </a:cubicBezTo>
                  <a:cubicBezTo>
                    <a:pt x="3770" y="6124"/>
                    <a:pt x="4039" y="6046"/>
                    <a:pt x="4252" y="5926"/>
                  </a:cubicBezTo>
                  <a:cubicBezTo>
                    <a:pt x="4723" y="5660"/>
                    <a:pt x="4743" y="5160"/>
                    <a:pt x="4557" y="4698"/>
                  </a:cubicBezTo>
                  <a:cubicBezTo>
                    <a:pt x="4547" y="4688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66" y="4886"/>
                    <a:pt x="5261" y="5083"/>
                    <a:pt x="5658" y="5083"/>
                  </a:cubicBezTo>
                  <a:cubicBezTo>
                    <a:pt x="5746" y="5083"/>
                    <a:pt x="5834" y="5073"/>
                    <a:pt x="5921" y="5052"/>
                  </a:cubicBezTo>
                  <a:cubicBezTo>
                    <a:pt x="6393" y="4944"/>
                    <a:pt x="6795" y="4384"/>
                    <a:pt x="6638" y="3893"/>
                  </a:cubicBezTo>
                  <a:cubicBezTo>
                    <a:pt x="6501" y="3461"/>
                    <a:pt x="5970" y="3314"/>
                    <a:pt x="5558" y="3235"/>
                  </a:cubicBezTo>
                  <a:cubicBezTo>
                    <a:pt x="5872" y="3157"/>
                    <a:pt x="6187" y="3039"/>
                    <a:pt x="6422" y="2833"/>
                  </a:cubicBezTo>
                  <a:cubicBezTo>
                    <a:pt x="6805" y="2479"/>
                    <a:pt x="6599" y="2008"/>
                    <a:pt x="6236" y="1723"/>
                  </a:cubicBezTo>
                  <a:cubicBezTo>
                    <a:pt x="6058" y="1579"/>
                    <a:pt x="5855" y="1521"/>
                    <a:pt x="5647" y="1521"/>
                  </a:cubicBezTo>
                  <a:cubicBezTo>
                    <a:pt x="5373" y="1521"/>
                    <a:pt x="5091" y="1623"/>
                    <a:pt x="4851" y="1762"/>
                  </a:cubicBezTo>
                  <a:cubicBezTo>
                    <a:pt x="5028" y="1409"/>
                    <a:pt x="5205" y="967"/>
                    <a:pt x="5106" y="584"/>
                  </a:cubicBezTo>
                  <a:cubicBezTo>
                    <a:pt x="5008" y="206"/>
                    <a:pt x="4614" y="0"/>
                    <a:pt x="4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0" name="Google Shape;4200;p21"/>
            <p:cNvSpPr/>
            <p:nvPr/>
          </p:nvSpPr>
          <p:spPr>
            <a:xfrm>
              <a:off x="6164045" y="450480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17" y="287"/>
                  </a:moveTo>
                  <a:cubicBezTo>
                    <a:pt x="3347" y="287"/>
                    <a:pt x="3582" y="396"/>
                    <a:pt x="3702" y="582"/>
                  </a:cubicBezTo>
                  <a:cubicBezTo>
                    <a:pt x="3899" y="916"/>
                    <a:pt x="3899" y="1358"/>
                    <a:pt x="386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6"/>
                    <a:pt x="3887" y="2666"/>
                  </a:cubicBezTo>
                  <a:cubicBezTo>
                    <a:pt x="4000" y="2666"/>
                    <a:pt x="4150" y="2608"/>
                    <a:pt x="4183" y="2546"/>
                  </a:cubicBezTo>
                  <a:cubicBezTo>
                    <a:pt x="4360" y="2222"/>
                    <a:pt x="4596" y="1898"/>
                    <a:pt x="4881" y="1652"/>
                  </a:cubicBezTo>
                  <a:cubicBezTo>
                    <a:pt x="5023" y="1525"/>
                    <a:pt x="5198" y="1392"/>
                    <a:pt x="5389" y="1392"/>
                  </a:cubicBezTo>
                  <a:cubicBezTo>
                    <a:pt x="5435" y="1392"/>
                    <a:pt x="5481" y="1400"/>
                    <a:pt x="5529" y="1417"/>
                  </a:cubicBezTo>
                  <a:cubicBezTo>
                    <a:pt x="5774" y="1505"/>
                    <a:pt x="6029" y="1809"/>
                    <a:pt x="6069" y="2075"/>
                  </a:cubicBezTo>
                  <a:cubicBezTo>
                    <a:pt x="6157" y="2732"/>
                    <a:pt x="4763" y="2860"/>
                    <a:pt x="4321" y="2899"/>
                  </a:cubicBezTo>
                  <a:cubicBezTo>
                    <a:pt x="4103" y="2928"/>
                    <a:pt x="3985" y="3185"/>
                    <a:pt x="4243" y="3185"/>
                  </a:cubicBezTo>
                  <a:cubicBezTo>
                    <a:pt x="4252" y="3185"/>
                    <a:pt x="4262" y="3185"/>
                    <a:pt x="4272" y="3184"/>
                  </a:cubicBezTo>
                  <a:cubicBezTo>
                    <a:pt x="4370" y="3174"/>
                    <a:pt x="4488" y="3165"/>
                    <a:pt x="4596" y="3145"/>
                  </a:cubicBezTo>
                  <a:cubicBezTo>
                    <a:pt x="4702" y="3138"/>
                    <a:pt x="4819" y="3134"/>
                    <a:pt x="4939" y="3134"/>
                  </a:cubicBezTo>
                  <a:cubicBezTo>
                    <a:pt x="5529" y="3134"/>
                    <a:pt x="6209" y="3246"/>
                    <a:pt x="6226" y="3793"/>
                  </a:cubicBezTo>
                  <a:cubicBezTo>
                    <a:pt x="6226" y="3979"/>
                    <a:pt x="6147" y="4303"/>
                    <a:pt x="5931" y="4343"/>
                  </a:cubicBezTo>
                  <a:cubicBezTo>
                    <a:pt x="5911" y="4346"/>
                    <a:pt x="5891" y="4348"/>
                    <a:pt x="5869" y="4348"/>
                  </a:cubicBezTo>
                  <a:cubicBezTo>
                    <a:pt x="5663" y="4348"/>
                    <a:pt x="5414" y="4185"/>
                    <a:pt x="5254" y="4087"/>
                  </a:cubicBezTo>
                  <a:cubicBezTo>
                    <a:pt x="4949" y="3901"/>
                    <a:pt x="4655" y="3665"/>
                    <a:pt x="4399" y="3410"/>
                  </a:cubicBezTo>
                  <a:cubicBezTo>
                    <a:pt x="4368" y="3378"/>
                    <a:pt x="4319" y="3365"/>
                    <a:pt x="4266" y="3365"/>
                  </a:cubicBezTo>
                  <a:cubicBezTo>
                    <a:pt x="4156" y="3365"/>
                    <a:pt x="4027" y="3422"/>
                    <a:pt x="3987" y="3489"/>
                  </a:cubicBezTo>
                  <a:cubicBezTo>
                    <a:pt x="3967" y="3518"/>
                    <a:pt x="3967" y="3557"/>
                    <a:pt x="3997" y="3587"/>
                  </a:cubicBezTo>
                  <a:cubicBezTo>
                    <a:pt x="4203" y="3793"/>
                    <a:pt x="4390" y="4009"/>
                    <a:pt x="4547" y="4235"/>
                  </a:cubicBezTo>
                  <a:cubicBezTo>
                    <a:pt x="4714" y="4461"/>
                    <a:pt x="5146" y="5050"/>
                    <a:pt x="4851" y="5305"/>
                  </a:cubicBezTo>
                  <a:cubicBezTo>
                    <a:pt x="4769" y="5377"/>
                    <a:pt x="4638" y="5407"/>
                    <a:pt x="4505" y="5407"/>
                  </a:cubicBezTo>
                  <a:cubicBezTo>
                    <a:pt x="4366" y="5407"/>
                    <a:pt x="4224" y="5375"/>
                    <a:pt x="4134" y="5325"/>
                  </a:cubicBezTo>
                  <a:cubicBezTo>
                    <a:pt x="3958" y="5236"/>
                    <a:pt x="3859" y="5050"/>
                    <a:pt x="3820" y="4863"/>
                  </a:cubicBezTo>
                  <a:cubicBezTo>
                    <a:pt x="3791" y="4745"/>
                    <a:pt x="3781" y="4618"/>
                    <a:pt x="3781" y="4490"/>
                  </a:cubicBezTo>
                  <a:cubicBezTo>
                    <a:pt x="3801" y="4362"/>
                    <a:pt x="3820" y="4225"/>
                    <a:pt x="3820" y="4097"/>
                  </a:cubicBezTo>
                  <a:cubicBezTo>
                    <a:pt x="3824" y="4006"/>
                    <a:pt x="3754" y="3969"/>
                    <a:pt x="3668" y="3969"/>
                  </a:cubicBezTo>
                  <a:cubicBezTo>
                    <a:pt x="3551" y="3969"/>
                    <a:pt x="3405" y="4040"/>
                    <a:pt x="3388" y="4137"/>
                  </a:cubicBezTo>
                  <a:cubicBezTo>
                    <a:pt x="3359" y="4274"/>
                    <a:pt x="3339" y="4421"/>
                    <a:pt x="3339" y="4559"/>
                  </a:cubicBezTo>
                  <a:cubicBezTo>
                    <a:pt x="3258" y="5099"/>
                    <a:pt x="3059" y="5844"/>
                    <a:pt x="2637" y="5844"/>
                  </a:cubicBezTo>
                  <a:cubicBezTo>
                    <a:pt x="2545" y="5844"/>
                    <a:pt x="2442" y="5808"/>
                    <a:pt x="2328" y="5727"/>
                  </a:cubicBezTo>
                  <a:cubicBezTo>
                    <a:pt x="1650" y="5236"/>
                    <a:pt x="2583" y="3930"/>
                    <a:pt x="2936" y="3489"/>
                  </a:cubicBezTo>
                  <a:cubicBezTo>
                    <a:pt x="3036" y="3359"/>
                    <a:pt x="2929" y="3297"/>
                    <a:pt x="2804" y="3297"/>
                  </a:cubicBezTo>
                  <a:cubicBezTo>
                    <a:pt x="2719" y="3297"/>
                    <a:pt x="2626" y="3325"/>
                    <a:pt x="2583" y="3381"/>
                  </a:cubicBezTo>
                  <a:cubicBezTo>
                    <a:pt x="2357" y="3665"/>
                    <a:pt x="2082" y="3930"/>
                    <a:pt x="1788" y="4127"/>
                  </a:cubicBezTo>
                  <a:cubicBezTo>
                    <a:pt x="1633" y="4223"/>
                    <a:pt x="1455" y="4319"/>
                    <a:pt x="1273" y="4319"/>
                  </a:cubicBezTo>
                  <a:cubicBezTo>
                    <a:pt x="1212" y="4319"/>
                    <a:pt x="1151" y="4308"/>
                    <a:pt x="1090" y="4284"/>
                  </a:cubicBezTo>
                  <a:cubicBezTo>
                    <a:pt x="874" y="4205"/>
                    <a:pt x="590" y="3891"/>
                    <a:pt x="600" y="3646"/>
                  </a:cubicBezTo>
                  <a:cubicBezTo>
                    <a:pt x="619" y="3243"/>
                    <a:pt x="1365" y="3125"/>
                    <a:pt x="1660" y="3076"/>
                  </a:cubicBezTo>
                  <a:cubicBezTo>
                    <a:pt x="1974" y="3007"/>
                    <a:pt x="2288" y="2968"/>
                    <a:pt x="2612" y="2948"/>
                  </a:cubicBezTo>
                  <a:cubicBezTo>
                    <a:pt x="2834" y="2939"/>
                    <a:pt x="2952" y="2663"/>
                    <a:pt x="2667" y="2663"/>
                  </a:cubicBezTo>
                  <a:cubicBezTo>
                    <a:pt x="2662" y="2663"/>
                    <a:pt x="2657" y="2664"/>
                    <a:pt x="2652" y="2664"/>
                  </a:cubicBezTo>
                  <a:cubicBezTo>
                    <a:pt x="2482" y="2678"/>
                    <a:pt x="2285" y="2691"/>
                    <a:pt x="2079" y="2691"/>
                  </a:cubicBezTo>
                  <a:cubicBezTo>
                    <a:pt x="1594" y="2691"/>
                    <a:pt x="1064" y="2620"/>
                    <a:pt x="747" y="2330"/>
                  </a:cubicBezTo>
                  <a:cubicBezTo>
                    <a:pt x="472" y="2084"/>
                    <a:pt x="541" y="1456"/>
                    <a:pt x="914" y="1338"/>
                  </a:cubicBezTo>
                  <a:cubicBezTo>
                    <a:pt x="961" y="1324"/>
                    <a:pt x="1011" y="1317"/>
                    <a:pt x="1063" y="1317"/>
                  </a:cubicBezTo>
                  <a:cubicBezTo>
                    <a:pt x="1429" y="1317"/>
                    <a:pt x="1882" y="1648"/>
                    <a:pt x="2131" y="1829"/>
                  </a:cubicBezTo>
                  <a:cubicBezTo>
                    <a:pt x="2416" y="2035"/>
                    <a:pt x="2691" y="2261"/>
                    <a:pt x="2936" y="2516"/>
                  </a:cubicBezTo>
                  <a:cubicBezTo>
                    <a:pt x="2966" y="2546"/>
                    <a:pt x="3016" y="2559"/>
                    <a:pt x="3070" y="2559"/>
                  </a:cubicBezTo>
                  <a:cubicBezTo>
                    <a:pt x="3232" y="2559"/>
                    <a:pt x="3442" y="2447"/>
                    <a:pt x="3339" y="2330"/>
                  </a:cubicBezTo>
                  <a:cubicBezTo>
                    <a:pt x="3162" y="2134"/>
                    <a:pt x="3005" y="1898"/>
                    <a:pt x="2868" y="1672"/>
                  </a:cubicBezTo>
                  <a:cubicBezTo>
                    <a:pt x="2691" y="1368"/>
                    <a:pt x="2406" y="847"/>
                    <a:pt x="2642" y="513"/>
                  </a:cubicBezTo>
                  <a:cubicBezTo>
                    <a:pt x="2755" y="357"/>
                    <a:pt x="2934" y="287"/>
                    <a:pt x="3117" y="287"/>
                  </a:cubicBezTo>
                  <a:close/>
                  <a:moveTo>
                    <a:pt x="3294" y="0"/>
                  </a:moveTo>
                  <a:cubicBezTo>
                    <a:pt x="3031" y="0"/>
                    <a:pt x="2761" y="78"/>
                    <a:pt x="2554" y="199"/>
                  </a:cubicBezTo>
                  <a:cubicBezTo>
                    <a:pt x="2072" y="464"/>
                    <a:pt x="2063" y="965"/>
                    <a:pt x="2249" y="1427"/>
                  </a:cubicBezTo>
                  <a:cubicBezTo>
                    <a:pt x="2249" y="1436"/>
                    <a:pt x="2259" y="1446"/>
                    <a:pt x="2269" y="1456"/>
                  </a:cubicBezTo>
                  <a:cubicBezTo>
                    <a:pt x="1931" y="1239"/>
                    <a:pt x="1541" y="1042"/>
                    <a:pt x="1147" y="1042"/>
                  </a:cubicBezTo>
                  <a:cubicBezTo>
                    <a:pt x="1060" y="1042"/>
                    <a:pt x="972" y="1052"/>
                    <a:pt x="884" y="1073"/>
                  </a:cubicBezTo>
                  <a:cubicBezTo>
                    <a:pt x="413" y="1181"/>
                    <a:pt x="1" y="1741"/>
                    <a:pt x="168" y="2232"/>
                  </a:cubicBezTo>
                  <a:cubicBezTo>
                    <a:pt x="305" y="2664"/>
                    <a:pt x="835" y="2811"/>
                    <a:pt x="1248" y="2890"/>
                  </a:cubicBezTo>
                  <a:cubicBezTo>
                    <a:pt x="933" y="2968"/>
                    <a:pt x="619" y="3086"/>
                    <a:pt x="384" y="3292"/>
                  </a:cubicBezTo>
                  <a:cubicBezTo>
                    <a:pt x="1" y="3646"/>
                    <a:pt x="207" y="4117"/>
                    <a:pt x="570" y="4402"/>
                  </a:cubicBezTo>
                  <a:cubicBezTo>
                    <a:pt x="748" y="4546"/>
                    <a:pt x="951" y="4604"/>
                    <a:pt x="1158" y="4604"/>
                  </a:cubicBezTo>
                  <a:cubicBezTo>
                    <a:pt x="1433" y="4604"/>
                    <a:pt x="1714" y="4502"/>
                    <a:pt x="1955" y="4362"/>
                  </a:cubicBezTo>
                  <a:lnTo>
                    <a:pt x="1955" y="4362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90" y="5918"/>
                    <a:pt x="2189" y="6124"/>
                    <a:pt x="2564" y="6124"/>
                  </a:cubicBezTo>
                  <a:cubicBezTo>
                    <a:pt x="2638" y="6124"/>
                    <a:pt x="2710" y="6116"/>
                    <a:pt x="2779" y="6100"/>
                  </a:cubicBezTo>
                  <a:cubicBezTo>
                    <a:pt x="3182" y="6012"/>
                    <a:pt x="3418" y="5688"/>
                    <a:pt x="3565" y="5334"/>
                  </a:cubicBezTo>
                  <a:cubicBezTo>
                    <a:pt x="3683" y="5501"/>
                    <a:pt x="3850" y="5619"/>
                    <a:pt x="4095" y="5668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5" y="4585"/>
                    <a:pt x="5598" y="4633"/>
                    <a:pt x="5782" y="4633"/>
                  </a:cubicBezTo>
                  <a:cubicBezTo>
                    <a:pt x="5908" y="4633"/>
                    <a:pt x="6033" y="4611"/>
                    <a:pt x="6157" y="4559"/>
                  </a:cubicBezTo>
                  <a:cubicBezTo>
                    <a:pt x="6560" y="4392"/>
                    <a:pt x="6805" y="3803"/>
                    <a:pt x="6579" y="3400"/>
                  </a:cubicBezTo>
                  <a:cubicBezTo>
                    <a:pt x="6393" y="3086"/>
                    <a:pt x="6010" y="2968"/>
                    <a:pt x="5656" y="2919"/>
                  </a:cubicBezTo>
                  <a:cubicBezTo>
                    <a:pt x="5941" y="2801"/>
                    <a:pt x="6196" y="2654"/>
                    <a:pt x="6363" y="2438"/>
                  </a:cubicBezTo>
                  <a:cubicBezTo>
                    <a:pt x="6677" y="2035"/>
                    <a:pt x="6383" y="1525"/>
                    <a:pt x="6020" y="1269"/>
                  </a:cubicBezTo>
                  <a:cubicBezTo>
                    <a:pt x="5857" y="1155"/>
                    <a:pt x="5680" y="1107"/>
                    <a:pt x="5503" y="1107"/>
                  </a:cubicBezTo>
                  <a:cubicBezTo>
                    <a:pt x="5178" y="1107"/>
                    <a:pt x="4850" y="1269"/>
                    <a:pt x="4596" y="1485"/>
                  </a:cubicBezTo>
                  <a:cubicBezTo>
                    <a:pt x="4498" y="1564"/>
                    <a:pt x="4409" y="1652"/>
                    <a:pt x="4321" y="1751"/>
                  </a:cubicBezTo>
                  <a:cubicBezTo>
                    <a:pt x="4370" y="1220"/>
                    <a:pt x="4331" y="651"/>
                    <a:pt x="4007" y="288"/>
                  </a:cubicBezTo>
                  <a:cubicBezTo>
                    <a:pt x="3827" y="83"/>
                    <a:pt x="3564" y="0"/>
                    <a:pt x="32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1" name="Google Shape;4201;p21"/>
            <p:cNvSpPr/>
            <p:nvPr/>
          </p:nvSpPr>
          <p:spPr>
            <a:xfrm>
              <a:off x="2920794" y="710085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4162" y="282"/>
                  </a:moveTo>
                  <a:cubicBezTo>
                    <a:pt x="4254" y="282"/>
                    <a:pt x="4355" y="317"/>
                    <a:pt x="4468" y="398"/>
                  </a:cubicBezTo>
                  <a:cubicBezTo>
                    <a:pt x="5155" y="889"/>
                    <a:pt x="4213" y="2195"/>
                    <a:pt x="3869" y="2637"/>
                  </a:cubicBezTo>
                  <a:cubicBezTo>
                    <a:pt x="3769" y="2766"/>
                    <a:pt x="3877" y="2828"/>
                    <a:pt x="4002" y="2828"/>
                  </a:cubicBezTo>
                  <a:cubicBezTo>
                    <a:pt x="4086" y="2828"/>
                    <a:pt x="4179" y="2800"/>
                    <a:pt x="4223" y="2745"/>
                  </a:cubicBezTo>
                  <a:cubicBezTo>
                    <a:pt x="4448" y="2460"/>
                    <a:pt x="4714" y="2195"/>
                    <a:pt x="5018" y="1998"/>
                  </a:cubicBezTo>
                  <a:cubicBezTo>
                    <a:pt x="5175" y="1894"/>
                    <a:pt x="5354" y="1801"/>
                    <a:pt x="5539" y="1801"/>
                  </a:cubicBezTo>
                  <a:cubicBezTo>
                    <a:pt x="5597" y="1801"/>
                    <a:pt x="5656" y="1810"/>
                    <a:pt x="5715" y="1832"/>
                  </a:cubicBezTo>
                  <a:cubicBezTo>
                    <a:pt x="5931" y="1920"/>
                    <a:pt x="6216" y="2234"/>
                    <a:pt x="6206" y="2480"/>
                  </a:cubicBezTo>
                  <a:cubicBezTo>
                    <a:pt x="6186" y="2882"/>
                    <a:pt x="5430" y="2990"/>
                    <a:pt x="5146" y="304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1" y="3186"/>
                    <a:pt x="3854" y="3462"/>
                    <a:pt x="4129" y="3462"/>
                  </a:cubicBezTo>
                  <a:cubicBezTo>
                    <a:pt x="4134" y="3462"/>
                    <a:pt x="4139" y="3462"/>
                    <a:pt x="4144" y="3462"/>
                  </a:cubicBezTo>
                  <a:cubicBezTo>
                    <a:pt x="4316" y="3447"/>
                    <a:pt x="4516" y="3434"/>
                    <a:pt x="4723" y="3434"/>
                  </a:cubicBezTo>
                  <a:cubicBezTo>
                    <a:pt x="5211" y="3434"/>
                    <a:pt x="5742" y="3506"/>
                    <a:pt x="6059" y="3795"/>
                  </a:cubicBezTo>
                  <a:cubicBezTo>
                    <a:pt x="6334" y="4041"/>
                    <a:pt x="6265" y="4659"/>
                    <a:pt x="5892" y="4787"/>
                  </a:cubicBezTo>
                  <a:cubicBezTo>
                    <a:pt x="5843" y="4802"/>
                    <a:pt x="5792" y="4808"/>
                    <a:pt x="5740" y="4808"/>
                  </a:cubicBezTo>
                  <a:cubicBezTo>
                    <a:pt x="5369" y="4808"/>
                    <a:pt x="4924" y="4477"/>
                    <a:pt x="4674" y="4296"/>
                  </a:cubicBezTo>
                  <a:cubicBezTo>
                    <a:pt x="4390" y="4090"/>
                    <a:pt x="4115" y="3854"/>
                    <a:pt x="3859" y="3609"/>
                  </a:cubicBezTo>
                  <a:cubicBezTo>
                    <a:pt x="3829" y="3579"/>
                    <a:pt x="3780" y="3566"/>
                    <a:pt x="3726" y="3566"/>
                  </a:cubicBezTo>
                  <a:cubicBezTo>
                    <a:pt x="3567" y="3566"/>
                    <a:pt x="3364" y="3676"/>
                    <a:pt x="3467" y="3786"/>
                  </a:cubicBezTo>
                  <a:cubicBezTo>
                    <a:pt x="3643" y="3992"/>
                    <a:pt x="3800" y="4218"/>
                    <a:pt x="3938" y="4453"/>
                  </a:cubicBezTo>
                  <a:cubicBezTo>
                    <a:pt x="4115" y="4748"/>
                    <a:pt x="4390" y="5278"/>
                    <a:pt x="4164" y="5612"/>
                  </a:cubicBezTo>
                  <a:cubicBezTo>
                    <a:pt x="4051" y="5768"/>
                    <a:pt x="3872" y="5838"/>
                    <a:pt x="3689" y="5838"/>
                  </a:cubicBezTo>
                  <a:cubicBezTo>
                    <a:pt x="3456" y="5838"/>
                    <a:pt x="3219" y="5725"/>
                    <a:pt x="3103" y="5533"/>
                  </a:cubicBezTo>
                  <a:cubicBezTo>
                    <a:pt x="2907" y="5209"/>
                    <a:pt x="2907" y="4758"/>
                    <a:pt x="2927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1"/>
                    <a:pt x="3002" y="3459"/>
                    <a:pt x="2918" y="3459"/>
                  </a:cubicBezTo>
                  <a:cubicBezTo>
                    <a:pt x="2806" y="3459"/>
                    <a:pt x="2656" y="3517"/>
                    <a:pt x="2622" y="3579"/>
                  </a:cubicBezTo>
                  <a:cubicBezTo>
                    <a:pt x="2445" y="3903"/>
                    <a:pt x="2210" y="4227"/>
                    <a:pt x="1925" y="4473"/>
                  </a:cubicBezTo>
                  <a:cubicBezTo>
                    <a:pt x="1784" y="4599"/>
                    <a:pt x="1611" y="4724"/>
                    <a:pt x="1417" y="4724"/>
                  </a:cubicBezTo>
                  <a:cubicBezTo>
                    <a:pt x="1368" y="4724"/>
                    <a:pt x="1318" y="4716"/>
                    <a:pt x="1267" y="4699"/>
                  </a:cubicBezTo>
                  <a:cubicBezTo>
                    <a:pt x="1031" y="4620"/>
                    <a:pt x="776" y="4316"/>
                    <a:pt x="737" y="4051"/>
                  </a:cubicBezTo>
                  <a:cubicBezTo>
                    <a:pt x="649" y="3383"/>
                    <a:pt x="2033" y="3265"/>
                    <a:pt x="2485" y="3226"/>
                  </a:cubicBezTo>
                  <a:cubicBezTo>
                    <a:pt x="2703" y="3197"/>
                    <a:pt x="2820" y="2940"/>
                    <a:pt x="2563" y="2940"/>
                  </a:cubicBezTo>
                  <a:cubicBezTo>
                    <a:pt x="2554" y="2940"/>
                    <a:pt x="2544" y="2940"/>
                    <a:pt x="2534" y="2941"/>
                  </a:cubicBezTo>
                  <a:cubicBezTo>
                    <a:pt x="2426" y="2951"/>
                    <a:pt x="2318" y="2961"/>
                    <a:pt x="2210" y="2971"/>
                  </a:cubicBezTo>
                  <a:cubicBezTo>
                    <a:pt x="2096" y="2979"/>
                    <a:pt x="1970" y="2985"/>
                    <a:pt x="1841" y="2985"/>
                  </a:cubicBezTo>
                  <a:cubicBezTo>
                    <a:pt x="1257" y="2985"/>
                    <a:pt x="596" y="2863"/>
                    <a:pt x="580" y="2332"/>
                  </a:cubicBezTo>
                  <a:cubicBezTo>
                    <a:pt x="570" y="2146"/>
                    <a:pt x="658" y="182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2" y="1940"/>
                    <a:pt x="1552" y="203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4"/>
                    <a:pt x="2486" y="2756"/>
                    <a:pt x="2539" y="2756"/>
                  </a:cubicBezTo>
                  <a:cubicBezTo>
                    <a:pt x="2649" y="2756"/>
                    <a:pt x="2779" y="2703"/>
                    <a:pt x="2819" y="2637"/>
                  </a:cubicBezTo>
                  <a:cubicBezTo>
                    <a:pt x="2838" y="2607"/>
                    <a:pt x="2838" y="2568"/>
                    <a:pt x="2809" y="2529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65"/>
                    <a:pt x="1660" y="1076"/>
                    <a:pt x="1954" y="820"/>
                  </a:cubicBezTo>
                  <a:cubicBezTo>
                    <a:pt x="2038" y="747"/>
                    <a:pt x="2173" y="717"/>
                    <a:pt x="2309" y="717"/>
                  </a:cubicBezTo>
                  <a:cubicBezTo>
                    <a:pt x="2445" y="717"/>
                    <a:pt x="2583" y="747"/>
                    <a:pt x="2671" y="791"/>
                  </a:cubicBezTo>
                  <a:cubicBezTo>
                    <a:pt x="2848" y="889"/>
                    <a:pt x="2936" y="1076"/>
                    <a:pt x="2985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5" y="1900"/>
                    <a:pt x="2985" y="2028"/>
                  </a:cubicBezTo>
                  <a:cubicBezTo>
                    <a:pt x="2981" y="2119"/>
                    <a:pt x="3050" y="2156"/>
                    <a:pt x="3134" y="2156"/>
                  </a:cubicBezTo>
                  <a:cubicBezTo>
                    <a:pt x="3250" y="2156"/>
                    <a:pt x="3395" y="2085"/>
                    <a:pt x="3417" y="1989"/>
                  </a:cubicBezTo>
                  <a:cubicBezTo>
                    <a:pt x="3447" y="1851"/>
                    <a:pt x="3457" y="1704"/>
                    <a:pt x="3457" y="1566"/>
                  </a:cubicBezTo>
                  <a:cubicBezTo>
                    <a:pt x="3537" y="1027"/>
                    <a:pt x="3744" y="282"/>
                    <a:pt x="4162" y="282"/>
                  </a:cubicBezTo>
                  <a:close/>
                  <a:moveTo>
                    <a:pt x="4235" y="1"/>
                  </a:moveTo>
                  <a:cubicBezTo>
                    <a:pt x="4161" y="1"/>
                    <a:pt x="4087" y="9"/>
                    <a:pt x="4016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56" y="506"/>
                    <a:pt x="2710" y="457"/>
                  </a:cubicBezTo>
                  <a:cubicBezTo>
                    <a:pt x="2629" y="443"/>
                    <a:pt x="2537" y="435"/>
                    <a:pt x="2441" y="435"/>
                  </a:cubicBezTo>
                  <a:cubicBezTo>
                    <a:pt x="2075" y="435"/>
                    <a:pt x="1647" y="550"/>
                    <a:pt x="1483" y="869"/>
                  </a:cubicBezTo>
                  <a:cubicBezTo>
                    <a:pt x="1365" y="1105"/>
                    <a:pt x="1444" y="1380"/>
                    <a:pt x="1572" y="1616"/>
                  </a:cubicBezTo>
                  <a:cubicBezTo>
                    <a:pt x="1391" y="1540"/>
                    <a:pt x="1204" y="1492"/>
                    <a:pt x="1020" y="1492"/>
                  </a:cubicBezTo>
                  <a:cubicBezTo>
                    <a:pt x="893" y="1492"/>
                    <a:pt x="768" y="1514"/>
                    <a:pt x="649" y="1566"/>
                  </a:cubicBezTo>
                  <a:cubicBezTo>
                    <a:pt x="236" y="1733"/>
                    <a:pt x="0" y="2323"/>
                    <a:pt x="226" y="2725"/>
                  </a:cubicBezTo>
                  <a:cubicBezTo>
                    <a:pt x="403" y="3039"/>
                    <a:pt x="796" y="3157"/>
                    <a:pt x="1139" y="3206"/>
                  </a:cubicBezTo>
                  <a:cubicBezTo>
                    <a:pt x="865" y="3314"/>
                    <a:pt x="609" y="3471"/>
                    <a:pt x="433" y="3687"/>
                  </a:cubicBezTo>
                  <a:cubicBezTo>
                    <a:pt x="128" y="4090"/>
                    <a:pt x="423" y="4601"/>
                    <a:pt x="786" y="4856"/>
                  </a:cubicBezTo>
                  <a:cubicBezTo>
                    <a:pt x="949" y="4970"/>
                    <a:pt x="1124" y="5018"/>
                    <a:pt x="1299" y="5018"/>
                  </a:cubicBezTo>
                  <a:cubicBezTo>
                    <a:pt x="1622" y="5018"/>
                    <a:pt x="1946" y="4856"/>
                    <a:pt x="2200" y="4640"/>
                  </a:cubicBezTo>
                  <a:cubicBezTo>
                    <a:pt x="2298" y="4561"/>
                    <a:pt x="2396" y="4473"/>
                    <a:pt x="2485" y="4375"/>
                  </a:cubicBezTo>
                  <a:lnTo>
                    <a:pt x="2485" y="4375"/>
                  </a:lnTo>
                  <a:cubicBezTo>
                    <a:pt x="2426" y="4905"/>
                    <a:pt x="2475" y="5474"/>
                    <a:pt x="2789" y="5838"/>
                  </a:cubicBezTo>
                  <a:cubicBezTo>
                    <a:pt x="2973" y="6042"/>
                    <a:pt x="3236" y="6125"/>
                    <a:pt x="3507" y="6125"/>
                  </a:cubicBezTo>
                  <a:cubicBezTo>
                    <a:pt x="3769" y="6125"/>
                    <a:pt x="4039" y="6047"/>
                    <a:pt x="4252" y="5926"/>
                  </a:cubicBezTo>
                  <a:cubicBezTo>
                    <a:pt x="4733" y="5661"/>
                    <a:pt x="4743" y="5160"/>
                    <a:pt x="4556" y="4699"/>
                  </a:cubicBezTo>
                  <a:cubicBezTo>
                    <a:pt x="4547" y="468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66" y="4886"/>
                    <a:pt x="5261" y="5083"/>
                    <a:pt x="5658" y="5083"/>
                  </a:cubicBezTo>
                  <a:cubicBezTo>
                    <a:pt x="5746" y="5083"/>
                    <a:pt x="5834" y="5074"/>
                    <a:pt x="5921" y="5052"/>
                  </a:cubicBezTo>
                  <a:cubicBezTo>
                    <a:pt x="6393" y="4944"/>
                    <a:pt x="6795" y="4384"/>
                    <a:pt x="6638" y="3894"/>
                  </a:cubicBezTo>
                  <a:cubicBezTo>
                    <a:pt x="6501" y="3462"/>
                    <a:pt x="5970" y="3314"/>
                    <a:pt x="5558" y="3236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80"/>
                    <a:pt x="6599" y="2008"/>
                    <a:pt x="6235" y="1724"/>
                  </a:cubicBezTo>
                  <a:cubicBezTo>
                    <a:pt x="6058" y="1580"/>
                    <a:pt x="5855" y="1522"/>
                    <a:pt x="5647" y="1522"/>
                  </a:cubicBezTo>
                  <a:cubicBezTo>
                    <a:pt x="5373" y="1522"/>
                    <a:pt x="5091" y="1623"/>
                    <a:pt x="4851" y="1763"/>
                  </a:cubicBezTo>
                  <a:cubicBezTo>
                    <a:pt x="5038" y="1400"/>
                    <a:pt x="5205" y="968"/>
                    <a:pt x="5106" y="585"/>
                  </a:cubicBezTo>
                  <a:cubicBezTo>
                    <a:pt x="5008" y="207"/>
                    <a:pt x="4614" y="1"/>
                    <a:pt x="4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2" name="Google Shape;4202;p21"/>
            <p:cNvSpPr/>
            <p:nvPr/>
          </p:nvSpPr>
          <p:spPr>
            <a:xfrm>
              <a:off x="3260707" y="701570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20" y="287"/>
                  </a:moveTo>
                  <a:cubicBezTo>
                    <a:pt x="3351" y="287"/>
                    <a:pt x="3588" y="397"/>
                    <a:pt x="3702" y="583"/>
                  </a:cubicBezTo>
                  <a:cubicBezTo>
                    <a:pt x="3899" y="916"/>
                    <a:pt x="3899" y="1358"/>
                    <a:pt x="387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4000" y="2667"/>
                    <a:pt x="4150" y="2608"/>
                    <a:pt x="4183" y="2546"/>
                  </a:cubicBezTo>
                  <a:cubicBezTo>
                    <a:pt x="4360" y="2222"/>
                    <a:pt x="4596" y="1898"/>
                    <a:pt x="4880" y="1653"/>
                  </a:cubicBezTo>
                  <a:cubicBezTo>
                    <a:pt x="5023" y="1526"/>
                    <a:pt x="5198" y="1393"/>
                    <a:pt x="5389" y="1393"/>
                  </a:cubicBezTo>
                  <a:cubicBezTo>
                    <a:pt x="5435" y="1393"/>
                    <a:pt x="5481" y="1400"/>
                    <a:pt x="5529" y="1417"/>
                  </a:cubicBezTo>
                  <a:cubicBezTo>
                    <a:pt x="5774" y="1506"/>
                    <a:pt x="6029" y="1810"/>
                    <a:pt x="6069" y="2065"/>
                  </a:cubicBezTo>
                  <a:cubicBezTo>
                    <a:pt x="6157" y="2733"/>
                    <a:pt x="4772" y="2861"/>
                    <a:pt x="4321" y="2900"/>
                  </a:cubicBezTo>
                  <a:cubicBezTo>
                    <a:pt x="4103" y="2928"/>
                    <a:pt x="3985" y="3186"/>
                    <a:pt x="4243" y="3186"/>
                  </a:cubicBezTo>
                  <a:cubicBezTo>
                    <a:pt x="4252" y="3186"/>
                    <a:pt x="4262" y="3185"/>
                    <a:pt x="4272" y="3185"/>
                  </a:cubicBezTo>
                  <a:cubicBezTo>
                    <a:pt x="4380" y="3175"/>
                    <a:pt x="4488" y="3165"/>
                    <a:pt x="4596" y="3145"/>
                  </a:cubicBezTo>
                  <a:cubicBezTo>
                    <a:pt x="4702" y="3139"/>
                    <a:pt x="4818" y="3134"/>
                    <a:pt x="4939" y="3134"/>
                  </a:cubicBezTo>
                  <a:cubicBezTo>
                    <a:pt x="5529" y="3134"/>
                    <a:pt x="6209" y="3247"/>
                    <a:pt x="6226" y="3793"/>
                  </a:cubicBezTo>
                  <a:cubicBezTo>
                    <a:pt x="6226" y="3980"/>
                    <a:pt x="6147" y="4304"/>
                    <a:pt x="5931" y="4343"/>
                  </a:cubicBezTo>
                  <a:cubicBezTo>
                    <a:pt x="5911" y="4347"/>
                    <a:pt x="5890" y="4349"/>
                    <a:pt x="5869" y="4349"/>
                  </a:cubicBezTo>
                  <a:cubicBezTo>
                    <a:pt x="5663" y="4349"/>
                    <a:pt x="5414" y="4186"/>
                    <a:pt x="5254" y="4088"/>
                  </a:cubicBezTo>
                  <a:cubicBezTo>
                    <a:pt x="4949" y="3901"/>
                    <a:pt x="4655" y="3666"/>
                    <a:pt x="4399" y="3410"/>
                  </a:cubicBezTo>
                  <a:cubicBezTo>
                    <a:pt x="4367" y="3379"/>
                    <a:pt x="4319" y="3365"/>
                    <a:pt x="4266" y="3365"/>
                  </a:cubicBezTo>
                  <a:cubicBezTo>
                    <a:pt x="4156" y="3365"/>
                    <a:pt x="4027" y="3423"/>
                    <a:pt x="3987" y="3489"/>
                  </a:cubicBezTo>
                  <a:cubicBezTo>
                    <a:pt x="3967" y="3518"/>
                    <a:pt x="3967" y="3558"/>
                    <a:pt x="3997" y="3587"/>
                  </a:cubicBezTo>
                  <a:cubicBezTo>
                    <a:pt x="4203" y="3793"/>
                    <a:pt x="4390" y="4009"/>
                    <a:pt x="4556" y="4235"/>
                  </a:cubicBezTo>
                  <a:cubicBezTo>
                    <a:pt x="4714" y="4451"/>
                    <a:pt x="5146" y="5050"/>
                    <a:pt x="4851" y="5306"/>
                  </a:cubicBezTo>
                  <a:cubicBezTo>
                    <a:pt x="4769" y="5378"/>
                    <a:pt x="4638" y="5407"/>
                    <a:pt x="4504" y="5407"/>
                  </a:cubicBezTo>
                  <a:cubicBezTo>
                    <a:pt x="4366" y="5407"/>
                    <a:pt x="4224" y="5375"/>
                    <a:pt x="4134" y="5325"/>
                  </a:cubicBezTo>
                  <a:cubicBezTo>
                    <a:pt x="3957" y="5237"/>
                    <a:pt x="3869" y="5050"/>
                    <a:pt x="3820" y="4864"/>
                  </a:cubicBezTo>
                  <a:cubicBezTo>
                    <a:pt x="3791" y="4746"/>
                    <a:pt x="3781" y="4618"/>
                    <a:pt x="3781" y="4491"/>
                  </a:cubicBezTo>
                  <a:cubicBezTo>
                    <a:pt x="3800" y="4363"/>
                    <a:pt x="3820" y="4225"/>
                    <a:pt x="3820" y="4098"/>
                  </a:cubicBezTo>
                  <a:cubicBezTo>
                    <a:pt x="3824" y="4007"/>
                    <a:pt x="3755" y="3970"/>
                    <a:pt x="3671" y="3970"/>
                  </a:cubicBezTo>
                  <a:cubicBezTo>
                    <a:pt x="3556" y="3970"/>
                    <a:pt x="3411" y="4040"/>
                    <a:pt x="3388" y="4137"/>
                  </a:cubicBezTo>
                  <a:cubicBezTo>
                    <a:pt x="3359" y="4275"/>
                    <a:pt x="3339" y="4422"/>
                    <a:pt x="3339" y="4559"/>
                  </a:cubicBezTo>
                  <a:cubicBezTo>
                    <a:pt x="3258" y="5099"/>
                    <a:pt x="3059" y="5844"/>
                    <a:pt x="2642" y="5844"/>
                  </a:cubicBezTo>
                  <a:cubicBezTo>
                    <a:pt x="2551" y="5844"/>
                    <a:pt x="2450" y="5809"/>
                    <a:pt x="2337" y="5728"/>
                  </a:cubicBezTo>
                  <a:cubicBezTo>
                    <a:pt x="1650" y="5237"/>
                    <a:pt x="2583" y="3931"/>
                    <a:pt x="2936" y="3489"/>
                  </a:cubicBezTo>
                  <a:cubicBezTo>
                    <a:pt x="3036" y="3360"/>
                    <a:pt x="2929" y="3297"/>
                    <a:pt x="2803" y="3297"/>
                  </a:cubicBezTo>
                  <a:cubicBezTo>
                    <a:pt x="2719" y="3297"/>
                    <a:pt x="2626" y="3326"/>
                    <a:pt x="2583" y="3381"/>
                  </a:cubicBezTo>
                  <a:cubicBezTo>
                    <a:pt x="2357" y="3666"/>
                    <a:pt x="2092" y="3931"/>
                    <a:pt x="1788" y="4127"/>
                  </a:cubicBezTo>
                  <a:cubicBezTo>
                    <a:pt x="1632" y="4223"/>
                    <a:pt x="1455" y="4319"/>
                    <a:pt x="1273" y="4319"/>
                  </a:cubicBezTo>
                  <a:cubicBezTo>
                    <a:pt x="1212" y="4319"/>
                    <a:pt x="1151" y="4309"/>
                    <a:pt x="1090" y="4284"/>
                  </a:cubicBezTo>
                  <a:cubicBezTo>
                    <a:pt x="874" y="4206"/>
                    <a:pt x="590" y="3892"/>
                    <a:pt x="599" y="3646"/>
                  </a:cubicBezTo>
                  <a:cubicBezTo>
                    <a:pt x="619" y="3244"/>
                    <a:pt x="1365" y="3126"/>
                    <a:pt x="1660" y="3077"/>
                  </a:cubicBezTo>
                  <a:cubicBezTo>
                    <a:pt x="1974" y="3008"/>
                    <a:pt x="2288" y="2969"/>
                    <a:pt x="2612" y="2949"/>
                  </a:cubicBezTo>
                  <a:cubicBezTo>
                    <a:pt x="2834" y="2939"/>
                    <a:pt x="2952" y="2664"/>
                    <a:pt x="2676" y="2664"/>
                  </a:cubicBezTo>
                  <a:cubicBezTo>
                    <a:pt x="2671" y="2664"/>
                    <a:pt x="2666" y="2664"/>
                    <a:pt x="2661" y="2664"/>
                  </a:cubicBezTo>
                  <a:cubicBezTo>
                    <a:pt x="2489" y="2679"/>
                    <a:pt x="2290" y="2692"/>
                    <a:pt x="2083" y="2692"/>
                  </a:cubicBezTo>
                  <a:cubicBezTo>
                    <a:pt x="1594" y="2692"/>
                    <a:pt x="1064" y="2620"/>
                    <a:pt x="747" y="2330"/>
                  </a:cubicBezTo>
                  <a:cubicBezTo>
                    <a:pt x="472" y="2085"/>
                    <a:pt x="541" y="1457"/>
                    <a:pt x="914" y="1339"/>
                  </a:cubicBezTo>
                  <a:cubicBezTo>
                    <a:pt x="962" y="1324"/>
                    <a:pt x="1013" y="1318"/>
                    <a:pt x="1065" y="1318"/>
                  </a:cubicBezTo>
                  <a:cubicBezTo>
                    <a:pt x="1436" y="1318"/>
                    <a:pt x="1882" y="1649"/>
                    <a:pt x="2131" y="1830"/>
                  </a:cubicBezTo>
                  <a:cubicBezTo>
                    <a:pt x="2416" y="2036"/>
                    <a:pt x="2691" y="2262"/>
                    <a:pt x="2946" y="2517"/>
                  </a:cubicBezTo>
                  <a:cubicBezTo>
                    <a:pt x="2976" y="2547"/>
                    <a:pt x="3025" y="2560"/>
                    <a:pt x="3078" y="2560"/>
                  </a:cubicBezTo>
                  <a:cubicBezTo>
                    <a:pt x="3237" y="2560"/>
                    <a:pt x="3442" y="2448"/>
                    <a:pt x="3339" y="2330"/>
                  </a:cubicBezTo>
                  <a:cubicBezTo>
                    <a:pt x="3162" y="2134"/>
                    <a:pt x="3005" y="1898"/>
                    <a:pt x="2868" y="1673"/>
                  </a:cubicBezTo>
                  <a:cubicBezTo>
                    <a:pt x="2691" y="1378"/>
                    <a:pt x="2406" y="848"/>
                    <a:pt x="2642" y="514"/>
                  </a:cubicBezTo>
                  <a:cubicBezTo>
                    <a:pt x="2755" y="357"/>
                    <a:pt x="2936" y="287"/>
                    <a:pt x="3120" y="287"/>
                  </a:cubicBezTo>
                  <a:close/>
                  <a:moveTo>
                    <a:pt x="3295" y="1"/>
                  </a:moveTo>
                  <a:cubicBezTo>
                    <a:pt x="3031" y="1"/>
                    <a:pt x="2761" y="79"/>
                    <a:pt x="2553" y="200"/>
                  </a:cubicBezTo>
                  <a:cubicBezTo>
                    <a:pt x="2072" y="465"/>
                    <a:pt x="2062" y="966"/>
                    <a:pt x="2249" y="1427"/>
                  </a:cubicBezTo>
                  <a:cubicBezTo>
                    <a:pt x="2259" y="1437"/>
                    <a:pt x="2259" y="1447"/>
                    <a:pt x="2269" y="1457"/>
                  </a:cubicBezTo>
                  <a:cubicBezTo>
                    <a:pt x="1931" y="1240"/>
                    <a:pt x="1541" y="1042"/>
                    <a:pt x="1147" y="1042"/>
                  </a:cubicBezTo>
                  <a:cubicBezTo>
                    <a:pt x="1059" y="1042"/>
                    <a:pt x="972" y="1052"/>
                    <a:pt x="884" y="1074"/>
                  </a:cubicBezTo>
                  <a:cubicBezTo>
                    <a:pt x="413" y="1182"/>
                    <a:pt x="10" y="1741"/>
                    <a:pt x="167" y="2232"/>
                  </a:cubicBezTo>
                  <a:cubicBezTo>
                    <a:pt x="305" y="2664"/>
                    <a:pt x="835" y="2812"/>
                    <a:pt x="1247" y="2890"/>
                  </a:cubicBezTo>
                  <a:cubicBezTo>
                    <a:pt x="933" y="2969"/>
                    <a:pt x="619" y="3086"/>
                    <a:pt x="383" y="3293"/>
                  </a:cubicBezTo>
                  <a:cubicBezTo>
                    <a:pt x="0" y="3646"/>
                    <a:pt x="207" y="4117"/>
                    <a:pt x="570" y="4402"/>
                  </a:cubicBezTo>
                  <a:cubicBezTo>
                    <a:pt x="748" y="4546"/>
                    <a:pt x="951" y="4604"/>
                    <a:pt x="1158" y="4604"/>
                  </a:cubicBezTo>
                  <a:cubicBezTo>
                    <a:pt x="1432" y="4604"/>
                    <a:pt x="1714" y="4503"/>
                    <a:pt x="1954" y="4363"/>
                  </a:cubicBezTo>
                  <a:lnTo>
                    <a:pt x="1954" y="4363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98" y="5919"/>
                    <a:pt x="2191" y="6125"/>
                    <a:pt x="2565" y="6125"/>
                  </a:cubicBezTo>
                  <a:cubicBezTo>
                    <a:pt x="2638" y="6125"/>
                    <a:pt x="2710" y="6117"/>
                    <a:pt x="2779" y="6101"/>
                  </a:cubicBezTo>
                  <a:cubicBezTo>
                    <a:pt x="3182" y="6012"/>
                    <a:pt x="3417" y="5688"/>
                    <a:pt x="3565" y="5335"/>
                  </a:cubicBezTo>
                  <a:cubicBezTo>
                    <a:pt x="3683" y="5502"/>
                    <a:pt x="3849" y="5620"/>
                    <a:pt x="4095" y="5669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4" y="4586"/>
                    <a:pt x="5602" y="4634"/>
                    <a:pt x="5786" y="4634"/>
                  </a:cubicBezTo>
                  <a:cubicBezTo>
                    <a:pt x="5912" y="4634"/>
                    <a:pt x="6037" y="4611"/>
                    <a:pt x="6157" y="4559"/>
                  </a:cubicBezTo>
                  <a:cubicBezTo>
                    <a:pt x="6569" y="4392"/>
                    <a:pt x="6805" y="3803"/>
                    <a:pt x="6579" y="3401"/>
                  </a:cubicBezTo>
                  <a:cubicBezTo>
                    <a:pt x="6402" y="3086"/>
                    <a:pt x="6010" y="2969"/>
                    <a:pt x="5656" y="2920"/>
                  </a:cubicBezTo>
                  <a:cubicBezTo>
                    <a:pt x="5941" y="2802"/>
                    <a:pt x="6196" y="2654"/>
                    <a:pt x="6363" y="2438"/>
                  </a:cubicBezTo>
                  <a:cubicBezTo>
                    <a:pt x="6677" y="2036"/>
                    <a:pt x="6383" y="1525"/>
                    <a:pt x="6019" y="1270"/>
                  </a:cubicBezTo>
                  <a:cubicBezTo>
                    <a:pt x="5857" y="1156"/>
                    <a:pt x="5682" y="1107"/>
                    <a:pt x="5506" y="1107"/>
                  </a:cubicBezTo>
                  <a:cubicBezTo>
                    <a:pt x="5184" y="1107"/>
                    <a:pt x="4860" y="1270"/>
                    <a:pt x="4606" y="1486"/>
                  </a:cubicBezTo>
                  <a:cubicBezTo>
                    <a:pt x="4507" y="1565"/>
                    <a:pt x="4409" y="1653"/>
                    <a:pt x="4321" y="1751"/>
                  </a:cubicBezTo>
                  <a:cubicBezTo>
                    <a:pt x="4370" y="1221"/>
                    <a:pt x="4331" y="651"/>
                    <a:pt x="4016" y="288"/>
                  </a:cubicBezTo>
                  <a:cubicBezTo>
                    <a:pt x="3832" y="84"/>
                    <a:pt x="3567" y="1"/>
                    <a:pt x="32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3" name="Google Shape;4203;p21"/>
            <p:cNvSpPr/>
            <p:nvPr/>
          </p:nvSpPr>
          <p:spPr>
            <a:xfrm>
              <a:off x="3599996" y="710085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4169" y="282"/>
                  </a:moveTo>
                  <a:cubicBezTo>
                    <a:pt x="4261" y="282"/>
                    <a:pt x="4364" y="317"/>
                    <a:pt x="4478" y="398"/>
                  </a:cubicBezTo>
                  <a:cubicBezTo>
                    <a:pt x="5156" y="889"/>
                    <a:pt x="4223" y="2195"/>
                    <a:pt x="3869" y="2637"/>
                  </a:cubicBezTo>
                  <a:cubicBezTo>
                    <a:pt x="3770" y="2766"/>
                    <a:pt x="3877" y="2828"/>
                    <a:pt x="4002" y="2828"/>
                  </a:cubicBezTo>
                  <a:cubicBezTo>
                    <a:pt x="4087" y="2828"/>
                    <a:pt x="4180" y="2800"/>
                    <a:pt x="4223" y="2745"/>
                  </a:cubicBezTo>
                  <a:cubicBezTo>
                    <a:pt x="4449" y="2460"/>
                    <a:pt x="4724" y="2195"/>
                    <a:pt x="5028" y="1998"/>
                  </a:cubicBezTo>
                  <a:cubicBezTo>
                    <a:pt x="5177" y="1894"/>
                    <a:pt x="5355" y="1801"/>
                    <a:pt x="5539" y="1801"/>
                  </a:cubicBezTo>
                  <a:cubicBezTo>
                    <a:pt x="5597" y="1801"/>
                    <a:pt x="5656" y="1810"/>
                    <a:pt x="5715" y="1832"/>
                  </a:cubicBezTo>
                  <a:cubicBezTo>
                    <a:pt x="5931" y="1920"/>
                    <a:pt x="6216" y="2234"/>
                    <a:pt x="6206" y="2480"/>
                  </a:cubicBezTo>
                  <a:cubicBezTo>
                    <a:pt x="6187" y="2882"/>
                    <a:pt x="5441" y="2990"/>
                    <a:pt x="5146" y="3049"/>
                  </a:cubicBezTo>
                  <a:cubicBezTo>
                    <a:pt x="4842" y="3118"/>
                    <a:pt x="4518" y="3157"/>
                    <a:pt x="4194" y="3177"/>
                  </a:cubicBezTo>
                  <a:cubicBezTo>
                    <a:pt x="3971" y="3186"/>
                    <a:pt x="3854" y="3462"/>
                    <a:pt x="4139" y="3462"/>
                  </a:cubicBezTo>
                  <a:cubicBezTo>
                    <a:pt x="4144" y="3462"/>
                    <a:pt x="4149" y="3462"/>
                    <a:pt x="4154" y="3462"/>
                  </a:cubicBezTo>
                  <a:cubicBezTo>
                    <a:pt x="4324" y="3447"/>
                    <a:pt x="4521" y="3434"/>
                    <a:pt x="4727" y="3434"/>
                  </a:cubicBezTo>
                  <a:cubicBezTo>
                    <a:pt x="5212" y="3434"/>
                    <a:pt x="5742" y="3506"/>
                    <a:pt x="6059" y="3795"/>
                  </a:cubicBezTo>
                  <a:cubicBezTo>
                    <a:pt x="6334" y="4041"/>
                    <a:pt x="6265" y="4659"/>
                    <a:pt x="5892" y="4787"/>
                  </a:cubicBezTo>
                  <a:cubicBezTo>
                    <a:pt x="5845" y="4802"/>
                    <a:pt x="5795" y="4808"/>
                    <a:pt x="5743" y="4808"/>
                  </a:cubicBezTo>
                  <a:cubicBezTo>
                    <a:pt x="5377" y="4808"/>
                    <a:pt x="4924" y="4477"/>
                    <a:pt x="4675" y="4296"/>
                  </a:cubicBezTo>
                  <a:cubicBezTo>
                    <a:pt x="4390" y="4090"/>
                    <a:pt x="4115" y="3854"/>
                    <a:pt x="3869" y="3609"/>
                  </a:cubicBezTo>
                  <a:cubicBezTo>
                    <a:pt x="3839" y="3579"/>
                    <a:pt x="3790" y="3566"/>
                    <a:pt x="3735" y="3566"/>
                  </a:cubicBezTo>
                  <a:cubicBezTo>
                    <a:pt x="3573" y="3566"/>
                    <a:pt x="3364" y="3676"/>
                    <a:pt x="3467" y="3786"/>
                  </a:cubicBezTo>
                  <a:cubicBezTo>
                    <a:pt x="3644" y="3992"/>
                    <a:pt x="3811" y="4218"/>
                    <a:pt x="3948" y="4453"/>
                  </a:cubicBezTo>
                  <a:cubicBezTo>
                    <a:pt x="4115" y="4748"/>
                    <a:pt x="4400" y="5278"/>
                    <a:pt x="4164" y="5612"/>
                  </a:cubicBezTo>
                  <a:cubicBezTo>
                    <a:pt x="4051" y="5768"/>
                    <a:pt x="3874" y="5838"/>
                    <a:pt x="3693" y="5838"/>
                  </a:cubicBezTo>
                  <a:cubicBezTo>
                    <a:pt x="3464" y="5838"/>
                    <a:pt x="3229" y="5725"/>
                    <a:pt x="3113" y="5533"/>
                  </a:cubicBezTo>
                  <a:cubicBezTo>
                    <a:pt x="2907" y="5209"/>
                    <a:pt x="2907" y="4758"/>
                    <a:pt x="2937" y="4394"/>
                  </a:cubicBezTo>
                  <a:cubicBezTo>
                    <a:pt x="2946" y="4119"/>
                    <a:pt x="2986" y="3844"/>
                    <a:pt x="3045" y="3579"/>
                  </a:cubicBezTo>
                  <a:cubicBezTo>
                    <a:pt x="3066" y="3491"/>
                    <a:pt x="3003" y="3459"/>
                    <a:pt x="2919" y="3459"/>
                  </a:cubicBezTo>
                  <a:cubicBezTo>
                    <a:pt x="2806" y="3459"/>
                    <a:pt x="2656" y="3517"/>
                    <a:pt x="2622" y="3579"/>
                  </a:cubicBezTo>
                  <a:cubicBezTo>
                    <a:pt x="2446" y="3903"/>
                    <a:pt x="2210" y="4227"/>
                    <a:pt x="1935" y="4473"/>
                  </a:cubicBezTo>
                  <a:cubicBezTo>
                    <a:pt x="1786" y="4599"/>
                    <a:pt x="1612" y="4724"/>
                    <a:pt x="1422" y="4724"/>
                  </a:cubicBezTo>
                  <a:cubicBezTo>
                    <a:pt x="1375" y="4724"/>
                    <a:pt x="1326" y="4716"/>
                    <a:pt x="1277" y="4699"/>
                  </a:cubicBezTo>
                  <a:cubicBezTo>
                    <a:pt x="1032" y="4620"/>
                    <a:pt x="777" y="4316"/>
                    <a:pt x="737" y="4051"/>
                  </a:cubicBezTo>
                  <a:cubicBezTo>
                    <a:pt x="659" y="3383"/>
                    <a:pt x="2043" y="3265"/>
                    <a:pt x="2485" y="3226"/>
                  </a:cubicBezTo>
                  <a:cubicBezTo>
                    <a:pt x="2703" y="3197"/>
                    <a:pt x="2830" y="2940"/>
                    <a:pt x="2564" y="2940"/>
                  </a:cubicBezTo>
                  <a:cubicBezTo>
                    <a:pt x="2555" y="2940"/>
                    <a:pt x="2545" y="2940"/>
                    <a:pt x="2534" y="2941"/>
                  </a:cubicBezTo>
                  <a:cubicBezTo>
                    <a:pt x="2436" y="2951"/>
                    <a:pt x="2318" y="2961"/>
                    <a:pt x="2210" y="2971"/>
                  </a:cubicBezTo>
                  <a:cubicBezTo>
                    <a:pt x="2096" y="2979"/>
                    <a:pt x="1971" y="2985"/>
                    <a:pt x="1842" y="2985"/>
                  </a:cubicBezTo>
                  <a:cubicBezTo>
                    <a:pt x="1258" y="2985"/>
                    <a:pt x="596" y="2863"/>
                    <a:pt x="580" y="2332"/>
                  </a:cubicBezTo>
                  <a:cubicBezTo>
                    <a:pt x="580" y="2146"/>
                    <a:pt x="659" y="1822"/>
                    <a:pt x="875" y="1782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3" y="1777"/>
                    <a:pt x="1392" y="1940"/>
                    <a:pt x="1552" y="2038"/>
                  </a:cubicBezTo>
                  <a:cubicBezTo>
                    <a:pt x="1866" y="2224"/>
                    <a:pt x="2151" y="2460"/>
                    <a:pt x="2406" y="2715"/>
                  </a:cubicBezTo>
                  <a:cubicBezTo>
                    <a:pt x="2438" y="2744"/>
                    <a:pt x="2487" y="2756"/>
                    <a:pt x="2539" y="2756"/>
                  </a:cubicBezTo>
                  <a:cubicBezTo>
                    <a:pt x="2649" y="2756"/>
                    <a:pt x="2779" y="2703"/>
                    <a:pt x="2819" y="2637"/>
                  </a:cubicBezTo>
                  <a:cubicBezTo>
                    <a:pt x="2838" y="2607"/>
                    <a:pt x="2838" y="2568"/>
                    <a:pt x="2809" y="2529"/>
                  </a:cubicBezTo>
                  <a:cubicBezTo>
                    <a:pt x="2603" y="2332"/>
                    <a:pt x="2426" y="2116"/>
                    <a:pt x="2259" y="1890"/>
                  </a:cubicBezTo>
                  <a:cubicBezTo>
                    <a:pt x="2092" y="1665"/>
                    <a:pt x="1660" y="1076"/>
                    <a:pt x="1955" y="820"/>
                  </a:cubicBezTo>
                  <a:cubicBezTo>
                    <a:pt x="2038" y="747"/>
                    <a:pt x="2173" y="717"/>
                    <a:pt x="2309" y="717"/>
                  </a:cubicBezTo>
                  <a:cubicBezTo>
                    <a:pt x="2446" y="717"/>
                    <a:pt x="2583" y="747"/>
                    <a:pt x="2672" y="791"/>
                  </a:cubicBezTo>
                  <a:cubicBezTo>
                    <a:pt x="2848" y="889"/>
                    <a:pt x="2946" y="1076"/>
                    <a:pt x="2986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6" y="1900"/>
                    <a:pt x="2986" y="2028"/>
                  </a:cubicBezTo>
                  <a:cubicBezTo>
                    <a:pt x="2982" y="2119"/>
                    <a:pt x="3052" y="2156"/>
                    <a:pt x="3137" y="2156"/>
                  </a:cubicBezTo>
                  <a:cubicBezTo>
                    <a:pt x="3255" y="2156"/>
                    <a:pt x="3401" y="2085"/>
                    <a:pt x="3418" y="1989"/>
                  </a:cubicBezTo>
                  <a:cubicBezTo>
                    <a:pt x="3447" y="1851"/>
                    <a:pt x="3467" y="1704"/>
                    <a:pt x="3467" y="1566"/>
                  </a:cubicBezTo>
                  <a:cubicBezTo>
                    <a:pt x="3547" y="1027"/>
                    <a:pt x="3747" y="282"/>
                    <a:pt x="4169" y="282"/>
                  </a:cubicBezTo>
                  <a:close/>
                  <a:moveTo>
                    <a:pt x="4242" y="1"/>
                  </a:moveTo>
                  <a:cubicBezTo>
                    <a:pt x="4168" y="1"/>
                    <a:pt x="4096" y="9"/>
                    <a:pt x="4027" y="25"/>
                  </a:cubicBezTo>
                  <a:cubicBezTo>
                    <a:pt x="3624" y="113"/>
                    <a:pt x="3398" y="437"/>
                    <a:pt x="3251" y="791"/>
                  </a:cubicBezTo>
                  <a:cubicBezTo>
                    <a:pt x="3123" y="624"/>
                    <a:pt x="2956" y="506"/>
                    <a:pt x="2711" y="457"/>
                  </a:cubicBezTo>
                  <a:cubicBezTo>
                    <a:pt x="2629" y="443"/>
                    <a:pt x="2538" y="435"/>
                    <a:pt x="2442" y="435"/>
                  </a:cubicBezTo>
                  <a:cubicBezTo>
                    <a:pt x="2076" y="435"/>
                    <a:pt x="1649" y="550"/>
                    <a:pt x="1493" y="869"/>
                  </a:cubicBezTo>
                  <a:cubicBezTo>
                    <a:pt x="1366" y="1105"/>
                    <a:pt x="1454" y="1380"/>
                    <a:pt x="1572" y="1616"/>
                  </a:cubicBezTo>
                  <a:cubicBezTo>
                    <a:pt x="1391" y="1540"/>
                    <a:pt x="1207" y="1492"/>
                    <a:pt x="1024" y="1492"/>
                  </a:cubicBezTo>
                  <a:cubicBezTo>
                    <a:pt x="898" y="1492"/>
                    <a:pt x="773" y="1514"/>
                    <a:pt x="649" y="1566"/>
                  </a:cubicBezTo>
                  <a:cubicBezTo>
                    <a:pt x="246" y="1733"/>
                    <a:pt x="1" y="2323"/>
                    <a:pt x="236" y="2725"/>
                  </a:cubicBezTo>
                  <a:cubicBezTo>
                    <a:pt x="413" y="3039"/>
                    <a:pt x="796" y="3157"/>
                    <a:pt x="1150" y="3206"/>
                  </a:cubicBezTo>
                  <a:cubicBezTo>
                    <a:pt x="865" y="3314"/>
                    <a:pt x="610" y="3471"/>
                    <a:pt x="443" y="3687"/>
                  </a:cubicBezTo>
                  <a:cubicBezTo>
                    <a:pt x="128" y="4090"/>
                    <a:pt x="423" y="4601"/>
                    <a:pt x="786" y="4856"/>
                  </a:cubicBezTo>
                  <a:cubicBezTo>
                    <a:pt x="949" y="4970"/>
                    <a:pt x="1125" y="5018"/>
                    <a:pt x="1303" y="5018"/>
                  </a:cubicBezTo>
                  <a:cubicBezTo>
                    <a:pt x="1628" y="5018"/>
                    <a:pt x="1956" y="4856"/>
                    <a:pt x="2210" y="4640"/>
                  </a:cubicBezTo>
                  <a:cubicBezTo>
                    <a:pt x="2308" y="4561"/>
                    <a:pt x="2397" y="4473"/>
                    <a:pt x="2485" y="4375"/>
                  </a:cubicBezTo>
                  <a:lnTo>
                    <a:pt x="2485" y="4375"/>
                  </a:lnTo>
                  <a:cubicBezTo>
                    <a:pt x="2436" y="4905"/>
                    <a:pt x="2475" y="5474"/>
                    <a:pt x="2799" y="5838"/>
                  </a:cubicBezTo>
                  <a:cubicBezTo>
                    <a:pt x="2979" y="6042"/>
                    <a:pt x="3242" y="6125"/>
                    <a:pt x="3513" y="6125"/>
                  </a:cubicBezTo>
                  <a:cubicBezTo>
                    <a:pt x="3777" y="6125"/>
                    <a:pt x="4050" y="6047"/>
                    <a:pt x="4262" y="5926"/>
                  </a:cubicBezTo>
                  <a:cubicBezTo>
                    <a:pt x="4734" y="5661"/>
                    <a:pt x="4743" y="5160"/>
                    <a:pt x="4557" y="4699"/>
                  </a:cubicBezTo>
                  <a:cubicBezTo>
                    <a:pt x="4557" y="468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5" y="4886"/>
                    <a:pt x="5265" y="5083"/>
                    <a:pt x="5659" y="5083"/>
                  </a:cubicBezTo>
                  <a:cubicBezTo>
                    <a:pt x="5746" y="5083"/>
                    <a:pt x="5834" y="5074"/>
                    <a:pt x="5922" y="5052"/>
                  </a:cubicBezTo>
                  <a:cubicBezTo>
                    <a:pt x="6403" y="4944"/>
                    <a:pt x="6805" y="4384"/>
                    <a:pt x="6638" y="3894"/>
                  </a:cubicBezTo>
                  <a:cubicBezTo>
                    <a:pt x="6501" y="3462"/>
                    <a:pt x="5971" y="3314"/>
                    <a:pt x="5558" y="3236"/>
                  </a:cubicBezTo>
                  <a:cubicBezTo>
                    <a:pt x="5873" y="3157"/>
                    <a:pt x="6187" y="3039"/>
                    <a:pt x="6422" y="2833"/>
                  </a:cubicBezTo>
                  <a:cubicBezTo>
                    <a:pt x="6805" y="2480"/>
                    <a:pt x="6599" y="2008"/>
                    <a:pt x="6246" y="1724"/>
                  </a:cubicBezTo>
                  <a:cubicBezTo>
                    <a:pt x="6064" y="1580"/>
                    <a:pt x="5858" y="1522"/>
                    <a:pt x="5649" y="1522"/>
                  </a:cubicBezTo>
                  <a:cubicBezTo>
                    <a:pt x="5373" y="1522"/>
                    <a:pt x="5092" y="1623"/>
                    <a:pt x="4851" y="1763"/>
                  </a:cubicBezTo>
                  <a:cubicBezTo>
                    <a:pt x="5038" y="1400"/>
                    <a:pt x="5205" y="968"/>
                    <a:pt x="5107" y="585"/>
                  </a:cubicBezTo>
                  <a:cubicBezTo>
                    <a:pt x="5016" y="207"/>
                    <a:pt x="4617" y="1"/>
                    <a:pt x="42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4" name="Google Shape;4204;p21"/>
            <p:cNvSpPr/>
            <p:nvPr/>
          </p:nvSpPr>
          <p:spPr>
            <a:xfrm>
              <a:off x="3939908" y="701570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22" y="287"/>
                  </a:moveTo>
                  <a:cubicBezTo>
                    <a:pt x="3352" y="287"/>
                    <a:pt x="3588" y="397"/>
                    <a:pt x="3703" y="583"/>
                  </a:cubicBezTo>
                  <a:cubicBezTo>
                    <a:pt x="3899" y="916"/>
                    <a:pt x="3899" y="1358"/>
                    <a:pt x="3879" y="1731"/>
                  </a:cubicBezTo>
                  <a:cubicBezTo>
                    <a:pt x="3860" y="2006"/>
                    <a:pt x="3830" y="2281"/>
                    <a:pt x="3761" y="2546"/>
                  </a:cubicBezTo>
                  <a:cubicBezTo>
                    <a:pt x="3741" y="2634"/>
                    <a:pt x="3804" y="2667"/>
                    <a:pt x="3887" y="2667"/>
                  </a:cubicBezTo>
                  <a:cubicBezTo>
                    <a:pt x="4000" y="2667"/>
                    <a:pt x="4150" y="2608"/>
                    <a:pt x="4184" y="2546"/>
                  </a:cubicBezTo>
                  <a:cubicBezTo>
                    <a:pt x="4370" y="2222"/>
                    <a:pt x="4596" y="1898"/>
                    <a:pt x="4881" y="1653"/>
                  </a:cubicBezTo>
                  <a:cubicBezTo>
                    <a:pt x="5024" y="1526"/>
                    <a:pt x="5198" y="1393"/>
                    <a:pt x="5395" y="1393"/>
                  </a:cubicBezTo>
                  <a:cubicBezTo>
                    <a:pt x="5442" y="1393"/>
                    <a:pt x="5490" y="1400"/>
                    <a:pt x="5539" y="1417"/>
                  </a:cubicBezTo>
                  <a:cubicBezTo>
                    <a:pt x="5774" y="1506"/>
                    <a:pt x="6039" y="1810"/>
                    <a:pt x="6069" y="2065"/>
                  </a:cubicBezTo>
                  <a:cubicBezTo>
                    <a:pt x="6157" y="2733"/>
                    <a:pt x="4773" y="2861"/>
                    <a:pt x="4321" y="2900"/>
                  </a:cubicBezTo>
                  <a:cubicBezTo>
                    <a:pt x="4103" y="2928"/>
                    <a:pt x="3986" y="3186"/>
                    <a:pt x="4252" y="3186"/>
                  </a:cubicBezTo>
                  <a:cubicBezTo>
                    <a:pt x="4261" y="3186"/>
                    <a:pt x="4271" y="3185"/>
                    <a:pt x="4282" y="3185"/>
                  </a:cubicBezTo>
                  <a:cubicBezTo>
                    <a:pt x="4380" y="3175"/>
                    <a:pt x="4488" y="3165"/>
                    <a:pt x="4606" y="3145"/>
                  </a:cubicBezTo>
                  <a:cubicBezTo>
                    <a:pt x="4711" y="3139"/>
                    <a:pt x="4826" y="3134"/>
                    <a:pt x="4945" y="3134"/>
                  </a:cubicBezTo>
                  <a:cubicBezTo>
                    <a:pt x="5529" y="3134"/>
                    <a:pt x="6210" y="3247"/>
                    <a:pt x="6226" y="3793"/>
                  </a:cubicBezTo>
                  <a:cubicBezTo>
                    <a:pt x="6236" y="3980"/>
                    <a:pt x="6147" y="4304"/>
                    <a:pt x="5931" y="4343"/>
                  </a:cubicBezTo>
                  <a:cubicBezTo>
                    <a:pt x="5911" y="4347"/>
                    <a:pt x="5891" y="4349"/>
                    <a:pt x="5870" y="4349"/>
                  </a:cubicBezTo>
                  <a:cubicBezTo>
                    <a:pt x="5664" y="4349"/>
                    <a:pt x="5415" y="4186"/>
                    <a:pt x="5264" y="4088"/>
                  </a:cubicBezTo>
                  <a:cubicBezTo>
                    <a:pt x="4950" y="3901"/>
                    <a:pt x="4655" y="3666"/>
                    <a:pt x="4400" y="3410"/>
                  </a:cubicBezTo>
                  <a:cubicBezTo>
                    <a:pt x="4371" y="3379"/>
                    <a:pt x="4325" y="3365"/>
                    <a:pt x="4273" y="3365"/>
                  </a:cubicBezTo>
                  <a:cubicBezTo>
                    <a:pt x="4165" y="3365"/>
                    <a:pt x="4034" y="3423"/>
                    <a:pt x="3987" y="3489"/>
                  </a:cubicBezTo>
                  <a:cubicBezTo>
                    <a:pt x="3968" y="3518"/>
                    <a:pt x="3968" y="3558"/>
                    <a:pt x="4007" y="3587"/>
                  </a:cubicBezTo>
                  <a:cubicBezTo>
                    <a:pt x="4203" y="3793"/>
                    <a:pt x="4390" y="4009"/>
                    <a:pt x="4557" y="4235"/>
                  </a:cubicBezTo>
                  <a:cubicBezTo>
                    <a:pt x="4714" y="4451"/>
                    <a:pt x="5146" y="5050"/>
                    <a:pt x="4851" y="5306"/>
                  </a:cubicBezTo>
                  <a:cubicBezTo>
                    <a:pt x="4770" y="5378"/>
                    <a:pt x="4641" y="5407"/>
                    <a:pt x="4508" y="5407"/>
                  </a:cubicBezTo>
                  <a:cubicBezTo>
                    <a:pt x="4371" y="5407"/>
                    <a:pt x="4230" y="5375"/>
                    <a:pt x="4135" y="5325"/>
                  </a:cubicBezTo>
                  <a:cubicBezTo>
                    <a:pt x="3958" y="5237"/>
                    <a:pt x="3869" y="5050"/>
                    <a:pt x="3820" y="4864"/>
                  </a:cubicBezTo>
                  <a:cubicBezTo>
                    <a:pt x="3791" y="4746"/>
                    <a:pt x="3781" y="4618"/>
                    <a:pt x="3781" y="4491"/>
                  </a:cubicBezTo>
                  <a:cubicBezTo>
                    <a:pt x="3801" y="4363"/>
                    <a:pt x="3820" y="4225"/>
                    <a:pt x="3830" y="4098"/>
                  </a:cubicBezTo>
                  <a:cubicBezTo>
                    <a:pt x="3834" y="4007"/>
                    <a:pt x="3764" y="3970"/>
                    <a:pt x="3678" y="3970"/>
                  </a:cubicBezTo>
                  <a:cubicBezTo>
                    <a:pt x="3559" y="3970"/>
                    <a:pt x="3411" y="4040"/>
                    <a:pt x="3388" y="4137"/>
                  </a:cubicBezTo>
                  <a:cubicBezTo>
                    <a:pt x="3359" y="4275"/>
                    <a:pt x="3349" y="4422"/>
                    <a:pt x="3349" y="4559"/>
                  </a:cubicBezTo>
                  <a:cubicBezTo>
                    <a:pt x="3268" y="5099"/>
                    <a:pt x="3069" y="5844"/>
                    <a:pt x="2647" y="5844"/>
                  </a:cubicBezTo>
                  <a:cubicBezTo>
                    <a:pt x="2555" y="5844"/>
                    <a:pt x="2452" y="5809"/>
                    <a:pt x="2338" y="5728"/>
                  </a:cubicBezTo>
                  <a:cubicBezTo>
                    <a:pt x="1650" y="5237"/>
                    <a:pt x="2593" y="3931"/>
                    <a:pt x="2937" y="3489"/>
                  </a:cubicBezTo>
                  <a:cubicBezTo>
                    <a:pt x="3036" y="3360"/>
                    <a:pt x="2929" y="3297"/>
                    <a:pt x="2804" y="3297"/>
                  </a:cubicBezTo>
                  <a:cubicBezTo>
                    <a:pt x="2719" y="3297"/>
                    <a:pt x="2627" y="3326"/>
                    <a:pt x="2583" y="3381"/>
                  </a:cubicBezTo>
                  <a:cubicBezTo>
                    <a:pt x="2357" y="3666"/>
                    <a:pt x="2092" y="3931"/>
                    <a:pt x="1788" y="4127"/>
                  </a:cubicBezTo>
                  <a:cubicBezTo>
                    <a:pt x="1633" y="4223"/>
                    <a:pt x="1456" y="4319"/>
                    <a:pt x="1277" y="4319"/>
                  </a:cubicBezTo>
                  <a:cubicBezTo>
                    <a:pt x="1218" y="4319"/>
                    <a:pt x="1159" y="4309"/>
                    <a:pt x="1101" y="4284"/>
                  </a:cubicBezTo>
                  <a:cubicBezTo>
                    <a:pt x="885" y="4206"/>
                    <a:pt x="590" y="3892"/>
                    <a:pt x="600" y="3646"/>
                  </a:cubicBezTo>
                  <a:cubicBezTo>
                    <a:pt x="619" y="3244"/>
                    <a:pt x="1375" y="3126"/>
                    <a:pt x="1660" y="3077"/>
                  </a:cubicBezTo>
                  <a:cubicBezTo>
                    <a:pt x="1974" y="3008"/>
                    <a:pt x="2298" y="2969"/>
                    <a:pt x="2613" y="2949"/>
                  </a:cubicBezTo>
                  <a:cubicBezTo>
                    <a:pt x="2844" y="2939"/>
                    <a:pt x="2953" y="2664"/>
                    <a:pt x="2676" y="2664"/>
                  </a:cubicBezTo>
                  <a:cubicBezTo>
                    <a:pt x="2672" y="2664"/>
                    <a:pt x="2667" y="2664"/>
                    <a:pt x="2662" y="2664"/>
                  </a:cubicBezTo>
                  <a:cubicBezTo>
                    <a:pt x="2489" y="2679"/>
                    <a:pt x="2291" y="2692"/>
                    <a:pt x="2085" y="2692"/>
                  </a:cubicBezTo>
                  <a:cubicBezTo>
                    <a:pt x="1599" y="2692"/>
                    <a:pt x="1071" y="2620"/>
                    <a:pt x="747" y="2330"/>
                  </a:cubicBezTo>
                  <a:cubicBezTo>
                    <a:pt x="482" y="2085"/>
                    <a:pt x="541" y="1457"/>
                    <a:pt x="924" y="1339"/>
                  </a:cubicBezTo>
                  <a:cubicBezTo>
                    <a:pt x="971" y="1324"/>
                    <a:pt x="1021" y="1318"/>
                    <a:pt x="1072" y="1318"/>
                  </a:cubicBezTo>
                  <a:cubicBezTo>
                    <a:pt x="1436" y="1318"/>
                    <a:pt x="1882" y="1649"/>
                    <a:pt x="2132" y="1830"/>
                  </a:cubicBezTo>
                  <a:cubicBezTo>
                    <a:pt x="2426" y="2036"/>
                    <a:pt x="2701" y="2262"/>
                    <a:pt x="2946" y="2517"/>
                  </a:cubicBezTo>
                  <a:cubicBezTo>
                    <a:pt x="2976" y="2547"/>
                    <a:pt x="3025" y="2560"/>
                    <a:pt x="3079" y="2560"/>
                  </a:cubicBezTo>
                  <a:cubicBezTo>
                    <a:pt x="3238" y="2560"/>
                    <a:pt x="3442" y="2448"/>
                    <a:pt x="3339" y="2330"/>
                  </a:cubicBezTo>
                  <a:cubicBezTo>
                    <a:pt x="3163" y="2134"/>
                    <a:pt x="3005" y="1898"/>
                    <a:pt x="2868" y="1673"/>
                  </a:cubicBezTo>
                  <a:cubicBezTo>
                    <a:pt x="2691" y="1378"/>
                    <a:pt x="2416" y="848"/>
                    <a:pt x="2652" y="514"/>
                  </a:cubicBezTo>
                  <a:cubicBezTo>
                    <a:pt x="2761" y="357"/>
                    <a:pt x="2939" y="287"/>
                    <a:pt x="3122" y="287"/>
                  </a:cubicBezTo>
                  <a:close/>
                  <a:moveTo>
                    <a:pt x="3299" y="1"/>
                  </a:moveTo>
                  <a:cubicBezTo>
                    <a:pt x="3036" y="1"/>
                    <a:pt x="2766" y="79"/>
                    <a:pt x="2554" y="200"/>
                  </a:cubicBezTo>
                  <a:cubicBezTo>
                    <a:pt x="2082" y="465"/>
                    <a:pt x="2063" y="966"/>
                    <a:pt x="2249" y="1427"/>
                  </a:cubicBezTo>
                  <a:cubicBezTo>
                    <a:pt x="2259" y="1437"/>
                    <a:pt x="2269" y="1447"/>
                    <a:pt x="2269" y="1457"/>
                  </a:cubicBezTo>
                  <a:cubicBezTo>
                    <a:pt x="1940" y="1240"/>
                    <a:pt x="1545" y="1042"/>
                    <a:pt x="1148" y="1042"/>
                  </a:cubicBezTo>
                  <a:cubicBezTo>
                    <a:pt x="1060" y="1042"/>
                    <a:pt x="972" y="1052"/>
                    <a:pt x="885" y="1074"/>
                  </a:cubicBezTo>
                  <a:cubicBezTo>
                    <a:pt x="413" y="1182"/>
                    <a:pt x="11" y="1741"/>
                    <a:pt x="168" y="2232"/>
                  </a:cubicBezTo>
                  <a:cubicBezTo>
                    <a:pt x="305" y="2664"/>
                    <a:pt x="845" y="2812"/>
                    <a:pt x="1248" y="2890"/>
                  </a:cubicBezTo>
                  <a:cubicBezTo>
                    <a:pt x="934" y="2969"/>
                    <a:pt x="619" y="3086"/>
                    <a:pt x="384" y="3293"/>
                  </a:cubicBezTo>
                  <a:cubicBezTo>
                    <a:pt x="1" y="3646"/>
                    <a:pt x="207" y="4117"/>
                    <a:pt x="570" y="4402"/>
                  </a:cubicBezTo>
                  <a:cubicBezTo>
                    <a:pt x="748" y="4546"/>
                    <a:pt x="951" y="4604"/>
                    <a:pt x="1159" y="4604"/>
                  </a:cubicBezTo>
                  <a:cubicBezTo>
                    <a:pt x="1435" y="4604"/>
                    <a:pt x="1719" y="4503"/>
                    <a:pt x="1965" y="4363"/>
                  </a:cubicBezTo>
                  <a:lnTo>
                    <a:pt x="1965" y="4363"/>
                  </a:lnTo>
                  <a:cubicBezTo>
                    <a:pt x="1778" y="4716"/>
                    <a:pt x="1601" y="5148"/>
                    <a:pt x="1699" y="5541"/>
                  </a:cubicBezTo>
                  <a:cubicBezTo>
                    <a:pt x="1798" y="5919"/>
                    <a:pt x="2192" y="6125"/>
                    <a:pt x="2571" y="6125"/>
                  </a:cubicBezTo>
                  <a:cubicBezTo>
                    <a:pt x="2645" y="6125"/>
                    <a:pt x="2719" y="6117"/>
                    <a:pt x="2789" y="6101"/>
                  </a:cubicBezTo>
                  <a:cubicBezTo>
                    <a:pt x="3182" y="6012"/>
                    <a:pt x="3418" y="5688"/>
                    <a:pt x="3565" y="5335"/>
                  </a:cubicBezTo>
                  <a:cubicBezTo>
                    <a:pt x="3683" y="5502"/>
                    <a:pt x="3860" y="5620"/>
                    <a:pt x="4105" y="5669"/>
                  </a:cubicBezTo>
                  <a:cubicBezTo>
                    <a:pt x="4185" y="5683"/>
                    <a:pt x="4275" y="5691"/>
                    <a:pt x="4369" y="5691"/>
                  </a:cubicBezTo>
                  <a:cubicBezTo>
                    <a:pt x="4731" y="5691"/>
                    <a:pt x="5159" y="5575"/>
                    <a:pt x="5323" y="5256"/>
                  </a:cubicBezTo>
                  <a:cubicBezTo>
                    <a:pt x="5440" y="5021"/>
                    <a:pt x="5362" y="4746"/>
                    <a:pt x="5234" y="4510"/>
                  </a:cubicBezTo>
                  <a:lnTo>
                    <a:pt x="5234" y="4510"/>
                  </a:lnTo>
                  <a:cubicBezTo>
                    <a:pt x="5421" y="4586"/>
                    <a:pt x="5607" y="4634"/>
                    <a:pt x="5789" y="4634"/>
                  </a:cubicBezTo>
                  <a:cubicBezTo>
                    <a:pt x="5914" y="4634"/>
                    <a:pt x="6037" y="4611"/>
                    <a:pt x="6157" y="4559"/>
                  </a:cubicBezTo>
                  <a:cubicBezTo>
                    <a:pt x="6570" y="4392"/>
                    <a:pt x="6805" y="3803"/>
                    <a:pt x="6579" y="3401"/>
                  </a:cubicBezTo>
                  <a:cubicBezTo>
                    <a:pt x="6403" y="3086"/>
                    <a:pt x="6020" y="2969"/>
                    <a:pt x="5666" y="2920"/>
                  </a:cubicBezTo>
                  <a:cubicBezTo>
                    <a:pt x="5951" y="2802"/>
                    <a:pt x="6197" y="2654"/>
                    <a:pt x="6373" y="2438"/>
                  </a:cubicBezTo>
                  <a:cubicBezTo>
                    <a:pt x="6688" y="2036"/>
                    <a:pt x="6393" y="1525"/>
                    <a:pt x="6030" y="1270"/>
                  </a:cubicBezTo>
                  <a:cubicBezTo>
                    <a:pt x="5867" y="1156"/>
                    <a:pt x="5691" y="1107"/>
                    <a:pt x="5513" y="1107"/>
                  </a:cubicBezTo>
                  <a:cubicBezTo>
                    <a:pt x="5188" y="1107"/>
                    <a:pt x="4860" y="1270"/>
                    <a:pt x="4606" y="1486"/>
                  </a:cubicBezTo>
                  <a:cubicBezTo>
                    <a:pt x="4508" y="1565"/>
                    <a:pt x="4419" y="1653"/>
                    <a:pt x="4331" y="1751"/>
                  </a:cubicBezTo>
                  <a:cubicBezTo>
                    <a:pt x="4380" y="1221"/>
                    <a:pt x="4331" y="651"/>
                    <a:pt x="4017" y="288"/>
                  </a:cubicBezTo>
                  <a:cubicBezTo>
                    <a:pt x="3832" y="84"/>
                    <a:pt x="3570" y="1"/>
                    <a:pt x="3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5" name="Google Shape;4205;p21"/>
            <p:cNvSpPr/>
            <p:nvPr/>
          </p:nvSpPr>
          <p:spPr>
            <a:xfrm>
              <a:off x="4279509" y="710085"/>
              <a:ext cx="211950" cy="191023"/>
            </a:xfrm>
            <a:custGeom>
              <a:avLst/>
              <a:gdLst/>
              <a:ahLst/>
              <a:cxnLst/>
              <a:rect l="l" t="t" r="r" b="b"/>
              <a:pathLst>
                <a:path w="6796" h="6125" extrusionOk="0">
                  <a:moveTo>
                    <a:pt x="4159" y="282"/>
                  </a:moveTo>
                  <a:cubicBezTo>
                    <a:pt x="4251" y="282"/>
                    <a:pt x="4354" y="317"/>
                    <a:pt x="4469" y="398"/>
                  </a:cubicBezTo>
                  <a:cubicBezTo>
                    <a:pt x="5146" y="889"/>
                    <a:pt x="4213" y="2195"/>
                    <a:pt x="3860" y="2637"/>
                  </a:cubicBezTo>
                  <a:cubicBezTo>
                    <a:pt x="3766" y="2766"/>
                    <a:pt x="3875" y="2828"/>
                    <a:pt x="4002" y="2828"/>
                  </a:cubicBezTo>
                  <a:cubicBezTo>
                    <a:pt x="4087" y="2828"/>
                    <a:pt x="4180" y="2800"/>
                    <a:pt x="4223" y="2745"/>
                  </a:cubicBezTo>
                  <a:cubicBezTo>
                    <a:pt x="4439" y="2460"/>
                    <a:pt x="4714" y="2195"/>
                    <a:pt x="5018" y="1998"/>
                  </a:cubicBezTo>
                  <a:cubicBezTo>
                    <a:pt x="5168" y="1894"/>
                    <a:pt x="5351" y="1801"/>
                    <a:pt x="5533" y="1801"/>
                  </a:cubicBezTo>
                  <a:cubicBezTo>
                    <a:pt x="5591" y="1801"/>
                    <a:pt x="5649" y="1810"/>
                    <a:pt x="5706" y="1832"/>
                  </a:cubicBezTo>
                  <a:cubicBezTo>
                    <a:pt x="5922" y="1920"/>
                    <a:pt x="6216" y="2234"/>
                    <a:pt x="6197" y="2480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18"/>
                    <a:pt x="4508" y="3157"/>
                    <a:pt x="4194" y="3177"/>
                  </a:cubicBezTo>
                  <a:cubicBezTo>
                    <a:pt x="3962" y="3186"/>
                    <a:pt x="3854" y="3462"/>
                    <a:pt x="4130" y="3462"/>
                  </a:cubicBezTo>
                  <a:cubicBezTo>
                    <a:pt x="4135" y="3462"/>
                    <a:pt x="4140" y="3462"/>
                    <a:pt x="4145" y="3462"/>
                  </a:cubicBezTo>
                  <a:cubicBezTo>
                    <a:pt x="4314" y="3447"/>
                    <a:pt x="4511" y="3434"/>
                    <a:pt x="4717" y="3434"/>
                  </a:cubicBezTo>
                  <a:cubicBezTo>
                    <a:pt x="5203" y="3434"/>
                    <a:pt x="5735" y="3506"/>
                    <a:pt x="6059" y="3795"/>
                  </a:cubicBezTo>
                  <a:cubicBezTo>
                    <a:pt x="6324" y="4041"/>
                    <a:pt x="6265" y="4659"/>
                    <a:pt x="5883" y="4787"/>
                  </a:cubicBezTo>
                  <a:cubicBezTo>
                    <a:pt x="5835" y="4802"/>
                    <a:pt x="5785" y="4808"/>
                    <a:pt x="5734" y="4808"/>
                  </a:cubicBezTo>
                  <a:cubicBezTo>
                    <a:pt x="5370" y="4808"/>
                    <a:pt x="4923" y="4477"/>
                    <a:pt x="4665" y="4296"/>
                  </a:cubicBezTo>
                  <a:cubicBezTo>
                    <a:pt x="4380" y="4090"/>
                    <a:pt x="4105" y="3854"/>
                    <a:pt x="3860" y="3609"/>
                  </a:cubicBezTo>
                  <a:cubicBezTo>
                    <a:pt x="3830" y="3579"/>
                    <a:pt x="3781" y="3566"/>
                    <a:pt x="3726" y="3566"/>
                  </a:cubicBezTo>
                  <a:cubicBezTo>
                    <a:pt x="3567" y="3566"/>
                    <a:pt x="3362" y="3676"/>
                    <a:pt x="3457" y="3786"/>
                  </a:cubicBezTo>
                  <a:cubicBezTo>
                    <a:pt x="3644" y="3992"/>
                    <a:pt x="3801" y="4218"/>
                    <a:pt x="3938" y="4453"/>
                  </a:cubicBezTo>
                  <a:cubicBezTo>
                    <a:pt x="4115" y="4748"/>
                    <a:pt x="4390" y="5278"/>
                    <a:pt x="4154" y="5612"/>
                  </a:cubicBezTo>
                  <a:cubicBezTo>
                    <a:pt x="4046" y="5768"/>
                    <a:pt x="3869" y="5838"/>
                    <a:pt x="3687" y="5838"/>
                  </a:cubicBezTo>
                  <a:cubicBezTo>
                    <a:pt x="3457" y="5838"/>
                    <a:pt x="3219" y="5725"/>
                    <a:pt x="3104" y="5533"/>
                  </a:cubicBezTo>
                  <a:cubicBezTo>
                    <a:pt x="2898" y="5209"/>
                    <a:pt x="2907" y="4758"/>
                    <a:pt x="2927" y="4394"/>
                  </a:cubicBezTo>
                  <a:cubicBezTo>
                    <a:pt x="2947" y="4119"/>
                    <a:pt x="2976" y="3844"/>
                    <a:pt x="3035" y="3579"/>
                  </a:cubicBezTo>
                  <a:cubicBezTo>
                    <a:pt x="3056" y="3491"/>
                    <a:pt x="2995" y="3459"/>
                    <a:pt x="2912" y="3459"/>
                  </a:cubicBezTo>
                  <a:cubicBezTo>
                    <a:pt x="2801" y="3459"/>
                    <a:pt x="2652" y="3517"/>
                    <a:pt x="2613" y="3579"/>
                  </a:cubicBezTo>
                  <a:cubicBezTo>
                    <a:pt x="2436" y="3903"/>
                    <a:pt x="2200" y="4227"/>
                    <a:pt x="1926" y="4473"/>
                  </a:cubicBezTo>
                  <a:cubicBezTo>
                    <a:pt x="1784" y="4599"/>
                    <a:pt x="1605" y="4724"/>
                    <a:pt x="1413" y="4724"/>
                  </a:cubicBezTo>
                  <a:cubicBezTo>
                    <a:pt x="1365" y="4724"/>
                    <a:pt x="1317" y="4716"/>
                    <a:pt x="1268" y="4699"/>
                  </a:cubicBezTo>
                  <a:cubicBezTo>
                    <a:pt x="1032" y="4620"/>
                    <a:pt x="767" y="4316"/>
                    <a:pt x="737" y="4051"/>
                  </a:cubicBezTo>
                  <a:cubicBezTo>
                    <a:pt x="649" y="3383"/>
                    <a:pt x="2034" y="3265"/>
                    <a:pt x="2475" y="3226"/>
                  </a:cubicBezTo>
                  <a:cubicBezTo>
                    <a:pt x="2693" y="3197"/>
                    <a:pt x="2820" y="2940"/>
                    <a:pt x="2554" y="2940"/>
                  </a:cubicBezTo>
                  <a:cubicBezTo>
                    <a:pt x="2545" y="2940"/>
                    <a:pt x="2535" y="2940"/>
                    <a:pt x="2524" y="2941"/>
                  </a:cubicBezTo>
                  <a:cubicBezTo>
                    <a:pt x="2426" y="2951"/>
                    <a:pt x="2318" y="2961"/>
                    <a:pt x="2200" y="2971"/>
                  </a:cubicBezTo>
                  <a:cubicBezTo>
                    <a:pt x="2087" y="2979"/>
                    <a:pt x="1961" y="2985"/>
                    <a:pt x="1833" y="2985"/>
                  </a:cubicBezTo>
                  <a:cubicBezTo>
                    <a:pt x="1251" y="2985"/>
                    <a:pt x="596" y="2863"/>
                    <a:pt x="580" y="2332"/>
                  </a:cubicBezTo>
                  <a:cubicBezTo>
                    <a:pt x="570" y="2146"/>
                    <a:pt x="649" y="1822"/>
                    <a:pt x="875" y="1782"/>
                  </a:cubicBezTo>
                  <a:cubicBezTo>
                    <a:pt x="895" y="1779"/>
                    <a:pt x="916" y="1777"/>
                    <a:pt x="937" y="1777"/>
                  </a:cubicBezTo>
                  <a:cubicBezTo>
                    <a:pt x="1143" y="1777"/>
                    <a:pt x="1391" y="1940"/>
                    <a:pt x="1543" y="2038"/>
                  </a:cubicBezTo>
                  <a:cubicBezTo>
                    <a:pt x="1857" y="2224"/>
                    <a:pt x="2142" y="2460"/>
                    <a:pt x="2407" y="2715"/>
                  </a:cubicBezTo>
                  <a:cubicBezTo>
                    <a:pt x="2435" y="2744"/>
                    <a:pt x="2481" y="2756"/>
                    <a:pt x="2533" y="2756"/>
                  </a:cubicBezTo>
                  <a:cubicBezTo>
                    <a:pt x="2641" y="2756"/>
                    <a:pt x="2773" y="2703"/>
                    <a:pt x="2819" y="2637"/>
                  </a:cubicBezTo>
                  <a:cubicBezTo>
                    <a:pt x="2839" y="2607"/>
                    <a:pt x="2839" y="2568"/>
                    <a:pt x="2799" y="2529"/>
                  </a:cubicBezTo>
                  <a:cubicBezTo>
                    <a:pt x="2603" y="2332"/>
                    <a:pt x="2416" y="2116"/>
                    <a:pt x="2250" y="1890"/>
                  </a:cubicBezTo>
                  <a:cubicBezTo>
                    <a:pt x="2092" y="1665"/>
                    <a:pt x="1660" y="1076"/>
                    <a:pt x="1955" y="820"/>
                  </a:cubicBezTo>
                  <a:cubicBezTo>
                    <a:pt x="2034" y="747"/>
                    <a:pt x="2166" y="717"/>
                    <a:pt x="2302" y="717"/>
                  </a:cubicBezTo>
                  <a:cubicBezTo>
                    <a:pt x="2439" y="717"/>
                    <a:pt x="2578" y="747"/>
                    <a:pt x="2672" y="791"/>
                  </a:cubicBezTo>
                  <a:cubicBezTo>
                    <a:pt x="2848" y="889"/>
                    <a:pt x="2937" y="1076"/>
                    <a:pt x="2986" y="1262"/>
                  </a:cubicBezTo>
                  <a:cubicBezTo>
                    <a:pt x="3006" y="1380"/>
                    <a:pt x="3025" y="1508"/>
                    <a:pt x="3025" y="1635"/>
                  </a:cubicBezTo>
                  <a:cubicBezTo>
                    <a:pt x="3006" y="1763"/>
                    <a:pt x="2986" y="1900"/>
                    <a:pt x="2976" y="2028"/>
                  </a:cubicBezTo>
                  <a:cubicBezTo>
                    <a:pt x="2972" y="2119"/>
                    <a:pt x="3042" y="2156"/>
                    <a:pt x="3129" y="2156"/>
                  </a:cubicBezTo>
                  <a:cubicBezTo>
                    <a:pt x="3247" y="2156"/>
                    <a:pt x="3395" y="2085"/>
                    <a:pt x="3418" y="1989"/>
                  </a:cubicBezTo>
                  <a:cubicBezTo>
                    <a:pt x="3447" y="1851"/>
                    <a:pt x="3457" y="1704"/>
                    <a:pt x="3457" y="1566"/>
                  </a:cubicBezTo>
                  <a:cubicBezTo>
                    <a:pt x="3538" y="1027"/>
                    <a:pt x="3737" y="282"/>
                    <a:pt x="4159" y="282"/>
                  </a:cubicBezTo>
                  <a:close/>
                  <a:moveTo>
                    <a:pt x="4232" y="1"/>
                  </a:moveTo>
                  <a:cubicBezTo>
                    <a:pt x="4159" y="1"/>
                    <a:pt x="4086" y="9"/>
                    <a:pt x="4017" y="25"/>
                  </a:cubicBezTo>
                  <a:cubicBezTo>
                    <a:pt x="3624" y="113"/>
                    <a:pt x="3389" y="437"/>
                    <a:pt x="3241" y="791"/>
                  </a:cubicBezTo>
                  <a:cubicBezTo>
                    <a:pt x="3123" y="624"/>
                    <a:pt x="2947" y="506"/>
                    <a:pt x="2701" y="457"/>
                  </a:cubicBezTo>
                  <a:cubicBezTo>
                    <a:pt x="2620" y="443"/>
                    <a:pt x="2528" y="435"/>
                    <a:pt x="2432" y="435"/>
                  </a:cubicBezTo>
                  <a:cubicBezTo>
                    <a:pt x="2066" y="435"/>
                    <a:pt x="1639" y="550"/>
                    <a:pt x="1484" y="869"/>
                  </a:cubicBezTo>
                  <a:cubicBezTo>
                    <a:pt x="1366" y="1105"/>
                    <a:pt x="1444" y="1380"/>
                    <a:pt x="1562" y="1616"/>
                  </a:cubicBezTo>
                  <a:cubicBezTo>
                    <a:pt x="1382" y="1540"/>
                    <a:pt x="1198" y="1492"/>
                    <a:pt x="1017" y="1492"/>
                  </a:cubicBezTo>
                  <a:cubicBezTo>
                    <a:pt x="892" y="1492"/>
                    <a:pt x="769" y="1514"/>
                    <a:pt x="649" y="1566"/>
                  </a:cubicBezTo>
                  <a:cubicBezTo>
                    <a:pt x="237" y="1733"/>
                    <a:pt x="1" y="2323"/>
                    <a:pt x="227" y="2725"/>
                  </a:cubicBezTo>
                  <a:cubicBezTo>
                    <a:pt x="404" y="3039"/>
                    <a:pt x="787" y="3157"/>
                    <a:pt x="1140" y="3206"/>
                  </a:cubicBezTo>
                  <a:cubicBezTo>
                    <a:pt x="855" y="3314"/>
                    <a:pt x="600" y="3471"/>
                    <a:pt x="433" y="3687"/>
                  </a:cubicBezTo>
                  <a:cubicBezTo>
                    <a:pt x="119" y="4090"/>
                    <a:pt x="413" y="4601"/>
                    <a:pt x="777" y="4856"/>
                  </a:cubicBezTo>
                  <a:cubicBezTo>
                    <a:pt x="940" y="4970"/>
                    <a:pt x="1116" y="5018"/>
                    <a:pt x="1293" y="5018"/>
                  </a:cubicBezTo>
                  <a:cubicBezTo>
                    <a:pt x="1618" y="5018"/>
                    <a:pt x="1946" y="4856"/>
                    <a:pt x="2200" y="4640"/>
                  </a:cubicBezTo>
                  <a:cubicBezTo>
                    <a:pt x="2299" y="4561"/>
                    <a:pt x="2387" y="447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6" y="5474"/>
                    <a:pt x="2790" y="5838"/>
                  </a:cubicBezTo>
                  <a:cubicBezTo>
                    <a:pt x="2969" y="6042"/>
                    <a:pt x="3232" y="6125"/>
                    <a:pt x="3504" y="6125"/>
                  </a:cubicBezTo>
                  <a:cubicBezTo>
                    <a:pt x="3768" y="6125"/>
                    <a:pt x="4040" y="6047"/>
                    <a:pt x="4253" y="5926"/>
                  </a:cubicBezTo>
                  <a:cubicBezTo>
                    <a:pt x="4724" y="5661"/>
                    <a:pt x="4744" y="5160"/>
                    <a:pt x="4547" y="4699"/>
                  </a:cubicBezTo>
                  <a:cubicBezTo>
                    <a:pt x="4547" y="4689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67" y="4886"/>
                    <a:pt x="5255" y="5083"/>
                    <a:pt x="5649" y="5083"/>
                  </a:cubicBezTo>
                  <a:cubicBezTo>
                    <a:pt x="5737" y="5083"/>
                    <a:pt x="5825" y="5074"/>
                    <a:pt x="5912" y="5052"/>
                  </a:cubicBezTo>
                  <a:cubicBezTo>
                    <a:pt x="6393" y="4944"/>
                    <a:pt x="6796" y="4384"/>
                    <a:pt x="6639" y="3894"/>
                  </a:cubicBezTo>
                  <a:cubicBezTo>
                    <a:pt x="6501" y="3462"/>
                    <a:pt x="5961" y="3314"/>
                    <a:pt x="5549" y="3236"/>
                  </a:cubicBezTo>
                  <a:cubicBezTo>
                    <a:pt x="5873" y="3157"/>
                    <a:pt x="6187" y="3039"/>
                    <a:pt x="6413" y="2833"/>
                  </a:cubicBezTo>
                  <a:cubicBezTo>
                    <a:pt x="6796" y="2480"/>
                    <a:pt x="6599" y="2008"/>
                    <a:pt x="6236" y="1724"/>
                  </a:cubicBezTo>
                  <a:cubicBezTo>
                    <a:pt x="6054" y="1580"/>
                    <a:pt x="5849" y="1522"/>
                    <a:pt x="5640" y="1522"/>
                  </a:cubicBezTo>
                  <a:cubicBezTo>
                    <a:pt x="5364" y="1522"/>
                    <a:pt x="5082" y="1623"/>
                    <a:pt x="4842" y="1763"/>
                  </a:cubicBezTo>
                  <a:cubicBezTo>
                    <a:pt x="5028" y="1400"/>
                    <a:pt x="5195" y="968"/>
                    <a:pt x="5097" y="585"/>
                  </a:cubicBezTo>
                  <a:cubicBezTo>
                    <a:pt x="5007" y="207"/>
                    <a:pt x="4608" y="1"/>
                    <a:pt x="4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6" name="Google Shape;4206;p21"/>
            <p:cNvSpPr/>
            <p:nvPr/>
          </p:nvSpPr>
          <p:spPr>
            <a:xfrm>
              <a:off x="4619422" y="701570"/>
              <a:ext cx="211950" cy="191023"/>
            </a:xfrm>
            <a:custGeom>
              <a:avLst/>
              <a:gdLst/>
              <a:ahLst/>
              <a:cxnLst/>
              <a:rect l="l" t="t" r="r" b="b"/>
              <a:pathLst>
                <a:path w="6796" h="6125" extrusionOk="0">
                  <a:moveTo>
                    <a:pt x="3113" y="287"/>
                  </a:moveTo>
                  <a:cubicBezTo>
                    <a:pt x="3342" y="287"/>
                    <a:pt x="3578" y="397"/>
                    <a:pt x="3693" y="583"/>
                  </a:cubicBezTo>
                  <a:cubicBezTo>
                    <a:pt x="3899" y="916"/>
                    <a:pt x="3899" y="1358"/>
                    <a:pt x="3870" y="1731"/>
                  </a:cubicBezTo>
                  <a:cubicBezTo>
                    <a:pt x="3860" y="2006"/>
                    <a:pt x="3821" y="2281"/>
                    <a:pt x="3762" y="2546"/>
                  </a:cubicBezTo>
                  <a:cubicBezTo>
                    <a:pt x="3741" y="2634"/>
                    <a:pt x="3804" y="2667"/>
                    <a:pt x="3888" y="2667"/>
                  </a:cubicBezTo>
                  <a:cubicBezTo>
                    <a:pt x="4000" y="2667"/>
                    <a:pt x="4150" y="2608"/>
                    <a:pt x="4184" y="2546"/>
                  </a:cubicBezTo>
                  <a:cubicBezTo>
                    <a:pt x="4361" y="2222"/>
                    <a:pt x="4596" y="1898"/>
                    <a:pt x="4871" y="1653"/>
                  </a:cubicBezTo>
                  <a:cubicBezTo>
                    <a:pt x="5022" y="1526"/>
                    <a:pt x="5198" y="1393"/>
                    <a:pt x="5390" y="1393"/>
                  </a:cubicBezTo>
                  <a:cubicBezTo>
                    <a:pt x="5435" y="1393"/>
                    <a:pt x="5482" y="1400"/>
                    <a:pt x="5529" y="1417"/>
                  </a:cubicBezTo>
                  <a:cubicBezTo>
                    <a:pt x="5765" y="1506"/>
                    <a:pt x="6030" y="1810"/>
                    <a:pt x="6059" y="2065"/>
                  </a:cubicBezTo>
                  <a:cubicBezTo>
                    <a:pt x="6148" y="2733"/>
                    <a:pt x="4763" y="2861"/>
                    <a:pt x="4321" y="2900"/>
                  </a:cubicBezTo>
                  <a:cubicBezTo>
                    <a:pt x="4103" y="2928"/>
                    <a:pt x="3977" y="3186"/>
                    <a:pt x="4242" y="3186"/>
                  </a:cubicBezTo>
                  <a:cubicBezTo>
                    <a:pt x="4252" y="3186"/>
                    <a:pt x="4262" y="3185"/>
                    <a:pt x="4272" y="3185"/>
                  </a:cubicBezTo>
                  <a:cubicBezTo>
                    <a:pt x="4370" y="3175"/>
                    <a:pt x="4478" y="3165"/>
                    <a:pt x="4596" y="3145"/>
                  </a:cubicBezTo>
                  <a:cubicBezTo>
                    <a:pt x="4703" y="3139"/>
                    <a:pt x="4819" y="3134"/>
                    <a:pt x="4938" y="3134"/>
                  </a:cubicBezTo>
                  <a:cubicBezTo>
                    <a:pt x="5526" y="3134"/>
                    <a:pt x="6200" y="3247"/>
                    <a:pt x="6216" y="3793"/>
                  </a:cubicBezTo>
                  <a:cubicBezTo>
                    <a:pt x="6226" y="3980"/>
                    <a:pt x="6148" y="4304"/>
                    <a:pt x="5922" y="4343"/>
                  </a:cubicBezTo>
                  <a:cubicBezTo>
                    <a:pt x="5902" y="4347"/>
                    <a:pt x="5881" y="4349"/>
                    <a:pt x="5860" y="4349"/>
                  </a:cubicBezTo>
                  <a:cubicBezTo>
                    <a:pt x="5654" y="4349"/>
                    <a:pt x="5406" y="4186"/>
                    <a:pt x="5254" y="4088"/>
                  </a:cubicBezTo>
                  <a:cubicBezTo>
                    <a:pt x="4940" y="3901"/>
                    <a:pt x="4655" y="3666"/>
                    <a:pt x="4390" y="3410"/>
                  </a:cubicBezTo>
                  <a:cubicBezTo>
                    <a:pt x="4361" y="3379"/>
                    <a:pt x="4315" y="3365"/>
                    <a:pt x="4263" y="3365"/>
                  </a:cubicBezTo>
                  <a:cubicBezTo>
                    <a:pt x="4156" y="3365"/>
                    <a:pt x="4024" y="3423"/>
                    <a:pt x="3978" y="3489"/>
                  </a:cubicBezTo>
                  <a:cubicBezTo>
                    <a:pt x="3958" y="3518"/>
                    <a:pt x="3958" y="3558"/>
                    <a:pt x="3997" y="3587"/>
                  </a:cubicBezTo>
                  <a:cubicBezTo>
                    <a:pt x="4194" y="3793"/>
                    <a:pt x="4380" y="4009"/>
                    <a:pt x="4547" y="4235"/>
                  </a:cubicBezTo>
                  <a:cubicBezTo>
                    <a:pt x="4704" y="4451"/>
                    <a:pt x="5136" y="5050"/>
                    <a:pt x="4842" y="5306"/>
                  </a:cubicBezTo>
                  <a:cubicBezTo>
                    <a:pt x="4765" y="5378"/>
                    <a:pt x="4636" y="5407"/>
                    <a:pt x="4503" y="5407"/>
                  </a:cubicBezTo>
                  <a:cubicBezTo>
                    <a:pt x="4364" y="5407"/>
                    <a:pt x="4220" y="5375"/>
                    <a:pt x="4125" y="5325"/>
                  </a:cubicBezTo>
                  <a:cubicBezTo>
                    <a:pt x="3948" y="5237"/>
                    <a:pt x="3860" y="5050"/>
                    <a:pt x="3821" y="4864"/>
                  </a:cubicBezTo>
                  <a:cubicBezTo>
                    <a:pt x="3791" y="4746"/>
                    <a:pt x="3771" y="4618"/>
                    <a:pt x="3771" y="4491"/>
                  </a:cubicBezTo>
                  <a:cubicBezTo>
                    <a:pt x="3791" y="4363"/>
                    <a:pt x="3811" y="4225"/>
                    <a:pt x="3821" y="4098"/>
                  </a:cubicBezTo>
                  <a:cubicBezTo>
                    <a:pt x="3825" y="4007"/>
                    <a:pt x="3754" y="3970"/>
                    <a:pt x="3669" y="3970"/>
                  </a:cubicBezTo>
                  <a:cubicBezTo>
                    <a:pt x="3551" y="3970"/>
                    <a:pt x="3406" y="4040"/>
                    <a:pt x="3389" y="4137"/>
                  </a:cubicBezTo>
                  <a:cubicBezTo>
                    <a:pt x="3359" y="4275"/>
                    <a:pt x="3339" y="4422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9"/>
                    <a:pt x="2328" y="5728"/>
                  </a:cubicBezTo>
                  <a:cubicBezTo>
                    <a:pt x="1651" y="5237"/>
                    <a:pt x="2583" y="3931"/>
                    <a:pt x="2937" y="3489"/>
                  </a:cubicBezTo>
                  <a:cubicBezTo>
                    <a:pt x="3031" y="3360"/>
                    <a:pt x="2921" y="3297"/>
                    <a:pt x="2795" y="3297"/>
                  </a:cubicBezTo>
                  <a:cubicBezTo>
                    <a:pt x="2710" y="3297"/>
                    <a:pt x="2617" y="3326"/>
                    <a:pt x="2574" y="3381"/>
                  </a:cubicBezTo>
                  <a:cubicBezTo>
                    <a:pt x="2358" y="3666"/>
                    <a:pt x="2083" y="3931"/>
                    <a:pt x="1778" y="4127"/>
                  </a:cubicBezTo>
                  <a:cubicBezTo>
                    <a:pt x="1631" y="4223"/>
                    <a:pt x="1455" y="4319"/>
                    <a:pt x="1273" y="4319"/>
                  </a:cubicBezTo>
                  <a:cubicBezTo>
                    <a:pt x="1213" y="4319"/>
                    <a:pt x="1152" y="4309"/>
                    <a:pt x="1091" y="4284"/>
                  </a:cubicBezTo>
                  <a:cubicBezTo>
                    <a:pt x="875" y="4206"/>
                    <a:pt x="580" y="3892"/>
                    <a:pt x="600" y="3646"/>
                  </a:cubicBezTo>
                  <a:cubicBezTo>
                    <a:pt x="610" y="3244"/>
                    <a:pt x="1366" y="3126"/>
                    <a:pt x="1651" y="3077"/>
                  </a:cubicBezTo>
                  <a:cubicBezTo>
                    <a:pt x="1965" y="3008"/>
                    <a:pt x="2289" y="2969"/>
                    <a:pt x="2603" y="2949"/>
                  </a:cubicBezTo>
                  <a:cubicBezTo>
                    <a:pt x="2835" y="2939"/>
                    <a:pt x="2943" y="2664"/>
                    <a:pt x="2667" y="2664"/>
                  </a:cubicBezTo>
                  <a:cubicBezTo>
                    <a:pt x="2662" y="2664"/>
                    <a:pt x="2657" y="2664"/>
                    <a:pt x="2652" y="2664"/>
                  </a:cubicBezTo>
                  <a:cubicBezTo>
                    <a:pt x="2483" y="2679"/>
                    <a:pt x="2285" y="2692"/>
                    <a:pt x="2079" y="2692"/>
                  </a:cubicBezTo>
                  <a:cubicBezTo>
                    <a:pt x="1594" y="2692"/>
                    <a:pt x="1062" y="2620"/>
                    <a:pt x="737" y="2330"/>
                  </a:cubicBezTo>
                  <a:cubicBezTo>
                    <a:pt x="472" y="2085"/>
                    <a:pt x="531" y="1457"/>
                    <a:pt x="914" y="1339"/>
                  </a:cubicBezTo>
                  <a:cubicBezTo>
                    <a:pt x="962" y="1324"/>
                    <a:pt x="1011" y="1318"/>
                    <a:pt x="1063" y="1318"/>
                  </a:cubicBezTo>
                  <a:cubicBezTo>
                    <a:pt x="1427" y="1318"/>
                    <a:pt x="1874" y="1649"/>
                    <a:pt x="2132" y="1830"/>
                  </a:cubicBezTo>
                  <a:cubicBezTo>
                    <a:pt x="2416" y="2036"/>
                    <a:pt x="2691" y="2262"/>
                    <a:pt x="2937" y="2517"/>
                  </a:cubicBezTo>
                  <a:cubicBezTo>
                    <a:pt x="2967" y="2547"/>
                    <a:pt x="3015" y="2560"/>
                    <a:pt x="3069" y="2560"/>
                  </a:cubicBezTo>
                  <a:cubicBezTo>
                    <a:pt x="3229" y="2560"/>
                    <a:pt x="3435" y="2448"/>
                    <a:pt x="3339" y="2330"/>
                  </a:cubicBezTo>
                  <a:cubicBezTo>
                    <a:pt x="3163" y="2134"/>
                    <a:pt x="2996" y="1898"/>
                    <a:pt x="2858" y="1673"/>
                  </a:cubicBezTo>
                  <a:cubicBezTo>
                    <a:pt x="2691" y="1378"/>
                    <a:pt x="2407" y="848"/>
                    <a:pt x="2642" y="514"/>
                  </a:cubicBezTo>
                  <a:cubicBezTo>
                    <a:pt x="2751" y="357"/>
                    <a:pt x="2930" y="287"/>
                    <a:pt x="3113" y="287"/>
                  </a:cubicBezTo>
                  <a:close/>
                  <a:moveTo>
                    <a:pt x="3293" y="1"/>
                  </a:moveTo>
                  <a:cubicBezTo>
                    <a:pt x="3029" y="1"/>
                    <a:pt x="2757" y="79"/>
                    <a:pt x="2544" y="200"/>
                  </a:cubicBezTo>
                  <a:cubicBezTo>
                    <a:pt x="2073" y="465"/>
                    <a:pt x="2063" y="966"/>
                    <a:pt x="2250" y="1427"/>
                  </a:cubicBezTo>
                  <a:cubicBezTo>
                    <a:pt x="2250" y="1437"/>
                    <a:pt x="2259" y="1447"/>
                    <a:pt x="2259" y="1457"/>
                  </a:cubicBezTo>
                  <a:cubicBezTo>
                    <a:pt x="1930" y="1240"/>
                    <a:pt x="1541" y="1042"/>
                    <a:pt x="1148" y="1042"/>
                  </a:cubicBezTo>
                  <a:cubicBezTo>
                    <a:pt x="1060" y="1042"/>
                    <a:pt x="972" y="1052"/>
                    <a:pt x="885" y="1074"/>
                  </a:cubicBezTo>
                  <a:cubicBezTo>
                    <a:pt x="404" y="1182"/>
                    <a:pt x="1" y="1741"/>
                    <a:pt x="158" y="2232"/>
                  </a:cubicBezTo>
                  <a:cubicBezTo>
                    <a:pt x="305" y="2664"/>
                    <a:pt x="836" y="2812"/>
                    <a:pt x="1248" y="2890"/>
                  </a:cubicBezTo>
                  <a:cubicBezTo>
                    <a:pt x="924" y="2969"/>
                    <a:pt x="610" y="3086"/>
                    <a:pt x="384" y="3293"/>
                  </a:cubicBezTo>
                  <a:cubicBezTo>
                    <a:pt x="1" y="3646"/>
                    <a:pt x="197" y="4117"/>
                    <a:pt x="561" y="4402"/>
                  </a:cubicBezTo>
                  <a:cubicBezTo>
                    <a:pt x="743" y="4546"/>
                    <a:pt x="948" y="4604"/>
                    <a:pt x="1157" y="4604"/>
                  </a:cubicBezTo>
                  <a:cubicBezTo>
                    <a:pt x="1433" y="4604"/>
                    <a:pt x="1715" y="4503"/>
                    <a:pt x="1955" y="4363"/>
                  </a:cubicBezTo>
                  <a:lnTo>
                    <a:pt x="1955" y="4363"/>
                  </a:lnTo>
                  <a:cubicBezTo>
                    <a:pt x="1768" y="4716"/>
                    <a:pt x="1601" y="5148"/>
                    <a:pt x="1700" y="5541"/>
                  </a:cubicBezTo>
                  <a:cubicBezTo>
                    <a:pt x="1790" y="5919"/>
                    <a:pt x="2189" y="6125"/>
                    <a:pt x="2564" y="6125"/>
                  </a:cubicBezTo>
                  <a:cubicBezTo>
                    <a:pt x="2638" y="6125"/>
                    <a:pt x="2711" y="6117"/>
                    <a:pt x="2780" y="6101"/>
                  </a:cubicBezTo>
                  <a:cubicBezTo>
                    <a:pt x="3172" y="6012"/>
                    <a:pt x="3408" y="5688"/>
                    <a:pt x="3555" y="5335"/>
                  </a:cubicBezTo>
                  <a:cubicBezTo>
                    <a:pt x="3683" y="5502"/>
                    <a:pt x="3850" y="5620"/>
                    <a:pt x="4095" y="5669"/>
                  </a:cubicBezTo>
                  <a:cubicBezTo>
                    <a:pt x="4177" y="5683"/>
                    <a:pt x="4269" y="5691"/>
                    <a:pt x="4364" y="5691"/>
                  </a:cubicBezTo>
                  <a:cubicBezTo>
                    <a:pt x="4730" y="5691"/>
                    <a:pt x="5157" y="5575"/>
                    <a:pt x="5313" y="5256"/>
                  </a:cubicBezTo>
                  <a:cubicBezTo>
                    <a:pt x="5431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5" y="4586"/>
                    <a:pt x="5599" y="4634"/>
                    <a:pt x="5780" y="4634"/>
                  </a:cubicBezTo>
                  <a:cubicBezTo>
                    <a:pt x="5905" y="4634"/>
                    <a:pt x="6028" y="4611"/>
                    <a:pt x="6148" y="4559"/>
                  </a:cubicBezTo>
                  <a:cubicBezTo>
                    <a:pt x="6560" y="4392"/>
                    <a:pt x="6796" y="3803"/>
                    <a:pt x="6570" y="3401"/>
                  </a:cubicBezTo>
                  <a:cubicBezTo>
                    <a:pt x="6393" y="3086"/>
                    <a:pt x="6010" y="2969"/>
                    <a:pt x="5657" y="2920"/>
                  </a:cubicBezTo>
                  <a:cubicBezTo>
                    <a:pt x="5941" y="2802"/>
                    <a:pt x="6197" y="2654"/>
                    <a:pt x="6364" y="2438"/>
                  </a:cubicBezTo>
                  <a:cubicBezTo>
                    <a:pt x="6678" y="2036"/>
                    <a:pt x="6383" y="1525"/>
                    <a:pt x="6020" y="1270"/>
                  </a:cubicBezTo>
                  <a:cubicBezTo>
                    <a:pt x="5857" y="1156"/>
                    <a:pt x="5681" y="1107"/>
                    <a:pt x="5504" y="1107"/>
                  </a:cubicBezTo>
                  <a:cubicBezTo>
                    <a:pt x="5179" y="1107"/>
                    <a:pt x="4850" y="1270"/>
                    <a:pt x="4596" y="1486"/>
                  </a:cubicBezTo>
                  <a:cubicBezTo>
                    <a:pt x="4498" y="1565"/>
                    <a:pt x="4410" y="1653"/>
                    <a:pt x="4321" y="1751"/>
                  </a:cubicBezTo>
                  <a:cubicBezTo>
                    <a:pt x="4370" y="1221"/>
                    <a:pt x="4331" y="651"/>
                    <a:pt x="4007" y="288"/>
                  </a:cubicBezTo>
                  <a:cubicBezTo>
                    <a:pt x="3828" y="84"/>
                    <a:pt x="3565" y="1"/>
                    <a:pt x="3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7" name="Google Shape;4207;p21"/>
            <p:cNvSpPr/>
            <p:nvPr/>
          </p:nvSpPr>
          <p:spPr>
            <a:xfrm>
              <a:off x="4958742" y="710085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4162" y="282"/>
                  </a:moveTo>
                  <a:cubicBezTo>
                    <a:pt x="4254" y="282"/>
                    <a:pt x="4355" y="317"/>
                    <a:pt x="4468" y="398"/>
                  </a:cubicBezTo>
                  <a:cubicBezTo>
                    <a:pt x="5155" y="889"/>
                    <a:pt x="4213" y="2195"/>
                    <a:pt x="3869" y="2637"/>
                  </a:cubicBezTo>
                  <a:cubicBezTo>
                    <a:pt x="3769" y="2766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5"/>
                  </a:cubicBezTo>
                  <a:cubicBezTo>
                    <a:pt x="4448" y="2460"/>
                    <a:pt x="4713" y="2195"/>
                    <a:pt x="5018" y="1998"/>
                  </a:cubicBezTo>
                  <a:cubicBezTo>
                    <a:pt x="5174" y="1894"/>
                    <a:pt x="5354" y="1801"/>
                    <a:pt x="5538" y="1801"/>
                  </a:cubicBezTo>
                  <a:cubicBezTo>
                    <a:pt x="5597" y="1801"/>
                    <a:pt x="5656" y="1810"/>
                    <a:pt x="5715" y="1832"/>
                  </a:cubicBezTo>
                  <a:cubicBezTo>
                    <a:pt x="5931" y="1920"/>
                    <a:pt x="6216" y="2234"/>
                    <a:pt x="6206" y="2480"/>
                  </a:cubicBezTo>
                  <a:cubicBezTo>
                    <a:pt x="6186" y="2882"/>
                    <a:pt x="5430" y="2990"/>
                    <a:pt x="5145" y="3049"/>
                  </a:cubicBezTo>
                  <a:cubicBezTo>
                    <a:pt x="4831" y="3118"/>
                    <a:pt x="4507" y="3157"/>
                    <a:pt x="4193" y="3177"/>
                  </a:cubicBezTo>
                  <a:cubicBezTo>
                    <a:pt x="3971" y="3186"/>
                    <a:pt x="3853" y="3462"/>
                    <a:pt x="4129" y="3462"/>
                  </a:cubicBezTo>
                  <a:cubicBezTo>
                    <a:pt x="4134" y="3462"/>
                    <a:pt x="4139" y="3462"/>
                    <a:pt x="4144" y="3462"/>
                  </a:cubicBezTo>
                  <a:cubicBezTo>
                    <a:pt x="4316" y="3447"/>
                    <a:pt x="4516" y="3434"/>
                    <a:pt x="4723" y="3434"/>
                  </a:cubicBezTo>
                  <a:cubicBezTo>
                    <a:pt x="5211" y="3434"/>
                    <a:pt x="5741" y="3506"/>
                    <a:pt x="6059" y="3795"/>
                  </a:cubicBezTo>
                  <a:cubicBezTo>
                    <a:pt x="6334" y="4041"/>
                    <a:pt x="6265" y="4659"/>
                    <a:pt x="5892" y="4787"/>
                  </a:cubicBezTo>
                  <a:cubicBezTo>
                    <a:pt x="5843" y="4802"/>
                    <a:pt x="5792" y="4808"/>
                    <a:pt x="5740" y="4808"/>
                  </a:cubicBezTo>
                  <a:cubicBezTo>
                    <a:pt x="5369" y="4808"/>
                    <a:pt x="4924" y="4477"/>
                    <a:pt x="4674" y="4296"/>
                  </a:cubicBezTo>
                  <a:cubicBezTo>
                    <a:pt x="4380" y="4090"/>
                    <a:pt x="4114" y="3854"/>
                    <a:pt x="3859" y="3609"/>
                  </a:cubicBezTo>
                  <a:cubicBezTo>
                    <a:pt x="3829" y="3579"/>
                    <a:pt x="3780" y="3566"/>
                    <a:pt x="3726" y="3566"/>
                  </a:cubicBezTo>
                  <a:cubicBezTo>
                    <a:pt x="3567" y="3566"/>
                    <a:pt x="3364" y="3676"/>
                    <a:pt x="3466" y="3786"/>
                  </a:cubicBezTo>
                  <a:cubicBezTo>
                    <a:pt x="3643" y="3992"/>
                    <a:pt x="3800" y="4218"/>
                    <a:pt x="3938" y="4453"/>
                  </a:cubicBezTo>
                  <a:cubicBezTo>
                    <a:pt x="4114" y="4748"/>
                    <a:pt x="4389" y="5278"/>
                    <a:pt x="4154" y="5612"/>
                  </a:cubicBezTo>
                  <a:cubicBezTo>
                    <a:pt x="4045" y="5768"/>
                    <a:pt x="3868" y="5838"/>
                    <a:pt x="3687" y="5838"/>
                  </a:cubicBezTo>
                  <a:cubicBezTo>
                    <a:pt x="3456" y="5838"/>
                    <a:pt x="3218" y="5725"/>
                    <a:pt x="3103" y="5533"/>
                  </a:cubicBezTo>
                  <a:cubicBezTo>
                    <a:pt x="2907" y="5209"/>
                    <a:pt x="2907" y="4758"/>
                    <a:pt x="2926" y="4394"/>
                  </a:cubicBezTo>
                  <a:cubicBezTo>
                    <a:pt x="2946" y="4119"/>
                    <a:pt x="2975" y="3844"/>
                    <a:pt x="3044" y="3579"/>
                  </a:cubicBezTo>
                  <a:cubicBezTo>
                    <a:pt x="3065" y="3491"/>
                    <a:pt x="3002" y="3459"/>
                    <a:pt x="2918" y="3459"/>
                  </a:cubicBezTo>
                  <a:cubicBezTo>
                    <a:pt x="2806" y="3459"/>
                    <a:pt x="2656" y="3517"/>
                    <a:pt x="2622" y="3579"/>
                  </a:cubicBezTo>
                  <a:cubicBezTo>
                    <a:pt x="2435" y="3903"/>
                    <a:pt x="2210" y="4227"/>
                    <a:pt x="1925" y="4473"/>
                  </a:cubicBezTo>
                  <a:cubicBezTo>
                    <a:pt x="1783" y="4599"/>
                    <a:pt x="1611" y="4724"/>
                    <a:pt x="1416" y="4724"/>
                  </a:cubicBezTo>
                  <a:cubicBezTo>
                    <a:pt x="1368" y="4724"/>
                    <a:pt x="1318" y="4716"/>
                    <a:pt x="1267" y="4699"/>
                  </a:cubicBezTo>
                  <a:cubicBezTo>
                    <a:pt x="1031" y="4620"/>
                    <a:pt x="766" y="4316"/>
                    <a:pt x="737" y="4051"/>
                  </a:cubicBezTo>
                  <a:cubicBezTo>
                    <a:pt x="648" y="3383"/>
                    <a:pt x="2033" y="3265"/>
                    <a:pt x="2485" y="3226"/>
                  </a:cubicBezTo>
                  <a:cubicBezTo>
                    <a:pt x="2703" y="3197"/>
                    <a:pt x="2820" y="2940"/>
                    <a:pt x="2554" y="2940"/>
                  </a:cubicBezTo>
                  <a:cubicBezTo>
                    <a:pt x="2544" y="2940"/>
                    <a:pt x="2534" y="2940"/>
                    <a:pt x="2524" y="2941"/>
                  </a:cubicBezTo>
                  <a:cubicBezTo>
                    <a:pt x="2426" y="2951"/>
                    <a:pt x="2318" y="2961"/>
                    <a:pt x="2200" y="2971"/>
                  </a:cubicBezTo>
                  <a:cubicBezTo>
                    <a:pt x="2088" y="2979"/>
                    <a:pt x="1964" y="2985"/>
                    <a:pt x="1836" y="2985"/>
                  </a:cubicBezTo>
                  <a:cubicBezTo>
                    <a:pt x="1257" y="2985"/>
                    <a:pt x="596" y="2863"/>
                    <a:pt x="580" y="2332"/>
                  </a:cubicBezTo>
                  <a:cubicBezTo>
                    <a:pt x="570" y="2146"/>
                    <a:pt x="658" y="182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52" y="203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4"/>
                    <a:pt x="2485" y="2756"/>
                    <a:pt x="2537" y="2756"/>
                  </a:cubicBezTo>
                  <a:cubicBezTo>
                    <a:pt x="2645" y="2756"/>
                    <a:pt x="2772" y="2703"/>
                    <a:pt x="2818" y="2637"/>
                  </a:cubicBezTo>
                  <a:cubicBezTo>
                    <a:pt x="2838" y="2607"/>
                    <a:pt x="2838" y="2568"/>
                    <a:pt x="2809" y="2529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65"/>
                    <a:pt x="1660" y="1076"/>
                    <a:pt x="1954" y="820"/>
                  </a:cubicBezTo>
                  <a:cubicBezTo>
                    <a:pt x="2038" y="747"/>
                    <a:pt x="2173" y="717"/>
                    <a:pt x="2309" y="717"/>
                  </a:cubicBezTo>
                  <a:cubicBezTo>
                    <a:pt x="2445" y="717"/>
                    <a:pt x="2583" y="747"/>
                    <a:pt x="2671" y="791"/>
                  </a:cubicBezTo>
                  <a:cubicBezTo>
                    <a:pt x="2848" y="889"/>
                    <a:pt x="2936" y="1076"/>
                    <a:pt x="2985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5" y="1900"/>
                    <a:pt x="2975" y="2028"/>
                  </a:cubicBezTo>
                  <a:cubicBezTo>
                    <a:pt x="2975" y="2119"/>
                    <a:pt x="3047" y="2156"/>
                    <a:pt x="3132" y="2156"/>
                  </a:cubicBezTo>
                  <a:cubicBezTo>
                    <a:pt x="3250" y="2156"/>
                    <a:pt x="3395" y="2085"/>
                    <a:pt x="3417" y="1989"/>
                  </a:cubicBezTo>
                  <a:cubicBezTo>
                    <a:pt x="3447" y="1851"/>
                    <a:pt x="3457" y="1704"/>
                    <a:pt x="3457" y="1566"/>
                  </a:cubicBezTo>
                  <a:cubicBezTo>
                    <a:pt x="3537" y="1027"/>
                    <a:pt x="3743" y="282"/>
                    <a:pt x="4162" y="282"/>
                  </a:cubicBezTo>
                  <a:close/>
                  <a:moveTo>
                    <a:pt x="4235" y="1"/>
                  </a:moveTo>
                  <a:cubicBezTo>
                    <a:pt x="4161" y="1"/>
                    <a:pt x="4087" y="9"/>
                    <a:pt x="4016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46" y="506"/>
                    <a:pt x="2710" y="457"/>
                  </a:cubicBezTo>
                  <a:cubicBezTo>
                    <a:pt x="2629" y="443"/>
                    <a:pt x="2537" y="435"/>
                    <a:pt x="2441" y="435"/>
                  </a:cubicBezTo>
                  <a:cubicBezTo>
                    <a:pt x="2075" y="435"/>
                    <a:pt x="1646" y="550"/>
                    <a:pt x="1483" y="869"/>
                  </a:cubicBezTo>
                  <a:cubicBezTo>
                    <a:pt x="1365" y="1105"/>
                    <a:pt x="1444" y="1380"/>
                    <a:pt x="1571" y="1616"/>
                  </a:cubicBezTo>
                  <a:cubicBezTo>
                    <a:pt x="1391" y="1540"/>
                    <a:pt x="1204" y="1492"/>
                    <a:pt x="1020" y="1492"/>
                  </a:cubicBezTo>
                  <a:cubicBezTo>
                    <a:pt x="893" y="1492"/>
                    <a:pt x="768" y="1514"/>
                    <a:pt x="648" y="1566"/>
                  </a:cubicBezTo>
                  <a:cubicBezTo>
                    <a:pt x="236" y="1733"/>
                    <a:pt x="0" y="2323"/>
                    <a:pt x="226" y="2725"/>
                  </a:cubicBezTo>
                  <a:cubicBezTo>
                    <a:pt x="403" y="3039"/>
                    <a:pt x="786" y="3157"/>
                    <a:pt x="1139" y="3206"/>
                  </a:cubicBezTo>
                  <a:cubicBezTo>
                    <a:pt x="855" y="3314"/>
                    <a:pt x="609" y="3471"/>
                    <a:pt x="432" y="3687"/>
                  </a:cubicBezTo>
                  <a:cubicBezTo>
                    <a:pt x="118" y="4090"/>
                    <a:pt x="413" y="4601"/>
                    <a:pt x="776" y="4856"/>
                  </a:cubicBezTo>
                  <a:cubicBezTo>
                    <a:pt x="939" y="4970"/>
                    <a:pt x="1115" y="5018"/>
                    <a:pt x="1292" y="5018"/>
                  </a:cubicBezTo>
                  <a:cubicBezTo>
                    <a:pt x="1617" y="5018"/>
                    <a:pt x="1946" y="4856"/>
                    <a:pt x="2200" y="4640"/>
                  </a:cubicBezTo>
                  <a:cubicBezTo>
                    <a:pt x="2298" y="4561"/>
                    <a:pt x="2396" y="4473"/>
                    <a:pt x="2485" y="4375"/>
                  </a:cubicBezTo>
                  <a:lnTo>
                    <a:pt x="2485" y="4375"/>
                  </a:lnTo>
                  <a:cubicBezTo>
                    <a:pt x="2426" y="4905"/>
                    <a:pt x="2475" y="5474"/>
                    <a:pt x="2789" y="5838"/>
                  </a:cubicBezTo>
                  <a:cubicBezTo>
                    <a:pt x="2973" y="6042"/>
                    <a:pt x="3236" y="6125"/>
                    <a:pt x="3507" y="6125"/>
                  </a:cubicBezTo>
                  <a:cubicBezTo>
                    <a:pt x="3769" y="6125"/>
                    <a:pt x="4039" y="6047"/>
                    <a:pt x="4252" y="5926"/>
                  </a:cubicBezTo>
                  <a:cubicBezTo>
                    <a:pt x="4723" y="5661"/>
                    <a:pt x="4743" y="5160"/>
                    <a:pt x="4556" y="4699"/>
                  </a:cubicBezTo>
                  <a:cubicBezTo>
                    <a:pt x="4547" y="468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66" y="4886"/>
                    <a:pt x="5261" y="5083"/>
                    <a:pt x="5657" y="5083"/>
                  </a:cubicBezTo>
                  <a:cubicBezTo>
                    <a:pt x="5746" y="5083"/>
                    <a:pt x="5834" y="5074"/>
                    <a:pt x="5921" y="5052"/>
                  </a:cubicBezTo>
                  <a:cubicBezTo>
                    <a:pt x="6392" y="4944"/>
                    <a:pt x="6795" y="4384"/>
                    <a:pt x="6638" y="3894"/>
                  </a:cubicBezTo>
                  <a:cubicBezTo>
                    <a:pt x="6500" y="3462"/>
                    <a:pt x="5970" y="3314"/>
                    <a:pt x="5558" y="3236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80"/>
                    <a:pt x="6599" y="2008"/>
                    <a:pt x="6235" y="1724"/>
                  </a:cubicBezTo>
                  <a:cubicBezTo>
                    <a:pt x="6058" y="1580"/>
                    <a:pt x="5855" y="1522"/>
                    <a:pt x="5647" y="1522"/>
                  </a:cubicBezTo>
                  <a:cubicBezTo>
                    <a:pt x="5373" y="1522"/>
                    <a:pt x="5091" y="1623"/>
                    <a:pt x="4851" y="1763"/>
                  </a:cubicBezTo>
                  <a:cubicBezTo>
                    <a:pt x="5028" y="1400"/>
                    <a:pt x="5204" y="968"/>
                    <a:pt x="5106" y="585"/>
                  </a:cubicBezTo>
                  <a:cubicBezTo>
                    <a:pt x="5008" y="207"/>
                    <a:pt x="4614" y="1"/>
                    <a:pt x="4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8" name="Google Shape;4208;p21"/>
            <p:cNvSpPr/>
            <p:nvPr/>
          </p:nvSpPr>
          <p:spPr>
            <a:xfrm>
              <a:off x="5298654" y="701570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17" y="287"/>
                  </a:moveTo>
                  <a:cubicBezTo>
                    <a:pt x="3346" y="287"/>
                    <a:pt x="3582" y="397"/>
                    <a:pt x="3702" y="583"/>
                  </a:cubicBezTo>
                  <a:cubicBezTo>
                    <a:pt x="3898" y="916"/>
                    <a:pt x="3898" y="1358"/>
                    <a:pt x="387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4000" y="2667"/>
                    <a:pt x="4149" y="2608"/>
                    <a:pt x="4183" y="2546"/>
                  </a:cubicBezTo>
                  <a:cubicBezTo>
                    <a:pt x="4360" y="2222"/>
                    <a:pt x="4596" y="1898"/>
                    <a:pt x="4880" y="1653"/>
                  </a:cubicBezTo>
                  <a:cubicBezTo>
                    <a:pt x="5023" y="1526"/>
                    <a:pt x="5198" y="1393"/>
                    <a:pt x="5389" y="1393"/>
                  </a:cubicBezTo>
                  <a:cubicBezTo>
                    <a:pt x="5435" y="1393"/>
                    <a:pt x="5481" y="1400"/>
                    <a:pt x="5528" y="1417"/>
                  </a:cubicBezTo>
                  <a:cubicBezTo>
                    <a:pt x="5774" y="1506"/>
                    <a:pt x="6029" y="1810"/>
                    <a:pt x="6068" y="2065"/>
                  </a:cubicBezTo>
                  <a:cubicBezTo>
                    <a:pt x="6157" y="2733"/>
                    <a:pt x="4763" y="2861"/>
                    <a:pt x="4321" y="2900"/>
                  </a:cubicBezTo>
                  <a:cubicBezTo>
                    <a:pt x="4103" y="2928"/>
                    <a:pt x="3985" y="3186"/>
                    <a:pt x="4243" y="3186"/>
                  </a:cubicBezTo>
                  <a:cubicBezTo>
                    <a:pt x="4252" y="3186"/>
                    <a:pt x="4261" y="3185"/>
                    <a:pt x="4272" y="3185"/>
                  </a:cubicBezTo>
                  <a:cubicBezTo>
                    <a:pt x="4380" y="3175"/>
                    <a:pt x="4488" y="3165"/>
                    <a:pt x="4596" y="3145"/>
                  </a:cubicBezTo>
                  <a:cubicBezTo>
                    <a:pt x="4702" y="3139"/>
                    <a:pt x="4818" y="3134"/>
                    <a:pt x="4939" y="3134"/>
                  </a:cubicBezTo>
                  <a:cubicBezTo>
                    <a:pt x="5529" y="3134"/>
                    <a:pt x="6209" y="3247"/>
                    <a:pt x="6226" y="3793"/>
                  </a:cubicBezTo>
                  <a:cubicBezTo>
                    <a:pt x="6226" y="3980"/>
                    <a:pt x="6147" y="4304"/>
                    <a:pt x="5931" y="4343"/>
                  </a:cubicBezTo>
                  <a:cubicBezTo>
                    <a:pt x="5911" y="4347"/>
                    <a:pt x="5890" y="4349"/>
                    <a:pt x="5869" y="4349"/>
                  </a:cubicBezTo>
                  <a:cubicBezTo>
                    <a:pt x="5663" y="4349"/>
                    <a:pt x="5414" y="4186"/>
                    <a:pt x="5253" y="4088"/>
                  </a:cubicBezTo>
                  <a:cubicBezTo>
                    <a:pt x="4949" y="3901"/>
                    <a:pt x="4655" y="3666"/>
                    <a:pt x="4399" y="3410"/>
                  </a:cubicBezTo>
                  <a:cubicBezTo>
                    <a:pt x="4367" y="3379"/>
                    <a:pt x="4319" y="3365"/>
                    <a:pt x="4266" y="3365"/>
                  </a:cubicBezTo>
                  <a:cubicBezTo>
                    <a:pt x="4156" y="3365"/>
                    <a:pt x="4027" y="3423"/>
                    <a:pt x="3987" y="3489"/>
                  </a:cubicBezTo>
                  <a:cubicBezTo>
                    <a:pt x="3967" y="3518"/>
                    <a:pt x="3967" y="3558"/>
                    <a:pt x="3997" y="3587"/>
                  </a:cubicBezTo>
                  <a:cubicBezTo>
                    <a:pt x="4203" y="3793"/>
                    <a:pt x="4389" y="4009"/>
                    <a:pt x="4546" y="4235"/>
                  </a:cubicBezTo>
                  <a:cubicBezTo>
                    <a:pt x="4713" y="4451"/>
                    <a:pt x="5145" y="5050"/>
                    <a:pt x="4851" y="5306"/>
                  </a:cubicBezTo>
                  <a:cubicBezTo>
                    <a:pt x="4769" y="5378"/>
                    <a:pt x="4638" y="5407"/>
                    <a:pt x="4504" y="5407"/>
                  </a:cubicBezTo>
                  <a:cubicBezTo>
                    <a:pt x="4365" y="5407"/>
                    <a:pt x="4224" y="5375"/>
                    <a:pt x="4134" y="5325"/>
                  </a:cubicBezTo>
                  <a:cubicBezTo>
                    <a:pt x="3957" y="5237"/>
                    <a:pt x="3859" y="5050"/>
                    <a:pt x="3820" y="4864"/>
                  </a:cubicBezTo>
                  <a:cubicBezTo>
                    <a:pt x="3790" y="4746"/>
                    <a:pt x="3781" y="4618"/>
                    <a:pt x="3781" y="4491"/>
                  </a:cubicBezTo>
                  <a:cubicBezTo>
                    <a:pt x="3800" y="4363"/>
                    <a:pt x="3820" y="4225"/>
                    <a:pt x="3820" y="4098"/>
                  </a:cubicBezTo>
                  <a:cubicBezTo>
                    <a:pt x="3824" y="4007"/>
                    <a:pt x="3754" y="3970"/>
                    <a:pt x="3668" y="3970"/>
                  </a:cubicBezTo>
                  <a:cubicBezTo>
                    <a:pt x="3551" y="3970"/>
                    <a:pt x="3405" y="4040"/>
                    <a:pt x="3388" y="4137"/>
                  </a:cubicBezTo>
                  <a:cubicBezTo>
                    <a:pt x="3358" y="4275"/>
                    <a:pt x="3339" y="4422"/>
                    <a:pt x="3339" y="4559"/>
                  </a:cubicBezTo>
                  <a:cubicBezTo>
                    <a:pt x="3258" y="5099"/>
                    <a:pt x="3059" y="5844"/>
                    <a:pt x="2637" y="5844"/>
                  </a:cubicBezTo>
                  <a:cubicBezTo>
                    <a:pt x="2545" y="5844"/>
                    <a:pt x="2442" y="5809"/>
                    <a:pt x="2327" y="5728"/>
                  </a:cubicBezTo>
                  <a:cubicBezTo>
                    <a:pt x="1650" y="5237"/>
                    <a:pt x="2583" y="3931"/>
                    <a:pt x="2936" y="3489"/>
                  </a:cubicBezTo>
                  <a:cubicBezTo>
                    <a:pt x="3036" y="3360"/>
                    <a:pt x="2929" y="3297"/>
                    <a:pt x="2803" y="3297"/>
                  </a:cubicBezTo>
                  <a:cubicBezTo>
                    <a:pt x="2719" y="3297"/>
                    <a:pt x="2626" y="3326"/>
                    <a:pt x="2583" y="3381"/>
                  </a:cubicBezTo>
                  <a:cubicBezTo>
                    <a:pt x="2357" y="3666"/>
                    <a:pt x="2082" y="3931"/>
                    <a:pt x="1787" y="4127"/>
                  </a:cubicBezTo>
                  <a:cubicBezTo>
                    <a:pt x="1632" y="4223"/>
                    <a:pt x="1455" y="4319"/>
                    <a:pt x="1272" y="4319"/>
                  </a:cubicBezTo>
                  <a:cubicBezTo>
                    <a:pt x="1212" y="4319"/>
                    <a:pt x="1151" y="4309"/>
                    <a:pt x="1090" y="4284"/>
                  </a:cubicBezTo>
                  <a:cubicBezTo>
                    <a:pt x="874" y="4206"/>
                    <a:pt x="589" y="3892"/>
                    <a:pt x="599" y="3646"/>
                  </a:cubicBezTo>
                  <a:cubicBezTo>
                    <a:pt x="619" y="3244"/>
                    <a:pt x="1365" y="3126"/>
                    <a:pt x="1660" y="3077"/>
                  </a:cubicBezTo>
                  <a:cubicBezTo>
                    <a:pt x="1974" y="3008"/>
                    <a:pt x="2288" y="2969"/>
                    <a:pt x="2612" y="2949"/>
                  </a:cubicBezTo>
                  <a:cubicBezTo>
                    <a:pt x="2834" y="2939"/>
                    <a:pt x="2952" y="2664"/>
                    <a:pt x="2667" y="2664"/>
                  </a:cubicBezTo>
                  <a:cubicBezTo>
                    <a:pt x="2662" y="2664"/>
                    <a:pt x="2657" y="2664"/>
                    <a:pt x="2651" y="2664"/>
                  </a:cubicBezTo>
                  <a:cubicBezTo>
                    <a:pt x="2482" y="2679"/>
                    <a:pt x="2285" y="2692"/>
                    <a:pt x="2079" y="2692"/>
                  </a:cubicBezTo>
                  <a:cubicBezTo>
                    <a:pt x="1594" y="2692"/>
                    <a:pt x="1064" y="2620"/>
                    <a:pt x="747" y="2330"/>
                  </a:cubicBezTo>
                  <a:cubicBezTo>
                    <a:pt x="472" y="2085"/>
                    <a:pt x="540" y="1457"/>
                    <a:pt x="913" y="1339"/>
                  </a:cubicBezTo>
                  <a:cubicBezTo>
                    <a:pt x="961" y="1324"/>
                    <a:pt x="1011" y="1318"/>
                    <a:pt x="1063" y="1318"/>
                  </a:cubicBezTo>
                  <a:cubicBezTo>
                    <a:pt x="1428" y="1318"/>
                    <a:pt x="1882" y="1649"/>
                    <a:pt x="2131" y="1830"/>
                  </a:cubicBezTo>
                  <a:cubicBezTo>
                    <a:pt x="2416" y="2036"/>
                    <a:pt x="2691" y="2262"/>
                    <a:pt x="2936" y="2517"/>
                  </a:cubicBezTo>
                  <a:cubicBezTo>
                    <a:pt x="2968" y="2547"/>
                    <a:pt x="3019" y="2560"/>
                    <a:pt x="3074" y="2560"/>
                  </a:cubicBezTo>
                  <a:cubicBezTo>
                    <a:pt x="3237" y="2560"/>
                    <a:pt x="3441" y="2448"/>
                    <a:pt x="3339" y="2330"/>
                  </a:cubicBezTo>
                  <a:cubicBezTo>
                    <a:pt x="3162" y="2134"/>
                    <a:pt x="3005" y="1898"/>
                    <a:pt x="2867" y="1673"/>
                  </a:cubicBezTo>
                  <a:cubicBezTo>
                    <a:pt x="2691" y="1378"/>
                    <a:pt x="2406" y="848"/>
                    <a:pt x="2642" y="514"/>
                  </a:cubicBezTo>
                  <a:cubicBezTo>
                    <a:pt x="2755" y="357"/>
                    <a:pt x="2934" y="287"/>
                    <a:pt x="3117" y="287"/>
                  </a:cubicBezTo>
                  <a:close/>
                  <a:moveTo>
                    <a:pt x="3293" y="1"/>
                  </a:moveTo>
                  <a:cubicBezTo>
                    <a:pt x="3031" y="1"/>
                    <a:pt x="2761" y="79"/>
                    <a:pt x="2553" y="200"/>
                  </a:cubicBezTo>
                  <a:cubicBezTo>
                    <a:pt x="2072" y="465"/>
                    <a:pt x="2062" y="966"/>
                    <a:pt x="2249" y="1427"/>
                  </a:cubicBezTo>
                  <a:cubicBezTo>
                    <a:pt x="2249" y="1437"/>
                    <a:pt x="2259" y="1447"/>
                    <a:pt x="2269" y="1457"/>
                  </a:cubicBezTo>
                  <a:cubicBezTo>
                    <a:pt x="1931" y="1240"/>
                    <a:pt x="1541" y="1042"/>
                    <a:pt x="1147" y="1042"/>
                  </a:cubicBezTo>
                  <a:cubicBezTo>
                    <a:pt x="1059" y="1042"/>
                    <a:pt x="972" y="1052"/>
                    <a:pt x="884" y="1074"/>
                  </a:cubicBezTo>
                  <a:cubicBezTo>
                    <a:pt x="413" y="1182"/>
                    <a:pt x="10" y="1741"/>
                    <a:pt x="167" y="2232"/>
                  </a:cubicBezTo>
                  <a:cubicBezTo>
                    <a:pt x="305" y="2664"/>
                    <a:pt x="835" y="2812"/>
                    <a:pt x="1247" y="2890"/>
                  </a:cubicBezTo>
                  <a:cubicBezTo>
                    <a:pt x="933" y="2969"/>
                    <a:pt x="619" y="3086"/>
                    <a:pt x="383" y="3293"/>
                  </a:cubicBezTo>
                  <a:cubicBezTo>
                    <a:pt x="0" y="3646"/>
                    <a:pt x="207" y="4117"/>
                    <a:pt x="570" y="4402"/>
                  </a:cubicBezTo>
                  <a:cubicBezTo>
                    <a:pt x="747" y="4546"/>
                    <a:pt x="951" y="4604"/>
                    <a:pt x="1158" y="4604"/>
                  </a:cubicBezTo>
                  <a:cubicBezTo>
                    <a:pt x="1432" y="4604"/>
                    <a:pt x="1714" y="4503"/>
                    <a:pt x="1954" y="4363"/>
                  </a:cubicBezTo>
                  <a:lnTo>
                    <a:pt x="1954" y="4363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89" y="5919"/>
                    <a:pt x="2189" y="6125"/>
                    <a:pt x="2564" y="6125"/>
                  </a:cubicBezTo>
                  <a:cubicBezTo>
                    <a:pt x="2637" y="6125"/>
                    <a:pt x="2710" y="6117"/>
                    <a:pt x="2779" y="6101"/>
                  </a:cubicBezTo>
                  <a:cubicBezTo>
                    <a:pt x="3182" y="6012"/>
                    <a:pt x="3417" y="5688"/>
                    <a:pt x="3565" y="5335"/>
                  </a:cubicBezTo>
                  <a:cubicBezTo>
                    <a:pt x="3682" y="5502"/>
                    <a:pt x="3849" y="5620"/>
                    <a:pt x="4095" y="5669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4" y="4586"/>
                    <a:pt x="5598" y="4634"/>
                    <a:pt x="5781" y="4634"/>
                  </a:cubicBezTo>
                  <a:cubicBezTo>
                    <a:pt x="5907" y="4634"/>
                    <a:pt x="6033" y="4611"/>
                    <a:pt x="6157" y="4559"/>
                  </a:cubicBezTo>
                  <a:cubicBezTo>
                    <a:pt x="6559" y="4392"/>
                    <a:pt x="6805" y="3803"/>
                    <a:pt x="6579" y="3401"/>
                  </a:cubicBezTo>
                  <a:cubicBezTo>
                    <a:pt x="6392" y="3086"/>
                    <a:pt x="6010" y="2969"/>
                    <a:pt x="5656" y="2920"/>
                  </a:cubicBezTo>
                  <a:cubicBezTo>
                    <a:pt x="5941" y="2802"/>
                    <a:pt x="6196" y="2654"/>
                    <a:pt x="6363" y="2438"/>
                  </a:cubicBezTo>
                  <a:cubicBezTo>
                    <a:pt x="6677" y="2036"/>
                    <a:pt x="6383" y="1525"/>
                    <a:pt x="6019" y="1270"/>
                  </a:cubicBezTo>
                  <a:cubicBezTo>
                    <a:pt x="5857" y="1156"/>
                    <a:pt x="5681" y="1107"/>
                    <a:pt x="5505" y="1107"/>
                  </a:cubicBezTo>
                  <a:cubicBezTo>
                    <a:pt x="5182" y="1107"/>
                    <a:pt x="4856" y="1270"/>
                    <a:pt x="4596" y="1486"/>
                  </a:cubicBezTo>
                  <a:cubicBezTo>
                    <a:pt x="4497" y="1565"/>
                    <a:pt x="4409" y="1653"/>
                    <a:pt x="4321" y="1751"/>
                  </a:cubicBezTo>
                  <a:cubicBezTo>
                    <a:pt x="4370" y="1221"/>
                    <a:pt x="4330" y="651"/>
                    <a:pt x="4006" y="288"/>
                  </a:cubicBezTo>
                  <a:cubicBezTo>
                    <a:pt x="3827" y="84"/>
                    <a:pt x="3564" y="1"/>
                    <a:pt x="3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9" name="Google Shape;4209;p21"/>
            <p:cNvSpPr/>
            <p:nvPr/>
          </p:nvSpPr>
          <p:spPr>
            <a:xfrm>
              <a:off x="5637943" y="710085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4169" y="282"/>
                  </a:moveTo>
                  <a:cubicBezTo>
                    <a:pt x="4261" y="282"/>
                    <a:pt x="4364" y="317"/>
                    <a:pt x="4478" y="398"/>
                  </a:cubicBezTo>
                  <a:cubicBezTo>
                    <a:pt x="5156" y="889"/>
                    <a:pt x="4223" y="2195"/>
                    <a:pt x="3869" y="2637"/>
                  </a:cubicBezTo>
                  <a:cubicBezTo>
                    <a:pt x="3770" y="2766"/>
                    <a:pt x="3877" y="2828"/>
                    <a:pt x="4002" y="2828"/>
                  </a:cubicBezTo>
                  <a:cubicBezTo>
                    <a:pt x="4087" y="2828"/>
                    <a:pt x="4179" y="2800"/>
                    <a:pt x="4223" y="2745"/>
                  </a:cubicBezTo>
                  <a:cubicBezTo>
                    <a:pt x="4449" y="2460"/>
                    <a:pt x="4724" y="2195"/>
                    <a:pt x="5018" y="1998"/>
                  </a:cubicBezTo>
                  <a:cubicBezTo>
                    <a:pt x="5175" y="1894"/>
                    <a:pt x="5354" y="1801"/>
                    <a:pt x="5539" y="1801"/>
                  </a:cubicBezTo>
                  <a:cubicBezTo>
                    <a:pt x="5597" y="1801"/>
                    <a:pt x="5656" y="1810"/>
                    <a:pt x="5715" y="1832"/>
                  </a:cubicBezTo>
                  <a:cubicBezTo>
                    <a:pt x="5931" y="1920"/>
                    <a:pt x="6216" y="2234"/>
                    <a:pt x="6206" y="2480"/>
                  </a:cubicBezTo>
                  <a:cubicBezTo>
                    <a:pt x="6187" y="2882"/>
                    <a:pt x="5440" y="2990"/>
                    <a:pt x="5146" y="3049"/>
                  </a:cubicBezTo>
                  <a:cubicBezTo>
                    <a:pt x="4832" y="3118"/>
                    <a:pt x="4517" y="3157"/>
                    <a:pt x="4193" y="3177"/>
                  </a:cubicBezTo>
                  <a:cubicBezTo>
                    <a:pt x="3971" y="3186"/>
                    <a:pt x="3854" y="3462"/>
                    <a:pt x="4139" y="3462"/>
                  </a:cubicBezTo>
                  <a:cubicBezTo>
                    <a:pt x="4144" y="3462"/>
                    <a:pt x="4149" y="3462"/>
                    <a:pt x="4154" y="3462"/>
                  </a:cubicBezTo>
                  <a:cubicBezTo>
                    <a:pt x="4324" y="3447"/>
                    <a:pt x="4521" y="3434"/>
                    <a:pt x="4726" y="3434"/>
                  </a:cubicBezTo>
                  <a:cubicBezTo>
                    <a:pt x="5211" y="3434"/>
                    <a:pt x="5742" y="3506"/>
                    <a:pt x="6059" y="3795"/>
                  </a:cubicBezTo>
                  <a:cubicBezTo>
                    <a:pt x="6334" y="4041"/>
                    <a:pt x="6265" y="4659"/>
                    <a:pt x="5892" y="4787"/>
                  </a:cubicBezTo>
                  <a:cubicBezTo>
                    <a:pt x="5843" y="4802"/>
                    <a:pt x="5793" y="4808"/>
                    <a:pt x="5740" y="4808"/>
                  </a:cubicBezTo>
                  <a:cubicBezTo>
                    <a:pt x="5370" y="4808"/>
                    <a:pt x="4924" y="4477"/>
                    <a:pt x="4674" y="4296"/>
                  </a:cubicBezTo>
                  <a:cubicBezTo>
                    <a:pt x="4390" y="4090"/>
                    <a:pt x="4115" y="3854"/>
                    <a:pt x="3869" y="3609"/>
                  </a:cubicBezTo>
                  <a:cubicBezTo>
                    <a:pt x="3837" y="3579"/>
                    <a:pt x="3786" y="3566"/>
                    <a:pt x="3730" y="3566"/>
                  </a:cubicBezTo>
                  <a:cubicBezTo>
                    <a:pt x="3567" y="3566"/>
                    <a:pt x="3364" y="3676"/>
                    <a:pt x="3467" y="3786"/>
                  </a:cubicBezTo>
                  <a:cubicBezTo>
                    <a:pt x="3644" y="3992"/>
                    <a:pt x="3801" y="4218"/>
                    <a:pt x="3938" y="4453"/>
                  </a:cubicBezTo>
                  <a:cubicBezTo>
                    <a:pt x="4115" y="4748"/>
                    <a:pt x="4400" y="5278"/>
                    <a:pt x="4164" y="5612"/>
                  </a:cubicBezTo>
                  <a:cubicBezTo>
                    <a:pt x="4051" y="5768"/>
                    <a:pt x="3874" y="5838"/>
                    <a:pt x="3692" y="5838"/>
                  </a:cubicBezTo>
                  <a:cubicBezTo>
                    <a:pt x="3462" y="5838"/>
                    <a:pt x="3224" y="5725"/>
                    <a:pt x="3103" y="5533"/>
                  </a:cubicBezTo>
                  <a:cubicBezTo>
                    <a:pt x="2907" y="5209"/>
                    <a:pt x="2907" y="4758"/>
                    <a:pt x="2927" y="4394"/>
                  </a:cubicBezTo>
                  <a:cubicBezTo>
                    <a:pt x="2946" y="4119"/>
                    <a:pt x="2986" y="3844"/>
                    <a:pt x="3045" y="3579"/>
                  </a:cubicBezTo>
                  <a:cubicBezTo>
                    <a:pt x="3066" y="3491"/>
                    <a:pt x="3002" y="3459"/>
                    <a:pt x="2919" y="3459"/>
                  </a:cubicBezTo>
                  <a:cubicBezTo>
                    <a:pt x="2806" y="3459"/>
                    <a:pt x="2656" y="3517"/>
                    <a:pt x="2622" y="3579"/>
                  </a:cubicBezTo>
                  <a:cubicBezTo>
                    <a:pt x="2446" y="3903"/>
                    <a:pt x="2210" y="4227"/>
                    <a:pt x="1925" y="4473"/>
                  </a:cubicBezTo>
                  <a:cubicBezTo>
                    <a:pt x="1784" y="4599"/>
                    <a:pt x="1611" y="4724"/>
                    <a:pt x="1422" y="4724"/>
                  </a:cubicBezTo>
                  <a:cubicBezTo>
                    <a:pt x="1375" y="4724"/>
                    <a:pt x="1326" y="4716"/>
                    <a:pt x="1277" y="4699"/>
                  </a:cubicBezTo>
                  <a:cubicBezTo>
                    <a:pt x="1032" y="4620"/>
                    <a:pt x="776" y="4316"/>
                    <a:pt x="737" y="4051"/>
                  </a:cubicBezTo>
                  <a:cubicBezTo>
                    <a:pt x="649" y="3383"/>
                    <a:pt x="2033" y="3265"/>
                    <a:pt x="2485" y="3226"/>
                  </a:cubicBezTo>
                  <a:cubicBezTo>
                    <a:pt x="2703" y="3197"/>
                    <a:pt x="2820" y="2940"/>
                    <a:pt x="2563" y="2940"/>
                  </a:cubicBezTo>
                  <a:cubicBezTo>
                    <a:pt x="2554" y="2940"/>
                    <a:pt x="2544" y="2940"/>
                    <a:pt x="2534" y="2941"/>
                  </a:cubicBezTo>
                  <a:cubicBezTo>
                    <a:pt x="2426" y="2951"/>
                    <a:pt x="2318" y="2961"/>
                    <a:pt x="2210" y="2971"/>
                  </a:cubicBezTo>
                  <a:cubicBezTo>
                    <a:pt x="2096" y="2979"/>
                    <a:pt x="1971" y="2985"/>
                    <a:pt x="1841" y="2985"/>
                  </a:cubicBezTo>
                  <a:cubicBezTo>
                    <a:pt x="1257" y="2985"/>
                    <a:pt x="596" y="2863"/>
                    <a:pt x="580" y="2332"/>
                  </a:cubicBezTo>
                  <a:cubicBezTo>
                    <a:pt x="580" y="2146"/>
                    <a:pt x="659" y="1822"/>
                    <a:pt x="875" y="1782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2" y="1777"/>
                    <a:pt x="1392" y="1940"/>
                    <a:pt x="1552" y="203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4"/>
                    <a:pt x="2486" y="2756"/>
                    <a:pt x="2539" y="2756"/>
                  </a:cubicBezTo>
                  <a:cubicBezTo>
                    <a:pt x="2649" y="2756"/>
                    <a:pt x="2779" y="2703"/>
                    <a:pt x="2819" y="2637"/>
                  </a:cubicBezTo>
                  <a:cubicBezTo>
                    <a:pt x="2838" y="2607"/>
                    <a:pt x="2838" y="2568"/>
                    <a:pt x="2809" y="2529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65"/>
                    <a:pt x="1660" y="1076"/>
                    <a:pt x="1955" y="820"/>
                  </a:cubicBezTo>
                  <a:cubicBezTo>
                    <a:pt x="2038" y="747"/>
                    <a:pt x="2173" y="717"/>
                    <a:pt x="2309" y="717"/>
                  </a:cubicBezTo>
                  <a:cubicBezTo>
                    <a:pt x="2446" y="717"/>
                    <a:pt x="2583" y="747"/>
                    <a:pt x="2671" y="791"/>
                  </a:cubicBezTo>
                  <a:cubicBezTo>
                    <a:pt x="2848" y="889"/>
                    <a:pt x="2946" y="1076"/>
                    <a:pt x="2986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6" y="1900"/>
                    <a:pt x="2986" y="2028"/>
                  </a:cubicBezTo>
                  <a:cubicBezTo>
                    <a:pt x="2982" y="2119"/>
                    <a:pt x="3052" y="2156"/>
                    <a:pt x="3137" y="2156"/>
                  </a:cubicBezTo>
                  <a:cubicBezTo>
                    <a:pt x="3255" y="2156"/>
                    <a:pt x="3401" y="2085"/>
                    <a:pt x="3418" y="1989"/>
                  </a:cubicBezTo>
                  <a:cubicBezTo>
                    <a:pt x="3447" y="1851"/>
                    <a:pt x="3467" y="1704"/>
                    <a:pt x="3467" y="1566"/>
                  </a:cubicBezTo>
                  <a:cubicBezTo>
                    <a:pt x="3547" y="1027"/>
                    <a:pt x="3747" y="282"/>
                    <a:pt x="4169" y="282"/>
                  </a:cubicBezTo>
                  <a:close/>
                  <a:moveTo>
                    <a:pt x="4241" y="1"/>
                  </a:moveTo>
                  <a:cubicBezTo>
                    <a:pt x="4168" y="1"/>
                    <a:pt x="4096" y="9"/>
                    <a:pt x="4026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56" y="506"/>
                    <a:pt x="2711" y="457"/>
                  </a:cubicBezTo>
                  <a:cubicBezTo>
                    <a:pt x="2629" y="443"/>
                    <a:pt x="2538" y="435"/>
                    <a:pt x="2442" y="435"/>
                  </a:cubicBezTo>
                  <a:cubicBezTo>
                    <a:pt x="2075" y="435"/>
                    <a:pt x="1647" y="550"/>
                    <a:pt x="1483" y="869"/>
                  </a:cubicBezTo>
                  <a:cubicBezTo>
                    <a:pt x="1366" y="1105"/>
                    <a:pt x="1454" y="1380"/>
                    <a:pt x="1572" y="1616"/>
                  </a:cubicBezTo>
                  <a:cubicBezTo>
                    <a:pt x="1391" y="1540"/>
                    <a:pt x="1207" y="1492"/>
                    <a:pt x="1024" y="1492"/>
                  </a:cubicBezTo>
                  <a:cubicBezTo>
                    <a:pt x="898" y="1492"/>
                    <a:pt x="773" y="1514"/>
                    <a:pt x="649" y="1566"/>
                  </a:cubicBezTo>
                  <a:cubicBezTo>
                    <a:pt x="236" y="1733"/>
                    <a:pt x="1" y="2323"/>
                    <a:pt x="227" y="2725"/>
                  </a:cubicBezTo>
                  <a:cubicBezTo>
                    <a:pt x="413" y="3039"/>
                    <a:pt x="796" y="3157"/>
                    <a:pt x="1150" y="3206"/>
                  </a:cubicBezTo>
                  <a:cubicBezTo>
                    <a:pt x="865" y="3314"/>
                    <a:pt x="609" y="3471"/>
                    <a:pt x="443" y="3687"/>
                  </a:cubicBezTo>
                  <a:cubicBezTo>
                    <a:pt x="128" y="4090"/>
                    <a:pt x="423" y="4601"/>
                    <a:pt x="786" y="4856"/>
                  </a:cubicBezTo>
                  <a:cubicBezTo>
                    <a:pt x="949" y="4970"/>
                    <a:pt x="1124" y="5018"/>
                    <a:pt x="1300" y="5018"/>
                  </a:cubicBezTo>
                  <a:cubicBezTo>
                    <a:pt x="1623" y="5018"/>
                    <a:pt x="1949" y="4856"/>
                    <a:pt x="2210" y="4640"/>
                  </a:cubicBezTo>
                  <a:cubicBezTo>
                    <a:pt x="2308" y="4561"/>
                    <a:pt x="2397" y="4473"/>
                    <a:pt x="2485" y="4375"/>
                  </a:cubicBezTo>
                  <a:lnTo>
                    <a:pt x="2485" y="4375"/>
                  </a:lnTo>
                  <a:cubicBezTo>
                    <a:pt x="2436" y="4905"/>
                    <a:pt x="2475" y="5474"/>
                    <a:pt x="2789" y="5838"/>
                  </a:cubicBezTo>
                  <a:cubicBezTo>
                    <a:pt x="2974" y="6042"/>
                    <a:pt x="3239" y="6125"/>
                    <a:pt x="3511" y="6125"/>
                  </a:cubicBezTo>
                  <a:cubicBezTo>
                    <a:pt x="3775" y="6125"/>
                    <a:pt x="4044" y="6047"/>
                    <a:pt x="4252" y="5926"/>
                  </a:cubicBezTo>
                  <a:cubicBezTo>
                    <a:pt x="4733" y="5661"/>
                    <a:pt x="4743" y="5160"/>
                    <a:pt x="4557" y="4699"/>
                  </a:cubicBezTo>
                  <a:cubicBezTo>
                    <a:pt x="4557" y="468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4" y="4886"/>
                    <a:pt x="5264" y="5083"/>
                    <a:pt x="5659" y="5083"/>
                  </a:cubicBezTo>
                  <a:cubicBezTo>
                    <a:pt x="5746" y="5083"/>
                    <a:pt x="5834" y="5074"/>
                    <a:pt x="5921" y="5052"/>
                  </a:cubicBezTo>
                  <a:cubicBezTo>
                    <a:pt x="6393" y="4944"/>
                    <a:pt x="6795" y="4384"/>
                    <a:pt x="6638" y="3894"/>
                  </a:cubicBezTo>
                  <a:cubicBezTo>
                    <a:pt x="6501" y="3462"/>
                    <a:pt x="5971" y="3314"/>
                    <a:pt x="5558" y="3236"/>
                  </a:cubicBezTo>
                  <a:cubicBezTo>
                    <a:pt x="5872" y="3157"/>
                    <a:pt x="6187" y="3039"/>
                    <a:pt x="6422" y="2833"/>
                  </a:cubicBezTo>
                  <a:cubicBezTo>
                    <a:pt x="6805" y="2480"/>
                    <a:pt x="6599" y="2008"/>
                    <a:pt x="6236" y="1724"/>
                  </a:cubicBezTo>
                  <a:cubicBezTo>
                    <a:pt x="6058" y="1580"/>
                    <a:pt x="5855" y="1522"/>
                    <a:pt x="5647" y="1522"/>
                  </a:cubicBezTo>
                  <a:cubicBezTo>
                    <a:pt x="5373" y="1522"/>
                    <a:pt x="5092" y="1623"/>
                    <a:pt x="4851" y="1763"/>
                  </a:cubicBezTo>
                  <a:cubicBezTo>
                    <a:pt x="5038" y="1400"/>
                    <a:pt x="5205" y="968"/>
                    <a:pt x="5107" y="585"/>
                  </a:cubicBezTo>
                  <a:cubicBezTo>
                    <a:pt x="5008" y="207"/>
                    <a:pt x="4614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0" name="Google Shape;4210;p21"/>
            <p:cNvSpPr/>
            <p:nvPr/>
          </p:nvSpPr>
          <p:spPr>
            <a:xfrm>
              <a:off x="5977856" y="701570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26" y="284"/>
                  </a:moveTo>
                  <a:cubicBezTo>
                    <a:pt x="3355" y="284"/>
                    <a:pt x="3589" y="393"/>
                    <a:pt x="3702" y="583"/>
                  </a:cubicBezTo>
                  <a:cubicBezTo>
                    <a:pt x="3899" y="916"/>
                    <a:pt x="3899" y="1358"/>
                    <a:pt x="3879" y="1731"/>
                  </a:cubicBezTo>
                  <a:cubicBezTo>
                    <a:pt x="3860" y="2006"/>
                    <a:pt x="3820" y="2281"/>
                    <a:pt x="3761" y="2546"/>
                  </a:cubicBezTo>
                  <a:cubicBezTo>
                    <a:pt x="3740" y="2634"/>
                    <a:pt x="3804" y="2667"/>
                    <a:pt x="3887" y="2667"/>
                  </a:cubicBezTo>
                  <a:cubicBezTo>
                    <a:pt x="4000" y="2667"/>
                    <a:pt x="4150" y="2608"/>
                    <a:pt x="4184" y="2546"/>
                  </a:cubicBezTo>
                  <a:cubicBezTo>
                    <a:pt x="4370" y="2222"/>
                    <a:pt x="4596" y="1898"/>
                    <a:pt x="4881" y="1653"/>
                  </a:cubicBezTo>
                  <a:cubicBezTo>
                    <a:pt x="5023" y="1526"/>
                    <a:pt x="5198" y="1393"/>
                    <a:pt x="5395" y="1393"/>
                  </a:cubicBezTo>
                  <a:cubicBezTo>
                    <a:pt x="5441" y="1393"/>
                    <a:pt x="5489" y="1400"/>
                    <a:pt x="5539" y="1417"/>
                  </a:cubicBezTo>
                  <a:cubicBezTo>
                    <a:pt x="5774" y="1506"/>
                    <a:pt x="6039" y="1810"/>
                    <a:pt x="6069" y="2065"/>
                  </a:cubicBezTo>
                  <a:cubicBezTo>
                    <a:pt x="6157" y="2733"/>
                    <a:pt x="4773" y="2861"/>
                    <a:pt x="4321" y="2900"/>
                  </a:cubicBezTo>
                  <a:cubicBezTo>
                    <a:pt x="4103" y="2928"/>
                    <a:pt x="3986" y="3186"/>
                    <a:pt x="4243" y="3186"/>
                  </a:cubicBezTo>
                  <a:cubicBezTo>
                    <a:pt x="4252" y="3186"/>
                    <a:pt x="4262" y="3185"/>
                    <a:pt x="4272" y="3185"/>
                  </a:cubicBezTo>
                  <a:cubicBezTo>
                    <a:pt x="4380" y="3175"/>
                    <a:pt x="4488" y="3165"/>
                    <a:pt x="4596" y="3145"/>
                  </a:cubicBezTo>
                  <a:cubicBezTo>
                    <a:pt x="4702" y="3139"/>
                    <a:pt x="4819" y="3134"/>
                    <a:pt x="4939" y="3134"/>
                  </a:cubicBezTo>
                  <a:cubicBezTo>
                    <a:pt x="5529" y="3134"/>
                    <a:pt x="6210" y="3247"/>
                    <a:pt x="6226" y="3793"/>
                  </a:cubicBezTo>
                  <a:cubicBezTo>
                    <a:pt x="6236" y="3980"/>
                    <a:pt x="6147" y="4304"/>
                    <a:pt x="5931" y="4343"/>
                  </a:cubicBezTo>
                  <a:cubicBezTo>
                    <a:pt x="5911" y="4347"/>
                    <a:pt x="5891" y="4349"/>
                    <a:pt x="5870" y="4349"/>
                  </a:cubicBezTo>
                  <a:cubicBezTo>
                    <a:pt x="5663" y="4349"/>
                    <a:pt x="5414" y="4186"/>
                    <a:pt x="5254" y="4088"/>
                  </a:cubicBezTo>
                  <a:cubicBezTo>
                    <a:pt x="4949" y="3901"/>
                    <a:pt x="4655" y="3666"/>
                    <a:pt x="4400" y="3410"/>
                  </a:cubicBezTo>
                  <a:cubicBezTo>
                    <a:pt x="4368" y="3379"/>
                    <a:pt x="4319" y="3365"/>
                    <a:pt x="4266" y="3365"/>
                  </a:cubicBezTo>
                  <a:cubicBezTo>
                    <a:pt x="4156" y="3365"/>
                    <a:pt x="4027" y="3423"/>
                    <a:pt x="3987" y="3489"/>
                  </a:cubicBezTo>
                  <a:cubicBezTo>
                    <a:pt x="3968" y="3518"/>
                    <a:pt x="3968" y="3558"/>
                    <a:pt x="3997" y="3587"/>
                  </a:cubicBezTo>
                  <a:cubicBezTo>
                    <a:pt x="4203" y="3793"/>
                    <a:pt x="4390" y="4009"/>
                    <a:pt x="4557" y="4235"/>
                  </a:cubicBezTo>
                  <a:cubicBezTo>
                    <a:pt x="4714" y="4451"/>
                    <a:pt x="5146" y="5050"/>
                    <a:pt x="4851" y="5306"/>
                  </a:cubicBezTo>
                  <a:cubicBezTo>
                    <a:pt x="4769" y="5378"/>
                    <a:pt x="4638" y="5407"/>
                    <a:pt x="4505" y="5407"/>
                  </a:cubicBezTo>
                  <a:cubicBezTo>
                    <a:pt x="4366" y="5407"/>
                    <a:pt x="4225" y="5375"/>
                    <a:pt x="4134" y="5325"/>
                  </a:cubicBezTo>
                  <a:cubicBezTo>
                    <a:pt x="3958" y="5237"/>
                    <a:pt x="3869" y="5050"/>
                    <a:pt x="3820" y="4864"/>
                  </a:cubicBezTo>
                  <a:cubicBezTo>
                    <a:pt x="3791" y="4746"/>
                    <a:pt x="3781" y="4618"/>
                    <a:pt x="3781" y="4491"/>
                  </a:cubicBezTo>
                  <a:cubicBezTo>
                    <a:pt x="3801" y="4363"/>
                    <a:pt x="3820" y="4225"/>
                    <a:pt x="3830" y="4098"/>
                  </a:cubicBezTo>
                  <a:cubicBezTo>
                    <a:pt x="3830" y="4007"/>
                    <a:pt x="3759" y="3970"/>
                    <a:pt x="3674" y="3970"/>
                  </a:cubicBezTo>
                  <a:cubicBezTo>
                    <a:pt x="3556" y="3970"/>
                    <a:pt x="3411" y="4040"/>
                    <a:pt x="3388" y="4137"/>
                  </a:cubicBezTo>
                  <a:cubicBezTo>
                    <a:pt x="3359" y="4275"/>
                    <a:pt x="3349" y="4422"/>
                    <a:pt x="3349" y="4559"/>
                  </a:cubicBezTo>
                  <a:cubicBezTo>
                    <a:pt x="3268" y="5099"/>
                    <a:pt x="3062" y="5844"/>
                    <a:pt x="2643" y="5844"/>
                  </a:cubicBezTo>
                  <a:cubicBezTo>
                    <a:pt x="2552" y="5844"/>
                    <a:pt x="2450" y="5809"/>
                    <a:pt x="2338" y="5728"/>
                  </a:cubicBezTo>
                  <a:cubicBezTo>
                    <a:pt x="1650" y="5237"/>
                    <a:pt x="2593" y="3931"/>
                    <a:pt x="2937" y="3489"/>
                  </a:cubicBezTo>
                  <a:cubicBezTo>
                    <a:pt x="3036" y="3360"/>
                    <a:pt x="2929" y="3297"/>
                    <a:pt x="2804" y="3297"/>
                  </a:cubicBezTo>
                  <a:cubicBezTo>
                    <a:pt x="2719" y="3297"/>
                    <a:pt x="2627" y="3326"/>
                    <a:pt x="2583" y="3381"/>
                  </a:cubicBezTo>
                  <a:cubicBezTo>
                    <a:pt x="2357" y="3666"/>
                    <a:pt x="2092" y="3931"/>
                    <a:pt x="1788" y="4127"/>
                  </a:cubicBezTo>
                  <a:cubicBezTo>
                    <a:pt x="1633" y="4223"/>
                    <a:pt x="1455" y="4319"/>
                    <a:pt x="1273" y="4319"/>
                  </a:cubicBezTo>
                  <a:cubicBezTo>
                    <a:pt x="1212" y="4319"/>
                    <a:pt x="1152" y="4309"/>
                    <a:pt x="1091" y="4284"/>
                  </a:cubicBezTo>
                  <a:cubicBezTo>
                    <a:pt x="875" y="4206"/>
                    <a:pt x="590" y="3892"/>
                    <a:pt x="600" y="3646"/>
                  </a:cubicBezTo>
                  <a:cubicBezTo>
                    <a:pt x="619" y="3244"/>
                    <a:pt x="1375" y="3126"/>
                    <a:pt x="1660" y="3077"/>
                  </a:cubicBezTo>
                  <a:cubicBezTo>
                    <a:pt x="1974" y="3008"/>
                    <a:pt x="2288" y="2969"/>
                    <a:pt x="2613" y="2949"/>
                  </a:cubicBezTo>
                  <a:cubicBezTo>
                    <a:pt x="2835" y="2939"/>
                    <a:pt x="2952" y="2664"/>
                    <a:pt x="2676" y="2664"/>
                  </a:cubicBezTo>
                  <a:cubicBezTo>
                    <a:pt x="2671" y="2664"/>
                    <a:pt x="2667" y="2664"/>
                    <a:pt x="2662" y="2664"/>
                  </a:cubicBezTo>
                  <a:cubicBezTo>
                    <a:pt x="2489" y="2679"/>
                    <a:pt x="2290" y="2692"/>
                    <a:pt x="2083" y="2692"/>
                  </a:cubicBezTo>
                  <a:cubicBezTo>
                    <a:pt x="1595" y="2692"/>
                    <a:pt x="1064" y="2620"/>
                    <a:pt x="747" y="2330"/>
                  </a:cubicBezTo>
                  <a:cubicBezTo>
                    <a:pt x="472" y="2085"/>
                    <a:pt x="541" y="1457"/>
                    <a:pt x="914" y="1339"/>
                  </a:cubicBezTo>
                  <a:cubicBezTo>
                    <a:pt x="962" y="1324"/>
                    <a:pt x="1013" y="1318"/>
                    <a:pt x="1066" y="1318"/>
                  </a:cubicBezTo>
                  <a:cubicBezTo>
                    <a:pt x="1436" y="1318"/>
                    <a:pt x="1882" y="1649"/>
                    <a:pt x="2131" y="1830"/>
                  </a:cubicBezTo>
                  <a:cubicBezTo>
                    <a:pt x="2426" y="2036"/>
                    <a:pt x="2691" y="2262"/>
                    <a:pt x="2946" y="2517"/>
                  </a:cubicBezTo>
                  <a:cubicBezTo>
                    <a:pt x="2976" y="2547"/>
                    <a:pt x="3025" y="2560"/>
                    <a:pt x="3079" y="2560"/>
                  </a:cubicBezTo>
                  <a:cubicBezTo>
                    <a:pt x="3238" y="2560"/>
                    <a:pt x="3442" y="2448"/>
                    <a:pt x="3339" y="2330"/>
                  </a:cubicBezTo>
                  <a:cubicBezTo>
                    <a:pt x="3162" y="2134"/>
                    <a:pt x="3005" y="1898"/>
                    <a:pt x="2868" y="1673"/>
                  </a:cubicBezTo>
                  <a:cubicBezTo>
                    <a:pt x="2691" y="1368"/>
                    <a:pt x="2416" y="848"/>
                    <a:pt x="2642" y="514"/>
                  </a:cubicBezTo>
                  <a:cubicBezTo>
                    <a:pt x="2756" y="356"/>
                    <a:pt x="2940" y="284"/>
                    <a:pt x="3126" y="284"/>
                  </a:cubicBezTo>
                  <a:close/>
                  <a:moveTo>
                    <a:pt x="3299" y="1"/>
                  </a:moveTo>
                  <a:cubicBezTo>
                    <a:pt x="3036" y="1"/>
                    <a:pt x="2766" y="79"/>
                    <a:pt x="2554" y="200"/>
                  </a:cubicBezTo>
                  <a:cubicBezTo>
                    <a:pt x="2072" y="465"/>
                    <a:pt x="2063" y="966"/>
                    <a:pt x="2249" y="1427"/>
                  </a:cubicBezTo>
                  <a:cubicBezTo>
                    <a:pt x="2259" y="1437"/>
                    <a:pt x="2259" y="1447"/>
                    <a:pt x="2269" y="1457"/>
                  </a:cubicBezTo>
                  <a:cubicBezTo>
                    <a:pt x="1939" y="1240"/>
                    <a:pt x="1544" y="1042"/>
                    <a:pt x="1148" y="1042"/>
                  </a:cubicBezTo>
                  <a:cubicBezTo>
                    <a:pt x="1060" y="1042"/>
                    <a:pt x="972" y="1052"/>
                    <a:pt x="884" y="1074"/>
                  </a:cubicBezTo>
                  <a:cubicBezTo>
                    <a:pt x="413" y="1182"/>
                    <a:pt x="11" y="1741"/>
                    <a:pt x="168" y="2232"/>
                  </a:cubicBezTo>
                  <a:cubicBezTo>
                    <a:pt x="305" y="2664"/>
                    <a:pt x="835" y="2812"/>
                    <a:pt x="1248" y="2890"/>
                  </a:cubicBezTo>
                  <a:cubicBezTo>
                    <a:pt x="933" y="2969"/>
                    <a:pt x="619" y="3086"/>
                    <a:pt x="384" y="3293"/>
                  </a:cubicBezTo>
                  <a:cubicBezTo>
                    <a:pt x="1" y="3646"/>
                    <a:pt x="207" y="4117"/>
                    <a:pt x="570" y="4402"/>
                  </a:cubicBezTo>
                  <a:cubicBezTo>
                    <a:pt x="748" y="4546"/>
                    <a:pt x="951" y="4604"/>
                    <a:pt x="1159" y="4604"/>
                  </a:cubicBezTo>
                  <a:cubicBezTo>
                    <a:pt x="1433" y="4604"/>
                    <a:pt x="1714" y="4503"/>
                    <a:pt x="1955" y="4363"/>
                  </a:cubicBezTo>
                  <a:lnTo>
                    <a:pt x="1955" y="4363"/>
                  </a:lnTo>
                  <a:cubicBezTo>
                    <a:pt x="1778" y="4716"/>
                    <a:pt x="1601" y="5148"/>
                    <a:pt x="1699" y="5541"/>
                  </a:cubicBezTo>
                  <a:cubicBezTo>
                    <a:pt x="1798" y="5919"/>
                    <a:pt x="2192" y="6125"/>
                    <a:pt x="2570" y="6125"/>
                  </a:cubicBezTo>
                  <a:cubicBezTo>
                    <a:pt x="2645" y="6125"/>
                    <a:pt x="2718" y="6117"/>
                    <a:pt x="2789" y="6101"/>
                  </a:cubicBezTo>
                  <a:cubicBezTo>
                    <a:pt x="3182" y="6012"/>
                    <a:pt x="3418" y="5688"/>
                    <a:pt x="3565" y="5335"/>
                  </a:cubicBezTo>
                  <a:cubicBezTo>
                    <a:pt x="3683" y="5502"/>
                    <a:pt x="3860" y="5620"/>
                    <a:pt x="4095" y="5669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1" y="5691"/>
                    <a:pt x="5159" y="5575"/>
                    <a:pt x="5323" y="5256"/>
                  </a:cubicBezTo>
                  <a:cubicBezTo>
                    <a:pt x="5440" y="5021"/>
                    <a:pt x="5362" y="4746"/>
                    <a:pt x="5234" y="4510"/>
                  </a:cubicBezTo>
                  <a:lnTo>
                    <a:pt x="5234" y="4510"/>
                  </a:lnTo>
                  <a:cubicBezTo>
                    <a:pt x="5415" y="4586"/>
                    <a:pt x="5602" y="4634"/>
                    <a:pt x="5786" y="4634"/>
                  </a:cubicBezTo>
                  <a:cubicBezTo>
                    <a:pt x="5912" y="4634"/>
                    <a:pt x="6037" y="4611"/>
                    <a:pt x="6157" y="4559"/>
                  </a:cubicBezTo>
                  <a:cubicBezTo>
                    <a:pt x="6570" y="4392"/>
                    <a:pt x="6805" y="3803"/>
                    <a:pt x="6579" y="3401"/>
                  </a:cubicBezTo>
                  <a:cubicBezTo>
                    <a:pt x="6403" y="3086"/>
                    <a:pt x="6020" y="2969"/>
                    <a:pt x="5666" y="2920"/>
                  </a:cubicBezTo>
                  <a:cubicBezTo>
                    <a:pt x="5951" y="2802"/>
                    <a:pt x="6196" y="2654"/>
                    <a:pt x="6373" y="2438"/>
                  </a:cubicBezTo>
                  <a:cubicBezTo>
                    <a:pt x="6687" y="2036"/>
                    <a:pt x="6393" y="1525"/>
                    <a:pt x="6029" y="1270"/>
                  </a:cubicBezTo>
                  <a:cubicBezTo>
                    <a:pt x="5863" y="1156"/>
                    <a:pt x="5686" y="1107"/>
                    <a:pt x="5509" y="1107"/>
                  </a:cubicBezTo>
                  <a:cubicBezTo>
                    <a:pt x="5184" y="1107"/>
                    <a:pt x="4860" y="1270"/>
                    <a:pt x="4606" y="1486"/>
                  </a:cubicBezTo>
                  <a:cubicBezTo>
                    <a:pt x="4508" y="1565"/>
                    <a:pt x="4409" y="1653"/>
                    <a:pt x="4321" y="1751"/>
                  </a:cubicBezTo>
                  <a:cubicBezTo>
                    <a:pt x="4380" y="1221"/>
                    <a:pt x="4331" y="651"/>
                    <a:pt x="4017" y="288"/>
                  </a:cubicBezTo>
                  <a:cubicBezTo>
                    <a:pt x="3832" y="84"/>
                    <a:pt x="3569" y="1"/>
                    <a:pt x="3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1" name="Google Shape;4211;p21"/>
            <p:cNvSpPr/>
            <p:nvPr/>
          </p:nvSpPr>
          <p:spPr>
            <a:xfrm>
              <a:off x="3106984" y="961206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4159" y="281"/>
                  </a:moveTo>
                  <a:cubicBezTo>
                    <a:pt x="4251" y="281"/>
                    <a:pt x="4354" y="317"/>
                    <a:pt x="4468" y="398"/>
                  </a:cubicBezTo>
                  <a:cubicBezTo>
                    <a:pt x="5145" y="888"/>
                    <a:pt x="4213" y="2194"/>
                    <a:pt x="3869" y="2636"/>
                  </a:cubicBezTo>
                  <a:cubicBezTo>
                    <a:pt x="3769" y="2765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3" y="2744"/>
                  </a:cubicBezTo>
                  <a:cubicBezTo>
                    <a:pt x="4439" y="2459"/>
                    <a:pt x="4713" y="2194"/>
                    <a:pt x="5018" y="1998"/>
                  </a:cubicBezTo>
                  <a:cubicBezTo>
                    <a:pt x="5174" y="1894"/>
                    <a:pt x="5354" y="1801"/>
                    <a:pt x="5534" y="1801"/>
                  </a:cubicBezTo>
                  <a:cubicBezTo>
                    <a:pt x="5591" y="1801"/>
                    <a:pt x="5649" y="1810"/>
                    <a:pt x="5705" y="1831"/>
                  </a:cubicBezTo>
                  <a:cubicBezTo>
                    <a:pt x="5921" y="1919"/>
                    <a:pt x="6216" y="2234"/>
                    <a:pt x="6206" y="2479"/>
                  </a:cubicBezTo>
                  <a:cubicBezTo>
                    <a:pt x="6186" y="2882"/>
                    <a:pt x="5430" y="2990"/>
                    <a:pt x="5145" y="3049"/>
                  </a:cubicBezTo>
                  <a:cubicBezTo>
                    <a:pt x="4831" y="3117"/>
                    <a:pt x="4507" y="3157"/>
                    <a:pt x="4193" y="3176"/>
                  </a:cubicBezTo>
                  <a:cubicBezTo>
                    <a:pt x="3961" y="3186"/>
                    <a:pt x="3853" y="3461"/>
                    <a:pt x="4129" y="3461"/>
                  </a:cubicBezTo>
                  <a:cubicBezTo>
                    <a:pt x="4134" y="3461"/>
                    <a:pt x="4139" y="3461"/>
                    <a:pt x="4144" y="3461"/>
                  </a:cubicBezTo>
                  <a:cubicBezTo>
                    <a:pt x="4316" y="3446"/>
                    <a:pt x="4515" y="3434"/>
                    <a:pt x="4721" y="3434"/>
                  </a:cubicBezTo>
                  <a:cubicBezTo>
                    <a:pt x="5207" y="3434"/>
                    <a:pt x="5735" y="3505"/>
                    <a:pt x="6059" y="3795"/>
                  </a:cubicBezTo>
                  <a:cubicBezTo>
                    <a:pt x="6324" y="4040"/>
                    <a:pt x="6265" y="4659"/>
                    <a:pt x="5882" y="4787"/>
                  </a:cubicBezTo>
                  <a:cubicBezTo>
                    <a:pt x="5835" y="4801"/>
                    <a:pt x="5785" y="4808"/>
                    <a:pt x="5733" y="4808"/>
                  </a:cubicBezTo>
                  <a:cubicBezTo>
                    <a:pt x="5369" y="4808"/>
                    <a:pt x="4922" y="4476"/>
                    <a:pt x="4664" y="4296"/>
                  </a:cubicBezTo>
                  <a:cubicBezTo>
                    <a:pt x="4380" y="4089"/>
                    <a:pt x="4105" y="3854"/>
                    <a:pt x="3859" y="3608"/>
                  </a:cubicBezTo>
                  <a:cubicBezTo>
                    <a:pt x="3829" y="3578"/>
                    <a:pt x="3780" y="3565"/>
                    <a:pt x="3726" y="3565"/>
                  </a:cubicBezTo>
                  <a:cubicBezTo>
                    <a:pt x="3566" y="3565"/>
                    <a:pt x="3361" y="3675"/>
                    <a:pt x="3457" y="3785"/>
                  </a:cubicBezTo>
                  <a:cubicBezTo>
                    <a:pt x="3643" y="3991"/>
                    <a:pt x="3800" y="4217"/>
                    <a:pt x="3938" y="4453"/>
                  </a:cubicBezTo>
                  <a:cubicBezTo>
                    <a:pt x="4114" y="4747"/>
                    <a:pt x="4389" y="5278"/>
                    <a:pt x="4154" y="5611"/>
                  </a:cubicBezTo>
                  <a:cubicBezTo>
                    <a:pt x="4046" y="5767"/>
                    <a:pt x="3868" y="5837"/>
                    <a:pt x="3687" y="5837"/>
                  </a:cubicBezTo>
                  <a:cubicBezTo>
                    <a:pt x="3456" y="5837"/>
                    <a:pt x="3218" y="5725"/>
                    <a:pt x="3103" y="5533"/>
                  </a:cubicBezTo>
                  <a:cubicBezTo>
                    <a:pt x="2907" y="5209"/>
                    <a:pt x="2907" y="4757"/>
                    <a:pt x="2926" y="4394"/>
                  </a:cubicBezTo>
                  <a:cubicBezTo>
                    <a:pt x="2946" y="4119"/>
                    <a:pt x="2976" y="3844"/>
                    <a:pt x="3044" y="3579"/>
                  </a:cubicBezTo>
                  <a:cubicBezTo>
                    <a:pt x="3061" y="3491"/>
                    <a:pt x="2997" y="3458"/>
                    <a:pt x="2914" y="3458"/>
                  </a:cubicBezTo>
                  <a:cubicBezTo>
                    <a:pt x="2802" y="3458"/>
                    <a:pt x="2656" y="3517"/>
                    <a:pt x="2622" y="3579"/>
                  </a:cubicBezTo>
                  <a:cubicBezTo>
                    <a:pt x="2435" y="3903"/>
                    <a:pt x="2200" y="4227"/>
                    <a:pt x="1925" y="4472"/>
                  </a:cubicBezTo>
                  <a:cubicBezTo>
                    <a:pt x="1783" y="4598"/>
                    <a:pt x="1604" y="4724"/>
                    <a:pt x="1413" y="4724"/>
                  </a:cubicBezTo>
                  <a:cubicBezTo>
                    <a:pt x="1365" y="4724"/>
                    <a:pt x="1316" y="4716"/>
                    <a:pt x="1267" y="4698"/>
                  </a:cubicBezTo>
                  <a:cubicBezTo>
                    <a:pt x="1031" y="4620"/>
                    <a:pt x="766" y="4315"/>
                    <a:pt x="737" y="4050"/>
                  </a:cubicBezTo>
                  <a:cubicBezTo>
                    <a:pt x="648" y="3382"/>
                    <a:pt x="2033" y="3265"/>
                    <a:pt x="2475" y="3225"/>
                  </a:cubicBezTo>
                  <a:cubicBezTo>
                    <a:pt x="2693" y="3197"/>
                    <a:pt x="2819" y="2940"/>
                    <a:pt x="2554" y="2940"/>
                  </a:cubicBezTo>
                  <a:cubicBezTo>
                    <a:pt x="2544" y="2940"/>
                    <a:pt x="2534" y="2940"/>
                    <a:pt x="2524" y="2941"/>
                  </a:cubicBezTo>
                  <a:cubicBezTo>
                    <a:pt x="2426" y="2950"/>
                    <a:pt x="2318" y="2960"/>
                    <a:pt x="2200" y="2970"/>
                  </a:cubicBezTo>
                  <a:cubicBezTo>
                    <a:pt x="2088" y="2979"/>
                    <a:pt x="1964" y="2985"/>
                    <a:pt x="1836" y="2985"/>
                  </a:cubicBezTo>
                  <a:cubicBezTo>
                    <a:pt x="1257" y="2985"/>
                    <a:pt x="596" y="2862"/>
                    <a:pt x="580" y="2332"/>
                  </a:cubicBezTo>
                  <a:cubicBezTo>
                    <a:pt x="570" y="2145"/>
                    <a:pt x="658" y="1821"/>
                    <a:pt x="874" y="1782"/>
                  </a:cubicBezTo>
                  <a:cubicBezTo>
                    <a:pt x="894" y="1778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42" y="2037"/>
                  </a:cubicBezTo>
                  <a:cubicBezTo>
                    <a:pt x="1856" y="2224"/>
                    <a:pt x="2151" y="2459"/>
                    <a:pt x="2406" y="2715"/>
                  </a:cubicBezTo>
                  <a:cubicBezTo>
                    <a:pt x="2435" y="2743"/>
                    <a:pt x="2481" y="2756"/>
                    <a:pt x="2532" y="2756"/>
                  </a:cubicBezTo>
                  <a:cubicBezTo>
                    <a:pt x="2640" y="2756"/>
                    <a:pt x="2772" y="2703"/>
                    <a:pt x="2818" y="2636"/>
                  </a:cubicBezTo>
                  <a:cubicBezTo>
                    <a:pt x="2838" y="2607"/>
                    <a:pt x="2838" y="2567"/>
                    <a:pt x="2799" y="2528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64"/>
                    <a:pt x="1660" y="1075"/>
                    <a:pt x="1954" y="820"/>
                  </a:cubicBezTo>
                  <a:cubicBezTo>
                    <a:pt x="2038" y="746"/>
                    <a:pt x="2170" y="717"/>
                    <a:pt x="2305" y="717"/>
                  </a:cubicBezTo>
                  <a:cubicBezTo>
                    <a:pt x="2440" y="717"/>
                    <a:pt x="2578" y="746"/>
                    <a:pt x="2671" y="790"/>
                  </a:cubicBezTo>
                  <a:cubicBezTo>
                    <a:pt x="2848" y="888"/>
                    <a:pt x="2936" y="1065"/>
                    <a:pt x="2985" y="1262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5" y="1900"/>
                    <a:pt x="2976" y="2027"/>
                  </a:cubicBezTo>
                  <a:cubicBezTo>
                    <a:pt x="2971" y="2118"/>
                    <a:pt x="3042" y="2155"/>
                    <a:pt x="3128" y="2155"/>
                  </a:cubicBezTo>
                  <a:cubicBezTo>
                    <a:pt x="3246" y="2155"/>
                    <a:pt x="3395" y="2085"/>
                    <a:pt x="3417" y="1988"/>
                  </a:cubicBezTo>
                  <a:cubicBezTo>
                    <a:pt x="3447" y="1851"/>
                    <a:pt x="3457" y="1703"/>
                    <a:pt x="3457" y="1566"/>
                  </a:cubicBezTo>
                  <a:cubicBezTo>
                    <a:pt x="3537" y="1026"/>
                    <a:pt x="3737" y="281"/>
                    <a:pt x="4159" y="281"/>
                  </a:cubicBezTo>
                  <a:close/>
                  <a:moveTo>
                    <a:pt x="4232" y="0"/>
                  </a:moveTo>
                  <a:cubicBezTo>
                    <a:pt x="4158" y="0"/>
                    <a:pt x="4086" y="8"/>
                    <a:pt x="4016" y="24"/>
                  </a:cubicBezTo>
                  <a:cubicBezTo>
                    <a:pt x="3624" y="113"/>
                    <a:pt x="3388" y="437"/>
                    <a:pt x="3241" y="790"/>
                  </a:cubicBezTo>
                  <a:cubicBezTo>
                    <a:pt x="3123" y="623"/>
                    <a:pt x="2946" y="506"/>
                    <a:pt x="2701" y="456"/>
                  </a:cubicBezTo>
                  <a:cubicBezTo>
                    <a:pt x="2619" y="442"/>
                    <a:pt x="2527" y="434"/>
                    <a:pt x="2432" y="434"/>
                  </a:cubicBezTo>
                  <a:cubicBezTo>
                    <a:pt x="2066" y="434"/>
                    <a:pt x="1639" y="550"/>
                    <a:pt x="1483" y="869"/>
                  </a:cubicBezTo>
                  <a:cubicBezTo>
                    <a:pt x="1365" y="1104"/>
                    <a:pt x="1444" y="1379"/>
                    <a:pt x="1571" y="1615"/>
                  </a:cubicBezTo>
                  <a:cubicBezTo>
                    <a:pt x="1385" y="1539"/>
                    <a:pt x="1199" y="1491"/>
                    <a:pt x="1017" y="1491"/>
                  </a:cubicBezTo>
                  <a:cubicBezTo>
                    <a:pt x="892" y="1491"/>
                    <a:pt x="768" y="1514"/>
                    <a:pt x="648" y="1566"/>
                  </a:cubicBezTo>
                  <a:cubicBezTo>
                    <a:pt x="236" y="1733"/>
                    <a:pt x="0" y="2322"/>
                    <a:pt x="226" y="2725"/>
                  </a:cubicBezTo>
                  <a:cubicBezTo>
                    <a:pt x="403" y="3039"/>
                    <a:pt x="786" y="3157"/>
                    <a:pt x="1139" y="3206"/>
                  </a:cubicBezTo>
                  <a:cubicBezTo>
                    <a:pt x="855" y="3314"/>
                    <a:pt x="599" y="3471"/>
                    <a:pt x="432" y="3687"/>
                  </a:cubicBezTo>
                  <a:cubicBezTo>
                    <a:pt x="118" y="4089"/>
                    <a:pt x="413" y="4600"/>
                    <a:pt x="776" y="4855"/>
                  </a:cubicBezTo>
                  <a:cubicBezTo>
                    <a:pt x="939" y="4970"/>
                    <a:pt x="1115" y="5018"/>
                    <a:pt x="1292" y="5018"/>
                  </a:cubicBezTo>
                  <a:cubicBezTo>
                    <a:pt x="1617" y="5018"/>
                    <a:pt x="1946" y="4855"/>
                    <a:pt x="2200" y="4639"/>
                  </a:cubicBezTo>
                  <a:cubicBezTo>
                    <a:pt x="2298" y="4561"/>
                    <a:pt x="2386" y="4472"/>
                    <a:pt x="2475" y="4374"/>
                  </a:cubicBezTo>
                  <a:lnTo>
                    <a:pt x="2475" y="4374"/>
                  </a:lnTo>
                  <a:cubicBezTo>
                    <a:pt x="2426" y="4904"/>
                    <a:pt x="2465" y="5474"/>
                    <a:pt x="2789" y="5837"/>
                  </a:cubicBezTo>
                  <a:cubicBezTo>
                    <a:pt x="2968" y="6042"/>
                    <a:pt x="3231" y="6124"/>
                    <a:pt x="3503" y="6124"/>
                  </a:cubicBezTo>
                  <a:cubicBezTo>
                    <a:pt x="3767" y="6124"/>
                    <a:pt x="4039" y="6046"/>
                    <a:pt x="4252" y="5926"/>
                  </a:cubicBezTo>
                  <a:cubicBezTo>
                    <a:pt x="4723" y="5660"/>
                    <a:pt x="4743" y="5160"/>
                    <a:pt x="4556" y="4698"/>
                  </a:cubicBezTo>
                  <a:cubicBezTo>
                    <a:pt x="4547" y="4688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66" y="4886"/>
                    <a:pt x="5255" y="5083"/>
                    <a:pt x="5649" y="5083"/>
                  </a:cubicBezTo>
                  <a:cubicBezTo>
                    <a:pt x="5736" y="5083"/>
                    <a:pt x="5824" y="5073"/>
                    <a:pt x="5911" y="5052"/>
                  </a:cubicBezTo>
                  <a:cubicBezTo>
                    <a:pt x="6392" y="4944"/>
                    <a:pt x="6795" y="4384"/>
                    <a:pt x="6638" y="3893"/>
                  </a:cubicBezTo>
                  <a:cubicBezTo>
                    <a:pt x="6500" y="3461"/>
                    <a:pt x="5960" y="3314"/>
                    <a:pt x="5558" y="3235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79"/>
                    <a:pt x="6599" y="2008"/>
                    <a:pt x="6235" y="1723"/>
                  </a:cubicBezTo>
                  <a:cubicBezTo>
                    <a:pt x="6053" y="1579"/>
                    <a:pt x="5850" y="1521"/>
                    <a:pt x="5642" y="1521"/>
                  </a:cubicBezTo>
                  <a:cubicBezTo>
                    <a:pt x="5368" y="1521"/>
                    <a:pt x="5087" y="1623"/>
                    <a:pt x="4841" y="1762"/>
                  </a:cubicBezTo>
                  <a:cubicBezTo>
                    <a:pt x="5028" y="1399"/>
                    <a:pt x="5204" y="967"/>
                    <a:pt x="5106" y="584"/>
                  </a:cubicBezTo>
                  <a:cubicBezTo>
                    <a:pt x="5008" y="206"/>
                    <a:pt x="4607" y="0"/>
                    <a:pt x="4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2" name="Google Shape;4212;p21"/>
            <p:cNvSpPr/>
            <p:nvPr/>
          </p:nvSpPr>
          <p:spPr>
            <a:xfrm>
              <a:off x="3446896" y="952692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17" y="283"/>
                  </a:moveTo>
                  <a:cubicBezTo>
                    <a:pt x="3345" y="283"/>
                    <a:pt x="3578" y="392"/>
                    <a:pt x="3692" y="582"/>
                  </a:cubicBezTo>
                  <a:cubicBezTo>
                    <a:pt x="3898" y="916"/>
                    <a:pt x="3898" y="1358"/>
                    <a:pt x="386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4000" y="2667"/>
                    <a:pt x="4149" y="2608"/>
                    <a:pt x="4183" y="2546"/>
                  </a:cubicBezTo>
                  <a:cubicBezTo>
                    <a:pt x="4360" y="2222"/>
                    <a:pt x="4596" y="1898"/>
                    <a:pt x="4871" y="1652"/>
                  </a:cubicBezTo>
                  <a:cubicBezTo>
                    <a:pt x="5021" y="1526"/>
                    <a:pt x="5198" y="1392"/>
                    <a:pt x="5389" y="1392"/>
                  </a:cubicBezTo>
                  <a:cubicBezTo>
                    <a:pt x="5435" y="1392"/>
                    <a:pt x="5481" y="1400"/>
                    <a:pt x="5528" y="1417"/>
                  </a:cubicBezTo>
                  <a:cubicBezTo>
                    <a:pt x="5774" y="1505"/>
                    <a:pt x="6029" y="1810"/>
                    <a:pt x="6068" y="2065"/>
                  </a:cubicBezTo>
                  <a:cubicBezTo>
                    <a:pt x="6147" y="2732"/>
                    <a:pt x="4763" y="2860"/>
                    <a:pt x="4321" y="2899"/>
                  </a:cubicBezTo>
                  <a:cubicBezTo>
                    <a:pt x="4103" y="2928"/>
                    <a:pt x="3976" y="3185"/>
                    <a:pt x="4242" y="3185"/>
                  </a:cubicBezTo>
                  <a:cubicBezTo>
                    <a:pt x="4251" y="3185"/>
                    <a:pt x="4261" y="3185"/>
                    <a:pt x="4272" y="3184"/>
                  </a:cubicBezTo>
                  <a:cubicBezTo>
                    <a:pt x="4370" y="3174"/>
                    <a:pt x="4478" y="3165"/>
                    <a:pt x="4596" y="3145"/>
                  </a:cubicBezTo>
                  <a:cubicBezTo>
                    <a:pt x="4702" y="3138"/>
                    <a:pt x="4818" y="3134"/>
                    <a:pt x="4939" y="3134"/>
                  </a:cubicBezTo>
                  <a:cubicBezTo>
                    <a:pt x="5529" y="3134"/>
                    <a:pt x="6209" y="3246"/>
                    <a:pt x="6226" y="3793"/>
                  </a:cubicBezTo>
                  <a:cubicBezTo>
                    <a:pt x="6226" y="3979"/>
                    <a:pt x="6147" y="4304"/>
                    <a:pt x="5931" y="4343"/>
                  </a:cubicBezTo>
                  <a:cubicBezTo>
                    <a:pt x="5910" y="4346"/>
                    <a:pt x="5889" y="4348"/>
                    <a:pt x="5867" y="4348"/>
                  </a:cubicBezTo>
                  <a:cubicBezTo>
                    <a:pt x="5653" y="4348"/>
                    <a:pt x="5405" y="4185"/>
                    <a:pt x="5253" y="4087"/>
                  </a:cubicBezTo>
                  <a:cubicBezTo>
                    <a:pt x="4939" y="3901"/>
                    <a:pt x="4655" y="3665"/>
                    <a:pt x="4389" y="3410"/>
                  </a:cubicBezTo>
                  <a:cubicBezTo>
                    <a:pt x="4361" y="3378"/>
                    <a:pt x="4314" y="3365"/>
                    <a:pt x="4263" y="3365"/>
                  </a:cubicBezTo>
                  <a:cubicBezTo>
                    <a:pt x="4156" y="3365"/>
                    <a:pt x="4027" y="3422"/>
                    <a:pt x="3987" y="3489"/>
                  </a:cubicBezTo>
                  <a:cubicBezTo>
                    <a:pt x="3957" y="3518"/>
                    <a:pt x="3957" y="3557"/>
                    <a:pt x="3997" y="3587"/>
                  </a:cubicBezTo>
                  <a:cubicBezTo>
                    <a:pt x="4193" y="3793"/>
                    <a:pt x="4380" y="4009"/>
                    <a:pt x="4547" y="4235"/>
                  </a:cubicBezTo>
                  <a:cubicBezTo>
                    <a:pt x="4704" y="4451"/>
                    <a:pt x="5145" y="5050"/>
                    <a:pt x="4851" y="5305"/>
                  </a:cubicBezTo>
                  <a:cubicBezTo>
                    <a:pt x="4769" y="5377"/>
                    <a:pt x="4638" y="5407"/>
                    <a:pt x="4504" y="5407"/>
                  </a:cubicBezTo>
                  <a:cubicBezTo>
                    <a:pt x="4365" y="5407"/>
                    <a:pt x="4224" y="5375"/>
                    <a:pt x="4134" y="5325"/>
                  </a:cubicBezTo>
                  <a:cubicBezTo>
                    <a:pt x="3957" y="5236"/>
                    <a:pt x="3859" y="5050"/>
                    <a:pt x="3820" y="4863"/>
                  </a:cubicBezTo>
                  <a:cubicBezTo>
                    <a:pt x="3790" y="4745"/>
                    <a:pt x="3771" y="4618"/>
                    <a:pt x="3781" y="4490"/>
                  </a:cubicBezTo>
                  <a:cubicBezTo>
                    <a:pt x="3790" y="4362"/>
                    <a:pt x="3810" y="4225"/>
                    <a:pt x="3820" y="4097"/>
                  </a:cubicBezTo>
                  <a:cubicBezTo>
                    <a:pt x="3824" y="4007"/>
                    <a:pt x="3754" y="3969"/>
                    <a:pt x="3668" y="3969"/>
                  </a:cubicBezTo>
                  <a:cubicBezTo>
                    <a:pt x="3551" y="3969"/>
                    <a:pt x="3405" y="4040"/>
                    <a:pt x="3388" y="4137"/>
                  </a:cubicBezTo>
                  <a:cubicBezTo>
                    <a:pt x="3358" y="4274"/>
                    <a:pt x="3339" y="4421"/>
                    <a:pt x="3339" y="4559"/>
                  </a:cubicBezTo>
                  <a:cubicBezTo>
                    <a:pt x="3258" y="5099"/>
                    <a:pt x="3059" y="5844"/>
                    <a:pt x="2637" y="5844"/>
                  </a:cubicBezTo>
                  <a:cubicBezTo>
                    <a:pt x="2545" y="5844"/>
                    <a:pt x="2442" y="5808"/>
                    <a:pt x="2327" y="5727"/>
                  </a:cubicBezTo>
                  <a:cubicBezTo>
                    <a:pt x="1650" y="5236"/>
                    <a:pt x="2583" y="3930"/>
                    <a:pt x="2936" y="3489"/>
                  </a:cubicBezTo>
                  <a:cubicBezTo>
                    <a:pt x="3030" y="3359"/>
                    <a:pt x="2921" y="3297"/>
                    <a:pt x="2794" y="3297"/>
                  </a:cubicBezTo>
                  <a:cubicBezTo>
                    <a:pt x="2709" y="3297"/>
                    <a:pt x="2616" y="3325"/>
                    <a:pt x="2573" y="3381"/>
                  </a:cubicBezTo>
                  <a:cubicBezTo>
                    <a:pt x="2357" y="3665"/>
                    <a:pt x="2082" y="3930"/>
                    <a:pt x="1778" y="4127"/>
                  </a:cubicBezTo>
                  <a:cubicBezTo>
                    <a:pt x="1630" y="4223"/>
                    <a:pt x="1455" y="4319"/>
                    <a:pt x="1272" y="4319"/>
                  </a:cubicBezTo>
                  <a:cubicBezTo>
                    <a:pt x="1212" y="4319"/>
                    <a:pt x="1151" y="4308"/>
                    <a:pt x="1090" y="4284"/>
                  </a:cubicBezTo>
                  <a:cubicBezTo>
                    <a:pt x="874" y="4205"/>
                    <a:pt x="590" y="3891"/>
                    <a:pt x="599" y="3646"/>
                  </a:cubicBezTo>
                  <a:cubicBezTo>
                    <a:pt x="609" y="3243"/>
                    <a:pt x="1365" y="3125"/>
                    <a:pt x="1660" y="3076"/>
                  </a:cubicBezTo>
                  <a:cubicBezTo>
                    <a:pt x="1964" y="3007"/>
                    <a:pt x="2288" y="2968"/>
                    <a:pt x="2602" y="2949"/>
                  </a:cubicBezTo>
                  <a:cubicBezTo>
                    <a:pt x="2834" y="2929"/>
                    <a:pt x="2952" y="2663"/>
                    <a:pt x="2667" y="2663"/>
                  </a:cubicBezTo>
                  <a:cubicBezTo>
                    <a:pt x="2662" y="2663"/>
                    <a:pt x="2657" y="2664"/>
                    <a:pt x="2651" y="2664"/>
                  </a:cubicBezTo>
                  <a:cubicBezTo>
                    <a:pt x="2488" y="2678"/>
                    <a:pt x="2299" y="2689"/>
                    <a:pt x="2102" y="2689"/>
                  </a:cubicBezTo>
                  <a:cubicBezTo>
                    <a:pt x="1611" y="2689"/>
                    <a:pt x="1069" y="2617"/>
                    <a:pt x="747" y="2330"/>
                  </a:cubicBezTo>
                  <a:cubicBezTo>
                    <a:pt x="472" y="2084"/>
                    <a:pt x="540" y="1456"/>
                    <a:pt x="914" y="1338"/>
                  </a:cubicBezTo>
                  <a:cubicBezTo>
                    <a:pt x="961" y="1324"/>
                    <a:pt x="1011" y="1317"/>
                    <a:pt x="1062" y="1317"/>
                  </a:cubicBezTo>
                  <a:cubicBezTo>
                    <a:pt x="1426" y="1317"/>
                    <a:pt x="1873" y="1648"/>
                    <a:pt x="2131" y="1829"/>
                  </a:cubicBezTo>
                  <a:cubicBezTo>
                    <a:pt x="2416" y="2035"/>
                    <a:pt x="2691" y="2261"/>
                    <a:pt x="2936" y="2516"/>
                  </a:cubicBezTo>
                  <a:cubicBezTo>
                    <a:pt x="2966" y="2546"/>
                    <a:pt x="3015" y="2559"/>
                    <a:pt x="3069" y="2559"/>
                  </a:cubicBezTo>
                  <a:cubicBezTo>
                    <a:pt x="3228" y="2559"/>
                    <a:pt x="3434" y="2447"/>
                    <a:pt x="3339" y="2330"/>
                  </a:cubicBezTo>
                  <a:cubicBezTo>
                    <a:pt x="3162" y="2134"/>
                    <a:pt x="2995" y="1898"/>
                    <a:pt x="2858" y="1672"/>
                  </a:cubicBezTo>
                  <a:cubicBezTo>
                    <a:pt x="2691" y="1368"/>
                    <a:pt x="2406" y="847"/>
                    <a:pt x="2642" y="513"/>
                  </a:cubicBezTo>
                  <a:cubicBezTo>
                    <a:pt x="2752" y="355"/>
                    <a:pt x="2932" y="283"/>
                    <a:pt x="3117" y="283"/>
                  </a:cubicBezTo>
                  <a:close/>
                  <a:moveTo>
                    <a:pt x="3292" y="0"/>
                  </a:moveTo>
                  <a:cubicBezTo>
                    <a:pt x="3028" y="0"/>
                    <a:pt x="2756" y="78"/>
                    <a:pt x="2543" y="199"/>
                  </a:cubicBezTo>
                  <a:cubicBezTo>
                    <a:pt x="2072" y="464"/>
                    <a:pt x="2062" y="965"/>
                    <a:pt x="2249" y="1427"/>
                  </a:cubicBezTo>
                  <a:cubicBezTo>
                    <a:pt x="2249" y="1436"/>
                    <a:pt x="2259" y="1446"/>
                    <a:pt x="2269" y="1456"/>
                  </a:cubicBezTo>
                  <a:cubicBezTo>
                    <a:pt x="1931" y="1239"/>
                    <a:pt x="1541" y="1042"/>
                    <a:pt x="1147" y="1042"/>
                  </a:cubicBezTo>
                  <a:cubicBezTo>
                    <a:pt x="1059" y="1042"/>
                    <a:pt x="972" y="1052"/>
                    <a:pt x="884" y="1073"/>
                  </a:cubicBezTo>
                  <a:cubicBezTo>
                    <a:pt x="403" y="1181"/>
                    <a:pt x="0" y="1741"/>
                    <a:pt x="167" y="2232"/>
                  </a:cubicBezTo>
                  <a:cubicBezTo>
                    <a:pt x="305" y="2664"/>
                    <a:pt x="835" y="2811"/>
                    <a:pt x="1247" y="2890"/>
                  </a:cubicBezTo>
                  <a:cubicBezTo>
                    <a:pt x="923" y="2968"/>
                    <a:pt x="609" y="3086"/>
                    <a:pt x="383" y="3292"/>
                  </a:cubicBezTo>
                  <a:cubicBezTo>
                    <a:pt x="0" y="3646"/>
                    <a:pt x="207" y="4117"/>
                    <a:pt x="560" y="4402"/>
                  </a:cubicBezTo>
                  <a:cubicBezTo>
                    <a:pt x="742" y="4546"/>
                    <a:pt x="948" y="4604"/>
                    <a:pt x="1156" y="4604"/>
                  </a:cubicBezTo>
                  <a:cubicBezTo>
                    <a:pt x="1432" y="4604"/>
                    <a:pt x="1714" y="4502"/>
                    <a:pt x="1954" y="4362"/>
                  </a:cubicBezTo>
                  <a:lnTo>
                    <a:pt x="1954" y="4362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89" y="5918"/>
                    <a:pt x="2189" y="6124"/>
                    <a:pt x="2564" y="6124"/>
                  </a:cubicBezTo>
                  <a:cubicBezTo>
                    <a:pt x="2637" y="6124"/>
                    <a:pt x="2710" y="6116"/>
                    <a:pt x="2779" y="6100"/>
                  </a:cubicBezTo>
                  <a:cubicBezTo>
                    <a:pt x="3172" y="6012"/>
                    <a:pt x="3408" y="5688"/>
                    <a:pt x="3555" y="5334"/>
                  </a:cubicBezTo>
                  <a:cubicBezTo>
                    <a:pt x="3682" y="5492"/>
                    <a:pt x="3849" y="5619"/>
                    <a:pt x="4095" y="5668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7" y="5575"/>
                    <a:pt x="5312" y="5256"/>
                  </a:cubicBezTo>
                  <a:cubicBezTo>
                    <a:pt x="5430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4" y="4585"/>
                    <a:pt x="5598" y="4633"/>
                    <a:pt x="5779" y="4633"/>
                  </a:cubicBezTo>
                  <a:cubicBezTo>
                    <a:pt x="5904" y="4633"/>
                    <a:pt x="6027" y="4611"/>
                    <a:pt x="6147" y="4559"/>
                  </a:cubicBezTo>
                  <a:cubicBezTo>
                    <a:pt x="6559" y="4392"/>
                    <a:pt x="6805" y="3803"/>
                    <a:pt x="6569" y="3400"/>
                  </a:cubicBezTo>
                  <a:cubicBezTo>
                    <a:pt x="6392" y="3086"/>
                    <a:pt x="6010" y="2968"/>
                    <a:pt x="5656" y="2919"/>
                  </a:cubicBezTo>
                  <a:cubicBezTo>
                    <a:pt x="5941" y="2801"/>
                    <a:pt x="6196" y="2654"/>
                    <a:pt x="6363" y="2438"/>
                  </a:cubicBezTo>
                  <a:cubicBezTo>
                    <a:pt x="6677" y="2035"/>
                    <a:pt x="6383" y="1525"/>
                    <a:pt x="6019" y="1269"/>
                  </a:cubicBezTo>
                  <a:cubicBezTo>
                    <a:pt x="5857" y="1155"/>
                    <a:pt x="5680" y="1107"/>
                    <a:pt x="5503" y="1107"/>
                  </a:cubicBezTo>
                  <a:cubicBezTo>
                    <a:pt x="5178" y="1107"/>
                    <a:pt x="4850" y="1269"/>
                    <a:pt x="4596" y="1485"/>
                  </a:cubicBezTo>
                  <a:cubicBezTo>
                    <a:pt x="4497" y="1564"/>
                    <a:pt x="4409" y="1652"/>
                    <a:pt x="4321" y="1751"/>
                  </a:cubicBezTo>
                  <a:cubicBezTo>
                    <a:pt x="4370" y="1220"/>
                    <a:pt x="4331" y="651"/>
                    <a:pt x="4006" y="288"/>
                  </a:cubicBezTo>
                  <a:cubicBezTo>
                    <a:pt x="3827" y="83"/>
                    <a:pt x="3564" y="0"/>
                    <a:pt x="3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3" name="Google Shape;4213;p21"/>
            <p:cNvSpPr/>
            <p:nvPr/>
          </p:nvSpPr>
          <p:spPr>
            <a:xfrm>
              <a:off x="3786185" y="961206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4163" y="281"/>
                  </a:moveTo>
                  <a:cubicBezTo>
                    <a:pt x="4254" y="281"/>
                    <a:pt x="4356" y="317"/>
                    <a:pt x="4468" y="398"/>
                  </a:cubicBezTo>
                  <a:cubicBezTo>
                    <a:pt x="5156" y="888"/>
                    <a:pt x="4213" y="2194"/>
                    <a:pt x="3869" y="2636"/>
                  </a:cubicBezTo>
                  <a:cubicBezTo>
                    <a:pt x="3770" y="2765"/>
                    <a:pt x="3877" y="2828"/>
                    <a:pt x="4002" y="2828"/>
                  </a:cubicBezTo>
                  <a:cubicBezTo>
                    <a:pt x="4087" y="2828"/>
                    <a:pt x="4179" y="2800"/>
                    <a:pt x="4223" y="2744"/>
                  </a:cubicBezTo>
                  <a:cubicBezTo>
                    <a:pt x="4449" y="2459"/>
                    <a:pt x="4714" y="2194"/>
                    <a:pt x="5018" y="1998"/>
                  </a:cubicBezTo>
                  <a:cubicBezTo>
                    <a:pt x="5175" y="1894"/>
                    <a:pt x="5354" y="1801"/>
                    <a:pt x="5539" y="1801"/>
                  </a:cubicBezTo>
                  <a:cubicBezTo>
                    <a:pt x="5597" y="1801"/>
                    <a:pt x="5656" y="1810"/>
                    <a:pt x="5715" y="1831"/>
                  </a:cubicBezTo>
                  <a:cubicBezTo>
                    <a:pt x="5931" y="1919"/>
                    <a:pt x="6216" y="2234"/>
                    <a:pt x="6206" y="2479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17"/>
                    <a:pt x="4517" y="3157"/>
                    <a:pt x="4193" y="3176"/>
                  </a:cubicBezTo>
                  <a:cubicBezTo>
                    <a:pt x="3971" y="3186"/>
                    <a:pt x="3854" y="3461"/>
                    <a:pt x="4130" y="3461"/>
                  </a:cubicBezTo>
                  <a:cubicBezTo>
                    <a:pt x="4134" y="3461"/>
                    <a:pt x="4139" y="3461"/>
                    <a:pt x="4144" y="3461"/>
                  </a:cubicBezTo>
                  <a:cubicBezTo>
                    <a:pt x="4317" y="3446"/>
                    <a:pt x="4516" y="3434"/>
                    <a:pt x="4723" y="3434"/>
                  </a:cubicBezTo>
                  <a:cubicBezTo>
                    <a:pt x="5211" y="3434"/>
                    <a:pt x="5742" y="3505"/>
                    <a:pt x="6059" y="3795"/>
                  </a:cubicBezTo>
                  <a:cubicBezTo>
                    <a:pt x="6334" y="4040"/>
                    <a:pt x="6265" y="4659"/>
                    <a:pt x="5892" y="4787"/>
                  </a:cubicBezTo>
                  <a:cubicBezTo>
                    <a:pt x="5843" y="4801"/>
                    <a:pt x="5793" y="4808"/>
                    <a:pt x="5740" y="4808"/>
                  </a:cubicBezTo>
                  <a:cubicBezTo>
                    <a:pt x="5370" y="4808"/>
                    <a:pt x="4924" y="4476"/>
                    <a:pt x="4675" y="4296"/>
                  </a:cubicBezTo>
                  <a:cubicBezTo>
                    <a:pt x="4390" y="4089"/>
                    <a:pt x="4115" y="3854"/>
                    <a:pt x="3860" y="3608"/>
                  </a:cubicBezTo>
                  <a:cubicBezTo>
                    <a:pt x="3830" y="3578"/>
                    <a:pt x="3780" y="3565"/>
                    <a:pt x="3726" y="3565"/>
                  </a:cubicBezTo>
                  <a:cubicBezTo>
                    <a:pt x="3567" y="3565"/>
                    <a:pt x="3364" y="3675"/>
                    <a:pt x="3467" y="3785"/>
                  </a:cubicBezTo>
                  <a:cubicBezTo>
                    <a:pt x="3644" y="3991"/>
                    <a:pt x="3801" y="4217"/>
                    <a:pt x="3938" y="4453"/>
                  </a:cubicBezTo>
                  <a:cubicBezTo>
                    <a:pt x="4115" y="4747"/>
                    <a:pt x="4390" y="5278"/>
                    <a:pt x="4164" y="5611"/>
                  </a:cubicBezTo>
                  <a:cubicBezTo>
                    <a:pt x="4051" y="5767"/>
                    <a:pt x="3872" y="5837"/>
                    <a:pt x="3689" y="5837"/>
                  </a:cubicBezTo>
                  <a:cubicBezTo>
                    <a:pt x="3457" y="5837"/>
                    <a:pt x="3219" y="5725"/>
                    <a:pt x="3104" y="5533"/>
                  </a:cubicBezTo>
                  <a:cubicBezTo>
                    <a:pt x="2907" y="5209"/>
                    <a:pt x="2907" y="4757"/>
                    <a:pt x="2927" y="4394"/>
                  </a:cubicBezTo>
                  <a:cubicBezTo>
                    <a:pt x="2946" y="4119"/>
                    <a:pt x="2986" y="3844"/>
                    <a:pt x="3045" y="3579"/>
                  </a:cubicBezTo>
                  <a:cubicBezTo>
                    <a:pt x="3066" y="3491"/>
                    <a:pt x="3002" y="3458"/>
                    <a:pt x="2919" y="3458"/>
                  </a:cubicBezTo>
                  <a:cubicBezTo>
                    <a:pt x="2806" y="3458"/>
                    <a:pt x="2656" y="3517"/>
                    <a:pt x="2622" y="3579"/>
                  </a:cubicBezTo>
                  <a:cubicBezTo>
                    <a:pt x="2436" y="3903"/>
                    <a:pt x="2210" y="4227"/>
                    <a:pt x="1925" y="4472"/>
                  </a:cubicBezTo>
                  <a:cubicBezTo>
                    <a:pt x="1784" y="4598"/>
                    <a:pt x="1611" y="4724"/>
                    <a:pt x="1417" y="4724"/>
                  </a:cubicBezTo>
                  <a:cubicBezTo>
                    <a:pt x="1368" y="4724"/>
                    <a:pt x="1318" y="4716"/>
                    <a:pt x="1267" y="4698"/>
                  </a:cubicBezTo>
                  <a:cubicBezTo>
                    <a:pt x="1032" y="4620"/>
                    <a:pt x="776" y="4315"/>
                    <a:pt x="737" y="4050"/>
                  </a:cubicBezTo>
                  <a:cubicBezTo>
                    <a:pt x="649" y="3382"/>
                    <a:pt x="2033" y="3265"/>
                    <a:pt x="2485" y="3225"/>
                  </a:cubicBezTo>
                  <a:cubicBezTo>
                    <a:pt x="2703" y="3197"/>
                    <a:pt x="2820" y="2940"/>
                    <a:pt x="2563" y="2940"/>
                  </a:cubicBezTo>
                  <a:cubicBezTo>
                    <a:pt x="2554" y="2940"/>
                    <a:pt x="2544" y="2940"/>
                    <a:pt x="2534" y="2941"/>
                  </a:cubicBezTo>
                  <a:cubicBezTo>
                    <a:pt x="2426" y="2950"/>
                    <a:pt x="2318" y="2960"/>
                    <a:pt x="2210" y="2970"/>
                  </a:cubicBezTo>
                  <a:cubicBezTo>
                    <a:pt x="2096" y="2979"/>
                    <a:pt x="1971" y="2985"/>
                    <a:pt x="1841" y="2985"/>
                  </a:cubicBezTo>
                  <a:cubicBezTo>
                    <a:pt x="1257" y="2985"/>
                    <a:pt x="596" y="2862"/>
                    <a:pt x="580" y="2332"/>
                  </a:cubicBezTo>
                  <a:cubicBezTo>
                    <a:pt x="570" y="2145"/>
                    <a:pt x="659" y="1821"/>
                    <a:pt x="875" y="1782"/>
                  </a:cubicBezTo>
                  <a:cubicBezTo>
                    <a:pt x="895" y="1778"/>
                    <a:pt x="915" y="1777"/>
                    <a:pt x="936" y="1777"/>
                  </a:cubicBezTo>
                  <a:cubicBezTo>
                    <a:pt x="1143" y="1777"/>
                    <a:pt x="1392" y="1939"/>
                    <a:pt x="1552" y="2037"/>
                  </a:cubicBezTo>
                  <a:cubicBezTo>
                    <a:pt x="1856" y="2224"/>
                    <a:pt x="2151" y="2459"/>
                    <a:pt x="2406" y="2715"/>
                  </a:cubicBezTo>
                  <a:cubicBezTo>
                    <a:pt x="2438" y="2743"/>
                    <a:pt x="2486" y="2756"/>
                    <a:pt x="2539" y="2756"/>
                  </a:cubicBezTo>
                  <a:cubicBezTo>
                    <a:pt x="2649" y="2756"/>
                    <a:pt x="2779" y="2703"/>
                    <a:pt x="2819" y="2636"/>
                  </a:cubicBezTo>
                  <a:cubicBezTo>
                    <a:pt x="2838" y="2607"/>
                    <a:pt x="2838" y="2567"/>
                    <a:pt x="2809" y="252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64"/>
                    <a:pt x="1660" y="1075"/>
                    <a:pt x="1955" y="820"/>
                  </a:cubicBezTo>
                  <a:cubicBezTo>
                    <a:pt x="2038" y="746"/>
                    <a:pt x="2173" y="717"/>
                    <a:pt x="2309" y="717"/>
                  </a:cubicBezTo>
                  <a:cubicBezTo>
                    <a:pt x="2446" y="717"/>
                    <a:pt x="2583" y="746"/>
                    <a:pt x="2671" y="790"/>
                  </a:cubicBezTo>
                  <a:cubicBezTo>
                    <a:pt x="2848" y="888"/>
                    <a:pt x="2937" y="1065"/>
                    <a:pt x="2986" y="1262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6" y="1900"/>
                    <a:pt x="2986" y="2027"/>
                  </a:cubicBezTo>
                  <a:cubicBezTo>
                    <a:pt x="2982" y="2118"/>
                    <a:pt x="3050" y="2155"/>
                    <a:pt x="3134" y="2155"/>
                  </a:cubicBezTo>
                  <a:cubicBezTo>
                    <a:pt x="3250" y="2155"/>
                    <a:pt x="3395" y="2085"/>
                    <a:pt x="3418" y="1988"/>
                  </a:cubicBezTo>
                  <a:cubicBezTo>
                    <a:pt x="3447" y="1851"/>
                    <a:pt x="3457" y="1703"/>
                    <a:pt x="3457" y="1566"/>
                  </a:cubicBezTo>
                  <a:cubicBezTo>
                    <a:pt x="3538" y="1026"/>
                    <a:pt x="3744" y="281"/>
                    <a:pt x="4163" y="281"/>
                  </a:cubicBezTo>
                  <a:close/>
                  <a:moveTo>
                    <a:pt x="4235" y="0"/>
                  </a:moveTo>
                  <a:cubicBezTo>
                    <a:pt x="4161" y="0"/>
                    <a:pt x="4087" y="8"/>
                    <a:pt x="4017" y="24"/>
                  </a:cubicBezTo>
                  <a:cubicBezTo>
                    <a:pt x="3624" y="113"/>
                    <a:pt x="3388" y="437"/>
                    <a:pt x="3241" y="790"/>
                  </a:cubicBezTo>
                  <a:cubicBezTo>
                    <a:pt x="3123" y="623"/>
                    <a:pt x="2956" y="506"/>
                    <a:pt x="2711" y="456"/>
                  </a:cubicBezTo>
                  <a:cubicBezTo>
                    <a:pt x="2629" y="442"/>
                    <a:pt x="2538" y="434"/>
                    <a:pt x="2442" y="434"/>
                  </a:cubicBezTo>
                  <a:cubicBezTo>
                    <a:pt x="2075" y="434"/>
                    <a:pt x="1647" y="550"/>
                    <a:pt x="1483" y="869"/>
                  </a:cubicBezTo>
                  <a:cubicBezTo>
                    <a:pt x="1366" y="1104"/>
                    <a:pt x="1444" y="1379"/>
                    <a:pt x="1572" y="1615"/>
                  </a:cubicBezTo>
                  <a:cubicBezTo>
                    <a:pt x="1391" y="1539"/>
                    <a:pt x="1204" y="1491"/>
                    <a:pt x="1020" y="1491"/>
                  </a:cubicBezTo>
                  <a:cubicBezTo>
                    <a:pt x="894" y="1491"/>
                    <a:pt x="769" y="1514"/>
                    <a:pt x="649" y="1566"/>
                  </a:cubicBezTo>
                  <a:cubicBezTo>
                    <a:pt x="236" y="1733"/>
                    <a:pt x="1" y="2322"/>
                    <a:pt x="227" y="2725"/>
                  </a:cubicBezTo>
                  <a:cubicBezTo>
                    <a:pt x="403" y="3039"/>
                    <a:pt x="796" y="3157"/>
                    <a:pt x="1140" y="3206"/>
                  </a:cubicBezTo>
                  <a:cubicBezTo>
                    <a:pt x="865" y="3314"/>
                    <a:pt x="609" y="3471"/>
                    <a:pt x="433" y="3687"/>
                  </a:cubicBezTo>
                  <a:cubicBezTo>
                    <a:pt x="128" y="4089"/>
                    <a:pt x="423" y="4600"/>
                    <a:pt x="786" y="4855"/>
                  </a:cubicBezTo>
                  <a:cubicBezTo>
                    <a:pt x="949" y="4970"/>
                    <a:pt x="1124" y="5018"/>
                    <a:pt x="1300" y="5018"/>
                  </a:cubicBezTo>
                  <a:cubicBezTo>
                    <a:pt x="1622" y="5018"/>
                    <a:pt x="1946" y="4855"/>
                    <a:pt x="2200" y="4639"/>
                  </a:cubicBezTo>
                  <a:cubicBezTo>
                    <a:pt x="2298" y="4561"/>
                    <a:pt x="2397" y="4472"/>
                    <a:pt x="2485" y="4374"/>
                  </a:cubicBezTo>
                  <a:lnTo>
                    <a:pt x="2485" y="4374"/>
                  </a:lnTo>
                  <a:cubicBezTo>
                    <a:pt x="2426" y="4904"/>
                    <a:pt x="2475" y="5474"/>
                    <a:pt x="2789" y="5837"/>
                  </a:cubicBezTo>
                  <a:cubicBezTo>
                    <a:pt x="2974" y="6042"/>
                    <a:pt x="3237" y="6124"/>
                    <a:pt x="3507" y="6124"/>
                  </a:cubicBezTo>
                  <a:cubicBezTo>
                    <a:pt x="3770" y="6124"/>
                    <a:pt x="4040" y="6046"/>
                    <a:pt x="4252" y="5926"/>
                  </a:cubicBezTo>
                  <a:cubicBezTo>
                    <a:pt x="4733" y="5660"/>
                    <a:pt x="4743" y="5160"/>
                    <a:pt x="4557" y="4698"/>
                  </a:cubicBezTo>
                  <a:cubicBezTo>
                    <a:pt x="4547" y="4688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66" y="4886"/>
                    <a:pt x="5262" y="5083"/>
                    <a:pt x="5658" y="5083"/>
                  </a:cubicBezTo>
                  <a:cubicBezTo>
                    <a:pt x="5746" y="5083"/>
                    <a:pt x="5834" y="5073"/>
                    <a:pt x="5922" y="5052"/>
                  </a:cubicBezTo>
                  <a:cubicBezTo>
                    <a:pt x="6393" y="4944"/>
                    <a:pt x="6795" y="4384"/>
                    <a:pt x="6638" y="3893"/>
                  </a:cubicBezTo>
                  <a:cubicBezTo>
                    <a:pt x="6501" y="3461"/>
                    <a:pt x="5971" y="3314"/>
                    <a:pt x="5558" y="3235"/>
                  </a:cubicBezTo>
                  <a:cubicBezTo>
                    <a:pt x="5872" y="3157"/>
                    <a:pt x="6187" y="3039"/>
                    <a:pt x="6422" y="2833"/>
                  </a:cubicBezTo>
                  <a:cubicBezTo>
                    <a:pt x="6805" y="2479"/>
                    <a:pt x="6599" y="2008"/>
                    <a:pt x="6236" y="1723"/>
                  </a:cubicBezTo>
                  <a:cubicBezTo>
                    <a:pt x="6058" y="1579"/>
                    <a:pt x="5855" y="1521"/>
                    <a:pt x="5647" y="1521"/>
                  </a:cubicBezTo>
                  <a:cubicBezTo>
                    <a:pt x="5373" y="1521"/>
                    <a:pt x="5092" y="1623"/>
                    <a:pt x="4851" y="1762"/>
                  </a:cubicBezTo>
                  <a:cubicBezTo>
                    <a:pt x="5028" y="1399"/>
                    <a:pt x="5205" y="967"/>
                    <a:pt x="5107" y="584"/>
                  </a:cubicBezTo>
                  <a:cubicBezTo>
                    <a:pt x="5008" y="206"/>
                    <a:pt x="4614" y="0"/>
                    <a:pt x="4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4" name="Google Shape;4214;p21"/>
            <p:cNvSpPr/>
            <p:nvPr/>
          </p:nvSpPr>
          <p:spPr>
            <a:xfrm>
              <a:off x="4126098" y="952692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26" y="283"/>
                  </a:moveTo>
                  <a:cubicBezTo>
                    <a:pt x="3355" y="283"/>
                    <a:pt x="3589" y="392"/>
                    <a:pt x="3702" y="582"/>
                  </a:cubicBezTo>
                  <a:cubicBezTo>
                    <a:pt x="3899" y="916"/>
                    <a:pt x="3899" y="1358"/>
                    <a:pt x="3879" y="1731"/>
                  </a:cubicBezTo>
                  <a:cubicBezTo>
                    <a:pt x="3860" y="2006"/>
                    <a:pt x="3820" y="2281"/>
                    <a:pt x="3761" y="2546"/>
                  </a:cubicBezTo>
                  <a:cubicBezTo>
                    <a:pt x="3740" y="2634"/>
                    <a:pt x="3804" y="2667"/>
                    <a:pt x="3887" y="2667"/>
                  </a:cubicBezTo>
                  <a:cubicBezTo>
                    <a:pt x="4000" y="2667"/>
                    <a:pt x="4150" y="2608"/>
                    <a:pt x="4184" y="2546"/>
                  </a:cubicBezTo>
                  <a:cubicBezTo>
                    <a:pt x="4360" y="2222"/>
                    <a:pt x="4596" y="1898"/>
                    <a:pt x="4881" y="1652"/>
                  </a:cubicBezTo>
                  <a:cubicBezTo>
                    <a:pt x="5023" y="1526"/>
                    <a:pt x="5198" y="1392"/>
                    <a:pt x="5390" y="1392"/>
                  </a:cubicBezTo>
                  <a:cubicBezTo>
                    <a:pt x="5435" y="1392"/>
                    <a:pt x="5482" y="1400"/>
                    <a:pt x="5529" y="1417"/>
                  </a:cubicBezTo>
                  <a:cubicBezTo>
                    <a:pt x="5774" y="1505"/>
                    <a:pt x="6030" y="1810"/>
                    <a:pt x="6069" y="2065"/>
                  </a:cubicBezTo>
                  <a:cubicBezTo>
                    <a:pt x="6157" y="2732"/>
                    <a:pt x="4773" y="2860"/>
                    <a:pt x="4321" y="2899"/>
                  </a:cubicBezTo>
                  <a:cubicBezTo>
                    <a:pt x="4103" y="2928"/>
                    <a:pt x="3986" y="3185"/>
                    <a:pt x="4243" y="3185"/>
                  </a:cubicBezTo>
                  <a:cubicBezTo>
                    <a:pt x="4252" y="3185"/>
                    <a:pt x="4262" y="3185"/>
                    <a:pt x="4272" y="3184"/>
                  </a:cubicBezTo>
                  <a:cubicBezTo>
                    <a:pt x="4380" y="3174"/>
                    <a:pt x="4488" y="3165"/>
                    <a:pt x="4596" y="3145"/>
                  </a:cubicBezTo>
                  <a:cubicBezTo>
                    <a:pt x="4702" y="3138"/>
                    <a:pt x="4819" y="3134"/>
                    <a:pt x="4939" y="3134"/>
                  </a:cubicBezTo>
                  <a:cubicBezTo>
                    <a:pt x="5529" y="3134"/>
                    <a:pt x="6210" y="3246"/>
                    <a:pt x="6226" y="3793"/>
                  </a:cubicBezTo>
                  <a:cubicBezTo>
                    <a:pt x="6226" y="3979"/>
                    <a:pt x="6147" y="4304"/>
                    <a:pt x="5931" y="4343"/>
                  </a:cubicBezTo>
                  <a:cubicBezTo>
                    <a:pt x="5911" y="4346"/>
                    <a:pt x="5891" y="4348"/>
                    <a:pt x="5870" y="4348"/>
                  </a:cubicBezTo>
                  <a:cubicBezTo>
                    <a:pt x="5663" y="4348"/>
                    <a:pt x="5414" y="4185"/>
                    <a:pt x="5254" y="4087"/>
                  </a:cubicBezTo>
                  <a:cubicBezTo>
                    <a:pt x="4949" y="3901"/>
                    <a:pt x="4655" y="3665"/>
                    <a:pt x="4400" y="3410"/>
                  </a:cubicBezTo>
                  <a:cubicBezTo>
                    <a:pt x="4368" y="3378"/>
                    <a:pt x="4319" y="3365"/>
                    <a:pt x="4266" y="3365"/>
                  </a:cubicBezTo>
                  <a:cubicBezTo>
                    <a:pt x="4156" y="3365"/>
                    <a:pt x="4027" y="3422"/>
                    <a:pt x="3987" y="3489"/>
                  </a:cubicBezTo>
                  <a:cubicBezTo>
                    <a:pt x="3968" y="3518"/>
                    <a:pt x="3968" y="3557"/>
                    <a:pt x="3997" y="3587"/>
                  </a:cubicBezTo>
                  <a:cubicBezTo>
                    <a:pt x="4203" y="3793"/>
                    <a:pt x="4390" y="4009"/>
                    <a:pt x="4557" y="4235"/>
                  </a:cubicBezTo>
                  <a:cubicBezTo>
                    <a:pt x="4714" y="4451"/>
                    <a:pt x="5146" y="5050"/>
                    <a:pt x="4851" y="5305"/>
                  </a:cubicBezTo>
                  <a:cubicBezTo>
                    <a:pt x="4769" y="5377"/>
                    <a:pt x="4638" y="5407"/>
                    <a:pt x="4505" y="5407"/>
                  </a:cubicBezTo>
                  <a:cubicBezTo>
                    <a:pt x="4366" y="5407"/>
                    <a:pt x="4225" y="5375"/>
                    <a:pt x="4134" y="5325"/>
                  </a:cubicBezTo>
                  <a:cubicBezTo>
                    <a:pt x="3958" y="5236"/>
                    <a:pt x="3869" y="5050"/>
                    <a:pt x="3820" y="4863"/>
                  </a:cubicBezTo>
                  <a:cubicBezTo>
                    <a:pt x="3791" y="4745"/>
                    <a:pt x="3781" y="4618"/>
                    <a:pt x="3781" y="4490"/>
                  </a:cubicBezTo>
                  <a:cubicBezTo>
                    <a:pt x="3801" y="4362"/>
                    <a:pt x="3820" y="4225"/>
                    <a:pt x="3820" y="4097"/>
                  </a:cubicBezTo>
                  <a:cubicBezTo>
                    <a:pt x="3824" y="4007"/>
                    <a:pt x="3756" y="3969"/>
                    <a:pt x="3672" y="3969"/>
                  </a:cubicBezTo>
                  <a:cubicBezTo>
                    <a:pt x="3556" y="3969"/>
                    <a:pt x="3411" y="4040"/>
                    <a:pt x="3388" y="4137"/>
                  </a:cubicBezTo>
                  <a:cubicBezTo>
                    <a:pt x="3359" y="4274"/>
                    <a:pt x="3339" y="4421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8"/>
                    <a:pt x="2328" y="5727"/>
                  </a:cubicBezTo>
                  <a:cubicBezTo>
                    <a:pt x="1650" y="5236"/>
                    <a:pt x="2583" y="3930"/>
                    <a:pt x="2937" y="3489"/>
                  </a:cubicBezTo>
                  <a:cubicBezTo>
                    <a:pt x="3036" y="3359"/>
                    <a:pt x="2929" y="3297"/>
                    <a:pt x="2804" y="3297"/>
                  </a:cubicBezTo>
                  <a:cubicBezTo>
                    <a:pt x="2719" y="3297"/>
                    <a:pt x="2627" y="3325"/>
                    <a:pt x="2583" y="3381"/>
                  </a:cubicBezTo>
                  <a:cubicBezTo>
                    <a:pt x="2357" y="3665"/>
                    <a:pt x="2092" y="3930"/>
                    <a:pt x="1788" y="4127"/>
                  </a:cubicBezTo>
                  <a:cubicBezTo>
                    <a:pt x="1633" y="4223"/>
                    <a:pt x="1456" y="4319"/>
                    <a:pt x="1273" y="4319"/>
                  </a:cubicBezTo>
                  <a:cubicBezTo>
                    <a:pt x="1212" y="4319"/>
                    <a:pt x="1152" y="4308"/>
                    <a:pt x="1091" y="4284"/>
                  </a:cubicBezTo>
                  <a:cubicBezTo>
                    <a:pt x="875" y="4205"/>
                    <a:pt x="590" y="3891"/>
                    <a:pt x="600" y="3646"/>
                  </a:cubicBezTo>
                  <a:cubicBezTo>
                    <a:pt x="619" y="3243"/>
                    <a:pt x="1366" y="3125"/>
                    <a:pt x="1660" y="3076"/>
                  </a:cubicBezTo>
                  <a:cubicBezTo>
                    <a:pt x="1974" y="3007"/>
                    <a:pt x="2289" y="2968"/>
                    <a:pt x="2613" y="2949"/>
                  </a:cubicBezTo>
                  <a:cubicBezTo>
                    <a:pt x="2834" y="2929"/>
                    <a:pt x="2952" y="2663"/>
                    <a:pt x="2667" y="2663"/>
                  </a:cubicBezTo>
                  <a:cubicBezTo>
                    <a:pt x="2662" y="2663"/>
                    <a:pt x="2657" y="2664"/>
                    <a:pt x="2652" y="2664"/>
                  </a:cubicBezTo>
                  <a:cubicBezTo>
                    <a:pt x="2489" y="2678"/>
                    <a:pt x="2300" y="2689"/>
                    <a:pt x="2103" y="2689"/>
                  </a:cubicBezTo>
                  <a:cubicBezTo>
                    <a:pt x="1612" y="2689"/>
                    <a:pt x="1069" y="2617"/>
                    <a:pt x="747" y="2330"/>
                  </a:cubicBezTo>
                  <a:cubicBezTo>
                    <a:pt x="472" y="2084"/>
                    <a:pt x="541" y="1456"/>
                    <a:pt x="914" y="1338"/>
                  </a:cubicBezTo>
                  <a:cubicBezTo>
                    <a:pt x="962" y="1324"/>
                    <a:pt x="1013" y="1317"/>
                    <a:pt x="1066" y="1317"/>
                  </a:cubicBezTo>
                  <a:cubicBezTo>
                    <a:pt x="1436" y="1317"/>
                    <a:pt x="1882" y="1648"/>
                    <a:pt x="2131" y="1829"/>
                  </a:cubicBezTo>
                  <a:cubicBezTo>
                    <a:pt x="2416" y="2035"/>
                    <a:pt x="2691" y="2261"/>
                    <a:pt x="2946" y="2516"/>
                  </a:cubicBezTo>
                  <a:cubicBezTo>
                    <a:pt x="2976" y="2546"/>
                    <a:pt x="3025" y="2559"/>
                    <a:pt x="3079" y="2559"/>
                  </a:cubicBezTo>
                  <a:cubicBezTo>
                    <a:pt x="3238" y="2559"/>
                    <a:pt x="3442" y="2447"/>
                    <a:pt x="3339" y="2330"/>
                  </a:cubicBezTo>
                  <a:cubicBezTo>
                    <a:pt x="3162" y="2134"/>
                    <a:pt x="3005" y="1898"/>
                    <a:pt x="2868" y="1672"/>
                  </a:cubicBezTo>
                  <a:cubicBezTo>
                    <a:pt x="2691" y="1368"/>
                    <a:pt x="2406" y="847"/>
                    <a:pt x="2642" y="513"/>
                  </a:cubicBezTo>
                  <a:cubicBezTo>
                    <a:pt x="2756" y="355"/>
                    <a:pt x="2940" y="283"/>
                    <a:pt x="3126" y="283"/>
                  </a:cubicBezTo>
                  <a:close/>
                  <a:moveTo>
                    <a:pt x="3295" y="0"/>
                  </a:moveTo>
                  <a:cubicBezTo>
                    <a:pt x="3031" y="0"/>
                    <a:pt x="2762" y="78"/>
                    <a:pt x="2554" y="199"/>
                  </a:cubicBezTo>
                  <a:cubicBezTo>
                    <a:pt x="2073" y="464"/>
                    <a:pt x="2063" y="965"/>
                    <a:pt x="2249" y="1427"/>
                  </a:cubicBezTo>
                  <a:cubicBezTo>
                    <a:pt x="2259" y="1436"/>
                    <a:pt x="2259" y="1446"/>
                    <a:pt x="2269" y="1456"/>
                  </a:cubicBezTo>
                  <a:cubicBezTo>
                    <a:pt x="1931" y="1239"/>
                    <a:pt x="1541" y="1042"/>
                    <a:pt x="1147" y="1042"/>
                  </a:cubicBezTo>
                  <a:cubicBezTo>
                    <a:pt x="1060" y="1042"/>
                    <a:pt x="972" y="1052"/>
                    <a:pt x="884" y="1073"/>
                  </a:cubicBezTo>
                  <a:cubicBezTo>
                    <a:pt x="413" y="1181"/>
                    <a:pt x="11" y="1741"/>
                    <a:pt x="168" y="2232"/>
                  </a:cubicBezTo>
                  <a:cubicBezTo>
                    <a:pt x="305" y="2664"/>
                    <a:pt x="835" y="2811"/>
                    <a:pt x="1248" y="2890"/>
                  </a:cubicBezTo>
                  <a:cubicBezTo>
                    <a:pt x="934" y="2968"/>
                    <a:pt x="619" y="3086"/>
                    <a:pt x="384" y="3292"/>
                  </a:cubicBezTo>
                  <a:cubicBezTo>
                    <a:pt x="1" y="3646"/>
                    <a:pt x="207" y="4117"/>
                    <a:pt x="570" y="4402"/>
                  </a:cubicBezTo>
                  <a:cubicBezTo>
                    <a:pt x="748" y="4546"/>
                    <a:pt x="951" y="4604"/>
                    <a:pt x="1159" y="4604"/>
                  </a:cubicBezTo>
                  <a:cubicBezTo>
                    <a:pt x="1433" y="4604"/>
                    <a:pt x="1714" y="4502"/>
                    <a:pt x="1955" y="4362"/>
                  </a:cubicBezTo>
                  <a:lnTo>
                    <a:pt x="1955" y="4362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98" y="5918"/>
                    <a:pt x="2192" y="6124"/>
                    <a:pt x="2565" y="6124"/>
                  </a:cubicBezTo>
                  <a:cubicBezTo>
                    <a:pt x="2638" y="6124"/>
                    <a:pt x="2710" y="6116"/>
                    <a:pt x="2779" y="6100"/>
                  </a:cubicBezTo>
                  <a:cubicBezTo>
                    <a:pt x="3182" y="6012"/>
                    <a:pt x="3418" y="5688"/>
                    <a:pt x="3565" y="5334"/>
                  </a:cubicBezTo>
                  <a:cubicBezTo>
                    <a:pt x="3683" y="5501"/>
                    <a:pt x="3850" y="5619"/>
                    <a:pt x="4095" y="5668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1" y="5691"/>
                    <a:pt x="5159" y="5575"/>
                    <a:pt x="5323" y="5256"/>
                  </a:cubicBezTo>
                  <a:cubicBezTo>
                    <a:pt x="5440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5" y="4585"/>
                    <a:pt x="5599" y="4633"/>
                    <a:pt x="5782" y="4633"/>
                  </a:cubicBezTo>
                  <a:cubicBezTo>
                    <a:pt x="5908" y="4633"/>
                    <a:pt x="6033" y="4611"/>
                    <a:pt x="6157" y="4559"/>
                  </a:cubicBezTo>
                  <a:cubicBezTo>
                    <a:pt x="6570" y="4392"/>
                    <a:pt x="6805" y="3803"/>
                    <a:pt x="6579" y="3400"/>
                  </a:cubicBezTo>
                  <a:cubicBezTo>
                    <a:pt x="6403" y="3086"/>
                    <a:pt x="6010" y="2968"/>
                    <a:pt x="5656" y="2919"/>
                  </a:cubicBezTo>
                  <a:cubicBezTo>
                    <a:pt x="5941" y="2801"/>
                    <a:pt x="6196" y="2654"/>
                    <a:pt x="6363" y="2438"/>
                  </a:cubicBezTo>
                  <a:cubicBezTo>
                    <a:pt x="6678" y="2035"/>
                    <a:pt x="6383" y="1525"/>
                    <a:pt x="6020" y="1269"/>
                  </a:cubicBezTo>
                  <a:cubicBezTo>
                    <a:pt x="5857" y="1155"/>
                    <a:pt x="5682" y="1107"/>
                    <a:pt x="5506" y="1107"/>
                  </a:cubicBezTo>
                  <a:cubicBezTo>
                    <a:pt x="5183" y="1107"/>
                    <a:pt x="4857" y="1269"/>
                    <a:pt x="4596" y="1485"/>
                  </a:cubicBezTo>
                  <a:cubicBezTo>
                    <a:pt x="4508" y="1564"/>
                    <a:pt x="4409" y="1652"/>
                    <a:pt x="4321" y="1751"/>
                  </a:cubicBezTo>
                  <a:cubicBezTo>
                    <a:pt x="4370" y="1220"/>
                    <a:pt x="4331" y="651"/>
                    <a:pt x="4017" y="288"/>
                  </a:cubicBezTo>
                  <a:cubicBezTo>
                    <a:pt x="3832" y="83"/>
                    <a:pt x="3567" y="0"/>
                    <a:pt x="32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5" name="Google Shape;4215;p21"/>
            <p:cNvSpPr/>
            <p:nvPr/>
          </p:nvSpPr>
          <p:spPr>
            <a:xfrm>
              <a:off x="4465418" y="961206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4168" y="281"/>
                  </a:moveTo>
                  <a:cubicBezTo>
                    <a:pt x="4260" y="281"/>
                    <a:pt x="4363" y="317"/>
                    <a:pt x="4478" y="398"/>
                  </a:cubicBezTo>
                  <a:cubicBezTo>
                    <a:pt x="5155" y="888"/>
                    <a:pt x="4222" y="2194"/>
                    <a:pt x="3869" y="2636"/>
                  </a:cubicBezTo>
                  <a:cubicBezTo>
                    <a:pt x="3769" y="2765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4"/>
                  </a:cubicBezTo>
                  <a:cubicBezTo>
                    <a:pt x="4448" y="2459"/>
                    <a:pt x="4723" y="2194"/>
                    <a:pt x="5027" y="1998"/>
                  </a:cubicBezTo>
                  <a:cubicBezTo>
                    <a:pt x="5177" y="1894"/>
                    <a:pt x="5354" y="1801"/>
                    <a:pt x="5538" y="1801"/>
                  </a:cubicBezTo>
                  <a:cubicBezTo>
                    <a:pt x="5597" y="1801"/>
                    <a:pt x="5656" y="1810"/>
                    <a:pt x="5715" y="1831"/>
                  </a:cubicBezTo>
                  <a:cubicBezTo>
                    <a:pt x="5931" y="1919"/>
                    <a:pt x="6215" y="2234"/>
                    <a:pt x="6206" y="2479"/>
                  </a:cubicBezTo>
                  <a:cubicBezTo>
                    <a:pt x="6186" y="2882"/>
                    <a:pt x="5440" y="2990"/>
                    <a:pt x="5145" y="3049"/>
                  </a:cubicBezTo>
                  <a:cubicBezTo>
                    <a:pt x="4831" y="3117"/>
                    <a:pt x="4517" y="3157"/>
                    <a:pt x="4193" y="3176"/>
                  </a:cubicBezTo>
                  <a:cubicBezTo>
                    <a:pt x="3971" y="3186"/>
                    <a:pt x="3853" y="3461"/>
                    <a:pt x="4138" y="3461"/>
                  </a:cubicBezTo>
                  <a:cubicBezTo>
                    <a:pt x="4143" y="3461"/>
                    <a:pt x="4148" y="3461"/>
                    <a:pt x="4153" y="3461"/>
                  </a:cubicBezTo>
                  <a:cubicBezTo>
                    <a:pt x="4323" y="3446"/>
                    <a:pt x="4520" y="3434"/>
                    <a:pt x="4726" y="3434"/>
                  </a:cubicBezTo>
                  <a:cubicBezTo>
                    <a:pt x="5211" y="3434"/>
                    <a:pt x="5741" y="3505"/>
                    <a:pt x="6058" y="3795"/>
                  </a:cubicBezTo>
                  <a:cubicBezTo>
                    <a:pt x="6333" y="4040"/>
                    <a:pt x="6265" y="4659"/>
                    <a:pt x="5891" y="4787"/>
                  </a:cubicBezTo>
                  <a:cubicBezTo>
                    <a:pt x="5844" y="4801"/>
                    <a:pt x="5794" y="4808"/>
                    <a:pt x="5742" y="4808"/>
                  </a:cubicBezTo>
                  <a:cubicBezTo>
                    <a:pt x="5376" y="4808"/>
                    <a:pt x="4923" y="4476"/>
                    <a:pt x="4674" y="4296"/>
                  </a:cubicBezTo>
                  <a:cubicBezTo>
                    <a:pt x="4389" y="4089"/>
                    <a:pt x="4114" y="3854"/>
                    <a:pt x="3869" y="3608"/>
                  </a:cubicBezTo>
                  <a:cubicBezTo>
                    <a:pt x="3839" y="3578"/>
                    <a:pt x="3789" y="3565"/>
                    <a:pt x="3734" y="3565"/>
                  </a:cubicBezTo>
                  <a:cubicBezTo>
                    <a:pt x="3572" y="3565"/>
                    <a:pt x="3364" y="3675"/>
                    <a:pt x="3466" y="3785"/>
                  </a:cubicBezTo>
                  <a:cubicBezTo>
                    <a:pt x="3643" y="3991"/>
                    <a:pt x="3800" y="4217"/>
                    <a:pt x="3947" y="4453"/>
                  </a:cubicBezTo>
                  <a:cubicBezTo>
                    <a:pt x="4114" y="4747"/>
                    <a:pt x="4399" y="5278"/>
                    <a:pt x="4163" y="5611"/>
                  </a:cubicBezTo>
                  <a:cubicBezTo>
                    <a:pt x="4051" y="5767"/>
                    <a:pt x="3873" y="5837"/>
                    <a:pt x="3692" y="5837"/>
                  </a:cubicBezTo>
                  <a:cubicBezTo>
                    <a:pt x="3463" y="5837"/>
                    <a:pt x="3228" y="5725"/>
                    <a:pt x="3113" y="5533"/>
                  </a:cubicBezTo>
                  <a:cubicBezTo>
                    <a:pt x="2906" y="5209"/>
                    <a:pt x="2906" y="4757"/>
                    <a:pt x="293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1"/>
                    <a:pt x="3002" y="3458"/>
                    <a:pt x="2918" y="3458"/>
                  </a:cubicBezTo>
                  <a:cubicBezTo>
                    <a:pt x="2805" y="3458"/>
                    <a:pt x="2655" y="3517"/>
                    <a:pt x="2622" y="3579"/>
                  </a:cubicBezTo>
                  <a:cubicBezTo>
                    <a:pt x="2445" y="3903"/>
                    <a:pt x="2209" y="4227"/>
                    <a:pt x="1934" y="4472"/>
                  </a:cubicBezTo>
                  <a:cubicBezTo>
                    <a:pt x="1785" y="4598"/>
                    <a:pt x="1611" y="4724"/>
                    <a:pt x="1421" y="4724"/>
                  </a:cubicBezTo>
                  <a:cubicBezTo>
                    <a:pt x="1374" y="4724"/>
                    <a:pt x="1326" y="4716"/>
                    <a:pt x="1277" y="4698"/>
                  </a:cubicBezTo>
                  <a:cubicBezTo>
                    <a:pt x="1031" y="4620"/>
                    <a:pt x="776" y="4315"/>
                    <a:pt x="736" y="4050"/>
                  </a:cubicBezTo>
                  <a:cubicBezTo>
                    <a:pt x="648" y="3382"/>
                    <a:pt x="2042" y="3265"/>
                    <a:pt x="2484" y="3225"/>
                  </a:cubicBezTo>
                  <a:cubicBezTo>
                    <a:pt x="2702" y="3197"/>
                    <a:pt x="2829" y="2940"/>
                    <a:pt x="2563" y="2940"/>
                  </a:cubicBezTo>
                  <a:cubicBezTo>
                    <a:pt x="2554" y="2940"/>
                    <a:pt x="2544" y="2940"/>
                    <a:pt x="2533" y="2941"/>
                  </a:cubicBezTo>
                  <a:cubicBezTo>
                    <a:pt x="2435" y="2950"/>
                    <a:pt x="2317" y="2960"/>
                    <a:pt x="2209" y="2970"/>
                  </a:cubicBezTo>
                  <a:cubicBezTo>
                    <a:pt x="2095" y="2979"/>
                    <a:pt x="1970" y="2985"/>
                    <a:pt x="1841" y="2985"/>
                  </a:cubicBezTo>
                  <a:cubicBezTo>
                    <a:pt x="1257" y="2985"/>
                    <a:pt x="595" y="2862"/>
                    <a:pt x="579" y="2332"/>
                  </a:cubicBezTo>
                  <a:cubicBezTo>
                    <a:pt x="579" y="2145"/>
                    <a:pt x="658" y="1821"/>
                    <a:pt x="874" y="1782"/>
                  </a:cubicBezTo>
                  <a:cubicBezTo>
                    <a:pt x="894" y="1778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51" y="2037"/>
                  </a:cubicBezTo>
                  <a:cubicBezTo>
                    <a:pt x="1866" y="2224"/>
                    <a:pt x="2150" y="2459"/>
                    <a:pt x="2406" y="2715"/>
                  </a:cubicBezTo>
                  <a:cubicBezTo>
                    <a:pt x="2438" y="2743"/>
                    <a:pt x="2486" y="2756"/>
                    <a:pt x="2539" y="2756"/>
                  </a:cubicBezTo>
                  <a:cubicBezTo>
                    <a:pt x="2649" y="2756"/>
                    <a:pt x="2778" y="2703"/>
                    <a:pt x="2818" y="2636"/>
                  </a:cubicBezTo>
                  <a:cubicBezTo>
                    <a:pt x="2838" y="2607"/>
                    <a:pt x="2838" y="2567"/>
                    <a:pt x="2808" y="2528"/>
                  </a:cubicBezTo>
                  <a:cubicBezTo>
                    <a:pt x="2602" y="2332"/>
                    <a:pt x="2416" y="2116"/>
                    <a:pt x="2258" y="1890"/>
                  </a:cubicBezTo>
                  <a:cubicBezTo>
                    <a:pt x="2092" y="1664"/>
                    <a:pt x="1659" y="1075"/>
                    <a:pt x="1954" y="820"/>
                  </a:cubicBezTo>
                  <a:cubicBezTo>
                    <a:pt x="2038" y="746"/>
                    <a:pt x="2173" y="717"/>
                    <a:pt x="2309" y="717"/>
                  </a:cubicBezTo>
                  <a:cubicBezTo>
                    <a:pt x="2445" y="717"/>
                    <a:pt x="2582" y="746"/>
                    <a:pt x="2671" y="790"/>
                  </a:cubicBezTo>
                  <a:cubicBezTo>
                    <a:pt x="2848" y="888"/>
                    <a:pt x="2946" y="1065"/>
                    <a:pt x="2985" y="1262"/>
                  </a:cubicBezTo>
                  <a:cubicBezTo>
                    <a:pt x="3014" y="1379"/>
                    <a:pt x="3024" y="1507"/>
                    <a:pt x="3024" y="1635"/>
                  </a:cubicBezTo>
                  <a:cubicBezTo>
                    <a:pt x="3005" y="1762"/>
                    <a:pt x="2985" y="1900"/>
                    <a:pt x="2985" y="2027"/>
                  </a:cubicBezTo>
                  <a:cubicBezTo>
                    <a:pt x="2981" y="2118"/>
                    <a:pt x="3051" y="2155"/>
                    <a:pt x="3137" y="2155"/>
                  </a:cubicBezTo>
                  <a:cubicBezTo>
                    <a:pt x="3254" y="2155"/>
                    <a:pt x="3400" y="2085"/>
                    <a:pt x="3417" y="1988"/>
                  </a:cubicBezTo>
                  <a:cubicBezTo>
                    <a:pt x="3447" y="1851"/>
                    <a:pt x="3466" y="1703"/>
                    <a:pt x="3466" y="1566"/>
                  </a:cubicBezTo>
                  <a:cubicBezTo>
                    <a:pt x="3547" y="1026"/>
                    <a:pt x="3746" y="281"/>
                    <a:pt x="4168" y="281"/>
                  </a:cubicBezTo>
                  <a:close/>
                  <a:moveTo>
                    <a:pt x="4241" y="0"/>
                  </a:moveTo>
                  <a:cubicBezTo>
                    <a:pt x="4168" y="0"/>
                    <a:pt x="4095" y="8"/>
                    <a:pt x="4026" y="24"/>
                  </a:cubicBezTo>
                  <a:cubicBezTo>
                    <a:pt x="3623" y="113"/>
                    <a:pt x="3397" y="437"/>
                    <a:pt x="3240" y="790"/>
                  </a:cubicBezTo>
                  <a:cubicBezTo>
                    <a:pt x="3122" y="623"/>
                    <a:pt x="2956" y="506"/>
                    <a:pt x="2710" y="456"/>
                  </a:cubicBezTo>
                  <a:cubicBezTo>
                    <a:pt x="2629" y="442"/>
                    <a:pt x="2537" y="434"/>
                    <a:pt x="2441" y="434"/>
                  </a:cubicBezTo>
                  <a:cubicBezTo>
                    <a:pt x="2075" y="434"/>
                    <a:pt x="1648" y="550"/>
                    <a:pt x="1493" y="869"/>
                  </a:cubicBezTo>
                  <a:cubicBezTo>
                    <a:pt x="1365" y="1104"/>
                    <a:pt x="1453" y="1379"/>
                    <a:pt x="1571" y="1615"/>
                  </a:cubicBezTo>
                  <a:cubicBezTo>
                    <a:pt x="1391" y="1539"/>
                    <a:pt x="1207" y="1491"/>
                    <a:pt x="1023" y="1491"/>
                  </a:cubicBezTo>
                  <a:cubicBezTo>
                    <a:pt x="898" y="1491"/>
                    <a:pt x="772" y="1514"/>
                    <a:pt x="648" y="1566"/>
                  </a:cubicBezTo>
                  <a:cubicBezTo>
                    <a:pt x="246" y="1733"/>
                    <a:pt x="0" y="2322"/>
                    <a:pt x="236" y="2725"/>
                  </a:cubicBezTo>
                  <a:cubicBezTo>
                    <a:pt x="412" y="3039"/>
                    <a:pt x="795" y="3157"/>
                    <a:pt x="1149" y="3206"/>
                  </a:cubicBezTo>
                  <a:cubicBezTo>
                    <a:pt x="864" y="3314"/>
                    <a:pt x="609" y="3471"/>
                    <a:pt x="442" y="3687"/>
                  </a:cubicBezTo>
                  <a:cubicBezTo>
                    <a:pt x="128" y="4089"/>
                    <a:pt x="422" y="4600"/>
                    <a:pt x="786" y="4855"/>
                  </a:cubicBezTo>
                  <a:cubicBezTo>
                    <a:pt x="948" y="4970"/>
                    <a:pt x="1125" y="5018"/>
                    <a:pt x="1302" y="5018"/>
                  </a:cubicBezTo>
                  <a:cubicBezTo>
                    <a:pt x="1627" y="5018"/>
                    <a:pt x="1955" y="4855"/>
                    <a:pt x="2209" y="4639"/>
                  </a:cubicBezTo>
                  <a:cubicBezTo>
                    <a:pt x="2308" y="4561"/>
                    <a:pt x="2396" y="4472"/>
                    <a:pt x="2484" y="4374"/>
                  </a:cubicBezTo>
                  <a:lnTo>
                    <a:pt x="2484" y="4374"/>
                  </a:lnTo>
                  <a:cubicBezTo>
                    <a:pt x="2435" y="4904"/>
                    <a:pt x="2474" y="5474"/>
                    <a:pt x="2798" y="5837"/>
                  </a:cubicBezTo>
                  <a:cubicBezTo>
                    <a:pt x="2978" y="6042"/>
                    <a:pt x="3241" y="6124"/>
                    <a:pt x="3513" y="6124"/>
                  </a:cubicBezTo>
                  <a:cubicBezTo>
                    <a:pt x="3777" y="6124"/>
                    <a:pt x="4049" y="6046"/>
                    <a:pt x="4261" y="5926"/>
                  </a:cubicBezTo>
                  <a:cubicBezTo>
                    <a:pt x="4733" y="5660"/>
                    <a:pt x="4743" y="5160"/>
                    <a:pt x="4556" y="4698"/>
                  </a:cubicBezTo>
                  <a:cubicBezTo>
                    <a:pt x="4556" y="4688"/>
                    <a:pt x="4546" y="4679"/>
                    <a:pt x="4536" y="4669"/>
                  </a:cubicBezTo>
                  <a:lnTo>
                    <a:pt x="4536" y="4669"/>
                  </a:lnTo>
                  <a:cubicBezTo>
                    <a:pt x="4874" y="4886"/>
                    <a:pt x="5264" y="5083"/>
                    <a:pt x="5658" y="5083"/>
                  </a:cubicBezTo>
                  <a:cubicBezTo>
                    <a:pt x="5746" y="5083"/>
                    <a:pt x="5833" y="5073"/>
                    <a:pt x="5921" y="5052"/>
                  </a:cubicBezTo>
                  <a:cubicBezTo>
                    <a:pt x="6402" y="4944"/>
                    <a:pt x="6805" y="4384"/>
                    <a:pt x="6638" y="3893"/>
                  </a:cubicBezTo>
                  <a:cubicBezTo>
                    <a:pt x="6500" y="3461"/>
                    <a:pt x="5970" y="3314"/>
                    <a:pt x="5558" y="3235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79"/>
                    <a:pt x="6598" y="2008"/>
                    <a:pt x="6235" y="1723"/>
                  </a:cubicBezTo>
                  <a:cubicBezTo>
                    <a:pt x="6057" y="1579"/>
                    <a:pt x="5854" y="1521"/>
                    <a:pt x="5647" y="1521"/>
                  </a:cubicBezTo>
                  <a:cubicBezTo>
                    <a:pt x="5373" y="1521"/>
                    <a:pt x="5091" y="1623"/>
                    <a:pt x="4851" y="1762"/>
                  </a:cubicBezTo>
                  <a:cubicBezTo>
                    <a:pt x="5037" y="1399"/>
                    <a:pt x="5204" y="967"/>
                    <a:pt x="5106" y="584"/>
                  </a:cubicBezTo>
                  <a:cubicBezTo>
                    <a:pt x="5016" y="206"/>
                    <a:pt x="4616" y="0"/>
                    <a:pt x="4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6" name="Google Shape;4216;p21"/>
            <p:cNvSpPr/>
            <p:nvPr/>
          </p:nvSpPr>
          <p:spPr>
            <a:xfrm>
              <a:off x="4805330" y="952692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27" y="283"/>
                  </a:moveTo>
                  <a:cubicBezTo>
                    <a:pt x="3354" y="283"/>
                    <a:pt x="3588" y="392"/>
                    <a:pt x="3702" y="582"/>
                  </a:cubicBezTo>
                  <a:cubicBezTo>
                    <a:pt x="3898" y="916"/>
                    <a:pt x="3898" y="1358"/>
                    <a:pt x="3879" y="1731"/>
                  </a:cubicBezTo>
                  <a:cubicBezTo>
                    <a:pt x="3859" y="2006"/>
                    <a:pt x="3829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3999" y="2667"/>
                    <a:pt x="4149" y="2608"/>
                    <a:pt x="4183" y="2546"/>
                  </a:cubicBezTo>
                  <a:cubicBezTo>
                    <a:pt x="4369" y="2222"/>
                    <a:pt x="4595" y="1898"/>
                    <a:pt x="4880" y="1652"/>
                  </a:cubicBezTo>
                  <a:cubicBezTo>
                    <a:pt x="5023" y="1526"/>
                    <a:pt x="5198" y="1392"/>
                    <a:pt x="5394" y="1392"/>
                  </a:cubicBezTo>
                  <a:cubicBezTo>
                    <a:pt x="5441" y="1392"/>
                    <a:pt x="5489" y="1400"/>
                    <a:pt x="5538" y="1417"/>
                  </a:cubicBezTo>
                  <a:cubicBezTo>
                    <a:pt x="5774" y="1505"/>
                    <a:pt x="6039" y="1810"/>
                    <a:pt x="6068" y="2065"/>
                  </a:cubicBezTo>
                  <a:cubicBezTo>
                    <a:pt x="6157" y="2732"/>
                    <a:pt x="4772" y="2860"/>
                    <a:pt x="4320" y="2899"/>
                  </a:cubicBezTo>
                  <a:cubicBezTo>
                    <a:pt x="4102" y="2928"/>
                    <a:pt x="3985" y="3185"/>
                    <a:pt x="4251" y="3185"/>
                  </a:cubicBezTo>
                  <a:cubicBezTo>
                    <a:pt x="4261" y="3185"/>
                    <a:pt x="4271" y="3185"/>
                    <a:pt x="4281" y="3184"/>
                  </a:cubicBezTo>
                  <a:cubicBezTo>
                    <a:pt x="4379" y="3174"/>
                    <a:pt x="4487" y="3165"/>
                    <a:pt x="4605" y="3145"/>
                  </a:cubicBezTo>
                  <a:cubicBezTo>
                    <a:pt x="4710" y="3138"/>
                    <a:pt x="4825" y="3134"/>
                    <a:pt x="4944" y="3134"/>
                  </a:cubicBezTo>
                  <a:cubicBezTo>
                    <a:pt x="5528" y="3134"/>
                    <a:pt x="6209" y="3246"/>
                    <a:pt x="6225" y="3793"/>
                  </a:cubicBezTo>
                  <a:cubicBezTo>
                    <a:pt x="6235" y="3979"/>
                    <a:pt x="6147" y="4304"/>
                    <a:pt x="5931" y="4343"/>
                  </a:cubicBezTo>
                  <a:cubicBezTo>
                    <a:pt x="5911" y="4346"/>
                    <a:pt x="5890" y="4348"/>
                    <a:pt x="5869" y="4348"/>
                  </a:cubicBezTo>
                  <a:cubicBezTo>
                    <a:pt x="5663" y="4348"/>
                    <a:pt x="5414" y="4185"/>
                    <a:pt x="5263" y="4087"/>
                  </a:cubicBezTo>
                  <a:cubicBezTo>
                    <a:pt x="4949" y="3901"/>
                    <a:pt x="4654" y="3665"/>
                    <a:pt x="4399" y="3410"/>
                  </a:cubicBezTo>
                  <a:cubicBezTo>
                    <a:pt x="4370" y="3378"/>
                    <a:pt x="4324" y="3365"/>
                    <a:pt x="4272" y="3365"/>
                  </a:cubicBezTo>
                  <a:cubicBezTo>
                    <a:pt x="4164" y="3365"/>
                    <a:pt x="4033" y="3422"/>
                    <a:pt x="3987" y="3489"/>
                  </a:cubicBezTo>
                  <a:cubicBezTo>
                    <a:pt x="3967" y="3518"/>
                    <a:pt x="3967" y="3557"/>
                    <a:pt x="3996" y="3587"/>
                  </a:cubicBezTo>
                  <a:cubicBezTo>
                    <a:pt x="4203" y="3793"/>
                    <a:pt x="4389" y="4009"/>
                    <a:pt x="4556" y="4235"/>
                  </a:cubicBezTo>
                  <a:cubicBezTo>
                    <a:pt x="4713" y="4451"/>
                    <a:pt x="5145" y="5050"/>
                    <a:pt x="4851" y="5305"/>
                  </a:cubicBezTo>
                  <a:cubicBezTo>
                    <a:pt x="4769" y="5377"/>
                    <a:pt x="4640" y="5407"/>
                    <a:pt x="4508" y="5407"/>
                  </a:cubicBezTo>
                  <a:cubicBezTo>
                    <a:pt x="4370" y="5407"/>
                    <a:pt x="4229" y="5375"/>
                    <a:pt x="4134" y="5325"/>
                  </a:cubicBezTo>
                  <a:cubicBezTo>
                    <a:pt x="3957" y="5236"/>
                    <a:pt x="3869" y="5050"/>
                    <a:pt x="3820" y="4863"/>
                  </a:cubicBezTo>
                  <a:cubicBezTo>
                    <a:pt x="3790" y="4745"/>
                    <a:pt x="3780" y="4618"/>
                    <a:pt x="3780" y="4490"/>
                  </a:cubicBezTo>
                  <a:cubicBezTo>
                    <a:pt x="3800" y="4362"/>
                    <a:pt x="3820" y="4225"/>
                    <a:pt x="3829" y="4097"/>
                  </a:cubicBezTo>
                  <a:cubicBezTo>
                    <a:pt x="3834" y="4007"/>
                    <a:pt x="3763" y="3969"/>
                    <a:pt x="3677" y="3969"/>
                  </a:cubicBezTo>
                  <a:cubicBezTo>
                    <a:pt x="3558" y="3969"/>
                    <a:pt x="3410" y="4040"/>
                    <a:pt x="3388" y="4137"/>
                  </a:cubicBezTo>
                  <a:cubicBezTo>
                    <a:pt x="3358" y="4274"/>
                    <a:pt x="3348" y="4421"/>
                    <a:pt x="3348" y="4559"/>
                  </a:cubicBezTo>
                  <a:cubicBezTo>
                    <a:pt x="3268" y="5099"/>
                    <a:pt x="3068" y="5844"/>
                    <a:pt x="2646" y="5844"/>
                  </a:cubicBezTo>
                  <a:cubicBezTo>
                    <a:pt x="2554" y="5844"/>
                    <a:pt x="2451" y="5808"/>
                    <a:pt x="2337" y="5727"/>
                  </a:cubicBezTo>
                  <a:cubicBezTo>
                    <a:pt x="1650" y="5236"/>
                    <a:pt x="2592" y="3930"/>
                    <a:pt x="2936" y="3489"/>
                  </a:cubicBezTo>
                  <a:cubicBezTo>
                    <a:pt x="3036" y="3359"/>
                    <a:pt x="2928" y="3297"/>
                    <a:pt x="2803" y="3297"/>
                  </a:cubicBezTo>
                  <a:cubicBezTo>
                    <a:pt x="2719" y="3297"/>
                    <a:pt x="2626" y="3325"/>
                    <a:pt x="2582" y="3381"/>
                  </a:cubicBezTo>
                  <a:cubicBezTo>
                    <a:pt x="2357" y="3665"/>
                    <a:pt x="2091" y="3930"/>
                    <a:pt x="1787" y="4127"/>
                  </a:cubicBezTo>
                  <a:cubicBezTo>
                    <a:pt x="1632" y="4223"/>
                    <a:pt x="1455" y="4319"/>
                    <a:pt x="1272" y="4319"/>
                  </a:cubicBezTo>
                  <a:cubicBezTo>
                    <a:pt x="1212" y="4319"/>
                    <a:pt x="1151" y="4308"/>
                    <a:pt x="1090" y="4284"/>
                  </a:cubicBezTo>
                  <a:cubicBezTo>
                    <a:pt x="874" y="4205"/>
                    <a:pt x="589" y="3891"/>
                    <a:pt x="599" y="3646"/>
                  </a:cubicBezTo>
                  <a:cubicBezTo>
                    <a:pt x="619" y="3243"/>
                    <a:pt x="1375" y="3125"/>
                    <a:pt x="1659" y="3076"/>
                  </a:cubicBezTo>
                  <a:cubicBezTo>
                    <a:pt x="1974" y="3007"/>
                    <a:pt x="2298" y="2968"/>
                    <a:pt x="2612" y="2949"/>
                  </a:cubicBezTo>
                  <a:cubicBezTo>
                    <a:pt x="2834" y="2929"/>
                    <a:pt x="2951" y="2663"/>
                    <a:pt x="2676" y="2663"/>
                  </a:cubicBezTo>
                  <a:cubicBezTo>
                    <a:pt x="2671" y="2663"/>
                    <a:pt x="2666" y="2664"/>
                    <a:pt x="2661" y="2664"/>
                  </a:cubicBezTo>
                  <a:cubicBezTo>
                    <a:pt x="2495" y="2678"/>
                    <a:pt x="2305" y="2689"/>
                    <a:pt x="2107" y="2689"/>
                  </a:cubicBezTo>
                  <a:cubicBezTo>
                    <a:pt x="1615" y="2689"/>
                    <a:pt x="1076" y="2617"/>
                    <a:pt x="746" y="2330"/>
                  </a:cubicBezTo>
                  <a:cubicBezTo>
                    <a:pt x="471" y="2084"/>
                    <a:pt x="540" y="1456"/>
                    <a:pt x="923" y="1338"/>
                  </a:cubicBezTo>
                  <a:cubicBezTo>
                    <a:pt x="970" y="1324"/>
                    <a:pt x="1020" y="1317"/>
                    <a:pt x="1072" y="1317"/>
                  </a:cubicBezTo>
                  <a:cubicBezTo>
                    <a:pt x="1436" y="1317"/>
                    <a:pt x="1881" y="1648"/>
                    <a:pt x="2131" y="1829"/>
                  </a:cubicBezTo>
                  <a:cubicBezTo>
                    <a:pt x="2425" y="2035"/>
                    <a:pt x="2700" y="2261"/>
                    <a:pt x="2946" y="2516"/>
                  </a:cubicBezTo>
                  <a:cubicBezTo>
                    <a:pt x="2976" y="2546"/>
                    <a:pt x="3024" y="2559"/>
                    <a:pt x="3078" y="2559"/>
                  </a:cubicBezTo>
                  <a:cubicBezTo>
                    <a:pt x="3237" y="2559"/>
                    <a:pt x="3441" y="2447"/>
                    <a:pt x="3338" y="2330"/>
                  </a:cubicBezTo>
                  <a:cubicBezTo>
                    <a:pt x="3162" y="2134"/>
                    <a:pt x="3005" y="1898"/>
                    <a:pt x="2867" y="1672"/>
                  </a:cubicBezTo>
                  <a:cubicBezTo>
                    <a:pt x="2690" y="1368"/>
                    <a:pt x="2416" y="847"/>
                    <a:pt x="2651" y="513"/>
                  </a:cubicBezTo>
                  <a:cubicBezTo>
                    <a:pt x="2761" y="355"/>
                    <a:pt x="2942" y="283"/>
                    <a:pt x="3127" y="283"/>
                  </a:cubicBezTo>
                  <a:close/>
                  <a:moveTo>
                    <a:pt x="3298" y="0"/>
                  </a:moveTo>
                  <a:cubicBezTo>
                    <a:pt x="3036" y="0"/>
                    <a:pt x="2766" y="78"/>
                    <a:pt x="2553" y="199"/>
                  </a:cubicBezTo>
                  <a:cubicBezTo>
                    <a:pt x="2082" y="464"/>
                    <a:pt x="2062" y="965"/>
                    <a:pt x="2249" y="1427"/>
                  </a:cubicBezTo>
                  <a:cubicBezTo>
                    <a:pt x="2258" y="1436"/>
                    <a:pt x="2268" y="1446"/>
                    <a:pt x="2268" y="1456"/>
                  </a:cubicBezTo>
                  <a:cubicBezTo>
                    <a:pt x="1939" y="1239"/>
                    <a:pt x="1544" y="1042"/>
                    <a:pt x="1147" y="1042"/>
                  </a:cubicBezTo>
                  <a:cubicBezTo>
                    <a:pt x="1059" y="1042"/>
                    <a:pt x="971" y="1052"/>
                    <a:pt x="884" y="1073"/>
                  </a:cubicBezTo>
                  <a:cubicBezTo>
                    <a:pt x="412" y="1181"/>
                    <a:pt x="10" y="1741"/>
                    <a:pt x="167" y="2232"/>
                  </a:cubicBezTo>
                  <a:cubicBezTo>
                    <a:pt x="304" y="2664"/>
                    <a:pt x="835" y="2811"/>
                    <a:pt x="1247" y="2890"/>
                  </a:cubicBezTo>
                  <a:cubicBezTo>
                    <a:pt x="933" y="2968"/>
                    <a:pt x="619" y="3086"/>
                    <a:pt x="383" y="3292"/>
                  </a:cubicBezTo>
                  <a:cubicBezTo>
                    <a:pt x="0" y="3646"/>
                    <a:pt x="206" y="4117"/>
                    <a:pt x="570" y="4402"/>
                  </a:cubicBezTo>
                  <a:cubicBezTo>
                    <a:pt x="747" y="4546"/>
                    <a:pt x="950" y="4604"/>
                    <a:pt x="1158" y="4604"/>
                  </a:cubicBezTo>
                  <a:cubicBezTo>
                    <a:pt x="1432" y="4604"/>
                    <a:pt x="1714" y="4502"/>
                    <a:pt x="1954" y="4362"/>
                  </a:cubicBezTo>
                  <a:lnTo>
                    <a:pt x="1954" y="4362"/>
                  </a:lnTo>
                  <a:cubicBezTo>
                    <a:pt x="1777" y="4716"/>
                    <a:pt x="1601" y="5148"/>
                    <a:pt x="1699" y="5541"/>
                  </a:cubicBezTo>
                  <a:cubicBezTo>
                    <a:pt x="1797" y="5918"/>
                    <a:pt x="2191" y="6124"/>
                    <a:pt x="2570" y="6124"/>
                  </a:cubicBezTo>
                  <a:cubicBezTo>
                    <a:pt x="2644" y="6124"/>
                    <a:pt x="2718" y="6116"/>
                    <a:pt x="2789" y="6100"/>
                  </a:cubicBezTo>
                  <a:cubicBezTo>
                    <a:pt x="3181" y="6012"/>
                    <a:pt x="3417" y="5688"/>
                    <a:pt x="3564" y="5334"/>
                  </a:cubicBezTo>
                  <a:cubicBezTo>
                    <a:pt x="3682" y="5501"/>
                    <a:pt x="3859" y="5619"/>
                    <a:pt x="4104" y="5668"/>
                  </a:cubicBezTo>
                  <a:cubicBezTo>
                    <a:pt x="4184" y="5683"/>
                    <a:pt x="4274" y="5691"/>
                    <a:pt x="4368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0"/>
                    <a:pt x="5361" y="4745"/>
                    <a:pt x="5234" y="4510"/>
                  </a:cubicBezTo>
                  <a:lnTo>
                    <a:pt x="5234" y="4510"/>
                  </a:lnTo>
                  <a:cubicBezTo>
                    <a:pt x="5414" y="4585"/>
                    <a:pt x="5601" y="4633"/>
                    <a:pt x="5785" y="4633"/>
                  </a:cubicBezTo>
                  <a:cubicBezTo>
                    <a:pt x="5912" y="4633"/>
                    <a:pt x="6037" y="4611"/>
                    <a:pt x="6157" y="4559"/>
                  </a:cubicBezTo>
                  <a:cubicBezTo>
                    <a:pt x="6569" y="4392"/>
                    <a:pt x="6805" y="3803"/>
                    <a:pt x="6579" y="3400"/>
                  </a:cubicBezTo>
                  <a:cubicBezTo>
                    <a:pt x="6402" y="3086"/>
                    <a:pt x="6019" y="2968"/>
                    <a:pt x="5666" y="2919"/>
                  </a:cubicBezTo>
                  <a:cubicBezTo>
                    <a:pt x="5950" y="2801"/>
                    <a:pt x="6196" y="2654"/>
                    <a:pt x="6373" y="2438"/>
                  </a:cubicBezTo>
                  <a:cubicBezTo>
                    <a:pt x="6687" y="2035"/>
                    <a:pt x="6392" y="1525"/>
                    <a:pt x="6029" y="1269"/>
                  </a:cubicBezTo>
                  <a:cubicBezTo>
                    <a:pt x="5866" y="1155"/>
                    <a:pt x="5690" y="1107"/>
                    <a:pt x="5513" y="1107"/>
                  </a:cubicBezTo>
                  <a:cubicBezTo>
                    <a:pt x="5188" y="1107"/>
                    <a:pt x="4859" y="1269"/>
                    <a:pt x="4605" y="1485"/>
                  </a:cubicBezTo>
                  <a:cubicBezTo>
                    <a:pt x="4507" y="1564"/>
                    <a:pt x="4419" y="1652"/>
                    <a:pt x="4330" y="1751"/>
                  </a:cubicBezTo>
                  <a:cubicBezTo>
                    <a:pt x="4379" y="1220"/>
                    <a:pt x="4330" y="651"/>
                    <a:pt x="4016" y="288"/>
                  </a:cubicBezTo>
                  <a:cubicBezTo>
                    <a:pt x="3832" y="83"/>
                    <a:pt x="3569" y="0"/>
                    <a:pt x="3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7" name="Google Shape;4217;p21"/>
            <p:cNvSpPr/>
            <p:nvPr/>
          </p:nvSpPr>
          <p:spPr>
            <a:xfrm>
              <a:off x="5144931" y="961206"/>
              <a:ext cx="211919" cy="191023"/>
            </a:xfrm>
            <a:custGeom>
              <a:avLst/>
              <a:gdLst/>
              <a:ahLst/>
              <a:cxnLst/>
              <a:rect l="l" t="t" r="r" b="b"/>
              <a:pathLst>
                <a:path w="6795" h="6125" extrusionOk="0">
                  <a:moveTo>
                    <a:pt x="4159" y="281"/>
                  </a:moveTo>
                  <a:cubicBezTo>
                    <a:pt x="4251" y="281"/>
                    <a:pt x="4353" y="317"/>
                    <a:pt x="4468" y="398"/>
                  </a:cubicBezTo>
                  <a:cubicBezTo>
                    <a:pt x="5145" y="888"/>
                    <a:pt x="4213" y="2194"/>
                    <a:pt x="3859" y="2636"/>
                  </a:cubicBezTo>
                  <a:cubicBezTo>
                    <a:pt x="3765" y="2765"/>
                    <a:pt x="3875" y="2828"/>
                    <a:pt x="4001" y="2828"/>
                  </a:cubicBezTo>
                  <a:cubicBezTo>
                    <a:pt x="4086" y="2828"/>
                    <a:pt x="4179" y="2800"/>
                    <a:pt x="4222" y="2744"/>
                  </a:cubicBezTo>
                  <a:cubicBezTo>
                    <a:pt x="4438" y="2459"/>
                    <a:pt x="4713" y="2194"/>
                    <a:pt x="5018" y="1998"/>
                  </a:cubicBezTo>
                  <a:cubicBezTo>
                    <a:pt x="5167" y="1894"/>
                    <a:pt x="5350" y="1801"/>
                    <a:pt x="5533" y="1801"/>
                  </a:cubicBezTo>
                  <a:cubicBezTo>
                    <a:pt x="5591" y="1801"/>
                    <a:pt x="5648" y="1810"/>
                    <a:pt x="5705" y="1831"/>
                  </a:cubicBezTo>
                  <a:cubicBezTo>
                    <a:pt x="5921" y="1919"/>
                    <a:pt x="6216" y="2234"/>
                    <a:pt x="6196" y="2479"/>
                  </a:cubicBezTo>
                  <a:cubicBezTo>
                    <a:pt x="6186" y="2882"/>
                    <a:pt x="5430" y="2990"/>
                    <a:pt x="5145" y="3049"/>
                  </a:cubicBezTo>
                  <a:cubicBezTo>
                    <a:pt x="4831" y="3117"/>
                    <a:pt x="4507" y="3157"/>
                    <a:pt x="4193" y="3176"/>
                  </a:cubicBezTo>
                  <a:cubicBezTo>
                    <a:pt x="3961" y="3186"/>
                    <a:pt x="3853" y="3461"/>
                    <a:pt x="4129" y="3461"/>
                  </a:cubicBezTo>
                  <a:cubicBezTo>
                    <a:pt x="4134" y="3461"/>
                    <a:pt x="4139" y="3461"/>
                    <a:pt x="4144" y="3461"/>
                  </a:cubicBezTo>
                  <a:cubicBezTo>
                    <a:pt x="4313" y="3446"/>
                    <a:pt x="4511" y="3434"/>
                    <a:pt x="4716" y="3434"/>
                  </a:cubicBezTo>
                  <a:cubicBezTo>
                    <a:pt x="5202" y="3434"/>
                    <a:pt x="5734" y="3505"/>
                    <a:pt x="6059" y="3795"/>
                  </a:cubicBezTo>
                  <a:cubicBezTo>
                    <a:pt x="6324" y="4040"/>
                    <a:pt x="6265" y="4659"/>
                    <a:pt x="5882" y="4787"/>
                  </a:cubicBezTo>
                  <a:cubicBezTo>
                    <a:pt x="5834" y="4801"/>
                    <a:pt x="5785" y="4808"/>
                    <a:pt x="5733" y="4808"/>
                  </a:cubicBezTo>
                  <a:cubicBezTo>
                    <a:pt x="5369" y="4808"/>
                    <a:pt x="4922" y="4476"/>
                    <a:pt x="4664" y="4296"/>
                  </a:cubicBezTo>
                  <a:cubicBezTo>
                    <a:pt x="4379" y="4089"/>
                    <a:pt x="4105" y="3854"/>
                    <a:pt x="3859" y="3608"/>
                  </a:cubicBezTo>
                  <a:cubicBezTo>
                    <a:pt x="3829" y="3578"/>
                    <a:pt x="3780" y="3565"/>
                    <a:pt x="3726" y="3565"/>
                  </a:cubicBezTo>
                  <a:cubicBezTo>
                    <a:pt x="3566" y="3565"/>
                    <a:pt x="3361" y="3675"/>
                    <a:pt x="3457" y="3785"/>
                  </a:cubicBezTo>
                  <a:cubicBezTo>
                    <a:pt x="3643" y="3991"/>
                    <a:pt x="3800" y="4217"/>
                    <a:pt x="3938" y="4453"/>
                  </a:cubicBezTo>
                  <a:cubicBezTo>
                    <a:pt x="4114" y="4747"/>
                    <a:pt x="4389" y="5278"/>
                    <a:pt x="4154" y="5611"/>
                  </a:cubicBezTo>
                  <a:cubicBezTo>
                    <a:pt x="4045" y="5767"/>
                    <a:pt x="3868" y="5837"/>
                    <a:pt x="3687" y="5837"/>
                  </a:cubicBezTo>
                  <a:cubicBezTo>
                    <a:pt x="3456" y="5837"/>
                    <a:pt x="3218" y="5725"/>
                    <a:pt x="3103" y="5533"/>
                  </a:cubicBezTo>
                  <a:cubicBezTo>
                    <a:pt x="2897" y="5209"/>
                    <a:pt x="2907" y="4757"/>
                    <a:pt x="2926" y="4394"/>
                  </a:cubicBezTo>
                  <a:cubicBezTo>
                    <a:pt x="2946" y="4119"/>
                    <a:pt x="2975" y="3844"/>
                    <a:pt x="3034" y="3579"/>
                  </a:cubicBezTo>
                  <a:cubicBezTo>
                    <a:pt x="3055" y="3491"/>
                    <a:pt x="2994" y="3458"/>
                    <a:pt x="2911" y="3458"/>
                  </a:cubicBezTo>
                  <a:cubicBezTo>
                    <a:pt x="2801" y="3458"/>
                    <a:pt x="2651" y="3517"/>
                    <a:pt x="2612" y="3579"/>
                  </a:cubicBezTo>
                  <a:cubicBezTo>
                    <a:pt x="2435" y="3903"/>
                    <a:pt x="2200" y="4227"/>
                    <a:pt x="1925" y="4472"/>
                  </a:cubicBezTo>
                  <a:cubicBezTo>
                    <a:pt x="1783" y="4598"/>
                    <a:pt x="1604" y="4724"/>
                    <a:pt x="1413" y="4724"/>
                  </a:cubicBezTo>
                  <a:cubicBezTo>
                    <a:pt x="1365" y="4724"/>
                    <a:pt x="1316" y="4716"/>
                    <a:pt x="1267" y="4698"/>
                  </a:cubicBezTo>
                  <a:cubicBezTo>
                    <a:pt x="1031" y="4620"/>
                    <a:pt x="766" y="4315"/>
                    <a:pt x="737" y="4050"/>
                  </a:cubicBezTo>
                  <a:cubicBezTo>
                    <a:pt x="648" y="3382"/>
                    <a:pt x="2033" y="3265"/>
                    <a:pt x="2475" y="3225"/>
                  </a:cubicBezTo>
                  <a:cubicBezTo>
                    <a:pt x="2693" y="3197"/>
                    <a:pt x="2819" y="2940"/>
                    <a:pt x="2554" y="2940"/>
                  </a:cubicBezTo>
                  <a:cubicBezTo>
                    <a:pt x="2544" y="2940"/>
                    <a:pt x="2534" y="2940"/>
                    <a:pt x="2524" y="2941"/>
                  </a:cubicBezTo>
                  <a:cubicBezTo>
                    <a:pt x="2426" y="2950"/>
                    <a:pt x="2318" y="2960"/>
                    <a:pt x="2200" y="2970"/>
                  </a:cubicBezTo>
                  <a:cubicBezTo>
                    <a:pt x="2086" y="2979"/>
                    <a:pt x="1961" y="2985"/>
                    <a:pt x="1832" y="2985"/>
                  </a:cubicBezTo>
                  <a:cubicBezTo>
                    <a:pt x="1250" y="2985"/>
                    <a:pt x="596" y="2862"/>
                    <a:pt x="580" y="2332"/>
                  </a:cubicBezTo>
                  <a:cubicBezTo>
                    <a:pt x="570" y="2145"/>
                    <a:pt x="648" y="1821"/>
                    <a:pt x="874" y="1782"/>
                  </a:cubicBezTo>
                  <a:cubicBezTo>
                    <a:pt x="894" y="1778"/>
                    <a:pt x="915" y="1777"/>
                    <a:pt x="936" y="1777"/>
                  </a:cubicBezTo>
                  <a:cubicBezTo>
                    <a:pt x="1142" y="1777"/>
                    <a:pt x="1390" y="1939"/>
                    <a:pt x="1542" y="2037"/>
                  </a:cubicBezTo>
                  <a:cubicBezTo>
                    <a:pt x="1856" y="2224"/>
                    <a:pt x="2141" y="2459"/>
                    <a:pt x="2406" y="2715"/>
                  </a:cubicBezTo>
                  <a:cubicBezTo>
                    <a:pt x="2434" y="2743"/>
                    <a:pt x="2481" y="2756"/>
                    <a:pt x="2532" y="2756"/>
                  </a:cubicBezTo>
                  <a:cubicBezTo>
                    <a:pt x="2640" y="2756"/>
                    <a:pt x="2772" y="2703"/>
                    <a:pt x="2818" y="2636"/>
                  </a:cubicBezTo>
                  <a:cubicBezTo>
                    <a:pt x="2838" y="2607"/>
                    <a:pt x="2838" y="2567"/>
                    <a:pt x="2799" y="2528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64"/>
                    <a:pt x="1660" y="1075"/>
                    <a:pt x="1954" y="820"/>
                  </a:cubicBezTo>
                  <a:cubicBezTo>
                    <a:pt x="2033" y="746"/>
                    <a:pt x="2165" y="717"/>
                    <a:pt x="2302" y="717"/>
                  </a:cubicBezTo>
                  <a:cubicBezTo>
                    <a:pt x="2438" y="717"/>
                    <a:pt x="2578" y="746"/>
                    <a:pt x="2671" y="790"/>
                  </a:cubicBezTo>
                  <a:cubicBezTo>
                    <a:pt x="2848" y="888"/>
                    <a:pt x="2936" y="1065"/>
                    <a:pt x="2985" y="1262"/>
                  </a:cubicBezTo>
                  <a:cubicBezTo>
                    <a:pt x="3005" y="1379"/>
                    <a:pt x="3024" y="1507"/>
                    <a:pt x="3024" y="1635"/>
                  </a:cubicBezTo>
                  <a:cubicBezTo>
                    <a:pt x="3005" y="1762"/>
                    <a:pt x="2985" y="1900"/>
                    <a:pt x="2975" y="2027"/>
                  </a:cubicBezTo>
                  <a:cubicBezTo>
                    <a:pt x="2971" y="2118"/>
                    <a:pt x="3042" y="2155"/>
                    <a:pt x="3128" y="2155"/>
                  </a:cubicBezTo>
                  <a:cubicBezTo>
                    <a:pt x="3246" y="2155"/>
                    <a:pt x="3394" y="2085"/>
                    <a:pt x="3417" y="1988"/>
                  </a:cubicBezTo>
                  <a:cubicBezTo>
                    <a:pt x="3447" y="1851"/>
                    <a:pt x="3457" y="1703"/>
                    <a:pt x="3457" y="1566"/>
                  </a:cubicBezTo>
                  <a:cubicBezTo>
                    <a:pt x="3537" y="1026"/>
                    <a:pt x="3737" y="281"/>
                    <a:pt x="4159" y="281"/>
                  </a:cubicBezTo>
                  <a:close/>
                  <a:moveTo>
                    <a:pt x="4232" y="0"/>
                  </a:moveTo>
                  <a:cubicBezTo>
                    <a:pt x="4158" y="0"/>
                    <a:pt x="4085" y="8"/>
                    <a:pt x="4016" y="24"/>
                  </a:cubicBezTo>
                  <a:cubicBezTo>
                    <a:pt x="3623" y="113"/>
                    <a:pt x="3388" y="437"/>
                    <a:pt x="3240" y="790"/>
                  </a:cubicBezTo>
                  <a:cubicBezTo>
                    <a:pt x="3123" y="623"/>
                    <a:pt x="2946" y="506"/>
                    <a:pt x="2700" y="456"/>
                  </a:cubicBezTo>
                  <a:cubicBezTo>
                    <a:pt x="2619" y="442"/>
                    <a:pt x="2527" y="434"/>
                    <a:pt x="2431" y="434"/>
                  </a:cubicBezTo>
                  <a:cubicBezTo>
                    <a:pt x="2066" y="434"/>
                    <a:pt x="1639" y="550"/>
                    <a:pt x="1483" y="869"/>
                  </a:cubicBezTo>
                  <a:cubicBezTo>
                    <a:pt x="1365" y="1104"/>
                    <a:pt x="1444" y="1379"/>
                    <a:pt x="1561" y="1615"/>
                  </a:cubicBezTo>
                  <a:cubicBezTo>
                    <a:pt x="1381" y="1539"/>
                    <a:pt x="1197" y="1491"/>
                    <a:pt x="1016" y="1491"/>
                  </a:cubicBezTo>
                  <a:cubicBezTo>
                    <a:pt x="891" y="1491"/>
                    <a:pt x="768" y="1514"/>
                    <a:pt x="648" y="1566"/>
                  </a:cubicBezTo>
                  <a:cubicBezTo>
                    <a:pt x="236" y="1733"/>
                    <a:pt x="0" y="2322"/>
                    <a:pt x="226" y="2725"/>
                  </a:cubicBezTo>
                  <a:cubicBezTo>
                    <a:pt x="403" y="3039"/>
                    <a:pt x="786" y="3157"/>
                    <a:pt x="1139" y="3206"/>
                  </a:cubicBezTo>
                  <a:cubicBezTo>
                    <a:pt x="854" y="3314"/>
                    <a:pt x="599" y="3471"/>
                    <a:pt x="432" y="3687"/>
                  </a:cubicBezTo>
                  <a:cubicBezTo>
                    <a:pt x="118" y="4089"/>
                    <a:pt x="413" y="4600"/>
                    <a:pt x="776" y="4855"/>
                  </a:cubicBezTo>
                  <a:cubicBezTo>
                    <a:pt x="939" y="4970"/>
                    <a:pt x="1115" y="5018"/>
                    <a:pt x="1292" y="5018"/>
                  </a:cubicBezTo>
                  <a:cubicBezTo>
                    <a:pt x="1617" y="5018"/>
                    <a:pt x="1945" y="4855"/>
                    <a:pt x="2200" y="4639"/>
                  </a:cubicBezTo>
                  <a:cubicBezTo>
                    <a:pt x="2298" y="4561"/>
                    <a:pt x="2386" y="4472"/>
                    <a:pt x="2475" y="4374"/>
                  </a:cubicBezTo>
                  <a:lnTo>
                    <a:pt x="2475" y="4374"/>
                  </a:lnTo>
                  <a:cubicBezTo>
                    <a:pt x="2426" y="4904"/>
                    <a:pt x="2465" y="5474"/>
                    <a:pt x="2789" y="5837"/>
                  </a:cubicBezTo>
                  <a:cubicBezTo>
                    <a:pt x="2968" y="6042"/>
                    <a:pt x="3231" y="6124"/>
                    <a:pt x="3503" y="6124"/>
                  </a:cubicBezTo>
                  <a:cubicBezTo>
                    <a:pt x="3767" y="6124"/>
                    <a:pt x="4039" y="6046"/>
                    <a:pt x="4252" y="5926"/>
                  </a:cubicBezTo>
                  <a:cubicBezTo>
                    <a:pt x="4723" y="5660"/>
                    <a:pt x="4743" y="5160"/>
                    <a:pt x="4546" y="4698"/>
                  </a:cubicBezTo>
                  <a:cubicBezTo>
                    <a:pt x="4546" y="4688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66" y="4886"/>
                    <a:pt x="5254" y="5083"/>
                    <a:pt x="5648" y="5083"/>
                  </a:cubicBezTo>
                  <a:cubicBezTo>
                    <a:pt x="5736" y="5083"/>
                    <a:pt x="5824" y="5073"/>
                    <a:pt x="5911" y="5052"/>
                  </a:cubicBezTo>
                  <a:cubicBezTo>
                    <a:pt x="6392" y="4944"/>
                    <a:pt x="6795" y="4384"/>
                    <a:pt x="6638" y="3893"/>
                  </a:cubicBezTo>
                  <a:cubicBezTo>
                    <a:pt x="6500" y="3461"/>
                    <a:pt x="5960" y="3314"/>
                    <a:pt x="5548" y="3235"/>
                  </a:cubicBezTo>
                  <a:cubicBezTo>
                    <a:pt x="5872" y="3157"/>
                    <a:pt x="6186" y="3039"/>
                    <a:pt x="6412" y="2833"/>
                  </a:cubicBezTo>
                  <a:cubicBezTo>
                    <a:pt x="6795" y="2479"/>
                    <a:pt x="6599" y="2008"/>
                    <a:pt x="6235" y="1723"/>
                  </a:cubicBezTo>
                  <a:cubicBezTo>
                    <a:pt x="6053" y="1579"/>
                    <a:pt x="5848" y="1521"/>
                    <a:pt x="5639" y="1521"/>
                  </a:cubicBezTo>
                  <a:cubicBezTo>
                    <a:pt x="5363" y="1521"/>
                    <a:pt x="5081" y="1623"/>
                    <a:pt x="4841" y="1762"/>
                  </a:cubicBezTo>
                  <a:cubicBezTo>
                    <a:pt x="5028" y="1399"/>
                    <a:pt x="5194" y="967"/>
                    <a:pt x="5096" y="584"/>
                  </a:cubicBezTo>
                  <a:cubicBezTo>
                    <a:pt x="5006" y="206"/>
                    <a:pt x="4607" y="0"/>
                    <a:pt x="4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8" name="Google Shape;4218;p21"/>
            <p:cNvSpPr/>
            <p:nvPr/>
          </p:nvSpPr>
          <p:spPr>
            <a:xfrm>
              <a:off x="5484844" y="952692"/>
              <a:ext cx="211919" cy="191023"/>
            </a:xfrm>
            <a:custGeom>
              <a:avLst/>
              <a:gdLst/>
              <a:ahLst/>
              <a:cxnLst/>
              <a:rect l="l" t="t" r="r" b="b"/>
              <a:pathLst>
                <a:path w="6795" h="6125" extrusionOk="0">
                  <a:moveTo>
                    <a:pt x="3117" y="283"/>
                  </a:moveTo>
                  <a:cubicBezTo>
                    <a:pt x="3345" y="283"/>
                    <a:pt x="3578" y="392"/>
                    <a:pt x="3692" y="582"/>
                  </a:cubicBezTo>
                  <a:cubicBezTo>
                    <a:pt x="3898" y="916"/>
                    <a:pt x="3898" y="1358"/>
                    <a:pt x="386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3999" y="2667"/>
                    <a:pt x="4149" y="2608"/>
                    <a:pt x="4183" y="2546"/>
                  </a:cubicBezTo>
                  <a:cubicBezTo>
                    <a:pt x="4360" y="2222"/>
                    <a:pt x="4595" y="1898"/>
                    <a:pt x="4870" y="1652"/>
                  </a:cubicBezTo>
                  <a:cubicBezTo>
                    <a:pt x="5021" y="1526"/>
                    <a:pt x="5197" y="1392"/>
                    <a:pt x="5389" y="1392"/>
                  </a:cubicBezTo>
                  <a:cubicBezTo>
                    <a:pt x="5435" y="1392"/>
                    <a:pt x="5481" y="1400"/>
                    <a:pt x="5528" y="1417"/>
                  </a:cubicBezTo>
                  <a:cubicBezTo>
                    <a:pt x="5764" y="1505"/>
                    <a:pt x="6029" y="1810"/>
                    <a:pt x="6059" y="2065"/>
                  </a:cubicBezTo>
                  <a:cubicBezTo>
                    <a:pt x="6147" y="2732"/>
                    <a:pt x="4762" y="2860"/>
                    <a:pt x="4321" y="2899"/>
                  </a:cubicBezTo>
                  <a:cubicBezTo>
                    <a:pt x="4102" y="2928"/>
                    <a:pt x="3976" y="3185"/>
                    <a:pt x="4242" y="3185"/>
                  </a:cubicBezTo>
                  <a:cubicBezTo>
                    <a:pt x="4251" y="3185"/>
                    <a:pt x="4261" y="3185"/>
                    <a:pt x="4271" y="3184"/>
                  </a:cubicBezTo>
                  <a:cubicBezTo>
                    <a:pt x="4370" y="3174"/>
                    <a:pt x="4478" y="3165"/>
                    <a:pt x="4595" y="3145"/>
                  </a:cubicBezTo>
                  <a:cubicBezTo>
                    <a:pt x="4702" y="3138"/>
                    <a:pt x="4818" y="3134"/>
                    <a:pt x="4938" y="3134"/>
                  </a:cubicBezTo>
                  <a:cubicBezTo>
                    <a:pt x="5526" y="3134"/>
                    <a:pt x="6199" y="3246"/>
                    <a:pt x="6216" y="3793"/>
                  </a:cubicBezTo>
                  <a:cubicBezTo>
                    <a:pt x="6225" y="3979"/>
                    <a:pt x="6147" y="4304"/>
                    <a:pt x="5921" y="4343"/>
                  </a:cubicBezTo>
                  <a:cubicBezTo>
                    <a:pt x="5901" y="4346"/>
                    <a:pt x="5880" y="4348"/>
                    <a:pt x="5859" y="4348"/>
                  </a:cubicBezTo>
                  <a:cubicBezTo>
                    <a:pt x="5653" y="4348"/>
                    <a:pt x="5405" y="4185"/>
                    <a:pt x="5253" y="4087"/>
                  </a:cubicBezTo>
                  <a:cubicBezTo>
                    <a:pt x="4939" y="3901"/>
                    <a:pt x="4654" y="3665"/>
                    <a:pt x="4389" y="3410"/>
                  </a:cubicBezTo>
                  <a:cubicBezTo>
                    <a:pt x="4361" y="3378"/>
                    <a:pt x="4314" y="3365"/>
                    <a:pt x="4263" y="3365"/>
                  </a:cubicBezTo>
                  <a:cubicBezTo>
                    <a:pt x="4155" y="3365"/>
                    <a:pt x="4023" y="3422"/>
                    <a:pt x="3977" y="3489"/>
                  </a:cubicBezTo>
                  <a:cubicBezTo>
                    <a:pt x="3957" y="3518"/>
                    <a:pt x="3957" y="3557"/>
                    <a:pt x="3997" y="3587"/>
                  </a:cubicBezTo>
                  <a:cubicBezTo>
                    <a:pt x="4193" y="3793"/>
                    <a:pt x="4379" y="4009"/>
                    <a:pt x="4546" y="4235"/>
                  </a:cubicBezTo>
                  <a:cubicBezTo>
                    <a:pt x="4703" y="4451"/>
                    <a:pt x="5136" y="5050"/>
                    <a:pt x="4841" y="5305"/>
                  </a:cubicBezTo>
                  <a:cubicBezTo>
                    <a:pt x="4764" y="5377"/>
                    <a:pt x="4635" y="5407"/>
                    <a:pt x="4502" y="5407"/>
                  </a:cubicBezTo>
                  <a:cubicBezTo>
                    <a:pt x="4363" y="5407"/>
                    <a:pt x="4219" y="5375"/>
                    <a:pt x="4124" y="5325"/>
                  </a:cubicBezTo>
                  <a:cubicBezTo>
                    <a:pt x="3947" y="5236"/>
                    <a:pt x="3859" y="5050"/>
                    <a:pt x="3810" y="4863"/>
                  </a:cubicBezTo>
                  <a:cubicBezTo>
                    <a:pt x="3790" y="4745"/>
                    <a:pt x="3771" y="4618"/>
                    <a:pt x="3771" y="4490"/>
                  </a:cubicBezTo>
                  <a:cubicBezTo>
                    <a:pt x="3790" y="4362"/>
                    <a:pt x="3810" y="4225"/>
                    <a:pt x="3820" y="4097"/>
                  </a:cubicBezTo>
                  <a:cubicBezTo>
                    <a:pt x="3824" y="4007"/>
                    <a:pt x="3753" y="3969"/>
                    <a:pt x="3667" y="3969"/>
                  </a:cubicBezTo>
                  <a:cubicBezTo>
                    <a:pt x="3549" y="3969"/>
                    <a:pt x="3401" y="4040"/>
                    <a:pt x="3378" y="4137"/>
                  </a:cubicBezTo>
                  <a:cubicBezTo>
                    <a:pt x="3348" y="4274"/>
                    <a:pt x="3339" y="4421"/>
                    <a:pt x="3339" y="4559"/>
                  </a:cubicBezTo>
                  <a:cubicBezTo>
                    <a:pt x="3258" y="5099"/>
                    <a:pt x="3058" y="5844"/>
                    <a:pt x="2637" y="5844"/>
                  </a:cubicBezTo>
                  <a:cubicBezTo>
                    <a:pt x="2544" y="5844"/>
                    <a:pt x="2442" y="5808"/>
                    <a:pt x="2327" y="5727"/>
                  </a:cubicBezTo>
                  <a:cubicBezTo>
                    <a:pt x="1650" y="5236"/>
                    <a:pt x="2583" y="3930"/>
                    <a:pt x="2936" y="3489"/>
                  </a:cubicBezTo>
                  <a:cubicBezTo>
                    <a:pt x="3030" y="3359"/>
                    <a:pt x="2920" y="3297"/>
                    <a:pt x="2794" y="3297"/>
                  </a:cubicBezTo>
                  <a:cubicBezTo>
                    <a:pt x="2709" y="3297"/>
                    <a:pt x="2616" y="3325"/>
                    <a:pt x="2573" y="3381"/>
                  </a:cubicBezTo>
                  <a:cubicBezTo>
                    <a:pt x="2357" y="3665"/>
                    <a:pt x="2082" y="3930"/>
                    <a:pt x="1777" y="4127"/>
                  </a:cubicBezTo>
                  <a:cubicBezTo>
                    <a:pt x="1630" y="4223"/>
                    <a:pt x="1449" y="4319"/>
                    <a:pt x="1268" y="4319"/>
                  </a:cubicBezTo>
                  <a:cubicBezTo>
                    <a:pt x="1208" y="4319"/>
                    <a:pt x="1149" y="4308"/>
                    <a:pt x="1090" y="4284"/>
                  </a:cubicBezTo>
                  <a:cubicBezTo>
                    <a:pt x="874" y="4205"/>
                    <a:pt x="580" y="3891"/>
                    <a:pt x="599" y="3646"/>
                  </a:cubicBezTo>
                  <a:cubicBezTo>
                    <a:pt x="609" y="3243"/>
                    <a:pt x="1365" y="3125"/>
                    <a:pt x="1650" y="3076"/>
                  </a:cubicBezTo>
                  <a:cubicBezTo>
                    <a:pt x="1964" y="3007"/>
                    <a:pt x="2288" y="2968"/>
                    <a:pt x="2602" y="2949"/>
                  </a:cubicBezTo>
                  <a:cubicBezTo>
                    <a:pt x="2834" y="2929"/>
                    <a:pt x="2942" y="2663"/>
                    <a:pt x="2666" y="2663"/>
                  </a:cubicBezTo>
                  <a:cubicBezTo>
                    <a:pt x="2662" y="2663"/>
                    <a:pt x="2657" y="2664"/>
                    <a:pt x="2651" y="2664"/>
                  </a:cubicBezTo>
                  <a:cubicBezTo>
                    <a:pt x="2488" y="2678"/>
                    <a:pt x="2299" y="2689"/>
                    <a:pt x="2102" y="2689"/>
                  </a:cubicBezTo>
                  <a:cubicBezTo>
                    <a:pt x="1610" y="2689"/>
                    <a:pt x="1066" y="2617"/>
                    <a:pt x="737" y="2330"/>
                  </a:cubicBezTo>
                  <a:cubicBezTo>
                    <a:pt x="472" y="2084"/>
                    <a:pt x="530" y="1456"/>
                    <a:pt x="913" y="1338"/>
                  </a:cubicBezTo>
                  <a:cubicBezTo>
                    <a:pt x="961" y="1324"/>
                    <a:pt x="1011" y="1317"/>
                    <a:pt x="1062" y="1317"/>
                  </a:cubicBezTo>
                  <a:cubicBezTo>
                    <a:pt x="1426" y="1317"/>
                    <a:pt x="1873" y="1648"/>
                    <a:pt x="2131" y="1829"/>
                  </a:cubicBezTo>
                  <a:cubicBezTo>
                    <a:pt x="2416" y="2035"/>
                    <a:pt x="2691" y="2261"/>
                    <a:pt x="2936" y="2516"/>
                  </a:cubicBezTo>
                  <a:cubicBezTo>
                    <a:pt x="2966" y="2546"/>
                    <a:pt x="3015" y="2559"/>
                    <a:pt x="3069" y="2559"/>
                  </a:cubicBezTo>
                  <a:cubicBezTo>
                    <a:pt x="3228" y="2559"/>
                    <a:pt x="3434" y="2447"/>
                    <a:pt x="3339" y="2330"/>
                  </a:cubicBezTo>
                  <a:cubicBezTo>
                    <a:pt x="3162" y="2134"/>
                    <a:pt x="2995" y="1898"/>
                    <a:pt x="2858" y="1672"/>
                  </a:cubicBezTo>
                  <a:cubicBezTo>
                    <a:pt x="2681" y="1368"/>
                    <a:pt x="2406" y="847"/>
                    <a:pt x="2642" y="513"/>
                  </a:cubicBezTo>
                  <a:cubicBezTo>
                    <a:pt x="2751" y="355"/>
                    <a:pt x="2932" y="283"/>
                    <a:pt x="3117" y="283"/>
                  </a:cubicBezTo>
                  <a:close/>
                  <a:moveTo>
                    <a:pt x="3292" y="0"/>
                  </a:moveTo>
                  <a:cubicBezTo>
                    <a:pt x="3028" y="0"/>
                    <a:pt x="2756" y="78"/>
                    <a:pt x="2543" y="199"/>
                  </a:cubicBezTo>
                  <a:cubicBezTo>
                    <a:pt x="2072" y="464"/>
                    <a:pt x="2062" y="965"/>
                    <a:pt x="2249" y="1427"/>
                  </a:cubicBezTo>
                  <a:cubicBezTo>
                    <a:pt x="2249" y="1436"/>
                    <a:pt x="2259" y="1446"/>
                    <a:pt x="2259" y="1456"/>
                  </a:cubicBezTo>
                  <a:cubicBezTo>
                    <a:pt x="1929" y="1239"/>
                    <a:pt x="1541" y="1042"/>
                    <a:pt x="1147" y="1042"/>
                  </a:cubicBezTo>
                  <a:cubicBezTo>
                    <a:pt x="1059" y="1042"/>
                    <a:pt x="971" y="1052"/>
                    <a:pt x="884" y="1073"/>
                  </a:cubicBezTo>
                  <a:cubicBezTo>
                    <a:pt x="403" y="1181"/>
                    <a:pt x="0" y="1741"/>
                    <a:pt x="157" y="2232"/>
                  </a:cubicBezTo>
                  <a:cubicBezTo>
                    <a:pt x="305" y="2664"/>
                    <a:pt x="835" y="2811"/>
                    <a:pt x="1247" y="2890"/>
                  </a:cubicBezTo>
                  <a:cubicBezTo>
                    <a:pt x="923" y="2968"/>
                    <a:pt x="609" y="3086"/>
                    <a:pt x="383" y="3292"/>
                  </a:cubicBezTo>
                  <a:cubicBezTo>
                    <a:pt x="0" y="3646"/>
                    <a:pt x="197" y="4117"/>
                    <a:pt x="560" y="4402"/>
                  </a:cubicBezTo>
                  <a:cubicBezTo>
                    <a:pt x="742" y="4546"/>
                    <a:pt x="947" y="4604"/>
                    <a:pt x="1156" y="4604"/>
                  </a:cubicBezTo>
                  <a:cubicBezTo>
                    <a:pt x="1432" y="4604"/>
                    <a:pt x="1714" y="4502"/>
                    <a:pt x="1954" y="4362"/>
                  </a:cubicBezTo>
                  <a:lnTo>
                    <a:pt x="1954" y="4362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89" y="5918"/>
                    <a:pt x="2188" y="6124"/>
                    <a:pt x="2564" y="6124"/>
                  </a:cubicBezTo>
                  <a:cubicBezTo>
                    <a:pt x="2637" y="6124"/>
                    <a:pt x="2710" y="6116"/>
                    <a:pt x="2779" y="6100"/>
                  </a:cubicBezTo>
                  <a:cubicBezTo>
                    <a:pt x="3172" y="6012"/>
                    <a:pt x="3407" y="5688"/>
                    <a:pt x="3555" y="5334"/>
                  </a:cubicBezTo>
                  <a:cubicBezTo>
                    <a:pt x="3682" y="5501"/>
                    <a:pt x="3849" y="5619"/>
                    <a:pt x="4095" y="5668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7" y="5575"/>
                    <a:pt x="5312" y="5256"/>
                  </a:cubicBezTo>
                  <a:cubicBezTo>
                    <a:pt x="5430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4" y="4585"/>
                    <a:pt x="5598" y="4633"/>
                    <a:pt x="5779" y="4633"/>
                  </a:cubicBezTo>
                  <a:cubicBezTo>
                    <a:pt x="5904" y="4633"/>
                    <a:pt x="6027" y="4611"/>
                    <a:pt x="6147" y="4559"/>
                  </a:cubicBezTo>
                  <a:cubicBezTo>
                    <a:pt x="6559" y="4392"/>
                    <a:pt x="6795" y="3803"/>
                    <a:pt x="6569" y="3400"/>
                  </a:cubicBezTo>
                  <a:cubicBezTo>
                    <a:pt x="6392" y="3086"/>
                    <a:pt x="6009" y="2968"/>
                    <a:pt x="5656" y="2919"/>
                  </a:cubicBezTo>
                  <a:cubicBezTo>
                    <a:pt x="5941" y="2801"/>
                    <a:pt x="6196" y="2654"/>
                    <a:pt x="6363" y="2438"/>
                  </a:cubicBezTo>
                  <a:cubicBezTo>
                    <a:pt x="6677" y="2035"/>
                    <a:pt x="6383" y="1525"/>
                    <a:pt x="6019" y="1269"/>
                  </a:cubicBezTo>
                  <a:cubicBezTo>
                    <a:pt x="5856" y="1155"/>
                    <a:pt x="5680" y="1107"/>
                    <a:pt x="5503" y="1107"/>
                  </a:cubicBezTo>
                  <a:cubicBezTo>
                    <a:pt x="5178" y="1107"/>
                    <a:pt x="4850" y="1269"/>
                    <a:pt x="4595" y="1485"/>
                  </a:cubicBezTo>
                  <a:cubicBezTo>
                    <a:pt x="4497" y="1564"/>
                    <a:pt x="4409" y="1652"/>
                    <a:pt x="4321" y="1751"/>
                  </a:cubicBezTo>
                  <a:cubicBezTo>
                    <a:pt x="4370" y="1220"/>
                    <a:pt x="4330" y="651"/>
                    <a:pt x="4006" y="288"/>
                  </a:cubicBezTo>
                  <a:cubicBezTo>
                    <a:pt x="3827" y="83"/>
                    <a:pt x="3564" y="0"/>
                    <a:pt x="3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9" name="Google Shape;4219;p21"/>
            <p:cNvSpPr/>
            <p:nvPr/>
          </p:nvSpPr>
          <p:spPr>
            <a:xfrm>
              <a:off x="5824132" y="961206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4159" y="281"/>
                  </a:moveTo>
                  <a:cubicBezTo>
                    <a:pt x="4251" y="281"/>
                    <a:pt x="4354" y="317"/>
                    <a:pt x="4468" y="398"/>
                  </a:cubicBezTo>
                  <a:cubicBezTo>
                    <a:pt x="5156" y="888"/>
                    <a:pt x="4213" y="2194"/>
                    <a:pt x="3869" y="2636"/>
                  </a:cubicBezTo>
                  <a:cubicBezTo>
                    <a:pt x="3769" y="2765"/>
                    <a:pt x="3877" y="2828"/>
                    <a:pt x="4002" y="2828"/>
                  </a:cubicBezTo>
                  <a:cubicBezTo>
                    <a:pt x="4087" y="2828"/>
                    <a:pt x="4179" y="2800"/>
                    <a:pt x="4223" y="2744"/>
                  </a:cubicBezTo>
                  <a:cubicBezTo>
                    <a:pt x="4449" y="2459"/>
                    <a:pt x="4714" y="2194"/>
                    <a:pt x="5018" y="1998"/>
                  </a:cubicBezTo>
                  <a:cubicBezTo>
                    <a:pt x="5175" y="1894"/>
                    <a:pt x="5354" y="1801"/>
                    <a:pt x="5534" y="1801"/>
                  </a:cubicBezTo>
                  <a:cubicBezTo>
                    <a:pt x="5591" y="1801"/>
                    <a:pt x="5649" y="1810"/>
                    <a:pt x="5705" y="1831"/>
                  </a:cubicBezTo>
                  <a:cubicBezTo>
                    <a:pt x="5921" y="1919"/>
                    <a:pt x="6216" y="2234"/>
                    <a:pt x="6206" y="2479"/>
                  </a:cubicBezTo>
                  <a:cubicBezTo>
                    <a:pt x="6187" y="2882"/>
                    <a:pt x="5430" y="2990"/>
                    <a:pt x="5146" y="3049"/>
                  </a:cubicBezTo>
                  <a:cubicBezTo>
                    <a:pt x="4831" y="3117"/>
                    <a:pt x="4507" y="3157"/>
                    <a:pt x="4193" y="3176"/>
                  </a:cubicBezTo>
                  <a:cubicBezTo>
                    <a:pt x="3962" y="3186"/>
                    <a:pt x="3853" y="3461"/>
                    <a:pt x="4130" y="3461"/>
                  </a:cubicBezTo>
                  <a:cubicBezTo>
                    <a:pt x="4134" y="3461"/>
                    <a:pt x="4139" y="3461"/>
                    <a:pt x="4144" y="3461"/>
                  </a:cubicBezTo>
                  <a:cubicBezTo>
                    <a:pt x="4317" y="3446"/>
                    <a:pt x="4515" y="3434"/>
                    <a:pt x="4721" y="3434"/>
                  </a:cubicBezTo>
                  <a:cubicBezTo>
                    <a:pt x="5207" y="3434"/>
                    <a:pt x="5735" y="3505"/>
                    <a:pt x="6059" y="3795"/>
                  </a:cubicBezTo>
                  <a:cubicBezTo>
                    <a:pt x="6334" y="4040"/>
                    <a:pt x="6265" y="4659"/>
                    <a:pt x="5882" y="4787"/>
                  </a:cubicBezTo>
                  <a:cubicBezTo>
                    <a:pt x="5835" y="4801"/>
                    <a:pt x="5785" y="4808"/>
                    <a:pt x="5734" y="4808"/>
                  </a:cubicBezTo>
                  <a:cubicBezTo>
                    <a:pt x="5369" y="4808"/>
                    <a:pt x="4924" y="4476"/>
                    <a:pt x="4674" y="4296"/>
                  </a:cubicBezTo>
                  <a:cubicBezTo>
                    <a:pt x="4380" y="4089"/>
                    <a:pt x="4105" y="3854"/>
                    <a:pt x="3859" y="3608"/>
                  </a:cubicBezTo>
                  <a:cubicBezTo>
                    <a:pt x="3829" y="3578"/>
                    <a:pt x="3780" y="3565"/>
                    <a:pt x="3726" y="3565"/>
                  </a:cubicBezTo>
                  <a:cubicBezTo>
                    <a:pt x="3567" y="3565"/>
                    <a:pt x="3364" y="3675"/>
                    <a:pt x="3467" y="3785"/>
                  </a:cubicBezTo>
                  <a:cubicBezTo>
                    <a:pt x="3643" y="3991"/>
                    <a:pt x="3801" y="4217"/>
                    <a:pt x="3938" y="4453"/>
                  </a:cubicBezTo>
                  <a:cubicBezTo>
                    <a:pt x="4115" y="4747"/>
                    <a:pt x="4390" y="5278"/>
                    <a:pt x="4154" y="5611"/>
                  </a:cubicBezTo>
                  <a:cubicBezTo>
                    <a:pt x="4046" y="5767"/>
                    <a:pt x="3869" y="5837"/>
                    <a:pt x="3687" y="5837"/>
                  </a:cubicBezTo>
                  <a:cubicBezTo>
                    <a:pt x="3457" y="5837"/>
                    <a:pt x="3219" y="5725"/>
                    <a:pt x="3103" y="5533"/>
                  </a:cubicBezTo>
                  <a:cubicBezTo>
                    <a:pt x="2907" y="5209"/>
                    <a:pt x="2907" y="4757"/>
                    <a:pt x="2927" y="4394"/>
                  </a:cubicBezTo>
                  <a:cubicBezTo>
                    <a:pt x="2946" y="4119"/>
                    <a:pt x="2976" y="3844"/>
                    <a:pt x="3044" y="3579"/>
                  </a:cubicBezTo>
                  <a:cubicBezTo>
                    <a:pt x="3065" y="3491"/>
                    <a:pt x="3002" y="3458"/>
                    <a:pt x="2918" y="3458"/>
                  </a:cubicBezTo>
                  <a:cubicBezTo>
                    <a:pt x="2806" y="3458"/>
                    <a:pt x="2656" y="3517"/>
                    <a:pt x="2622" y="3579"/>
                  </a:cubicBezTo>
                  <a:cubicBezTo>
                    <a:pt x="2436" y="3903"/>
                    <a:pt x="2210" y="4227"/>
                    <a:pt x="1925" y="4472"/>
                  </a:cubicBezTo>
                  <a:cubicBezTo>
                    <a:pt x="1784" y="4598"/>
                    <a:pt x="1611" y="4724"/>
                    <a:pt x="1417" y="4724"/>
                  </a:cubicBezTo>
                  <a:cubicBezTo>
                    <a:pt x="1368" y="4724"/>
                    <a:pt x="1318" y="4716"/>
                    <a:pt x="1267" y="4698"/>
                  </a:cubicBezTo>
                  <a:cubicBezTo>
                    <a:pt x="1032" y="4620"/>
                    <a:pt x="766" y="4315"/>
                    <a:pt x="737" y="4050"/>
                  </a:cubicBezTo>
                  <a:cubicBezTo>
                    <a:pt x="649" y="3382"/>
                    <a:pt x="2033" y="3265"/>
                    <a:pt x="2485" y="3225"/>
                  </a:cubicBezTo>
                  <a:cubicBezTo>
                    <a:pt x="2703" y="3197"/>
                    <a:pt x="2820" y="2940"/>
                    <a:pt x="2554" y="2940"/>
                  </a:cubicBezTo>
                  <a:cubicBezTo>
                    <a:pt x="2545" y="2940"/>
                    <a:pt x="2535" y="2940"/>
                    <a:pt x="2524" y="2941"/>
                  </a:cubicBezTo>
                  <a:cubicBezTo>
                    <a:pt x="2426" y="2950"/>
                    <a:pt x="2318" y="2960"/>
                    <a:pt x="2210" y="2970"/>
                  </a:cubicBezTo>
                  <a:cubicBezTo>
                    <a:pt x="2096" y="2979"/>
                    <a:pt x="1971" y="2985"/>
                    <a:pt x="1841" y="2985"/>
                  </a:cubicBezTo>
                  <a:cubicBezTo>
                    <a:pt x="1257" y="2985"/>
                    <a:pt x="596" y="2862"/>
                    <a:pt x="580" y="2332"/>
                  </a:cubicBezTo>
                  <a:cubicBezTo>
                    <a:pt x="570" y="2145"/>
                    <a:pt x="658" y="1821"/>
                    <a:pt x="874" y="1782"/>
                  </a:cubicBezTo>
                  <a:cubicBezTo>
                    <a:pt x="895" y="1778"/>
                    <a:pt x="915" y="1777"/>
                    <a:pt x="936" y="1777"/>
                  </a:cubicBezTo>
                  <a:cubicBezTo>
                    <a:pt x="1142" y="1777"/>
                    <a:pt x="1392" y="1939"/>
                    <a:pt x="1552" y="2037"/>
                  </a:cubicBezTo>
                  <a:cubicBezTo>
                    <a:pt x="1856" y="2224"/>
                    <a:pt x="2151" y="2459"/>
                    <a:pt x="2406" y="2715"/>
                  </a:cubicBezTo>
                  <a:cubicBezTo>
                    <a:pt x="2438" y="2743"/>
                    <a:pt x="2485" y="2756"/>
                    <a:pt x="2537" y="2756"/>
                  </a:cubicBezTo>
                  <a:cubicBezTo>
                    <a:pt x="2645" y="2756"/>
                    <a:pt x="2772" y="2703"/>
                    <a:pt x="2819" y="2636"/>
                  </a:cubicBezTo>
                  <a:cubicBezTo>
                    <a:pt x="2838" y="2607"/>
                    <a:pt x="2838" y="2567"/>
                    <a:pt x="2809" y="252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64"/>
                    <a:pt x="1660" y="1075"/>
                    <a:pt x="1955" y="820"/>
                  </a:cubicBezTo>
                  <a:cubicBezTo>
                    <a:pt x="2038" y="746"/>
                    <a:pt x="2171" y="717"/>
                    <a:pt x="2306" y="717"/>
                  </a:cubicBezTo>
                  <a:cubicBezTo>
                    <a:pt x="2441" y="717"/>
                    <a:pt x="2578" y="746"/>
                    <a:pt x="2671" y="790"/>
                  </a:cubicBezTo>
                  <a:cubicBezTo>
                    <a:pt x="2848" y="888"/>
                    <a:pt x="2936" y="1065"/>
                    <a:pt x="2986" y="1262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6" y="1900"/>
                    <a:pt x="2976" y="2027"/>
                  </a:cubicBezTo>
                  <a:cubicBezTo>
                    <a:pt x="2976" y="2118"/>
                    <a:pt x="3047" y="2155"/>
                    <a:pt x="3132" y="2155"/>
                  </a:cubicBezTo>
                  <a:cubicBezTo>
                    <a:pt x="3250" y="2155"/>
                    <a:pt x="3395" y="2085"/>
                    <a:pt x="3418" y="1988"/>
                  </a:cubicBezTo>
                  <a:cubicBezTo>
                    <a:pt x="3447" y="1851"/>
                    <a:pt x="3457" y="1703"/>
                    <a:pt x="3457" y="1566"/>
                  </a:cubicBezTo>
                  <a:cubicBezTo>
                    <a:pt x="3537" y="1026"/>
                    <a:pt x="3737" y="281"/>
                    <a:pt x="4159" y="281"/>
                  </a:cubicBezTo>
                  <a:close/>
                  <a:moveTo>
                    <a:pt x="4235" y="0"/>
                  </a:moveTo>
                  <a:cubicBezTo>
                    <a:pt x="4161" y="0"/>
                    <a:pt x="4087" y="8"/>
                    <a:pt x="4017" y="24"/>
                  </a:cubicBezTo>
                  <a:cubicBezTo>
                    <a:pt x="3624" y="113"/>
                    <a:pt x="3388" y="437"/>
                    <a:pt x="3241" y="790"/>
                  </a:cubicBezTo>
                  <a:cubicBezTo>
                    <a:pt x="3123" y="623"/>
                    <a:pt x="2946" y="506"/>
                    <a:pt x="2701" y="456"/>
                  </a:cubicBezTo>
                  <a:cubicBezTo>
                    <a:pt x="2621" y="442"/>
                    <a:pt x="2531" y="434"/>
                    <a:pt x="2437" y="434"/>
                  </a:cubicBezTo>
                  <a:cubicBezTo>
                    <a:pt x="2075" y="434"/>
                    <a:pt x="1647" y="550"/>
                    <a:pt x="1483" y="869"/>
                  </a:cubicBezTo>
                  <a:cubicBezTo>
                    <a:pt x="1365" y="1104"/>
                    <a:pt x="1444" y="1379"/>
                    <a:pt x="1572" y="1615"/>
                  </a:cubicBezTo>
                  <a:cubicBezTo>
                    <a:pt x="1391" y="1539"/>
                    <a:pt x="1204" y="1491"/>
                    <a:pt x="1020" y="1491"/>
                  </a:cubicBezTo>
                  <a:cubicBezTo>
                    <a:pt x="893" y="1491"/>
                    <a:pt x="769" y="1514"/>
                    <a:pt x="649" y="1566"/>
                  </a:cubicBezTo>
                  <a:cubicBezTo>
                    <a:pt x="236" y="1733"/>
                    <a:pt x="1" y="2322"/>
                    <a:pt x="226" y="2725"/>
                  </a:cubicBezTo>
                  <a:cubicBezTo>
                    <a:pt x="403" y="3039"/>
                    <a:pt x="786" y="3157"/>
                    <a:pt x="1140" y="3206"/>
                  </a:cubicBezTo>
                  <a:cubicBezTo>
                    <a:pt x="855" y="3314"/>
                    <a:pt x="609" y="3471"/>
                    <a:pt x="433" y="3687"/>
                  </a:cubicBezTo>
                  <a:cubicBezTo>
                    <a:pt x="118" y="4089"/>
                    <a:pt x="413" y="4600"/>
                    <a:pt x="776" y="4855"/>
                  </a:cubicBezTo>
                  <a:cubicBezTo>
                    <a:pt x="939" y="4970"/>
                    <a:pt x="1115" y="5018"/>
                    <a:pt x="1293" y="5018"/>
                  </a:cubicBezTo>
                  <a:cubicBezTo>
                    <a:pt x="1618" y="5018"/>
                    <a:pt x="1946" y="4855"/>
                    <a:pt x="2200" y="4639"/>
                  </a:cubicBezTo>
                  <a:cubicBezTo>
                    <a:pt x="2298" y="4561"/>
                    <a:pt x="2396" y="4472"/>
                    <a:pt x="2485" y="4374"/>
                  </a:cubicBezTo>
                  <a:lnTo>
                    <a:pt x="2485" y="4374"/>
                  </a:lnTo>
                  <a:cubicBezTo>
                    <a:pt x="2426" y="4904"/>
                    <a:pt x="2475" y="5474"/>
                    <a:pt x="2789" y="5837"/>
                  </a:cubicBezTo>
                  <a:cubicBezTo>
                    <a:pt x="2974" y="6042"/>
                    <a:pt x="3236" y="6124"/>
                    <a:pt x="3507" y="6124"/>
                  </a:cubicBezTo>
                  <a:cubicBezTo>
                    <a:pt x="3770" y="6124"/>
                    <a:pt x="4039" y="6046"/>
                    <a:pt x="4252" y="5926"/>
                  </a:cubicBezTo>
                  <a:cubicBezTo>
                    <a:pt x="4723" y="5660"/>
                    <a:pt x="4743" y="5160"/>
                    <a:pt x="4557" y="4698"/>
                  </a:cubicBezTo>
                  <a:cubicBezTo>
                    <a:pt x="4547" y="4688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66" y="4886"/>
                    <a:pt x="5261" y="5083"/>
                    <a:pt x="5658" y="5083"/>
                  </a:cubicBezTo>
                  <a:cubicBezTo>
                    <a:pt x="5746" y="5083"/>
                    <a:pt x="5834" y="5073"/>
                    <a:pt x="5921" y="5052"/>
                  </a:cubicBezTo>
                  <a:cubicBezTo>
                    <a:pt x="6393" y="4944"/>
                    <a:pt x="6795" y="4384"/>
                    <a:pt x="6638" y="3893"/>
                  </a:cubicBezTo>
                  <a:cubicBezTo>
                    <a:pt x="6501" y="3461"/>
                    <a:pt x="5970" y="3314"/>
                    <a:pt x="5558" y="3235"/>
                  </a:cubicBezTo>
                  <a:cubicBezTo>
                    <a:pt x="5872" y="3157"/>
                    <a:pt x="6187" y="3039"/>
                    <a:pt x="6422" y="2833"/>
                  </a:cubicBezTo>
                  <a:cubicBezTo>
                    <a:pt x="6805" y="2479"/>
                    <a:pt x="6599" y="2008"/>
                    <a:pt x="6236" y="1723"/>
                  </a:cubicBezTo>
                  <a:cubicBezTo>
                    <a:pt x="6058" y="1579"/>
                    <a:pt x="5855" y="1521"/>
                    <a:pt x="5647" y="1521"/>
                  </a:cubicBezTo>
                  <a:cubicBezTo>
                    <a:pt x="5373" y="1521"/>
                    <a:pt x="5091" y="1623"/>
                    <a:pt x="4851" y="1762"/>
                  </a:cubicBezTo>
                  <a:cubicBezTo>
                    <a:pt x="5028" y="1399"/>
                    <a:pt x="5205" y="967"/>
                    <a:pt x="5106" y="584"/>
                  </a:cubicBezTo>
                  <a:cubicBezTo>
                    <a:pt x="5008" y="206"/>
                    <a:pt x="4614" y="0"/>
                    <a:pt x="4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0" name="Google Shape;4220;p21"/>
            <p:cNvSpPr/>
            <p:nvPr/>
          </p:nvSpPr>
          <p:spPr>
            <a:xfrm>
              <a:off x="6164045" y="952692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22" y="283"/>
                  </a:moveTo>
                  <a:cubicBezTo>
                    <a:pt x="3350" y="283"/>
                    <a:pt x="3583" y="392"/>
                    <a:pt x="3702" y="582"/>
                  </a:cubicBezTo>
                  <a:cubicBezTo>
                    <a:pt x="3899" y="916"/>
                    <a:pt x="3899" y="1358"/>
                    <a:pt x="387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4000" y="2667"/>
                    <a:pt x="4150" y="2608"/>
                    <a:pt x="4183" y="2546"/>
                  </a:cubicBezTo>
                  <a:cubicBezTo>
                    <a:pt x="4360" y="2222"/>
                    <a:pt x="4596" y="1898"/>
                    <a:pt x="4881" y="1652"/>
                  </a:cubicBezTo>
                  <a:cubicBezTo>
                    <a:pt x="5023" y="1526"/>
                    <a:pt x="5198" y="1392"/>
                    <a:pt x="5389" y="1392"/>
                  </a:cubicBezTo>
                  <a:cubicBezTo>
                    <a:pt x="5435" y="1392"/>
                    <a:pt x="5481" y="1400"/>
                    <a:pt x="5529" y="1417"/>
                  </a:cubicBezTo>
                  <a:cubicBezTo>
                    <a:pt x="5774" y="1505"/>
                    <a:pt x="6029" y="1810"/>
                    <a:pt x="6069" y="2065"/>
                  </a:cubicBezTo>
                  <a:cubicBezTo>
                    <a:pt x="6157" y="2732"/>
                    <a:pt x="4763" y="2860"/>
                    <a:pt x="4321" y="2899"/>
                  </a:cubicBezTo>
                  <a:cubicBezTo>
                    <a:pt x="4103" y="2928"/>
                    <a:pt x="3985" y="3185"/>
                    <a:pt x="4243" y="3185"/>
                  </a:cubicBezTo>
                  <a:cubicBezTo>
                    <a:pt x="4252" y="3185"/>
                    <a:pt x="4262" y="3185"/>
                    <a:pt x="4272" y="3184"/>
                  </a:cubicBezTo>
                  <a:cubicBezTo>
                    <a:pt x="4370" y="3174"/>
                    <a:pt x="4488" y="3165"/>
                    <a:pt x="4596" y="3145"/>
                  </a:cubicBezTo>
                  <a:cubicBezTo>
                    <a:pt x="4702" y="3138"/>
                    <a:pt x="4819" y="3134"/>
                    <a:pt x="4939" y="3134"/>
                  </a:cubicBezTo>
                  <a:cubicBezTo>
                    <a:pt x="5529" y="3134"/>
                    <a:pt x="6209" y="3246"/>
                    <a:pt x="6226" y="3793"/>
                  </a:cubicBezTo>
                  <a:cubicBezTo>
                    <a:pt x="6226" y="3979"/>
                    <a:pt x="6147" y="4304"/>
                    <a:pt x="5931" y="4343"/>
                  </a:cubicBezTo>
                  <a:cubicBezTo>
                    <a:pt x="5911" y="4346"/>
                    <a:pt x="5891" y="4348"/>
                    <a:pt x="5869" y="4348"/>
                  </a:cubicBezTo>
                  <a:cubicBezTo>
                    <a:pt x="5663" y="4348"/>
                    <a:pt x="5414" y="4185"/>
                    <a:pt x="5254" y="4087"/>
                  </a:cubicBezTo>
                  <a:cubicBezTo>
                    <a:pt x="4949" y="3901"/>
                    <a:pt x="4655" y="3665"/>
                    <a:pt x="4399" y="3410"/>
                  </a:cubicBezTo>
                  <a:cubicBezTo>
                    <a:pt x="4368" y="3378"/>
                    <a:pt x="4319" y="3365"/>
                    <a:pt x="4266" y="3365"/>
                  </a:cubicBezTo>
                  <a:cubicBezTo>
                    <a:pt x="4156" y="3365"/>
                    <a:pt x="4027" y="3422"/>
                    <a:pt x="3987" y="3489"/>
                  </a:cubicBezTo>
                  <a:cubicBezTo>
                    <a:pt x="3967" y="3518"/>
                    <a:pt x="3967" y="3557"/>
                    <a:pt x="3997" y="3587"/>
                  </a:cubicBezTo>
                  <a:cubicBezTo>
                    <a:pt x="4203" y="3793"/>
                    <a:pt x="4390" y="4009"/>
                    <a:pt x="4547" y="4235"/>
                  </a:cubicBezTo>
                  <a:cubicBezTo>
                    <a:pt x="4714" y="4451"/>
                    <a:pt x="5146" y="5050"/>
                    <a:pt x="4851" y="5305"/>
                  </a:cubicBezTo>
                  <a:cubicBezTo>
                    <a:pt x="4769" y="5377"/>
                    <a:pt x="4638" y="5407"/>
                    <a:pt x="4505" y="5407"/>
                  </a:cubicBezTo>
                  <a:cubicBezTo>
                    <a:pt x="4366" y="5407"/>
                    <a:pt x="4224" y="5375"/>
                    <a:pt x="4134" y="5325"/>
                  </a:cubicBezTo>
                  <a:cubicBezTo>
                    <a:pt x="3958" y="5236"/>
                    <a:pt x="3859" y="5050"/>
                    <a:pt x="3820" y="4863"/>
                  </a:cubicBezTo>
                  <a:cubicBezTo>
                    <a:pt x="3791" y="4745"/>
                    <a:pt x="3781" y="4618"/>
                    <a:pt x="3781" y="4490"/>
                  </a:cubicBezTo>
                  <a:cubicBezTo>
                    <a:pt x="3801" y="4362"/>
                    <a:pt x="3820" y="4225"/>
                    <a:pt x="3820" y="4097"/>
                  </a:cubicBezTo>
                  <a:cubicBezTo>
                    <a:pt x="3824" y="4007"/>
                    <a:pt x="3754" y="3969"/>
                    <a:pt x="3668" y="3969"/>
                  </a:cubicBezTo>
                  <a:cubicBezTo>
                    <a:pt x="3551" y="3969"/>
                    <a:pt x="3405" y="4040"/>
                    <a:pt x="3388" y="4137"/>
                  </a:cubicBezTo>
                  <a:cubicBezTo>
                    <a:pt x="3359" y="4274"/>
                    <a:pt x="3339" y="4421"/>
                    <a:pt x="3339" y="4559"/>
                  </a:cubicBezTo>
                  <a:cubicBezTo>
                    <a:pt x="3258" y="5099"/>
                    <a:pt x="3059" y="5844"/>
                    <a:pt x="2637" y="5844"/>
                  </a:cubicBezTo>
                  <a:cubicBezTo>
                    <a:pt x="2545" y="5844"/>
                    <a:pt x="2442" y="5808"/>
                    <a:pt x="2328" y="5727"/>
                  </a:cubicBezTo>
                  <a:cubicBezTo>
                    <a:pt x="1650" y="5236"/>
                    <a:pt x="2583" y="3930"/>
                    <a:pt x="2936" y="3489"/>
                  </a:cubicBezTo>
                  <a:cubicBezTo>
                    <a:pt x="3036" y="3359"/>
                    <a:pt x="2929" y="3297"/>
                    <a:pt x="2804" y="3297"/>
                  </a:cubicBezTo>
                  <a:cubicBezTo>
                    <a:pt x="2719" y="3297"/>
                    <a:pt x="2626" y="3325"/>
                    <a:pt x="2583" y="3381"/>
                  </a:cubicBezTo>
                  <a:cubicBezTo>
                    <a:pt x="2357" y="3665"/>
                    <a:pt x="2082" y="3930"/>
                    <a:pt x="1788" y="4127"/>
                  </a:cubicBezTo>
                  <a:cubicBezTo>
                    <a:pt x="1633" y="4223"/>
                    <a:pt x="1455" y="4319"/>
                    <a:pt x="1273" y="4319"/>
                  </a:cubicBezTo>
                  <a:cubicBezTo>
                    <a:pt x="1212" y="4319"/>
                    <a:pt x="1151" y="4308"/>
                    <a:pt x="1090" y="4284"/>
                  </a:cubicBezTo>
                  <a:cubicBezTo>
                    <a:pt x="874" y="4205"/>
                    <a:pt x="590" y="3891"/>
                    <a:pt x="600" y="3646"/>
                  </a:cubicBezTo>
                  <a:cubicBezTo>
                    <a:pt x="619" y="3243"/>
                    <a:pt x="1365" y="3125"/>
                    <a:pt x="1660" y="3076"/>
                  </a:cubicBezTo>
                  <a:cubicBezTo>
                    <a:pt x="1974" y="3007"/>
                    <a:pt x="2288" y="2968"/>
                    <a:pt x="2612" y="2949"/>
                  </a:cubicBezTo>
                  <a:cubicBezTo>
                    <a:pt x="2834" y="2929"/>
                    <a:pt x="2952" y="2663"/>
                    <a:pt x="2667" y="2663"/>
                  </a:cubicBezTo>
                  <a:cubicBezTo>
                    <a:pt x="2662" y="2663"/>
                    <a:pt x="2657" y="2664"/>
                    <a:pt x="2652" y="2664"/>
                  </a:cubicBezTo>
                  <a:cubicBezTo>
                    <a:pt x="2489" y="2678"/>
                    <a:pt x="2300" y="2689"/>
                    <a:pt x="2103" y="2689"/>
                  </a:cubicBezTo>
                  <a:cubicBezTo>
                    <a:pt x="1611" y="2689"/>
                    <a:pt x="1069" y="2617"/>
                    <a:pt x="747" y="2330"/>
                  </a:cubicBezTo>
                  <a:cubicBezTo>
                    <a:pt x="472" y="2084"/>
                    <a:pt x="541" y="1456"/>
                    <a:pt x="914" y="1338"/>
                  </a:cubicBezTo>
                  <a:cubicBezTo>
                    <a:pt x="961" y="1324"/>
                    <a:pt x="1011" y="1317"/>
                    <a:pt x="1063" y="1317"/>
                  </a:cubicBezTo>
                  <a:cubicBezTo>
                    <a:pt x="1429" y="1317"/>
                    <a:pt x="1882" y="1648"/>
                    <a:pt x="2131" y="1829"/>
                  </a:cubicBezTo>
                  <a:cubicBezTo>
                    <a:pt x="2416" y="2035"/>
                    <a:pt x="2691" y="2261"/>
                    <a:pt x="2936" y="2516"/>
                  </a:cubicBezTo>
                  <a:cubicBezTo>
                    <a:pt x="2969" y="2546"/>
                    <a:pt x="3019" y="2559"/>
                    <a:pt x="3075" y="2559"/>
                  </a:cubicBezTo>
                  <a:cubicBezTo>
                    <a:pt x="3238" y="2559"/>
                    <a:pt x="3442" y="2447"/>
                    <a:pt x="3339" y="2330"/>
                  </a:cubicBezTo>
                  <a:cubicBezTo>
                    <a:pt x="3162" y="2134"/>
                    <a:pt x="3005" y="1898"/>
                    <a:pt x="2868" y="1672"/>
                  </a:cubicBezTo>
                  <a:cubicBezTo>
                    <a:pt x="2691" y="1368"/>
                    <a:pt x="2406" y="847"/>
                    <a:pt x="2642" y="513"/>
                  </a:cubicBezTo>
                  <a:cubicBezTo>
                    <a:pt x="2756" y="355"/>
                    <a:pt x="2937" y="283"/>
                    <a:pt x="3122" y="283"/>
                  </a:cubicBezTo>
                  <a:close/>
                  <a:moveTo>
                    <a:pt x="3294" y="0"/>
                  </a:moveTo>
                  <a:cubicBezTo>
                    <a:pt x="3031" y="0"/>
                    <a:pt x="2761" y="78"/>
                    <a:pt x="2554" y="199"/>
                  </a:cubicBezTo>
                  <a:cubicBezTo>
                    <a:pt x="2072" y="464"/>
                    <a:pt x="2063" y="965"/>
                    <a:pt x="2249" y="1427"/>
                  </a:cubicBezTo>
                  <a:cubicBezTo>
                    <a:pt x="2249" y="1436"/>
                    <a:pt x="2259" y="1446"/>
                    <a:pt x="2269" y="1456"/>
                  </a:cubicBezTo>
                  <a:cubicBezTo>
                    <a:pt x="1931" y="1239"/>
                    <a:pt x="1541" y="1042"/>
                    <a:pt x="1147" y="1042"/>
                  </a:cubicBezTo>
                  <a:cubicBezTo>
                    <a:pt x="1060" y="1042"/>
                    <a:pt x="972" y="1052"/>
                    <a:pt x="884" y="1073"/>
                  </a:cubicBezTo>
                  <a:cubicBezTo>
                    <a:pt x="403" y="1181"/>
                    <a:pt x="1" y="1741"/>
                    <a:pt x="168" y="2232"/>
                  </a:cubicBezTo>
                  <a:cubicBezTo>
                    <a:pt x="305" y="2664"/>
                    <a:pt x="835" y="2811"/>
                    <a:pt x="1248" y="2890"/>
                  </a:cubicBezTo>
                  <a:cubicBezTo>
                    <a:pt x="933" y="2968"/>
                    <a:pt x="619" y="3086"/>
                    <a:pt x="384" y="3292"/>
                  </a:cubicBezTo>
                  <a:cubicBezTo>
                    <a:pt x="1" y="3646"/>
                    <a:pt x="207" y="4117"/>
                    <a:pt x="570" y="4402"/>
                  </a:cubicBezTo>
                  <a:cubicBezTo>
                    <a:pt x="748" y="4546"/>
                    <a:pt x="951" y="4604"/>
                    <a:pt x="1158" y="4604"/>
                  </a:cubicBezTo>
                  <a:cubicBezTo>
                    <a:pt x="1433" y="4604"/>
                    <a:pt x="1714" y="4502"/>
                    <a:pt x="1955" y="4362"/>
                  </a:cubicBezTo>
                  <a:lnTo>
                    <a:pt x="1955" y="4362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90" y="5918"/>
                    <a:pt x="2189" y="6124"/>
                    <a:pt x="2564" y="6124"/>
                  </a:cubicBezTo>
                  <a:cubicBezTo>
                    <a:pt x="2638" y="6124"/>
                    <a:pt x="2710" y="6116"/>
                    <a:pt x="2779" y="6100"/>
                  </a:cubicBezTo>
                  <a:cubicBezTo>
                    <a:pt x="3182" y="6012"/>
                    <a:pt x="3418" y="5688"/>
                    <a:pt x="3565" y="5334"/>
                  </a:cubicBezTo>
                  <a:cubicBezTo>
                    <a:pt x="3683" y="5492"/>
                    <a:pt x="3850" y="5619"/>
                    <a:pt x="4095" y="5668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5" y="4585"/>
                    <a:pt x="5598" y="4633"/>
                    <a:pt x="5782" y="4633"/>
                  </a:cubicBezTo>
                  <a:cubicBezTo>
                    <a:pt x="5908" y="4633"/>
                    <a:pt x="6033" y="4611"/>
                    <a:pt x="6157" y="4559"/>
                  </a:cubicBezTo>
                  <a:cubicBezTo>
                    <a:pt x="6560" y="4392"/>
                    <a:pt x="6805" y="3803"/>
                    <a:pt x="6569" y="3400"/>
                  </a:cubicBezTo>
                  <a:cubicBezTo>
                    <a:pt x="6393" y="3086"/>
                    <a:pt x="6010" y="2968"/>
                    <a:pt x="5656" y="2919"/>
                  </a:cubicBezTo>
                  <a:cubicBezTo>
                    <a:pt x="5941" y="2801"/>
                    <a:pt x="6196" y="2654"/>
                    <a:pt x="6363" y="2438"/>
                  </a:cubicBezTo>
                  <a:cubicBezTo>
                    <a:pt x="6677" y="2035"/>
                    <a:pt x="6383" y="1525"/>
                    <a:pt x="6020" y="1269"/>
                  </a:cubicBezTo>
                  <a:cubicBezTo>
                    <a:pt x="5857" y="1155"/>
                    <a:pt x="5680" y="1107"/>
                    <a:pt x="5503" y="1107"/>
                  </a:cubicBezTo>
                  <a:cubicBezTo>
                    <a:pt x="5178" y="1107"/>
                    <a:pt x="4850" y="1269"/>
                    <a:pt x="4596" y="1485"/>
                  </a:cubicBezTo>
                  <a:cubicBezTo>
                    <a:pt x="4498" y="1564"/>
                    <a:pt x="4409" y="1652"/>
                    <a:pt x="4321" y="1751"/>
                  </a:cubicBezTo>
                  <a:cubicBezTo>
                    <a:pt x="4370" y="1220"/>
                    <a:pt x="4331" y="651"/>
                    <a:pt x="4007" y="288"/>
                  </a:cubicBezTo>
                  <a:cubicBezTo>
                    <a:pt x="3827" y="83"/>
                    <a:pt x="3564" y="0"/>
                    <a:pt x="32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1" name="Google Shape;4221;p21"/>
            <p:cNvSpPr/>
            <p:nvPr/>
          </p:nvSpPr>
          <p:spPr>
            <a:xfrm>
              <a:off x="2920794" y="1160557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0" y="290"/>
                  </a:moveTo>
                  <a:cubicBezTo>
                    <a:pt x="4252" y="290"/>
                    <a:pt x="4355" y="326"/>
                    <a:pt x="4468" y="407"/>
                  </a:cubicBezTo>
                  <a:cubicBezTo>
                    <a:pt x="5155" y="889"/>
                    <a:pt x="4213" y="2194"/>
                    <a:pt x="3869" y="2636"/>
                  </a:cubicBezTo>
                  <a:cubicBezTo>
                    <a:pt x="3769" y="2765"/>
                    <a:pt x="3877" y="2828"/>
                    <a:pt x="4002" y="2828"/>
                  </a:cubicBezTo>
                  <a:cubicBezTo>
                    <a:pt x="4086" y="2828"/>
                    <a:pt x="4179" y="2800"/>
                    <a:pt x="4223" y="2744"/>
                  </a:cubicBezTo>
                  <a:cubicBezTo>
                    <a:pt x="4448" y="2460"/>
                    <a:pt x="4714" y="2194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7"/>
                    <a:pt x="5715" y="1841"/>
                  </a:cubicBezTo>
                  <a:cubicBezTo>
                    <a:pt x="5931" y="1920"/>
                    <a:pt x="6216" y="2234"/>
                    <a:pt x="6206" y="2479"/>
                  </a:cubicBezTo>
                  <a:cubicBezTo>
                    <a:pt x="6186" y="2882"/>
                    <a:pt x="5430" y="3000"/>
                    <a:pt x="5146" y="3059"/>
                  </a:cubicBezTo>
                  <a:cubicBezTo>
                    <a:pt x="4831" y="3117"/>
                    <a:pt x="4517" y="3157"/>
                    <a:pt x="4193" y="3176"/>
                  </a:cubicBezTo>
                  <a:cubicBezTo>
                    <a:pt x="3975" y="3195"/>
                    <a:pt x="3857" y="3462"/>
                    <a:pt x="4116" y="3462"/>
                  </a:cubicBezTo>
                  <a:cubicBezTo>
                    <a:pt x="4125" y="3462"/>
                    <a:pt x="4134" y="3462"/>
                    <a:pt x="4144" y="3461"/>
                  </a:cubicBezTo>
                  <a:cubicBezTo>
                    <a:pt x="4308" y="3450"/>
                    <a:pt x="4496" y="3440"/>
                    <a:pt x="4692" y="3440"/>
                  </a:cubicBezTo>
                  <a:cubicBezTo>
                    <a:pt x="5188" y="3440"/>
                    <a:pt x="5735" y="3506"/>
                    <a:pt x="6059" y="3795"/>
                  </a:cubicBezTo>
                  <a:cubicBezTo>
                    <a:pt x="6334" y="4040"/>
                    <a:pt x="6265" y="4669"/>
                    <a:pt x="5892" y="4787"/>
                  </a:cubicBezTo>
                  <a:cubicBezTo>
                    <a:pt x="5843" y="4801"/>
                    <a:pt x="5792" y="4808"/>
                    <a:pt x="5740" y="4808"/>
                  </a:cubicBezTo>
                  <a:cubicBezTo>
                    <a:pt x="5369" y="4808"/>
                    <a:pt x="4924" y="4476"/>
                    <a:pt x="4674" y="4296"/>
                  </a:cubicBezTo>
                  <a:cubicBezTo>
                    <a:pt x="4390" y="4090"/>
                    <a:pt x="4115" y="3864"/>
                    <a:pt x="3859" y="3608"/>
                  </a:cubicBezTo>
                  <a:cubicBezTo>
                    <a:pt x="3829" y="3579"/>
                    <a:pt x="3781" y="3566"/>
                    <a:pt x="3727" y="3566"/>
                  </a:cubicBezTo>
                  <a:cubicBezTo>
                    <a:pt x="3568" y="3566"/>
                    <a:pt x="3364" y="3678"/>
                    <a:pt x="3467" y="3795"/>
                  </a:cubicBezTo>
                  <a:cubicBezTo>
                    <a:pt x="3643" y="4001"/>
                    <a:pt x="3800" y="4227"/>
                    <a:pt x="3938" y="4463"/>
                  </a:cubicBezTo>
                  <a:cubicBezTo>
                    <a:pt x="4115" y="4757"/>
                    <a:pt x="4390" y="5278"/>
                    <a:pt x="4164" y="5611"/>
                  </a:cubicBezTo>
                  <a:cubicBezTo>
                    <a:pt x="4049" y="5770"/>
                    <a:pt x="3866" y="5841"/>
                    <a:pt x="3680" y="5841"/>
                  </a:cubicBezTo>
                  <a:cubicBezTo>
                    <a:pt x="3451" y="5841"/>
                    <a:pt x="3217" y="5732"/>
                    <a:pt x="3103" y="554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4"/>
                    <a:pt x="3006" y="3462"/>
                    <a:pt x="2926" y="3462"/>
                  </a:cubicBezTo>
                  <a:cubicBezTo>
                    <a:pt x="2813" y="3462"/>
                    <a:pt x="2657" y="3525"/>
                    <a:pt x="2622" y="3589"/>
                  </a:cubicBezTo>
                  <a:cubicBezTo>
                    <a:pt x="2445" y="3913"/>
                    <a:pt x="2210" y="4227"/>
                    <a:pt x="1925" y="4472"/>
                  </a:cubicBezTo>
                  <a:cubicBezTo>
                    <a:pt x="1782" y="4599"/>
                    <a:pt x="1607" y="4733"/>
                    <a:pt x="1411" y="4733"/>
                  </a:cubicBezTo>
                  <a:cubicBezTo>
                    <a:pt x="1364" y="4733"/>
                    <a:pt x="1316" y="4725"/>
                    <a:pt x="1267" y="4708"/>
                  </a:cubicBezTo>
                  <a:cubicBezTo>
                    <a:pt x="1031" y="4620"/>
                    <a:pt x="776" y="4315"/>
                    <a:pt x="737" y="4060"/>
                  </a:cubicBezTo>
                  <a:cubicBezTo>
                    <a:pt x="649" y="3392"/>
                    <a:pt x="2033" y="3265"/>
                    <a:pt x="2485" y="3235"/>
                  </a:cubicBezTo>
                  <a:cubicBezTo>
                    <a:pt x="2699" y="3207"/>
                    <a:pt x="2817" y="2948"/>
                    <a:pt x="2574" y="2948"/>
                  </a:cubicBezTo>
                  <a:cubicBezTo>
                    <a:pt x="2562" y="2948"/>
                    <a:pt x="2548" y="2949"/>
                    <a:pt x="2534" y="2951"/>
                  </a:cubicBezTo>
                  <a:cubicBezTo>
                    <a:pt x="2426" y="2951"/>
                    <a:pt x="2318" y="2960"/>
                    <a:pt x="2210" y="2980"/>
                  </a:cubicBezTo>
                  <a:cubicBezTo>
                    <a:pt x="2103" y="2987"/>
                    <a:pt x="1986" y="2991"/>
                    <a:pt x="1865" y="2991"/>
                  </a:cubicBezTo>
                  <a:cubicBezTo>
                    <a:pt x="1275" y="2991"/>
                    <a:pt x="596" y="2880"/>
                    <a:pt x="580" y="2342"/>
                  </a:cubicBezTo>
                  <a:cubicBezTo>
                    <a:pt x="570" y="2145"/>
                    <a:pt x="658" y="1821"/>
                    <a:pt x="874" y="1782"/>
                  </a:cubicBezTo>
                  <a:cubicBezTo>
                    <a:pt x="894" y="1778"/>
                    <a:pt x="915" y="1777"/>
                    <a:pt x="936" y="1777"/>
                  </a:cubicBezTo>
                  <a:cubicBezTo>
                    <a:pt x="1142" y="1777"/>
                    <a:pt x="1392" y="1939"/>
                    <a:pt x="1552" y="2037"/>
                  </a:cubicBezTo>
                  <a:cubicBezTo>
                    <a:pt x="1856" y="2234"/>
                    <a:pt x="2151" y="2460"/>
                    <a:pt x="2406" y="2715"/>
                  </a:cubicBezTo>
                  <a:cubicBezTo>
                    <a:pt x="2438" y="2747"/>
                    <a:pt x="2486" y="2760"/>
                    <a:pt x="2539" y="2760"/>
                  </a:cubicBezTo>
                  <a:cubicBezTo>
                    <a:pt x="2649" y="2760"/>
                    <a:pt x="2779" y="2703"/>
                    <a:pt x="2819" y="2636"/>
                  </a:cubicBezTo>
                  <a:cubicBezTo>
                    <a:pt x="2838" y="2607"/>
                    <a:pt x="2838" y="2568"/>
                    <a:pt x="2809" y="2538"/>
                  </a:cubicBezTo>
                  <a:cubicBezTo>
                    <a:pt x="2602" y="234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8" y="751"/>
                    <a:pt x="2173" y="722"/>
                    <a:pt x="2309" y="722"/>
                  </a:cubicBezTo>
                  <a:cubicBezTo>
                    <a:pt x="2445" y="722"/>
                    <a:pt x="2583" y="751"/>
                    <a:pt x="2671" y="800"/>
                  </a:cubicBezTo>
                  <a:cubicBezTo>
                    <a:pt x="2848" y="889"/>
                    <a:pt x="2936" y="1075"/>
                    <a:pt x="2985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72"/>
                    <a:pt x="2985" y="1900"/>
                    <a:pt x="2985" y="2037"/>
                  </a:cubicBezTo>
                  <a:cubicBezTo>
                    <a:pt x="2981" y="2122"/>
                    <a:pt x="3047" y="2157"/>
                    <a:pt x="3129" y="2157"/>
                  </a:cubicBezTo>
                  <a:cubicBezTo>
                    <a:pt x="3246" y="2157"/>
                    <a:pt x="3394" y="2086"/>
                    <a:pt x="3417" y="1988"/>
                  </a:cubicBezTo>
                  <a:cubicBezTo>
                    <a:pt x="3447" y="1851"/>
                    <a:pt x="3457" y="1713"/>
                    <a:pt x="3457" y="1566"/>
                  </a:cubicBezTo>
                  <a:cubicBezTo>
                    <a:pt x="3537" y="1027"/>
                    <a:pt x="3743" y="290"/>
                    <a:pt x="4160" y="290"/>
                  </a:cubicBezTo>
                  <a:close/>
                  <a:moveTo>
                    <a:pt x="4235" y="0"/>
                  </a:moveTo>
                  <a:cubicBezTo>
                    <a:pt x="4161" y="0"/>
                    <a:pt x="4087" y="8"/>
                    <a:pt x="4016" y="25"/>
                  </a:cubicBezTo>
                  <a:cubicBezTo>
                    <a:pt x="3624" y="123"/>
                    <a:pt x="3388" y="437"/>
                    <a:pt x="3241" y="790"/>
                  </a:cubicBezTo>
                  <a:cubicBezTo>
                    <a:pt x="3123" y="633"/>
                    <a:pt x="2956" y="506"/>
                    <a:pt x="2710" y="466"/>
                  </a:cubicBezTo>
                  <a:cubicBezTo>
                    <a:pt x="2623" y="449"/>
                    <a:pt x="2523" y="439"/>
                    <a:pt x="2419" y="439"/>
                  </a:cubicBezTo>
                  <a:cubicBezTo>
                    <a:pt x="2058" y="439"/>
                    <a:pt x="1643" y="556"/>
                    <a:pt x="1483" y="869"/>
                  </a:cubicBezTo>
                  <a:cubicBezTo>
                    <a:pt x="1365" y="1105"/>
                    <a:pt x="1444" y="1380"/>
                    <a:pt x="1572" y="1615"/>
                  </a:cubicBezTo>
                  <a:cubicBezTo>
                    <a:pt x="1391" y="1539"/>
                    <a:pt x="1204" y="1491"/>
                    <a:pt x="1020" y="1491"/>
                  </a:cubicBezTo>
                  <a:cubicBezTo>
                    <a:pt x="893" y="1491"/>
                    <a:pt x="768" y="1514"/>
                    <a:pt x="649" y="1566"/>
                  </a:cubicBezTo>
                  <a:cubicBezTo>
                    <a:pt x="236" y="1743"/>
                    <a:pt x="0" y="2332"/>
                    <a:pt x="226" y="2725"/>
                  </a:cubicBezTo>
                  <a:cubicBezTo>
                    <a:pt x="403" y="3039"/>
                    <a:pt x="796" y="3157"/>
                    <a:pt x="1139" y="3216"/>
                  </a:cubicBezTo>
                  <a:cubicBezTo>
                    <a:pt x="865" y="3324"/>
                    <a:pt x="609" y="3471"/>
                    <a:pt x="433" y="3687"/>
                  </a:cubicBezTo>
                  <a:cubicBezTo>
                    <a:pt x="128" y="4090"/>
                    <a:pt x="423" y="4600"/>
                    <a:pt x="786" y="4855"/>
                  </a:cubicBezTo>
                  <a:cubicBezTo>
                    <a:pt x="950" y="4970"/>
                    <a:pt x="1125" y="5018"/>
                    <a:pt x="1302" y="5018"/>
                  </a:cubicBezTo>
                  <a:cubicBezTo>
                    <a:pt x="1623" y="5018"/>
                    <a:pt x="1946" y="4858"/>
                    <a:pt x="2200" y="4649"/>
                  </a:cubicBezTo>
                  <a:cubicBezTo>
                    <a:pt x="2298" y="4561"/>
                    <a:pt x="2396" y="4472"/>
                    <a:pt x="2485" y="4374"/>
                  </a:cubicBezTo>
                  <a:lnTo>
                    <a:pt x="2485" y="4374"/>
                  </a:lnTo>
                  <a:cubicBezTo>
                    <a:pt x="2426" y="4914"/>
                    <a:pt x="2475" y="5474"/>
                    <a:pt x="2789" y="5837"/>
                  </a:cubicBezTo>
                  <a:cubicBezTo>
                    <a:pt x="2975" y="6043"/>
                    <a:pt x="3240" y="6126"/>
                    <a:pt x="3513" y="6126"/>
                  </a:cubicBezTo>
                  <a:cubicBezTo>
                    <a:pt x="3774" y="6126"/>
                    <a:pt x="4041" y="6051"/>
                    <a:pt x="4252" y="5935"/>
                  </a:cubicBezTo>
                  <a:cubicBezTo>
                    <a:pt x="4733" y="5661"/>
                    <a:pt x="4743" y="5170"/>
                    <a:pt x="4556" y="4708"/>
                  </a:cubicBezTo>
                  <a:cubicBezTo>
                    <a:pt x="4547" y="4688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9" y="4889"/>
                    <a:pt x="5275" y="5088"/>
                    <a:pt x="5675" y="5088"/>
                  </a:cubicBezTo>
                  <a:cubicBezTo>
                    <a:pt x="5757" y="5088"/>
                    <a:pt x="5839" y="5080"/>
                    <a:pt x="5921" y="5062"/>
                  </a:cubicBezTo>
                  <a:cubicBezTo>
                    <a:pt x="6393" y="4944"/>
                    <a:pt x="6795" y="4394"/>
                    <a:pt x="6638" y="3893"/>
                  </a:cubicBezTo>
                  <a:cubicBezTo>
                    <a:pt x="6501" y="3461"/>
                    <a:pt x="5970" y="3314"/>
                    <a:pt x="5558" y="3235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89"/>
                    <a:pt x="6599" y="2008"/>
                    <a:pt x="6235" y="1723"/>
                  </a:cubicBezTo>
                  <a:cubicBezTo>
                    <a:pt x="6058" y="1579"/>
                    <a:pt x="5855" y="1521"/>
                    <a:pt x="5647" y="1521"/>
                  </a:cubicBezTo>
                  <a:cubicBezTo>
                    <a:pt x="5373" y="1521"/>
                    <a:pt x="5091" y="1623"/>
                    <a:pt x="4851" y="1762"/>
                  </a:cubicBezTo>
                  <a:cubicBezTo>
                    <a:pt x="5038" y="1409"/>
                    <a:pt x="5205" y="977"/>
                    <a:pt x="5106" y="584"/>
                  </a:cubicBezTo>
                  <a:cubicBezTo>
                    <a:pt x="5008" y="207"/>
                    <a:pt x="4614" y="0"/>
                    <a:pt x="4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2" name="Google Shape;4222;p21"/>
            <p:cNvSpPr/>
            <p:nvPr/>
          </p:nvSpPr>
          <p:spPr>
            <a:xfrm>
              <a:off x="3260707" y="1152199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3117" y="283"/>
                  </a:moveTo>
                  <a:cubicBezTo>
                    <a:pt x="3349" y="283"/>
                    <a:pt x="3587" y="395"/>
                    <a:pt x="3702" y="587"/>
                  </a:cubicBezTo>
                  <a:cubicBezTo>
                    <a:pt x="3899" y="911"/>
                    <a:pt x="3899" y="1363"/>
                    <a:pt x="3879" y="1736"/>
                  </a:cubicBezTo>
                  <a:cubicBezTo>
                    <a:pt x="3859" y="2001"/>
                    <a:pt x="3820" y="2276"/>
                    <a:pt x="3761" y="2541"/>
                  </a:cubicBezTo>
                  <a:cubicBezTo>
                    <a:pt x="3740" y="2629"/>
                    <a:pt x="3803" y="2662"/>
                    <a:pt x="3887" y="2662"/>
                  </a:cubicBezTo>
                  <a:cubicBezTo>
                    <a:pt x="4000" y="2662"/>
                    <a:pt x="4150" y="2603"/>
                    <a:pt x="4183" y="2541"/>
                  </a:cubicBezTo>
                  <a:cubicBezTo>
                    <a:pt x="4360" y="2217"/>
                    <a:pt x="4596" y="1903"/>
                    <a:pt x="4880" y="1657"/>
                  </a:cubicBezTo>
                  <a:cubicBezTo>
                    <a:pt x="5022" y="1524"/>
                    <a:pt x="5195" y="1396"/>
                    <a:pt x="5385" y="1396"/>
                  </a:cubicBezTo>
                  <a:cubicBezTo>
                    <a:pt x="5432" y="1396"/>
                    <a:pt x="5480" y="1404"/>
                    <a:pt x="5529" y="1422"/>
                  </a:cubicBezTo>
                  <a:cubicBezTo>
                    <a:pt x="5774" y="1500"/>
                    <a:pt x="6029" y="1814"/>
                    <a:pt x="6069" y="2070"/>
                  </a:cubicBezTo>
                  <a:cubicBezTo>
                    <a:pt x="6157" y="2737"/>
                    <a:pt x="4772" y="2865"/>
                    <a:pt x="4321" y="2895"/>
                  </a:cubicBezTo>
                  <a:cubicBezTo>
                    <a:pt x="4103" y="2923"/>
                    <a:pt x="3985" y="3180"/>
                    <a:pt x="4243" y="3180"/>
                  </a:cubicBezTo>
                  <a:cubicBezTo>
                    <a:pt x="4252" y="3180"/>
                    <a:pt x="4262" y="3180"/>
                    <a:pt x="4272" y="3179"/>
                  </a:cubicBezTo>
                  <a:cubicBezTo>
                    <a:pt x="4380" y="3169"/>
                    <a:pt x="4488" y="3160"/>
                    <a:pt x="4596" y="3150"/>
                  </a:cubicBezTo>
                  <a:cubicBezTo>
                    <a:pt x="4710" y="3141"/>
                    <a:pt x="4835" y="3135"/>
                    <a:pt x="4964" y="3135"/>
                  </a:cubicBezTo>
                  <a:cubicBezTo>
                    <a:pt x="5548" y="3135"/>
                    <a:pt x="6210" y="3257"/>
                    <a:pt x="6226" y="3788"/>
                  </a:cubicBezTo>
                  <a:cubicBezTo>
                    <a:pt x="6226" y="3975"/>
                    <a:pt x="6147" y="4299"/>
                    <a:pt x="5931" y="4338"/>
                  </a:cubicBezTo>
                  <a:cubicBezTo>
                    <a:pt x="5911" y="4342"/>
                    <a:pt x="5890" y="4343"/>
                    <a:pt x="5869" y="4343"/>
                  </a:cubicBezTo>
                  <a:cubicBezTo>
                    <a:pt x="5663" y="4343"/>
                    <a:pt x="5414" y="4181"/>
                    <a:pt x="5254" y="4083"/>
                  </a:cubicBezTo>
                  <a:cubicBezTo>
                    <a:pt x="4949" y="3896"/>
                    <a:pt x="4655" y="3660"/>
                    <a:pt x="4399" y="3405"/>
                  </a:cubicBezTo>
                  <a:cubicBezTo>
                    <a:pt x="4368" y="3376"/>
                    <a:pt x="4319" y="3364"/>
                    <a:pt x="4267" y="3364"/>
                  </a:cubicBezTo>
                  <a:cubicBezTo>
                    <a:pt x="4156" y="3364"/>
                    <a:pt x="4027" y="3417"/>
                    <a:pt x="3987" y="3484"/>
                  </a:cubicBezTo>
                  <a:cubicBezTo>
                    <a:pt x="3967" y="3523"/>
                    <a:pt x="3967" y="3552"/>
                    <a:pt x="3997" y="3592"/>
                  </a:cubicBezTo>
                  <a:cubicBezTo>
                    <a:pt x="4203" y="3788"/>
                    <a:pt x="4390" y="4004"/>
                    <a:pt x="4556" y="4240"/>
                  </a:cubicBezTo>
                  <a:cubicBezTo>
                    <a:pt x="4714" y="4456"/>
                    <a:pt x="5146" y="5045"/>
                    <a:pt x="4851" y="5300"/>
                  </a:cubicBezTo>
                  <a:cubicBezTo>
                    <a:pt x="4766" y="5375"/>
                    <a:pt x="4627" y="5407"/>
                    <a:pt x="4488" y="5407"/>
                  </a:cubicBezTo>
                  <a:cubicBezTo>
                    <a:pt x="4355" y="5407"/>
                    <a:pt x="4221" y="5378"/>
                    <a:pt x="4134" y="5330"/>
                  </a:cubicBezTo>
                  <a:cubicBezTo>
                    <a:pt x="3957" y="5231"/>
                    <a:pt x="3869" y="5055"/>
                    <a:pt x="3820" y="4868"/>
                  </a:cubicBezTo>
                  <a:cubicBezTo>
                    <a:pt x="3791" y="4740"/>
                    <a:pt x="3781" y="4613"/>
                    <a:pt x="3781" y="4485"/>
                  </a:cubicBezTo>
                  <a:cubicBezTo>
                    <a:pt x="3800" y="4358"/>
                    <a:pt x="3820" y="4220"/>
                    <a:pt x="3820" y="4092"/>
                  </a:cubicBezTo>
                  <a:cubicBezTo>
                    <a:pt x="3824" y="4003"/>
                    <a:pt x="3758" y="3968"/>
                    <a:pt x="3676" y="3968"/>
                  </a:cubicBezTo>
                  <a:cubicBezTo>
                    <a:pt x="3559" y="3968"/>
                    <a:pt x="3411" y="4039"/>
                    <a:pt x="3388" y="4132"/>
                  </a:cubicBezTo>
                  <a:cubicBezTo>
                    <a:pt x="3359" y="4269"/>
                    <a:pt x="3339" y="4416"/>
                    <a:pt x="3339" y="4564"/>
                  </a:cubicBezTo>
                  <a:cubicBezTo>
                    <a:pt x="3258" y="5103"/>
                    <a:pt x="3059" y="5840"/>
                    <a:pt x="2644" y="5840"/>
                  </a:cubicBezTo>
                  <a:cubicBezTo>
                    <a:pt x="2553" y="5840"/>
                    <a:pt x="2451" y="5804"/>
                    <a:pt x="2337" y="5722"/>
                  </a:cubicBezTo>
                  <a:cubicBezTo>
                    <a:pt x="1650" y="5241"/>
                    <a:pt x="2583" y="3926"/>
                    <a:pt x="2936" y="3484"/>
                  </a:cubicBezTo>
                  <a:cubicBezTo>
                    <a:pt x="3036" y="3361"/>
                    <a:pt x="2929" y="3297"/>
                    <a:pt x="2804" y="3297"/>
                  </a:cubicBezTo>
                  <a:cubicBezTo>
                    <a:pt x="2719" y="3297"/>
                    <a:pt x="2626" y="3326"/>
                    <a:pt x="2583" y="3385"/>
                  </a:cubicBezTo>
                  <a:cubicBezTo>
                    <a:pt x="2357" y="3660"/>
                    <a:pt x="2092" y="3935"/>
                    <a:pt x="1788" y="4122"/>
                  </a:cubicBezTo>
                  <a:cubicBezTo>
                    <a:pt x="1631" y="4226"/>
                    <a:pt x="1452" y="4319"/>
                    <a:pt x="1267" y="4319"/>
                  </a:cubicBezTo>
                  <a:cubicBezTo>
                    <a:pt x="1208" y="4319"/>
                    <a:pt x="1149" y="4310"/>
                    <a:pt x="1090" y="4289"/>
                  </a:cubicBezTo>
                  <a:cubicBezTo>
                    <a:pt x="874" y="4210"/>
                    <a:pt x="590" y="3886"/>
                    <a:pt x="599" y="3641"/>
                  </a:cubicBezTo>
                  <a:cubicBezTo>
                    <a:pt x="619" y="3238"/>
                    <a:pt x="1365" y="3130"/>
                    <a:pt x="1660" y="3071"/>
                  </a:cubicBezTo>
                  <a:cubicBezTo>
                    <a:pt x="1974" y="3012"/>
                    <a:pt x="2288" y="2963"/>
                    <a:pt x="2612" y="2953"/>
                  </a:cubicBezTo>
                  <a:cubicBezTo>
                    <a:pt x="2831" y="2934"/>
                    <a:pt x="2948" y="2668"/>
                    <a:pt x="2689" y="2668"/>
                  </a:cubicBezTo>
                  <a:cubicBezTo>
                    <a:pt x="2681" y="2668"/>
                    <a:pt x="2671" y="2668"/>
                    <a:pt x="2661" y="2669"/>
                  </a:cubicBezTo>
                  <a:cubicBezTo>
                    <a:pt x="2499" y="2680"/>
                    <a:pt x="2314" y="2690"/>
                    <a:pt x="2120" y="2690"/>
                  </a:cubicBezTo>
                  <a:cubicBezTo>
                    <a:pt x="1622" y="2690"/>
                    <a:pt x="1072" y="2622"/>
                    <a:pt x="747" y="2325"/>
                  </a:cubicBezTo>
                  <a:cubicBezTo>
                    <a:pt x="472" y="2080"/>
                    <a:pt x="541" y="1461"/>
                    <a:pt x="914" y="1343"/>
                  </a:cubicBezTo>
                  <a:cubicBezTo>
                    <a:pt x="965" y="1327"/>
                    <a:pt x="1018" y="1319"/>
                    <a:pt x="1073" y="1319"/>
                  </a:cubicBezTo>
                  <a:cubicBezTo>
                    <a:pt x="1442" y="1319"/>
                    <a:pt x="1883" y="1655"/>
                    <a:pt x="2131" y="1834"/>
                  </a:cubicBezTo>
                  <a:cubicBezTo>
                    <a:pt x="2416" y="2030"/>
                    <a:pt x="2691" y="2266"/>
                    <a:pt x="2946" y="2512"/>
                  </a:cubicBezTo>
                  <a:cubicBezTo>
                    <a:pt x="2976" y="2542"/>
                    <a:pt x="3025" y="2554"/>
                    <a:pt x="3080" y="2554"/>
                  </a:cubicBezTo>
                  <a:cubicBezTo>
                    <a:pt x="3238" y="2554"/>
                    <a:pt x="3441" y="2445"/>
                    <a:pt x="3339" y="2335"/>
                  </a:cubicBezTo>
                  <a:cubicBezTo>
                    <a:pt x="3162" y="2129"/>
                    <a:pt x="3005" y="1903"/>
                    <a:pt x="2868" y="1667"/>
                  </a:cubicBezTo>
                  <a:cubicBezTo>
                    <a:pt x="2691" y="1373"/>
                    <a:pt x="2406" y="842"/>
                    <a:pt x="2642" y="509"/>
                  </a:cubicBezTo>
                  <a:cubicBezTo>
                    <a:pt x="2754" y="353"/>
                    <a:pt x="2934" y="283"/>
                    <a:pt x="3117" y="283"/>
                  </a:cubicBezTo>
                  <a:close/>
                  <a:moveTo>
                    <a:pt x="3282" y="0"/>
                  </a:moveTo>
                  <a:cubicBezTo>
                    <a:pt x="3023" y="0"/>
                    <a:pt x="2758" y="75"/>
                    <a:pt x="2553" y="194"/>
                  </a:cubicBezTo>
                  <a:cubicBezTo>
                    <a:pt x="2072" y="459"/>
                    <a:pt x="2062" y="960"/>
                    <a:pt x="2249" y="1422"/>
                  </a:cubicBezTo>
                  <a:cubicBezTo>
                    <a:pt x="2259" y="1432"/>
                    <a:pt x="2259" y="1441"/>
                    <a:pt x="2269" y="1461"/>
                  </a:cubicBezTo>
                  <a:cubicBezTo>
                    <a:pt x="1929" y="1243"/>
                    <a:pt x="1537" y="1038"/>
                    <a:pt x="1140" y="1038"/>
                  </a:cubicBezTo>
                  <a:cubicBezTo>
                    <a:pt x="1055" y="1038"/>
                    <a:pt x="969" y="1047"/>
                    <a:pt x="884" y="1068"/>
                  </a:cubicBezTo>
                  <a:cubicBezTo>
                    <a:pt x="413" y="1176"/>
                    <a:pt x="10" y="1736"/>
                    <a:pt x="167" y="2227"/>
                  </a:cubicBezTo>
                  <a:cubicBezTo>
                    <a:pt x="305" y="2659"/>
                    <a:pt x="835" y="2816"/>
                    <a:pt x="1247" y="2885"/>
                  </a:cubicBezTo>
                  <a:cubicBezTo>
                    <a:pt x="933" y="2963"/>
                    <a:pt x="619" y="3081"/>
                    <a:pt x="383" y="3297"/>
                  </a:cubicBezTo>
                  <a:cubicBezTo>
                    <a:pt x="0" y="3641"/>
                    <a:pt x="207" y="4112"/>
                    <a:pt x="570" y="4407"/>
                  </a:cubicBezTo>
                  <a:cubicBezTo>
                    <a:pt x="744" y="4548"/>
                    <a:pt x="944" y="4605"/>
                    <a:pt x="1147" y="4605"/>
                  </a:cubicBezTo>
                  <a:cubicBezTo>
                    <a:pt x="1425" y="4605"/>
                    <a:pt x="1711" y="4499"/>
                    <a:pt x="1954" y="4358"/>
                  </a:cubicBezTo>
                  <a:lnTo>
                    <a:pt x="1954" y="4358"/>
                  </a:lnTo>
                  <a:cubicBezTo>
                    <a:pt x="1768" y="4721"/>
                    <a:pt x="1601" y="5153"/>
                    <a:pt x="1699" y="5536"/>
                  </a:cubicBezTo>
                  <a:cubicBezTo>
                    <a:pt x="1797" y="5920"/>
                    <a:pt x="2187" y="6120"/>
                    <a:pt x="2559" y="6120"/>
                  </a:cubicBezTo>
                  <a:cubicBezTo>
                    <a:pt x="2634" y="6120"/>
                    <a:pt x="2708" y="6112"/>
                    <a:pt x="2779" y="6095"/>
                  </a:cubicBezTo>
                  <a:cubicBezTo>
                    <a:pt x="3182" y="6007"/>
                    <a:pt x="3417" y="5683"/>
                    <a:pt x="3565" y="5330"/>
                  </a:cubicBezTo>
                  <a:cubicBezTo>
                    <a:pt x="3683" y="5497"/>
                    <a:pt x="3849" y="5624"/>
                    <a:pt x="4095" y="5663"/>
                  </a:cubicBezTo>
                  <a:cubicBezTo>
                    <a:pt x="4176" y="5678"/>
                    <a:pt x="4268" y="5686"/>
                    <a:pt x="4364" y="5686"/>
                  </a:cubicBezTo>
                  <a:cubicBezTo>
                    <a:pt x="4730" y="5686"/>
                    <a:pt x="5159" y="5570"/>
                    <a:pt x="5322" y="5251"/>
                  </a:cubicBezTo>
                  <a:cubicBezTo>
                    <a:pt x="5440" y="5015"/>
                    <a:pt x="5352" y="4750"/>
                    <a:pt x="5234" y="4505"/>
                  </a:cubicBezTo>
                  <a:lnTo>
                    <a:pt x="5234" y="4505"/>
                  </a:lnTo>
                  <a:cubicBezTo>
                    <a:pt x="5415" y="4586"/>
                    <a:pt x="5603" y="4634"/>
                    <a:pt x="5787" y="4634"/>
                  </a:cubicBezTo>
                  <a:cubicBezTo>
                    <a:pt x="5913" y="4634"/>
                    <a:pt x="6037" y="4612"/>
                    <a:pt x="6157" y="4564"/>
                  </a:cubicBezTo>
                  <a:cubicBezTo>
                    <a:pt x="6569" y="4387"/>
                    <a:pt x="6805" y="3798"/>
                    <a:pt x="6579" y="3395"/>
                  </a:cubicBezTo>
                  <a:cubicBezTo>
                    <a:pt x="6402" y="3091"/>
                    <a:pt x="6010" y="2973"/>
                    <a:pt x="5656" y="2914"/>
                  </a:cubicBezTo>
                  <a:cubicBezTo>
                    <a:pt x="5941" y="2806"/>
                    <a:pt x="6196" y="2649"/>
                    <a:pt x="6363" y="2433"/>
                  </a:cubicBezTo>
                  <a:cubicBezTo>
                    <a:pt x="6677" y="2030"/>
                    <a:pt x="6383" y="1530"/>
                    <a:pt x="6019" y="1274"/>
                  </a:cubicBezTo>
                  <a:cubicBezTo>
                    <a:pt x="5854" y="1158"/>
                    <a:pt x="5676" y="1109"/>
                    <a:pt x="5497" y="1109"/>
                  </a:cubicBezTo>
                  <a:cubicBezTo>
                    <a:pt x="5178" y="1109"/>
                    <a:pt x="4857" y="1266"/>
                    <a:pt x="4606" y="1481"/>
                  </a:cubicBezTo>
                  <a:cubicBezTo>
                    <a:pt x="4507" y="1559"/>
                    <a:pt x="4409" y="1657"/>
                    <a:pt x="4321" y="1746"/>
                  </a:cubicBezTo>
                  <a:cubicBezTo>
                    <a:pt x="4370" y="1215"/>
                    <a:pt x="4331" y="646"/>
                    <a:pt x="4016" y="293"/>
                  </a:cubicBezTo>
                  <a:cubicBezTo>
                    <a:pt x="3829" y="85"/>
                    <a:pt x="3559" y="0"/>
                    <a:pt x="3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3" name="Google Shape;4223;p21"/>
            <p:cNvSpPr/>
            <p:nvPr/>
          </p:nvSpPr>
          <p:spPr>
            <a:xfrm>
              <a:off x="3599996" y="1160557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67" y="290"/>
                  </a:moveTo>
                  <a:cubicBezTo>
                    <a:pt x="4260" y="290"/>
                    <a:pt x="4363" y="326"/>
                    <a:pt x="4478" y="407"/>
                  </a:cubicBezTo>
                  <a:cubicBezTo>
                    <a:pt x="5156" y="889"/>
                    <a:pt x="4223" y="2194"/>
                    <a:pt x="3869" y="2636"/>
                  </a:cubicBezTo>
                  <a:cubicBezTo>
                    <a:pt x="3770" y="2765"/>
                    <a:pt x="3877" y="2828"/>
                    <a:pt x="4002" y="2828"/>
                  </a:cubicBezTo>
                  <a:cubicBezTo>
                    <a:pt x="4087" y="2828"/>
                    <a:pt x="4180" y="2800"/>
                    <a:pt x="4223" y="2744"/>
                  </a:cubicBezTo>
                  <a:cubicBezTo>
                    <a:pt x="4449" y="2460"/>
                    <a:pt x="4724" y="2194"/>
                    <a:pt x="5028" y="1998"/>
                  </a:cubicBezTo>
                  <a:cubicBezTo>
                    <a:pt x="5176" y="1902"/>
                    <a:pt x="5351" y="1806"/>
                    <a:pt x="5533" y="1806"/>
                  </a:cubicBezTo>
                  <a:cubicBezTo>
                    <a:pt x="5594" y="1806"/>
                    <a:pt x="5655" y="1817"/>
                    <a:pt x="5715" y="1841"/>
                  </a:cubicBezTo>
                  <a:cubicBezTo>
                    <a:pt x="5931" y="1920"/>
                    <a:pt x="6216" y="2234"/>
                    <a:pt x="6206" y="2479"/>
                  </a:cubicBezTo>
                  <a:cubicBezTo>
                    <a:pt x="6187" y="2882"/>
                    <a:pt x="5441" y="3000"/>
                    <a:pt x="5146" y="3059"/>
                  </a:cubicBezTo>
                  <a:cubicBezTo>
                    <a:pt x="4832" y="3117"/>
                    <a:pt x="4518" y="3157"/>
                    <a:pt x="4194" y="3176"/>
                  </a:cubicBezTo>
                  <a:cubicBezTo>
                    <a:pt x="3975" y="3195"/>
                    <a:pt x="3858" y="3462"/>
                    <a:pt x="4125" y="3462"/>
                  </a:cubicBezTo>
                  <a:cubicBezTo>
                    <a:pt x="4134" y="3462"/>
                    <a:pt x="4144" y="3462"/>
                    <a:pt x="4154" y="3461"/>
                  </a:cubicBezTo>
                  <a:cubicBezTo>
                    <a:pt x="4315" y="3450"/>
                    <a:pt x="4501" y="3440"/>
                    <a:pt x="4696" y="3440"/>
                  </a:cubicBezTo>
                  <a:cubicBezTo>
                    <a:pt x="5189" y="3440"/>
                    <a:pt x="5735" y="3506"/>
                    <a:pt x="6059" y="3795"/>
                  </a:cubicBezTo>
                  <a:cubicBezTo>
                    <a:pt x="6334" y="4040"/>
                    <a:pt x="6265" y="4669"/>
                    <a:pt x="5892" y="4787"/>
                  </a:cubicBezTo>
                  <a:cubicBezTo>
                    <a:pt x="5845" y="4801"/>
                    <a:pt x="5795" y="4808"/>
                    <a:pt x="5743" y="4808"/>
                  </a:cubicBezTo>
                  <a:cubicBezTo>
                    <a:pt x="5377" y="4808"/>
                    <a:pt x="4924" y="4476"/>
                    <a:pt x="4675" y="4296"/>
                  </a:cubicBezTo>
                  <a:cubicBezTo>
                    <a:pt x="4390" y="4090"/>
                    <a:pt x="4115" y="3864"/>
                    <a:pt x="3869" y="3608"/>
                  </a:cubicBezTo>
                  <a:cubicBezTo>
                    <a:pt x="3840" y="3579"/>
                    <a:pt x="3790" y="3566"/>
                    <a:pt x="3736" y="3566"/>
                  </a:cubicBezTo>
                  <a:cubicBezTo>
                    <a:pt x="3574" y="3566"/>
                    <a:pt x="3364" y="3678"/>
                    <a:pt x="3467" y="3795"/>
                  </a:cubicBezTo>
                  <a:cubicBezTo>
                    <a:pt x="3644" y="4001"/>
                    <a:pt x="3801" y="4227"/>
                    <a:pt x="3948" y="4463"/>
                  </a:cubicBezTo>
                  <a:cubicBezTo>
                    <a:pt x="4115" y="4757"/>
                    <a:pt x="4400" y="5278"/>
                    <a:pt x="4164" y="5611"/>
                  </a:cubicBezTo>
                  <a:cubicBezTo>
                    <a:pt x="4050" y="5770"/>
                    <a:pt x="3868" y="5841"/>
                    <a:pt x="3685" y="5841"/>
                  </a:cubicBezTo>
                  <a:cubicBezTo>
                    <a:pt x="3458" y="5841"/>
                    <a:pt x="3227" y="5732"/>
                    <a:pt x="3113" y="5543"/>
                  </a:cubicBezTo>
                  <a:cubicBezTo>
                    <a:pt x="2907" y="5209"/>
                    <a:pt x="2907" y="4767"/>
                    <a:pt x="2937" y="4394"/>
                  </a:cubicBezTo>
                  <a:cubicBezTo>
                    <a:pt x="2946" y="4119"/>
                    <a:pt x="2986" y="3844"/>
                    <a:pt x="3045" y="3579"/>
                  </a:cubicBezTo>
                  <a:cubicBezTo>
                    <a:pt x="3065" y="3494"/>
                    <a:pt x="3006" y="3462"/>
                    <a:pt x="2926" y="3462"/>
                  </a:cubicBezTo>
                  <a:cubicBezTo>
                    <a:pt x="2813" y="3462"/>
                    <a:pt x="2657" y="3525"/>
                    <a:pt x="2622" y="3589"/>
                  </a:cubicBezTo>
                  <a:cubicBezTo>
                    <a:pt x="2446" y="3913"/>
                    <a:pt x="2210" y="4227"/>
                    <a:pt x="1935" y="4472"/>
                  </a:cubicBezTo>
                  <a:cubicBezTo>
                    <a:pt x="1784" y="4599"/>
                    <a:pt x="1608" y="4733"/>
                    <a:pt x="1417" y="4733"/>
                  </a:cubicBezTo>
                  <a:cubicBezTo>
                    <a:pt x="1371" y="4733"/>
                    <a:pt x="1324" y="4725"/>
                    <a:pt x="1277" y="4708"/>
                  </a:cubicBezTo>
                  <a:cubicBezTo>
                    <a:pt x="1032" y="4620"/>
                    <a:pt x="777" y="4315"/>
                    <a:pt x="737" y="4060"/>
                  </a:cubicBezTo>
                  <a:cubicBezTo>
                    <a:pt x="659" y="3392"/>
                    <a:pt x="2043" y="3265"/>
                    <a:pt x="2485" y="3235"/>
                  </a:cubicBezTo>
                  <a:cubicBezTo>
                    <a:pt x="2700" y="3207"/>
                    <a:pt x="2826" y="2948"/>
                    <a:pt x="2576" y="2948"/>
                  </a:cubicBezTo>
                  <a:cubicBezTo>
                    <a:pt x="2563" y="2948"/>
                    <a:pt x="2549" y="2949"/>
                    <a:pt x="2534" y="2951"/>
                  </a:cubicBezTo>
                  <a:cubicBezTo>
                    <a:pt x="2436" y="2951"/>
                    <a:pt x="2318" y="2960"/>
                    <a:pt x="2210" y="2980"/>
                  </a:cubicBezTo>
                  <a:cubicBezTo>
                    <a:pt x="2103" y="2987"/>
                    <a:pt x="1986" y="2991"/>
                    <a:pt x="1865" y="2991"/>
                  </a:cubicBezTo>
                  <a:cubicBezTo>
                    <a:pt x="1276" y="2991"/>
                    <a:pt x="596" y="2880"/>
                    <a:pt x="580" y="2342"/>
                  </a:cubicBezTo>
                  <a:cubicBezTo>
                    <a:pt x="580" y="2145"/>
                    <a:pt x="659" y="1821"/>
                    <a:pt x="875" y="1782"/>
                  </a:cubicBezTo>
                  <a:cubicBezTo>
                    <a:pt x="895" y="1778"/>
                    <a:pt x="915" y="1777"/>
                    <a:pt x="936" y="1777"/>
                  </a:cubicBezTo>
                  <a:cubicBezTo>
                    <a:pt x="1143" y="1777"/>
                    <a:pt x="1392" y="1939"/>
                    <a:pt x="1552" y="2037"/>
                  </a:cubicBezTo>
                  <a:cubicBezTo>
                    <a:pt x="1866" y="2234"/>
                    <a:pt x="2151" y="2460"/>
                    <a:pt x="2406" y="2715"/>
                  </a:cubicBezTo>
                  <a:cubicBezTo>
                    <a:pt x="2438" y="2747"/>
                    <a:pt x="2487" y="2760"/>
                    <a:pt x="2540" y="2760"/>
                  </a:cubicBezTo>
                  <a:cubicBezTo>
                    <a:pt x="2650" y="2760"/>
                    <a:pt x="2779" y="2703"/>
                    <a:pt x="2819" y="2636"/>
                  </a:cubicBezTo>
                  <a:cubicBezTo>
                    <a:pt x="2838" y="2607"/>
                    <a:pt x="2838" y="2568"/>
                    <a:pt x="2809" y="2538"/>
                  </a:cubicBezTo>
                  <a:cubicBezTo>
                    <a:pt x="2603" y="2342"/>
                    <a:pt x="2426" y="2116"/>
                    <a:pt x="225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8" y="751"/>
                    <a:pt x="2173" y="722"/>
                    <a:pt x="2309" y="722"/>
                  </a:cubicBezTo>
                  <a:cubicBezTo>
                    <a:pt x="2446" y="722"/>
                    <a:pt x="2583" y="751"/>
                    <a:pt x="2672" y="800"/>
                  </a:cubicBezTo>
                  <a:cubicBezTo>
                    <a:pt x="2848" y="889"/>
                    <a:pt x="2946" y="1075"/>
                    <a:pt x="2986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72"/>
                    <a:pt x="2986" y="1900"/>
                    <a:pt x="2986" y="2037"/>
                  </a:cubicBezTo>
                  <a:cubicBezTo>
                    <a:pt x="2982" y="2122"/>
                    <a:pt x="3049" y="2157"/>
                    <a:pt x="3133" y="2157"/>
                  </a:cubicBezTo>
                  <a:cubicBezTo>
                    <a:pt x="3251" y="2157"/>
                    <a:pt x="3400" y="2086"/>
                    <a:pt x="3418" y="1988"/>
                  </a:cubicBezTo>
                  <a:cubicBezTo>
                    <a:pt x="3447" y="1851"/>
                    <a:pt x="3467" y="1713"/>
                    <a:pt x="3467" y="1566"/>
                  </a:cubicBezTo>
                  <a:cubicBezTo>
                    <a:pt x="3547" y="1027"/>
                    <a:pt x="3746" y="290"/>
                    <a:pt x="4167" y="290"/>
                  </a:cubicBezTo>
                  <a:close/>
                  <a:moveTo>
                    <a:pt x="4242" y="0"/>
                  </a:moveTo>
                  <a:cubicBezTo>
                    <a:pt x="4168" y="0"/>
                    <a:pt x="4096" y="8"/>
                    <a:pt x="4027" y="25"/>
                  </a:cubicBezTo>
                  <a:cubicBezTo>
                    <a:pt x="3624" y="123"/>
                    <a:pt x="3398" y="437"/>
                    <a:pt x="3251" y="790"/>
                  </a:cubicBezTo>
                  <a:cubicBezTo>
                    <a:pt x="3123" y="633"/>
                    <a:pt x="2956" y="506"/>
                    <a:pt x="2711" y="466"/>
                  </a:cubicBezTo>
                  <a:cubicBezTo>
                    <a:pt x="2623" y="449"/>
                    <a:pt x="2524" y="439"/>
                    <a:pt x="2420" y="439"/>
                  </a:cubicBezTo>
                  <a:cubicBezTo>
                    <a:pt x="2059" y="439"/>
                    <a:pt x="1646" y="556"/>
                    <a:pt x="1493" y="869"/>
                  </a:cubicBezTo>
                  <a:cubicBezTo>
                    <a:pt x="1366" y="1105"/>
                    <a:pt x="1454" y="1380"/>
                    <a:pt x="1572" y="1615"/>
                  </a:cubicBezTo>
                  <a:cubicBezTo>
                    <a:pt x="1391" y="1539"/>
                    <a:pt x="1207" y="1491"/>
                    <a:pt x="1024" y="1491"/>
                  </a:cubicBezTo>
                  <a:cubicBezTo>
                    <a:pt x="898" y="1491"/>
                    <a:pt x="773" y="1514"/>
                    <a:pt x="649" y="1566"/>
                  </a:cubicBezTo>
                  <a:cubicBezTo>
                    <a:pt x="246" y="1743"/>
                    <a:pt x="1" y="2332"/>
                    <a:pt x="236" y="2725"/>
                  </a:cubicBezTo>
                  <a:cubicBezTo>
                    <a:pt x="413" y="3039"/>
                    <a:pt x="796" y="3157"/>
                    <a:pt x="1150" y="3216"/>
                  </a:cubicBezTo>
                  <a:cubicBezTo>
                    <a:pt x="865" y="3324"/>
                    <a:pt x="610" y="3471"/>
                    <a:pt x="443" y="3687"/>
                  </a:cubicBezTo>
                  <a:cubicBezTo>
                    <a:pt x="128" y="4090"/>
                    <a:pt x="423" y="4600"/>
                    <a:pt x="786" y="4855"/>
                  </a:cubicBezTo>
                  <a:cubicBezTo>
                    <a:pt x="950" y="4970"/>
                    <a:pt x="1127" y="5018"/>
                    <a:pt x="1305" y="5018"/>
                  </a:cubicBezTo>
                  <a:cubicBezTo>
                    <a:pt x="1629" y="5018"/>
                    <a:pt x="1957" y="4858"/>
                    <a:pt x="2210" y="4649"/>
                  </a:cubicBezTo>
                  <a:cubicBezTo>
                    <a:pt x="2308" y="4561"/>
                    <a:pt x="2397" y="4472"/>
                    <a:pt x="2485" y="4374"/>
                  </a:cubicBezTo>
                  <a:lnTo>
                    <a:pt x="2485" y="4374"/>
                  </a:lnTo>
                  <a:cubicBezTo>
                    <a:pt x="2436" y="4914"/>
                    <a:pt x="2475" y="5474"/>
                    <a:pt x="2799" y="5837"/>
                  </a:cubicBezTo>
                  <a:cubicBezTo>
                    <a:pt x="2980" y="6043"/>
                    <a:pt x="3246" y="6126"/>
                    <a:pt x="3520" y="6126"/>
                  </a:cubicBezTo>
                  <a:cubicBezTo>
                    <a:pt x="3782" y="6126"/>
                    <a:pt x="4051" y="6051"/>
                    <a:pt x="4262" y="5935"/>
                  </a:cubicBezTo>
                  <a:cubicBezTo>
                    <a:pt x="4734" y="5661"/>
                    <a:pt x="4743" y="5170"/>
                    <a:pt x="4557" y="4708"/>
                  </a:cubicBezTo>
                  <a:cubicBezTo>
                    <a:pt x="4557" y="4688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9" y="4889"/>
                    <a:pt x="5275" y="5088"/>
                    <a:pt x="5675" y="5088"/>
                  </a:cubicBezTo>
                  <a:cubicBezTo>
                    <a:pt x="5757" y="5088"/>
                    <a:pt x="5840" y="5080"/>
                    <a:pt x="5922" y="5062"/>
                  </a:cubicBezTo>
                  <a:cubicBezTo>
                    <a:pt x="6403" y="4944"/>
                    <a:pt x="6805" y="4394"/>
                    <a:pt x="6638" y="3893"/>
                  </a:cubicBezTo>
                  <a:cubicBezTo>
                    <a:pt x="6501" y="3461"/>
                    <a:pt x="5971" y="3314"/>
                    <a:pt x="5558" y="3235"/>
                  </a:cubicBezTo>
                  <a:cubicBezTo>
                    <a:pt x="5873" y="3157"/>
                    <a:pt x="6187" y="3039"/>
                    <a:pt x="6422" y="2833"/>
                  </a:cubicBezTo>
                  <a:cubicBezTo>
                    <a:pt x="6805" y="2489"/>
                    <a:pt x="6599" y="2008"/>
                    <a:pt x="6246" y="1723"/>
                  </a:cubicBezTo>
                  <a:cubicBezTo>
                    <a:pt x="6064" y="1579"/>
                    <a:pt x="5858" y="1521"/>
                    <a:pt x="5649" y="1521"/>
                  </a:cubicBezTo>
                  <a:cubicBezTo>
                    <a:pt x="5373" y="1521"/>
                    <a:pt x="5092" y="1623"/>
                    <a:pt x="4851" y="1762"/>
                  </a:cubicBezTo>
                  <a:cubicBezTo>
                    <a:pt x="5038" y="1409"/>
                    <a:pt x="5205" y="977"/>
                    <a:pt x="5107" y="584"/>
                  </a:cubicBezTo>
                  <a:cubicBezTo>
                    <a:pt x="5016" y="207"/>
                    <a:pt x="4617" y="0"/>
                    <a:pt x="4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4" name="Google Shape;4224;p21"/>
            <p:cNvSpPr/>
            <p:nvPr/>
          </p:nvSpPr>
          <p:spPr>
            <a:xfrm>
              <a:off x="3939908" y="1152199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3119" y="283"/>
                  </a:moveTo>
                  <a:cubicBezTo>
                    <a:pt x="3349" y="283"/>
                    <a:pt x="3587" y="395"/>
                    <a:pt x="3703" y="587"/>
                  </a:cubicBezTo>
                  <a:cubicBezTo>
                    <a:pt x="3899" y="911"/>
                    <a:pt x="3899" y="1363"/>
                    <a:pt x="3879" y="1736"/>
                  </a:cubicBezTo>
                  <a:cubicBezTo>
                    <a:pt x="3860" y="2001"/>
                    <a:pt x="3830" y="2276"/>
                    <a:pt x="3761" y="2541"/>
                  </a:cubicBezTo>
                  <a:cubicBezTo>
                    <a:pt x="3741" y="2629"/>
                    <a:pt x="3804" y="2662"/>
                    <a:pt x="3887" y="2662"/>
                  </a:cubicBezTo>
                  <a:cubicBezTo>
                    <a:pt x="4000" y="2662"/>
                    <a:pt x="4150" y="2603"/>
                    <a:pt x="4184" y="2541"/>
                  </a:cubicBezTo>
                  <a:cubicBezTo>
                    <a:pt x="4370" y="2217"/>
                    <a:pt x="4596" y="1903"/>
                    <a:pt x="4881" y="1657"/>
                  </a:cubicBezTo>
                  <a:cubicBezTo>
                    <a:pt x="5022" y="1524"/>
                    <a:pt x="5195" y="1396"/>
                    <a:pt x="5390" y="1396"/>
                  </a:cubicBezTo>
                  <a:cubicBezTo>
                    <a:pt x="5438" y="1396"/>
                    <a:pt x="5488" y="1404"/>
                    <a:pt x="5539" y="1422"/>
                  </a:cubicBezTo>
                  <a:cubicBezTo>
                    <a:pt x="5774" y="1500"/>
                    <a:pt x="6039" y="1814"/>
                    <a:pt x="6069" y="2070"/>
                  </a:cubicBezTo>
                  <a:cubicBezTo>
                    <a:pt x="6157" y="2737"/>
                    <a:pt x="4773" y="2865"/>
                    <a:pt x="4321" y="2895"/>
                  </a:cubicBezTo>
                  <a:cubicBezTo>
                    <a:pt x="4103" y="2923"/>
                    <a:pt x="3986" y="3180"/>
                    <a:pt x="4252" y="3180"/>
                  </a:cubicBezTo>
                  <a:cubicBezTo>
                    <a:pt x="4261" y="3180"/>
                    <a:pt x="4271" y="3180"/>
                    <a:pt x="4282" y="3179"/>
                  </a:cubicBezTo>
                  <a:cubicBezTo>
                    <a:pt x="4380" y="3169"/>
                    <a:pt x="4488" y="3160"/>
                    <a:pt x="4606" y="3150"/>
                  </a:cubicBezTo>
                  <a:cubicBezTo>
                    <a:pt x="4718" y="3141"/>
                    <a:pt x="4842" y="3135"/>
                    <a:pt x="4970" y="3135"/>
                  </a:cubicBezTo>
                  <a:cubicBezTo>
                    <a:pt x="5549" y="3135"/>
                    <a:pt x="6210" y="3257"/>
                    <a:pt x="6226" y="3788"/>
                  </a:cubicBezTo>
                  <a:cubicBezTo>
                    <a:pt x="6236" y="3975"/>
                    <a:pt x="6147" y="4299"/>
                    <a:pt x="5931" y="4338"/>
                  </a:cubicBezTo>
                  <a:cubicBezTo>
                    <a:pt x="5911" y="4342"/>
                    <a:pt x="5891" y="4343"/>
                    <a:pt x="5870" y="4343"/>
                  </a:cubicBezTo>
                  <a:cubicBezTo>
                    <a:pt x="5664" y="4343"/>
                    <a:pt x="5415" y="4181"/>
                    <a:pt x="5264" y="4083"/>
                  </a:cubicBezTo>
                  <a:cubicBezTo>
                    <a:pt x="4950" y="3896"/>
                    <a:pt x="4655" y="3660"/>
                    <a:pt x="4400" y="3405"/>
                  </a:cubicBezTo>
                  <a:cubicBezTo>
                    <a:pt x="4371" y="3376"/>
                    <a:pt x="4325" y="3364"/>
                    <a:pt x="4273" y="3364"/>
                  </a:cubicBezTo>
                  <a:cubicBezTo>
                    <a:pt x="4166" y="3364"/>
                    <a:pt x="4034" y="3417"/>
                    <a:pt x="3987" y="3484"/>
                  </a:cubicBezTo>
                  <a:cubicBezTo>
                    <a:pt x="3968" y="3523"/>
                    <a:pt x="3968" y="3552"/>
                    <a:pt x="4007" y="3592"/>
                  </a:cubicBezTo>
                  <a:cubicBezTo>
                    <a:pt x="4203" y="3788"/>
                    <a:pt x="4390" y="4004"/>
                    <a:pt x="4557" y="4240"/>
                  </a:cubicBezTo>
                  <a:cubicBezTo>
                    <a:pt x="4714" y="4456"/>
                    <a:pt x="5146" y="5045"/>
                    <a:pt x="4851" y="5300"/>
                  </a:cubicBezTo>
                  <a:cubicBezTo>
                    <a:pt x="4766" y="5375"/>
                    <a:pt x="4630" y="5407"/>
                    <a:pt x="4492" y="5407"/>
                  </a:cubicBezTo>
                  <a:cubicBezTo>
                    <a:pt x="4360" y="5407"/>
                    <a:pt x="4226" y="5378"/>
                    <a:pt x="4135" y="5330"/>
                  </a:cubicBezTo>
                  <a:cubicBezTo>
                    <a:pt x="3958" y="5231"/>
                    <a:pt x="3869" y="5055"/>
                    <a:pt x="3820" y="4868"/>
                  </a:cubicBezTo>
                  <a:cubicBezTo>
                    <a:pt x="3791" y="4740"/>
                    <a:pt x="3781" y="4613"/>
                    <a:pt x="3781" y="4485"/>
                  </a:cubicBezTo>
                  <a:cubicBezTo>
                    <a:pt x="3801" y="4358"/>
                    <a:pt x="3820" y="4220"/>
                    <a:pt x="3830" y="4092"/>
                  </a:cubicBezTo>
                  <a:cubicBezTo>
                    <a:pt x="3834" y="4003"/>
                    <a:pt x="3766" y="3968"/>
                    <a:pt x="3682" y="3968"/>
                  </a:cubicBezTo>
                  <a:cubicBezTo>
                    <a:pt x="3563" y="3968"/>
                    <a:pt x="3411" y="4039"/>
                    <a:pt x="3388" y="4132"/>
                  </a:cubicBezTo>
                  <a:cubicBezTo>
                    <a:pt x="3359" y="4269"/>
                    <a:pt x="3349" y="4416"/>
                    <a:pt x="3349" y="4564"/>
                  </a:cubicBezTo>
                  <a:cubicBezTo>
                    <a:pt x="3269" y="5103"/>
                    <a:pt x="3069" y="5840"/>
                    <a:pt x="2649" y="5840"/>
                  </a:cubicBezTo>
                  <a:cubicBezTo>
                    <a:pt x="2556" y="5840"/>
                    <a:pt x="2453" y="5804"/>
                    <a:pt x="2338" y="5722"/>
                  </a:cubicBezTo>
                  <a:cubicBezTo>
                    <a:pt x="1650" y="5241"/>
                    <a:pt x="2593" y="3926"/>
                    <a:pt x="2937" y="3484"/>
                  </a:cubicBezTo>
                  <a:cubicBezTo>
                    <a:pt x="3036" y="3361"/>
                    <a:pt x="2930" y="3297"/>
                    <a:pt x="2804" y="3297"/>
                  </a:cubicBezTo>
                  <a:cubicBezTo>
                    <a:pt x="2720" y="3297"/>
                    <a:pt x="2627" y="3326"/>
                    <a:pt x="2583" y="3385"/>
                  </a:cubicBezTo>
                  <a:cubicBezTo>
                    <a:pt x="2357" y="3660"/>
                    <a:pt x="2092" y="3935"/>
                    <a:pt x="1788" y="4122"/>
                  </a:cubicBezTo>
                  <a:cubicBezTo>
                    <a:pt x="1631" y="4226"/>
                    <a:pt x="1452" y="4319"/>
                    <a:pt x="1272" y="4319"/>
                  </a:cubicBezTo>
                  <a:cubicBezTo>
                    <a:pt x="1214" y="4319"/>
                    <a:pt x="1157" y="4310"/>
                    <a:pt x="1101" y="4289"/>
                  </a:cubicBezTo>
                  <a:cubicBezTo>
                    <a:pt x="885" y="4210"/>
                    <a:pt x="590" y="3886"/>
                    <a:pt x="600" y="3641"/>
                  </a:cubicBezTo>
                  <a:cubicBezTo>
                    <a:pt x="619" y="3238"/>
                    <a:pt x="1375" y="3130"/>
                    <a:pt x="1660" y="3071"/>
                  </a:cubicBezTo>
                  <a:cubicBezTo>
                    <a:pt x="1974" y="3012"/>
                    <a:pt x="2298" y="2963"/>
                    <a:pt x="2613" y="2953"/>
                  </a:cubicBezTo>
                  <a:cubicBezTo>
                    <a:pt x="2840" y="2934"/>
                    <a:pt x="2949" y="2668"/>
                    <a:pt x="2690" y="2668"/>
                  </a:cubicBezTo>
                  <a:cubicBezTo>
                    <a:pt x="2681" y="2668"/>
                    <a:pt x="2672" y="2668"/>
                    <a:pt x="2662" y="2669"/>
                  </a:cubicBezTo>
                  <a:cubicBezTo>
                    <a:pt x="2500" y="2680"/>
                    <a:pt x="2315" y="2690"/>
                    <a:pt x="2122" y="2690"/>
                  </a:cubicBezTo>
                  <a:cubicBezTo>
                    <a:pt x="1626" y="2690"/>
                    <a:pt x="1079" y="2622"/>
                    <a:pt x="747" y="2325"/>
                  </a:cubicBezTo>
                  <a:cubicBezTo>
                    <a:pt x="482" y="2080"/>
                    <a:pt x="541" y="1461"/>
                    <a:pt x="924" y="1343"/>
                  </a:cubicBezTo>
                  <a:cubicBezTo>
                    <a:pt x="974" y="1327"/>
                    <a:pt x="1026" y="1319"/>
                    <a:pt x="1080" y="1319"/>
                  </a:cubicBezTo>
                  <a:cubicBezTo>
                    <a:pt x="1443" y="1319"/>
                    <a:pt x="1885" y="1655"/>
                    <a:pt x="2141" y="1834"/>
                  </a:cubicBezTo>
                  <a:cubicBezTo>
                    <a:pt x="2426" y="2030"/>
                    <a:pt x="2701" y="2266"/>
                    <a:pt x="2946" y="2512"/>
                  </a:cubicBezTo>
                  <a:cubicBezTo>
                    <a:pt x="2976" y="2542"/>
                    <a:pt x="3026" y="2554"/>
                    <a:pt x="3080" y="2554"/>
                  </a:cubicBezTo>
                  <a:cubicBezTo>
                    <a:pt x="3239" y="2554"/>
                    <a:pt x="3442" y="2445"/>
                    <a:pt x="3339" y="2335"/>
                  </a:cubicBezTo>
                  <a:cubicBezTo>
                    <a:pt x="3163" y="2129"/>
                    <a:pt x="3005" y="1903"/>
                    <a:pt x="2868" y="1667"/>
                  </a:cubicBezTo>
                  <a:cubicBezTo>
                    <a:pt x="2691" y="1373"/>
                    <a:pt x="2416" y="842"/>
                    <a:pt x="2652" y="509"/>
                  </a:cubicBezTo>
                  <a:cubicBezTo>
                    <a:pt x="2760" y="353"/>
                    <a:pt x="2937" y="283"/>
                    <a:pt x="3119" y="283"/>
                  </a:cubicBezTo>
                  <a:close/>
                  <a:moveTo>
                    <a:pt x="3287" y="0"/>
                  </a:moveTo>
                  <a:cubicBezTo>
                    <a:pt x="3028" y="0"/>
                    <a:pt x="2763" y="75"/>
                    <a:pt x="2554" y="194"/>
                  </a:cubicBezTo>
                  <a:cubicBezTo>
                    <a:pt x="2082" y="459"/>
                    <a:pt x="2063" y="960"/>
                    <a:pt x="2249" y="1422"/>
                  </a:cubicBezTo>
                  <a:cubicBezTo>
                    <a:pt x="2259" y="1432"/>
                    <a:pt x="2269" y="1441"/>
                    <a:pt x="2269" y="1461"/>
                  </a:cubicBezTo>
                  <a:cubicBezTo>
                    <a:pt x="1938" y="1243"/>
                    <a:pt x="1540" y="1038"/>
                    <a:pt x="1141" y="1038"/>
                  </a:cubicBezTo>
                  <a:cubicBezTo>
                    <a:pt x="1055" y="1038"/>
                    <a:pt x="970" y="1047"/>
                    <a:pt x="885" y="1068"/>
                  </a:cubicBezTo>
                  <a:cubicBezTo>
                    <a:pt x="413" y="1176"/>
                    <a:pt x="11" y="1736"/>
                    <a:pt x="168" y="2227"/>
                  </a:cubicBezTo>
                  <a:cubicBezTo>
                    <a:pt x="305" y="2659"/>
                    <a:pt x="845" y="2816"/>
                    <a:pt x="1248" y="2885"/>
                  </a:cubicBezTo>
                  <a:cubicBezTo>
                    <a:pt x="934" y="2963"/>
                    <a:pt x="619" y="3081"/>
                    <a:pt x="384" y="3297"/>
                  </a:cubicBezTo>
                  <a:cubicBezTo>
                    <a:pt x="1" y="3641"/>
                    <a:pt x="207" y="4112"/>
                    <a:pt x="570" y="4407"/>
                  </a:cubicBezTo>
                  <a:cubicBezTo>
                    <a:pt x="745" y="4548"/>
                    <a:pt x="944" y="4605"/>
                    <a:pt x="1148" y="4605"/>
                  </a:cubicBezTo>
                  <a:cubicBezTo>
                    <a:pt x="1427" y="4605"/>
                    <a:pt x="1715" y="4499"/>
                    <a:pt x="1965" y="4358"/>
                  </a:cubicBezTo>
                  <a:lnTo>
                    <a:pt x="1965" y="4358"/>
                  </a:lnTo>
                  <a:cubicBezTo>
                    <a:pt x="1778" y="4721"/>
                    <a:pt x="1601" y="5153"/>
                    <a:pt x="1699" y="5536"/>
                  </a:cubicBezTo>
                  <a:cubicBezTo>
                    <a:pt x="1798" y="5920"/>
                    <a:pt x="2188" y="6120"/>
                    <a:pt x="2565" y="6120"/>
                  </a:cubicBezTo>
                  <a:cubicBezTo>
                    <a:pt x="2641" y="6120"/>
                    <a:pt x="2717" y="6112"/>
                    <a:pt x="2789" y="6095"/>
                  </a:cubicBezTo>
                  <a:cubicBezTo>
                    <a:pt x="3182" y="6007"/>
                    <a:pt x="3418" y="5683"/>
                    <a:pt x="3565" y="5330"/>
                  </a:cubicBezTo>
                  <a:cubicBezTo>
                    <a:pt x="3683" y="5497"/>
                    <a:pt x="3860" y="5624"/>
                    <a:pt x="4105" y="5663"/>
                  </a:cubicBezTo>
                  <a:cubicBezTo>
                    <a:pt x="4185" y="5678"/>
                    <a:pt x="4275" y="5686"/>
                    <a:pt x="4369" y="5686"/>
                  </a:cubicBezTo>
                  <a:cubicBezTo>
                    <a:pt x="4731" y="5686"/>
                    <a:pt x="5159" y="5570"/>
                    <a:pt x="5323" y="5251"/>
                  </a:cubicBezTo>
                  <a:cubicBezTo>
                    <a:pt x="5440" y="5015"/>
                    <a:pt x="5362" y="4750"/>
                    <a:pt x="5234" y="4505"/>
                  </a:cubicBezTo>
                  <a:lnTo>
                    <a:pt x="5234" y="4505"/>
                  </a:lnTo>
                  <a:cubicBezTo>
                    <a:pt x="5421" y="4586"/>
                    <a:pt x="5608" y="4634"/>
                    <a:pt x="5790" y="4634"/>
                  </a:cubicBezTo>
                  <a:cubicBezTo>
                    <a:pt x="5915" y="4634"/>
                    <a:pt x="6038" y="4612"/>
                    <a:pt x="6157" y="4564"/>
                  </a:cubicBezTo>
                  <a:cubicBezTo>
                    <a:pt x="6570" y="4387"/>
                    <a:pt x="6805" y="3798"/>
                    <a:pt x="6579" y="3395"/>
                  </a:cubicBezTo>
                  <a:cubicBezTo>
                    <a:pt x="6403" y="3091"/>
                    <a:pt x="6020" y="2973"/>
                    <a:pt x="5666" y="2914"/>
                  </a:cubicBezTo>
                  <a:cubicBezTo>
                    <a:pt x="5951" y="2806"/>
                    <a:pt x="6197" y="2649"/>
                    <a:pt x="6373" y="2433"/>
                  </a:cubicBezTo>
                  <a:cubicBezTo>
                    <a:pt x="6688" y="2030"/>
                    <a:pt x="6393" y="1530"/>
                    <a:pt x="6030" y="1274"/>
                  </a:cubicBezTo>
                  <a:cubicBezTo>
                    <a:pt x="5864" y="1158"/>
                    <a:pt x="5685" y="1109"/>
                    <a:pt x="5505" y="1109"/>
                  </a:cubicBezTo>
                  <a:cubicBezTo>
                    <a:pt x="5182" y="1109"/>
                    <a:pt x="4858" y="1266"/>
                    <a:pt x="4606" y="1481"/>
                  </a:cubicBezTo>
                  <a:cubicBezTo>
                    <a:pt x="4508" y="1559"/>
                    <a:pt x="4419" y="1657"/>
                    <a:pt x="4331" y="1746"/>
                  </a:cubicBezTo>
                  <a:cubicBezTo>
                    <a:pt x="4380" y="1215"/>
                    <a:pt x="4331" y="646"/>
                    <a:pt x="4017" y="293"/>
                  </a:cubicBezTo>
                  <a:cubicBezTo>
                    <a:pt x="3830" y="85"/>
                    <a:pt x="3562" y="0"/>
                    <a:pt x="3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5" name="Google Shape;4225;p21"/>
            <p:cNvSpPr/>
            <p:nvPr/>
          </p:nvSpPr>
          <p:spPr>
            <a:xfrm>
              <a:off x="4279509" y="1160557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4157" y="290"/>
                  </a:moveTo>
                  <a:cubicBezTo>
                    <a:pt x="4250" y="290"/>
                    <a:pt x="4353" y="326"/>
                    <a:pt x="4469" y="407"/>
                  </a:cubicBezTo>
                  <a:cubicBezTo>
                    <a:pt x="5146" y="889"/>
                    <a:pt x="4213" y="2194"/>
                    <a:pt x="3870" y="2636"/>
                  </a:cubicBezTo>
                  <a:cubicBezTo>
                    <a:pt x="3770" y="2765"/>
                    <a:pt x="3877" y="2828"/>
                    <a:pt x="4003" y="2828"/>
                  </a:cubicBezTo>
                  <a:cubicBezTo>
                    <a:pt x="4087" y="2828"/>
                    <a:pt x="4180" y="2800"/>
                    <a:pt x="4223" y="2744"/>
                  </a:cubicBezTo>
                  <a:cubicBezTo>
                    <a:pt x="4439" y="2460"/>
                    <a:pt x="4714" y="2194"/>
                    <a:pt x="5018" y="1998"/>
                  </a:cubicBezTo>
                  <a:cubicBezTo>
                    <a:pt x="5166" y="1902"/>
                    <a:pt x="5347" y="1806"/>
                    <a:pt x="5528" y="1806"/>
                  </a:cubicBezTo>
                  <a:cubicBezTo>
                    <a:pt x="5588" y="1806"/>
                    <a:pt x="5647" y="1817"/>
                    <a:pt x="5706" y="1841"/>
                  </a:cubicBezTo>
                  <a:cubicBezTo>
                    <a:pt x="5922" y="1920"/>
                    <a:pt x="6216" y="2234"/>
                    <a:pt x="6197" y="2479"/>
                  </a:cubicBezTo>
                  <a:cubicBezTo>
                    <a:pt x="6187" y="2882"/>
                    <a:pt x="5431" y="3000"/>
                    <a:pt x="5146" y="3059"/>
                  </a:cubicBezTo>
                  <a:cubicBezTo>
                    <a:pt x="4832" y="3117"/>
                    <a:pt x="4508" y="3157"/>
                    <a:pt x="4194" y="3176"/>
                  </a:cubicBezTo>
                  <a:cubicBezTo>
                    <a:pt x="3966" y="3195"/>
                    <a:pt x="3857" y="3462"/>
                    <a:pt x="4116" y="3462"/>
                  </a:cubicBezTo>
                  <a:cubicBezTo>
                    <a:pt x="4125" y="3462"/>
                    <a:pt x="4135" y="3462"/>
                    <a:pt x="4145" y="3461"/>
                  </a:cubicBezTo>
                  <a:cubicBezTo>
                    <a:pt x="4306" y="3450"/>
                    <a:pt x="4492" y="3440"/>
                    <a:pt x="4686" y="3440"/>
                  </a:cubicBezTo>
                  <a:cubicBezTo>
                    <a:pt x="5180" y="3440"/>
                    <a:pt x="5728" y="3506"/>
                    <a:pt x="6059" y="3795"/>
                  </a:cubicBezTo>
                  <a:cubicBezTo>
                    <a:pt x="6324" y="4040"/>
                    <a:pt x="6265" y="4669"/>
                    <a:pt x="5883" y="4787"/>
                  </a:cubicBezTo>
                  <a:cubicBezTo>
                    <a:pt x="5835" y="4801"/>
                    <a:pt x="5785" y="4808"/>
                    <a:pt x="5734" y="4808"/>
                  </a:cubicBezTo>
                  <a:cubicBezTo>
                    <a:pt x="5370" y="4808"/>
                    <a:pt x="4923" y="4476"/>
                    <a:pt x="4665" y="4296"/>
                  </a:cubicBezTo>
                  <a:cubicBezTo>
                    <a:pt x="4380" y="4090"/>
                    <a:pt x="4105" y="3864"/>
                    <a:pt x="3860" y="3608"/>
                  </a:cubicBezTo>
                  <a:cubicBezTo>
                    <a:pt x="3830" y="3579"/>
                    <a:pt x="3781" y="3566"/>
                    <a:pt x="3727" y="3566"/>
                  </a:cubicBezTo>
                  <a:cubicBezTo>
                    <a:pt x="3568" y="3566"/>
                    <a:pt x="3362" y="3678"/>
                    <a:pt x="3457" y="3795"/>
                  </a:cubicBezTo>
                  <a:cubicBezTo>
                    <a:pt x="3644" y="4001"/>
                    <a:pt x="3801" y="4227"/>
                    <a:pt x="3938" y="4463"/>
                  </a:cubicBezTo>
                  <a:cubicBezTo>
                    <a:pt x="4115" y="4757"/>
                    <a:pt x="4390" y="5278"/>
                    <a:pt x="4154" y="5611"/>
                  </a:cubicBezTo>
                  <a:cubicBezTo>
                    <a:pt x="4044" y="5770"/>
                    <a:pt x="3864" y="5841"/>
                    <a:pt x="3679" y="5841"/>
                  </a:cubicBezTo>
                  <a:cubicBezTo>
                    <a:pt x="3451" y="5841"/>
                    <a:pt x="3218" y="5732"/>
                    <a:pt x="3104" y="5543"/>
                  </a:cubicBezTo>
                  <a:cubicBezTo>
                    <a:pt x="2898" y="5209"/>
                    <a:pt x="2907" y="4767"/>
                    <a:pt x="2927" y="4394"/>
                  </a:cubicBezTo>
                  <a:cubicBezTo>
                    <a:pt x="2947" y="4119"/>
                    <a:pt x="2976" y="3844"/>
                    <a:pt x="3035" y="3579"/>
                  </a:cubicBezTo>
                  <a:cubicBezTo>
                    <a:pt x="3055" y="3494"/>
                    <a:pt x="2998" y="3462"/>
                    <a:pt x="2920" y="3462"/>
                  </a:cubicBezTo>
                  <a:cubicBezTo>
                    <a:pt x="2808" y="3462"/>
                    <a:pt x="2653" y="3525"/>
                    <a:pt x="2613" y="3589"/>
                  </a:cubicBezTo>
                  <a:cubicBezTo>
                    <a:pt x="2436" y="3913"/>
                    <a:pt x="2200" y="4227"/>
                    <a:pt x="1926" y="4472"/>
                  </a:cubicBezTo>
                  <a:cubicBezTo>
                    <a:pt x="1775" y="4599"/>
                    <a:pt x="1599" y="4733"/>
                    <a:pt x="1407" y="4733"/>
                  </a:cubicBezTo>
                  <a:cubicBezTo>
                    <a:pt x="1361" y="4733"/>
                    <a:pt x="1315" y="4725"/>
                    <a:pt x="1268" y="4708"/>
                  </a:cubicBezTo>
                  <a:cubicBezTo>
                    <a:pt x="1032" y="4620"/>
                    <a:pt x="767" y="4315"/>
                    <a:pt x="737" y="4060"/>
                  </a:cubicBezTo>
                  <a:cubicBezTo>
                    <a:pt x="649" y="3392"/>
                    <a:pt x="2034" y="3265"/>
                    <a:pt x="2475" y="3235"/>
                  </a:cubicBezTo>
                  <a:cubicBezTo>
                    <a:pt x="2690" y="3207"/>
                    <a:pt x="2816" y="2948"/>
                    <a:pt x="2566" y="2948"/>
                  </a:cubicBezTo>
                  <a:cubicBezTo>
                    <a:pt x="2553" y="2948"/>
                    <a:pt x="2539" y="2949"/>
                    <a:pt x="2524" y="2951"/>
                  </a:cubicBezTo>
                  <a:cubicBezTo>
                    <a:pt x="2426" y="2951"/>
                    <a:pt x="2318" y="2960"/>
                    <a:pt x="2200" y="2980"/>
                  </a:cubicBezTo>
                  <a:cubicBezTo>
                    <a:pt x="2094" y="2987"/>
                    <a:pt x="1977" y="2991"/>
                    <a:pt x="1856" y="2991"/>
                  </a:cubicBezTo>
                  <a:cubicBezTo>
                    <a:pt x="1269" y="2991"/>
                    <a:pt x="597" y="2880"/>
                    <a:pt x="580" y="2342"/>
                  </a:cubicBezTo>
                  <a:cubicBezTo>
                    <a:pt x="570" y="2145"/>
                    <a:pt x="649" y="1821"/>
                    <a:pt x="875" y="1782"/>
                  </a:cubicBezTo>
                  <a:cubicBezTo>
                    <a:pt x="895" y="1778"/>
                    <a:pt x="916" y="1777"/>
                    <a:pt x="937" y="1777"/>
                  </a:cubicBezTo>
                  <a:cubicBezTo>
                    <a:pt x="1143" y="1777"/>
                    <a:pt x="1391" y="1939"/>
                    <a:pt x="1543" y="2037"/>
                  </a:cubicBezTo>
                  <a:cubicBezTo>
                    <a:pt x="1857" y="2234"/>
                    <a:pt x="2142" y="2460"/>
                    <a:pt x="2407" y="2715"/>
                  </a:cubicBezTo>
                  <a:cubicBezTo>
                    <a:pt x="2435" y="2747"/>
                    <a:pt x="2482" y="2760"/>
                    <a:pt x="2533" y="2760"/>
                  </a:cubicBezTo>
                  <a:cubicBezTo>
                    <a:pt x="2641" y="2760"/>
                    <a:pt x="2773" y="2703"/>
                    <a:pt x="2819" y="2636"/>
                  </a:cubicBezTo>
                  <a:cubicBezTo>
                    <a:pt x="2839" y="2607"/>
                    <a:pt x="2839" y="2568"/>
                    <a:pt x="2799" y="2538"/>
                  </a:cubicBezTo>
                  <a:cubicBezTo>
                    <a:pt x="2603" y="2342"/>
                    <a:pt x="2416" y="2116"/>
                    <a:pt x="2250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4" y="751"/>
                    <a:pt x="2166" y="722"/>
                    <a:pt x="2302" y="722"/>
                  </a:cubicBezTo>
                  <a:cubicBezTo>
                    <a:pt x="2439" y="722"/>
                    <a:pt x="2578" y="751"/>
                    <a:pt x="2672" y="800"/>
                  </a:cubicBezTo>
                  <a:cubicBezTo>
                    <a:pt x="2848" y="889"/>
                    <a:pt x="2937" y="1075"/>
                    <a:pt x="2986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6" y="1772"/>
                    <a:pt x="2986" y="1900"/>
                    <a:pt x="2976" y="2037"/>
                  </a:cubicBezTo>
                  <a:cubicBezTo>
                    <a:pt x="2972" y="2122"/>
                    <a:pt x="3040" y="2157"/>
                    <a:pt x="3124" y="2157"/>
                  </a:cubicBezTo>
                  <a:cubicBezTo>
                    <a:pt x="3243" y="2157"/>
                    <a:pt x="3395" y="2086"/>
                    <a:pt x="3418" y="1988"/>
                  </a:cubicBezTo>
                  <a:cubicBezTo>
                    <a:pt x="3447" y="1851"/>
                    <a:pt x="3457" y="1713"/>
                    <a:pt x="3457" y="1566"/>
                  </a:cubicBezTo>
                  <a:cubicBezTo>
                    <a:pt x="3538" y="1027"/>
                    <a:pt x="3737" y="290"/>
                    <a:pt x="4157" y="290"/>
                  </a:cubicBezTo>
                  <a:close/>
                  <a:moveTo>
                    <a:pt x="4232" y="0"/>
                  </a:moveTo>
                  <a:cubicBezTo>
                    <a:pt x="4159" y="0"/>
                    <a:pt x="4086" y="8"/>
                    <a:pt x="4017" y="25"/>
                  </a:cubicBezTo>
                  <a:cubicBezTo>
                    <a:pt x="3624" y="123"/>
                    <a:pt x="3389" y="437"/>
                    <a:pt x="3241" y="790"/>
                  </a:cubicBezTo>
                  <a:cubicBezTo>
                    <a:pt x="3123" y="633"/>
                    <a:pt x="2947" y="506"/>
                    <a:pt x="2701" y="466"/>
                  </a:cubicBezTo>
                  <a:cubicBezTo>
                    <a:pt x="2613" y="449"/>
                    <a:pt x="2514" y="439"/>
                    <a:pt x="2410" y="439"/>
                  </a:cubicBezTo>
                  <a:cubicBezTo>
                    <a:pt x="2049" y="439"/>
                    <a:pt x="1636" y="556"/>
                    <a:pt x="1484" y="869"/>
                  </a:cubicBezTo>
                  <a:cubicBezTo>
                    <a:pt x="1366" y="1105"/>
                    <a:pt x="1444" y="1380"/>
                    <a:pt x="1562" y="1615"/>
                  </a:cubicBezTo>
                  <a:cubicBezTo>
                    <a:pt x="1382" y="1539"/>
                    <a:pt x="1198" y="1491"/>
                    <a:pt x="1017" y="1491"/>
                  </a:cubicBezTo>
                  <a:cubicBezTo>
                    <a:pt x="892" y="1491"/>
                    <a:pt x="769" y="1514"/>
                    <a:pt x="649" y="1566"/>
                  </a:cubicBezTo>
                  <a:cubicBezTo>
                    <a:pt x="237" y="1743"/>
                    <a:pt x="1" y="2332"/>
                    <a:pt x="227" y="2725"/>
                  </a:cubicBezTo>
                  <a:cubicBezTo>
                    <a:pt x="404" y="3039"/>
                    <a:pt x="787" y="3157"/>
                    <a:pt x="1140" y="3216"/>
                  </a:cubicBezTo>
                  <a:cubicBezTo>
                    <a:pt x="855" y="3324"/>
                    <a:pt x="600" y="3471"/>
                    <a:pt x="433" y="3687"/>
                  </a:cubicBezTo>
                  <a:cubicBezTo>
                    <a:pt x="119" y="4090"/>
                    <a:pt x="413" y="4600"/>
                    <a:pt x="777" y="4855"/>
                  </a:cubicBezTo>
                  <a:cubicBezTo>
                    <a:pt x="940" y="4970"/>
                    <a:pt x="1117" y="5018"/>
                    <a:pt x="1295" y="5018"/>
                  </a:cubicBezTo>
                  <a:cubicBezTo>
                    <a:pt x="1620" y="5018"/>
                    <a:pt x="1947" y="4858"/>
                    <a:pt x="2200" y="4649"/>
                  </a:cubicBezTo>
                  <a:cubicBezTo>
                    <a:pt x="2299" y="4561"/>
                    <a:pt x="2387" y="4472"/>
                    <a:pt x="2475" y="4374"/>
                  </a:cubicBezTo>
                  <a:lnTo>
                    <a:pt x="2475" y="4374"/>
                  </a:lnTo>
                  <a:cubicBezTo>
                    <a:pt x="2426" y="4914"/>
                    <a:pt x="2466" y="5474"/>
                    <a:pt x="2790" y="5837"/>
                  </a:cubicBezTo>
                  <a:cubicBezTo>
                    <a:pt x="2970" y="6043"/>
                    <a:pt x="3236" y="6126"/>
                    <a:pt x="3510" y="6126"/>
                  </a:cubicBezTo>
                  <a:cubicBezTo>
                    <a:pt x="3772" y="6126"/>
                    <a:pt x="4042" y="6051"/>
                    <a:pt x="4253" y="5935"/>
                  </a:cubicBezTo>
                  <a:cubicBezTo>
                    <a:pt x="4724" y="5661"/>
                    <a:pt x="4744" y="5170"/>
                    <a:pt x="4547" y="4708"/>
                  </a:cubicBezTo>
                  <a:cubicBezTo>
                    <a:pt x="4547" y="4688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66" y="5088"/>
                    <a:pt x="5666" y="5088"/>
                  </a:cubicBezTo>
                  <a:cubicBezTo>
                    <a:pt x="5748" y="5088"/>
                    <a:pt x="5830" y="5080"/>
                    <a:pt x="5912" y="5062"/>
                  </a:cubicBezTo>
                  <a:cubicBezTo>
                    <a:pt x="6393" y="4944"/>
                    <a:pt x="6796" y="4394"/>
                    <a:pt x="6639" y="3893"/>
                  </a:cubicBezTo>
                  <a:cubicBezTo>
                    <a:pt x="6501" y="3461"/>
                    <a:pt x="5961" y="3314"/>
                    <a:pt x="5549" y="3235"/>
                  </a:cubicBezTo>
                  <a:cubicBezTo>
                    <a:pt x="5873" y="3157"/>
                    <a:pt x="6187" y="3039"/>
                    <a:pt x="6413" y="2833"/>
                  </a:cubicBezTo>
                  <a:cubicBezTo>
                    <a:pt x="6796" y="2489"/>
                    <a:pt x="6599" y="2008"/>
                    <a:pt x="6236" y="1723"/>
                  </a:cubicBezTo>
                  <a:cubicBezTo>
                    <a:pt x="6054" y="1579"/>
                    <a:pt x="5849" y="1521"/>
                    <a:pt x="5640" y="1521"/>
                  </a:cubicBezTo>
                  <a:cubicBezTo>
                    <a:pt x="5364" y="1521"/>
                    <a:pt x="5082" y="1623"/>
                    <a:pt x="4842" y="1762"/>
                  </a:cubicBezTo>
                  <a:cubicBezTo>
                    <a:pt x="5028" y="1409"/>
                    <a:pt x="5195" y="977"/>
                    <a:pt x="5097" y="584"/>
                  </a:cubicBezTo>
                  <a:cubicBezTo>
                    <a:pt x="5007" y="207"/>
                    <a:pt x="4608" y="0"/>
                    <a:pt x="4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6" name="Google Shape;4226;p21"/>
            <p:cNvSpPr/>
            <p:nvPr/>
          </p:nvSpPr>
          <p:spPr>
            <a:xfrm>
              <a:off x="4619422" y="1152199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3109" y="283"/>
                  </a:moveTo>
                  <a:cubicBezTo>
                    <a:pt x="3340" y="283"/>
                    <a:pt x="3578" y="395"/>
                    <a:pt x="3693" y="587"/>
                  </a:cubicBezTo>
                  <a:cubicBezTo>
                    <a:pt x="3899" y="911"/>
                    <a:pt x="3899" y="1363"/>
                    <a:pt x="3870" y="1736"/>
                  </a:cubicBezTo>
                  <a:cubicBezTo>
                    <a:pt x="3860" y="2001"/>
                    <a:pt x="3821" y="2276"/>
                    <a:pt x="3762" y="2541"/>
                  </a:cubicBezTo>
                  <a:cubicBezTo>
                    <a:pt x="3741" y="2629"/>
                    <a:pt x="3804" y="2662"/>
                    <a:pt x="3888" y="2662"/>
                  </a:cubicBezTo>
                  <a:cubicBezTo>
                    <a:pt x="4000" y="2662"/>
                    <a:pt x="4150" y="2603"/>
                    <a:pt x="4184" y="2541"/>
                  </a:cubicBezTo>
                  <a:cubicBezTo>
                    <a:pt x="4361" y="2217"/>
                    <a:pt x="4596" y="1903"/>
                    <a:pt x="4871" y="1657"/>
                  </a:cubicBezTo>
                  <a:cubicBezTo>
                    <a:pt x="5021" y="1524"/>
                    <a:pt x="5195" y="1396"/>
                    <a:pt x="5385" y="1396"/>
                  </a:cubicBezTo>
                  <a:cubicBezTo>
                    <a:pt x="5432" y="1396"/>
                    <a:pt x="5480" y="1404"/>
                    <a:pt x="5529" y="1422"/>
                  </a:cubicBezTo>
                  <a:cubicBezTo>
                    <a:pt x="5765" y="1500"/>
                    <a:pt x="6030" y="1814"/>
                    <a:pt x="6059" y="2070"/>
                  </a:cubicBezTo>
                  <a:cubicBezTo>
                    <a:pt x="6148" y="2737"/>
                    <a:pt x="4763" y="2865"/>
                    <a:pt x="4321" y="2895"/>
                  </a:cubicBezTo>
                  <a:cubicBezTo>
                    <a:pt x="4103" y="2923"/>
                    <a:pt x="3977" y="3180"/>
                    <a:pt x="4242" y="3180"/>
                  </a:cubicBezTo>
                  <a:cubicBezTo>
                    <a:pt x="4252" y="3180"/>
                    <a:pt x="4262" y="3180"/>
                    <a:pt x="4272" y="3179"/>
                  </a:cubicBezTo>
                  <a:cubicBezTo>
                    <a:pt x="4370" y="3169"/>
                    <a:pt x="4478" y="3160"/>
                    <a:pt x="4596" y="3150"/>
                  </a:cubicBezTo>
                  <a:cubicBezTo>
                    <a:pt x="4710" y="3141"/>
                    <a:pt x="4835" y="3135"/>
                    <a:pt x="4964" y="3135"/>
                  </a:cubicBezTo>
                  <a:cubicBezTo>
                    <a:pt x="5546" y="3135"/>
                    <a:pt x="6200" y="3257"/>
                    <a:pt x="6216" y="3788"/>
                  </a:cubicBezTo>
                  <a:cubicBezTo>
                    <a:pt x="6226" y="3975"/>
                    <a:pt x="6148" y="4299"/>
                    <a:pt x="5922" y="4338"/>
                  </a:cubicBezTo>
                  <a:cubicBezTo>
                    <a:pt x="5902" y="4342"/>
                    <a:pt x="5881" y="4343"/>
                    <a:pt x="5860" y="4343"/>
                  </a:cubicBezTo>
                  <a:cubicBezTo>
                    <a:pt x="5654" y="4343"/>
                    <a:pt x="5406" y="4181"/>
                    <a:pt x="5254" y="4083"/>
                  </a:cubicBezTo>
                  <a:cubicBezTo>
                    <a:pt x="4940" y="3896"/>
                    <a:pt x="4655" y="3660"/>
                    <a:pt x="4390" y="3405"/>
                  </a:cubicBezTo>
                  <a:cubicBezTo>
                    <a:pt x="4361" y="3376"/>
                    <a:pt x="4315" y="3364"/>
                    <a:pt x="4264" y="3364"/>
                  </a:cubicBezTo>
                  <a:cubicBezTo>
                    <a:pt x="4156" y="3364"/>
                    <a:pt x="4024" y="3417"/>
                    <a:pt x="3978" y="3484"/>
                  </a:cubicBezTo>
                  <a:cubicBezTo>
                    <a:pt x="3958" y="3523"/>
                    <a:pt x="3958" y="3552"/>
                    <a:pt x="3997" y="3592"/>
                  </a:cubicBezTo>
                  <a:cubicBezTo>
                    <a:pt x="4194" y="3788"/>
                    <a:pt x="4380" y="4004"/>
                    <a:pt x="4547" y="4240"/>
                  </a:cubicBezTo>
                  <a:cubicBezTo>
                    <a:pt x="4704" y="4456"/>
                    <a:pt x="5136" y="5045"/>
                    <a:pt x="4842" y="5300"/>
                  </a:cubicBezTo>
                  <a:cubicBezTo>
                    <a:pt x="4762" y="5375"/>
                    <a:pt x="4625" y="5407"/>
                    <a:pt x="4486" y="5407"/>
                  </a:cubicBezTo>
                  <a:cubicBezTo>
                    <a:pt x="4353" y="5407"/>
                    <a:pt x="4216" y="5378"/>
                    <a:pt x="4125" y="5330"/>
                  </a:cubicBezTo>
                  <a:cubicBezTo>
                    <a:pt x="3948" y="5231"/>
                    <a:pt x="3860" y="5055"/>
                    <a:pt x="3821" y="4868"/>
                  </a:cubicBezTo>
                  <a:cubicBezTo>
                    <a:pt x="3791" y="4740"/>
                    <a:pt x="3771" y="4613"/>
                    <a:pt x="3771" y="4485"/>
                  </a:cubicBezTo>
                  <a:cubicBezTo>
                    <a:pt x="3791" y="4358"/>
                    <a:pt x="3811" y="4220"/>
                    <a:pt x="3821" y="4092"/>
                  </a:cubicBezTo>
                  <a:cubicBezTo>
                    <a:pt x="3825" y="4003"/>
                    <a:pt x="3757" y="3968"/>
                    <a:pt x="3673" y="3968"/>
                  </a:cubicBezTo>
                  <a:cubicBezTo>
                    <a:pt x="3555" y="3968"/>
                    <a:pt x="3406" y="4039"/>
                    <a:pt x="3389" y="4132"/>
                  </a:cubicBezTo>
                  <a:cubicBezTo>
                    <a:pt x="3359" y="4269"/>
                    <a:pt x="3339" y="4416"/>
                    <a:pt x="3339" y="4564"/>
                  </a:cubicBezTo>
                  <a:cubicBezTo>
                    <a:pt x="3259" y="5103"/>
                    <a:pt x="3060" y="5840"/>
                    <a:pt x="2639" y="5840"/>
                  </a:cubicBezTo>
                  <a:cubicBezTo>
                    <a:pt x="2547" y="5840"/>
                    <a:pt x="2443" y="5804"/>
                    <a:pt x="2328" y="5722"/>
                  </a:cubicBezTo>
                  <a:cubicBezTo>
                    <a:pt x="1651" y="5241"/>
                    <a:pt x="2583" y="3926"/>
                    <a:pt x="2937" y="3484"/>
                  </a:cubicBezTo>
                  <a:cubicBezTo>
                    <a:pt x="3031" y="3361"/>
                    <a:pt x="2922" y="3297"/>
                    <a:pt x="2795" y="3297"/>
                  </a:cubicBezTo>
                  <a:cubicBezTo>
                    <a:pt x="2710" y="3297"/>
                    <a:pt x="2617" y="3326"/>
                    <a:pt x="2574" y="3385"/>
                  </a:cubicBezTo>
                  <a:cubicBezTo>
                    <a:pt x="2358" y="3660"/>
                    <a:pt x="2083" y="3935"/>
                    <a:pt x="1778" y="4122"/>
                  </a:cubicBezTo>
                  <a:cubicBezTo>
                    <a:pt x="1629" y="4226"/>
                    <a:pt x="1452" y="4319"/>
                    <a:pt x="1267" y="4319"/>
                  </a:cubicBezTo>
                  <a:cubicBezTo>
                    <a:pt x="1209" y="4319"/>
                    <a:pt x="1150" y="4310"/>
                    <a:pt x="1091" y="4289"/>
                  </a:cubicBezTo>
                  <a:cubicBezTo>
                    <a:pt x="875" y="4210"/>
                    <a:pt x="590" y="3886"/>
                    <a:pt x="600" y="3641"/>
                  </a:cubicBezTo>
                  <a:cubicBezTo>
                    <a:pt x="610" y="3238"/>
                    <a:pt x="1366" y="3130"/>
                    <a:pt x="1651" y="3071"/>
                  </a:cubicBezTo>
                  <a:cubicBezTo>
                    <a:pt x="1965" y="3012"/>
                    <a:pt x="2289" y="2963"/>
                    <a:pt x="2603" y="2953"/>
                  </a:cubicBezTo>
                  <a:cubicBezTo>
                    <a:pt x="2831" y="2934"/>
                    <a:pt x="2939" y="2668"/>
                    <a:pt x="2680" y="2668"/>
                  </a:cubicBezTo>
                  <a:cubicBezTo>
                    <a:pt x="2671" y="2668"/>
                    <a:pt x="2662" y="2668"/>
                    <a:pt x="2652" y="2669"/>
                  </a:cubicBezTo>
                  <a:cubicBezTo>
                    <a:pt x="2493" y="2680"/>
                    <a:pt x="2309" y="2690"/>
                    <a:pt x="2117" y="2690"/>
                  </a:cubicBezTo>
                  <a:cubicBezTo>
                    <a:pt x="1622" y="2690"/>
                    <a:pt x="1073" y="2622"/>
                    <a:pt x="747" y="2325"/>
                  </a:cubicBezTo>
                  <a:cubicBezTo>
                    <a:pt x="472" y="2080"/>
                    <a:pt x="531" y="1461"/>
                    <a:pt x="914" y="1343"/>
                  </a:cubicBezTo>
                  <a:cubicBezTo>
                    <a:pt x="964" y="1327"/>
                    <a:pt x="1016" y="1319"/>
                    <a:pt x="1070" y="1319"/>
                  </a:cubicBezTo>
                  <a:cubicBezTo>
                    <a:pt x="1433" y="1319"/>
                    <a:pt x="1875" y="1655"/>
                    <a:pt x="2132" y="1834"/>
                  </a:cubicBezTo>
                  <a:cubicBezTo>
                    <a:pt x="2416" y="2030"/>
                    <a:pt x="2691" y="2266"/>
                    <a:pt x="2937" y="2512"/>
                  </a:cubicBezTo>
                  <a:cubicBezTo>
                    <a:pt x="2967" y="2542"/>
                    <a:pt x="3016" y="2554"/>
                    <a:pt x="3070" y="2554"/>
                  </a:cubicBezTo>
                  <a:cubicBezTo>
                    <a:pt x="3230" y="2554"/>
                    <a:pt x="3435" y="2445"/>
                    <a:pt x="3339" y="2335"/>
                  </a:cubicBezTo>
                  <a:cubicBezTo>
                    <a:pt x="3163" y="2129"/>
                    <a:pt x="2996" y="1903"/>
                    <a:pt x="2858" y="1667"/>
                  </a:cubicBezTo>
                  <a:cubicBezTo>
                    <a:pt x="2682" y="1373"/>
                    <a:pt x="2407" y="842"/>
                    <a:pt x="2642" y="509"/>
                  </a:cubicBezTo>
                  <a:cubicBezTo>
                    <a:pt x="2751" y="353"/>
                    <a:pt x="2928" y="283"/>
                    <a:pt x="3109" y="283"/>
                  </a:cubicBezTo>
                  <a:close/>
                  <a:moveTo>
                    <a:pt x="3281" y="0"/>
                  </a:moveTo>
                  <a:cubicBezTo>
                    <a:pt x="3021" y="0"/>
                    <a:pt x="2754" y="75"/>
                    <a:pt x="2544" y="194"/>
                  </a:cubicBezTo>
                  <a:cubicBezTo>
                    <a:pt x="2073" y="459"/>
                    <a:pt x="2063" y="960"/>
                    <a:pt x="2250" y="1422"/>
                  </a:cubicBezTo>
                  <a:cubicBezTo>
                    <a:pt x="2250" y="1432"/>
                    <a:pt x="2259" y="1441"/>
                    <a:pt x="2259" y="1461"/>
                  </a:cubicBezTo>
                  <a:cubicBezTo>
                    <a:pt x="1928" y="1243"/>
                    <a:pt x="1537" y="1038"/>
                    <a:pt x="1141" y="1038"/>
                  </a:cubicBezTo>
                  <a:cubicBezTo>
                    <a:pt x="1055" y="1038"/>
                    <a:pt x="970" y="1047"/>
                    <a:pt x="885" y="1068"/>
                  </a:cubicBezTo>
                  <a:cubicBezTo>
                    <a:pt x="404" y="1176"/>
                    <a:pt x="1" y="1736"/>
                    <a:pt x="158" y="2227"/>
                  </a:cubicBezTo>
                  <a:cubicBezTo>
                    <a:pt x="305" y="2659"/>
                    <a:pt x="836" y="2816"/>
                    <a:pt x="1248" y="2885"/>
                  </a:cubicBezTo>
                  <a:cubicBezTo>
                    <a:pt x="924" y="2963"/>
                    <a:pt x="610" y="3081"/>
                    <a:pt x="384" y="3297"/>
                  </a:cubicBezTo>
                  <a:cubicBezTo>
                    <a:pt x="1" y="3641"/>
                    <a:pt x="197" y="4112"/>
                    <a:pt x="561" y="4407"/>
                  </a:cubicBezTo>
                  <a:cubicBezTo>
                    <a:pt x="739" y="4548"/>
                    <a:pt x="941" y="4605"/>
                    <a:pt x="1146" y="4605"/>
                  </a:cubicBezTo>
                  <a:cubicBezTo>
                    <a:pt x="1425" y="4605"/>
                    <a:pt x="1711" y="4499"/>
                    <a:pt x="1955" y="4358"/>
                  </a:cubicBezTo>
                  <a:lnTo>
                    <a:pt x="1955" y="4358"/>
                  </a:lnTo>
                  <a:cubicBezTo>
                    <a:pt x="1768" y="4721"/>
                    <a:pt x="1601" y="5153"/>
                    <a:pt x="1700" y="5536"/>
                  </a:cubicBezTo>
                  <a:cubicBezTo>
                    <a:pt x="1790" y="5920"/>
                    <a:pt x="2185" y="6120"/>
                    <a:pt x="2559" y="6120"/>
                  </a:cubicBezTo>
                  <a:cubicBezTo>
                    <a:pt x="2634" y="6120"/>
                    <a:pt x="2709" y="6112"/>
                    <a:pt x="2780" y="6095"/>
                  </a:cubicBezTo>
                  <a:cubicBezTo>
                    <a:pt x="3172" y="6007"/>
                    <a:pt x="3408" y="5683"/>
                    <a:pt x="3555" y="5330"/>
                  </a:cubicBezTo>
                  <a:cubicBezTo>
                    <a:pt x="3683" y="5497"/>
                    <a:pt x="3850" y="5624"/>
                    <a:pt x="4095" y="5663"/>
                  </a:cubicBezTo>
                  <a:cubicBezTo>
                    <a:pt x="4177" y="5678"/>
                    <a:pt x="4269" y="5686"/>
                    <a:pt x="4364" y="5686"/>
                  </a:cubicBezTo>
                  <a:cubicBezTo>
                    <a:pt x="4730" y="5686"/>
                    <a:pt x="5157" y="5570"/>
                    <a:pt x="5313" y="5251"/>
                  </a:cubicBezTo>
                  <a:cubicBezTo>
                    <a:pt x="5431" y="5015"/>
                    <a:pt x="5352" y="4750"/>
                    <a:pt x="5234" y="4505"/>
                  </a:cubicBezTo>
                  <a:lnTo>
                    <a:pt x="5234" y="4505"/>
                  </a:lnTo>
                  <a:cubicBezTo>
                    <a:pt x="5419" y="4582"/>
                    <a:pt x="5607" y="4631"/>
                    <a:pt x="5792" y="4631"/>
                  </a:cubicBezTo>
                  <a:cubicBezTo>
                    <a:pt x="5912" y="4631"/>
                    <a:pt x="6032" y="4610"/>
                    <a:pt x="6148" y="4564"/>
                  </a:cubicBezTo>
                  <a:cubicBezTo>
                    <a:pt x="6560" y="4387"/>
                    <a:pt x="6805" y="3798"/>
                    <a:pt x="6570" y="3395"/>
                  </a:cubicBezTo>
                  <a:cubicBezTo>
                    <a:pt x="6393" y="3091"/>
                    <a:pt x="6010" y="2973"/>
                    <a:pt x="5657" y="2914"/>
                  </a:cubicBezTo>
                  <a:cubicBezTo>
                    <a:pt x="5941" y="2806"/>
                    <a:pt x="6197" y="2649"/>
                    <a:pt x="6364" y="2433"/>
                  </a:cubicBezTo>
                  <a:cubicBezTo>
                    <a:pt x="6678" y="2030"/>
                    <a:pt x="6383" y="1530"/>
                    <a:pt x="6020" y="1274"/>
                  </a:cubicBezTo>
                  <a:cubicBezTo>
                    <a:pt x="5854" y="1158"/>
                    <a:pt x="5675" y="1109"/>
                    <a:pt x="5495" y="1109"/>
                  </a:cubicBezTo>
                  <a:cubicBezTo>
                    <a:pt x="5173" y="1109"/>
                    <a:pt x="4848" y="1266"/>
                    <a:pt x="4596" y="1481"/>
                  </a:cubicBezTo>
                  <a:cubicBezTo>
                    <a:pt x="4498" y="1559"/>
                    <a:pt x="4410" y="1657"/>
                    <a:pt x="4321" y="1746"/>
                  </a:cubicBezTo>
                  <a:cubicBezTo>
                    <a:pt x="4370" y="1215"/>
                    <a:pt x="4331" y="646"/>
                    <a:pt x="4007" y="293"/>
                  </a:cubicBezTo>
                  <a:cubicBezTo>
                    <a:pt x="3825" y="85"/>
                    <a:pt x="3557" y="0"/>
                    <a:pt x="3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7" name="Google Shape;4227;p21"/>
            <p:cNvSpPr/>
            <p:nvPr/>
          </p:nvSpPr>
          <p:spPr>
            <a:xfrm>
              <a:off x="4958742" y="1160557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0" y="290"/>
                  </a:moveTo>
                  <a:cubicBezTo>
                    <a:pt x="4252" y="290"/>
                    <a:pt x="4354" y="326"/>
                    <a:pt x="4468" y="407"/>
                  </a:cubicBezTo>
                  <a:cubicBezTo>
                    <a:pt x="5155" y="889"/>
                    <a:pt x="4213" y="2194"/>
                    <a:pt x="3869" y="2636"/>
                  </a:cubicBezTo>
                  <a:cubicBezTo>
                    <a:pt x="3769" y="2765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4"/>
                  </a:cubicBezTo>
                  <a:cubicBezTo>
                    <a:pt x="4448" y="2460"/>
                    <a:pt x="4713" y="2194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7"/>
                    <a:pt x="5715" y="1841"/>
                  </a:cubicBezTo>
                  <a:cubicBezTo>
                    <a:pt x="5931" y="1920"/>
                    <a:pt x="6216" y="2234"/>
                    <a:pt x="6206" y="2479"/>
                  </a:cubicBezTo>
                  <a:cubicBezTo>
                    <a:pt x="6186" y="2882"/>
                    <a:pt x="5430" y="3000"/>
                    <a:pt x="5145" y="3059"/>
                  </a:cubicBezTo>
                  <a:cubicBezTo>
                    <a:pt x="4831" y="3117"/>
                    <a:pt x="4517" y="3157"/>
                    <a:pt x="4193" y="3176"/>
                  </a:cubicBezTo>
                  <a:cubicBezTo>
                    <a:pt x="3975" y="3195"/>
                    <a:pt x="3857" y="3462"/>
                    <a:pt x="4116" y="3462"/>
                  </a:cubicBezTo>
                  <a:cubicBezTo>
                    <a:pt x="4125" y="3462"/>
                    <a:pt x="4134" y="3462"/>
                    <a:pt x="4144" y="3461"/>
                  </a:cubicBezTo>
                  <a:cubicBezTo>
                    <a:pt x="4308" y="3450"/>
                    <a:pt x="4496" y="3440"/>
                    <a:pt x="4691" y="3440"/>
                  </a:cubicBezTo>
                  <a:cubicBezTo>
                    <a:pt x="5188" y="3440"/>
                    <a:pt x="5735" y="3506"/>
                    <a:pt x="6059" y="3795"/>
                  </a:cubicBezTo>
                  <a:cubicBezTo>
                    <a:pt x="6334" y="4040"/>
                    <a:pt x="6265" y="4669"/>
                    <a:pt x="5892" y="4787"/>
                  </a:cubicBezTo>
                  <a:cubicBezTo>
                    <a:pt x="5843" y="4801"/>
                    <a:pt x="5792" y="4808"/>
                    <a:pt x="5740" y="4808"/>
                  </a:cubicBezTo>
                  <a:cubicBezTo>
                    <a:pt x="5369" y="4808"/>
                    <a:pt x="4924" y="4476"/>
                    <a:pt x="4674" y="4296"/>
                  </a:cubicBezTo>
                  <a:cubicBezTo>
                    <a:pt x="4380" y="4090"/>
                    <a:pt x="4105" y="3864"/>
                    <a:pt x="3859" y="3608"/>
                  </a:cubicBezTo>
                  <a:cubicBezTo>
                    <a:pt x="3829" y="3579"/>
                    <a:pt x="3781" y="3566"/>
                    <a:pt x="3727" y="3566"/>
                  </a:cubicBezTo>
                  <a:cubicBezTo>
                    <a:pt x="3568" y="3566"/>
                    <a:pt x="3364" y="3678"/>
                    <a:pt x="3466" y="3795"/>
                  </a:cubicBezTo>
                  <a:cubicBezTo>
                    <a:pt x="3643" y="4001"/>
                    <a:pt x="3800" y="4227"/>
                    <a:pt x="3938" y="4463"/>
                  </a:cubicBezTo>
                  <a:cubicBezTo>
                    <a:pt x="4114" y="4757"/>
                    <a:pt x="4389" y="5278"/>
                    <a:pt x="4154" y="5611"/>
                  </a:cubicBezTo>
                  <a:cubicBezTo>
                    <a:pt x="4044" y="5770"/>
                    <a:pt x="3863" y="5841"/>
                    <a:pt x="3678" y="5841"/>
                  </a:cubicBezTo>
                  <a:cubicBezTo>
                    <a:pt x="3451" y="5841"/>
                    <a:pt x="3217" y="5732"/>
                    <a:pt x="3103" y="5543"/>
                  </a:cubicBezTo>
                  <a:cubicBezTo>
                    <a:pt x="2907" y="5209"/>
                    <a:pt x="2907" y="4767"/>
                    <a:pt x="2926" y="4394"/>
                  </a:cubicBezTo>
                  <a:cubicBezTo>
                    <a:pt x="2946" y="4119"/>
                    <a:pt x="2975" y="3844"/>
                    <a:pt x="3044" y="3579"/>
                  </a:cubicBezTo>
                  <a:cubicBezTo>
                    <a:pt x="3065" y="3494"/>
                    <a:pt x="3006" y="3462"/>
                    <a:pt x="2926" y="3462"/>
                  </a:cubicBezTo>
                  <a:cubicBezTo>
                    <a:pt x="2813" y="3462"/>
                    <a:pt x="2657" y="3525"/>
                    <a:pt x="2622" y="3589"/>
                  </a:cubicBezTo>
                  <a:cubicBezTo>
                    <a:pt x="2435" y="3913"/>
                    <a:pt x="2210" y="4227"/>
                    <a:pt x="1925" y="4472"/>
                  </a:cubicBezTo>
                  <a:cubicBezTo>
                    <a:pt x="1782" y="4599"/>
                    <a:pt x="1607" y="4733"/>
                    <a:pt x="1411" y="4733"/>
                  </a:cubicBezTo>
                  <a:cubicBezTo>
                    <a:pt x="1364" y="4733"/>
                    <a:pt x="1316" y="4725"/>
                    <a:pt x="1267" y="4708"/>
                  </a:cubicBezTo>
                  <a:cubicBezTo>
                    <a:pt x="1031" y="4620"/>
                    <a:pt x="766" y="4315"/>
                    <a:pt x="737" y="4060"/>
                  </a:cubicBezTo>
                  <a:cubicBezTo>
                    <a:pt x="648" y="3392"/>
                    <a:pt x="2033" y="3265"/>
                    <a:pt x="2485" y="3235"/>
                  </a:cubicBezTo>
                  <a:cubicBezTo>
                    <a:pt x="2699" y="3207"/>
                    <a:pt x="2816" y="2948"/>
                    <a:pt x="2566" y="2948"/>
                  </a:cubicBezTo>
                  <a:cubicBezTo>
                    <a:pt x="2553" y="2948"/>
                    <a:pt x="2539" y="2949"/>
                    <a:pt x="2524" y="2951"/>
                  </a:cubicBezTo>
                  <a:cubicBezTo>
                    <a:pt x="2426" y="2951"/>
                    <a:pt x="2318" y="2960"/>
                    <a:pt x="2210" y="2980"/>
                  </a:cubicBezTo>
                  <a:cubicBezTo>
                    <a:pt x="2103" y="2987"/>
                    <a:pt x="1986" y="2991"/>
                    <a:pt x="1865" y="2991"/>
                  </a:cubicBezTo>
                  <a:cubicBezTo>
                    <a:pt x="1275" y="2991"/>
                    <a:pt x="596" y="2880"/>
                    <a:pt x="580" y="2342"/>
                  </a:cubicBezTo>
                  <a:cubicBezTo>
                    <a:pt x="570" y="2145"/>
                    <a:pt x="658" y="1821"/>
                    <a:pt x="874" y="1782"/>
                  </a:cubicBezTo>
                  <a:cubicBezTo>
                    <a:pt x="894" y="1778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52" y="2037"/>
                  </a:cubicBezTo>
                  <a:cubicBezTo>
                    <a:pt x="1856" y="2234"/>
                    <a:pt x="2151" y="2460"/>
                    <a:pt x="2406" y="2715"/>
                  </a:cubicBezTo>
                  <a:cubicBezTo>
                    <a:pt x="2438" y="2747"/>
                    <a:pt x="2485" y="2760"/>
                    <a:pt x="2537" y="2760"/>
                  </a:cubicBezTo>
                  <a:cubicBezTo>
                    <a:pt x="2645" y="2760"/>
                    <a:pt x="2772" y="2703"/>
                    <a:pt x="2818" y="2636"/>
                  </a:cubicBezTo>
                  <a:cubicBezTo>
                    <a:pt x="2838" y="2607"/>
                    <a:pt x="2838" y="2568"/>
                    <a:pt x="2809" y="2538"/>
                  </a:cubicBezTo>
                  <a:cubicBezTo>
                    <a:pt x="2602" y="234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8" y="751"/>
                    <a:pt x="2173" y="722"/>
                    <a:pt x="2309" y="722"/>
                  </a:cubicBezTo>
                  <a:cubicBezTo>
                    <a:pt x="2445" y="722"/>
                    <a:pt x="2583" y="751"/>
                    <a:pt x="2671" y="800"/>
                  </a:cubicBezTo>
                  <a:cubicBezTo>
                    <a:pt x="2848" y="889"/>
                    <a:pt x="2936" y="1075"/>
                    <a:pt x="2985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72"/>
                    <a:pt x="2985" y="1900"/>
                    <a:pt x="2975" y="2037"/>
                  </a:cubicBezTo>
                  <a:cubicBezTo>
                    <a:pt x="2975" y="2122"/>
                    <a:pt x="3044" y="2157"/>
                    <a:pt x="3127" y="2157"/>
                  </a:cubicBezTo>
                  <a:cubicBezTo>
                    <a:pt x="3246" y="2157"/>
                    <a:pt x="3394" y="2086"/>
                    <a:pt x="3417" y="1988"/>
                  </a:cubicBezTo>
                  <a:cubicBezTo>
                    <a:pt x="3447" y="1851"/>
                    <a:pt x="3457" y="1713"/>
                    <a:pt x="3457" y="1566"/>
                  </a:cubicBezTo>
                  <a:cubicBezTo>
                    <a:pt x="3537" y="1027"/>
                    <a:pt x="3743" y="290"/>
                    <a:pt x="4160" y="290"/>
                  </a:cubicBezTo>
                  <a:close/>
                  <a:moveTo>
                    <a:pt x="4235" y="0"/>
                  </a:moveTo>
                  <a:cubicBezTo>
                    <a:pt x="4161" y="0"/>
                    <a:pt x="4087" y="8"/>
                    <a:pt x="4016" y="25"/>
                  </a:cubicBezTo>
                  <a:cubicBezTo>
                    <a:pt x="3624" y="123"/>
                    <a:pt x="3388" y="437"/>
                    <a:pt x="3241" y="790"/>
                  </a:cubicBezTo>
                  <a:cubicBezTo>
                    <a:pt x="3123" y="633"/>
                    <a:pt x="2946" y="506"/>
                    <a:pt x="2701" y="466"/>
                  </a:cubicBezTo>
                  <a:cubicBezTo>
                    <a:pt x="2615" y="449"/>
                    <a:pt x="2517" y="439"/>
                    <a:pt x="2414" y="439"/>
                  </a:cubicBezTo>
                  <a:cubicBezTo>
                    <a:pt x="2058" y="439"/>
                    <a:pt x="1643" y="556"/>
                    <a:pt x="1483" y="869"/>
                  </a:cubicBezTo>
                  <a:cubicBezTo>
                    <a:pt x="1365" y="1105"/>
                    <a:pt x="1444" y="1380"/>
                    <a:pt x="1571" y="1615"/>
                  </a:cubicBezTo>
                  <a:cubicBezTo>
                    <a:pt x="1391" y="1539"/>
                    <a:pt x="1204" y="1491"/>
                    <a:pt x="1020" y="1491"/>
                  </a:cubicBezTo>
                  <a:cubicBezTo>
                    <a:pt x="893" y="1491"/>
                    <a:pt x="768" y="1514"/>
                    <a:pt x="648" y="1566"/>
                  </a:cubicBezTo>
                  <a:cubicBezTo>
                    <a:pt x="236" y="1743"/>
                    <a:pt x="0" y="2332"/>
                    <a:pt x="226" y="2725"/>
                  </a:cubicBezTo>
                  <a:cubicBezTo>
                    <a:pt x="403" y="3039"/>
                    <a:pt x="786" y="3157"/>
                    <a:pt x="1139" y="3216"/>
                  </a:cubicBezTo>
                  <a:cubicBezTo>
                    <a:pt x="855" y="3324"/>
                    <a:pt x="609" y="3471"/>
                    <a:pt x="432" y="3687"/>
                  </a:cubicBezTo>
                  <a:cubicBezTo>
                    <a:pt x="118" y="4090"/>
                    <a:pt x="413" y="4600"/>
                    <a:pt x="776" y="4855"/>
                  </a:cubicBezTo>
                  <a:cubicBezTo>
                    <a:pt x="940" y="4970"/>
                    <a:pt x="1117" y="5018"/>
                    <a:pt x="1295" y="5018"/>
                  </a:cubicBezTo>
                  <a:cubicBezTo>
                    <a:pt x="1619" y="5018"/>
                    <a:pt x="1946" y="4858"/>
                    <a:pt x="2200" y="4649"/>
                  </a:cubicBezTo>
                  <a:cubicBezTo>
                    <a:pt x="2298" y="4561"/>
                    <a:pt x="2396" y="4472"/>
                    <a:pt x="2485" y="4374"/>
                  </a:cubicBezTo>
                  <a:lnTo>
                    <a:pt x="2485" y="4374"/>
                  </a:lnTo>
                  <a:cubicBezTo>
                    <a:pt x="2426" y="4914"/>
                    <a:pt x="2475" y="5474"/>
                    <a:pt x="2789" y="5837"/>
                  </a:cubicBezTo>
                  <a:cubicBezTo>
                    <a:pt x="2975" y="6043"/>
                    <a:pt x="3240" y="6126"/>
                    <a:pt x="3513" y="6126"/>
                  </a:cubicBezTo>
                  <a:cubicBezTo>
                    <a:pt x="3774" y="6126"/>
                    <a:pt x="4041" y="6051"/>
                    <a:pt x="4252" y="5935"/>
                  </a:cubicBezTo>
                  <a:cubicBezTo>
                    <a:pt x="4723" y="5661"/>
                    <a:pt x="4743" y="5170"/>
                    <a:pt x="4556" y="4708"/>
                  </a:cubicBezTo>
                  <a:cubicBezTo>
                    <a:pt x="4547" y="4688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72" y="5088"/>
                    <a:pt x="5674" y="5088"/>
                  </a:cubicBezTo>
                  <a:cubicBezTo>
                    <a:pt x="5757" y="5088"/>
                    <a:pt x="5839" y="5080"/>
                    <a:pt x="5921" y="5062"/>
                  </a:cubicBezTo>
                  <a:cubicBezTo>
                    <a:pt x="6392" y="4944"/>
                    <a:pt x="6795" y="4394"/>
                    <a:pt x="6638" y="3893"/>
                  </a:cubicBezTo>
                  <a:cubicBezTo>
                    <a:pt x="6500" y="3461"/>
                    <a:pt x="5970" y="3314"/>
                    <a:pt x="5558" y="3235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89"/>
                    <a:pt x="6599" y="2008"/>
                    <a:pt x="6235" y="1723"/>
                  </a:cubicBezTo>
                  <a:cubicBezTo>
                    <a:pt x="6058" y="1579"/>
                    <a:pt x="5855" y="1521"/>
                    <a:pt x="5647" y="1521"/>
                  </a:cubicBezTo>
                  <a:cubicBezTo>
                    <a:pt x="5373" y="1521"/>
                    <a:pt x="5091" y="1623"/>
                    <a:pt x="4851" y="1762"/>
                  </a:cubicBezTo>
                  <a:cubicBezTo>
                    <a:pt x="5028" y="1409"/>
                    <a:pt x="5204" y="977"/>
                    <a:pt x="5106" y="584"/>
                  </a:cubicBezTo>
                  <a:cubicBezTo>
                    <a:pt x="5008" y="207"/>
                    <a:pt x="4614" y="0"/>
                    <a:pt x="4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8" name="Google Shape;4228;p21"/>
            <p:cNvSpPr/>
            <p:nvPr/>
          </p:nvSpPr>
          <p:spPr>
            <a:xfrm>
              <a:off x="5298654" y="1152199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3114" y="283"/>
                  </a:moveTo>
                  <a:cubicBezTo>
                    <a:pt x="3344" y="283"/>
                    <a:pt x="3581" y="395"/>
                    <a:pt x="3702" y="587"/>
                  </a:cubicBezTo>
                  <a:cubicBezTo>
                    <a:pt x="3898" y="911"/>
                    <a:pt x="3898" y="1363"/>
                    <a:pt x="3879" y="1736"/>
                  </a:cubicBezTo>
                  <a:cubicBezTo>
                    <a:pt x="3859" y="2001"/>
                    <a:pt x="3820" y="2276"/>
                    <a:pt x="3761" y="2541"/>
                  </a:cubicBezTo>
                  <a:cubicBezTo>
                    <a:pt x="3740" y="2629"/>
                    <a:pt x="3803" y="2662"/>
                    <a:pt x="3887" y="2662"/>
                  </a:cubicBezTo>
                  <a:cubicBezTo>
                    <a:pt x="4000" y="2662"/>
                    <a:pt x="4149" y="2603"/>
                    <a:pt x="4183" y="2541"/>
                  </a:cubicBezTo>
                  <a:cubicBezTo>
                    <a:pt x="4360" y="2217"/>
                    <a:pt x="4596" y="1903"/>
                    <a:pt x="4880" y="1657"/>
                  </a:cubicBezTo>
                  <a:cubicBezTo>
                    <a:pt x="5022" y="1524"/>
                    <a:pt x="5195" y="1396"/>
                    <a:pt x="5384" y="1396"/>
                  </a:cubicBezTo>
                  <a:cubicBezTo>
                    <a:pt x="5431" y="1396"/>
                    <a:pt x="5480" y="1404"/>
                    <a:pt x="5528" y="1422"/>
                  </a:cubicBezTo>
                  <a:cubicBezTo>
                    <a:pt x="5774" y="1500"/>
                    <a:pt x="6029" y="1814"/>
                    <a:pt x="6068" y="2070"/>
                  </a:cubicBezTo>
                  <a:cubicBezTo>
                    <a:pt x="6157" y="2737"/>
                    <a:pt x="4763" y="2865"/>
                    <a:pt x="4321" y="2895"/>
                  </a:cubicBezTo>
                  <a:cubicBezTo>
                    <a:pt x="4103" y="2923"/>
                    <a:pt x="3985" y="3180"/>
                    <a:pt x="4243" y="3180"/>
                  </a:cubicBezTo>
                  <a:cubicBezTo>
                    <a:pt x="4252" y="3180"/>
                    <a:pt x="4261" y="3180"/>
                    <a:pt x="4272" y="3179"/>
                  </a:cubicBezTo>
                  <a:cubicBezTo>
                    <a:pt x="4380" y="3169"/>
                    <a:pt x="4488" y="3160"/>
                    <a:pt x="4596" y="3150"/>
                  </a:cubicBezTo>
                  <a:cubicBezTo>
                    <a:pt x="4709" y="3141"/>
                    <a:pt x="4835" y="3135"/>
                    <a:pt x="4964" y="3135"/>
                  </a:cubicBezTo>
                  <a:cubicBezTo>
                    <a:pt x="5548" y="3135"/>
                    <a:pt x="6209" y="3257"/>
                    <a:pt x="6226" y="3788"/>
                  </a:cubicBezTo>
                  <a:cubicBezTo>
                    <a:pt x="6226" y="3975"/>
                    <a:pt x="6147" y="4299"/>
                    <a:pt x="5931" y="4338"/>
                  </a:cubicBezTo>
                  <a:cubicBezTo>
                    <a:pt x="5911" y="4342"/>
                    <a:pt x="5890" y="4343"/>
                    <a:pt x="5869" y="4343"/>
                  </a:cubicBezTo>
                  <a:cubicBezTo>
                    <a:pt x="5663" y="4343"/>
                    <a:pt x="5414" y="4181"/>
                    <a:pt x="5253" y="4083"/>
                  </a:cubicBezTo>
                  <a:cubicBezTo>
                    <a:pt x="4949" y="3896"/>
                    <a:pt x="4655" y="3660"/>
                    <a:pt x="4399" y="3405"/>
                  </a:cubicBezTo>
                  <a:cubicBezTo>
                    <a:pt x="4367" y="3376"/>
                    <a:pt x="4319" y="3364"/>
                    <a:pt x="4266" y="3364"/>
                  </a:cubicBezTo>
                  <a:cubicBezTo>
                    <a:pt x="4156" y="3364"/>
                    <a:pt x="4027" y="3417"/>
                    <a:pt x="3987" y="3484"/>
                  </a:cubicBezTo>
                  <a:cubicBezTo>
                    <a:pt x="3967" y="3523"/>
                    <a:pt x="3967" y="3552"/>
                    <a:pt x="3997" y="3592"/>
                  </a:cubicBezTo>
                  <a:cubicBezTo>
                    <a:pt x="4203" y="3788"/>
                    <a:pt x="4389" y="4004"/>
                    <a:pt x="4556" y="4240"/>
                  </a:cubicBezTo>
                  <a:cubicBezTo>
                    <a:pt x="4713" y="4456"/>
                    <a:pt x="5145" y="5045"/>
                    <a:pt x="4851" y="5300"/>
                  </a:cubicBezTo>
                  <a:cubicBezTo>
                    <a:pt x="4766" y="5375"/>
                    <a:pt x="4627" y="5407"/>
                    <a:pt x="4488" y="5407"/>
                  </a:cubicBezTo>
                  <a:cubicBezTo>
                    <a:pt x="4354" y="5407"/>
                    <a:pt x="4221" y="5378"/>
                    <a:pt x="4134" y="5330"/>
                  </a:cubicBezTo>
                  <a:cubicBezTo>
                    <a:pt x="3957" y="5231"/>
                    <a:pt x="3859" y="5055"/>
                    <a:pt x="3820" y="4868"/>
                  </a:cubicBezTo>
                  <a:cubicBezTo>
                    <a:pt x="3790" y="4740"/>
                    <a:pt x="3781" y="4613"/>
                    <a:pt x="3781" y="4485"/>
                  </a:cubicBezTo>
                  <a:cubicBezTo>
                    <a:pt x="3800" y="4358"/>
                    <a:pt x="3820" y="4220"/>
                    <a:pt x="3820" y="4092"/>
                  </a:cubicBezTo>
                  <a:cubicBezTo>
                    <a:pt x="3824" y="4003"/>
                    <a:pt x="3756" y="3968"/>
                    <a:pt x="3673" y="3968"/>
                  </a:cubicBezTo>
                  <a:cubicBezTo>
                    <a:pt x="3554" y="3968"/>
                    <a:pt x="3405" y="4039"/>
                    <a:pt x="3388" y="4132"/>
                  </a:cubicBezTo>
                  <a:cubicBezTo>
                    <a:pt x="3358" y="4269"/>
                    <a:pt x="3339" y="4416"/>
                    <a:pt x="3339" y="4564"/>
                  </a:cubicBezTo>
                  <a:cubicBezTo>
                    <a:pt x="3258" y="5103"/>
                    <a:pt x="3059" y="5840"/>
                    <a:pt x="2639" y="5840"/>
                  </a:cubicBezTo>
                  <a:cubicBezTo>
                    <a:pt x="2546" y="5840"/>
                    <a:pt x="2443" y="5804"/>
                    <a:pt x="2327" y="5722"/>
                  </a:cubicBezTo>
                  <a:cubicBezTo>
                    <a:pt x="1650" y="5241"/>
                    <a:pt x="2583" y="3926"/>
                    <a:pt x="2936" y="3484"/>
                  </a:cubicBezTo>
                  <a:cubicBezTo>
                    <a:pt x="3036" y="3361"/>
                    <a:pt x="2929" y="3297"/>
                    <a:pt x="2804" y="3297"/>
                  </a:cubicBezTo>
                  <a:cubicBezTo>
                    <a:pt x="2719" y="3297"/>
                    <a:pt x="2626" y="3326"/>
                    <a:pt x="2583" y="3385"/>
                  </a:cubicBezTo>
                  <a:cubicBezTo>
                    <a:pt x="2357" y="3660"/>
                    <a:pt x="2082" y="3935"/>
                    <a:pt x="1787" y="4122"/>
                  </a:cubicBezTo>
                  <a:cubicBezTo>
                    <a:pt x="1631" y="4226"/>
                    <a:pt x="1451" y="4319"/>
                    <a:pt x="1267" y="4319"/>
                  </a:cubicBezTo>
                  <a:cubicBezTo>
                    <a:pt x="1208" y="4319"/>
                    <a:pt x="1149" y="4310"/>
                    <a:pt x="1090" y="4289"/>
                  </a:cubicBezTo>
                  <a:cubicBezTo>
                    <a:pt x="874" y="4210"/>
                    <a:pt x="589" y="3886"/>
                    <a:pt x="599" y="3641"/>
                  </a:cubicBezTo>
                  <a:cubicBezTo>
                    <a:pt x="619" y="3238"/>
                    <a:pt x="1365" y="3130"/>
                    <a:pt x="1660" y="3071"/>
                  </a:cubicBezTo>
                  <a:cubicBezTo>
                    <a:pt x="1974" y="3012"/>
                    <a:pt x="2288" y="2963"/>
                    <a:pt x="2612" y="2953"/>
                  </a:cubicBezTo>
                  <a:cubicBezTo>
                    <a:pt x="2830" y="2934"/>
                    <a:pt x="2948" y="2668"/>
                    <a:pt x="2680" y="2668"/>
                  </a:cubicBezTo>
                  <a:cubicBezTo>
                    <a:pt x="2671" y="2668"/>
                    <a:pt x="2662" y="2668"/>
                    <a:pt x="2651" y="2669"/>
                  </a:cubicBezTo>
                  <a:cubicBezTo>
                    <a:pt x="2492" y="2680"/>
                    <a:pt x="2308" y="2690"/>
                    <a:pt x="2116" y="2690"/>
                  </a:cubicBezTo>
                  <a:cubicBezTo>
                    <a:pt x="1621" y="2690"/>
                    <a:pt x="1072" y="2622"/>
                    <a:pt x="747" y="2325"/>
                  </a:cubicBezTo>
                  <a:cubicBezTo>
                    <a:pt x="472" y="2080"/>
                    <a:pt x="540" y="1461"/>
                    <a:pt x="913" y="1343"/>
                  </a:cubicBezTo>
                  <a:cubicBezTo>
                    <a:pt x="963" y="1327"/>
                    <a:pt x="1016" y="1319"/>
                    <a:pt x="1070" y="1319"/>
                  </a:cubicBezTo>
                  <a:cubicBezTo>
                    <a:pt x="1435" y="1319"/>
                    <a:pt x="1883" y="1655"/>
                    <a:pt x="2131" y="1834"/>
                  </a:cubicBezTo>
                  <a:cubicBezTo>
                    <a:pt x="2416" y="2030"/>
                    <a:pt x="2691" y="2266"/>
                    <a:pt x="2936" y="2512"/>
                  </a:cubicBezTo>
                  <a:cubicBezTo>
                    <a:pt x="2969" y="2542"/>
                    <a:pt x="3020" y="2554"/>
                    <a:pt x="3075" y="2554"/>
                  </a:cubicBezTo>
                  <a:cubicBezTo>
                    <a:pt x="3238" y="2554"/>
                    <a:pt x="3441" y="2445"/>
                    <a:pt x="3339" y="2335"/>
                  </a:cubicBezTo>
                  <a:cubicBezTo>
                    <a:pt x="3162" y="2129"/>
                    <a:pt x="3005" y="1903"/>
                    <a:pt x="2867" y="1667"/>
                  </a:cubicBezTo>
                  <a:cubicBezTo>
                    <a:pt x="2691" y="1373"/>
                    <a:pt x="2406" y="842"/>
                    <a:pt x="2642" y="509"/>
                  </a:cubicBezTo>
                  <a:cubicBezTo>
                    <a:pt x="2754" y="353"/>
                    <a:pt x="2932" y="283"/>
                    <a:pt x="3114" y="283"/>
                  </a:cubicBezTo>
                  <a:close/>
                  <a:moveTo>
                    <a:pt x="3281" y="0"/>
                  </a:moveTo>
                  <a:cubicBezTo>
                    <a:pt x="3023" y="0"/>
                    <a:pt x="2758" y="75"/>
                    <a:pt x="2553" y="194"/>
                  </a:cubicBezTo>
                  <a:cubicBezTo>
                    <a:pt x="2072" y="459"/>
                    <a:pt x="2062" y="960"/>
                    <a:pt x="2249" y="1422"/>
                  </a:cubicBezTo>
                  <a:cubicBezTo>
                    <a:pt x="2249" y="1432"/>
                    <a:pt x="2259" y="1441"/>
                    <a:pt x="2269" y="1461"/>
                  </a:cubicBezTo>
                  <a:cubicBezTo>
                    <a:pt x="1929" y="1243"/>
                    <a:pt x="1536" y="1038"/>
                    <a:pt x="1140" y="1038"/>
                  </a:cubicBezTo>
                  <a:cubicBezTo>
                    <a:pt x="1055" y="1038"/>
                    <a:pt x="969" y="1047"/>
                    <a:pt x="884" y="1068"/>
                  </a:cubicBezTo>
                  <a:cubicBezTo>
                    <a:pt x="413" y="1176"/>
                    <a:pt x="0" y="1736"/>
                    <a:pt x="167" y="2227"/>
                  </a:cubicBezTo>
                  <a:cubicBezTo>
                    <a:pt x="305" y="2659"/>
                    <a:pt x="835" y="2816"/>
                    <a:pt x="1247" y="2885"/>
                  </a:cubicBezTo>
                  <a:cubicBezTo>
                    <a:pt x="933" y="2963"/>
                    <a:pt x="619" y="3081"/>
                    <a:pt x="383" y="3297"/>
                  </a:cubicBezTo>
                  <a:cubicBezTo>
                    <a:pt x="0" y="3641"/>
                    <a:pt x="207" y="4112"/>
                    <a:pt x="570" y="4407"/>
                  </a:cubicBezTo>
                  <a:cubicBezTo>
                    <a:pt x="744" y="4548"/>
                    <a:pt x="943" y="4605"/>
                    <a:pt x="1147" y="4605"/>
                  </a:cubicBezTo>
                  <a:cubicBezTo>
                    <a:pt x="1425" y="4605"/>
                    <a:pt x="1711" y="4499"/>
                    <a:pt x="1954" y="4358"/>
                  </a:cubicBezTo>
                  <a:lnTo>
                    <a:pt x="1954" y="4358"/>
                  </a:lnTo>
                  <a:cubicBezTo>
                    <a:pt x="1768" y="4721"/>
                    <a:pt x="1601" y="5153"/>
                    <a:pt x="1699" y="5536"/>
                  </a:cubicBezTo>
                  <a:cubicBezTo>
                    <a:pt x="1789" y="5920"/>
                    <a:pt x="2185" y="6120"/>
                    <a:pt x="2558" y="6120"/>
                  </a:cubicBezTo>
                  <a:cubicBezTo>
                    <a:pt x="2634" y="6120"/>
                    <a:pt x="2708" y="6112"/>
                    <a:pt x="2779" y="6095"/>
                  </a:cubicBezTo>
                  <a:cubicBezTo>
                    <a:pt x="3182" y="6007"/>
                    <a:pt x="3417" y="5683"/>
                    <a:pt x="3565" y="5330"/>
                  </a:cubicBezTo>
                  <a:cubicBezTo>
                    <a:pt x="3682" y="5497"/>
                    <a:pt x="3849" y="5624"/>
                    <a:pt x="4095" y="5663"/>
                  </a:cubicBezTo>
                  <a:cubicBezTo>
                    <a:pt x="4176" y="5678"/>
                    <a:pt x="4268" y="5686"/>
                    <a:pt x="4364" y="5686"/>
                  </a:cubicBezTo>
                  <a:cubicBezTo>
                    <a:pt x="4730" y="5686"/>
                    <a:pt x="5159" y="5570"/>
                    <a:pt x="5322" y="5251"/>
                  </a:cubicBezTo>
                  <a:cubicBezTo>
                    <a:pt x="5440" y="5015"/>
                    <a:pt x="5352" y="4750"/>
                    <a:pt x="5234" y="4505"/>
                  </a:cubicBezTo>
                  <a:lnTo>
                    <a:pt x="5234" y="4505"/>
                  </a:lnTo>
                  <a:cubicBezTo>
                    <a:pt x="5418" y="4582"/>
                    <a:pt x="5606" y="4631"/>
                    <a:pt x="5794" y="4631"/>
                  </a:cubicBezTo>
                  <a:cubicBezTo>
                    <a:pt x="5915" y="4631"/>
                    <a:pt x="6037" y="4610"/>
                    <a:pt x="6157" y="4564"/>
                  </a:cubicBezTo>
                  <a:cubicBezTo>
                    <a:pt x="6559" y="4387"/>
                    <a:pt x="6805" y="3798"/>
                    <a:pt x="6579" y="3395"/>
                  </a:cubicBezTo>
                  <a:cubicBezTo>
                    <a:pt x="6392" y="3091"/>
                    <a:pt x="6010" y="2973"/>
                    <a:pt x="5656" y="2914"/>
                  </a:cubicBezTo>
                  <a:cubicBezTo>
                    <a:pt x="5941" y="2806"/>
                    <a:pt x="6196" y="2649"/>
                    <a:pt x="6363" y="2433"/>
                  </a:cubicBezTo>
                  <a:cubicBezTo>
                    <a:pt x="6677" y="2030"/>
                    <a:pt x="6383" y="1530"/>
                    <a:pt x="6019" y="1274"/>
                  </a:cubicBezTo>
                  <a:cubicBezTo>
                    <a:pt x="5854" y="1158"/>
                    <a:pt x="5674" y="1109"/>
                    <a:pt x="5494" y="1109"/>
                  </a:cubicBezTo>
                  <a:cubicBezTo>
                    <a:pt x="5172" y="1109"/>
                    <a:pt x="4847" y="1266"/>
                    <a:pt x="4596" y="1481"/>
                  </a:cubicBezTo>
                  <a:cubicBezTo>
                    <a:pt x="4497" y="1559"/>
                    <a:pt x="4409" y="1657"/>
                    <a:pt x="4321" y="1746"/>
                  </a:cubicBezTo>
                  <a:cubicBezTo>
                    <a:pt x="4370" y="1215"/>
                    <a:pt x="4330" y="646"/>
                    <a:pt x="4006" y="293"/>
                  </a:cubicBezTo>
                  <a:cubicBezTo>
                    <a:pt x="3824" y="85"/>
                    <a:pt x="3556" y="0"/>
                    <a:pt x="3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9" name="Google Shape;4229;p21"/>
            <p:cNvSpPr/>
            <p:nvPr/>
          </p:nvSpPr>
          <p:spPr>
            <a:xfrm>
              <a:off x="5637943" y="1160557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67" y="290"/>
                  </a:moveTo>
                  <a:cubicBezTo>
                    <a:pt x="4259" y="290"/>
                    <a:pt x="4363" y="326"/>
                    <a:pt x="4478" y="407"/>
                  </a:cubicBezTo>
                  <a:cubicBezTo>
                    <a:pt x="5156" y="889"/>
                    <a:pt x="4223" y="2194"/>
                    <a:pt x="3869" y="2636"/>
                  </a:cubicBezTo>
                  <a:cubicBezTo>
                    <a:pt x="3770" y="2765"/>
                    <a:pt x="3877" y="2828"/>
                    <a:pt x="4002" y="2828"/>
                  </a:cubicBezTo>
                  <a:cubicBezTo>
                    <a:pt x="4087" y="2828"/>
                    <a:pt x="4179" y="2800"/>
                    <a:pt x="4223" y="2744"/>
                  </a:cubicBezTo>
                  <a:cubicBezTo>
                    <a:pt x="4449" y="2460"/>
                    <a:pt x="4724" y="2194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7"/>
                    <a:pt x="5715" y="1841"/>
                  </a:cubicBezTo>
                  <a:cubicBezTo>
                    <a:pt x="5931" y="1920"/>
                    <a:pt x="6216" y="2234"/>
                    <a:pt x="6206" y="2479"/>
                  </a:cubicBezTo>
                  <a:cubicBezTo>
                    <a:pt x="6187" y="2882"/>
                    <a:pt x="5440" y="3000"/>
                    <a:pt x="5146" y="3059"/>
                  </a:cubicBezTo>
                  <a:cubicBezTo>
                    <a:pt x="4832" y="3117"/>
                    <a:pt x="4517" y="3157"/>
                    <a:pt x="4193" y="3176"/>
                  </a:cubicBezTo>
                  <a:cubicBezTo>
                    <a:pt x="3975" y="3195"/>
                    <a:pt x="3858" y="3462"/>
                    <a:pt x="4125" y="3462"/>
                  </a:cubicBezTo>
                  <a:cubicBezTo>
                    <a:pt x="4134" y="3462"/>
                    <a:pt x="4144" y="3462"/>
                    <a:pt x="4154" y="3461"/>
                  </a:cubicBezTo>
                  <a:cubicBezTo>
                    <a:pt x="4315" y="3450"/>
                    <a:pt x="4501" y="3440"/>
                    <a:pt x="4695" y="3440"/>
                  </a:cubicBezTo>
                  <a:cubicBezTo>
                    <a:pt x="5189" y="3440"/>
                    <a:pt x="5735" y="3506"/>
                    <a:pt x="6059" y="3795"/>
                  </a:cubicBezTo>
                  <a:cubicBezTo>
                    <a:pt x="6334" y="4040"/>
                    <a:pt x="6265" y="4669"/>
                    <a:pt x="5892" y="4787"/>
                  </a:cubicBezTo>
                  <a:cubicBezTo>
                    <a:pt x="5843" y="4801"/>
                    <a:pt x="5793" y="4808"/>
                    <a:pt x="5740" y="4808"/>
                  </a:cubicBezTo>
                  <a:cubicBezTo>
                    <a:pt x="5370" y="4808"/>
                    <a:pt x="4924" y="4476"/>
                    <a:pt x="4674" y="4296"/>
                  </a:cubicBezTo>
                  <a:cubicBezTo>
                    <a:pt x="4390" y="4090"/>
                    <a:pt x="4115" y="3864"/>
                    <a:pt x="3869" y="3608"/>
                  </a:cubicBezTo>
                  <a:cubicBezTo>
                    <a:pt x="3837" y="3579"/>
                    <a:pt x="3787" y="3566"/>
                    <a:pt x="3731" y="3566"/>
                  </a:cubicBezTo>
                  <a:cubicBezTo>
                    <a:pt x="3568" y="3566"/>
                    <a:pt x="3364" y="3678"/>
                    <a:pt x="3467" y="3795"/>
                  </a:cubicBezTo>
                  <a:cubicBezTo>
                    <a:pt x="3644" y="4001"/>
                    <a:pt x="3801" y="4227"/>
                    <a:pt x="3938" y="4463"/>
                  </a:cubicBezTo>
                  <a:cubicBezTo>
                    <a:pt x="4115" y="4757"/>
                    <a:pt x="4400" y="5278"/>
                    <a:pt x="4164" y="5611"/>
                  </a:cubicBezTo>
                  <a:cubicBezTo>
                    <a:pt x="4050" y="5770"/>
                    <a:pt x="3868" y="5841"/>
                    <a:pt x="3684" y="5841"/>
                  </a:cubicBezTo>
                  <a:cubicBezTo>
                    <a:pt x="3456" y="5841"/>
                    <a:pt x="3223" y="5732"/>
                    <a:pt x="3103" y="554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86" y="3844"/>
                    <a:pt x="3045" y="3579"/>
                  </a:cubicBezTo>
                  <a:cubicBezTo>
                    <a:pt x="3065" y="3494"/>
                    <a:pt x="3006" y="3462"/>
                    <a:pt x="2926" y="3462"/>
                  </a:cubicBezTo>
                  <a:cubicBezTo>
                    <a:pt x="2813" y="3462"/>
                    <a:pt x="2657" y="3525"/>
                    <a:pt x="2622" y="3589"/>
                  </a:cubicBezTo>
                  <a:cubicBezTo>
                    <a:pt x="2446" y="3913"/>
                    <a:pt x="2210" y="4227"/>
                    <a:pt x="1925" y="4472"/>
                  </a:cubicBezTo>
                  <a:cubicBezTo>
                    <a:pt x="1782" y="4599"/>
                    <a:pt x="1608" y="4733"/>
                    <a:pt x="1416" y="4733"/>
                  </a:cubicBezTo>
                  <a:cubicBezTo>
                    <a:pt x="1371" y="4733"/>
                    <a:pt x="1324" y="4725"/>
                    <a:pt x="1277" y="4708"/>
                  </a:cubicBezTo>
                  <a:cubicBezTo>
                    <a:pt x="1032" y="4620"/>
                    <a:pt x="776" y="4315"/>
                    <a:pt x="737" y="4060"/>
                  </a:cubicBezTo>
                  <a:cubicBezTo>
                    <a:pt x="649" y="3392"/>
                    <a:pt x="2043" y="3265"/>
                    <a:pt x="2485" y="3235"/>
                  </a:cubicBezTo>
                  <a:cubicBezTo>
                    <a:pt x="2700" y="3207"/>
                    <a:pt x="2817" y="2948"/>
                    <a:pt x="2574" y="2948"/>
                  </a:cubicBezTo>
                  <a:cubicBezTo>
                    <a:pt x="2562" y="2948"/>
                    <a:pt x="2548" y="2949"/>
                    <a:pt x="2534" y="2951"/>
                  </a:cubicBezTo>
                  <a:cubicBezTo>
                    <a:pt x="2436" y="2951"/>
                    <a:pt x="2318" y="2960"/>
                    <a:pt x="2210" y="2980"/>
                  </a:cubicBezTo>
                  <a:cubicBezTo>
                    <a:pt x="2103" y="2987"/>
                    <a:pt x="1986" y="2991"/>
                    <a:pt x="1865" y="2991"/>
                  </a:cubicBezTo>
                  <a:cubicBezTo>
                    <a:pt x="1275" y="2991"/>
                    <a:pt x="596" y="2880"/>
                    <a:pt x="580" y="2342"/>
                  </a:cubicBezTo>
                  <a:cubicBezTo>
                    <a:pt x="580" y="2145"/>
                    <a:pt x="659" y="1821"/>
                    <a:pt x="875" y="1782"/>
                  </a:cubicBezTo>
                  <a:cubicBezTo>
                    <a:pt x="895" y="1778"/>
                    <a:pt x="915" y="1777"/>
                    <a:pt x="936" y="1777"/>
                  </a:cubicBezTo>
                  <a:cubicBezTo>
                    <a:pt x="1142" y="1777"/>
                    <a:pt x="1392" y="1939"/>
                    <a:pt x="1552" y="2037"/>
                  </a:cubicBezTo>
                  <a:cubicBezTo>
                    <a:pt x="1856" y="2234"/>
                    <a:pt x="2151" y="2460"/>
                    <a:pt x="2406" y="2715"/>
                  </a:cubicBezTo>
                  <a:cubicBezTo>
                    <a:pt x="2438" y="2747"/>
                    <a:pt x="2487" y="2760"/>
                    <a:pt x="2540" y="2760"/>
                  </a:cubicBezTo>
                  <a:cubicBezTo>
                    <a:pt x="2650" y="2760"/>
                    <a:pt x="2779" y="2703"/>
                    <a:pt x="2819" y="2636"/>
                  </a:cubicBezTo>
                  <a:cubicBezTo>
                    <a:pt x="2838" y="2607"/>
                    <a:pt x="2838" y="2568"/>
                    <a:pt x="2809" y="2538"/>
                  </a:cubicBezTo>
                  <a:cubicBezTo>
                    <a:pt x="2603" y="234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8" y="751"/>
                    <a:pt x="2173" y="722"/>
                    <a:pt x="2309" y="722"/>
                  </a:cubicBezTo>
                  <a:cubicBezTo>
                    <a:pt x="2446" y="722"/>
                    <a:pt x="2583" y="751"/>
                    <a:pt x="2671" y="800"/>
                  </a:cubicBezTo>
                  <a:cubicBezTo>
                    <a:pt x="2848" y="889"/>
                    <a:pt x="2946" y="1075"/>
                    <a:pt x="2986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72"/>
                    <a:pt x="2986" y="1900"/>
                    <a:pt x="2986" y="2037"/>
                  </a:cubicBezTo>
                  <a:cubicBezTo>
                    <a:pt x="2982" y="2122"/>
                    <a:pt x="3049" y="2157"/>
                    <a:pt x="3132" y="2157"/>
                  </a:cubicBezTo>
                  <a:cubicBezTo>
                    <a:pt x="3251" y="2157"/>
                    <a:pt x="3400" y="2086"/>
                    <a:pt x="3418" y="1988"/>
                  </a:cubicBezTo>
                  <a:cubicBezTo>
                    <a:pt x="3447" y="1851"/>
                    <a:pt x="3467" y="1713"/>
                    <a:pt x="3467" y="1566"/>
                  </a:cubicBezTo>
                  <a:cubicBezTo>
                    <a:pt x="3547" y="1027"/>
                    <a:pt x="3746" y="290"/>
                    <a:pt x="4167" y="290"/>
                  </a:cubicBezTo>
                  <a:close/>
                  <a:moveTo>
                    <a:pt x="4242" y="0"/>
                  </a:moveTo>
                  <a:cubicBezTo>
                    <a:pt x="4168" y="0"/>
                    <a:pt x="4096" y="8"/>
                    <a:pt x="4026" y="25"/>
                  </a:cubicBezTo>
                  <a:cubicBezTo>
                    <a:pt x="3624" y="123"/>
                    <a:pt x="3388" y="437"/>
                    <a:pt x="3241" y="790"/>
                  </a:cubicBezTo>
                  <a:cubicBezTo>
                    <a:pt x="3123" y="633"/>
                    <a:pt x="2956" y="506"/>
                    <a:pt x="2711" y="466"/>
                  </a:cubicBezTo>
                  <a:cubicBezTo>
                    <a:pt x="2623" y="449"/>
                    <a:pt x="2523" y="439"/>
                    <a:pt x="2419" y="439"/>
                  </a:cubicBezTo>
                  <a:cubicBezTo>
                    <a:pt x="2058" y="439"/>
                    <a:pt x="1643" y="556"/>
                    <a:pt x="1483" y="869"/>
                  </a:cubicBezTo>
                  <a:cubicBezTo>
                    <a:pt x="1366" y="1105"/>
                    <a:pt x="1454" y="1380"/>
                    <a:pt x="1572" y="1615"/>
                  </a:cubicBezTo>
                  <a:cubicBezTo>
                    <a:pt x="1391" y="1539"/>
                    <a:pt x="1207" y="1491"/>
                    <a:pt x="1024" y="1491"/>
                  </a:cubicBezTo>
                  <a:cubicBezTo>
                    <a:pt x="898" y="1491"/>
                    <a:pt x="773" y="1514"/>
                    <a:pt x="649" y="1566"/>
                  </a:cubicBezTo>
                  <a:cubicBezTo>
                    <a:pt x="246" y="1743"/>
                    <a:pt x="1" y="2332"/>
                    <a:pt x="227" y="2725"/>
                  </a:cubicBezTo>
                  <a:cubicBezTo>
                    <a:pt x="413" y="3039"/>
                    <a:pt x="796" y="3157"/>
                    <a:pt x="1150" y="3216"/>
                  </a:cubicBezTo>
                  <a:cubicBezTo>
                    <a:pt x="865" y="3324"/>
                    <a:pt x="609" y="3471"/>
                    <a:pt x="443" y="3687"/>
                  </a:cubicBezTo>
                  <a:cubicBezTo>
                    <a:pt x="128" y="4090"/>
                    <a:pt x="423" y="4600"/>
                    <a:pt x="786" y="4855"/>
                  </a:cubicBezTo>
                  <a:cubicBezTo>
                    <a:pt x="950" y="4970"/>
                    <a:pt x="1126" y="5018"/>
                    <a:pt x="1302" y="5018"/>
                  </a:cubicBezTo>
                  <a:cubicBezTo>
                    <a:pt x="1625" y="5018"/>
                    <a:pt x="1950" y="4858"/>
                    <a:pt x="2210" y="4649"/>
                  </a:cubicBezTo>
                  <a:cubicBezTo>
                    <a:pt x="2308" y="4561"/>
                    <a:pt x="2397" y="4472"/>
                    <a:pt x="2485" y="4374"/>
                  </a:cubicBezTo>
                  <a:lnTo>
                    <a:pt x="2485" y="4374"/>
                  </a:lnTo>
                  <a:cubicBezTo>
                    <a:pt x="2436" y="4914"/>
                    <a:pt x="2475" y="5474"/>
                    <a:pt x="2789" y="5837"/>
                  </a:cubicBezTo>
                  <a:cubicBezTo>
                    <a:pt x="2975" y="6043"/>
                    <a:pt x="3243" y="6126"/>
                    <a:pt x="3517" y="6126"/>
                  </a:cubicBezTo>
                  <a:cubicBezTo>
                    <a:pt x="3779" y="6126"/>
                    <a:pt x="4046" y="6051"/>
                    <a:pt x="4252" y="5935"/>
                  </a:cubicBezTo>
                  <a:cubicBezTo>
                    <a:pt x="4733" y="5661"/>
                    <a:pt x="4743" y="5170"/>
                    <a:pt x="4557" y="4708"/>
                  </a:cubicBezTo>
                  <a:cubicBezTo>
                    <a:pt x="4557" y="4688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9" y="4889"/>
                    <a:pt x="5275" y="5088"/>
                    <a:pt x="5675" y="5088"/>
                  </a:cubicBezTo>
                  <a:cubicBezTo>
                    <a:pt x="5757" y="5088"/>
                    <a:pt x="5840" y="5080"/>
                    <a:pt x="5921" y="5062"/>
                  </a:cubicBezTo>
                  <a:cubicBezTo>
                    <a:pt x="6393" y="4944"/>
                    <a:pt x="6795" y="4394"/>
                    <a:pt x="6638" y="3893"/>
                  </a:cubicBezTo>
                  <a:cubicBezTo>
                    <a:pt x="6501" y="3461"/>
                    <a:pt x="5971" y="3314"/>
                    <a:pt x="5558" y="3235"/>
                  </a:cubicBezTo>
                  <a:cubicBezTo>
                    <a:pt x="5872" y="3157"/>
                    <a:pt x="6187" y="3039"/>
                    <a:pt x="6422" y="2833"/>
                  </a:cubicBezTo>
                  <a:cubicBezTo>
                    <a:pt x="6805" y="2489"/>
                    <a:pt x="6599" y="2008"/>
                    <a:pt x="6236" y="1723"/>
                  </a:cubicBezTo>
                  <a:cubicBezTo>
                    <a:pt x="6058" y="1579"/>
                    <a:pt x="5855" y="1521"/>
                    <a:pt x="5647" y="1521"/>
                  </a:cubicBezTo>
                  <a:cubicBezTo>
                    <a:pt x="5373" y="1521"/>
                    <a:pt x="5092" y="1623"/>
                    <a:pt x="4851" y="1762"/>
                  </a:cubicBezTo>
                  <a:cubicBezTo>
                    <a:pt x="5038" y="1409"/>
                    <a:pt x="5205" y="977"/>
                    <a:pt x="5107" y="584"/>
                  </a:cubicBezTo>
                  <a:cubicBezTo>
                    <a:pt x="5016" y="207"/>
                    <a:pt x="4617" y="0"/>
                    <a:pt x="4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0" name="Google Shape;4230;p21"/>
            <p:cNvSpPr/>
            <p:nvPr/>
          </p:nvSpPr>
          <p:spPr>
            <a:xfrm>
              <a:off x="5977856" y="1152199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3117" y="283"/>
                  </a:moveTo>
                  <a:cubicBezTo>
                    <a:pt x="3349" y="283"/>
                    <a:pt x="3587" y="395"/>
                    <a:pt x="3702" y="587"/>
                  </a:cubicBezTo>
                  <a:cubicBezTo>
                    <a:pt x="3899" y="911"/>
                    <a:pt x="3899" y="1363"/>
                    <a:pt x="3879" y="1736"/>
                  </a:cubicBezTo>
                  <a:cubicBezTo>
                    <a:pt x="3860" y="2001"/>
                    <a:pt x="3830" y="2276"/>
                    <a:pt x="3761" y="2541"/>
                  </a:cubicBezTo>
                  <a:cubicBezTo>
                    <a:pt x="3740" y="2629"/>
                    <a:pt x="3804" y="2662"/>
                    <a:pt x="3887" y="2662"/>
                  </a:cubicBezTo>
                  <a:cubicBezTo>
                    <a:pt x="4000" y="2662"/>
                    <a:pt x="4150" y="2603"/>
                    <a:pt x="4184" y="2541"/>
                  </a:cubicBezTo>
                  <a:cubicBezTo>
                    <a:pt x="4370" y="2217"/>
                    <a:pt x="4596" y="1903"/>
                    <a:pt x="4881" y="1657"/>
                  </a:cubicBezTo>
                  <a:cubicBezTo>
                    <a:pt x="5022" y="1524"/>
                    <a:pt x="5195" y="1396"/>
                    <a:pt x="5390" y="1396"/>
                  </a:cubicBezTo>
                  <a:cubicBezTo>
                    <a:pt x="5438" y="1396"/>
                    <a:pt x="5488" y="1404"/>
                    <a:pt x="5539" y="1422"/>
                  </a:cubicBezTo>
                  <a:cubicBezTo>
                    <a:pt x="5774" y="1500"/>
                    <a:pt x="6039" y="1814"/>
                    <a:pt x="6069" y="2070"/>
                  </a:cubicBezTo>
                  <a:cubicBezTo>
                    <a:pt x="6157" y="2737"/>
                    <a:pt x="4773" y="2865"/>
                    <a:pt x="4321" y="2895"/>
                  </a:cubicBezTo>
                  <a:cubicBezTo>
                    <a:pt x="4103" y="2923"/>
                    <a:pt x="3986" y="3180"/>
                    <a:pt x="4243" y="3180"/>
                  </a:cubicBezTo>
                  <a:cubicBezTo>
                    <a:pt x="4252" y="3180"/>
                    <a:pt x="4262" y="3180"/>
                    <a:pt x="4272" y="3179"/>
                  </a:cubicBezTo>
                  <a:cubicBezTo>
                    <a:pt x="4380" y="3169"/>
                    <a:pt x="4488" y="3160"/>
                    <a:pt x="4606" y="3150"/>
                  </a:cubicBezTo>
                  <a:cubicBezTo>
                    <a:pt x="4718" y="3141"/>
                    <a:pt x="4842" y="3135"/>
                    <a:pt x="4970" y="3135"/>
                  </a:cubicBezTo>
                  <a:cubicBezTo>
                    <a:pt x="5549" y="3135"/>
                    <a:pt x="6210" y="3257"/>
                    <a:pt x="6226" y="3788"/>
                  </a:cubicBezTo>
                  <a:cubicBezTo>
                    <a:pt x="6236" y="3975"/>
                    <a:pt x="6147" y="4299"/>
                    <a:pt x="5931" y="4338"/>
                  </a:cubicBezTo>
                  <a:cubicBezTo>
                    <a:pt x="5911" y="4342"/>
                    <a:pt x="5891" y="4343"/>
                    <a:pt x="5870" y="4343"/>
                  </a:cubicBezTo>
                  <a:cubicBezTo>
                    <a:pt x="5663" y="4343"/>
                    <a:pt x="5414" y="4181"/>
                    <a:pt x="5254" y="4083"/>
                  </a:cubicBezTo>
                  <a:cubicBezTo>
                    <a:pt x="4949" y="3896"/>
                    <a:pt x="4655" y="3660"/>
                    <a:pt x="4400" y="3405"/>
                  </a:cubicBezTo>
                  <a:cubicBezTo>
                    <a:pt x="4368" y="3376"/>
                    <a:pt x="4321" y="3364"/>
                    <a:pt x="4269" y="3364"/>
                  </a:cubicBezTo>
                  <a:cubicBezTo>
                    <a:pt x="4161" y="3364"/>
                    <a:pt x="4034" y="3417"/>
                    <a:pt x="3987" y="3484"/>
                  </a:cubicBezTo>
                  <a:cubicBezTo>
                    <a:pt x="3968" y="3523"/>
                    <a:pt x="3968" y="3552"/>
                    <a:pt x="3997" y="3592"/>
                  </a:cubicBezTo>
                  <a:cubicBezTo>
                    <a:pt x="4203" y="3788"/>
                    <a:pt x="4390" y="4004"/>
                    <a:pt x="4557" y="4240"/>
                  </a:cubicBezTo>
                  <a:cubicBezTo>
                    <a:pt x="4714" y="4456"/>
                    <a:pt x="5146" y="5045"/>
                    <a:pt x="4851" y="5300"/>
                  </a:cubicBezTo>
                  <a:cubicBezTo>
                    <a:pt x="4766" y="5375"/>
                    <a:pt x="4627" y="5407"/>
                    <a:pt x="4488" y="5407"/>
                  </a:cubicBezTo>
                  <a:cubicBezTo>
                    <a:pt x="4355" y="5407"/>
                    <a:pt x="4221" y="5378"/>
                    <a:pt x="4134" y="5330"/>
                  </a:cubicBezTo>
                  <a:cubicBezTo>
                    <a:pt x="3958" y="5231"/>
                    <a:pt x="3869" y="5055"/>
                    <a:pt x="3820" y="4868"/>
                  </a:cubicBezTo>
                  <a:cubicBezTo>
                    <a:pt x="3791" y="4740"/>
                    <a:pt x="3781" y="4613"/>
                    <a:pt x="3781" y="4485"/>
                  </a:cubicBezTo>
                  <a:cubicBezTo>
                    <a:pt x="3801" y="4358"/>
                    <a:pt x="3820" y="4220"/>
                    <a:pt x="3830" y="4092"/>
                  </a:cubicBezTo>
                  <a:cubicBezTo>
                    <a:pt x="3830" y="4003"/>
                    <a:pt x="3761" y="3968"/>
                    <a:pt x="3678" y="3968"/>
                  </a:cubicBezTo>
                  <a:cubicBezTo>
                    <a:pt x="3559" y="3968"/>
                    <a:pt x="3411" y="4039"/>
                    <a:pt x="3388" y="4132"/>
                  </a:cubicBezTo>
                  <a:cubicBezTo>
                    <a:pt x="3359" y="4269"/>
                    <a:pt x="3349" y="4416"/>
                    <a:pt x="3349" y="4564"/>
                  </a:cubicBezTo>
                  <a:cubicBezTo>
                    <a:pt x="3268" y="5103"/>
                    <a:pt x="3063" y="5840"/>
                    <a:pt x="2645" y="5840"/>
                  </a:cubicBezTo>
                  <a:cubicBezTo>
                    <a:pt x="2553" y="5840"/>
                    <a:pt x="2451" y="5804"/>
                    <a:pt x="2338" y="5722"/>
                  </a:cubicBezTo>
                  <a:cubicBezTo>
                    <a:pt x="1650" y="5241"/>
                    <a:pt x="2593" y="3926"/>
                    <a:pt x="2937" y="3484"/>
                  </a:cubicBezTo>
                  <a:cubicBezTo>
                    <a:pt x="3036" y="3361"/>
                    <a:pt x="2929" y="3297"/>
                    <a:pt x="2804" y="3297"/>
                  </a:cubicBezTo>
                  <a:cubicBezTo>
                    <a:pt x="2720" y="3297"/>
                    <a:pt x="2627" y="3326"/>
                    <a:pt x="2583" y="3385"/>
                  </a:cubicBezTo>
                  <a:cubicBezTo>
                    <a:pt x="2357" y="3660"/>
                    <a:pt x="2092" y="3935"/>
                    <a:pt x="1788" y="4122"/>
                  </a:cubicBezTo>
                  <a:cubicBezTo>
                    <a:pt x="1631" y="4226"/>
                    <a:pt x="1452" y="4319"/>
                    <a:pt x="1267" y="4319"/>
                  </a:cubicBezTo>
                  <a:cubicBezTo>
                    <a:pt x="1209" y="4319"/>
                    <a:pt x="1150" y="4310"/>
                    <a:pt x="1091" y="4289"/>
                  </a:cubicBezTo>
                  <a:cubicBezTo>
                    <a:pt x="875" y="4210"/>
                    <a:pt x="590" y="3886"/>
                    <a:pt x="600" y="3641"/>
                  </a:cubicBezTo>
                  <a:cubicBezTo>
                    <a:pt x="619" y="3238"/>
                    <a:pt x="1375" y="3130"/>
                    <a:pt x="1660" y="3071"/>
                  </a:cubicBezTo>
                  <a:cubicBezTo>
                    <a:pt x="1974" y="3012"/>
                    <a:pt x="2288" y="2963"/>
                    <a:pt x="2613" y="2953"/>
                  </a:cubicBezTo>
                  <a:cubicBezTo>
                    <a:pt x="2831" y="2934"/>
                    <a:pt x="2948" y="2668"/>
                    <a:pt x="2690" y="2668"/>
                  </a:cubicBezTo>
                  <a:cubicBezTo>
                    <a:pt x="2681" y="2668"/>
                    <a:pt x="2671" y="2668"/>
                    <a:pt x="2662" y="2669"/>
                  </a:cubicBezTo>
                  <a:cubicBezTo>
                    <a:pt x="2500" y="2680"/>
                    <a:pt x="2314" y="2690"/>
                    <a:pt x="2120" y="2690"/>
                  </a:cubicBezTo>
                  <a:cubicBezTo>
                    <a:pt x="1622" y="2690"/>
                    <a:pt x="1072" y="2622"/>
                    <a:pt x="747" y="2325"/>
                  </a:cubicBezTo>
                  <a:cubicBezTo>
                    <a:pt x="472" y="2080"/>
                    <a:pt x="541" y="1461"/>
                    <a:pt x="914" y="1343"/>
                  </a:cubicBezTo>
                  <a:cubicBezTo>
                    <a:pt x="965" y="1327"/>
                    <a:pt x="1018" y="1319"/>
                    <a:pt x="1073" y="1319"/>
                  </a:cubicBezTo>
                  <a:cubicBezTo>
                    <a:pt x="1443" y="1319"/>
                    <a:pt x="1884" y="1655"/>
                    <a:pt x="2131" y="1834"/>
                  </a:cubicBezTo>
                  <a:cubicBezTo>
                    <a:pt x="2426" y="2030"/>
                    <a:pt x="2691" y="2266"/>
                    <a:pt x="2946" y="2512"/>
                  </a:cubicBezTo>
                  <a:cubicBezTo>
                    <a:pt x="2976" y="2542"/>
                    <a:pt x="3025" y="2554"/>
                    <a:pt x="3080" y="2554"/>
                  </a:cubicBezTo>
                  <a:cubicBezTo>
                    <a:pt x="3239" y="2554"/>
                    <a:pt x="3442" y="2445"/>
                    <a:pt x="3339" y="2335"/>
                  </a:cubicBezTo>
                  <a:cubicBezTo>
                    <a:pt x="3162" y="2129"/>
                    <a:pt x="3005" y="1903"/>
                    <a:pt x="2868" y="1667"/>
                  </a:cubicBezTo>
                  <a:cubicBezTo>
                    <a:pt x="2691" y="1373"/>
                    <a:pt x="2416" y="842"/>
                    <a:pt x="2642" y="509"/>
                  </a:cubicBezTo>
                  <a:cubicBezTo>
                    <a:pt x="2755" y="353"/>
                    <a:pt x="2934" y="283"/>
                    <a:pt x="3117" y="283"/>
                  </a:cubicBezTo>
                  <a:close/>
                  <a:moveTo>
                    <a:pt x="3286" y="0"/>
                  </a:moveTo>
                  <a:cubicBezTo>
                    <a:pt x="3028" y="0"/>
                    <a:pt x="2763" y="75"/>
                    <a:pt x="2554" y="194"/>
                  </a:cubicBezTo>
                  <a:cubicBezTo>
                    <a:pt x="2072" y="459"/>
                    <a:pt x="2063" y="960"/>
                    <a:pt x="2249" y="1422"/>
                  </a:cubicBezTo>
                  <a:cubicBezTo>
                    <a:pt x="2259" y="1432"/>
                    <a:pt x="2259" y="1441"/>
                    <a:pt x="2269" y="1461"/>
                  </a:cubicBezTo>
                  <a:cubicBezTo>
                    <a:pt x="1938" y="1243"/>
                    <a:pt x="1540" y="1038"/>
                    <a:pt x="1141" y="1038"/>
                  </a:cubicBezTo>
                  <a:cubicBezTo>
                    <a:pt x="1055" y="1038"/>
                    <a:pt x="970" y="1047"/>
                    <a:pt x="884" y="1068"/>
                  </a:cubicBezTo>
                  <a:cubicBezTo>
                    <a:pt x="413" y="1176"/>
                    <a:pt x="11" y="1736"/>
                    <a:pt x="168" y="2227"/>
                  </a:cubicBezTo>
                  <a:cubicBezTo>
                    <a:pt x="305" y="2659"/>
                    <a:pt x="835" y="2816"/>
                    <a:pt x="1248" y="2885"/>
                  </a:cubicBezTo>
                  <a:cubicBezTo>
                    <a:pt x="933" y="2963"/>
                    <a:pt x="619" y="3081"/>
                    <a:pt x="384" y="3297"/>
                  </a:cubicBezTo>
                  <a:cubicBezTo>
                    <a:pt x="1" y="3641"/>
                    <a:pt x="207" y="4112"/>
                    <a:pt x="570" y="4407"/>
                  </a:cubicBezTo>
                  <a:cubicBezTo>
                    <a:pt x="745" y="4548"/>
                    <a:pt x="944" y="4605"/>
                    <a:pt x="1148" y="4605"/>
                  </a:cubicBezTo>
                  <a:cubicBezTo>
                    <a:pt x="1425" y="4605"/>
                    <a:pt x="1711" y="4499"/>
                    <a:pt x="1955" y="4358"/>
                  </a:cubicBezTo>
                  <a:lnTo>
                    <a:pt x="1955" y="4358"/>
                  </a:lnTo>
                  <a:cubicBezTo>
                    <a:pt x="1778" y="4721"/>
                    <a:pt x="1601" y="5153"/>
                    <a:pt x="1699" y="5536"/>
                  </a:cubicBezTo>
                  <a:cubicBezTo>
                    <a:pt x="1797" y="5920"/>
                    <a:pt x="2188" y="6120"/>
                    <a:pt x="2565" y="6120"/>
                  </a:cubicBezTo>
                  <a:cubicBezTo>
                    <a:pt x="2641" y="6120"/>
                    <a:pt x="2717" y="6112"/>
                    <a:pt x="2789" y="6095"/>
                  </a:cubicBezTo>
                  <a:cubicBezTo>
                    <a:pt x="3182" y="6007"/>
                    <a:pt x="3418" y="5683"/>
                    <a:pt x="3565" y="5330"/>
                  </a:cubicBezTo>
                  <a:cubicBezTo>
                    <a:pt x="3683" y="5497"/>
                    <a:pt x="3860" y="5624"/>
                    <a:pt x="4095" y="5663"/>
                  </a:cubicBezTo>
                  <a:cubicBezTo>
                    <a:pt x="4177" y="5678"/>
                    <a:pt x="4268" y="5686"/>
                    <a:pt x="4364" y="5686"/>
                  </a:cubicBezTo>
                  <a:cubicBezTo>
                    <a:pt x="4731" y="5686"/>
                    <a:pt x="5159" y="5570"/>
                    <a:pt x="5323" y="5251"/>
                  </a:cubicBezTo>
                  <a:cubicBezTo>
                    <a:pt x="5440" y="5015"/>
                    <a:pt x="5362" y="4750"/>
                    <a:pt x="5234" y="4505"/>
                  </a:cubicBezTo>
                  <a:lnTo>
                    <a:pt x="5234" y="4505"/>
                  </a:lnTo>
                  <a:cubicBezTo>
                    <a:pt x="5419" y="4582"/>
                    <a:pt x="5610" y="4631"/>
                    <a:pt x="5798" y="4631"/>
                  </a:cubicBezTo>
                  <a:cubicBezTo>
                    <a:pt x="5920" y="4631"/>
                    <a:pt x="6041" y="4610"/>
                    <a:pt x="6157" y="4564"/>
                  </a:cubicBezTo>
                  <a:cubicBezTo>
                    <a:pt x="6570" y="4387"/>
                    <a:pt x="6805" y="3798"/>
                    <a:pt x="6579" y="3395"/>
                  </a:cubicBezTo>
                  <a:cubicBezTo>
                    <a:pt x="6403" y="3091"/>
                    <a:pt x="6020" y="2973"/>
                    <a:pt x="5666" y="2914"/>
                  </a:cubicBezTo>
                  <a:cubicBezTo>
                    <a:pt x="5951" y="2806"/>
                    <a:pt x="6196" y="2649"/>
                    <a:pt x="6373" y="2433"/>
                  </a:cubicBezTo>
                  <a:cubicBezTo>
                    <a:pt x="6687" y="2030"/>
                    <a:pt x="6393" y="1530"/>
                    <a:pt x="6029" y="1274"/>
                  </a:cubicBezTo>
                  <a:cubicBezTo>
                    <a:pt x="5860" y="1158"/>
                    <a:pt x="5680" y="1109"/>
                    <a:pt x="5500" y="1109"/>
                  </a:cubicBezTo>
                  <a:cubicBezTo>
                    <a:pt x="5178" y="1109"/>
                    <a:pt x="4858" y="1266"/>
                    <a:pt x="4606" y="1481"/>
                  </a:cubicBezTo>
                  <a:cubicBezTo>
                    <a:pt x="4508" y="1559"/>
                    <a:pt x="4409" y="1657"/>
                    <a:pt x="4321" y="1746"/>
                  </a:cubicBezTo>
                  <a:cubicBezTo>
                    <a:pt x="4380" y="1215"/>
                    <a:pt x="4331" y="646"/>
                    <a:pt x="4017" y="293"/>
                  </a:cubicBezTo>
                  <a:cubicBezTo>
                    <a:pt x="3829" y="85"/>
                    <a:pt x="3561" y="0"/>
                    <a:pt x="3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1" name="Google Shape;4231;p21"/>
            <p:cNvSpPr/>
            <p:nvPr/>
          </p:nvSpPr>
          <p:spPr>
            <a:xfrm>
              <a:off x="3106984" y="1411679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57" y="290"/>
                  </a:moveTo>
                  <a:cubicBezTo>
                    <a:pt x="4249" y="290"/>
                    <a:pt x="4353" y="325"/>
                    <a:pt x="4468" y="407"/>
                  </a:cubicBezTo>
                  <a:cubicBezTo>
                    <a:pt x="5145" y="888"/>
                    <a:pt x="4213" y="2194"/>
                    <a:pt x="3869" y="2636"/>
                  </a:cubicBezTo>
                  <a:cubicBezTo>
                    <a:pt x="3769" y="2765"/>
                    <a:pt x="3876" y="2827"/>
                    <a:pt x="4002" y="2827"/>
                  </a:cubicBezTo>
                  <a:cubicBezTo>
                    <a:pt x="4086" y="2827"/>
                    <a:pt x="4179" y="2799"/>
                    <a:pt x="4223" y="2744"/>
                  </a:cubicBezTo>
                  <a:cubicBezTo>
                    <a:pt x="4439" y="2459"/>
                    <a:pt x="4713" y="2194"/>
                    <a:pt x="5018" y="1998"/>
                  </a:cubicBezTo>
                  <a:cubicBezTo>
                    <a:pt x="5173" y="1902"/>
                    <a:pt x="5350" y="1806"/>
                    <a:pt x="5529" y="1806"/>
                  </a:cubicBezTo>
                  <a:cubicBezTo>
                    <a:pt x="5588" y="1806"/>
                    <a:pt x="5647" y="1816"/>
                    <a:pt x="5705" y="1841"/>
                  </a:cubicBezTo>
                  <a:cubicBezTo>
                    <a:pt x="5921" y="1919"/>
                    <a:pt x="6216" y="2233"/>
                    <a:pt x="6206" y="2479"/>
                  </a:cubicBezTo>
                  <a:cubicBezTo>
                    <a:pt x="6186" y="2881"/>
                    <a:pt x="5430" y="2999"/>
                    <a:pt x="5145" y="3058"/>
                  </a:cubicBezTo>
                  <a:cubicBezTo>
                    <a:pt x="4831" y="3117"/>
                    <a:pt x="4507" y="3156"/>
                    <a:pt x="4193" y="3176"/>
                  </a:cubicBezTo>
                  <a:cubicBezTo>
                    <a:pt x="3965" y="3195"/>
                    <a:pt x="3857" y="3462"/>
                    <a:pt x="4116" y="3462"/>
                  </a:cubicBezTo>
                  <a:cubicBezTo>
                    <a:pt x="4125" y="3462"/>
                    <a:pt x="4134" y="3461"/>
                    <a:pt x="4144" y="3461"/>
                  </a:cubicBezTo>
                  <a:cubicBezTo>
                    <a:pt x="4308" y="3450"/>
                    <a:pt x="4495" y="3439"/>
                    <a:pt x="4690" y="3439"/>
                  </a:cubicBezTo>
                  <a:cubicBezTo>
                    <a:pt x="5184" y="3439"/>
                    <a:pt x="5728" y="3506"/>
                    <a:pt x="6059" y="3794"/>
                  </a:cubicBezTo>
                  <a:cubicBezTo>
                    <a:pt x="6324" y="4040"/>
                    <a:pt x="6265" y="4668"/>
                    <a:pt x="5882" y="4786"/>
                  </a:cubicBezTo>
                  <a:cubicBezTo>
                    <a:pt x="5835" y="4801"/>
                    <a:pt x="5785" y="4807"/>
                    <a:pt x="5733" y="4807"/>
                  </a:cubicBezTo>
                  <a:cubicBezTo>
                    <a:pt x="5369" y="4807"/>
                    <a:pt x="4922" y="4476"/>
                    <a:pt x="4664" y="4295"/>
                  </a:cubicBezTo>
                  <a:cubicBezTo>
                    <a:pt x="4380" y="4089"/>
                    <a:pt x="4105" y="3863"/>
                    <a:pt x="3859" y="3608"/>
                  </a:cubicBezTo>
                  <a:cubicBezTo>
                    <a:pt x="3829" y="3578"/>
                    <a:pt x="3781" y="3565"/>
                    <a:pt x="3727" y="3565"/>
                  </a:cubicBezTo>
                  <a:cubicBezTo>
                    <a:pt x="3567" y="3565"/>
                    <a:pt x="3361" y="3677"/>
                    <a:pt x="3457" y="3794"/>
                  </a:cubicBezTo>
                  <a:cubicBezTo>
                    <a:pt x="3643" y="4001"/>
                    <a:pt x="3800" y="4227"/>
                    <a:pt x="3938" y="4462"/>
                  </a:cubicBezTo>
                  <a:cubicBezTo>
                    <a:pt x="4114" y="4757"/>
                    <a:pt x="4389" y="5277"/>
                    <a:pt x="4154" y="5611"/>
                  </a:cubicBezTo>
                  <a:cubicBezTo>
                    <a:pt x="4044" y="5769"/>
                    <a:pt x="3863" y="5841"/>
                    <a:pt x="3678" y="5841"/>
                  </a:cubicBezTo>
                  <a:cubicBezTo>
                    <a:pt x="3451" y="5841"/>
                    <a:pt x="3217" y="5732"/>
                    <a:pt x="3103" y="5542"/>
                  </a:cubicBezTo>
                  <a:cubicBezTo>
                    <a:pt x="2907" y="5208"/>
                    <a:pt x="2907" y="4767"/>
                    <a:pt x="2926" y="4393"/>
                  </a:cubicBezTo>
                  <a:cubicBezTo>
                    <a:pt x="2946" y="4119"/>
                    <a:pt x="2976" y="3844"/>
                    <a:pt x="3044" y="3578"/>
                  </a:cubicBezTo>
                  <a:cubicBezTo>
                    <a:pt x="3061" y="3490"/>
                    <a:pt x="2997" y="3458"/>
                    <a:pt x="2914" y="3458"/>
                  </a:cubicBezTo>
                  <a:cubicBezTo>
                    <a:pt x="2802" y="3458"/>
                    <a:pt x="2656" y="3517"/>
                    <a:pt x="2622" y="3578"/>
                  </a:cubicBezTo>
                  <a:cubicBezTo>
                    <a:pt x="2435" y="3912"/>
                    <a:pt x="2200" y="4227"/>
                    <a:pt x="1925" y="4472"/>
                  </a:cubicBezTo>
                  <a:cubicBezTo>
                    <a:pt x="1782" y="4599"/>
                    <a:pt x="1601" y="4732"/>
                    <a:pt x="1407" y="4732"/>
                  </a:cubicBezTo>
                  <a:cubicBezTo>
                    <a:pt x="1361" y="4732"/>
                    <a:pt x="1314" y="4725"/>
                    <a:pt x="1267" y="4708"/>
                  </a:cubicBezTo>
                  <a:cubicBezTo>
                    <a:pt x="1031" y="4619"/>
                    <a:pt x="766" y="4315"/>
                    <a:pt x="737" y="4060"/>
                  </a:cubicBezTo>
                  <a:cubicBezTo>
                    <a:pt x="648" y="3392"/>
                    <a:pt x="2033" y="3264"/>
                    <a:pt x="2475" y="3225"/>
                  </a:cubicBezTo>
                  <a:cubicBezTo>
                    <a:pt x="2689" y="3206"/>
                    <a:pt x="2815" y="2948"/>
                    <a:pt x="2566" y="2948"/>
                  </a:cubicBezTo>
                  <a:cubicBezTo>
                    <a:pt x="2553" y="2948"/>
                    <a:pt x="2539" y="2949"/>
                    <a:pt x="2524" y="2950"/>
                  </a:cubicBezTo>
                  <a:cubicBezTo>
                    <a:pt x="2426" y="2950"/>
                    <a:pt x="2318" y="2960"/>
                    <a:pt x="2200" y="2980"/>
                  </a:cubicBezTo>
                  <a:cubicBezTo>
                    <a:pt x="2093" y="2986"/>
                    <a:pt x="1977" y="2991"/>
                    <a:pt x="1858" y="2991"/>
                  </a:cubicBezTo>
                  <a:cubicBezTo>
                    <a:pt x="1270" y="2991"/>
                    <a:pt x="596" y="2878"/>
                    <a:pt x="580" y="2331"/>
                  </a:cubicBezTo>
                  <a:cubicBezTo>
                    <a:pt x="570" y="2145"/>
                    <a:pt x="658" y="1821"/>
                    <a:pt x="874" y="1782"/>
                  </a:cubicBezTo>
                  <a:cubicBezTo>
                    <a:pt x="894" y="1778"/>
                    <a:pt x="915" y="1776"/>
                    <a:pt x="936" y="1776"/>
                  </a:cubicBezTo>
                  <a:cubicBezTo>
                    <a:pt x="1142" y="1776"/>
                    <a:pt x="1391" y="1939"/>
                    <a:pt x="1542" y="2037"/>
                  </a:cubicBezTo>
                  <a:cubicBezTo>
                    <a:pt x="1856" y="2233"/>
                    <a:pt x="2151" y="2459"/>
                    <a:pt x="2406" y="2714"/>
                  </a:cubicBezTo>
                  <a:cubicBezTo>
                    <a:pt x="2435" y="2746"/>
                    <a:pt x="2481" y="2760"/>
                    <a:pt x="2533" y="2760"/>
                  </a:cubicBezTo>
                  <a:cubicBezTo>
                    <a:pt x="2640" y="2760"/>
                    <a:pt x="2772" y="2702"/>
                    <a:pt x="2818" y="2636"/>
                  </a:cubicBezTo>
                  <a:cubicBezTo>
                    <a:pt x="2838" y="2606"/>
                    <a:pt x="2838" y="2567"/>
                    <a:pt x="2799" y="2538"/>
                  </a:cubicBezTo>
                  <a:cubicBezTo>
                    <a:pt x="2602" y="2341"/>
                    <a:pt x="2416" y="2115"/>
                    <a:pt x="2249" y="1890"/>
                  </a:cubicBezTo>
                  <a:cubicBezTo>
                    <a:pt x="2092" y="1674"/>
                    <a:pt x="1660" y="1084"/>
                    <a:pt x="1954" y="819"/>
                  </a:cubicBezTo>
                  <a:cubicBezTo>
                    <a:pt x="2036" y="747"/>
                    <a:pt x="2165" y="717"/>
                    <a:pt x="2297" y="717"/>
                  </a:cubicBezTo>
                  <a:cubicBezTo>
                    <a:pt x="2435" y="717"/>
                    <a:pt x="2576" y="750"/>
                    <a:pt x="2671" y="800"/>
                  </a:cubicBezTo>
                  <a:cubicBezTo>
                    <a:pt x="2848" y="888"/>
                    <a:pt x="2936" y="1075"/>
                    <a:pt x="2985" y="1261"/>
                  </a:cubicBezTo>
                  <a:cubicBezTo>
                    <a:pt x="3015" y="1379"/>
                    <a:pt x="3025" y="1507"/>
                    <a:pt x="3025" y="1634"/>
                  </a:cubicBezTo>
                  <a:cubicBezTo>
                    <a:pt x="3005" y="1772"/>
                    <a:pt x="2985" y="1899"/>
                    <a:pt x="2976" y="2027"/>
                  </a:cubicBezTo>
                  <a:cubicBezTo>
                    <a:pt x="2971" y="2118"/>
                    <a:pt x="3042" y="2155"/>
                    <a:pt x="3128" y="2155"/>
                  </a:cubicBezTo>
                  <a:cubicBezTo>
                    <a:pt x="3246" y="2155"/>
                    <a:pt x="3395" y="2085"/>
                    <a:pt x="3417" y="1988"/>
                  </a:cubicBezTo>
                  <a:cubicBezTo>
                    <a:pt x="3447" y="1850"/>
                    <a:pt x="3457" y="1713"/>
                    <a:pt x="3457" y="1566"/>
                  </a:cubicBezTo>
                  <a:cubicBezTo>
                    <a:pt x="3537" y="1027"/>
                    <a:pt x="3736" y="290"/>
                    <a:pt x="4157" y="290"/>
                  </a:cubicBezTo>
                  <a:close/>
                  <a:moveTo>
                    <a:pt x="4232" y="0"/>
                  </a:moveTo>
                  <a:cubicBezTo>
                    <a:pt x="4158" y="0"/>
                    <a:pt x="4086" y="8"/>
                    <a:pt x="4016" y="24"/>
                  </a:cubicBezTo>
                  <a:cubicBezTo>
                    <a:pt x="3624" y="112"/>
                    <a:pt x="3388" y="436"/>
                    <a:pt x="3241" y="790"/>
                  </a:cubicBezTo>
                  <a:cubicBezTo>
                    <a:pt x="3123" y="633"/>
                    <a:pt x="2946" y="505"/>
                    <a:pt x="2701" y="466"/>
                  </a:cubicBezTo>
                  <a:cubicBezTo>
                    <a:pt x="2613" y="448"/>
                    <a:pt x="2513" y="439"/>
                    <a:pt x="2409" y="439"/>
                  </a:cubicBezTo>
                  <a:cubicBezTo>
                    <a:pt x="2049" y="439"/>
                    <a:pt x="1636" y="556"/>
                    <a:pt x="1483" y="868"/>
                  </a:cubicBezTo>
                  <a:cubicBezTo>
                    <a:pt x="1365" y="1104"/>
                    <a:pt x="1444" y="1379"/>
                    <a:pt x="1571" y="1615"/>
                  </a:cubicBezTo>
                  <a:cubicBezTo>
                    <a:pt x="1385" y="1539"/>
                    <a:pt x="1199" y="1491"/>
                    <a:pt x="1017" y="1491"/>
                  </a:cubicBezTo>
                  <a:cubicBezTo>
                    <a:pt x="892" y="1491"/>
                    <a:pt x="768" y="1514"/>
                    <a:pt x="648" y="1566"/>
                  </a:cubicBezTo>
                  <a:cubicBezTo>
                    <a:pt x="236" y="1742"/>
                    <a:pt x="0" y="2331"/>
                    <a:pt x="226" y="2724"/>
                  </a:cubicBezTo>
                  <a:cubicBezTo>
                    <a:pt x="403" y="3038"/>
                    <a:pt x="786" y="3156"/>
                    <a:pt x="1139" y="3215"/>
                  </a:cubicBezTo>
                  <a:cubicBezTo>
                    <a:pt x="855" y="3323"/>
                    <a:pt x="599" y="3470"/>
                    <a:pt x="432" y="3686"/>
                  </a:cubicBezTo>
                  <a:cubicBezTo>
                    <a:pt x="118" y="4089"/>
                    <a:pt x="413" y="4600"/>
                    <a:pt x="776" y="4855"/>
                  </a:cubicBezTo>
                  <a:cubicBezTo>
                    <a:pt x="940" y="4970"/>
                    <a:pt x="1117" y="5018"/>
                    <a:pt x="1295" y="5018"/>
                  </a:cubicBezTo>
                  <a:cubicBezTo>
                    <a:pt x="1619" y="5018"/>
                    <a:pt x="1946" y="4858"/>
                    <a:pt x="2200" y="4649"/>
                  </a:cubicBezTo>
                  <a:cubicBezTo>
                    <a:pt x="2298" y="4560"/>
                    <a:pt x="2386" y="4472"/>
                    <a:pt x="2475" y="4374"/>
                  </a:cubicBezTo>
                  <a:lnTo>
                    <a:pt x="2475" y="4374"/>
                  </a:lnTo>
                  <a:cubicBezTo>
                    <a:pt x="2426" y="4904"/>
                    <a:pt x="2465" y="5474"/>
                    <a:pt x="2789" y="5837"/>
                  </a:cubicBezTo>
                  <a:cubicBezTo>
                    <a:pt x="2970" y="6043"/>
                    <a:pt x="3235" y="6125"/>
                    <a:pt x="3510" y="6125"/>
                  </a:cubicBezTo>
                  <a:cubicBezTo>
                    <a:pt x="3771" y="6125"/>
                    <a:pt x="4041" y="6050"/>
                    <a:pt x="4252" y="5935"/>
                  </a:cubicBezTo>
                  <a:cubicBezTo>
                    <a:pt x="4723" y="5660"/>
                    <a:pt x="4743" y="5169"/>
                    <a:pt x="4556" y="4708"/>
                  </a:cubicBezTo>
                  <a:cubicBezTo>
                    <a:pt x="4547" y="4688"/>
                    <a:pt x="4537" y="4678"/>
                    <a:pt x="4537" y="4668"/>
                  </a:cubicBezTo>
                  <a:lnTo>
                    <a:pt x="4537" y="4668"/>
                  </a:lnTo>
                  <a:cubicBezTo>
                    <a:pt x="4871" y="4888"/>
                    <a:pt x="5265" y="5088"/>
                    <a:pt x="5665" y="5088"/>
                  </a:cubicBezTo>
                  <a:cubicBezTo>
                    <a:pt x="5747" y="5088"/>
                    <a:pt x="5829" y="5080"/>
                    <a:pt x="5911" y="5061"/>
                  </a:cubicBezTo>
                  <a:cubicBezTo>
                    <a:pt x="6392" y="4943"/>
                    <a:pt x="6795" y="4393"/>
                    <a:pt x="6638" y="3893"/>
                  </a:cubicBezTo>
                  <a:cubicBezTo>
                    <a:pt x="6500" y="3461"/>
                    <a:pt x="5960" y="3313"/>
                    <a:pt x="5558" y="3235"/>
                  </a:cubicBezTo>
                  <a:cubicBezTo>
                    <a:pt x="5872" y="3156"/>
                    <a:pt x="6186" y="3038"/>
                    <a:pt x="6422" y="2832"/>
                  </a:cubicBezTo>
                  <a:cubicBezTo>
                    <a:pt x="6805" y="2489"/>
                    <a:pt x="6599" y="2007"/>
                    <a:pt x="6235" y="1723"/>
                  </a:cubicBezTo>
                  <a:cubicBezTo>
                    <a:pt x="6053" y="1579"/>
                    <a:pt x="5850" y="1521"/>
                    <a:pt x="5642" y="1521"/>
                  </a:cubicBezTo>
                  <a:cubicBezTo>
                    <a:pt x="5368" y="1521"/>
                    <a:pt x="5087" y="1622"/>
                    <a:pt x="4841" y="1762"/>
                  </a:cubicBezTo>
                  <a:cubicBezTo>
                    <a:pt x="5028" y="1408"/>
                    <a:pt x="5204" y="976"/>
                    <a:pt x="5106" y="584"/>
                  </a:cubicBezTo>
                  <a:cubicBezTo>
                    <a:pt x="5008" y="206"/>
                    <a:pt x="4607" y="0"/>
                    <a:pt x="4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2" name="Google Shape;4232;p21"/>
            <p:cNvSpPr/>
            <p:nvPr/>
          </p:nvSpPr>
          <p:spPr>
            <a:xfrm>
              <a:off x="3446896" y="1403289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3109" y="283"/>
                  </a:moveTo>
                  <a:cubicBezTo>
                    <a:pt x="3339" y="283"/>
                    <a:pt x="3577" y="396"/>
                    <a:pt x="3692" y="588"/>
                  </a:cubicBezTo>
                  <a:cubicBezTo>
                    <a:pt x="3898" y="912"/>
                    <a:pt x="3898" y="1363"/>
                    <a:pt x="3869" y="1736"/>
                  </a:cubicBezTo>
                  <a:cubicBezTo>
                    <a:pt x="3859" y="2002"/>
                    <a:pt x="3820" y="2276"/>
                    <a:pt x="3761" y="2542"/>
                  </a:cubicBezTo>
                  <a:cubicBezTo>
                    <a:pt x="3740" y="2630"/>
                    <a:pt x="3803" y="2662"/>
                    <a:pt x="3887" y="2662"/>
                  </a:cubicBezTo>
                  <a:cubicBezTo>
                    <a:pt x="4000" y="2662"/>
                    <a:pt x="4149" y="2603"/>
                    <a:pt x="4183" y="2542"/>
                  </a:cubicBezTo>
                  <a:cubicBezTo>
                    <a:pt x="4360" y="2218"/>
                    <a:pt x="4596" y="1903"/>
                    <a:pt x="4871" y="1658"/>
                  </a:cubicBezTo>
                  <a:cubicBezTo>
                    <a:pt x="5020" y="1524"/>
                    <a:pt x="5195" y="1397"/>
                    <a:pt x="5384" y="1397"/>
                  </a:cubicBezTo>
                  <a:cubicBezTo>
                    <a:pt x="5431" y="1397"/>
                    <a:pt x="5480" y="1405"/>
                    <a:pt x="5528" y="1422"/>
                  </a:cubicBezTo>
                  <a:cubicBezTo>
                    <a:pt x="5774" y="1501"/>
                    <a:pt x="6029" y="1815"/>
                    <a:pt x="6059" y="2070"/>
                  </a:cubicBezTo>
                  <a:cubicBezTo>
                    <a:pt x="6147" y="2738"/>
                    <a:pt x="4763" y="2856"/>
                    <a:pt x="4321" y="2895"/>
                  </a:cubicBezTo>
                  <a:cubicBezTo>
                    <a:pt x="4103" y="2923"/>
                    <a:pt x="3976" y="3181"/>
                    <a:pt x="4242" y="3181"/>
                  </a:cubicBezTo>
                  <a:cubicBezTo>
                    <a:pt x="4251" y="3181"/>
                    <a:pt x="4261" y="3180"/>
                    <a:pt x="4272" y="3180"/>
                  </a:cubicBezTo>
                  <a:cubicBezTo>
                    <a:pt x="4370" y="3170"/>
                    <a:pt x="4478" y="3160"/>
                    <a:pt x="4596" y="3150"/>
                  </a:cubicBezTo>
                  <a:cubicBezTo>
                    <a:pt x="4709" y="3141"/>
                    <a:pt x="4835" y="3135"/>
                    <a:pt x="4964" y="3135"/>
                  </a:cubicBezTo>
                  <a:cubicBezTo>
                    <a:pt x="5548" y="3135"/>
                    <a:pt x="6209" y="3258"/>
                    <a:pt x="6226" y="3789"/>
                  </a:cubicBezTo>
                  <a:cubicBezTo>
                    <a:pt x="6226" y="3975"/>
                    <a:pt x="6147" y="4299"/>
                    <a:pt x="5931" y="4338"/>
                  </a:cubicBezTo>
                  <a:cubicBezTo>
                    <a:pt x="5910" y="4342"/>
                    <a:pt x="5889" y="4344"/>
                    <a:pt x="5867" y="4344"/>
                  </a:cubicBezTo>
                  <a:cubicBezTo>
                    <a:pt x="5653" y="4344"/>
                    <a:pt x="5405" y="4181"/>
                    <a:pt x="5253" y="4083"/>
                  </a:cubicBezTo>
                  <a:cubicBezTo>
                    <a:pt x="4939" y="3897"/>
                    <a:pt x="4655" y="3661"/>
                    <a:pt x="4399" y="3406"/>
                  </a:cubicBezTo>
                  <a:cubicBezTo>
                    <a:pt x="4367" y="3377"/>
                    <a:pt x="4319" y="3365"/>
                    <a:pt x="4266" y="3365"/>
                  </a:cubicBezTo>
                  <a:cubicBezTo>
                    <a:pt x="4156" y="3365"/>
                    <a:pt x="4027" y="3418"/>
                    <a:pt x="3987" y="3484"/>
                  </a:cubicBezTo>
                  <a:cubicBezTo>
                    <a:pt x="3957" y="3523"/>
                    <a:pt x="3957" y="3553"/>
                    <a:pt x="3997" y="3592"/>
                  </a:cubicBezTo>
                  <a:cubicBezTo>
                    <a:pt x="4193" y="3789"/>
                    <a:pt x="4380" y="4005"/>
                    <a:pt x="4547" y="4240"/>
                  </a:cubicBezTo>
                  <a:cubicBezTo>
                    <a:pt x="4704" y="4456"/>
                    <a:pt x="5145" y="5045"/>
                    <a:pt x="4851" y="5301"/>
                  </a:cubicBezTo>
                  <a:cubicBezTo>
                    <a:pt x="4766" y="5376"/>
                    <a:pt x="4627" y="5407"/>
                    <a:pt x="4488" y="5407"/>
                  </a:cubicBezTo>
                  <a:cubicBezTo>
                    <a:pt x="4354" y="5407"/>
                    <a:pt x="4221" y="5378"/>
                    <a:pt x="4134" y="5330"/>
                  </a:cubicBezTo>
                  <a:cubicBezTo>
                    <a:pt x="3957" y="5232"/>
                    <a:pt x="3859" y="5055"/>
                    <a:pt x="3820" y="4869"/>
                  </a:cubicBezTo>
                  <a:cubicBezTo>
                    <a:pt x="3790" y="4741"/>
                    <a:pt x="3781" y="4613"/>
                    <a:pt x="3781" y="4486"/>
                  </a:cubicBezTo>
                  <a:cubicBezTo>
                    <a:pt x="3800" y="4358"/>
                    <a:pt x="3820" y="4221"/>
                    <a:pt x="3820" y="4093"/>
                  </a:cubicBezTo>
                  <a:cubicBezTo>
                    <a:pt x="3824" y="4004"/>
                    <a:pt x="3756" y="3968"/>
                    <a:pt x="3673" y="3968"/>
                  </a:cubicBezTo>
                  <a:cubicBezTo>
                    <a:pt x="3554" y="3968"/>
                    <a:pt x="3405" y="4040"/>
                    <a:pt x="3388" y="4132"/>
                  </a:cubicBezTo>
                  <a:cubicBezTo>
                    <a:pt x="3358" y="4270"/>
                    <a:pt x="3339" y="4417"/>
                    <a:pt x="3339" y="4564"/>
                  </a:cubicBezTo>
                  <a:cubicBezTo>
                    <a:pt x="3258" y="5103"/>
                    <a:pt x="3059" y="5840"/>
                    <a:pt x="2639" y="5840"/>
                  </a:cubicBezTo>
                  <a:cubicBezTo>
                    <a:pt x="2546" y="5840"/>
                    <a:pt x="2443" y="5804"/>
                    <a:pt x="2327" y="5723"/>
                  </a:cubicBezTo>
                  <a:cubicBezTo>
                    <a:pt x="1650" y="5242"/>
                    <a:pt x="2583" y="3926"/>
                    <a:pt x="2936" y="3484"/>
                  </a:cubicBezTo>
                  <a:cubicBezTo>
                    <a:pt x="3032" y="3359"/>
                    <a:pt x="2921" y="3295"/>
                    <a:pt x="2793" y="3295"/>
                  </a:cubicBezTo>
                  <a:cubicBezTo>
                    <a:pt x="2710" y="3295"/>
                    <a:pt x="2619" y="3322"/>
                    <a:pt x="2573" y="3376"/>
                  </a:cubicBezTo>
                  <a:cubicBezTo>
                    <a:pt x="2357" y="3661"/>
                    <a:pt x="2082" y="3936"/>
                    <a:pt x="1778" y="4122"/>
                  </a:cubicBezTo>
                  <a:cubicBezTo>
                    <a:pt x="1628" y="4227"/>
                    <a:pt x="1451" y="4320"/>
                    <a:pt x="1267" y="4320"/>
                  </a:cubicBezTo>
                  <a:cubicBezTo>
                    <a:pt x="1208" y="4320"/>
                    <a:pt x="1149" y="4311"/>
                    <a:pt x="1090" y="4289"/>
                  </a:cubicBezTo>
                  <a:cubicBezTo>
                    <a:pt x="874" y="4201"/>
                    <a:pt x="590" y="3887"/>
                    <a:pt x="599" y="3641"/>
                  </a:cubicBezTo>
                  <a:cubicBezTo>
                    <a:pt x="609" y="3239"/>
                    <a:pt x="1365" y="3131"/>
                    <a:pt x="1660" y="3072"/>
                  </a:cubicBezTo>
                  <a:cubicBezTo>
                    <a:pt x="1964" y="3013"/>
                    <a:pt x="2288" y="2964"/>
                    <a:pt x="2602" y="2954"/>
                  </a:cubicBezTo>
                  <a:cubicBezTo>
                    <a:pt x="2830" y="2935"/>
                    <a:pt x="2948" y="2668"/>
                    <a:pt x="2680" y="2668"/>
                  </a:cubicBezTo>
                  <a:cubicBezTo>
                    <a:pt x="2671" y="2668"/>
                    <a:pt x="2662" y="2669"/>
                    <a:pt x="2651" y="2669"/>
                  </a:cubicBezTo>
                  <a:cubicBezTo>
                    <a:pt x="2492" y="2680"/>
                    <a:pt x="2308" y="2690"/>
                    <a:pt x="2116" y="2690"/>
                  </a:cubicBezTo>
                  <a:cubicBezTo>
                    <a:pt x="1622" y="2690"/>
                    <a:pt x="1072" y="2623"/>
                    <a:pt x="747" y="2326"/>
                  </a:cubicBezTo>
                  <a:cubicBezTo>
                    <a:pt x="472" y="2080"/>
                    <a:pt x="540" y="1461"/>
                    <a:pt x="914" y="1344"/>
                  </a:cubicBezTo>
                  <a:cubicBezTo>
                    <a:pt x="963" y="1327"/>
                    <a:pt x="1016" y="1320"/>
                    <a:pt x="1070" y="1320"/>
                  </a:cubicBezTo>
                  <a:cubicBezTo>
                    <a:pt x="1433" y="1320"/>
                    <a:pt x="1875" y="1655"/>
                    <a:pt x="2131" y="1835"/>
                  </a:cubicBezTo>
                  <a:cubicBezTo>
                    <a:pt x="2416" y="2031"/>
                    <a:pt x="2691" y="2267"/>
                    <a:pt x="2936" y="2512"/>
                  </a:cubicBezTo>
                  <a:cubicBezTo>
                    <a:pt x="2966" y="2542"/>
                    <a:pt x="3015" y="2555"/>
                    <a:pt x="3070" y="2555"/>
                  </a:cubicBezTo>
                  <a:cubicBezTo>
                    <a:pt x="3229" y="2555"/>
                    <a:pt x="3434" y="2445"/>
                    <a:pt x="3339" y="2335"/>
                  </a:cubicBezTo>
                  <a:cubicBezTo>
                    <a:pt x="3162" y="2129"/>
                    <a:pt x="2995" y="1903"/>
                    <a:pt x="2858" y="1668"/>
                  </a:cubicBezTo>
                  <a:cubicBezTo>
                    <a:pt x="2691" y="1373"/>
                    <a:pt x="2406" y="843"/>
                    <a:pt x="2642" y="509"/>
                  </a:cubicBezTo>
                  <a:cubicBezTo>
                    <a:pt x="2750" y="353"/>
                    <a:pt x="2927" y="283"/>
                    <a:pt x="3109" y="283"/>
                  </a:cubicBezTo>
                  <a:close/>
                  <a:moveTo>
                    <a:pt x="3280" y="1"/>
                  </a:moveTo>
                  <a:cubicBezTo>
                    <a:pt x="3020" y="1"/>
                    <a:pt x="2753" y="76"/>
                    <a:pt x="2543" y="195"/>
                  </a:cubicBezTo>
                  <a:cubicBezTo>
                    <a:pt x="2072" y="460"/>
                    <a:pt x="2062" y="961"/>
                    <a:pt x="2249" y="1422"/>
                  </a:cubicBezTo>
                  <a:cubicBezTo>
                    <a:pt x="2249" y="1432"/>
                    <a:pt x="2259" y="1442"/>
                    <a:pt x="2269" y="1461"/>
                  </a:cubicBezTo>
                  <a:cubicBezTo>
                    <a:pt x="1929" y="1243"/>
                    <a:pt x="1537" y="1038"/>
                    <a:pt x="1140" y="1038"/>
                  </a:cubicBezTo>
                  <a:cubicBezTo>
                    <a:pt x="1055" y="1038"/>
                    <a:pt x="969" y="1048"/>
                    <a:pt x="884" y="1069"/>
                  </a:cubicBezTo>
                  <a:cubicBezTo>
                    <a:pt x="403" y="1177"/>
                    <a:pt x="0" y="1736"/>
                    <a:pt x="167" y="2227"/>
                  </a:cubicBezTo>
                  <a:cubicBezTo>
                    <a:pt x="305" y="2659"/>
                    <a:pt x="835" y="2816"/>
                    <a:pt x="1247" y="2885"/>
                  </a:cubicBezTo>
                  <a:cubicBezTo>
                    <a:pt x="923" y="2964"/>
                    <a:pt x="609" y="3082"/>
                    <a:pt x="383" y="3298"/>
                  </a:cubicBezTo>
                  <a:cubicBezTo>
                    <a:pt x="0" y="3641"/>
                    <a:pt x="207" y="4113"/>
                    <a:pt x="560" y="4407"/>
                  </a:cubicBezTo>
                  <a:cubicBezTo>
                    <a:pt x="739" y="4548"/>
                    <a:pt x="940" y="4605"/>
                    <a:pt x="1145" y="4605"/>
                  </a:cubicBezTo>
                  <a:cubicBezTo>
                    <a:pt x="1425" y="4605"/>
                    <a:pt x="1711" y="4500"/>
                    <a:pt x="1954" y="4358"/>
                  </a:cubicBezTo>
                  <a:lnTo>
                    <a:pt x="1954" y="4358"/>
                  </a:lnTo>
                  <a:cubicBezTo>
                    <a:pt x="1768" y="4721"/>
                    <a:pt x="1601" y="5153"/>
                    <a:pt x="1699" y="5536"/>
                  </a:cubicBezTo>
                  <a:cubicBezTo>
                    <a:pt x="1789" y="5920"/>
                    <a:pt x="2185" y="6121"/>
                    <a:pt x="2558" y="6121"/>
                  </a:cubicBezTo>
                  <a:cubicBezTo>
                    <a:pt x="2634" y="6121"/>
                    <a:pt x="2708" y="6112"/>
                    <a:pt x="2779" y="6096"/>
                  </a:cubicBezTo>
                  <a:cubicBezTo>
                    <a:pt x="3172" y="6008"/>
                    <a:pt x="3408" y="5684"/>
                    <a:pt x="3555" y="5330"/>
                  </a:cubicBezTo>
                  <a:cubicBezTo>
                    <a:pt x="3682" y="5497"/>
                    <a:pt x="3849" y="5625"/>
                    <a:pt x="4095" y="5664"/>
                  </a:cubicBezTo>
                  <a:cubicBezTo>
                    <a:pt x="4176" y="5678"/>
                    <a:pt x="4268" y="5686"/>
                    <a:pt x="4364" y="5686"/>
                  </a:cubicBezTo>
                  <a:cubicBezTo>
                    <a:pt x="4730" y="5686"/>
                    <a:pt x="5157" y="5571"/>
                    <a:pt x="5312" y="5252"/>
                  </a:cubicBezTo>
                  <a:cubicBezTo>
                    <a:pt x="5430" y="5016"/>
                    <a:pt x="5352" y="4751"/>
                    <a:pt x="5234" y="4505"/>
                  </a:cubicBezTo>
                  <a:lnTo>
                    <a:pt x="5234" y="4505"/>
                  </a:lnTo>
                  <a:cubicBezTo>
                    <a:pt x="5418" y="4583"/>
                    <a:pt x="5606" y="4631"/>
                    <a:pt x="5791" y="4631"/>
                  </a:cubicBezTo>
                  <a:cubicBezTo>
                    <a:pt x="5912" y="4631"/>
                    <a:pt x="6031" y="4611"/>
                    <a:pt x="6147" y="4564"/>
                  </a:cubicBezTo>
                  <a:cubicBezTo>
                    <a:pt x="6559" y="4388"/>
                    <a:pt x="6805" y="3798"/>
                    <a:pt x="6569" y="3396"/>
                  </a:cubicBezTo>
                  <a:cubicBezTo>
                    <a:pt x="6392" y="3091"/>
                    <a:pt x="6010" y="2974"/>
                    <a:pt x="5656" y="2915"/>
                  </a:cubicBezTo>
                  <a:cubicBezTo>
                    <a:pt x="5941" y="2807"/>
                    <a:pt x="6196" y="2650"/>
                    <a:pt x="6363" y="2434"/>
                  </a:cubicBezTo>
                  <a:cubicBezTo>
                    <a:pt x="6677" y="2031"/>
                    <a:pt x="6383" y="1530"/>
                    <a:pt x="6019" y="1275"/>
                  </a:cubicBezTo>
                  <a:cubicBezTo>
                    <a:pt x="5854" y="1159"/>
                    <a:pt x="5674" y="1109"/>
                    <a:pt x="5494" y="1109"/>
                  </a:cubicBezTo>
                  <a:cubicBezTo>
                    <a:pt x="5172" y="1109"/>
                    <a:pt x="4848" y="1267"/>
                    <a:pt x="4596" y="1481"/>
                  </a:cubicBezTo>
                  <a:cubicBezTo>
                    <a:pt x="4497" y="1560"/>
                    <a:pt x="4409" y="1658"/>
                    <a:pt x="4321" y="1746"/>
                  </a:cubicBezTo>
                  <a:cubicBezTo>
                    <a:pt x="4370" y="1216"/>
                    <a:pt x="4331" y="646"/>
                    <a:pt x="4006" y="293"/>
                  </a:cubicBezTo>
                  <a:cubicBezTo>
                    <a:pt x="3824" y="86"/>
                    <a:pt x="3556" y="1"/>
                    <a:pt x="32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3" name="Google Shape;4233;p21"/>
            <p:cNvSpPr/>
            <p:nvPr/>
          </p:nvSpPr>
          <p:spPr>
            <a:xfrm>
              <a:off x="3786185" y="1411679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61" y="290"/>
                  </a:moveTo>
                  <a:cubicBezTo>
                    <a:pt x="4253" y="290"/>
                    <a:pt x="4355" y="325"/>
                    <a:pt x="4468" y="407"/>
                  </a:cubicBezTo>
                  <a:cubicBezTo>
                    <a:pt x="5156" y="888"/>
                    <a:pt x="4213" y="2194"/>
                    <a:pt x="3869" y="2636"/>
                  </a:cubicBezTo>
                  <a:cubicBezTo>
                    <a:pt x="3770" y="2765"/>
                    <a:pt x="3877" y="2827"/>
                    <a:pt x="4002" y="2827"/>
                  </a:cubicBezTo>
                  <a:cubicBezTo>
                    <a:pt x="4087" y="2827"/>
                    <a:pt x="4179" y="2799"/>
                    <a:pt x="4223" y="2744"/>
                  </a:cubicBezTo>
                  <a:cubicBezTo>
                    <a:pt x="4449" y="2459"/>
                    <a:pt x="4714" y="2194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6"/>
                    <a:pt x="5715" y="1841"/>
                  </a:cubicBezTo>
                  <a:cubicBezTo>
                    <a:pt x="5931" y="1919"/>
                    <a:pt x="6216" y="2233"/>
                    <a:pt x="6206" y="2479"/>
                  </a:cubicBezTo>
                  <a:cubicBezTo>
                    <a:pt x="6187" y="2881"/>
                    <a:pt x="5431" y="2999"/>
                    <a:pt x="5146" y="3058"/>
                  </a:cubicBezTo>
                  <a:cubicBezTo>
                    <a:pt x="4832" y="3117"/>
                    <a:pt x="4517" y="3156"/>
                    <a:pt x="4193" y="3176"/>
                  </a:cubicBezTo>
                  <a:cubicBezTo>
                    <a:pt x="3975" y="3195"/>
                    <a:pt x="3858" y="3462"/>
                    <a:pt x="4116" y="3462"/>
                  </a:cubicBezTo>
                  <a:cubicBezTo>
                    <a:pt x="4125" y="3462"/>
                    <a:pt x="4135" y="3461"/>
                    <a:pt x="4144" y="3461"/>
                  </a:cubicBezTo>
                  <a:cubicBezTo>
                    <a:pt x="4308" y="3450"/>
                    <a:pt x="4496" y="3439"/>
                    <a:pt x="4692" y="3439"/>
                  </a:cubicBezTo>
                  <a:cubicBezTo>
                    <a:pt x="5189" y="3439"/>
                    <a:pt x="5735" y="3506"/>
                    <a:pt x="6059" y="3794"/>
                  </a:cubicBezTo>
                  <a:cubicBezTo>
                    <a:pt x="6334" y="4040"/>
                    <a:pt x="6265" y="4668"/>
                    <a:pt x="5892" y="4786"/>
                  </a:cubicBezTo>
                  <a:cubicBezTo>
                    <a:pt x="5843" y="4801"/>
                    <a:pt x="5793" y="4807"/>
                    <a:pt x="5740" y="4807"/>
                  </a:cubicBezTo>
                  <a:cubicBezTo>
                    <a:pt x="5370" y="4807"/>
                    <a:pt x="4924" y="4476"/>
                    <a:pt x="4675" y="4295"/>
                  </a:cubicBezTo>
                  <a:cubicBezTo>
                    <a:pt x="4380" y="4089"/>
                    <a:pt x="4115" y="3863"/>
                    <a:pt x="3860" y="3608"/>
                  </a:cubicBezTo>
                  <a:cubicBezTo>
                    <a:pt x="3830" y="3578"/>
                    <a:pt x="3781" y="3565"/>
                    <a:pt x="3727" y="3565"/>
                  </a:cubicBezTo>
                  <a:cubicBezTo>
                    <a:pt x="3568" y="3565"/>
                    <a:pt x="3364" y="3677"/>
                    <a:pt x="3467" y="3794"/>
                  </a:cubicBezTo>
                  <a:cubicBezTo>
                    <a:pt x="3644" y="4001"/>
                    <a:pt x="3801" y="4227"/>
                    <a:pt x="3938" y="4462"/>
                  </a:cubicBezTo>
                  <a:cubicBezTo>
                    <a:pt x="4115" y="4757"/>
                    <a:pt x="4390" y="5277"/>
                    <a:pt x="4164" y="5611"/>
                  </a:cubicBezTo>
                  <a:cubicBezTo>
                    <a:pt x="4050" y="5769"/>
                    <a:pt x="3866" y="5841"/>
                    <a:pt x="3680" y="5841"/>
                  </a:cubicBezTo>
                  <a:cubicBezTo>
                    <a:pt x="3451" y="5841"/>
                    <a:pt x="3217" y="5732"/>
                    <a:pt x="3104" y="5542"/>
                  </a:cubicBezTo>
                  <a:cubicBezTo>
                    <a:pt x="2907" y="5208"/>
                    <a:pt x="2907" y="4767"/>
                    <a:pt x="2927" y="4393"/>
                  </a:cubicBezTo>
                  <a:cubicBezTo>
                    <a:pt x="2946" y="4119"/>
                    <a:pt x="2986" y="3844"/>
                    <a:pt x="3045" y="3578"/>
                  </a:cubicBezTo>
                  <a:cubicBezTo>
                    <a:pt x="3065" y="3491"/>
                    <a:pt x="3004" y="3459"/>
                    <a:pt x="2921" y="3459"/>
                  </a:cubicBezTo>
                  <a:cubicBezTo>
                    <a:pt x="2809" y="3459"/>
                    <a:pt x="2656" y="3520"/>
                    <a:pt x="2622" y="3588"/>
                  </a:cubicBezTo>
                  <a:cubicBezTo>
                    <a:pt x="2436" y="3912"/>
                    <a:pt x="2210" y="4227"/>
                    <a:pt x="1925" y="4472"/>
                  </a:cubicBezTo>
                  <a:cubicBezTo>
                    <a:pt x="1782" y="4599"/>
                    <a:pt x="1608" y="4732"/>
                    <a:pt x="1411" y="4732"/>
                  </a:cubicBezTo>
                  <a:cubicBezTo>
                    <a:pt x="1364" y="4732"/>
                    <a:pt x="1316" y="4725"/>
                    <a:pt x="1267" y="4708"/>
                  </a:cubicBezTo>
                  <a:cubicBezTo>
                    <a:pt x="1032" y="4619"/>
                    <a:pt x="767" y="4315"/>
                    <a:pt x="737" y="4060"/>
                  </a:cubicBezTo>
                  <a:cubicBezTo>
                    <a:pt x="649" y="3392"/>
                    <a:pt x="2033" y="3264"/>
                    <a:pt x="2485" y="3225"/>
                  </a:cubicBezTo>
                  <a:cubicBezTo>
                    <a:pt x="2700" y="3206"/>
                    <a:pt x="2817" y="2948"/>
                    <a:pt x="2574" y="2948"/>
                  </a:cubicBezTo>
                  <a:cubicBezTo>
                    <a:pt x="2562" y="2948"/>
                    <a:pt x="2548" y="2949"/>
                    <a:pt x="2534" y="2950"/>
                  </a:cubicBezTo>
                  <a:cubicBezTo>
                    <a:pt x="2426" y="2950"/>
                    <a:pt x="2318" y="2960"/>
                    <a:pt x="2210" y="2980"/>
                  </a:cubicBezTo>
                  <a:cubicBezTo>
                    <a:pt x="2103" y="2986"/>
                    <a:pt x="1986" y="2991"/>
                    <a:pt x="1865" y="2991"/>
                  </a:cubicBezTo>
                  <a:cubicBezTo>
                    <a:pt x="1275" y="2991"/>
                    <a:pt x="596" y="2879"/>
                    <a:pt x="580" y="2341"/>
                  </a:cubicBezTo>
                  <a:cubicBezTo>
                    <a:pt x="570" y="2145"/>
                    <a:pt x="659" y="1821"/>
                    <a:pt x="875" y="1782"/>
                  </a:cubicBezTo>
                  <a:cubicBezTo>
                    <a:pt x="895" y="1778"/>
                    <a:pt x="915" y="1776"/>
                    <a:pt x="936" y="1776"/>
                  </a:cubicBezTo>
                  <a:cubicBezTo>
                    <a:pt x="1143" y="1776"/>
                    <a:pt x="1392" y="1939"/>
                    <a:pt x="1552" y="2037"/>
                  </a:cubicBezTo>
                  <a:cubicBezTo>
                    <a:pt x="1856" y="2233"/>
                    <a:pt x="2151" y="2459"/>
                    <a:pt x="2406" y="2714"/>
                  </a:cubicBezTo>
                  <a:cubicBezTo>
                    <a:pt x="2438" y="2746"/>
                    <a:pt x="2487" y="2760"/>
                    <a:pt x="2540" y="2760"/>
                  </a:cubicBezTo>
                  <a:cubicBezTo>
                    <a:pt x="2650" y="2760"/>
                    <a:pt x="2779" y="2702"/>
                    <a:pt x="2819" y="2636"/>
                  </a:cubicBezTo>
                  <a:cubicBezTo>
                    <a:pt x="2838" y="2606"/>
                    <a:pt x="2838" y="2567"/>
                    <a:pt x="2809" y="2538"/>
                  </a:cubicBezTo>
                  <a:cubicBezTo>
                    <a:pt x="2603" y="2341"/>
                    <a:pt x="2416" y="2115"/>
                    <a:pt x="2249" y="1890"/>
                  </a:cubicBezTo>
                  <a:cubicBezTo>
                    <a:pt x="2092" y="1674"/>
                    <a:pt x="1660" y="1084"/>
                    <a:pt x="1955" y="819"/>
                  </a:cubicBezTo>
                  <a:cubicBezTo>
                    <a:pt x="2036" y="747"/>
                    <a:pt x="2168" y="717"/>
                    <a:pt x="2301" y="717"/>
                  </a:cubicBezTo>
                  <a:cubicBezTo>
                    <a:pt x="2440" y="717"/>
                    <a:pt x="2581" y="750"/>
                    <a:pt x="2671" y="800"/>
                  </a:cubicBezTo>
                  <a:cubicBezTo>
                    <a:pt x="2848" y="888"/>
                    <a:pt x="2937" y="1075"/>
                    <a:pt x="2986" y="1261"/>
                  </a:cubicBezTo>
                  <a:cubicBezTo>
                    <a:pt x="3015" y="1379"/>
                    <a:pt x="3025" y="1507"/>
                    <a:pt x="3025" y="1634"/>
                  </a:cubicBezTo>
                  <a:cubicBezTo>
                    <a:pt x="3005" y="1772"/>
                    <a:pt x="2986" y="1899"/>
                    <a:pt x="2986" y="2027"/>
                  </a:cubicBezTo>
                  <a:cubicBezTo>
                    <a:pt x="2982" y="2118"/>
                    <a:pt x="3050" y="2155"/>
                    <a:pt x="3134" y="2155"/>
                  </a:cubicBezTo>
                  <a:cubicBezTo>
                    <a:pt x="3250" y="2155"/>
                    <a:pt x="3395" y="2085"/>
                    <a:pt x="3418" y="1988"/>
                  </a:cubicBezTo>
                  <a:cubicBezTo>
                    <a:pt x="3447" y="1850"/>
                    <a:pt x="3457" y="1713"/>
                    <a:pt x="3457" y="1566"/>
                  </a:cubicBezTo>
                  <a:cubicBezTo>
                    <a:pt x="3537" y="1027"/>
                    <a:pt x="3743" y="290"/>
                    <a:pt x="4161" y="290"/>
                  </a:cubicBezTo>
                  <a:close/>
                  <a:moveTo>
                    <a:pt x="4235" y="0"/>
                  </a:moveTo>
                  <a:cubicBezTo>
                    <a:pt x="4161" y="0"/>
                    <a:pt x="4087" y="8"/>
                    <a:pt x="4017" y="24"/>
                  </a:cubicBezTo>
                  <a:cubicBezTo>
                    <a:pt x="3624" y="112"/>
                    <a:pt x="3388" y="436"/>
                    <a:pt x="3241" y="790"/>
                  </a:cubicBezTo>
                  <a:cubicBezTo>
                    <a:pt x="3123" y="633"/>
                    <a:pt x="2956" y="505"/>
                    <a:pt x="2711" y="466"/>
                  </a:cubicBezTo>
                  <a:cubicBezTo>
                    <a:pt x="2623" y="448"/>
                    <a:pt x="2523" y="439"/>
                    <a:pt x="2419" y="439"/>
                  </a:cubicBezTo>
                  <a:cubicBezTo>
                    <a:pt x="2058" y="439"/>
                    <a:pt x="1643" y="556"/>
                    <a:pt x="1483" y="868"/>
                  </a:cubicBezTo>
                  <a:cubicBezTo>
                    <a:pt x="1366" y="1104"/>
                    <a:pt x="1444" y="1379"/>
                    <a:pt x="1572" y="1615"/>
                  </a:cubicBezTo>
                  <a:cubicBezTo>
                    <a:pt x="1391" y="1539"/>
                    <a:pt x="1204" y="1491"/>
                    <a:pt x="1020" y="1491"/>
                  </a:cubicBezTo>
                  <a:cubicBezTo>
                    <a:pt x="894" y="1491"/>
                    <a:pt x="769" y="1514"/>
                    <a:pt x="649" y="1566"/>
                  </a:cubicBezTo>
                  <a:cubicBezTo>
                    <a:pt x="236" y="1742"/>
                    <a:pt x="1" y="2331"/>
                    <a:pt x="227" y="2724"/>
                  </a:cubicBezTo>
                  <a:cubicBezTo>
                    <a:pt x="403" y="3038"/>
                    <a:pt x="796" y="3156"/>
                    <a:pt x="1140" y="3215"/>
                  </a:cubicBezTo>
                  <a:cubicBezTo>
                    <a:pt x="865" y="3323"/>
                    <a:pt x="609" y="3470"/>
                    <a:pt x="433" y="3686"/>
                  </a:cubicBezTo>
                  <a:cubicBezTo>
                    <a:pt x="128" y="4089"/>
                    <a:pt x="423" y="4600"/>
                    <a:pt x="786" y="4855"/>
                  </a:cubicBezTo>
                  <a:cubicBezTo>
                    <a:pt x="950" y="4970"/>
                    <a:pt x="1126" y="5018"/>
                    <a:pt x="1302" y="5018"/>
                  </a:cubicBezTo>
                  <a:cubicBezTo>
                    <a:pt x="1623" y="5018"/>
                    <a:pt x="1947" y="4858"/>
                    <a:pt x="2200" y="4649"/>
                  </a:cubicBezTo>
                  <a:cubicBezTo>
                    <a:pt x="2298" y="4560"/>
                    <a:pt x="2397" y="4472"/>
                    <a:pt x="2485" y="4374"/>
                  </a:cubicBezTo>
                  <a:lnTo>
                    <a:pt x="2485" y="4374"/>
                  </a:lnTo>
                  <a:cubicBezTo>
                    <a:pt x="2426" y="4904"/>
                    <a:pt x="2475" y="5474"/>
                    <a:pt x="2789" y="5837"/>
                  </a:cubicBezTo>
                  <a:cubicBezTo>
                    <a:pt x="2975" y="6043"/>
                    <a:pt x="3241" y="6125"/>
                    <a:pt x="3514" y="6125"/>
                  </a:cubicBezTo>
                  <a:cubicBezTo>
                    <a:pt x="3774" y="6125"/>
                    <a:pt x="4041" y="6050"/>
                    <a:pt x="4252" y="5935"/>
                  </a:cubicBezTo>
                  <a:cubicBezTo>
                    <a:pt x="4733" y="5660"/>
                    <a:pt x="4743" y="5169"/>
                    <a:pt x="4557" y="4708"/>
                  </a:cubicBezTo>
                  <a:cubicBezTo>
                    <a:pt x="4547" y="4688"/>
                    <a:pt x="4547" y="4678"/>
                    <a:pt x="4537" y="4668"/>
                  </a:cubicBezTo>
                  <a:lnTo>
                    <a:pt x="4537" y="4668"/>
                  </a:lnTo>
                  <a:cubicBezTo>
                    <a:pt x="4871" y="4888"/>
                    <a:pt x="5273" y="5088"/>
                    <a:pt x="5674" y="5088"/>
                  </a:cubicBezTo>
                  <a:cubicBezTo>
                    <a:pt x="5757" y="5088"/>
                    <a:pt x="5840" y="5080"/>
                    <a:pt x="5922" y="5061"/>
                  </a:cubicBezTo>
                  <a:cubicBezTo>
                    <a:pt x="6393" y="4943"/>
                    <a:pt x="6795" y="4393"/>
                    <a:pt x="6638" y="3893"/>
                  </a:cubicBezTo>
                  <a:cubicBezTo>
                    <a:pt x="6501" y="3461"/>
                    <a:pt x="5971" y="3313"/>
                    <a:pt x="5558" y="3235"/>
                  </a:cubicBezTo>
                  <a:cubicBezTo>
                    <a:pt x="5872" y="3156"/>
                    <a:pt x="6187" y="3038"/>
                    <a:pt x="6422" y="2832"/>
                  </a:cubicBezTo>
                  <a:cubicBezTo>
                    <a:pt x="6805" y="2489"/>
                    <a:pt x="6599" y="2007"/>
                    <a:pt x="6236" y="1723"/>
                  </a:cubicBezTo>
                  <a:cubicBezTo>
                    <a:pt x="6058" y="1579"/>
                    <a:pt x="5855" y="1521"/>
                    <a:pt x="5647" y="1521"/>
                  </a:cubicBezTo>
                  <a:cubicBezTo>
                    <a:pt x="5373" y="1521"/>
                    <a:pt x="5092" y="1622"/>
                    <a:pt x="4851" y="1762"/>
                  </a:cubicBezTo>
                  <a:cubicBezTo>
                    <a:pt x="5028" y="1408"/>
                    <a:pt x="5205" y="976"/>
                    <a:pt x="5107" y="584"/>
                  </a:cubicBezTo>
                  <a:cubicBezTo>
                    <a:pt x="5008" y="206"/>
                    <a:pt x="4614" y="0"/>
                    <a:pt x="4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4" name="Google Shape;4234;p21"/>
            <p:cNvSpPr/>
            <p:nvPr/>
          </p:nvSpPr>
          <p:spPr>
            <a:xfrm>
              <a:off x="4126098" y="1403289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3117" y="283"/>
                  </a:moveTo>
                  <a:cubicBezTo>
                    <a:pt x="3349" y="283"/>
                    <a:pt x="3587" y="396"/>
                    <a:pt x="3702" y="588"/>
                  </a:cubicBezTo>
                  <a:cubicBezTo>
                    <a:pt x="3899" y="912"/>
                    <a:pt x="3899" y="1363"/>
                    <a:pt x="3879" y="1736"/>
                  </a:cubicBezTo>
                  <a:cubicBezTo>
                    <a:pt x="3860" y="2002"/>
                    <a:pt x="3820" y="2276"/>
                    <a:pt x="3761" y="2542"/>
                  </a:cubicBezTo>
                  <a:cubicBezTo>
                    <a:pt x="3740" y="2630"/>
                    <a:pt x="3804" y="2662"/>
                    <a:pt x="3887" y="2662"/>
                  </a:cubicBezTo>
                  <a:cubicBezTo>
                    <a:pt x="4000" y="2662"/>
                    <a:pt x="4150" y="2603"/>
                    <a:pt x="4184" y="2542"/>
                  </a:cubicBezTo>
                  <a:cubicBezTo>
                    <a:pt x="4360" y="2218"/>
                    <a:pt x="4596" y="1903"/>
                    <a:pt x="4881" y="1658"/>
                  </a:cubicBezTo>
                  <a:cubicBezTo>
                    <a:pt x="5022" y="1524"/>
                    <a:pt x="5195" y="1397"/>
                    <a:pt x="5385" y="1397"/>
                  </a:cubicBezTo>
                  <a:cubicBezTo>
                    <a:pt x="5432" y="1397"/>
                    <a:pt x="5480" y="1405"/>
                    <a:pt x="5529" y="1422"/>
                  </a:cubicBezTo>
                  <a:cubicBezTo>
                    <a:pt x="5774" y="1501"/>
                    <a:pt x="6030" y="1815"/>
                    <a:pt x="6069" y="2070"/>
                  </a:cubicBezTo>
                  <a:cubicBezTo>
                    <a:pt x="6157" y="2738"/>
                    <a:pt x="4773" y="2856"/>
                    <a:pt x="4321" y="2895"/>
                  </a:cubicBezTo>
                  <a:cubicBezTo>
                    <a:pt x="4103" y="2923"/>
                    <a:pt x="3986" y="3181"/>
                    <a:pt x="4243" y="3181"/>
                  </a:cubicBezTo>
                  <a:cubicBezTo>
                    <a:pt x="4252" y="3181"/>
                    <a:pt x="4262" y="3180"/>
                    <a:pt x="4272" y="3180"/>
                  </a:cubicBezTo>
                  <a:cubicBezTo>
                    <a:pt x="4380" y="3170"/>
                    <a:pt x="4488" y="3160"/>
                    <a:pt x="4596" y="3150"/>
                  </a:cubicBezTo>
                  <a:cubicBezTo>
                    <a:pt x="4710" y="3141"/>
                    <a:pt x="4835" y="3135"/>
                    <a:pt x="4964" y="3135"/>
                  </a:cubicBezTo>
                  <a:cubicBezTo>
                    <a:pt x="5549" y="3135"/>
                    <a:pt x="6210" y="3258"/>
                    <a:pt x="6226" y="3789"/>
                  </a:cubicBezTo>
                  <a:cubicBezTo>
                    <a:pt x="6226" y="3975"/>
                    <a:pt x="6147" y="4299"/>
                    <a:pt x="5931" y="4338"/>
                  </a:cubicBezTo>
                  <a:cubicBezTo>
                    <a:pt x="5911" y="4342"/>
                    <a:pt x="5891" y="4344"/>
                    <a:pt x="5870" y="4344"/>
                  </a:cubicBezTo>
                  <a:cubicBezTo>
                    <a:pt x="5663" y="4344"/>
                    <a:pt x="5414" y="4181"/>
                    <a:pt x="5254" y="4083"/>
                  </a:cubicBezTo>
                  <a:cubicBezTo>
                    <a:pt x="4949" y="3897"/>
                    <a:pt x="4655" y="3661"/>
                    <a:pt x="4400" y="3406"/>
                  </a:cubicBezTo>
                  <a:cubicBezTo>
                    <a:pt x="4368" y="3377"/>
                    <a:pt x="4320" y="3365"/>
                    <a:pt x="4267" y="3365"/>
                  </a:cubicBezTo>
                  <a:cubicBezTo>
                    <a:pt x="4157" y="3365"/>
                    <a:pt x="4027" y="3418"/>
                    <a:pt x="3987" y="3484"/>
                  </a:cubicBezTo>
                  <a:cubicBezTo>
                    <a:pt x="3968" y="3523"/>
                    <a:pt x="3968" y="3553"/>
                    <a:pt x="3997" y="3592"/>
                  </a:cubicBezTo>
                  <a:cubicBezTo>
                    <a:pt x="4203" y="3789"/>
                    <a:pt x="4390" y="4005"/>
                    <a:pt x="4557" y="4240"/>
                  </a:cubicBezTo>
                  <a:cubicBezTo>
                    <a:pt x="4714" y="4456"/>
                    <a:pt x="5146" y="5045"/>
                    <a:pt x="4851" y="5301"/>
                  </a:cubicBezTo>
                  <a:cubicBezTo>
                    <a:pt x="4766" y="5376"/>
                    <a:pt x="4627" y="5407"/>
                    <a:pt x="4488" y="5407"/>
                  </a:cubicBezTo>
                  <a:cubicBezTo>
                    <a:pt x="4355" y="5407"/>
                    <a:pt x="4221" y="5378"/>
                    <a:pt x="4134" y="5330"/>
                  </a:cubicBezTo>
                  <a:cubicBezTo>
                    <a:pt x="3958" y="5232"/>
                    <a:pt x="3869" y="5055"/>
                    <a:pt x="3820" y="4869"/>
                  </a:cubicBezTo>
                  <a:cubicBezTo>
                    <a:pt x="3791" y="4741"/>
                    <a:pt x="3781" y="4613"/>
                    <a:pt x="3781" y="4486"/>
                  </a:cubicBezTo>
                  <a:cubicBezTo>
                    <a:pt x="3801" y="4358"/>
                    <a:pt x="3820" y="4221"/>
                    <a:pt x="3820" y="4093"/>
                  </a:cubicBezTo>
                  <a:cubicBezTo>
                    <a:pt x="3824" y="4004"/>
                    <a:pt x="3758" y="3968"/>
                    <a:pt x="3676" y="3968"/>
                  </a:cubicBezTo>
                  <a:cubicBezTo>
                    <a:pt x="3560" y="3968"/>
                    <a:pt x="3411" y="4040"/>
                    <a:pt x="3388" y="4132"/>
                  </a:cubicBezTo>
                  <a:cubicBezTo>
                    <a:pt x="3359" y="4270"/>
                    <a:pt x="3349" y="4417"/>
                    <a:pt x="3339" y="4564"/>
                  </a:cubicBezTo>
                  <a:cubicBezTo>
                    <a:pt x="3267" y="5103"/>
                    <a:pt x="3062" y="5840"/>
                    <a:pt x="2645" y="5840"/>
                  </a:cubicBezTo>
                  <a:cubicBezTo>
                    <a:pt x="2553" y="5840"/>
                    <a:pt x="2451" y="5804"/>
                    <a:pt x="2338" y="5723"/>
                  </a:cubicBezTo>
                  <a:cubicBezTo>
                    <a:pt x="1650" y="5242"/>
                    <a:pt x="2583" y="3926"/>
                    <a:pt x="2937" y="3484"/>
                  </a:cubicBezTo>
                  <a:cubicBezTo>
                    <a:pt x="3038" y="3359"/>
                    <a:pt x="2926" y="3295"/>
                    <a:pt x="2798" y="3295"/>
                  </a:cubicBezTo>
                  <a:cubicBezTo>
                    <a:pt x="2715" y="3295"/>
                    <a:pt x="2626" y="3322"/>
                    <a:pt x="2583" y="3376"/>
                  </a:cubicBezTo>
                  <a:cubicBezTo>
                    <a:pt x="2357" y="3661"/>
                    <a:pt x="2092" y="3936"/>
                    <a:pt x="1788" y="4122"/>
                  </a:cubicBezTo>
                  <a:cubicBezTo>
                    <a:pt x="1631" y="4227"/>
                    <a:pt x="1452" y="4320"/>
                    <a:pt x="1267" y="4320"/>
                  </a:cubicBezTo>
                  <a:cubicBezTo>
                    <a:pt x="1209" y="4320"/>
                    <a:pt x="1150" y="4311"/>
                    <a:pt x="1091" y="4289"/>
                  </a:cubicBezTo>
                  <a:cubicBezTo>
                    <a:pt x="875" y="4201"/>
                    <a:pt x="590" y="3887"/>
                    <a:pt x="600" y="3641"/>
                  </a:cubicBezTo>
                  <a:cubicBezTo>
                    <a:pt x="619" y="3239"/>
                    <a:pt x="1366" y="3131"/>
                    <a:pt x="1660" y="3072"/>
                  </a:cubicBezTo>
                  <a:cubicBezTo>
                    <a:pt x="1974" y="3013"/>
                    <a:pt x="2289" y="2964"/>
                    <a:pt x="2613" y="2954"/>
                  </a:cubicBezTo>
                  <a:cubicBezTo>
                    <a:pt x="2831" y="2935"/>
                    <a:pt x="2948" y="2668"/>
                    <a:pt x="2690" y="2668"/>
                  </a:cubicBezTo>
                  <a:cubicBezTo>
                    <a:pt x="2681" y="2668"/>
                    <a:pt x="2671" y="2669"/>
                    <a:pt x="2662" y="2669"/>
                  </a:cubicBezTo>
                  <a:cubicBezTo>
                    <a:pt x="2500" y="2680"/>
                    <a:pt x="2314" y="2690"/>
                    <a:pt x="2120" y="2690"/>
                  </a:cubicBezTo>
                  <a:cubicBezTo>
                    <a:pt x="1622" y="2690"/>
                    <a:pt x="1072" y="2623"/>
                    <a:pt x="747" y="2326"/>
                  </a:cubicBezTo>
                  <a:cubicBezTo>
                    <a:pt x="472" y="2080"/>
                    <a:pt x="541" y="1461"/>
                    <a:pt x="914" y="1344"/>
                  </a:cubicBezTo>
                  <a:cubicBezTo>
                    <a:pt x="965" y="1327"/>
                    <a:pt x="1018" y="1320"/>
                    <a:pt x="1073" y="1320"/>
                  </a:cubicBezTo>
                  <a:cubicBezTo>
                    <a:pt x="1443" y="1320"/>
                    <a:pt x="1884" y="1655"/>
                    <a:pt x="2131" y="1835"/>
                  </a:cubicBezTo>
                  <a:cubicBezTo>
                    <a:pt x="2416" y="2031"/>
                    <a:pt x="2691" y="2267"/>
                    <a:pt x="2946" y="2512"/>
                  </a:cubicBezTo>
                  <a:cubicBezTo>
                    <a:pt x="2976" y="2542"/>
                    <a:pt x="3026" y="2555"/>
                    <a:pt x="3080" y="2555"/>
                  </a:cubicBezTo>
                  <a:cubicBezTo>
                    <a:pt x="3239" y="2555"/>
                    <a:pt x="3442" y="2445"/>
                    <a:pt x="3339" y="2335"/>
                  </a:cubicBezTo>
                  <a:cubicBezTo>
                    <a:pt x="3162" y="2129"/>
                    <a:pt x="3005" y="1903"/>
                    <a:pt x="2868" y="1668"/>
                  </a:cubicBezTo>
                  <a:cubicBezTo>
                    <a:pt x="2691" y="1373"/>
                    <a:pt x="2406" y="843"/>
                    <a:pt x="2642" y="509"/>
                  </a:cubicBezTo>
                  <a:cubicBezTo>
                    <a:pt x="2755" y="353"/>
                    <a:pt x="2934" y="283"/>
                    <a:pt x="3117" y="283"/>
                  </a:cubicBezTo>
                  <a:close/>
                  <a:moveTo>
                    <a:pt x="3283" y="1"/>
                  </a:moveTo>
                  <a:cubicBezTo>
                    <a:pt x="3023" y="1"/>
                    <a:pt x="2758" y="76"/>
                    <a:pt x="2554" y="195"/>
                  </a:cubicBezTo>
                  <a:cubicBezTo>
                    <a:pt x="2073" y="460"/>
                    <a:pt x="2063" y="961"/>
                    <a:pt x="2249" y="1422"/>
                  </a:cubicBezTo>
                  <a:cubicBezTo>
                    <a:pt x="2259" y="1432"/>
                    <a:pt x="2259" y="1442"/>
                    <a:pt x="2269" y="1461"/>
                  </a:cubicBezTo>
                  <a:cubicBezTo>
                    <a:pt x="1929" y="1243"/>
                    <a:pt x="1537" y="1038"/>
                    <a:pt x="1140" y="1038"/>
                  </a:cubicBezTo>
                  <a:cubicBezTo>
                    <a:pt x="1055" y="1038"/>
                    <a:pt x="970" y="1048"/>
                    <a:pt x="884" y="1069"/>
                  </a:cubicBezTo>
                  <a:cubicBezTo>
                    <a:pt x="413" y="1177"/>
                    <a:pt x="11" y="1736"/>
                    <a:pt x="168" y="2227"/>
                  </a:cubicBezTo>
                  <a:cubicBezTo>
                    <a:pt x="305" y="2659"/>
                    <a:pt x="835" y="2816"/>
                    <a:pt x="1248" y="2885"/>
                  </a:cubicBezTo>
                  <a:cubicBezTo>
                    <a:pt x="934" y="2964"/>
                    <a:pt x="619" y="3082"/>
                    <a:pt x="384" y="3298"/>
                  </a:cubicBezTo>
                  <a:cubicBezTo>
                    <a:pt x="1" y="3641"/>
                    <a:pt x="207" y="4113"/>
                    <a:pt x="570" y="4407"/>
                  </a:cubicBezTo>
                  <a:cubicBezTo>
                    <a:pt x="745" y="4548"/>
                    <a:pt x="944" y="4605"/>
                    <a:pt x="1148" y="4605"/>
                  </a:cubicBezTo>
                  <a:cubicBezTo>
                    <a:pt x="1425" y="4605"/>
                    <a:pt x="1711" y="4500"/>
                    <a:pt x="1955" y="4358"/>
                  </a:cubicBezTo>
                  <a:lnTo>
                    <a:pt x="1955" y="4358"/>
                  </a:lnTo>
                  <a:cubicBezTo>
                    <a:pt x="1768" y="4721"/>
                    <a:pt x="1601" y="5153"/>
                    <a:pt x="1699" y="5536"/>
                  </a:cubicBezTo>
                  <a:cubicBezTo>
                    <a:pt x="1797" y="5920"/>
                    <a:pt x="2188" y="6121"/>
                    <a:pt x="2559" y="6121"/>
                  </a:cubicBezTo>
                  <a:cubicBezTo>
                    <a:pt x="2634" y="6121"/>
                    <a:pt x="2709" y="6112"/>
                    <a:pt x="2779" y="6096"/>
                  </a:cubicBezTo>
                  <a:cubicBezTo>
                    <a:pt x="3182" y="6008"/>
                    <a:pt x="3418" y="5684"/>
                    <a:pt x="3565" y="5330"/>
                  </a:cubicBezTo>
                  <a:cubicBezTo>
                    <a:pt x="3683" y="5497"/>
                    <a:pt x="3850" y="5625"/>
                    <a:pt x="4095" y="5664"/>
                  </a:cubicBezTo>
                  <a:cubicBezTo>
                    <a:pt x="4177" y="5678"/>
                    <a:pt x="4268" y="5686"/>
                    <a:pt x="4364" y="5686"/>
                  </a:cubicBezTo>
                  <a:cubicBezTo>
                    <a:pt x="4731" y="5686"/>
                    <a:pt x="5159" y="5571"/>
                    <a:pt x="5323" y="5252"/>
                  </a:cubicBezTo>
                  <a:cubicBezTo>
                    <a:pt x="5440" y="5016"/>
                    <a:pt x="5352" y="4751"/>
                    <a:pt x="5234" y="4505"/>
                  </a:cubicBezTo>
                  <a:lnTo>
                    <a:pt x="5234" y="4505"/>
                  </a:lnTo>
                  <a:cubicBezTo>
                    <a:pt x="5419" y="4583"/>
                    <a:pt x="5610" y="4631"/>
                    <a:pt x="5798" y="4631"/>
                  </a:cubicBezTo>
                  <a:cubicBezTo>
                    <a:pt x="5920" y="4631"/>
                    <a:pt x="6041" y="4611"/>
                    <a:pt x="6157" y="4564"/>
                  </a:cubicBezTo>
                  <a:cubicBezTo>
                    <a:pt x="6570" y="4388"/>
                    <a:pt x="6805" y="3798"/>
                    <a:pt x="6579" y="3396"/>
                  </a:cubicBezTo>
                  <a:cubicBezTo>
                    <a:pt x="6393" y="3091"/>
                    <a:pt x="6010" y="2974"/>
                    <a:pt x="5656" y="2915"/>
                  </a:cubicBezTo>
                  <a:cubicBezTo>
                    <a:pt x="5941" y="2807"/>
                    <a:pt x="6196" y="2650"/>
                    <a:pt x="6363" y="2434"/>
                  </a:cubicBezTo>
                  <a:cubicBezTo>
                    <a:pt x="6678" y="2031"/>
                    <a:pt x="6383" y="1530"/>
                    <a:pt x="6020" y="1275"/>
                  </a:cubicBezTo>
                  <a:cubicBezTo>
                    <a:pt x="5854" y="1159"/>
                    <a:pt x="5676" y="1109"/>
                    <a:pt x="5497" y="1109"/>
                  </a:cubicBezTo>
                  <a:cubicBezTo>
                    <a:pt x="5177" y="1109"/>
                    <a:pt x="4854" y="1267"/>
                    <a:pt x="4596" y="1481"/>
                  </a:cubicBezTo>
                  <a:cubicBezTo>
                    <a:pt x="4508" y="1560"/>
                    <a:pt x="4409" y="1658"/>
                    <a:pt x="4321" y="1746"/>
                  </a:cubicBezTo>
                  <a:cubicBezTo>
                    <a:pt x="4370" y="1216"/>
                    <a:pt x="4331" y="646"/>
                    <a:pt x="4017" y="293"/>
                  </a:cubicBezTo>
                  <a:cubicBezTo>
                    <a:pt x="3829" y="86"/>
                    <a:pt x="3559" y="1"/>
                    <a:pt x="32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5" name="Google Shape;4235;p21"/>
            <p:cNvSpPr/>
            <p:nvPr/>
          </p:nvSpPr>
          <p:spPr>
            <a:xfrm>
              <a:off x="4465418" y="1411679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6" y="290"/>
                  </a:moveTo>
                  <a:cubicBezTo>
                    <a:pt x="4259" y="290"/>
                    <a:pt x="4362" y="325"/>
                    <a:pt x="4478" y="407"/>
                  </a:cubicBezTo>
                  <a:cubicBezTo>
                    <a:pt x="5155" y="888"/>
                    <a:pt x="4222" y="2194"/>
                    <a:pt x="3869" y="2636"/>
                  </a:cubicBezTo>
                  <a:cubicBezTo>
                    <a:pt x="3769" y="2765"/>
                    <a:pt x="3876" y="2827"/>
                    <a:pt x="4002" y="2827"/>
                  </a:cubicBezTo>
                  <a:cubicBezTo>
                    <a:pt x="4086" y="2827"/>
                    <a:pt x="4179" y="2799"/>
                    <a:pt x="4222" y="2744"/>
                  </a:cubicBezTo>
                  <a:cubicBezTo>
                    <a:pt x="4448" y="2459"/>
                    <a:pt x="4723" y="2194"/>
                    <a:pt x="5027" y="1998"/>
                  </a:cubicBezTo>
                  <a:cubicBezTo>
                    <a:pt x="5175" y="1902"/>
                    <a:pt x="5350" y="1806"/>
                    <a:pt x="5533" y="1806"/>
                  </a:cubicBezTo>
                  <a:cubicBezTo>
                    <a:pt x="5593" y="1806"/>
                    <a:pt x="5654" y="1816"/>
                    <a:pt x="5715" y="1841"/>
                  </a:cubicBezTo>
                  <a:cubicBezTo>
                    <a:pt x="5931" y="1919"/>
                    <a:pt x="6215" y="2233"/>
                    <a:pt x="6206" y="2479"/>
                  </a:cubicBezTo>
                  <a:cubicBezTo>
                    <a:pt x="6186" y="2881"/>
                    <a:pt x="5440" y="2999"/>
                    <a:pt x="5145" y="3058"/>
                  </a:cubicBezTo>
                  <a:cubicBezTo>
                    <a:pt x="4831" y="3117"/>
                    <a:pt x="4517" y="3156"/>
                    <a:pt x="4193" y="3176"/>
                  </a:cubicBezTo>
                  <a:cubicBezTo>
                    <a:pt x="3974" y="3195"/>
                    <a:pt x="3857" y="3462"/>
                    <a:pt x="4124" y="3462"/>
                  </a:cubicBezTo>
                  <a:cubicBezTo>
                    <a:pt x="4134" y="3462"/>
                    <a:pt x="4143" y="3461"/>
                    <a:pt x="4153" y="3461"/>
                  </a:cubicBezTo>
                  <a:cubicBezTo>
                    <a:pt x="4314" y="3450"/>
                    <a:pt x="4500" y="3439"/>
                    <a:pt x="4695" y="3439"/>
                  </a:cubicBezTo>
                  <a:cubicBezTo>
                    <a:pt x="5188" y="3439"/>
                    <a:pt x="5734" y="3506"/>
                    <a:pt x="6058" y="3794"/>
                  </a:cubicBezTo>
                  <a:cubicBezTo>
                    <a:pt x="6333" y="4040"/>
                    <a:pt x="6265" y="4668"/>
                    <a:pt x="5891" y="4786"/>
                  </a:cubicBezTo>
                  <a:cubicBezTo>
                    <a:pt x="5844" y="4801"/>
                    <a:pt x="5794" y="4807"/>
                    <a:pt x="5742" y="4807"/>
                  </a:cubicBezTo>
                  <a:cubicBezTo>
                    <a:pt x="5376" y="4807"/>
                    <a:pt x="4923" y="4476"/>
                    <a:pt x="4674" y="4295"/>
                  </a:cubicBezTo>
                  <a:cubicBezTo>
                    <a:pt x="4389" y="4089"/>
                    <a:pt x="4114" y="3863"/>
                    <a:pt x="3869" y="3608"/>
                  </a:cubicBezTo>
                  <a:cubicBezTo>
                    <a:pt x="3839" y="3578"/>
                    <a:pt x="3790" y="3565"/>
                    <a:pt x="3735" y="3565"/>
                  </a:cubicBezTo>
                  <a:cubicBezTo>
                    <a:pt x="3573" y="3565"/>
                    <a:pt x="3363" y="3677"/>
                    <a:pt x="3466" y="3794"/>
                  </a:cubicBezTo>
                  <a:cubicBezTo>
                    <a:pt x="3643" y="4001"/>
                    <a:pt x="3800" y="4227"/>
                    <a:pt x="3947" y="4462"/>
                  </a:cubicBezTo>
                  <a:cubicBezTo>
                    <a:pt x="4114" y="4757"/>
                    <a:pt x="4399" y="5277"/>
                    <a:pt x="4163" y="5611"/>
                  </a:cubicBezTo>
                  <a:cubicBezTo>
                    <a:pt x="4049" y="5769"/>
                    <a:pt x="3868" y="5841"/>
                    <a:pt x="3684" y="5841"/>
                  </a:cubicBezTo>
                  <a:cubicBezTo>
                    <a:pt x="3457" y="5841"/>
                    <a:pt x="3227" y="5732"/>
                    <a:pt x="3113" y="5542"/>
                  </a:cubicBezTo>
                  <a:cubicBezTo>
                    <a:pt x="2906" y="5208"/>
                    <a:pt x="2906" y="4767"/>
                    <a:pt x="2936" y="4393"/>
                  </a:cubicBezTo>
                  <a:cubicBezTo>
                    <a:pt x="2946" y="4119"/>
                    <a:pt x="2985" y="3844"/>
                    <a:pt x="3044" y="3578"/>
                  </a:cubicBezTo>
                  <a:cubicBezTo>
                    <a:pt x="3065" y="3491"/>
                    <a:pt x="3003" y="3459"/>
                    <a:pt x="2921" y="3459"/>
                  </a:cubicBezTo>
                  <a:cubicBezTo>
                    <a:pt x="2808" y="3459"/>
                    <a:pt x="2656" y="3520"/>
                    <a:pt x="2622" y="3588"/>
                  </a:cubicBezTo>
                  <a:cubicBezTo>
                    <a:pt x="2445" y="3912"/>
                    <a:pt x="2209" y="4227"/>
                    <a:pt x="1934" y="4472"/>
                  </a:cubicBezTo>
                  <a:cubicBezTo>
                    <a:pt x="1784" y="4599"/>
                    <a:pt x="1607" y="4732"/>
                    <a:pt x="1416" y="4732"/>
                  </a:cubicBezTo>
                  <a:cubicBezTo>
                    <a:pt x="1370" y="4732"/>
                    <a:pt x="1324" y="4725"/>
                    <a:pt x="1277" y="4708"/>
                  </a:cubicBezTo>
                  <a:cubicBezTo>
                    <a:pt x="1031" y="4619"/>
                    <a:pt x="776" y="4315"/>
                    <a:pt x="736" y="4060"/>
                  </a:cubicBezTo>
                  <a:cubicBezTo>
                    <a:pt x="648" y="3392"/>
                    <a:pt x="2042" y="3264"/>
                    <a:pt x="2484" y="3235"/>
                  </a:cubicBezTo>
                  <a:cubicBezTo>
                    <a:pt x="2699" y="3207"/>
                    <a:pt x="2825" y="2948"/>
                    <a:pt x="2575" y="2948"/>
                  </a:cubicBezTo>
                  <a:cubicBezTo>
                    <a:pt x="2562" y="2948"/>
                    <a:pt x="2548" y="2949"/>
                    <a:pt x="2533" y="2950"/>
                  </a:cubicBezTo>
                  <a:cubicBezTo>
                    <a:pt x="2435" y="2950"/>
                    <a:pt x="2317" y="2960"/>
                    <a:pt x="2209" y="2980"/>
                  </a:cubicBezTo>
                  <a:cubicBezTo>
                    <a:pt x="2102" y="2986"/>
                    <a:pt x="1985" y="2991"/>
                    <a:pt x="1865" y="2991"/>
                  </a:cubicBezTo>
                  <a:cubicBezTo>
                    <a:pt x="1275" y="2991"/>
                    <a:pt x="596" y="2879"/>
                    <a:pt x="579" y="2341"/>
                  </a:cubicBezTo>
                  <a:cubicBezTo>
                    <a:pt x="579" y="2145"/>
                    <a:pt x="658" y="1821"/>
                    <a:pt x="874" y="1782"/>
                  </a:cubicBezTo>
                  <a:cubicBezTo>
                    <a:pt x="894" y="1778"/>
                    <a:pt x="915" y="1776"/>
                    <a:pt x="936" y="1776"/>
                  </a:cubicBezTo>
                  <a:cubicBezTo>
                    <a:pt x="1142" y="1776"/>
                    <a:pt x="1391" y="1939"/>
                    <a:pt x="1551" y="2037"/>
                  </a:cubicBezTo>
                  <a:cubicBezTo>
                    <a:pt x="1866" y="2233"/>
                    <a:pt x="2150" y="2459"/>
                    <a:pt x="2406" y="2714"/>
                  </a:cubicBezTo>
                  <a:cubicBezTo>
                    <a:pt x="2438" y="2746"/>
                    <a:pt x="2486" y="2760"/>
                    <a:pt x="2539" y="2760"/>
                  </a:cubicBezTo>
                  <a:cubicBezTo>
                    <a:pt x="2649" y="2760"/>
                    <a:pt x="2778" y="2702"/>
                    <a:pt x="2818" y="2636"/>
                  </a:cubicBezTo>
                  <a:cubicBezTo>
                    <a:pt x="2838" y="2606"/>
                    <a:pt x="2838" y="2567"/>
                    <a:pt x="2808" y="2538"/>
                  </a:cubicBezTo>
                  <a:cubicBezTo>
                    <a:pt x="2602" y="2341"/>
                    <a:pt x="2416" y="2115"/>
                    <a:pt x="2258" y="1890"/>
                  </a:cubicBezTo>
                  <a:cubicBezTo>
                    <a:pt x="2092" y="1674"/>
                    <a:pt x="1659" y="1084"/>
                    <a:pt x="1954" y="819"/>
                  </a:cubicBezTo>
                  <a:cubicBezTo>
                    <a:pt x="2036" y="747"/>
                    <a:pt x="2167" y="717"/>
                    <a:pt x="2301" y="717"/>
                  </a:cubicBezTo>
                  <a:cubicBezTo>
                    <a:pt x="2439" y="717"/>
                    <a:pt x="2581" y="750"/>
                    <a:pt x="2671" y="800"/>
                  </a:cubicBezTo>
                  <a:cubicBezTo>
                    <a:pt x="2848" y="888"/>
                    <a:pt x="2946" y="1075"/>
                    <a:pt x="2985" y="1261"/>
                  </a:cubicBezTo>
                  <a:cubicBezTo>
                    <a:pt x="3014" y="1379"/>
                    <a:pt x="3024" y="1507"/>
                    <a:pt x="3024" y="1634"/>
                  </a:cubicBezTo>
                  <a:cubicBezTo>
                    <a:pt x="3005" y="1772"/>
                    <a:pt x="2985" y="1899"/>
                    <a:pt x="2985" y="2037"/>
                  </a:cubicBezTo>
                  <a:cubicBezTo>
                    <a:pt x="2981" y="2122"/>
                    <a:pt x="3049" y="2157"/>
                    <a:pt x="3132" y="2157"/>
                  </a:cubicBezTo>
                  <a:cubicBezTo>
                    <a:pt x="3250" y="2157"/>
                    <a:pt x="3400" y="2086"/>
                    <a:pt x="3417" y="1988"/>
                  </a:cubicBezTo>
                  <a:cubicBezTo>
                    <a:pt x="3447" y="1850"/>
                    <a:pt x="3466" y="1713"/>
                    <a:pt x="3466" y="1566"/>
                  </a:cubicBezTo>
                  <a:cubicBezTo>
                    <a:pt x="3547" y="1027"/>
                    <a:pt x="3746" y="290"/>
                    <a:pt x="4166" y="290"/>
                  </a:cubicBezTo>
                  <a:close/>
                  <a:moveTo>
                    <a:pt x="4241" y="0"/>
                  </a:moveTo>
                  <a:cubicBezTo>
                    <a:pt x="4168" y="0"/>
                    <a:pt x="4095" y="8"/>
                    <a:pt x="4026" y="24"/>
                  </a:cubicBezTo>
                  <a:cubicBezTo>
                    <a:pt x="3623" y="112"/>
                    <a:pt x="3397" y="436"/>
                    <a:pt x="3240" y="790"/>
                  </a:cubicBezTo>
                  <a:cubicBezTo>
                    <a:pt x="3122" y="633"/>
                    <a:pt x="2956" y="505"/>
                    <a:pt x="2710" y="466"/>
                  </a:cubicBezTo>
                  <a:cubicBezTo>
                    <a:pt x="2622" y="448"/>
                    <a:pt x="2523" y="439"/>
                    <a:pt x="2419" y="439"/>
                  </a:cubicBezTo>
                  <a:cubicBezTo>
                    <a:pt x="2058" y="439"/>
                    <a:pt x="1643" y="556"/>
                    <a:pt x="1483" y="868"/>
                  </a:cubicBezTo>
                  <a:cubicBezTo>
                    <a:pt x="1365" y="1104"/>
                    <a:pt x="1453" y="1379"/>
                    <a:pt x="1571" y="1615"/>
                  </a:cubicBezTo>
                  <a:cubicBezTo>
                    <a:pt x="1391" y="1539"/>
                    <a:pt x="1207" y="1491"/>
                    <a:pt x="1023" y="1491"/>
                  </a:cubicBezTo>
                  <a:cubicBezTo>
                    <a:pt x="898" y="1491"/>
                    <a:pt x="772" y="1514"/>
                    <a:pt x="648" y="1566"/>
                  </a:cubicBezTo>
                  <a:cubicBezTo>
                    <a:pt x="246" y="1742"/>
                    <a:pt x="0" y="2331"/>
                    <a:pt x="236" y="2724"/>
                  </a:cubicBezTo>
                  <a:cubicBezTo>
                    <a:pt x="412" y="3038"/>
                    <a:pt x="795" y="3156"/>
                    <a:pt x="1149" y="3215"/>
                  </a:cubicBezTo>
                  <a:cubicBezTo>
                    <a:pt x="864" y="3323"/>
                    <a:pt x="609" y="3470"/>
                    <a:pt x="442" y="3686"/>
                  </a:cubicBezTo>
                  <a:cubicBezTo>
                    <a:pt x="128" y="4089"/>
                    <a:pt x="422" y="4600"/>
                    <a:pt x="786" y="4855"/>
                  </a:cubicBezTo>
                  <a:cubicBezTo>
                    <a:pt x="949" y="4970"/>
                    <a:pt x="1126" y="5018"/>
                    <a:pt x="1304" y="5018"/>
                  </a:cubicBezTo>
                  <a:cubicBezTo>
                    <a:pt x="1629" y="5018"/>
                    <a:pt x="1956" y="4858"/>
                    <a:pt x="2209" y="4649"/>
                  </a:cubicBezTo>
                  <a:cubicBezTo>
                    <a:pt x="2308" y="4560"/>
                    <a:pt x="2396" y="4472"/>
                    <a:pt x="2484" y="4374"/>
                  </a:cubicBezTo>
                  <a:lnTo>
                    <a:pt x="2484" y="4374"/>
                  </a:lnTo>
                  <a:cubicBezTo>
                    <a:pt x="2435" y="4914"/>
                    <a:pt x="2474" y="5474"/>
                    <a:pt x="2798" y="5837"/>
                  </a:cubicBezTo>
                  <a:cubicBezTo>
                    <a:pt x="2979" y="6043"/>
                    <a:pt x="3245" y="6125"/>
                    <a:pt x="3518" y="6125"/>
                  </a:cubicBezTo>
                  <a:cubicBezTo>
                    <a:pt x="3778" y="6125"/>
                    <a:pt x="4045" y="6050"/>
                    <a:pt x="4252" y="5935"/>
                  </a:cubicBezTo>
                  <a:cubicBezTo>
                    <a:pt x="4733" y="5660"/>
                    <a:pt x="4743" y="5169"/>
                    <a:pt x="4556" y="4708"/>
                  </a:cubicBezTo>
                  <a:cubicBezTo>
                    <a:pt x="4556" y="4688"/>
                    <a:pt x="4546" y="4678"/>
                    <a:pt x="4536" y="4668"/>
                  </a:cubicBezTo>
                  <a:lnTo>
                    <a:pt x="4536" y="4668"/>
                  </a:lnTo>
                  <a:cubicBezTo>
                    <a:pt x="4879" y="4888"/>
                    <a:pt x="5275" y="5088"/>
                    <a:pt x="5674" y="5088"/>
                  </a:cubicBezTo>
                  <a:cubicBezTo>
                    <a:pt x="5757" y="5088"/>
                    <a:pt x="5839" y="5080"/>
                    <a:pt x="5921" y="5061"/>
                  </a:cubicBezTo>
                  <a:cubicBezTo>
                    <a:pt x="6402" y="4943"/>
                    <a:pt x="6805" y="4393"/>
                    <a:pt x="6638" y="3893"/>
                  </a:cubicBezTo>
                  <a:cubicBezTo>
                    <a:pt x="6500" y="3461"/>
                    <a:pt x="5970" y="3313"/>
                    <a:pt x="5558" y="3235"/>
                  </a:cubicBezTo>
                  <a:cubicBezTo>
                    <a:pt x="5872" y="3156"/>
                    <a:pt x="6186" y="3038"/>
                    <a:pt x="6422" y="2832"/>
                  </a:cubicBezTo>
                  <a:cubicBezTo>
                    <a:pt x="6805" y="2489"/>
                    <a:pt x="6598" y="2007"/>
                    <a:pt x="6235" y="1723"/>
                  </a:cubicBezTo>
                  <a:cubicBezTo>
                    <a:pt x="6057" y="1579"/>
                    <a:pt x="5854" y="1521"/>
                    <a:pt x="5647" y="1521"/>
                  </a:cubicBezTo>
                  <a:cubicBezTo>
                    <a:pt x="5373" y="1521"/>
                    <a:pt x="5091" y="1622"/>
                    <a:pt x="4851" y="1762"/>
                  </a:cubicBezTo>
                  <a:cubicBezTo>
                    <a:pt x="5037" y="1408"/>
                    <a:pt x="5204" y="976"/>
                    <a:pt x="5106" y="584"/>
                  </a:cubicBezTo>
                  <a:cubicBezTo>
                    <a:pt x="5016" y="206"/>
                    <a:pt x="4616" y="0"/>
                    <a:pt x="4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6" name="Google Shape;4236;p21"/>
            <p:cNvSpPr/>
            <p:nvPr/>
          </p:nvSpPr>
          <p:spPr>
            <a:xfrm>
              <a:off x="4805330" y="1403289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3118" y="283"/>
                  </a:moveTo>
                  <a:cubicBezTo>
                    <a:pt x="3349" y="283"/>
                    <a:pt x="3587" y="396"/>
                    <a:pt x="3702" y="588"/>
                  </a:cubicBezTo>
                  <a:cubicBezTo>
                    <a:pt x="3898" y="912"/>
                    <a:pt x="3898" y="1363"/>
                    <a:pt x="3879" y="1736"/>
                  </a:cubicBezTo>
                  <a:cubicBezTo>
                    <a:pt x="3859" y="2002"/>
                    <a:pt x="3829" y="2276"/>
                    <a:pt x="3761" y="2542"/>
                  </a:cubicBezTo>
                  <a:cubicBezTo>
                    <a:pt x="3740" y="2630"/>
                    <a:pt x="3803" y="2662"/>
                    <a:pt x="3887" y="2662"/>
                  </a:cubicBezTo>
                  <a:cubicBezTo>
                    <a:pt x="3999" y="2662"/>
                    <a:pt x="4149" y="2603"/>
                    <a:pt x="4183" y="2542"/>
                  </a:cubicBezTo>
                  <a:cubicBezTo>
                    <a:pt x="4369" y="2218"/>
                    <a:pt x="4595" y="1903"/>
                    <a:pt x="4880" y="1658"/>
                  </a:cubicBezTo>
                  <a:cubicBezTo>
                    <a:pt x="5022" y="1524"/>
                    <a:pt x="5195" y="1397"/>
                    <a:pt x="5389" y="1397"/>
                  </a:cubicBezTo>
                  <a:cubicBezTo>
                    <a:pt x="5437" y="1397"/>
                    <a:pt x="5487" y="1405"/>
                    <a:pt x="5538" y="1422"/>
                  </a:cubicBezTo>
                  <a:cubicBezTo>
                    <a:pt x="5774" y="1501"/>
                    <a:pt x="6039" y="1815"/>
                    <a:pt x="6068" y="2070"/>
                  </a:cubicBezTo>
                  <a:cubicBezTo>
                    <a:pt x="6157" y="2738"/>
                    <a:pt x="4772" y="2856"/>
                    <a:pt x="4320" y="2895"/>
                  </a:cubicBezTo>
                  <a:cubicBezTo>
                    <a:pt x="4102" y="2923"/>
                    <a:pt x="3985" y="3181"/>
                    <a:pt x="4251" y="3181"/>
                  </a:cubicBezTo>
                  <a:cubicBezTo>
                    <a:pt x="4261" y="3181"/>
                    <a:pt x="4271" y="3180"/>
                    <a:pt x="4281" y="3180"/>
                  </a:cubicBezTo>
                  <a:cubicBezTo>
                    <a:pt x="4379" y="3170"/>
                    <a:pt x="4487" y="3160"/>
                    <a:pt x="4605" y="3150"/>
                  </a:cubicBezTo>
                  <a:cubicBezTo>
                    <a:pt x="4717" y="3141"/>
                    <a:pt x="4841" y="3135"/>
                    <a:pt x="4969" y="3135"/>
                  </a:cubicBezTo>
                  <a:cubicBezTo>
                    <a:pt x="5548" y="3135"/>
                    <a:pt x="6209" y="3258"/>
                    <a:pt x="6225" y="3789"/>
                  </a:cubicBezTo>
                  <a:cubicBezTo>
                    <a:pt x="6235" y="3975"/>
                    <a:pt x="6147" y="4299"/>
                    <a:pt x="5931" y="4338"/>
                  </a:cubicBezTo>
                  <a:cubicBezTo>
                    <a:pt x="5911" y="4342"/>
                    <a:pt x="5890" y="4344"/>
                    <a:pt x="5869" y="4344"/>
                  </a:cubicBezTo>
                  <a:cubicBezTo>
                    <a:pt x="5663" y="4344"/>
                    <a:pt x="5414" y="4181"/>
                    <a:pt x="5263" y="4083"/>
                  </a:cubicBezTo>
                  <a:cubicBezTo>
                    <a:pt x="4949" y="3897"/>
                    <a:pt x="4654" y="3661"/>
                    <a:pt x="4399" y="3406"/>
                  </a:cubicBezTo>
                  <a:cubicBezTo>
                    <a:pt x="4370" y="3377"/>
                    <a:pt x="4324" y="3365"/>
                    <a:pt x="4273" y="3365"/>
                  </a:cubicBezTo>
                  <a:cubicBezTo>
                    <a:pt x="4165" y="3365"/>
                    <a:pt x="4033" y="3418"/>
                    <a:pt x="3987" y="3484"/>
                  </a:cubicBezTo>
                  <a:cubicBezTo>
                    <a:pt x="3967" y="3523"/>
                    <a:pt x="3967" y="3553"/>
                    <a:pt x="3996" y="3592"/>
                  </a:cubicBezTo>
                  <a:cubicBezTo>
                    <a:pt x="4203" y="3789"/>
                    <a:pt x="4389" y="4005"/>
                    <a:pt x="4556" y="4240"/>
                  </a:cubicBezTo>
                  <a:cubicBezTo>
                    <a:pt x="4713" y="4456"/>
                    <a:pt x="5145" y="5045"/>
                    <a:pt x="4851" y="5301"/>
                  </a:cubicBezTo>
                  <a:cubicBezTo>
                    <a:pt x="4765" y="5376"/>
                    <a:pt x="4629" y="5407"/>
                    <a:pt x="4491" y="5407"/>
                  </a:cubicBezTo>
                  <a:cubicBezTo>
                    <a:pt x="4359" y="5407"/>
                    <a:pt x="4225" y="5378"/>
                    <a:pt x="4134" y="5330"/>
                  </a:cubicBezTo>
                  <a:cubicBezTo>
                    <a:pt x="3957" y="5232"/>
                    <a:pt x="3869" y="5055"/>
                    <a:pt x="3820" y="4869"/>
                  </a:cubicBezTo>
                  <a:cubicBezTo>
                    <a:pt x="3790" y="4741"/>
                    <a:pt x="3780" y="4613"/>
                    <a:pt x="3780" y="4486"/>
                  </a:cubicBezTo>
                  <a:cubicBezTo>
                    <a:pt x="3800" y="4358"/>
                    <a:pt x="3820" y="4221"/>
                    <a:pt x="3829" y="4093"/>
                  </a:cubicBezTo>
                  <a:cubicBezTo>
                    <a:pt x="3834" y="4004"/>
                    <a:pt x="3766" y="3968"/>
                    <a:pt x="3682" y="3968"/>
                  </a:cubicBezTo>
                  <a:cubicBezTo>
                    <a:pt x="3562" y="3968"/>
                    <a:pt x="3411" y="4040"/>
                    <a:pt x="3388" y="4132"/>
                  </a:cubicBezTo>
                  <a:cubicBezTo>
                    <a:pt x="3358" y="4270"/>
                    <a:pt x="3348" y="4417"/>
                    <a:pt x="3348" y="4564"/>
                  </a:cubicBezTo>
                  <a:cubicBezTo>
                    <a:pt x="3268" y="5103"/>
                    <a:pt x="3069" y="5840"/>
                    <a:pt x="2648" y="5840"/>
                  </a:cubicBezTo>
                  <a:cubicBezTo>
                    <a:pt x="2556" y="5840"/>
                    <a:pt x="2452" y="5804"/>
                    <a:pt x="2337" y="5723"/>
                  </a:cubicBezTo>
                  <a:cubicBezTo>
                    <a:pt x="1650" y="5242"/>
                    <a:pt x="2592" y="3926"/>
                    <a:pt x="2936" y="3484"/>
                  </a:cubicBezTo>
                  <a:cubicBezTo>
                    <a:pt x="3037" y="3359"/>
                    <a:pt x="2925" y="3295"/>
                    <a:pt x="2797" y="3295"/>
                  </a:cubicBezTo>
                  <a:cubicBezTo>
                    <a:pt x="2714" y="3295"/>
                    <a:pt x="2625" y="3322"/>
                    <a:pt x="2582" y="3376"/>
                  </a:cubicBezTo>
                  <a:cubicBezTo>
                    <a:pt x="2357" y="3661"/>
                    <a:pt x="2091" y="3936"/>
                    <a:pt x="1787" y="4122"/>
                  </a:cubicBezTo>
                  <a:cubicBezTo>
                    <a:pt x="1630" y="4227"/>
                    <a:pt x="1451" y="4320"/>
                    <a:pt x="1271" y="4320"/>
                  </a:cubicBezTo>
                  <a:cubicBezTo>
                    <a:pt x="1214" y="4320"/>
                    <a:pt x="1156" y="4311"/>
                    <a:pt x="1100" y="4289"/>
                  </a:cubicBezTo>
                  <a:cubicBezTo>
                    <a:pt x="884" y="4201"/>
                    <a:pt x="589" y="3887"/>
                    <a:pt x="599" y="3641"/>
                  </a:cubicBezTo>
                  <a:cubicBezTo>
                    <a:pt x="619" y="3239"/>
                    <a:pt x="1375" y="3131"/>
                    <a:pt x="1659" y="3072"/>
                  </a:cubicBezTo>
                  <a:cubicBezTo>
                    <a:pt x="1974" y="3013"/>
                    <a:pt x="2298" y="2964"/>
                    <a:pt x="2612" y="2954"/>
                  </a:cubicBezTo>
                  <a:cubicBezTo>
                    <a:pt x="2830" y="2935"/>
                    <a:pt x="2948" y="2668"/>
                    <a:pt x="2689" y="2668"/>
                  </a:cubicBezTo>
                  <a:cubicBezTo>
                    <a:pt x="2680" y="2668"/>
                    <a:pt x="2671" y="2669"/>
                    <a:pt x="2661" y="2669"/>
                  </a:cubicBezTo>
                  <a:cubicBezTo>
                    <a:pt x="2499" y="2680"/>
                    <a:pt x="2314" y="2690"/>
                    <a:pt x="2121" y="2690"/>
                  </a:cubicBezTo>
                  <a:cubicBezTo>
                    <a:pt x="1625" y="2690"/>
                    <a:pt x="1079" y="2623"/>
                    <a:pt x="746" y="2326"/>
                  </a:cubicBezTo>
                  <a:cubicBezTo>
                    <a:pt x="481" y="2080"/>
                    <a:pt x="540" y="1461"/>
                    <a:pt x="923" y="1344"/>
                  </a:cubicBezTo>
                  <a:cubicBezTo>
                    <a:pt x="973" y="1327"/>
                    <a:pt x="1025" y="1320"/>
                    <a:pt x="1079" y="1320"/>
                  </a:cubicBezTo>
                  <a:cubicBezTo>
                    <a:pt x="1442" y="1320"/>
                    <a:pt x="1883" y="1655"/>
                    <a:pt x="2131" y="1835"/>
                  </a:cubicBezTo>
                  <a:cubicBezTo>
                    <a:pt x="2425" y="2031"/>
                    <a:pt x="2700" y="2267"/>
                    <a:pt x="2946" y="2512"/>
                  </a:cubicBezTo>
                  <a:cubicBezTo>
                    <a:pt x="2976" y="2542"/>
                    <a:pt x="3025" y="2555"/>
                    <a:pt x="3079" y="2555"/>
                  </a:cubicBezTo>
                  <a:cubicBezTo>
                    <a:pt x="3238" y="2555"/>
                    <a:pt x="3441" y="2445"/>
                    <a:pt x="3338" y="2335"/>
                  </a:cubicBezTo>
                  <a:cubicBezTo>
                    <a:pt x="3162" y="2129"/>
                    <a:pt x="3005" y="1903"/>
                    <a:pt x="2867" y="1668"/>
                  </a:cubicBezTo>
                  <a:cubicBezTo>
                    <a:pt x="2690" y="1373"/>
                    <a:pt x="2416" y="843"/>
                    <a:pt x="2651" y="509"/>
                  </a:cubicBezTo>
                  <a:cubicBezTo>
                    <a:pt x="2759" y="353"/>
                    <a:pt x="2936" y="283"/>
                    <a:pt x="3118" y="283"/>
                  </a:cubicBezTo>
                  <a:close/>
                  <a:moveTo>
                    <a:pt x="3286" y="1"/>
                  </a:moveTo>
                  <a:cubicBezTo>
                    <a:pt x="3027" y="1"/>
                    <a:pt x="2762" y="76"/>
                    <a:pt x="2553" y="195"/>
                  </a:cubicBezTo>
                  <a:cubicBezTo>
                    <a:pt x="2082" y="460"/>
                    <a:pt x="2062" y="961"/>
                    <a:pt x="2249" y="1422"/>
                  </a:cubicBezTo>
                  <a:cubicBezTo>
                    <a:pt x="2258" y="1432"/>
                    <a:pt x="2268" y="1442"/>
                    <a:pt x="2268" y="1461"/>
                  </a:cubicBezTo>
                  <a:cubicBezTo>
                    <a:pt x="1937" y="1243"/>
                    <a:pt x="1539" y="1038"/>
                    <a:pt x="1140" y="1038"/>
                  </a:cubicBezTo>
                  <a:cubicBezTo>
                    <a:pt x="1055" y="1038"/>
                    <a:pt x="969" y="1048"/>
                    <a:pt x="884" y="1069"/>
                  </a:cubicBezTo>
                  <a:cubicBezTo>
                    <a:pt x="412" y="1177"/>
                    <a:pt x="10" y="1736"/>
                    <a:pt x="167" y="2227"/>
                  </a:cubicBezTo>
                  <a:cubicBezTo>
                    <a:pt x="304" y="2659"/>
                    <a:pt x="835" y="2816"/>
                    <a:pt x="1247" y="2885"/>
                  </a:cubicBezTo>
                  <a:cubicBezTo>
                    <a:pt x="933" y="2964"/>
                    <a:pt x="619" y="3082"/>
                    <a:pt x="383" y="3298"/>
                  </a:cubicBezTo>
                  <a:cubicBezTo>
                    <a:pt x="0" y="3641"/>
                    <a:pt x="206" y="4113"/>
                    <a:pt x="570" y="4407"/>
                  </a:cubicBezTo>
                  <a:cubicBezTo>
                    <a:pt x="744" y="4548"/>
                    <a:pt x="943" y="4605"/>
                    <a:pt x="1147" y="4605"/>
                  </a:cubicBezTo>
                  <a:cubicBezTo>
                    <a:pt x="1424" y="4605"/>
                    <a:pt x="1710" y="4500"/>
                    <a:pt x="1954" y="4358"/>
                  </a:cubicBezTo>
                  <a:lnTo>
                    <a:pt x="1954" y="4358"/>
                  </a:lnTo>
                  <a:cubicBezTo>
                    <a:pt x="1777" y="4721"/>
                    <a:pt x="1601" y="5153"/>
                    <a:pt x="1699" y="5536"/>
                  </a:cubicBezTo>
                  <a:cubicBezTo>
                    <a:pt x="1797" y="5920"/>
                    <a:pt x="2187" y="6121"/>
                    <a:pt x="2564" y="6121"/>
                  </a:cubicBezTo>
                  <a:cubicBezTo>
                    <a:pt x="2640" y="6121"/>
                    <a:pt x="2716" y="6112"/>
                    <a:pt x="2789" y="6096"/>
                  </a:cubicBezTo>
                  <a:cubicBezTo>
                    <a:pt x="3181" y="6008"/>
                    <a:pt x="3417" y="5684"/>
                    <a:pt x="3564" y="5330"/>
                  </a:cubicBezTo>
                  <a:cubicBezTo>
                    <a:pt x="3682" y="5497"/>
                    <a:pt x="3859" y="5625"/>
                    <a:pt x="4104" y="5664"/>
                  </a:cubicBezTo>
                  <a:cubicBezTo>
                    <a:pt x="4184" y="5678"/>
                    <a:pt x="4274" y="5686"/>
                    <a:pt x="4368" y="5686"/>
                  </a:cubicBezTo>
                  <a:cubicBezTo>
                    <a:pt x="4730" y="5686"/>
                    <a:pt x="5159" y="5571"/>
                    <a:pt x="5322" y="5252"/>
                  </a:cubicBezTo>
                  <a:cubicBezTo>
                    <a:pt x="5440" y="5016"/>
                    <a:pt x="5361" y="4751"/>
                    <a:pt x="5234" y="4505"/>
                  </a:cubicBezTo>
                  <a:lnTo>
                    <a:pt x="5234" y="4505"/>
                  </a:lnTo>
                  <a:cubicBezTo>
                    <a:pt x="5418" y="4583"/>
                    <a:pt x="5610" y="4631"/>
                    <a:pt x="5798" y="4631"/>
                  </a:cubicBezTo>
                  <a:cubicBezTo>
                    <a:pt x="5920" y="4631"/>
                    <a:pt x="6040" y="4611"/>
                    <a:pt x="6157" y="4564"/>
                  </a:cubicBezTo>
                  <a:cubicBezTo>
                    <a:pt x="6569" y="4388"/>
                    <a:pt x="6805" y="3798"/>
                    <a:pt x="6579" y="3396"/>
                  </a:cubicBezTo>
                  <a:cubicBezTo>
                    <a:pt x="6402" y="3091"/>
                    <a:pt x="6019" y="2974"/>
                    <a:pt x="5666" y="2915"/>
                  </a:cubicBezTo>
                  <a:cubicBezTo>
                    <a:pt x="5950" y="2807"/>
                    <a:pt x="6196" y="2650"/>
                    <a:pt x="6373" y="2434"/>
                  </a:cubicBezTo>
                  <a:cubicBezTo>
                    <a:pt x="6687" y="2031"/>
                    <a:pt x="6392" y="1530"/>
                    <a:pt x="6029" y="1275"/>
                  </a:cubicBezTo>
                  <a:cubicBezTo>
                    <a:pt x="5863" y="1159"/>
                    <a:pt x="5684" y="1109"/>
                    <a:pt x="5504" y="1109"/>
                  </a:cubicBezTo>
                  <a:cubicBezTo>
                    <a:pt x="5182" y="1109"/>
                    <a:pt x="4857" y="1267"/>
                    <a:pt x="4605" y="1481"/>
                  </a:cubicBezTo>
                  <a:cubicBezTo>
                    <a:pt x="4507" y="1560"/>
                    <a:pt x="4409" y="1658"/>
                    <a:pt x="4330" y="1746"/>
                  </a:cubicBezTo>
                  <a:cubicBezTo>
                    <a:pt x="4379" y="1216"/>
                    <a:pt x="4330" y="646"/>
                    <a:pt x="4016" y="293"/>
                  </a:cubicBezTo>
                  <a:cubicBezTo>
                    <a:pt x="3829" y="86"/>
                    <a:pt x="3561" y="1"/>
                    <a:pt x="3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7" name="Google Shape;4237;p21"/>
            <p:cNvSpPr/>
            <p:nvPr/>
          </p:nvSpPr>
          <p:spPr>
            <a:xfrm>
              <a:off x="5144931" y="1411679"/>
              <a:ext cx="211919" cy="191055"/>
            </a:xfrm>
            <a:custGeom>
              <a:avLst/>
              <a:gdLst/>
              <a:ahLst/>
              <a:cxnLst/>
              <a:rect l="l" t="t" r="r" b="b"/>
              <a:pathLst>
                <a:path w="6795" h="6126" extrusionOk="0">
                  <a:moveTo>
                    <a:pt x="4157" y="290"/>
                  </a:moveTo>
                  <a:cubicBezTo>
                    <a:pt x="4249" y="290"/>
                    <a:pt x="4353" y="325"/>
                    <a:pt x="4468" y="407"/>
                  </a:cubicBezTo>
                  <a:cubicBezTo>
                    <a:pt x="5145" y="888"/>
                    <a:pt x="4213" y="2194"/>
                    <a:pt x="3859" y="2636"/>
                  </a:cubicBezTo>
                  <a:cubicBezTo>
                    <a:pt x="3765" y="2765"/>
                    <a:pt x="3875" y="2827"/>
                    <a:pt x="4001" y="2827"/>
                  </a:cubicBezTo>
                  <a:cubicBezTo>
                    <a:pt x="4086" y="2827"/>
                    <a:pt x="4179" y="2799"/>
                    <a:pt x="4222" y="2744"/>
                  </a:cubicBezTo>
                  <a:cubicBezTo>
                    <a:pt x="4438" y="2459"/>
                    <a:pt x="4713" y="2194"/>
                    <a:pt x="5018" y="1998"/>
                  </a:cubicBezTo>
                  <a:cubicBezTo>
                    <a:pt x="5165" y="1902"/>
                    <a:pt x="5346" y="1806"/>
                    <a:pt x="5527" y="1806"/>
                  </a:cubicBezTo>
                  <a:cubicBezTo>
                    <a:pt x="5587" y="1806"/>
                    <a:pt x="5647" y="1816"/>
                    <a:pt x="5705" y="1841"/>
                  </a:cubicBezTo>
                  <a:cubicBezTo>
                    <a:pt x="5921" y="1919"/>
                    <a:pt x="6216" y="2233"/>
                    <a:pt x="6196" y="2479"/>
                  </a:cubicBezTo>
                  <a:cubicBezTo>
                    <a:pt x="6186" y="2881"/>
                    <a:pt x="5430" y="2999"/>
                    <a:pt x="5145" y="3058"/>
                  </a:cubicBezTo>
                  <a:cubicBezTo>
                    <a:pt x="4831" y="3117"/>
                    <a:pt x="4507" y="3156"/>
                    <a:pt x="4193" y="3176"/>
                  </a:cubicBezTo>
                  <a:cubicBezTo>
                    <a:pt x="3965" y="3195"/>
                    <a:pt x="3857" y="3462"/>
                    <a:pt x="4116" y="3462"/>
                  </a:cubicBezTo>
                  <a:cubicBezTo>
                    <a:pt x="4125" y="3462"/>
                    <a:pt x="4134" y="3461"/>
                    <a:pt x="4144" y="3461"/>
                  </a:cubicBezTo>
                  <a:cubicBezTo>
                    <a:pt x="4305" y="3450"/>
                    <a:pt x="4491" y="3439"/>
                    <a:pt x="4685" y="3439"/>
                  </a:cubicBezTo>
                  <a:cubicBezTo>
                    <a:pt x="5179" y="3439"/>
                    <a:pt x="5727" y="3506"/>
                    <a:pt x="6059" y="3794"/>
                  </a:cubicBezTo>
                  <a:cubicBezTo>
                    <a:pt x="6324" y="4040"/>
                    <a:pt x="6265" y="4668"/>
                    <a:pt x="5882" y="4786"/>
                  </a:cubicBezTo>
                  <a:cubicBezTo>
                    <a:pt x="5834" y="4801"/>
                    <a:pt x="5785" y="4807"/>
                    <a:pt x="5733" y="4807"/>
                  </a:cubicBezTo>
                  <a:cubicBezTo>
                    <a:pt x="5369" y="4807"/>
                    <a:pt x="4922" y="4476"/>
                    <a:pt x="4664" y="4295"/>
                  </a:cubicBezTo>
                  <a:cubicBezTo>
                    <a:pt x="4379" y="4089"/>
                    <a:pt x="4105" y="3863"/>
                    <a:pt x="3859" y="3608"/>
                  </a:cubicBezTo>
                  <a:cubicBezTo>
                    <a:pt x="3829" y="3578"/>
                    <a:pt x="3781" y="3565"/>
                    <a:pt x="3727" y="3565"/>
                  </a:cubicBezTo>
                  <a:cubicBezTo>
                    <a:pt x="3567" y="3565"/>
                    <a:pt x="3361" y="3677"/>
                    <a:pt x="3457" y="3794"/>
                  </a:cubicBezTo>
                  <a:cubicBezTo>
                    <a:pt x="3633" y="4001"/>
                    <a:pt x="3800" y="4227"/>
                    <a:pt x="3938" y="4462"/>
                  </a:cubicBezTo>
                  <a:cubicBezTo>
                    <a:pt x="4114" y="4757"/>
                    <a:pt x="4389" y="5277"/>
                    <a:pt x="4154" y="5611"/>
                  </a:cubicBezTo>
                  <a:cubicBezTo>
                    <a:pt x="4044" y="5769"/>
                    <a:pt x="3863" y="5841"/>
                    <a:pt x="3678" y="5841"/>
                  </a:cubicBezTo>
                  <a:cubicBezTo>
                    <a:pt x="3450" y="5841"/>
                    <a:pt x="3217" y="5732"/>
                    <a:pt x="3103" y="5542"/>
                  </a:cubicBezTo>
                  <a:cubicBezTo>
                    <a:pt x="2897" y="5208"/>
                    <a:pt x="2897" y="4767"/>
                    <a:pt x="2926" y="4393"/>
                  </a:cubicBezTo>
                  <a:cubicBezTo>
                    <a:pt x="2936" y="4119"/>
                    <a:pt x="2975" y="3844"/>
                    <a:pt x="3034" y="3578"/>
                  </a:cubicBezTo>
                  <a:cubicBezTo>
                    <a:pt x="3055" y="3490"/>
                    <a:pt x="2992" y="3458"/>
                    <a:pt x="2908" y="3458"/>
                  </a:cubicBezTo>
                  <a:cubicBezTo>
                    <a:pt x="2796" y="3458"/>
                    <a:pt x="2646" y="3517"/>
                    <a:pt x="2612" y="3578"/>
                  </a:cubicBezTo>
                  <a:cubicBezTo>
                    <a:pt x="2435" y="3912"/>
                    <a:pt x="2200" y="4227"/>
                    <a:pt x="1925" y="4472"/>
                  </a:cubicBezTo>
                  <a:cubicBezTo>
                    <a:pt x="1774" y="4599"/>
                    <a:pt x="1598" y="4732"/>
                    <a:pt x="1406" y="4732"/>
                  </a:cubicBezTo>
                  <a:cubicBezTo>
                    <a:pt x="1361" y="4732"/>
                    <a:pt x="1314" y="4725"/>
                    <a:pt x="1267" y="4708"/>
                  </a:cubicBezTo>
                  <a:cubicBezTo>
                    <a:pt x="1031" y="4619"/>
                    <a:pt x="766" y="4315"/>
                    <a:pt x="737" y="4060"/>
                  </a:cubicBezTo>
                  <a:cubicBezTo>
                    <a:pt x="648" y="3392"/>
                    <a:pt x="2033" y="3264"/>
                    <a:pt x="2475" y="3225"/>
                  </a:cubicBezTo>
                  <a:cubicBezTo>
                    <a:pt x="2689" y="3206"/>
                    <a:pt x="2815" y="2948"/>
                    <a:pt x="2565" y="2948"/>
                  </a:cubicBezTo>
                  <a:cubicBezTo>
                    <a:pt x="2553" y="2948"/>
                    <a:pt x="2539" y="2949"/>
                    <a:pt x="2524" y="2950"/>
                  </a:cubicBezTo>
                  <a:cubicBezTo>
                    <a:pt x="2426" y="2950"/>
                    <a:pt x="2318" y="2960"/>
                    <a:pt x="2200" y="2980"/>
                  </a:cubicBezTo>
                  <a:cubicBezTo>
                    <a:pt x="2093" y="2986"/>
                    <a:pt x="1977" y="2991"/>
                    <a:pt x="1858" y="2991"/>
                  </a:cubicBezTo>
                  <a:cubicBezTo>
                    <a:pt x="1270" y="2991"/>
                    <a:pt x="596" y="2878"/>
                    <a:pt x="580" y="2331"/>
                  </a:cubicBezTo>
                  <a:cubicBezTo>
                    <a:pt x="570" y="2145"/>
                    <a:pt x="648" y="1821"/>
                    <a:pt x="874" y="1782"/>
                  </a:cubicBezTo>
                  <a:cubicBezTo>
                    <a:pt x="894" y="1778"/>
                    <a:pt x="915" y="1776"/>
                    <a:pt x="936" y="1776"/>
                  </a:cubicBezTo>
                  <a:cubicBezTo>
                    <a:pt x="1142" y="1776"/>
                    <a:pt x="1390" y="1939"/>
                    <a:pt x="1542" y="2037"/>
                  </a:cubicBezTo>
                  <a:cubicBezTo>
                    <a:pt x="1856" y="2233"/>
                    <a:pt x="2141" y="2459"/>
                    <a:pt x="2406" y="2714"/>
                  </a:cubicBezTo>
                  <a:cubicBezTo>
                    <a:pt x="2435" y="2746"/>
                    <a:pt x="2481" y="2760"/>
                    <a:pt x="2533" y="2760"/>
                  </a:cubicBezTo>
                  <a:cubicBezTo>
                    <a:pt x="2640" y="2760"/>
                    <a:pt x="2772" y="2702"/>
                    <a:pt x="2818" y="2636"/>
                  </a:cubicBezTo>
                  <a:cubicBezTo>
                    <a:pt x="2838" y="2606"/>
                    <a:pt x="2838" y="2567"/>
                    <a:pt x="2799" y="2538"/>
                  </a:cubicBezTo>
                  <a:cubicBezTo>
                    <a:pt x="2602" y="2341"/>
                    <a:pt x="2416" y="2115"/>
                    <a:pt x="2249" y="1890"/>
                  </a:cubicBezTo>
                  <a:cubicBezTo>
                    <a:pt x="2092" y="1674"/>
                    <a:pt x="1660" y="1084"/>
                    <a:pt x="1954" y="819"/>
                  </a:cubicBezTo>
                  <a:cubicBezTo>
                    <a:pt x="2031" y="747"/>
                    <a:pt x="2160" y="717"/>
                    <a:pt x="2293" y="717"/>
                  </a:cubicBezTo>
                  <a:cubicBezTo>
                    <a:pt x="2432" y="717"/>
                    <a:pt x="2576" y="750"/>
                    <a:pt x="2671" y="800"/>
                  </a:cubicBezTo>
                  <a:cubicBezTo>
                    <a:pt x="2848" y="888"/>
                    <a:pt x="2936" y="1075"/>
                    <a:pt x="2985" y="1261"/>
                  </a:cubicBezTo>
                  <a:cubicBezTo>
                    <a:pt x="3015" y="1379"/>
                    <a:pt x="3024" y="1507"/>
                    <a:pt x="3024" y="1634"/>
                  </a:cubicBezTo>
                  <a:cubicBezTo>
                    <a:pt x="3005" y="1772"/>
                    <a:pt x="2985" y="1899"/>
                    <a:pt x="2975" y="2027"/>
                  </a:cubicBezTo>
                  <a:cubicBezTo>
                    <a:pt x="2971" y="2118"/>
                    <a:pt x="3042" y="2155"/>
                    <a:pt x="3128" y="2155"/>
                  </a:cubicBezTo>
                  <a:cubicBezTo>
                    <a:pt x="3246" y="2155"/>
                    <a:pt x="3394" y="2085"/>
                    <a:pt x="3417" y="1988"/>
                  </a:cubicBezTo>
                  <a:cubicBezTo>
                    <a:pt x="3447" y="1850"/>
                    <a:pt x="3457" y="1713"/>
                    <a:pt x="3457" y="1566"/>
                  </a:cubicBezTo>
                  <a:cubicBezTo>
                    <a:pt x="3537" y="1027"/>
                    <a:pt x="3736" y="290"/>
                    <a:pt x="4157" y="290"/>
                  </a:cubicBezTo>
                  <a:close/>
                  <a:moveTo>
                    <a:pt x="4232" y="0"/>
                  </a:moveTo>
                  <a:cubicBezTo>
                    <a:pt x="4158" y="0"/>
                    <a:pt x="4085" y="8"/>
                    <a:pt x="4016" y="24"/>
                  </a:cubicBezTo>
                  <a:cubicBezTo>
                    <a:pt x="3623" y="122"/>
                    <a:pt x="3388" y="436"/>
                    <a:pt x="3240" y="790"/>
                  </a:cubicBezTo>
                  <a:cubicBezTo>
                    <a:pt x="3123" y="633"/>
                    <a:pt x="2946" y="505"/>
                    <a:pt x="2700" y="466"/>
                  </a:cubicBezTo>
                  <a:cubicBezTo>
                    <a:pt x="2613" y="448"/>
                    <a:pt x="2513" y="439"/>
                    <a:pt x="2409" y="439"/>
                  </a:cubicBezTo>
                  <a:cubicBezTo>
                    <a:pt x="2048" y="439"/>
                    <a:pt x="1635" y="556"/>
                    <a:pt x="1483" y="868"/>
                  </a:cubicBezTo>
                  <a:cubicBezTo>
                    <a:pt x="1365" y="1104"/>
                    <a:pt x="1444" y="1379"/>
                    <a:pt x="1561" y="1615"/>
                  </a:cubicBezTo>
                  <a:cubicBezTo>
                    <a:pt x="1381" y="1539"/>
                    <a:pt x="1197" y="1491"/>
                    <a:pt x="1016" y="1491"/>
                  </a:cubicBezTo>
                  <a:cubicBezTo>
                    <a:pt x="891" y="1491"/>
                    <a:pt x="768" y="1514"/>
                    <a:pt x="648" y="1566"/>
                  </a:cubicBezTo>
                  <a:cubicBezTo>
                    <a:pt x="236" y="1742"/>
                    <a:pt x="0" y="2331"/>
                    <a:pt x="226" y="2724"/>
                  </a:cubicBezTo>
                  <a:cubicBezTo>
                    <a:pt x="403" y="3038"/>
                    <a:pt x="786" y="3156"/>
                    <a:pt x="1139" y="3215"/>
                  </a:cubicBezTo>
                  <a:cubicBezTo>
                    <a:pt x="854" y="3323"/>
                    <a:pt x="599" y="3470"/>
                    <a:pt x="432" y="3686"/>
                  </a:cubicBezTo>
                  <a:cubicBezTo>
                    <a:pt x="118" y="4089"/>
                    <a:pt x="413" y="4600"/>
                    <a:pt x="776" y="4855"/>
                  </a:cubicBezTo>
                  <a:cubicBezTo>
                    <a:pt x="939" y="4970"/>
                    <a:pt x="1117" y="5018"/>
                    <a:pt x="1295" y="5018"/>
                  </a:cubicBezTo>
                  <a:cubicBezTo>
                    <a:pt x="1619" y="5018"/>
                    <a:pt x="1946" y="4858"/>
                    <a:pt x="2200" y="4649"/>
                  </a:cubicBezTo>
                  <a:cubicBezTo>
                    <a:pt x="2298" y="4560"/>
                    <a:pt x="2386" y="4472"/>
                    <a:pt x="2475" y="4374"/>
                  </a:cubicBezTo>
                  <a:lnTo>
                    <a:pt x="2475" y="4374"/>
                  </a:lnTo>
                  <a:cubicBezTo>
                    <a:pt x="2426" y="4904"/>
                    <a:pt x="2465" y="5474"/>
                    <a:pt x="2789" y="5837"/>
                  </a:cubicBezTo>
                  <a:cubicBezTo>
                    <a:pt x="2970" y="6043"/>
                    <a:pt x="3235" y="6125"/>
                    <a:pt x="3510" y="6125"/>
                  </a:cubicBezTo>
                  <a:cubicBezTo>
                    <a:pt x="3771" y="6125"/>
                    <a:pt x="4041" y="6050"/>
                    <a:pt x="4252" y="5935"/>
                  </a:cubicBezTo>
                  <a:cubicBezTo>
                    <a:pt x="4723" y="5660"/>
                    <a:pt x="4743" y="5169"/>
                    <a:pt x="4546" y="4708"/>
                  </a:cubicBezTo>
                  <a:cubicBezTo>
                    <a:pt x="4546" y="4688"/>
                    <a:pt x="4537" y="4678"/>
                    <a:pt x="4537" y="4668"/>
                  </a:cubicBezTo>
                  <a:lnTo>
                    <a:pt x="4537" y="4668"/>
                  </a:lnTo>
                  <a:cubicBezTo>
                    <a:pt x="4871" y="4888"/>
                    <a:pt x="5265" y="5088"/>
                    <a:pt x="5665" y="5088"/>
                  </a:cubicBezTo>
                  <a:cubicBezTo>
                    <a:pt x="5747" y="5088"/>
                    <a:pt x="5829" y="5080"/>
                    <a:pt x="5911" y="5061"/>
                  </a:cubicBezTo>
                  <a:cubicBezTo>
                    <a:pt x="6392" y="4943"/>
                    <a:pt x="6795" y="4393"/>
                    <a:pt x="6638" y="3893"/>
                  </a:cubicBezTo>
                  <a:cubicBezTo>
                    <a:pt x="6500" y="3461"/>
                    <a:pt x="5960" y="3313"/>
                    <a:pt x="5548" y="3235"/>
                  </a:cubicBezTo>
                  <a:cubicBezTo>
                    <a:pt x="5872" y="3156"/>
                    <a:pt x="6186" y="3038"/>
                    <a:pt x="6412" y="2832"/>
                  </a:cubicBezTo>
                  <a:cubicBezTo>
                    <a:pt x="6795" y="2489"/>
                    <a:pt x="6599" y="2007"/>
                    <a:pt x="6235" y="1723"/>
                  </a:cubicBezTo>
                  <a:cubicBezTo>
                    <a:pt x="6053" y="1579"/>
                    <a:pt x="5848" y="1521"/>
                    <a:pt x="5639" y="1521"/>
                  </a:cubicBezTo>
                  <a:cubicBezTo>
                    <a:pt x="5363" y="1521"/>
                    <a:pt x="5081" y="1622"/>
                    <a:pt x="4841" y="1762"/>
                  </a:cubicBezTo>
                  <a:cubicBezTo>
                    <a:pt x="5028" y="1408"/>
                    <a:pt x="5194" y="976"/>
                    <a:pt x="5096" y="584"/>
                  </a:cubicBezTo>
                  <a:cubicBezTo>
                    <a:pt x="5006" y="206"/>
                    <a:pt x="4607" y="0"/>
                    <a:pt x="4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8" name="Google Shape;4238;p21"/>
            <p:cNvSpPr/>
            <p:nvPr/>
          </p:nvSpPr>
          <p:spPr>
            <a:xfrm>
              <a:off x="5484844" y="1403289"/>
              <a:ext cx="211919" cy="190899"/>
            </a:xfrm>
            <a:custGeom>
              <a:avLst/>
              <a:gdLst/>
              <a:ahLst/>
              <a:cxnLst/>
              <a:rect l="l" t="t" r="r" b="b"/>
              <a:pathLst>
                <a:path w="6795" h="6121" extrusionOk="0">
                  <a:moveTo>
                    <a:pt x="3109" y="283"/>
                  </a:moveTo>
                  <a:cubicBezTo>
                    <a:pt x="3339" y="283"/>
                    <a:pt x="3577" y="396"/>
                    <a:pt x="3692" y="588"/>
                  </a:cubicBezTo>
                  <a:cubicBezTo>
                    <a:pt x="3898" y="912"/>
                    <a:pt x="3898" y="1363"/>
                    <a:pt x="3869" y="1736"/>
                  </a:cubicBezTo>
                  <a:cubicBezTo>
                    <a:pt x="3859" y="2002"/>
                    <a:pt x="3820" y="2276"/>
                    <a:pt x="3761" y="2542"/>
                  </a:cubicBezTo>
                  <a:cubicBezTo>
                    <a:pt x="3740" y="2630"/>
                    <a:pt x="3801" y="2662"/>
                    <a:pt x="3884" y="2662"/>
                  </a:cubicBezTo>
                  <a:cubicBezTo>
                    <a:pt x="3995" y="2662"/>
                    <a:pt x="4144" y="2603"/>
                    <a:pt x="4183" y="2542"/>
                  </a:cubicBezTo>
                  <a:cubicBezTo>
                    <a:pt x="4360" y="2218"/>
                    <a:pt x="4595" y="1903"/>
                    <a:pt x="4870" y="1658"/>
                  </a:cubicBezTo>
                  <a:cubicBezTo>
                    <a:pt x="5020" y="1524"/>
                    <a:pt x="5194" y="1397"/>
                    <a:pt x="5384" y="1397"/>
                  </a:cubicBezTo>
                  <a:cubicBezTo>
                    <a:pt x="5431" y="1397"/>
                    <a:pt x="5479" y="1405"/>
                    <a:pt x="5528" y="1422"/>
                  </a:cubicBezTo>
                  <a:cubicBezTo>
                    <a:pt x="5764" y="1501"/>
                    <a:pt x="6029" y="1815"/>
                    <a:pt x="6059" y="2070"/>
                  </a:cubicBezTo>
                  <a:cubicBezTo>
                    <a:pt x="6147" y="2738"/>
                    <a:pt x="4762" y="2856"/>
                    <a:pt x="4321" y="2895"/>
                  </a:cubicBezTo>
                  <a:cubicBezTo>
                    <a:pt x="4102" y="2923"/>
                    <a:pt x="3976" y="3181"/>
                    <a:pt x="4242" y="3181"/>
                  </a:cubicBezTo>
                  <a:cubicBezTo>
                    <a:pt x="4251" y="3181"/>
                    <a:pt x="4261" y="3180"/>
                    <a:pt x="4271" y="3180"/>
                  </a:cubicBezTo>
                  <a:cubicBezTo>
                    <a:pt x="4370" y="3170"/>
                    <a:pt x="4478" y="3160"/>
                    <a:pt x="4595" y="3150"/>
                  </a:cubicBezTo>
                  <a:cubicBezTo>
                    <a:pt x="4709" y="3141"/>
                    <a:pt x="4834" y="3135"/>
                    <a:pt x="4963" y="3135"/>
                  </a:cubicBezTo>
                  <a:cubicBezTo>
                    <a:pt x="5545" y="3135"/>
                    <a:pt x="6200" y="3258"/>
                    <a:pt x="6216" y="3789"/>
                  </a:cubicBezTo>
                  <a:cubicBezTo>
                    <a:pt x="6225" y="3975"/>
                    <a:pt x="6147" y="4299"/>
                    <a:pt x="5921" y="4338"/>
                  </a:cubicBezTo>
                  <a:cubicBezTo>
                    <a:pt x="5901" y="4342"/>
                    <a:pt x="5880" y="4344"/>
                    <a:pt x="5859" y="4344"/>
                  </a:cubicBezTo>
                  <a:cubicBezTo>
                    <a:pt x="5653" y="4344"/>
                    <a:pt x="5405" y="4181"/>
                    <a:pt x="5253" y="4083"/>
                  </a:cubicBezTo>
                  <a:cubicBezTo>
                    <a:pt x="4939" y="3897"/>
                    <a:pt x="4654" y="3661"/>
                    <a:pt x="4389" y="3406"/>
                  </a:cubicBezTo>
                  <a:cubicBezTo>
                    <a:pt x="4361" y="3377"/>
                    <a:pt x="4315" y="3365"/>
                    <a:pt x="4263" y="3365"/>
                  </a:cubicBezTo>
                  <a:cubicBezTo>
                    <a:pt x="4155" y="3365"/>
                    <a:pt x="4023" y="3418"/>
                    <a:pt x="3977" y="3484"/>
                  </a:cubicBezTo>
                  <a:cubicBezTo>
                    <a:pt x="3957" y="3523"/>
                    <a:pt x="3957" y="3553"/>
                    <a:pt x="3997" y="3592"/>
                  </a:cubicBezTo>
                  <a:cubicBezTo>
                    <a:pt x="4193" y="3789"/>
                    <a:pt x="4379" y="4005"/>
                    <a:pt x="4546" y="4240"/>
                  </a:cubicBezTo>
                  <a:cubicBezTo>
                    <a:pt x="4703" y="4456"/>
                    <a:pt x="5136" y="5045"/>
                    <a:pt x="4841" y="5301"/>
                  </a:cubicBezTo>
                  <a:cubicBezTo>
                    <a:pt x="4761" y="5376"/>
                    <a:pt x="4625" y="5407"/>
                    <a:pt x="4485" y="5407"/>
                  </a:cubicBezTo>
                  <a:cubicBezTo>
                    <a:pt x="4352" y="5407"/>
                    <a:pt x="4216" y="5378"/>
                    <a:pt x="4124" y="5330"/>
                  </a:cubicBezTo>
                  <a:cubicBezTo>
                    <a:pt x="3947" y="5232"/>
                    <a:pt x="3859" y="5055"/>
                    <a:pt x="3810" y="4869"/>
                  </a:cubicBezTo>
                  <a:cubicBezTo>
                    <a:pt x="3790" y="4741"/>
                    <a:pt x="3771" y="4613"/>
                    <a:pt x="3771" y="4486"/>
                  </a:cubicBezTo>
                  <a:cubicBezTo>
                    <a:pt x="3790" y="4358"/>
                    <a:pt x="3810" y="4221"/>
                    <a:pt x="3820" y="4093"/>
                  </a:cubicBezTo>
                  <a:cubicBezTo>
                    <a:pt x="3824" y="4004"/>
                    <a:pt x="3756" y="3968"/>
                    <a:pt x="3673" y="3968"/>
                  </a:cubicBezTo>
                  <a:cubicBezTo>
                    <a:pt x="3554" y="3968"/>
                    <a:pt x="3405" y="4040"/>
                    <a:pt x="3388" y="4132"/>
                  </a:cubicBezTo>
                  <a:cubicBezTo>
                    <a:pt x="3358" y="4270"/>
                    <a:pt x="3339" y="4417"/>
                    <a:pt x="3339" y="4564"/>
                  </a:cubicBezTo>
                  <a:cubicBezTo>
                    <a:pt x="3258" y="5103"/>
                    <a:pt x="3059" y="5840"/>
                    <a:pt x="2639" y="5840"/>
                  </a:cubicBezTo>
                  <a:cubicBezTo>
                    <a:pt x="2546" y="5840"/>
                    <a:pt x="2443" y="5804"/>
                    <a:pt x="2327" y="5723"/>
                  </a:cubicBezTo>
                  <a:cubicBezTo>
                    <a:pt x="1650" y="5242"/>
                    <a:pt x="2583" y="3926"/>
                    <a:pt x="2936" y="3484"/>
                  </a:cubicBezTo>
                  <a:cubicBezTo>
                    <a:pt x="3031" y="3359"/>
                    <a:pt x="2917" y="3295"/>
                    <a:pt x="2788" y="3295"/>
                  </a:cubicBezTo>
                  <a:cubicBezTo>
                    <a:pt x="2705" y="3295"/>
                    <a:pt x="2615" y="3322"/>
                    <a:pt x="2573" y="3376"/>
                  </a:cubicBezTo>
                  <a:cubicBezTo>
                    <a:pt x="2357" y="3661"/>
                    <a:pt x="2082" y="3936"/>
                    <a:pt x="1777" y="4122"/>
                  </a:cubicBezTo>
                  <a:cubicBezTo>
                    <a:pt x="1628" y="4227"/>
                    <a:pt x="1445" y="4320"/>
                    <a:pt x="1262" y="4320"/>
                  </a:cubicBezTo>
                  <a:cubicBezTo>
                    <a:pt x="1205" y="4320"/>
                    <a:pt x="1147" y="4311"/>
                    <a:pt x="1090" y="4289"/>
                  </a:cubicBezTo>
                  <a:cubicBezTo>
                    <a:pt x="874" y="4201"/>
                    <a:pt x="580" y="3887"/>
                    <a:pt x="599" y="3641"/>
                  </a:cubicBezTo>
                  <a:cubicBezTo>
                    <a:pt x="609" y="3239"/>
                    <a:pt x="1365" y="3131"/>
                    <a:pt x="1650" y="3072"/>
                  </a:cubicBezTo>
                  <a:cubicBezTo>
                    <a:pt x="1964" y="3013"/>
                    <a:pt x="2288" y="2964"/>
                    <a:pt x="2602" y="2954"/>
                  </a:cubicBezTo>
                  <a:cubicBezTo>
                    <a:pt x="2830" y="2935"/>
                    <a:pt x="2939" y="2668"/>
                    <a:pt x="2679" y="2668"/>
                  </a:cubicBezTo>
                  <a:cubicBezTo>
                    <a:pt x="2671" y="2668"/>
                    <a:pt x="2661" y="2669"/>
                    <a:pt x="2651" y="2669"/>
                  </a:cubicBezTo>
                  <a:cubicBezTo>
                    <a:pt x="2492" y="2680"/>
                    <a:pt x="2308" y="2690"/>
                    <a:pt x="2116" y="2690"/>
                  </a:cubicBezTo>
                  <a:cubicBezTo>
                    <a:pt x="1621" y="2690"/>
                    <a:pt x="1069" y="2623"/>
                    <a:pt x="737" y="2326"/>
                  </a:cubicBezTo>
                  <a:cubicBezTo>
                    <a:pt x="472" y="2080"/>
                    <a:pt x="530" y="1461"/>
                    <a:pt x="913" y="1344"/>
                  </a:cubicBezTo>
                  <a:cubicBezTo>
                    <a:pt x="963" y="1327"/>
                    <a:pt x="1015" y="1320"/>
                    <a:pt x="1070" y="1320"/>
                  </a:cubicBezTo>
                  <a:cubicBezTo>
                    <a:pt x="1432" y="1320"/>
                    <a:pt x="1875" y="1655"/>
                    <a:pt x="2131" y="1835"/>
                  </a:cubicBezTo>
                  <a:cubicBezTo>
                    <a:pt x="2416" y="2031"/>
                    <a:pt x="2691" y="2267"/>
                    <a:pt x="2936" y="2512"/>
                  </a:cubicBezTo>
                  <a:cubicBezTo>
                    <a:pt x="2966" y="2542"/>
                    <a:pt x="3015" y="2555"/>
                    <a:pt x="3070" y="2555"/>
                  </a:cubicBezTo>
                  <a:cubicBezTo>
                    <a:pt x="3229" y="2555"/>
                    <a:pt x="3434" y="2445"/>
                    <a:pt x="3339" y="2335"/>
                  </a:cubicBezTo>
                  <a:cubicBezTo>
                    <a:pt x="3162" y="2129"/>
                    <a:pt x="2995" y="1903"/>
                    <a:pt x="2858" y="1668"/>
                  </a:cubicBezTo>
                  <a:cubicBezTo>
                    <a:pt x="2681" y="1373"/>
                    <a:pt x="2406" y="843"/>
                    <a:pt x="2642" y="509"/>
                  </a:cubicBezTo>
                  <a:cubicBezTo>
                    <a:pt x="2750" y="353"/>
                    <a:pt x="2927" y="283"/>
                    <a:pt x="3109" y="283"/>
                  </a:cubicBezTo>
                  <a:close/>
                  <a:moveTo>
                    <a:pt x="3280" y="1"/>
                  </a:moveTo>
                  <a:cubicBezTo>
                    <a:pt x="3020" y="1"/>
                    <a:pt x="2753" y="76"/>
                    <a:pt x="2543" y="195"/>
                  </a:cubicBezTo>
                  <a:cubicBezTo>
                    <a:pt x="2072" y="460"/>
                    <a:pt x="2062" y="961"/>
                    <a:pt x="2249" y="1422"/>
                  </a:cubicBezTo>
                  <a:cubicBezTo>
                    <a:pt x="2249" y="1432"/>
                    <a:pt x="2259" y="1442"/>
                    <a:pt x="2259" y="1461"/>
                  </a:cubicBezTo>
                  <a:cubicBezTo>
                    <a:pt x="1927" y="1243"/>
                    <a:pt x="1536" y="1038"/>
                    <a:pt x="1140" y="1038"/>
                  </a:cubicBezTo>
                  <a:cubicBezTo>
                    <a:pt x="1055" y="1038"/>
                    <a:pt x="969" y="1048"/>
                    <a:pt x="884" y="1069"/>
                  </a:cubicBezTo>
                  <a:cubicBezTo>
                    <a:pt x="403" y="1177"/>
                    <a:pt x="0" y="1736"/>
                    <a:pt x="157" y="2227"/>
                  </a:cubicBezTo>
                  <a:cubicBezTo>
                    <a:pt x="305" y="2659"/>
                    <a:pt x="835" y="2816"/>
                    <a:pt x="1247" y="2885"/>
                  </a:cubicBezTo>
                  <a:cubicBezTo>
                    <a:pt x="923" y="2964"/>
                    <a:pt x="609" y="3082"/>
                    <a:pt x="383" y="3298"/>
                  </a:cubicBezTo>
                  <a:cubicBezTo>
                    <a:pt x="0" y="3641"/>
                    <a:pt x="197" y="4113"/>
                    <a:pt x="560" y="4407"/>
                  </a:cubicBezTo>
                  <a:cubicBezTo>
                    <a:pt x="739" y="4548"/>
                    <a:pt x="940" y="4605"/>
                    <a:pt x="1145" y="4605"/>
                  </a:cubicBezTo>
                  <a:cubicBezTo>
                    <a:pt x="1425" y="4605"/>
                    <a:pt x="1711" y="4500"/>
                    <a:pt x="1954" y="4358"/>
                  </a:cubicBezTo>
                  <a:lnTo>
                    <a:pt x="1954" y="4358"/>
                  </a:lnTo>
                  <a:cubicBezTo>
                    <a:pt x="1768" y="4721"/>
                    <a:pt x="1601" y="5153"/>
                    <a:pt x="1699" y="5536"/>
                  </a:cubicBezTo>
                  <a:cubicBezTo>
                    <a:pt x="1789" y="5920"/>
                    <a:pt x="2184" y="6121"/>
                    <a:pt x="2558" y="6121"/>
                  </a:cubicBezTo>
                  <a:cubicBezTo>
                    <a:pt x="2633" y="6121"/>
                    <a:pt x="2708" y="6112"/>
                    <a:pt x="2779" y="6096"/>
                  </a:cubicBezTo>
                  <a:cubicBezTo>
                    <a:pt x="3172" y="6008"/>
                    <a:pt x="3407" y="5684"/>
                    <a:pt x="3555" y="5330"/>
                  </a:cubicBezTo>
                  <a:cubicBezTo>
                    <a:pt x="3682" y="5497"/>
                    <a:pt x="3849" y="5625"/>
                    <a:pt x="4095" y="5664"/>
                  </a:cubicBezTo>
                  <a:cubicBezTo>
                    <a:pt x="4176" y="5678"/>
                    <a:pt x="4268" y="5686"/>
                    <a:pt x="4364" y="5686"/>
                  </a:cubicBezTo>
                  <a:cubicBezTo>
                    <a:pt x="4730" y="5686"/>
                    <a:pt x="5157" y="5571"/>
                    <a:pt x="5312" y="5252"/>
                  </a:cubicBezTo>
                  <a:cubicBezTo>
                    <a:pt x="5430" y="5016"/>
                    <a:pt x="5352" y="4751"/>
                    <a:pt x="5234" y="4505"/>
                  </a:cubicBezTo>
                  <a:lnTo>
                    <a:pt x="5234" y="4505"/>
                  </a:lnTo>
                  <a:cubicBezTo>
                    <a:pt x="5418" y="4583"/>
                    <a:pt x="5606" y="4631"/>
                    <a:pt x="5791" y="4631"/>
                  </a:cubicBezTo>
                  <a:cubicBezTo>
                    <a:pt x="5912" y="4631"/>
                    <a:pt x="6031" y="4611"/>
                    <a:pt x="6147" y="4564"/>
                  </a:cubicBezTo>
                  <a:cubicBezTo>
                    <a:pt x="6559" y="4388"/>
                    <a:pt x="6795" y="3798"/>
                    <a:pt x="6569" y="3396"/>
                  </a:cubicBezTo>
                  <a:cubicBezTo>
                    <a:pt x="6392" y="3091"/>
                    <a:pt x="6009" y="2974"/>
                    <a:pt x="5656" y="2915"/>
                  </a:cubicBezTo>
                  <a:cubicBezTo>
                    <a:pt x="5941" y="2807"/>
                    <a:pt x="6196" y="2650"/>
                    <a:pt x="6363" y="2434"/>
                  </a:cubicBezTo>
                  <a:cubicBezTo>
                    <a:pt x="6677" y="2031"/>
                    <a:pt x="6383" y="1530"/>
                    <a:pt x="6019" y="1275"/>
                  </a:cubicBezTo>
                  <a:cubicBezTo>
                    <a:pt x="5854" y="1159"/>
                    <a:pt x="5674" y="1109"/>
                    <a:pt x="5494" y="1109"/>
                  </a:cubicBezTo>
                  <a:cubicBezTo>
                    <a:pt x="5172" y="1109"/>
                    <a:pt x="4847" y="1267"/>
                    <a:pt x="4595" y="1481"/>
                  </a:cubicBezTo>
                  <a:cubicBezTo>
                    <a:pt x="4497" y="1560"/>
                    <a:pt x="4409" y="1658"/>
                    <a:pt x="4321" y="1746"/>
                  </a:cubicBezTo>
                  <a:cubicBezTo>
                    <a:pt x="4370" y="1216"/>
                    <a:pt x="4330" y="646"/>
                    <a:pt x="4006" y="293"/>
                  </a:cubicBezTo>
                  <a:cubicBezTo>
                    <a:pt x="3824" y="86"/>
                    <a:pt x="3556" y="1"/>
                    <a:pt x="32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9" name="Google Shape;4239;p21"/>
            <p:cNvSpPr/>
            <p:nvPr/>
          </p:nvSpPr>
          <p:spPr>
            <a:xfrm>
              <a:off x="5824132" y="1411679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57" y="290"/>
                  </a:moveTo>
                  <a:cubicBezTo>
                    <a:pt x="4250" y="290"/>
                    <a:pt x="4353" y="325"/>
                    <a:pt x="4468" y="407"/>
                  </a:cubicBezTo>
                  <a:cubicBezTo>
                    <a:pt x="5156" y="888"/>
                    <a:pt x="4213" y="2194"/>
                    <a:pt x="3869" y="2636"/>
                  </a:cubicBezTo>
                  <a:cubicBezTo>
                    <a:pt x="3769" y="2765"/>
                    <a:pt x="3877" y="2827"/>
                    <a:pt x="4002" y="2827"/>
                  </a:cubicBezTo>
                  <a:cubicBezTo>
                    <a:pt x="4087" y="2827"/>
                    <a:pt x="4179" y="2799"/>
                    <a:pt x="4223" y="2744"/>
                  </a:cubicBezTo>
                  <a:cubicBezTo>
                    <a:pt x="4449" y="2459"/>
                    <a:pt x="4714" y="2194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6"/>
                    <a:pt x="5715" y="1841"/>
                  </a:cubicBezTo>
                  <a:cubicBezTo>
                    <a:pt x="5931" y="1919"/>
                    <a:pt x="6216" y="2233"/>
                    <a:pt x="6206" y="2479"/>
                  </a:cubicBezTo>
                  <a:cubicBezTo>
                    <a:pt x="6187" y="2881"/>
                    <a:pt x="5430" y="2999"/>
                    <a:pt x="5146" y="3058"/>
                  </a:cubicBezTo>
                  <a:cubicBezTo>
                    <a:pt x="4831" y="3117"/>
                    <a:pt x="4507" y="3156"/>
                    <a:pt x="4193" y="3176"/>
                  </a:cubicBezTo>
                  <a:cubicBezTo>
                    <a:pt x="3975" y="3195"/>
                    <a:pt x="3858" y="3462"/>
                    <a:pt x="4116" y="3462"/>
                  </a:cubicBezTo>
                  <a:cubicBezTo>
                    <a:pt x="4125" y="3462"/>
                    <a:pt x="4134" y="3461"/>
                    <a:pt x="4144" y="3461"/>
                  </a:cubicBezTo>
                  <a:cubicBezTo>
                    <a:pt x="4308" y="3450"/>
                    <a:pt x="4495" y="3439"/>
                    <a:pt x="4690" y="3439"/>
                  </a:cubicBezTo>
                  <a:cubicBezTo>
                    <a:pt x="5185" y="3439"/>
                    <a:pt x="5728" y="3506"/>
                    <a:pt x="6059" y="3794"/>
                  </a:cubicBezTo>
                  <a:cubicBezTo>
                    <a:pt x="6334" y="4040"/>
                    <a:pt x="6265" y="4668"/>
                    <a:pt x="5882" y="4786"/>
                  </a:cubicBezTo>
                  <a:cubicBezTo>
                    <a:pt x="5835" y="4801"/>
                    <a:pt x="5785" y="4807"/>
                    <a:pt x="5734" y="4807"/>
                  </a:cubicBezTo>
                  <a:cubicBezTo>
                    <a:pt x="5369" y="4807"/>
                    <a:pt x="4924" y="4476"/>
                    <a:pt x="4674" y="4295"/>
                  </a:cubicBezTo>
                  <a:cubicBezTo>
                    <a:pt x="4380" y="4089"/>
                    <a:pt x="4105" y="3863"/>
                    <a:pt x="3859" y="3608"/>
                  </a:cubicBezTo>
                  <a:cubicBezTo>
                    <a:pt x="3830" y="3578"/>
                    <a:pt x="3781" y="3565"/>
                    <a:pt x="3727" y="3565"/>
                  </a:cubicBezTo>
                  <a:cubicBezTo>
                    <a:pt x="3568" y="3565"/>
                    <a:pt x="3364" y="3677"/>
                    <a:pt x="3467" y="3794"/>
                  </a:cubicBezTo>
                  <a:cubicBezTo>
                    <a:pt x="3643" y="4001"/>
                    <a:pt x="3801" y="4227"/>
                    <a:pt x="3938" y="4462"/>
                  </a:cubicBezTo>
                  <a:cubicBezTo>
                    <a:pt x="4115" y="4757"/>
                    <a:pt x="4390" y="5277"/>
                    <a:pt x="4154" y="5611"/>
                  </a:cubicBezTo>
                  <a:cubicBezTo>
                    <a:pt x="4044" y="5769"/>
                    <a:pt x="3863" y="5841"/>
                    <a:pt x="3679" y="5841"/>
                  </a:cubicBezTo>
                  <a:cubicBezTo>
                    <a:pt x="3451" y="5841"/>
                    <a:pt x="3217" y="5732"/>
                    <a:pt x="3103" y="5542"/>
                  </a:cubicBezTo>
                  <a:cubicBezTo>
                    <a:pt x="2907" y="5208"/>
                    <a:pt x="2907" y="4767"/>
                    <a:pt x="2927" y="4393"/>
                  </a:cubicBezTo>
                  <a:cubicBezTo>
                    <a:pt x="2946" y="4119"/>
                    <a:pt x="2976" y="3844"/>
                    <a:pt x="3044" y="3578"/>
                  </a:cubicBezTo>
                  <a:cubicBezTo>
                    <a:pt x="3065" y="3491"/>
                    <a:pt x="3004" y="3459"/>
                    <a:pt x="2921" y="3459"/>
                  </a:cubicBezTo>
                  <a:cubicBezTo>
                    <a:pt x="2808" y="3459"/>
                    <a:pt x="2656" y="3520"/>
                    <a:pt x="2622" y="3588"/>
                  </a:cubicBezTo>
                  <a:cubicBezTo>
                    <a:pt x="2436" y="3912"/>
                    <a:pt x="2210" y="4227"/>
                    <a:pt x="1925" y="4472"/>
                  </a:cubicBezTo>
                  <a:cubicBezTo>
                    <a:pt x="1782" y="4599"/>
                    <a:pt x="1608" y="4732"/>
                    <a:pt x="1411" y="4732"/>
                  </a:cubicBezTo>
                  <a:cubicBezTo>
                    <a:pt x="1364" y="4732"/>
                    <a:pt x="1316" y="4725"/>
                    <a:pt x="1267" y="4708"/>
                  </a:cubicBezTo>
                  <a:cubicBezTo>
                    <a:pt x="1032" y="4619"/>
                    <a:pt x="766" y="4315"/>
                    <a:pt x="737" y="4060"/>
                  </a:cubicBezTo>
                  <a:cubicBezTo>
                    <a:pt x="649" y="3392"/>
                    <a:pt x="2033" y="3264"/>
                    <a:pt x="2485" y="3225"/>
                  </a:cubicBezTo>
                  <a:cubicBezTo>
                    <a:pt x="2700" y="3206"/>
                    <a:pt x="2817" y="2948"/>
                    <a:pt x="2566" y="2948"/>
                  </a:cubicBezTo>
                  <a:cubicBezTo>
                    <a:pt x="2553" y="2948"/>
                    <a:pt x="2539" y="2949"/>
                    <a:pt x="2524" y="2950"/>
                  </a:cubicBezTo>
                  <a:cubicBezTo>
                    <a:pt x="2426" y="2950"/>
                    <a:pt x="2318" y="2960"/>
                    <a:pt x="2200" y="2980"/>
                  </a:cubicBezTo>
                  <a:cubicBezTo>
                    <a:pt x="2095" y="2986"/>
                    <a:pt x="1979" y="2991"/>
                    <a:pt x="1859" y="2991"/>
                  </a:cubicBezTo>
                  <a:cubicBezTo>
                    <a:pt x="1275" y="2991"/>
                    <a:pt x="596" y="2879"/>
                    <a:pt x="580" y="2341"/>
                  </a:cubicBezTo>
                  <a:cubicBezTo>
                    <a:pt x="570" y="2145"/>
                    <a:pt x="658" y="1821"/>
                    <a:pt x="874" y="1782"/>
                  </a:cubicBezTo>
                  <a:cubicBezTo>
                    <a:pt x="895" y="1778"/>
                    <a:pt x="915" y="1776"/>
                    <a:pt x="936" y="1776"/>
                  </a:cubicBezTo>
                  <a:cubicBezTo>
                    <a:pt x="1142" y="1776"/>
                    <a:pt x="1391" y="1939"/>
                    <a:pt x="1542" y="2037"/>
                  </a:cubicBezTo>
                  <a:cubicBezTo>
                    <a:pt x="1856" y="2233"/>
                    <a:pt x="2151" y="2459"/>
                    <a:pt x="2406" y="2714"/>
                  </a:cubicBezTo>
                  <a:cubicBezTo>
                    <a:pt x="2438" y="2746"/>
                    <a:pt x="2485" y="2760"/>
                    <a:pt x="2537" y="2760"/>
                  </a:cubicBezTo>
                  <a:cubicBezTo>
                    <a:pt x="2645" y="2760"/>
                    <a:pt x="2772" y="2702"/>
                    <a:pt x="2819" y="2636"/>
                  </a:cubicBezTo>
                  <a:cubicBezTo>
                    <a:pt x="2838" y="2606"/>
                    <a:pt x="2838" y="2567"/>
                    <a:pt x="2809" y="2538"/>
                  </a:cubicBezTo>
                  <a:cubicBezTo>
                    <a:pt x="2603" y="2341"/>
                    <a:pt x="2416" y="2115"/>
                    <a:pt x="2249" y="1890"/>
                  </a:cubicBezTo>
                  <a:cubicBezTo>
                    <a:pt x="2092" y="1674"/>
                    <a:pt x="1660" y="1084"/>
                    <a:pt x="1955" y="819"/>
                  </a:cubicBezTo>
                  <a:cubicBezTo>
                    <a:pt x="2036" y="747"/>
                    <a:pt x="2165" y="717"/>
                    <a:pt x="2298" y="717"/>
                  </a:cubicBezTo>
                  <a:cubicBezTo>
                    <a:pt x="2435" y="717"/>
                    <a:pt x="2576" y="750"/>
                    <a:pt x="2671" y="800"/>
                  </a:cubicBezTo>
                  <a:cubicBezTo>
                    <a:pt x="2848" y="888"/>
                    <a:pt x="2936" y="1075"/>
                    <a:pt x="2986" y="1261"/>
                  </a:cubicBezTo>
                  <a:cubicBezTo>
                    <a:pt x="3015" y="1379"/>
                    <a:pt x="3025" y="1507"/>
                    <a:pt x="3025" y="1634"/>
                  </a:cubicBezTo>
                  <a:cubicBezTo>
                    <a:pt x="3005" y="1772"/>
                    <a:pt x="2986" y="1899"/>
                    <a:pt x="2976" y="2027"/>
                  </a:cubicBezTo>
                  <a:cubicBezTo>
                    <a:pt x="2976" y="2118"/>
                    <a:pt x="3047" y="2155"/>
                    <a:pt x="3132" y="2155"/>
                  </a:cubicBezTo>
                  <a:cubicBezTo>
                    <a:pt x="3250" y="2155"/>
                    <a:pt x="3395" y="2085"/>
                    <a:pt x="3418" y="1988"/>
                  </a:cubicBezTo>
                  <a:cubicBezTo>
                    <a:pt x="3447" y="1850"/>
                    <a:pt x="3457" y="1713"/>
                    <a:pt x="3457" y="1566"/>
                  </a:cubicBezTo>
                  <a:cubicBezTo>
                    <a:pt x="3537" y="1027"/>
                    <a:pt x="3736" y="290"/>
                    <a:pt x="4157" y="290"/>
                  </a:cubicBezTo>
                  <a:close/>
                  <a:moveTo>
                    <a:pt x="4235" y="0"/>
                  </a:moveTo>
                  <a:cubicBezTo>
                    <a:pt x="4161" y="0"/>
                    <a:pt x="4087" y="8"/>
                    <a:pt x="4017" y="24"/>
                  </a:cubicBezTo>
                  <a:cubicBezTo>
                    <a:pt x="3624" y="122"/>
                    <a:pt x="3388" y="436"/>
                    <a:pt x="3241" y="790"/>
                  </a:cubicBezTo>
                  <a:cubicBezTo>
                    <a:pt x="3123" y="633"/>
                    <a:pt x="2946" y="505"/>
                    <a:pt x="2701" y="466"/>
                  </a:cubicBezTo>
                  <a:cubicBezTo>
                    <a:pt x="2615" y="448"/>
                    <a:pt x="2517" y="439"/>
                    <a:pt x="2415" y="439"/>
                  </a:cubicBezTo>
                  <a:cubicBezTo>
                    <a:pt x="2058" y="439"/>
                    <a:pt x="1643" y="556"/>
                    <a:pt x="1483" y="868"/>
                  </a:cubicBezTo>
                  <a:cubicBezTo>
                    <a:pt x="1365" y="1104"/>
                    <a:pt x="1444" y="1379"/>
                    <a:pt x="1572" y="1615"/>
                  </a:cubicBezTo>
                  <a:cubicBezTo>
                    <a:pt x="1391" y="1539"/>
                    <a:pt x="1204" y="1491"/>
                    <a:pt x="1020" y="1491"/>
                  </a:cubicBezTo>
                  <a:cubicBezTo>
                    <a:pt x="893" y="1491"/>
                    <a:pt x="769" y="1514"/>
                    <a:pt x="649" y="1566"/>
                  </a:cubicBezTo>
                  <a:cubicBezTo>
                    <a:pt x="236" y="1742"/>
                    <a:pt x="1" y="2331"/>
                    <a:pt x="226" y="2724"/>
                  </a:cubicBezTo>
                  <a:cubicBezTo>
                    <a:pt x="403" y="3038"/>
                    <a:pt x="786" y="3156"/>
                    <a:pt x="1140" y="3215"/>
                  </a:cubicBezTo>
                  <a:cubicBezTo>
                    <a:pt x="855" y="3323"/>
                    <a:pt x="609" y="3470"/>
                    <a:pt x="433" y="3686"/>
                  </a:cubicBezTo>
                  <a:cubicBezTo>
                    <a:pt x="118" y="4089"/>
                    <a:pt x="413" y="4600"/>
                    <a:pt x="776" y="4855"/>
                  </a:cubicBezTo>
                  <a:cubicBezTo>
                    <a:pt x="940" y="4970"/>
                    <a:pt x="1117" y="5018"/>
                    <a:pt x="1295" y="5018"/>
                  </a:cubicBezTo>
                  <a:cubicBezTo>
                    <a:pt x="1619" y="5018"/>
                    <a:pt x="1946" y="4858"/>
                    <a:pt x="2200" y="4649"/>
                  </a:cubicBezTo>
                  <a:cubicBezTo>
                    <a:pt x="2298" y="4560"/>
                    <a:pt x="2396" y="4472"/>
                    <a:pt x="2485" y="4374"/>
                  </a:cubicBezTo>
                  <a:lnTo>
                    <a:pt x="2485" y="4374"/>
                  </a:lnTo>
                  <a:cubicBezTo>
                    <a:pt x="2426" y="4904"/>
                    <a:pt x="2475" y="5474"/>
                    <a:pt x="2789" y="5837"/>
                  </a:cubicBezTo>
                  <a:cubicBezTo>
                    <a:pt x="2975" y="6043"/>
                    <a:pt x="3241" y="6125"/>
                    <a:pt x="3513" y="6125"/>
                  </a:cubicBezTo>
                  <a:cubicBezTo>
                    <a:pt x="3774" y="6125"/>
                    <a:pt x="4041" y="6050"/>
                    <a:pt x="4252" y="5935"/>
                  </a:cubicBezTo>
                  <a:cubicBezTo>
                    <a:pt x="4723" y="5660"/>
                    <a:pt x="4743" y="5169"/>
                    <a:pt x="4557" y="4708"/>
                  </a:cubicBezTo>
                  <a:cubicBezTo>
                    <a:pt x="4547" y="4688"/>
                    <a:pt x="4547" y="4678"/>
                    <a:pt x="4537" y="4668"/>
                  </a:cubicBezTo>
                  <a:lnTo>
                    <a:pt x="4537" y="4668"/>
                  </a:lnTo>
                  <a:cubicBezTo>
                    <a:pt x="4871" y="4888"/>
                    <a:pt x="5272" y="5088"/>
                    <a:pt x="5674" y="5088"/>
                  </a:cubicBezTo>
                  <a:cubicBezTo>
                    <a:pt x="5757" y="5088"/>
                    <a:pt x="5839" y="5080"/>
                    <a:pt x="5921" y="5061"/>
                  </a:cubicBezTo>
                  <a:cubicBezTo>
                    <a:pt x="6393" y="4943"/>
                    <a:pt x="6795" y="4393"/>
                    <a:pt x="6638" y="3893"/>
                  </a:cubicBezTo>
                  <a:cubicBezTo>
                    <a:pt x="6501" y="3461"/>
                    <a:pt x="5970" y="3313"/>
                    <a:pt x="5558" y="3235"/>
                  </a:cubicBezTo>
                  <a:cubicBezTo>
                    <a:pt x="5872" y="3156"/>
                    <a:pt x="6187" y="3038"/>
                    <a:pt x="6422" y="2832"/>
                  </a:cubicBezTo>
                  <a:cubicBezTo>
                    <a:pt x="6805" y="2489"/>
                    <a:pt x="6599" y="2007"/>
                    <a:pt x="6236" y="1723"/>
                  </a:cubicBezTo>
                  <a:cubicBezTo>
                    <a:pt x="6058" y="1579"/>
                    <a:pt x="5855" y="1521"/>
                    <a:pt x="5647" y="1521"/>
                  </a:cubicBezTo>
                  <a:cubicBezTo>
                    <a:pt x="5373" y="1521"/>
                    <a:pt x="5091" y="1622"/>
                    <a:pt x="4851" y="1762"/>
                  </a:cubicBezTo>
                  <a:cubicBezTo>
                    <a:pt x="5028" y="1408"/>
                    <a:pt x="5205" y="976"/>
                    <a:pt x="5106" y="584"/>
                  </a:cubicBezTo>
                  <a:cubicBezTo>
                    <a:pt x="5008" y="206"/>
                    <a:pt x="4614" y="0"/>
                    <a:pt x="4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0" name="Google Shape;4240;p21"/>
            <p:cNvSpPr/>
            <p:nvPr/>
          </p:nvSpPr>
          <p:spPr>
            <a:xfrm>
              <a:off x="6164045" y="1403289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3114" y="283"/>
                  </a:moveTo>
                  <a:cubicBezTo>
                    <a:pt x="3344" y="283"/>
                    <a:pt x="3582" y="396"/>
                    <a:pt x="3702" y="588"/>
                  </a:cubicBezTo>
                  <a:cubicBezTo>
                    <a:pt x="3899" y="912"/>
                    <a:pt x="3899" y="1363"/>
                    <a:pt x="3869" y="1736"/>
                  </a:cubicBezTo>
                  <a:cubicBezTo>
                    <a:pt x="3859" y="2002"/>
                    <a:pt x="3820" y="2276"/>
                    <a:pt x="3761" y="2542"/>
                  </a:cubicBezTo>
                  <a:cubicBezTo>
                    <a:pt x="3740" y="2630"/>
                    <a:pt x="3803" y="2662"/>
                    <a:pt x="3887" y="2662"/>
                  </a:cubicBezTo>
                  <a:cubicBezTo>
                    <a:pt x="4000" y="2662"/>
                    <a:pt x="4150" y="2603"/>
                    <a:pt x="4183" y="2542"/>
                  </a:cubicBezTo>
                  <a:cubicBezTo>
                    <a:pt x="4360" y="2218"/>
                    <a:pt x="4596" y="1903"/>
                    <a:pt x="4881" y="1658"/>
                  </a:cubicBezTo>
                  <a:cubicBezTo>
                    <a:pt x="5022" y="1524"/>
                    <a:pt x="5195" y="1397"/>
                    <a:pt x="5385" y="1397"/>
                  </a:cubicBezTo>
                  <a:cubicBezTo>
                    <a:pt x="5432" y="1397"/>
                    <a:pt x="5480" y="1405"/>
                    <a:pt x="5529" y="1422"/>
                  </a:cubicBezTo>
                  <a:cubicBezTo>
                    <a:pt x="5774" y="1501"/>
                    <a:pt x="6029" y="1815"/>
                    <a:pt x="6069" y="2070"/>
                  </a:cubicBezTo>
                  <a:cubicBezTo>
                    <a:pt x="6157" y="2738"/>
                    <a:pt x="4763" y="2856"/>
                    <a:pt x="4321" y="2895"/>
                  </a:cubicBezTo>
                  <a:cubicBezTo>
                    <a:pt x="4103" y="2923"/>
                    <a:pt x="3985" y="3181"/>
                    <a:pt x="4243" y="3181"/>
                  </a:cubicBezTo>
                  <a:cubicBezTo>
                    <a:pt x="4252" y="3181"/>
                    <a:pt x="4262" y="3180"/>
                    <a:pt x="4272" y="3180"/>
                  </a:cubicBezTo>
                  <a:cubicBezTo>
                    <a:pt x="4370" y="3170"/>
                    <a:pt x="4488" y="3160"/>
                    <a:pt x="4596" y="3150"/>
                  </a:cubicBezTo>
                  <a:cubicBezTo>
                    <a:pt x="4710" y="3141"/>
                    <a:pt x="4835" y="3135"/>
                    <a:pt x="4964" y="3135"/>
                  </a:cubicBezTo>
                  <a:cubicBezTo>
                    <a:pt x="5548" y="3135"/>
                    <a:pt x="6210" y="3258"/>
                    <a:pt x="6226" y="3789"/>
                  </a:cubicBezTo>
                  <a:cubicBezTo>
                    <a:pt x="6226" y="3975"/>
                    <a:pt x="6147" y="4299"/>
                    <a:pt x="5931" y="4338"/>
                  </a:cubicBezTo>
                  <a:cubicBezTo>
                    <a:pt x="5911" y="4342"/>
                    <a:pt x="5891" y="4344"/>
                    <a:pt x="5869" y="4344"/>
                  </a:cubicBezTo>
                  <a:cubicBezTo>
                    <a:pt x="5663" y="4344"/>
                    <a:pt x="5414" y="4181"/>
                    <a:pt x="5254" y="4083"/>
                  </a:cubicBezTo>
                  <a:cubicBezTo>
                    <a:pt x="4949" y="3897"/>
                    <a:pt x="4655" y="3661"/>
                    <a:pt x="4399" y="3406"/>
                  </a:cubicBezTo>
                  <a:cubicBezTo>
                    <a:pt x="4368" y="3377"/>
                    <a:pt x="4319" y="3365"/>
                    <a:pt x="4267" y="3365"/>
                  </a:cubicBezTo>
                  <a:cubicBezTo>
                    <a:pt x="4157" y="3365"/>
                    <a:pt x="4027" y="3418"/>
                    <a:pt x="3987" y="3484"/>
                  </a:cubicBezTo>
                  <a:cubicBezTo>
                    <a:pt x="3967" y="3523"/>
                    <a:pt x="3967" y="3553"/>
                    <a:pt x="3997" y="3592"/>
                  </a:cubicBezTo>
                  <a:cubicBezTo>
                    <a:pt x="4203" y="3789"/>
                    <a:pt x="4390" y="4005"/>
                    <a:pt x="4547" y="4240"/>
                  </a:cubicBezTo>
                  <a:cubicBezTo>
                    <a:pt x="4714" y="4456"/>
                    <a:pt x="5146" y="5045"/>
                    <a:pt x="4851" y="5301"/>
                  </a:cubicBezTo>
                  <a:cubicBezTo>
                    <a:pt x="4766" y="5376"/>
                    <a:pt x="4627" y="5407"/>
                    <a:pt x="4488" y="5407"/>
                  </a:cubicBezTo>
                  <a:cubicBezTo>
                    <a:pt x="4355" y="5407"/>
                    <a:pt x="4221" y="5378"/>
                    <a:pt x="4134" y="5330"/>
                  </a:cubicBezTo>
                  <a:cubicBezTo>
                    <a:pt x="3958" y="5232"/>
                    <a:pt x="3859" y="5055"/>
                    <a:pt x="3820" y="4869"/>
                  </a:cubicBezTo>
                  <a:cubicBezTo>
                    <a:pt x="3791" y="4741"/>
                    <a:pt x="3781" y="4613"/>
                    <a:pt x="3781" y="4486"/>
                  </a:cubicBezTo>
                  <a:cubicBezTo>
                    <a:pt x="3801" y="4358"/>
                    <a:pt x="3820" y="4221"/>
                    <a:pt x="3820" y="4093"/>
                  </a:cubicBezTo>
                  <a:cubicBezTo>
                    <a:pt x="3824" y="4004"/>
                    <a:pt x="3756" y="3968"/>
                    <a:pt x="3673" y="3968"/>
                  </a:cubicBezTo>
                  <a:cubicBezTo>
                    <a:pt x="3555" y="3968"/>
                    <a:pt x="3405" y="4040"/>
                    <a:pt x="3388" y="4132"/>
                  </a:cubicBezTo>
                  <a:cubicBezTo>
                    <a:pt x="3359" y="4270"/>
                    <a:pt x="3339" y="4417"/>
                    <a:pt x="3339" y="4564"/>
                  </a:cubicBezTo>
                  <a:cubicBezTo>
                    <a:pt x="3259" y="5103"/>
                    <a:pt x="3059" y="5840"/>
                    <a:pt x="2639" y="5840"/>
                  </a:cubicBezTo>
                  <a:cubicBezTo>
                    <a:pt x="2546" y="5840"/>
                    <a:pt x="2443" y="5804"/>
                    <a:pt x="2328" y="5723"/>
                  </a:cubicBezTo>
                  <a:cubicBezTo>
                    <a:pt x="1650" y="5242"/>
                    <a:pt x="2583" y="3926"/>
                    <a:pt x="2936" y="3484"/>
                  </a:cubicBezTo>
                  <a:cubicBezTo>
                    <a:pt x="3038" y="3359"/>
                    <a:pt x="2926" y="3295"/>
                    <a:pt x="2798" y="3295"/>
                  </a:cubicBezTo>
                  <a:cubicBezTo>
                    <a:pt x="2715" y="3295"/>
                    <a:pt x="2625" y="3322"/>
                    <a:pt x="2583" y="3376"/>
                  </a:cubicBezTo>
                  <a:cubicBezTo>
                    <a:pt x="2357" y="3661"/>
                    <a:pt x="2082" y="3936"/>
                    <a:pt x="1788" y="4122"/>
                  </a:cubicBezTo>
                  <a:cubicBezTo>
                    <a:pt x="1631" y="4227"/>
                    <a:pt x="1452" y="4320"/>
                    <a:pt x="1267" y="4320"/>
                  </a:cubicBezTo>
                  <a:cubicBezTo>
                    <a:pt x="1209" y="4320"/>
                    <a:pt x="1150" y="4311"/>
                    <a:pt x="1090" y="4289"/>
                  </a:cubicBezTo>
                  <a:cubicBezTo>
                    <a:pt x="874" y="4201"/>
                    <a:pt x="590" y="3887"/>
                    <a:pt x="600" y="3641"/>
                  </a:cubicBezTo>
                  <a:cubicBezTo>
                    <a:pt x="619" y="3239"/>
                    <a:pt x="1365" y="3131"/>
                    <a:pt x="1660" y="3072"/>
                  </a:cubicBezTo>
                  <a:cubicBezTo>
                    <a:pt x="1974" y="3013"/>
                    <a:pt x="2288" y="2964"/>
                    <a:pt x="2612" y="2954"/>
                  </a:cubicBezTo>
                  <a:cubicBezTo>
                    <a:pt x="2831" y="2935"/>
                    <a:pt x="2948" y="2668"/>
                    <a:pt x="2681" y="2668"/>
                  </a:cubicBezTo>
                  <a:cubicBezTo>
                    <a:pt x="2671" y="2668"/>
                    <a:pt x="2662" y="2669"/>
                    <a:pt x="2652" y="2669"/>
                  </a:cubicBezTo>
                  <a:cubicBezTo>
                    <a:pt x="2492" y="2680"/>
                    <a:pt x="2309" y="2690"/>
                    <a:pt x="2117" y="2690"/>
                  </a:cubicBezTo>
                  <a:cubicBezTo>
                    <a:pt x="1622" y="2690"/>
                    <a:pt x="1072" y="2623"/>
                    <a:pt x="747" y="2326"/>
                  </a:cubicBezTo>
                  <a:cubicBezTo>
                    <a:pt x="472" y="2080"/>
                    <a:pt x="541" y="1461"/>
                    <a:pt x="914" y="1344"/>
                  </a:cubicBezTo>
                  <a:cubicBezTo>
                    <a:pt x="963" y="1327"/>
                    <a:pt x="1016" y="1320"/>
                    <a:pt x="1070" y="1320"/>
                  </a:cubicBezTo>
                  <a:cubicBezTo>
                    <a:pt x="1435" y="1320"/>
                    <a:pt x="1884" y="1655"/>
                    <a:pt x="2131" y="1835"/>
                  </a:cubicBezTo>
                  <a:cubicBezTo>
                    <a:pt x="2416" y="2031"/>
                    <a:pt x="2691" y="2267"/>
                    <a:pt x="2936" y="2512"/>
                  </a:cubicBezTo>
                  <a:cubicBezTo>
                    <a:pt x="2966" y="2542"/>
                    <a:pt x="3016" y="2555"/>
                    <a:pt x="3071" y="2555"/>
                  </a:cubicBezTo>
                  <a:cubicBezTo>
                    <a:pt x="3233" y="2555"/>
                    <a:pt x="3441" y="2445"/>
                    <a:pt x="3339" y="2335"/>
                  </a:cubicBezTo>
                  <a:cubicBezTo>
                    <a:pt x="3162" y="2129"/>
                    <a:pt x="3005" y="1903"/>
                    <a:pt x="2868" y="1668"/>
                  </a:cubicBezTo>
                  <a:cubicBezTo>
                    <a:pt x="2691" y="1373"/>
                    <a:pt x="2406" y="843"/>
                    <a:pt x="2642" y="509"/>
                  </a:cubicBezTo>
                  <a:cubicBezTo>
                    <a:pt x="2754" y="353"/>
                    <a:pt x="2932" y="283"/>
                    <a:pt x="3114" y="283"/>
                  </a:cubicBezTo>
                  <a:close/>
                  <a:moveTo>
                    <a:pt x="3281" y="1"/>
                  </a:moveTo>
                  <a:cubicBezTo>
                    <a:pt x="3023" y="1"/>
                    <a:pt x="2758" y="76"/>
                    <a:pt x="2554" y="195"/>
                  </a:cubicBezTo>
                  <a:cubicBezTo>
                    <a:pt x="2072" y="460"/>
                    <a:pt x="2063" y="961"/>
                    <a:pt x="2249" y="1422"/>
                  </a:cubicBezTo>
                  <a:cubicBezTo>
                    <a:pt x="2249" y="1432"/>
                    <a:pt x="2259" y="1442"/>
                    <a:pt x="2269" y="1461"/>
                  </a:cubicBezTo>
                  <a:cubicBezTo>
                    <a:pt x="1929" y="1243"/>
                    <a:pt x="1537" y="1038"/>
                    <a:pt x="1140" y="1038"/>
                  </a:cubicBezTo>
                  <a:cubicBezTo>
                    <a:pt x="1055" y="1038"/>
                    <a:pt x="969" y="1048"/>
                    <a:pt x="884" y="1069"/>
                  </a:cubicBezTo>
                  <a:cubicBezTo>
                    <a:pt x="413" y="1177"/>
                    <a:pt x="1" y="1736"/>
                    <a:pt x="168" y="2227"/>
                  </a:cubicBezTo>
                  <a:cubicBezTo>
                    <a:pt x="305" y="2659"/>
                    <a:pt x="835" y="2816"/>
                    <a:pt x="1248" y="2885"/>
                  </a:cubicBezTo>
                  <a:cubicBezTo>
                    <a:pt x="933" y="2964"/>
                    <a:pt x="619" y="3082"/>
                    <a:pt x="384" y="3298"/>
                  </a:cubicBezTo>
                  <a:cubicBezTo>
                    <a:pt x="1" y="3641"/>
                    <a:pt x="207" y="4113"/>
                    <a:pt x="570" y="4407"/>
                  </a:cubicBezTo>
                  <a:cubicBezTo>
                    <a:pt x="745" y="4548"/>
                    <a:pt x="944" y="4605"/>
                    <a:pt x="1147" y="4605"/>
                  </a:cubicBezTo>
                  <a:cubicBezTo>
                    <a:pt x="1425" y="4605"/>
                    <a:pt x="1711" y="4500"/>
                    <a:pt x="1955" y="4358"/>
                  </a:cubicBezTo>
                  <a:lnTo>
                    <a:pt x="1955" y="4358"/>
                  </a:lnTo>
                  <a:cubicBezTo>
                    <a:pt x="1768" y="4721"/>
                    <a:pt x="1601" y="5153"/>
                    <a:pt x="1699" y="5536"/>
                  </a:cubicBezTo>
                  <a:cubicBezTo>
                    <a:pt x="1789" y="5920"/>
                    <a:pt x="2185" y="6121"/>
                    <a:pt x="2558" y="6121"/>
                  </a:cubicBezTo>
                  <a:cubicBezTo>
                    <a:pt x="2634" y="6121"/>
                    <a:pt x="2708" y="6112"/>
                    <a:pt x="2779" y="6096"/>
                  </a:cubicBezTo>
                  <a:cubicBezTo>
                    <a:pt x="3182" y="6008"/>
                    <a:pt x="3418" y="5684"/>
                    <a:pt x="3565" y="5330"/>
                  </a:cubicBezTo>
                  <a:cubicBezTo>
                    <a:pt x="3683" y="5497"/>
                    <a:pt x="3850" y="5625"/>
                    <a:pt x="4095" y="5664"/>
                  </a:cubicBezTo>
                  <a:cubicBezTo>
                    <a:pt x="4177" y="5678"/>
                    <a:pt x="4268" y="5686"/>
                    <a:pt x="4364" y="5686"/>
                  </a:cubicBezTo>
                  <a:cubicBezTo>
                    <a:pt x="4730" y="5686"/>
                    <a:pt x="5159" y="5571"/>
                    <a:pt x="5322" y="5252"/>
                  </a:cubicBezTo>
                  <a:cubicBezTo>
                    <a:pt x="5440" y="5016"/>
                    <a:pt x="5352" y="4751"/>
                    <a:pt x="5234" y="4505"/>
                  </a:cubicBezTo>
                  <a:lnTo>
                    <a:pt x="5234" y="4505"/>
                  </a:lnTo>
                  <a:cubicBezTo>
                    <a:pt x="5419" y="4583"/>
                    <a:pt x="5607" y="4631"/>
                    <a:pt x="5794" y="4631"/>
                  </a:cubicBezTo>
                  <a:cubicBezTo>
                    <a:pt x="5916" y="4631"/>
                    <a:pt x="6037" y="4611"/>
                    <a:pt x="6157" y="4564"/>
                  </a:cubicBezTo>
                  <a:cubicBezTo>
                    <a:pt x="6560" y="4388"/>
                    <a:pt x="6805" y="3798"/>
                    <a:pt x="6579" y="3396"/>
                  </a:cubicBezTo>
                  <a:cubicBezTo>
                    <a:pt x="6393" y="3091"/>
                    <a:pt x="6010" y="2974"/>
                    <a:pt x="5656" y="2915"/>
                  </a:cubicBezTo>
                  <a:cubicBezTo>
                    <a:pt x="5941" y="2807"/>
                    <a:pt x="6196" y="2650"/>
                    <a:pt x="6363" y="2434"/>
                  </a:cubicBezTo>
                  <a:cubicBezTo>
                    <a:pt x="6677" y="2031"/>
                    <a:pt x="6383" y="1530"/>
                    <a:pt x="6020" y="1275"/>
                  </a:cubicBezTo>
                  <a:cubicBezTo>
                    <a:pt x="5854" y="1159"/>
                    <a:pt x="5675" y="1109"/>
                    <a:pt x="5495" y="1109"/>
                  </a:cubicBezTo>
                  <a:cubicBezTo>
                    <a:pt x="5172" y="1109"/>
                    <a:pt x="4848" y="1267"/>
                    <a:pt x="4596" y="1481"/>
                  </a:cubicBezTo>
                  <a:cubicBezTo>
                    <a:pt x="4498" y="1560"/>
                    <a:pt x="4409" y="1658"/>
                    <a:pt x="4321" y="1746"/>
                  </a:cubicBezTo>
                  <a:cubicBezTo>
                    <a:pt x="4370" y="1216"/>
                    <a:pt x="4331" y="646"/>
                    <a:pt x="4007" y="293"/>
                  </a:cubicBezTo>
                  <a:cubicBezTo>
                    <a:pt x="3825" y="86"/>
                    <a:pt x="3556" y="1"/>
                    <a:pt x="3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1" name="Google Shape;4241;p21"/>
            <p:cNvSpPr/>
            <p:nvPr/>
          </p:nvSpPr>
          <p:spPr>
            <a:xfrm>
              <a:off x="2920794" y="1662769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0" y="290"/>
                  </a:moveTo>
                  <a:cubicBezTo>
                    <a:pt x="4252" y="290"/>
                    <a:pt x="4355" y="326"/>
                    <a:pt x="4468" y="407"/>
                  </a:cubicBezTo>
                  <a:cubicBezTo>
                    <a:pt x="5155" y="889"/>
                    <a:pt x="4213" y="2195"/>
                    <a:pt x="3869" y="2636"/>
                  </a:cubicBezTo>
                  <a:cubicBezTo>
                    <a:pt x="3769" y="2765"/>
                    <a:pt x="3877" y="2828"/>
                    <a:pt x="4002" y="2828"/>
                  </a:cubicBezTo>
                  <a:cubicBezTo>
                    <a:pt x="4086" y="2828"/>
                    <a:pt x="4179" y="2800"/>
                    <a:pt x="4223" y="2744"/>
                  </a:cubicBezTo>
                  <a:cubicBezTo>
                    <a:pt x="4448" y="2460"/>
                    <a:pt x="4714" y="2195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7"/>
                    <a:pt x="5715" y="1841"/>
                  </a:cubicBezTo>
                  <a:cubicBezTo>
                    <a:pt x="5931" y="1920"/>
                    <a:pt x="6216" y="2234"/>
                    <a:pt x="6206" y="2479"/>
                  </a:cubicBezTo>
                  <a:cubicBezTo>
                    <a:pt x="6186" y="2882"/>
                    <a:pt x="5430" y="3000"/>
                    <a:pt x="5146" y="3059"/>
                  </a:cubicBezTo>
                  <a:cubicBezTo>
                    <a:pt x="4831" y="3117"/>
                    <a:pt x="4517" y="3157"/>
                    <a:pt x="4193" y="3176"/>
                  </a:cubicBezTo>
                  <a:cubicBezTo>
                    <a:pt x="3975" y="3195"/>
                    <a:pt x="3857" y="3462"/>
                    <a:pt x="4116" y="3462"/>
                  </a:cubicBezTo>
                  <a:cubicBezTo>
                    <a:pt x="4125" y="3462"/>
                    <a:pt x="4134" y="3462"/>
                    <a:pt x="4144" y="3461"/>
                  </a:cubicBezTo>
                  <a:cubicBezTo>
                    <a:pt x="4308" y="3450"/>
                    <a:pt x="4496" y="3440"/>
                    <a:pt x="4692" y="3440"/>
                  </a:cubicBezTo>
                  <a:cubicBezTo>
                    <a:pt x="5188" y="3440"/>
                    <a:pt x="5735" y="3506"/>
                    <a:pt x="6059" y="3795"/>
                  </a:cubicBezTo>
                  <a:cubicBezTo>
                    <a:pt x="6334" y="4040"/>
                    <a:pt x="6265" y="4669"/>
                    <a:pt x="5892" y="4787"/>
                  </a:cubicBezTo>
                  <a:cubicBezTo>
                    <a:pt x="5843" y="4801"/>
                    <a:pt x="5792" y="4808"/>
                    <a:pt x="5740" y="4808"/>
                  </a:cubicBezTo>
                  <a:cubicBezTo>
                    <a:pt x="5369" y="4808"/>
                    <a:pt x="4924" y="4476"/>
                    <a:pt x="4674" y="4296"/>
                  </a:cubicBezTo>
                  <a:cubicBezTo>
                    <a:pt x="4390" y="4090"/>
                    <a:pt x="4115" y="3864"/>
                    <a:pt x="3859" y="3608"/>
                  </a:cubicBezTo>
                  <a:cubicBezTo>
                    <a:pt x="3829" y="3579"/>
                    <a:pt x="3781" y="3566"/>
                    <a:pt x="3727" y="3566"/>
                  </a:cubicBezTo>
                  <a:cubicBezTo>
                    <a:pt x="3568" y="3566"/>
                    <a:pt x="3364" y="3678"/>
                    <a:pt x="3467" y="3795"/>
                  </a:cubicBezTo>
                  <a:cubicBezTo>
                    <a:pt x="3643" y="4001"/>
                    <a:pt x="3800" y="4227"/>
                    <a:pt x="3938" y="4463"/>
                  </a:cubicBezTo>
                  <a:cubicBezTo>
                    <a:pt x="4115" y="4757"/>
                    <a:pt x="4390" y="5278"/>
                    <a:pt x="4164" y="5611"/>
                  </a:cubicBezTo>
                  <a:cubicBezTo>
                    <a:pt x="4049" y="5770"/>
                    <a:pt x="3866" y="5841"/>
                    <a:pt x="3680" y="5841"/>
                  </a:cubicBezTo>
                  <a:cubicBezTo>
                    <a:pt x="3451" y="5841"/>
                    <a:pt x="3217" y="5733"/>
                    <a:pt x="3103" y="554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2"/>
                    <a:pt x="3004" y="3459"/>
                    <a:pt x="2921" y="3459"/>
                  </a:cubicBezTo>
                  <a:cubicBezTo>
                    <a:pt x="2808" y="3459"/>
                    <a:pt x="2656" y="3521"/>
                    <a:pt x="2622" y="3589"/>
                  </a:cubicBezTo>
                  <a:cubicBezTo>
                    <a:pt x="2445" y="3913"/>
                    <a:pt x="2210" y="4227"/>
                    <a:pt x="1925" y="4472"/>
                  </a:cubicBezTo>
                  <a:cubicBezTo>
                    <a:pt x="1782" y="4599"/>
                    <a:pt x="1607" y="4733"/>
                    <a:pt x="1411" y="4733"/>
                  </a:cubicBezTo>
                  <a:cubicBezTo>
                    <a:pt x="1364" y="4733"/>
                    <a:pt x="1316" y="4725"/>
                    <a:pt x="1267" y="4708"/>
                  </a:cubicBezTo>
                  <a:cubicBezTo>
                    <a:pt x="1031" y="4620"/>
                    <a:pt x="776" y="4315"/>
                    <a:pt x="737" y="4060"/>
                  </a:cubicBezTo>
                  <a:cubicBezTo>
                    <a:pt x="649" y="3392"/>
                    <a:pt x="2033" y="3265"/>
                    <a:pt x="2485" y="3225"/>
                  </a:cubicBezTo>
                  <a:cubicBezTo>
                    <a:pt x="2699" y="3207"/>
                    <a:pt x="2816" y="2948"/>
                    <a:pt x="2574" y="2948"/>
                  </a:cubicBezTo>
                  <a:cubicBezTo>
                    <a:pt x="2562" y="2948"/>
                    <a:pt x="2548" y="2949"/>
                    <a:pt x="2534" y="2951"/>
                  </a:cubicBezTo>
                  <a:cubicBezTo>
                    <a:pt x="2426" y="2951"/>
                    <a:pt x="2318" y="2960"/>
                    <a:pt x="2210" y="2980"/>
                  </a:cubicBezTo>
                  <a:cubicBezTo>
                    <a:pt x="2103" y="2987"/>
                    <a:pt x="1987" y="2991"/>
                    <a:pt x="1867" y="2991"/>
                  </a:cubicBezTo>
                  <a:cubicBezTo>
                    <a:pt x="1277" y="2991"/>
                    <a:pt x="596" y="2879"/>
                    <a:pt x="580" y="2332"/>
                  </a:cubicBezTo>
                  <a:cubicBezTo>
                    <a:pt x="570" y="2145"/>
                    <a:pt x="658" y="1821"/>
                    <a:pt x="874" y="1782"/>
                  </a:cubicBezTo>
                  <a:cubicBezTo>
                    <a:pt x="894" y="1778"/>
                    <a:pt x="915" y="1777"/>
                    <a:pt x="936" y="1777"/>
                  </a:cubicBezTo>
                  <a:cubicBezTo>
                    <a:pt x="1142" y="1777"/>
                    <a:pt x="1392" y="1939"/>
                    <a:pt x="1552" y="2037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7"/>
                    <a:pt x="2486" y="2760"/>
                    <a:pt x="2539" y="2760"/>
                  </a:cubicBezTo>
                  <a:cubicBezTo>
                    <a:pt x="2649" y="2760"/>
                    <a:pt x="2779" y="2703"/>
                    <a:pt x="2819" y="2636"/>
                  </a:cubicBezTo>
                  <a:cubicBezTo>
                    <a:pt x="2838" y="2607"/>
                    <a:pt x="2838" y="2568"/>
                    <a:pt x="2809" y="2538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6" y="748"/>
                    <a:pt x="2168" y="718"/>
                    <a:pt x="2301" y="718"/>
                  </a:cubicBezTo>
                  <a:cubicBezTo>
                    <a:pt x="2440" y="718"/>
                    <a:pt x="2581" y="750"/>
                    <a:pt x="2671" y="800"/>
                  </a:cubicBezTo>
                  <a:cubicBezTo>
                    <a:pt x="2848" y="889"/>
                    <a:pt x="2936" y="1075"/>
                    <a:pt x="2985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62"/>
                    <a:pt x="2985" y="1900"/>
                    <a:pt x="2985" y="2028"/>
                  </a:cubicBezTo>
                  <a:cubicBezTo>
                    <a:pt x="2981" y="2118"/>
                    <a:pt x="3050" y="2155"/>
                    <a:pt x="3134" y="2155"/>
                  </a:cubicBezTo>
                  <a:cubicBezTo>
                    <a:pt x="3250" y="2155"/>
                    <a:pt x="3395" y="2085"/>
                    <a:pt x="3417" y="1988"/>
                  </a:cubicBezTo>
                  <a:cubicBezTo>
                    <a:pt x="3447" y="1851"/>
                    <a:pt x="3457" y="1713"/>
                    <a:pt x="3457" y="1566"/>
                  </a:cubicBezTo>
                  <a:cubicBezTo>
                    <a:pt x="3537" y="1027"/>
                    <a:pt x="3743" y="290"/>
                    <a:pt x="4160" y="290"/>
                  </a:cubicBezTo>
                  <a:close/>
                  <a:moveTo>
                    <a:pt x="4235" y="1"/>
                  </a:moveTo>
                  <a:cubicBezTo>
                    <a:pt x="4161" y="1"/>
                    <a:pt x="4087" y="8"/>
                    <a:pt x="4016" y="25"/>
                  </a:cubicBezTo>
                  <a:cubicBezTo>
                    <a:pt x="3624" y="123"/>
                    <a:pt x="3388" y="437"/>
                    <a:pt x="3241" y="790"/>
                  </a:cubicBezTo>
                  <a:cubicBezTo>
                    <a:pt x="3123" y="633"/>
                    <a:pt x="2956" y="506"/>
                    <a:pt x="2710" y="466"/>
                  </a:cubicBezTo>
                  <a:cubicBezTo>
                    <a:pt x="2623" y="449"/>
                    <a:pt x="2523" y="439"/>
                    <a:pt x="2419" y="439"/>
                  </a:cubicBezTo>
                  <a:cubicBezTo>
                    <a:pt x="2058" y="439"/>
                    <a:pt x="1643" y="556"/>
                    <a:pt x="1483" y="869"/>
                  </a:cubicBezTo>
                  <a:cubicBezTo>
                    <a:pt x="1365" y="1105"/>
                    <a:pt x="1444" y="1380"/>
                    <a:pt x="1572" y="1615"/>
                  </a:cubicBezTo>
                  <a:cubicBezTo>
                    <a:pt x="1391" y="1540"/>
                    <a:pt x="1204" y="1491"/>
                    <a:pt x="1020" y="1491"/>
                  </a:cubicBezTo>
                  <a:cubicBezTo>
                    <a:pt x="893" y="1491"/>
                    <a:pt x="768" y="1514"/>
                    <a:pt x="649" y="1566"/>
                  </a:cubicBezTo>
                  <a:cubicBezTo>
                    <a:pt x="236" y="1743"/>
                    <a:pt x="0" y="2332"/>
                    <a:pt x="226" y="2725"/>
                  </a:cubicBezTo>
                  <a:cubicBezTo>
                    <a:pt x="403" y="3039"/>
                    <a:pt x="796" y="3157"/>
                    <a:pt x="1139" y="3216"/>
                  </a:cubicBezTo>
                  <a:cubicBezTo>
                    <a:pt x="865" y="3324"/>
                    <a:pt x="609" y="3471"/>
                    <a:pt x="433" y="3687"/>
                  </a:cubicBezTo>
                  <a:cubicBezTo>
                    <a:pt x="128" y="4090"/>
                    <a:pt x="423" y="4600"/>
                    <a:pt x="786" y="4855"/>
                  </a:cubicBezTo>
                  <a:cubicBezTo>
                    <a:pt x="950" y="4970"/>
                    <a:pt x="1125" y="5018"/>
                    <a:pt x="1302" y="5018"/>
                  </a:cubicBezTo>
                  <a:cubicBezTo>
                    <a:pt x="1623" y="5018"/>
                    <a:pt x="1946" y="4858"/>
                    <a:pt x="2200" y="4649"/>
                  </a:cubicBezTo>
                  <a:cubicBezTo>
                    <a:pt x="2298" y="4561"/>
                    <a:pt x="2396" y="4472"/>
                    <a:pt x="2485" y="4374"/>
                  </a:cubicBezTo>
                  <a:lnTo>
                    <a:pt x="2485" y="4374"/>
                  </a:lnTo>
                  <a:cubicBezTo>
                    <a:pt x="2426" y="4914"/>
                    <a:pt x="2475" y="5474"/>
                    <a:pt x="2789" y="5837"/>
                  </a:cubicBezTo>
                  <a:cubicBezTo>
                    <a:pt x="2975" y="6043"/>
                    <a:pt x="3240" y="6126"/>
                    <a:pt x="3513" y="6126"/>
                  </a:cubicBezTo>
                  <a:cubicBezTo>
                    <a:pt x="3774" y="6126"/>
                    <a:pt x="4041" y="6051"/>
                    <a:pt x="4252" y="5936"/>
                  </a:cubicBezTo>
                  <a:cubicBezTo>
                    <a:pt x="4733" y="5661"/>
                    <a:pt x="4743" y="5170"/>
                    <a:pt x="4556" y="4708"/>
                  </a:cubicBezTo>
                  <a:cubicBezTo>
                    <a:pt x="4547" y="468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72" y="5088"/>
                    <a:pt x="5674" y="5088"/>
                  </a:cubicBezTo>
                  <a:cubicBezTo>
                    <a:pt x="5757" y="5088"/>
                    <a:pt x="5839" y="5080"/>
                    <a:pt x="5921" y="5062"/>
                  </a:cubicBezTo>
                  <a:cubicBezTo>
                    <a:pt x="6393" y="4944"/>
                    <a:pt x="6795" y="4394"/>
                    <a:pt x="6638" y="3893"/>
                  </a:cubicBezTo>
                  <a:cubicBezTo>
                    <a:pt x="6501" y="3461"/>
                    <a:pt x="5970" y="3314"/>
                    <a:pt x="5558" y="3235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89"/>
                    <a:pt x="6599" y="2008"/>
                    <a:pt x="6235" y="1723"/>
                  </a:cubicBezTo>
                  <a:cubicBezTo>
                    <a:pt x="6058" y="1579"/>
                    <a:pt x="5855" y="1521"/>
                    <a:pt x="5647" y="1521"/>
                  </a:cubicBezTo>
                  <a:cubicBezTo>
                    <a:pt x="5373" y="1521"/>
                    <a:pt x="5091" y="1623"/>
                    <a:pt x="4851" y="1762"/>
                  </a:cubicBezTo>
                  <a:cubicBezTo>
                    <a:pt x="5038" y="1409"/>
                    <a:pt x="5205" y="977"/>
                    <a:pt x="5106" y="584"/>
                  </a:cubicBezTo>
                  <a:cubicBezTo>
                    <a:pt x="5008" y="207"/>
                    <a:pt x="4614" y="1"/>
                    <a:pt x="4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2" name="Google Shape;4242;p21"/>
            <p:cNvSpPr/>
            <p:nvPr/>
          </p:nvSpPr>
          <p:spPr>
            <a:xfrm>
              <a:off x="3260707" y="1654411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3117" y="283"/>
                  </a:moveTo>
                  <a:cubicBezTo>
                    <a:pt x="3349" y="283"/>
                    <a:pt x="3587" y="395"/>
                    <a:pt x="3702" y="587"/>
                  </a:cubicBezTo>
                  <a:cubicBezTo>
                    <a:pt x="3899" y="911"/>
                    <a:pt x="3899" y="1363"/>
                    <a:pt x="3879" y="1736"/>
                  </a:cubicBezTo>
                  <a:cubicBezTo>
                    <a:pt x="3859" y="2001"/>
                    <a:pt x="3820" y="2276"/>
                    <a:pt x="3761" y="2541"/>
                  </a:cubicBezTo>
                  <a:cubicBezTo>
                    <a:pt x="3740" y="2629"/>
                    <a:pt x="3803" y="2662"/>
                    <a:pt x="3887" y="2662"/>
                  </a:cubicBezTo>
                  <a:cubicBezTo>
                    <a:pt x="4000" y="2662"/>
                    <a:pt x="4150" y="2603"/>
                    <a:pt x="4183" y="2541"/>
                  </a:cubicBezTo>
                  <a:cubicBezTo>
                    <a:pt x="4360" y="2217"/>
                    <a:pt x="4596" y="1903"/>
                    <a:pt x="4880" y="1657"/>
                  </a:cubicBezTo>
                  <a:cubicBezTo>
                    <a:pt x="5022" y="1524"/>
                    <a:pt x="5195" y="1396"/>
                    <a:pt x="5385" y="1396"/>
                  </a:cubicBezTo>
                  <a:cubicBezTo>
                    <a:pt x="5432" y="1396"/>
                    <a:pt x="5480" y="1404"/>
                    <a:pt x="5529" y="1422"/>
                  </a:cubicBezTo>
                  <a:cubicBezTo>
                    <a:pt x="5774" y="1500"/>
                    <a:pt x="6029" y="1814"/>
                    <a:pt x="6069" y="2070"/>
                  </a:cubicBezTo>
                  <a:cubicBezTo>
                    <a:pt x="6157" y="2737"/>
                    <a:pt x="4772" y="2855"/>
                    <a:pt x="4321" y="2895"/>
                  </a:cubicBezTo>
                  <a:cubicBezTo>
                    <a:pt x="4103" y="2923"/>
                    <a:pt x="3985" y="3180"/>
                    <a:pt x="4243" y="3180"/>
                  </a:cubicBezTo>
                  <a:cubicBezTo>
                    <a:pt x="4252" y="3180"/>
                    <a:pt x="4262" y="3180"/>
                    <a:pt x="4272" y="3179"/>
                  </a:cubicBezTo>
                  <a:cubicBezTo>
                    <a:pt x="4380" y="3169"/>
                    <a:pt x="4488" y="3160"/>
                    <a:pt x="4596" y="3150"/>
                  </a:cubicBezTo>
                  <a:cubicBezTo>
                    <a:pt x="4710" y="3141"/>
                    <a:pt x="4835" y="3135"/>
                    <a:pt x="4964" y="3135"/>
                  </a:cubicBezTo>
                  <a:cubicBezTo>
                    <a:pt x="5548" y="3135"/>
                    <a:pt x="6210" y="3257"/>
                    <a:pt x="6226" y="3788"/>
                  </a:cubicBezTo>
                  <a:cubicBezTo>
                    <a:pt x="6226" y="3975"/>
                    <a:pt x="6147" y="4299"/>
                    <a:pt x="5931" y="4338"/>
                  </a:cubicBezTo>
                  <a:cubicBezTo>
                    <a:pt x="5911" y="4342"/>
                    <a:pt x="5890" y="4343"/>
                    <a:pt x="5869" y="4343"/>
                  </a:cubicBezTo>
                  <a:cubicBezTo>
                    <a:pt x="5663" y="4343"/>
                    <a:pt x="5414" y="4181"/>
                    <a:pt x="5254" y="4083"/>
                  </a:cubicBezTo>
                  <a:cubicBezTo>
                    <a:pt x="4949" y="3896"/>
                    <a:pt x="4655" y="3660"/>
                    <a:pt x="4399" y="3405"/>
                  </a:cubicBezTo>
                  <a:cubicBezTo>
                    <a:pt x="4368" y="3376"/>
                    <a:pt x="4319" y="3364"/>
                    <a:pt x="4267" y="3364"/>
                  </a:cubicBezTo>
                  <a:cubicBezTo>
                    <a:pt x="4156" y="3364"/>
                    <a:pt x="4027" y="3417"/>
                    <a:pt x="3987" y="3484"/>
                  </a:cubicBezTo>
                  <a:cubicBezTo>
                    <a:pt x="3967" y="3523"/>
                    <a:pt x="3967" y="3552"/>
                    <a:pt x="3997" y="3592"/>
                  </a:cubicBezTo>
                  <a:cubicBezTo>
                    <a:pt x="4203" y="3788"/>
                    <a:pt x="4390" y="4004"/>
                    <a:pt x="4556" y="4240"/>
                  </a:cubicBezTo>
                  <a:cubicBezTo>
                    <a:pt x="4714" y="4456"/>
                    <a:pt x="5146" y="5045"/>
                    <a:pt x="4851" y="5300"/>
                  </a:cubicBezTo>
                  <a:cubicBezTo>
                    <a:pt x="4766" y="5375"/>
                    <a:pt x="4627" y="5407"/>
                    <a:pt x="4488" y="5407"/>
                  </a:cubicBezTo>
                  <a:cubicBezTo>
                    <a:pt x="4355" y="5407"/>
                    <a:pt x="4221" y="5378"/>
                    <a:pt x="4134" y="5330"/>
                  </a:cubicBezTo>
                  <a:cubicBezTo>
                    <a:pt x="3957" y="5231"/>
                    <a:pt x="3869" y="5055"/>
                    <a:pt x="3820" y="4868"/>
                  </a:cubicBezTo>
                  <a:cubicBezTo>
                    <a:pt x="3791" y="4740"/>
                    <a:pt x="3781" y="4613"/>
                    <a:pt x="3781" y="4485"/>
                  </a:cubicBezTo>
                  <a:cubicBezTo>
                    <a:pt x="3800" y="4358"/>
                    <a:pt x="3820" y="4220"/>
                    <a:pt x="3820" y="4092"/>
                  </a:cubicBezTo>
                  <a:cubicBezTo>
                    <a:pt x="3824" y="4003"/>
                    <a:pt x="3758" y="3968"/>
                    <a:pt x="3676" y="3968"/>
                  </a:cubicBezTo>
                  <a:cubicBezTo>
                    <a:pt x="3559" y="3968"/>
                    <a:pt x="3411" y="4040"/>
                    <a:pt x="3388" y="4132"/>
                  </a:cubicBezTo>
                  <a:cubicBezTo>
                    <a:pt x="3359" y="4269"/>
                    <a:pt x="3339" y="4416"/>
                    <a:pt x="3339" y="4564"/>
                  </a:cubicBezTo>
                  <a:cubicBezTo>
                    <a:pt x="3258" y="5103"/>
                    <a:pt x="3059" y="5840"/>
                    <a:pt x="2644" y="5840"/>
                  </a:cubicBezTo>
                  <a:cubicBezTo>
                    <a:pt x="2553" y="5840"/>
                    <a:pt x="2451" y="5804"/>
                    <a:pt x="2337" y="5722"/>
                  </a:cubicBezTo>
                  <a:cubicBezTo>
                    <a:pt x="1650" y="5241"/>
                    <a:pt x="2583" y="3926"/>
                    <a:pt x="2936" y="3484"/>
                  </a:cubicBezTo>
                  <a:cubicBezTo>
                    <a:pt x="3038" y="3359"/>
                    <a:pt x="2926" y="3295"/>
                    <a:pt x="2798" y="3295"/>
                  </a:cubicBezTo>
                  <a:cubicBezTo>
                    <a:pt x="2715" y="3295"/>
                    <a:pt x="2625" y="3322"/>
                    <a:pt x="2583" y="3376"/>
                  </a:cubicBezTo>
                  <a:cubicBezTo>
                    <a:pt x="2357" y="3660"/>
                    <a:pt x="2092" y="3935"/>
                    <a:pt x="1788" y="4122"/>
                  </a:cubicBezTo>
                  <a:cubicBezTo>
                    <a:pt x="1631" y="4226"/>
                    <a:pt x="1452" y="4319"/>
                    <a:pt x="1267" y="4319"/>
                  </a:cubicBezTo>
                  <a:cubicBezTo>
                    <a:pt x="1208" y="4319"/>
                    <a:pt x="1149" y="4310"/>
                    <a:pt x="1090" y="4289"/>
                  </a:cubicBezTo>
                  <a:cubicBezTo>
                    <a:pt x="874" y="4200"/>
                    <a:pt x="590" y="3886"/>
                    <a:pt x="599" y="3641"/>
                  </a:cubicBezTo>
                  <a:cubicBezTo>
                    <a:pt x="619" y="3238"/>
                    <a:pt x="1365" y="3130"/>
                    <a:pt x="1660" y="3071"/>
                  </a:cubicBezTo>
                  <a:cubicBezTo>
                    <a:pt x="1974" y="3012"/>
                    <a:pt x="2288" y="2963"/>
                    <a:pt x="2612" y="2953"/>
                  </a:cubicBezTo>
                  <a:cubicBezTo>
                    <a:pt x="2831" y="2934"/>
                    <a:pt x="2948" y="2668"/>
                    <a:pt x="2689" y="2668"/>
                  </a:cubicBezTo>
                  <a:cubicBezTo>
                    <a:pt x="2681" y="2668"/>
                    <a:pt x="2671" y="2668"/>
                    <a:pt x="2661" y="2669"/>
                  </a:cubicBezTo>
                  <a:cubicBezTo>
                    <a:pt x="2499" y="2680"/>
                    <a:pt x="2314" y="2690"/>
                    <a:pt x="2120" y="2690"/>
                  </a:cubicBezTo>
                  <a:cubicBezTo>
                    <a:pt x="1622" y="2690"/>
                    <a:pt x="1072" y="2622"/>
                    <a:pt x="747" y="2325"/>
                  </a:cubicBezTo>
                  <a:cubicBezTo>
                    <a:pt x="472" y="2080"/>
                    <a:pt x="541" y="1461"/>
                    <a:pt x="914" y="1343"/>
                  </a:cubicBezTo>
                  <a:cubicBezTo>
                    <a:pt x="965" y="1327"/>
                    <a:pt x="1018" y="1319"/>
                    <a:pt x="1073" y="1319"/>
                  </a:cubicBezTo>
                  <a:cubicBezTo>
                    <a:pt x="1442" y="1319"/>
                    <a:pt x="1883" y="1655"/>
                    <a:pt x="2131" y="1834"/>
                  </a:cubicBezTo>
                  <a:cubicBezTo>
                    <a:pt x="2416" y="2030"/>
                    <a:pt x="2691" y="2266"/>
                    <a:pt x="2946" y="2512"/>
                  </a:cubicBezTo>
                  <a:cubicBezTo>
                    <a:pt x="2976" y="2542"/>
                    <a:pt x="3025" y="2554"/>
                    <a:pt x="3080" y="2554"/>
                  </a:cubicBezTo>
                  <a:cubicBezTo>
                    <a:pt x="3238" y="2554"/>
                    <a:pt x="3441" y="2445"/>
                    <a:pt x="3339" y="2335"/>
                  </a:cubicBezTo>
                  <a:cubicBezTo>
                    <a:pt x="3162" y="2129"/>
                    <a:pt x="3005" y="1903"/>
                    <a:pt x="2868" y="1667"/>
                  </a:cubicBezTo>
                  <a:cubicBezTo>
                    <a:pt x="2691" y="1373"/>
                    <a:pt x="2406" y="842"/>
                    <a:pt x="2642" y="509"/>
                  </a:cubicBezTo>
                  <a:cubicBezTo>
                    <a:pt x="2754" y="353"/>
                    <a:pt x="2934" y="283"/>
                    <a:pt x="3117" y="283"/>
                  </a:cubicBezTo>
                  <a:close/>
                  <a:moveTo>
                    <a:pt x="3282" y="0"/>
                  </a:moveTo>
                  <a:cubicBezTo>
                    <a:pt x="3023" y="0"/>
                    <a:pt x="2758" y="75"/>
                    <a:pt x="2553" y="194"/>
                  </a:cubicBezTo>
                  <a:cubicBezTo>
                    <a:pt x="2072" y="459"/>
                    <a:pt x="2062" y="960"/>
                    <a:pt x="2249" y="1422"/>
                  </a:cubicBezTo>
                  <a:cubicBezTo>
                    <a:pt x="2259" y="1432"/>
                    <a:pt x="2259" y="1441"/>
                    <a:pt x="2269" y="1461"/>
                  </a:cubicBezTo>
                  <a:cubicBezTo>
                    <a:pt x="1929" y="1243"/>
                    <a:pt x="1537" y="1038"/>
                    <a:pt x="1140" y="1038"/>
                  </a:cubicBezTo>
                  <a:cubicBezTo>
                    <a:pt x="1055" y="1038"/>
                    <a:pt x="969" y="1047"/>
                    <a:pt x="884" y="1068"/>
                  </a:cubicBezTo>
                  <a:cubicBezTo>
                    <a:pt x="413" y="1176"/>
                    <a:pt x="10" y="1736"/>
                    <a:pt x="167" y="2227"/>
                  </a:cubicBezTo>
                  <a:cubicBezTo>
                    <a:pt x="305" y="2659"/>
                    <a:pt x="835" y="2816"/>
                    <a:pt x="1247" y="2885"/>
                  </a:cubicBezTo>
                  <a:cubicBezTo>
                    <a:pt x="933" y="2963"/>
                    <a:pt x="619" y="3081"/>
                    <a:pt x="383" y="3297"/>
                  </a:cubicBezTo>
                  <a:cubicBezTo>
                    <a:pt x="0" y="3641"/>
                    <a:pt x="207" y="4112"/>
                    <a:pt x="570" y="4407"/>
                  </a:cubicBezTo>
                  <a:cubicBezTo>
                    <a:pt x="744" y="4548"/>
                    <a:pt x="944" y="4605"/>
                    <a:pt x="1147" y="4605"/>
                  </a:cubicBezTo>
                  <a:cubicBezTo>
                    <a:pt x="1425" y="4605"/>
                    <a:pt x="1711" y="4499"/>
                    <a:pt x="1954" y="4358"/>
                  </a:cubicBezTo>
                  <a:lnTo>
                    <a:pt x="1954" y="4358"/>
                  </a:lnTo>
                  <a:cubicBezTo>
                    <a:pt x="1768" y="4721"/>
                    <a:pt x="1601" y="5153"/>
                    <a:pt x="1699" y="5536"/>
                  </a:cubicBezTo>
                  <a:cubicBezTo>
                    <a:pt x="1797" y="5920"/>
                    <a:pt x="2187" y="6120"/>
                    <a:pt x="2559" y="6120"/>
                  </a:cubicBezTo>
                  <a:cubicBezTo>
                    <a:pt x="2634" y="6120"/>
                    <a:pt x="2708" y="6112"/>
                    <a:pt x="2779" y="6095"/>
                  </a:cubicBezTo>
                  <a:cubicBezTo>
                    <a:pt x="3182" y="6007"/>
                    <a:pt x="3417" y="5683"/>
                    <a:pt x="3565" y="5330"/>
                  </a:cubicBezTo>
                  <a:cubicBezTo>
                    <a:pt x="3683" y="5497"/>
                    <a:pt x="3849" y="5614"/>
                    <a:pt x="4095" y="5663"/>
                  </a:cubicBezTo>
                  <a:cubicBezTo>
                    <a:pt x="4176" y="5678"/>
                    <a:pt x="4268" y="5686"/>
                    <a:pt x="4364" y="5686"/>
                  </a:cubicBezTo>
                  <a:cubicBezTo>
                    <a:pt x="4730" y="5686"/>
                    <a:pt x="5159" y="5570"/>
                    <a:pt x="5322" y="5251"/>
                  </a:cubicBezTo>
                  <a:cubicBezTo>
                    <a:pt x="5440" y="5015"/>
                    <a:pt x="5352" y="4750"/>
                    <a:pt x="5234" y="4505"/>
                  </a:cubicBezTo>
                  <a:lnTo>
                    <a:pt x="5234" y="4505"/>
                  </a:lnTo>
                  <a:cubicBezTo>
                    <a:pt x="5418" y="4582"/>
                    <a:pt x="5610" y="4631"/>
                    <a:pt x="5798" y="4631"/>
                  </a:cubicBezTo>
                  <a:cubicBezTo>
                    <a:pt x="5920" y="4631"/>
                    <a:pt x="6041" y="4610"/>
                    <a:pt x="6157" y="4564"/>
                  </a:cubicBezTo>
                  <a:cubicBezTo>
                    <a:pt x="6569" y="4387"/>
                    <a:pt x="6805" y="3798"/>
                    <a:pt x="6579" y="3395"/>
                  </a:cubicBezTo>
                  <a:cubicBezTo>
                    <a:pt x="6402" y="3091"/>
                    <a:pt x="6010" y="2973"/>
                    <a:pt x="5656" y="2914"/>
                  </a:cubicBezTo>
                  <a:cubicBezTo>
                    <a:pt x="5941" y="2806"/>
                    <a:pt x="6196" y="2649"/>
                    <a:pt x="6363" y="2433"/>
                  </a:cubicBezTo>
                  <a:cubicBezTo>
                    <a:pt x="6677" y="2030"/>
                    <a:pt x="6383" y="1530"/>
                    <a:pt x="6019" y="1274"/>
                  </a:cubicBezTo>
                  <a:cubicBezTo>
                    <a:pt x="5854" y="1158"/>
                    <a:pt x="5676" y="1109"/>
                    <a:pt x="5497" y="1109"/>
                  </a:cubicBezTo>
                  <a:cubicBezTo>
                    <a:pt x="5178" y="1109"/>
                    <a:pt x="4857" y="1266"/>
                    <a:pt x="4606" y="1481"/>
                  </a:cubicBezTo>
                  <a:cubicBezTo>
                    <a:pt x="4507" y="1559"/>
                    <a:pt x="4409" y="1657"/>
                    <a:pt x="4321" y="1746"/>
                  </a:cubicBezTo>
                  <a:cubicBezTo>
                    <a:pt x="4370" y="1216"/>
                    <a:pt x="4331" y="646"/>
                    <a:pt x="4016" y="293"/>
                  </a:cubicBezTo>
                  <a:cubicBezTo>
                    <a:pt x="3829" y="85"/>
                    <a:pt x="3559" y="0"/>
                    <a:pt x="3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3" name="Google Shape;4243;p21"/>
            <p:cNvSpPr/>
            <p:nvPr/>
          </p:nvSpPr>
          <p:spPr>
            <a:xfrm>
              <a:off x="3599996" y="1662769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67" y="290"/>
                  </a:moveTo>
                  <a:cubicBezTo>
                    <a:pt x="4260" y="290"/>
                    <a:pt x="4363" y="326"/>
                    <a:pt x="4478" y="407"/>
                  </a:cubicBezTo>
                  <a:cubicBezTo>
                    <a:pt x="5156" y="889"/>
                    <a:pt x="4223" y="2195"/>
                    <a:pt x="3869" y="2636"/>
                  </a:cubicBezTo>
                  <a:cubicBezTo>
                    <a:pt x="3770" y="2765"/>
                    <a:pt x="3877" y="2828"/>
                    <a:pt x="4002" y="2828"/>
                  </a:cubicBezTo>
                  <a:cubicBezTo>
                    <a:pt x="4087" y="2828"/>
                    <a:pt x="4180" y="2800"/>
                    <a:pt x="4223" y="2744"/>
                  </a:cubicBezTo>
                  <a:cubicBezTo>
                    <a:pt x="4449" y="2460"/>
                    <a:pt x="4724" y="2195"/>
                    <a:pt x="5028" y="1998"/>
                  </a:cubicBezTo>
                  <a:cubicBezTo>
                    <a:pt x="5176" y="1902"/>
                    <a:pt x="5351" y="1806"/>
                    <a:pt x="5533" y="1806"/>
                  </a:cubicBezTo>
                  <a:cubicBezTo>
                    <a:pt x="5594" y="1806"/>
                    <a:pt x="5655" y="1817"/>
                    <a:pt x="5715" y="1841"/>
                  </a:cubicBezTo>
                  <a:cubicBezTo>
                    <a:pt x="5931" y="1920"/>
                    <a:pt x="6216" y="2234"/>
                    <a:pt x="6206" y="2479"/>
                  </a:cubicBezTo>
                  <a:cubicBezTo>
                    <a:pt x="6187" y="2882"/>
                    <a:pt x="5441" y="3000"/>
                    <a:pt x="5146" y="3059"/>
                  </a:cubicBezTo>
                  <a:cubicBezTo>
                    <a:pt x="4842" y="3117"/>
                    <a:pt x="4518" y="3157"/>
                    <a:pt x="4194" y="3176"/>
                  </a:cubicBezTo>
                  <a:cubicBezTo>
                    <a:pt x="3975" y="3195"/>
                    <a:pt x="3858" y="3462"/>
                    <a:pt x="4125" y="3462"/>
                  </a:cubicBezTo>
                  <a:cubicBezTo>
                    <a:pt x="4134" y="3462"/>
                    <a:pt x="4144" y="3462"/>
                    <a:pt x="4154" y="3461"/>
                  </a:cubicBezTo>
                  <a:cubicBezTo>
                    <a:pt x="4315" y="3450"/>
                    <a:pt x="4501" y="3440"/>
                    <a:pt x="4696" y="3440"/>
                  </a:cubicBezTo>
                  <a:cubicBezTo>
                    <a:pt x="5189" y="3440"/>
                    <a:pt x="5735" y="3506"/>
                    <a:pt x="6059" y="3795"/>
                  </a:cubicBezTo>
                  <a:cubicBezTo>
                    <a:pt x="6334" y="4040"/>
                    <a:pt x="6265" y="4669"/>
                    <a:pt x="5892" y="4787"/>
                  </a:cubicBezTo>
                  <a:cubicBezTo>
                    <a:pt x="5845" y="4801"/>
                    <a:pt x="5795" y="4808"/>
                    <a:pt x="5743" y="4808"/>
                  </a:cubicBezTo>
                  <a:cubicBezTo>
                    <a:pt x="5377" y="4808"/>
                    <a:pt x="4924" y="4476"/>
                    <a:pt x="4675" y="4296"/>
                  </a:cubicBezTo>
                  <a:cubicBezTo>
                    <a:pt x="4390" y="4090"/>
                    <a:pt x="4115" y="3864"/>
                    <a:pt x="3869" y="3608"/>
                  </a:cubicBezTo>
                  <a:cubicBezTo>
                    <a:pt x="3840" y="3579"/>
                    <a:pt x="3790" y="3566"/>
                    <a:pt x="3736" y="3566"/>
                  </a:cubicBezTo>
                  <a:cubicBezTo>
                    <a:pt x="3574" y="3566"/>
                    <a:pt x="3364" y="3678"/>
                    <a:pt x="3467" y="3795"/>
                  </a:cubicBezTo>
                  <a:cubicBezTo>
                    <a:pt x="3644" y="4001"/>
                    <a:pt x="3811" y="4227"/>
                    <a:pt x="3948" y="4463"/>
                  </a:cubicBezTo>
                  <a:cubicBezTo>
                    <a:pt x="4115" y="4757"/>
                    <a:pt x="4400" y="5278"/>
                    <a:pt x="4164" y="5611"/>
                  </a:cubicBezTo>
                  <a:cubicBezTo>
                    <a:pt x="4050" y="5770"/>
                    <a:pt x="3868" y="5841"/>
                    <a:pt x="3685" y="5841"/>
                  </a:cubicBezTo>
                  <a:cubicBezTo>
                    <a:pt x="3458" y="5841"/>
                    <a:pt x="3227" y="5733"/>
                    <a:pt x="3113" y="5543"/>
                  </a:cubicBezTo>
                  <a:cubicBezTo>
                    <a:pt x="2907" y="5209"/>
                    <a:pt x="2907" y="4767"/>
                    <a:pt x="2937" y="4394"/>
                  </a:cubicBezTo>
                  <a:cubicBezTo>
                    <a:pt x="2946" y="4119"/>
                    <a:pt x="2986" y="3844"/>
                    <a:pt x="3045" y="3579"/>
                  </a:cubicBezTo>
                  <a:cubicBezTo>
                    <a:pt x="3065" y="3492"/>
                    <a:pt x="3004" y="3459"/>
                    <a:pt x="2922" y="3459"/>
                  </a:cubicBezTo>
                  <a:cubicBezTo>
                    <a:pt x="2809" y="3459"/>
                    <a:pt x="2657" y="3521"/>
                    <a:pt x="2622" y="3589"/>
                  </a:cubicBezTo>
                  <a:cubicBezTo>
                    <a:pt x="2446" y="3913"/>
                    <a:pt x="2210" y="4227"/>
                    <a:pt x="1935" y="4472"/>
                  </a:cubicBezTo>
                  <a:cubicBezTo>
                    <a:pt x="1784" y="4599"/>
                    <a:pt x="1608" y="4733"/>
                    <a:pt x="1417" y="4733"/>
                  </a:cubicBezTo>
                  <a:cubicBezTo>
                    <a:pt x="1371" y="4733"/>
                    <a:pt x="1324" y="4725"/>
                    <a:pt x="1277" y="4708"/>
                  </a:cubicBezTo>
                  <a:cubicBezTo>
                    <a:pt x="1032" y="4620"/>
                    <a:pt x="777" y="4315"/>
                    <a:pt x="737" y="4060"/>
                  </a:cubicBezTo>
                  <a:cubicBezTo>
                    <a:pt x="659" y="3392"/>
                    <a:pt x="2043" y="3265"/>
                    <a:pt x="2485" y="3225"/>
                  </a:cubicBezTo>
                  <a:cubicBezTo>
                    <a:pt x="2700" y="3207"/>
                    <a:pt x="2826" y="2948"/>
                    <a:pt x="2576" y="2948"/>
                  </a:cubicBezTo>
                  <a:cubicBezTo>
                    <a:pt x="2563" y="2948"/>
                    <a:pt x="2549" y="2949"/>
                    <a:pt x="2534" y="2951"/>
                  </a:cubicBezTo>
                  <a:cubicBezTo>
                    <a:pt x="2436" y="2951"/>
                    <a:pt x="2318" y="2960"/>
                    <a:pt x="2210" y="2980"/>
                  </a:cubicBezTo>
                  <a:cubicBezTo>
                    <a:pt x="2104" y="2987"/>
                    <a:pt x="1987" y="2991"/>
                    <a:pt x="1867" y="2991"/>
                  </a:cubicBezTo>
                  <a:cubicBezTo>
                    <a:pt x="1277" y="2991"/>
                    <a:pt x="596" y="2879"/>
                    <a:pt x="580" y="2332"/>
                  </a:cubicBezTo>
                  <a:cubicBezTo>
                    <a:pt x="580" y="2145"/>
                    <a:pt x="659" y="1821"/>
                    <a:pt x="875" y="1782"/>
                  </a:cubicBezTo>
                  <a:cubicBezTo>
                    <a:pt x="895" y="1778"/>
                    <a:pt x="915" y="1777"/>
                    <a:pt x="936" y="1777"/>
                  </a:cubicBezTo>
                  <a:cubicBezTo>
                    <a:pt x="1143" y="1777"/>
                    <a:pt x="1392" y="1939"/>
                    <a:pt x="1552" y="2037"/>
                  </a:cubicBezTo>
                  <a:cubicBezTo>
                    <a:pt x="1866" y="2224"/>
                    <a:pt x="2151" y="2460"/>
                    <a:pt x="2406" y="2715"/>
                  </a:cubicBezTo>
                  <a:cubicBezTo>
                    <a:pt x="2438" y="2747"/>
                    <a:pt x="2487" y="2760"/>
                    <a:pt x="2540" y="2760"/>
                  </a:cubicBezTo>
                  <a:cubicBezTo>
                    <a:pt x="2650" y="2760"/>
                    <a:pt x="2779" y="2703"/>
                    <a:pt x="2819" y="2636"/>
                  </a:cubicBezTo>
                  <a:cubicBezTo>
                    <a:pt x="2838" y="2607"/>
                    <a:pt x="2838" y="2568"/>
                    <a:pt x="2809" y="2538"/>
                  </a:cubicBezTo>
                  <a:cubicBezTo>
                    <a:pt x="2603" y="2342"/>
                    <a:pt x="2426" y="2116"/>
                    <a:pt x="225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7" y="748"/>
                    <a:pt x="2168" y="718"/>
                    <a:pt x="2301" y="718"/>
                  </a:cubicBezTo>
                  <a:cubicBezTo>
                    <a:pt x="2440" y="718"/>
                    <a:pt x="2581" y="750"/>
                    <a:pt x="2672" y="800"/>
                  </a:cubicBezTo>
                  <a:cubicBezTo>
                    <a:pt x="2848" y="889"/>
                    <a:pt x="2946" y="1075"/>
                    <a:pt x="2986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72"/>
                    <a:pt x="2986" y="1900"/>
                    <a:pt x="2986" y="2028"/>
                  </a:cubicBezTo>
                  <a:cubicBezTo>
                    <a:pt x="2982" y="2118"/>
                    <a:pt x="3052" y="2155"/>
                    <a:pt x="3137" y="2155"/>
                  </a:cubicBezTo>
                  <a:cubicBezTo>
                    <a:pt x="3255" y="2155"/>
                    <a:pt x="3401" y="2085"/>
                    <a:pt x="3418" y="1988"/>
                  </a:cubicBezTo>
                  <a:cubicBezTo>
                    <a:pt x="3447" y="1851"/>
                    <a:pt x="3467" y="1713"/>
                    <a:pt x="3467" y="1566"/>
                  </a:cubicBezTo>
                  <a:cubicBezTo>
                    <a:pt x="3547" y="1027"/>
                    <a:pt x="3746" y="290"/>
                    <a:pt x="4167" y="290"/>
                  </a:cubicBezTo>
                  <a:close/>
                  <a:moveTo>
                    <a:pt x="4242" y="1"/>
                  </a:moveTo>
                  <a:cubicBezTo>
                    <a:pt x="4168" y="1"/>
                    <a:pt x="4096" y="8"/>
                    <a:pt x="4027" y="25"/>
                  </a:cubicBezTo>
                  <a:cubicBezTo>
                    <a:pt x="3624" y="123"/>
                    <a:pt x="3398" y="437"/>
                    <a:pt x="3251" y="790"/>
                  </a:cubicBezTo>
                  <a:cubicBezTo>
                    <a:pt x="3123" y="633"/>
                    <a:pt x="2956" y="506"/>
                    <a:pt x="2711" y="466"/>
                  </a:cubicBezTo>
                  <a:cubicBezTo>
                    <a:pt x="2623" y="449"/>
                    <a:pt x="2524" y="439"/>
                    <a:pt x="2420" y="439"/>
                  </a:cubicBezTo>
                  <a:cubicBezTo>
                    <a:pt x="2059" y="439"/>
                    <a:pt x="1646" y="556"/>
                    <a:pt x="1493" y="869"/>
                  </a:cubicBezTo>
                  <a:cubicBezTo>
                    <a:pt x="1366" y="1105"/>
                    <a:pt x="1454" y="1380"/>
                    <a:pt x="1572" y="1615"/>
                  </a:cubicBezTo>
                  <a:cubicBezTo>
                    <a:pt x="1391" y="1540"/>
                    <a:pt x="1207" y="1491"/>
                    <a:pt x="1024" y="1491"/>
                  </a:cubicBezTo>
                  <a:cubicBezTo>
                    <a:pt x="898" y="1491"/>
                    <a:pt x="773" y="1514"/>
                    <a:pt x="649" y="1566"/>
                  </a:cubicBezTo>
                  <a:cubicBezTo>
                    <a:pt x="246" y="1743"/>
                    <a:pt x="1" y="2332"/>
                    <a:pt x="236" y="2725"/>
                  </a:cubicBezTo>
                  <a:cubicBezTo>
                    <a:pt x="413" y="3039"/>
                    <a:pt x="796" y="3157"/>
                    <a:pt x="1150" y="3216"/>
                  </a:cubicBezTo>
                  <a:cubicBezTo>
                    <a:pt x="865" y="3324"/>
                    <a:pt x="610" y="3471"/>
                    <a:pt x="443" y="3687"/>
                  </a:cubicBezTo>
                  <a:cubicBezTo>
                    <a:pt x="128" y="4090"/>
                    <a:pt x="423" y="4600"/>
                    <a:pt x="786" y="4855"/>
                  </a:cubicBezTo>
                  <a:cubicBezTo>
                    <a:pt x="950" y="4970"/>
                    <a:pt x="1127" y="5018"/>
                    <a:pt x="1305" y="5018"/>
                  </a:cubicBezTo>
                  <a:cubicBezTo>
                    <a:pt x="1629" y="5018"/>
                    <a:pt x="1957" y="4858"/>
                    <a:pt x="2210" y="4649"/>
                  </a:cubicBezTo>
                  <a:cubicBezTo>
                    <a:pt x="2308" y="4561"/>
                    <a:pt x="2397" y="4472"/>
                    <a:pt x="2485" y="4374"/>
                  </a:cubicBezTo>
                  <a:lnTo>
                    <a:pt x="2485" y="4374"/>
                  </a:lnTo>
                  <a:cubicBezTo>
                    <a:pt x="2436" y="4914"/>
                    <a:pt x="2475" y="5474"/>
                    <a:pt x="2799" y="5837"/>
                  </a:cubicBezTo>
                  <a:cubicBezTo>
                    <a:pt x="2980" y="6043"/>
                    <a:pt x="3246" y="6126"/>
                    <a:pt x="3520" y="6126"/>
                  </a:cubicBezTo>
                  <a:cubicBezTo>
                    <a:pt x="3782" y="6126"/>
                    <a:pt x="4051" y="6051"/>
                    <a:pt x="4262" y="5936"/>
                  </a:cubicBezTo>
                  <a:cubicBezTo>
                    <a:pt x="4734" y="5661"/>
                    <a:pt x="4743" y="5170"/>
                    <a:pt x="4557" y="4708"/>
                  </a:cubicBezTo>
                  <a:cubicBezTo>
                    <a:pt x="4557" y="468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9" y="4889"/>
                    <a:pt x="5275" y="5088"/>
                    <a:pt x="5675" y="5088"/>
                  </a:cubicBezTo>
                  <a:cubicBezTo>
                    <a:pt x="5757" y="5088"/>
                    <a:pt x="5840" y="5080"/>
                    <a:pt x="5922" y="5062"/>
                  </a:cubicBezTo>
                  <a:cubicBezTo>
                    <a:pt x="6403" y="4944"/>
                    <a:pt x="6805" y="4394"/>
                    <a:pt x="6638" y="3893"/>
                  </a:cubicBezTo>
                  <a:cubicBezTo>
                    <a:pt x="6501" y="3461"/>
                    <a:pt x="5971" y="3314"/>
                    <a:pt x="5558" y="3235"/>
                  </a:cubicBezTo>
                  <a:cubicBezTo>
                    <a:pt x="5873" y="3157"/>
                    <a:pt x="6187" y="3039"/>
                    <a:pt x="6422" y="2833"/>
                  </a:cubicBezTo>
                  <a:cubicBezTo>
                    <a:pt x="6805" y="2489"/>
                    <a:pt x="6599" y="2008"/>
                    <a:pt x="6246" y="1723"/>
                  </a:cubicBezTo>
                  <a:cubicBezTo>
                    <a:pt x="6064" y="1579"/>
                    <a:pt x="5858" y="1521"/>
                    <a:pt x="5649" y="1521"/>
                  </a:cubicBezTo>
                  <a:cubicBezTo>
                    <a:pt x="5373" y="1521"/>
                    <a:pt x="5092" y="1623"/>
                    <a:pt x="4851" y="1762"/>
                  </a:cubicBezTo>
                  <a:cubicBezTo>
                    <a:pt x="5038" y="1409"/>
                    <a:pt x="5205" y="977"/>
                    <a:pt x="5107" y="584"/>
                  </a:cubicBezTo>
                  <a:cubicBezTo>
                    <a:pt x="5016" y="207"/>
                    <a:pt x="4617" y="1"/>
                    <a:pt x="42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4" name="Google Shape;4244;p21"/>
            <p:cNvSpPr/>
            <p:nvPr/>
          </p:nvSpPr>
          <p:spPr>
            <a:xfrm>
              <a:off x="3939908" y="1654411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3119" y="283"/>
                  </a:moveTo>
                  <a:cubicBezTo>
                    <a:pt x="3349" y="283"/>
                    <a:pt x="3587" y="395"/>
                    <a:pt x="3703" y="587"/>
                  </a:cubicBezTo>
                  <a:cubicBezTo>
                    <a:pt x="3899" y="911"/>
                    <a:pt x="3899" y="1363"/>
                    <a:pt x="3879" y="1736"/>
                  </a:cubicBezTo>
                  <a:cubicBezTo>
                    <a:pt x="3860" y="2001"/>
                    <a:pt x="3830" y="2276"/>
                    <a:pt x="3761" y="2541"/>
                  </a:cubicBezTo>
                  <a:cubicBezTo>
                    <a:pt x="3741" y="2629"/>
                    <a:pt x="3804" y="2662"/>
                    <a:pt x="3887" y="2662"/>
                  </a:cubicBezTo>
                  <a:cubicBezTo>
                    <a:pt x="4000" y="2662"/>
                    <a:pt x="4150" y="2603"/>
                    <a:pt x="4184" y="2541"/>
                  </a:cubicBezTo>
                  <a:cubicBezTo>
                    <a:pt x="4370" y="2217"/>
                    <a:pt x="4596" y="1903"/>
                    <a:pt x="4881" y="1657"/>
                  </a:cubicBezTo>
                  <a:cubicBezTo>
                    <a:pt x="5022" y="1524"/>
                    <a:pt x="5195" y="1396"/>
                    <a:pt x="5390" y="1396"/>
                  </a:cubicBezTo>
                  <a:cubicBezTo>
                    <a:pt x="5438" y="1396"/>
                    <a:pt x="5488" y="1404"/>
                    <a:pt x="5539" y="1422"/>
                  </a:cubicBezTo>
                  <a:cubicBezTo>
                    <a:pt x="5774" y="1500"/>
                    <a:pt x="6039" y="1814"/>
                    <a:pt x="6069" y="2070"/>
                  </a:cubicBezTo>
                  <a:cubicBezTo>
                    <a:pt x="6157" y="2737"/>
                    <a:pt x="4773" y="2855"/>
                    <a:pt x="4321" y="2895"/>
                  </a:cubicBezTo>
                  <a:cubicBezTo>
                    <a:pt x="4103" y="2923"/>
                    <a:pt x="3986" y="3180"/>
                    <a:pt x="4252" y="3180"/>
                  </a:cubicBezTo>
                  <a:cubicBezTo>
                    <a:pt x="4261" y="3180"/>
                    <a:pt x="4271" y="3180"/>
                    <a:pt x="4282" y="3179"/>
                  </a:cubicBezTo>
                  <a:cubicBezTo>
                    <a:pt x="4380" y="3169"/>
                    <a:pt x="4488" y="3160"/>
                    <a:pt x="4606" y="3150"/>
                  </a:cubicBezTo>
                  <a:cubicBezTo>
                    <a:pt x="4718" y="3141"/>
                    <a:pt x="4842" y="3135"/>
                    <a:pt x="4970" y="3135"/>
                  </a:cubicBezTo>
                  <a:cubicBezTo>
                    <a:pt x="5549" y="3135"/>
                    <a:pt x="6210" y="3257"/>
                    <a:pt x="6226" y="3788"/>
                  </a:cubicBezTo>
                  <a:cubicBezTo>
                    <a:pt x="6236" y="3975"/>
                    <a:pt x="6147" y="4299"/>
                    <a:pt x="5931" y="4338"/>
                  </a:cubicBezTo>
                  <a:cubicBezTo>
                    <a:pt x="5911" y="4342"/>
                    <a:pt x="5891" y="4343"/>
                    <a:pt x="5870" y="4343"/>
                  </a:cubicBezTo>
                  <a:cubicBezTo>
                    <a:pt x="5664" y="4343"/>
                    <a:pt x="5415" y="4181"/>
                    <a:pt x="5264" y="4083"/>
                  </a:cubicBezTo>
                  <a:cubicBezTo>
                    <a:pt x="4950" y="3896"/>
                    <a:pt x="4655" y="3660"/>
                    <a:pt x="4400" y="3405"/>
                  </a:cubicBezTo>
                  <a:cubicBezTo>
                    <a:pt x="4371" y="3376"/>
                    <a:pt x="4325" y="3364"/>
                    <a:pt x="4273" y="3364"/>
                  </a:cubicBezTo>
                  <a:cubicBezTo>
                    <a:pt x="4166" y="3364"/>
                    <a:pt x="4034" y="3417"/>
                    <a:pt x="3987" y="3484"/>
                  </a:cubicBezTo>
                  <a:cubicBezTo>
                    <a:pt x="3968" y="3523"/>
                    <a:pt x="3968" y="3552"/>
                    <a:pt x="4007" y="3592"/>
                  </a:cubicBezTo>
                  <a:cubicBezTo>
                    <a:pt x="4203" y="3788"/>
                    <a:pt x="4390" y="4004"/>
                    <a:pt x="4557" y="4240"/>
                  </a:cubicBezTo>
                  <a:cubicBezTo>
                    <a:pt x="4714" y="4456"/>
                    <a:pt x="5146" y="5045"/>
                    <a:pt x="4851" y="5300"/>
                  </a:cubicBezTo>
                  <a:cubicBezTo>
                    <a:pt x="4766" y="5375"/>
                    <a:pt x="4630" y="5407"/>
                    <a:pt x="4492" y="5407"/>
                  </a:cubicBezTo>
                  <a:cubicBezTo>
                    <a:pt x="4360" y="5407"/>
                    <a:pt x="4226" y="5378"/>
                    <a:pt x="4135" y="5330"/>
                  </a:cubicBezTo>
                  <a:cubicBezTo>
                    <a:pt x="3958" y="5231"/>
                    <a:pt x="3869" y="5055"/>
                    <a:pt x="3820" y="4868"/>
                  </a:cubicBezTo>
                  <a:cubicBezTo>
                    <a:pt x="3791" y="4740"/>
                    <a:pt x="3781" y="4613"/>
                    <a:pt x="3781" y="4485"/>
                  </a:cubicBezTo>
                  <a:cubicBezTo>
                    <a:pt x="3801" y="4358"/>
                    <a:pt x="3820" y="4220"/>
                    <a:pt x="3830" y="4092"/>
                  </a:cubicBezTo>
                  <a:cubicBezTo>
                    <a:pt x="3834" y="4003"/>
                    <a:pt x="3766" y="3968"/>
                    <a:pt x="3682" y="3968"/>
                  </a:cubicBezTo>
                  <a:cubicBezTo>
                    <a:pt x="3563" y="3968"/>
                    <a:pt x="3411" y="4040"/>
                    <a:pt x="3388" y="4132"/>
                  </a:cubicBezTo>
                  <a:cubicBezTo>
                    <a:pt x="3359" y="4269"/>
                    <a:pt x="3349" y="4416"/>
                    <a:pt x="3349" y="4564"/>
                  </a:cubicBezTo>
                  <a:cubicBezTo>
                    <a:pt x="3269" y="5103"/>
                    <a:pt x="3069" y="5840"/>
                    <a:pt x="2649" y="5840"/>
                  </a:cubicBezTo>
                  <a:cubicBezTo>
                    <a:pt x="2556" y="5840"/>
                    <a:pt x="2453" y="5804"/>
                    <a:pt x="2338" y="5722"/>
                  </a:cubicBezTo>
                  <a:cubicBezTo>
                    <a:pt x="1650" y="5241"/>
                    <a:pt x="2593" y="3926"/>
                    <a:pt x="2937" y="3484"/>
                  </a:cubicBezTo>
                  <a:cubicBezTo>
                    <a:pt x="3038" y="3359"/>
                    <a:pt x="2926" y="3295"/>
                    <a:pt x="2798" y="3295"/>
                  </a:cubicBezTo>
                  <a:cubicBezTo>
                    <a:pt x="2715" y="3295"/>
                    <a:pt x="2626" y="3322"/>
                    <a:pt x="2583" y="3376"/>
                  </a:cubicBezTo>
                  <a:cubicBezTo>
                    <a:pt x="2357" y="3660"/>
                    <a:pt x="2092" y="3935"/>
                    <a:pt x="1788" y="4122"/>
                  </a:cubicBezTo>
                  <a:cubicBezTo>
                    <a:pt x="1631" y="4226"/>
                    <a:pt x="1452" y="4319"/>
                    <a:pt x="1272" y="4319"/>
                  </a:cubicBezTo>
                  <a:cubicBezTo>
                    <a:pt x="1214" y="4319"/>
                    <a:pt x="1157" y="4310"/>
                    <a:pt x="1101" y="4289"/>
                  </a:cubicBezTo>
                  <a:cubicBezTo>
                    <a:pt x="885" y="4200"/>
                    <a:pt x="590" y="3886"/>
                    <a:pt x="600" y="3641"/>
                  </a:cubicBezTo>
                  <a:cubicBezTo>
                    <a:pt x="619" y="3238"/>
                    <a:pt x="1375" y="3130"/>
                    <a:pt x="1660" y="3071"/>
                  </a:cubicBezTo>
                  <a:cubicBezTo>
                    <a:pt x="1974" y="3012"/>
                    <a:pt x="2298" y="2963"/>
                    <a:pt x="2613" y="2953"/>
                  </a:cubicBezTo>
                  <a:cubicBezTo>
                    <a:pt x="2840" y="2934"/>
                    <a:pt x="2949" y="2668"/>
                    <a:pt x="2690" y="2668"/>
                  </a:cubicBezTo>
                  <a:cubicBezTo>
                    <a:pt x="2681" y="2668"/>
                    <a:pt x="2672" y="2668"/>
                    <a:pt x="2662" y="2669"/>
                  </a:cubicBezTo>
                  <a:cubicBezTo>
                    <a:pt x="2500" y="2680"/>
                    <a:pt x="2315" y="2690"/>
                    <a:pt x="2122" y="2690"/>
                  </a:cubicBezTo>
                  <a:cubicBezTo>
                    <a:pt x="1626" y="2690"/>
                    <a:pt x="1079" y="2622"/>
                    <a:pt x="747" y="2325"/>
                  </a:cubicBezTo>
                  <a:cubicBezTo>
                    <a:pt x="482" y="2080"/>
                    <a:pt x="541" y="1461"/>
                    <a:pt x="924" y="1343"/>
                  </a:cubicBezTo>
                  <a:cubicBezTo>
                    <a:pt x="974" y="1327"/>
                    <a:pt x="1026" y="1319"/>
                    <a:pt x="1080" y="1319"/>
                  </a:cubicBezTo>
                  <a:cubicBezTo>
                    <a:pt x="1443" y="1319"/>
                    <a:pt x="1884" y="1655"/>
                    <a:pt x="2132" y="1834"/>
                  </a:cubicBezTo>
                  <a:cubicBezTo>
                    <a:pt x="2426" y="2030"/>
                    <a:pt x="2701" y="2266"/>
                    <a:pt x="2946" y="2512"/>
                  </a:cubicBezTo>
                  <a:cubicBezTo>
                    <a:pt x="2976" y="2542"/>
                    <a:pt x="3026" y="2554"/>
                    <a:pt x="3080" y="2554"/>
                  </a:cubicBezTo>
                  <a:cubicBezTo>
                    <a:pt x="3239" y="2554"/>
                    <a:pt x="3442" y="2445"/>
                    <a:pt x="3339" y="2335"/>
                  </a:cubicBezTo>
                  <a:cubicBezTo>
                    <a:pt x="3163" y="2129"/>
                    <a:pt x="3005" y="1903"/>
                    <a:pt x="2868" y="1667"/>
                  </a:cubicBezTo>
                  <a:cubicBezTo>
                    <a:pt x="2691" y="1373"/>
                    <a:pt x="2416" y="842"/>
                    <a:pt x="2652" y="509"/>
                  </a:cubicBezTo>
                  <a:cubicBezTo>
                    <a:pt x="2760" y="353"/>
                    <a:pt x="2937" y="283"/>
                    <a:pt x="3119" y="283"/>
                  </a:cubicBezTo>
                  <a:close/>
                  <a:moveTo>
                    <a:pt x="3287" y="0"/>
                  </a:moveTo>
                  <a:cubicBezTo>
                    <a:pt x="3028" y="0"/>
                    <a:pt x="2763" y="75"/>
                    <a:pt x="2554" y="194"/>
                  </a:cubicBezTo>
                  <a:cubicBezTo>
                    <a:pt x="2082" y="459"/>
                    <a:pt x="2063" y="960"/>
                    <a:pt x="2249" y="1422"/>
                  </a:cubicBezTo>
                  <a:cubicBezTo>
                    <a:pt x="2259" y="1432"/>
                    <a:pt x="2269" y="1441"/>
                    <a:pt x="2269" y="1461"/>
                  </a:cubicBezTo>
                  <a:cubicBezTo>
                    <a:pt x="1938" y="1243"/>
                    <a:pt x="1540" y="1038"/>
                    <a:pt x="1141" y="1038"/>
                  </a:cubicBezTo>
                  <a:cubicBezTo>
                    <a:pt x="1055" y="1038"/>
                    <a:pt x="970" y="1047"/>
                    <a:pt x="885" y="1068"/>
                  </a:cubicBezTo>
                  <a:cubicBezTo>
                    <a:pt x="413" y="1176"/>
                    <a:pt x="11" y="1736"/>
                    <a:pt x="168" y="2227"/>
                  </a:cubicBezTo>
                  <a:cubicBezTo>
                    <a:pt x="305" y="2659"/>
                    <a:pt x="845" y="2816"/>
                    <a:pt x="1248" y="2885"/>
                  </a:cubicBezTo>
                  <a:cubicBezTo>
                    <a:pt x="934" y="2963"/>
                    <a:pt x="619" y="3081"/>
                    <a:pt x="384" y="3297"/>
                  </a:cubicBezTo>
                  <a:cubicBezTo>
                    <a:pt x="1" y="3641"/>
                    <a:pt x="207" y="4112"/>
                    <a:pt x="570" y="4407"/>
                  </a:cubicBezTo>
                  <a:cubicBezTo>
                    <a:pt x="745" y="4548"/>
                    <a:pt x="944" y="4605"/>
                    <a:pt x="1148" y="4605"/>
                  </a:cubicBezTo>
                  <a:cubicBezTo>
                    <a:pt x="1427" y="4605"/>
                    <a:pt x="1715" y="4499"/>
                    <a:pt x="1965" y="4358"/>
                  </a:cubicBezTo>
                  <a:lnTo>
                    <a:pt x="1965" y="4358"/>
                  </a:lnTo>
                  <a:cubicBezTo>
                    <a:pt x="1778" y="4721"/>
                    <a:pt x="1601" y="5153"/>
                    <a:pt x="1699" y="5536"/>
                  </a:cubicBezTo>
                  <a:cubicBezTo>
                    <a:pt x="1798" y="5920"/>
                    <a:pt x="2188" y="6120"/>
                    <a:pt x="2565" y="6120"/>
                  </a:cubicBezTo>
                  <a:cubicBezTo>
                    <a:pt x="2641" y="6120"/>
                    <a:pt x="2717" y="6112"/>
                    <a:pt x="2789" y="6095"/>
                  </a:cubicBezTo>
                  <a:cubicBezTo>
                    <a:pt x="3182" y="6007"/>
                    <a:pt x="3418" y="5683"/>
                    <a:pt x="3565" y="5330"/>
                  </a:cubicBezTo>
                  <a:cubicBezTo>
                    <a:pt x="3683" y="5497"/>
                    <a:pt x="3860" y="5614"/>
                    <a:pt x="4105" y="5663"/>
                  </a:cubicBezTo>
                  <a:cubicBezTo>
                    <a:pt x="4185" y="5678"/>
                    <a:pt x="4275" y="5686"/>
                    <a:pt x="4369" y="5686"/>
                  </a:cubicBezTo>
                  <a:cubicBezTo>
                    <a:pt x="4731" y="5686"/>
                    <a:pt x="5159" y="5570"/>
                    <a:pt x="5323" y="5251"/>
                  </a:cubicBezTo>
                  <a:cubicBezTo>
                    <a:pt x="5440" y="5015"/>
                    <a:pt x="5362" y="4750"/>
                    <a:pt x="5234" y="4505"/>
                  </a:cubicBezTo>
                  <a:lnTo>
                    <a:pt x="5234" y="4505"/>
                  </a:lnTo>
                  <a:cubicBezTo>
                    <a:pt x="5425" y="4582"/>
                    <a:pt x="5615" y="4631"/>
                    <a:pt x="5801" y="4631"/>
                  </a:cubicBezTo>
                  <a:cubicBezTo>
                    <a:pt x="5922" y="4631"/>
                    <a:pt x="6041" y="4610"/>
                    <a:pt x="6157" y="4564"/>
                  </a:cubicBezTo>
                  <a:cubicBezTo>
                    <a:pt x="6570" y="4387"/>
                    <a:pt x="6805" y="3798"/>
                    <a:pt x="6579" y="3395"/>
                  </a:cubicBezTo>
                  <a:cubicBezTo>
                    <a:pt x="6403" y="3091"/>
                    <a:pt x="6020" y="2973"/>
                    <a:pt x="5666" y="2914"/>
                  </a:cubicBezTo>
                  <a:cubicBezTo>
                    <a:pt x="5951" y="2806"/>
                    <a:pt x="6197" y="2649"/>
                    <a:pt x="6373" y="2433"/>
                  </a:cubicBezTo>
                  <a:cubicBezTo>
                    <a:pt x="6688" y="2030"/>
                    <a:pt x="6393" y="1530"/>
                    <a:pt x="6030" y="1274"/>
                  </a:cubicBezTo>
                  <a:cubicBezTo>
                    <a:pt x="5864" y="1158"/>
                    <a:pt x="5685" y="1109"/>
                    <a:pt x="5505" y="1109"/>
                  </a:cubicBezTo>
                  <a:cubicBezTo>
                    <a:pt x="5182" y="1109"/>
                    <a:pt x="4858" y="1266"/>
                    <a:pt x="4606" y="1481"/>
                  </a:cubicBezTo>
                  <a:cubicBezTo>
                    <a:pt x="4508" y="1559"/>
                    <a:pt x="4419" y="1657"/>
                    <a:pt x="4331" y="1746"/>
                  </a:cubicBezTo>
                  <a:cubicBezTo>
                    <a:pt x="4380" y="1216"/>
                    <a:pt x="4331" y="646"/>
                    <a:pt x="4017" y="293"/>
                  </a:cubicBezTo>
                  <a:cubicBezTo>
                    <a:pt x="3830" y="85"/>
                    <a:pt x="3562" y="0"/>
                    <a:pt x="3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5" name="Google Shape;4245;p21"/>
            <p:cNvSpPr/>
            <p:nvPr/>
          </p:nvSpPr>
          <p:spPr>
            <a:xfrm>
              <a:off x="4279509" y="1662769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4157" y="290"/>
                  </a:moveTo>
                  <a:cubicBezTo>
                    <a:pt x="4250" y="290"/>
                    <a:pt x="4353" y="326"/>
                    <a:pt x="4469" y="407"/>
                  </a:cubicBezTo>
                  <a:cubicBezTo>
                    <a:pt x="5146" y="889"/>
                    <a:pt x="4213" y="2195"/>
                    <a:pt x="3860" y="2636"/>
                  </a:cubicBezTo>
                  <a:cubicBezTo>
                    <a:pt x="3766" y="2765"/>
                    <a:pt x="3875" y="2828"/>
                    <a:pt x="4002" y="2828"/>
                  </a:cubicBezTo>
                  <a:cubicBezTo>
                    <a:pt x="4087" y="2828"/>
                    <a:pt x="4180" y="2800"/>
                    <a:pt x="4223" y="2744"/>
                  </a:cubicBezTo>
                  <a:cubicBezTo>
                    <a:pt x="4439" y="2460"/>
                    <a:pt x="4714" y="2195"/>
                    <a:pt x="5018" y="1998"/>
                  </a:cubicBezTo>
                  <a:cubicBezTo>
                    <a:pt x="5166" y="1902"/>
                    <a:pt x="5347" y="1806"/>
                    <a:pt x="5528" y="1806"/>
                  </a:cubicBezTo>
                  <a:cubicBezTo>
                    <a:pt x="5588" y="1806"/>
                    <a:pt x="5647" y="1817"/>
                    <a:pt x="5706" y="1841"/>
                  </a:cubicBezTo>
                  <a:cubicBezTo>
                    <a:pt x="5922" y="1920"/>
                    <a:pt x="6216" y="2234"/>
                    <a:pt x="6197" y="2479"/>
                  </a:cubicBezTo>
                  <a:cubicBezTo>
                    <a:pt x="6187" y="2882"/>
                    <a:pt x="5431" y="3000"/>
                    <a:pt x="5146" y="3059"/>
                  </a:cubicBezTo>
                  <a:cubicBezTo>
                    <a:pt x="4832" y="3117"/>
                    <a:pt x="4508" y="3157"/>
                    <a:pt x="4194" y="3176"/>
                  </a:cubicBezTo>
                  <a:cubicBezTo>
                    <a:pt x="3966" y="3195"/>
                    <a:pt x="3857" y="3462"/>
                    <a:pt x="4116" y="3462"/>
                  </a:cubicBezTo>
                  <a:cubicBezTo>
                    <a:pt x="4125" y="3462"/>
                    <a:pt x="4135" y="3462"/>
                    <a:pt x="4145" y="3461"/>
                  </a:cubicBezTo>
                  <a:cubicBezTo>
                    <a:pt x="4306" y="3450"/>
                    <a:pt x="4492" y="3440"/>
                    <a:pt x="4686" y="3440"/>
                  </a:cubicBezTo>
                  <a:cubicBezTo>
                    <a:pt x="5180" y="3440"/>
                    <a:pt x="5728" y="3506"/>
                    <a:pt x="6059" y="3795"/>
                  </a:cubicBezTo>
                  <a:cubicBezTo>
                    <a:pt x="6324" y="4040"/>
                    <a:pt x="6265" y="4669"/>
                    <a:pt x="5883" y="4787"/>
                  </a:cubicBezTo>
                  <a:cubicBezTo>
                    <a:pt x="5835" y="4801"/>
                    <a:pt x="5785" y="4808"/>
                    <a:pt x="5734" y="4808"/>
                  </a:cubicBezTo>
                  <a:cubicBezTo>
                    <a:pt x="5370" y="4808"/>
                    <a:pt x="4923" y="4476"/>
                    <a:pt x="4665" y="4296"/>
                  </a:cubicBezTo>
                  <a:cubicBezTo>
                    <a:pt x="4380" y="4090"/>
                    <a:pt x="4105" y="3864"/>
                    <a:pt x="3860" y="3608"/>
                  </a:cubicBezTo>
                  <a:cubicBezTo>
                    <a:pt x="3830" y="3579"/>
                    <a:pt x="3781" y="3566"/>
                    <a:pt x="3727" y="3566"/>
                  </a:cubicBezTo>
                  <a:cubicBezTo>
                    <a:pt x="3568" y="3566"/>
                    <a:pt x="3362" y="3678"/>
                    <a:pt x="3457" y="3795"/>
                  </a:cubicBezTo>
                  <a:cubicBezTo>
                    <a:pt x="3644" y="4001"/>
                    <a:pt x="3801" y="4227"/>
                    <a:pt x="3938" y="4463"/>
                  </a:cubicBezTo>
                  <a:cubicBezTo>
                    <a:pt x="4115" y="4757"/>
                    <a:pt x="4390" y="5278"/>
                    <a:pt x="4154" y="5611"/>
                  </a:cubicBezTo>
                  <a:cubicBezTo>
                    <a:pt x="4044" y="5770"/>
                    <a:pt x="3864" y="5841"/>
                    <a:pt x="3679" y="5841"/>
                  </a:cubicBezTo>
                  <a:cubicBezTo>
                    <a:pt x="3451" y="5841"/>
                    <a:pt x="3218" y="5733"/>
                    <a:pt x="3104" y="5543"/>
                  </a:cubicBezTo>
                  <a:cubicBezTo>
                    <a:pt x="2898" y="5209"/>
                    <a:pt x="2907" y="4767"/>
                    <a:pt x="2927" y="4394"/>
                  </a:cubicBezTo>
                  <a:cubicBezTo>
                    <a:pt x="2947" y="4119"/>
                    <a:pt x="2976" y="3844"/>
                    <a:pt x="3035" y="3579"/>
                  </a:cubicBezTo>
                  <a:cubicBezTo>
                    <a:pt x="3056" y="3492"/>
                    <a:pt x="2996" y="3459"/>
                    <a:pt x="2915" y="3459"/>
                  </a:cubicBezTo>
                  <a:cubicBezTo>
                    <a:pt x="2804" y="3459"/>
                    <a:pt x="2653" y="3521"/>
                    <a:pt x="2613" y="3589"/>
                  </a:cubicBezTo>
                  <a:cubicBezTo>
                    <a:pt x="2436" y="3913"/>
                    <a:pt x="2200" y="4227"/>
                    <a:pt x="1926" y="4472"/>
                  </a:cubicBezTo>
                  <a:cubicBezTo>
                    <a:pt x="1783" y="4599"/>
                    <a:pt x="1602" y="4733"/>
                    <a:pt x="1408" y="4733"/>
                  </a:cubicBezTo>
                  <a:cubicBezTo>
                    <a:pt x="1362" y="4733"/>
                    <a:pt x="1315" y="4725"/>
                    <a:pt x="1268" y="4708"/>
                  </a:cubicBezTo>
                  <a:cubicBezTo>
                    <a:pt x="1032" y="4620"/>
                    <a:pt x="767" y="4315"/>
                    <a:pt x="737" y="4060"/>
                  </a:cubicBezTo>
                  <a:cubicBezTo>
                    <a:pt x="649" y="3392"/>
                    <a:pt x="2034" y="3265"/>
                    <a:pt x="2475" y="3225"/>
                  </a:cubicBezTo>
                  <a:cubicBezTo>
                    <a:pt x="2690" y="3207"/>
                    <a:pt x="2816" y="2948"/>
                    <a:pt x="2566" y="2948"/>
                  </a:cubicBezTo>
                  <a:cubicBezTo>
                    <a:pt x="2553" y="2948"/>
                    <a:pt x="2539" y="2949"/>
                    <a:pt x="2524" y="2951"/>
                  </a:cubicBezTo>
                  <a:cubicBezTo>
                    <a:pt x="2426" y="2951"/>
                    <a:pt x="2318" y="2960"/>
                    <a:pt x="2200" y="2980"/>
                  </a:cubicBezTo>
                  <a:cubicBezTo>
                    <a:pt x="2094" y="2987"/>
                    <a:pt x="1978" y="2991"/>
                    <a:pt x="1858" y="2991"/>
                  </a:cubicBezTo>
                  <a:cubicBezTo>
                    <a:pt x="1270" y="2991"/>
                    <a:pt x="597" y="2879"/>
                    <a:pt x="580" y="2332"/>
                  </a:cubicBezTo>
                  <a:cubicBezTo>
                    <a:pt x="570" y="2145"/>
                    <a:pt x="649" y="1821"/>
                    <a:pt x="875" y="1782"/>
                  </a:cubicBezTo>
                  <a:cubicBezTo>
                    <a:pt x="895" y="1778"/>
                    <a:pt x="916" y="1777"/>
                    <a:pt x="937" y="1777"/>
                  </a:cubicBezTo>
                  <a:cubicBezTo>
                    <a:pt x="1143" y="1777"/>
                    <a:pt x="1391" y="1939"/>
                    <a:pt x="1543" y="2037"/>
                  </a:cubicBezTo>
                  <a:cubicBezTo>
                    <a:pt x="1857" y="2224"/>
                    <a:pt x="2142" y="2460"/>
                    <a:pt x="2407" y="2715"/>
                  </a:cubicBezTo>
                  <a:cubicBezTo>
                    <a:pt x="2435" y="2747"/>
                    <a:pt x="2482" y="2760"/>
                    <a:pt x="2533" y="2760"/>
                  </a:cubicBezTo>
                  <a:cubicBezTo>
                    <a:pt x="2641" y="2760"/>
                    <a:pt x="2773" y="2703"/>
                    <a:pt x="2819" y="2636"/>
                  </a:cubicBezTo>
                  <a:cubicBezTo>
                    <a:pt x="2839" y="2607"/>
                    <a:pt x="2839" y="2568"/>
                    <a:pt x="2799" y="2538"/>
                  </a:cubicBezTo>
                  <a:cubicBezTo>
                    <a:pt x="2603" y="2342"/>
                    <a:pt x="2416" y="2116"/>
                    <a:pt x="2250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2" y="748"/>
                    <a:pt x="2161" y="718"/>
                    <a:pt x="2294" y="718"/>
                  </a:cubicBezTo>
                  <a:cubicBezTo>
                    <a:pt x="2433" y="718"/>
                    <a:pt x="2577" y="750"/>
                    <a:pt x="2672" y="800"/>
                  </a:cubicBezTo>
                  <a:cubicBezTo>
                    <a:pt x="2848" y="889"/>
                    <a:pt x="2937" y="1075"/>
                    <a:pt x="2986" y="1262"/>
                  </a:cubicBezTo>
                  <a:cubicBezTo>
                    <a:pt x="3006" y="1380"/>
                    <a:pt x="3025" y="1507"/>
                    <a:pt x="3025" y="1635"/>
                  </a:cubicBezTo>
                  <a:cubicBezTo>
                    <a:pt x="3006" y="1772"/>
                    <a:pt x="2986" y="1900"/>
                    <a:pt x="2976" y="2028"/>
                  </a:cubicBezTo>
                  <a:cubicBezTo>
                    <a:pt x="2972" y="2118"/>
                    <a:pt x="3042" y="2155"/>
                    <a:pt x="3129" y="2155"/>
                  </a:cubicBezTo>
                  <a:cubicBezTo>
                    <a:pt x="3247" y="2155"/>
                    <a:pt x="3395" y="2085"/>
                    <a:pt x="3418" y="1988"/>
                  </a:cubicBezTo>
                  <a:cubicBezTo>
                    <a:pt x="3447" y="1851"/>
                    <a:pt x="3457" y="1713"/>
                    <a:pt x="3457" y="1566"/>
                  </a:cubicBezTo>
                  <a:cubicBezTo>
                    <a:pt x="3538" y="1027"/>
                    <a:pt x="3737" y="290"/>
                    <a:pt x="4157" y="290"/>
                  </a:cubicBezTo>
                  <a:close/>
                  <a:moveTo>
                    <a:pt x="4232" y="1"/>
                  </a:moveTo>
                  <a:cubicBezTo>
                    <a:pt x="4159" y="1"/>
                    <a:pt x="4086" y="8"/>
                    <a:pt x="4017" y="25"/>
                  </a:cubicBezTo>
                  <a:cubicBezTo>
                    <a:pt x="3624" y="123"/>
                    <a:pt x="3389" y="437"/>
                    <a:pt x="3241" y="790"/>
                  </a:cubicBezTo>
                  <a:cubicBezTo>
                    <a:pt x="3123" y="633"/>
                    <a:pt x="2947" y="506"/>
                    <a:pt x="2701" y="466"/>
                  </a:cubicBezTo>
                  <a:cubicBezTo>
                    <a:pt x="2613" y="449"/>
                    <a:pt x="2514" y="439"/>
                    <a:pt x="2410" y="439"/>
                  </a:cubicBezTo>
                  <a:cubicBezTo>
                    <a:pt x="2049" y="439"/>
                    <a:pt x="1636" y="556"/>
                    <a:pt x="1484" y="869"/>
                  </a:cubicBezTo>
                  <a:cubicBezTo>
                    <a:pt x="1366" y="1105"/>
                    <a:pt x="1444" y="1380"/>
                    <a:pt x="1562" y="1615"/>
                  </a:cubicBezTo>
                  <a:cubicBezTo>
                    <a:pt x="1382" y="1540"/>
                    <a:pt x="1198" y="1491"/>
                    <a:pt x="1017" y="1491"/>
                  </a:cubicBezTo>
                  <a:cubicBezTo>
                    <a:pt x="892" y="1491"/>
                    <a:pt x="769" y="1514"/>
                    <a:pt x="649" y="1566"/>
                  </a:cubicBezTo>
                  <a:cubicBezTo>
                    <a:pt x="237" y="1743"/>
                    <a:pt x="1" y="2332"/>
                    <a:pt x="227" y="2725"/>
                  </a:cubicBezTo>
                  <a:cubicBezTo>
                    <a:pt x="404" y="3039"/>
                    <a:pt x="787" y="3157"/>
                    <a:pt x="1140" y="3216"/>
                  </a:cubicBezTo>
                  <a:cubicBezTo>
                    <a:pt x="855" y="3324"/>
                    <a:pt x="600" y="3471"/>
                    <a:pt x="433" y="3687"/>
                  </a:cubicBezTo>
                  <a:cubicBezTo>
                    <a:pt x="119" y="4090"/>
                    <a:pt x="413" y="4600"/>
                    <a:pt x="777" y="4855"/>
                  </a:cubicBezTo>
                  <a:cubicBezTo>
                    <a:pt x="940" y="4970"/>
                    <a:pt x="1117" y="5018"/>
                    <a:pt x="1295" y="5018"/>
                  </a:cubicBezTo>
                  <a:cubicBezTo>
                    <a:pt x="1620" y="5018"/>
                    <a:pt x="1947" y="4858"/>
                    <a:pt x="2200" y="4649"/>
                  </a:cubicBezTo>
                  <a:cubicBezTo>
                    <a:pt x="2299" y="4561"/>
                    <a:pt x="2387" y="4472"/>
                    <a:pt x="2475" y="4374"/>
                  </a:cubicBezTo>
                  <a:lnTo>
                    <a:pt x="2475" y="4374"/>
                  </a:lnTo>
                  <a:cubicBezTo>
                    <a:pt x="2426" y="4905"/>
                    <a:pt x="2466" y="5474"/>
                    <a:pt x="2790" y="5837"/>
                  </a:cubicBezTo>
                  <a:cubicBezTo>
                    <a:pt x="2970" y="6043"/>
                    <a:pt x="3236" y="6126"/>
                    <a:pt x="3510" y="6126"/>
                  </a:cubicBezTo>
                  <a:cubicBezTo>
                    <a:pt x="3772" y="6126"/>
                    <a:pt x="4042" y="6051"/>
                    <a:pt x="4253" y="5936"/>
                  </a:cubicBezTo>
                  <a:cubicBezTo>
                    <a:pt x="4724" y="5661"/>
                    <a:pt x="4744" y="5170"/>
                    <a:pt x="4547" y="4708"/>
                  </a:cubicBezTo>
                  <a:cubicBezTo>
                    <a:pt x="4547" y="4689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66" y="5088"/>
                    <a:pt x="5666" y="5088"/>
                  </a:cubicBezTo>
                  <a:cubicBezTo>
                    <a:pt x="5748" y="5088"/>
                    <a:pt x="5830" y="5080"/>
                    <a:pt x="5912" y="5062"/>
                  </a:cubicBezTo>
                  <a:cubicBezTo>
                    <a:pt x="6393" y="4944"/>
                    <a:pt x="6796" y="4394"/>
                    <a:pt x="6639" y="3893"/>
                  </a:cubicBezTo>
                  <a:cubicBezTo>
                    <a:pt x="6501" y="3461"/>
                    <a:pt x="5961" y="3314"/>
                    <a:pt x="5549" y="3235"/>
                  </a:cubicBezTo>
                  <a:cubicBezTo>
                    <a:pt x="5873" y="3157"/>
                    <a:pt x="6187" y="3039"/>
                    <a:pt x="6413" y="2833"/>
                  </a:cubicBezTo>
                  <a:cubicBezTo>
                    <a:pt x="6796" y="2489"/>
                    <a:pt x="6599" y="2008"/>
                    <a:pt x="6236" y="1723"/>
                  </a:cubicBezTo>
                  <a:cubicBezTo>
                    <a:pt x="6054" y="1579"/>
                    <a:pt x="5849" y="1521"/>
                    <a:pt x="5640" y="1521"/>
                  </a:cubicBezTo>
                  <a:cubicBezTo>
                    <a:pt x="5364" y="1521"/>
                    <a:pt x="5082" y="1623"/>
                    <a:pt x="4842" y="1762"/>
                  </a:cubicBezTo>
                  <a:cubicBezTo>
                    <a:pt x="5028" y="1409"/>
                    <a:pt x="5195" y="977"/>
                    <a:pt x="5097" y="584"/>
                  </a:cubicBezTo>
                  <a:cubicBezTo>
                    <a:pt x="5007" y="207"/>
                    <a:pt x="4608" y="1"/>
                    <a:pt x="4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6" name="Google Shape;4246;p21"/>
            <p:cNvSpPr/>
            <p:nvPr/>
          </p:nvSpPr>
          <p:spPr>
            <a:xfrm>
              <a:off x="4619422" y="1654411"/>
              <a:ext cx="211950" cy="190899"/>
            </a:xfrm>
            <a:custGeom>
              <a:avLst/>
              <a:gdLst/>
              <a:ahLst/>
              <a:cxnLst/>
              <a:rect l="l" t="t" r="r" b="b"/>
              <a:pathLst>
                <a:path w="6796" h="6121" extrusionOk="0">
                  <a:moveTo>
                    <a:pt x="3109" y="283"/>
                  </a:moveTo>
                  <a:cubicBezTo>
                    <a:pt x="3340" y="283"/>
                    <a:pt x="3578" y="395"/>
                    <a:pt x="3693" y="587"/>
                  </a:cubicBezTo>
                  <a:cubicBezTo>
                    <a:pt x="3899" y="911"/>
                    <a:pt x="3899" y="1363"/>
                    <a:pt x="3870" y="1736"/>
                  </a:cubicBezTo>
                  <a:cubicBezTo>
                    <a:pt x="3860" y="2001"/>
                    <a:pt x="3821" y="2276"/>
                    <a:pt x="3762" y="2541"/>
                  </a:cubicBezTo>
                  <a:cubicBezTo>
                    <a:pt x="3741" y="2629"/>
                    <a:pt x="3804" y="2662"/>
                    <a:pt x="3888" y="2662"/>
                  </a:cubicBezTo>
                  <a:cubicBezTo>
                    <a:pt x="4000" y="2662"/>
                    <a:pt x="4150" y="2603"/>
                    <a:pt x="4184" y="2541"/>
                  </a:cubicBezTo>
                  <a:cubicBezTo>
                    <a:pt x="4361" y="2217"/>
                    <a:pt x="4596" y="1903"/>
                    <a:pt x="4871" y="1657"/>
                  </a:cubicBezTo>
                  <a:cubicBezTo>
                    <a:pt x="5021" y="1524"/>
                    <a:pt x="5195" y="1396"/>
                    <a:pt x="5385" y="1396"/>
                  </a:cubicBezTo>
                  <a:cubicBezTo>
                    <a:pt x="5432" y="1396"/>
                    <a:pt x="5480" y="1404"/>
                    <a:pt x="5529" y="1422"/>
                  </a:cubicBezTo>
                  <a:cubicBezTo>
                    <a:pt x="5765" y="1500"/>
                    <a:pt x="6030" y="1814"/>
                    <a:pt x="6059" y="2070"/>
                  </a:cubicBezTo>
                  <a:cubicBezTo>
                    <a:pt x="6148" y="2737"/>
                    <a:pt x="4763" y="2865"/>
                    <a:pt x="4321" y="2895"/>
                  </a:cubicBezTo>
                  <a:cubicBezTo>
                    <a:pt x="4103" y="2923"/>
                    <a:pt x="3977" y="3180"/>
                    <a:pt x="4242" y="3180"/>
                  </a:cubicBezTo>
                  <a:cubicBezTo>
                    <a:pt x="4252" y="3180"/>
                    <a:pt x="4262" y="3180"/>
                    <a:pt x="4272" y="3179"/>
                  </a:cubicBezTo>
                  <a:cubicBezTo>
                    <a:pt x="4370" y="3169"/>
                    <a:pt x="4478" y="3160"/>
                    <a:pt x="4596" y="3150"/>
                  </a:cubicBezTo>
                  <a:cubicBezTo>
                    <a:pt x="4710" y="3141"/>
                    <a:pt x="4835" y="3135"/>
                    <a:pt x="4964" y="3135"/>
                  </a:cubicBezTo>
                  <a:cubicBezTo>
                    <a:pt x="5546" y="3135"/>
                    <a:pt x="6200" y="3257"/>
                    <a:pt x="6216" y="3788"/>
                  </a:cubicBezTo>
                  <a:cubicBezTo>
                    <a:pt x="6226" y="3975"/>
                    <a:pt x="6148" y="4299"/>
                    <a:pt x="5922" y="4338"/>
                  </a:cubicBezTo>
                  <a:cubicBezTo>
                    <a:pt x="5902" y="4342"/>
                    <a:pt x="5881" y="4343"/>
                    <a:pt x="5860" y="4343"/>
                  </a:cubicBezTo>
                  <a:cubicBezTo>
                    <a:pt x="5654" y="4343"/>
                    <a:pt x="5406" y="4181"/>
                    <a:pt x="5254" y="4083"/>
                  </a:cubicBezTo>
                  <a:cubicBezTo>
                    <a:pt x="4940" y="3896"/>
                    <a:pt x="4655" y="3660"/>
                    <a:pt x="4390" y="3405"/>
                  </a:cubicBezTo>
                  <a:cubicBezTo>
                    <a:pt x="4361" y="3376"/>
                    <a:pt x="4315" y="3364"/>
                    <a:pt x="4264" y="3364"/>
                  </a:cubicBezTo>
                  <a:cubicBezTo>
                    <a:pt x="4156" y="3364"/>
                    <a:pt x="4024" y="3417"/>
                    <a:pt x="3978" y="3484"/>
                  </a:cubicBezTo>
                  <a:cubicBezTo>
                    <a:pt x="3958" y="3523"/>
                    <a:pt x="3958" y="3552"/>
                    <a:pt x="3997" y="3592"/>
                  </a:cubicBezTo>
                  <a:cubicBezTo>
                    <a:pt x="4194" y="3788"/>
                    <a:pt x="4380" y="4004"/>
                    <a:pt x="4547" y="4240"/>
                  </a:cubicBezTo>
                  <a:cubicBezTo>
                    <a:pt x="4704" y="4456"/>
                    <a:pt x="5136" y="5045"/>
                    <a:pt x="4842" y="5300"/>
                  </a:cubicBezTo>
                  <a:cubicBezTo>
                    <a:pt x="4762" y="5375"/>
                    <a:pt x="4625" y="5407"/>
                    <a:pt x="4486" y="5407"/>
                  </a:cubicBezTo>
                  <a:cubicBezTo>
                    <a:pt x="4353" y="5407"/>
                    <a:pt x="4216" y="5378"/>
                    <a:pt x="4125" y="5330"/>
                  </a:cubicBezTo>
                  <a:cubicBezTo>
                    <a:pt x="3948" y="5231"/>
                    <a:pt x="3860" y="5055"/>
                    <a:pt x="3821" y="4868"/>
                  </a:cubicBezTo>
                  <a:cubicBezTo>
                    <a:pt x="3791" y="4740"/>
                    <a:pt x="3771" y="4613"/>
                    <a:pt x="3771" y="4485"/>
                  </a:cubicBezTo>
                  <a:cubicBezTo>
                    <a:pt x="3791" y="4358"/>
                    <a:pt x="3811" y="4220"/>
                    <a:pt x="3821" y="4092"/>
                  </a:cubicBezTo>
                  <a:cubicBezTo>
                    <a:pt x="3825" y="4003"/>
                    <a:pt x="3757" y="3968"/>
                    <a:pt x="3673" y="3968"/>
                  </a:cubicBezTo>
                  <a:cubicBezTo>
                    <a:pt x="3555" y="3968"/>
                    <a:pt x="3406" y="4040"/>
                    <a:pt x="3389" y="4132"/>
                  </a:cubicBezTo>
                  <a:cubicBezTo>
                    <a:pt x="3359" y="4269"/>
                    <a:pt x="3339" y="4416"/>
                    <a:pt x="3339" y="4564"/>
                  </a:cubicBezTo>
                  <a:cubicBezTo>
                    <a:pt x="3259" y="5103"/>
                    <a:pt x="3060" y="5840"/>
                    <a:pt x="2639" y="5840"/>
                  </a:cubicBezTo>
                  <a:cubicBezTo>
                    <a:pt x="2547" y="5840"/>
                    <a:pt x="2443" y="5804"/>
                    <a:pt x="2328" y="5722"/>
                  </a:cubicBezTo>
                  <a:cubicBezTo>
                    <a:pt x="1651" y="5241"/>
                    <a:pt x="2583" y="3926"/>
                    <a:pt x="2937" y="3484"/>
                  </a:cubicBezTo>
                  <a:cubicBezTo>
                    <a:pt x="3032" y="3359"/>
                    <a:pt x="2918" y="3295"/>
                    <a:pt x="2789" y="3295"/>
                  </a:cubicBezTo>
                  <a:cubicBezTo>
                    <a:pt x="2706" y="3295"/>
                    <a:pt x="2616" y="3322"/>
                    <a:pt x="2574" y="3376"/>
                  </a:cubicBezTo>
                  <a:cubicBezTo>
                    <a:pt x="2358" y="3660"/>
                    <a:pt x="2083" y="3935"/>
                    <a:pt x="1778" y="4122"/>
                  </a:cubicBezTo>
                  <a:cubicBezTo>
                    <a:pt x="1629" y="4226"/>
                    <a:pt x="1452" y="4319"/>
                    <a:pt x="1267" y="4319"/>
                  </a:cubicBezTo>
                  <a:cubicBezTo>
                    <a:pt x="1209" y="4319"/>
                    <a:pt x="1150" y="4310"/>
                    <a:pt x="1091" y="4289"/>
                  </a:cubicBezTo>
                  <a:cubicBezTo>
                    <a:pt x="875" y="4200"/>
                    <a:pt x="580" y="3886"/>
                    <a:pt x="600" y="3641"/>
                  </a:cubicBezTo>
                  <a:cubicBezTo>
                    <a:pt x="610" y="3238"/>
                    <a:pt x="1366" y="3130"/>
                    <a:pt x="1651" y="3071"/>
                  </a:cubicBezTo>
                  <a:cubicBezTo>
                    <a:pt x="1965" y="3012"/>
                    <a:pt x="2289" y="2963"/>
                    <a:pt x="2603" y="2953"/>
                  </a:cubicBezTo>
                  <a:cubicBezTo>
                    <a:pt x="2831" y="2934"/>
                    <a:pt x="2939" y="2668"/>
                    <a:pt x="2680" y="2668"/>
                  </a:cubicBezTo>
                  <a:cubicBezTo>
                    <a:pt x="2671" y="2668"/>
                    <a:pt x="2662" y="2668"/>
                    <a:pt x="2652" y="2669"/>
                  </a:cubicBezTo>
                  <a:cubicBezTo>
                    <a:pt x="2493" y="2680"/>
                    <a:pt x="2309" y="2690"/>
                    <a:pt x="2117" y="2690"/>
                  </a:cubicBezTo>
                  <a:cubicBezTo>
                    <a:pt x="1621" y="2690"/>
                    <a:pt x="1070" y="2622"/>
                    <a:pt x="737" y="2325"/>
                  </a:cubicBezTo>
                  <a:cubicBezTo>
                    <a:pt x="472" y="2080"/>
                    <a:pt x="531" y="1461"/>
                    <a:pt x="914" y="1343"/>
                  </a:cubicBezTo>
                  <a:cubicBezTo>
                    <a:pt x="964" y="1327"/>
                    <a:pt x="1016" y="1319"/>
                    <a:pt x="1070" y="1319"/>
                  </a:cubicBezTo>
                  <a:cubicBezTo>
                    <a:pt x="1433" y="1319"/>
                    <a:pt x="1875" y="1655"/>
                    <a:pt x="2132" y="1834"/>
                  </a:cubicBezTo>
                  <a:cubicBezTo>
                    <a:pt x="2416" y="2030"/>
                    <a:pt x="2691" y="2266"/>
                    <a:pt x="2937" y="2512"/>
                  </a:cubicBezTo>
                  <a:cubicBezTo>
                    <a:pt x="2967" y="2542"/>
                    <a:pt x="3016" y="2554"/>
                    <a:pt x="3070" y="2554"/>
                  </a:cubicBezTo>
                  <a:cubicBezTo>
                    <a:pt x="3230" y="2554"/>
                    <a:pt x="3435" y="2445"/>
                    <a:pt x="3339" y="2335"/>
                  </a:cubicBezTo>
                  <a:cubicBezTo>
                    <a:pt x="3163" y="2129"/>
                    <a:pt x="2996" y="1903"/>
                    <a:pt x="2858" y="1667"/>
                  </a:cubicBezTo>
                  <a:cubicBezTo>
                    <a:pt x="2691" y="1373"/>
                    <a:pt x="2407" y="842"/>
                    <a:pt x="2642" y="509"/>
                  </a:cubicBezTo>
                  <a:cubicBezTo>
                    <a:pt x="2751" y="353"/>
                    <a:pt x="2928" y="283"/>
                    <a:pt x="3109" y="283"/>
                  </a:cubicBezTo>
                  <a:close/>
                  <a:moveTo>
                    <a:pt x="3281" y="0"/>
                  </a:moveTo>
                  <a:cubicBezTo>
                    <a:pt x="3021" y="0"/>
                    <a:pt x="2754" y="75"/>
                    <a:pt x="2544" y="194"/>
                  </a:cubicBezTo>
                  <a:cubicBezTo>
                    <a:pt x="2073" y="459"/>
                    <a:pt x="2063" y="960"/>
                    <a:pt x="2250" y="1422"/>
                  </a:cubicBezTo>
                  <a:cubicBezTo>
                    <a:pt x="2250" y="1432"/>
                    <a:pt x="2259" y="1441"/>
                    <a:pt x="2259" y="1461"/>
                  </a:cubicBezTo>
                  <a:cubicBezTo>
                    <a:pt x="1928" y="1243"/>
                    <a:pt x="1537" y="1038"/>
                    <a:pt x="1141" y="1038"/>
                  </a:cubicBezTo>
                  <a:cubicBezTo>
                    <a:pt x="1055" y="1038"/>
                    <a:pt x="970" y="1047"/>
                    <a:pt x="885" y="1068"/>
                  </a:cubicBezTo>
                  <a:cubicBezTo>
                    <a:pt x="404" y="1176"/>
                    <a:pt x="1" y="1736"/>
                    <a:pt x="158" y="2227"/>
                  </a:cubicBezTo>
                  <a:cubicBezTo>
                    <a:pt x="305" y="2659"/>
                    <a:pt x="836" y="2816"/>
                    <a:pt x="1248" y="2885"/>
                  </a:cubicBezTo>
                  <a:cubicBezTo>
                    <a:pt x="924" y="2963"/>
                    <a:pt x="610" y="3081"/>
                    <a:pt x="384" y="3297"/>
                  </a:cubicBezTo>
                  <a:cubicBezTo>
                    <a:pt x="1" y="3641"/>
                    <a:pt x="197" y="4112"/>
                    <a:pt x="561" y="4407"/>
                  </a:cubicBezTo>
                  <a:cubicBezTo>
                    <a:pt x="739" y="4548"/>
                    <a:pt x="941" y="4605"/>
                    <a:pt x="1146" y="4605"/>
                  </a:cubicBezTo>
                  <a:cubicBezTo>
                    <a:pt x="1425" y="4605"/>
                    <a:pt x="1711" y="4499"/>
                    <a:pt x="1955" y="4358"/>
                  </a:cubicBezTo>
                  <a:lnTo>
                    <a:pt x="1955" y="4358"/>
                  </a:lnTo>
                  <a:cubicBezTo>
                    <a:pt x="1768" y="4721"/>
                    <a:pt x="1601" y="5153"/>
                    <a:pt x="1700" y="5536"/>
                  </a:cubicBezTo>
                  <a:cubicBezTo>
                    <a:pt x="1790" y="5920"/>
                    <a:pt x="2185" y="6120"/>
                    <a:pt x="2559" y="6120"/>
                  </a:cubicBezTo>
                  <a:cubicBezTo>
                    <a:pt x="2634" y="6120"/>
                    <a:pt x="2709" y="6112"/>
                    <a:pt x="2780" y="6095"/>
                  </a:cubicBezTo>
                  <a:cubicBezTo>
                    <a:pt x="3172" y="6007"/>
                    <a:pt x="3408" y="5683"/>
                    <a:pt x="3555" y="5330"/>
                  </a:cubicBezTo>
                  <a:cubicBezTo>
                    <a:pt x="3683" y="5497"/>
                    <a:pt x="3850" y="5614"/>
                    <a:pt x="4095" y="5663"/>
                  </a:cubicBezTo>
                  <a:cubicBezTo>
                    <a:pt x="4177" y="5678"/>
                    <a:pt x="4269" y="5686"/>
                    <a:pt x="4364" y="5686"/>
                  </a:cubicBezTo>
                  <a:cubicBezTo>
                    <a:pt x="4730" y="5686"/>
                    <a:pt x="5157" y="5570"/>
                    <a:pt x="5313" y="5251"/>
                  </a:cubicBezTo>
                  <a:cubicBezTo>
                    <a:pt x="5431" y="5015"/>
                    <a:pt x="5352" y="4750"/>
                    <a:pt x="5234" y="4505"/>
                  </a:cubicBezTo>
                  <a:lnTo>
                    <a:pt x="5234" y="4505"/>
                  </a:lnTo>
                  <a:cubicBezTo>
                    <a:pt x="5419" y="4582"/>
                    <a:pt x="5607" y="4631"/>
                    <a:pt x="5792" y="4631"/>
                  </a:cubicBezTo>
                  <a:cubicBezTo>
                    <a:pt x="5912" y="4631"/>
                    <a:pt x="6032" y="4610"/>
                    <a:pt x="6148" y="4564"/>
                  </a:cubicBezTo>
                  <a:cubicBezTo>
                    <a:pt x="6560" y="4387"/>
                    <a:pt x="6796" y="3798"/>
                    <a:pt x="6570" y="3395"/>
                  </a:cubicBezTo>
                  <a:cubicBezTo>
                    <a:pt x="6393" y="3091"/>
                    <a:pt x="6010" y="2973"/>
                    <a:pt x="5657" y="2914"/>
                  </a:cubicBezTo>
                  <a:cubicBezTo>
                    <a:pt x="5941" y="2806"/>
                    <a:pt x="6197" y="2649"/>
                    <a:pt x="6364" y="2433"/>
                  </a:cubicBezTo>
                  <a:cubicBezTo>
                    <a:pt x="6678" y="2030"/>
                    <a:pt x="6383" y="1530"/>
                    <a:pt x="6020" y="1274"/>
                  </a:cubicBezTo>
                  <a:cubicBezTo>
                    <a:pt x="5854" y="1158"/>
                    <a:pt x="5675" y="1109"/>
                    <a:pt x="5495" y="1109"/>
                  </a:cubicBezTo>
                  <a:cubicBezTo>
                    <a:pt x="5173" y="1109"/>
                    <a:pt x="4848" y="1266"/>
                    <a:pt x="4596" y="1481"/>
                  </a:cubicBezTo>
                  <a:cubicBezTo>
                    <a:pt x="4498" y="1559"/>
                    <a:pt x="4410" y="1657"/>
                    <a:pt x="4321" y="1746"/>
                  </a:cubicBezTo>
                  <a:cubicBezTo>
                    <a:pt x="4370" y="1216"/>
                    <a:pt x="4331" y="646"/>
                    <a:pt x="4007" y="293"/>
                  </a:cubicBezTo>
                  <a:cubicBezTo>
                    <a:pt x="3825" y="85"/>
                    <a:pt x="3557" y="0"/>
                    <a:pt x="3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7" name="Google Shape;4247;p21"/>
            <p:cNvSpPr/>
            <p:nvPr/>
          </p:nvSpPr>
          <p:spPr>
            <a:xfrm>
              <a:off x="4958742" y="1662769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0" y="290"/>
                  </a:moveTo>
                  <a:cubicBezTo>
                    <a:pt x="4252" y="290"/>
                    <a:pt x="4354" y="326"/>
                    <a:pt x="4468" y="407"/>
                  </a:cubicBezTo>
                  <a:cubicBezTo>
                    <a:pt x="5155" y="889"/>
                    <a:pt x="4213" y="2195"/>
                    <a:pt x="3869" y="2636"/>
                  </a:cubicBezTo>
                  <a:cubicBezTo>
                    <a:pt x="3769" y="2765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4"/>
                  </a:cubicBezTo>
                  <a:cubicBezTo>
                    <a:pt x="4448" y="2460"/>
                    <a:pt x="4713" y="2195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7"/>
                    <a:pt x="5715" y="1841"/>
                  </a:cubicBezTo>
                  <a:cubicBezTo>
                    <a:pt x="5931" y="1920"/>
                    <a:pt x="6216" y="2234"/>
                    <a:pt x="6206" y="2479"/>
                  </a:cubicBezTo>
                  <a:cubicBezTo>
                    <a:pt x="6186" y="2882"/>
                    <a:pt x="5430" y="3000"/>
                    <a:pt x="5145" y="3059"/>
                  </a:cubicBezTo>
                  <a:cubicBezTo>
                    <a:pt x="4831" y="3117"/>
                    <a:pt x="4507" y="3157"/>
                    <a:pt x="4193" y="3176"/>
                  </a:cubicBezTo>
                  <a:cubicBezTo>
                    <a:pt x="3975" y="3195"/>
                    <a:pt x="3857" y="3462"/>
                    <a:pt x="4116" y="3462"/>
                  </a:cubicBezTo>
                  <a:cubicBezTo>
                    <a:pt x="4125" y="3462"/>
                    <a:pt x="4134" y="3462"/>
                    <a:pt x="4144" y="3461"/>
                  </a:cubicBezTo>
                  <a:cubicBezTo>
                    <a:pt x="4308" y="3450"/>
                    <a:pt x="4496" y="3440"/>
                    <a:pt x="4691" y="3440"/>
                  </a:cubicBezTo>
                  <a:cubicBezTo>
                    <a:pt x="5188" y="3440"/>
                    <a:pt x="5735" y="3506"/>
                    <a:pt x="6059" y="3795"/>
                  </a:cubicBezTo>
                  <a:cubicBezTo>
                    <a:pt x="6334" y="4040"/>
                    <a:pt x="6265" y="4669"/>
                    <a:pt x="5892" y="4787"/>
                  </a:cubicBezTo>
                  <a:cubicBezTo>
                    <a:pt x="5843" y="4801"/>
                    <a:pt x="5792" y="4808"/>
                    <a:pt x="5740" y="4808"/>
                  </a:cubicBezTo>
                  <a:cubicBezTo>
                    <a:pt x="5369" y="4808"/>
                    <a:pt x="4924" y="4476"/>
                    <a:pt x="4674" y="4296"/>
                  </a:cubicBezTo>
                  <a:cubicBezTo>
                    <a:pt x="4380" y="4090"/>
                    <a:pt x="4114" y="3864"/>
                    <a:pt x="3859" y="3608"/>
                  </a:cubicBezTo>
                  <a:cubicBezTo>
                    <a:pt x="3829" y="3579"/>
                    <a:pt x="3781" y="3566"/>
                    <a:pt x="3727" y="3566"/>
                  </a:cubicBezTo>
                  <a:cubicBezTo>
                    <a:pt x="3568" y="3566"/>
                    <a:pt x="3364" y="3678"/>
                    <a:pt x="3466" y="3795"/>
                  </a:cubicBezTo>
                  <a:cubicBezTo>
                    <a:pt x="3643" y="4001"/>
                    <a:pt x="3800" y="4227"/>
                    <a:pt x="3938" y="4463"/>
                  </a:cubicBezTo>
                  <a:cubicBezTo>
                    <a:pt x="4114" y="4757"/>
                    <a:pt x="4389" y="5278"/>
                    <a:pt x="4154" y="5611"/>
                  </a:cubicBezTo>
                  <a:cubicBezTo>
                    <a:pt x="4044" y="5770"/>
                    <a:pt x="3863" y="5841"/>
                    <a:pt x="3678" y="5841"/>
                  </a:cubicBezTo>
                  <a:cubicBezTo>
                    <a:pt x="3451" y="5841"/>
                    <a:pt x="3217" y="5733"/>
                    <a:pt x="3103" y="5543"/>
                  </a:cubicBezTo>
                  <a:cubicBezTo>
                    <a:pt x="2907" y="5209"/>
                    <a:pt x="2907" y="4767"/>
                    <a:pt x="2926" y="4394"/>
                  </a:cubicBezTo>
                  <a:cubicBezTo>
                    <a:pt x="2946" y="4119"/>
                    <a:pt x="2975" y="3844"/>
                    <a:pt x="3044" y="3579"/>
                  </a:cubicBezTo>
                  <a:cubicBezTo>
                    <a:pt x="3065" y="3492"/>
                    <a:pt x="3003" y="3459"/>
                    <a:pt x="2921" y="3459"/>
                  </a:cubicBezTo>
                  <a:cubicBezTo>
                    <a:pt x="2808" y="3459"/>
                    <a:pt x="2656" y="3521"/>
                    <a:pt x="2622" y="3589"/>
                  </a:cubicBezTo>
                  <a:cubicBezTo>
                    <a:pt x="2435" y="3913"/>
                    <a:pt x="2210" y="4227"/>
                    <a:pt x="1925" y="4472"/>
                  </a:cubicBezTo>
                  <a:cubicBezTo>
                    <a:pt x="1782" y="4599"/>
                    <a:pt x="1607" y="4733"/>
                    <a:pt x="1411" y="4733"/>
                  </a:cubicBezTo>
                  <a:cubicBezTo>
                    <a:pt x="1364" y="4733"/>
                    <a:pt x="1316" y="4725"/>
                    <a:pt x="1267" y="4708"/>
                  </a:cubicBezTo>
                  <a:cubicBezTo>
                    <a:pt x="1031" y="4620"/>
                    <a:pt x="766" y="4315"/>
                    <a:pt x="737" y="4060"/>
                  </a:cubicBezTo>
                  <a:cubicBezTo>
                    <a:pt x="648" y="3392"/>
                    <a:pt x="2033" y="3265"/>
                    <a:pt x="2485" y="3225"/>
                  </a:cubicBezTo>
                  <a:cubicBezTo>
                    <a:pt x="2699" y="3207"/>
                    <a:pt x="2816" y="2948"/>
                    <a:pt x="2566" y="2948"/>
                  </a:cubicBezTo>
                  <a:cubicBezTo>
                    <a:pt x="2553" y="2948"/>
                    <a:pt x="2539" y="2949"/>
                    <a:pt x="2524" y="2951"/>
                  </a:cubicBezTo>
                  <a:cubicBezTo>
                    <a:pt x="2426" y="2951"/>
                    <a:pt x="2318" y="2960"/>
                    <a:pt x="2200" y="2980"/>
                  </a:cubicBezTo>
                  <a:cubicBezTo>
                    <a:pt x="2095" y="2987"/>
                    <a:pt x="1980" y="2991"/>
                    <a:pt x="1861" y="2991"/>
                  </a:cubicBezTo>
                  <a:cubicBezTo>
                    <a:pt x="1276" y="2991"/>
                    <a:pt x="596" y="2879"/>
                    <a:pt x="580" y="2332"/>
                  </a:cubicBezTo>
                  <a:cubicBezTo>
                    <a:pt x="570" y="2145"/>
                    <a:pt x="658" y="1821"/>
                    <a:pt x="874" y="1782"/>
                  </a:cubicBezTo>
                  <a:cubicBezTo>
                    <a:pt x="894" y="1778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52" y="2037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7"/>
                    <a:pt x="2485" y="2760"/>
                    <a:pt x="2537" y="2760"/>
                  </a:cubicBezTo>
                  <a:cubicBezTo>
                    <a:pt x="2645" y="2760"/>
                    <a:pt x="2772" y="2703"/>
                    <a:pt x="2818" y="2636"/>
                  </a:cubicBezTo>
                  <a:cubicBezTo>
                    <a:pt x="2838" y="2607"/>
                    <a:pt x="2838" y="2568"/>
                    <a:pt x="2809" y="2538"/>
                  </a:cubicBezTo>
                  <a:cubicBezTo>
                    <a:pt x="2602" y="234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6" y="748"/>
                    <a:pt x="2167" y="718"/>
                    <a:pt x="2301" y="718"/>
                  </a:cubicBezTo>
                  <a:cubicBezTo>
                    <a:pt x="2440" y="718"/>
                    <a:pt x="2581" y="750"/>
                    <a:pt x="2671" y="800"/>
                  </a:cubicBezTo>
                  <a:cubicBezTo>
                    <a:pt x="2848" y="889"/>
                    <a:pt x="2936" y="1075"/>
                    <a:pt x="2985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72"/>
                    <a:pt x="2985" y="1900"/>
                    <a:pt x="2975" y="2028"/>
                  </a:cubicBezTo>
                  <a:cubicBezTo>
                    <a:pt x="2975" y="2118"/>
                    <a:pt x="3047" y="2155"/>
                    <a:pt x="3132" y="2155"/>
                  </a:cubicBezTo>
                  <a:cubicBezTo>
                    <a:pt x="3250" y="2155"/>
                    <a:pt x="3395" y="2085"/>
                    <a:pt x="3417" y="1988"/>
                  </a:cubicBezTo>
                  <a:cubicBezTo>
                    <a:pt x="3447" y="1851"/>
                    <a:pt x="3457" y="1713"/>
                    <a:pt x="3457" y="1566"/>
                  </a:cubicBezTo>
                  <a:cubicBezTo>
                    <a:pt x="3537" y="1027"/>
                    <a:pt x="3743" y="290"/>
                    <a:pt x="4160" y="290"/>
                  </a:cubicBezTo>
                  <a:close/>
                  <a:moveTo>
                    <a:pt x="4235" y="1"/>
                  </a:moveTo>
                  <a:cubicBezTo>
                    <a:pt x="4161" y="1"/>
                    <a:pt x="4087" y="8"/>
                    <a:pt x="4016" y="25"/>
                  </a:cubicBezTo>
                  <a:cubicBezTo>
                    <a:pt x="3624" y="123"/>
                    <a:pt x="3388" y="437"/>
                    <a:pt x="3241" y="790"/>
                  </a:cubicBezTo>
                  <a:cubicBezTo>
                    <a:pt x="3123" y="633"/>
                    <a:pt x="2946" y="506"/>
                    <a:pt x="2710" y="466"/>
                  </a:cubicBezTo>
                  <a:cubicBezTo>
                    <a:pt x="2623" y="449"/>
                    <a:pt x="2523" y="439"/>
                    <a:pt x="2419" y="439"/>
                  </a:cubicBezTo>
                  <a:cubicBezTo>
                    <a:pt x="2058" y="439"/>
                    <a:pt x="1643" y="556"/>
                    <a:pt x="1483" y="869"/>
                  </a:cubicBezTo>
                  <a:cubicBezTo>
                    <a:pt x="1365" y="1105"/>
                    <a:pt x="1444" y="1380"/>
                    <a:pt x="1571" y="1615"/>
                  </a:cubicBezTo>
                  <a:cubicBezTo>
                    <a:pt x="1391" y="1540"/>
                    <a:pt x="1204" y="1491"/>
                    <a:pt x="1020" y="1491"/>
                  </a:cubicBezTo>
                  <a:cubicBezTo>
                    <a:pt x="893" y="1491"/>
                    <a:pt x="768" y="1514"/>
                    <a:pt x="648" y="1566"/>
                  </a:cubicBezTo>
                  <a:cubicBezTo>
                    <a:pt x="236" y="1743"/>
                    <a:pt x="0" y="2332"/>
                    <a:pt x="226" y="2725"/>
                  </a:cubicBezTo>
                  <a:cubicBezTo>
                    <a:pt x="403" y="3039"/>
                    <a:pt x="786" y="3157"/>
                    <a:pt x="1139" y="3216"/>
                  </a:cubicBezTo>
                  <a:cubicBezTo>
                    <a:pt x="855" y="3324"/>
                    <a:pt x="609" y="3471"/>
                    <a:pt x="432" y="3687"/>
                  </a:cubicBezTo>
                  <a:cubicBezTo>
                    <a:pt x="118" y="4090"/>
                    <a:pt x="413" y="4600"/>
                    <a:pt x="776" y="4855"/>
                  </a:cubicBezTo>
                  <a:cubicBezTo>
                    <a:pt x="940" y="4970"/>
                    <a:pt x="1117" y="5018"/>
                    <a:pt x="1295" y="5018"/>
                  </a:cubicBezTo>
                  <a:cubicBezTo>
                    <a:pt x="1619" y="5018"/>
                    <a:pt x="1946" y="4858"/>
                    <a:pt x="2200" y="4649"/>
                  </a:cubicBezTo>
                  <a:cubicBezTo>
                    <a:pt x="2298" y="4561"/>
                    <a:pt x="2396" y="4472"/>
                    <a:pt x="2485" y="4374"/>
                  </a:cubicBezTo>
                  <a:lnTo>
                    <a:pt x="2485" y="4374"/>
                  </a:lnTo>
                  <a:cubicBezTo>
                    <a:pt x="2426" y="4905"/>
                    <a:pt x="2475" y="5474"/>
                    <a:pt x="2789" y="5837"/>
                  </a:cubicBezTo>
                  <a:cubicBezTo>
                    <a:pt x="2975" y="6043"/>
                    <a:pt x="3240" y="6126"/>
                    <a:pt x="3513" y="6126"/>
                  </a:cubicBezTo>
                  <a:cubicBezTo>
                    <a:pt x="3774" y="6126"/>
                    <a:pt x="4041" y="6051"/>
                    <a:pt x="4252" y="5936"/>
                  </a:cubicBezTo>
                  <a:cubicBezTo>
                    <a:pt x="4723" y="5661"/>
                    <a:pt x="4743" y="5170"/>
                    <a:pt x="4556" y="4708"/>
                  </a:cubicBezTo>
                  <a:cubicBezTo>
                    <a:pt x="4547" y="468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72" y="5088"/>
                    <a:pt x="5674" y="5088"/>
                  </a:cubicBezTo>
                  <a:cubicBezTo>
                    <a:pt x="5757" y="5088"/>
                    <a:pt x="5839" y="5080"/>
                    <a:pt x="5921" y="5062"/>
                  </a:cubicBezTo>
                  <a:cubicBezTo>
                    <a:pt x="6392" y="4944"/>
                    <a:pt x="6795" y="4394"/>
                    <a:pt x="6638" y="3893"/>
                  </a:cubicBezTo>
                  <a:cubicBezTo>
                    <a:pt x="6500" y="3461"/>
                    <a:pt x="5970" y="3314"/>
                    <a:pt x="5558" y="3235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89"/>
                    <a:pt x="6599" y="2008"/>
                    <a:pt x="6235" y="1723"/>
                  </a:cubicBezTo>
                  <a:cubicBezTo>
                    <a:pt x="6058" y="1579"/>
                    <a:pt x="5855" y="1521"/>
                    <a:pt x="5647" y="1521"/>
                  </a:cubicBezTo>
                  <a:cubicBezTo>
                    <a:pt x="5373" y="1521"/>
                    <a:pt x="5091" y="1623"/>
                    <a:pt x="4851" y="1762"/>
                  </a:cubicBezTo>
                  <a:cubicBezTo>
                    <a:pt x="5028" y="1409"/>
                    <a:pt x="5204" y="977"/>
                    <a:pt x="5106" y="584"/>
                  </a:cubicBezTo>
                  <a:cubicBezTo>
                    <a:pt x="5008" y="207"/>
                    <a:pt x="4614" y="1"/>
                    <a:pt x="4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8" name="Google Shape;4248;p21"/>
            <p:cNvSpPr/>
            <p:nvPr/>
          </p:nvSpPr>
          <p:spPr>
            <a:xfrm>
              <a:off x="5298654" y="1654411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3114" y="283"/>
                  </a:moveTo>
                  <a:cubicBezTo>
                    <a:pt x="3344" y="283"/>
                    <a:pt x="3581" y="395"/>
                    <a:pt x="3702" y="587"/>
                  </a:cubicBezTo>
                  <a:cubicBezTo>
                    <a:pt x="3898" y="911"/>
                    <a:pt x="3898" y="1363"/>
                    <a:pt x="3879" y="1736"/>
                  </a:cubicBezTo>
                  <a:cubicBezTo>
                    <a:pt x="3859" y="2001"/>
                    <a:pt x="3820" y="2276"/>
                    <a:pt x="3761" y="2541"/>
                  </a:cubicBezTo>
                  <a:cubicBezTo>
                    <a:pt x="3740" y="2629"/>
                    <a:pt x="3803" y="2662"/>
                    <a:pt x="3887" y="2662"/>
                  </a:cubicBezTo>
                  <a:cubicBezTo>
                    <a:pt x="4000" y="2662"/>
                    <a:pt x="4149" y="2603"/>
                    <a:pt x="4183" y="2541"/>
                  </a:cubicBezTo>
                  <a:cubicBezTo>
                    <a:pt x="4360" y="2217"/>
                    <a:pt x="4596" y="1903"/>
                    <a:pt x="4880" y="1657"/>
                  </a:cubicBezTo>
                  <a:cubicBezTo>
                    <a:pt x="5022" y="1524"/>
                    <a:pt x="5195" y="1396"/>
                    <a:pt x="5384" y="1396"/>
                  </a:cubicBezTo>
                  <a:cubicBezTo>
                    <a:pt x="5431" y="1396"/>
                    <a:pt x="5480" y="1404"/>
                    <a:pt x="5528" y="1422"/>
                  </a:cubicBezTo>
                  <a:cubicBezTo>
                    <a:pt x="5774" y="1500"/>
                    <a:pt x="6029" y="1814"/>
                    <a:pt x="6068" y="2070"/>
                  </a:cubicBezTo>
                  <a:cubicBezTo>
                    <a:pt x="6157" y="2737"/>
                    <a:pt x="4763" y="2855"/>
                    <a:pt x="4321" y="2895"/>
                  </a:cubicBezTo>
                  <a:cubicBezTo>
                    <a:pt x="4103" y="2923"/>
                    <a:pt x="3985" y="3180"/>
                    <a:pt x="4243" y="3180"/>
                  </a:cubicBezTo>
                  <a:cubicBezTo>
                    <a:pt x="4252" y="3180"/>
                    <a:pt x="4261" y="3180"/>
                    <a:pt x="4272" y="3179"/>
                  </a:cubicBezTo>
                  <a:cubicBezTo>
                    <a:pt x="4380" y="3169"/>
                    <a:pt x="4488" y="3160"/>
                    <a:pt x="4596" y="3150"/>
                  </a:cubicBezTo>
                  <a:cubicBezTo>
                    <a:pt x="4709" y="3141"/>
                    <a:pt x="4835" y="3135"/>
                    <a:pt x="4964" y="3135"/>
                  </a:cubicBezTo>
                  <a:cubicBezTo>
                    <a:pt x="5548" y="3135"/>
                    <a:pt x="6209" y="3257"/>
                    <a:pt x="6226" y="3788"/>
                  </a:cubicBezTo>
                  <a:cubicBezTo>
                    <a:pt x="6226" y="3975"/>
                    <a:pt x="6147" y="4299"/>
                    <a:pt x="5931" y="4338"/>
                  </a:cubicBezTo>
                  <a:cubicBezTo>
                    <a:pt x="5911" y="4342"/>
                    <a:pt x="5890" y="4343"/>
                    <a:pt x="5869" y="4343"/>
                  </a:cubicBezTo>
                  <a:cubicBezTo>
                    <a:pt x="5663" y="4343"/>
                    <a:pt x="5414" y="4181"/>
                    <a:pt x="5253" y="4083"/>
                  </a:cubicBezTo>
                  <a:cubicBezTo>
                    <a:pt x="4949" y="3896"/>
                    <a:pt x="4655" y="3660"/>
                    <a:pt x="4399" y="3405"/>
                  </a:cubicBezTo>
                  <a:cubicBezTo>
                    <a:pt x="4367" y="3376"/>
                    <a:pt x="4319" y="3364"/>
                    <a:pt x="4266" y="3364"/>
                  </a:cubicBezTo>
                  <a:cubicBezTo>
                    <a:pt x="4156" y="3364"/>
                    <a:pt x="4027" y="3417"/>
                    <a:pt x="3987" y="3484"/>
                  </a:cubicBezTo>
                  <a:cubicBezTo>
                    <a:pt x="3967" y="3523"/>
                    <a:pt x="3967" y="3552"/>
                    <a:pt x="3997" y="3592"/>
                  </a:cubicBezTo>
                  <a:cubicBezTo>
                    <a:pt x="4203" y="3788"/>
                    <a:pt x="4389" y="4004"/>
                    <a:pt x="4546" y="4240"/>
                  </a:cubicBezTo>
                  <a:cubicBezTo>
                    <a:pt x="4713" y="4456"/>
                    <a:pt x="5145" y="5045"/>
                    <a:pt x="4851" y="5300"/>
                  </a:cubicBezTo>
                  <a:cubicBezTo>
                    <a:pt x="4766" y="5375"/>
                    <a:pt x="4627" y="5407"/>
                    <a:pt x="4488" y="5407"/>
                  </a:cubicBezTo>
                  <a:cubicBezTo>
                    <a:pt x="4354" y="5407"/>
                    <a:pt x="4221" y="5378"/>
                    <a:pt x="4134" y="5330"/>
                  </a:cubicBezTo>
                  <a:cubicBezTo>
                    <a:pt x="3957" y="5231"/>
                    <a:pt x="3859" y="5055"/>
                    <a:pt x="3820" y="4868"/>
                  </a:cubicBezTo>
                  <a:cubicBezTo>
                    <a:pt x="3790" y="4740"/>
                    <a:pt x="3781" y="4613"/>
                    <a:pt x="3781" y="4485"/>
                  </a:cubicBezTo>
                  <a:cubicBezTo>
                    <a:pt x="3800" y="4358"/>
                    <a:pt x="3820" y="4220"/>
                    <a:pt x="3820" y="4092"/>
                  </a:cubicBezTo>
                  <a:cubicBezTo>
                    <a:pt x="3824" y="4003"/>
                    <a:pt x="3756" y="3968"/>
                    <a:pt x="3673" y="3968"/>
                  </a:cubicBezTo>
                  <a:cubicBezTo>
                    <a:pt x="3554" y="3968"/>
                    <a:pt x="3405" y="4040"/>
                    <a:pt x="3388" y="4132"/>
                  </a:cubicBezTo>
                  <a:cubicBezTo>
                    <a:pt x="3358" y="4269"/>
                    <a:pt x="3339" y="4416"/>
                    <a:pt x="3339" y="4564"/>
                  </a:cubicBezTo>
                  <a:cubicBezTo>
                    <a:pt x="3258" y="5103"/>
                    <a:pt x="3059" y="5840"/>
                    <a:pt x="2639" y="5840"/>
                  </a:cubicBezTo>
                  <a:cubicBezTo>
                    <a:pt x="2546" y="5840"/>
                    <a:pt x="2443" y="5804"/>
                    <a:pt x="2327" y="5722"/>
                  </a:cubicBezTo>
                  <a:cubicBezTo>
                    <a:pt x="1650" y="5241"/>
                    <a:pt x="2583" y="3926"/>
                    <a:pt x="2936" y="3484"/>
                  </a:cubicBezTo>
                  <a:cubicBezTo>
                    <a:pt x="3037" y="3359"/>
                    <a:pt x="2925" y="3295"/>
                    <a:pt x="2798" y="3295"/>
                  </a:cubicBezTo>
                  <a:cubicBezTo>
                    <a:pt x="2715" y="3295"/>
                    <a:pt x="2625" y="3322"/>
                    <a:pt x="2583" y="3376"/>
                  </a:cubicBezTo>
                  <a:cubicBezTo>
                    <a:pt x="2357" y="3660"/>
                    <a:pt x="2082" y="3935"/>
                    <a:pt x="1787" y="4122"/>
                  </a:cubicBezTo>
                  <a:cubicBezTo>
                    <a:pt x="1631" y="4226"/>
                    <a:pt x="1451" y="4319"/>
                    <a:pt x="1267" y="4319"/>
                  </a:cubicBezTo>
                  <a:cubicBezTo>
                    <a:pt x="1208" y="4319"/>
                    <a:pt x="1149" y="4310"/>
                    <a:pt x="1090" y="4289"/>
                  </a:cubicBezTo>
                  <a:cubicBezTo>
                    <a:pt x="874" y="4200"/>
                    <a:pt x="589" y="3886"/>
                    <a:pt x="599" y="3641"/>
                  </a:cubicBezTo>
                  <a:cubicBezTo>
                    <a:pt x="619" y="3238"/>
                    <a:pt x="1365" y="3130"/>
                    <a:pt x="1660" y="3071"/>
                  </a:cubicBezTo>
                  <a:cubicBezTo>
                    <a:pt x="1974" y="3012"/>
                    <a:pt x="2288" y="2963"/>
                    <a:pt x="2612" y="2953"/>
                  </a:cubicBezTo>
                  <a:cubicBezTo>
                    <a:pt x="2830" y="2934"/>
                    <a:pt x="2948" y="2668"/>
                    <a:pt x="2680" y="2668"/>
                  </a:cubicBezTo>
                  <a:cubicBezTo>
                    <a:pt x="2671" y="2668"/>
                    <a:pt x="2662" y="2668"/>
                    <a:pt x="2651" y="2669"/>
                  </a:cubicBezTo>
                  <a:cubicBezTo>
                    <a:pt x="2492" y="2680"/>
                    <a:pt x="2308" y="2690"/>
                    <a:pt x="2116" y="2690"/>
                  </a:cubicBezTo>
                  <a:cubicBezTo>
                    <a:pt x="1621" y="2690"/>
                    <a:pt x="1072" y="2622"/>
                    <a:pt x="747" y="2325"/>
                  </a:cubicBezTo>
                  <a:cubicBezTo>
                    <a:pt x="472" y="2080"/>
                    <a:pt x="540" y="1461"/>
                    <a:pt x="913" y="1343"/>
                  </a:cubicBezTo>
                  <a:cubicBezTo>
                    <a:pt x="963" y="1327"/>
                    <a:pt x="1016" y="1319"/>
                    <a:pt x="1070" y="1319"/>
                  </a:cubicBezTo>
                  <a:cubicBezTo>
                    <a:pt x="1435" y="1319"/>
                    <a:pt x="1883" y="1655"/>
                    <a:pt x="2131" y="1834"/>
                  </a:cubicBezTo>
                  <a:cubicBezTo>
                    <a:pt x="2416" y="2030"/>
                    <a:pt x="2691" y="2266"/>
                    <a:pt x="2936" y="2512"/>
                  </a:cubicBezTo>
                  <a:cubicBezTo>
                    <a:pt x="2969" y="2542"/>
                    <a:pt x="3020" y="2554"/>
                    <a:pt x="3075" y="2554"/>
                  </a:cubicBezTo>
                  <a:cubicBezTo>
                    <a:pt x="3238" y="2554"/>
                    <a:pt x="3441" y="2445"/>
                    <a:pt x="3339" y="2335"/>
                  </a:cubicBezTo>
                  <a:cubicBezTo>
                    <a:pt x="3162" y="2129"/>
                    <a:pt x="3005" y="1903"/>
                    <a:pt x="2867" y="1667"/>
                  </a:cubicBezTo>
                  <a:cubicBezTo>
                    <a:pt x="2691" y="1373"/>
                    <a:pt x="2406" y="842"/>
                    <a:pt x="2642" y="509"/>
                  </a:cubicBezTo>
                  <a:cubicBezTo>
                    <a:pt x="2754" y="353"/>
                    <a:pt x="2932" y="283"/>
                    <a:pt x="3114" y="283"/>
                  </a:cubicBezTo>
                  <a:close/>
                  <a:moveTo>
                    <a:pt x="3281" y="0"/>
                  </a:moveTo>
                  <a:cubicBezTo>
                    <a:pt x="3023" y="0"/>
                    <a:pt x="2758" y="75"/>
                    <a:pt x="2553" y="194"/>
                  </a:cubicBezTo>
                  <a:cubicBezTo>
                    <a:pt x="2072" y="459"/>
                    <a:pt x="2062" y="960"/>
                    <a:pt x="2249" y="1422"/>
                  </a:cubicBezTo>
                  <a:cubicBezTo>
                    <a:pt x="2249" y="1432"/>
                    <a:pt x="2259" y="1441"/>
                    <a:pt x="2269" y="1461"/>
                  </a:cubicBezTo>
                  <a:cubicBezTo>
                    <a:pt x="1929" y="1243"/>
                    <a:pt x="1536" y="1038"/>
                    <a:pt x="1140" y="1038"/>
                  </a:cubicBezTo>
                  <a:cubicBezTo>
                    <a:pt x="1055" y="1038"/>
                    <a:pt x="969" y="1047"/>
                    <a:pt x="884" y="1068"/>
                  </a:cubicBezTo>
                  <a:cubicBezTo>
                    <a:pt x="413" y="1176"/>
                    <a:pt x="10" y="1736"/>
                    <a:pt x="167" y="2227"/>
                  </a:cubicBezTo>
                  <a:cubicBezTo>
                    <a:pt x="305" y="2659"/>
                    <a:pt x="835" y="2816"/>
                    <a:pt x="1247" y="2885"/>
                  </a:cubicBezTo>
                  <a:cubicBezTo>
                    <a:pt x="933" y="2963"/>
                    <a:pt x="619" y="3081"/>
                    <a:pt x="383" y="3297"/>
                  </a:cubicBezTo>
                  <a:cubicBezTo>
                    <a:pt x="0" y="3641"/>
                    <a:pt x="207" y="4112"/>
                    <a:pt x="570" y="4407"/>
                  </a:cubicBezTo>
                  <a:cubicBezTo>
                    <a:pt x="744" y="4548"/>
                    <a:pt x="943" y="4605"/>
                    <a:pt x="1147" y="4605"/>
                  </a:cubicBezTo>
                  <a:cubicBezTo>
                    <a:pt x="1425" y="4605"/>
                    <a:pt x="1711" y="4499"/>
                    <a:pt x="1954" y="4358"/>
                  </a:cubicBezTo>
                  <a:lnTo>
                    <a:pt x="1954" y="4358"/>
                  </a:lnTo>
                  <a:cubicBezTo>
                    <a:pt x="1768" y="4721"/>
                    <a:pt x="1601" y="5153"/>
                    <a:pt x="1699" y="5536"/>
                  </a:cubicBezTo>
                  <a:cubicBezTo>
                    <a:pt x="1789" y="5920"/>
                    <a:pt x="2185" y="6120"/>
                    <a:pt x="2558" y="6120"/>
                  </a:cubicBezTo>
                  <a:cubicBezTo>
                    <a:pt x="2634" y="6120"/>
                    <a:pt x="2708" y="6112"/>
                    <a:pt x="2779" y="6095"/>
                  </a:cubicBezTo>
                  <a:cubicBezTo>
                    <a:pt x="3182" y="6007"/>
                    <a:pt x="3417" y="5683"/>
                    <a:pt x="3565" y="5330"/>
                  </a:cubicBezTo>
                  <a:cubicBezTo>
                    <a:pt x="3682" y="5497"/>
                    <a:pt x="3849" y="5614"/>
                    <a:pt x="4095" y="5663"/>
                  </a:cubicBezTo>
                  <a:cubicBezTo>
                    <a:pt x="4176" y="5678"/>
                    <a:pt x="4268" y="5686"/>
                    <a:pt x="4364" y="5686"/>
                  </a:cubicBezTo>
                  <a:cubicBezTo>
                    <a:pt x="4730" y="5686"/>
                    <a:pt x="5159" y="5570"/>
                    <a:pt x="5322" y="5251"/>
                  </a:cubicBezTo>
                  <a:cubicBezTo>
                    <a:pt x="5440" y="5015"/>
                    <a:pt x="5352" y="4750"/>
                    <a:pt x="5234" y="4505"/>
                  </a:cubicBezTo>
                  <a:lnTo>
                    <a:pt x="5234" y="4505"/>
                  </a:lnTo>
                  <a:cubicBezTo>
                    <a:pt x="5418" y="4582"/>
                    <a:pt x="5606" y="4631"/>
                    <a:pt x="5794" y="4631"/>
                  </a:cubicBezTo>
                  <a:cubicBezTo>
                    <a:pt x="5915" y="4631"/>
                    <a:pt x="6037" y="4610"/>
                    <a:pt x="6157" y="4564"/>
                  </a:cubicBezTo>
                  <a:cubicBezTo>
                    <a:pt x="6559" y="4387"/>
                    <a:pt x="6805" y="3798"/>
                    <a:pt x="6579" y="3395"/>
                  </a:cubicBezTo>
                  <a:cubicBezTo>
                    <a:pt x="6392" y="3091"/>
                    <a:pt x="6010" y="2973"/>
                    <a:pt x="5656" y="2914"/>
                  </a:cubicBezTo>
                  <a:cubicBezTo>
                    <a:pt x="5941" y="2806"/>
                    <a:pt x="6196" y="2649"/>
                    <a:pt x="6363" y="2433"/>
                  </a:cubicBezTo>
                  <a:cubicBezTo>
                    <a:pt x="6677" y="2030"/>
                    <a:pt x="6383" y="1530"/>
                    <a:pt x="6019" y="1274"/>
                  </a:cubicBezTo>
                  <a:cubicBezTo>
                    <a:pt x="5854" y="1158"/>
                    <a:pt x="5676" y="1109"/>
                    <a:pt x="5497" y="1109"/>
                  </a:cubicBezTo>
                  <a:cubicBezTo>
                    <a:pt x="5177" y="1109"/>
                    <a:pt x="4854" y="1266"/>
                    <a:pt x="4596" y="1481"/>
                  </a:cubicBezTo>
                  <a:cubicBezTo>
                    <a:pt x="4497" y="1559"/>
                    <a:pt x="4409" y="1657"/>
                    <a:pt x="4321" y="1746"/>
                  </a:cubicBezTo>
                  <a:cubicBezTo>
                    <a:pt x="4370" y="1216"/>
                    <a:pt x="4330" y="646"/>
                    <a:pt x="4006" y="293"/>
                  </a:cubicBezTo>
                  <a:cubicBezTo>
                    <a:pt x="3824" y="85"/>
                    <a:pt x="3556" y="0"/>
                    <a:pt x="3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9" name="Google Shape;4249;p21"/>
            <p:cNvSpPr/>
            <p:nvPr/>
          </p:nvSpPr>
          <p:spPr>
            <a:xfrm>
              <a:off x="5637943" y="1662769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67" y="290"/>
                  </a:moveTo>
                  <a:cubicBezTo>
                    <a:pt x="4259" y="290"/>
                    <a:pt x="4363" y="326"/>
                    <a:pt x="4478" y="407"/>
                  </a:cubicBezTo>
                  <a:cubicBezTo>
                    <a:pt x="5156" y="889"/>
                    <a:pt x="4223" y="2195"/>
                    <a:pt x="3869" y="2636"/>
                  </a:cubicBezTo>
                  <a:cubicBezTo>
                    <a:pt x="3770" y="2765"/>
                    <a:pt x="3877" y="2828"/>
                    <a:pt x="4002" y="2828"/>
                  </a:cubicBezTo>
                  <a:cubicBezTo>
                    <a:pt x="4087" y="2828"/>
                    <a:pt x="4179" y="2800"/>
                    <a:pt x="4223" y="2744"/>
                  </a:cubicBezTo>
                  <a:cubicBezTo>
                    <a:pt x="4449" y="2460"/>
                    <a:pt x="4724" y="2195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7"/>
                    <a:pt x="5715" y="1841"/>
                  </a:cubicBezTo>
                  <a:cubicBezTo>
                    <a:pt x="5931" y="1920"/>
                    <a:pt x="6216" y="2234"/>
                    <a:pt x="6206" y="2479"/>
                  </a:cubicBezTo>
                  <a:cubicBezTo>
                    <a:pt x="6187" y="2882"/>
                    <a:pt x="5440" y="3000"/>
                    <a:pt x="5146" y="3059"/>
                  </a:cubicBezTo>
                  <a:cubicBezTo>
                    <a:pt x="4832" y="3117"/>
                    <a:pt x="4517" y="3157"/>
                    <a:pt x="4193" y="3176"/>
                  </a:cubicBezTo>
                  <a:cubicBezTo>
                    <a:pt x="3975" y="3195"/>
                    <a:pt x="3858" y="3462"/>
                    <a:pt x="4125" y="3462"/>
                  </a:cubicBezTo>
                  <a:cubicBezTo>
                    <a:pt x="4134" y="3462"/>
                    <a:pt x="4144" y="3462"/>
                    <a:pt x="4154" y="3461"/>
                  </a:cubicBezTo>
                  <a:cubicBezTo>
                    <a:pt x="4315" y="3450"/>
                    <a:pt x="4501" y="3440"/>
                    <a:pt x="4695" y="3440"/>
                  </a:cubicBezTo>
                  <a:cubicBezTo>
                    <a:pt x="5189" y="3440"/>
                    <a:pt x="5735" y="3506"/>
                    <a:pt x="6059" y="3795"/>
                  </a:cubicBezTo>
                  <a:cubicBezTo>
                    <a:pt x="6334" y="4040"/>
                    <a:pt x="6265" y="4669"/>
                    <a:pt x="5892" y="4787"/>
                  </a:cubicBezTo>
                  <a:cubicBezTo>
                    <a:pt x="5843" y="4801"/>
                    <a:pt x="5793" y="4808"/>
                    <a:pt x="5740" y="4808"/>
                  </a:cubicBezTo>
                  <a:cubicBezTo>
                    <a:pt x="5370" y="4808"/>
                    <a:pt x="4924" y="4476"/>
                    <a:pt x="4674" y="4296"/>
                  </a:cubicBezTo>
                  <a:cubicBezTo>
                    <a:pt x="4390" y="4090"/>
                    <a:pt x="4115" y="3864"/>
                    <a:pt x="3869" y="3608"/>
                  </a:cubicBezTo>
                  <a:cubicBezTo>
                    <a:pt x="3837" y="3579"/>
                    <a:pt x="3787" y="3566"/>
                    <a:pt x="3731" y="3566"/>
                  </a:cubicBezTo>
                  <a:cubicBezTo>
                    <a:pt x="3568" y="3566"/>
                    <a:pt x="3364" y="3678"/>
                    <a:pt x="3467" y="3795"/>
                  </a:cubicBezTo>
                  <a:cubicBezTo>
                    <a:pt x="3644" y="4001"/>
                    <a:pt x="3801" y="4227"/>
                    <a:pt x="3938" y="4463"/>
                  </a:cubicBezTo>
                  <a:cubicBezTo>
                    <a:pt x="4115" y="4757"/>
                    <a:pt x="4400" y="5278"/>
                    <a:pt x="4164" y="5611"/>
                  </a:cubicBezTo>
                  <a:cubicBezTo>
                    <a:pt x="4050" y="5770"/>
                    <a:pt x="3868" y="5841"/>
                    <a:pt x="3684" y="5841"/>
                  </a:cubicBezTo>
                  <a:cubicBezTo>
                    <a:pt x="3456" y="5841"/>
                    <a:pt x="3223" y="5733"/>
                    <a:pt x="3103" y="554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86" y="3844"/>
                    <a:pt x="3045" y="3579"/>
                  </a:cubicBezTo>
                  <a:cubicBezTo>
                    <a:pt x="3065" y="3492"/>
                    <a:pt x="3004" y="3459"/>
                    <a:pt x="2921" y="3459"/>
                  </a:cubicBezTo>
                  <a:cubicBezTo>
                    <a:pt x="2809" y="3459"/>
                    <a:pt x="2656" y="3521"/>
                    <a:pt x="2622" y="3589"/>
                  </a:cubicBezTo>
                  <a:cubicBezTo>
                    <a:pt x="2446" y="3913"/>
                    <a:pt x="2210" y="4227"/>
                    <a:pt x="1925" y="4472"/>
                  </a:cubicBezTo>
                  <a:cubicBezTo>
                    <a:pt x="1782" y="4599"/>
                    <a:pt x="1608" y="4733"/>
                    <a:pt x="1416" y="4733"/>
                  </a:cubicBezTo>
                  <a:cubicBezTo>
                    <a:pt x="1371" y="4733"/>
                    <a:pt x="1324" y="4725"/>
                    <a:pt x="1277" y="4708"/>
                  </a:cubicBezTo>
                  <a:cubicBezTo>
                    <a:pt x="1032" y="4620"/>
                    <a:pt x="776" y="4315"/>
                    <a:pt x="737" y="4060"/>
                  </a:cubicBezTo>
                  <a:cubicBezTo>
                    <a:pt x="649" y="3392"/>
                    <a:pt x="2033" y="3265"/>
                    <a:pt x="2485" y="3225"/>
                  </a:cubicBezTo>
                  <a:cubicBezTo>
                    <a:pt x="2700" y="3207"/>
                    <a:pt x="2817" y="2948"/>
                    <a:pt x="2574" y="2948"/>
                  </a:cubicBezTo>
                  <a:cubicBezTo>
                    <a:pt x="2562" y="2948"/>
                    <a:pt x="2548" y="2949"/>
                    <a:pt x="2534" y="2951"/>
                  </a:cubicBezTo>
                  <a:cubicBezTo>
                    <a:pt x="2426" y="2951"/>
                    <a:pt x="2318" y="2960"/>
                    <a:pt x="2210" y="2980"/>
                  </a:cubicBezTo>
                  <a:cubicBezTo>
                    <a:pt x="2104" y="2987"/>
                    <a:pt x="1987" y="2991"/>
                    <a:pt x="1867" y="2991"/>
                  </a:cubicBezTo>
                  <a:cubicBezTo>
                    <a:pt x="1277" y="2991"/>
                    <a:pt x="596" y="2879"/>
                    <a:pt x="580" y="2332"/>
                  </a:cubicBezTo>
                  <a:cubicBezTo>
                    <a:pt x="580" y="2145"/>
                    <a:pt x="659" y="1821"/>
                    <a:pt x="875" y="1782"/>
                  </a:cubicBezTo>
                  <a:cubicBezTo>
                    <a:pt x="895" y="1778"/>
                    <a:pt x="915" y="1777"/>
                    <a:pt x="936" y="1777"/>
                  </a:cubicBezTo>
                  <a:cubicBezTo>
                    <a:pt x="1142" y="1777"/>
                    <a:pt x="1392" y="1939"/>
                    <a:pt x="1552" y="2037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7"/>
                    <a:pt x="2487" y="2760"/>
                    <a:pt x="2540" y="2760"/>
                  </a:cubicBezTo>
                  <a:cubicBezTo>
                    <a:pt x="2650" y="2760"/>
                    <a:pt x="2779" y="2703"/>
                    <a:pt x="2819" y="2636"/>
                  </a:cubicBezTo>
                  <a:cubicBezTo>
                    <a:pt x="2838" y="2607"/>
                    <a:pt x="2838" y="2568"/>
                    <a:pt x="2809" y="253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6" y="748"/>
                    <a:pt x="2168" y="718"/>
                    <a:pt x="2301" y="718"/>
                  </a:cubicBezTo>
                  <a:cubicBezTo>
                    <a:pt x="2440" y="718"/>
                    <a:pt x="2581" y="750"/>
                    <a:pt x="2671" y="800"/>
                  </a:cubicBezTo>
                  <a:cubicBezTo>
                    <a:pt x="2848" y="889"/>
                    <a:pt x="2946" y="1075"/>
                    <a:pt x="2986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62"/>
                    <a:pt x="2986" y="1900"/>
                    <a:pt x="2986" y="2028"/>
                  </a:cubicBezTo>
                  <a:cubicBezTo>
                    <a:pt x="2982" y="2118"/>
                    <a:pt x="3052" y="2155"/>
                    <a:pt x="3137" y="2155"/>
                  </a:cubicBezTo>
                  <a:cubicBezTo>
                    <a:pt x="3255" y="2155"/>
                    <a:pt x="3401" y="2085"/>
                    <a:pt x="3418" y="1988"/>
                  </a:cubicBezTo>
                  <a:cubicBezTo>
                    <a:pt x="3447" y="1851"/>
                    <a:pt x="3467" y="1713"/>
                    <a:pt x="3467" y="1566"/>
                  </a:cubicBezTo>
                  <a:cubicBezTo>
                    <a:pt x="3547" y="1027"/>
                    <a:pt x="3746" y="290"/>
                    <a:pt x="4167" y="290"/>
                  </a:cubicBezTo>
                  <a:close/>
                  <a:moveTo>
                    <a:pt x="4241" y="1"/>
                  </a:moveTo>
                  <a:cubicBezTo>
                    <a:pt x="4168" y="1"/>
                    <a:pt x="4096" y="8"/>
                    <a:pt x="4026" y="25"/>
                  </a:cubicBezTo>
                  <a:cubicBezTo>
                    <a:pt x="3624" y="123"/>
                    <a:pt x="3388" y="437"/>
                    <a:pt x="3241" y="790"/>
                  </a:cubicBezTo>
                  <a:cubicBezTo>
                    <a:pt x="3123" y="633"/>
                    <a:pt x="2956" y="506"/>
                    <a:pt x="2711" y="466"/>
                  </a:cubicBezTo>
                  <a:cubicBezTo>
                    <a:pt x="2623" y="449"/>
                    <a:pt x="2523" y="439"/>
                    <a:pt x="2419" y="439"/>
                  </a:cubicBezTo>
                  <a:cubicBezTo>
                    <a:pt x="2058" y="439"/>
                    <a:pt x="1643" y="556"/>
                    <a:pt x="1483" y="869"/>
                  </a:cubicBezTo>
                  <a:cubicBezTo>
                    <a:pt x="1366" y="1105"/>
                    <a:pt x="1454" y="1380"/>
                    <a:pt x="1572" y="1615"/>
                  </a:cubicBezTo>
                  <a:cubicBezTo>
                    <a:pt x="1391" y="1540"/>
                    <a:pt x="1207" y="1491"/>
                    <a:pt x="1024" y="1491"/>
                  </a:cubicBezTo>
                  <a:cubicBezTo>
                    <a:pt x="898" y="1491"/>
                    <a:pt x="773" y="1514"/>
                    <a:pt x="649" y="1566"/>
                  </a:cubicBezTo>
                  <a:cubicBezTo>
                    <a:pt x="236" y="1743"/>
                    <a:pt x="1" y="2332"/>
                    <a:pt x="227" y="2725"/>
                  </a:cubicBezTo>
                  <a:cubicBezTo>
                    <a:pt x="413" y="3039"/>
                    <a:pt x="796" y="3157"/>
                    <a:pt x="1150" y="3216"/>
                  </a:cubicBezTo>
                  <a:cubicBezTo>
                    <a:pt x="865" y="3324"/>
                    <a:pt x="609" y="3471"/>
                    <a:pt x="443" y="3687"/>
                  </a:cubicBezTo>
                  <a:cubicBezTo>
                    <a:pt x="128" y="4090"/>
                    <a:pt x="423" y="4600"/>
                    <a:pt x="786" y="4855"/>
                  </a:cubicBezTo>
                  <a:cubicBezTo>
                    <a:pt x="950" y="4970"/>
                    <a:pt x="1126" y="5018"/>
                    <a:pt x="1302" y="5018"/>
                  </a:cubicBezTo>
                  <a:cubicBezTo>
                    <a:pt x="1625" y="5018"/>
                    <a:pt x="1950" y="4858"/>
                    <a:pt x="2210" y="4649"/>
                  </a:cubicBezTo>
                  <a:cubicBezTo>
                    <a:pt x="2308" y="4561"/>
                    <a:pt x="2397" y="4472"/>
                    <a:pt x="2485" y="4374"/>
                  </a:cubicBezTo>
                  <a:lnTo>
                    <a:pt x="2485" y="4374"/>
                  </a:lnTo>
                  <a:cubicBezTo>
                    <a:pt x="2436" y="4914"/>
                    <a:pt x="2475" y="5474"/>
                    <a:pt x="2789" y="5837"/>
                  </a:cubicBezTo>
                  <a:cubicBezTo>
                    <a:pt x="2975" y="6043"/>
                    <a:pt x="3243" y="6126"/>
                    <a:pt x="3517" y="6126"/>
                  </a:cubicBezTo>
                  <a:cubicBezTo>
                    <a:pt x="3779" y="6126"/>
                    <a:pt x="4046" y="6051"/>
                    <a:pt x="4252" y="5936"/>
                  </a:cubicBezTo>
                  <a:cubicBezTo>
                    <a:pt x="4733" y="5661"/>
                    <a:pt x="4743" y="5170"/>
                    <a:pt x="4557" y="4708"/>
                  </a:cubicBezTo>
                  <a:cubicBezTo>
                    <a:pt x="4557" y="468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9" y="4889"/>
                    <a:pt x="5275" y="5088"/>
                    <a:pt x="5675" y="5088"/>
                  </a:cubicBezTo>
                  <a:cubicBezTo>
                    <a:pt x="5757" y="5088"/>
                    <a:pt x="5840" y="5080"/>
                    <a:pt x="5921" y="5062"/>
                  </a:cubicBezTo>
                  <a:cubicBezTo>
                    <a:pt x="6393" y="4944"/>
                    <a:pt x="6795" y="4394"/>
                    <a:pt x="6638" y="3893"/>
                  </a:cubicBezTo>
                  <a:cubicBezTo>
                    <a:pt x="6501" y="3461"/>
                    <a:pt x="5971" y="3314"/>
                    <a:pt x="5558" y="3235"/>
                  </a:cubicBezTo>
                  <a:cubicBezTo>
                    <a:pt x="5872" y="3157"/>
                    <a:pt x="6187" y="3039"/>
                    <a:pt x="6422" y="2833"/>
                  </a:cubicBezTo>
                  <a:cubicBezTo>
                    <a:pt x="6805" y="2489"/>
                    <a:pt x="6599" y="2008"/>
                    <a:pt x="6236" y="1723"/>
                  </a:cubicBezTo>
                  <a:cubicBezTo>
                    <a:pt x="6058" y="1579"/>
                    <a:pt x="5855" y="1521"/>
                    <a:pt x="5647" y="1521"/>
                  </a:cubicBezTo>
                  <a:cubicBezTo>
                    <a:pt x="5373" y="1521"/>
                    <a:pt x="5092" y="1623"/>
                    <a:pt x="4851" y="1762"/>
                  </a:cubicBezTo>
                  <a:cubicBezTo>
                    <a:pt x="5038" y="1409"/>
                    <a:pt x="5205" y="977"/>
                    <a:pt x="5107" y="584"/>
                  </a:cubicBezTo>
                  <a:cubicBezTo>
                    <a:pt x="5008" y="207"/>
                    <a:pt x="4614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0" name="Google Shape;4250;p21"/>
            <p:cNvSpPr/>
            <p:nvPr/>
          </p:nvSpPr>
          <p:spPr>
            <a:xfrm>
              <a:off x="5977856" y="1654411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3117" y="283"/>
                  </a:moveTo>
                  <a:cubicBezTo>
                    <a:pt x="3349" y="283"/>
                    <a:pt x="3587" y="395"/>
                    <a:pt x="3702" y="587"/>
                  </a:cubicBezTo>
                  <a:cubicBezTo>
                    <a:pt x="3899" y="911"/>
                    <a:pt x="3899" y="1363"/>
                    <a:pt x="3879" y="1736"/>
                  </a:cubicBezTo>
                  <a:cubicBezTo>
                    <a:pt x="3860" y="2001"/>
                    <a:pt x="3820" y="2276"/>
                    <a:pt x="3761" y="2541"/>
                  </a:cubicBezTo>
                  <a:cubicBezTo>
                    <a:pt x="3740" y="2629"/>
                    <a:pt x="3804" y="2662"/>
                    <a:pt x="3887" y="2662"/>
                  </a:cubicBezTo>
                  <a:cubicBezTo>
                    <a:pt x="4000" y="2662"/>
                    <a:pt x="4150" y="2603"/>
                    <a:pt x="4184" y="2541"/>
                  </a:cubicBezTo>
                  <a:cubicBezTo>
                    <a:pt x="4370" y="2217"/>
                    <a:pt x="4596" y="1903"/>
                    <a:pt x="4881" y="1648"/>
                  </a:cubicBezTo>
                  <a:cubicBezTo>
                    <a:pt x="5022" y="1522"/>
                    <a:pt x="5195" y="1396"/>
                    <a:pt x="5389" y="1396"/>
                  </a:cubicBezTo>
                  <a:cubicBezTo>
                    <a:pt x="5438" y="1396"/>
                    <a:pt x="5487" y="1404"/>
                    <a:pt x="5539" y="1422"/>
                  </a:cubicBezTo>
                  <a:cubicBezTo>
                    <a:pt x="5774" y="1500"/>
                    <a:pt x="6039" y="1814"/>
                    <a:pt x="6069" y="2070"/>
                  </a:cubicBezTo>
                  <a:cubicBezTo>
                    <a:pt x="6157" y="2737"/>
                    <a:pt x="4773" y="2855"/>
                    <a:pt x="4321" y="2895"/>
                  </a:cubicBezTo>
                  <a:cubicBezTo>
                    <a:pt x="4103" y="2923"/>
                    <a:pt x="3986" y="3180"/>
                    <a:pt x="4243" y="3180"/>
                  </a:cubicBezTo>
                  <a:cubicBezTo>
                    <a:pt x="4252" y="3180"/>
                    <a:pt x="4262" y="3180"/>
                    <a:pt x="4272" y="3179"/>
                  </a:cubicBezTo>
                  <a:cubicBezTo>
                    <a:pt x="4380" y="3169"/>
                    <a:pt x="4488" y="3160"/>
                    <a:pt x="4596" y="3150"/>
                  </a:cubicBezTo>
                  <a:cubicBezTo>
                    <a:pt x="4710" y="3141"/>
                    <a:pt x="4835" y="3135"/>
                    <a:pt x="4964" y="3135"/>
                  </a:cubicBezTo>
                  <a:cubicBezTo>
                    <a:pt x="5549" y="3135"/>
                    <a:pt x="6210" y="3257"/>
                    <a:pt x="6226" y="3788"/>
                  </a:cubicBezTo>
                  <a:cubicBezTo>
                    <a:pt x="6236" y="3975"/>
                    <a:pt x="6147" y="4299"/>
                    <a:pt x="5931" y="4338"/>
                  </a:cubicBezTo>
                  <a:cubicBezTo>
                    <a:pt x="5911" y="4342"/>
                    <a:pt x="5891" y="4343"/>
                    <a:pt x="5870" y="4343"/>
                  </a:cubicBezTo>
                  <a:cubicBezTo>
                    <a:pt x="5663" y="4343"/>
                    <a:pt x="5414" y="4181"/>
                    <a:pt x="5254" y="4083"/>
                  </a:cubicBezTo>
                  <a:cubicBezTo>
                    <a:pt x="4949" y="3896"/>
                    <a:pt x="4655" y="3660"/>
                    <a:pt x="4400" y="3405"/>
                  </a:cubicBezTo>
                  <a:cubicBezTo>
                    <a:pt x="4368" y="3376"/>
                    <a:pt x="4319" y="3364"/>
                    <a:pt x="4267" y="3364"/>
                  </a:cubicBezTo>
                  <a:cubicBezTo>
                    <a:pt x="4157" y="3364"/>
                    <a:pt x="4027" y="3417"/>
                    <a:pt x="3987" y="3484"/>
                  </a:cubicBezTo>
                  <a:cubicBezTo>
                    <a:pt x="3968" y="3523"/>
                    <a:pt x="3968" y="3552"/>
                    <a:pt x="3997" y="3592"/>
                  </a:cubicBezTo>
                  <a:cubicBezTo>
                    <a:pt x="4203" y="3788"/>
                    <a:pt x="4390" y="4004"/>
                    <a:pt x="4557" y="4240"/>
                  </a:cubicBezTo>
                  <a:cubicBezTo>
                    <a:pt x="4714" y="4456"/>
                    <a:pt x="5146" y="5045"/>
                    <a:pt x="4851" y="5300"/>
                  </a:cubicBezTo>
                  <a:cubicBezTo>
                    <a:pt x="4766" y="5375"/>
                    <a:pt x="4627" y="5407"/>
                    <a:pt x="4488" y="5407"/>
                  </a:cubicBezTo>
                  <a:cubicBezTo>
                    <a:pt x="4355" y="5407"/>
                    <a:pt x="4221" y="5378"/>
                    <a:pt x="4134" y="5330"/>
                  </a:cubicBezTo>
                  <a:cubicBezTo>
                    <a:pt x="3958" y="5231"/>
                    <a:pt x="3869" y="5055"/>
                    <a:pt x="3820" y="4868"/>
                  </a:cubicBezTo>
                  <a:cubicBezTo>
                    <a:pt x="3791" y="4740"/>
                    <a:pt x="3781" y="4613"/>
                    <a:pt x="3781" y="4485"/>
                  </a:cubicBezTo>
                  <a:cubicBezTo>
                    <a:pt x="3801" y="4358"/>
                    <a:pt x="3820" y="4220"/>
                    <a:pt x="3830" y="4092"/>
                  </a:cubicBezTo>
                  <a:cubicBezTo>
                    <a:pt x="3830" y="4003"/>
                    <a:pt x="3761" y="3968"/>
                    <a:pt x="3678" y="3968"/>
                  </a:cubicBezTo>
                  <a:cubicBezTo>
                    <a:pt x="3559" y="3968"/>
                    <a:pt x="3411" y="4040"/>
                    <a:pt x="3388" y="4132"/>
                  </a:cubicBezTo>
                  <a:cubicBezTo>
                    <a:pt x="3359" y="4269"/>
                    <a:pt x="3349" y="4416"/>
                    <a:pt x="3349" y="4564"/>
                  </a:cubicBezTo>
                  <a:cubicBezTo>
                    <a:pt x="3268" y="5103"/>
                    <a:pt x="3063" y="5840"/>
                    <a:pt x="2645" y="5840"/>
                  </a:cubicBezTo>
                  <a:cubicBezTo>
                    <a:pt x="2553" y="5840"/>
                    <a:pt x="2451" y="5804"/>
                    <a:pt x="2338" y="5722"/>
                  </a:cubicBezTo>
                  <a:cubicBezTo>
                    <a:pt x="1650" y="5241"/>
                    <a:pt x="2593" y="3926"/>
                    <a:pt x="2937" y="3484"/>
                  </a:cubicBezTo>
                  <a:cubicBezTo>
                    <a:pt x="3038" y="3359"/>
                    <a:pt x="2926" y="3295"/>
                    <a:pt x="2798" y="3295"/>
                  </a:cubicBezTo>
                  <a:cubicBezTo>
                    <a:pt x="2715" y="3295"/>
                    <a:pt x="2626" y="3322"/>
                    <a:pt x="2583" y="3376"/>
                  </a:cubicBezTo>
                  <a:cubicBezTo>
                    <a:pt x="2357" y="3660"/>
                    <a:pt x="2092" y="3935"/>
                    <a:pt x="1788" y="4122"/>
                  </a:cubicBezTo>
                  <a:cubicBezTo>
                    <a:pt x="1631" y="4226"/>
                    <a:pt x="1452" y="4319"/>
                    <a:pt x="1267" y="4319"/>
                  </a:cubicBezTo>
                  <a:cubicBezTo>
                    <a:pt x="1209" y="4319"/>
                    <a:pt x="1150" y="4310"/>
                    <a:pt x="1091" y="4289"/>
                  </a:cubicBezTo>
                  <a:cubicBezTo>
                    <a:pt x="875" y="4200"/>
                    <a:pt x="590" y="3886"/>
                    <a:pt x="600" y="3641"/>
                  </a:cubicBezTo>
                  <a:cubicBezTo>
                    <a:pt x="619" y="3238"/>
                    <a:pt x="1375" y="3130"/>
                    <a:pt x="1660" y="3071"/>
                  </a:cubicBezTo>
                  <a:cubicBezTo>
                    <a:pt x="1974" y="3012"/>
                    <a:pt x="2288" y="2963"/>
                    <a:pt x="2613" y="2953"/>
                  </a:cubicBezTo>
                  <a:cubicBezTo>
                    <a:pt x="2831" y="2934"/>
                    <a:pt x="2948" y="2668"/>
                    <a:pt x="2690" y="2668"/>
                  </a:cubicBezTo>
                  <a:cubicBezTo>
                    <a:pt x="2681" y="2668"/>
                    <a:pt x="2671" y="2668"/>
                    <a:pt x="2662" y="2669"/>
                  </a:cubicBezTo>
                  <a:cubicBezTo>
                    <a:pt x="2500" y="2680"/>
                    <a:pt x="2314" y="2690"/>
                    <a:pt x="2120" y="2690"/>
                  </a:cubicBezTo>
                  <a:cubicBezTo>
                    <a:pt x="1622" y="2690"/>
                    <a:pt x="1072" y="2622"/>
                    <a:pt x="747" y="2325"/>
                  </a:cubicBezTo>
                  <a:cubicBezTo>
                    <a:pt x="472" y="2080"/>
                    <a:pt x="541" y="1461"/>
                    <a:pt x="914" y="1343"/>
                  </a:cubicBezTo>
                  <a:cubicBezTo>
                    <a:pt x="965" y="1327"/>
                    <a:pt x="1018" y="1319"/>
                    <a:pt x="1073" y="1319"/>
                  </a:cubicBezTo>
                  <a:cubicBezTo>
                    <a:pt x="1443" y="1319"/>
                    <a:pt x="1884" y="1655"/>
                    <a:pt x="2131" y="1834"/>
                  </a:cubicBezTo>
                  <a:cubicBezTo>
                    <a:pt x="2426" y="2030"/>
                    <a:pt x="2691" y="2266"/>
                    <a:pt x="2946" y="2512"/>
                  </a:cubicBezTo>
                  <a:cubicBezTo>
                    <a:pt x="2976" y="2542"/>
                    <a:pt x="3025" y="2554"/>
                    <a:pt x="3080" y="2554"/>
                  </a:cubicBezTo>
                  <a:cubicBezTo>
                    <a:pt x="3239" y="2554"/>
                    <a:pt x="3442" y="2445"/>
                    <a:pt x="3339" y="2335"/>
                  </a:cubicBezTo>
                  <a:cubicBezTo>
                    <a:pt x="3162" y="2129"/>
                    <a:pt x="3005" y="1903"/>
                    <a:pt x="2868" y="1667"/>
                  </a:cubicBezTo>
                  <a:cubicBezTo>
                    <a:pt x="2691" y="1373"/>
                    <a:pt x="2416" y="842"/>
                    <a:pt x="2642" y="509"/>
                  </a:cubicBezTo>
                  <a:cubicBezTo>
                    <a:pt x="2755" y="353"/>
                    <a:pt x="2934" y="283"/>
                    <a:pt x="3117" y="283"/>
                  </a:cubicBezTo>
                  <a:close/>
                  <a:moveTo>
                    <a:pt x="3286" y="0"/>
                  </a:moveTo>
                  <a:cubicBezTo>
                    <a:pt x="3028" y="0"/>
                    <a:pt x="2763" y="75"/>
                    <a:pt x="2554" y="194"/>
                  </a:cubicBezTo>
                  <a:cubicBezTo>
                    <a:pt x="2072" y="459"/>
                    <a:pt x="2063" y="960"/>
                    <a:pt x="2249" y="1422"/>
                  </a:cubicBezTo>
                  <a:cubicBezTo>
                    <a:pt x="2259" y="1432"/>
                    <a:pt x="2259" y="1441"/>
                    <a:pt x="2269" y="1461"/>
                  </a:cubicBezTo>
                  <a:cubicBezTo>
                    <a:pt x="1938" y="1243"/>
                    <a:pt x="1540" y="1038"/>
                    <a:pt x="1141" y="1038"/>
                  </a:cubicBezTo>
                  <a:cubicBezTo>
                    <a:pt x="1055" y="1038"/>
                    <a:pt x="970" y="1047"/>
                    <a:pt x="884" y="1068"/>
                  </a:cubicBezTo>
                  <a:cubicBezTo>
                    <a:pt x="413" y="1176"/>
                    <a:pt x="11" y="1736"/>
                    <a:pt x="168" y="2227"/>
                  </a:cubicBezTo>
                  <a:cubicBezTo>
                    <a:pt x="305" y="2659"/>
                    <a:pt x="835" y="2816"/>
                    <a:pt x="1248" y="2885"/>
                  </a:cubicBezTo>
                  <a:cubicBezTo>
                    <a:pt x="933" y="2963"/>
                    <a:pt x="619" y="3081"/>
                    <a:pt x="384" y="3297"/>
                  </a:cubicBezTo>
                  <a:cubicBezTo>
                    <a:pt x="1" y="3641"/>
                    <a:pt x="207" y="4112"/>
                    <a:pt x="570" y="4407"/>
                  </a:cubicBezTo>
                  <a:cubicBezTo>
                    <a:pt x="745" y="4548"/>
                    <a:pt x="944" y="4605"/>
                    <a:pt x="1148" y="4605"/>
                  </a:cubicBezTo>
                  <a:cubicBezTo>
                    <a:pt x="1425" y="4605"/>
                    <a:pt x="1711" y="4499"/>
                    <a:pt x="1955" y="4358"/>
                  </a:cubicBezTo>
                  <a:lnTo>
                    <a:pt x="1955" y="4358"/>
                  </a:lnTo>
                  <a:cubicBezTo>
                    <a:pt x="1778" y="4721"/>
                    <a:pt x="1601" y="5153"/>
                    <a:pt x="1699" y="5536"/>
                  </a:cubicBezTo>
                  <a:cubicBezTo>
                    <a:pt x="1797" y="5920"/>
                    <a:pt x="2188" y="6120"/>
                    <a:pt x="2565" y="6120"/>
                  </a:cubicBezTo>
                  <a:cubicBezTo>
                    <a:pt x="2641" y="6120"/>
                    <a:pt x="2717" y="6112"/>
                    <a:pt x="2789" y="6095"/>
                  </a:cubicBezTo>
                  <a:cubicBezTo>
                    <a:pt x="3182" y="6007"/>
                    <a:pt x="3418" y="5683"/>
                    <a:pt x="3565" y="5330"/>
                  </a:cubicBezTo>
                  <a:cubicBezTo>
                    <a:pt x="3683" y="5497"/>
                    <a:pt x="3860" y="5614"/>
                    <a:pt x="4095" y="5663"/>
                  </a:cubicBezTo>
                  <a:cubicBezTo>
                    <a:pt x="4177" y="5678"/>
                    <a:pt x="4268" y="5686"/>
                    <a:pt x="4364" y="5686"/>
                  </a:cubicBezTo>
                  <a:cubicBezTo>
                    <a:pt x="4731" y="5686"/>
                    <a:pt x="5159" y="5570"/>
                    <a:pt x="5323" y="5251"/>
                  </a:cubicBezTo>
                  <a:cubicBezTo>
                    <a:pt x="5440" y="5015"/>
                    <a:pt x="5362" y="4750"/>
                    <a:pt x="5234" y="4505"/>
                  </a:cubicBezTo>
                  <a:lnTo>
                    <a:pt x="5234" y="4505"/>
                  </a:lnTo>
                  <a:cubicBezTo>
                    <a:pt x="5419" y="4582"/>
                    <a:pt x="5610" y="4631"/>
                    <a:pt x="5798" y="4631"/>
                  </a:cubicBezTo>
                  <a:cubicBezTo>
                    <a:pt x="5920" y="4631"/>
                    <a:pt x="6041" y="4610"/>
                    <a:pt x="6157" y="4564"/>
                  </a:cubicBezTo>
                  <a:cubicBezTo>
                    <a:pt x="6570" y="4387"/>
                    <a:pt x="6805" y="3798"/>
                    <a:pt x="6579" y="3395"/>
                  </a:cubicBezTo>
                  <a:cubicBezTo>
                    <a:pt x="6403" y="3091"/>
                    <a:pt x="6020" y="2973"/>
                    <a:pt x="5666" y="2914"/>
                  </a:cubicBezTo>
                  <a:cubicBezTo>
                    <a:pt x="5951" y="2806"/>
                    <a:pt x="6196" y="2649"/>
                    <a:pt x="6373" y="2433"/>
                  </a:cubicBezTo>
                  <a:cubicBezTo>
                    <a:pt x="6687" y="2030"/>
                    <a:pt x="6393" y="1530"/>
                    <a:pt x="6029" y="1274"/>
                  </a:cubicBezTo>
                  <a:cubicBezTo>
                    <a:pt x="5860" y="1158"/>
                    <a:pt x="5680" y="1109"/>
                    <a:pt x="5500" y="1109"/>
                  </a:cubicBezTo>
                  <a:cubicBezTo>
                    <a:pt x="5178" y="1109"/>
                    <a:pt x="4858" y="1266"/>
                    <a:pt x="4606" y="1481"/>
                  </a:cubicBezTo>
                  <a:cubicBezTo>
                    <a:pt x="4508" y="1559"/>
                    <a:pt x="4409" y="1657"/>
                    <a:pt x="4321" y="1746"/>
                  </a:cubicBezTo>
                  <a:cubicBezTo>
                    <a:pt x="4380" y="1216"/>
                    <a:pt x="4331" y="646"/>
                    <a:pt x="4017" y="293"/>
                  </a:cubicBezTo>
                  <a:cubicBezTo>
                    <a:pt x="3829" y="85"/>
                    <a:pt x="3561" y="0"/>
                    <a:pt x="3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1" name="Google Shape;4251;p21"/>
            <p:cNvSpPr/>
            <p:nvPr/>
          </p:nvSpPr>
          <p:spPr>
            <a:xfrm>
              <a:off x="3106984" y="1913891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57" y="290"/>
                  </a:moveTo>
                  <a:cubicBezTo>
                    <a:pt x="4249" y="290"/>
                    <a:pt x="4353" y="325"/>
                    <a:pt x="4468" y="407"/>
                  </a:cubicBezTo>
                  <a:cubicBezTo>
                    <a:pt x="5145" y="888"/>
                    <a:pt x="4213" y="2194"/>
                    <a:pt x="3869" y="2636"/>
                  </a:cubicBezTo>
                  <a:cubicBezTo>
                    <a:pt x="3769" y="2765"/>
                    <a:pt x="3876" y="2827"/>
                    <a:pt x="4002" y="2827"/>
                  </a:cubicBezTo>
                  <a:cubicBezTo>
                    <a:pt x="4086" y="2827"/>
                    <a:pt x="4179" y="2799"/>
                    <a:pt x="4223" y="2744"/>
                  </a:cubicBezTo>
                  <a:cubicBezTo>
                    <a:pt x="4439" y="2459"/>
                    <a:pt x="4713" y="2194"/>
                    <a:pt x="5018" y="1998"/>
                  </a:cubicBezTo>
                  <a:cubicBezTo>
                    <a:pt x="5173" y="1902"/>
                    <a:pt x="5350" y="1806"/>
                    <a:pt x="5529" y="1806"/>
                  </a:cubicBezTo>
                  <a:cubicBezTo>
                    <a:pt x="5588" y="1806"/>
                    <a:pt x="5647" y="1816"/>
                    <a:pt x="5705" y="1841"/>
                  </a:cubicBezTo>
                  <a:cubicBezTo>
                    <a:pt x="5921" y="1919"/>
                    <a:pt x="6216" y="2233"/>
                    <a:pt x="6206" y="2479"/>
                  </a:cubicBezTo>
                  <a:cubicBezTo>
                    <a:pt x="6186" y="2881"/>
                    <a:pt x="5430" y="2999"/>
                    <a:pt x="5145" y="3058"/>
                  </a:cubicBezTo>
                  <a:cubicBezTo>
                    <a:pt x="4831" y="3117"/>
                    <a:pt x="4507" y="3156"/>
                    <a:pt x="4193" y="3176"/>
                  </a:cubicBezTo>
                  <a:cubicBezTo>
                    <a:pt x="3965" y="3195"/>
                    <a:pt x="3857" y="3462"/>
                    <a:pt x="4116" y="3462"/>
                  </a:cubicBezTo>
                  <a:cubicBezTo>
                    <a:pt x="4125" y="3462"/>
                    <a:pt x="4134" y="3461"/>
                    <a:pt x="4144" y="3461"/>
                  </a:cubicBezTo>
                  <a:cubicBezTo>
                    <a:pt x="4308" y="3450"/>
                    <a:pt x="4495" y="3439"/>
                    <a:pt x="4690" y="3439"/>
                  </a:cubicBezTo>
                  <a:cubicBezTo>
                    <a:pt x="5184" y="3439"/>
                    <a:pt x="5728" y="3506"/>
                    <a:pt x="6059" y="3794"/>
                  </a:cubicBezTo>
                  <a:cubicBezTo>
                    <a:pt x="6324" y="4040"/>
                    <a:pt x="6265" y="4668"/>
                    <a:pt x="5882" y="4786"/>
                  </a:cubicBezTo>
                  <a:cubicBezTo>
                    <a:pt x="5835" y="4801"/>
                    <a:pt x="5785" y="4807"/>
                    <a:pt x="5733" y="4807"/>
                  </a:cubicBezTo>
                  <a:cubicBezTo>
                    <a:pt x="5369" y="4807"/>
                    <a:pt x="4922" y="4476"/>
                    <a:pt x="4664" y="4295"/>
                  </a:cubicBezTo>
                  <a:cubicBezTo>
                    <a:pt x="4380" y="4089"/>
                    <a:pt x="4105" y="3863"/>
                    <a:pt x="3859" y="3608"/>
                  </a:cubicBezTo>
                  <a:cubicBezTo>
                    <a:pt x="3829" y="3578"/>
                    <a:pt x="3781" y="3565"/>
                    <a:pt x="3727" y="3565"/>
                  </a:cubicBezTo>
                  <a:cubicBezTo>
                    <a:pt x="3567" y="3565"/>
                    <a:pt x="3361" y="3677"/>
                    <a:pt x="3457" y="3794"/>
                  </a:cubicBezTo>
                  <a:cubicBezTo>
                    <a:pt x="3643" y="4001"/>
                    <a:pt x="3800" y="4227"/>
                    <a:pt x="3938" y="4462"/>
                  </a:cubicBezTo>
                  <a:cubicBezTo>
                    <a:pt x="4114" y="4757"/>
                    <a:pt x="4389" y="5277"/>
                    <a:pt x="4154" y="5611"/>
                  </a:cubicBezTo>
                  <a:cubicBezTo>
                    <a:pt x="4044" y="5769"/>
                    <a:pt x="3863" y="5841"/>
                    <a:pt x="3678" y="5841"/>
                  </a:cubicBezTo>
                  <a:cubicBezTo>
                    <a:pt x="3451" y="5841"/>
                    <a:pt x="3217" y="5732"/>
                    <a:pt x="3103" y="5542"/>
                  </a:cubicBezTo>
                  <a:cubicBezTo>
                    <a:pt x="2907" y="5208"/>
                    <a:pt x="2907" y="4767"/>
                    <a:pt x="2926" y="4393"/>
                  </a:cubicBezTo>
                  <a:cubicBezTo>
                    <a:pt x="2946" y="4119"/>
                    <a:pt x="2976" y="3844"/>
                    <a:pt x="3044" y="3578"/>
                  </a:cubicBezTo>
                  <a:cubicBezTo>
                    <a:pt x="3061" y="3490"/>
                    <a:pt x="2997" y="3458"/>
                    <a:pt x="2914" y="3458"/>
                  </a:cubicBezTo>
                  <a:cubicBezTo>
                    <a:pt x="2802" y="3458"/>
                    <a:pt x="2656" y="3517"/>
                    <a:pt x="2622" y="3578"/>
                  </a:cubicBezTo>
                  <a:cubicBezTo>
                    <a:pt x="2435" y="3912"/>
                    <a:pt x="2200" y="4227"/>
                    <a:pt x="1925" y="4472"/>
                  </a:cubicBezTo>
                  <a:cubicBezTo>
                    <a:pt x="1782" y="4599"/>
                    <a:pt x="1601" y="4732"/>
                    <a:pt x="1407" y="4732"/>
                  </a:cubicBezTo>
                  <a:cubicBezTo>
                    <a:pt x="1361" y="4732"/>
                    <a:pt x="1314" y="4725"/>
                    <a:pt x="1267" y="4708"/>
                  </a:cubicBezTo>
                  <a:cubicBezTo>
                    <a:pt x="1031" y="4619"/>
                    <a:pt x="766" y="4315"/>
                    <a:pt x="737" y="4060"/>
                  </a:cubicBezTo>
                  <a:cubicBezTo>
                    <a:pt x="648" y="3392"/>
                    <a:pt x="2033" y="3264"/>
                    <a:pt x="2475" y="3225"/>
                  </a:cubicBezTo>
                  <a:cubicBezTo>
                    <a:pt x="2689" y="3206"/>
                    <a:pt x="2815" y="2948"/>
                    <a:pt x="2566" y="2948"/>
                  </a:cubicBezTo>
                  <a:cubicBezTo>
                    <a:pt x="2553" y="2948"/>
                    <a:pt x="2539" y="2949"/>
                    <a:pt x="2524" y="2950"/>
                  </a:cubicBezTo>
                  <a:cubicBezTo>
                    <a:pt x="2426" y="2950"/>
                    <a:pt x="2318" y="2960"/>
                    <a:pt x="2200" y="2980"/>
                  </a:cubicBezTo>
                  <a:cubicBezTo>
                    <a:pt x="2095" y="2986"/>
                    <a:pt x="1980" y="2991"/>
                    <a:pt x="1861" y="2991"/>
                  </a:cubicBezTo>
                  <a:cubicBezTo>
                    <a:pt x="1277" y="2991"/>
                    <a:pt x="596" y="2878"/>
                    <a:pt x="580" y="2331"/>
                  </a:cubicBezTo>
                  <a:cubicBezTo>
                    <a:pt x="570" y="2145"/>
                    <a:pt x="658" y="1821"/>
                    <a:pt x="874" y="1782"/>
                  </a:cubicBezTo>
                  <a:cubicBezTo>
                    <a:pt x="894" y="1778"/>
                    <a:pt x="915" y="1776"/>
                    <a:pt x="936" y="1776"/>
                  </a:cubicBezTo>
                  <a:cubicBezTo>
                    <a:pt x="1142" y="1776"/>
                    <a:pt x="1391" y="1939"/>
                    <a:pt x="1542" y="2037"/>
                  </a:cubicBezTo>
                  <a:cubicBezTo>
                    <a:pt x="1856" y="2223"/>
                    <a:pt x="2151" y="2459"/>
                    <a:pt x="2406" y="2714"/>
                  </a:cubicBezTo>
                  <a:cubicBezTo>
                    <a:pt x="2435" y="2746"/>
                    <a:pt x="2481" y="2760"/>
                    <a:pt x="2533" y="2760"/>
                  </a:cubicBezTo>
                  <a:cubicBezTo>
                    <a:pt x="2640" y="2760"/>
                    <a:pt x="2772" y="2702"/>
                    <a:pt x="2818" y="2636"/>
                  </a:cubicBezTo>
                  <a:cubicBezTo>
                    <a:pt x="2838" y="2606"/>
                    <a:pt x="2838" y="2567"/>
                    <a:pt x="2799" y="2538"/>
                  </a:cubicBezTo>
                  <a:cubicBezTo>
                    <a:pt x="2602" y="2331"/>
                    <a:pt x="2416" y="2115"/>
                    <a:pt x="2249" y="1890"/>
                  </a:cubicBezTo>
                  <a:cubicBezTo>
                    <a:pt x="2092" y="1674"/>
                    <a:pt x="1660" y="1084"/>
                    <a:pt x="1954" y="819"/>
                  </a:cubicBezTo>
                  <a:cubicBezTo>
                    <a:pt x="2036" y="747"/>
                    <a:pt x="2165" y="717"/>
                    <a:pt x="2297" y="717"/>
                  </a:cubicBezTo>
                  <a:cubicBezTo>
                    <a:pt x="2435" y="717"/>
                    <a:pt x="2576" y="750"/>
                    <a:pt x="2671" y="800"/>
                  </a:cubicBezTo>
                  <a:cubicBezTo>
                    <a:pt x="2848" y="888"/>
                    <a:pt x="2936" y="1075"/>
                    <a:pt x="2985" y="1261"/>
                  </a:cubicBezTo>
                  <a:cubicBezTo>
                    <a:pt x="3015" y="1379"/>
                    <a:pt x="3025" y="1507"/>
                    <a:pt x="3025" y="1634"/>
                  </a:cubicBezTo>
                  <a:cubicBezTo>
                    <a:pt x="3005" y="1762"/>
                    <a:pt x="2985" y="1899"/>
                    <a:pt x="2976" y="2027"/>
                  </a:cubicBezTo>
                  <a:cubicBezTo>
                    <a:pt x="2971" y="2118"/>
                    <a:pt x="3042" y="2155"/>
                    <a:pt x="3128" y="2155"/>
                  </a:cubicBezTo>
                  <a:cubicBezTo>
                    <a:pt x="3246" y="2155"/>
                    <a:pt x="3395" y="2085"/>
                    <a:pt x="3417" y="1988"/>
                  </a:cubicBezTo>
                  <a:cubicBezTo>
                    <a:pt x="3447" y="1850"/>
                    <a:pt x="3457" y="1713"/>
                    <a:pt x="3457" y="1566"/>
                  </a:cubicBezTo>
                  <a:cubicBezTo>
                    <a:pt x="3537" y="1027"/>
                    <a:pt x="3736" y="290"/>
                    <a:pt x="4157" y="290"/>
                  </a:cubicBezTo>
                  <a:close/>
                  <a:moveTo>
                    <a:pt x="4232" y="0"/>
                  </a:moveTo>
                  <a:cubicBezTo>
                    <a:pt x="4158" y="0"/>
                    <a:pt x="4086" y="8"/>
                    <a:pt x="4016" y="24"/>
                  </a:cubicBezTo>
                  <a:cubicBezTo>
                    <a:pt x="3624" y="122"/>
                    <a:pt x="3388" y="436"/>
                    <a:pt x="3241" y="790"/>
                  </a:cubicBezTo>
                  <a:cubicBezTo>
                    <a:pt x="3123" y="633"/>
                    <a:pt x="2946" y="505"/>
                    <a:pt x="2701" y="466"/>
                  </a:cubicBezTo>
                  <a:cubicBezTo>
                    <a:pt x="2613" y="448"/>
                    <a:pt x="2513" y="439"/>
                    <a:pt x="2409" y="439"/>
                  </a:cubicBezTo>
                  <a:cubicBezTo>
                    <a:pt x="2049" y="439"/>
                    <a:pt x="1636" y="556"/>
                    <a:pt x="1483" y="868"/>
                  </a:cubicBezTo>
                  <a:cubicBezTo>
                    <a:pt x="1365" y="1104"/>
                    <a:pt x="1444" y="1379"/>
                    <a:pt x="1571" y="1615"/>
                  </a:cubicBezTo>
                  <a:cubicBezTo>
                    <a:pt x="1385" y="1539"/>
                    <a:pt x="1199" y="1491"/>
                    <a:pt x="1017" y="1491"/>
                  </a:cubicBezTo>
                  <a:cubicBezTo>
                    <a:pt x="892" y="1491"/>
                    <a:pt x="768" y="1514"/>
                    <a:pt x="648" y="1566"/>
                  </a:cubicBezTo>
                  <a:cubicBezTo>
                    <a:pt x="236" y="1742"/>
                    <a:pt x="0" y="2331"/>
                    <a:pt x="226" y="2724"/>
                  </a:cubicBezTo>
                  <a:cubicBezTo>
                    <a:pt x="403" y="3038"/>
                    <a:pt x="786" y="3156"/>
                    <a:pt x="1139" y="3215"/>
                  </a:cubicBezTo>
                  <a:cubicBezTo>
                    <a:pt x="855" y="3323"/>
                    <a:pt x="599" y="3470"/>
                    <a:pt x="432" y="3686"/>
                  </a:cubicBezTo>
                  <a:cubicBezTo>
                    <a:pt x="118" y="4089"/>
                    <a:pt x="413" y="4600"/>
                    <a:pt x="776" y="4855"/>
                  </a:cubicBezTo>
                  <a:cubicBezTo>
                    <a:pt x="940" y="4970"/>
                    <a:pt x="1117" y="5018"/>
                    <a:pt x="1295" y="5018"/>
                  </a:cubicBezTo>
                  <a:cubicBezTo>
                    <a:pt x="1619" y="5018"/>
                    <a:pt x="1946" y="4858"/>
                    <a:pt x="2200" y="4649"/>
                  </a:cubicBezTo>
                  <a:cubicBezTo>
                    <a:pt x="2298" y="4560"/>
                    <a:pt x="2386" y="4472"/>
                    <a:pt x="2475" y="4374"/>
                  </a:cubicBezTo>
                  <a:lnTo>
                    <a:pt x="2475" y="4374"/>
                  </a:lnTo>
                  <a:cubicBezTo>
                    <a:pt x="2426" y="4914"/>
                    <a:pt x="2465" y="5474"/>
                    <a:pt x="2789" y="5837"/>
                  </a:cubicBezTo>
                  <a:cubicBezTo>
                    <a:pt x="2970" y="6043"/>
                    <a:pt x="3235" y="6125"/>
                    <a:pt x="3510" y="6125"/>
                  </a:cubicBezTo>
                  <a:cubicBezTo>
                    <a:pt x="3771" y="6125"/>
                    <a:pt x="4041" y="6050"/>
                    <a:pt x="4252" y="5935"/>
                  </a:cubicBezTo>
                  <a:cubicBezTo>
                    <a:pt x="4723" y="5660"/>
                    <a:pt x="4743" y="5169"/>
                    <a:pt x="4556" y="4708"/>
                  </a:cubicBezTo>
                  <a:cubicBezTo>
                    <a:pt x="4547" y="4688"/>
                    <a:pt x="4537" y="4678"/>
                    <a:pt x="4537" y="4668"/>
                  </a:cubicBezTo>
                  <a:lnTo>
                    <a:pt x="4537" y="4668"/>
                  </a:lnTo>
                  <a:cubicBezTo>
                    <a:pt x="4871" y="4888"/>
                    <a:pt x="5265" y="5088"/>
                    <a:pt x="5665" y="5088"/>
                  </a:cubicBezTo>
                  <a:cubicBezTo>
                    <a:pt x="5747" y="5088"/>
                    <a:pt x="5829" y="5080"/>
                    <a:pt x="5911" y="5061"/>
                  </a:cubicBezTo>
                  <a:cubicBezTo>
                    <a:pt x="6392" y="4943"/>
                    <a:pt x="6795" y="4393"/>
                    <a:pt x="6638" y="3893"/>
                  </a:cubicBezTo>
                  <a:cubicBezTo>
                    <a:pt x="6500" y="3461"/>
                    <a:pt x="5960" y="3313"/>
                    <a:pt x="5558" y="3235"/>
                  </a:cubicBezTo>
                  <a:cubicBezTo>
                    <a:pt x="5872" y="3156"/>
                    <a:pt x="6186" y="3038"/>
                    <a:pt x="6422" y="2832"/>
                  </a:cubicBezTo>
                  <a:cubicBezTo>
                    <a:pt x="6805" y="2489"/>
                    <a:pt x="6599" y="2007"/>
                    <a:pt x="6235" y="1723"/>
                  </a:cubicBezTo>
                  <a:cubicBezTo>
                    <a:pt x="6053" y="1579"/>
                    <a:pt x="5850" y="1521"/>
                    <a:pt x="5642" y="1521"/>
                  </a:cubicBezTo>
                  <a:cubicBezTo>
                    <a:pt x="5368" y="1521"/>
                    <a:pt x="5087" y="1622"/>
                    <a:pt x="4841" y="1762"/>
                  </a:cubicBezTo>
                  <a:cubicBezTo>
                    <a:pt x="5028" y="1408"/>
                    <a:pt x="5204" y="976"/>
                    <a:pt x="5106" y="584"/>
                  </a:cubicBezTo>
                  <a:cubicBezTo>
                    <a:pt x="5008" y="206"/>
                    <a:pt x="4607" y="0"/>
                    <a:pt x="4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2" name="Google Shape;4252;p21"/>
            <p:cNvSpPr/>
            <p:nvPr/>
          </p:nvSpPr>
          <p:spPr>
            <a:xfrm>
              <a:off x="3446896" y="1905501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3109" y="283"/>
                  </a:moveTo>
                  <a:cubicBezTo>
                    <a:pt x="3339" y="283"/>
                    <a:pt x="3577" y="396"/>
                    <a:pt x="3692" y="588"/>
                  </a:cubicBezTo>
                  <a:cubicBezTo>
                    <a:pt x="3898" y="912"/>
                    <a:pt x="3898" y="1363"/>
                    <a:pt x="3869" y="1736"/>
                  </a:cubicBezTo>
                  <a:cubicBezTo>
                    <a:pt x="3859" y="2002"/>
                    <a:pt x="3820" y="2276"/>
                    <a:pt x="3761" y="2542"/>
                  </a:cubicBezTo>
                  <a:cubicBezTo>
                    <a:pt x="3740" y="2630"/>
                    <a:pt x="3803" y="2662"/>
                    <a:pt x="3887" y="2662"/>
                  </a:cubicBezTo>
                  <a:cubicBezTo>
                    <a:pt x="4000" y="2662"/>
                    <a:pt x="4149" y="2603"/>
                    <a:pt x="4183" y="2542"/>
                  </a:cubicBezTo>
                  <a:cubicBezTo>
                    <a:pt x="4360" y="2218"/>
                    <a:pt x="4596" y="1903"/>
                    <a:pt x="4871" y="1648"/>
                  </a:cubicBezTo>
                  <a:cubicBezTo>
                    <a:pt x="5020" y="1522"/>
                    <a:pt x="5194" y="1397"/>
                    <a:pt x="5384" y="1397"/>
                  </a:cubicBezTo>
                  <a:cubicBezTo>
                    <a:pt x="5431" y="1397"/>
                    <a:pt x="5479" y="1405"/>
                    <a:pt x="5528" y="1422"/>
                  </a:cubicBezTo>
                  <a:cubicBezTo>
                    <a:pt x="5774" y="1501"/>
                    <a:pt x="6029" y="1815"/>
                    <a:pt x="6068" y="2070"/>
                  </a:cubicBezTo>
                  <a:cubicBezTo>
                    <a:pt x="6147" y="2738"/>
                    <a:pt x="4763" y="2856"/>
                    <a:pt x="4321" y="2895"/>
                  </a:cubicBezTo>
                  <a:cubicBezTo>
                    <a:pt x="4103" y="2923"/>
                    <a:pt x="3976" y="3181"/>
                    <a:pt x="4242" y="3181"/>
                  </a:cubicBezTo>
                  <a:cubicBezTo>
                    <a:pt x="4251" y="3181"/>
                    <a:pt x="4261" y="3180"/>
                    <a:pt x="4272" y="3180"/>
                  </a:cubicBezTo>
                  <a:cubicBezTo>
                    <a:pt x="4370" y="3170"/>
                    <a:pt x="4478" y="3160"/>
                    <a:pt x="4596" y="3150"/>
                  </a:cubicBezTo>
                  <a:cubicBezTo>
                    <a:pt x="4709" y="3141"/>
                    <a:pt x="4835" y="3135"/>
                    <a:pt x="4964" y="3135"/>
                  </a:cubicBezTo>
                  <a:cubicBezTo>
                    <a:pt x="5548" y="3135"/>
                    <a:pt x="6209" y="3258"/>
                    <a:pt x="6226" y="3789"/>
                  </a:cubicBezTo>
                  <a:cubicBezTo>
                    <a:pt x="6226" y="3975"/>
                    <a:pt x="6147" y="4299"/>
                    <a:pt x="5931" y="4338"/>
                  </a:cubicBezTo>
                  <a:cubicBezTo>
                    <a:pt x="5910" y="4342"/>
                    <a:pt x="5889" y="4344"/>
                    <a:pt x="5867" y="4344"/>
                  </a:cubicBezTo>
                  <a:cubicBezTo>
                    <a:pt x="5653" y="4344"/>
                    <a:pt x="5405" y="4181"/>
                    <a:pt x="5253" y="4083"/>
                  </a:cubicBezTo>
                  <a:cubicBezTo>
                    <a:pt x="4939" y="3897"/>
                    <a:pt x="4655" y="3661"/>
                    <a:pt x="4389" y="3406"/>
                  </a:cubicBezTo>
                  <a:cubicBezTo>
                    <a:pt x="4361" y="3377"/>
                    <a:pt x="4315" y="3365"/>
                    <a:pt x="4263" y="3365"/>
                  </a:cubicBezTo>
                  <a:cubicBezTo>
                    <a:pt x="4156" y="3365"/>
                    <a:pt x="4027" y="3418"/>
                    <a:pt x="3987" y="3484"/>
                  </a:cubicBezTo>
                  <a:cubicBezTo>
                    <a:pt x="3957" y="3523"/>
                    <a:pt x="3957" y="3553"/>
                    <a:pt x="3997" y="3592"/>
                  </a:cubicBezTo>
                  <a:cubicBezTo>
                    <a:pt x="4193" y="3789"/>
                    <a:pt x="4380" y="4005"/>
                    <a:pt x="4547" y="4240"/>
                  </a:cubicBezTo>
                  <a:cubicBezTo>
                    <a:pt x="4704" y="4456"/>
                    <a:pt x="5145" y="5045"/>
                    <a:pt x="4851" y="5301"/>
                  </a:cubicBezTo>
                  <a:cubicBezTo>
                    <a:pt x="4766" y="5376"/>
                    <a:pt x="4627" y="5407"/>
                    <a:pt x="4488" y="5407"/>
                  </a:cubicBezTo>
                  <a:cubicBezTo>
                    <a:pt x="4354" y="5407"/>
                    <a:pt x="4221" y="5378"/>
                    <a:pt x="4134" y="5330"/>
                  </a:cubicBezTo>
                  <a:cubicBezTo>
                    <a:pt x="3957" y="5232"/>
                    <a:pt x="3859" y="5055"/>
                    <a:pt x="3820" y="4869"/>
                  </a:cubicBezTo>
                  <a:cubicBezTo>
                    <a:pt x="3790" y="4741"/>
                    <a:pt x="3771" y="4613"/>
                    <a:pt x="3781" y="4486"/>
                  </a:cubicBezTo>
                  <a:cubicBezTo>
                    <a:pt x="3790" y="4358"/>
                    <a:pt x="3810" y="4221"/>
                    <a:pt x="3820" y="4093"/>
                  </a:cubicBezTo>
                  <a:cubicBezTo>
                    <a:pt x="3824" y="4004"/>
                    <a:pt x="3756" y="3968"/>
                    <a:pt x="3673" y="3968"/>
                  </a:cubicBezTo>
                  <a:cubicBezTo>
                    <a:pt x="3554" y="3968"/>
                    <a:pt x="3405" y="4040"/>
                    <a:pt x="3388" y="4132"/>
                  </a:cubicBezTo>
                  <a:cubicBezTo>
                    <a:pt x="3358" y="4270"/>
                    <a:pt x="3339" y="4417"/>
                    <a:pt x="3339" y="4564"/>
                  </a:cubicBezTo>
                  <a:cubicBezTo>
                    <a:pt x="3258" y="5103"/>
                    <a:pt x="3059" y="5840"/>
                    <a:pt x="2639" y="5840"/>
                  </a:cubicBezTo>
                  <a:cubicBezTo>
                    <a:pt x="2546" y="5840"/>
                    <a:pt x="2443" y="5804"/>
                    <a:pt x="2327" y="5723"/>
                  </a:cubicBezTo>
                  <a:cubicBezTo>
                    <a:pt x="1650" y="5242"/>
                    <a:pt x="2583" y="3926"/>
                    <a:pt x="2936" y="3484"/>
                  </a:cubicBezTo>
                  <a:cubicBezTo>
                    <a:pt x="3032" y="3359"/>
                    <a:pt x="2917" y="3295"/>
                    <a:pt x="2788" y="3295"/>
                  </a:cubicBezTo>
                  <a:cubicBezTo>
                    <a:pt x="2705" y="3295"/>
                    <a:pt x="2615" y="3322"/>
                    <a:pt x="2573" y="3376"/>
                  </a:cubicBezTo>
                  <a:cubicBezTo>
                    <a:pt x="2357" y="3661"/>
                    <a:pt x="2082" y="3936"/>
                    <a:pt x="1778" y="4122"/>
                  </a:cubicBezTo>
                  <a:cubicBezTo>
                    <a:pt x="1628" y="4227"/>
                    <a:pt x="1451" y="4320"/>
                    <a:pt x="1267" y="4320"/>
                  </a:cubicBezTo>
                  <a:cubicBezTo>
                    <a:pt x="1208" y="4320"/>
                    <a:pt x="1149" y="4311"/>
                    <a:pt x="1090" y="4289"/>
                  </a:cubicBezTo>
                  <a:cubicBezTo>
                    <a:pt x="874" y="4201"/>
                    <a:pt x="590" y="3887"/>
                    <a:pt x="599" y="3641"/>
                  </a:cubicBezTo>
                  <a:cubicBezTo>
                    <a:pt x="609" y="3239"/>
                    <a:pt x="1365" y="3131"/>
                    <a:pt x="1660" y="3072"/>
                  </a:cubicBezTo>
                  <a:cubicBezTo>
                    <a:pt x="1964" y="3013"/>
                    <a:pt x="2288" y="2964"/>
                    <a:pt x="2602" y="2954"/>
                  </a:cubicBezTo>
                  <a:cubicBezTo>
                    <a:pt x="2830" y="2935"/>
                    <a:pt x="2948" y="2668"/>
                    <a:pt x="2680" y="2668"/>
                  </a:cubicBezTo>
                  <a:cubicBezTo>
                    <a:pt x="2671" y="2668"/>
                    <a:pt x="2662" y="2669"/>
                    <a:pt x="2651" y="2669"/>
                  </a:cubicBezTo>
                  <a:cubicBezTo>
                    <a:pt x="2492" y="2680"/>
                    <a:pt x="2308" y="2690"/>
                    <a:pt x="2116" y="2690"/>
                  </a:cubicBezTo>
                  <a:cubicBezTo>
                    <a:pt x="1622" y="2690"/>
                    <a:pt x="1072" y="2623"/>
                    <a:pt x="747" y="2326"/>
                  </a:cubicBezTo>
                  <a:cubicBezTo>
                    <a:pt x="472" y="2080"/>
                    <a:pt x="540" y="1461"/>
                    <a:pt x="914" y="1344"/>
                  </a:cubicBezTo>
                  <a:cubicBezTo>
                    <a:pt x="963" y="1327"/>
                    <a:pt x="1016" y="1320"/>
                    <a:pt x="1070" y="1320"/>
                  </a:cubicBezTo>
                  <a:cubicBezTo>
                    <a:pt x="1433" y="1320"/>
                    <a:pt x="1875" y="1655"/>
                    <a:pt x="2131" y="1835"/>
                  </a:cubicBezTo>
                  <a:cubicBezTo>
                    <a:pt x="2416" y="2031"/>
                    <a:pt x="2691" y="2267"/>
                    <a:pt x="2936" y="2512"/>
                  </a:cubicBezTo>
                  <a:cubicBezTo>
                    <a:pt x="2966" y="2542"/>
                    <a:pt x="3015" y="2555"/>
                    <a:pt x="3070" y="2555"/>
                  </a:cubicBezTo>
                  <a:cubicBezTo>
                    <a:pt x="3229" y="2555"/>
                    <a:pt x="3434" y="2445"/>
                    <a:pt x="3339" y="2335"/>
                  </a:cubicBezTo>
                  <a:cubicBezTo>
                    <a:pt x="3162" y="2129"/>
                    <a:pt x="2995" y="1903"/>
                    <a:pt x="2858" y="1668"/>
                  </a:cubicBezTo>
                  <a:cubicBezTo>
                    <a:pt x="2691" y="1373"/>
                    <a:pt x="2406" y="843"/>
                    <a:pt x="2642" y="509"/>
                  </a:cubicBezTo>
                  <a:cubicBezTo>
                    <a:pt x="2750" y="353"/>
                    <a:pt x="2927" y="283"/>
                    <a:pt x="3109" y="283"/>
                  </a:cubicBezTo>
                  <a:close/>
                  <a:moveTo>
                    <a:pt x="3280" y="1"/>
                  </a:moveTo>
                  <a:cubicBezTo>
                    <a:pt x="3020" y="1"/>
                    <a:pt x="2753" y="76"/>
                    <a:pt x="2543" y="195"/>
                  </a:cubicBezTo>
                  <a:cubicBezTo>
                    <a:pt x="2072" y="460"/>
                    <a:pt x="2062" y="961"/>
                    <a:pt x="2249" y="1422"/>
                  </a:cubicBezTo>
                  <a:cubicBezTo>
                    <a:pt x="2249" y="1432"/>
                    <a:pt x="2259" y="1442"/>
                    <a:pt x="2269" y="1461"/>
                  </a:cubicBezTo>
                  <a:cubicBezTo>
                    <a:pt x="1929" y="1243"/>
                    <a:pt x="1537" y="1038"/>
                    <a:pt x="1140" y="1038"/>
                  </a:cubicBezTo>
                  <a:cubicBezTo>
                    <a:pt x="1055" y="1038"/>
                    <a:pt x="969" y="1048"/>
                    <a:pt x="884" y="1069"/>
                  </a:cubicBezTo>
                  <a:cubicBezTo>
                    <a:pt x="403" y="1177"/>
                    <a:pt x="0" y="1736"/>
                    <a:pt x="167" y="2227"/>
                  </a:cubicBezTo>
                  <a:cubicBezTo>
                    <a:pt x="305" y="2659"/>
                    <a:pt x="835" y="2816"/>
                    <a:pt x="1247" y="2885"/>
                  </a:cubicBezTo>
                  <a:cubicBezTo>
                    <a:pt x="923" y="2964"/>
                    <a:pt x="609" y="3082"/>
                    <a:pt x="383" y="3298"/>
                  </a:cubicBezTo>
                  <a:cubicBezTo>
                    <a:pt x="0" y="3641"/>
                    <a:pt x="207" y="4113"/>
                    <a:pt x="560" y="4407"/>
                  </a:cubicBezTo>
                  <a:cubicBezTo>
                    <a:pt x="739" y="4548"/>
                    <a:pt x="940" y="4605"/>
                    <a:pt x="1145" y="4605"/>
                  </a:cubicBezTo>
                  <a:cubicBezTo>
                    <a:pt x="1425" y="4605"/>
                    <a:pt x="1711" y="4500"/>
                    <a:pt x="1954" y="4358"/>
                  </a:cubicBezTo>
                  <a:lnTo>
                    <a:pt x="1954" y="4358"/>
                  </a:lnTo>
                  <a:cubicBezTo>
                    <a:pt x="1768" y="4721"/>
                    <a:pt x="1601" y="5153"/>
                    <a:pt x="1699" y="5536"/>
                  </a:cubicBezTo>
                  <a:cubicBezTo>
                    <a:pt x="1789" y="5920"/>
                    <a:pt x="2185" y="6121"/>
                    <a:pt x="2558" y="6121"/>
                  </a:cubicBezTo>
                  <a:cubicBezTo>
                    <a:pt x="2634" y="6121"/>
                    <a:pt x="2708" y="6113"/>
                    <a:pt x="2779" y="6096"/>
                  </a:cubicBezTo>
                  <a:cubicBezTo>
                    <a:pt x="3172" y="6008"/>
                    <a:pt x="3408" y="5684"/>
                    <a:pt x="3555" y="5330"/>
                  </a:cubicBezTo>
                  <a:cubicBezTo>
                    <a:pt x="3682" y="5497"/>
                    <a:pt x="3849" y="5615"/>
                    <a:pt x="4095" y="5664"/>
                  </a:cubicBezTo>
                  <a:cubicBezTo>
                    <a:pt x="4176" y="5678"/>
                    <a:pt x="4268" y="5686"/>
                    <a:pt x="4364" y="5686"/>
                  </a:cubicBezTo>
                  <a:cubicBezTo>
                    <a:pt x="4730" y="5686"/>
                    <a:pt x="5157" y="5571"/>
                    <a:pt x="5312" y="5252"/>
                  </a:cubicBezTo>
                  <a:cubicBezTo>
                    <a:pt x="5430" y="5016"/>
                    <a:pt x="5352" y="4751"/>
                    <a:pt x="5234" y="4505"/>
                  </a:cubicBezTo>
                  <a:lnTo>
                    <a:pt x="5234" y="4505"/>
                  </a:lnTo>
                  <a:cubicBezTo>
                    <a:pt x="5418" y="4583"/>
                    <a:pt x="5606" y="4631"/>
                    <a:pt x="5791" y="4631"/>
                  </a:cubicBezTo>
                  <a:cubicBezTo>
                    <a:pt x="5912" y="4631"/>
                    <a:pt x="6031" y="4611"/>
                    <a:pt x="6147" y="4564"/>
                  </a:cubicBezTo>
                  <a:cubicBezTo>
                    <a:pt x="6559" y="4388"/>
                    <a:pt x="6805" y="3798"/>
                    <a:pt x="6569" y="3396"/>
                  </a:cubicBezTo>
                  <a:cubicBezTo>
                    <a:pt x="6392" y="3091"/>
                    <a:pt x="6010" y="2974"/>
                    <a:pt x="5656" y="2915"/>
                  </a:cubicBezTo>
                  <a:cubicBezTo>
                    <a:pt x="5941" y="2807"/>
                    <a:pt x="6196" y="2650"/>
                    <a:pt x="6363" y="2434"/>
                  </a:cubicBezTo>
                  <a:cubicBezTo>
                    <a:pt x="6677" y="2031"/>
                    <a:pt x="6383" y="1530"/>
                    <a:pt x="6019" y="1275"/>
                  </a:cubicBezTo>
                  <a:cubicBezTo>
                    <a:pt x="5854" y="1159"/>
                    <a:pt x="5674" y="1109"/>
                    <a:pt x="5494" y="1109"/>
                  </a:cubicBezTo>
                  <a:cubicBezTo>
                    <a:pt x="5172" y="1109"/>
                    <a:pt x="4848" y="1267"/>
                    <a:pt x="4596" y="1481"/>
                  </a:cubicBezTo>
                  <a:cubicBezTo>
                    <a:pt x="4497" y="1560"/>
                    <a:pt x="4409" y="1658"/>
                    <a:pt x="4321" y="1746"/>
                  </a:cubicBezTo>
                  <a:cubicBezTo>
                    <a:pt x="4370" y="1216"/>
                    <a:pt x="4331" y="647"/>
                    <a:pt x="4006" y="293"/>
                  </a:cubicBezTo>
                  <a:cubicBezTo>
                    <a:pt x="3824" y="86"/>
                    <a:pt x="3556" y="1"/>
                    <a:pt x="32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3" name="Google Shape;4253;p21"/>
            <p:cNvSpPr/>
            <p:nvPr/>
          </p:nvSpPr>
          <p:spPr>
            <a:xfrm>
              <a:off x="3786185" y="1913891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61" y="290"/>
                  </a:moveTo>
                  <a:cubicBezTo>
                    <a:pt x="4253" y="290"/>
                    <a:pt x="4355" y="325"/>
                    <a:pt x="4468" y="407"/>
                  </a:cubicBezTo>
                  <a:cubicBezTo>
                    <a:pt x="5156" y="888"/>
                    <a:pt x="4213" y="2194"/>
                    <a:pt x="3869" y="2636"/>
                  </a:cubicBezTo>
                  <a:cubicBezTo>
                    <a:pt x="3770" y="2765"/>
                    <a:pt x="3877" y="2827"/>
                    <a:pt x="4002" y="2827"/>
                  </a:cubicBezTo>
                  <a:cubicBezTo>
                    <a:pt x="4087" y="2827"/>
                    <a:pt x="4179" y="2799"/>
                    <a:pt x="4223" y="2744"/>
                  </a:cubicBezTo>
                  <a:cubicBezTo>
                    <a:pt x="4449" y="2459"/>
                    <a:pt x="4714" y="2194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6"/>
                    <a:pt x="5715" y="1841"/>
                  </a:cubicBezTo>
                  <a:cubicBezTo>
                    <a:pt x="5931" y="1919"/>
                    <a:pt x="6216" y="2233"/>
                    <a:pt x="6206" y="2479"/>
                  </a:cubicBezTo>
                  <a:cubicBezTo>
                    <a:pt x="6187" y="2881"/>
                    <a:pt x="5431" y="2999"/>
                    <a:pt x="5146" y="3058"/>
                  </a:cubicBezTo>
                  <a:cubicBezTo>
                    <a:pt x="4832" y="3117"/>
                    <a:pt x="4517" y="3156"/>
                    <a:pt x="4193" y="3176"/>
                  </a:cubicBezTo>
                  <a:cubicBezTo>
                    <a:pt x="3975" y="3195"/>
                    <a:pt x="3858" y="3462"/>
                    <a:pt x="4116" y="3462"/>
                  </a:cubicBezTo>
                  <a:cubicBezTo>
                    <a:pt x="4125" y="3462"/>
                    <a:pt x="4135" y="3461"/>
                    <a:pt x="4144" y="3461"/>
                  </a:cubicBezTo>
                  <a:cubicBezTo>
                    <a:pt x="4308" y="3450"/>
                    <a:pt x="4496" y="3439"/>
                    <a:pt x="4692" y="3439"/>
                  </a:cubicBezTo>
                  <a:cubicBezTo>
                    <a:pt x="5189" y="3439"/>
                    <a:pt x="5735" y="3506"/>
                    <a:pt x="6059" y="3794"/>
                  </a:cubicBezTo>
                  <a:cubicBezTo>
                    <a:pt x="6334" y="4040"/>
                    <a:pt x="6265" y="4668"/>
                    <a:pt x="5892" y="4786"/>
                  </a:cubicBezTo>
                  <a:cubicBezTo>
                    <a:pt x="5843" y="4801"/>
                    <a:pt x="5793" y="4807"/>
                    <a:pt x="5740" y="4807"/>
                  </a:cubicBezTo>
                  <a:cubicBezTo>
                    <a:pt x="5370" y="4807"/>
                    <a:pt x="4924" y="4476"/>
                    <a:pt x="4675" y="4295"/>
                  </a:cubicBezTo>
                  <a:cubicBezTo>
                    <a:pt x="4390" y="4089"/>
                    <a:pt x="4115" y="3863"/>
                    <a:pt x="3860" y="3608"/>
                  </a:cubicBezTo>
                  <a:cubicBezTo>
                    <a:pt x="3830" y="3578"/>
                    <a:pt x="3781" y="3565"/>
                    <a:pt x="3727" y="3565"/>
                  </a:cubicBezTo>
                  <a:cubicBezTo>
                    <a:pt x="3568" y="3565"/>
                    <a:pt x="3364" y="3677"/>
                    <a:pt x="3467" y="3794"/>
                  </a:cubicBezTo>
                  <a:cubicBezTo>
                    <a:pt x="3644" y="4001"/>
                    <a:pt x="3801" y="4227"/>
                    <a:pt x="3938" y="4462"/>
                  </a:cubicBezTo>
                  <a:cubicBezTo>
                    <a:pt x="4115" y="4757"/>
                    <a:pt x="4390" y="5277"/>
                    <a:pt x="4164" y="5611"/>
                  </a:cubicBezTo>
                  <a:cubicBezTo>
                    <a:pt x="4050" y="5769"/>
                    <a:pt x="3866" y="5841"/>
                    <a:pt x="3680" y="5841"/>
                  </a:cubicBezTo>
                  <a:cubicBezTo>
                    <a:pt x="3451" y="5841"/>
                    <a:pt x="3217" y="5732"/>
                    <a:pt x="3104" y="5542"/>
                  </a:cubicBezTo>
                  <a:cubicBezTo>
                    <a:pt x="2907" y="5208"/>
                    <a:pt x="2907" y="4767"/>
                    <a:pt x="2927" y="4393"/>
                  </a:cubicBezTo>
                  <a:cubicBezTo>
                    <a:pt x="2946" y="4119"/>
                    <a:pt x="2986" y="3844"/>
                    <a:pt x="3045" y="3578"/>
                  </a:cubicBezTo>
                  <a:cubicBezTo>
                    <a:pt x="3066" y="3490"/>
                    <a:pt x="3002" y="3458"/>
                    <a:pt x="2919" y="3458"/>
                  </a:cubicBezTo>
                  <a:cubicBezTo>
                    <a:pt x="2806" y="3458"/>
                    <a:pt x="2656" y="3517"/>
                    <a:pt x="2622" y="3578"/>
                  </a:cubicBezTo>
                  <a:cubicBezTo>
                    <a:pt x="2436" y="3912"/>
                    <a:pt x="2210" y="4227"/>
                    <a:pt x="1925" y="4472"/>
                  </a:cubicBezTo>
                  <a:cubicBezTo>
                    <a:pt x="1782" y="4599"/>
                    <a:pt x="1608" y="4732"/>
                    <a:pt x="1411" y="4732"/>
                  </a:cubicBezTo>
                  <a:cubicBezTo>
                    <a:pt x="1364" y="4732"/>
                    <a:pt x="1316" y="4725"/>
                    <a:pt x="1267" y="4708"/>
                  </a:cubicBezTo>
                  <a:cubicBezTo>
                    <a:pt x="1032" y="4619"/>
                    <a:pt x="776" y="4315"/>
                    <a:pt x="737" y="4060"/>
                  </a:cubicBezTo>
                  <a:cubicBezTo>
                    <a:pt x="649" y="3392"/>
                    <a:pt x="2033" y="3264"/>
                    <a:pt x="2485" y="3225"/>
                  </a:cubicBezTo>
                  <a:cubicBezTo>
                    <a:pt x="2700" y="3206"/>
                    <a:pt x="2817" y="2948"/>
                    <a:pt x="2574" y="2948"/>
                  </a:cubicBezTo>
                  <a:cubicBezTo>
                    <a:pt x="2562" y="2948"/>
                    <a:pt x="2548" y="2949"/>
                    <a:pt x="2534" y="2950"/>
                  </a:cubicBezTo>
                  <a:cubicBezTo>
                    <a:pt x="2426" y="2950"/>
                    <a:pt x="2318" y="2960"/>
                    <a:pt x="2210" y="2980"/>
                  </a:cubicBezTo>
                  <a:cubicBezTo>
                    <a:pt x="2104" y="2986"/>
                    <a:pt x="1987" y="2991"/>
                    <a:pt x="1867" y="2991"/>
                  </a:cubicBezTo>
                  <a:cubicBezTo>
                    <a:pt x="1277" y="2991"/>
                    <a:pt x="596" y="2878"/>
                    <a:pt x="580" y="2331"/>
                  </a:cubicBezTo>
                  <a:cubicBezTo>
                    <a:pt x="570" y="2145"/>
                    <a:pt x="659" y="1821"/>
                    <a:pt x="875" y="1782"/>
                  </a:cubicBezTo>
                  <a:cubicBezTo>
                    <a:pt x="895" y="1778"/>
                    <a:pt x="915" y="1776"/>
                    <a:pt x="936" y="1776"/>
                  </a:cubicBezTo>
                  <a:cubicBezTo>
                    <a:pt x="1143" y="1776"/>
                    <a:pt x="1392" y="1939"/>
                    <a:pt x="1552" y="2037"/>
                  </a:cubicBezTo>
                  <a:cubicBezTo>
                    <a:pt x="1856" y="2223"/>
                    <a:pt x="2151" y="2459"/>
                    <a:pt x="2406" y="2714"/>
                  </a:cubicBezTo>
                  <a:cubicBezTo>
                    <a:pt x="2438" y="2746"/>
                    <a:pt x="2487" y="2760"/>
                    <a:pt x="2540" y="2760"/>
                  </a:cubicBezTo>
                  <a:cubicBezTo>
                    <a:pt x="2650" y="2760"/>
                    <a:pt x="2779" y="2702"/>
                    <a:pt x="2819" y="2636"/>
                  </a:cubicBezTo>
                  <a:cubicBezTo>
                    <a:pt x="2838" y="2606"/>
                    <a:pt x="2838" y="2567"/>
                    <a:pt x="2809" y="2538"/>
                  </a:cubicBezTo>
                  <a:cubicBezTo>
                    <a:pt x="2603" y="2331"/>
                    <a:pt x="2416" y="2115"/>
                    <a:pt x="2249" y="1890"/>
                  </a:cubicBezTo>
                  <a:cubicBezTo>
                    <a:pt x="2092" y="1674"/>
                    <a:pt x="1660" y="1084"/>
                    <a:pt x="1955" y="819"/>
                  </a:cubicBezTo>
                  <a:cubicBezTo>
                    <a:pt x="2036" y="747"/>
                    <a:pt x="2168" y="717"/>
                    <a:pt x="2301" y="717"/>
                  </a:cubicBezTo>
                  <a:cubicBezTo>
                    <a:pt x="2440" y="717"/>
                    <a:pt x="2581" y="750"/>
                    <a:pt x="2671" y="800"/>
                  </a:cubicBezTo>
                  <a:cubicBezTo>
                    <a:pt x="2848" y="888"/>
                    <a:pt x="2937" y="1075"/>
                    <a:pt x="2986" y="1261"/>
                  </a:cubicBezTo>
                  <a:cubicBezTo>
                    <a:pt x="3015" y="1379"/>
                    <a:pt x="3025" y="1507"/>
                    <a:pt x="3025" y="1634"/>
                  </a:cubicBezTo>
                  <a:cubicBezTo>
                    <a:pt x="3005" y="1762"/>
                    <a:pt x="2986" y="1899"/>
                    <a:pt x="2986" y="2027"/>
                  </a:cubicBezTo>
                  <a:cubicBezTo>
                    <a:pt x="2982" y="2118"/>
                    <a:pt x="3050" y="2155"/>
                    <a:pt x="3134" y="2155"/>
                  </a:cubicBezTo>
                  <a:cubicBezTo>
                    <a:pt x="3250" y="2155"/>
                    <a:pt x="3395" y="2085"/>
                    <a:pt x="3418" y="1988"/>
                  </a:cubicBezTo>
                  <a:cubicBezTo>
                    <a:pt x="3447" y="1850"/>
                    <a:pt x="3457" y="1713"/>
                    <a:pt x="3457" y="1566"/>
                  </a:cubicBezTo>
                  <a:cubicBezTo>
                    <a:pt x="3537" y="1027"/>
                    <a:pt x="3743" y="290"/>
                    <a:pt x="4161" y="290"/>
                  </a:cubicBezTo>
                  <a:close/>
                  <a:moveTo>
                    <a:pt x="4235" y="0"/>
                  </a:moveTo>
                  <a:cubicBezTo>
                    <a:pt x="4161" y="0"/>
                    <a:pt x="4087" y="8"/>
                    <a:pt x="4017" y="24"/>
                  </a:cubicBezTo>
                  <a:cubicBezTo>
                    <a:pt x="3624" y="122"/>
                    <a:pt x="3388" y="436"/>
                    <a:pt x="3241" y="790"/>
                  </a:cubicBezTo>
                  <a:cubicBezTo>
                    <a:pt x="3123" y="633"/>
                    <a:pt x="2956" y="505"/>
                    <a:pt x="2711" y="466"/>
                  </a:cubicBezTo>
                  <a:cubicBezTo>
                    <a:pt x="2623" y="448"/>
                    <a:pt x="2523" y="439"/>
                    <a:pt x="2419" y="439"/>
                  </a:cubicBezTo>
                  <a:cubicBezTo>
                    <a:pt x="2058" y="439"/>
                    <a:pt x="1643" y="556"/>
                    <a:pt x="1483" y="868"/>
                  </a:cubicBezTo>
                  <a:cubicBezTo>
                    <a:pt x="1366" y="1104"/>
                    <a:pt x="1444" y="1379"/>
                    <a:pt x="1572" y="1615"/>
                  </a:cubicBezTo>
                  <a:cubicBezTo>
                    <a:pt x="1391" y="1539"/>
                    <a:pt x="1204" y="1491"/>
                    <a:pt x="1020" y="1491"/>
                  </a:cubicBezTo>
                  <a:cubicBezTo>
                    <a:pt x="894" y="1491"/>
                    <a:pt x="769" y="1514"/>
                    <a:pt x="649" y="1566"/>
                  </a:cubicBezTo>
                  <a:cubicBezTo>
                    <a:pt x="236" y="1742"/>
                    <a:pt x="1" y="2331"/>
                    <a:pt x="227" y="2724"/>
                  </a:cubicBezTo>
                  <a:cubicBezTo>
                    <a:pt x="403" y="3038"/>
                    <a:pt x="796" y="3156"/>
                    <a:pt x="1140" y="3215"/>
                  </a:cubicBezTo>
                  <a:cubicBezTo>
                    <a:pt x="865" y="3323"/>
                    <a:pt x="609" y="3470"/>
                    <a:pt x="433" y="3686"/>
                  </a:cubicBezTo>
                  <a:cubicBezTo>
                    <a:pt x="128" y="4089"/>
                    <a:pt x="423" y="4600"/>
                    <a:pt x="786" y="4855"/>
                  </a:cubicBezTo>
                  <a:cubicBezTo>
                    <a:pt x="950" y="4970"/>
                    <a:pt x="1126" y="5018"/>
                    <a:pt x="1302" y="5018"/>
                  </a:cubicBezTo>
                  <a:cubicBezTo>
                    <a:pt x="1623" y="5018"/>
                    <a:pt x="1947" y="4858"/>
                    <a:pt x="2200" y="4649"/>
                  </a:cubicBezTo>
                  <a:cubicBezTo>
                    <a:pt x="2298" y="4560"/>
                    <a:pt x="2397" y="4472"/>
                    <a:pt x="2485" y="4374"/>
                  </a:cubicBezTo>
                  <a:lnTo>
                    <a:pt x="2485" y="4374"/>
                  </a:lnTo>
                  <a:cubicBezTo>
                    <a:pt x="2426" y="4914"/>
                    <a:pt x="2475" y="5474"/>
                    <a:pt x="2789" y="5837"/>
                  </a:cubicBezTo>
                  <a:cubicBezTo>
                    <a:pt x="2975" y="6043"/>
                    <a:pt x="3241" y="6125"/>
                    <a:pt x="3514" y="6125"/>
                  </a:cubicBezTo>
                  <a:cubicBezTo>
                    <a:pt x="3774" y="6125"/>
                    <a:pt x="4041" y="6050"/>
                    <a:pt x="4252" y="5935"/>
                  </a:cubicBezTo>
                  <a:cubicBezTo>
                    <a:pt x="4733" y="5660"/>
                    <a:pt x="4743" y="5169"/>
                    <a:pt x="4557" y="4708"/>
                  </a:cubicBezTo>
                  <a:cubicBezTo>
                    <a:pt x="4547" y="4688"/>
                    <a:pt x="4547" y="4678"/>
                    <a:pt x="4537" y="4668"/>
                  </a:cubicBezTo>
                  <a:lnTo>
                    <a:pt x="4537" y="4668"/>
                  </a:lnTo>
                  <a:cubicBezTo>
                    <a:pt x="4871" y="4888"/>
                    <a:pt x="5273" y="5088"/>
                    <a:pt x="5674" y="5088"/>
                  </a:cubicBezTo>
                  <a:cubicBezTo>
                    <a:pt x="5757" y="5088"/>
                    <a:pt x="5840" y="5080"/>
                    <a:pt x="5922" y="5061"/>
                  </a:cubicBezTo>
                  <a:cubicBezTo>
                    <a:pt x="6393" y="4943"/>
                    <a:pt x="6795" y="4393"/>
                    <a:pt x="6638" y="3893"/>
                  </a:cubicBezTo>
                  <a:cubicBezTo>
                    <a:pt x="6501" y="3461"/>
                    <a:pt x="5971" y="3313"/>
                    <a:pt x="5558" y="3235"/>
                  </a:cubicBezTo>
                  <a:cubicBezTo>
                    <a:pt x="5872" y="3156"/>
                    <a:pt x="6187" y="3038"/>
                    <a:pt x="6422" y="2832"/>
                  </a:cubicBezTo>
                  <a:cubicBezTo>
                    <a:pt x="6805" y="2489"/>
                    <a:pt x="6599" y="2007"/>
                    <a:pt x="6236" y="1723"/>
                  </a:cubicBezTo>
                  <a:cubicBezTo>
                    <a:pt x="6058" y="1579"/>
                    <a:pt x="5855" y="1521"/>
                    <a:pt x="5647" y="1521"/>
                  </a:cubicBezTo>
                  <a:cubicBezTo>
                    <a:pt x="5373" y="1521"/>
                    <a:pt x="5092" y="1622"/>
                    <a:pt x="4851" y="1762"/>
                  </a:cubicBezTo>
                  <a:cubicBezTo>
                    <a:pt x="5028" y="1408"/>
                    <a:pt x="5205" y="976"/>
                    <a:pt x="5107" y="584"/>
                  </a:cubicBezTo>
                  <a:cubicBezTo>
                    <a:pt x="5008" y="206"/>
                    <a:pt x="4614" y="0"/>
                    <a:pt x="4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4" name="Google Shape;4254;p21"/>
            <p:cNvSpPr/>
            <p:nvPr/>
          </p:nvSpPr>
          <p:spPr>
            <a:xfrm>
              <a:off x="4126098" y="1905501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3117" y="283"/>
                  </a:moveTo>
                  <a:cubicBezTo>
                    <a:pt x="3349" y="283"/>
                    <a:pt x="3587" y="396"/>
                    <a:pt x="3702" y="588"/>
                  </a:cubicBezTo>
                  <a:cubicBezTo>
                    <a:pt x="3899" y="912"/>
                    <a:pt x="3899" y="1363"/>
                    <a:pt x="3879" y="1736"/>
                  </a:cubicBezTo>
                  <a:cubicBezTo>
                    <a:pt x="3860" y="2002"/>
                    <a:pt x="3820" y="2276"/>
                    <a:pt x="3761" y="2542"/>
                  </a:cubicBezTo>
                  <a:cubicBezTo>
                    <a:pt x="3740" y="2630"/>
                    <a:pt x="3804" y="2662"/>
                    <a:pt x="3887" y="2662"/>
                  </a:cubicBezTo>
                  <a:cubicBezTo>
                    <a:pt x="4000" y="2662"/>
                    <a:pt x="4150" y="2603"/>
                    <a:pt x="4184" y="2542"/>
                  </a:cubicBezTo>
                  <a:cubicBezTo>
                    <a:pt x="4360" y="2218"/>
                    <a:pt x="4596" y="1903"/>
                    <a:pt x="4881" y="1648"/>
                  </a:cubicBezTo>
                  <a:cubicBezTo>
                    <a:pt x="5022" y="1522"/>
                    <a:pt x="5195" y="1397"/>
                    <a:pt x="5384" y="1397"/>
                  </a:cubicBezTo>
                  <a:cubicBezTo>
                    <a:pt x="5431" y="1397"/>
                    <a:pt x="5480" y="1405"/>
                    <a:pt x="5529" y="1422"/>
                  </a:cubicBezTo>
                  <a:cubicBezTo>
                    <a:pt x="5774" y="1501"/>
                    <a:pt x="6030" y="1815"/>
                    <a:pt x="6069" y="2070"/>
                  </a:cubicBezTo>
                  <a:cubicBezTo>
                    <a:pt x="6157" y="2738"/>
                    <a:pt x="4773" y="2856"/>
                    <a:pt x="4321" y="2895"/>
                  </a:cubicBezTo>
                  <a:cubicBezTo>
                    <a:pt x="4103" y="2923"/>
                    <a:pt x="3986" y="3181"/>
                    <a:pt x="4243" y="3181"/>
                  </a:cubicBezTo>
                  <a:cubicBezTo>
                    <a:pt x="4252" y="3181"/>
                    <a:pt x="4262" y="3180"/>
                    <a:pt x="4272" y="3180"/>
                  </a:cubicBezTo>
                  <a:cubicBezTo>
                    <a:pt x="4380" y="3170"/>
                    <a:pt x="4488" y="3160"/>
                    <a:pt x="4596" y="3150"/>
                  </a:cubicBezTo>
                  <a:cubicBezTo>
                    <a:pt x="4710" y="3141"/>
                    <a:pt x="4835" y="3135"/>
                    <a:pt x="4964" y="3135"/>
                  </a:cubicBezTo>
                  <a:cubicBezTo>
                    <a:pt x="5549" y="3135"/>
                    <a:pt x="6210" y="3258"/>
                    <a:pt x="6226" y="3789"/>
                  </a:cubicBezTo>
                  <a:cubicBezTo>
                    <a:pt x="6226" y="3975"/>
                    <a:pt x="6147" y="4299"/>
                    <a:pt x="5931" y="4338"/>
                  </a:cubicBezTo>
                  <a:cubicBezTo>
                    <a:pt x="5911" y="4342"/>
                    <a:pt x="5891" y="4344"/>
                    <a:pt x="5870" y="4344"/>
                  </a:cubicBezTo>
                  <a:cubicBezTo>
                    <a:pt x="5663" y="4344"/>
                    <a:pt x="5414" y="4181"/>
                    <a:pt x="5254" y="4083"/>
                  </a:cubicBezTo>
                  <a:cubicBezTo>
                    <a:pt x="4949" y="3897"/>
                    <a:pt x="4655" y="3661"/>
                    <a:pt x="4400" y="3406"/>
                  </a:cubicBezTo>
                  <a:cubicBezTo>
                    <a:pt x="4368" y="3377"/>
                    <a:pt x="4320" y="3365"/>
                    <a:pt x="4267" y="3365"/>
                  </a:cubicBezTo>
                  <a:cubicBezTo>
                    <a:pt x="4157" y="3365"/>
                    <a:pt x="4027" y="3418"/>
                    <a:pt x="3987" y="3484"/>
                  </a:cubicBezTo>
                  <a:cubicBezTo>
                    <a:pt x="3968" y="3523"/>
                    <a:pt x="3968" y="3553"/>
                    <a:pt x="3997" y="3592"/>
                  </a:cubicBezTo>
                  <a:cubicBezTo>
                    <a:pt x="4203" y="3789"/>
                    <a:pt x="4390" y="4005"/>
                    <a:pt x="4557" y="4240"/>
                  </a:cubicBezTo>
                  <a:cubicBezTo>
                    <a:pt x="4714" y="4456"/>
                    <a:pt x="5146" y="5045"/>
                    <a:pt x="4851" y="5301"/>
                  </a:cubicBezTo>
                  <a:cubicBezTo>
                    <a:pt x="4766" y="5376"/>
                    <a:pt x="4627" y="5407"/>
                    <a:pt x="4488" y="5407"/>
                  </a:cubicBezTo>
                  <a:cubicBezTo>
                    <a:pt x="4355" y="5407"/>
                    <a:pt x="4221" y="5378"/>
                    <a:pt x="4134" y="5330"/>
                  </a:cubicBezTo>
                  <a:cubicBezTo>
                    <a:pt x="3958" y="5232"/>
                    <a:pt x="3869" y="5055"/>
                    <a:pt x="3820" y="4869"/>
                  </a:cubicBezTo>
                  <a:cubicBezTo>
                    <a:pt x="3791" y="4741"/>
                    <a:pt x="3781" y="4613"/>
                    <a:pt x="3781" y="4486"/>
                  </a:cubicBezTo>
                  <a:cubicBezTo>
                    <a:pt x="3801" y="4358"/>
                    <a:pt x="3820" y="4221"/>
                    <a:pt x="3820" y="4093"/>
                  </a:cubicBezTo>
                  <a:cubicBezTo>
                    <a:pt x="3824" y="4004"/>
                    <a:pt x="3758" y="3968"/>
                    <a:pt x="3676" y="3968"/>
                  </a:cubicBezTo>
                  <a:cubicBezTo>
                    <a:pt x="3560" y="3968"/>
                    <a:pt x="3411" y="4040"/>
                    <a:pt x="3388" y="4132"/>
                  </a:cubicBezTo>
                  <a:cubicBezTo>
                    <a:pt x="3359" y="4270"/>
                    <a:pt x="3339" y="4417"/>
                    <a:pt x="3339" y="4564"/>
                  </a:cubicBezTo>
                  <a:cubicBezTo>
                    <a:pt x="3259" y="5103"/>
                    <a:pt x="3060" y="5840"/>
                    <a:pt x="2639" y="5840"/>
                  </a:cubicBezTo>
                  <a:cubicBezTo>
                    <a:pt x="2546" y="5840"/>
                    <a:pt x="2443" y="5804"/>
                    <a:pt x="2328" y="5723"/>
                  </a:cubicBezTo>
                  <a:cubicBezTo>
                    <a:pt x="1650" y="5242"/>
                    <a:pt x="2583" y="3926"/>
                    <a:pt x="2937" y="3484"/>
                  </a:cubicBezTo>
                  <a:cubicBezTo>
                    <a:pt x="3038" y="3359"/>
                    <a:pt x="2926" y="3295"/>
                    <a:pt x="2798" y="3295"/>
                  </a:cubicBezTo>
                  <a:cubicBezTo>
                    <a:pt x="2715" y="3295"/>
                    <a:pt x="2626" y="3322"/>
                    <a:pt x="2583" y="3376"/>
                  </a:cubicBezTo>
                  <a:cubicBezTo>
                    <a:pt x="2357" y="3661"/>
                    <a:pt x="2092" y="3936"/>
                    <a:pt x="1788" y="4122"/>
                  </a:cubicBezTo>
                  <a:cubicBezTo>
                    <a:pt x="1631" y="4227"/>
                    <a:pt x="1452" y="4320"/>
                    <a:pt x="1267" y="4320"/>
                  </a:cubicBezTo>
                  <a:cubicBezTo>
                    <a:pt x="1209" y="4320"/>
                    <a:pt x="1150" y="4311"/>
                    <a:pt x="1091" y="4289"/>
                  </a:cubicBezTo>
                  <a:cubicBezTo>
                    <a:pt x="875" y="4201"/>
                    <a:pt x="590" y="3887"/>
                    <a:pt x="600" y="3641"/>
                  </a:cubicBezTo>
                  <a:cubicBezTo>
                    <a:pt x="619" y="3239"/>
                    <a:pt x="1366" y="3131"/>
                    <a:pt x="1660" y="3072"/>
                  </a:cubicBezTo>
                  <a:cubicBezTo>
                    <a:pt x="1974" y="3013"/>
                    <a:pt x="2289" y="2964"/>
                    <a:pt x="2613" y="2954"/>
                  </a:cubicBezTo>
                  <a:cubicBezTo>
                    <a:pt x="2831" y="2935"/>
                    <a:pt x="2948" y="2668"/>
                    <a:pt x="2681" y="2668"/>
                  </a:cubicBezTo>
                  <a:cubicBezTo>
                    <a:pt x="2672" y="2668"/>
                    <a:pt x="2662" y="2669"/>
                    <a:pt x="2652" y="2669"/>
                  </a:cubicBezTo>
                  <a:cubicBezTo>
                    <a:pt x="2493" y="2680"/>
                    <a:pt x="2309" y="2690"/>
                    <a:pt x="2117" y="2690"/>
                  </a:cubicBezTo>
                  <a:cubicBezTo>
                    <a:pt x="1622" y="2690"/>
                    <a:pt x="1072" y="2623"/>
                    <a:pt x="747" y="2326"/>
                  </a:cubicBezTo>
                  <a:cubicBezTo>
                    <a:pt x="472" y="2080"/>
                    <a:pt x="541" y="1461"/>
                    <a:pt x="914" y="1344"/>
                  </a:cubicBezTo>
                  <a:cubicBezTo>
                    <a:pt x="965" y="1327"/>
                    <a:pt x="1018" y="1320"/>
                    <a:pt x="1073" y="1320"/>
                  </a:cubicBezTo>
                  <a:cubicBezTo>
                    <a:pt x="1443" y="1320"/>
                    <a:pt x="1884" y="1655"/>
                    <a:pt x="2131" y="1835"/>
                  </a:cubicBezTo>
                  <a:cubicBezTo>
                    <a:pt x="2416" y="2031"/>
                    <a:pt x="2691" y="2267"/>
                    <a:pt x="2946" y="2512"/>
                  </a:cubicBezTo>
                  <a:cubicBezTo>
                    <a:pt x="2976" y="2542"/>
                    <a:pt x="3026" y="2555"/>
                    <a:pt x="3080" y="2555"/>
                  </a:cubicBezTo>
                  <a:cubicBezTo>
                    <a:pt x="3239" y="2555"/>
                    <a:pt x="3442" y="2445"/>
                    <a:pt x="3339" y="2335"/>
                  </a:cubicBezTo>
                  <a:cubicBezTo>
                    <a:pt x="3162" y="2129"/>
                    <a:pt x="3005" y="1903"/>
                    <a:pt x="2868" y="1668"/>
                  </a:cubicBezTo>
                  <a:cubicBezTo>
                    <a:pt x="2691" y="1373"/>
                    <a:pt x="2406" y="843"/>
                    <a:pt x="2642" y="509"/>
                  </a:cubicBezTo>
                  <a:cubicBezTo>
                    <a:pt x="2755" y="353"/>
                    <a:pt x="2934" y="283"/>
                    <a:pt x="3117" y="283"/>
                  </a:cubicBezTo>
                  <a:close/>
                  <a:moveTo>
                    <a:pt x="3283" y="1"/>
                  </a:moveTo>
                  <a:cubicBezTo>
                    <a:pt x="3023" y="1"/>
                    <a:pt x="2758" y="76"/>
                    <a:pt x="2554" y="195"/>
                  </a:cubicBezTo>
                  <a:cubicBezTo>
                    <a:pt x="2073" y="460"/>
                    <a:pt x="2063" y="961"/>
                    <a:pt x="2249" y="1422"/>
                  </a:cubicBezTo>
                  <a:cubicBezTo>
                    <a:pt x="2259" y="1432"/>
                    <a:pt x="2259" y="1442"/>
                    <a:pt x="2269" y="1461"/>
                  </a:cubicBezTo>
                  <a:cubicBezTo>
                    <a:pt x="1929" y="1243"/>
                    <a:pt x="1537" y="1038"/>
                    <a:pt x="1140" y="1038"/>
                  </a:cubicBezTo>
                  <a:cubicBezTo>
                    <a:pt x="1055" y="1038"/>
                    <a:pt x="970" y="1048"/>
                    <a:pt x="884" y="1069"/>
                  </a:cubicBezTo>
                  <a:cubicBezTo>
                    <a:pt x="413" y="1177"/>
                    <a:pt x="11" y="1736"/>
                    <a:pt x="168" y="2227"/>
                  </a:cubicBezTo>
                  <a:cubicBezTo>
                    <a:pt x="305" y="2659"/>
                    <a:pt x="835" y="2816"/>
                    <a:pt x="1248" y="2885"/>
                  </a:cubicBezTo>
                  <a:cubicBezTo>
                    <a:pt x="934" y="2964"/>
                    <a:pt x="619" y="3082"/>
                    <a:pt x="384" y="3298"/>
                  </a:cubicBezTo>
                  <a:cubicBezTo>
                    <a:pt x="1" y="3641"/>
                    <a:pt x="207" y="4113"/>
                    <a:pt x="570" y="4407"/>
                  </a:cubicBezTo>
                  <a:cubicBezTo>
                    <a:pt x="745" y="4548"/>
                    <a:pt x="944" y="4605"/>
                    <a:pt x="1148" y="4605"/>
                  </a:cubicBezTo>
                  <a:cubicBezTo>
                    <a:pt x="1425" y="4605"/>
                    <a:pt x="1711" y="4500"/>
                    <a:pt x="1955" y="4358"/>
                  </a:cubicBezTo>
                  <a:lnTo>
                    <a:pt x="1955" y="4358"/>
                  </a:lnTo>
                  <a:cubicBezTo>
                    <a:pt x="1768" y="4721"/>
                    <a:pt x="1601" y="5153"/>
                    <a:pt x="1699" y="5536"/>
                  </a:cubicBezTo>
                  <a:cubicBezTo>
                    <a:pt x="1797" y="5920"/>
                    <a:pt x="2188" y="6121"/>
                    <a:pt x="2559" y="6121"/>
                  </a:cubicBezTo>
                  <a:cubicBezTo>
                    <a:pt x="2634" y="6121"/>
                    <a:pt x="2709" y="6113"/>
                    <a:pt x="2779" y="6096"/>
                  </a:cubicBezTo>
                  <a:cubicBezTo>
                    <a:pt x="3182" y="6008"/>
                    <a:pt x="3418" y="5684"/>
                    <a:pt x="3565" y="5330"/>
                  </a:cubicBezTo>
                  <a:cubicBezTo>
                    <a:pt x="3683" y="5497"/>
                    <a:pt x="3850" y="5615"/>
                    <a:pt x="4095" y="5664"/>
                  </a:cubicBezTo>
                  <a:cubicBezTo>
                    <a:pt x="4177" y="5678"/>
                    <a:pt x="4268" y="5686"/>
                    <a:pt x="4364" y="5686"/>
                  </a:cubicBezTo>
                  <a:cubicBezTo>
                    <a:pt x="4731" y="5686"/>
                    <a:pt x="5159" y="5571"/>
                    <a:pt x="5323" y="5252"/>
                  </a:cubicBezTo>
                  <a:cubicBezTo>
                    <a:pt x="5440" y="5016"/>
                    <a:pt x="5352" y="4751"/>
                    <a:pt x="5234" y="4505"/>
                  </a:cubicBezTo>
                  <a:lnTo>
                    <a:pt x="5234" y="4505"/>
                  </a:lnTo>
                  <a:cubicBezTo>
                    <a:pt x="5419" y="4583"/>
                    <a:pt x="5607" y="4631"/>
                    <a:pt x="5794" y="4631"/>
                  </a:cubicBezTo>
                  <a:cubicBezTo>
                    <a:pt x="5916" y="4631"/>
                    <a:pt x="6037" y="4611"/>
                    <a:pt x="6157" y="4564"/>
                  </a:cubicBezTo>
                  <a:cubicBezTo>
                    <a:pt x="6570" y="4388"/>
                    <a:pt x="6805" y="3798"/>
                    <a:pt x="6579" y="3396"/>
                  </a:cubicBezTo>
                  <a:cubicBezTo>
                    <a:pt x="6403" y="3091"/>
                    <a:pt x="6010" y="2974"/>
                    <a:pt x="5656" y="2915"/>
                  </a:cubicBezTo>
                  <a:cubicBezTo>
                    <a:pt x="5941" y="2807"/>
                    <a:pt x="6196" y="2650"/>
                    <a:pt x="6363" y="2434"/>
                  </a:cubicBezTo>
                  <a:cubicBezTo>
                    <a:pt x="6678" y="2031"/>
                    <a:pt x="6383" y="1530"/>
                    <a:pt x="6020" y="1275"/>
                  </a:cubicBezTo>
                  <a:cubicBezTo>
                    <a:pt x="5854" y="1159"/>
                    <a:pt x="5676" y="1109"/>
                    <a:pt x="5497" y="1109"/>
                  </a:cubicBezTo>
                  <a:cubicBezTo>
                    <a:pt x="5177" y="1109"/>
                    <a:pt x="4854" y="1267"/>
                    <a:pt x="4596" y="1481"/>
                  </a:cubicBezTo>
                  <a:cubicBezTo>
                    <a:pt x="4508" y="1560"/>
                    <a:pt x="4409" y="1658"/>
                    <a:pt x="4321" y="1746"/>
                  </a:cubicBezTo>
                  <a:cubicBezTo>
                    <a:pt x="4370" y="1216"/>
                    <a:pt x="4331" y="647"/>
                    <a:pt x="4017" y="293"/>
                  </a:cubicBezTo>
                  <a:cubicBezTo>
                    <a:pt x="3829" y="86"/>
                    <a:pt x="3559" y="1"/>
                    <a:pt x="32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5" name="Google Shape;4255;p21"/>
            <p:cNvSpPr/>
            <p:nvPr/>
          </p:nvSpPr>
          <p:spPr>
            <a:xfrm>
              <a:off x="4465418" y="1913891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6" y="290"/>
                  </a:moveTo>
                  <a:cubicBezTo>
                    <a:pt x="4259" y="290"/>
                    <a:pt x="4362" y="325"/>
                    <a:pt x="4478" y="407"/>
                  </a:cubicBezTo>
                  <a:cubicBezTo>
                    <a:pt x="5155" y="888"/>
                    <a:pt x="4222" y="2194"/>
                    <a:pt x="3869" y="2636"/>
                  </a:cubicBezTo>
                  <a:cubicBezTo>
                    <a:pt x="3769" y="2765"/>
                    <a:pt x="3876" y="2827"/>
                    <a:pt x="4002" y="2827"/>
                  </a:cubicBezTo>
                  <a:cubicBezTo>
                    <a:pt x="4086" y="2827"/>
                    <a:pt x="4179" y="2799"/>
                    <a:pt x="4222" y="2744"/>
                  </a:cubicBezTo>
                  <a:cubicBezTo>
                    <a:pt x="4448" y="2459"/>
                    <a:pt x="4723" y="2194"/>
                    <a:pt x="5027" y="1998"/>
                  </a:cubicBezTo>
                  <a:cubicBezTo>
                    <a:pt x="5175" y="1902"/>
                    <a:pt x="5350" y="1806"/>
                    <a:pt x="5533" y="1806"/>
                  </a:cubicBezTo>
                  <a:cubicBezTo>
                    <a:pt x="5593" y="1806"/>
                    <a:pt x="5654" y="1816"/>
                    <a:pt x="5715" y="1841"/>
                  </a:cubicBezTo>
                  <a:cubicBezTo>
                    <a:pt x="5931" y="1919"/>
                    <a:pt x="6215" y="2233"/>
                    <a:pt x="6206" y="2479"/>
                  </a:cubicBezTo>
                  <a:cubicBezTo>
                    <a:pt x="6186" y="2881"/>
                    <a:pt x="5440" y="2999"/>
                    <a:pt x="5145" y="3058"/>
                  </a:cubicBezTo>
                  <a:cubicBezTo>
                    <a:pt x="4831" y="3117"/>
                    <a:pt x="4517" y="3156"/>
                    <a:pt x="4193" y="3176"/>
                  </a:cubicBezTo>
                  <a:cubicBezTo>
                    <a:pt x="3974" y="3195"/>
                    <a:pt x="3857" y="3462"/>
                    <a:pt x="4124" y="3462"/>
                  </a:cubicBezTo>
                  <a:cubicBezTo>
                    <a:pt x="4134" y="3462"/>
                    <a:pt x="4143" y="3461"/>
                    <a:pt x="4153" y="3461"/>
                  </a:cubicBezTo>
                  <a:cubicBezTo>
                    <a:pt x="4314" y="3450"/>
                    <a:pt x="4500" y="3439"/>
                    <a:pt x="4695" y="3439"/>
                  </a:cubicBezTo>
                  <a:cubicBezTo>
                    <a:pt x="5188" y="3439"/>
                    <a:pt x="5734" y="3506"/>
                    <a:pt x="6058" y="3794"/>
                  </a:cubicBezTo>
                  <a:cubicBezTo>
                    <a:pt x="6333" y="4040"/>
                    <a:pt x="6265" y="4668"/>
                    <a:pt x="5891" y="4786"/>
                  </a:cubicBezTo>
                  <a:cubicBezTo>
                    <a:pt x="5844" y="4801"/>
                    <a:pt x="5794" y="4807"/>
                    <a:pt x="5742" y="4807"/>
                  </a:cubicBezTo>
                  <a:cubicBezTo>
                    <a:pt x="5376" y="4807"/>
                    <a:pt x="4923" y="4476"/>
                    <a:pt x="4674" y="4295"/>
                  </a:cubicBezTo>
                  <a:cubicBezTo>
                    <a:pt x="4389" y="4089"/>
                    <a:pt x="4114" y="3863"/>
                    <a:pt x="3869" y="3608"/>
                  </a:cubicBezTo>
                  <a:cubicBezTo>
                    <a:pt x="3839" y="3578"/>
                    <a:pt x="3790" y="3565"/>
                    <a:pt x="3735" y="3565"/>
                  </a:cubicBezTo>
                  <a:cubicBezTo>
                    <a:pt x="3573" y="3565"/>
                    <a:pt x="3363" y="3677"/>
                    <a:pt x="3466" y="3794"/>
                  </a:cubicBezTo>
                  <a:cubicBezTo>
                    <a:pt x="3643" y="4001"/>
                    <a:pt x="3800" y="4227"/>
                    <a:pt x="3947" y="4462"/>
                  </a:cubicBezTo>
                  <a:cubicBezTo>
                    <a:pt x="4114" y="4757"/>
                    <a:pt x="4399" y="5277"/>
                    <a:pt x="4163" y="5611"/>
                  </a:cubicBezTo>
                  <a:cubicBezTo>
                    <a:pt x="4049" y="5769"/>
                    <a:pt x="3868" y="5841"/>
                    <a:pt x="3684" y="5841"/>
                  </a:cubicBezTo>
                  <a:cubicBezTo>
                    <a:pt x="3457" y="5841"/>
                    <a:pt x="3227" y="5732"/>
                    <a:pt x="3113" y="5542"/>
                  </a:cubicBezTo>
                  <a:cubicBezTo>
                    <a:pt x="2906" y="5208"/>
                    <a:pt x="2906" y="4767"/>
                    <a:pt x="2936" y="4393"/>
                  </a:cubicBezTo>
                  <a:cubicBezTo>
                    <a:pt x="2946" y="4119"/>
                    <a:pt x="2985" y="3844"/>
                    <a:pt x="3044" y="3578"/>
                  </a:cubicBezTo>
                  <a:cubicBezTo>
                    <a:pt x="3065" y="3490"/>
                    <a:pt x="3002" y="3458"/>
                    <a:pt x="2918" y="3458"/>
                  </a:cubicBezTo>
                  <a:cubicBezTo>
                    <a:pt x="2805" y="3458"/>
                    <a:pt x="2655" y="3517"/>
                    <a:pt x="2622" y="3578"/>
                  </a:cubicBezTo>
                  <a:cubicBezTo>
                    <a:pt x="2445" y="3912"/>
                    <a:pt x="2209" y="4227"/>
                    <a:pt x="1934" y="4472"/>
                  </a:cubicBezTo>
                  <a:cubicBezTo>
                    <a:pt x="1784" y="4599"/>
                    <a:pt x="1607" y="4732"/>
                    <a:pt x="1416" y="4732"/>
                  </a:cubicBezTo>
                  <a:cubicBezTo>
                    <a:pt x="1370" y="4732"/>
                    <a:pt x="1324" y="4725"/>
                    <a:pt x="1277" y="4708"/>
                  </a:cubicBezTo>
                  <a:cubicBezTo>
                    <a:pt x="1031" y="4619"/>
                    <a:pt x="776" y="4315"/>
                    <a:pt x="736" y="4060"/>
                  </a:cubicBezTo>
                  <a:cubicBezTo>
                    <a:pt x="648" y="3392"/>
                    <a:pt x="2042" y="3264"/>
                    <a:pt x="2484" y="3225"/>
                  </a:cubicBezTo>
                  <a:cubicBezTo>
                    <a:pt x="2699" y="3206"/>
                    <a:pt x="2825" y="2948"/>
                    <a:pt x="2575" y="2948"/>
                  </a:cubicBezTo>
                  <a:cubicBezTo>
                    <a:pt x="2562" y="2948"/>
                    <a:pt x="2548" y="2949"/>
                    <a:pt x="2533" y="2950"/>
                  </a:cubicBezTo>
                  <a:cubicBezTo>
                    <a:pt x="2435" y="2950"/>
                    <a:pt x="2317" y="2960"/>
                    <a:pt x="2209" y="2980"/>
                  </a:cubicBezTo>
                  <a:cubicBezTo>
                    <a:pt x="2103" y="2986"/>
                    <a:pt x="1987" y="2991"/>
                    <a:pt x="1866" y="2991"/>
                  </a:cubicBezTo>
                  <a:cubicBezTo>
                    <a:pt x="1276" y="2991"/>
                    <a:pt x="596" y="2878"/>
                    <a:pt x="579" y="2331"/>
                  </a:cubicBezTo>
                  <a:cubicBezTo>
                    <a:pt x="579" y="2145"/>
                    <a:pt x="658" y="1821"/>
                    <a:pt x="874" y="1782"/>
                  </a:cubicBezTo>
                  <a:cubicBezTo>
                    <a:pt x="894" y="1778"/>
                    <a:pt x="915" y="1776"/>
                    <a:pt x="936" y="1776"/>
                  </a:cubicBezTo>
                  <a:cubicBezTo>
                    <a:pt x="1142" y="1776"/>
                    <a:pt x="1391" y="1939"/>
                    <a:pt x="1551" y="2037"/>
                  </a:cubicBezTo>
                  <a:cubicBezTo>
                    <a:pt x="1866" y="2223"/>
                    <a:pt x="2150" y="2459"/>
                    <a:pt x="2406" y="2714"/>
                  </a:cubicBezTo>
                  <a:cubicBezTo>
                    <a:pt x="2438" y="2746"/>
                    <a:pt x="2486" y="2760"/>
                    <a:pt x="2539" y="2760"/>
                  </a:cubicBezTo>
                  <a:cubicBezTo>
                    <a:pt x="2649" y="2760"/>
                    <a:pt x="2778" y="2702"/>
                    <a:pt x="2818" y="2636"/>
                  </a:cubicBezTo>
                  <a:cubicBezTo>
                    <a:pt x="2838" y="2606"/>
                    <a:pt x="2838" y="2567"/>
                    <a:pt x="2808" y="2538"/>
                  </a:cubicBezTo>
                  <a:cubicBezTo>
                    <a:pt x="2602" y="2331"/>
                    <a:pt x="2416" y="2115"/>
                    <a:pt x="2258" y="1890"/>
                  </a:cubicBezTo>
                  <a:cubicBezTo>
                    <a:pt x="2092" y="1674"/>
                    <a:pt x="1659" y="1084"/>
                    <a:pt x="1954" y="819"/>
                  </a:cubicBezTo>
                  <a:cubicBezTo>
                    <a:pt x="2036" y="747"/>
                    <a:pt x="2167" y="717"/>
                    <a:pt x="2301" y="717"/>
                  </a:cubicBezTo>
                  <a:cubicBezTo>
                    <a:pt x="2439" y="717"/>
                    <a:pt x="2581" y="750"/>
                    <a:pt x="2671" y="800"/>
                  </a:cubicBezTo>
                  <a:cubicBezTo>
                    <a:pt x="2848" y="888"/>
                    <a:pt x="2946" y="1075"/>
                    <a:pt x="2985" y="1261"/>
                  </a:cubicBezTo>
                  <a:cubicBezTo>
                    <a:pt x="3014" y="1379"/>
                    <a:pt x="3024" y="1507"/>
                    <a:pt x="3024" y="1634"/>
                  </a:cubicBezTo>
                  <a:cubicBezTo>
                    <a:pt x="3005" y="1762"/>
                    <a:pt x="2985" y="1899"/>
                    <a:pt x="2985" y="2027"/>
                  </a:cubicBezTo>
                  <a:cubicBezTo>
                    <a:pt x="2981" y="2118"/>
                    <a:pt x="3051" y="2155"/>
                    <a:pt x="3137" y="2155"/>
                  </a:cubicBezTo>
                  <a:cubicBezTo>
                    <a:pt x="3254" y="2155"/>
                    <a:pt x="3400" y="2085"/>
                    <a:pt x="3417" y="1988"/>
                  </a:cubicBezTo>
                  <a:cubicBezTo>
                    <a:pt x="3447" y="1850"/>
                    <a:pt x="3466" y="1713"/>
                    <a:pt x="3466" y="1566"/>
                  </a:cubicBezTo>
                  <a:cubicBezTo>
                    <a:pt x="3547" y="1027"/>
                    <a:pt x="3746" y="290"/>
                    <a:pt x="4166" y="290"/>
                  </a:cubicBezTo>
                  <a:close/>
                  <a:moveTo>
                    <a:pt x="4241" y="0"/>
                  </a:moveTo>
                  <a:cubicBezTo>
                    <a:pt x="4168" y="0"/>
                    <a:pt x="4095" y="8"/>
                    <a:pt x="4026" y="24"/>
                  </a:cubicBezTo>
                  <a:cubicBezTo>
                    <a:pt x="3623" y="122"/>
                    <a:pt x="3397" y="436"/>
                    <a:pt x="3240" y="790"/>
                  </a:cubicBezTo>
                  <a:cubicBezTo>
                    <a:pt x="3122" y="633"/>
                    <a:pt x="2956" y="505"/>
                    <a:pt x="2710" y="466"/>
                  </a:cubicBezTo>
                  <a:cubicBezTo>
                    <a:pt x="2622" y="448"/>
                    <a:pt x="2523" y="439"/>
                    <a:pt x="2419" y="439"/>
                  </a:cubicBezTo>
                  <a:cubicBezTo>
                    <a:pt x="2058" y="439"/>
                    <a:pt x="1645" y="556"/>
                    <a:pt x="1493" y="868"/>
                  </a:cubicBezTo>
                  <a:cubicBezTo>
                    <a:pt x="1365" y="1104"/>
                    <a:pt x="1453" y="1379"/>
                    <a:pt x="1571" y="1615"/>
                  </a:cubicBezTo>
                  <a:cubicBezTo>
                    <a:pt x="1391" y="1539"/>
                    <a:pt x="1207" y="1491"/>
                    <a:pt x="1023" y="1491"/>
                  </a:cubicBezTo>
                  <a:cubicBezTo>
                    <a:pt x="898" y="1491"/>
                    <a:pt x="772" y="1514"/>
                    <a:pt x="648" y="1566"/>
                  </a:cubicBezTo>
                  <a:cubicBezTo>
                    <a:pt x="246" y="1742"/>
                    <a:pt x="0" y="2331"/>
                    <a:pt x="236" y="2724"/>
                  </a:cubicBezTo>
                  <a:cubicBezTo>
                    <a:pt x="412" y="3038"/>
                    <a:pt x="795" y="3156"/>
                    <a:pt x="1149" y="3215"/>
                  </a:cubicBezTo>
                  <a:cubicBezTo>
                    <a:pt x="864" y="3323"/>
                    <a:pt x="609" y="3470"/>
                    <a:pt x="442" y="3686"/>
                  </a:cubicBezTo>
                  <a:cubicBezTo>
                    <a:pt x="128" y="4089"/>
                    <a:pt x="422" y="4600"/>
                    <a:pt x="786" y="4855"/>
                  </a:cubicBezTo>
                  <a:cubicBezTo>
                    <a:pt x="949" y="4970"/>
                    <a:pt x="1126" y="5018"/>
                    <a:pt x="1304" y="5018"/>
                  </a:cubicBezTo>
                  <a:cubicBezTo>
                    <a:pt x="1629" y="5018"/>
                    <a:pt x="1956" y="4858"/>
                    <a:pt x="2209" y="4649"/>
                  </a:cubicBezTo>
                  <a:cubicBezTo>
                    <a:pt x="2308" y="4560"/>
                    <a:pt x="2396" y="4472"/>
                    <a:pt x="2484" y="4374"/>
                  </a:cubicBezTo>
                  <a:lnTo>
                    <a:pt x="2484" y="4374"/>
                  </a:lnTo>
                  <a:cubicBezTo>
                    <a:pt x="2435" y="4914"/>
                    <a:pt x="2474" y="5474"/>
                    <a:pt x="2798" y="5837"/>
                  </a:cubicBezTo>
                  <a:cubicBezTo>
                    <a:pt x="2979" y="6043"/>
                    <a:pt x="3245" y="6125"/>
                    <a:pt x="3519" y="6125"/>
                  </a:cubicBezTo>
                  <a:cubicBezTo>
                    <a:pt x="3781" y="6125"/>
                    <a:pt x="4050" y="6050"/>
                    <a:pt x="4261" y="5935"/>
                  </a:cubicBezTo>
                  <a:cubicBezTo>
                    <a:pt x="4733" y="5660"/>
                    <a:pt x="4743" y="5169"/>
                    <a:pt x="4556" y="4708"/>
                  </a:cubicBezTo>
                  <a:cubicBezTo>
                    <a:pt x="4556" y="4688"/>
                    <a:pt x="4546" y="4678"/>
                    <a:pt x="4536" y="4668"/>
                  </a:cubicBezTo>
                  <a:lnTo>
                    <a:pt x="4536" y="4668"/>
                  </a:lnTo>
                  <a:cubicBezTo>
                    <a:pt x="4879" y="4888"/>
                    <a:pt x="5275" y="5088"/>
                    <a:pt x="5674" y="5088"/>
                  </a:cubicBezTo>
                  <a:cubicBezTo>
                    <a:pt x="5757" y="5088"/>
                    <a:pt x="5839" y="5080"/>
                    <a:pt x="5921" y="5061"/>
                  </a:cubicBezTo>
                  <a:cubicBezTo>
                    <a:pt x="6402" y="4943"/>
                    <a:pt x="6805" y="4393"/>
                    <a:pt x="6638" y="3893"/>
                  </a:cubicBezTo>
                  <a:cubicBezTo>
                    <a:pt x="6500" y="3461"/>
                    <a:pt x="5970" y="3313"/>
                    <a:pt x="5558" y="3235"/>
                  </a:cubicBezTo>
                  <a:cubicBezTo>
                    <a:pt x="5872" y="3156"/>
                    <a:pt x="6186" y="3038"/>
                    <a:pt x="6422" y="2832"/>
                  </a:cubicBezTo>
                  <a:cubicBezTo>
                    <a:pt x="6805" y="2489"/>
                    <a:pt x="6598" y="2007"/>
                    <a:pt x="6235" y="1723"/>
                  </a:cubicBezTo>
                  <a:cubicBezTo>
                    <a:pt x="6057" y="1579"/>
                    <a:pt x="5854" y="1521"/>
                    <a:pt x="5647" y="1521"/>
                  </a:cubicBezTo>
                  <a:cubicBezTo>
                    <a:pt x="5373" y="1521"/>
                    <a:pt x="5091" y="1622"/>
                    <a:pt x="4851" y="1762"/>
                  </a:cubicBezTo>
                  <a:cubicBezTo>
                    <a:pt x="5037" y="1408"/>
                    <a:pt x="5204" y="976"/>
                    <a:pt x="5106" y="584"/>
                  </a:cubicBezTo>
                  <a:cubicBezTo>
                    <a:pt x="5016" y="206"/>
                    <a:pt x="4616" y="0"/>
                    <a:pt x="4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6" name="Google Shape;4256;p21"/>
            <p:cNvSpPr/>
            <p:nvPr/>
          </p:nvSpPr>
          <p:spPr>
            <a:xfrm>
              <a:off x="4805330" y="1905501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3118" y="283"/>
                  </a:moveTo>
                  <a:cubicBezTo>
                    <a:pt x="3349" y="283"/>
                    <a:pt x="3587" y="396"/>
                    <a:pt x="3702" y="588"/>
                  </a:cubicBezTo>
                  <a:cubicBezTo>
                    <a:pt x="3898" y="912"/>
                    <a:pt x="3898" y="1363"/>
                    <a:pt x="3879" y="1736"/>
                  </a:cubicBezTo>
                  <a:cubicBezTo>
                    <a:pt x="3859" y="2002"/>
                    <a:pt x="3829" y="2276"/>
                    <a:pt x="3761" y="2542"/>
                  </a:cubicBezTo>
                  <a:cubicBezTo>
                    <a:pt x="3740" y="2630"/>
                    <a:pt x="3803" y="2662"/>
                    <a:pt x="3887" y="2662"/>
                  </a:cubicBezTo>
                  <a:cubicBezTo>
                    <a:pt x="3999" y="2662"/>
                    <a:pt x="4149" y="2603"/>
                    <a:pt x="4183" y="2542"/>
                  </a:cubicBezTo>
                  <a:cubicBezTo>
                    <a:pt x="4369" y="2218"/>
                    <a:pt x="4595" y="1903"/>
                    <a:pt x="4880" y="1658"/>
                  </a:cubicBezTo>
                  <a:cubicBezTo>
                    <a:pt x="5022" y="1524"/>
                    <a:pt x="5195" y="1397"/>
                    <a:pt x="5389" y="1397"/>
                  </a:cubicBezTo>
                  <a:cubicBezTo>
                    <a:pt x="5437" y="1397"/>
                    <a:pt x="5487" y="1405"/>
                    <a:pt x="5538" y="1422"/>
                  </a:cubicBezTo>
                  <a:cubicBezTo>
                    <a:pt x="5774" y="1501"/>
                    <a:pt x="6039" y="1815"/>
                    <a:pt x="6068" y="2070"/>
                  </a:cubicBezTo>
                  <a:cubicBezTo>
                    <a:pt x="6157" y="2738"/>
                    <a:pt x="4772" y="2856"/>
                    <a:pt x="4320" y="2895"/>
                  </a:cubicBezTo>
                  <a:cubicBezTo>
                    <a:pt x="4102" y="2923"/>
                    <a:pt x="3985" y="3181"/>
                    <a:pt x="4251" y="3181"/>
                  </a:cubicBezTo>
                  <a:cubicBezTo>
                    <a:pt x="4261" y="3181"/>
                    <a:pt x="4271" y="3180"/>
                    <a:pt x="4281" y="3180"/>
                  </a:cubicBezTo>
                  <a:cubicBezTo>
                    <a:pt x="4379" y="3170"/>
                    <a:pt x="4487" y="3160"/>
                    <a:pt x="4605" y="3150"/>
                  </a:cubicBezTo>
                  <a:cubicBezTo>
                    <a:pt x="4717" y="3141"/>
                    <a:pt x="4841" y="3135"/>
                    <a:pt x="4969" y="3135"/>
                  </a:cubicBezTo>
                  <a:cubicBezTo>
                    <a:pt x="5548" y="3135"/>
                    <a:pt x="6209" y="3258"/>
                    <a:pt x="6225" y="3789"/>
                  </a:cubicBezTo>
                  <a:cubicBezTo>
                    <a:pt x="6235" y="3975"/>
                    <a:pt x="6147" y="4299"/>
                    <a:pt x="5931" y="4338"/>
                  </a:cubicBezTo>
                  <a:cubicBezTo>
                    <a:pt x="5911" y="4342"/>
                    <a:pt x="5890" y="4344"/>
                    <a:pt x="5869" y="4344"/>
                  </a:cubicBezTo>
                  <a:cubicBezTo>
                    <a:pt x="5663" y="4344"/>
                    <a:pt x="5414" y="4181"/>
                    <a:pt x="5263" y="4083"/>
                  </a:cubicBezTo>
                  <a:cubicBezTo>
                    <a:pt x="4949" y="3897"/>
                    <a:pt x="4654" y="3661"/>
                    <a:pt x="4399" y="3406"/>
                  </a:cubicBezTo>
                  <a:cubicBezTo>
                    <a:pt x="4370" y="3377"/>
                    <a:pt x="4324" y="3365"/>
                    <a:pt x="4273" y="3365"/>
                  </a:cubicBezTo>
                  <a:cubicBezTo>
                    <a:pt x="4165" y="3365"/>
                    <a:pt x="4033" y="3418"/>
                    <a:pt x="3987" y="3484"/>
                  </a:cubicBezTo>
                  <a:cubicBezTo>
                    <a:pt x="3967" y="3523"/>
                    <a:pt x="3967" y="3553"/>
                    <a:pt x="3996" y="3592"/>
                  </a:cubicBezTo>
                  <a:cubicBezTo>
                    <a:pt x="4203" y="3789"/>
                    <a:pt x="4389" y="4005"/>
                    <a:pt x="4556" y="4240"/>
                  </a:cubicBezTo>
                  <a:cubicBezTo>
                    <a:pt x="4713" y="4456"/>
                    <a:pt x="5145" y="5045"/>
                    <a:pt x="4851" y="5301"/>
                  </a:cubicBezTo>
                  <a:cubicBezTo>
                    <a:pt x="4765" y="5376"/>
                    <a:pt x="4629" y="5407"/>
                    <a:pt x="4491" y="5407"/>
                  </a:cubicBezTo>
                  <a:cubicBezTo>
                    <a:pt x="4359" y="5407"/>
                    <a:pt x="4225" y="5378"/>
                    <a:pt x="4134" y="5330"/>
                  </a:cubicBezTo>
                  <a:cubicBezTo>
                    <a:pt x="3957" y="5232"/>
                    <a:pt x="3869" y="5055"/>
                    <a:pt x="3820" y="4869"/>
                  </a:cubicBezTo>
                  <a:cubicBezTo>
                    <a:pt x="3790" y="4741"/>
                    <a:pt x="3780" y="4613"/>
                    <a:pt x="3780" y="4486"/>
                  </a:cubicBezTo>
                  <a:cubicBezTo>
                    <a:pt x="3800" y="4358"/>
                    <a:pt x="3820" y="4221"/>
                    <a:pt x="3829" y="4093"/>
                  </a:cubicBezTo>
                  <a:cubicBezTo>
                    <a:pt x="3834" y="4004"/>
                    <a:pt x="3766" y="3968"/>
                    <a:pt x="3682" y="3968"/>
                  </a:cubicBezTo>
                  <a:cubicBezTo>
                    <a:pt x="3562" y="3968"/>
                    <a:pt x="3411" y="4040"/>
                    <a:pt x="3388" y="4132"/>
                  </a:cubicBezTo>
                  <a:cubicBezTo>
                    <a:pt x="3358" y="4270"/>
                    <a:pt x="3348" y="4417"/>
                    <a:pt x="3348" y="4564"/>
                  </a:cubicBezTo>
                  <a:cubicBezTo>
                    <a:pt x="3268" y="5103"/>
                    <a:pt x="3069" y="5840"/>
                    <a:pt x="2648" y="5840"/>
                  </a:cubicBezTo>
                  <a:cubicBezTo>
                    <a:pt x="2556" y="5840"/>
                    <a:pt x="2452" y="5804"/>
                    <a:pt x="2337" y="5723"/>
                  </a:cubicBezTo>
                  <a:cubicBezTo>
                    <a:pt x="1650" y="5242"/>
                    <a:pt x="2592" y="3926"/>
                    <a:pt x="2936" y="3484"/>
                  </a:cubicBezTo>
                  <a:cubicBezTo>
                    <a:pt x="3037" y="3359"/>
                    <a:pt x="2925" y="3295"/>
                    <a:pt x="2797" y="3295"/>
                  </a:cubicBezTo>
                  <a:cubicBezTo>
                    <a:pt x="2714" y="3295"/>
                    <a:pt x="2625" y="3322"/>
                    <a:pt x="2582" y="3376"/>
                  </a:cubicBezTo>
                  <a:cubicBezTo>
                    <a:pt x="2357" y="3661"/>
                    <a:pt x="2091" y="3936"/>
                    <a:pt x="1787" y="4122"/>
                  </a:cubicBezTo>
                  <a:cubicBezTo>
                    <a:pt x="1630" y="4227"/>
                    <a:pt x="1451" y="4320"/>
                    <a:pt x="1266" y="4320"/>
                  </a:cubicBezTo>
                  <a:cubicBezTo>
                    <a:pt x="1208" y="4320"/>
                    <a:pt x="1149" y="4311"/>
                    <a:pt x="1090" y="4289"/>
                  </a:cubicBezTo>
                  <a:cubicBezTo>
                    <a:pt x="874" y="4201"/>
                    <a:pt x="589" y="3887"/>
                    <a:pt x="599" y="3641"/>
                  </a:cubicBezTo>
                  <a:cubicBezTo>
                    <a:pt x="619" y="3239"/>
                    <a:pt x="1375" y="3131"/>
                    <a:pt x="1659" y="3072"/>
                  </a:cubicBezTo>
                  <a:cubicBezTo>
                    <a:pt x="1974" y="3013"/>
                    <a:pt x="2298" y="2964"/>
                    <a:pt x="2612" y="2954"/>
                  </a:cubicBezTo>
                  <a:cubicBezTo>
                    <a:pt x="2830" y="2935"/>
                    <a:pt x="2948" y="2668"/>
                    <a:pt x="2689" y="2668"/>
                  </a:cubicBezTo>
                  <a:cubicBezTo>
                    <a:pt x="2680" y="2668"/>
                    <a:pt x="2671" y="2669"/>
                    <a:pt x="2661" y="2669"/>
                  </a:cubicBezTo>
                  <a:cubicBezTo>
                    <a:pt x="2499" y="2680"/>
                    <a:pt x="2314" y="2690"/>
                    <a:pt x="2121" y="2690"/>
                  </a:cubicBezTo>
                  <a:cubicBezTo>
                    <a:pt x="1625" y="2690"/>
                    <a:pt x="1079" y="2623"/>
                    <a:pt x="746" y="2326"/>
                  </a:cubicBezTo>
                  <a:cubicBezTo>
                    <a:pt x="471" y="2080"/>
                    <a:pt x="540" y="1461"/>
                    <a:pt x="923" y="1344"/>
                  </a:cubicBezTo>
                  <a:cubicBezTo>
                    <a:pt x="973" y="1327"/>
                    <a:pt x="1025" y="1320"/>
                    <a:pt x="1079" y="1320"/>
                  </a:cubicBezTo>
                  <a:cubicBezTo>
                    <a:pt x="1442" y="1320"/>
                    <a:pt x="1883" y="1655"/>
                    <a:pt x="2131" y="1835"/>
                  </a:cubicBezTo>
                  <a:cubicBezTo>
                    <a:pt x="2425" y="2031"/>
                    <a:pt x="2700" y="2267"/>
                    <a:pt x="2946" y="2512"/>
                  </a:cubicBezTo>
                  <a:cubicBezTo>
                    <a:pt x="2976" y="2542"/>
                    <a:pt x="3025" y="2555"/>
                    <a:pt x="3079" y="2555"/>
                  </a:cubicBezTo>
                  <a:cubicBezTo>
                    <a:pt x="3238" y="2555"/>
                    <a:pt x="3441" y="2445"/>
                    <a:pt x="3338" y="2335"/>
                  </a:cubicBezTo>
                  <a:cubicBezTo>
                    <a:pt x="3162" y="2129"/>
                    <a:pt x="3005" y="1903"/>
                    <a:pt x="2867" y="1668"/>
                  </a:cubicBezTo>
                  <a:cubicBezTo>
                    <a:pt x="2690" y="1373"/>
                    <a:pt x="2416" y="843"/>
                    <a:pt x="2651" y="509"/>
                  </a:cubicBezTo>
                  <a:cubicBezTo>
                    <a:pt x="2759" y="353"/>
                    <a:pt x="2936" y="283"/>
                    <a:pt x="3118" y="283"/>
                  </a:cubicBezTo>
                  <a:close/>
                  <a:moveTo>
                    <a:pt x="3286" y="1"/>
                  </a:moveTo>
                  <a:cubicBezTo>
                    <a:pt x="3027" y="1"/>
                    <a:pt x="2762" y="76"/>
                    <a:pt x="2553" y="195"/>
                  </a:cubicBezTo>
                  <a:cubicBezTo>
                    <a:pt x="2082" y="460"/>
                    <a:pt x="2062" y="961"/>
                    <a:pt x="2249" y="1422"/>
                  </a:cubicBezTo>
                  <a:cubicBezTo>
                    <a:pt x="2258" y="1432"/>
                    <a:pt x="2268" y="1442"/>
                    <a:pt x="2268" y="1461"/>
                  </a:cubicBezTo>
                  <a:cubicBezTo>
                    <a:pt x="1937" y="1243"/>
                    <a:pt x="1539" y="1038"/>
                    <a:pt x="1140" y="1038"/>
                  </a:cubicBezTo>
                  <a:cubicBezTo>
                    <a:pt x="1055" y="1038"/>
                    <a:pt x="969" y="1048"/>
                    <a:pt x="884" y="1069"/>
                  </a:cubicBezTo>
                  <a:cubicBezTo>
                    <a:pt x="412" y="1177"/>
                    <a:pt x="10" y="1736"/>
                    <a:pt x="167" y="2227"/>
                  </a:cubicBezTo>
                  <a:cubicBezTo>
                    <a:pt x="304" y="2659"/>
                    <a:pt x="835" y="2816"/>
                    <a:pt x="1247" y="2885"/>
                  </a:cubicBezTo>
                  <a:cubicBezTo>
                    <a:pt x="933" y="2964"/>
                    <a:pt x="619" y="3082"/>
                    <a:pt x="383" y="3298"/>
                  </a:cubicBezTo>
                  <a:cubicBezTo>
                    <a:pt x="0" y="3641"/>
                    <a:pt x="206" y="4113"/>
                    <a:pt x="570" y="4407"/>
                  </a:cubicBezTo>
                  <a:cubicBezTo>
                    <a:pt x="744" y="4548"/>
                    <a:pt x="943" y="4605"/>
                    <a:pt x="1147" y="4605"/>
                  </a:cubicBezTo>
                  <a:cubicBezTo>
                    <a:pt x="1424" y="4605"/>
                    <a:pt x="1710" y="4500"/>
                    <a:pt x="1954" y="4358"/>
                  </a:cubicBezTo>
                  <a:lnTo>
                    <a:pt x="1954" y="4358"/>
                  </a:lnTo>
                  <a:cubicBezTo>
                    <a:pt x="1777" y="4721"/>
                    <a:pt x="1601" y="5153"/>
                    <a:pt x="1699" y="5536"/>
                  </a:cubicBezTo>
                  <a:cubicBezTo>
                    <a:pt x="1797" y="5920"/>
                    <a:pt x="2187" y="6121"/>
                    <a:pt x="2564" y="6121"/>
                  </a:cubicBezTo>
                  <a:cubicBezTo>
                    <a:pt x="2640" y="6121"/>
                    <a:pt x="2716" y="6113"/>
                    <a:pt x="2789" y="6096"/>
                  </a:cubicBezTo>
                  <a:cubicBezTo>
                    <a:pt x="3181" y="6008"/>
                    <a:pt x="3417" y="5684"/>
                    <a:pt x="3564" y="5330"/>
                  </a:cubicBezTo>
                  <a:cubicBezTo>
                    <a:pt x="3682" y="5497"/>
                    <a:pt x="3859" y="5615"/>
                    <a:pt x="4104" y="5664"/>
                  </a:cubicBezTo>
                  <a:cubicBezTo>
                    <a:pt x="4184" y="5678"/>
                    <a:pt x="4274" y="5686"/>
                    <a:pt x="4368" y="5686"/>
                  </a:cubicBezTo>
                  <a:cubicBezTo>
                    <a:pt x="4730" y="5686"/>
                    <a:pt x="5159" y="5571"/>
                    <a:pt x="5322" y="5252"/>
                  </a:cubicBezTo>
                  <a:cubicBezTo>
                    <a:pt x="5440" y="5016"/>
                    <a:pt x="5361" y="4751"/>
                    <a:pt x="5234" y="4505"/>
                  </a:cubicBezTo>
                  <a:lnTo>
                    <a:pt x="5234" y="4505"/>
                  </a:lnTo>
                  <a:cubicBezTo>
                    <a:pt x="5418" y="4583"/>
                    <a:pt x="5610" y="4631"/>
                    <a:pt x="5798" y="4631"/>
                  </a:cubicBezTo>
                  <a:cubicBezTo>
                    <a:pt x="5920" y="4631"/>
                    <a:pt x="6040" y="4611"/>
                    <a:pt x="6157" y="4564"/>
                  </a:cubicBezTo>
                  <a:cubicBezTo>
                    <a:pt x="6569" y="4388"/>
                    <a:pt x="6805" y="3798"/>
                    <a:pt x="6579" y="3396"/>
                  </a:cubicBezTo>
                  <a:cubicBezTo>
                    <a:pt x="6402" y="3091"/>
                    <a:pt x="6019" y="2974"/>
                    <a:pt x="5666" y="2915"/>
                  </a:cubicBezTo>
                  <a:cubicBezTo>
                    <a:pt x="5950" y="2807"/>
                    <a:pt x="6196" y="2650"/>
                    <a:pt x="6373" y="2434"/>
                  </a:cubicBezTo>
                  <a:cubicBezTo>
                    <a:pt x="6687" y="2031"/>
                    <a:pt x="6392" y="1530"/>
                    <a:pt x="6029" y="1275"/>
                  </a:cubicBezTo>
                  <a:cubicBezTo>
                    <a:pt x="5863" y="1159"/>
                    <a:pt x="5684" y="1109"/>
                    <a:pt x="5504" y="1109"/>
                  </a:cubicBezTo>
                  <a:cubicBezTo>
                    <a:pt x="5182" y="1109"/>
                    <a:pt x="4857" y="1267"/>
                    <a:pt x="4605" y="1481"/>
                  </a:cubicBezTo>
                  <a:cubicBezTo>
                    <a:pt x="4507" y="1560"/>
                    <a:pt x="4419" y="1658"/>
                    <a:pt x="4330" y="1746"/>
                  </a:cubicBezTo>
                  <a:cubicBezTo>
                    <a:pt x="4379" y="1216"/>
                    <a:pt x="4330" y="647"/>
                    <a:pt x="4016" y="293"/>
                  </a:cubicBezTo>
                  <a:cubicBezTo>
                    <a:pt x="3829" y="86"/>
                    <a:pt x="3561" y="1"/>
                    <a:pt x="3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7" name="Google Shape;4257;p21"/>
            <p:cNvSpPr/>
            <p:nvPr/>
          </p:nvSpPr>
          <p:spPr>
            <a:xfrm>
              <a:off x="5144931" y="1913891"/>
              <a:ext cx="211919" cy="191055"/>
            </a:xfrm>
            <a:custGeom>
              <a:avLst/>
              <a:gdLst/>
              <a:ahLst/>
              <a:cxnLst/>
              <a:rect l="l" t="t" r="r" b="b"/>
              <a:pathLst>
                <a:path w="6795" h="6126" extrusionOk="0">
                  <a:moveTo>
                    <a:pt x="4157" y="290"/>
                  </a:moveTo>
                  <a:cubicBezTo>
                    <a:pt x="4249" y="290"/>
                    <a:pt x="4353" y="325"/>
                    <a:pt x="4468" y="407"/>
                  </a:cubicBezTo>
                  <a:cubicBezTo>
                    <a:pt x="5145" y="888"/>
                    <a:pt x="4213" y="2194"/>
                    <a:pt x="3859" y="2636"/>
                  </a:cubicBezTo>
                  <a:cubicBezTo>
                    <a:pt x="3765" y="2765"/>
                    <a:pt x="3875" y="2827"/>
                    <a:pt x="4001" y="2827"/>
                  </a:cubicBezTo>
                  <a:cubicBezTo>
                    <a:pt x="4086" y="2827"/>
                    <a:pt x="4179" y="2799"/>
                    <a:pt x="4222" y="2744"/>
                  </a:cubicBezTo>
                  <a:cubicBezTo>
                    <a:pt x="4438" y="2459"/>
                    <a:pt x="4713" y="2194"/>
                    <a:pt x="5018" y="1998"/>
                  </a:cubicBezTo>
                  <a:cubicBezTo>
                    <a:pt x="5165" y="1902"/>
                    <a:pt x="5346" y="1806"/>
                    <a:pt x="5527" y="1806"/>
                  </a:cubicBezTo>
                  <a:cubicBezTo>
                    <a:pt x="5587" y="1806"/>
                    <a:pt x="5647" y="1816"/>
                    <a:pt x="5705" y="1841"/>
                  </a:cubicBezTo>
                  <a:cubicBezTo>
                    <a:pt x="5921" y="1919"/>
                    <a:pt x="6216" y="2233"/>
                    <a:pt x="6196" y="2479"/>
                  </a:cubicBezTo>
                  <a:cubicBezTo>
                    <a:pt x="6186" y="2881"/>
                    <a:pt x="5430" y="2999"/>
                    <a:pt x="5145" y="3058"/>
                  </a:cubicBezTo>
                  <a:cubicBezTo>
                    <a:pt x="4831" y="3117"/>
                    <a:pt x="4507" y="3156"/>
                    <a:pt x="4193" y="3176"/>
                  </a:cubicBezTo>
                  <a:cubicBezTo>
                    <a:pt x="3965" y="3195"/>
                    <a:pt x="3857" y="3462"/>
                    <a:pt x="4116" y="3462"/>
                  </a:cubicBezTo>
                  <a:cubicBezTo>
                    <a:pt x="4125" y="3462"/>
                    <a:pt x="4134" y="3461"/>
                    <a:pt x="4144" y="3461"/>
                  </a:cubicBezTo>
                  <a:cubicBezTo>
                    <a:pt x="4305" y="3450"/>
                    <a:pt x="4491" y="3439"/>
                    <a:pt x="4685" y="3439"/>
                  </a:cubicBezTo>
                  <a:cubicBezTo>
                    <a:pt x="5179" y="3439"/>
                    <a:pt x="5727" y="3506"/>
                    <a:pt x="6059" y="3794"/>
                  </a:cubicBezTo>
                  <a:cubicBezTo>
                    <a:pt x="6324" y="4040"/>
                    <a:pt x="6265" y="4668"/>
                    <a:pt x="5882" y="4786"/>
                  </a:cubicBezTo>
                  <a:cubicBezTo>
                    <a:pt x="5834" y="4801"/>
                    <a:pt x="5785" y="4807"/>
                    <a:pt x="5733" y="4807"/>
                  </a:cubicBezTo>
                  <a:cubicBezTo>
                    <a:pt x="5369" y="4807"/>
                    <a:pt x="4922" y="4476"/>
                    <a:pt x="4664" y="4295"/>
                  </a:cubicBezTo>
                  <a:cubicBezTo>
                    <a:pt x="4379" y="4089"/>
                    <a:pt x="4105" y="3863"/>
                    <a:pt x="3859" y="3608"/>
                  </a:cubicBezTo>
                  <a:cubicBezTo>
                    <a:pt x="3829" y="3578"/>
                    <a:pt x="3781" y="3565"/>
                    <a:pt x="3727" y="3565"/>
                  </a:cubicBezTo>
                  <a:cubicBezTo>
                    <a:pt x="3567" y="3565"/>
                    <a:pt x="3361" y="3677"/>
                    <a:pt x="3457" y="3794"/>
                  </a:cubicBezTo>
                  <a:cubicBezTo>
                    <a:pt x="3643" y="4001"/>
                    <a:pt x="3800" y="4227"/>
                    <a:pt x="3938" y="4462"/>
                  </a:cubicBezTo>
                  <a:cubicBezTo>
                    <a:pt x="4114" y="4757"/>
                    <a:pt x="4389" y="5277"/>
                    <a:pt x="4154" y="5611"/>
                  </a:cubicBezTo>
                  <a:cubicBezTo>
                    <a:pt x="4044" y="5769"/>
                    <a:pt x="3863" y="5841"/>
                    <a:pt x="3678" y="5841"/>
                  </a:cubicBezTo>
                  <a:cubicBezTo>
                    <a:pt x="3450" y="5841"/>
                    <a:pt x="3217" y="5732"/>
                    <a:pt x="3103" y="5542"/>
                  </a:cubicBezTo>
                  <a:cubicBezTo>
                    <a:pt x="2897" y="5208"/>
                    <a:pt x="2907" y="4767"/>
                    <a:pt x="2926" y="4393"/>
                  </a:cubicBezTo>
                  <a:cubicBezTo>
                    <a:pt x="2946" y="4119"/>
                    <a:pt x="2975" y="3844"/>
                    <a:pt x="3034" y="3578"/>
                  </a:cubicBezTo>
                  <a:cubicBezTo>
                    <a:pt x="3055" y="3490"/>
                    <a:pt x="2994" y="3458"/>
                    <a:pt x="2911" y="3458"/>
                  </a:cubicBezTo>
                  <a:cubicBezTo>
                    <a:pt x="2801" y="3458"/>
                    <a:pt x="2651" y="3517"/>
                    <a:pt x="2612" y="3578"/>
                  </a:cubicBezTo>
                  <a:cubicBezTo>
                    <a:pt x="2435" y="3912"/>
                    <a:pt x="2200" y="4227"/>
                    <a:pt x="1925" y="4472"/>
                  </a:cubicBezTo>
                  <a:cubicBezTo>
                    <a:pt x="1782" y="4599"/>
                    <a:pt x="1601" y="4732"/>
                    <a:pt x="1407" y="4732"/>
                  </a:cubicBezTo>
                  <a:cubicBezTo>
                    <a:pt x="1361" y="4732"/>
                    <a:pt x="1314" y="4725"/>
                    <a:pt x="1267" y="4708"/>
                  </a:cubicBezTo>
                  <a:cubicBezTo>
                    <a:pt x="1031" y="4619"/>
                    <a:pt x="766" y="4315"/>
                    <a:pt x="737" y="4060"/>
                  </a:cubicBezTo>
                  <a:cubicBezTo>
                    <a:pt x="648" y="3392"/>
                    <a:pt x="2033" y="3264"/>
                    <a:pt x="2475" y="3225"/>
                  </a:cubicBezTo>
                  <a:cubicBezTo>
                    <a:pt x="2689" y="3206"/>
                    <a:pt x="2815" y="2948"/>
                    <a:pt x="2565" y="2948"/>
                  </a:cubicBezTo>
                  <a:cubicBezTo>
                    <a:pt x="2553" y="2948"/>
                    <a:pt x="2539" y="2949"/>
                    <a:pt x="2524" y="2950"/>
                  </a:cubicBezTo>
                  <a:cubicBezTo>
                    <a:pt x="2426" y="2950"/>
                    <a:pt x="2318" y="2960"/>
                    <a:pt x="2200" y="2980"/>
                  </a:cubicBezTo>
                  <a:cubicBezTo>
                    <a:pt x="2093" y="2986"/>
                    <a:pt x="1977" y="2991"/>
                    <a:pt x="1858" y="2991"/>
                  </a:cubicBezTo>
                  <a:cubicBezTo>
                    <a:pt x="1270" y="2991"/>
                    <a:pt x="596" y="2878"/>
                    <a:pt x="580" y="2331"/>
                  </a:cubicBezTo>
                  <a:cubicBezTo>
                    <a:pt x="570" y="2145"/>
                    <a:pt x="648" y="1821"/>
                    <a:pt x="874" y="1782"/>
                  </a:cubicBezTo>
                  <a:cubicBezTo>
                    <a:pt x="894" y="1778"/>
                    <a:pt x="915" y="1776"/>
                    <a:pt x="936" y="1776"/>
                  </a:cubicBezTo>
                  <a:cubicBezTo>
                    <a:pt x="1142" y="1776"/>
                    <a:pt x="1390" y="1939"/>
                    <a:pt x="1542" y="2037"/>
                  </a:cubicBezTo>
                  <a:cubicBezTo>
                    <a:pt x="1856" y="2223"/>
                    <a:pt x="2141" y="2459"/>
                    <a:pt x="2406" y="2714"/>
                  </a:cubicBezTo>
                  <a:cubicBezTo>
                    <a:pt x="2435" y="2746"/>
                    <a:pt x="2481" y="2760"/>
                    <a:pt x="2533" y="2760"/>
                  </a:cubicBezTo>
                  <a:cubicBezTo>
                    <a:pt x="2640" y="2760"/>
                    <a:pt x="2772" y="2702"/>
                    <a:pt x="2818" y="2636"/>
                  </a:cubicBezTo>
                  <a:cubicBezTo>
                    <a:pt x="2838" y="2606"/>
                    <a:pt x="2838" y="2567"/>
                    <a:pt x="2799" y="2538"/>
                  </a:cubicBezTo>
                  <a:cubicBezTo>
                    <a:pt x="2602" y="2331"/>
                    <a:pt x="2416" y="2115"/>
                    <a:pt x="2249" y="1890"/>
                  </a:cubicBezTo>
                  <a:cubicBezTo>
                    <a:pt x="2092" y="1674"/>
                    <a:pt x="1660" y="1084"/>
                    <a:pt x="1954" y="819"/>
                  </a:cubicBezTo>
                  <a:cubicBezTo>
                    <a:pt x="2031" y="747"/>
                    <a:pt x="2160" y="717"/>
                    <a:pt x="2293" y="717"/>
                  </a:cubicBezTo>
                  <a:cubicBezTo>
                    <a:pt x="2432" y="717"/>
                    <a:pt x="2576" y="750"/>
                    <a:pt x="2671" y="800"/>
                  </a:cubicBezTo>
                  <a:cubicBezTo>
                    <a:pt x="2848" y="888"/>
                    <a:pt x="2936" y="1075"/>
                    <a:pt x="2985" y="1261"/>
                  </a:cubicBezTo>
                  <a:cubicBezTo>
                    <a:pt x="3005" y="1379"/>
                    <a:pt x="3024" y="1507"/>
                    <a:pt x="3024" y="1634"/>
                  </a:cubicBezTo>
                  <a:cubicBezTo>
                    <a:pt x="3005" y="1762"/>
                    <a:pt x="2985" y="1899"/>
                    <a:pt x="2975" y="2027"/>
                  </a:cubicBezTo>
                  <a:cubicBezTo>
                    <a:pt x="2971" y="2118"/>
                    <a:pt x="3042" y="2155"/>
                    <a:pt x="3128" y="2155"/>
                  </a:cubicBezTo>
                  <a:cubicBezTo>
                    <a:pt x="3246" y="2155"/>
                    <a:pt x="3394" y="2085"/>
                    <a:pt x="3417" y="1988"/>
                  </a:cubicBezTo>
                  <a:cubicBezTo>
                    <a:pt x="3447" y="1850"/>
                    <a:pt x="3457" y="1713"/>
                    <a:pt x="3457" y="1566"/>
                  </a:cubicBezTo>
                  <a:cubicBezTo>
                    <a:pt x="3537" y="1027"/>
                    <a:pt x="3736" y="290"/>
                    <a:pt x="4157" y="290"/>
                  </a:cubicBezTo>
                  <a:close/>
                  <a:moveTo>
                    <a:pt x="4232" y="0"/>
                  </a:moveTo>
                  <a:cubicBezTo>
                    <a:pt x="4158" y="0"/>
                    <a:pt x="4085" y="8"/>
                    <a:pt x="4016" y="24"/>
                  </a:cubicBezTo>
                  <a:cubicBezTo>
                    <a:pt x="3623" y="122"/>
                    <a:pt x="3388" y="436"/>
                    <a:pt x="3240" y="790"/>
                  </a:cubicBezTo>
                  <a:cubicBezTo>
                    <a:pt x="3123" y="633"/>
                    <a:pt x="2946" y="505"/>
                    <a:pt x="2700" y="466"/>
                  </a:cubicBezTo>
                  <a:cubicBezTo>
                    <a:pt x="2613" y="448"/>
                    <a:pt x="2513" y="439"/>
                    <a:pt x="2409" y="439"/>
                  </a:cubicBezTo>
                  <a:cubicBezTo>
                    <a:pt x="2048" y="439"/>
                    <a:pt x="1635" y="556"/>
                    <a:pt x="1483" y="868"/>
                  </a:cubicBezTo>
                  <a:cubicBezTo>
                    <a:pt x="1365" y="1104"/>
                    <a:pt x="1444" y="1379"/>
                    <a:pt x="1561" y="1615"/>
                  </a:cubicBezTo>
                  <a:cubicBezTo>
                    <a:pt x="1381" y="1539"/>
                    <a:pt x="1197" y="1491"/>
                    <a:pt x="1016" y="1491"/>
                  </a:cubicBezTo>
                  <a:cubicBezTo>
                    <a:pt x="891" y="1491"/>
                    <a:pt x="768" y="1514"/>
                    <a:pt x="648" y="1566"/>
                  </a:cubicBezTo>
                  <a:cubicBezTo>
                    <a:pt x="236" y="1742"/>
                    <a:pt x="0" y="2331"/>
                    <a:pt x="226" y="2724"/>
                  </a:cubicBezTo>
                  <a:cubicBezTo>
                    <a:pt x="403" y="3038"/>
                    <a:pt x="786" y="3156"/>
                    <a:pt x="1139" y="3215"/>
                  </a:cubicBezTo>
                  <a:cubicBezTo>
                    <a:pt x="854" y="3323"/>
                    <a:pt x="599" y="3470"/>
                    <a:pt x="432" y="3686"/>
                  </a:cubicBezTo>
                  <a:cubicBezTo>
                    <a:pt x="118" y="4089"/>
                    <a:pt x="413" y="4600"/>
                    <a:pt x="776" y="4855"/>
                  </a:cubicBezTo>
                  <a:cubicBezTo>
                    <a:pt x="939" y="4970"/>
                    <a:pt x="1117" y="5018"/>
                    <a:pt x="1295" y="5018"/>
                  </a:cubicBezTo>
                  <a:cubicBezTo>
                    <a:pt x="1619" y="5018"/>
                    <a:pt x="1946" y="4858"/>
                    <a:pt x="2200" y="4649"/>
                  </a:cubicBezTo>
                  <a:cubicBezTo>
                    <a:pt x="2298" y="4560"/>
                    <a:pt x="2386" y="4472"/>
                    <a:pt x="2475" y="4374"/>
                  </a:cubicBezTo>
                  <a:lnTo>
                    <a:pt x="2475" y="4374"/>
                  </a:lnTo>
                  <a:cubicBezTo>
                    <a:pt x="2426" y="4914"/>
                    <a:pt x="2465" y="5474"/>
                    <a:pt x="2789" y="5837"/>
                  </a:cubicBezTo>
                  <a:cubicBezTo>
                    <a:pt x="2970" y="6043"/>
                    <a:pt x="3235" y="6125"/>
                    <a:pt x="3510" y="6125"/>
                  </a:cubicBezTo>
                  <a:cubicBezTo>
                    <a:pt x="3771" y="6125"/>
                    <a:pt x="4041" y="6050"/>
                    <a:pt x="4252" y="5935"/>
                  </a:cubicBezTo>
                  <a:cubicBezTo>
                    <a:pt x="4723" y="5660"/>
                    <a:pt x="4743" y="5169"/>
                    <a:pt x="4546" y="4708"/>
                  </a:cubicBezTo>
                  <a:cubicBezTo>
                    <a:pt x="4546" y="4688"/>
                    <a:pt x="4537" y="4678"/>
                    <a:pt x="4537" y="4668"/>
                  </a:cubicBezTo>
                  <a:lnTo>
                    <a:pt x="4537" y="4668"/>
                  </a:lnTo>
                  <a:cubicBezTo>
                    <a:pt x="4871" y="4888"/>
                    <a:pt x="5265" y="5088"/>
                    <a:pt x="5665" y="5088"/>
                  </a:cubicBezTo>
                  <a:cubicBezTo>
                    <a:pt x="5747" y="5088"/>
                    <a:pt x="5829" y="5080"/>
                    <a:pt x="5911" y="5061"/>
                  </a:cubicBezTo>
                  <a:cubicBezTo>
                    <a:pt x="6392" y="4943"/>
                    <a:pt x="6795" y="4393"/>
                    <a:pt x="6638" y="3893"/>
                  </a:cubicBezTo>
                  <a:cubicBezTo>
                    <a:pt x="6500" y="3461"/>
                    <a:pt x="5960" y="3313"/>
                    <a:pt x="5548" y="3235"/>
                  </a:cubicBezTo>
                  <a:cubicBezTo>
                    <a:pt x="5872" y="3156"/>
                    <a:pt x="6186" y="3038"/>
                    <a:pt x="6412" y="2832"/>
                  </a:cubicBezTo>
                  <a:cubicBezTo>
                    <a:pt x="6795" y="2489"/>
                    <a:pt x="6599" y="2007"/>
                    <a:pt x="6235" y="1723"/>
                  </a:cubicBezTo>
                  <a:cubicBezTo>
                    <a:pt x="6053" y="1579"/>
                    <a:pt x="5848" y="1521"/>
                    <a:pt x="5639" y="1521"/>
                  </a:cubicBezTo>
                  <a:cubicBezTo>
                    <a:pt x="5363" y="1521"/>
                    <a:pt x="5081" y="1622"/>
                    <a:pt x="4841" y="1762"/>
                  </a:cubicBezTo>
                  <a:cubicBezTo>
                    <a:pt x="5028" y="1408"/>
                    <a:pt x="5194" y="976"/>
                    <a:pt x="5096" y="584"/>
                  </a:cubicBezTo>
                  <a:cubicBezTo>
                    <a:pt x="5006" y="206"/>
                    <a:pt x="4607" y="0"/>
                    <a:pt x="4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8" name="Google Shape;4258;p21"/>
            <p:cNvSpPr/>
            <p:nvPr/>
          </p:nvSpPr>
          <p:spPr>
            <a:xfrm>
              <a:off x="5484844" y="1905501"/>
              <a:ext cx="211919" cy="190899"/>
            </a:xfrm>
            <a:custGeom>
              <a:avLst/>
              <a:gdLst/>
              <a:ahLst/>
              <a:cxnLst/>
              <a:rect l="l" t="t" r="r" b="b"/>
              <a:pathLst>
                <a:path w="6795" h="6121" extrusionOk="0">
                  <a:moveTo>
                    <a:pt x="3109" y="283"/>
                  </a:moveTo>
                  <a:cubicBezTo>
                    <a:pt x="3339" y="283"/>
                    <a:pt x="3577" y="396"/>
                    <a:pt x="3692" y="588"/>
                  </a:cubicBezTo>
                  <a:cubicBezTo>
                    <a:pt x="3898" y="912"/>
                    <a:pt x="3898" y="1363"/>
                    <a:pt x="3869" y="1736"/>
                  </a:cubicBezTo>
                  <a:cubicBezTo>
                    <a:pt x="3859" y="2002"/>
                    <a:pt x="3820" y="2276"/>
                    <a:pt x="3761" y="2542"/>
                  </a:cubicBezTo>
                  <a:cubicBezTo>
                    <a:pt x="3740" y="2630"/>
                    <a:pt x="3803" y="2662"/>
                    <a:pt x="3887" y="2662"/>
                  </a:cubicBezTo>
                  <a:cubicBezTo>
                    <a:pt x="3999" y="2662"/>
                    <a:pt x="4149" y="2603"/>
                    <a:pt x="4183" y="2542"/>
                  </a:cubicBezTo>
                  <a:cubicBezTo>
                    <a:pt x="4360" y="2218"/>
                    <a:pt x="4595" y="1903"/>
                    <a:pt x="4870" y="1658"/>
                  </a:cubicBezTo>
                  <a:cubicBezTo>
                    <a:pt x="5020" y="1524"/>
                    <a:pt x="5194" y="1397"/>
                    <a:pt x="5384" y="1397"/>
                  </a:cubicBezTo>
                  <a:cubicBezTo>
                    <a:pt x="5431" y="1397"/>
                    <a:pt x="5479" y="1405"/>
                    <a:pt x="5528" y="1422"/>
                  </a:cubicBezTo>
                  <a:cubicBezTo>
                    <a:pt x="5764" y="1501"/>
                    <a:pt x="6029" y="1815"/>
                    <a:pt x="6059" y="2070"/>
                  </a:cubicBezTo>
                  <a:cubicBezTo>
                    <a:pt x="6147" y="2738"/>
                    <a:pt x="4762" y="2856"/>
                    <a:pt x="4321" y="2895"/>
                  </a:cubicBezTo>
                  <a:cubicBezTo>
                    <a:pt x="4102" y="2923"/>
                    <a:pt x="3976" y="3181"/>
                    <a:pt x="4242" y="3181"/>
                  </a:cubicBezTo>
                  <a:cubicBezTo>
                    <a:pt x="4251" y="3181"/>
                    <a:pt x="4261" y="3180"/>
                    <a:pt x="4271" y="3180"/>
                  </a:cubicBezTo>
                  <a:cubicBezTo>
                    <a:pt x="4370" y="3170"/>
                    <a:pt x="4478" y="3160"/>
                    <a:pt x="4595" y="3150"/>
                  </a:cubicBezTo>
                  <a:cubicBezTo>
                    <a:pt x="4709" y="3141"/>
                    <a:pt x="4834" y="3135"/>
                    <a:pt x="4963" y="3135"/>
                  </a:cubicBezTo>
                  <a:cubicBezTo>
                    <a:pt x="5545" y="3135"/>
                    <a:pt x="6200" y="3258"/>
                    <a:pt x="6216" y="3789"/>
                  </a:cubicBezTo>
                  <a:cubicBezTo>
                    <a:pt x="6225" y="3975"/>
                    <a:pt x="6147" y="4299"/>
                    <a:pt x="5921" y="4338"/>
                  </a:cubicBezTo>
                  <a:cubicBezTo>
                    <a:pt x="5901" y="4342"/>
                    <a:pt x="5880" y="4344"/>
                    <a:pt x="5859" y="4344"/>
                  </a:cubicBezTo>
                  <a:cubicBezTo>
                    <a:pt x="5653" y="4344"/>
                    <a:pt x="5405" y="4181"/>
                    <a:pt x="5253" y="4083"/>
                  </a:cubicBezTo>
                  <a:cubicBezTo>
                    <a:pt x="4939" y="3897"/>
                    <a:pt x="4654" y="3661"/>
                    <a:pt x="4389" y="3406"/>
                  </a:cubicBezTo>
                  <a:cubicBezTo>
                    <a:pt x="4361" y="3377"/>
                    <a:pt x="4315" y="3365"/>
                    <a:pt x="4263" y="3365"/>
                  </a:cubicBezTo>
                  <a:cubicBezTo>
                    <a:pt x="4155" y="3365"/>
                    <a:pt x="4023" y="3418"/>
                    <a:pt x="3977" y="3484"/>
                  </a:cubicBezTo>
                  <a:cubicBezTo>
                    <a:pt x="3957" y="3523"/>
                    <a:pt x="3957" y="3553"/>
                    <a:pt x="3997" y="3592"/>
                  </a:cubicBezTo>
                  <a:cubicBezTo>
                    <a:pt x="4193" y="3789"/>
                    <a:pt x="4379" y="4005"/>
                    <a:pt x="4546" y="4240"/>
                  </a:cubicBezTo>
                  <a:cubicBezTo>
                    <a:pt x="4703" y="4456"/>
                    <a:pt x="5136" y="5045"/>
                    <a:pt x="4841" y="5301"/>
                  </a:cubicBezTo>
                  <a:cubicBezTo>
                    <a:pt x="4761" y="5376"/>
                    <a:pt x="4625" y="5407"/>
                    <a:pt x="4485" y="5407"/>
                  </a:cubicBezTo>
                  <a:cubicBezTo>
                    <a:pt x="4352" y="5407"/>
                    <a:pt x="4216" y="5378"/>
                    <a:pt x="4124" y="5330"/>
                  </a:cubicBezTo>
                  <a:cubicBezTo>
                    <a:pt x="3947" y="5232"/>
                    <a:pt x="3859" y="5055"/>
                    <a:pt x="3810" y="4869"/>
                  </a:cubicBezTo>
                  <a:cubicBezTo>
                    <a:pt x="3790" y="4741"/>
                    <a:pt x="3771" y="4613"/>
                    <a:pt x="3771" y="4486"/>
                  </a:cubicBezTo>
                  <a:cubicBezTo>
                    <a:pt x="3790" y="4358"/>
                    <a:pt x="3810" y="4221"/>
                    <a:pt x="3820" y="4093"/>
                  </a:cubicBezTo>
                  <a:cubicBezTo>
                    <a:pt x="3824" y="4004"/>
                    <a:pt x="3756" y="3968"/>
                    <a:pt x="3672" y="3968"/>
                  </a:cubicBezTo>
                  <a:cubicBezTo>
                    <a:pt x="3553" y="3968"/>
                    <a:pt x="3401" y="4040"/>
                    <a:pt x="3378" y="4132"/>
                  </a:cubicBezTo>
                  <a:cubicBezTo>
                    <a:pt x="3348" y="4270"/>
                    <a:pt x="3339" y="4417"/>
                    <a:pt x="3339" y="4564"/>
                  </a:cubicBezTo>
                  <a:cubicBezTo>
                    <a:pt x="3258" y="5103"/>
                    <a:pt x="3059" y="5840"/>
                    <a:pt x="2639" y="5840"/>
                  </a:cubicBezTo>
                  <a:cubicBezTo>
                    <a:pt x="2546" y="5840"/>
                    <a:pt x="2443" y="5804"/>
                    <a:pt x="2327" y="5723"/>
                  </a:cubicBezTo>
                  <a:cubicBezTo>
                    <a:pt x="1650" y="5242"/>
                    <a:pt x="2583" y="3926"/>
                    <a:pt x="2936" y="3484"/>
                  </a:cubicBezTo>
                  <a:cubicBezTo>
                    <a:pt x="3031" y="3359"/>
                    <a:pt x="2917" y="3295"/>
                    <a:pt x="2788" y="3295"/>
                  </a:cubicBezTo>
                  <a:cubicBezTo>
                    <a:pt x="2705" y="3295"/>
                    <a:pt x="2615" y="3322"/>
                    <a:pt x="2573" y="3376"/>
                  </a:cubicBezTo>
                  <a:cubicBezTo>
                    <a:pt x="2357" y="3661"/>
                    <a:pt x="2082" y="3936"/>
                    <a:pt x="1777" y="4122"/>
                  </a:cubicBezTo>
                  <a:cubicBezTo>
                    <a:pt x="1628" y="4227"/>
                    <a:pt x="1445" y="4320"/>
                    <a:pt x="1262" y="4320"/>
                  </a:cubicBezTo>
                  <a:cubicBezTo>
                    <a:pt x="1205" y="4320"/>
                    <a:pt x="1147" y="4311"/>
                    <a:pt x="1090" y="4289"/>
                  </a:cubicBezTo>
                  <a:cubicBezTo>
                    <a:pt x="874" y="4201"/>
                    <a:pt x="580" y="3887"/>
                    <a:pt x="599" y="3641"/>
                  </a:cubicBezTo>
                  <a:cubicBezTo>
                    <a:pt x="609" y="3239"/>
                    <a:pt x="1365" y="3131"/>
                    <a:pt x="1650" y="3072"/>
                  </a:cubicBezTo>
                  <a:cubicBezTo>
                    <a:pt x="1964" y="3013"/>
                    <a:pt x="2288" y="2964"/>
                    <a:pt x="2602" y="2954"/>
                  </a:cubicBezTo>
                  <a:cubicBezTo>
                    <a:pt x="2830" y="2935"/>
                    <a:pt x="2939" y="2668"/>
                    <a:pt x="2679" y="2668"/>
                  </a:cubicBezTo>
                  <a:cubicBezTo>
                    <a:pt x="2671" y="2668"/>
                    <a:pt x="2661" y="2669"/>
                    <a:pt x="2651" y="2669"/>
                  </a:cubicBezTo>
                  <a:cubicBezTo>
                    <a:pt x="2492" y="2680"/>
                    <a:pt x="2308" y="2690"/>
                    <a:pt x="2116" y="2690"/>
                  </a:cubicBezTo>
                  <a:cubicBezTo>
                    <a:pt x="1621" y="2690"/>
                    <a:pt x="1069" y="2623"/>
                    <a:pt x="737" y="2326"/>
                  </a:cubicBezTo>
                  <a:cubicBezTo>
                    <a:pt x="472" y="2080"/>
                    <a:pt x="530" y="1461"/>
                    <a:pt x="913" y="1344"/>
                  </a:cubicBezTo>
                  <a:cubicBezTo>
                    <a:pt x="963" y="1327"/>
                    <a:pt x="1015" y="1320"/>
                    <a:pt x="1070" y="1320"/>
                  </a:cubicBezTo>
                  <a:cubicBezTo>
                    <a:pt x="1432" y="1320"/>
                    <a:pt x="1875" y="1655"/>
                    <a:pt x="2131" y="1835"/>
                  </a:cubicBezTo>
                  <a:cubicBezTo>
                    <a:pt x="2416" y="2031"/>
                    <a:pt x="2691" y="2267"/>
                    <a:pt x="2936" y="2512"/>
                  </a:cubicBezTo>
                  <a:cubicBezTo>
                    <a:pt x="2966" y="2542"/>
                    <a:pt x="3015" y="2555"/>
                    <a:pt x="3070" y="2555"/>
                  </a:cubicBezTo>
                  <a:cubicBezTo>
                    <a:pt x="3229" y="2555"/>
                    <a:pt x="3434" y="2445"/>
                    <a:pt x="3339" y="2335"/>
                  </a:cubicBezTo>
                  <a:cubicBezTo>
                    <a:pt x="3162" y="2129"/>
                    <a:pt x="2995" y="1903"/>
                    <a:pt x="2858" y="1668"/>
                  </a:cubicBezTo>
                  <a:cubicBezTo>
                    <a:pt x="2681" y="1373"/>
                    <a:pt x="2406" y="843"/>
                    <a:pt x="2642" y="509"/>
                  </a:cubicBezTo>
                  <a:cubicBezTo>
                    <a:pt x="2750" y="353"/>
                    <a:pt x="2927" y="283"/>
                    <a:pt x="3109" y="283"/>
                  </a:cubicBezTo>
                  <a:close/>
                  <a:moveTo>
                    <a:pt x="3280" y="1"/>
                  </a:moveTo>
                  <a:cubicBezTo>
                    <a:pt x="3020" y="1"/>
                    <a:pt x="2753" y="76"/>
                    <a:pt x="2543" y="195"/>
                  </a:cubicBezTo>
                  <a:cubicBezTo>
                    <a:pt x="2072" y="460"/>
                    <a:pt x="2062" y="961"/>
                    <a:pt x="2249" y="1422"/>
                  </a:cubicBezTo>
                  <a:cubicBezTo>
                    <a:pt x="2249" y="1432"/>
                    <a:pt x="2259" y="1442"/>
                    <a:pt x="2259" y="1461"/>
                  </a:cubicBezTo>
                  <a:cubicBezTo>
                    <a:pt x="1927" y="1243"/>
                    <a:pt x="1536" y="1038"/>
                    <a:pt x="1140" y="1038"/>
                  </a:cubicBezTo>
                  <a:cubicBezTo>
                    <a:pt x="1055" y="1038"/>
                    <a:pt x="969" y="1048"/>
                    <a:pt x="884" y="1069"/>
                  </a:cubicBezTo>
                  <a:cubicBezTo>
                    <a:pt x="403" y="1177"/>
                    <a:pt x="0" y="1736"/>
                    <a:pt x="157" y="2227"/>
                  </a:cubicBezTo>
                  <a:cubicBezTo>
                    <a:pt x="305" y="2659"/>
                    <a:pt x="835" y="2816"/>
                    <a:pt x="1247" y="2885"/>
                  </a:cubicBezTo>
                  <a:cubicBezTo>
                    <a:pt x="923" y="2964"/>
                    <a:pt x="609" y="3082"/>
                    <a:pt x="383" y="3298"/>
                  </a:cubicBezTo>
                  <a:cubicBezTo>
                    <a:pt x="0" y="3641"/>
                    <a:pt x="197" y="4113"/>
                    <a:pt x="560" y="4407"/>
                  </a:cubicBezTo>
                  <a:cubicBezTo>
                    <a:pt x="739" y="4548"/>
                    <a:pt x="940" y="4605"/>
                    <a:pt x="1145" y="4605"/>
                  </a:cubicBezTo>
                  <a:cubicBezTo>
                    <a:pt x="1425" y="4605"/>
                    <a:pt x="1711" y="4500"/>
                    <a:pt x="1954" y="4358"/>
                  </a:cubicBezTo>
                  <a:lnTo>
                    <a:pt x="1954" y="4358"/>
                  </a:lnTo>
                  <a:cubicBezTo>
                    <a:pt x="1768" y="4721"/>
                    <a:pt x="1601" y="5153"/>
                    <a:pt x="1699" y="5536"/>
                  </a:cubicBezTo>
                  <a:cubicBezTo>
                    <a:pt x="1789" y="5920"/>
                    <a:pt x="2184" y="6121"/>
                    <a:pt x="2558" y="6121"/>
                  </a:cubicBezTo>
                  <a:cubicBezTo>
                    <a:pt x="2633" y="6121"/>
                    <a:pt x="2708" y="6113"/>
                    <a:pt x="2779" y="6096"/>
                  </a:cubicBezTo>
                  <a:cubicBezTo>
                    <a:pt x="3172" y="6008"/>
                    <a:pt x="3407" y="5684"/>
                    <a:pt x="3555" y="5330"/>
                  </a:cubicBezTo>
                  <a:cubicBezTo>
                    <a:pt x="3682" y="5497"/>
                    <a:pt x="3849" y="5615"/>
                    <a:pt x="4095" y="5664"/>
                  </a:cubicBezTo>
                  <a:cubicBezTo>
                    <a:pt x="4176" y="5678"/>
                    <a:pt x="4268" y="5686"/>
                    <a:pt x="4364" y="5686"/>
                  </a:cubicBezTo>
                  <a:cubicBezTo>
                    <a:pt x="4730" y="5686"/>
                    <a:pt x="5157" y="5571"/>
                    <a:pt x="5312" y="5252"/>
                  </a:cubicBezTo>
                  <a:cubicBezTo>
                    <a:pt x="5430" y="5016"/>
                    <a:pt x="5352" y="4751"/>
                    <a:pt x="5234" y="4505"/>
                  </a:cubicBezTo>
                  <a:lnTo>
                    <a:pt x="5234" y="4505"/>
                  </a:lnTo>
                  <a:cubicBezTo>
                    <a:pt x="5418" y="4583"/>
                    <a:pt x="5606" y="4631"/>
                    <a:pt x="5791" y="4631"/>
                  </a:cubicBezTo>
                  <a:cubicBezTo>
                    <a:pt x="5912" y="4631"/>
                    <a:pt x="6031" y="4611"/>
                    <a:pt x="6147" y="4564"/>
                  </a:cubicBezTo>
                  <a:cubicBezTo>
                    <a:pt x="6559" y="4388"/>
                    <a:pt x="6795" y="3798"/>
                    <a:pt x="6569" y="3396"/>
                  </a:cubicBezTo>
                  <a:cubicBezTo>
                    <a:pt x="6392" y="3091"/>
                    <a:pt x="6009" y="2974"/>
                    <a:pt x="5656" y="2915"/>
                  </a:cubicBezTo>
                  <a:cubicBezTo>
                    <a:pt x="5941" y="2807"/>
                    <a:pt x="6196" y="2650"/>
                    <a:pt x="6363" y="2434"/>
                  </a:cubicBezTo>
                  <a:cubicBezTo>
                    <a:pt x="6677" y="2031"/>
                    <a:pt x="6383" y="1530"/>
                    <a:pt x="6019" y="1275"/>
                  </a:cubicBezTo>
                  <a:cubicBezTo>
                    <a:pt x="5854" y="1159"/>
                    <a:pt x="5674" y="1109"/>
                    <a:pt x="5494" y="1109"/>
                  </a:cubicBezTo>
                  <a:cubicBezTo>
                    <a:pt x="5172" y="1109"/>
                    <a:pt x="4847" y="1267"/>
                    <a:pt x="4595" y="1481"/>
                  </a:cubicBezTo>
                  <a:cubicBezTo>
                    <a:pt x="4497" y="1560"/>
                    <a:pt x="4409" y="1658"/>
                    <a:pt x="4321" y="1746"/>
                  </a:cubicBezTo>
                  <a:cubicBezTo>
                    <a:pt x="4370" y="1216"/>
                    <a:pt x="4330" y="647"/>
                    <a:pt x="4006" y="293"/>
                  </a:cubicBezTo>
                  <a:cubicBezTo>
                    <a:pt x="3824" y="86"/>
                    <a:pt x="3556" y="1"/>
                    <a:pt x="32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9" name="Google Shape;4259;p21"/>
            <p:cNvSpPr/>
            <p:nvPr/>
          </p:nvSpPr>
          <p:spPr>
            <a:xfrm>
              <a:off x="5824132" y="1913891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57" y="290"/>
                  </a:moveTo>
                  <a:cubicBezTo>
                    <a:pt x="4250" y="290"/>
                    <a:pt x="4353" y="325"/>
                    <a:pt x="4468" y="407"/>
                  </a:cubicBezTo>
                  <a:cubicBezTo>
                    <a:pt x="5156" y="888"/>
                    <a:pt x="4213" y="2194"/>
                    <a:pt x="3869" y="2636"/>
                  </a:cubicBezTo>
                  <a:cubicBezTo>
                    <a:pt x="3769" y="2765"/>
                    <a:pt x="3877" y="2827"/>
                    <a:pt x="4002" y="2827"/>
                  </a:cubicBezTo>
                  <a:cubicBezTo>
                    <a:pt x="4087" y="2827"/>
                    <a:pt x="4179" y="2799"/>
                    <a:pt x="4223" y="2744"/>
                  </a:cubicBezTo>
                  <a:cubicBezTo>
                    <a:pt x="4449" y="2459"/>
                    <a:pt x="4714" y="2194"/>
                    <a:pt x="5018" y="1998"/>
                  </a:cubicBezTo>
                  <a:cubicBezTo>
                    <a:pt x="5173" y="1902"/>
                    <a:pt x="5350" y="1806"/>
                    <a:pt x="5529" y="1806"/>
                  </a:cubicBezTo>
                  <a:cubicBezTo>
                    <a:pt x="5588" y="1806"/>
                    <a:pt x="5647" y="1816"/>
                    <a:pt x="5705" y="1841"/>
                  </a:cubicBezTo>
                  <a:cubicBezTo>
                    <a:pt x="5921" y="1919"/>
                    <a:pt x="6216" y="2233"/>
                    <a:pt x="6206" y="2479"/>
                  </a:cubicBezTo>
                  <a:cubicBezTo>
                    <a:pt x="6187" y="2881"/>
                    <a:pt x="5430" y="2999"/>
                    <a:pt x="5146" y="3058"/>
                  </a:cubicBezTo>
                  <a:cubicBezTo>
                    <a:pt x="4831" y="3117"/>
                    <a:pt x="4507" y="3156"/>
                    <a:pt x="4193" y="3176"/>
                  </a:cubicBezTo>
                  <a:cubicBezTo>
                    <a:pt x="3965" y="3195"/>
                    <a:pt x="3857" y="3462"/>
                    <a:pt x="4116" y="3462"/>
                  </a:cubicBezTo>
                  <a:cubicBezTo>
                    <a:pt x="4125" y="3462"/>
                    <a:pt x="4134" y="3461"/>
                    <a:pt x="4144" y="3461"/>
                  </a:cubicBezTo>
                  <a:cubicBezTo>
                    <a:pt x="4308" y="3450"/>
                    <a:pt x="4495" y="3439"/>
                    <a:pt x="4690" y="3439"/>
                  </a:cubicBezTo>
                  <a:cubicBezTo>
                    <a:pt x="5185" y="3439"/>
                    <a:pt x="5728" y="3506"/>
                    <a:pt x="6059" y="3794"/>
                  </a:cubicBezTo>
                  <a:cubicBezTo>
                    <a:pt x="6334" y="4040"/>
                    <a:pt x="6265" y="4668"/>
                    <a:pt x="5882" y="4786"/>
                  </a:cubicBezTo>
                  <a:cubicBezTo>
                    <a:pt x="5835" y="4801"/>
                    <a:pt x="5785" y="4807"/>
                    <a:pt x="5734" y="4807"/>
                  </a:cubicBezTo>
                  <a:cubicBezTo>
                    <a:pt x="5369" y="4807"/>
                    <a:pt x="4924" y="4476"/>
                    <a:pt x="4674" y="4295"/>
                  </a:cubicBezTo>
                  <a:cubicBezTo>
                    <a:pt x="4380" y="4089"/>
                    <a:pt x="4105" y="3863"/>
                    <a:pt x="3859" y="3608"/>
                  </a:cubicBezTo>
                  <a:cubicBezTo>
                    <a:pt x="3830" y="3578"/>
                    <a:pt x="3781" y="3565"/>
                    <a:pt x="3727" y="3565"/>
                  </a:cubicBezTo>
                  <a:cubicBezTo>
                    <a:pt x="3568" y="3565"/>
                    <a:pt x="3364" y="3677"/>
                    <a:pt x="3467" y="3794"/>
                  </a:cubicBezTo>
                  <a:cubicBezTo>
                    <a:pt x="3643" y="4001"/>
                    <a:pt x="3801" y="4227"/>
                    <a:pt x="3938" y="4462"/>
                  </a:cubicBezTo>
                  <a:cubicBezTo>
                    <a:pt x="4115" y="4757"/>
                    <a:pt x="4390" y="5277"/>
                    <a:pt x="4154" y="5611"/>
                  </a:cubicBezTo>
                  <a:cubicBezTo>
                    <a:pt x="4044" y="5769"/>
                    <a:pt x="3863" y="5841"/>
                    <a:pt x="3679" y="5841"/>
                  </a:cubicBezTo>
                  <a:cubicBezTo>
                    <a:pt x="3451" y="5841"/>
                    <a:pt x="3217" y="5732"/>
                    <a:pt x="3103" y="5542"/>
                  </a:cubicBezTo>
                  <a:cubicBezTo>
                    <a:pt x="2907" y="5208"/>
                    <a:pt x="2907" y="4767"/>
                    <a:pt x="2927" y="4393"/>
                  </a:cubicBezTo>
                  <a:cubicBezTo>
                    <a:pt x="2946" y="4119"/>
                    <a:pt x="2976" y="3844"/>
                    <a:pt x="3044" y="3578"/>
                  </a:cubicBezTo>
                  <a:cubicBezTo>
                    <a:pt x="3065" y="3490"/>
                    <a:pt x="3002" y="3458"/>
                    <a:pt x="2918" y="3458"/>
                  </a:cubicBezTo>
                  <a:cubicBezTo>
                    <a:pt x="2806" y="3458"/>
                    <a:pt x="2656" y="3517"/>
                    <a:pt x="2622" y="3578"/>
                  </a:cubicBezTo>
                  <a:cubicBezTo>
                    <a:pt x="2436" y="3912"/>
                    <a:pt x="2210" y="4227"/>
                    <a:pt x="1925" y="4472"/>
                  </a:cubicBezTo>
                  <a:cubicBezTo>
                    <a:pt x="1782" y="4599"/>
                    <a:pt x="1608" y="4732"/>
                    <a:pt x="1411" y="4732"/>
                  </a:cubicBezTo>
                  <a:cubicBezTo>
                    <a:pt x="1364" y="4732"/>
                    <a:pt x="1316" y="4725"/>
                    <a:pt x="1267" y="4708"/>
                  </a:cubicBezTo>
                  <a:cubicBezTo>
                    <a:pt x="1032" y="4619"/>
                    <a:pt x="766" y="4315"/>
                    <a:pt x="737" y="4060"/>
                  </a:cubicBezTo>
                  <a:cubicBezTo>
                    <a:pt x="649" y="3392"/>
                    <a:pt x="2033" y="3264"/>
                    <a:pt x="2485" y="3225"/>
                  </a:cubicBezTo>
                  <a:cubicBezTo>
                    <a:pt x="2700" y="3206"/>
                    <a:pt x="2817" y="2948"/>
                    <a:pt x="2566" y="2948"/>
                  </a:cubicBezTo>
                  <a:cubicBezTo>
                    <a:pt x="2553" y="2948"/>
                    <a:pt x="2539" y="2949"/>
                    <a:pt x="2524" y="2950"/>
                  </a:cubicBezTo>
                  <a:cubicBezTo>
                    <a:pt x="2426" y="2950"/>
                    <a:pt x="2318" y="2960"/>
                    <a:pt x="2210" y="2980"/>
                  </a:cubicBezTo>
                  <a:cubicBezTo>
                    <a:pt x="2104" y="2986"/>
                    <a:pt x="1987" y="2991"/>
                    <a:pt x="1867" y="2991"/>
                  </a:cubicBezTo>
                  <a:cubicBezTo>
                    <a:pt x="1277" y="2991"/>
                    <a:pt x="596" y="2878"/>
                    <a:pt x="580" y="2331"/>
                  </a:cubicBezTo>
                  <a:cubicBezTo>
                    <a:pt x="570" y="2145"/>
                    <a:pt x="658" y="1821"/>
                    <a:pt x="874" y="1782"/>
                  </a:cubicBezTo>
                  <a:cubicBezTo>
                    <a:pt x="895" y="1778"/>
                    <a:pt x="915" y="1776"/>
                    <a:pt x="936" y="1776"/>
                  </a:cubicBezTo>
                  <a:cubicBezTo>
                    <a:pt x="1142" y="1776"/>
                    <a:pt x="1392" y="1939"/>
                    <a:pt x="1552" y="2037"/>
                  </a:cubicBezTo>
                  <a:cubicBezTo>
                    <a:pt x="1856" y="2223"/>
                    <a:pt x="2151" y="2459"/>
                    <a:pt x="2406" y="2714"/>
                  </a:cubicBezTo>
                  <a:cubicBezTo>
                    <a:pt x="2438" y="2746"/>
                    <a:pt x="2485" y="2760"/>
                    <a:pt x="2537" y="2760"/>
                  </a:cubicBezTo>
                  <a:cubicBezTo>
                    <a:pt x="2645" y="2760"/>
                    <a:pt x="2772" y="2702"/>
                    <a:pt x="2819" y="2636"/>
                  </a:cubicBezTo>
                  <a:cubicBezTo>
                    <a:pt x="2838" y="2606"/>
                    <a:pt x="2838" y="2567"/>
                    <a:pt x="2809" y="2538"/>
                  </a:cubicBezTo>
                  <a:cubicBezTo>
                    <a:pt x="2603" y="2331"/>
                    <a:pt x="2416" y="2115"/>
                    <a:pt x="2249" y="1890"/>
                  </a:cubicBezTo>
                  <a:cubicBezTo>
                    <a:pt x="2092" y="1674"/>
                    <a:pt x="1660" y="1084"/>
                    <a:pt x="1955" y="819"/>
                  </a:cubicBezTo>
                  <a:cubicBezTo>
                    <a:pt x="2036" y="747"/>
                    <a:pt x="2165" y="717"/>
                    <a:pt x="2298" y="717"/>
                  </a:cubicBezTo>
                  <a:cubicBezTo>
                    <a:pt x="2435" y="717"/>
                    <a:pt x="2576" y="750"/>
                    <a:pt x="2671" y="800"/>
                  </a:cubicBezTo>
                  <a:cubicBezTo>
                    <a:pt x="2848" y="888"/>
                    <a:pt x="2936" y="1075"/>
                    <a:pt x="2986" y="1261"/>
                  </a:cubicBezTo>
                  <a:cubicBezTo>
                    <a:pt x="3015" y="1379"/>
                    <a:pt x="3025" y="1507"/>
                    <a:pt x="3025" y="1634"/>
                  </a:cubicBezTo>
                  <a:cubicBezTo>
                    <a:pt x="3005" y="1762"/>
                    <a:pt x="2986" y="1899"/>
                    <a:pt x="2976" y="2027"/>
                  </a:cubicBezTo>
                  <a:cubicBezTo>
                    <a:pt x="2976" y="2118"/>
                    <a:pt x="3047" y="2155"/>
                    <a:pt x="3132" y="2155"/>
                  </a:cubicBezTo>
                  <a:cubicBezTo>
                    <a:pt x="3250" y="2155"/>
                    <a:pt x="3395" y="2085"/>
                    <a:pt x="3418" y="1988"/>
                  </a:cubicBezTo>
                  <a:cubicBezTo>
                    <a:pt x="3447" y="1850"/>
                    <a:pt x="3457" y="1713"/>
                    <a:pt x="3457" y="1566"/>
                  </a:cubicBezTo>
                  <a:cubicBezTo>
                    <a:pt x="3537" y="1027"/>
                    <a:pt x="3736" y="290"/>
                    <a:pt x="4157" y="290"/>
                  </a:cubicBezTo>
                  <a:close/>
                  <a:moveTo>
                    <a:pt x="4235" y="0"/>
                  </a:moveTo>
                  <a:cubicBezTo>
                    <a:pt x="4161" y="0"/>
                    <a:pt x="4087" y="8"/>
                    <a:pt x="4017" y="24"/>
                  </a:cubicBezTo>
                  <a:cubicBezTo>
                    <a:pt x="3624" y="122"/>
                    <a:pt x="3388" y="436"/>
                    <a:pt x="3241" y="790"/>
                  </a:cubicBezTo>
                  <a:cubicBezTo>
                    <a:pt x="3123" y="633"/>
                    <a:pt x="2946" y="505"/>
                    <a:pt x="2701" y="466"/>
                  </a:cubicBezTo>
                  <a:cubicBezTo>
                    <a:pt x="2615" y="448"/>
                    <a:pt x="2517" y="439"/>
                    <a:pt x="2415" y="439"/>
                  </a:cubicBezTo>
                  <a:cubicBezTo>
                    <a:pt x="2058" y="439"/>
                    <a:pt x="1643" y="556"/>
                    <a:pt x="1483" y="868"/>
                  </a:cubicBezTo>
                  <a:cubicBezTo>
                    <a:pt x="1365" y="1104"/>
                    <a:pt x="1444" y="1379"/>
                    <a:pt x="1572" y="1615"/>
                  </a:cubicBezTo>
                  <a:cubicBezTo>
                    <a:pt x="1391" y="1539"/>
                    <a:pt x="1204" y="1491"/>
                    <a:pt x="1020" y="1491"/>
                  </a:cubicBezTo>
                  <a:cubicBezTo>
                    <a:pt x="893" y="1491"/>
                    <a:pt x="769" y="1514"/>
                    <a:pt x="649" y="1566"/>
                  </a:cubicBezTo>
                  <a:cubicBezTo>
                    <a:pt x="236" y="1742"/>
                    <a:pt x="1" y="2331"/>
                    <a:pt x="226" y="2724"/>
                  </a:cubicBezTo>
                  <a:cubicBezTo>
                    <a:pt x="403" y="3038"/>
                    <a:pt x="786" y="3156"/>
                    <a:pt x="1140" y="3215"/>
                  </a:cubicBezTo>
                  <a:cubicBezTo>
                    <a:pt x="855" y="3323"/>
                    <a:pt x="609" y="3470"/>
                    <a:pt x="433" y="3686"/>
                  </a:cubicBezTo>
                  <a:cubicBezTo>
                    <a:pt x="118" y="4089"/>
                    <a:pt x="413" y="4600"/>
                    <a:pt x="776" y="4855"/>
                  </a:cubicBezTo>
                  <a:cubicBezTo>
                    <a:pt x="940" y="4970"/>
                    <a:pt x="1117" y="5018"/>
                    <a:pt x="1295" y="5018"/>
                  </a:cubicBezTo>
                  <a:cubicBezTo>
                    <a:pt x="1619" y="5018"/>
                    <a:pt x="1946" y="4858"/>
                    <a:pt x="2200" y="4649"/>
                  </a:cubicBezTo>
                  <a:cubicBezTo>
                    <a:pt x="2298" y="4560"/>
                    <a:pt x="2396" y="4472"/>
                    <a:pt x="2485" y="4374"/>
                  </a:cubicBezTo>
                  <a:lnTo>
                    <a:pt x="2485" y="4374"/>
                  </a:lnTo>
                  <a:cubicBezTo>
                    <a:pt x="2426" y="4914"/>
                    <a:pt x="2475" y="5474"/>
                    <a:pt x="2789" y="5837"/>
                  </a:cubicBezTo>
                  <a:cubicBezTo>
                    <a:pt x="2975" y="6043"/>
                    <a:pt x="3241" y="6125"/>
                    <a:pt x="3513" y="6125"/>
                  </a:cubicBezTo>
                  <a:cubicBezTo>
                    <a:pt x="3774" y="6125"/>
                    <a:pt x="4041" y="6050"/>
                    <a:pt x="4252" y="5935"/>
                  </a:cubicBezTo>
                  <a:cubicBezTo>
                    <a:pt x="4723" y="5660"/>
                    <a:pt x="4743" y="5169"/>
                    <a:pt x="4557" y="4708"/>
                  </a:cubicBezTo>
                  <a:cubicBezTo>
                    <a:pt x="4547" y="4688"/>
                    <a:pt x="4547" y="4678"/>
                    <a:pt x="4537" y="4668"/>
                  </a:cubicBezTo>
                  <a:lnTo>
                    <a:pt x="4537" y="4668"/>
                  </a:lnTo>
                  <a:cubicBezTo>
                    <a:pt x="4871" y="4888"/>
                    <a:pt x="5272" y="5088"/>
                    <a:pt x="5674" y="5088"/>
                  </a:cubicBezTo>
                  <a:cubicBezTo>
                    <a:pt x="5757" y="5088"/>
                    <a:pt x="5839" y="5080"/>
                    <a:pt x="5921" y="5061"/>
                  </a:cubicBezTo>
                  <a:cubicBezTo>
                    <a:pt x="6393" y="4943"/>
                    <a:pt x="6795" y="4393"/>
                    <a:pt x="6638" y="3893"/>
                  </a:cubicBezTo>
                  <a:cubicBezTo>
                    <a:pt x="6501" y="3461"/>
                    <a:pt x="5970" y="3313"/>
                    <a:pt x="5558" y="3235"/>
                  </a:cubicBezTo>
                  <a:cubicBezTo>
                    <a:pt x="5872" y="3156"/>
                    <a:pt x="6187" y="3038"/>
                    <a:pt x="6422" y="2832"/>
                  </a:cubicBezTo>
                  <a:cubicBezTo>
                    <a:pt x="6805" y="2489"/>
                    <a:pt x="6599" y="2007"/>
                    <a:pt x="6236" y="1723"/>
                  </a:cubicBezTo>
                  <a:cubicBezTo>
                    <a:pt x="6058" y="1579"/>
                    <a:pt x="5855" y="1521"/>
                    <a:pt x="5647" y="1521"/>
                  </a:cubicBezTo>
                  <a:cubicBezTo>
                    <a:pt x="5373" y="1521"/>
                    <a:pt x="5091" y="1622"/>
                    <a:pt x="4851" y="1762"/>
                  </a:cubicBezTo>
                  <a:cubicBezTo>
                    <a:pt x="5028" y="1408"/>
                    <a:pt x="5205" y="976"/>
                    <a:pt x="5106" y="584"/>
                  </a:cubicBezTo>
                  <a:cubicBezTo>
                    <a:pt x="5008" y="206"/>
                    <a:pt x="4614" y="0"/>
                    <a:pt x="4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0" name="Google Shape;4260;p21"/>
            <p:cNvSpPr/>
            <p:nvPr/>
          </p:nvSpPr>
          <p:spPr>
            <a:xfrm>
              <a:off x="6164045" y="1905501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3114" y="283"/>
                  </a:moveTo>
                  <a:cubicBezTo>
                    <a:pt x="3344" y="283"/>
                    <a:pt x="3582" y="396"/>
                    <a:pt x="3702" y="588"/>
                  </a:cubicBezTo>
                  <a:cubicBezTo>
                    <a:pt x="3899" y="912"/>
                    <a:pt x="3899" y="1363"/>
                    <a:pt x="3879" y="1736"/>
                  </a:cubicBezTo>
                  <a:cubicBezTo>
                    <a:pt x="3859" y="2002"/>
                    <a:pt x="3820" y="2276"/>
                    <a:pt x="3761" y="2542"/>
                  </a:cubicBezTo>
                  <a:cubicBezTo>
                    <a:pt x="3740" y="2630"/>
                    <a:pt x="3803" y="2662"/>
                    <a:pt x="3887" y="2662"/>
                  </a:cubicBezTo>
                  <a:cubicBezTo>
                    <a:pt x="4000" y="2662"/>
                    <a:pt x="4150" y="2603"/>
                    <a:pt x="4183" y="2542"/>
                  </a:cubicBezTo>
                  <a:cubicBezTo>
                    <a:pt x="4360" y="2218"/>
                    <a:pt x="4596" y="1903"/>
                    <a:pt x="4881" y="1648"/>
                  </a:cubicBezTo>
                  <a:cubicBezTo>
                    <a:pt x="5022" y="1522"/>
                    <a:pt x="5195" y="1397"/>
                    <a:pt x="5384" y="1397"/>
                  </a:cubicBezTo>
                  <a:cubicBezTo>
                    <a:pt x="5431" y="1397"/>
                    <a:pt x="5480" y="1405"/>
                    <a:pt x="5529" y="1422"/>
                  </a:cubicBezTo>
                  <a:cubicBezTo>
                    <a:pt x="5774" y="1501"/>
                    <a:pt x="6029" y="1815"/>
                    <a:pt x="6069" y="2070"/>
                  </a:cubicBezTo>
                  <a:cubicBezTo>
                    <a:pt x="6157" y="2738"/>
                    <a:pt x="4763" y="2856"/>
                    <a:pt x="4321" y="2895"/>
                  </a:cubicBezTo>
                  <a:cubicBezTo>
                    <a:pt x="4103" y="2923"/>
                    <a:pt x="3985" y="3181"/>
                    <a:pt x="4243" y="3181"/>
                  </a:cubicBezTo>
                  <a:cubicBezTo>
                    <a:pt x="4252" y="3181"/>
                    <a:pt x="4262" y="3180"/>
                    <a:pt x="4272" y="3180"/>
                  </a:cubicBezTo>
                  <a:cubicBezTo>
                    <a:pt x="4370" y="3170"/>
                    <a:pt x="4488" y="3160"/>
                    <a:pt x="4596" y="3150"/>
                  </a:cubicBezTo>
                  <a:cubicBezTo>
                    <a:pt x="4710" y="3141"/>
                    <a:pt x="4835" y="3135"/>
                    <a:pt x="4964" y="3135"/>
                  </a:cubicBezTo>
                  <a:cubicBezTo>
                    <a:pt x="5548" y="3135"/>
                    <a:pt x="6210" y="3258"/>
                    <a:pt x="6226" y="3789"/>
                  </a:cubicBezTo>
                  <a:cubicBezTo>
                    <a:pt x="6226" y="3975"/>
                    <a:pt x="6147" y="4299"/>
                    <a:pt x="5931" y="4338"/>
                  </a:cubicBezTo>
                  <a:cubicBezTo>
                    <a:pt x="5911" y="4342"/>
                    <a:pt x="5891" y="4344"/>
                    <a:pt x="5869" y="4344"/>
                  </a:cubicBezTo>
                  <a:cubicBezTo>
                    <a:pt x="5663" y="4344"/>
                    <a:pt x="5414" y="4181"/>
                    <a:pt x="5254" y="4083"/>
                  </a:cubicBezTo>
                  <a:cubicBezTo>
                    <a:pt x="4949" y="3897"/>
                    <a:pt x="4655" y="3661"/>
                    <a:pt x="4399" y="3406"/>
                  </a:cubicBezTo>
                  <a:cubicBezTo>
                    <a:pt x="4368" y="3377"/>
                    <a:pt x="4319" y="3365"/>
                    <a:pt x="4267" y="3365"/>
                  </a:cubicBezTo>
                  <a:cubicBezTo>
                    <a:pt x="4157" y="3365"/>
                    <a:pt x="4027" y="3418"/>
                    <a:pt x="3987" y="3484"/>
                  </a:cubicBezTo>
                  <a:cubicBezTo>
                    <a:pt x="3967" y="3523"/>
                    <a:pt x="3967" y="3553"/>
                    <a:pt x="3997" y="3592"/>
                  </a:cubicBezTo>
                  <a:cubicBezTo>
                    <a:pt x="4203" y="3789"/>
                    <a:pt x="4390" y="4005"/>
                    <a:pt x="4547" y="4240"/>
                  </a:cubicBezTo>
                  <a:cubicBezTo>
                    <a:pt x="4714" y="4456"/>
                    <a:pt x="5146" y="5045"/>
                    <a:pt x="4851" y="5301"/>
                  </a:cubicBezTo>
                  <a:cubicBezTo>
                    <a:pt x="4766" y="5376"/>
                    <a:pt x="4627" y="5407"/>
                    <a:pt x="4488" y="5407"/>
                  </a:cubicBezTo>
                  <a:cubicBezTo>
                    <a:pt x="4355" y="5407"/>
                    <a:pt x="4221" y="5378"/>
                    <a:pt x="4134" y="5330"/>
                  </a:cubicBezTo>
                  <a:cubicBezTo>
                    <a:pt x="3958" y="5232"/>
                    <a:pt x="3859" y="5055"/>
                    <a:pt x="3820" y="4869"/>
                  </a:cubicBezTo>
                  <a:cubicBezTo>
                    <a:pt x="3791" y="4741"/>
                    <a:pt x="3781" y="4613"/>
                    <a:pt x="3781" y="4486"/>
                  </a:cubicBezTo>
                  <a:cubicBezTo>
                    <a:pt x="3801" y="4358"/>
                    <a:pt x="3820" y="4221"/>
                    <a:pt x="3820" y="4093"/>
                  </a:cubicBezTo>
                  <a:cubicBezTo>
                    <a:pt x="3824" y="4004"/>
                    <a:pt x="3756" y="3968"/>
                    <a:pt x="3673" y="3968"/>
                  </a:cubicBezTo>
                  <a:cubicBezTo>
                    <a:pt x="3555" y="3968"/>
                    <a:pt x="3405" y="4040"/>
                    <a:pt x="3388" y="4132"/>
                  </a:cubicBezTo>
                  <a:cubicBezTo>
                    <a:pt x="3359" y="4270"/>
                    <a:pt x="3339" y="4417"/>
                    <a:pt x="3339" y="4564"/>
                  </a:cubicBezTo>
                  <a:cubicBezTo>
                    <a:pt x="3259" y="5103"/>
                    <a:pt x="3059" y="5840"/>
                    <a:pt x="2639" y="5840"/>
                  </a:cubicBezTo>
                  <a:cubicBezTo>
                    <a:pt x="2546" y="5840"/>
                    <a:pt x="2443" y="5804"/>
                    <a:pt x="2328" y="5723"/>
                  </a:cubicBezTo>
                  <a:cubicBezTo>
                    <a:pt x="1650" y="5242"/>
                    <a:pt x="2583" y="3926"/>
                    <a:pt x="2936" y="3484"/>
                  </a:cubicBezTo>
                  <a:cubicBezTo>
                    <a:pt x="3038" y="3359"/>
                    <a:pt x="2926" y="3295"/>
                    <a:pt x="2798" y="3295"/>
                  </a:cubicBezTo>
                  <a:cubicBezTo>
                    <a:pt x="2715" y="3295"/>
                    <a:pt x="2625" y="3322"/>
                    <a:pt x="2583" y="3376"/>
                  </a:cubicBezTo>
                  <a:cubicBezTo>
                    <a:pt x="2357" y="3661"/>
                    <a:pt x="2082" y="3936"/>
                    <a:pt x="1788" y="4122"/>
                  </a:cubicBezTo>
                  <a:cubicBezTo>
                    <a:pt x="1631" y="4227"/>
                    <a:pt x="1452" y="4320"/>
                    <a:pt x="1267" y="4320"/>
                  </a:cubicBezTo>
                  <a:cubicBezTo>
                    <a:pt x="1209" y="4320"/>
                    <a:pt x="1150" y="4311"/>
                    <a:pt x="1090" y="4289"/>
                  </a:cubicBezTo>
                  <a:cubicBezTo>
                    <a:pt x="874" y="4201"/>
                    <a:pt x="590" y="3887"/>
                    <a:pt x="600" y="3641"/>
                  </a:cubicBezTo>
                  <a:cubicBezTo>
                    <a:pt x="619" y="3239"/>
                    <a:pt x="1365" y="3131"/>
                    <a:pt x="1660" y="3072"/>
                  </a:cubicBezTo>
                  <a:cubicBezTo>
                    <a:pt x="1974" y="3013"/>
                    <a:pt x="2288" y="2964"/>
                    <a:pt x="2612" y="2954"/>
                  </a:cubicBezTo>
                  <a:cubicBezTo>
                    <a:pt x="2831" y="2935"/>
                    <a:pt x="2948" y="2668"/>
                    <a:pt x="2681" y="2668"/>
                  </a:cubicBezTo>
                  <a:cubicBezTo>
                    <a:pt x="2671" y="2668"/>
                    <a:pt x="2662" y="2669"/>
                    <a:pt x="2652" y="2669"/>
                  </a:cubicBezTo>
                  <a:cubicBezTo>
                    <a:pt x="2492" y="2680"/>
                    <a:pt x="2309" y="2690"/>
                    <a:pt x="2117" y="2690"/>
                  </a:cubicBezTo>
                  <a:cubicBezTo>
                    <a:pt x="1622" y="2690"/>
                    <a:pt x="1072" y="2623"/>
                    <a:pt x="747" y="2326"/>
                  </a:cubicBezTo>
                  <a:cubicBezTo>
                    <a:pt x="472" y="2080"/>
                    <a:pt x="541" y="1461"/>
                    <a:pt x="914" y="1344"/>
                  </a:cubicBezTo>
                  <a:cubicBezTo>
                    <a:pt x="963" y="1327"/>
                    <a:pt x="1016" y="1320"/>
                    <a:pt x="1070" y="1320"/>
                  </a:cubicBezTo>
                  <a:cubicBezTo>
                    <a:pt x="1435" y="1320"/>
                    <a:pt x="1884" y="1655"/>
                    <a:pt x="2131" y="1835"/>
                  </a:cubicBezTo>
                  <a:cubicBezTo>
                    <a:pt x="2416" y="2031"/>
                    <a:pt x="2691" y="2267"/>
                    <a:pt x="2936" y="2512"/>
                  </a:cubicBezTo>
                  <a:cubicBezTo>
                    <a:pt x="2969" y="2542"/>
                    <a:pt x="3020" y="2555"/>
                    <a:pt x="3076" y="2555"/>
                  </a:cubicBezTo>
                  <a:cubicBezTo>
                    <a:pt x="3238" y="2555"/>
                    <a:pt x="3441" y="2445"/>
                    <a:pt x="3339" y="2335"/>
                  </a:cubicBezTo>
                  <a:cubicBezTo>
                    <a:pt x="3162" y="2129"/>
                    <a:pt x="3005" y="1903"/>
                    <a:pt x="2868" y="1668"/>
                  </a:cubicBezTo>
                  <a:cubicBezTo>
                    <a:pt x="2691" y="1373"/>
                    <a:pt x="2406" y="843"/>
                    <a:pt x="2642" y="509"/>
                  </a:cubicBezTo>
                  <a:cubicBezTo>
                    <a:pt x="2754" y="353"/>
                    <a:pt x="2932" y="283"/>
                    <a:pt x="3114" y="283"/>
                  </a:cubicBezTo>
                  <a:close/>
                  <a:moveTo>
                    <a:pt x="3281" y="1"/>
                  </a:moveTo>
                  <a:cubicBezTo>
                    <a:pt x="3023" y="1"/>
                    <a:pt x="2758" y="76"/>
                    <a:pt x="2554" y="195"/>
                  </a:cubicBezTo>
                  <a:cubicBezTo>
                    <a:pt x="2072" y="460"/>
                    <a:pt x="2063" y="961"/>
                    <a:pt x="2249" y="1422"/>
                  </a:cubicBezTo>
                  <a:cubicBezTo>
                    <a:pt x="2249" y="1432"/>
                    <a:pt x="2259" y="1442"/>
                    <a:pt x="2269" y="1461"/>
                  </a:cubicBezTo>
                  <a:cubicBezTo>
                    <a:pt x="1929" y="1243"/>
                    <a:pt x="1537" y="1038"/>
                    <a:pt x="1140" y="1038"/>
                  </a:cubicBezTo>
                  <a:cubicBezTo>
                    <a:pt x="1055" y="1038"/>
                    <a:pt x="969" y="1048"/>
                    <a:pt x="884" y="1069"/>
                  </a:cubicBezTo>
                  <a:cubicBezTo>
                    <a:pt x="403" y="1177"/>
                    <a:pt x="1" y="1736"/>
                    <a:pt x="168" y="2227"/>
                  </a:cubicBezTo>
                  <a:cubicBezTo>
                    <a:pt x="305" y="2659"/>
                    <a:pt x="835" y="2816"/>
                    <a:pt x="1248" y="2885"/>
                  </a:cubicBezTo>
                  <a:cubicBezTo>
                    <a:pt x="933" y="2964"/>
                    <a:pt x="619" y="3082"/>
                    <a:pt x="384" y="3298"/>
                  </a:cubicBezTo>
                  <a:cubicBezTo>
                    <a:pt x="1" y="3641"/>
                    <a:pt x="207" y="4113"/>
                    <a:pt x="570" y="4407"/>
                  </a:cubicBezTo>
                  <a:cubicBezTo>
                    <a:pt x="745" y="4548"/>
                    <a:pt x="944" y="4605"/>
                    <a:pt x="1147" y="4605"/>
                  </a:cubicBezTo>
                  <a:cubicBezTo>
                    <a:pt x="1425" y="4605"/>
                    <a:pt x="1711" y="4500"/>
                    <a:pt x="1955" y="4358"/>
                  </a:cubicBezTo>
                  <a:lnTo>
                    <a:pt x="1955" y="4358"/>
                  </a:lnTo>
                  <a:cubicBezTo>
                    <a:pt x="1768" y="4721"/>
                    <a:pt x="1601" y="5153"/>
                    <a:pt x="1699" y="5536"/>
                  </a:cubicBezTo>
                  <a:cubicBezTo>
                    <a:pt x="1789" y="5920"/>
                    <a:pt x="2185" y="6121"/>
                    <a:pt x="2558" y="6121"/>
                  </a:cubicBezTo>
                  <a:cubicBezTo>
                    <a:pt x="2634" y="6121"/>
                    <a:pt x="2708" y="6113"/>
                    <a:pt x="2779" y="6096"/>
                  </a:cubicBezTo>
                  <a:cubicBezTo>
                    <a:pt x="3182" y="6008"/>
                    <a:pt x="3418" y="5684"/>
                    <a:pt x="3565" y="5330"/>
                  </a:cubicBezTo>
                  <a:cubicBezTo>
                    <a:pt x="3683" y="5497"/>
                    <a:pt x="3850" y="5615"/>
                    <a:pt x="4095" y="5664"/>
                  </a:cubicBezTo>
                  <a:cubicBezTo>
                    <a:pt x="4177" y="5678"/>
                    <a:pt x="4268" y="5686"/>
                    <a:pt x="4364" y="5686"/>
                  </a:cubicBezTo>
                  <a:cubicBezTo>
                    <a:pt x="4730" y="5686"/>
                    <a:pt x="5159" y="5571"/>
                    <a:pt x="5322" y="5252"/>
                  </a:cubicBezTo>
                  <a:cubicBezTo>
                    <a:pt x="5440" y="5016"/>
                    <a:pt x="5352" y="4751"/>
                    <a:pt x="5234" y="4505"/>
                  </a:cubicBezTo>
                  <a:lnTo>
                    <a:pt x="5234" y="4505"/>
                  </a:lnTo>
                  <a:cubicBezTo>
                    <a:pt x="5419" y="4583"/>
                    <a:pt x="5607" y="4631"/>
                    <a:pt x="5794" y="4631"/>
                  </a:cubicBezTo>
                  <a:cubicBezTo>
                    <a:pt x="5916" y="4631"/>
                    <a:pt x="6037" y="4611"/>
                    <a:pt x="6157" y="4564"/>
                  </a:cubicBezTo>
                  <a:cubicBezTo>
                    <a:pt x="6560" y="4388"/>
                    <a:pt x="6805" y="3798"/>
                    <a:pt x="6569" y="3396"/>
                  </a:cubicBezTo>
                  <a:cubicBezTo>
                    <a:pt x="6393" y="3091"/>
                    <a:pt x="6010" y="2974"/>
                    <a:pt x="5656" y="2915"/>
                  </a:cubicBezTo>
                  <a:cubicBezTo>
                    <a:pt x="5941" y="2807"/>
                    <a:pt x="6196" y="2650"/>
                    <a:pt x="6363" y="2434"/>
                  </a:cubicBezTo>
                  <a:cubicBezTo>
                    <a:pt x="6677" y="2031"/>
                    <a:pt x="6383" y="1530"/>
                    <a:pt x="6020" y="1275"/>
                  </a:cubicBezTo>
                  <a:cubicBezTo>
                    <a:pt x="5854" y="1159"/>
                    <a:pt x="5675" y="1109"/>
                    <a:pt x="5495" y="1109"/>
                  </a:cubicBezTo>
                  <a:cubicBezTo>
                    <a:pt x="5172" y="1109"/>
                    <a:pt x="4848" y="1267"/>
                    <a:pt x="4596" y="1481"/>
                  </a:cubicBezTo>
                  <a:cubicBezTo>
                    <a:pt x="4498" y="1560"/>
                    <a:pt x="4409" y="1658"/>
                    <a:pt x="4321" y="1746"/>
                  </a:cubicBezTo>
                  <a:cubicBezTo>
                    <a:pt x="4370" y="1216"/>
                    <a:pt x="4331" y="647"/>
                    <a:pt x="4007" y="293"/>
                  </a:cubicBezTo>
                  <a:cubicBezTo>
                    <a:pt x="3825" y="86"/>
                    <a:pt x="3556" y="1"/>
                    <a:pt x="3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1" name="Google Shape;4261;p21"/>
            <p:cNvSpPr/>
            <p:nvPr/>
          </p:nvSpPr>
          <p:spPr>
            <a:xfrm>
              <a:off x="2920794" y="2113522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4160" y="281"/>
                  </a:moveTo>
                  <a:cubicBezTo>
                    <a:pt x="4252" y="281"/>
                    <a:pt x="4355" y="317"/>
                    <a:pt x="4468" y="398"/>
                  </a:cubicBezTo>
                  <a:cubicBezTo>
                    <a:pt x="5155" y="879"/>
                    <a:pt x="4213" y="2195"/>
                    <a:pt x="3869" y="2637"/>
                  </a:cubicBezTo>
                  <a:cubicBezTo>
                    <a:pt x="3770" y="2759"/>
                    <a:pt x="3875" y="2819"/>
                    <a:pt x="3999" y="2819"/>
                  </a:cubicBezTo>
                  <a:cubicBezTo>
                    <a:pt x="4084" y="2819"/>
                    <a:pt x="4179" y="2791"/>
                    <a:pt x="4223" y="2735"/>
                  </a:cubicBezTo>
                  <a:cubicBezTo>
                    <a:pt x="4448" y="2450"/>
                    <a:pt x="4714" y="2185"/>
                    <a:pt x="5018" y="1989"/>
                  </a:cubicBezTo>
                  <a:cubicBezTo>
                    <a:pt x="5174" y="1892"/>
                    <a:pt x="5353" y="1801"/>
                    <a:pt x="5537" y="1801"/>
                  </a:cubicBezTo>
                  <a:cubicBezTo>
                    <a:pt x="5596" y="1801"/>
                    <a:pt x="5656" y="1810"/>
                    <a:pt x="5715" y="1832"/>
                  </a:cubicBezTo>
                  <a:cubicBezTo>
                    <a:pt x="5931" y="1910"/>
                    <a:pt x="6216" y="2234"/>
                    <a:pt x="6206" y="2480"/>
                  </a:cubicBezTo>
                  <a:cubicBezTo>
                    <a:pt x="6186" y="2882"/>
                    <a:pt x="5430" y="2990"/>
                    <a:pt x="5146" y="3049"/>
                  </a:cubicBezTo>
                  <a:cubicBezTo>
                    <a:pt x="4831" y="3108"/>
                    <a:pt x="4517" y="3147"/>
                    <a:pt x="4193" y="3167"/>
                  </a:cubicBezTo>
                  <a:cubicBezTo>
                    <a:pt x="3975" y="3186"/>
                    <a:pt x="3857" y="3453"/>
                    <a:pt x="4116" y="3453"/>
                  </a:cubicBezTo>
                  <a:cubicBezTo>
                    <a:pt x="4125" y="3453"/>
                    <a:pt x="4134" y="3452"/>
                    <a:pt x="4144" y="3452"/>
                  </a:cubicBezTo>
                  <a:cubicBezTo>
                    <a:pt x="4306" y="3441"/>
                    <a:pt x="4492" y="3431"/>
                    <a:pt x="4685" y="3431"/>
                  </a:cubicBezTo>
                  <a:cubicBezTo>
                    <a:pt x="5184" y="3431"/>
                    <a:pt x="5733" y="3498"/>
                    <a:pt x="6059" y="3795"/>
                  </a:cubicBezTo>
                  <a:cubicBezTo>
                    <a:pt x="6334" y="4031"/>
                    <a:pt x="6265" y="4659"/>
                    <a:pt x="5892" y="4777"/>
                  </a:cubicBezTo>
                  <a:cubicBezTo>
                    <a:pt x="5841" y="4794"/>
                    <a:pt x="5787" y="4801"/>
                    <a:pt x="5732" y="4801"/>
                  </a:cubicBezTo>
                  <a:cubicBezTo>
                    <a:pt x="5363" y="4801"/>
                    <a:pt x="4922" y="4466"/>
                    <a:pt x="4674" y="4286"/>
                  </a:cubicBezTo>
                  <a:cubicBezTo>
                    <a:pt x="4390" y="4080"/>
                    <a:pt x="4115" y="3854"/>
                    <a:pt x="3859" y="3609"/>
                  </a:cubicBezTo>
                  <a:cubicBezTo>
                    <a:pt x="3828" y="3575"/>
                    <a:pt x="3776" y="3560"/>
                    <a:pt x="3718" y="3560"/>
                  </a:cubicBezTo>
                  <a:cubicBezTo>
                    <a:pt x="3561" y="3560"/>
                    <a:pt x="3366" y="3670"/>
                    <a:pt x="3467" y="3786"/>
                  </a:cubicBezTo>
                  <a:cubicBezTo>
                    <a:pt x="3643" y="3992"/>
                    <a:pt x="3800" y="4218"/>
                    <a:pt x="3938" y="4453"/>
                  </a:cubicBezTo>
                  <a:cubicBezTo>
                    <a:pt x="4115" y="4748"/>
                    <a:pt x="4390" y="5278"/>
                    <a:pt x="4164" y="5602"/>
                  </a:cubicBezTo>
                  <a:cubicBezTo>
                    <a:pt x="4050" y="5764"/>
                    <a:pt x="3868" y="5836"/>
                    <a:pt x="3683" y="5836"/>
                  </a:cubicBezTo>
                  <a:cubicBezTo>
                    <a:pt x="3453" y="5836"/>
                    <a:pt x="3218" y="5724"/>
                    <a:pt x="3103" y="5533"/>
                  </a:cubicBezTo>
                  <a:cubicBezTo>
                    <a:pt x="2907" y="5200"/>
                    <a:pt x="2907" y="4758"/>
                    <a:pt x="2927" y="4385"/>
                  </a:cubicBezTo>
                  <a:cubicBezTo>
                    <a:pt x="2946" y="4119"/>
                    <a:pt x="2985" y="3835"/>
                    <a:pt x="3044" y="3570"/>
                  </a:cubicBezTo>
                  <a:cubicBezTo>
                    <a:pt x="3065" y="3488"/>
                    <a:pt x="3005" y="3457"/>
                    <a:pt x="2924" y="3457"/>
                  </a:cubicBezTo>
                  <a:cubicBezTo>
                    <a:pt x="2811" y="3457"/>
                    <a:pt x="2656" y="3517"/>
                    <a:pt x="2622" y="3579"/>
                  </a:cubicBezTo>
                  <a:cubicBezTo>
                    <a:pt x="2445" y="3903"/>
                    <a:pt x="2210" y="4218"/>
                    <a:pt x="1925" y="4463"/>
                  </a:cubicBezTo>
                  <a:cubicBezTo>
                    <a:pt x="1782" y="4590"/>
                    <a:pt x="1607" y="4723"/>
                    <a:pt x="1411" y="4723"/>
                  </a:cubicBezTo>
                  <a:cubicBezTo>
                    <a:pt x="1364" y="4723"/>
                    <a:pt x="1316" y="4716"/>
                    <a:pt x="1267" y="4699"/>
                  </a:cubicBezTo>
                  <a:cubicBezTo>
                    <a:pt x="1031" y="4610"/>
                    <a:pt x="776" y="4306"/>
                    <a:pt x="737" y="4051"/>
                  </a:cubicBezTo>
                  <a:cubicBezTo>
                    <a:pt x="649" y="3383"/>
                    <a:pt x="2033" y="3255"/>
                    <a:pt x="2485" y="3226"/>
                  </a:cubicBezTo>
                  <a:cubicBezTo>
                    <a:pt x="2703" y="3197"/>
                    <a:pt x="2820" y="2940"/>
                    <a:pt x="2563" y="2940"/>
                  </a:cubicBezTo>
                  <a:cubicBezTo>
                    <a:pt x="2554" y="2940"/>
                    <a:pt x="2544" y="2940"/>
                    <a:pt x="2534" y="2941"/>
                  </a:cubicBezTo>
                  <a:cubicBezTo>
                    <a:pt x="2426" y="2951"/>
                    <a:pt x="2318" y="2961"/>
                    <a:pt x="2210" y="2971"/>
                  </a:cubicBezTo>
                  <a:cubicBezTo>
                    <a:pt x="2096" y="2980"/>
                    <a:pt x="1970" y="2986"/>
                    <a:pt x="1841" y="2986"/>
                  </a:cubicBezTo>
                  <a:cubicBezTo>
                    <a:pt x="1257" y="2986"/>
                    <a:pt x="596" y="2863"/>
                    <a:pt x="580" y="2332"/>
                  </a:cubicBezTo>
                  <a:cubicBezTo>
                    <a:pt x="570" y="2136"/>
                    <a:pt x="658" y="1812"/>
                    <a:pt x="874" y="1783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2" y="1939"/>
                    <a:pt x="1552" y="202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4"/>
                    <a:pt x="2486" y="2756"/>
                    <a:pt x="2539" y="2756"/>
                  </a:cubicBezTo>
                  <a:cubicBezTo>
                    <a:pt x="2649" y="2756"/>
                    <a:pt x="2779" y="2703"/>
                    <a:pt x="2819" y="2637"/>
                  </a:cubicBezTo>
                  <a:cubicBezTo>
                    <a:pt x="2838" y="2598"/>
                    <a:pt x="2838" y="2568"/>
                    <a:pt x="2809" y="2529"/>
                  </a:cubicBezTo>
                  <a:cubicBezTo>
                    <a:pt x="2602" y="2332"/>
                    <a:pt x="2416" y="2116"/>
                    <a:pt x="2249" y="1881"/>
                  </a:cubicBezTo>
                  <a:cubicBezTo>
                    <a:pt x="2092" y="1665"/>
                    <a:pt x="1660" y="1076"/>
                    <a:pt x="1954" y="820"/>
                  </a:cubicBezTo>
                  <a:cubicBezTo>
                    <a:pt x="2040" y="745"/>
                    <a:pt x="2178" y="713"/>
                    <a:pt x="2317" y="713"/>
                  </a:cubicBezTo>
                  <a:cubicBezTo>
                    <a:pt x="2451" y="713"/>
                    <a:pt x="2585" y="743"/>
                    <a:pt x="2671" y="791"/>
                  </a:cubicBezTo>
                  <a:cubicBezTo>
                    <a:pt x="2848" y="889"/>
                    <a:pt x="2936" y="1066"/>
                    <a:pt x="2985" y="1252"/>
                  </a:cubicBezTo>
                  <a:cubicBezTo>
                    <a:pt x="3015" y="1380"/>
                    <a:pt x="3025" y="1498"/>
                    <a:pt x="3025" y="1625"/>
                  </a:cubicBezTo>
                  <a:cubicBezTo>
                    <a:pt x="3005" y="1763"/>
                    <a:pt x="2985" y="1891"/>
                    <a:pt x="2985" y="2028"/>
                  </a:cubicBezTo>
                  <a:cubicBezTo>
                    <a:pt x="2981" y="2114"/>
                    <a:pt x="3049" y="2149"/>
                    <a:pt x="3132" y="2149"/>
                  </a:cubicBezTo>
                  <a:cubicBezTo>
                    <a:pt x="3248" y="2149"/>
                    <a:pt x="3395" y="2080"/>
                    <a:pt x="3417" y="1989"/>
                  </a:cubicBezTo>
                  <a:cubicBezTo>
                    <a:pt x="3447" y="1851"/>
                    <a:pt x="3457" y="1704"/>
                    <a:pt x="3457" y="1557"/>
                  </a:cubicBezTo>
                  <a:cubicBezTo>
                    <a:pt x="3537" y="1018"/>
                    <a:pt x="3743" y="281"/>
                    <a:pt x="4160" y="281"/>
                  </a:cubicBezTo>
                  <a:close/>
                  <a:moveTo>
                    <a:pt x="4242" y="0"/>
                  </a:moveTo>
                  <a:cubicBezTo>
                    <a:pt x="4165" y="0"/>
                    <a:pt x="4089" y="8"/>
                    <a:pt x="4016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56" y="496"/>
                    <a:pt x="2710" y="457"/>
                  </a:cubicBezTo>
                  <a:cubicBezTo>
                    <a:pt x="2625" y="442"/>
                    <a:pt x="2529" y="434"/>
                    <a:pt x="2429" y="434"/>
                  </a:cubicBezTo>
                  <a:cubicBezTo>
                    <a:pt x="2065" y="434"/>
                    <a:pt x="1645" y="544"/>
                    <a:pt x="1483" y="860"/>
                  </a:cubicBezTo>
                  <a:cubicBezTo>
                    <a:pt x="1365" y="1105"/>
                    <a:pt x="1444" y="1370"/>
                    <a:pt x="1572" y="1616"/>
                  </a:cubicBezTo>
                  <a:cubicBezTo>
                    <a:pt x="1391" y="1534"/>
                    <a:pt x="1203" y="1487"/>
                    <a:pt x="1018" y="1487"/>
                  </a:cubicBezTo>
                  <a:cubicBezTo>
                    <a:pt x="893" y="1487"/>
                    <a:pt x="768" y="1509"/>
                    <a:pt x="649" y="1557"/>
                  </a:cubicBezTo>
                  <a:cubicBezTo>
                    <a:pt x="236" y="1733"/>
                    <a:pt x="0" y="2323"/>
                    <a:pt x="226" y="2725"/>
                  </a:cubicBezTo>
                  <a:cubicBezTo>
                    <a:pt x="403" y="3030"/>
                    <a:pt x="796" y="3147"/>
                    <a:pt x="1139" y="3206"/>
                  </a:cubicBezTo>
                  <a:cubicBezTo>
                    <a:pt x="865" y="3314"/>
                    <a:pt x="609" y="3471"/>
                    <a:pt x="433" y="3687"/>
                  </a:cubicBezTo>
                  <a:cubicBezTo>
                    <a:pt x="128" y="4090"/>
                    <a:pt x="423" y="4591"/>
                    <a:pt x="786" y="4846"/>
                  </a:cubicBezTo>
                  <a:cubicBezTo>
                    <a:pt x="950" y="4961"/>
                    <a:pt x="1125" y="5009"/>
                    <a:pt x="1302" y="5009"/>
                  </a:cubicBezTo>
                  <a:cubicBezTo>
                    <a:pt x="1623" y="5009"/>
                    <a:pt x="1946" y="4849"/>
                    <a:pt x="2200" y="4640"/>
                  </a:cubicBezTo>
                  <a:cubicBezTo>
                    <a:pt x="2298" y="4561"/>
                    <a:pt x="2396" y="4463"/>
                    <a:pt x="2485" y="4375"/>
                  </a:cubicBezTo>
                  <a:lnTo>
                    <a:pt x="2485" y="4375"/>
                  </a:lnTo>
                  <a:cubicBezTo>
                    <a:pt x="2426" y="4905"/>
                    <a:pt x="2475" y="5474"/>
                    <a:pt x="2789" y="5828"/>
                  </a:cubicBezTo>
                  <a:cubicBezTo>
                    <a:pt x="2976" y="6035"/>
                    <a:pt x="3244" y="6120"/>
                    <a:pt x="3519" y="6120"/>
                  </a:cubicBezTo>
                  <a:cubicBezTo>
                    <a:pt x="3778" y="6120"/>
                    <a:pt x="4043" y="6045"/>
                    <a:pt x="4252" y="5926"/>
                  </a:cubicBezTo>
                  <a:cubicBezTo>
                    <a:pt x="4733" y="5661"/>
                    <a:pt x="4743" y="5160"/>
                    <a:pt x="4556" y="4699"/>
                  </a:cubicBezTo>
                  <a:cubicBezTo>
                    <a:pt x="4547" y="4689"/>
                    <a:pt x="4547" y="4669"/>
                    <a:pt x="4537" y="4659"/>
                  </a:cubicBezTo>
                  <a:lnTo>
                    <a:pt x="4537" y="4659"/>
                  </a:lnTo>
                  <a:cubicBezTo>
                    <a:pt x="4879" y="4879"/>
                    <a:pt x="5275" y="5079"/>
                    <a:pt x="5675" y="5079"/>
                  </a:cubicBezTo>
                  <a:cubicBezTo>
                    <a:pt x="5757" y="5079"/>
                    <a:pt x="5839" y="5071"/>
                    <a:pt x="5921" y="5052"/>
                  </a:cubicBezTo>
                  <a:cubicBezTo>
                    <a:pt x="6393" y="4944"/>
                    <a:pt x="6795" y="4385"/>
                    <a:pt x="6638" y="3894"/>
                  </a:cubicBezTo>
                  <a:cubicBezTo>
                    <a:pt x="6501" y="3452"/>
                    <a:pt x="5970" y="3304"/>
                    <a:pt x="5558" y="3236"/>
                  </a:cubicBezTo>
                  <a:cubicBezTo>
                    <a:pt x="5872" y="3157"/>
                    <a:pt x="6186" y="3039"/>
                    <a:pt x="6422" y="2823"/>
                  </a:cubicBezTo>
                  <a:cubicBezTo>
                    <a:pt x="6805" y="2480"/>
                    <a:pt x="6599" y="2008"/>
                    <a:pt x="6235" y="1714"/>
                  </a:cubicBezTo>
                  <a:cubicBezTo>
                    <a:pt x="6061" y="1573"/>
                    <a:pt x="5862" y="1516"/>
                    <a:pt x="5658" y="1516"/>
                  </a:cubicBezTo>
                  <a:cubicBezTo>
                    <a:pt x="5381" y="1516"/>
                    <a:pt x="5095" y="1621"/>
                    <a:pt x="4851" y="1763"/>
                  </a:cubicBezTo>
                  <a:cubicBezTo>
                    <a:pt x="5038" y="1400"/>
                    <a:pt x="5205" y="968"/>
                    <a:pt x="5106" y="575"/>
                  </a:cubicBezTo>
                  <a:cubicBezTo>
                    <a:pt x="5008" y="199"/>
                    <a:pt x="4619" y="0"/>
                    <a:pt x="4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2" name="Google Shape;4262;p21"/>
            <p:cNvSpPr/>
            <p:nvPr/>
          </p:nvSpPr>
          <p:spPr>
            <a:xfrm>
              <a:off x="3260707" y="2104977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22" y="281"/>
                  </a:moveTo>
                  <a:cubicBezTo>
                    <a:pt x="3353" y="281"/>
                    <a:pt x="3588" y="393"/>
                    <a:pt x="3702" y="584"/>
                  </a:cubicBezTo>
                  <a:cubicBezTo>
                    <a:pt x="3899" y="918"/>
                    <a:pt x="3899" y="1359"/>
                    <a:pt x="3879" y="1733"/>
                  </a:cubicBezTo>
                  <a:cubicBezTo>
                    <a:pt x="3859" y="2007"/>
                    <a:pt x="3820" y="2282"/>
                    <a:pt x="3761" y="2547"/>
                  </a:cubicBezTo>
                  <a:cubicBezTo>
                    <a:pt x="3741" y="2630"/>
                    <a:pt x="3801" y="2660"/>
                    <a:pt x="3882" y="2660"/>
                  </a:cubicBezTo>
                  <a:cubicBezTo>
                    <a:pt x="3995" y="2660"/>
                    <a:pt x="4149" y="2601"/>
                    <a:pt x="4183" y="2538"/>
                  </a:cubicBezTo>
                  <a:cubicBezTo>
                    <a:pt x="4360" y="2214"/>
                    <a:pt x="4596" y="1899"/>
                    <a:pt x="4880" y="1654"/>
                  </a:cubicBezTo>
                  <a:cubicBezTo>
                    <a:pt x="5023" y="1527"/>
                    <a:pt x="5198" y="1394"/>
                    <a:pt x="5389" y="1394"/>
                  </a:cubicBezTo>
                  <a:cubicBezTo>
                    <a:pt x="5435" y="1394"/>
                    <a:pt x="5481" y="1401"/>
                    <a:pt x="5529" y="1418"/>
                  </a:cubicBezTo>
                  <a:cubicBezTo>
                    <a:pt x="5774" y="1507"/>
                    <a:pt x="6029" y="1811"/>
                    <a:pt x="6069" y="2066"/>
                  </a:cubicBezTo>
                  <a:cubicBezTo>
                    <a:pt x="6157" y="2734"/>
                    <a:pt x="4772" y="2862"/>
                    <a:pt x="4321" y="2891"/>
                  </a:cubicBezTo>
                  <a:cubicBezTo>
                    <a:pt x="4106" y="2919"/>
                    <a:pt x="3989" y="3178"/>
                    <a:pt x="4231" y="3178"/>
                  </a:cubicBezTo>
                  <a:cubicBezTo>
                    <a:pt x="4244" y="3178"/>
                    <a:pt x="4257" y="3177"/>
                    <a:pt x="4272" y="3176"/>
                  </a:cubicBezTo>
                  <a:cubicBezTo>
                    <a:pt x="4380" y="3166"/>
                    <a:pt x="4488" y="3156"/>
                    <a:pt x="4596" y="3146"/>
                  </a:cubicBezTo>
                  <a:cubicBezTo>
                    <a:pt x="4703" y="3140"/>
                    <a:pt x="4820" y="3135"/>
                    <a:pt x="4940" y="3135"/>
                  </a:cubicBezTo>
                  <a:cubicBezTo>
                    <a:pt x="5530" y="3135"/>
                    <a:pt x="6209" y="3247"/>
                    <a:pt x="6226" y="3785"/>
                  </a:cubicBezTo>
                  <a:cubicBezTo>
                    <a:pt x="6226" y="3981"/>
                    <a:pt x="6147" y="4305"/>
                    <a:pt x="5931" y="4344"/>
                  </a:cubicBezTo>
                  <a:cubicBezTo>
                    <a:pt x="5916" y="4346"/>
                    <a:pt x="5900" y="4347"/>
                    <a:pt x="5884" y="4347"/>
                  </a:cubicBezTo>
                  <a:cubicBezTo>
                    <a:pt x="5675" y="4347"/>
                    <a:pt x="5418" y="4180"/>
                    <a:pt x="5254" y="4089"/>
                  </a:cubicBezTo>
                  <a:cubicBezTo>
                    <a:pt x="4949" y="3893"/>
                    <a:pt x="4655" y="3667"/>
                    <a:pt x="4399" y="3412"/>
                  </a:cubicBezTo>
                  <a:cubicBezTo>
                    <a:pt x="4366" y="3378"/>
                    <a:pt x="4315" y="3364"/>
                    <a:pt x="4260" y="3364"/>
                  </a:cubicBezTo>
                  <a:cubicBezTo>
                    <a:pt x="4151" y="3364"/>
                    <a:pt x="4026" y="3419"/>
                    <a:pt x="3987" y="3490"/>
                  </a:cubicBezTo>
                  <a:cubicBezTo>
                    <a:pt x="3967" y="3520"/>
                    <a:pt x="3967" y="3559"/>
                    <a:pt x="3997" y="3588"/>
                  </a:cubicBezTo>
                  <a:cubicBezTo>
                    <a:pt x="4203" y="3785"/>
                    <a:pt x="4390" y="4011"/>
                    <a:pt x="4556" y="4236"/>
                  </a:cubicBezTo>
                  <a:cubicBezTo>
                    <a:pt x="4714" y="4452"/>
                    <a:pt x="5146" y="5041"/>
                    <a:pt x="4851" y="5307"/>
                  </a:cubicBezTo>
                  <a:cubicBezTo>
                    <a:pt x="4768" y="5375"/>
                    <a:pt x="4633" y="5405"/>
                    <a:pt x="4496" y="5405"/>
                  </a:cubicBezTo>
                  <a:cubicBezTo>
                    <a:pt x="4360" y="5405"/>
                    <a:pt x="4223" y="5375"/>
                    <a:pt x="4134" y="5326"/>
                  </a:cubicBezTo>
                  <a:cubicBezTo>
                    <a:pt x="3957" y="5228"/>
                    <a:pt x="3869" y="5051"/>
                    <a:pt x="3820" y="4865"/>
                  </a:cubicBezTo>
                  <a:cubicBezTo>
                    <a:pt x="3791" y="4747"/>
                    <a:pt x="3781" y="4619"/>
                    <a:pt x="3781" y="4492"/>
                  </a:cubicBezTo>
                  <a:cubicBezTo>
                    <a:pt x="3800" y="4354"/>
                    <a:pt x="3820" y="4227"/>
                    <a:pt x="3820" y="4089"/>
                  </a:cubicBezTo>
                  <a:cubicBezTo>
                    <a:pt x="3824" y="4004"/>
                    <a:pt x="3758" y="3969"/>
                    <a:pt x="3676" y="3969"/>
                  </a:cubicBezTo>
                  <a:cubicBezTo>
                    <a:pt x="3560" y="3969"/>
                    <a:pt x="3411" y="4040"/>
                    <a:pt x="3388" y="4138"/>
                  </a:cubicBezTo>
                  <a:cubicBezTo>
                    <a:pt x="3359" y="4266"/>
                    <a:pt x="3339" y="4413"/>
                    <a:pt x="3339" y="4560"/>
                  </a:cubicBezTo>
                  <a:cubicBezTo>
                    <a:pt x="3258" y="5099"/>
                    <a:pt x="3059" y="5836"/>
                    <a:pt x="2644" y="5836"/>
                  </a:cubicBezTo>
                  <a:cubicBezTo>
                    <a:pt x="2553" y="5836"/>
                    <a:pt x="2451" y="5801"/>
                    <a:pt x="2337" y="5719"/>
                  </a:cubicBezTo>
                  <a:cubicBezTo>
                    <a:pt x="1650" y="5238"/>
                    <a:pt x="2583" y="3922"/>
                    <a:pt x="2936" y="3480"/>
                  </a:cubicBezTo>
                  <a:cubicBezTo>
                    <a:pt x="3035" y="3358"/>
                    <a:pt x="2931" y="3298"/>
                    <a:pt x="2806" y="3298"/>
                  </a:cubicBezTo>
                  <a:cubicBezTo>
                    <a:pt x="2721" y="3298"/>
                    <a:pt x="2627" y="3326"/>
                    <a:pt x="2583" y="3382"/>
                  </a:cubicBezTo>
                  <a:cubicBezTo>
                    <a:pt x="2357" y="3667"/>
                    <a:pt x="2092" y="3932"/>
                    <a:pt x="1788" y="4128"/>
                  </a:cubicBezTo>
                  <a:cubicBezTo>
                    <a:pt x="1631" y="4225"/>
                    <a:pt x="1452" y="4316"/>
                    <a:pt x="1268" y="4316"/>
                  </a:cubicBezTo>
                  <a:cubicBezTo>
                    <a:pt x="1209" y="4316"/>
                    <a:pt x="1150" y="4307"/>
                    <a:pt x="1090" y="4285"/>
                  </a:cubicBezTo>
                  <a:cubicBezTo>
                    <a:pt x="874" y="4207"/>
                    <a:pt x="590" y="3893"/>
                    <a:pt x="599" y="3637"/>
                  </a:cubicBezTo>
                  <a:cubicBezTo>
                    <a:pt x="619" y="3235"/>
                    <a:pt x="1365" y="3127"/>
                    <a:pt x="1660" y="3068"/>
                  </a:cubicBezTo>
                  <a:cubicBezTo>
                    <a:pt x="1974" y="3009"/>
                    <a:pt x="2288" y="2970"/>
                    <a:pt x="2612" y="2950"/>
                  </a:cubicBezTo>
                  <a:cubicBezTo>
                    <a:pt x="2831" y="2931"/>
                    <a:pt x="2948" y="2664"/>
                    <a:pt x="2689" y="2664"/>
                  </a:cubicBezTo>
                  <a:cubicBezTo>
                    <a:pt x="2681" y="2664"/>
                    <a:pt x="2671" y="2665"/>
                    <a:pt x="2661" y="2665"/>
                  </a:cubicBezTo>
                  <a:cubicBezTo>
                    <a:pt x="2498" y="2676"/>
                    <a:pt x="2310" y="2687"/>
                    <a:pt x="2114" y="2687"/>
                  </a:cubicBezTo>
                  <a:cubicBezTo>
                    <a:pt x="1617" y="2687"/>
                    <a:pt x="1071" y="2620"/>
                    <a:pt x="747" y="2331"/>
                  </a:cubicBezTo>
                  <a:cubicBezTo>
                    <a:pt x="472" y="2086"/>
                    <a:pt x="541" y="1458"/>
                    <a:pt x="914" y="1340"/>
                  </a:cubicBezTo>
                  <a:cubicBezTo>
                    <a:pt x="962" y="1325"/>
                    <a:pt x="1013" y="1319"/>
                    <a:pt x="1065" y="1319"/>
                  </a:cubicBezTo>
                  <a:cubicBezTo>
                    <a:pt x="1436" y="1319"/>
                    <a:pt x="1882" y="1650"/>
                    <a:pt x="2131" y="1831"/>
                  </a:cubicBezTo>
                  <a:cubicBezTo>
                    <a:pt x="2416" y="2037"/>
                    <a:pt x="2691" y="2263"/>
                    <a:pt x="2946" y="2518"/>
                  </a:cubicBezTo>
                  <a:cubicBezTo>
                    <a:pt x="2976" y="2548"/>
                    <a:pt x="3025" y="2561"/>
                    <a:pt x="3078" y="2561"/>
                  </a:cubicBezTo>
                  <a:cubicBezTo>
                    <a:pt x="3237" y="2561"/>
                    <a:pt x="3442" y="2449"/>
                    <a:pt x="3339" y="2331"/>
                  </a:cubicBezTo>
                  <a:cubicBezTo>
                    <a:pt x="3162" y="2125"/>
                    <a:pt x="3005" y="1899"/>
                    <a:pt x="2868" y="1664"/>
                  </a:cubicBezTo>
                  <a:cubicBezTo>
                    <a:pt x="2691" y="1369"/>
                    <a:pt x="2406" y="849"/>
                    <a:pt x="2642" y="515"/>
                  </a:cubicBezTo>
                  <a:cubicBezTo>
                    <a:pt x="2755" y="353"/>
                    <a:pt x="2937" y="281"/>
                    <a:pt x="3122" y="281"/>
                  </a:cubicBezTo>
                  <a:close/>
                  <a:moveTo>
                    <a:pt x="3288" y="1"/>
                  </a:moveTo>
                  <a:cubicBezTo>
                    <a:pt x="3027" y="1"/>
                    <a:pt x="2760" y="76"/>
                    <a:pt x="2553" y="191"/>
                  </a:cubicBezTo>
                  <a:cubicBezTo>
                    <a:pt x="2072" y="456"/>
                    <a:pt x="2062" y="957"/>
                    <a:pt x="2249" y="1418"/>
                  </a:cubicBezTo>
                  <a:cubicBezTo>
                    <a:pt x="2259" y="1438"/>
                    <a:pt x="2259" y="1448"/>
                    <a:pt x="2269" y="1458"/>
                  </a:cubicBezTo>
                  <a:cubicBezTo>
                    <a:pt x="1927" y="1238"/>
                    <a:pt x="1530" y="1038"/>
                    <a:pt x="1131" y="1038"/>
                  </a:cubicBezTo>
                  <a:cubicBezTo>
                    <a:pt x="1048" y="1038"/>
                    <a:pt x="966" y="1046"/>
                    <a:pt x="884" y="1065"/>
                  </a:cubicBezTo>
                  <a:cubicBezTo>
                    <a:pt x="413" y="1183"/>
                    <a:pt x="10" y="1733"/>
                    <a:pt x="167" y="2233"/>
                  </a:cubicBezTo>
                  <a:cubicBezTo>
                    <a:pt x="305" y="2665"/>
                    <a:pt x="835" y="2813"/>
                    <a:pt x="1247" y="2881"/>
                  </a:cubicBezTo>
                  <a:cubicBezTo>
                    <a:pt x="933" y="2970"/>
                    <a:pt x="619" y="3078"/>
                    <a:pt x="383" y="3294"/>
                  </a:cubicBezTo>
                  <a:cubicBezTo>
                    <a:pt x="0" y="3637"/>
                    <a:pt x="207" y="4119"/>
                    <a:pt x="570" y="4403"/>
                  </a:cubicBezTo>
                  <a:cubicBezTo>
                    <a:pt x="746" y="4546"/>
                    <a:pt x="948" y="4604"/>
                    <a:pt x="1154" y="4604"/>
                  </a:cubicBezTo>
                  <a:cubicBezTo>
                    <a:pt x="1430" y="4604"/>
                    <a:pt x="1713" y="4500"/>
                    <a:pt x="1954" y="4354"/>
                  </a:cubicBezTo>
                  <a:lnTo>
                    <a:pt x="1954" y="4354"/>
                  </a:lnTo>
                  <a:cubicBezTo>
                    <a:pt x="1768" y="4717"/>
                    <a:pt x="1601" y="5150"/>
                    <a:pt x="1699" y="5542"/>
                  </a:cubicBezTo>
                  <a:cubicBezTo>
                    <a:pt x="1798" y="5920"/>
                    <a:pt x="2191" y="6126"/>
                    <a:pt x="2565" y="6126"/>
                  </a:cubicBezTo>
                  <a:cubicBezTo>
                    <a:pt x="2638" y="6126"/>
                    <a:pt x="2710" y="6118"/>
                    <a:pt x="2779" y="6102"/>
                  </a:cubicBezTo>
                  <a:cubicBezTo>
                    <a:pt x="3182" y="6004"/>
                    <a:pt x="3417" y="5690"/>
                    <a:pt x="3565" y="5326"/>
                  </a:cubicBezTo>
                  <a:cubicBezTo>
                    <a:pt x="3683" y="5493"/>
                    <a:pt x="3849" y="5621"/>
                    <a:pt x="4095" y="5660"/>
                  </a:cubicBezTo>
                  <a:cubicBezTo>
                    <a:pt x="4180" y="5675"/>
                    <a:pt x="4276" y="5683"/>
                    <a:pt x="4377" y="5683"/>
                  </a:cubicBezTo>
                  <a:cubicBezTo>
                    <a:pt x="4740" y="5683"/>
                    <a:pt x="5161" y="5573"/>
                    <a:pt x="5322" y="5258"/>
                  </a:cubicBezTo>
                  <a:cubicBezTo>
                    <a:pt x="5440" y="5022"/>
                    <a:pt x="5352" y="4747"/>
                    <a:pt x="5234" y="4501"/>
                  </a:cubicBezTo>
                  <a:lnTo>
                    <a:pt x="5234" y="4501"/>
                  </a:lnTo>
                  <a:cubicBezTo>
                    <a:pt x="5416" y="4584"/>
                    <a:pt x="5605" y="4634"/>
                    <a:pt x="5791" y="4634"/>
                  </a:cubicBezTo>
                  <a:cubicBezTo>
                    <a:pt x="5916" y="4634"/>
                    <a:pt x="6039" y="4612"/>
                    <a:pt x="6157" y="4560"/>
                  </a:cubicBezTo>
                  <a:cubicBezTo>
                    <a:pt x="6569" y="4384"/>
                    <a:pt x="6805" y="3794"/>
                    <a:pt x="6579" y="3402"/>
                  </a:cubicBezTo>
                  <a:cubicBezTo>
                    <a:pt x="6402" y="3088"/>
                    <a:pt x="6010" y="2970"/>
                    <a:pt x="5656" y="2911"/>
                  </a:cubicBezTo>
                  <a:cubicBezTo>
                    <a:pt x="5941" y="2803"/>
                    <a:pt x="6196" y="2655"/>
                    <a:pt x="6363" y="2430"/>
                  </a:cubicBezTo>
                  <a:cubicBezTo>
                    <a:pt x="6677" y="2037"/>
                    <a:pt x="6383" y="1526"/>
                    <a:pt x="6019" y="1271"/>
                  </a:cubicBezTo>
                  <a:cubicBezTo>
                    <a:pt x="5856" y="1156"/>
                    <a:pt x="5680" y="1108"/>
                    <a:pt x="5504" y="1108"/>
                  </a:cubicBezTo>
                  <a:cubicBezTo>
                    <a:pt x="5182" y="1108"/>
                    <a:pt x="4859" y="1268"/>
                    <a:pt x="4606" y="1477"/>
                  </a:cubicBezTo>
                  <a:cubicBezTo>
                    <a:pt x="4507" y="1566"/>
                    <a:pt x="4409" y="1654"/>
                    <a:pt x="4321" y="1752"/>
                  </a:cubicBezTo>
                  <a:cubicBezTo>
                    <a:pt x="4370" y="1212"/>
                    <a:pt x="4331" y="643"/>
                    <a:pt x="4016" y="289"/>
                  </a:cubicBezTo>
                  <a:cubicBezTo>
                    <a:pt x="3831" y="83"/>
                    <a:pt x="3562" y="1"/>
                    <a:pt x="3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3" name="Google Shape;4263;p21"/>
            <p:cNvSpPr/>
            <p:nvPr/>
          </p:nvSpPr>
          <p:spPr>
            <a:xfrm>
              <a:off x="3599996" y="2113522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4167" y="281"/>
                  </a:moveTo>
                  <a:cubicBezTo>
                    <a:pt x="4260" y="281"/>
                    <a:pt x="4363" y="317"/>
                    <a:pt x="4478" y="398"/>
                  </a:cubicBezTo>
                  <a:cubicBezTo>
                    <a:pt x="5156" y="879"/>
                    <a:pt x="4223" y="2195"/>
                    <a:pt x="3869" y="2637"/>
                  </a:cubicBezTo>
                  <a:cubicBezTo>
                    <a:pt x="3770" y="2759"/>
                    <a:pt x="3875" y="2819"/>
                    <a:pt x="3999" y="2819"/>
                  </a:cubicBezTo>
                  <a:cubicBezTo>
                    <a:pt x="4085" y="2819"/>
                    <a:pt x="4179" y="2791"/>
                    <a:pt x="4223" y="2735"/>
                  </a:cubicBezTo>
                  <a:cubicBezTo>
                    <a:pt x="4449" y="2450"/>
                    <a:pt x="4724" y="2185"/>
                    <a:pt x="5028" y="1989"/>
                  </a:cubicBezTo>
                  <a:cubicBezTo>
                    <a:pt x="5177" y="1892"/>
                    <a:pt x="5354" y="1801"/>
                    <a:pt x="5538" y="1801"/>
                  </a:cubicBezTo>
                  <a:cubicBezTo>
                    <a:pt x="5597" y="1801"/>
                    <a:pt x="5656" y="1810"/>
                    <a:pt x="5715" y="1832"/>
                  </a:cubicBezTo>
                  <a:cubicBezTo>
                    <a:pt x="5931" y="1910"/>
                    <a:pt x="6216" y="2234"/>
                    <a:pt x="6206" y="2480"/>
                  </a:cubicBezTo>
                  <a:cubicBezTo>
                    <a:pt x="6187" y="2882"/>
                    <a:pt x="5441" y="2990"/>
                    <a:pt x="5146" y="3049"/>
                  </a:cubicBezTo>
                  <a:cubicBezTo>
                    <a:pt x="4832" y="3108"/>
                    <a:pt x="4518" y="3147"/>
                    <a:pt x="4194" y="3167"/>
                  </a:cubicBezTo>
                  <a:cubicBezTo>
                    <a:pt x="3975" y="3186"/>
                    <a:pt x="3858" y="3453"/>
                    <a:pt x="4125" y="3453"/>
                  </a:cubicBezTo>
                  <a:cubicBezTo>
                    <a:pt x="4134" y="3453"/>
                    <a:pt x="4144" y="3452"/>
                    <a:pt x="4154" y="3452"/>
                  </a:cubicBezTo>
                  <a:cubicBezTo>
                    <a:pt x="4313" y="3441"/>
                    <a:pt x="4497" y="3431"/>
                    <a:pt x="4689" y="3431"/>
                  </a:cubicBezTo>
                  <a:cubicBezTo>
                    <a:pt x="5184" y="3431"/>
                    <a:pt x="5734" y="3498"/>
                    <a:pt x="6059" y="3795"/>
                  </a:cubicBezTo>
                  <a:cubicBezTo>
                    <a:pt x="6334" y="4031"/>
                    <a:pt x="6265" y="4659"/>
                    <a:pt x="5892" y="4777"/>
                  </a:cubicBezTo>
                  <a:cubicBezTo>
                    <a:pt x="5842" y="4794"/>
                    <a:pt x="5790" y="4801"/>
                    <a:pt x="5736" y="4801"/>
                  </a:cubicBezTo>
                  <a:cubicBezTo>
                    <a:pt x="5371" y="4801"/>
                    <a:pt x="4922" y="4466"/>
                    <a:pt x="4675" y="4286"/>
                  </a:cubicBezTo>
                  <a:cubicBezTo>
                    <a:pt x="4390" y="4080"/>
                    <a:pt x="4115" y="3854"/>
                    <a:pt x="3869" y="3609"/>
                  </a:cubicBezTo>
                  <a:cubicBezTo>
                    <a:pt x="3838" y="3575"/>
                    <a:pt x="3785" y="3560"/>
                    <a:pt x="3727" y="3560"/>
                  </a:cubicBezTo>
                  <a:cubicBezTo>
                    <a:pt x="3566" y="3560"/>
                    <a:pt x="3366" y="3670"/>
                    <a:pt x="3467" y="3786"/>
                  </a:cubicBezTo>
                  <a:cubicBezTo>
                    <a:pt x="3644" y="3992"/>
                    <a:pt x="3801" y="4218"/>
                    <a:pt x="3948" y="4453"/>
                  </a:cubicBezTo>
                  <a:cubicBezTo>
                    <a:pt x="4115" y="4748"/>
                    <a:pt x="4400" y="5278"/>
                    <a:pt x="4164" y="5602"/>
                  </a:cubicBezTo>
                  <a:cubicBezTo>
                    <a:pt x="4050" y="5764"/>
                    <a:pt x="3871" y="5836"/>
                    <a:pt x="3688" y="5836"/>
                  </a:cubicBezTo>
                  <a:cubicBezTo>
                    <a:pt x="3460" y="5836"/>
                    <a:pt x="3228" y="5724"/>
                    <a:pt x="3113" y="5533"/>
                  </a:cubicBezTo>
                  <a:cubicBezTo>
                    <a:pt x="2907" y="5200"/>
                    <a:pt x="2907" y="4758"/>
                    <a:pt x="2937" y="4385"/>
                  </a:cubicBezTo>
                  <a:cubicBezTo>
                    <a:pt x="2946" y="4110"/>
                    <a:pt x="2986" y="3835"/>
                    <a:pt x="3045" y="3570"/>
                  </a:cubicBezTo>
                  <a:cubicBezTo>
                    <a:pt x="3065" y="3488"/>
                    <a:pt x="3005" y="3457"/>
                    <a:pt x="2924" y="3457"/>
                  </a:cubicBezTo>
                  <a:cubicBezTo>
                    <a:pt x="2811" y="3457"/>
                    <a:pt x="2657" y="3517"/>
                    <a:pt x="2622" y="3579"/>
                  </a:cubicBezTo>
                  <a:cubicBezTo>
                    <a:pt x="2446" y="3903"/>
                    <a:pt x="2210" y="4218"/>
                    <a:pt x="1935" y="4463"/>
                  </a:cubicBezTo>
                  <a:cubicBezTo>
                    <a:pt x="1784" y="4590"/>
                    <a:pt x="1608" y="4723"/>
                    <a:pt x="1417" y="4723"/>
                  </a:cubicBezTo>
                  <a:cubicBezTo>
                    <a:pt x="1371" y="4723"/>
                    <a:pt x="1324" y="4716"/>
                    <a:pt x="1277" y="4699"/>
                  </a:cubicBezTo>
                  <a:cubicBezTo>
                    <a:pt x="1032" y="4610"/>
                    <a:pt x="777" y="4306"/>
                    <a:pt x="737" y="4051"/>
                  </a:cubicBezTo>
                  <a:cubicBezTo>
                    <a:pt x="659" y="3383"/>
                    <a:pt x="2043" y="3255"/>
                    <a:pt x="2485" y="3226"/>
                  </a:cubicBezTo>
                  <a:cubicBezTo>
                    <a:pt x="2703" y="3197"/>
                    <a:pt x="2830" y="2940"/>
                    <a:pt x="2564" y="2940"/>
                  </a:cubicBezTo>
                  <a:cubicBezTo>
                    <a:pt x="2555" y="2940"/>
                    <a:pt x="2545" y="2940"/>
                    <a:pt x="2534" y="2941"/>
                  </a:cubicBezTo>
                  <a:cubicBezTo>
                    <a:pt x="2436" y="2951"/>
                    <a:pt x="2318" y="2961"/>
                    <a:pt x="2210" y="2971"/>
                  </a:cubicBezTo>
                  <a:cubicBezTo>
                    <a:pt x="2096" y="2980"/>
                    <a:pt x="1971" y="2986"/>
                    <a:pt x="1842" y="2986"/>
                  </a:cubicBezTo>
                  <a:cubicBezTo>
                    <a:pt x="1258" y="2986"/>
                    <a:pt x="596" y="2863"/>
                    <a:pt x="580" y="2332"/>
                  </a:cubicBezTo>
                  <a:cubicBezTo>
                    <a:pt x="580" y="2136"/>
                    <a:pt x="659" y="1812"/>
                    <a:pt x="875" y="1783"/>
                  </a:cubicBezTo>
                  <a:cubicBezTo>
                    <a:pt x="895" y="1779"/>
                    <a:pt x="915" y="1777"/>
                    <a:pt x="937" y="1777"/>
                  </a:cubicBezTo>
                  <a:cubicBezTo>
                    <a:pt x="1143" y="1777"/>
                    <a:pt x="1392" y="1939"/>
                    <a:pt x="1552" y="2028"/>
                  </a:cubicBezTo>
                  <a:cubicBezTo>
                    <a:pt x="1866" y="2224"/>
                    <a:pt x="2151" y="2460"/>
                    <a:pt x="2406" y="2715"/>
                  </a:cubicBezTo>
                  <a:cubicBezTo>
                    <a:pt x="2438" y="2744"/>
                    <a:pt x="2487" y="2756"/>
                    <a:pt x="2539" y="2756"/>
                  </a:cubicBezTo>
                  <a:cubicBezTo>
                    <a:pt x="2649" y="2756"/>
                    <a:pt x="2779" y="2703"/>
                    <a:pt x="2819" y="2637"/>
                  </a:cubicBezTo>
                  <a:cubicBezTo>
                    <a:pt x="2838" y="2598"/>
                    <a:pt x="2838" y="2568"/>
                    <a:pt x="2809" y="2529"/>
                  </a:cubicBezTo>
                  <a:cubicBezTo>
                    <a:pt x="2603" y="2332"/>
                    <a:pt x="2426" y="2116"/>
                    <a:pt x="2259" y="1881"/>
                  </a:cubicBezTo>
                  <a:cubicBezTo>
                    <a:pt x="2092" y="1665"/>
                    <a:pt x="1660" y="1076"/>
                    <a:pt x="1955" y="820"/>
                  </a:cubicBezTo>
                  <a:cubicBezTo>
                    <a:pt x="2040" y="745"/>
                    <a:pt x="2179" y="713"/>
                    <a:pt x="2318" y="713"/>
                  </a:cubicBezTo>
                  <a:cubicBezTo>
                    <a:pt x="2451" y="713"/>
                    <a:pt x="2585" y="743"/>
                    <a:pt x="2672" y="791"/>
                  </a:cubicBezTo>
                  <a:cubicBezTo>
                    <a:pt x="2848" y="889"/>
                    <a:pt x="2946" y="1066"/>
                    <a:pt x="2986" y="1252"/>
                  </a:cubicBezTo>
                  <a:cubicBezTo>
                    <a:pt x="3015" y="1380"/>
                    <a:pt x="3025" y="1498"/>
                    <a:pt x="3025" y="1625"/>
                  </a:cubicBezTo>
                  <a:cubicBezTo>
                    <a:pt x="3005" y="1763"/>
                    <a:pt x="2986" y="1891"/>
                    <a:pt x="2986" y="2028"/>
                  </a:cubicBezTo>
                  <a:cubicBezTo>
                    <a:pt x="2982" y="2114"/>
                    <a:pt x="3051" y="2149"/>
                    <a:pt x="3135" y="2149"/>
                  </a:cubicBezTo>
                  <a:cubicBezTo>
                    <a:pt x="3253" y="2149"/>
                    <a:pt x="3401" y="2080"/>
                    <a:pt x="3418" y="1989"/>
                  </a:cubicBezTo>
                  <a:cubicBezTo>
                    <a:pt x="3447" y="1851"/>
                    <a:pt x="3467" y="1704"/>
                    <a:pt x="3467" y="1557"/>
                  </a:cubicBezTo>
                  <a:cubicBezTo>
                    <a:pt x="3547" y="1018"/>
                    <a:pt x="3746" y="281"/>
                    <a:pt x="4167" y="281"/>
                  </a:cubicBezTo>
                  <a:close/>
                  <a:moveTo>
                    <a:pt x="4248" y="0"/>
                  </a:moveTo>
                  <a:cubicBezTo>
                    <a:pt x="4173" y="0"/>
                    <a:pt x="4098" y="8"/>
                    <a:pt x="4027" y="25"/>
                  </a:cubicBezTo>
                  <a:cubicBezTo>
                    <a:pt x="3624" y="113"/>
                    <a:pt x="3398" y="437"/>
                    <a:pt x="3251" y="791"/>
                  </a:cubicBezTo>
                  <a:cubicBezTo>
                    <a:pt x="3123" y="624"/>
                    <a:pt x="2956" y="496"/>
                    <a:pt x="2711" y="457"/>
                  </a:cubicBezTo>
                  <a:cubicBezTo>
                    <a:pt x="2626" y="442"/>
                    <a:pt x="2530" y="434"/>
                    <a:pt x="2429" y="434"/>
                  </a:cubicBezTo>
                  <a:cubicBezTo>
                    <a:pt x="2066" y="434"/>
                    <a:pt x="1647" y="544"/>
                    <a:pt x="1493" y="860"/>
                  </a:cubicBezTo>
                  <a:cubicBezTo>
                    <a:pt x="1366" y="1105"/>
                    <a:pt x="1454" y="1370"/>
                    <a:pt x="1572" y="1616"/>
                  </a:cubicBezTo>
                  <a:cubicBezTo>
                    <a:pt x="1391" y="1534"/>
                    <a:pt x="1207" y="1487"/>
                    <a:pt x="1023" y="1487"/>
                  </a:cubicBezTo>
                  <a:cubicBezTo>
                    <a:pt x="898" y="1487"/>
                    <a:pt x="772" y="1509"/>
                    <a:pt x="649" y="1557"/>
                  </a:cubicBezTo>
                  <a:cubicBezTo>
                    <a:pt x="246" y="1733"/>
                    <a:pt x="1" y="2323"/>
                    <a:pt x="236" y="2725"/>
                  </a:cubicBezTo>
                  <a:cubicBezTo>
                    <a:pt x="413" y="3030"/>
                    <a:pt x="796" y="3147"/>
                    <a:pt x="1150" y="3206"/>
                  </a:cubicBezTo>
                  <a:cubicBezTo>
                    <a:pt x="865" y="3314"/>
                    <a:pt x="610" y="3471"/>
                    <a:pt x="443" y="3687"/>
                  </a:cubicBezTo>
                  <a:cubicBezTo>
                    <a:pt x="128" y="4090"/>
                    <a:pt x="423" y="4591"/>
                    <a:pt x="786" y="4846"/>
                  </a:cubicBezTo>
                  <a:cubicBezTo>
                    <a:pt x="950" y="4961"/>
                    <a:pt x="1127" y="5009"/>
                    <a:pt x="1305" y="5009"/>
                  </a:cubicBezTo>
                  <a:cubicBezTo>
                    <a:pt x="1629" y="5009"/>
                    <a:pt x="1957" y="4849"/>
                    <a:pt x="2210" y="4640"/>
                  </a:cubicBezTo>
                  <a:cubicBezTo>
                    <a:pt x="2308" y="4561"/>
                    <a:pt x="2397" y="4463"/>
                    <a:pt x="2485" y="4375"/>
                  </a:cubicBezTo>
                  <a:lnTo>
                    <a:pt x="2485" y="4375"/>
                  </a:lnTo>
                  <a:cubicBezTo>
                    <a:pt x="2436" y="4905"/>
                    <a:pt x="2475" y="5474"/>
                    <a:pt x="2799" y="5828"/>
                  </a:cubicBezTo>
                  <a:cubicBezTo>
                    <a:pt x="2981" y="6035"/>
                    <a:pt x="3249" y="6120"/>
                    <a:pt x="3526" y="6120"/>
                  </a:cubicBezTo>
                  <a:cubicBezTo>
                    <a:pt x="3786" y="6120"/>
                    <a:pt x="4053" y="6045"/>
                    <a:pt x="4262" y="5926"/>
                  </a:cubicBezTo>
                  <a:cubicBezTo>
                    <a:pt x="4734" y="5661"/>
                    <a:pt x="4743" y="5160"/>
                    <a:pt x="4557" y="4699"/>
                  </a:cubicBezTo>
                  <a:cubicBezTo>
                    <a:pt x="4557" y="4689"/>
                    <a:pt x="4547" y="4669"/>
                    <a:pt x="4537" y="4659"/>
                  </a:cubicBezTo>
                  <a:lnTo>
                    <a:pt x="4537" y="4659"/>
                  </a:lnTo>
                  <a:cubicBezTo>
                    <a:pt x="4879" y="4879"/>
                    <a:pt x="5275" y="5079"/>
                    <a:pt x="5675" y="5079"/>
                  </a:cubicBezTo>
                  <a:cubicBezTo>
                    <a:pt x="5757" y="5079"/>
                    <a:pt x="5840" y="5071"/>
                    <a:pt x="5922" y="5052"/>
                  </a:cubicBezTo>
                  <a:cubicBezTo>
                    <a:pt x="6403" y="4944"/>
                    <a:pt x="6805" y="4385"/>
                    <a:pt x="6638" y="3894"/>
                  </a:cubicBezTo>
                  <a:cubicBezTo>
                    <a:pt x="6501" y="3452"/>
                    <a:pt x="5971" y="3304"/>
                    <a:pt x="5558" y="3236"/>
                  </a:cubicBezTo>
                  <a:cubicBezTo>
                    <a:pt x="5873" y="3157"/>
                    <a:pt x="6187" y="3039"/>
                    <a:pt x="6422" y="2823"/>
                  </a:cubicBezTo>
                  <a:cubicBezTo>
                    <a:pt x="6805" y="2480"/>
                    <a:pt x="6599" y="2008"/>
                    <a:pt x="6246" y="1714"/>
                  </a:cubicBezTo>
                  <a:cubicBezTo>
                    <a:pt x="6067" y="1573"/>
                    <a:pt x="5865" y="1516"/>
                    <a:pt x="5660" y="1516"/>
                  </a:cubicBezTo>
                  <a:cubicBezTo>
                    <a:pt x="5381" y="1516"/>
                    <a:pt x="5095" y="1621"/>
                    <a:pt x="4851" y="1763"/>
                  </a:cubicBezTo>
                  <a:cubicBezTo>
                    <a:pt x="5038" y="1400"/>
                    <a:pt x="5205" y="968"/>
                    <a:pt x="5107" y="575"/>
                  </a:cubicBezTo>
                  <a:cubicBezTo>
                    <a:pt x="5017" y="199"/>
                    <a:pt x="4622" y="0"/>
                    <a:pt x="4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4" name="Google Shape;4264;p21"/>
            <p:cNvSpPr/>
            <p:nvPr/>
          </p:nvSpPr>
          <p:spPr>
            <a:xfrm>
              <a:off x="3939908" y="2104977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24" y="281"/>
                  </a:moveTo>
                  <a:cubicBezTo>
                    <a:pt x="3353" y="281"/>
                    <a:pt x="3588" y="393"/>
                    <a:pt x="3703" y="584"/>
                  </a:cubicBezTo>
                  <a:cubicBezTo>
                    <a:pt x="3899" y="918"/>
                    <a:pt x="3899" y="1359"/>
                    <a:pt x="3879" y="1733"/>
                  </a:cubicBezTo>
                  <a:cubicBezTo>
                    <a:pt x="3860" y="2007"/>
                    <a:pt x="3830" y="2282"/>
                    <a:pt x="3761" y="2547"/>
                  </a:cubicBezTo>
                  <a:cubicBezTo>
                    <a:pt x="3741" y="2630"/>
                    <a:pt x="3801" y="2660"/>
                    <a:pt x="3882" y="2660"/>
                  </a:cubicBezTo>
                  <a:cubicBezTo>
                    <a:pt x="3995" y="2660"/>
                    <a:pt x="4149" y="2601"/>
                    <a:pt x="4184" y="2538"/>
                  </a:cubicBezTo>
                  <a:cubicBezTo>
                    <a:pt x="4370" y="2214"/>
                    <a:pt x="4596" y="1899"/>
                    <a:pt x="4881" y="1654"/>
                  </a:cubicBezTo>
                  <a:cubicBezTo>
                    <a:pt x="5024" y="1527"/>
                    <a:pt x="5198" y="1394"/>
                    <a:pt x="5395" y="1394"/>
                  </a:cubicBezTo>
                  <a:cubicBezTo>
                    <a:pt x="5442" y="1394"/>
                    <a:pt x="5490" y="1401"/>
                    <a:pt x="5539" y="1418"/>
                  </a:cubicBezTo>
                  <a:cubicBezTo>
                    <a:pt x="5774" y="1507"/>
                    <a:pt x="6039" y="1811"/>
                    <a:pt x="6069" y="2066"/>
                  </a:cubicBezTo>
                  <a:cubicBezTo>
                    <a:pt x="6157" y="2734"/>
                    <a:pt x="4773" y="2862"/>
                    <a:pt x="4321" y="2891"/>
                  </a:cubicBezTo>
                  <a:cubicBezTo>
                    <a:pt x="4106" y="2919"/>
                    <a:pt x="3989" y="3178"/>
                    <a:pt x="4240" y="3178"/>
                  </a:cubicBezTo>
                  <a:cubicBezTo>
                    <a:pt x="4253" y="3178"/>
                    <a:pt x="4267" y="3177"/>
                    <a:pt x="4282" y="3176"/>
                  </a:cubicBezTo>
                  <a:cubicBezTo>
                    <a:pt x="4380" y="3166"/>
                    <a:pt x="4488" y="3156"/>
                    <a:pt x="4606" y="3146"/>
                  </a:cubicBezTo>
                  <a:cubicBezTo>
                    <a:pt x="4711" y="3140"/>
                    <a:pt x="4827" y="3135"/>
                    <a:pt x="4946" y="3135"/>
                  </a:cubicBezTo>
                  <a:cubicBezTo>
                    <a:pt x="5531" y="3135"/>
                    <a:pt x="6210" y="3247"/>
                    <a:pt x="6226" y="3785"/>
                  </a:cubicBezTo>
                  <a:cubicBezTo>
                    <a:pt x="6236" y="3981"/>
                    <a:pt x="6147" y="4305"/>
                    <a:pt x="5931" y="4344"/>
                  </a:cubicBezTo>
                  <a:cubicBezTo>
                    <a:pt x="5916" y="4346"/>
                    <a:pt x="5900" y="4347"/>
                    <a:pt x="5884" y="4347"/>
                  </a:cubicBezTo>
                  <a:cubicBezTo>
                    <a:pt x="5675" y="4347"/>
                    <a:pt x="5419" y="4180"/>
                    <a:pt x="5264" y="4089"/>
                  </a:cubicBezTo>
                  <a:cubicBezTo>
                    <a:pt x="4950" y="3893"/>
                    <a:pt x="4655" y="3667"/>
                    <a:pt x="4400" y="3412"/>
                  </a:cubicBezTo>
                  <a:cubicBezTo>
                    <a:pt x="4370" y="3378"/>
                    <a:pt x="4321" y="3364"/>
                    <a:pt x="4267" y="3364"/>
                  </a:cubicBezTo>
                  <a:cubicBezTo>
                    <a:pt x="4160" y="3364"/>
                    <a:pt x="4033" y="3419"/>
                    <a:pt x="3987" y="3490"/>
                  </a:cubicBezTo>
                  <a:cubicBezTo>
                    <a:pt x="3968" y="3520"/>
                    <a:pt x="3968" y="3559"/>
                    <a:pt x="4007" y="3588"/>
                  </a:cubicBezTo>
                  <a:cubicBezTo>
                    <a:pt x="4203" y="3785"/>
                    <a:pt x="4390" y="4011"/>
                    <a:pt x="4557" y="4236"/>
                  </a:cubicBezTo>
                  <a:cubicBezTo>
                    <a:pt x="4714" y="4452"/>
                    <a:pt x="5146" y="5041"/>
                    <a:pt x="4851" y="5307"/>
                  </a:cubicBezTo>
                  <a:cubicBezTo>
                    <a:pt x="4768" y="5375"/>
                    <a:pt x="4635" y="5405"/>
                    <a:pt x="4500" y="5405"/>
                  </a:cubicBezTo>
                  <a:cubicBezTo>
                    <a:pt x="4365" y="5405"/>
                    <a:pt x="4228" y="5375"/>
                    <a:pt x="4135" y="5326"/>
                  </a:cubicBezTo>
                  <a:cubicBezTo>
                    <a:pt x="3958" y="5228"/>
                    <a:pt x="3869" y="5051"/>
                    <a:pt x="3820" y="4865"/>
                  </a:cubicBezTo>
                  <a:cubicBezTo>
                    <a:pt x="3791" y="4747"/>
                    <a:pt x="3781" y="4619"/>
                    <a:pt x="3781" y="4492"/>
                  </a:cubicBezTo>
                  <a:cubicBezTo>
                    <a:pt x="3801" y="4354"/>
                    <a:pt x="3820" y="4227"/>
                    <a:pt x="3830" y="4089"/>
                  </a:cubicBezTo>
                  <a:cubicBezTo>
                    <a:pt x="3834" y="4004"/>
                    <a:pt x="3767" y="3969"/>
                    <a:pt x="3683" y="3969"/>
                  </a:cubicBezTo>
                  <a:cubicBezTo>
                    <a:pt x="3563" y="3969"/>
                    <a:pt x="3411" y="4040"/>
                    <a:pt x="3388" y="4138"/>
                  </a:cubicBezTo>
                  <a:cubicBezTo>
                    <a:pt x="3359" y="4266"/>
                    <a:pt x="3349" y="4413"/>
                    <a:pt x="3349" y="4560"/>
                  </a:cubicBezTo>
                  <a:cubicBezTo>
                    <a:pt x="3269" y="5099"/>
                    <a:pt x="3069" y="5836"/>
                    <a:pt x="2649" y="5836"/>
                  </a:cubicBezTo>
                  <a:cubicBezTo>
                    <a:pt x="2556" y="5836"/>
                    <a:pt x="2453" y="5801"/>
                    <a:pt x="2338" y="5719"/>
                  </a:cubicBezTo>
                  <a:cubicBezTo>
                    <a:pt x="1650" y="5238"/>
                    <a:pt x="2593" y="3922"/>
                    <a:pt x="2937" y="3480"/>
                  </a:cubicBezTo>
                  <a:cubicBezTo>
                    <a:pt x="3036" y="3358"/>
                    <a:pt x="2931" y="3298"/>
                    <a:pt x="2807" y="3298"/>
                  </a:cubicBezTo>
                  <a:cubicBezTo>
                    <a:pt x="2721" y="3298"/>
                    <a:pt x="2627" y="3326"/>
                    <a:pt x="2583" y="3382"/>
                  </a:cubicBezTo>
                  <a:cubicBezTo>
                    <a:pt x="2357" y="3667"/>
                    <a:pt x="2092" y="3932"/>
                    <a:pt x="1788" y="4128"/>
                  </a:cubicBezTo>
                  <a:cubicBezTo>
                    <a:pt x="1632" y="4225"/>
                    <a:pt x="1453" y="4316"/>
                    <a:pt x="1273" y="4316"/>
                  </a:cubicBezTo>
                  <a:cubicBezTo>
                    <a:pt x="1215" y="4316"/>
                    <a:pt x="1158" y="4307"/>
                    <a:pt x="1101" y="4285"/>
                  </a:cubicBezTo>
                  <a:cubicBezTo>
                    <a:pt x="885" y="4207"/>
                    <a:pt x="590" y="3893"/>
                    <a:pt x="600" y="3637"/>
                  </a:cubicBezTo>
                  <a:cubicBezTo>
                    <a:pt x="619" y="3235"/>
                    <a:pt x="1375" y="3127"/>
                    <a:pt x="1660" y="3068"/>
                  </a:cubicBezTo>
                  <a:cubicBezTo>
                    <a:pt x="1974" y="3009"/>
                    <a:pt x="2298" y="2970"/>
                    <a:pt x="2613" y="2950"/>
                  </a:cubicBezTo>
                  <a:cubicBezTo>
                    <a:pt x="2840" y="2931"/>
                    <a:pt x="2949" y="2664"/>
                    <a:pt x="2690" y="2664"/>
                  </a:cubicBezTo>
                  <a:cubicBezTo>
                    <a:pt x="2681" y="2664"/>
                    <a:pt x="2672" y="2665"/>
                    <a:pt x="2662" y="2665"/>
                  </a:cubicBezTo>
                  <a:cubicBezTo>
                    <a:pt x="2498" y="2676"/>
                    <a:pt x="2311" y="2687"/>
                    <a:pt x="2116" y="2687"/>
                  </a:cubicBezTo>
                  <a:cubicBezTo>
                    <a:pt x="1621" y="2687"/>
                    <a:pt x="1078" y="2620"/>
                    <a:pt x="747" y="2331"/>
                  </a:cubicBezTo>
                  <a:cubicBezTo>
                    <a:pt x="482" y="2086"/>
                    <a:pt x="541" y="1458"/>
                    <a:pt x="924" y="1340"/>
                  </a:cubicBezTo>
                  <a:cubicBezTo>
                    <a:pt x="971" y="1325"/>
                    <a:pt x="1021" y="1319"/>
                    <a:pt x="1072" y="1319"/>
                  </a:cubicBezTo>
                  <a:cubicBezTo>
                    <a:pt x="1437" y="1319"/>
                    <a:pt x="1883" y="1650"/>
                    <a:pt x="2141" y="1831"/>
                  </a:cubicBezTo>
                  <a:cubicBezTo>
                    <a:pt x="2426" y="2037"/>
                    <a:pt x="2701" y="2263"/>
                    <a:pt x="2946" y="2518"/>
                  </a:cubicBezTo>
                  <a:cubicBezTo>
                    <a:pt x="2976" y="2548"/>
                    <a:pt x="3025" y="2561"/>
                    <a:pt x="3079" y="2561"/>
                  </a:cubicBezTo>
                  <a:cubicBezTo>
                    <a:pt x="3238" y="2561"/>
                    <a:pt x="3442" y="2449"/>
                    <a:pt x="3339" y="2331"/>
                  </a:cubicBezTo>
                  <a:cubicBezTo>
                    <a:pt x="3163" y="2125"/>
                    <a:pt x="3005" y="1899"/>
                    <a:pt x="2868" y="1664"/>
                  </a:cubicBezTo>
                  <a:cubicBezTo>
                    <a:pt x="2691" y="1369"/>
                    <a:pt x="2416" y="849"/>
                    <a:pt x="2652" y="515"/>
                  </a:cubicBezTo>
                  <a:cubicBezTo>
                    <a:pt x="2761" y="353"/>
                    <a:pt x="2941" y="281"/>
                    <a:pt x="3124" y="281"/>
                  </a:cubicBezTo>
                  <a:close/>
                  <a:moveTo>
                    <a:pt x="3292" y="1"/>
                  </a:moveTo>
                  <a:cubicBezTo>
                    <a:pt x="3032" y="1"/>
                    <a:pt x="2765" y="76"/>
                    <a:pt x="2554" y="191"/>
                  </a:cubicBezTo>
                  <a:cubicBezTo>
                    <a:pt x="2082" y="456"/>
                    <a:pt x="2063" y="957"/>
                    <a:pt x="2249" y="1418"/>
                  </a:cubicBezTo>
                  <a:cubicBezTo>
                    <a:pt x="2259" y="1438"/>
                    <a:pt x="2269" y="1448"/>
                    <a:pt x="2269" y="1458"/>
                  </a:cubicBezTo>
                  <a:cubicBezTo>
                    <a:pt x="1935" y="1238"/>
                    <a:pt x="1533" y="1038"/>
                    <a:pt x="1132" y="1038"/>
                  </a:cubicBezTo>
                  <a:cubicBezTo>
                    <a:pt x="1049" y="1038"/>
                    <a:pt x="967" y="1046"/>
                    <a:pt x="885" y="1065"/>
                  </a:cubicBezTo>
                  <a:cubicBezTo>
                    <a:pt x="413" y="1183"/>
                    <a:pt x="11" y="1733"/>
                    <a:pt x="168" y="2233"/>
                  </a:cubicBezTo>
                  <a:cubicBezTo>
                    <a:pt x="305" y="2665"/>
                    <a:pt x="845" y="2813"/>
                    <a:pt x="1248" y="2881"/>
                  </a:cubicBezTo>
                  <a:cubicBezTo>
                    <a:pt x="934" y="2970"/>
                    <a:pt x="619" y="3078"/>
                    <a:pt x="384" y="3294"/>
                  </a:cubicBezTo>
                  <a:cubicBezTo>
                    <a:pt x="1" y="3637"/>
                    <a:pt x="207" y="4119"/>
                    <a:pt x="570" y="4403"/>
                  </a:cubicBezTo>
                  <a:cubicBezTo>
                    <a:pt x="747" y="4546"/>
                    <a:pt x="948" y="4604"/>
                    <a:pt x="1155" y="4604"/>
                  </a:cubicBezTo>
                  <a:cubicBezTo>
                    <a:pt x="1432" y="4604"/>
                    <a:pt x="1717" y="4500"/>
                    <a:pt x="1965" y="4354"/>
                  </a:cubicBezTo>
                  <a:lnTo>
                    <a:pt x="1965" y="4354"/>
                  </a:lnTo>
                  <a:cubicBezTo>
                    <a:pt x="1778" y="4717"/>
                    <a:pt x="1601" y="5150"/>
                    <a:pt x="1699" y="5542"/>
                  </a:cubicBezTo>
                  <a:cubicBezTo>
                    <a:pt x="1798" y="5920"/>
                    <a:pt x="2192" y="6126"/>
                    <a:pt x="2571" y="6126"/>
                  </a:cubicBezTo>
                  <a:cubicBezTo>
                    <a:pt x="2645" y="6126"/>
                    <a:pt x="2719" y="6118"/>
                    <a:pt x="2789" y="6102"/>
                  </a:cubicBezTo>
                  <a:cubicBezTo>
                    <a:pt x="3182" y="6004"/>
                    <a:pt x="3418" y="5690"/>
                    <a:pt x="3565" y="5326"/>
                  </a:cubicBezTo>
                  <a:cubicBezTo>
                    <a:pt x="3683" y="5493"/>
                    <a:pt x="3860" y="5621"/>
                    <a:pt x="4105" y="5660"/>
                  </a:cubicBezTo>
                  <a:cubicBezTo>
                    <a:pt x="4188" y="5675"/>
                    <a:pt x="4282" y="5683"/>
                    <a:pt x="4382" y="5683"/>
                  </a:cubicBezTo>
                  <a:cubicBezTo>
                    <a:pt x="4740" y="5683"/>
                    <a:pt x="5161" y="5573"/>
                    <a:pt x="5323" y="5258"/>
                  </a:cubicBezTo>
                  <a:cubicBezTo>
                    <a:pt x="5440" y="5022"/>
                    <a:pt x="5362" y="4747"/>
                    <a:pt x="5234" y="4501"/>
                  </a:cubicBezTo>
                  <a:lnTo>
                    <a:pt x="5234" y="4501"/>
                  </a:lnTo>
                  <a:cubicBezTo>
                    <a:pt x="5422" y="4584"/>
                    <a:pt x="5610" y="4634"/>
                    <a:pt x="5794" y="4634"/>
                  </a:cubicBezTo>
                  <a:cubicBezTo>
                    <a:pt x="5918" y="4634"/>
                    <a:pt x="6039" y="4612"/>
                    <a:pt x="6157" y="4560"/>
                  </a:cubicBezTo>
                  <a:cubicBezTo>
                    <a:pt x="6570" y="4384"/>
                    <a:pt x="6805" y="3794"/>
                    <a:pt x="6579" y="3402"/>
                  </a:cubicBezTo>
                  <a:cubicBezTo>
                    <a:pt x="6403" y="3088"/>
                    <a:pt x="6020" y="2970"/>
                    <a:pt x="5666" y="2911"/>
                  </a:cubicBezTo>
                  <a:cubicBezTo>
                    <a:pt x="5951" y="2803"/>
                    <a:pt x="6197" y="2655"/>
                    <a:pt x="6373" y="2430"/>
                  </a:cubicBezTo>
                  <a:cubicBezTo>
                    <a:pt x="6688" y="2037"/>
                    <a:pt x="6393" y="1526"/>
                    <a:pt x="6030" y="1271"/>
                  </a:cubicBezTo>
                  <a:cubicBezTo>
                    <a:pt x="5866" y="1156"/>
                    <a:pt x="5689" y="1108"/>
                    <a:pt x="5511" y="1108"/>
                  </a:cubicBezTo>
                  <a:cubicBezTo>
                    <a:pt x="5187" y="1108"/>
                    <a:pt x="4859" y="1268"/>
                    <a:pt x="4606" y="1477"/>
                  </a:cubicBezTo>
                  <a:cubicBezTo>
                    <a:pt x="4508" y="1566"/>
                    <a:pt x="4419" y="1654"/>
                    <a:pt x="4331" y="1752"/>
                  </a:cubicBezTo>
                  <a:cubicBezTo>
                    <a:pt x="4380" y="1212"/>
                    <a:pt x="4331" y="643"/>
                    <a:pt x="4017" y="289"/>
                  </a:cubicBezTo>
                  <a:cubicBezTo>
                    <a:pt x="3831" y="83"/>
                    <a:pt x="3565" y="1"/>
                    <a:pt x="3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5" name="Google Shape;4265;p21"/>
            <p:cNvSpPr/>
            <p:nvPr/>
          </p:nvSpPr>
          <p:spPr>
            <a:xfrm>
              <a:off x="4279509" y="2113522"/>
              <a:ext cx="211950" cy="190899"/>
            </a:xfrm>
            <a:custGeom>
              <a:avLst/>
              <a:gdLst/>
              <a:ahLst/>
              <a:cxnLst/>
              <a:rect l="l" t="t" r="r" b="b"/>
              <a:pathLst>
                <a:path w="6796" h="6121" extrusionOk="0">
                  <a:moveTo>
                    <a:pt x="4157" y="281"/>
                  </a:moveTo>
                  <a:cubicBezTo>
                    <a:pt x="4250" y="281"/>
                    <a:pt x="4353" y="317"/>
                    <a:pt x="4469" y="398"/>
                  </a:cubicBezTo>
                  <a:cubicBezTo>
                    <a:pt x="5146" y="879"/>
                    <a:pt x="4213" y="2195"/>
                    <a:pt x="3870" y="2637"/>
                  </a:cubicBezTo>
                  <a:cubicBezTo>
                    <a:pt x="3771" y="2759"/>
                    <a:pt x="3875" y="2819"/>
                    <a:pt x="4000" y="2819"/>
                  </a:cubicBezTo>
                  <a:cubicBezTo>
                    <a:pt x="4085" y="2819"/>
                    <a:pt x="4179" y="2791"/>
                    <a:pt x="4223" y="2735"/>
                  </a:cubicBezTo>
                  <a:cubicBezTo>
                    <a:pt x="4439" y="2450"/>
                    <a:pt x="4714" y="2185"/>
                    <a:pt x="5018" y="1989"/>
                  </a:cubicBezTo>
                  <a:cubicBezTo>
                    <a:pt x="5167" y="1892"/>
                    <a:pt x="5350" y="1801"/>
                    <a:pt x="5532" y="1801"/>
                  </a:cubicBezTo>
                  <a:cubicBezTo>
                    <a:pt x="5590" y="1801"/>
                    <a:pt x="5649" y="1810"/>
                    <a:pt x="5706" y="1832"/>
                  </a:cubicBezTo>
                  <a:cubicBezTo>
                    <a:pt x="5922" y="1910"/>
                    <a:pt x="6216" y="2234"/>
                    <a:pt x="6197" y="2480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08"/>
                    <a:pt x="4508" y="3147"/>
                    <a:pt x="4194" y="3167"/>
                  </a:cubicBezTo>
                  <a:cubicBezTo>
                    <a:pt x="3966" y="3186"/>
                    <a:pt x="3857" y="3453"/>
                    <a:pt x="4116" y="3453"/>
                  </a:cubicBezTo>
                  <a:cubicBezTo>
                    <a:pt x="4125" y="3453"/>
                    <a:pt x="4135" y="3452"/>
                    <a:pt x="4145" y="3452"/>
                  </a:cubicBezTo>
                  <a:cubicBezTo>
                    <a:pt x="4304" y="3441"/>
                    <a:pt x="4488" y="3431"/>
                    <a:pt x="4680" y="3431"/>
                  </a:cubicBezTo>
                  <a:cubicBezTo>
                    <a:pt x="5175" y="3431"/>
                    <a:pt x="5727" y="3498"/>
                    <a:pt x="6059" y="3795"/>
                  </a:cubicBezTo>
                  <a:cubicBezTo>
                    <a:pt x="6324" y="4031"/>
                    <a:pt x="6265" y="4659"/>
                    <a:pt x="5883" y="4777"/>
                  </a:cubicBezTo>
                  <a:cubicBezTo>
                    <a:pt x="5833" y="4794"/>
                    <a:pt x="5780" y="4801"/>
                    <a:pt x="5726" y="4801"/>
                  </a:cubicBezTo>
                  <a:cubicBezTo>
                    <a:pt x="5364" y="4801"/>
                    <a:pt x="4921" y="4466"/>
                    <a:pt x="4665" y="4286"/>
                  </a:cubicBezTo>
                  <a:cubicBezTo>
                    <a:pt x="4380" y="4080"/>
                    <a:pt x="4105" y="3854"/>
                    <a:pt x="3860" y="3609"/>
                  </a:cubicBezTo>
                  <a:cubicBezTo>
                    <a:pt x="3828" y="3575"/>
                    <a:pt x="3776" y="3560"/>
                    <a:pt x="3719" y="3560"/>
                  </a:cubicBezTo>
                  <a:cubicBezTo>
                    <a:pt x="3561" y="3560"/>
                    <a:pt x="3364" y="3670"/>
                    <a:pt x="3457" y="3786"/>
                  </a:cubicBezTo>
                  <a:cubicBezTo>
                    <a:pt x="3644" y="3992"/>
                    <a:pt x="3801" y="4218"/>
                    <a:pt x="3938" y="4453"/>
                  </a:cubicBezTo>
                  <a:cubicBezTo>
                    <a:pt x="4115" y="4748"/>
                    <a:pt x="4390" y="5278"/>
                    <a:pt x="4154" y="5602"/>
                  </a:cubicBezTo>
                  <a:cubicBezTo>
                    <a:pt x="4045" y="5764"/>
                    <a:pt x="3866" y="5836"/>
                    <a:pt x="3682" y="5836"/>
                  </a:cubicBezTo>
                  <a:cubicBezTo>
                    <a:pt x="3453" y="5836"/>
                    <a:pt x="3218" y="5724"/>
                    <a:pt x="3104" y="5533"/>
                  </a:cubicBezTo>
                  <a:cubicBezTo>
                    <a:pt x="2898" y="5200"/>
                    <a:pt x="2907" y="4758"/>
                    <a:pt x="2927" y="4385"/>
                  </a:cubicBezTo>
                  <a:cubicBezTo>
                    <a:pt x="2947" y="4119"/>
                    <a:pt x="2976" y="3835"/>
                    <a:pt x="3035" y="3570"/>
                  </a:cubicBezTo>
                  <a:cubicBezTo>
                    <a:pt x="3056" y="3488"/>
                    <a:pt x="2997" y="3457"/>
                    <a:pt x="2917" y="3457"/>
                  </a:cubicBezTo>
                  <a:cubicBezTo>
                    <a:pt x="2806" y="3457"/>
                    <a:pt x="2653" y="3517"/>
                    <a:pt x="2613" y="3579"/>
                  </a:cubicBezTo>
                  <a:cubicBezTo>
                    <a:pt x="2436" y="3903"/>
                    <a:pt x="2200" y="4218"/>
                    <a:pt x="1926" y="4463"/>
                  </a:cubicBezTo>
                  <a:cubicBezTo>
                    <a:pt x="1775" y="4590"/>
                    <a:pt x="1599" y="4723"/>
                    <a:pt x="1407" y="4723"/>
                  </a:cubicBezTo>
                  <a:cubicBezTo>
                    <a:pt x="1361" y="4723"/>
                    <a:pt x="1315" y="4716"/>
                    <a:pt x="1268" y="4699"/>
                  </a:cubicBezTo>
                  <a:cubicBezTo>
                    <a:pt x="1032" y="4610"/>
                    <a:pt x="767" y="4306"/>
                    <a:pt x="737" y="4051"/>
                  </a:cubicBezTo>
                  <a:cubicBezTo>
                    <a:pt x="649" y="3383"/>
                    <a:pt x="2034" y="3255"/>
                    <a:pt x="2475" y="3226"/>
                  </a:cubicBezTo>
                  <a:cubicBezTo>
                    <a:pt x="2693" y="3197"/>
                    <a:pt x="2820" y="2940"/>
                    <a:pt x="2554" y="2940"/>
                  </a:cubicBezTo>
                  <a:cubicBezTo>
                    <a:pt x="2545" y="2940"/>
                    <a:pt x="2535" y="2940"/>
                    <a:pt x="2524" y="2941"/>
                  </a:cubicBezTo>
                  <a:cubicBezTo>
                    <a:pt x="2426" y="2951"/>
                    <a:pt x="2318" y="2961"/>
                    <a:pt x="2200" y="2971"/>
                  </a:cubicBezTo>
                  <a:cubicBezTo>
                    <a:pt x="2087" y="2980"/>
                    <a:pt x="1961" y="2986"/>
                    <a:pt x="1833" y="2986"/>
                  </a:cubicBezTo>
                  <a:cubicBezTo>
                    <a:pt x="1251" y="2986"/>
                    <a:pt x="596" y="2863"/>
                    <a:pt x="580" y="2332"/>
                  </a:cubicBezTo>
                  <a:cubicBezTo>
                    <a:pt x="570" y="2136"/>
                    <a:pt x="649" y="1812"/>
                    <a:pt x="875" y="1783"/>
                  </a:cubicBezTo>
                  <a:cubicBezTo>
                    <a:pt x="895" y="1779"/>
                    <a:pt x="916" y="1777"/>
                    <a:pt x="937" y="1777"/>
                  </a:cubicBezTo>
                  <a:cubicBezTo>
                    <a:pt x="1143" y="1777"/>
                    <a:pt x="1391" y="1939"/>
                    <a:pt x="1543" y="2028"/>
                  </a:cubicBezTo>
                  <a:cubicBezTo>
                    <a:pt x="1857" y="2224"/>
                    <a:pt x="2142" y="2460"/>
                    <a:pt x="2407" y="2715"/>
                  </a:cubicBezTo>
                  <a:cubicBezTo>
                    <a:pt x="2435" y="2744"/>
                    <a:pt x="2481" y="2756"/>
                    <a:pt x="2533" y="2756"/>
                  </a:cubicBezTo>
                  <a:cubicBezTo>
                    <a:pt x="2641" y="2756"/>
                    <a:pt x="2773" y="2703"/>
                    <a:pt x="2819" y="2637"/>
                  </a:cubicBezTo>
                  <a:cubicBezTo>
                    <a:pt x="2839" y="2598"/>
                    <a:pt x="2839" y="2568"/>
                    <a:pt x="2799" y="2529"/>
                  </a:cubicBezTo>
                  <a:cubicBezTo>
                    <a:pt x="2603" y="2332"/>
                    <a:pt x="2416" y="2116"/>
                    <a:pt x="2250" y="1881"/>
                  </a:cubicBezTo>
                  <a:cubicBezTo>
                    <a:pt x="2092" y="1665"/>
                    <a:pt x="1660" y="1076"/>
                    <a:pt x="1955" y="820"/>
                  </a:cubicBezTo>
                  <a:cubicBezTo>
                    <a:pt x="2035" y="745"/>
                    <a:pt x="2171" y="713"/>
                    <a:pt x="2311" y="713"/>
                  </a:cubicBezTo>
                  <a:cubicBezTo>
                    <a:pt x="2444" y="713"/>
                    <a:pt x="2580" y="743"/>
                    <a:pt x="2672" y="791"/>
                  </a:cubicBezTo>
                  <a:cubicBezTo>
                    <a:pt x="2848" y="889"/>
                    <a:pt x="2937" y="1066"/>
                    <a:pt x="2986" y="1252"/>
                  </a:cubicBezTo>
                  <a:cubicBezTo>
                    <a:pt x="3015" y="1380"/>
                    <a:pt x="3025" y="1498"/>
                    <a:pt x="3025" y="1625"/>
                  </a:cubicBezTo>
                  <a:cubicBezTo>
                    <a:pt x="3006" y="1763"/>
                    <a:pt x="2986" y="1891"/>
                    <a:pt x="2976" y="2028"/>
                  </a:cubicBezTo>
                  <a:cubicBezTo>
                    <a:pt x="2972" y="2114"/>
                    <a:pt x="3041" y="2149"/>
                    <a:pt x="3126" y="2149"/>
                  </a:cubicBezTo>
                  <a:cubicBezTo>
                    <a:pt x="3245" y="2149"/>
                    <a:pt x="3395" y="2080"/>
                    <a:pt x="3418" y="1989"/>
                  </a:cubicBezTo>
                  <a:cubicBezTo>
                    <a:pt x="3447" y="1851"/>
                    <a:pt x="3457" y="1704"/>
                    <a:pt x="3457" y="1557"/>
                  </a:cubicBezTo>
                  <a:cubicBezTo>
                    <a:pt x="3538" y="1018"/>
                    <a:pt x="3737" y="281"/>
                    <a:pt x="4157" y="281"/>
                  </a:cubicBezTo>
                  <a:close/>
                  <a:moveTo>
                    <a:pt x="4239" y="0"/>
                  </a:moveTo>
                  <a:cubicBezTo>
                    <a:pt x="4163" y="0"/>
                    <a:pt x="4088" y="8"/>
                    <a:pt x="4017" y="25"/>
                  </a:cubicBezTo>
                  <a:cubicBezTo>
                    <a:pt x="3624" y="113"/>
                    <a:pt x="3389" y="437"/>
                    <a:pt x="3241" y="791"/>
                  </a:cubicBezTo>
                  <a:cubicBezTo>
                    <a:pt x="3123" y="624"/>
                    <a:pt x="2947" y="496"/>
                    <a:pt x="2701" y="457"/>
                  </a:cubicBezTo>
                  <a:cubicBezTo>
                    <a:pt x="2616" y="442"/>
                    <a:pt x="2520" y="434"/>
                    <a:pt x="2420" y="434"/>
                  </a:cubicBezTo>
                  <a:cubicBezTo>
                    <a:pt x="2057" y="434"/>
                    <a:pt x="1638" y="544"/>
                    <a:pt x="1484" y="860"/>
                  </a:cubicBezTo>
                  <a:cubicBezTo>
                    <a:pt x="1366" y="1105"/>
                    <a:pt x="1444" y="1370"/>
                    <a:pt x="1562" y="1616"/>
                  </a:cubicBezTo>
                  <a:cubicBezTo>
                    <a:pt x="1381" y="1534"/>
                    <a:pt x="1197" y="1487"/>
                    <a:pt x="1015" y="1487"/>
                  </a:cubicBezTo>
                  <a:cubicBezTo>
                    <a:pt x="891" y="1487"/>
                    <a:pt x="769" y="1509"/>
                    <a:pt x="649" y="1557"/>
                  </a:cubicBezTo>
                  <a:cubicBezTo>
                    <a:pt x="237" y="1733"/>
                    <a:pt x="1" y="2323"/>
                    <a:pt x="227" y="2725"/>
                  </a:cubicBezTo>
                  <a:cubicBezTo>
                    <a:pt x="404" y="3030"/>
                    <a:pt x="787" y="3147"/>
                    <a:pt x="1140" y="3206"/>
                  </a:cubicBezTo>
                  <a:cubicBezTo>
                    <a:pt x="855" y="3314"/>
                    <a:pt x="600" y="3471"/>
                    <a:pt x="433" y="3687"/>
                  </a:cubicBezTo>
                  <a:cubicBezTo>
                    <a:pt x="119" y="4090"/>
                    <a:pt x="413" y="4591"/>
                    <a:pt x="777" y="4846"/>
                  </a:cubicBezTo>
                  <a:cubicBezTo>
                    <a:pt x="940" y="4961"/>
                    <a:pt x="1117" y="5009"/>
                    <a:pt x="1295" y="5009"/>
                  </a:cubicBezTo>
                  <a:cubicBezTo>
                    <a:pt x="1620" y="5009"/>
                    <a:pt x="1947" y="4849"/>
                    <a:pt x="2200" y="4640"/>
                  </a:cubicBezTo>
                  <a:cubicBezTo>
                    <a:pt x="2299" y="4561"/>
                    <a:pt x="2387" y="446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6" y="5474"/>
                    <a:pt x="2790" y="5828"/>
                  </a:cubicBezTo>
                  <a:cubicBezTo>
                    <a:pt x="2972" y="6035"/>
                    <a:pt x="3240" y="6120"/>
                    <a:pt x="3516" y="6120"/>
                  </a:cubicBezTo>
                  <a:cubicBezTo>
                    <a:pt x="3776" y="6120"/>
                    <a:pt x="4043" y="6045"/>
                    <a:pt x="4253" y="5926"/>
                  </a:cubicBezTo>
                  <a:cubicBezTo>
                    <a:pt x="4724" y="5661"/>
                    <a:pt x="4744" y="5160"/>
                    <a:pt x="4547" y="4699"/>
                  </a:cubicBezTo>
                  <a:cubicBezTo>
                    <a:pt x="4547" y="4689"/>
                    <a:pt x="4537" y="4669"/>
                    <a:pt x="4537" y="4659"/>
                  </a:cubicBezTo>
                  <a:lnTo>
                    <a:pt x="4537" y="4659"/>
                  </a:lnTo>
                  <a:cubicBezTo>
                    <a:pt x="4871" y="4879"/>
                    <a:pt x="5266" y="5079"/>
                    <a:pt x="5666" y="5079"/>
                  </a:cubicBezTo>
                  <a:cubicBezTo>
                    <a:pt x="5748" y="5079"/>
                    <a:pt x="5830" y="5071"/>
                    <a:pt x="5912" y="5052"/>
                  </a:cubicBezTo>
                  <a:cubicBezTo>
                    <a:pt x="6393" y="4944"/>
                    <a:pt x="6796" y="4385"/>
                    <a:pt x="6639" y="3894"/>
                  </a:cubicBezTo>
                  <a:cubicBezTo>
                    <a:pt x="6501" y="3452"/>
                    <a:pt x="5961" y="3304"/>
                    <a:pt x="5549" y="3236"/>
                  </a:cubicBezTo>
                  <a:cubicBezTo>
                    <a:pt x="5873" y="3157"/>
                    <a:pt x="6187" y="3039"/>
                    <a:pt x="6413" y="2823"/>
                  </a:cubicBezTo>
                  <a:cubicBezTo>
                    <a:pt x="6796" y="2480"/>
                    <a:pt x="6599" y="2008"/>
                    <a:pt x="6236" y="1714"/>
                  </a:cubicBezTo>
                  <a:cubicBezTo>
                    <a:pt x="6057" y="1573"/>
                    <a:pt x="5856" y="1516"/>
                    <a:pt x="5651" y="1516"/>
                  </a:cubicBezTo>
                  <a:cubicBezTo>
                    <a:pt x="5371" y="1516"/>
                    <a:pt x="5085" y="1621"/>
                    <a:pt x="4842" y="1763"/>
                  </a:cubicBezTo>
                  <a:cubicBezTo>
                    <a:pt x="5028" y="1400"/>
                    <a:pt x="5195" y="968"/>
                    <a:pt x="5097" y="575"/>
                  </a:cubicBezTo>
                  <a:cubicBezTo>
                    <a:pt x="5007" y="199"/>
                    <a:pt x="4612" y="0"/>
                    <a:pt x="4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6" name="Google Shape;4266;p21"/>
            <p:cNvSpPr/>
            <p:nvPr/>
          </p:nvSpPr>
          <p:spPr>
            <a:xfrm>
              <a:off x="4619422" y="2104977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15" y="281"/>
                  </a:moveTo>
                  <a:cubicBezTo>
                    <a:pt x="3343" y="281"/>
                    <a:pt x="3579" y="393"/>
                    <a:pt x="3693" y="584"/>
                  </a:cubicBezTo>
                  <a:cubicBezTo>
                    <a:pt x="3899" y="918"/>
                    <a:pt x="3899" y="1359"/>
                    <a:pt x="3870" y="1733"/>
                  </a:cubicBezTo>
                  <a:cubicBezTo>
                    <a:pt x="3860" y="2007"/>
                    <a:pt x="3821" y="2282"/>
                    <a:pt x="3762" y="2547"/>
                  </a:cubicBezTo>
                  <a:cubicBezTo>
                    <a:pt x="3741" y="2630"/>
                    <a:pt x="3801" y="2660"/>
                    <a:pt x="3882" y="2660"/>
                  </a:cubicBezTo>
                  <a:cubicBezTo>
                    <a:pt x="3995" y="2660"/>
                    <a:pt x="4150" y="2601"/>
                    <a:pt x="4184" y="2538"/>
                  </a:cubicBezTo>
                  <a:cubicBezTo>
                    <a:pt x="4361" y="2214"/>
                    <a:pt x="4596" y="1899"/>
                    <a:pt x="4871" y="1654"/>
                  </a:cubicBezTo>
                  <a:cubicBezTo>
                    <a:pt x="5022" y="1527"/>
                    <a:pt x="5198" y="1394"/>
                    <a:pt x="5390" y="1394"/>
                  </a:cubicBezTo>
                  <a:cubicBezTo>
                    <a:pt x="5435" y="1394"/>
                    <a:pt x="5482" y="1401"/>
                    <a:pt x="5529" y="1418"/>
                  </a:cubicBezTo>
                  <a:cubicBezTo>
                    <a:pt x="5765" y="1507"/>
                    <a:pt x="6030" y="1811"/>
                    <a:pt x="6059" y="2066"/>
                  </a:cubicBezTo>
                  <a:cubicBezTo>
                    <a:pt x="6148" y="2734"/>
                    <a:pt x="4763" y="2862"/>
                    <a:pt x="4321" y="2891"/>
                  </a:cubicBezTo>
                  <a:cubicBezTo>
                    <a:pt x="4107" y="2919"/>
                    <a:pt x="3981" y="3178"/>
                    <a:pt x="4231" y="3178"/>
                  </a:cubicBezTo>
                  <a:cubicBezTo>
                    <a:pt x="4243" y="3178"/>
                    <a:pt x="4257" y="3177"/>
                    <a:pt x="4272" y="3176"/>
                  </a:cubicBezTo>
                  <a:cubicBezTo>
                    <a:pt x="4370" y="3166"/>
                    <a:pt x="4478" y="3156"/>
                    <a:pt x="4596" y="3146"/>
                  </a:cubicBezTo>
                  <a:cubicBezTo>
                    <a:pt x="4703" y="3140"/>
                    <a:pt x="4820" y="3135"/>
                    <a:pt x="4940" y="3135"/>
                  </a:cubicBezTo>
                  <a:cubicBezTo>
                    <a:pt x="5528" y="3135"/>
                    <a:pt x="6200" y="3247"/>
                    <a:pt x="6216" y="3785"/>
                  </a:cubicBezTo>
                  <a:cubicBezTo>
                    <a:pt x="6226" y="3981"/>
                    <a:pt x="6148" y="4305"/>
                    <a:pt x="5922" y="4344"/>
                  </a:cubicBezTo>
                  <a:cubicBezTo>
                    <a:pt x="5906" y="4346"/>
                    <a:pt x="5890" y="4347"/>
                    <a:pt x="5874" y="4347"/>
                  </a:cubicBezTo>
                  <a:cubicBezTo>
                    <a:pt x="5665" y="4347"/>
                    <a:pt x="5409" y="4180"/>
                    <a:pt x="5254" y="4089"/>
                  </a:cubicBezTo>
                  <a:cubicBezTo>
                    <a:pt x="4940" y="3893"/>
                    <a:pt x="4655" y="3667"/>
                    <a:pt x="4390" y="3412"/>
                  </a:cubicBezTo>
                  <a:cubicBezTo>
                    <a:pt x="4360" y="3378"/>
                    <a:pt x="4311" y="3364"/>
                    <a:pt x="4257" y="3364"/>
                  </a:cubicBezTo>
                  <a:cubicBezTo>
                    <a:pt x="4151" y="3364"/>
                    <a:pt x="4023" y="3419"/>
                    <a:pt x="3978" y="3490"/>
                  </a:cubicBezTo>
                  <a:cubicBezTo>
                    <a:pt x="3958" y="3520"/>
                    <a:pt x="3958" y="3559"/>
                    <a:pt x="3997" y="3588"/>
                  </a:cubicBezTo>
                  <a:cubicBezTo>
                    <a:pt x="4194" y="3785"/>
                    <a:pt x="4380" y="4011"/>
                    <a:pt x="4547" y="4236"/>
                  </a:cubicBezTo>
                  <a:cubicBezTo>
                    <a:pt x="4704" y="4452"/>
                    <a:pt x="5136" y="5041"/>
                    <a:pt x="4842" y="5307"/>
                  </a:cubicBezTo>
                  <a:cubicBezTo>
                    <a:pt x="4763" y="5375"/>
                    <a:pt x="4631" y="5405"/>
                    <a:pt x="4494" y="5405"/>
                  </a:cubicBezTo>
                  <a:cubicBezTo>
                    <a:pt x="4358" y="5405"/>
                    <a:pt x="4218" y="5375"/>
                    <a:pt x="4125" y="5326"/>
                  </a:cubicBezTo>
                  <a:cubicBezTo>
                    <a:pt x="3948" y="5228"/>
                    <a:pt x="3860" y="5051"/>
                    <a:pt x="3821" y="4865"/>
                  </a:cubicBezTo>
                  <a:cubicBezTo>
                    <a:pt x="3791" y="4747"/>
                    <a:pt x="3771" y="4619"/>
                    <a:pt x="3771" y="4492"/>
                  </a:cubicBezTo>
                  <a:cubicBezTo>
                    <a:pt x="3791" y="4354"/>
                    <a:pt x="3811" y="4227"/>
                    <a:pt x="3821" y="4089"/>
                  </a:cubicBezTo>
                  <a:cubicBezTo>
                    <a:pt x="3825" y="4004"/>
                    <a:pt x="3757" y="3969"/>
                    <a:pt x="3674" y="3969"/>
                  </a:cubicBezTo>
                  <a:cubicBezTo>
                    <a:pt x="3555" y="3969"/>
                    <a:pt x="3406" y="4040"/>
                    <a:pt x="3389" y="4138"/>
                  </a:cubicBezTo>
                  <a:cubicBezTo>
                    <a:pt x="3359" y="4266"/>
                    <a:pt x="3339" y="4413"/>
                    <a:pt x="3339" y="4560"/>
                  </a:cubicBezTo>
                  <a:cubicBezTo>
                    <a:pt x="3259" y="5099"/>
                    <a:pt x="3060" y="5836"/>
                    <a:pt x="2639" y="5836"/>
                  </a:cubicBezTo>
                  <a:cubicBezTo>
                    <a:pt x="2547" y="5836"/>
                    <a:pt x="2443" y="5801"/>
                    <a:pt x="2328" y="5719"/>
                  </a:cubicBezTo>
                  <a:cubicBezTo>
                    <a:pt x="1651" y="5238"/>
                    <a:pt x="2583" y="3922"/>
                    <a:pt x="2937" y="3480"/>
                  </a:cubicBezTo>
                  <a:cubicBezTo>
                    <a:pt x="3030" y="3358"/>
                    <a:pt x="2923" y="3298"/>
                    <a:pt x="2798" y="3298"/>
                  </a:cubicBezTo>
                  <a:cubicBezTo>
                    <a:pt x="2712" y="3298"/>
                    <a:pt x="2617" y="3326"/>
                    <a:pt x="2574" y="3382"/>
                  </a:cubicBezTo>
                  <a:cubicBezTo>
                    <a:pt x="2358" y="3667"/>
                    <a:pt x="2083" y="3932"/>
                    <a:pt x="1778" y="4128"/>
                  </a:cubicBezTo>
                  <a:cubicBezTo>
                    <a:pt x="1629" y="4225"/>
                    <a:pt x="1452" y="4316"/>
                    <a:pt x="1269" y="4316"/>
                  </a:cubicBezTo>
                  <a:cubicBezTo>
                    <a:pt x="1210" y="4316"/>
                    <a:pt x="1150" y="4307"/>
                    <a:pt x="1091" y="4285"/>
                  </a:cubicBezTo>
                  <a:cubicBezTo>
                    <a:pt x="875" y="4207"/>
                    <a:pt x="590" y="3893"/>
                    <a:pt x="600" y="3637"/>
                  </a:cubicBezTo>
                  <a:cubicBezTo>
                    <a:pt x="610" y="3235"/>
                    <a:pt x="1366" y="3127"/>
                    <a:pt x="1651" y="3068"/>
                  </a:cubicBezTo>
                  <a:cubicBezTo>
                    <a:pt x="1965" y="3009"/>
                    <a:pt x="2289" y="2970"/>
                    <a:pt x="2603" y="2950"/>
                  </a:cubicBezTo>
                  <a:cubicBezTo>
                    <a:pt x="2831" y="2931"/>
                    <a:pt x="2939" y="2664"/>
                    <a:pt x="2680" y="2664"/>
                  </a:cubicBezTo>
                  <a:cubicBezTo>
                    <a:pt x="2671" y="2664"/>
                    <a:pt x="2662" y="2665"/>
                    <a:pt x="2652" y="2665"/>
                  </a:cubicBezTo>
                  <a:cubicBezTo>
                    <a:pt x="2491" y="2676"/>
                    <a:pt x="2305" y="2687"/>
                    <a:pt x="2111" y="2687"/>
                  </a:cubicBezTo>
                  <a:cubicBezTo>
                    <a:pt x="1618" y="2687"/>
                    <a:pt x="1071" y="2620"/>
                    <a:pt x="747" y="2331"/>
                  </a:cubicBezTo>
                  <a:cubicBezTo>
                    <a:pt x="472" y="2086"/>
                    <a:pt x="531" y="1458"/>
                    <a:pt x="914" y="1340"/>
                  </a:cubicBezTo>
                  <a:cubicBezTo>
                    <a:pt x="962" y="1325"/>
                    <a:pt x="1011" y="1319"/>
                    <a:pt x="1063" y="1319"/>
                  </a:cubicBezTo>
                  <a:cubicBezTo>
                    <a:pt x="1427" y="1319"/>
                    <a:pt x="1874" y="1650"/>
                    <a:pt x="2132" y="1831"/>
                  </a:cubicBezTo>
                  <a:cubicBezTo>
                    <a:pt x="2416" y="2037"/>
                    <a:pt x="2691" y="2263"/>
                    <a:pt x="2937" y="2518"/>
                  </a:cubicBezTo>
                  <a:cubicBezTo>
                    <a:pt x="2967" y="2548"/>
                    <a:pt x="3015" y="2561"/>
                    <a:pt x="3069" y="2561"/>
                  </a:cubicBezTo>
                  <a:cubicBezTo>
                    <a:pt x="3229" y="2561"/>
                    <a:pt x="3435" y="2449"/>
                    <a:pt x="3339" y="2331"/>
                  </a:cubicBezTo>
                  <a:cubicBezTo>
                    <a:pt x="3163" y="2125"/>
                    <a:pt x="2996" y="1899"/>
                    <a:pt x="2858" y="1664"/>
                  </a:cubicBezTo>
                  <a:cubicBezTo>
                    <a:pt x="2682" y="1369"/>
                    <a:pt x="2407" y="849"/>
                    <a:pt x="2642" y="515"/>
                  </a:cubicBezTo>
                  <a:cubicBezTo>
                    <a:pt x="2752" y="353"/>
                    <a:pt x="2931" y="281"/>
                    <a:pt x="3115" y="281"/>
                  </a:cubicBezTo>
                  <a:close/>
                  <a:moveTo>
                    <a:pt x="3286" y="1"/>
                  </a:moveTo>
                  <a:cubicBezTo>
                    <a:pt x="3025" y="1"/>
                    <a:pt x="2755" y="76"/>
                    <a:pt x="2544" y="191"/>
                  </a:cubicBezTo>
                  <a:cubicBezTo>
                    <a:pt x="2073" y="456"/>
                    <a:pt x="2063" y="957"/>
                    <a:pt x="2250" y="1418"/>
                  </a:cubicBezTo>
                  <a:cubicBezTo>
                    <a:pt x="2250" y="1438"/>
                    <a:pt x="2259" y="1448"/>
                    <a:pt x="2259" y="1458"/>
                  </a:cubicBezTo>
                  <a:cubicBezTo>
                    <a:pt x="1925" y="1238"/>
                    <a:pt x="1531" y="1038"/>
                    <a:pt x="1131" y="1038"/>
                  </a:cubicBezTo>
                  <a:cubicBezTo>
                    <a:pt x="1049" y="1038"/>
                    <a:pt x="967" y="1046"/>
                    <a:pt x="885" y="1065"/>
                  </a:cubicBezTo>
                  <a:cubicBezTo>
                    <a:pt x="404" y="1183"/>
                    <a:pt x="1" y="1733"/>
                    <a:pt x="158" y="2233"/>
                  </a:cubicBezTo>
                  <a:cubicBezTo>
                    <a:pt x="305" y="2665"/>
                    <a:pt x="836" y="2813"/>
                    <a:pt x="1248" y="2881"/>
                  </a:cubicBezTo>
                  <a:cubicBezTo>
                    <a:pt x="924" y="2970"/>
                    <a:pt x="610" y="3078"/>
                    <a:pt x="384" y="3294"/>
                  </a:cubicBezTo>
                  <a:cubicBezTo>
                    <a:pt x="1" y="3637"/>
                    <a:pt x="197" y="4119"/>
                    <a:pt x="561" y="4403"/>
                  </a:cubicBezTo>
                  <a:cubicBezTo>
                    <a:pt x="741" y="4546"/>
                    <a:pt x="945" y="4604"/>
                    <a:pt x="1153" y="4604"/>
                  </a:cubicBezTo>
                  <a:cubicBezTo>
                    <a:pt x="1430" y="4604"/>
                    <a:pt x="1713" y="4500"/>
                    <a:pt x="1955" y="4354"/>
                  </a:cubicBezTo>
                  <a:lnTo>
                    <a:pt x="1955" y="4354"/>
                  </a:lnTo>
                  <a:cubicBezTo>
                    <a:pt x="1768" y="4717"/>
                    <a:pt x="1601" y="5150"/>
                    <a:pt x="1700" y="5542"/>
                  </a:cubicBezTo>
                  <a:cubicBezTo>
                    <a:pt x="1790" y="5920"/>
                    <a:pt x="2189" y="6126"/>
                    <a:pt x="2564" y="6126"/>
                  </a:cubicBezTo>
                  <a:cubicBezTo>
                    <a:pt x="2638" y="6126"/>
                    <a:pt x="2711" y="6118"/>
                    <a:pt x="2780" y="6102"/>
                  </a:cubicBezTo>
                  <a:cubicBezTo>
                    <a:pt x="3172" y="6004"/>
                    <a:pt x="3408" y="5690"/>
                    <a:pt x="3555" y="5326"/>
                  </a:cubicBezTo>
                  <a:cubicBezTo>
                    <a:pt x="3683" y="5493"/>
                    <a:pt x="3850" y="5621"/>
                    <a:pt x="4095" y="5660"/>
                  </a:cubicBezTo>
                  <a:cubicBezTo>
                    <a:pt x="4181" y="5675"/>
                    <a:pt x="4277" y="5683"/>
                    <a:pt x="4377" y="5683"/>
                  </a:cubicBezTo>
                  <a:cubicBezTo>
                    <a:pt x="4740" y="5683"/>
                    <a:pt x="5159" y="5573"/>
                    <a:pt x="5313" y="5258"/>
                  </a:cubicBezTo>
                  <a:cubicBezTo>
                    <a:pt x="5431" y="5022"/>
                    <a:pt x="5352" y="4747"/>
                    <a:pt x="5234" y="4501"/>
                  </a:cubicBezTo>
                  <a:lnTo>
                    <a:pt x="5234" y="4501"/>
                  </a:lnTo>
                  <a:cubicBezTo>
                    <a:pt x="5417" y="4584"/>
                    <a:pt x="5602" y="4634"/>
                    <a:pt x="5785" y="4634"/>
                  </a:cubicBezTo>
                  <a:cubicBezTo>
                    <a:pt x="5908" y="4634"/>
                    <a:pt x="6029" y="4612"/>
                    <a:pt x="6148" y="4560"/>
                  </a:cubicBezTo>
                  <a:cubicBezTo>
                    <a:pt x="6560" y="4384"/>
                    <a:pt x="6805" y="3794"/>
                    <a:pt x="6570" y="3402"/>
                  </a:cubicBezTo>
                  <a:cubicBezTo>
                    <a:pt x="6393" y="3088"/>
                    <a:pt x="6010" y="2970"/>
                    <a:pt x="5657" y="2911"/>
                  </a:cubicBezTo>
                  <a:cubicBezTo>
                    <a:pt x="5941" y="2803"/>
                    <a:pt x="6197" y="2655"/>
                    <a:pt x="6364" y="2430"/>
                  </a:cubicBezTo>
                  <a:cubicBezTo>
                    <a:pt x="6678" y="2037"/>
                    <a:pt x="6383" y="1526"/>
                    <a:pt x="6020" y="1271"/>
                  </a:cubicBezTo>
                  <a:cubicBezTo>
                    <a:pt x="5856" y="1156"/>
                    <a:pt x="5679" y="1108"/>
                    <a:pt x="5501" y="1108"/>
                  </a:cubicBezTo>
                  <a:cubicBezTo>
                    <a:pt x="5177" y="1108"/>
                    <a:pt x="4850" y="1268"/>
                    <a:pt x="4596" y="1477"/>
                  </a:cubicBezTo>
                  <a:cubicBezTo>
                    <a:pt x="4498" y="1566"/>
                    <a:pt x="4410" y="1654"/>
                    <a:pt x="4321" y="1752"/>
                  </a:cubicBezTo>
                  <a:cubicBezTo>
                    <a:pt x="4370" y="1212"/>
                    <a:pt x="4331" y="643"/>
                    <a:pt x="4007" y="289"/>
                  </a:cubicBezTo>
                  <a:cubicBezTo>
                    <a:pt x="3826" y="83"/>
                    <a:pt x="3561" y="1"/>
                    <a:pt x="3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7" name="Google Shape;4267;p21"/>
            <p:cNvSpPr/>
            <p:nvPr/>
          </p:nvSpPr>
          <p:spPr>
            <a:xfrm>
              <a:off x="4958742" y="2113522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4160" y="281"/>
                  </a:moveTo>
                  <a:cubicBezTo>
                    <a:pt x="4252" y="281"/>
                    <a:pt x="4354" y="317"/>
                    <a:pt x="4468" y="398"/>
                  </a:cubicBezTo>
                  <a:cubicBezTo>
                    <a:pt x="5155" y="879"/>
                    <a:pt x="4213" y="2195"/>
                    <a:pt x="3869" y="2637"/>
                  </a:cubicBezTo>
                  <a:cubicBezTo>
                    <a:pt x="3770" y="2759"/>
                    <a:pt x="3875" y="2819"/>
                    <a:pt x="3999" y="2819"/>
                  </a:cubicBezTo>
                  <a:cubicBezTo>
                    <a:pt x="4084" y="2819"/>
                    <a:pt x="4179" y="2791"/>
                    <a:pt x="4222" y="2735"/>
                  </a:cubicBezTo>
                  <a:cubicBezTo>
                    <a:pt x="4448" y="2450"/>
                    <a:pt x="4713" y="2185"/>
                    <a:pt x="5018" y="1989"/>
                  </a:cubicBezTo>
                  <a:cubicBezTo>
                    <a:pt x="5174" y="1892"/>
                    <a:pt x="5353" y="1801"/>
                    <a:pt x="5537" y="1801"/>
                  </a:cubicBezTo>
                  <a:cubicBezTo>
                    <a:pt x="5596" y="1801"/>
                    <a:pt x="5655" y="1810"/>
                    <a:pt x="5715" y="1832"/>
                  </a:cubicBezTo>
                  <a:cubicBezTo>
                    <a:pt x="5931" y="1910"/>
                    <a:pt x="6216" y="2234"/>
                    <a:pt x="6206" y="2480"/>
                  </a:cubicBezTo>
                  <a:cubicBezTo>
                    <a:pt x="6186" y="2882"/>
                    <a:pt x="5430" y="2990"/>
                    <a:pt x="5145" y="3049"/>
                  </a:cubicBezTo>
                  <a:cubicBezTo>
                    <a:pt x="4831" y="3108"/>
                    <a:pt x="4517" y="3147"/>
                    <a:pt x="4193" y="3167"/>
                  </a:cubicBezTo>
                  <a:cubicBezTo>
                    <a:pt x="3975" y="3186"/>
                    <a:pt x="3857" y="3453"/>
                    <a:pt x="4116" y="3453"/>
                  </a:cubicBezTo>
                  <a:cubicBezTo>
                    <a:pt x="4125" y="3453"/>
                    <a:pt x="4134" y="3452"/>
                    <a:pt x="4144" y="3452"/>
                  </a:cubicBezTo>
                  <a:cubicBezTo>
                    <a:pt x="4306" y="3441"/>
                    <a:pt x="4492" y="3431"/>
                    <a:pt x="4685" y="3431"/>
                  </a:cubicBezTo>
                  <a:cubicBezTo>
                    <a:pt x="5184" y="3431"/>
                    <a:pt x="5733" y="3498"/>
                    <a:pt x="6059" y="3795"/>
                  </a:cubicBezTo>
                  <a:cubicBezTo>
                    <a:pt x="6334" y="4031"/>
                    <a:pt x="6265" y="4659"/>
                    <a:pt x="5892" y="4777"/>
                  </a:cubicBezTo>
                  <a:cubicBezTo>
                    <a:pt x="5841" y="4794"/>
                    <a:pt x="5787" y="4801"/>
                    <a:pt x="5732" y="4801"/>
                  </a:cubicBezTo>
                  <a:cubicBezTo>
                    <a:pt x="5363" y="4801"/>
                    <a:pt x="4922" y="4466"/>
                    <a:pt x="4674" y="4286"/>
                  </a:cubicBezTo>
                  <a:cubicBezTo>
                    <a:pt x="4380" y="4080"/>
                    <a:pt x="4105" y="3854"/>
                    <a:pt x="3859" y="3609"/>
                  </a:cubicBezTo>
                  <a:cubicBezTo>
                    <a:pt x="3828" y="3575"/>
                    <a:pt x="3776" y="3560"/>
                    <a:pt x="3718" y="3560"/>
                  </a:cubicBezTo>
                  <a:cubicBezTo>
                    <a:pt x="3561" y="3560"/>
                    <a:pt x="3366" y="3670"/>
                    <a:pt x="3466" y="3786"/>
                  </a:cubicBezTo>
                  <a:cubicBezTo>
                    <a:pt x="3643" y="3992"/>
                    <a:pt x="3800" y="4218"/>
                    <a:pt x="3938" y="4453"/>
                  </a:cubicBezTo>
                  <a:cubicBezTo>
                    <a:pt x="4114" y="4748"/>
                    <a:pt x="4389" y="5278"/>
                    <a:pt x="4154" y="5602"/>
                  </a:cubicBezTo>
                  <a:cubicBezTo>
                    <a:pt x="4044" y="5764"/>
                    <a:pt x="3865" y="5836"/>
                    <a:pt x="3681" y="5836"/>
                  </a:cubicBezTo>
                  <a:cubicBezTo>
                    <a:pt x="3453" y="5836"/>
                    <a:pt x="3218" y="5724"/>
                    <a:pt x="3103" y="5533"/>
                  </a:cubicBezTo>
                  <a:cubicBezTo>
                    <a:pt x="2907" y="5200"/>
                    <a:pt x="2907" y="4758"/>
                    <a:pt x="2926" y="4385"/>
                  </a:cubicBezTo>
                  <a:cubicBezTo>
                    <a:pt x="2946" y="4119"/>
                    <a:pt x="2975" y="3835"/>
                    <a:pt x="3044" y="3570"/>
                  </a:cubicBezTo>
                  <a:cubicBezTo>
                    <a:pt x="3065" y="3488"/>
                    <a:pt x="3005" y="3457"/>
                    <a:pt x="2924" y="3457"/>
                  </a:cubicBezTo>
                  <a:cubicBezTo>
                    <a:pt x="2810" y="3457"/>
                    <a:pt x="2656" y="3517"/>
                    <a:pt x="2622" y="3579"/>
                  </a:cubicBezTo>
                  <a:cubicBezTo>
                    <a:pt x="2435" y="3903"/>
                    <a:pt x="2210" y="4218"/>
                    <a:pt x="1925" y="4463"/>
                  </a:cubicBezTo>
                  <a:cubicBezTo>
                    <a:pt x="1782" y="4590"/>
                    <a:pt x="1607" y="4723"/>
                    <a:pt x="1411" y="4723"/>
                  </a:cubicBezTo>
                  <a:cubicBezTo>
                    <a:pt x="1364" y="4723"/>
                    <a:pt x="1316" y="4716"/>
                    <a:pt x="1267" y="4699"/>
                  </a:cubicBezTo>
                  <a:cubicBezTo>
                    <a:pt x="1031" y="4610"/>
                    <a:pt x="766" y="4306"/>
                    <a:pt x="737" y="4051"/>
                  </a:cubicBezTo>
                  <a:cubicBezTo>
                    <a:pt x="648" y="3383"/>
                    <a:pt x="2033" y="3255"/>
                    <a:pt x="2485" y="3226"/>
                  </a:cubicBezTo>
                  <a:cubicBezTo>
                    <a:pt x="2703" y="3197"/>
                    <a:pt x="2820" y="2940"/>
                    <a:pt x="2554" y="2940"/>
                  </a:cubicBezTo>
                  <a:cubicBezTo>
                    <a:pt x="2544" y="2940"/>
                    <a:pt x="2534" y="2940"/>
                    <a:pt x="2524" y="2941"/>
                  </a:cubicBezTo>
                  <a:cubicBezTo>
                    <a:pt x="2426" y="2951"/>
                    <a:pt x="2318" y="2961"/>
                    <a:pt x="2210" y="2971"/>
                  </a:cubicBezTo>
                  <a:cubicBezTo>
                    <a:pt x="2096" y="2980"/>
                    <a:pt x="1970" y="2986"/>
                    <a:pt x="1841" y="2986"/>
                  </a:cubicBezTo>
                  <a:cubicBezTo>
                    <a:pt x="1257" y="2986"/>
                    <a:pt x="596" y="2863"/>
                    <a:pt x="580" y="2332"/>
                  </a:cubicBezTo>
                  <a:cubicBezTo>
                    <a:pt x="570" y="2136"/>
                    <a:pt x="658" y="1812"/>
                    <a:pt x="874" y="1783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52" y="202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4"/>
                    <a:pt x="2485" y="2756"/>
                    <a:pt x="2537" y="2756"/>
                  </a:cubicBezTo>
                  <a:cubicBezTo>
                    <a:pt x="2645" y="2756"/>
                    <a:pt x="2772" y="2703"/>
                    <a:pt x="2818" y="2637"/>
                  </a:cubicBezTo>
                  <a:cubicBezTo>
                    <a:pt x="2838" y="2598"/>
                    <a:pt x="2838" y="2568"/>
                    <a:pt x="2809" y="2529"/>
                  </a:cubicBezTo>
                  <a:cubicBezTo>
                    <a:pt x="2602" y="2332"/>
                    <a:pt x="2416" y="2116"/>
                    <a:pt x="2249" y="1881"/>
                  </a:cubicBezTo>
                  <a:cubicBezTo>
                    <a:pt x="2092" y="1665"/>
                    <a:pt x="1660" y="1076"/>
                    <a:pt x="1954" y="820"/>
                  </a:cubicBezTo>
                  <a:cubicBezTo>
                    <a:pt x="2039" y="745"/>
                    <a:pt x="2178" y="713"/>
                    <a:pt x="2317" y="713"/>
                  </a:cubicBezTo>
                  <a:cubicBezTo>
                    <a:pt x="2451" y="713"/>
                    <a:pt x="2584" y="743"/>
                    <a:pt x="2671" y="791"/>
                  </a:cubicBezTo>
                  <a:cubicBezTo>
                    <a:pt x="2848" y="889"/>
                    <a:pt x="2936" y="1066"/>
                    <a:pt x="2985" y="1252"/>
                  </a:cubicBezTo>
                  <a:cubicBezTo>
                    <a:pt x="3015" y="1380"/>
                    <a:pt x="3025" y="1498"/>
                    <a:pt x="3025" y="1625"/>
                  </a:cubicBezTo>
                  <a:cubicBezTo>
                    <a:pt x="3005" y="1763"/>
                    <a:pt x="2985" y="1891"/>
                    <a:pt x="2975" y="2028"/>
                  </a:cubicBezTo>
                  <a:cubicBezTo>
                    <a:pt x="2975" y="2114"/>
                    <a:pt x="3045" y="2149"/>
                    <a:pt x="3130" y="2149"/>
                  </a:cubicBezTo>
                  <a:cubicBezTo>
                    <a:pt x="3248" y="2149"/>
                    <a:pt x="3394" y="2080"/>
                    <a:pt x="3417" y="1989"/>
                  </a:cubicBezTo>
                  <a:cubicBezTo>
                    <a:pt x="3447" y="1851"/>
                    <a:pt x="3457" y="1704"/>
                    <a:pt x="3457" y="1557"/>
                  </a:cubicBezTo>
                  <a:cubicBezTo>
                    <a:pt x="3537" y="1018"/>
                    <a:pt x="3743" y="281"/>
                    <a:pt x="4160" y="281"/>
                  </a:cubicBezTo>
                  <a:close/>
                  <a:moveTo>
                    <a:pt x="4241" y="0"/>
                  </a:moveTo>
                  <a:cubicBezTo>
                    <a:pt x="4165" y="0"/>
                    <a:pt x="4089" y="8"/>
                    <a:pt x="4016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46" y="496"/>
                    <a:pt x="2701" y="457"/>
                  </a:cubicBezTo>
                  <a:cubicBezTo>
                    <a:pt x="2618" y="442"/>
                    <a:pt x="2523" y="434"/>
                    <a:pt x="2424" y="434"/>
                  </a:cubicBezTo>
                  <a:cubicBezTo>
                    <a:pt x="2065" y="434"/>
                    <a:pt x="1645" y="544"/>
                    <a:pt x="1483" y="860"/>
                  </a:cubicBezTo>
                  <a:cubicBezTo>
                    <a:pt x="1365" y="1105"/>
                    <a:pt x="1444" y="1370"/>
                    <a:pt x="1571" y="1616"/>
                  </a:cubicBezTo>
                  <a:cubicBezTo>
                    <a:pt x="1391" y="1534"/>
                    <a:pt x="1203" y="1487"/>
                    <a:pt x="1018" y="1487"/>
                  </a:cubicBezTo>
                  <a:cubicBezTo>
                    <a:pt x="892" y="1487"/>
                    <a:pt x="768" y="1509"/>
                    <a:pt x="648" y="1557"/>
                  </a:cubicBezTo>
                  <a:cubicBezTo>
                    <a:pt x="236" y="1733"/>
                    <a:pt x="0" y="2323"/>
                    <a:pt x="226" y="2725"/>
                  </a:cubicBezTo>
                  <a:cubicBezTo>
                    <a:pt x="403" y="3030"/>
                    <a:pt x="786" y="3147"/>
                    <a:pt x="1139" y="3206"/>
                  </a:cubicBezTo>
                  <a:cubicBezTo>
                    <a:pt x="855" y="3314"/>
                    <a:pt x="609" y="3471"/>
                    <a:pt x="432" y="3687"/>
                  </a:cubicBezTo>
                  <a:cubicBezTo>
                    <a:pt x="118" y="4090"/>
                    <a:pt x="413" y="4591"/>
                    <a:pt x="776" y="4846"/>
                  </a:cubicBezTo>
                  <a:cubicBezTo>
                    <a:pt x="940" y="4961"/>
                    <a:pt x="1117" y="5009"/>
                    <a:pt x="1295" y="5009"/>
                  </a:cubicBezTo>
                  <a:cubicBezTo>
                    <a:pt x="1619" y="5009"/>
                    <a:pt x="1946" y="4849"/>
                    <a:pt x="2200" y="4640"/>
                  </a:cubicBezTo>
                  <a:cubicBezTo>
                    <a:pt x="2298" y="4561"/>
                    <a:pt x="2396" y="4463"/>
                    <a:pt x="2485" y="4375"/>
                  </a:cubicBezTo>
                  <a:lnTo>
                    <a:pt x="2485" y="4375"/>
                  </a:lnTo>
                  <a:cubicBezTo>
                    <a:pt x="2426" y="4905"/>
                    <a:pt x="2475" y="5474"/>
                    <a:pt x="2789" y="5828"/>
                  </a:cubicBezTo>
                  <a:cubicBezTo>
                    <a:pt x="2976" y="6035"/>
                    <a:pt x="3244" y="6120"/>
                    <a:pt x="3519" y="6120"/>
                  </a:cubicBezTo>
                  <a:cubicBezTo>
                    <a:pt x="3778" y="6120"/>
                    <a:pt x="4043" y="6045"/>
                    <a:pt x="4252" y="5926"/>
                  </a:cubicBezTo>
                  <a:cubicBezTo>
                    <a:pt x="4723" y="5661"/>
                    <a:pt x="4743" y="5160"/>
                    <a:pt x="4556" y="4699"/>
                  </a:cubicBezTo>
                  <a:cubicBezTo>
                    <a:pt x="4547" y="4689"/>
                    <a:pt x="4547" y="4669"/>
                    <a:pt x="4537" y="4659"/>
                  </a:cubicBezTo>
                  <a:lnTo>
                    <a:pt x="4537" y="4659"/>
                  </a:lnTo>
                  <a:cubicBezTo>
                    <a:pt x="4871" y="4879"/>
                    <a:pt x="5272" y="5079"/>
                    <a:pt x="5674" y="5079"/>
                  </a:cubicBezTo>
                  <a:cubicBezTo>
                    <a:pt x="5757" y="5079"/>
                    <a:pt x="5839" y="5071"/>
                    <a:pt x="5921" y="5052"/>
                  </a:cubicBezTo>
                  <a:cubicBezTo>
                    <a:pt x="6392" y="4944"/>
                    <a:pt x="6795" y="4385"/>
                    <a:pt x="6638" y="3894"/>
                  </a:cubicBezTo>
                  <a:cubicBezTo>
                    <a:pt x="6500" y="3452"/>
                    <a:pt x="5970" y="3304"/>
                    <a:pt x="5558" y="3236"/>
                  </a:cubicBezTo>
                  <a:cubicBezTo>
                    <a:pt x="5872" y="3157"/>
                    <a:pt x="6186" y="3039"/>
                    <a:pt x="6422" y="2823"/>
                  </a:cubicBezTo>
                  <a:cubicBezTo>
                    <a:pt x="6805" y="2480"/>
                    <a:pt x="6599" y="2008"/>
                    <a:pt x="6235" y="1714"/>
                  </a:cubicBezTo>
                  <a:cubicBezTo>
                    <a:pt x="6061" y="1573"/>
                    <a:pt x="5862" y="1516"/>
                    <a:pt x="5658" y="1516"/>
                  </a:cubicBezTo>
                  <a:cubicBezTo>
                    <a:pt x="5380" y="1516"/>
                    <a:pt x="5094" y="1621"/>
                    <a:pt x="4851" y="1763"/>
                  </a:cubicBezTo>
                  <a:cubicBezTo>
                    <a:pt x="5028" y="1400"/>
                    <a:pt x="5204" y="968"/>
                    <a:pt x="5106" y="575"/>
                  </a:cubicBezTo>
                  <a:cubicBezTo>
                    <a:pt x="5008" y="199"/>
                    <a:pt x="4618" y="0"/>
                    <a:pt x="4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8" name="Google Shape;4268;p21"/>
            <p:cNvSpPr/>
            <p:nvPr/>
          </p:nvSpPr>
          <p:spPr>
            <a:xfrm>
              <a:off x="5298654" y="2104977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19" y="281"/>
                  </a:moveTo>
                  <a:cubicBezTo>
                    <a:pt x="3348" y="281"/>
                    <a:pt x="3582" y="393"/>
                    <a:pt x="3702" y="584"/>
                  </a:cubicBezTo>
                  <a:cubicBezTo>
                    <a:pt x="3898" y="918"/>
                    <a:pt x="3898" y="1359"/>
                    <a:pt x="3879" y="1733"/>
                  </a:cubicBezTo>
                  <a:cubicBezTo>
                    <a:pt x="3859" y="2007"/>
                    <a:pt x="3820" y="2282"/>
                    <a:pt x="3761" y="2547"/>
                  </a:cubicBezTo>
                  <a:cubicBezTo>
                    <a:pt x="3740" y="2630"/>
                    <a:pt x="3800" y="2660"/>
                    <a:pt x="3882" y="2660"/>
                  </a:cubicBezTo>
                  <a:cubicBezTo>
                    <a:pt x="3995" y="2660"/>
                    <a:pt x="4149" y="2601"/>
                    <a:pt x="4183" y="2538"/>
                  </a:cubicBezTo>
                  <a:cubicBezTo>
                    <a:pt x="4360" y="2214"/>
                    <a:pt x="4596" y="1899"/>
                    <a:pt x="4880" y="1654"/>
                  </a:cubicBezTo>
                  <a:cubicBezTo>
                    <a:pt x="5023" y="1527"/>
                    <a:pt x="5198" y="1394"/>
                    <a:pt x="5389" y="1394"/>
                  </a:cubicBezTo>
                  <a:cubicBezTo>
                    <a:pt x="5435" y="1394"/>
                    <a:pt x="5481" y="1401"/>
                    <a:pt x="5528" y="1418"/>
                  </a:cubicBezTo>
                  <a:cubicBezTo>
                    <a:pt x="5774" y="1507"/>
                    <a:pt x="6029" y="1811"/>
                    <a:pt x="6068" y="2066"/>
                  </a:cubicBezTo>
                  <a:cubicBezTo>
                    <a:pt x="6157" y="2734"/>
                    <a:pt x="4763" y="2862"/>
                    <a:pt x="4321" y="2891"/>
                  </a:cubicBezTo>
                  <a:cubicBezTo>
                    <a:pt x="4106" y="2919"/>
                    <a:pt x="3989" y="3178"/>
                    <a:pt x="4231" y="3178"/>
                  </a:cubicBezTo>
                  <a:cubicBezTo>
                    <a:pt x="4244" y="3178"/>
                    <a:pt x="4257" y="3177"/>
                    <a:pt x="4272" y="3176"/>
                  </a:cubicBezTo>
                  <a:cubicBezTo>
                    <a:pt x="4380" y="3166"/>
                    <a:pt x="4488" y="3156"/>
                    <a:pt x="4596" y="3146"/>
                  </a:cubicBezTo>
                  <a:cubicBezTo>
                    <a:pt x="4702" y="3140"/>
                    <a:pt x="4820" y="3135"/>
                    <a:pt x="4940" y="3135"/>
                  </a:cubicBezTo>
                  <a:cubicBezTo>
                    <a:pt x="5530" y="3135"/>
                    <a:pt x="6209" y="3247"/>
                    <a:pt x="6226" y="3785"/>
                  </a:cubicBezTo>
                  <a:cubicBezTo>
                    <a:pt x="6226" y="3981"/>
                    <a:pt x="6147" y="4305"/>
                    <a:pt x="5931" y="4344"/>
                  </a:cubicBezTo>
                  <a:cubicBezTo>
                    <a:pt x="5915" y="4346"/>
                    <a:pt x="5900" y="4347"/>
                    <a:pt x="5883" y="4347"/>
                  </a:cubicBezTo>
                  <a:cubicBezTo>
                    <a:pt x="5675" y="4347"/>
                    <a:pt x="5418" y="4180"/>
                    <a:pt x="5253" y="4089"/>
                  </a:cubicBezTo>
                  <a:cubicBezTo>
                    <a:pt x="4949" y="3893"/>
                    <a:pt x="4655" y="3667"/>
                    <a:pt x="4399" y="3412"/>
                  </a:cubicBezTo>
                  <a:cubicBezTo>
                    <a:pt x="4366" y="3378"/>
                    <a:pt x="4315" y="3364"/>
                    <a:pt x="4260" y="3364"/>
                  </a:cubicBezTo>
                  <a:cubicBezTo>
                    <a:pt x="4151" y="3364"/>
                    <a:pt x="4026" y="3419"/>
                    <a:pt x="3987" y="3490"/>
                  </a:cubicBezTo>
                  <a:cubicBezTo>
                    <a:pt x="3967" y="3520"/>
                    <a:pt x="3967" y="3559"/>
                    <a:pt x="3997" y="3588"/>
                  </a:cubicBezTo>
                  <a:cubicBezTo>
                    <a:pt x="4203" y="3785"/>
                    <a:pt x="4389" y="4011"/>
                    <a:pt x="4556" y="4236"/>
                  </a:cubicBezTo>
                  <a:cubicBezTo>
                    <a:pt x="4713" y="4452"/>
                    <a:pt x="5145" y="5041"/>
                    <a:pt x="4851" y="5307"/>
                  </a:cubicBezTo>
                  <a:cubicBezTo>
                    <a:pt x="4767" y="5375"/>
                    <a:pt x="4632" y="5405"/>
                    <a:pt x="4496" y="5405"/>
                  </a:cubicBezTo>
                  <a:cubicBezTo>
                    <a:pt x="4360" y="5405"/>
                    <a:pt x="4222" y="5375"/>
                    <a:pt x="4134" y="5326"/>
                  </a:cubicBezTo>
                  <a:cubicBezTo>
                    <a:pt x="3957" y="5228"/>
                    <a:pt x="3859" y="5051"/>
                    <a:pt x="3820" y="4865"/>
                  </a:cubicBezTo>
                  <a:cubicBezTo>
                    <a:pt x="3790" y="4747"/>
                    <a:pt x="3781" y="4619"/>
                    <a:pt x="3781" y="4492"/>
                  </a:cubicBezTo>
                  <a:cubicBezTo>
                    <a:pt x="3800" y="4354"/>
                    <a:pt x="3820" y="4227"/>
                    <a:pt x="3820" y="4089"/>
                  </a:cubicBezTo>
                  <a:cubicBezTo>
                    <a:pt x="3824" y="4004"/>
                    <a:pt x="3756" y="3969"/>
                    <a:pt x="3673" y="3969"/>
                  </a:cubicBezTo>
                  <a:cubicBezTo>
                    <a:pt x="3555" y="3969"/>
                    <a:pt x="3405" y="4040"/>
                    <a:pt x="3388" y="4138"/>
                  </a:cubicBezTo>
                  <a:cubicBezTo>
                    <a:pt x="3358" y="4266"/>
                    <a:pt x="3339" y="4413"/>
                    <a:pt x="3339" y="4560"/>
                  </a:cubicBezTo>
                  <a:cubicBezTo>
                    <a:pt x="3258" y="5099"/>
                    <a:pt x="3059" y="5836"/>
                    <a:pt x="2639" y="5836"/>
                  </a:cubicBezTo>
                  <a:cubicBezTo>
                    <a:pt x="2546" y="5836"/>
                    <a:pt x="2443" y="5801"/>
                    <a:pt x="2327" y="5719"/>
                  </a:cubicBezTo>
                  <a:cubicBezTo>
                    <a:pt x="1650" y="5238"/>
                    <a:pt x="2583" y="3922"/>
                    <a:pt x="2936" y="3480"/>
                  </a:cubicBezTo>
                  <a:cubicBezTo>
                    <a:pt x="3035" y="3358"/>
                    <a:pt x="2930" y="3298"/>
                    <a:pt x="2806" y="3298"/>
                  </a:cubicBezTo>
                  <a:cubicBezTo>
                    <a:pt x="2721" y="3298"/>
                    <a:pt x="2627" y="3326"/>
                    <a:pt x="2583" y="3382"/>
                  </a:cubicBezTo>
                  <a:cubicBezTo>
                    <a:pt x="2357" y="3667"/>
                    <a:pt x="2082" y="3932"/>
                    <a:pt x="1787" y="4128"/>
                  </a:cubicBezTo>
                  <a:cubicBezTo>
                    <a:pt x="1631" y="4225"/>
                    <a:pt x="1452" y="4316"/>
                    <a:pt x="1268" y="4316"/>
                  </a:cubicBezTo>
                  <a:cubicBezTo>
                    <a:pt x="1209" y="4316"/>
                    <a:pt x="1150" y="4307"/>
                    <a:pt x="1090" y="4285"/>
                  </a:cubicBezTo>
                  <a:cubicBezTo>
                    <a:pt x="874" y="4207"/>
                    <a:pt x="589" y="3893"/>
                    <a:pt x="599" y="3637"/>
                  </a:cubicBezTo>
                  <a:cubicBezTo>
                    <a:pt x="619" y="3235"/>
                    <a:pt x="1365" y="3127"/>
                    <a:pt x="1660" y="3068"/>
                  </a:cubicBezTo>
                  <a:cubicBezTo>
                    <a:pt x="1974" y="3009"/>
                    <a:pt x="2288" y="2970"/>
                    <a:pt x="2612" y="2950"/>
                  </a:cubicBezTo>
                  <a:cubicBezTo>
                    <a:pt x="2830" y="2931"/>
                    <a:pt x="2948" y="2664"/>
                    <a:pt x="2680" y="2664"/>
                  </a:cubicBezTo>
                  <a:cubicBezTo>
                    <a:pt x="2671" y="2664"/>
                    <a:pt x="2662" y="2665"/>
                    <a:pt x="2651" y="2665"/>
                  </a:cubicBezTo>
                  <a:cubicBezTo>
                    <a:pt x="2490" y="2676"/>
                    <a:pt x="2304" y="2687"/>
                    <a:pt x="2110" y="2687"/>
                  </a:cubicBezTo>
                  <a:cubicBezTo>
                    <a:pt x="1617" y="2687"/>
                    <a:pt x="1071" y="2620"/>
                    <a:pt x="747" y="2331"/>
                  </a:cubicBezTo>
                  <a:cubicBezTo>
                    <a:pt x="472" y="2086"/>
                    <a:pt x="540" y="1458"/>
                    <a:pt x="913" y="1340"/>
                  </a:cubicBezTo>
                  <a:cubicBezTo>
                    <a:pt x="961" y="1325"/>
                    <a:pt x="1011" y="1319"/>
                    <a:pt x="1063" y="1319"/>
                  </a:cubicBezTo>
                  <a:cubicBezTo>
                    <a:pt x="1428" y="1319"/>
                    <a:pt x="1882" y="1650"/>
                    <a:pt x="2131" y="1831"/>
                  </a:cubicBezTo>
                  <a:cubicBezTo>
                    <a:pt x="2416" y="2037"/>
                    <a:pt x="2691" y="2263"/>
                    <a:pt x="2936" y="2518"/>
                  </a:cubicBezTo>
                  <a:cubicBezTo>
                    <a:pt x="2968" y="2548"/>
                    <a:pt x="3019" y="2561"/>
                    <a:pt x="3074" y="2561"/>
                  </a:cubicBezTo>
                  <a:cubicBezTo>
                    <a:pt x="3237" y="2561"/>
                    <a:pt x="3441" y="2449"/>
                    <a:pt x="3339" y="2331"/>
                  </a:cubicBezTo>
                  <a:cubicBezTo>
                    <a:pt x="3162" y="2125"/>
                    <a:pt x="3005" y="1899"/>
                    <a:pt x="2867" y="1664"/>
                  </a:cubicBezTo>
                  <a:cubicBezTo>
                    <a:pt x="2691" y="1369"/>
                    <a:pt x="2406" y="849"/>
                    <a:pt x="2642" y="515"/>
                  </a:cubicBezTo>
                  <a:cubicBezTo>
                    <a:pt x="2755" y="353"/>
                    <a:pt x="2935" y="281"/>
                    <a:pt x="3119" y="281"/>
                  </a:cubicBezTo>
                  <a:close/>
                  <a:moveTo>
                    <a:pt x="3287" y="1"/>
                  </a:moveTo>
                  <a:cubicBezTo>
                    <a:pt x="3027" y="1"/>
                    <a:pt x="2759" y="76"/>
                    <a:pt x="2553" y="191"/>
                  </a:cubicBezTo>
                  <a:cubicBezTo>
                    <a:pt x="2072" y="456"/>
                    <a:pt x="2062" y="957"/>
                    <a:pt x="2249" y="1418"/>
                  </a:cubicBezTo>
                  <a:cubicBezTo>
                    <a:pt x="2249" y="1438"/>
                    <a:pt x="2259" y="1448"/>
                    <a:pt x="2269" y="1458"/>
                  </a:cubicBezTo>
                  <a:cubicBezTo>
                    <a:pt x="1926" y="1238"/>
                    <a:pt x="1530" y="1038"/>
                    <a:pt x="1130" y="1038"/>
                  </a:cubicBezTo>
                  <a:cubicBezTo>
                    <a:pt x="1048" y="1038"/>
                    <a:pt x="966" y="1046"/>
                    <a:pt x="884" y="1065"/>
                  </a:cubicBezTo>
                  <a:cubicBezTo>
                    <a:pt x="413" y="1183"/>
                    <a:pt x="0" y="1733"/>
                    <a:pt x="167" y="2233"/>
                  </a:cubicBezTo>
                  <a:cubicBezTo>
                    <a:pt x="305" y="2665"/>
                    <a:pt x="835" y="2813"/>
                    <a:pt x="1247" y="2881"/>
                  </a:cubicBezTo>
                  <a:cubicBezTo>
                    <a:pt x="933" y="2970"/>
                    <a:pt x="619" y="3078"/>
                    <a:pt x="383" y="3294"/>
                  </a:cubicBezTo>
                  <a:cubicBezTo>
                    <a:pt x="0" y="3637"/>
                    <a:pt x="207" y="4119"/>
                    <a:pt x="570" y="4403"/>
                  </a:cubicBezTo>
                  <a:cubicBezTo>
                    <a:pt x="746" y="4546"/>
                    <a:pt x="948" y="4604"/>
                    <a:pt x="1154" y="4604"/>
                  </a:cubicBezTo>
                  <a:cubicBezTo>
                    <a:pt x="1429" y="4604"/>
                    <a:pt x="1713" y="4500"/>
                    <a:pt x="1954" y="4354"/>
                  </a:cubicBezTo>
                  <a:lnTo>
                    <a:pt x="1954" y="4354"/>
                  </a:lnTo>
                  <a:cubicBezTo>
                    <a:pt x="1768" y="4717"/>
                    <a:pt x="1601" y="5150"/>
                    <a:pt x="1699" y="5542"/>
                  </a:cubicBezTo>
                  <a:cubicBezTo>
                    <a:pt x="1789" y="5920"/>
                    <a:pt x="2189" y="6126"/>
                    <a:pt x="2564" y="6126"/>
                  </a:cubicBezTo>
                  <a:cubicBezTo>
                    <a:pt x="2637" y="6126"/>
                    <a:pt x="2710" y="6118"/>
                    <a:pt x="2779" y="6102"/>
                  </a:cubicBezTo>
                  <a:cubicBezTo>
                    <a:pt x="3182" y="6004"/>
                    <a:pt x="3417" y="5690"/>
                    <a:pt x="3565" y="5326"/>
                  </a:cubicBezTo>
                  <a:cubicBezTo>
                    <a:pt x="3682" y="5493"/>
                    <a:pt x="3849" y="5621"/>
                    <a:pt x="4095" y="5660"/>
                  </a:cubicBezTo>
                  <a:cubicBezTo>
                    <a:pt x="4180" y="5675"/>
                    <a:pt x="4276" y="5683"/>
                    <a:pt x="4376" y="5683"/>
                  </a:cubicBezTo>
                  <a:cubicBezTo>
                    <a:pt x="4740" y="5683"/>
                    <a:pt x="5161" y="5573"/>
                    <a:pt x="5322" y="5258"/>
                  </a:cubicBezTo>
                  <a:cubicBezTo>
                    <a:pt x="5440" y="5022"/>
                    <a:pt x="5352" y="4747"/>
                    <a:pt x="5234" y="4501"/>
                  </a:cubicBezTo>
                  <a:lnTo>
                    <a:pt x="5234" y="4501"/>
                  </a:lnTo>
                  <a:cubicBezTo>
                    <a:pt x="5416" y="4584"/>
                    <a:pt x="5602" y="4634"/>
                    <a:pt x="5787" y="4634"/>
                  </a:cubicBezTo>
                  <a:cubicBezTo>
                    <a:pt x="5911" y="4634"/>
                    <a:pt x="6035" y="4612"/>
                    <a:pt x="6157" y="4560"/>
                  </a:cubicBezTo>
                  <a:cubicBezTo>
                    <a:pt x="6559" y="4384"/>
                    <a:pt x="6805" y="3794"/>
                    <a:pt x="6579" y="3402"/>
                  </a:cubicBezTo>
                  <a:cubicBezTo>
                    <a:pt x="6392" y="3088"/>
                    <a:pt x="6010" y="2970"/>
                    <a:pt x="5656" y="2911"/>
                  </a:cubicBezTo>
                  <a:cubicBezTo>
                    <a:pt x="5941" y="2803"/>
                    <a:pt x="6196" y="2655"/>
                    <a:pt x="6363" y="2430"/>
                  </a:cubicBezTo>
                  <a:cubicBezTo>
                    <a:pt x="6677" y="2037"/>
                    <a:pt x="6383" y="1526"/>
                    <a:pt x="6019" y="1271"/>
                  </a:cubicBezTo>
                  <a:cubicBezTo>
                    <a:pt x="5856" y="1156"/>
                    <a:pt x="5679" y="1108"/>
                    <a:pt x="5501" y="1108"/>
                  </a:cubicBezTo>
                  <a:cubicBezTo>
                    <a:pt x="5176" y="1108"/>
                    <a:pt x="4849" y="1268"/>
                    <a:pt x="4596" y="1477"/>
                  </a:cubicBezTo>
                  <a:cubicBezTo>
                    <a:pt x="4497" y="1566"/>
                    <a:pt x="4409" y="1654"/>
                    <a:pt x="4321" y="1752"/>
                  </a:cubicBezTo>
                  <a:cubicBezTo>
                    <a:pt x="4370" y="1212"/>
                    <a:pt x="4330" y="643"/>
                    <a:pt x="4006" y="289"/>
                  </a:cubicBezTo>
                  <a:cubicBezTo>
                    <a:pt x="3826" y="83"/>
                    <a:pt x="3560" y="1"/>
                    <a:pt x="3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9" name="Google Shape;4269;p21"/>
            <p:cNvSpPr/>
            <p:nvPr/>
          </p:nvSpPr>
          <p:spPr>
            <a:xfrm>
              <a:off x="5637943" y="2113522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4167" y="281"/>
                  </a:moveTo>
                  <a:cubicBezTo>
                    <a:pt x="4259" y="281"/>
                    <a:pt x="4363" y="317"/>
                    <a:pt x="4478" y="398"/>
                  </a:cubicBezTo>
                  <a:cubicBezTo>
                    <a:pt x="5156" y="879"/>
                    <a:pt x="4223" y="2195"/>
                    <a:pt x="3869" y="2637"/>
                  </a:cubicBezTo>
                  <a:cubicBezTo>
                    <a:pt x="3770" y="2759"/>
                    <a:pt x="3875" y="2819"/>
                    <a:pt x="3999" y="2819"/>
                  </a:cubicBezTo>
                  <a:cubicBezTo>
                    <a:pt x="4085" y="2819"/>
                    <a:pt x="4179" y="2791"/>
                    <a:pt x="4223" y="2735"/>
                  </a:cubicBezTo>
                  <a:cubicBezTo>
                    <a:pt x="4449" y="2450"/>
                    <a:pt x="4724" y="2185"/>
                    <a:pt x="5018" y="1989"/>
                  </a:cubicBezTo>
                  <a:cubicBezTo>
                    <a:pt x="5174" y="1892"/>
                    <a:pt x="5353" y="1801"/>
                    <a:pt x="5537" y="1801"/>
                  </a:cubicBezTo>
                  <a:cubicBezTo>
                    <a:pt x="5596" y="1801"/>
                    <a:pt x="5656" y="1810"/>
                    <a:pt x="5715" y="1832"/>
                  </a:cubicBezTo>
                  <a:cubicBezTo>
                    <a:pt x="5931" y="1910"/>
                    <a:pt x="6216" y="2234"/>
                    <a:pt x="6206" y="2480"/>
                  </a:cubicBezTo>
                  <a:cubicBezTo>
                    <a:pt x="6187" y="2882"/>
                    <a:pt x="5440" y="2990"/>
                    <a:pt x="5146" y="3049"/>
                  </a:cubicBezTo>
                  <a:cubicBezTo>
                    <a:pt x="4832" y="3108"/>
                    <a:pt x="4517" y="3147"/>
                    <a:pt x="4193" y="3167"/>
                  </a:cubicBezTo>
                  <a:cubicBezTo>
                    <a:pt x="3975" y="3186"/>
                    <a:pt x="3858" y="3453"/>
                    <a:pt x="4125" y="3453"/>
                  </a:cubicBezTo>
                  <a:cubicBezTo>
                    <a:pt x="4134" y="3453"/>
                    <a:pt x="4144" y="3452"/>
                    <a:pt x="4154" y="3452"/>
                  </a:cubicBezTo>
                  <a:cubicBezTo>
                    <a:pt x="4313" y="3441"/>
                    <a:pt x="4497" y="3431"/>
                    <a:pt x="4689" y="3431"/>
                  </a:cubicBezTo>
                  <a:cubicBezTo>
                    <a:pt x="5184" y="3431"/>
                    <a:pt x="5734" y="3498"/>
                    <a:pt x="6059" y="3795"/>
                  </a:cubicBezTo>
                  <a:cubicBezTo>
                    <a:pt x="6334" y="4031"/>
                    <a:pt x="6265" y="4659"/>
                    <a:pt x="5892" y="4777"/>
                  </a:cubicBezTo>
                  <a:cubicBezTo>
                    <a:pt x="5841" y="4794"/>
                    <a:pt x="5788" y="4801"/>
                    <a:pt x="5733" y="4801"/>
                  </a:cubicBezTo>
                  <a:cubicBezTo>
                    <a:pt x="5363" y="4801"/>
                    <a:pt x="4922" y="4466"/>
                    <a:pt x="4674" y="4286"/>
                  </a:cubicBezTo>
                  <a:cubicBezTo>
                    <a:pt x="4390" y="4080"/>
                    <a:pt x="4115" y="3854"/>
                    <a:pt x="3869" y="3609"/>
                  </a:cubicBezTo>
                  <a:cubicBezTo>
                    <a:pt x="3835" y="3575"/>
                    <a:pt x="3781" y="3560"/>
                    <a:pt x="3723" y="3560"/>
                  </a:cubicBezTo>
                  <a:cubicBezTo>
                    <a:pt x="3561" y="3560"/>
                    <a:pt x="3366" y="3670"/>
                    <a:pt x="3467" y="3786"/>
                  </a:cubicBezTo>
                  <a:cubicBezTo>
                    <a:pt x="3644" y="3992"/>
                    <a:pt x="3801" y="4218"/>
                    <a:pt x="3938" y="4453"/>
                  </a:cubicBezTo>
                  <a:cubicBezTo>
                    <a:pt x="4115" y="4748"/>
                    <a:pt x="4400" y="5278"/>
                    <a:pt x="4164" y="5602"/>
                  </a:cubicBezTo>
                  <a:cubicBezTo>
                    <a:pt x="4050" y="5764"/>
                    <a:pt x="3870" y="5836"/>
                    <a:pt x="3687" y="5836"/>
                  </a:cubicBezTo>
                  <a:cubicBezTo>
                    <a:pt x="3458" y="5836"/>
                    <a:pt x="3223" y="5724"/>
                    <a:pt x="3103" y="5533"/>
                  </a:cubicBezTo>
                  <a:cubicBezTo>
                    <a:pt x="2907" y="5200"/>
                    <a:pt x="2907" y="4758"/>
                    <a:pt x="2927" y="4385"/>
                  </a:cubicBezTo>
                  <a:cubicBezTo>
                    <a:pt x="2946" y="4119"/>
                    <a:pt x="2986" y="3835"/>
                    <a:pt x="3045" y="3570"/>
                  </a:cubicBezTo>
                  <a:cubicBezTo>
                    <a:pt x="3065" y="3488"/>
                    <a:pt x="3005" y="3457"/>
                    <a:pt x="2924" y="3457"/>
                  </a:cubicBezTo>
                  <a:cubicBezTo>
                    <a:pt x="2811" y="3457"/>
                    <a:pt x="2657" y="3517"/>
                    <a:pt x="2622" y="3579"/>
                  </a:cubicBezTo>
                  <a:cubicBezTo>
                    <a:pt x="2446" y="3903"/>
                    <a:pt x="2210" y="4218"/>
                    <a:pt x="1925" y="4463"/>
                  </a:cubicBezTo>
                  <a:cubicBezTo>
                    <a:pt x="1782" y="4590"/>
                    <a:pt x="1608" y="4723"/>
                    <a:pt x="1416" y="4723"/>
                  </a:cubicBezTo>
                  <a:cubicBezTo>
                    <a:pt x="1371" y="4723"/>
                    <a:pt x="1324" y="4716"/>
                    <a:pt x="1277" y="4699"/>
                  </a:cubicBezTo>
                  <a:cubicBezTo>
                    <a:pt x="1032" y="4610"/>
                    <a:pt x="776" y="4306"/>
                    <a:pt x="737" y="4051"/>
                  </a:cubicBezTo>
                  <a:cubicBezTo>
                    <a:pt x="649" y="3383"/>
                    <a:pt x="2043" y="3255"/>
                    <a:pt x="2485" y="3226"/>
                  </a:cubicBezTo>
                  <a:cubicBezTo>
                    <a:pt x="2703" y="3197"/>
                    <a:pt x="2820" y="2940"/>
                    <a:pt x="2563" y="2940"/>
                  </a:cubicBezTo>
                  <a:cubicBezTo>
                    <a:pt x="2554" y="2940"/>
                    <a:pt x="2544" y="2940"/>
                    <a:pt x="2534" y="2941"/>
                  </a:cubicBezTo>
                  <a:cubicBezTo>
                    <a:pt x="2436" y="2951"/>
                    <a:pt x="2318" y="2961"/>
                    <a:pt x="2210" y="2971"/>
                  </a:cubicBezTo>
                  <a:cubicBezTo>
                    <a:pt x="2096" y="2980"/>
                    <a:pt x="1971" y="2986"/>
                    <a:pt x="1841" y="2986"/>
                  </a:cubicBezTo>
                  <a:cubicBezTo>
                    <a:pt x="1257" y="2986"/>
                    <a:pt x="596" y="2863"/>
                    <a:pt x="580" y="2332"/>
                  </a:cubicBezTo>
                  <a:cubicBezTo>
                    <a:pt x="580" y="2136"/>
                    <a:pt x="659" y="1812"/>
                    <a:pt x="875" y="1783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3" y="1777"/>
                    <a:pt x="1392" y="1939"/>
                    <a:pt x="1552" y="202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4"/>
                    <a:pt x="2486" y="2756"/>
                    <a:pt x="2539" y="2756"/>
                  </a:cubicBezTo>
                  <a:cubicBezTo>
                    <a:pt x="2649" y="2756"/>
                    <a:pt x="2779" y="2703"/>
                    <a:pt x="2819" y="2637"/>
                  </a:cubicBezTo>
                  <a:cubicBezTo>
                    <a:pt x="2838" y="2598"/>
                    <a:pt x="2838" y="2568"/>
                    <a:pt x="2809" y="2529"/>
                  </a:cubicBezTo>
                  <a:cubicBezTo>
                    <a:pt x="2603" y="2332"/>
                    <a:pt x="2416" y="2116"/>
                    <a:pt x="2249" y="1881"/>
                  </a:cubicBezTo>
                  <a:cubicBezTo>
                    <a:pt x="2092" y="1665"/>
                    <a:pt x="1660" y="1076"/>
                    <a:pt x="1955" y="820"/>
                  </a:cubicBezTo>
                  <a:cubicBezTo>
                    <a:pt x="2040" y="745"/>
                    <a:pt x="2179" y="713"/>
                    <a:pt x="2318" y="713"/>
                  </a:cubicBezTo>
                  <a:cubicBezTo>
                    <a:pt x="2451" y="713"/>
                    <a:pt x="2585" y="743"/>
                    <a:pt x="2671" y="791"/>
                  </a:cubicBezTo>
                  <a:cubicBezTo>
                    <a:pt x="2848" y="889"/>
                    <a:pt x="2946" y="1066"/>
                    <a:pt x="2986" y="1252"/>
                  </a:cubicBezTo>
                  <a:cubicBezTo>
                    <a:pt x="3015" y="1380"/>
                    <a:pt x="3025" y="1498"/>
                    <a:pt x="3025" y="1625"/>
                  </a:cubicBezTo>
                  <a:cubicBezTo>
                    <a:pt x="3005" y="1763"/>
                    <a:pt x="2986" y="1891"/>
                    <a:pt x="2986" y="2028"/>
                  </a:cubicBezTo>
                  <a:cubicBezTo>
                    <a:pt x="2982" y="2114"/>
                    <a:pt x="3051" y="2149"/>
                    <a:pt x="3135" y="2149"/>
                  </a:cubicBezTo>
                  <a:cubicBezTo>
                    <a:pt x="3253" y="2149"/>
                    <a:pt x="3400" y="2080"/>
                    <a:pt x="3418" y="1989"/>
                  </a:cubicBezTo>
                  <a:cubicBezTo>
                    <a:pt x="3447" y="1851"/>
                    <a:pt x="3467" y="1704"/>
                    <a:pt x="3467" y="1557"/>
                  </a:cubicBezTo>
                  <a:cubicBezTo>
                    <a:pt x="3547" y="1018"/>
                    <a:pt x="3746" y="281"/>
                    <a:pt x="4167" y="281"/>
                  </a:cubicBezTo>
                  <a:close/>
                  <a:moveTo>
                    <a:pt x="4248" y="0"/>
                  </a:moveTo>
                  <a:cubicBezTo>
                    <a:pt x="4172" y="0"/>
                    <a:pt x="4098" y="8"/>
                    <a:pt x="4026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56" y="496"/>
                    <a:pt x="2711" y="457"/>
                  </a:cubicBezTo>
                  <a:cubicBezTo>
                    <a:pt x="2626" y="442"/>
                    <a:pt x="2530" y="434"/>
                    <a:pt x="2429" y="434"/>
                  </a:cubicBezTo>
                  <a:cubicBezTo>
                    <a:pt x="2066" y="434"/>
                    <a:pt x="1645" y="544"/>
                    <a:pt x="1483" y="860"/>
                  </a:cubicBezTo>
                  <a:cubicBezTo>
                    <a:pt x="1366" y="1105"/>
                    <a:pt x="1454" y="1370"/>
                    <a:pt x="1572" y="1616"/>
                  </a:cubicBezTo>
                  <a:cubicBezTo>
                    <a:pt x="1391" y="1534"/>
                    <a:pt x="1207" y="1487"/>
                    <a:pt x="1023" y="1487"/>
                  </a:cubicBezTo>
                  <a:cubicBezTo>
                    <a:pt x="897" y="1487"/>
                    <a:pt x="772" y="1509"/>
                    <a:pt x="649" y="1557"/>
                  </a:cubicBezTo>
                  <a:cubicBezTo>
                    <a:pt x="246" y="1733"/>
                    <a:pt x="1" y="2323"/>
                    <a:pt x="227" y="2725"/>
                  </a:cubicBezTo>
                  <a:cubicBezTo>
                    <a:pt x="413" y="3030"/>
                    <a:pt x="796" y="3147"/>
                    <a:pt x="1150" y="3206"/>
                  </a:cubicBezTo>
                  <a:cubicBezTo>
                    <a:pt x="865" y="3314"/>
                    <a:pt x="609" y="3471"/>
                    <a:pt x="443" y="3687"/>
                  </a:cubicBezTo>
                  <a:cubicBezTo>
                    <a:pt x="128" y="4090"/>
                    <a:pt x="423" y="4591"/>
                    <a:pt x="786" y="4846"/>
                  </a:cubicBezTo>
                  <a:cubicBezTo>
                    <a:pt x="950" y="4961"/>
                    <a:pt x="1126" y="5009"/>
                    <a:pt x="1302" y="5009"/>
                  </a:cubicBezTo>
                  <a:cubicBezTo>
                    <a:pt x="1625" y="5009"/>
                    <a:pt x="1950" y="4849"/>
                    <a:pt x="2210" y="4640"/>
                  </a:cubicBezTo>
                  <a:cubicBezTo>
                    <a:pt x="2308" y="4561"/>
                    <a:pt x="2397" y="4463"/>
                    <a:pt x="2485" y="4375"/>
                  </a:cubicBezTo>
                  <a:lnTo>
                    <a:pt x="2485" y="4375"/>
                  </a:lnTo>
                  <a:cubicBezTo>
                    <a:pt x="2436" y="4905"/>
                    <a:pt x="2475" y="5474"/>
                    <a:pt x="2789" y="5828"/>
                  </a:cubicBezTo>
                  <a:cubicBezTo>
                    <a:pt x="2976" y="6035"/>
                    <a:pt x="3247" y="6120"/>
                    <a:pt x="3523" y="6120"/>
                  </a:cubicBezTo>
                  <a:cubicBezTo>
                    <a:pt x="3783" y="6120"/>
                    <a:pt x="4048" y="6045"/>
                    <a:pt x="4252" y="5926"/>
                  </a:cubicBezTo>
                  <a:cubicBezTo>
                    <a:pt x="4733" y="5661"/>
                    <a:pt x="4743" y="5160"/>
                    <a:pt x="4557" y="4699"/>
                  </a:cubicBezTo>
                  <a:cubicBezTo>
                    <a:pt x="4557" y="4689"/>
                    <a:pt x="4547" y="4669"/>
                    <a:pt x="4537" y="4659"/>
                  </a:cubicBezTo>
                  <a:lnTo>
                    <a:pt x="4537" y="4659"/>
                  </a:lnTo>
                  <a:cubicBezTo>
                    <a:pt x="4879" y="4879"/>
                    <a:pt x="5275" y="5079"/>
                    <a:pt x="5675" y="5079"/>
                  </a:cubicBezTo>
                  <a:cubicBezTo>
                    <a:pt x="5757" y="5079"/>
                    <a:pt x="5840" y="5071"/>
                    <a:pt x="5921" y="5052"/>
                  </a:cubicBezTo>
                  <a:cubicBezTo>
                    <a:pt x="6393" y="4944"/>
                    <a:pt x="6795" y="4385"/>
                    <a:pt x="6638" y="3894"/>
                  </a:cubicBezTo>
                  <a:cubicBezTo>
                    <a:pt x="6501" y="3452"/>
                    <a:pt x="5971" y="3304"/>
                    <a:pt x="5558" y="3236"/>
                  </a:cubicBezTo>
                  <a:cubicBezTo>
                    <a:pt x="5872" y="3157"/>
                    <a:pt x="6187" y="3039"/>
                    <a:pt x="6422" y="2823"/>
                  </a:cubicBezTo>
                  <a:cubicBezTo>
                    <a:pt x="6805" y="2480"/>
                    <a:pt x="6599" y="2008"/>
                    <a:pt x="6236" y="1714"/>
                  </a:cubicBezTo>
                  <a:cubicBezTo>
                    <a:pt x="6061" y="1573"/>
                    <a:pt x="5862" y="1516"/>
                    <a:pt x="5658" y="1516"/>
                  </a:cubicBezTo>
                  <a:cubicBezTo>
                    <a:pt x="5381" y="1516"/>
                    <a:pt x="5095" y="1621"/>
                    <a:pt x="4851" y="1763"/>
                  </a:cubicBezTo>
                  <a:cubicBezTo>
                    <a:pt x="5038" y="1400"/>
                    <a:pt x="5205" y="968"/>
                    <a:pt x="5107" y="575"/>
                  </a:cubicBezTo>
                  <a:cubicBezTo>
                    <a:pt x="5017" y="199"/>
                    <a:pt x="4621" y="0"/>
                    <a:pt x="4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0" name="Google Shape;4270;p21"/>
            <p:cNvSpPr/>
            <p:nvPr/>
          </p:nvSpPr>
          <p:spPr>
            <a:xfrm>
              <a:off x="5977856" y="2104977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22" y="281"/>
                  </a:moveTo>
                  <a:cubicBezTo>
                    <a:pt x="3353" y="281"/>
                    <a:pt x="3588" y="393"/>
                    <a:pt x="3702" y="584"/>
                  </a:cubicBezTo>
                  <a:cubicBezTo>
                    <a:pt x="3899" y="918"/>
                    <a:pt x="3899" y="1359"/>
                    <a:pt x="3879" y="1733"/>
                  </a:cubicBezTo>
                  <a:cubicBezTo>
                    <a:pt x="3860" y="2007"/>
                    <a:pt x="3830" y="2282"/>
                    <a:pt x="3761" y="2547"/>
                  </a:cubicBezTo>
                  <a:cubicBezTo>
                    <a:pt x="3741" y="2630"/>
                    <a:pt x="3801" y="2660"/>
                    <a:pt x="3882" y="2660"/>
                  </a:cubicBezTo>
                  <a:cubicBezTo>
                    <a:pt x="3995" y="2660"/>
                    <a:pt x="4149" y="2601"/>
                    <a:pt x="4184" y="2538"/>
                  </a:cubicBezTo>
                  <a:cubicBezTo>
                    <a:pt x="4370" y="2214"/>
                    <a:pt x="4596" y="1899"/>
                    <a:pt x="4881" y="1654"/>
                  </a:cubicBezTo>
                  <a:cubicBezTo>
                    <a:pt x="5023" y="1527"/>
                    <a:pt x="5198" y="1394"/>
                    <a:pt x="5395" y="1394"/>
                  </a:cubicBezTo>
                  <a:cubicBezTo>
                    <a:pt x="5441" y="1394"/>
                    <a:pt x="5489" y="1401"/>
                    <a:pt x="5539" y="1418"/>
                  </a:cubicBezTo>
                  <a:cubicBezTo>
                    <a:pt x="5774" y="1507"/>
                    <a:pt x="6039" y="1811"/>
                    <a:pt x="6069" y="2066"/>
                  </a:cubicBezTo>
                  <a:cubicBezTo>
                    <a:pt x="6157" y="2734"/>
                    <a:pt x="4773" y="2862"/>
                    <a:pt x="4321" y="2891"/>
                  </a:cubicBezTo>
                  <a:cubicBezTo>
                    <a:pt x="4106" y="2919"/>
                    <a:pt x="3989" y="3178"/>
                    <a:pt x="4232" y="3178"/>
                  </a:cubicBezTo>
                  <a:cubicBezTo>
                    <a:pt x="4244" y="3178"/>
                    <a:pt x="4257" y="3177"/>
                    <a:pt x="4272" y="3176"/>
                  </a:cubicBezTo>
                  <a:cubicBezTo>
                    <a:pt x="4380" y="3166"/>
                    <a:pt x="4488" y="3156"/>
                    <a:pt x="4606" y="3146"/>
                  </a:cubicBezTo>
                  <a:cubicBezTo>
                    <a:pt x="4711" y="3140"/>
                    <a:pt x="4827" y="3135"/>
                    <a:pt x="4946" y="3135"/>
                  </a:cubicBezTo>
                  <a:cubicBezTo>
                    <a:pt x="5530" y="3135"/>
                    <a:pt x="6210" y="3247"/>
                    <a:pt x="6226" y="3785"/>
                  </a:cubicBezTo>
                  <a:cubicBezTo>
                    <a:pt x="6236" y="3981"/>
                    <a:pt x="6147" y="4305"/>
                    <a:pt x="5931" y="4344"/>
                  </a:cubicBezTo>
                  <a:cubicBezTo>
                    <a:pt x="5916" y="4346"/>
                    <a:pt x="5900" y="4347"/>
                    <a:pt x="5884" y="4347"/>
                  </a:cubicBezTo>
                  <a:cubicBezTo>
                    <a:pt x="5675" y="4347"/>
                    <a:pt x="5418" y="4180"/>
                    <a:pt x="5254" y="4089"/>
                  </a:cubicBezTo>
                  <a:cubicBezTo>
                    <a:pt x="4949" y="3893"/>
                    <a:pt x="4655" y="3667"/>
                    <a:pt x="4400" y="3412"/>
                  </a:cubicBezTo>
                  <a:cubicBezTo>
                    <a:pt x="4366" y="3378"/>
                    <a:pt x="4316" y="3364"/>
                    <a:pt x="4262" y="3364"/>
                  </a:cubicBezTo>
                  <a:cubicBezTo>
                    <a:pt x="4156" y="3364"/>
                    <a:pt x="4033" y="3419"/>
                    <a:pt x="3987" y="3490"/>
                  </a:cubicBezTo>
                  <a:cubicBezTo>
                    <a:pt x="3968" y="3520"/>
                    <a:pt x="3968" y="3559"/>
                    <a:pt x="3997" y="3588"/>
                  </a:cubicBezTo>
                  <a:cubicBezTo>
                    <a:pt x="4203" y="3785"/>
                    <a:pt x="4390" y="4011"/>
                    <a:pt x="4557" y="4236"/>
                  </a:cubicBezTo>
                  <a:cubicBezTo>
                    <a:pt x="4714" y="4452"/>
                    <a:pt x="5146" y="5041"/>
                    <a:pt x="4851" y="5307"/>
                  </a:cubicBezTo>
                  <a:cubicBezTo>
                    <a:pt x="4768" y="5375"/>
                    <a:pt x="4633" y="5405"/>
                    <a:pt x="4497" y="5405"/>
                  </a:cubicBezTo>
                  <a:cubicBezTo>
                    <a:pt x="4360" y="5405"/>
                    <a:pt x="4223" y="5375"/>
                    <a:pt x="4134" y="5326"/>
                  </a:cubicBezTo>
                  <a:cubicBezTo>
                    <a:pt x="3958" y="5228"/>
                    <a:pt x="3869" y="5051"/>
                    <a:pt x="3820" y="4865"/>
                  </a:cubicBezTo>
                  <a:cubicBezTo>
                    <a:pt x="3791" y="4747"/>
                    <a:pt x="3781" y="4619"/>
                    <a:pt x="3781" y="4492"/>
                  </a:cubicBezTo>
                  <a:cubicBezTo>
                    <a:pt x="3801" y="4354"/>
                    <a:pt x="3820" y="4227"/>
                    <a:pt x="3830" y="4089"/>
                  </a:cubicBezTo>
                  <a:cubicBezTo>
                    <a:pt x="3830" y="4004"/>
                    <a:pt x="3762" y="3969"/>
                    <a:pt x="3678" y="3969"/>
                  </a:cubicBezTo>
                  <a:cubicBezTo>
                    <a:pt x="3560" y="3969"/>
                    <a:pt x="3411" y="4040"/>
                    <a:pt x="3388" y="4138"/>
                  </a:cubicBezTo>
                  <a:cubicBezTo>
                    <a:pt x="3359" y="4266"/>
                    <a:pt x="3349" y="4413"/>
                    <a:pt x="3349" y="4560"/>
                  </a:cubicBezTo>
                  <a:cubicBezTo>
                    <a:pt x="3268" y="5099"/>
                    <a:pt x="3063" y="5836"/>
                    <a:pt x="2645" y="5836"/>
                  </a:cubicBezTo>
                  <a:cubicBezTo>
                    <a:pt x="2553" y="5836"/>
                    <a:pt x="2451" y="5801"/>
                    <a:pt x="2338" y="5719"/>
                  </a:cubicBezTo>
                  <a:cubicBezTo>
                    <a:pt x="1650" y="5238"/>
                    <a:pt x="2593" y="3922"/>
                    <a:pt x="2937" y="3480"/>
                  </a:cubicBezTo>
                  <a:cubicBezTo>
                    <a:pt x="3036" y="3358"/>
                    <a:pt x="2931" y="3298"/>
                    <a:pt x="2807" y="3298"/>
                  </a:cubicBezTo>
                  <a:cubicBezTo>
                    <a:pt x="2721" y="3298"/>
                    <a:pt x="2627" y="3326"/>
                    <a:pt x="2583" y="3382"/>
                  </a:cubicBezTo>
                  <a:cubicBezTo>
                    <a:pt x="2357" y="3667"/>
                    <a:pt x="2092" y="3932"/>
                    <a:pt x="1788" y="4128"/>
                  </a:cubicBezTo>
                  <a:cubicBezTo>
                    <a:pt x="1631" y="4225"/>
                    <a:pt x="1453" y="4316"/>
                    <a:pt x="1268" y="4316"/>
                  </a:cubicBezTo>
                  <a:cubicBezTo>
                    <a:pt x="1210" y="4316"/>
                    <a:pt x="1150" y="4307"/>
                    <a:pt x="1091" y="4285"/>
                  </a:cubicBezTo>
                  <a:cubicBezTo>
                    <a:pt x="875" y="4207"/>
                    <a:pt x="590" y="3893"/>
                    <a:pt x="600" y="3637"/>
                  </a:cubicBezTo>
                  <a:cubicBezTo>
                    <a:pt x="619" y="3235"/>
                    <a:pt x="1375" y="3127"/>
                    <a:pt x="1660" y="3068"/>
                  </a:cubicBezTo>
                  <a:cubicBezTo>
                    <a:pt x="1974" y="3009"/>
                    <a:pt x="2288" y="2970"/>
                    <a:pt x="2613" y="2950"/>
                  </a:cubicBezTo>
                  <a:cubicBezTo>
                    <a:pt x="2831" y="2931"/>
                    <a:pt x="2948" y="2664"/>
                    <a:pt x="2690" y="2664"/>
                  </a:cubicBezTo>
                  <a:cubicBezTo>
                    <a:pt x="2681" y="2664"/>
                    <a:pt x="2671" y="2665"/>
                    <a:pt x="2662" y="2665"/>
                  </a:cubicBezTo>
                  <a:cubicBezTo>
                    <a:pt x="2498" y="2676"/>
                    <a:pt x="2310" y="2687"/>
                    <a:pt x="2114" y="2687"/>
                  </a:cubicBezTo>
                  <a:cubicBezTo>
                    <a:pt x="1617" y="2687"/>
                    <a:pt x="1071" y="2620"/>
                    <a:pt x="747" y="2331"/>
                  </a:cubicBezTo>
                  <a:cubicBezTo>
                    <a:pt x="472" y="2086"/>
                    <a:pt x="541" y="1458"/>
                    <a:pt x="914" y="1340"/>
                  </a:cubicBezTo>
                  <a:cubicBezTo>
                    <a:pt x="962" y="1325"/>
                    <a:pt x="1013" y="1319"/>
                    <a:pt x="1066" y="1319"/>
                  </a:cubicBezTo>
                  <a:cubicBezTo>
                    <a:pt x="1436" y="1319"/>
                    <a:pt x="1882" y="1650"/>
                    <a:pt x="2131" y="1831"/>
                  </a:cubicBezTo>
                  <a:cubicBezTo>
                    <a:pt x="2426" y="2037"/>
                    <a:pt x="2691" y="2263"/>
                    <a:pt x="2946" y="2518"/>
                  </a:cubicBezTo>
                  <a:cubicBezTo>
                    <a:pt x="2976" y="2548"/>
                    <a:pt x="3025" y="2561"/>
                    <a:pt x="3079" y="2561"/>
                  </a:cubicBezTo>
                  <a:cubicBezTo>
                    <a:pt x="3238" y="2561"/>
                    <a:pt x="3442" y="2449"/>
                    <a:pt x="3339" y="2331"/>
                  </a:cubicBezTo>
                  <a:cubicBezTo>
                    <a:pt x="3162" y="2125"/>
                    <a:pt x="3005" y="1899"/>
                    <a:pt x="2868" y="1664"/>
                  </a:cubicBezTo>
                  <a:cubicBezTo>
                    <a:pt x="2691" y="1369"/>
                    <a:pt x="2416" y="849"/>
                    <a:pt x="2642" y="515"/>
                  </a:cubicBezTo>
                  <a:cubicBezTo>
                    <a:pt x="2756" y="353"/>
                    <a:pt x="2937" y="281"/>
                    <a:pt x="3122" y="281"/>
                  </a:cubicBezTo>
                  <a:close/>
                  <a:moveTo>
                    <a:pt x="3292" y="1"/>
                  </a:moveTo>
                  <a:cubicBezTo>
                    <a:pt x="3032" y="1"/>
                    <a:pt x="2765" y="76"/>
                    <a:pt x="2554" y="191"/>
                  </a:cubicBezTo>
                  <a:cubicBezTo>
                    <a:pt x="2072" y="456"/>
                    <a:pt x="2063" y="957"/>
                    <a:pt x="2249" y="1418"/>
                  </a:cubicBezTo>
                  <a:cubicBezTo>
                    <a:pt x="2259" y="1438"/>
                    <a:pt x="2259" y="1448"/>
                    <a:pt x="2269" y="1458"/>
                  </a:cubicBezTo>
                  <a:cubicBezTo>
                    <a:pt x="1935" y="1238"/>
                    <a:pt x="1533" y="1038"/>
                    <a:pt x="1131" y="1038"/>
                  </a:cubicBezTo>
                  <a:cubicBezTo>
                    <a:pt x="1049" y="1038"/>
                    <a:pt x="966" y="1046"/>
                    <a:pt x="884" y="1065"/>
                  </a:cubicBezTo>
                  <a:cubicBezTo>
                    <a:pt x="413" y="1183"/>
                    <a:pt x="11" y="1733"/>
                    <a:pt x="168" y="2233"/>
                  </a:cubicBezTo>
                  <a:cubicBezTo>
                    <a:pt x="305" y="2665"/>
                    <a:pt x="835" y="2813"/>
                    <a:pt x="1248" y="2881"/>
                  </a:cubicBezTo>
                  <a:cubicBezTo>
                    <a:pt x="933" y="2970"/>
                    <a:pt x="619" y="3078"/>
                    <a:pt x="384" y="3294"/>
                  </a:cubicBezTo>
                  <a:cubicBezTo>
                    <a:pt x="1" y="3637"/>
                    <a:pt x="207" y="4119"/>
                    <a:pt x="570" y="4403"/>
                  </a:cubicBezTo>
                  <a:cubicBezTo>
                    <a:pt x="747" y="4546"/>
                    <a:pt x="948" y="4604"/>
                    <a:pt x="1154" y="4604"/>
                  </a:cubicBezTo>
                  <a:cubicBezTo>
                    <a:pt x="1430" y="4604"/>
                    <a:pt x="1713" y="4500"/>
                    <a:pt x="1955" y="4354"/>
                  </a:cubicBezTo>
                  <a:lnTo>
                    <a:pt x="1955" y="4354"/>
                  </a:lnTo>
                  <a:cubicBezTo>
                    <a:pt x="1778" y="4717"/>
                    <a:pt x="1601" y="5150"/>
                    <a:pt x="1699" y="5542"/>
                  </a:cubicBezTo>
                  <a:cubicBezTo>
                    <a:pt x="1798" y="5920"/>
                    <a:pt x="2192" y="6126"/>
                    <a:pt x="2570" y="6126"/>
                  </a:cubicBezTo>
                  <a:cubicBezTo>
                    <a:pt x="2645" y="6126"/>
                    <a:pt x="2718" y="6118"/>
                    <a:pt x="2789" y="6102"/>
                  </a:cubicBezTo>
                  <a:cubicBezTo>
                    <a:pt x="3182" y="6004"/>
                    <a:pt x="3418" y="5690"/>
                    <a:pt x="3565" y="5326"/>
                  </a:cubicBezTo>
                  <a:cubicBezTo>
                    <a:pt x="3683" y="5493"/>
                    <a:pt x="3860" y="5621"/>
                    <a:pt x="4095" y="5660"/>
                  </a:cubicBezTo>
                  <a:cubicBezTo>
                    <a:pt x="4180" y="5675"/>
                    <a:pt x="4276" y="5683"/>
                    <a:pt x="4377" y="5683"/>
                  </a:cubicBezTo>
                  <a:cubicBezTo>
                    <a:pt x="4740" y="5683"/>
                    <a:pt x="5161" y="5573"/>
                    <a:pt x="5323" y="5258"/>
                  </a:cubicBezTo>
                  <a:cubicBezTo>
                    <a:pt x="5440" y="5022"/>
                    <a:pt x="5362" y="4747"/>
                    <a:pt x="5234" y="4501"/>
                  </a:cubicBezTo>
                  <a:lnTo>
                    <a:pt x="5234" y="4501"/>
                  </a:lnTo>
                  <a:cubicBezTo>
                    <a:pt x="5416" y="4584"/>
                    <a:pt x="5606" y="4634"/>
                    <a:pt x="5791" y="4634"/>
                  </a:cubicBezTo>
                  <a:cubicBezTo>
                    <a:pt x="5916" y="4634"/>
                    <a:pt x="6039" y="4612"/>
                    <a:pt x="6157" y="4560"/>
                  </a:cubicBezTo>
                  <a:cubicBezTo>
                    <a:pt x="6570" y="4384"/>
                    <a:pt x="6805" y="3794"/>
                    <a:pt x="6579" y="3402"/>
                  </a:cubicBezTo>
                  <a:cubicBezTo>
                    <a:pt x="6403" y="3088"/>
                    <a:pt x="6020" y="2970"/>
                    <a:pt x="5666" y="2911"/>
                  </a:cubicBezTo>
                  <a:cubicBezTo>
                    <a:pt x="5951" y="2803"/>
                    <a:pt x="6196" y="2655"/>
                    <a:pt x="6373" y="2430"/>
                  </a:cubicBezTo>
                  <a:cubicBezTo>
                    <a:pt x="6687" y="2037"/>
                    <a:pt x="6393" y="1526"/>
                    <a:pt x="6029" y="1271"/>
                  </a:cubicBezTo>
                  <a:cubicBezTo>
                    <a:pt x="5862" y="1156"/>
                    <a:pt x="5684" y="1108"/>
                    <a:pt x="5506" y="1108"/>
                  </a:cubicBezTo>
                  <a:cubicBezTo>
                    <a:pt x="5182" y="1108"/>
                    <a:pt x="4859" y="1268"/>
                    <a:pt x="4606" y="1477"/>
                  </a:cubicBezTo>
                  <a:cubicBezTo>
                    <a:pt x="4508" y="1566"/>
                    <a:pt x="4409" y="1654"/>
                    <a:pt x="4321" y="1752"/>
                  </a:cubicBezTo>
                  <a:cubicBezTo>
                    <a:pt x="4380" y="1212"/>
                    <a:pt x="4331" y="643"/>
                    <a:pt x="4017" y="289"/>
                  </a:cubicBezTo>
                  <a:cubicBezTo>
                    <a:pt x="3831" y="83"/>
                    <a:pt x="3565" y="1"/>
                    <a:pt x="3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1" name="Google Shape;4271;p21"/>
            <p:cNvSpPr/>
            <p:nvPr/>
          </p:nvSpPr>
          <p:spPr>
            <a:xfrm>
              <a:off x="3106984" y="2364613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4157" y="281"/>
                  </a:moveTo>
                  <a:cubicBezTo>
                    <a:pt x="4249" y="281"/>
                    <a:pt x="4353" y="317"/>
                    <a:pt x="4468" y="399"/>
                  </a:cubicBezTo>
                  <a:cubicBezTo>
                    <a:pt x="5145" y="880"/>
                    <a:pt x="4213" y="2195"/>
                    <a:pt x="3869" y="2637"/>
                  </a:cubicBezTo>
                  <a:cubicBezTo>
                    <a:pt x="3770" y="2760"/>
                    <a:pt x="3875" y="2820"/>
                    <a:pt x="3999" y="2820"/>
                  </a:cubicBezTo>
                  <a:cubicBezTo>
                    <a:pt x="4084" y="2820"/>
                    <a:pt x="4179" y="2791"/>
                    <a:pt x="4223" y="2735"/>
                  </a:cubicBezTo>
                  <a:cubicBezTo>
                    <a:pt x="4439" y="2451"/>
                    <a:pt x="4713" y="2186"/>
                    <a:pt x="5018" y="1989"/>
                  </a:cubicBezTo>
                  <a:cubicBezTo>
                    <a:pt x="5174" y="1893"/>
                    <a:pt x="5353" y="1801"/>
                    <a:pt x="5533" y="1801"/>
                  </a:cubicBezTo>
                  <a:cubicBezTo>
                    <a:pt x="5590" y="1801"/>
                    <a:pt x="5648" y="1811"/>
                    <a:pt x="5705" y="1832"/>
                  </a:cubicBezTo>
                  <a:cubicBezTo>
                    <a:pt x="5921" y="1911"/>
                    <a:pt x="6216" y="2235"/>
                    <a:pt x="6206" y="2480"/>
                  </a:cubicBezTo>
                  <a:cubicBezTo>
                    <a:pt x="6186" y="2883"/>
                    <a:pt x="5430" y="2991"/>
                    <a:pt x="5145" y="3050"/>
                  </a:cubicBezTo>
                  <a:cubicBezTo>
                    <a:pt x="4831" y="3109"/>
                    <a:pt x="4507" y="3148"/>
                    <a:pt x="4193" y="3168"/>
                  </a:cubicBezTo>
                  <a:cubicBezTo>
                    <a:pt x="3965" y="3187"/>
                    <a:pt x="3857" y="3453"/>
                    <a:pt x="4116" y="3453"/>
                  </a:cubicBezTo>
                  <a:cubicBezTo>
                    <a:pt x="4125" y="3453"/>
                    <a:pt x="4134" y="3453"/>
                    <a:pt x="4144" y="3452"/>
                  </a:cubicBezTo>
                  <a:cubicBezTo>
                    <a:pt x="4306" y="3441"/>
                    <a:pt x="4491" y="3431"/>
                    <a:pt x="4684" y="3431"/>
                  </a:cubicBezTo>
                  <a:cubicBezTo>
                    <a:pt x="5180" y="3431"/>
                    <a:pt x="5726" y="3499"/>
                    <a:pt x="6059" y="3796"/>
                  </a:cubicBezTo>
                  <a:cubicBezTo>
                    <a:pt x="6324" y="4032"/>
                    <a:pt x="6265" y="4660"/>
                    <a:pt x="5882" y="4778"/>
                  </a:cubicBezTo>
                  <a:cubicBezTo>
                    <a:pt x="5832" y="4794"/>
                    <a:pt x="5780" y="4802"/>
                    <a:pt x="5726" y="4802"/>
                  </a:cubicBezTo>
                  <a:cubicBezTo>
                    <a:pt x="5363" y="4802"/>
                    <a:pt x="4921" y="4466"/>
                    <a:pt x="4664" y="4287"/>
                  </a:cubicBezTo>
                  <a:cubicBezTo>
                    <a:pt x="4380" y="4081"/>
                    <a:pt x="4105" y="3855"/>
                    <a:pt x="3859" y="3609"/>
                  </a:cubicBezTo>
                  <a:cubicBezTo>
                    <a:pt x="3828" y="3575"/>
                    <a:pt x="3776" y="3561"/>
                    <a:pt x="3718" y="3561"/>
                  </a:cubicBezTo>
                  <a:cubicBezTo>
                    <a:pt x="3560" y="3561"/>
                    <a:pt x="3363" y="3671"/>
                    <a:pt x="3457" y="3786"/>
                  </a:cubicBezTo>
                  <a:cubicBezTo>
                    <a:pt x="3643" y="3992"/>
                    <a:pt x="3800" y="4218"/>
                    <a:pt x="3938" y="4454"/>
                  </a:cubicBezTo>
                  <a:cubicBezTo>
                    <a:pt x="4114" y="4748"/>
                    <a:pt x="4389" y="5279"/>
                    <a:pt x="4154" y="5603"/>
                  </a:cubicBezTo>
                  <a:cubicBezTo>
                    <a:pt x="4044" y="5764"/>
                    <a:pt x="3865" y="5837"/>
                    <a:pt x="3681" y="5837"/>
                  </a:cubicBezTo>
                  <a:cubicBezTo>
                    <a:pt x="3453" y="5837"/>
                    <a:pt x="3218" y="5725"/>
                    <a:pt x="3103" y="5534"/>
                  </a:cubicBezTo>
                  <a:cubicBezTo>
                    <a:pt x="2907" y="5200"/>
                    <a:pt x="2907" y="4758"/>
                    <a:pt x="2926" y="4385"/>
                  </a:cubicBezTo>
                  <a:cubicBezTo>
                    <a:pt x="2946" y="4110"/>
                    <a:pt x="2976" y="3835"/>
                    <a:pt x="3044" y="3570"/>
                  </a:cubicBezTo>
                  <a:cubicBezTo>
                    <a:pt x="3061" y="3488"/>
                    <a:pt x="3000" y="3457"/>
                    <a:pt x="2919" y="3457"/>
                  </a:cubicBezTo>
                  <a:cubicBezTo>
                    <a:pt x="2807" y="3457"/>
                    <a:pt x="2656" y="3517"/>
                    <a:pt x="2622" y="3580"/>
                  </a:cubicBezTo>
                  <a:cubicBezTo>
                    <a:pt x="2435" y="3904"/>
                    <a:pt x="2200" y="4218"/>
                    <a:pt x="1925" y="4464"/>
                  </a:cubicBezTo>
                  <a:cubicBezTo>
                    <a:pt x="1782" y="4591"/>
                    <a:pt x="1601" y="4724"/>
                    <a:pt x="1407" y="4724"/>
                  </a:cubicBezTo>
                  <a:cubicBezTo>
                    <a:pt x="1361" y="4724"/>
                    <a:pt x="1314" y="4716"/>
                    <a:pt x="1267" y="4699"/>
                  </a:cubicBezTo>
                  <a:cubicBezTo>
                    <a:pt x="1031" y="4611"/>
                    <a:pt x="766" y="4307"/>
                    <a:pt x="737" y="4051"/>
                  </a:cubicBezTo>
                  <a:cubicBezTo>
                    <a:pt x="648" y="3384"/>
                    <a:pt x="2033" y="3256"/>
                    <a:pt x="2475" y="3226"/>
                  </a:cubicBezTo>
                  <a:cubicBezTo>
                    <a:pt x="2689" y="3198"/>
                    <a:pt x="2815" y="2940"/>
                    <a:pt x="2566" y="2940"/>
                  </a:cubicBezTo>
                  <a:cubicBezTo>
                    <a:pt x="2553" y="2940"/>
                    <a:pt x="2539" y="2940"/>
                    <a:pt x="2524" y="2942"/>
                  </a:cubicBezTo>
                  <a:cubicBezTo>
                    <a:pt x="2426" y="2952"/>
                    <a:pt x="2318" y="2961"/>
                    <a:pt x="2200" y="2971"/>
                  </a:cubicBezTo>
                  <a:cubicBezTo>
                    <a:pt x="2086" y="2980"/>
                    <a:pt x="1961" y="2986"/>
                    <a:pt x="1832" y="2986"/>
                  </a:cubicBezTo>
                  <a:cubicBezTo>
                    <a:pt x="1250" y="2986"/>
                    <a:pt x="596" y="2864"/>
                    <a:pt x="580" y="2333"/>
                  </a:cubicBezTo>
                  <a:cubicBezTo>
                    <a:pt x="570" y="2137"/>
                    <a:pt x="658" y="1813"/>
                    <a:pt x="874" y="1783"/>
                  </a:cubicBezTo>
                  <a:cubicBezTo>
                    <a:pt x="894" y="1779"/>
                    <a:pt x="915" y="1778"/>
                    <a:pt x="936" y="1778"/>
                  </a:cubicBezTo>
                  <a:cubicBezTo>
                    <a:pt x="1142" y="1778"/>
                    <a:pt x="1391" y="1939"/>
                    <a:pt x="1542" y="2029"/>
                  </a:cubicBezTo>
                  <a:cubicBezTo>
                    <a:pt x="1856" y="2225"/>
                    <a:pt x="2151" y="2461"/>
                    <a:pt x="2406" y="2716"/>
                  </a:cubicBezTo>
                  <a:cubicBezTo>
                    <a:pt x="2435" y="2744"/>
                    <a:pt x="2481" y="2757"/>
                    <a:pt x="2532" y="2757"/>
                  </a:cubicBezTo>
                  <a:cubicBezTo>
                    <a:pt x="2640" y="2757"/>
                    <a:pt x="2772" y="2704"/>
                    <a:pt x="2818" y="2637"/>
                  </a:cubicBezTo>
                  <a:cubicBezTo>
                    <a:pt x="2838" y="2598"/>
                    <a:pt x="2838" y="2569"/>
                    <a:pt x="2799" y="2529"/>
                  </a:cubicBezTo>
                  <a:cubicBezTo>
                    <a:pt x="2602" y="2333"/>
                    <a:pt x="2416" y="2117"/>
                    <a:pt x="2249" y="1881"/>
                  </a:cubicBezTo>
                  <a:cubicBezTo>
                    <a:pt x="2092" y="1665"/>
                    <a:pt x="1660" y="1076"/>
                    <a:pt x="1954" y="821"/>
                  </a:cubicBezTo>
                  <a:cubicBezTo>
                    <a:pt x="2039" y="746"/>
                    <a:pt x="2176" y="714"/>
                    <a:pt x="2313" y="714"/>
                  </a:cubicBezTo>
                  <a:cubicBezTo>
                    <a:pt x="2446" y="714"/>
                    <a:pt x="2580" y="743"/>
                    <a:pt x="2671" y="791"/>
                  </a:cubicBezTo>
                  <a:cubicBezTo>
                    <a:pt x="2848" y="890"/>
                    <a:pt x="2936" y="1066"/>
                    <a:pt x="2985" y="1253"/>
                  </a:cubicBezTo>
                  <a:cubicBezTo>
                    <a:pt x="3015" y="1380"/>
                    <a:pt x="3025" y="1498"/>
                    <a:pt x="3025" y="1626"/>
                  </a:cubicBezTo>
                  <a:cubicBezTo>
                    <a:pt x="3005" y="1763"/>
                    <a:pt x="2985" y="1891"/>
                    <a:pt x="2976" y="2029"/>
                  </a:cubicBezTo>
                  <a:cubicBezTo>
                    <a:pt x="2971" y="2114"/>
                    <a:pt x="3041" y="2149"/>
                    <a:pt x="3125" y="2149"/>
                  </a:cubicBezTo>
                  <a:cubicBezTo>
                    <a:pt x="3244" y="2149"/>
                    <a:pt x="3394" y="2081"/>
                    <a:pt x="3417" y="1989"/>
                  </a:cubicBezTo>
                  <a:cubicBezTo>
                    <a:pt x="3447" y="1852"/>
                    <a:pt x="3457" y="1704"/>
                    <a:pt x="3457" y="1557"/>
                  </a:cubicBezTo>
                  <a:cubicBezTo>
                    <a:pt x="3537" y="1018"/>
                    <a:pt x="3736" y="281"/>
                    <a:pt x="4157" y="281"/>
                  </a:cubicBezTo>
                  <a:close/>
                  <a:moveTo>
                    <a:pt x="4238" y="1"/>
                  </a:moveTo>
                  <a:cubicBezTo>
                    <a:pt x="4162" y="1"/>
                    <a:pt x="4087" y="9"/>
                    <a:pt x="4016" y="25"/>
                  </a:cubicBezTo>
                  <a:cubicBezTo>
                    <a:pt x="3624" y="114"/>
                    <a:pt x="3388" y="438"/>
                    <a:pt x="3241" y="791"/>
                  </a:cubicBezTo>
                  <a:cubicBezTo>
                    <a:pt x="3123" y="624"/>
                    <a:pt x="2946" y="497"/>
                    <a:pt x="2701" y="457"/>
                  </a:cubicBezTo>
                  <a:cubicBezTo>
                    <a:pt x="2616" y="443"/>
                    <a:pt x="2519" y="434"/>
                    <a:pt x="2419" y="434"/>
                  </a:cubicBezTo>
                  <a:cubicBezTo>
                    <a:pt x="2056" y="434"/>
                    <a:pt x="1637" y="545"/>
                    <a:pt x="1483" y="860"/>
                  </a:cubicBezTo>
                  <a:cubicBezTo>
                    <a:pt x="1365" y="1106"/>
                    <a:pt x="1444" y="1371"/>
                    <a:pt x="1571" y="1616"/>
                  </a:cubicBezTo>
                  <a:cubicBezTo>
                    <a:pt x="1383" y="1534"/>
                    <a:pt x="1195" y="1483"/>
                    <a:pt x="1011" y="1483"/>
                  </a:cubicBezTo>
                  <a:cubicBezTo>
                    <a:pt x="888" y="1483"/>
                    <a:pt x="767" y="1506"/>
                    <a:pt x="648" y="1557"/>
                  </a:cubicBezTo>
                  <a:cubicBezTo>
                    <a:pt x="236" y="1734"/>
                    <a:pt x="0" y="2323"/>
                    <a:pt x="226" y="2726"/>
                  </a:cubicBezTo>
                  <a:cubicBezTo>
                    <a:pt x="403" y="3030"/>
                    <a:pt x="786" y="3148"/>
                    <a:pt x="1139" y="3207"/>
                  </a:cubicBezTo>
                  <a:cubicBezTo>
                    <a:pt x="855" y="3315"/>
                    <a:pt x="599" y="3472"/>
                    <a:pt x="432" y="3688"/>
                  </a:cubicBezTo>
                  <a:cubicBezTo>
                    <a:pt x="118" y="4090"/>
                    <a:pt x="413" y="4591"/>
                    <a:pt x="776" y="4847"/>
                  </a:cubicBezTo>
                  <a:cubicBezTo>
                    <a:pt x="940" y="4961"/>
                    <a:pt x="1117" y="5010"/>
                    <a:pt x="1295" y="5010"/>
                  </a:cubicBezTo>
                  <a:cubicBezTo>
                    <a:pt x="1619" y="5010"/>
                    <a:pt x="1946" y="4850"/>
                    <a:pt x="2200" y="4640"/>
                  </a:cubicBezTo>
                  <a:cubicBezTo>
                    <a:pt x="2298" y="4562"/>
                    <a:pt x="2386" y="4464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5"/>
                    <a:pt x="2789" y="5828"/>
                  </a:cubicBezTo>
                  <a:cubicBezTo>
                    <a:pt x="2971" y="6036"/>
                    <a:pt x="3239" y="6121"/>
                    <a:pt x="3516" y="6121"/>
                  </a:cubicBezTo>
                  <a:cubicBezTo>
                    <a:pt x="3775" y="6121"/>
                    <a:pt x="4043" y="6046"/>
                    <a:pt x="4252" y="5927"/>
                  </a:cubicBezTo>
                  <a:cubicBezTo>
                    <a:pt x="4723" y="5662"/>
                    <a:pt x="4743" y="5161"/>
                    <a:pt x="4556" y="4699"/>
                  </a:cubicBezTo>
                  <a:cubicBezTo>
                    <a:pt x="4547" y="4689"/>
                    <a:pt x="4537" y="4670"/>
                    <a:pt x="4537" y="4660"/>
                  </a:cubicBezTo>
                  <a:lnTo>
                    <a:pt x="4537" y="4660"/>
                  </a:lnTo>
                  <a:cubicBezTo>
                    <a:pt x="4871" y="4880"/>
                    <a:pt x="5265" y="5080"/>
                    <a:pt x="5665" y="5080"/>
                  </a:cubicBezTo>
                  <a:cubicBezTo>
                    <a:pt x="5747" y="5080"/>
                    <a:pt x="5829" y="5071"/>
                    <a:pt x="5911" y="5053"/>
                  </a:cubicBezTo>
                  <a:cubicBezTo>
                    <a:pt x="6392" y="4945"/>
                    <a:pt x="6795" y="4385"/>
                    <a:pt x="6638" y="3894"/>
                  </a:cubicBezTo>
                  <a:cubicBezTo>
                    <a:pt x="6500" y="3452"/>
                    <a:pt x="5960" y="3305"/>
                    <a:pt x="5558" y="3236"/>
                  </a:cubicBezTo>
                  <a:cubicBezTo>
                    <a:pt x="5872" y="3158"/>
                    <a:pt x="6186" y="3040"/>
                    <a:pt x="6422" y="2824"/>
                  </a:cubicBezTo>
                  <a:cubicBezTo>
                    <a:pt x="6805" y="2480"/>
                    <a:pt x="6599" y="2009"/>
                    <a:pt x="6235" y="1714"/>
                  </a:cubicBezTo>
                  <a:cubicBezTo>
                    <a:pt x="6057" y="1573"/>
                    <a:pt x="5857" y="1516"/>
                    <a:pt x="5653" y="1516"/>
                  </a:cubicBezTo>
                  <a:cubicBezTo>
                    <a:pt x="5375" y="1516"/>
                    <a:pt x="5090" y="1622"/>
                    <a:pt x="4841" y="1763"/>
                  </a:cubicBezTo>
                  <a:cubicBezTo>
                    <a:pt x="5028" y="1400"/>
                    <a:pt x="5204" y="968"/>
                    <a:pt x="5106" y="575"/>
                  </a:cubicBezTo>
                  <a:cubicBezTo>
                    <a:pt x="5008" y="200"/>
                    <a:pt x="4612" y="1"/>
                    <a:pt x="4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2" name="Google Shape;4272;p21"/>
            <p:cNvSpPr/>
            <p:nvPr/>
          </p:nvSpPr>
          <p:spPr>
            <a:xfrm>
              <a:off x="3446896" y="2356098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14" y="280"/>
                  </a:moveTo>
                  <a:cubicBezTo>
                    <a:pt x="3343" y="280"/>
                    <a:pt x="3578" y="393"/>
                    <a:pt x="3692" y="583"/>
                  </a:cubicBezTo>
                  <a:cubicBezTo>
                    <a:pt x="3898" y="917"/>
                    <a:pt x="3898" y="1359"/>
                    <a:pt x="3869" y="1732"/>
                  </a:cubicBezTo>
                  <a:cubicBezTo>
                    <a:pt x="3859" y="2007"/>
                    <a:pt x="3820" y="2282"/>
                    <a:pt x="3761" y="2547"/>
                  </a:cubicBezTo>
                  <a:cubicBezTo>
                    <a:pt x="3741" y="2629"/>
                    <a:pt x="3800" y="2660"/>
                    <a:pt x="3882" y="2660"/>
                  </a:cubicBezTo>
                  <a:cubicBezTo>
                    <a:pt x="3995" y="2660"/>
                    <a:pt x="4149" y="2600"/>
                    <a:pt x="4183" y="2537"/>
                  </a:cubicBezTo>
                  <a:cubicBezTo>
                    <a:pt x="4360" y="2213"/>
                    <a:pt x="4596" y="1899"/>
                    <a:pt x="4871" y="1653"/>
                  </a:cubicBezTo>
                  <a:cubicBezTo>
                    <a:pt x="5021" y="1527"/>
                    <a:pt x="5198" y="1393"/>
                    <a:pt x="5389" y="1393"/>
                  </a:cubicBezTo>
                  <a:cubicBezTo>
                    <a:pt x="5435" y="1393"/>
                    <a:pt x="5481" y="1401"/>
                    <a:pt x="5528" y="1418"/>
                  </a:cubicBezTo>
                  <a:cubicBezTo>
                    <a:pt x="5774" y="1506"/>
                    <a:pt x="6029" y="1811"/>
                    <a:pt x="6059" y="2066"/>
                  </a:cubicBezTo>
                  <a:cubicBezTo>
                    <a:pt x="6147" y="2734"/>
                    <a:pt x="4763" y="2861"/>
                    <a:pt x="4321" y="2891"/>
                  </a:cubicBezTo>
                  <a:cubicBezTo>
                    <a:pt x="4106" y="2919"/>
                    <a:pt x="3980" y="3178"/>
                    <a:pt x="4230" y="3178"/>
                  </a:cubicBezTo>
                  <a:cubicBezTo>
                    <a:pt x="4243" y="3178"/>
                    <a:pt x="4257" y="3177"/>
                    <a:pt x="4272" y="3175"/>
                  </a:cubicBezTo>
                  <a:cubicBezTo>
                    <a:pt x="4370" y="3166"/>
                    <a:pt x="4478" y="3156"/>
                    <a:pt x="4596" y="3146"/>
                  </a:cubicBezTo>
                  <a:cubicBezTo>
                    <a:pt x="4702" y="3139"/>
                    <a:pt x="4820" y="3135"/>
                    <a:pt x="4940" y="3135"/>
                  </a:cubicBezTo>
                  <a:cubicBezTo>
                    <a:pt x="5530" y="3135"/>
                    <a:pt x="6209" y="3246"/>
                    <a:pt x="6226" y="3784"/>
                  </a:cubicBezTo>
                  <a:cubicBezTo>
                    <a:pt x="6226" y="3981"/>
                    <a:pt x="6147" y="4305"/>
                    <a:pt x="5931" y="4344"/>
                  </a:cubicBezTo>
                  <a:cubicBezTo>
                    <a:pt x="5915" y="4346"/>
                    <a:pt x="5898" y="4347"/>
                    <a:pt x="5881" y="4347"/>
                  </a:cubicBezTo>
                  <a:cubicBezTo>
                    <a:pt x="5665" y="4347"/>
                    <a:pt x="5408" y="4180"/>
                    <a:pt x="5253" y="4089"/>
                  </a:cubicBezTo>
                  <a:cubicBezTo>
                    <a:pt x="4939" y="3892"/>
                    <a:pt x="4655" y="3666"/>
                    <a:pt x="4399" y="3411"/>
                  </a:cubicBezTo>
                  <a:cubicBezTo>
                    <a:pt x="4366" y="3378"/>
                    <a:pt x="4315" y="3364"/>
                    <a:pt x="4260" y="3364"/>
                  </a:cubicBezTo>
                  <a:cubicBezTo>
                    <a:pt x="4151" y="3364"/>
                    <a:pt x="4026" y="3418"/>
                    <a:pt x="3987" y="3490"/>
                  </a:cubicBezTo>
                  <a:cubicBezTo>
                    <a:pt x="3957" y="3519"/>
                    <a:pt x="3957" y="3558"/>
                    <a:pt x="3997" y="3588"/>
                  </a:cubicBezTo>
                  <a:cubicBezTo>
                    <a:pt x="4193" y="3784"/>
                    <a:pt x="4380" y="4010"/>
                    <a:pt x="4547" y="4236"/>
                  </a:cubicBezTo>
                  <a:cubicBezTo>
                    <a:pt x="4704" y="4452"/>
                    <a:pt x="5145" y="5041"/>
                    <a:pt x="4851" y="5306"/>
                  </a:cubicBezTo>
                  <a:cubicBezTo>
                    <a:pt x="4767" y="5375"/>
                    <a:pt x="4632" y="5404"/>
                    <a:pt x="4496" y="5404"/>
                  </a:cubicBezTo>
                  <a:cubicBezTo>
                    <a:pt x="4360" y="5404"/>
                    <a:pt x="4223" y="5375"/>
                    <a:pt x="4134" y="5326"/>
                  </a:cubicBezTo>
                  <a:cubicBezTo>
                    <a:pt x="3957" y="5228"/>
                    <a:pt x="3859" y="5051"/>
                    <a:pt x="3820" y="4864"/>
                  </a:cubicBezTo>
                  <a:cubicBezTo>
                    <a:pt x="3790" y="4746"/>
                    <a:pt x="3781" y="4619"/>
                    <a:pt x="3781" y="4491"/>
                  </a:cubicBezTo>
                  <a:cubicBezTo>
                    <a:pt x="3800" y="4354"/>
                    <a:pt x="3820" y="4226"/>
                    <a:pt x="3820" y="4089"/>
                  </a:cubicBezTo>
                  <a:cubicBezTo>
                    <a:pt x="3824" y="4004"/>
                    <a:pt x="3756" y="3969"/>
                    <a:pt x="3673" y="3969"/>
                  </a:cubicBezTo>
                  <a:cubicBezTo>
                    <a:pt x="3555" y="3969"/>
                    <a:pt x="3405" y="4040"/>
                    <a:pt x="3388" y="4138"/>
                  </a:cubicBezTo>
                  <a:cubicBezTo>
                    <a:pt x="3358" y="4265"/>
                    <a:pt x="3339" y="4413"/>
                    <a:pt x="3339" y="4560"/>
                  </a:cubicBezTo>
                  <a:cubicBezTo>
                    <a:pt x="3258" y="5099"/>
                    <a:pt x="3059" y="5836"/>
                    <a:pt x="2639" y="5836"/>
                  </a:cubicBezTo>
                  <a:cubicBezTo>
                    <a:pt x="2546" y="5836"/>
                    <a:pt x="2443" y="5800"/>
                    <a:pt x="2327" y="5719"/>
                  </a:cubicBezTo>
                  <a:cubicBezTo>
                    <a:pt x="1650" y="5237"/>
                    <a:pt x="2583" y="3922"/>
                    <a:pt x="2936" y="3480"/>
                  </a:cubicBezTo>
                  <a:cubicBezTo>
                    <a:pt x="3029" y="3357"/>
                    <a:pt x="2926" y="3297"/>
                    <a:pt x="2801" y="3297"/>
                  </a:cubicBezTo>
                  <a:cubicBezTo>
                    <a:pt x="2716" y="3297"/>
                    <a:pt x="2621" y="3326"/>
                    <a:pt x="2573" y="3382"/>
                  </a:cubicBezTo>
                  <a:cubicBezTo>
                    <a:pt x="2357" y="3666"/>
                    <a:pt x="2082" y="3931"/>
                    <a:pt x="1778" y="4128"/>
                  </a:cubicBezTo>
                  <a:cubicBezTo>
                    <a:pt x="1629" y="4225"/>
                    <a:pt x="1452" y="4316"/>
                    <a:pt x="1268" y="4316"/>
                  </a:cubicBezTo>
                  <a:cubicBezTo>
                    <a:pt x="1209" y="4316"/>
                    <a:pt x="1150" y="4306"/>
                    <a:pt x="1090" y="4285"/>
                  </a:cubicBezTo>
                  <a:cubicBezTo>
                    <a:pt x="874" y="4206"/>
                    <a:pt x="590" y="3892"/>
                    <a:pt x="599" y="3637"/>
                  </a:cubicBezTo>
                  <a:cubicBezTo>
                    <a:pt x="609" y="3234"/>
                    <a:pt x="1365" y="3126"/>
                    <a:pt x="1660" y="3067"/>
                  </a:cubicBezTo>
                  <a:cubicBezTo>
                    <a:pt x="1964" y="3008"/>
                    <a:pt x="2288" y="2969"/>
                    <a:pt x="2602" y="2950"/>
                  </a:cubicBezTo>
                  <a:cubicBezTo>
                    <a:pt x="2830" y="2931"/>
                    <a:pt x="2948" y="2664"/>
                    <a:pt x="2680" y="2664"/>
                  </a:cubicBezTo>
                  <a:cubicBezTo>
                    <a:pt x="2671" y="2664"/>
                    <a:pt x="2662" y="2664"/>
                    <a:pt x="2651" y="2665"/>
                  </a:cubicBezTo>
                  <a:cubicBezTo>
                    <a:pt x="2491" y="2676"/>
                    <a:pt x="2304" y="2686"/>
                    <a:pt x="2110" y="2686"/>
                  </a:cubicBezTo>
                  <a:cubicBezTo>
                    <a:pt x="1617" y="2686"/>
                    <a:pt x="1071" y="2620"/>
                    <a:pt x="747" y="2331"/>
                  </a:cubicBezTo>
                  <a:cubicBezTo>
                    <a:pt x="472" y="2086"/>
                    <a:pt x="540" y="1457"/>
                    <a:pt x="914" y="1339"/>
                  </a:cubicBezTo>
                  <a:cubicBezTo>
                    <a:pt x="961" y="1325"/>
                    <a:pt x="1011" y="1318"/>
                    <a:pt x="1062" y="1318"/>
                  </a:cubicBezTo>
                  <a:cubicBezTo>
                    <a:pt x="1426" y="1318"/>
                    <a:pt x="1873" y="1650"/>
                    <a:pt x="2131" y="1830"/>
                  </a:cubicBezTo>
                  <a:cubicBezTo>
                    <a:pt x="2416" y="2036"/>
                    <a:pt x="2691" y="2262"/>
                    <a:pt x="2936" y="2518"/>
                  </a:cubicBezTo>
                  <a:cubicBezTo>
                    <a:pt x="2966" y="2547"/>
                    <a:pt x="3015" y="2560"/>
                    <a:pt x="3069" y="2560"/>
                  </a:cubicBezTo>
                  <a:cubicBezTo>
                    <a:pt x="3228" y="2560"/>
                    <a:pt x="3434" y="2448"/>
                    <a:pt x="3339" y="2331"/>
                  </a:cubicBezTo>
                  <a:cubicBezTo>
                    <a:pt x="3162" y="2125"/>
                    <a:pt x="2995" y="1899"/>
                    <a:pt x="2858" y="1663"/>
                  </a:cubicBezTo>
                  <a:cubicBezTo>
                    <a:pt x="2691" y="1369"/>
                    <a:pt x="2406" y="848"/>
                    <a:pt x="2642" y="514"/>
                  </a:cubicBezTo>
                  <a:cubicBezTo>
                    <a:pt x="2751" y="353"/>
                    <a:pt x="2930" y="280"/>
                    <a:pt x="3114" y="280"/>
                  </a:cubicBezTo>
                  <a:close/>
                  <a:moveTo>
                    <a:pt x="3286" y="0"/>
                  </a:moveTo>
                  <a:cubicBezTo>
                    <a:pt x="3024" y="0"/>
                    <a:pt x="2754" y="75"/>
                    <a:pt x="2543" y="190"/>
                  </a:cubicBezTo>
                  <a:cubicBezTo>
                    <a:pt x="2072" y="456"/>
                    <a:pt x="2062" y="956"/>
                    <a:pt x="2249" y="1418"/>
                  </a:cubicBezTo>
                  <a:cubicBezTo>
                    <a:pt x="2249" y="1428"/>
                    <a:pt x="2259" y="1447"/>
                    <a:pt x="2269" y="1457"/>
                  </a:cubicBezTo>
                  <a:cubicBezTo>
                    <a:pt x="1926" y="1237"/>
                    <a:pt x="1530" y="1038"/>
                    <a:pt x="1130" y="1038"/>
                  </a:cubicBezTo>
                  <a:cubicBezTo>
                    <a:pt x="1048" y="1038"/>
                    <a:pt x="966" y="1046"/>
                    <a:pt x="884" y="1064"/>
                  </a:cubicBezTo>
                  <a:cubicBezTo>
                    <a:pt x="403" y="1182"/>
                    <a:pt x="0" y="1732"/>
                    <a:pt x="167" y="2233"/>
                  </a:cubicBezTo>
                  <a:cubicBezTo>
                    <a:pt x="305" y="2665"/>
                    <a:pt x="835" y="2812"/>
                    <a:pt x="1247" y="2881"/>
                  </a:cubicBezTo>
                  <a:cubicBezTo>
                    <a:pt x="923" y="2969"/>
                    <a:pt x="609" y="3077"/>
                    <a:pt x="383" y="3293"/>
                  </a:cubicBezTo>
                  <a:cubicBezTo>
                    <a:pt x="0" y="3637"/>
                    <a:pt x="207" y="4118"/>
                    <a:pt x="560" y="4403"/>
                  </a:cubicBezTo>
                  <a:cubicBezTo>
                    <a:pt x="741" y="4546"/>
                    <a:pt x="945" y="4604"/>
                    <a:pt x="1152" y="4604"/>
                  </a:cubicBezTo>
                  <a:cubicBezTo>
                    <a:pt x="1429" y="4604"/>
                    <a:pt x="1713" y="4500"/>
                    <a:pt x="1954" y="4354"/>
                  </a:cubicBezTo>
                  <a:lnTo>
                    <a:pt x="1954" y="4354"/>
                  </a:lnTo>
                  <a:cubicBezTo>
                    <a:pt x="1768" y="4717"/>
                    <a:pt x="1601" y="5149"/>
                    <a:pt x="1699" y="5542"/>
                  </a:cubicBezTo>
                  <a:cubicBezTo>
                    <a:pt x="1789" y="5919"/>
                    <a:pt x="2189" y="6125"/>
                    <a:pt x="2564" y="6125"/>
                  </a:cubicBezTo>
                  <a:cubicBezTo>
                    <a:pt x="2637" y="6125"/>
                    <a:pt x="2710" y="6118"/>
                    <a:pt x="2779" y="6101"/>
                  </a:cubicBezTo>
                  <a:cubicBezTo>
                    <a:pt x="3172" y="6003"/>
                    <a:pt x="3408" y="5689"/>
                    <a:pt x="3555" y="5326"/>
                  </a:cubicBezTo>
                  <a:cubicBezTo>
                    <a:pt x="3682" y="5493"/>
                    <a:pt x="3849" y="5620"/>
                    <a:pt x="4095" y="5660"/>
                  </a:cubicBezTo>
                  <a:cubicBezTo>
                    <a:pt x="4180" y="5674"/>
                    <a:pt x="4276" y="5683"/>
                    <a:pt x="4376" y="5683"/>
                  </a:cubicBezTo>
                  <a:cubicBezTo>
                    <a:pt x="4739" y="5683"/>
                    <a:pt x="5159" y="5572"/>
                    <a:pt x="5312" y="5257"/>
                  </a:cubicBezTo>
                  <a:cubicBezTo>
                    <a:pt x="5430" y="5021"/>
                    <a:pt x="5352" y="4746"/>
                    <a:pt x="5234" y="4501"/>
                  </a:cubicBezTo>
                  <a:lnTo>
                    <a:pt x="5234" y="4501"/>
                  </a:lnTo>
                  <a:cubicBezTo>
                    <a:pt x="5416" y="4583"/>
                    <a:pt x="5602" y="4634"/>
                    <a:pt x="5785" y="4634"/>
                  </a:cubicBezTo>
                  <a:cubicBezTo>
                    <a:pt x="5907" y="4634"/>
                    <a:pt x="6029" y="4611"/>
                    <a:pt x="6147" y="4560"/>
                  </a:cubicBezTo>
                  <a:cubicBezTo>
                    <a:pt x="6559" y="4383"/>
                    <a:pt x="6805" y="3794"/>
                    <a:pt x="6569" y="3401"/>
                  </a:cubicBezTo>
                  <a:cubicBezTo>
                    <a:pt x="6392" y="3087"/>
                    <a:pt x="6010" y="2969"/>
                    <a:pt x="5656" y="2910"/>
                  </a:cubicBezTo>
                  <a:cubicBezTo>
                    <a:pt x="5941" y="2802"/>
                    <a:pt x="6196" y="2655"/>
                    <a:pt x="6363" y="2429"/>
                  </a:cubicBezTo>
                  <a:cubicBezTo>
                    <a:pt x="6677" y="2036"/>
                    <a:pt x="6383" y="1526"/>
                    <a:pt x="6019" y="1271"/>
                  </a:cubicBezTo>
                  <a:cubicBezTo>
                    <a:pt x="5856" y="1156"/>
                    <a:pt x="5679" y="1107"/>
                    <a:pt x="5501" y="1107"/>
                  </a:cubicBezTo>
                  <a:cubicBezTo>
                    <a:pt x="5176" y="1107"/>
                    <a:pt x="4849" y="1268"/>
                    <a:pt x="4596" y="1477"/>
                  </a:cubicBezTo>
                  <a:cubicBezTo>
                    <a:pt x="4497" y="1565"/>
                    <a:pt x="4409" y="1653"/>
                    <a:pt x="4321" y="1742"/>
                  </a:cubicBezTo>
                  <a:cubicBezTo>
                    <a:pt x="4370" y="1212"/>
                    <a:pt x="4331" y="642"/>
                    <a:pt x="4006" y="289"/>
                  </a:cubicBezTo>
                  <a:cubicBezTo>
                    <a:pt x="3826" y="83"/>
                    <a:pt x="3560" y="0"/>
                    <a:pt x="3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3" name="Google Shape;4273;p21"/>
            <p:cNvSpPr/>
            <p:nvPr/>
          </p:nvSpPr>
          <p:spPr>
            <a:xfrm>
              <a:off x="3786185" y="2364613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4161" y="281"/>
                  </a:moveTo>
                  <a:cubicBezTo>
                    <a:pt x="4253" y="281"/>
                    <a:pt x="4355" y="317"/>
                    <a:pt x="4468" y="399"/>
                  </a:cubicBezTo>
                  <a:cubicBezTo>
                    <a:pt x="5156" y="880"/>
                    <a:pt x="4213" y="2195"/>
                    <a:pt x="3869" y="2637"/>
                  </a:cubicBezTo>
                  <a:cubicBezTo>
                    <a:pt x="3770" y="2760"/>
                    <a:pt x="3875" y="2820"/>
                    <a:pt x="3999" y="2820"/>
                  </a:cubicBezTo>
                  <a:cubicBezTo>
                    <a:pt x="4085" y="2820"/>
                    <a:pt x="4179" y="2791"/>
                    <a:pt x="4223" y="2735"/>
                  </a:cubicBezTo>
                  <a:cubicBezTo>
                    <a:pt x="4449" y="2451"/>
                    <a:pt x="4714" y="2186"/>
                    <a:pt x="5018" y="1989"/>
                  </a:cubicBezTo>
                  <a:cubicBezTo>
                    <a:pt x="5174" y="1893"/>
                    <a:pt x="5353" y="1801"/>
                    <a:pt x="5538" y="1801"/>
                  </a:cubicBezTo>
                  <a:cubicBezTo>
                    <a:pt x="5596" y="1801"/>
                    <a:pt x="5656" y="1811"/>
                    <a:pt x="5715" y="1832"/>
                  </a:cubicBezTo>
                  <a:cubicBezTo>
                    <a:pt x="5931" y="1911"/>
                    <a:pt x="6216" y="2235"/>
                    <a:pt x="6206" y="2480"/>
                  </a:cubicBezTo>
                  <a:cubicBezTo>
                    <a:pt x="6187" y="2883"/>
                    <a:pt x="5431" y="2991"/>
                    <a:pt x="5146" y="3050"/>
                  </a:cubicBezTo>
                  <a:cubicBezTo>
                    <a:pt x="4832" y="3109"/>
                    <a:pt x="4517" y="3148"/>
                    <a:pt x="4193" y="3168"/>
                  </a:cubicBezTo>
                  <a:cubicBezTo>
                    <a:pt x="3975" y="3187"/>
                    <a:pt x="3858" y="3453"/>
                    <a:pt x="4116" y="3453"/>
                  </a:cubicBezTo>
                  <a:cubicBezTo>
                    <a:pt x="4125" y="3453"/>
                    <a:pt x="4135" y="3453"/>
                    <a:pt x="4144" y="3452"/>
                  </a:cubicBezTo>
                  <a:cubicBezTo>
                    <a:pt x="4306" y="3441"/>
                    <a:pt x="4492" y="3431"/>
                    <a:pt x="4686" y="3431"/>
                  </a:cubicBezTo>
                  <a:cubicBezTo>
                    <a:pt x="5184" y="3431"/>
                    <a:pt x="5734" y="3499"/>
                    <a:pt x="6059" y="3796"/>
                  </a:cubicBezTo>
                  <a:cubicBezTo>
                    <a:pt x="6334" y="4032"/>
                    <a:pt x="6265" y="4660"/>
                    <a:pt x="5892" y="4778"/>
                  </a:cubicBezTo>
                  <a:cubicBezTo>
                    <a:pt x="5841" y="4794"/>
                    <a:pt x="5788" y="4802"/>
                    <a:pt x="5733" y="4802"/>
                  </a:cubicBezTo>
                  <a:cubicBezTo>
                    <a:pt x="5363" y="4802"/>
                    <a:pt x="4922" y="4466"/>
                    <a:pt x="4675" y="4287"/>
                  </a:cubicBezTo>
                  <a:cubicBezTo>
                    <a:pt x="4380" y="4081"/>
                    <a:pt x="4115" y="3855"/>
                    <a:pt x="3860" y="3609"/>
                  </a:cubicBezTo>
                  <a:cubicBezTo>
                    <a:pt x="3828" y="3575"/>
                    <a:pt x="3776" y="3561"/>
                    <a:pt x="3719" y="3561"/>
                  </a:cubicBezTo>
                  <a:cubicBezTo>
                    <a:pt x="3561" y="3561"/>
                    <a:pt x="3366" y="3671"/>
                    <a:pt x="3467" y="3786"/>
                  </a:cubicBezTo>
                  <a:cubicBezTo>
                    <a:pt x="3644" y="3992"/>
                    <a:pt x="3801" y="4218"/>
                    <a:pt x="3938" y="4454"/>
                  </a:cubicBezTo>
                  <a:cubicBezTo>
                    <a:pt x="4115" y="4748"/>
                    <a:pt x="4390" y="5279"/>
                    <a:pt x="4164" y="5603"/>
                  </a:cubicBezTo>
                  <a:cubicBezTo>
                    <a:pt x="4050" y="5764"/>
                    <a:pt x="3868" y="5837"/>
                    <a:pt x="3684" y="5837"/>
                  </a:cubicBezTo>
                  <a:cubicBezTo>
                    <a:pt x="3453" y="5837"/>
                    <a:pt x="3218" y="5725"/>
                    <a:pt x="3104" y="5534"/>
                  </a:cubicBezTo>
                  <a:cubicBezTo>
                    <a:pt x="2907" y="5200"/>
                    <a:pt x="2907" y="4758"/>
                    <a:pt x="2927" y="4385"/>
                  </a:cubicBezTo>
                  <a:cubicBezTo>
                    <a:pt x="2946" y="4110"/>
                    <a:pt x="2986" y="3835"/>
                    <a:pt x="3045" y="3570"/>
                  </a:cubicBezTo>
                  <a:cubicBezTo>
                    <a:pt x="3065" y="3488"/>
                    <a:pt x="3005" y="3457"/>
                    <a:pt x="2924" y="3457"/>
                  </a:cubicBezTo>
                  <a:cubicBezTo>
                    <a:pt x="2811" y="3457"/>
                    <a:pt x="2657" y="3517"/>
                    <a:pt x="2622" y="3580"/>
                  </a:cubicBezTo>
                  <a:cubicBezTo>
                    <a:pt x="2436" y="3904"/>
                    <a:pt x="2210" y="4218"/>
                    <a:pt x="1925" y="4464"/>
                  </a:cubicBezTo>
                  <a:cubicBezTo>
                    <a:pt x="1782" y="4591"/>
                    <a:pt x="1608" y="4724"/>
                    <a:pt x="1411" y="4724"/>
                  </a:cubicBezTo>
                  <a:cubicBezTo>
                    <a:pt x="1364" y="4724"/>
                    <a:pt x="1316" y="4716"/>
                    <a:pt x="1267" y="4699"/>
                  </a:cubicBezTo>
                  <a:cubicBezTo>
                    <a:pt x="1032" y="4611"/>
                    <a:pt x="767" y="4307"/>
                    <a:pt x="737" y="4051"/>
                  </a:cubicBezTo>
                  <a:cubicBezTo>
                    <a:pt x="649" y="3384"/>
                    <a:pt x="2033" y="3256"/>
                    <a:pt x="2485" y="3226"/>
                  </a:cubicBezTo>
                  <a:cubicBezTo>
                    <a:pt x="2700" y="3198"/>
                    <a:pt x="2817" y="2940"/>
                    <a:pt x="2574" y="2940"/>
                  </a:cubicBezTo>
                  <a:cubicBezTo>
                    <a:pt x="2562" y="2940"/>
                    <a:pt x="2548" y="2940"/>
                    <a:pt x="2534" y="2942"/>
                  </a:cubicBezTo>
                  <a:cubicBezTo>
                    <a:pt x="2426" y="2952"/>
                    <a:pt x="2318" y="2961"/>
                    <a:pt x="2210" y="2971"/>
                  </a:cubicBezTo>
                  <a:cubicBezTo>
                    <a:pt x="2096" y="2980"/>
                    <a:pt x="1971" y="2986"/>
                    <a:pt x="1841" y="2986"/>
                  </a:cubicBezTo>
                  <a:cubicBezTo>
                    <a:pt x="1257" y="2986"/>
                    <a:pt x="596" y="2864"/>
                    <a:pt x="580" y="2333"/>
                  </a:cubicBezTo>
                  <a:cubicBezTo>
                    <a:pt x="570" y="2137"/>
                    <a:pt x="659" y="1813"/>
                    <a:pt x="875" y="1783"/>
                  </a:cubicBezTo>
                  <a:cubicBezTo>
                    <a:pt x="895" y="1779"/>
                    <a:pt x="915" y="1778"/>
                    <a:pt x="936" y="1778"/>
                  </a:cubicBezTo>
                  <a:cubicBezTo>
                    <a:pt x="1143" y="1778"/>
                    <a:pt x="1392" y="1939"/>
                    <a:pt x="1552" y="2029"/>
                  </a:cubicBezTo>
                  <a:cubicBezTo>
                    <a:pt x="1856" y="2225"/>
                    <a:pt x="2151" y="2461"/>
                    <a:pt x="2406" y="2716"/>
                  </a:cubicBezTo>
                  <a:cubicBezTo>
                    <a:pt x="2438" y="2744"/>
                    <a:pt x="2486" y="2757"/>
                    <a:pt x="2539" y="2757"/>
                  </a:cubicBezTo>
                  <a:cubicBezTo>
                    <a:pt x="2649" y="2757"/>
                    <a:pt x="2779" y="2704"/>
                    <a:pt x="2819" y="2637"/>
                  </a:cubicBezTo>
                  <a:cubicBezTo>
                    <a:pt x="2838" y="2598"/>
                    <a:pt x="2838" y="2569"/>
                    <a:pt x="2809" y="2529"/>
                  </a:cubicBezTo>
                  <a:cubicBezTo>
                    <a:pt x="2603" y="2333"/>
                    <a:pt x="2416" y="2117"/>
                    <a:pt x="2249" y="1881"/>
                  </a:cubicBezTo>
                  <a:cubicBezTo>
                    <a:pt x="2092" y="1665"/>
                    <a:pt x="1660" y="1076"/>
                    <a:pt x="1955" y="821"/>
                  </a:cubicBezTo>
                  <a:cubicBezTo>
                    <a:pt x="2040" y="746"/>
                    <a:pt x="2179" y="714"/>
                    <a:pt x="2318" y="714"/>
                  </a:cubicBezTo>
                  <a:cubicBezTo>
                    <a:pt x="2451" y="714"/>
                    <a:pt x="2585" y="743"/>
                    <a:pt x="2671" y="791"/>
                  </a:cubicBezTo>
                  <a:cubicBezTo>
                    <a:pt x="2848" y="890"/>
                    <a:pt x="2937" y="1066"/>
                    <a:pt x="2986" y="1253"/>
                  </a:cubicBezTo>
                  <a:cubicBezTo>
                    <a:pt x="3015" y="1380"/>
                    <a:pt x="3025" y="1498"/>
                    <a:pt x="3025" y="1626"/>
                  </a:cubicBezTo>
                  <a:cubicBezTo>
                    <a:pt x="3005" y="1763"/>
                    <a:pt x="2986" y="1891"/>
                    <a:pt x="2986" y="2029"/>
                  </a:cubicBezTo>
                  <a:cubicBezTo>
                    <a:pt x="2982" y="2114"/>
                    <a:pt x="3049" y="2149"/>
                    <a:pt x="3132" y="2149"/>
                  </a:cubicBezTo>
                  <a:cubicBezTo>
                    <a:pt x="3248" y="2149"/>
                    <a:pt x="3395" y="2081"/>
                    <a:pt x="3418" y="1989"/>
                  </a:cubicBezTo>
                  <a:cubicBezTo>
                    <a:pt x="3447" y="1852"/>
                    <a:pt x="3457" y="1704"/>
                    <a:pt x="3457" y="1557"/>
                  </a:cubicBezTo>
                  <a:cubicBezTo>
                    <a:pt x="3537" y="1018"/>
                    <a:pt x="3743" y="281"/>
                    <a:pt x="4161" y="281"/>
                  </a:cubicBezTo>
                  <a:close/>
                  <a:moveTo>
                    <a:pt x="4242" y="1"/>
                  </a:moveTo>
                  <a:cubicBezTo>
                    <a:pt x="4165" y="1"/>
                    <a:pt x="4089" y="9"/>
                    <a:pt x="4017" y="25"/>
                  </a:cubicBezTo>
                  <a:cubicBezTo>
                    <a:pt x="3624" y="114"/>
                    <a:pt x="3388" y="438"/>
                    <a:pt x="3241" y="791"/>
                  </a:cubicBezTo>
                  <a:cubicBezTo>
                    <a:pt x="3123" y="624"/>
                    <a:pt x="2956" y="497"/>
                    <a:pt x="2711" y="457"/>
                  </a:cubicBezTo>
                  <a:cubicBezTo>
                    <a:pt x="2626" y="443"/>
                    <a:pt x="2530" y="434"/>
                    <a:pt x="2429" y="434"/>
                  </a:cubicBezTo>
                  <a:cubicBezTo>
                    <a:pt x="2066" y="434"/>
                    <a:pt x="1645" y="545"/>
                    <a:pt x="1483" y="860"/>
                  </a:cubicBezTo>
                  <a:cubicBezTo>
                    <a:pt x="1366" y="1106"/>
                    <a:pt x="1444" y="1371"/>
                    <a:pt x="1572" y="1616"/>
                  </a:cubicBezTo>
                  <a:cubicBezTo>
                    <a:pt x="1390" y="1534"/>
                    <a:pt x="1200" y="1483"/>
                    <a:pt x="1015" y="1483"/>
                  </a:cubicBezTo>
                  <a:cubicBezTo>
                    <a:pt x="890" y="1483"/>
                    <a:pt x="767" y="1506"/>
                    <a:pt x="649" y="1557"/>
                  </a:cubicBezTo>
                  <a:cubicBezTo>
                    <a:pt x="236" y="1734"/>
                    <a:pt x="1" y="2323"/>
                    <a:pt x="227" y="2726"/>
                  </a:cubicBezTo>
                  <a:cubicBezTo>
                    <a:pt x="403" y="3030"/>
                    <a:pt x="796" y="3148"/>
                    <a:pt x="1140" y="3207"/>
                  </a:cubicBezTo>
                  <a:cubicBezTo>
                    <a:pt x="865" y="3315"/>
                    <a:pt x="609" y="3472"/>
                    <a:pt x="433" y="3688"/>
                  </a:cubicBezTo>
                  <a:cubicBezTo>
                    <a:pt x="128" y="4090"/>
                    <a:pt x="423" y="4591"/>
                    <a:pt x="786" y="4847"/>
                  </a:cubicBezTo>
                  <a:cubicBezTo>
                    <a:pt x="950" y="4961"/>
                    <a:pt x="1126" y="5010"/>
                    <a:pt x="1302" y="5010"/>
                  </a:cubicBezTo>
                  <a:cubicBezTo>
                    <a:pt x="1623" y="5010"/>
                    <a:pt x="1947" y="4850"/>
                    <a:pt x="2200" y="4640"/>
                  </a:cubicBezTo>
                  <a:cubicBezTo>
                    <a:pt x="2298" y="4562"/>
                    <a:pt x="2397" y="4464"/>
                    <a:pt x="2485" y="4375"/>
                  </a:cubicBezTo>
                  <a:lnTo>
                    <a:pt x="2485" y="4375"/>
                  </a:lnTo>
                  <a:cubicBezTo>
                    <a:pt x="2426" y="4905"/>
                    <a:pt x="2475" y="5475"/>
                    <a:pt x="2789" y="5828"/>
                  </a:cubicBezTo>
                  <a:cubicBezTo>
                    <a:pt x="2976" y="6036"/>
                    <a:pt x="3244" y="6121"/>
                    <a:pt x="3519" y="6121"/>
                  </a:cubicBezTo>
                  <a:cubicBezTo>
                    <a:pt x="3778" y="6121"/>
                    <a:pt x="4043" y="6046"/>
                    <a:pt x="4252" y="5927"/>
                  </a:cubicBezTo>
                  <a:cubicBezTo>
                    <a:pt x="4733" y="5662"/>
                    <a:pt x="4743" y="5161"/>
                    <a:pt x="4557" y="4699"/>
                  </a:cubicBezTo>
                  <a:cubicBezTo>
                    <a:pt x="4547" y="4689"/>
                    <a:pt x="4547" y="4670"/>
                    <a:pt x="4537" y="4660"/>
                  </a:cubicBezTo>
                  <a:lnTo>
                    <a:pt x="4537" y="4660"/>
                  </a:lnTo>
                  <a:cubicBezTo>
                    <a:pt x="4871" y="4880"/>
                    <a:pt x="5273" y="5080"/>
                    <a:pt x="5674" y="5080"/>
                  </a:cubicBezTo>
                  <a:cubicBezTo>
                    <a:pt x="5757" y="5080"/>
                    <a:pt x="5840" y="5071"/>
                    <a:pt x="5922" y="5053"/>
                  </a:cubicBezTo>
                  <a:cubicBezTo>
                    <a:pt x="6393" y="4945"/>
                    <a:pt x="6795" y="4385"/>
                    <a:pt x="6638" y="3894"/>
                  </a:cubicBezTo>
                  <a:cubicBezTo>
                    <a:pt x="6501" y="3452"/>
                    <a:pt x="5971" y="3305"/>
                    <a:pt x="5558" y="3236"/>
                  </a:cubicBezTo>
                  <a:cubicBezTo>
                    <a:pt x="5872" y="3158"/>
                    <a:pt x="6187" y="3040"/>
                    <a:pt x="6422" y="2824"/>
                  </a:cubicBezTo>
                  <a:cubicBezTo>
                    <a:pt x="6805" y="2480"/>
                    <a:pt x="6599" y="2009"/>
                    <a:pt x="6236" y="1714"/>
                  </a:cubicBezTo>
                  <a:cubicBezTo>
                    <a:pt x="6061" y="1573"/>
                    <a:pt x="5862" y="1516"/>
                    <a:pt x="5658" y="1516"/>
                  </a:cubicBezTo>
                  <a:cubicBezTo>
                    <a:pt x="5381" y="1516"/>
                    <a:pt x="5095" y="1622"/>
                    <a:pt x="4851" y="1763"/>
                  </a:cubicBezTo>
                  <a:cubicBezTo>
                    <a:pt x="5028" y="1400"/>
                    <a:pt x="5205" y="968"/>
                    <a:pt x="5107" y="575"/>
                  </a:cubicBezTo>
                  <a:cubicBezTo>
                    <a:pt x="5009" y="200"/>
                    <a:pt x="4619" y="1"/>
                    <a:pt x="42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4" name="Google Shape;4274;p21"/>
            <p:cNvSpPr/>
            <p:nvPr/>
          </p:nvSpPr>
          <p:spPr>
            <a:xfrm>
              <a:off x="4126098" y="2356098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22" y="280"/>
                  </a:moveTo>
                  <a:cubicBezTo>
                    <a:pt x="3353" y="280"/>
                    <a:pt x="3588" y="393"/>
                    <a:pt x="3702" y="583"/>
                  </a:cubicBezTo>
                  <a:cubicBezTo>
                    <a:pt x="3899" y="917"/>
                    <a:pt x="3899" y="1359"/>
                    <a:pt x="3879" y="1732"/>
                  </a:cubicBezTo>
                  <a:cubicBezTo>
                    <a:pt x="3860" y="2007"/>
                    <a:pt x="3820" y="2282"/>
                    <a:pt x="3761" y="2547"/>
                  </a:cubicBezTo>
                  <a:cubicBezTo>
                    <a:pt x="3741" y="2629"/>
                    <a:pt x="3801" y="2660"/>
                    <a:pt x="3882" y="2660"/>
                  </a:cubicBezTo>
                  <a:cubicBezTo>
                    <a:pt x="3995" y="2660"/>
                    <a:pt x="4149" y="2600"/>
                    <a:pt x="4184" y="2537"/>
                  </a:cubicBezTo>
                  <a:cubicBezTo>
                    <a:pt x="4360" y="2213"/>
                    <a:pt x="4596" y="1899"/>
                    <a:pt x="4881" y="1653"/>
                  </a:cubicBezTo>
                  <a:cubicBezTo>
                    <a:pt x="5023" y="1527"/>
                    <a:pt x="5198" y="1393"/>
                    <a:pt x="5390" y="1393"/>
                  </a:cubicBezTo>
                  <a:cubicBezTo>
                    <a:pt x="5435" y="1393"/>
                    <a:pt x="5482" y="1401"/>
                    <a:pt x="5529" y="1418"/>
                  </a:cubicBezTo>
                  <a:cubicBezTo>
                    <a:pt x="5774" y="1506"/>
                    <a:pt x="6030" y="1811"/>
                    <a:pt x="6069" y="2066"/>
                  </a:cubicBezTo>
                  <a:cubicBezTo>
                    <a:pt x="6157" y="2734"/>
                    <a:pt x="4773" y="2861"/>
                    <a:pt x="4321" y="2891"/>
                  </a:cubicBezTo>
                  <a:cubicBezTo>
                    <a:pt x="4106" y="2919"/>
                    <a:pt x="3989" y="3178"/>
                    <a:pt x="4232" y="3178"/>
                  </a:cubicBezTo>
                  <a:cubicBezTo>
                    <a:pt x="4244" y="3178"/>
                    <a:pt x="4257" y="3177"/>
                    <a:pt x="4272" y="3175"/>
                  </a:cubicBezTo>
                  <a:cubicBezTo>
                    <a:pt x="4380" y="3166"/>
                    <a:pt x="4488" y="3156"/>
                    <a:pt x="4596" y="3146"/>
                  </a:cubicBezTo>
                  <a:cubicBezTo>
                    <a:pt x="4703" y="3139"/>
                    <a:pt x="4820" y="3135"/>
                    <a:pt x="4941" y="3135"/>
                  </a:cubicBezTo>
                  <a:cubicBezTo>
                    <a:pt x="5530" y="3135"/>
                    <a:pt x="6210" y="3246"/>
                    <a:pt x="6226" y="3784"/>
                  </a:cubicBezTo>
                  <a:cubicBezTo>
                    <a:pt x="6226" y="3981"/>
                    <a:pt x="6147" y="4305"/>
                    <a:pt x="5931" y="4344"/>
                  </a:cubicBezTo>
                  <a:cubicBezTo>
                    <a:pt x="5916" y="4346"/>
                    <a:pt x="5900" y="4347"/>
                    <a:pt x="5884" y="4347"/>
                  </a:cubicBezTo>
                  <a:cubicBezTo>
                    <a:pt x="5675" y="4347"/>
                    <a:pt x="5418" y="4180"/>
                    <a:pt x="5254" y="4089"/>
                  </a:cubicBezTo>
                  <a:cubicBezTo>
                    <a:pt x="4949" y="3892"/>
                    <a:pt x="4655" y="3666"/>
                    <a:pt x="4400" y="3411"/>
                  </a:cubicBezTo>
                  <a:cubicBezTo>
                    <a:pt x="4366" y="3378"/>
                    <a:pt x="4315" y="3364"/>
                    <a:pt x="4260" y="3364"/>
                  </a:cubicBezTo>
                  <a:cubicBezTo>
                    <a:pt x="4151" y="3364"/>
                    <a:pt x="4026" y="3418"/>
                    <a:pt x="3987" y="3490"/>
                  </a:cubicBezTo>
                  <a:cubicBezTo>
                    <a:pt x="3968" y="3519"/>
                    <a:pt x="3968" y="3558"/>
                    <a:pt x="3997" y="3588"/>
                  </a:cubicBezTo>
                  <a:cubicBezTo>
                    <a:pt x="4203" y="3784"/>
                    <a:pt x="4390" y="4010"/>
                    <a:pt x="4557" y="4236"/>
                  </a:cubicBezTo>
                  <a:cubicBezTo>
                    <a:pt x="4714" y="4452"/>
                    <a:pt x="5146" y="5041"/>
                    <a:pt x="4851" y="5306"/>
                  </a:cubicBezTo>
                  <a:cubicBezTo>
                    <a:pt x="4768" y="5375"/>
                    <a:pt x="4633" y="5404"/>
                    <a:pt x="4497" y="5404"/>
                  </a:cubicBezTo>
                  <a:cubicBezTo>
                    <a:pt x="4360" y="5404"/>
                    <a:pt x="4223" y="5375"/>
                    <a:pt x="4134" y="5326"/>
                  </a:cubicBezTo>
                  <a:cubicBezTo>
                    <a:pt x="3958" y="5228"/>
                    <a:pt x="3869" y="5051"/>
                    <a:pt x="3820" y="4864"/>
                  </a:cubicBezTo>
                  <a:cubicBezTo>
                    <a:pt x="3791" y="4746"/>
                    <a:pt x="3781" y="4619"/>
                    <a:pt x="3781" y="4491"/>
                  </a:cubicBezTo>
                  <a:cubicBezTo>
                    <a:pt x="3801" y="4354"/>
                    <a:pt x="3820" y="4226"/>
                    <a:pt x="3820" y="4089"/>
                  </a:cubicBezTo>
                  <a:cubicBezTo>
                    <a:pt x="3824" y="4004"/>
                    <a:pt x="3758" y="3969"/>
                    <a:pt x="3676" y="3969"/>
                  </a:cubicBezTo>
                  <a:cubicBezTo>
                    <a:pt x="3560" y="3969"/>
                    <a:pt x="3411" y="4040"/>
                    <a:pt x="3388" y="4138"/>
                  </a:cubicBezTo>
                  <a:cubicBezTo>
                    <a:pt x="3359" y="4265"/>
                    <a:pt x="3349" y="4413"/>
                    <a:pt x="3339" y="4560"/>
                  </a:cubicBezTo>
                  <a:cubicBezTo>
                    <a:pt x="3267" y="5099"/>
                    <a:pt x="3062" y="5836"/>
                    <a:pt x="2645" y="5836"/>
                  </a:cubicBezTo>
                  <a:cubicBezTo>
                    <a:pt x="2553" y="5836"/>
                    <a:pt x="2451" y="5800"/>
                    <a:pt x="2338" y="5719"/>
                  </a:cubicBezTo>
                  <a:cubicBezTo>
                    <a:pt x="1650" y="5237"/>
                    <a:pt x="2583" y="3922"/>
                    <a:pt x="2937" y="3480"/>
                  </a:cubicBezTo>
                  <a:cubicBezTo>
                    <a:pt x="3036" y="3357"/>
                    <a:pt x="2931" y="3297"/>
                    <a:pt x="2807" y="3297"/>
                  </a:cubicBezTo>
                  <a:cubicBezTo>
                    <a:pt x="2721" y="3297"/>
                    <a:pt x="2627" y="3326"/>
                    <a:pt x="2583" y="3382"/>
                  </a:cubicBezTo>
                  <a:cubicBezTo>
                    <a:pt x="2357" y="3666"/>
                    <a:pt x="2092" y="3931"/>
                    <a:pt x="1788" y="4128"/>
                  </a:cubicBezTo>
                  <a:cubicBezTo>
                    <a:pt x="1632" y="4225"/>
                    <a:pt x="1453" y="4316"/>
                    <a:pt x="1268" y="4316"/>
                  </a:cubicBezTo>
                  <a:cubicBezTo>
                    <a:pt x="1210" y="4316"/>
                    <a:pt x="1150" y="4306"/>
                    <a:pt x="1091" y="4285"/>
                  </a:cubicBezTo>
                  <a:cubicBezTo>
                    <a:pt x="875" y="4206"/>
                    <a:pt x="590" y="3892"/>
                    <a:pt x="600" y="3637"/>
                  </a:cubicBezTo>
                  <a:cubicBezTo>
                    <a:pt x="619" y="3234"/>
                    <a:pt x="1366" y="3126"/>
                    <a:pt x="1660" y="3067"/>
                  </a:cubicBezTo>
                  <a:cubicBezTo>
                    <a:pt x="1974" y="3008"/>
                    <a:pt x="2289" y="2969"/>
                    <a:pt x="2613" y="2950"/>
                  </a:cubicBezTo>
                  <a:cubicBezTo>
                    <a:pt x="2831" y="2931"/>
                    <a:pt x="2948" y="2664"/>
                    <a:pt x="2690" y="2664"/>
                  </a:cubicBezTo>
                  <a:cubicBezTo>
                    <a:pt x="2681" y="2664"/>
                    <a:pt x="2671" y="2664"/>
                    <a:pt x="2662" y="2665"/>
                  </a:cubicBezTo>
                  <a:cubicBezTo>
                    <a:pt x="2498" y="2676"/>
                    <a:pt x="2310" y="2686"/>
                    <a:pt x="2114" y="2686"/>
                  </a:cubicBezTo>
                  <a:cubicBezTo>
                    <a:pt x="1617" y="2686"/>
                    <a:pt x="1071" y="2620"/>
                    <a:pt x="747" y="2331"/>
                  </a:cubicBezTo>
                  <a:cubicBezTo>
                    <a:pt x="472" y="2086"/>
                    <a:pt x="541" y="1457"/>
                    <a:pt x="914" y="1339"/>
                  </a:cubicBezTo>
                  <a:cubicBezTo>
                    <a:pt x="962" y="1325"/>
                    <a:pt x="1013" y="1318"/>
                    <a:pt x="1066" y="1318"/>
                  </a:cubicBezTo>
                  <a:cubicBezTo>
                    <a:pt x="1436" y="1318"/>
                    <a:pt x="1882" y="1650"/>
                    <a:pt x="2131" y="1830"/>
                  </a:cubicBezTo>
                  <a:cubicBezTo>
                    <a:pt x="2416" y="2036"/>
                    <a:pt x="2691" y="2262"/>
                    <a:pt x="2946" y="2518"/>
                  </a:cubicBezTo>
                  <a:cubicBezTo>
                    <a:pt x="2976" y="2547"/>
                    <a:pt x="3025" y="2560"/>
                    <a:pt x="3079" y="2560"/>
                  </a:cubicBezTo>
                  <a:cubicBezTo>
                    <a:pt x="3238" y="2560"/>
                    <a:pt x="3442" y="2448"/>
                    <a:pt x="3339" y="2331"/>
                  </a:cubicBezTo>
                  <a:cubicBezTo>
                    <a:pt x="3162" y="2125"/>
                    <a:pt x="3005" y="1899"/>
                    <a:pt x="2868" y="1663"/>
                  </a:cubicBezTo>
                  <a:cubicBezTo>
                    <a:pt x="2691" y="1369"/>
                    <a:pt x="2406" y="848"/>
                    <a:pt x="2642" y="514"/>
                  </a:cubicBezTo>
                  <a:cubicBezTo>
                    <a:pt x="2756" y="353"/>
                    <a:pt x="2937" y="280"/>
                    <a:pt x="3122" y="280"/>
                  </a:cubicBezTo>
                  <a:close/>
                  <a:moveTo>
                    <a:pt x="3289" y="0"/>
                  </a:moveTo>
                  <a:cubicBezTo>
                    <a:pt x="3027" y="0"/>
                    <a:pt x="2760" y="75"/>
                    <a:pt x="2554" y="190"/>
                  </a:cubicBezTo>
                  <a:cubicBezTo>
                    <a:pt x="2073" y="456"/>
                    <a:pt x="2063" y="956"/>
                    <a:pt x="2249" y="1418"/>
                  </a:cubicBezTo>
                  <a:cubicBezTo>
                    <a:pt x="2259" y="1428"/>
                    <a:pt x="2259" y="1447"/>
                    <a:pt x="2269" y="1457"/>
                  </a:cubicBezTo>
                  <a:cubicBezTo>
                    <a:pt x="1927" y="1237"/>
                    <a:pt x="1531" y="1038"/>
                    <a:pt x="1131" y="1038"/>
                  </a:cubicBezTo>
                  <a:cubicBezTo>
                    <a:pt x="1049" y="1038"/>
                    <a:pt x="966" y="1046"/>
                    <a:pt x="884" y="1064"/>
                  </a:cubicBezTo>
                  <a:cubicBezTo>
                    <a:pt x="413" y="1182"/>
                    <a:pt x="11" y="1732"/>
                    <a:pt x="168" y="2233"/>
                  </a:cubicBezTo>
                  <a:cubicBezTo>
                    <a:pt x="305" y="2665"/>
                    <a:pt x="835" y="2812"/>
                    <a:pt x="1248" y="2881"/>
                  </a:cubicBezTo>
                  <a:cubicBezTo>
                    <a:pt x="934" y="2969"/>
                    <a:pt x="619" y="3077"/>
                    <a:pt x="384" y="3293"/>
                  </a:cubicBezTo>
                  <a:cubicBezTo>
                    <a:pt x="1" y="3637"/>
                    <a:pt x="207" y="4118"/>
                    <a:pt x="570" y="4403"/>
                  </a:cubicBezTo>
                  <a:cubicBezTo>
                    <a:pt x="747" y="4546"/>
                    <a:pt x="948" y="4604"/>
                    <a:pt x="1154" y="4604"/>
                  </a:cubicBezTo>
                  <a:cubicBezTo>
                    <a:pt x="1430" y="4604"/>
                    <a:pt x="1713" y="4500"/>
                    <a:pt x="1955" y="4354"/>
                  </a:cubicBezTo>
                  <a:lnTo>
                    <a:pt x="1955" y="4354"/>
                  </a:lnTo>
                  <a:cubicBezTo>
                    <a:pt x="1768" y="4717"/>
                    <a:pt x="1601" y="5149"/>
                    <a:pt x="1699" y="5542"/>
                  </a:cubicBezTo>
                  <a:cubicBezTo>
                    <a:pt x="1798" y="5919"/>
                    <a:pt x="2192" y="6125"/>
                    <a:pt x="2565" y="6125"/>
                  </a:cubicBezTo>
                  <a:cubicBezTo>
                    <a:pt x="2638" y="6125"/>
                    <a:pt x="2710" y="6118"/>
                    <a:pt x="2779" y="6101"/>
                  </a:cubicBezTo>
                  <a:cubicBezTo>
                    <a:pt x="3182" y="6003"/>
                    <a:pt x="3418" y="5689"/>
                    <a:pt x="3565" y="5326"/>
                  </a:cubicBezTo>
                  <a:cubicBezTo>
                    <a:pt x="3683" y="5493"/>
                    <a:pt x="3850" y="5620"/>
                    <a:pt x="4095" y="5660"/>
                  </a:cubicBezTo>
                  <a:cubicBezTo>
                    <a:pt x="4180" y="5674"/>
                    <a:pt x="4276" y="5683"/>
                    <a:pt x="4377" y="5683"/>
                  </a:cubicBezTo>
                  <a:cubicBezTo>
                    <a:pt x="4740" y="5683"/>
                    <a:pt x="5161" y="5572"/>
                    <a:pt x="5323" y="5257"/>
                  </a:cubicBezTo>
                  <a:cubicBezTo>
                    <a:pt x="5440" y="5021"/>
                    <a:pt x="5352" y="4746"/>
                    <a:pt x="5234" y="4501"/>
                  </a:cubicBezTo>
                  <a:lnTo>
                    <a:pt x="5234" y="4501"/>
                  </a:lnTo>
                  <a:cubicBezTo>
                    <a:pt x="5416" y="4583"/>
                    <a:pt x="5606" y="4634"/>
                    <a:pt x="5791" y="4634"/>
                  </a:cubicBezTo>
                  <a:cubicBezTo>
                    <a:pt x="5916" y="4634"/>
                    <a:pt x="6039" y="4611"/>
                    <a:pt x="6157" y="4560"/>
                  </a:cubicBezTo>
                  <a:cubicBezTo>
                    <a:pt x="6570" y="4383"/>
                    <a:pt x="6805" y="3794"/>
                    <a:pt x="6579" y="3401"/>
                  </a:cubicBezTo>
                  <a:cubicBezTo>
                    <a:pt x="6393" y="3087"/>
                    <a:pt x="6010" y="2969"/>
                    <a:pt x="5656" y="2910"/>
                  </a:cubicBezTo>
                  <a:cubicBezTo>
                    <a:pt x="5941" y="2802"/>
                    <a:pt x="6196" y="2655"/>
                    <a:pt x="6363" y="2429"/>
                  </a:cubicBezTo>
                  <a:cubicBezTo>
                    <a:pt x="6678" y="2036"/>
                    <a:pt x="6383" y="1526"/>
                    <a:pt x="6020" y="1271"/>
                  </a:cubicBezTo>
                  <a:cubicBezTo>
                    <a:pt x="5856" y="1156"/>
                    <a:pt x="5680" y="1107"/>
                    <a:pt x="5503" y="1107"/>
                  </a:cubicBezTo>
                  <a:cubicBezTo>
                    <a:pt x="5181" y="1107"/>
                    <a:pt x="4856" y="1268"/>
                    <a:pt x="4596" y="1477"/>
                  </a:cubicBezTo>
                  <a:cubicBezTo>
                    <a:pt x="4508" y="1565"/>
                    <a:pt x="4409" y="1653"/>
                    <a:pt x="4321" y="1752"/>
                  </a:cubicBezTo>
                  <a:cubicBezTo>
                    <a:pt x="4370" y="1212"/>
                    <a:pt x="4331" y="642"/>
                    <a:pt x="4017" y="289"/>
                  </a:cubicBezTo>
                  <a:cubicBezTo>
                    <a:pt x="3831" y="83"/>
                    <a:pt x="3563" y="0"/>
                    <a:pt x="3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5" name="Google Shape;4275;p21"/>
            <p:cNvSpPr/>
            <p:nvPr/>
          </p:nvSpPr>
          <p:spPr>
            <a:xfrm>
              <a:off x="4465418" y="2364613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4166" y="281"/>
                  </a:moveTo>
                  <a:cubicBezTo>
                    <a:pt x="4259" y="281"/>
                    <a:pt x="4362" y="317"/>
                    <a:pt x="4478" y="399"/>
                  </a:cubicBezTo>
                  <a:cubicBezTo>
                    <a:pt x="5155" y="880"/>
                    <a:pt x="4222" y="2195"/>
                    <a:pt x="3869" y="2637"/>
                  </a:cubicBezTo>
                  <a:cubicBezTo>
                    <a:pt x="3770" y="2760"/>
                    <a:pt x="3875" y="2820"/>
                    <a:pt x="3999" y="2820"/>
                  </a:cubicBezTo>
                  <a:cubicBezTo>
                    <a:pt x="4084" y="2820"/>
                    <a:pt x="4178" y="2791"/>
                    <a:pt x="4222" y="2735"/>
                  </a:cubicBezTo>
                  <a:cubicBezTo>
                    <a:pt x="4448" y="2451"/>
                    <a:pt x="4723" y="2186"/>
                    <a:pt x="5027" y="1989"/>
                  </a:cubicBezTo>
                  <a:cubicBezTo>
                    <a:pt x="5176" y="1893"/>
                    <a:pt x="5353" y="1801"/>
                    <a:pt x="5537" y="1801"/>
                  </a:cubicBezTo>
                  <a:cubicBezTo>
                    <a:pt x="5596" y="1801"/>
                    <a:pt x="5655" y="1811"/>
                    <a:pt x="5715" y="1832"/>
                  </a:cubicBezTo>
                  <a:cubicBezTo>
                    <a:pt x="5931" y="1911"/>
                    <a:pt x="6215" y="2235"/>
                    <a:pt x="6206" y="2480"/>
                  </a:cubicBezTo>
                  <a:cubicBezTo>
                    <a:pt x="6186" y="2883"/>
                    <a:pt x="5440" y="2991"/>
                    <a:pt x="5145" y="3050"/>
                  </a:cubicBezTo>
                  <a:cubicBezTo>
                    <a:pt x="4831" y="3109"/>
                    <a:pt x="4517" y="3148"/>
                    <a:pt x="4193" y="3168"/>
                  </a:cubicBezTo>
                  <a:cubicBezTo>
                    <a:pt x="3974" y="3187"/>
                    <a:pt x="3857" y="3453"/>
                    <a:pt x="4124" y="3453"/>
                  </a:cubicBezTo>
                  <a:cubicBezTo>
                    <a:pt x="4134" y="3453"/>
                    <a:pt x="4143" y="3453"/>
                    <a:pt x="4153" y="3452"/>
                  </a:cubicBezTo>
                  <a:cubicBezTo>
                    <a:pt x="4313" y="3441"/>
                    <a:pt x="4497" y="3431"/>
                    <a:pt x="4689" y="3431"/>
                  </a:cubicBezTo>
                  <a:cubicBezTo>
                    <a:pt x="5183" y="3431"/>
                    <a:pt x="5733" y="3499"/>
                    <a:pt x="6058" y="3796"/>
                  </a:cubicBezTo>
                  <a:cubicBezTo>
                    <a:pt x="6333" y="4032"/>
                    <a:pt x="6265" y="4660"/>
                    <a:pt x="5891" y="4778"/>
                  </a:cubicBezTo>
                  <a:cubicBezTo>
                    <a:pt x="5842" y="4794"/>
                    <a:pt x="5789" y="4802"/>
                    <a:pt x="5735" y="4802"/>
                  </a:cubicBezTo>
                  <a:cubicBezTo>
                    <a:pt x="5370" y="4802"/>
                    <a:pt x="4922" y="4466"/>
                    <a:pt x="4674" y="4287"/>
                  </a:cubicBezTo>
                  <a:cubicBezTo>
                    <a:pt x="4389" y="4081"/>
                    <a:pt x="4114" y="3855"/>
                    <a:pt x="3869" y="3609"/>
                  </a:cubicBezTo>
                  <a:cubicBezTo>
                    <a:pt x="3837" y="3575"/>
                    <a:pt x="3784" y="3561"/>
                    <a:pt x="3726" y="3561"/>
                  </a:cubicBezTo>
                  <a:cubicBezTo>
                    <a:pt x="3566" y="3561"/>
                    <a:pt x="3365" y="3671"/>
                    <a:pt x="3466" y="3786"/>
                  </a:cubicBezTo>
                  <a:cubicBezTo>
                    <a:pt x="3643" y="3992"/>
                    <a:pt x="3800" y="4218"/>
                    <a:pt x="3947" y="4454"/>
                  </a:cubicBezTo>
                  <a:cubicBezTo>
                    <a:pt x="4114" y="4748"/>
                    <a:pt x="4399" y="5279"/>
                    <a:pt x="4163" y="5603"/>
                  </a:cubicBezTo>
                  <a:cubicBezTo>
                    <a:pt x="4050" y="5764"/>
                    <a:pt x="3870" y="5837"/>
                    <a:pt x="3687" y="5837"/>
                  </a:cubicBezTo>
                  <a:cubicBezTo>
                    <a:pt x="3459" y="5837"/>
                    <a:pt x="3227" y="5725"/>
                    <a:pt x="3113" y="5534"/>
                  </a:cubicBezTo>
                  <a:cubicBezTo>
                    <a:pt x="2906" y="5200"/>
                    <a:pt x="2906" y="4758"/>
                    <a:pt x="2936" y="4385"/>
                  </a:cubicBezTo>
                  <a:cubicBezTo>
                    <a:pt x="2946" y="4110"/>
                    <a:pt x="2985" y="3835"/>
                    <a:pt x="3044" y="3570"/>
                  </a:cubicBezTo>
                  <a:cubicBezTo>
                    <a:pt x="3064" y="3488"/>
                    <a:pt x="3004" y="3457"/>
                    <a:pt x="2923" y="3457"/>
                  </a:cubicBezTo>
                  <a:cubicBezTo>
                    <a:pt x="2810" y="3457"/>
                    <a:pt x="2656" y="3517"/>
                    <a:pt x="2622" y="3580"/>
                  </a:cubicBezTo>
                  <a:cubicBezTo>
                    <a:pt x="2445" y="3904"/>
                    <a:pt x="2209" y="4218"/>
                    <a:pt x="1934" y="4464"/>
                  </a:cubicBezTo>
                  <a:cubicBezTo>
                    <a:pt x="1784" y="4591"/>
                    <a:pt x="1607" y="4724"/>
                    <a:pt x="1416" y="4724"/>
                  </a:cubicBezTo>
                  <a:cubicBezTo>
                    <a:pt x="1370" y="4724"/>
                    <a:pt x="1324" y="4716"/>
                    <a:pt x="1277" y="4699"/>
                  </a:cubicBezTo>
                  <a:cubicBezTo>
                    <a:pt x="1031" y="4611"/>
                    <a:pt x="776" y="4307"/>
                    <a:pt x="736" y="4051"/>
                  </a:cubicBezTo>
                  <a:cubicBezTo>
                    <a:pt x="648" y="3384"/>
                    <a:pt x="2042" y="3256"/>
                    <a:pt x="2484" y="3226"/>
                  </a:cubicBezTo>
                  <a:cubicBezTo>
                    <a:pt x="2699" y="3198"/>
                    <a:pt x="2825" y="2940"/>
                    <a:pt x="2575" y="2940"/>
                  </a:cubicBezTo>
                  <a:cubicBezTo>
                    <a:pt x="2562" y="2940"/>
                    <a:pt x="2548" y="2940"/>
                    <a:pt x="2533" y="2942"/>
                  </a:cubicBezTo>
                  <a:cubicBezTo>
                    <a:pt x="2435" y="2952"/>
                    <a:pt x="2317" y="2961"/>
                    <a:pt x="2209" y="2971"/>
                  </a:cubicBezTo>
                  <a:cubicBezTo>
                    <a:pt x="2095" y="2980"/>
                    <a:pt x="1970" y="2986"/>
                    <a:pt x="1841" y="2986"/>
                  </a:cubicBezTo>
                  <a:cubicBezTo>
                    <a:pt x="1257" y="2986"/>
                    <a:pt x="595" y="2864"/>
                    <a:pt x="579" y="2333"/>
                  </a:cubicBezTo>
                  <a:cubicBezTo>
                    <a:pt x="579" y="2137"/>
                    <a:pt x="658" y="1813"/>
                    <a:pt x="874" y="1783"/>
                  </a:cubicBezTo>
                  <a:cubicBezTo>
                    <a:pt x="894" y="1779"/>
                    <a:pt x="915" y="1778"/>
                    <a:pt x="936" y="1778"/>
                  </a:cubicBezTo>
                  <a:cubicBezTo>
                    <a:pt x="1142" y="1778"/>
                    <a:pt x="1391" y="1939"/>
                    <a:pt x="1551" y="2029"/>
                  </a:cubicBezTo>
                  <a:cubicBezTo>
                    <a:pt x="1866" y="2225"/>
                    <a:pt x="2150" y="2461"/>
                    <a:pt x="2406" y="2716"/>
                  </a:cubicBezTo>
                  <a:cubicBezTo>
                    <a:pt x="2438" y="2744"/>
                    <a:pt x="2486" y="2757"/>
                    <a:pt x="2539" y="2757"/>
                  </a:cubicBezTo>
                  <a:cubicBezTo>
                    <a:pt x="2649" y="2757"/>
                    <a:pt x="2778" y="2704"/>
                    <a:pt x="2818" y="2637"/>
                  </a:cubicBezTo>
                  <a:cubicBezTo>
                    <a:pt x="2838" y="2598"/>
                    <a:pt x="2838" y="2569"/>
                    <a:pt x="2808" y="2529"/>
                  </a:cubicBezTo>
                  <a:cubicBezTo>
                    <a:pt x="2602" y="2333"/>
                    <a:pt x="2416" y="2117"/>
                    <a:pt x="2258" y="1881"/>
                  </a:cubicBezTo>
                  <a:cubicBezTo>
                    <a:pt x="2092" y="1665"/>
                    <a:pt x="1659" y="1076"/>
                    <a:pt x="1954" y="821"/>
                  </a:cubicBezTo>
                  <a:cubicBezTo>
                    <a:pt x="2039" y="746"/>
                    <a:pt x="2178" y="714"/>
                    <a:pt x="2317" y="714"/>
                  </a:cubicBezTo>
                  <a:cubicBezTo>
                    <a:pt x="2450" y="714"/>
                    <a:pt x="2584" y="743"/>
                    <a:pt x="2671" y="791"/>
                  </a:cubicBezTo>
                  <a:cubicBezTo>
                    <a:pt x="2848" y="890"/>
                    <a:pt x="2946" y="1066"/>
                    <a:pt x="2985" y="1253"/>
                  </a:cubicBezTo>
                  <a:cubicBezTo>
                    <a:pt x="3014" y="1380"/>
                    <a:pt x="3024" y="1498"/>
                    <a:pt x="3024" y="1626"/>
                  </a:cubicBezTo>
                  <a:cubicBezTo>
                    <a:pt x="3005" y="1763"/>
                    <a:pt x="2985" y="1891"/>
                    <a:pt x="2985" y="2029"/>
                  </a:cubicBezTo>
                  <a:cubicBezTo>
                    <a:pt x="2981" y="2114"/>
                    <a:pt x="3050" y="2149"/>
                    <a:pt x="3134" y="2149"/>
                  </a:cubicBezTo>
                  <a:cubicBezTo>
                    <a:pt x="3252" y="2149"/>
                    <a:pt x="3400" y="2081"/>
                    <a:pt x="3417" y="1989"/>
                  </a:cubicBezTo>
                  <a:cubicBezTo>
                    <a:pt x="3447" y="1852"/>
                    <a:pt x="3466" y="1704"/>
                    <a:pt x="3466" y="1557"/>
                  </a:cubicBezTo>
                  <a:cubicBezTo>
                    <a:pt x="3547" y="1018"/>
                    <a:pt x="3746" y="281"/>
                    <a:pt x="4166" y="281"/>
                  </a:cubicBezTo>
                  <a:close/>
                  <a:moveTo>
                    <a:pt x="4247" y="1"/>
                  </a:moveTo>
                  <a:cubicBezTo>
                    <a:pt x="4172" y="1"/>
                    <a:pt x="4097" y="9"/>
                    <a:pt x="4026" y="25"/>
                  </a:cubicBezTo>
                  <a:cubicBezTo>
                    <a:pt x="3623" y="114"/>
                    <a:pt x="3397" y="438"/>
                    <a:pt x="3240" y="791"/>
                  </a:cubicBezTo>
                  <a:cubicBezTo>
                    <a:pt x="3122" y="624"/>
                    <a:pt x="2956" y="497"/>
                    <a:pt x="2710" y="457"/>
                  </a:cubicBezTo>
                  <a:cubicBezTo>
                    <a:pt x="2625" y="443"/>
                    <a:pt x="2529" y="434"/>
                    <a:pt x="2429" y="434"/>
                  </a:cubicBezTo>
                  <a:cubicBezTo>
                    <a:pt x="2065" y="434"/>
                    <a:pt x="1644" y="545"/>
                    <a:pt x="1483" y="860"/>
                  </a:cubicBezTo>
                  <a:cubicBezTo>
                    <a:pt x="1365" y="1106"/>
                    <a:pt x="1453" y="1371"/>
                    <a:pt x="1571" y="1616"/>
                  </a:cubicBezTo>
                  <a:cubicBezTo>
                    <a:pt x="1389" y="1534"/>
                    <a:pt x="1203" y="1483"/>
                    <a:pt x="1018" y="1483"/>
                  </a:cubicBezTo>
                  <a:cubicBezTo>
                    <a:pt x="894" y="1483"/>
                    <a:pt x="770" y="1506"/>
                    <a:pt x="648" y="1557"/>
                  </a:cubicBezTo>
                  <a:cubicBezTo>
                    <a:pt x="246" y="1734"/>
                    <a:pt x="0" y="2323"/>
                    <a:pt x="236" y="2726"/>
                  </a:cubicBezTo>
                  <a:cubicBezTo>
                    <a:pt x="412" y="3030"/>
                    <a:pt x="795" y="3148"/>
                    <a:pt x="1149" y="3207"/>
                  </a:cubicBezTo>
                  <a:cubicBezTo>
                    <a:pt x="864" y="3315"/>
                    <a:pt x="609" y="3472"/>
                    <a:pt x="442" y="3688"/>
                  </a:cubicBezTo>
                  <a:cubicBezTo>
                    <a:pt x="128" y="4090"/>
                    <a:pt x="422" y="4591"/>
                    <a:pt x="786" y="4847"/>
                  </a:cubicBezTo>
                  <a:cubicBezTo>
                    <a:pt x="949" y="4961"/>
                    <a:pt x="1126" y="5010"/>
                    <a:pt x="1304" y="5010"/>
                  </a:cubicBezTo>
                  <a:cubicBezTo>
                    <a:pt x="1629" y="5010"/>
                    <a:pt x="1956" y="4850"/>
                    <a:pt x="2209" y="4640"/>
                  </a:cubicBezTo>
                  <a:cubicBezTo>
                    <a:pt x="2308" y="4562"/>
                    <a:pt x="2396" y="4464"/>
                    <a:pt x="2484" y="4375"/>
                  </a:cubicBezTo>
                  <a:lnTo>
                    <a:pt x="2484" y="4375"/>
                  </a:lnTo>
                  <a:cubicBezTo>
                    <a:pt x="2435" y="4905"/>
                    <a:pt x="2474" y="5475"/>
                    <a:pt x="2798" y="5828"/>
                  </a:cubicBezTo>
                  <a:cubicBezTo>
                    <a:pt x="2981" y="6036"/>
                    <a:pt x="3249" y="6121"/>
                    <a:pt x="3524" y="6121"/>
                  </a:cubicBezTo>
                  <a:cubicBezTo>
                    <a:pt x="3782" y="6121"/>
                    <a:pt x="4047" y="6046"/>
                    <a:pt x="4252" y="5927"/>
                  </a:cubicBezTo>
                  <a:cubicBezTo>
                    <a:pt x="4733" y="5662"/>
                    <a:pt x="4743" y="5161"/>
                    <a:pt x="4556" y="4699"/>
                  </a:cubicBezTo>
                  <a:cubicBezTo>
                    <a:pt x="4556" y="4689"/>
                    <a:pt x="4546" y="4670"/>
                    <a:pt x="4536" y="4660"/>
                  </a:cubicBezTo>
                  <a:lnTo>
                    <a:pt x="4536" y="4660"/>
                  </a:lnTo>
                  <a:cubicBezTo>
                    <a:pt x="4879" y="4880"/>
                    <a:pt x="5275" y="5080"/>
                    <a:pt x="5674" y="5080"/>
                  </a:cubicBezTo>
                  <a:cubicBezTo>
                    <a:pt x="5757" y="5080"/>
                    <a:pt x="5839" y="5071"/>
                    <a:pt x="5921" y="5053"/>
                  </a:cubicBezTo>
                  <a:cubicBezTo>
                    <a:pt x="6402" y="4945"/>
                    <a:pt x="6805" y="4385"/>
                    <a:pt x="6638" y="3894"/>
                  </a:cubicBezTo>
                  <a:cubicBezTo>
                    <a:pt x="6500" y="3452"/>
                    <a:pt x="5970" y="3305"/>
                    <a:pt x="5558" y="3236"/>
                  </a:cubicBezTo>
                  <a:cubicBezTo>
                    <a:pt x="5872" y="3158"/>
                    <a:pt x="6186" y="3040"/>
                    <a:pt x="6422" y="2824"/>
                  </a:cubicBezTo>
                  <a:cubicBezTo>
                    <a:pt x="6805" y="2480"/>
                    <a:pt x="6598" y="2009"/>
                    <a:pt x="6235" y="1714"/>
                  </a:cubicBezTo>
                  <a:cubicBezTo>
                    <a:pt x="6061" y="1573"/>
                    <a:pt x="5861" y="1516"/>
                    <a:pt x="5658" y="1516"/>
                  </a:cubicBezTo>
                  <a:cubicBezTo>
                    <a:pt x="5380" y="1516"/>
                    <a:pt x="5094" y="1622"/>
                    <a:pt x="4851" y="1763"/>
                  </a:cubicBezTo>
                  <a:cubicBezTo>
                    <a:pt x="5037" y="1400"/>
                    <a:pt x="5204" y="968"/>
                    <a:pt x="5106" y="575"/>
                  </a:cubicBezTo>
                  <a:cubicBezTo>
                    <a:pt x="5016" y="200"/>
                    <a:pt x="4621" y="1"/>
                    <a:pt x="4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6" name="Google Shape;4276;p21"/>
            <p:cNvSpPr/>
            <p:nvPr/>
          </p:nvSpPr>
          <p:spPr>
            <a:xfrm>
              <a:off x="4805330" y="2356098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23" y="280"/>
                  </a:moveTo>
                  <a:cubicBezTo>
                    <a:pt x="3352" y="280"/>
                    <a:pt x="3587" y="393"/>
                    <a:pt x="3702" y="583"/>
                  </a:cubicBezTo>
                  <a:cubicBezTo>
                    <a:pt x="3898" y="917"/>
                    <a:pt x="3898" y="1359"/>
                    <a:pt x="3879" y="1732"/>
                  </a:cubicBezTo>
                  <a:cubicBezTo>
                    <a:pt x="3859" y="2007"/>
                    <a:pt x="3829" y="2282"/>
                    <a:pt x="3761" y="2547"/>
                  </a:cubicBezTo>
                  <a:cubicBezTo>
                    <a:pt x="3740" y="2629"/>
                    <a:pt x="3800" y="2660"/>
                    <a:pt x="3881" y="2660"/>
                  </a:cubicBezTo>
                  <a:cubicBezTo>
                    <a:pt x="3994" y="2660"/>
                    <a:pt x="4149" y="2600"/>
                    <a:pt x="4183" y="2537"/>
                  </a:cubicBezTo>
                  <a:cubicBezTo>
                    <a:pt x="4369" y="2213"/>
                    <a:pt x="4595" y="1899"/>
                    <a:pt x="4880" y="1653"/>
                  </a:cubicBezTo>
                  <a:cubicBezTo>
                    <a:pt x="5023" y="1527"/>
                    <a:pt x="5198" y="1393"/>
                    <a:pt x="5394" y="1393"/>
                  </a:cubicBezTo>
                  <a:cubicBezTo>
                    <a:pt x="5441" y="1393"/>
                    <a:pt x="5489" y="1401"/>
                    <a:pt x="5538" y="1418"/>
                  </a:cubicBezTo>
                  <a:cubicBezTo>
                    <a:pt x="5774" y="1506"/>
                    <a:pt x="6039" y="1811"/>
                    <a:pt x="6068" y="2066"/>
                  </a:cubicBezTo>
                  <a:cubicBezTo>
                    <a:pt x="6157" y="2734"/>
                    <a:pt x="4772" y="2861"/>
                    <a:pt x="4320" y="2891"/>
                  </a:cubicBezTo>
                  <a:cubicBezTo>
                    <a:pt x="4106" y="2919"/>
                    <a:pt x="3989" y="3178"/>
                    <a:pt x="4239" y="3178"/>
                  </a:cubicBezTo>
                  <a:cubicBezTo>
                    <a:pt x="4252" y="3178"/>
                    <a:pt x="4266" y="3177"/>
                    <a:pt x="4281" y="3175"/>
                  </a:cubicBezTo>
                  <a:cubicBezTo>
                    <a:pt x="4379" y="3166"/>
                    <a:pt x="4487" y="3156"/>
                    <a:pt x="4605" y="3146"/>
                  </a:cubicBezTo>
                  <a:cubicBezTo>
                    <a:pt x="4710" y="3139"/>
                    <a:pt x="4826" y="3135"/>
                    <a:pt x="4946" y="3135"/>
                  </a:cubicBezTo>
                  <a:cubicBezTo>
                    <a:pt x="5530" y="3135"/>
                    <a:pt x="6209" y="3246"/>
                    <a:pt x="6225" y="3784"/>
                  </a:cubicBezTo>
                  <a:cubicBezTo>
                    <a:pt x="6235" y="3981"/>
                    <a:pt x="6147" y="4305"/>
                    <a:pt x="5931" y="4344"/>
                  </a:cubicBezTo>
                  <a:cubicBezTo>
                    <a:pt x="5915" y="4346"/>
                    <a:pt x="5899" y="4347"/>
                    <a:pt x="5883" y="4347"/>
                  </a:cubicBezTo>
                  <a:cubicBezTo>
                    <a:pt x="5674" y="4347"/>
                    <a:pt x="5418" y="4180"/>
                    <a:pt x="5263" y="4089"/>
                  </a:cubicBezTo>
                  <a:cubicBezTo>
                    <a:pt x="4949" y="3892"/>
                    <a:pt x="4654" y="3666"/>
                    <a:pt x="4399" y="3411"/>
                  </a:cubicBezTo>
                  <a:cubicBezTo>
                    <a:pt x="4369" y="3378"/>
                    <a:pt x="4320" y="3364"/>
                    <a:pt x="4266" y="3364"/>
                  </a:cubicBezTo>
                  <a:cubicBezTo>
                    <a:pt x="4159" y="3364"/>
                    <a:pt x="4032" y="3418"/>
                    <a:pt x="3987" y="3490"/>
                  </a:cubicBezTo>
                  <a:cubicBezTo>
                    <a:pt x="3967" y="3519"/>
                    <a:pt x="3967" y="3558"/>
                    <a:pt x="3996" y="3588"/>
                  </a:cubicBezTo>
                  <a:cubicBezTo>
                    <a:pt x="4203" y="3784"/>
                    <a:pt x="4389" y="4010"/>
                    <a:pt x="4556" y="4236"/>
                  </a:cubicBezTo>
                  <a:cubicBezTo>
                    <a:pt x="4713" y="4452"/>
                    <a:pt x="5145" y="5041"/>
                    <a:pt x="4851" y="5306"/>
                  </a:cubicBezTo>
                  <a:cubicBezTo>
                    <a:pt x="4767" y="5375"/>
                    <a:pt x="4635" y="5404"/>
                    <a:pt x="4500" y="5404"/>
                  </a:cubicBezTo>
                  <a:cubicBezTo>
                    <a:pt x="4365" y="5404"/>
                    <a:pt x="4227" y="5375"/>
                    <a:pt x="4134" y="5326"/>
                  </a:cubicBezTo>
                  <a:cubicBezTo>
                    <a:pt x="3957" y="5228"/>
                    <a:pt x="3869" y="5051"/>
                    <a:pt x="3820" y="4864"/>
                  </a:cubicBezTo>
                  <a:cubicBezTo>
                    <a:pt x="3790" y="4746"/>
                    <a:pt x="3780" y="4619"/>
                    <a:pt x="3780" y="4491"/>
                  </a:cubicBezTo>
                  <a:cubicBezTo>
                    <a:pt x="3800" y="4354"/>
                    <a:pt x="3820" y="4226"/>
                    <a:pt x="3829" y="4089"/>
                  </a:cubicBezTo>
                  <a:cubicBezTo>
                    <a:pt x="3833" y="4004"/>
                    <a:pt x="3766" y="3969"/>
                    <a:pt x="3682" y="3969"/>
                  </a:cubicBezTo>
                  <a:cubicBezTo>
                    <a:pt x="3563" y="3969"/>
                    <a:pt x="3411" y="4040"/>
                    <a:pt x="3388" y="4138"/>
                  </a:cubicBezTo>
                  <a:cubicBezTo>
                    <a:pt x="3358" y="4265"/>
                    <a:pt x="3348" y="4413"/>
                    <a:pt x="3348" y="4560"/>
                  </a:cubicBezTo>
                  <a:cubicBezTo>
                    <a:pt x="3268" y="5099"/>
                    <a:pt x="3069" y="5836"/>
                    <a:pt x="2648" y="5836"/>
                  </a:cubicBezTo>
                  <a:cubicBezTo>
                    <a:pt x="2556" y="5836"/>
                    <a:pt x="2452" y="5800"/>
                    <a:pt x="2337" y="5719"/>
                  </a:cubicBezTo>
                  <a:cubicBezTo>
                    <a:pt x="1650" y="5237"/>
                    <a:pt x="2592" y="3922"/>
                    <a:pt x="2936" y="3480"/>
                  </a:cubicBezTo>
                  <a:cubicBezTo>
                    <a:pt x="3035" y="3357"/>
                    <a:pt x="2930" y="3297"/>
                    <a:pt x="2806" y="3297"/>
                  </a:cubicBezTo>
                  <a:cubicBezTo>
                    <a:pt x="2721" y="3297"/>
                    <a:pt x="2626" y="3326"/>
                    <a:pt x="2582" y="3382"/>
                  </a:cubicBezTo>
                  <a:cubicBezTo>
                    <a:pt x="2357" y="3666"/>
                    <a:pt x="2091" y="3931"/>
                    <a:pt x="1787" y="4128"/>
                  </a:cubicBezTo>
                  <a:cubicBezTo>
                    <a:pt x="1631" y="4225"/>
                    <a:pt x="1452" y="4316"/>
                    <a:pt x="1272" y="4316"/>
                  </a:cubicBezTo>
                  <a:cubicBezTo>
                    <a:pt x="1215" y="4316"/>
                    <a:pt x="1157" y="4306"/>
                    <a:pt x="1100" y="4285"/>
                  </a:cubicBezTo>
                  <a:cubicBezTo>
                    <a:pt x="884" y="4206"/>
                    <a:pt x="589" y="3892"/>
                    <a:pt x="599" y="3637"/>
                  </a:cubicBezTo>
                  <a:cubicBezTo>
                    <a:pt x="619" y="3234"/>
                    <a:pt x="1375" y="3126"/>
                    <a:pt x="1659" y="3067"/>
                  </a:cubicBezTo>
                  <a:cubicBezTo>
                    <a:pt x="1974" y="3008"/>
                    <a:pt x="2298" y="2969"/>
                    <a:pt x="2612" y="2950"/>
                  </a:cubicBezTo>
                  <a:cubicBezTo>
                    <a:pt x="2830" y="2931"/>
                    <a:pt x="2948" y="2664"/>
                    <a:pt x="2689" y="2664"/>
                  </a:cubicBezTo>
                  <a:cubicBezTo>
                    <a:pt x="2680" y="2664"/>
                    <a:pt x="2671" y="2664"/>
                    <a:pt x="2661" y="2665"/>
                  </a:cubicBezTo>
                  <a:cubicBezTo>
                    <a:pt x="2497" y="2676"/>
                    <a:pt x="2310" y="2686"/>
                    <a:pt x="2115" y="2686"/>
                  </a:cubicBezTo>
                  <a:cubicBezTo>
                    <a:pt x="1621" y="2686"/>
                    <a:pt x="1077" y="2620"/>
                    <a:pt x="746" y="2331"/>
                  </a:cubicBezTo>
                  <a:cubicBezTo>
                    <a:pt x="481" y="2086"/>
                    <a:pt x="540" y="1457"/>
                    <a:pt x="923" y="1339"/>
                  </a:cubicBezTo>
                  <a:cubicBezTo>
                    <a:pt x="970" y="1325"/>
                    <a:pt x="1020" y="1318"/>
                    <a:pt x="1072" y="1318"/>
                  </a:cubicBezTo>
                  <a:cubicBezTo>
                    <a:pt x="1436" y="1318"/>
                    <a:pt x="1881" y="1650"/>
                    <a:pt x="2131" y="1830"/>
                  </a:cubicBezTo>
                  <a:cubicBezTo>
                    <a:pt x="2425" y="2036"/>
                    <a:pt x="2700" y="2262"/>
                    <a:pt x="2946" y="2518"/>
                  </a:cubicBezTo>
                  <a:cubicBezTo>
                    <a:pt x="2976" y="2547"/>
                    <a:pt x="3024" y="2560"/>
                    <a:pt x="3078" y="2560"/>
                  </a:cubicBezTo>
                  <a:cubicBezTo>
                    <a:pt x="3237" y="2560"/>
                    <a:pt x="3441" y="2448"/>
                    <a:pt x="3338" y="2331"/>
                  </a:cubicBezTo>
                  <a:cubicBezTo>
                    <a:pt x="3162" y="2125"/>
                    <a:pt x="3005" y="1899"/>
                    <a:pt x="2867" y="1663"/>
                  </a:cubicBezTo>
                  <a:cubicBezTo>
                    <a:pt x="2690" y="1369"/>
                    <a:pt x="2416" y="848"/>
                    <a:pt x="2651" y="514"/>
                  </a:cubicBezTo>
                  <a:cubicBezTo>
                    <a:pt x="2760" y="353"/>
                    <a:pt x="2940" y="280"/>
                    <a:pt x="3123" y="280"/>
                  </a:cubicBezTo>
                  <a:close/>
                  <a:moveTo>
                    <a:pt x="3292" y="0"/>
                  </a:moveTo>
                  <a:cubicBezTo>
                    <a:pt x="3031" y="0"/>
                    <a:pt x="2764" y="75"/>
                    <a:pt x="2553" y="190"/>
                  </a:cubicBezTo>
                  <a:cubicBezTo>
                    <a:pt x="2082" y="456"/>
                    <a:pt x="2062" y="956"/>
                    <a:pt x="2249" y="1418"/>
                  </a:cubicBezTo>
                  <a:cubicBezTo>
                    <a:pt x="2258" y="1428"/>
                    <a:pt x="2268" y="1447"/>
                    <a:pt x="2268" y="1457"/>
                  </a:cubicBezTo>
                  <a:cubicBezTo>
                    <a:pt x="1934" y="1237"/>
                    <a:pt x="1533" y="1038"/>
                    <a:pt x="1131" y="1038"/>
                  </a:cubicBezTo>
                  <a:cubicBezTo>
                    <a:pt x="1048" y="1038"/>
                    <a:pt x="966" y="1046"/>
                    <a:pt x="884" y="1064"/>
                  </a:cubicBezTo>
                  <a:cubicBezTo>
                    <a:pt x="412" y="1182"/>
                    <a:pt x="10" y="1732"/>
                    <a:pt x="167" y="2233"/>
                  </a:cubicBezTo>
                  <a:cubicBezTo>
                    <a:pt x="304" y="2665"/>
                    <a:pt x="835" y="2812"/>
                    <a:pt x="1247" y="2881"/>
                  </a:cubicBezTo>
                  <a:cubicBezTo>
                    <a:pt x="933" y="2969"/>
                    <a:pt x="619" y="3077"/>
                    <a:pt x="383" y="3293"/>
                  </a:cubicBezTo>
                  <a:cubicBezTo>
                    <a:pt x="0" y="3637"/>
                    <a:pt x="206" y="4118"/>
                    <a:pt x="570" y="4403"/>
                  </a:cubicBezTo>
                  <a:cubicBezTo>
                    <a:pt x="746" y="4546"/>
                    <a:pt x="948" y="4604"/>
                    <a:pt x="1154" y="4604"/>
                  </a:cubicBezTo>
                  <a:cubicBezTo>
                    <a:pt x="1429" y="4604"/>
                    <a:pt x="1713" y="4500"/>
                    <a:pt x="1954" y="4354"/>
                  </a:cubicBezTo>
                  <a:lnTo>
                    <a:pt x="1954" y="4354"/>
                  </a:lnTo>
                  <a:cubicBezTo>
                    <a:pt x="1777" y="4717"/>
                    <a:pt x="1601" y="5149"/>
                    <a:pt x="1699" y="5542"/>
                  </a:cubicBezTo>
                  <a:cubicBezTo>
                    <a:pt x="1797" y="5919"/>
                    <a:pt x="2191" y="6125"/>
                    <a:pt x="2570" y="6125"/>
                  </a:cubicBezTo>
                  <a:cubicBezTo>
                    <a:pt x="2644" y="6125"/>
                    <a:pt x="2718" y="6118"/>
                    <a:pt x="2789" y="6101"/>
                  </a:cubicBezTo>
                  <a:cubicBezTo>
                    <a:pt x="3181" y="6003"/>
                    <a:pt x="3417" y="5689"/>
                    <a:pt x="3564" y="5326"/>
                  </a:cubicBezTo>
                  <a:cubicBezTo>
                    <a:pt x="3682" y="5493"/>
                    <a:pt x="3859" y="5620"/>
                    <a:pt x="4104" y="5660"/>
                  </a:cubicBezTo>
                  <a:cubicBezTo>
                    <a:pt x="4187" y="5674"/>
                    <a:pt x="4282" y="5683"/>
                    <a:pt x="4381" y="5683"/>
                  </a:cubicBezTo>
                  <a:cubicBezTo>
                    <a:pt x="4740" y="5683"/>
                    <a:pt x="5160" y="5572"/>
                    <a:pt x="5322" y="5257"/>
                  </a:cubicBezTo>
                  <a:cubicBezTo>
                    <a:pt x="5440" y="5021"/>
                    <a:pt x="5361" y="4746"/>
                    <a:pt x="5234" y="4501"/>
                  </a:cubicBezTo>
                  <a:lnTo>
                    <a:pt x="5234" y="4501"/>
                  </a:lnTo>
                  <a:cubicBezTo>
                    <a:pt x="5416" y="4583"/>
                    <a:pt x="5605" y="4634"/>
                    <a:pt x="5791" y="4634"/>
                  </a:cubicBezTo>
                  <a:cubicBezTo>
                    <a:pt x="5915" y="4634"/>
                    <a:pt x="6038" y="4611"/>
                    <a:pt x="6157" y="4560"/>
                  </a:cubicBezTo>
                  <a:cubicBezTo>
                    <a:pt x="6569" y="4383"/>
                    <a:pt x="6805" y="3794"/>
                    <a:pt x="6579" y="3401"/>
                  </a:cubicBezTo>
                  <a:cubicBezTo>
                    <a:pt x="6402" y="3087"/>
                    <a:pt x="6019" y="2969"/>
                    <a:pt x="5666" y="2910"/>
                  </a:cubicBezTo>
                  <a:cubicBezTo>
                    <a:pt x="5950" y="2802"/>
                    <a:pt x="6196" y="2655"/>
                    <a:pt x="6373" y="2429"/>
                  </a:cubicBezTo>
                  <a:cubicBezTo>
                    <a:pt x="6687" y="2036"/>
                    <a:pt x="6392" y="1526"/>
                    <a:pt x="6029" y="1271"/>
                  </a:cubicBezTo>
                  <a:cubicBezTo>
                    <a:pt x="5865" y="1156"/>
                    <a:pt x="5688" y="1107"/>
                    <a:pt x="5510" y="1107"/>
                  </a:cubicBezTo>
                  <a:cubicBezTo>
                    <a:pt x="5186" y="1107"/>
                    <a:pt x="4859" y="1268"/>
                    <a:pt x="4605" y="1477"/>
                  </a:cubicBezTo>
                  <a:cubicBezTo>
                    <a:pt x="4507" y="1565"/>
                    <a:pt x="4409" y="1653"/>
                    <a:pt x="4330" y="1752"/>
                  </a:cubicBezTo>
                  <a:cubicBezTo>
                    <a:pt x="4379" y="1212"/>
                    <a:pt x="4330" y="642"/>
                    <a:pt x="4016" y="289"/>
                  </a:cubicBezTo>
                  <a:cubicBezTo>
                    <a:pt x="3830" y="83"/>
                    <a:pt x="3565" y="0"/>
                    <a:pt x="3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7" name="Google Shape;4277;p21"/>
            <p:cNvSpPr/>
            <p:nvPr/>
          </p:nvSpPr>
          <p:spPr>
            <a:xfrm>
              <a:off x="5144931" y="2364613"/>
              <a:ext cx="211919" cy="190899"/>
            </a:xfrm>
            <a:custGeom>
              <a:avLst/>
              <a:gdLst/>
              <a:ahLst/>
              <a:cxnLst/>
              <a:rect l="l" t="t" r="r" b="b"/>
              <a:pathLst>
                <a:path w="6795" h="6121" extrusionOk="0">
                  <a:moveTo>
                    <a:pt x="4157" y="281"/>
                  </a:moveTo>
                  <a:cubicBezTo>
                    <a:pt x="4249" y="281"/>
                    <a:pt x="4353" y="317"/>
                    <a:pt x="4468" y="399"/>
                  </a:cubicBezTo>
                  <a:cubicBezTo>
                    <a:pt x="5145" y="880"/>
                    <a:pt x="4213" y="2195"/>
                    <a:pt x="3859" y="2637"/>
                  </a:cubicBezTo>
                  <a:cubicBezTo>
                    <a:pt x="3766" y="2760"/>
                    <a:pt x="3873" y="2820"/>
                    <a:pt x="3998" y="2820"/>
                  </a:cubicBezTo>
                  <a:cubicBezTo>
                    <a:pt x="4084" y="2820"/>
                    <a:pt x="4178" y="2791"/>
                    <a:pt x="4222" y="2735"/>
                  </a:cubicBezTo>
                  <a:cubicBezTo>
                    <a:pt x="4438" y="2451"/>
                    <a:pt x="4713" y="2186"/>
                    <a:pt x="5018" y="1989"/>
                  </a:cubicBezTo>
                  <a:cubicBezTo>
                    <a:pt x="5167" y="1893"/>
                    <a:pt x="5349" y="1801"/>
                    <a:pt x="5531" y="1801"/>
                  </a:cubicBezTo>
                  <a:cubicBezTo>
                    <a:pt x="5590" y="1801"/>
                    <a:pt x="5648" y="1811"/>
                    <a:pt x="5705" y="1832"/>
                  </a:cubicBezTo>
                  <a:cubicBezTo>
                    <a:pt x="5921" y="1911"/>
                    <a:pt x="6216" y="2235"/>
                    <a:pt x="6196" y="2480"/>
                  </a:cubicBezTo>
                  <a:cubicBezTo>
                    <a:pt x="6186" y="2883"/>
                    <a:pt x="5430" y="2991"/>
                    <a:pt x="5145" y="3050"/>
                  </a:cubicBezTo>
                  <a:cubicBezTo>
                    <a:pt x="4831" y="3109"/>
                    <a:pt x="4507" y="3148"/>
                    <a:pt x="4193" y="3168"/>
                  </a:cubicBezTo>
                  <a:cubicBezTo>
                    <a:pt x="3965" y="3187"/>
                    <a:pt x="3857" y="3453"/>
                    <a:pt x="4116" y="3453"/>
                  </a:cubicBezTo>
                  <a:cubicBezTo>
                    <a:pt x="4125" y="3453"/>
                    <a:pt x="4134" y="3453"/>
                    <a:pt x="4144" y="3452"/>
                  </a:cubicBezTo>
                  <a:cubicBezTo>
                    <a:pt x="4303" y="3441"/>
                    <a:pt x="4487" y="3431"/>
                    <a:pt x="4679" y="3431"/>
                  </a:cubicBezTo>
                  <a:cubicBezTo>
                    <a:pt x="5175" y="3431"/>
                    <a:pt x="5726" y="3499"/>
                    <a:pt x="6059" y="3796"/>
                  </a:cubicBezTo>
                  <a:cubicBezTo>
                    <a:pt x="6324" y="4032"/>
                    <a:pt x="6265" y="4660"/>
                    <a:pt x="5882" y="4778"/>
                  </a:cubicBezTo>
                  <a:cubicBezTo>
                    <a:pt x="5832" y="4794"/>
                    <a:pt x="5780" y="4802"/>
                    <a:pt x="5726" y="4802"/>
                  </a:cubicBezTo>
                  <a:cubicBezTo>
                    <a:pt x="5363" y="4802"/>
                    <a:pt x="4921" y="4466"/>
                    <a:pt x="4664" y="4287"/>
                  </a:cubicBezTo>
                  <a:cubicBezTo>
                    <a:pt x="4379" y="4081"/>
                    <a:pt x="4105" y="3855"/>
                    <a:pt x="3859" y="3609"/>
                  </a:cubicBezTo>
                  <a:cubicBezTo>
                    <a:pt x="3828" y="3575"/>
                    <a:pt x="3775" y="3561"/>
                    <a:pt x="3718" y="3561"/>
                  </a:cubicBezTo>
                  <a:cubicBezTo>
                    <a:pt x="3560" y="3561"/>
                    <a:pt x="3363" y="3671"/>
                    <a:pt x="3457" y="3786"/>
                  </a:cubicBezTo>
                  <a:cubicBezTo>
                    <a:pt x="3633" y="3992"/>
                    <a:pt x="3800" y="4218"/>
                    <a:pt x="3938" y="4454"/>
                  </a:cubicBezTo>
                  <a:cubicBezTo>
                    <a:pt x="4114" y="4748"/>
                    <a:pt x="4389" y="5279"/>
                    <a:pt x="4154" y="5603"/>
                  </a:cubicBezTo>
                  <a:cubicBezTo>
                    <a:pt x="4044" y="5764"/>
                    <a:pt x="3865" y="5837"/>
                    <a:pt x="3681" y="5837"/>
                  </a:cubicBezTo>
                  <a:cubicBezTo>
                    <a:pt x="3453" y="5837"/>
                    <a:pt x="3217" y="5725"/>
                    <a:pt x="3103" y="5534"/>
                  </a:cubicBezTo>
                  <a:cubicBezTo>
                    <a:pt x="2897" y="5200"/>
                    <a:pt x="2897" y="4758"/>
                    <a:pt x="2926" y="4385"/>
                  </a:cubicBezTo>
                  <a:cubicBezTo>
                    <a:pt x="2936" y="4110"/>
                    <a:pt x="2975" y="3835"/>
                    <a:pt x="3034" y="3570"/>
                  </a:cubicBezTo>
                  <a:cubicBezTo>
                    <a:pt x="3055" y="3488"/>
                    <a:pt x="2995" y="3457"/>
                    <a:pt x="2914" y="3457"/>
                  </a:cubicBezTo>
                  <a:cubicBezTo>
                    <a:pt x="2801" y="3457"/>
                    <a:pt x="2646" y="3517"/>
                    <a:pt x="2612" y="3580"/>
                  </a:cubicBezTo>
                  <a:cubicBezTo>
                    <a:pt x="2435" y="3904"/>
                    <a:pt x="2200" y="4218"/>
                    <a:pt x="1925" y="4464"/>
                  </a:cubicBezTo>
                  <a:cubicBezTo>
                    <a:pt x="1774" y="4591"/>
                    <a:pt x="1598" y="4724"/>
                    <a:pt x="1406" y="4724"/>
                  </a:cubicBezTo>
                  <a:cubicBezTo>
                    <a:pt x="1361" y="4724"/>
                    <a:pt x="1314" y="4716"/>
                    <a:pt x="1267" y="4699"/>
                  </a:cubicBezTo>
                  <a:cubicBezTo>
                    <a:pt x="1031" y="4611"/>
                    <a:pt x="766" y="4307"/>
                    <a:pt x="737" y="4051"/>
                  </a:cubicBezTo>
                  <a:cubicBezTo>
                    <a:pt x="648" y="3384"/>
                    <a:pt x="2033" y="3256"/>
                    <a:pt x="2475" y="3226"/>
                  </a:cubicBezTo>
                  <a:cubicBezTo>
                    <a:pt x="2689" y="3198"/>
                    <a:pt x="2815" y="2940"/>
                    <a:pt x="2565" y="2940"/>
                  </a:cubicBezTo>
                  <a:cubicBezTo>
                    <a:pt x="2553" y="2940"/>
                    <a:pt x="2539" y="2940"/>
                    <a:pt x="2524" y="2942"/>
                  </a:cubicBezTo>
                  <a:cubicBezTo>
                    <a:pt x="2426" y="2952"/>
                    <a:pt x="2318" y="2961"/>
                    <a:pt x="2200" y="2971"/>
                  </a:cubicBezTo>
                  <a:cubicBezTo>
                    <a:pt x="2086" y="2980"/>
                    <a:pt x="1961" y="2986"/>
                    <a:pt x="1832" y="2986"/>
                  </a:cubicBezTo>
                  <a:cubicBezTo>
                    <a:pt x="1250" y="2986"/>
                    <a:pt x="596" y="2864"/>
                    <a:pt x="580" y="2333"/>
                  </a:cubicBezTo>
                  <a:cubicBezTo>
                    <a:pt x="570" y="2137"/>
                    <a:pt x="648" y="1813"/>
                    <a:pt x="874" y="1783"/>
                  </a:cubicBezTo>
                  <a:cubicBezTo>
                    <a:pt x="894" y="1779"/>
                    <a:pt x="915" y="1778"/>
                    <a:pt x="936" y="1778"/>
                  </a:cubicBezTo>
                  <a:cubicBezTo>
                    <a:pt x="1142" y="1778"/>
                    <a:pt x="1390" y="1939"/>
                    <a:pt x="1542" y="2029"/>
                  </a:cubicBezTo>
                  <a:cubicBezTo>
                    <a:pt x="1856" y="2225"/>
                    <a:pt x="2141" y="2461"/>
                    <a:pt x="2406" y="2716"/>
                  </a:cubicBezTo>
                  <a:cubicBezTo>
                    <a:pt x="2434" y="2744"/>
                    <a:pt x="2481" y="2757"/>
                    <a:pt x="2532" y="2757"/>
                  </a:cubicBezTo>
                  <a:cubicBezTo>
                    <a:pt x="2640" y="2757"/>
                    <a:pt x="2772" y="2704"/>
                    <a:pt x="2818" y="2637"/>
                  </a:cubicBezTo>
                  <a:cubicBezTo>
                    <a:pt x="2838" y="2598"/>
                    <a:pt x="2838" y="2569"/>
                    <a:pt x="2799" y="2529"/>
                  </a:cubicBezTo>
                  <a:cubicBezTo>
                    <a:pt x="2602" y="2333"/>
                    <a:pt x="2416" y="2117"/>
                    <a:pt x="2249" y="1881"/>
                  </a:cubicBezTo>
                  <a:cubicBezTo>
                    <a:pt x="2092" y="1665"/>
                    <a:pt x="1660" y="1076"/>
                    <a:pt x="1954" y="821"/>
                  </a:cubicBezTo>
                  <a:cubicBezTo>
                    <a:pt x="2034" y="746"/>
                    <a:pt x="2171" y="714"/>
                    <a:pt x="2310" y="714"/>
                  </a:cubicBezTo>
                  <a:cubicBezTo>
                    <a:pt x="2443" y="714"/>
                    <a:pt x="2580" y="743"/>
                    <a:pt x="2671" y="791"/>
                  </a:cubicBezTo>
                  <a:cubicBezTo>
                    <a:pt x="2848" y="890"/>
                    <a:pt x="2936" y="1066"/>
                    <a:pt x="2985" y="1253"/>
                  </a:cubicBezTo>
                  <a:cubicBezTo>
                    <a:pt x="3015" y="1380"/>
                    <a:pt x="3024" y="1498"/>
                    <a:pt x="3024" y="1626"/>
                  </a:cubicBezTo>
                  <a:cubicBezTo>
                    <a:pt x="3005" y="1763"/>
                    <a:pt x="2985" y="1891"/>
                    <a:pt x="2975" y="2029"/>
                  </a:cubicBezTo>
                  <a:cubicBezTo>
                    <a:pt x="2971" y="2114"/>
                    <a:pt x="3040" y="2149"/>
                    <a:pt x="3125" y="2149"/>
                  </a:cubicBezTo>
                  <a:cubicBezTo>
                    <a:pt x="3244" y="2149"/>
                    <a:pt x="3394" y="2081"/>
                    <a:pt x="3417" y="1989"/>
                  </a:cubicBezTo>
                  <a:cubicBezTo>
                    <a:pt x="3447" y="1852"/>
                    <a:pt x="3457" y="1704"/>
                    <a:pt x="3457" y="1557"/>
                  </a:cubicBezTo>
                  <a:cubicBezTo>
                    <a:pt x="3537" y="1018"/>
                    <a:pt x="3736" y="281"/>
                    <a:pt x="4157" y="281"/>
                  </a:cubicBezTo>
                  <a:close/>
                  <a:moveTo>
                    <a:pt x="4238" y="1"/>
                  </a:moveTo>
                  <a:cubicBezTo>
                    <a:pt x="4162" y="1"/>
                    <a:pt x="4087" y="9"/>
                    <a:pt x="4016" y="25"/>
                  </a:cubicBezTo>
                  <a:cubicBezTo>
                    <a:pt x="3623" y="114"/>
                    <a:pt x="3388" y="438"/>
                    <a:pt x="3240" y="791"/>
                  </a:cubicBezTo>
                  <a:cubicBezTo>
                    <a:pt x="3123" y="624"/>
                    <a:pt x="2946" y="497"/>
                    <a:pt x="2700" y="457"/>
                  </a:cubicBezTo>
                  <a:cubicBezTo>
                    <a:pt x="2615" y="443"/>
                    <a:pt x="2519" y="434"/>
                    <a:pt x="2419" y="434"/>
                  </a:cubicBezTo>
                  <a:cubicBezTo>
                    <a:pt x="2056" y="434"/>
                    <a:pt x="1637" y="545"/>
                    <a:pt x="1483" y="860"/>
                  </a:cubicBezTo>
                  <a:cubicBezTo>
                    <a:pt x="1365" y="1106"/>
                    <a:pt x="1444" y="1371"/>
                    <a:pt x="1561" y="1616"/>
                  </a:cubicBezTo>
                  <a:cubicBezTo>
                    <a:pt x="1379" y="1534"/>
                    <a:pt x="1194" y="1483"/>
                    <a:pt x="1011" y="1483"/>
                  </a:cubicBezTo>
                  <a:cubicBezTo>
                    <a:pt x="888" y="1483"/>
                    <a:pt x="767" y="1506"/>
                    <a:pt x="648" y="1557"/>
                  </a:cubicBezTo>
                  <a:cubicBezTo>
                    <a:pt x="236" y="1734"/>
                    <a:pt x="0" y="2323"/>
                    <a:pt x="226" y="2726"/>
                  </a:cubicBezTo>
                  <a:cubicBezTo>
                    <a:pt x="403" y="3030"/>
                    <a:pt x="786" y="3148"/>
                    <a:pt x="1139" y="3207"/>
                  </a:cubicBezTo>
                  <a:cubicBezTo>
                    <a:pt x="854" y="3315"/>
                    <a:pt x="599" y="3472"/>
                    <a:pt x="432" y="3688"/>
                  </a:cubicBezTo>
                  <a:cubicBezTo>
                    <a:pt x="118" y="4090"/>
                    <a:pt x="413" y="4591"/>
                    <a:pt x="776" y="4847"/>
                  </a:cubicBezTo>
                  <a:cubicBezTo>
                    <a:pt x="939" y="4961"/>
                    <a:pt x="1117" y="5010"/>
                    <a:pt x="1295" y="5010"/>
                  </a:cubicBezTo>
                  <a:cubicBezTo>
                    <a:pt x="1619" y="5010"/>
                    <a:pt x="1946" y="4850"/>
                    <a:pt x="2200" y="4640"/>
                  </a:cubicBezTo>
                  <a:cubicBezTo>
                    <a:pt x="2298" y="4562"/>
                    <a:pt x="2386" y="4464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5"/>
                    <a:pt x="2789" y="5828"/>
                  </a:cubicBezTo>
                  <a:cubicBezTo>
                    <a:pt x="2971" y="6036"/>
                    <a:pt x="3239" y="6121"/>
                    <a:pt x="3515" y="6121"/>
                  </a:cubicBezTo>
                  <a:cubicBezTo>
                    <a:pt x="3775" y="6121"/>
                    <a:pt x="4042" y="6046"/>
                    <a:pt x="4252" y="5927"/>
                  </a:cubicBezTo>
                  <a:cubicBezTo>
                    <a:pt x="4723" y="5662"/>
                    <a:pt x="4743" y="5161"/>
                    <a:pt x="4546" y="4699"/>
                  </a:cubicBezTo>
                  <a:cubicBezTo>
                    <a:pt x="4546" y="4689"/>
                    <a:pt x="4537" y="4670"/>
                    <a:pt x="4537" y="4660"/>
                  </a:cubicBezTo>
                  <a:lnTo>
                    <a:pt x="4537" y="4660"/>
                  </a:lnTo>
                  <a:cubicBezTo>
                    <a:pt x="4871" y="4880"/>
                    <a:pt x="5265" y="5080"/>
                    <a:pt x="5665" y="5080"/>
                  </a:cubicBezTo>
                  <a:cubicBezTo>
                    <a:pt x="5747" y="5080"/>
                    <a:pt x="5829" y="5071"/>
                    <a:pt x="5911" y="5053"/>
                  </a:cubicBezTo>
                  <a:cubicBezTo>
                    <a:pt x="6392" y="4945"/>
                    <a:pt x="6795" y="4385"/>
                    <a:pt x="6638" y="3894"/>
                  </a:cubicBezTo>
                  <a:cubicBezTo>
                    <a:pt x="6500" y="3452"/>
                    <a:pt x="5960" y="3305"/>
                    <a:pt x="5548" y="3236"/>
                  </a:cubicBezTo>
                  <a:cubicBezTo>
                    <a:pt x="5872" y="3158"/>
                    <a:pt x="6186" y="3040"/>
                    <a:pt x="6412" y="2824"/>
                  </a:cubicBezTo>
                  <a:cubicBezTo>
                    <a:pt x="6795" y="2480"/>
                    <a:pt x="6599" y="2009"/>
                    <a:pt x="6235" y="1714"/>
                  </a:cubicBezTo>
                  <a:cubicBezTo>
                    <a:pt x="6057" y="1573"/>
                    <a:pt x="5855" y="1516"/>
                    <a:pt x="5650" y="1516"/>
                  </a:cubicBezTo>
                  <a:cubicBezTo>
                    <a:pt x="5371" y="1516"/>
                    <a:pt x="5085" y="1622"/>
                    <a:pt x="4841" y="1763"/>
                  </a:cubicBezTo>
                  <a:cubicBezTo>
                    <a:pt x="5028" y="1400"/>
                    <a:pt x="5194" y="968"/>
                    <a:pt x="5096" y="575"/>
                  </a:cubicBezTo>
                  <a:cubicBezTo>
                    <a:pt x="5006" y="200"/>
                    <a:pt x="4611" y="1"/>
                    <a:pt x="4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8" name="Google Shape;4278;p21"/>
            <p:cNvSpPr/>
            <p:nvPr/>
          </p:nvSpPr>
          <p:spPr>
            <a:xfrm>
              <a:off x="5484844" y="2356098"/>
              <a:ext cx="211919" cy="191055"/>
            </a:xfrm>
            <a:custGeom>
              <a:avLst/>
              <a:gdLst/>
              <a:ahLst/>
              <a:cxnLst/>
              <a:rect l="l" t="t" r="r" b="b"/>
              <a:pathLst>
                <a:path w="6795" h="6126" extrusionOk="0">
                  <a:moveTo>
                    <a:pt x="3114" y="280"/>
                  </a:moveTo>
                  <a:cubicBezTo>
                    <a:pt x="3343" y="280"/>
                    <a:pt x="3578" y="393"/>
                    <a:pt x="3692" y="583"/>
                  </a:cubicBezTo>
                  <a:cubicBezTo>
                    <a:pt x="3898" y="917"/>
                    <a:pt x="3898" y="1359"/>
                    <a:pt x="3869" y="1732"/>
                  </a:cubicBezTo>
                  <a:cubicBezTo>
                    <a:pt x="3859" y="2007"/>
                    <a:pt x="3820" y="2282"/>
                    <a:pt x="3761" y="2547"/>
                  </a:cubicBezTo>
                  <a:cubicBezTo>
                    <a:pt x="3740" y="2629"/>
                    <a:pt x="3799" y="2660"/>
                    <a:pt x="3878" y="2660"/>
                  </a:cubicBezTo>
                  <a:cubicBezTo>
                    <a:pt x="3990" y="2660"/>
                    <a:pt x="4143" y="2600"/>
                    <a:pt x="4183" y="2537"/>
                  </a:cubicBezTo>
                  <a:cubicBezTo>
                    <a:pt x="4360" y="2213"/>
                    <a:pt x="4595" y="1899"/>
                    <a:pt x="4870" y="1653"/>
                  </a:cubicBezTo>
                  <a:cubicBezTo>
                    <a:pt x="5021" y="1527"/>
                    <a:pt x="5197" y="1393"/>
                    <a:pt x="5389" y="1393"/>
                  </a:cubicBezTo>
                  <a:cubicBezTo>
                    <a:pt x="5435" y="1393"/>
                    <a:pt x="5481" y="1401"/>
                    <a:pt x="5528" y="1418"/>
                  </a:cubicBezTo>
                  <a:cubicBezTo>
                    <a:pt x="5764" y="1506"/>
                    <a:pt x="6029" y="1811"/>
                    <a:pt x="6059" y="2066"/>
                  </a:cubicBezTo>
                  <a:cubicBezTo>
                    <a:pt x="6147" y="2734"/>
                    <a:pt x="4762" y="2861"/>
                    <a:pt x="4321" y="2891"/>
                  </a:cubicBezTo>
                  <a:cubicBezTo>
                    <a:pt x="4106" y="2919"/>
                    <a:pt x="3980" y="3178"/>
                    <a:pt x="4230" y="3178"/>
                  </a:cubicBezTo>
                  <a:cubicBezTo>
                    <a:pt x="4243" y="3178"/>
                    <a:pt x="4257" y="3177"/>
                    <a:pt x="4271" y="3175"/>
                  </a:cubicBezTo>
                  <a:cubicBezTo>
                    <a:pt x="4370" y="3166"/>
                    <a:pt x="4478" y="3156"/>
                    <a:pt x="4595" y="3146"/>
                  </a:cubicBezTo>
                  <a:cubicBezTo>
                    <a:pt x="4702" y="3139"/>
                    <a:pt x="4819" y="3135"/>
                    <a:pt x="4940" y="3135"/>
                  </a:cubicBezTo>
                  <a:cubicBezTo>
                    <a:pt x="5527" y="3135"/>
                    <a:pt x="6199" y="3246"/>
                    <a:pt x="6216" y="3784"/>
                  </a:cubicBezTo>
                  <a:cubicBezTo>
                    <a:pt x="6225" y="3981"/>
                    <a:pt x="6147" y="4305"/>
                    <a:pt x="5921" y="4344"/>
                  </a:cubicBezTo>
                  <a:cubicBezTo>
                    <a:pt x="5906" y="4346"/>
                    <a:pt x="5890" y="4347"/>
                    <a:pt x="5874" y="4347"/>
                  </a:cubicBezTo>
                  <a:cubicBezTo>
                    <a:pt x="5665" y="4347"/>
                    <a:pt x="5408" y="4180"/>
                    <a:pt x="5253" y="4089"/>
                  </a:cubicBezTo>
                  <a:cubicBezTo>
                    <a:pt x="4939" y="3892"/>
                    <a:pt x="4654" y="3666"/>
                    <a:pt x="4389" y="3411"/>
                  </a:cubicBezTo>
                  <a:cubicBezTo>
                    <a:pt x="4359" y="3378"/>
                    <a:pt x="4311" y="3364"/>
                    <a:pt x="4256" y="3364"/>
                  </a:cubicBezTo>
                  <a:cubicBezTo>
                    <a:pt x="4150" y="3364"/>
                    <a:pt x="4022" y="3418"/>
                    <a:pt x="3977" y="3490"/>
                  </a:cubicBezTo>
                  <a:cubicBezTo>
                    <a:pt x="3957" y="3519"/>
                    <a:pt x="3957" y="3558"/>
                    <a:pt x="3997" y="3588"/>
                  </a:cubicBezTo>
                  <a:cubicBezTo>
                    <a:pt x="4193" y="3784"/>
                    <a:pt x="4379" y="4010"/>
                    <a:pt x="4546" y="4236"/>
                  </a:cubicBezTo>
                  <a:cubicBezTo>
                    <a:pt x="4703" y="4452"/>
                    <a:pt x="5136" y="5041"/>
                    <a:pt x="4841" y="5306"/>
                  </a:cubicBezTo>
                  <a:cubicBezTo>
                    <a:pt x="4762" y="5375"/>
                    <a:pt x="4630" y="5404"/>
                    <a:pt x="4494" y="5404"/>
                  </a:cubicBezTo>
                  <a:cubicBezTo>
                    <a:pt x="4357" y="5404"/>
                    <a:pt x="4217" y="5375"/>
                    <a:pt x="4124" y="5326"/>
                  </a:cubicBezTo>
                  <a:cubicBezTo>
                    <a:pt x="3947" y="5228"/>
                    <a:pt x="3859" y="5051"/>
                    <a:pt x="3810" y="4864"/>
                  </a:cubicBezTo>
                  <a:cubicBezTo>
                    <a:pt x="3790" y="4746"/>
                    <a:pt x="3771" y="4619"/>
                    <a:pt x="3771" y="4491"/>
                  </a:cubicBezTo>
                  <a:cubicBezTo>
                    <a:pt x="3790" y="4354"/>
                    <a:pt x="3810" y="4226"/>
                    <a:pt x="3820" y="4089"/>
                  </a:cubicBezTo>
                  <a:cubicBezTo>
                    <a:pt x="3824" y="4004"/>
                    <a:pt x="3756" y="3969"/>
                    <a:pt x="3673" y="3969"/>
                  </a:cubicBezTo>
                  <a:cubicBezTo>
                    <a:pt x="3555" y="3969"/>
                    <a:pt x="3405" y="4040"/>
                    <a:pt x="3388" y="4138"/>
                  </a:cubicBezTo>
                  <a:cubicBezTo>
                    <a:pt x="3358" y="4265"/>
                    <a:pt x="3339" y="4413"/>
                    <a:pt x="3339" y="4560"/>
                  </a:cubicBezTo>
                  <a:cubicBezTo>
                    <a:pt x="3258" y="5099"/>
                    <a:pt x="3059" y="5836"/>
                    <a:pt x="2639" y="5836"/>
                  </a:cubicBezTo>
                  <a:cubicBezTo>
                    <a:pt x="2546" y="5836"/>
                    <a:pt x="2443" y="5800"/>
                    <a:pt x="2327" y="5719"/>
                  </a:cubicBezTo>
                  <a:cubicBezTo>
                    <a:pt x="1650" y="5237"/>
                    <a:pt x="2583" y="3922"/>
                    <a:pt x="2936" y="3480"/>
                  </a:cubicBezTo>
                  <a:cubicBezTo>
                    <a:pt x="3029" y="3357"/>
                    <a:pt x="2922" y="3297"/>
                    <a:pt x="2797" y="3297"/>
                  </a:cubicBezTo>
                  <a:cubicBezTo>
                    <a:pt x="2711" y="3297"/>
                    <a:pt x="2617" y="3326"/>
                    <a:pt x="2573" y="3382"/>
                  </a:cubicBezTo>
                  <a:cubicBezTo>
                    <a:pt x="2357" y="3666"/>
                    <a:pt x="2082" y="3931"/>
                    <a:pt x="1777" y="4128"/>
                  </a:cubicBezTo>
                  <a:cubicBezTo>
                    <a:pt x="1629" y="4225"/>
                    <a:pt x="1446" y="4316"/>
                    <a:pt x="1264" y="4316"/>
                  </a:cubicBezTo>
                  <a:cubicBezTo>
                    <a:pt x="1205" y="4316"/>
                    <a:pt x="1147" y="4306"/>
                    <a:pt x="1090" y="4285"/>
                  </a:cubicBezTo>
                  <a:cubicBezTo>
                    <a:pt x="874" y="4206"/>
                    <a:pt x="580" y="3892"/>
                    <a:pt x="599" y="3637"/>
                  </a:cubicBezTo>
                  <a:cubicBezTo>
                    <a:pt x="609" y="3234"/>
                    <a:pt x="1365" y="3126"/>
                    <a:pt x="1650" y="3067"/>
                  </a:cubicBezTo>
                  <a:cubicBezTo>
                    <a:pt x="1964" y="3008"/>
                    <a:pt x="2288" y="2969"/>
                    <a:pt x="2602" y="2950"/>
                  </a:cubicBezTo>
                  <a:cubicBezTo>
                    <a:pt x="2830" y="2931"/>
                    <a:pt x="2939" y="2664"/>
                    <a:pt x="2679" y="2664"/>
                  </a:cubicBezTo>
                  <a:cubicBezTo>
                    <a:pt x="2671" y="2664"/>
                    <a:pt x="2661" y="2664"/>
                    <a:pt x="2651" y="2665"/>
                  </a:cubicBezTo>
                  <a:cubicBezTo>
                    <a:pt x="2490" y="2676"/>
                    <a:pt x="2304" y="2686"/>
                    <a:pt x="2110" y="2686"/>
                  </a:cubicBezTo>
                  <a:cubicBezTo>
                    <a:pt x="1616" y="2686"/>
                    <a:pt x="1068" y="2620"/>
                    <a:pt x="737" y="2331"/>
                  </a:cubicBezTo>
                  <a:cubicBezTo>
                    <a:pt x="472" y="2086"/>
                    <a:pt x="530" y="1457"/>
                    <a:pt x="913" y="1339"/>
                  </a:cubicBezTo>
                  <a:cubicBezTo>
                    <a:pt x="961" y="1325"/>
                    <a:pt x="1011" y="1318"/>
                    <a:pt x="1062" y="1318"/>
                  </a:cubicBezTo>
                  <a:cubicBezTo>
                    <a:pt x="1426" y="1318"/>
                    <a:pt x="1873" y="1650"/>
                    <a:pt x="2131" y="1830"/>
                  </a:cubicBezTo>
                  <a:cubicBezTo>
                    <a:pt x="2416" y="2036"/>
                    <a:pt x="2691" y="2262"/>
                    <a:pt x="2936" y="2518"/>
                  </a:cubicBezTo>
                  <a:cubicBezTo>
                    <a:pt x="2966" y="2547"/>
                    <a:pt x="3015" y="2560"/>
                    <a:pt x="3069" y="2560"/>
                  </a:cubicBezTo>
                  <a:cubicBezTo>
                    <a:pt x="3228" y="2560"/>
                    <a:pt x="3434" y="2448"/>
                    <a:pt x="3339" y="2331"/>
                  </a:cubicBezTo>
                  <a:cubicBezTo>
                    <a:pt x="3162" y="2125"/>
                    <a:pt x="2995" y="1899"/>
                    <a:pt x="2858" y="1663"/>
                  </a:cubicBezTo>
                  <a:cubicBezTo>
                    <a:pt x="2681" y="1369"/>
                    <a:pt x="2406" y="848"/>
                    <a:pt x="2642" y="514"/>
                  </a:cubicBezTo>
                  <a:cubicBezTo>
                    <a:pt x="2751" y="353"/>
                    <a:pt x="2930" y="280"/>
                    <a:pt x="3114" y="280"/>
                  </a:cubicBezTo>
                  <a:close/>
                  <a:moveTo>
                    <a:pt x="3286" y="0"/>
                  </a:moveTo>
                  <a:cubicBezTo>
                    <a:pt x="3024" y="0"/>
                    <a:pt x="2754" y="75"/>
                    <a:pt x="2543" y="190"/>
                  </a:cubicBezTo>
                  <a:cubicBezTo>
                    <a:pt x="2072" y="456"/>
                    <a:pt x="2062" y="956"/>
                    <a:pt x="2249" y="1418"/>
                  </a:cubicBezTo>
                  <a:cubicBezTo>
                    <a:pt x="2249" y="1428"/>
                    <a:pt x="2259" y="1447"/>
                    <a:pt x="2259" y="1457"/>
                  </a:cubicBezTo>
                  <a:cubicBezTo>
                    <a:pt x="1925" y="1237"/>
                    <a:pt x="1530" y="1038"/>
                    <a:pt x="1130" y="1038"/>
                  </a:cubicBezTo>
                  <a:cubicBezTo>
                    <a:pt x="1048" y="1038"/>
                    <a:pt x="966" y="1046"/>
                    <a:pt x="884" y="1064"/>
                  </a:cubicBezTo>
                  <a:cubicBezTo>
                    <a:pt x="403" y="1182"/>
                    <a:pt x="0" y="1732"/>
                    <a:pt x="157" y="2233"/>
                  </a:cubicBezTo>
                  <a:cubicBezTo>
                    <a:pt x="305" y="2665"/>
                    <a:pt x="835" y="2812"/>
                    <a:pt x="1247" y="2881"/>
                  </a:cubicBezTo>
                  <a:cubicBezTo>
                    <a:pt x="923" y="2969"/>
                    <a:pt x="609" y="3077"/>
                    <a:pt x="383" y="3293"/>
                  </a:cubicBezTo>
                  <a:cubicBezTo>
                    <a:pt x="0" y="3637"/>
                    <a:pt x="197" y="4118"/>
                    <a:pt x="560" y="4403"/>
                  </a:cubicBezTo>
                  <a:cubicBezTo>
                    <a:pt x="741" y="4546"/>
                    <a:pt x="945" y="4604"/>
                    <a:pt x="1152" y="4604"/>
                  </a:cubicBezTo>
                  <a:cubicBezTo>
                    <a:pt x="1429" y="4604"/>
                    <a:pt x="1713" y="4500"/>
                    <a:pt x="1954" y="4354"/>
                  </a:cubicBezTo>
                  <a:lnTo>
                    <a:pt x="1954" y="4354"/>
                  </a:lnTo>
                  <a:cubicBezTo>
                    <a:pt x="1768" y="4717"/>
                    <a:pt x="1601" y="5149"/>
                    <a:pt x="1699" y="5542"/>
                  </a:cubicBezTo>
                  <a:cubicBezTo>
                    <a:pt x="1789" y="5919"/>
                    <a:pt x="2188" y="6125"/>
                    <a:pt x="2564" y="6125"/>
                  </a:cubicBezTo>
                  <a:cubicBezTo>
                    <a:pt x="2637" y="6125"/>
                    <a:pt x="2710" y="6118"/>
                    <a:pt x="2779" y="6101"/>
                  </a:cubicBezTo>
                  <a:cubicBezTo>
                    <a:pt x="3172" y="6003"/>
                    <a:pt x="3407" y="5689"/>
                    <a:pt x="3555" y="5326"/>
                  </a:cubicBezTo>
                  <a:cubicBezTo>
                    <a:pt x="3682" y="5493"/>
                    <a:pt x="3849" y="5620"/>
                    <a:pt x="4095" y="5660"/>
                  </a:cubicBezTo>
                  <a:cubicBezTo>
                    <a:pt x="4180" y="5674"/>
                    <a:pt x="4276" y="5683"/>
                    <a:pt x="4376" y="5683"/>
                  </a:cubicBezTo>
                  <a:cubicBezTo>
                    <a:pt x="4739" y="5683"/>
                    <a:pt x="5158" y="5572"/>
                    <a:pt x="5312" y="5257"/>
                  </a:cubicBezTo>
                  <a:cubicBezTo>
                    <a:pt x="5430" y="5021"/>
                    <a:pt x="5352" y="4746"/>
                    <a:pt x="5234" y="4501"/>
                  </a:cubicBezTo>
                  <a:lnTo>
                    <a:pt x="5234" y="4501"/>
                  </a:lnTo>
                  <a:cubicBezTo>
                    <a:pt x="5416" y="4583"/>
                    <a:pt x="5602" y="4634"/>
                    <a:pt x="5785" y="4634"/>
                  </a:cubicBezTo>
                  <a:cubicBezTo>
                    <a:pt x="5907" y="4634"/>
                    <a:pt x="6029" y="4611"/>
                    <a:pt x="6147" y="4560"/>
                  </a:cubicBezTo>
                  <a:cubicBezTo>
                    <a:pt x="6559" y="4383"/>
                    <a:pt x="6795" y="3794"/>
                    <a:pt x="6569" y="3401"/>
                  </a:cubicBezTo>
                  <a:cubicBezTo>
                    <a:pt x="6392" y="3087"/>
                    <a:pt x="6009" y="2969"/>
                    <a:pt x="5656" y="2910"/>
                  </a:cubicBezTo>
                  <a:cubicBezTo>
                    <a:pt x="5941" y="2802"/>
                    <a:pt x="6196" y="2655"/>
                    <a:pt x="6363" y="2429"/>
                  </a:cubicBezTo>
                  <a:cubicBezTo>
                    <a:pt x="6677" y="2036"/>
                    <a:pt x="6383" y="1526"/>
                    <a:pt x="6019" y="1271"/>
                  </a:cubicBezTo>
                  <a:cubicBezTo>
                    <a:pt x="5856" y="1156"/>
                    <a:pt x="5679" y="1107"/>
                    <a:pt x="5501" y="1107"/>
                  </a:cubicBezTo>
                  <a:cubicBezTo>
                    <a:pt x="5176" y="1107"/>
                    <a:pt x="4849" y="1268"/>
                    <a:pt x="4595" y="1477"/>
                  </a:cubicBezTo>
                  <a:cubicBezTo>
                    <a:pt x="4497" y="1565"/>
                    <a:pt x="4409" y="1653"/>
                    <a:pt x="4321" y="1752"/>
                  </a:cubicBezTo>
                  <a:cubicBezTo>
                    <a:pt x="4370" y="1212"/>
                    <a:pt x="4330" y="642"/>
                    <a:pt x="4006" y="289"/>
                  </a:cubicBezTo>
                  <a:cubicBezTo>
                    <a:pt x="3826" y="83"/>
                    <a:pt x="3560" y="0"/>
                    <a:pt x="3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9" name="Google Shape;4279;p21"/>
            <p:cNvSpPr/>
            <p:nvPr/>
          </p:nvSpPr>
          <p:spPr>
            <a:xfrm>
              <a:off x="5824132" y="2364613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4157" y="281"/>
                  </a:moveTo>
                  <a:cubicBezTo>
                    <a:pt x="4250" y="281"/>
                    <a:pt x="4353" y="317"/>
                    <a:pt x="4468" y="399"/>
                  </a:cubicBezTo>
                  <a:cubicBezTo>
                    <a:pt x="5156" y="880"/>
                    <a:pt x="4213" y="2195"/>
                    <a:pt x="3869" y="2637"/>
                  </a:cubicBezTo>
                  <a:cubicBezTo>
                    <a:pt x="3770" y="2760"/>
                    <a:pt x="3875" y="2820"/>
                    <a:pt x="3999" y="2820"/>
                  </a:cubicBezTo>
                  <a:cubicBezTo>
                    <a:pt x="4084" y="2820"/>
                    <a:pt x="4179" y="2791"/>
                    <a:pt x="4223" y="2735"/>
                  </a:cubicBezTo>
                  <a:cubicBezTo>
                    <a:pt x="4449" y="2451"/>
                    <a:pt x="4714" y="2186"/>
                    <a:pt x="5018" y="1989"/>
                  </a:cubicBezTo>
                  <a:cubicBezTo>
                    <a:pt x="5174" y="1893"/>
                    <a:pt x="5353" y="1801"/>
                    <a:pt x="5537" y="1801"/>
                  </a:cubicBezTo>
                  <a:cubicBezTo>
                    <a:pt x="5596" y="1801"/>
                    <a:pt x="5656" y="1811"/>
                    <a:pt x="5715" y="1832"/>
                  </a:cubicBezTo>
                  <a:cubicBezTo>
                    <a:pt x="5931" y="1911"/>
                    <a:pt x="6216" y="2235"/>
                    <a:pt x="6206" y="2480"/>
                  </a:cubicBezTo>
                  <a:cubicBezTo>
                    <a:pt x="6187" y="2883"/>
                    <a:pt x="5430" y="2991"/>
                    <a:pt x="5146" y="3050"/>
                  </a:cubicBezTo>
                  <a:cubicBezTo>
                    <a:pt x="4831" y="3109"/>
                    <a:pt x="4507" y="3148"/>
                    <a:pt x="4193" y="3168"/>
                  </a:cubicBezTo>
                  <a:cubicBezTo>
                    <a:pt x="3975" y="3187"/>
                    <a:pt x="3858" y="3453"/>
                    <a:pt x="4116" y="3453"/>
                  </a:cubicBezTo>
                  <a:cubicBezTo>
                    <a:pt x="4125" y="3453"/>
                    <a:pt x="4134" y="3453"/>
                    <a:pt x="4144" y="3452"/>
                  </a:cubicBezTo>
                  <a:cubicBezTo>
                    <a:pt x="4306" y="3441"/>
                    <a:pt x="4491" y="3431"/>
                    <a:pt x="4684" y="3431"/>
                  </a:cubicBezTo>
                  <a:cubicBezTo>
                    <a:pt x="5180" y="3431"/>
                    <a:pt x="5726" y="3499"/>
                    <a:pt x="6059" y="3796"/>
                  </a:cubicBezTo>
                  <a:cubicBezTo>
                    <a:pt x="6334" y="4032"/>
                    <a:pt x="6265" y="4660"/>
                    <a:pt x="5882" y="4778"/>
                  </a:cubicBezTo>
                  <a:cubicBezTo>
                    <a:pt x="5832" y="4794"/>
                    <a:pt x="5780" y="4802"/>
                    <a:pt x="5726" y="4802"/>
                  </a:cubicBezTo>
                  <a:cubicBezTo>
                    <a:pt x="5363" y="4802"/>
                    <a:pt x="4922" y="4466"/>
                    <a:pt x="4674" y="4287"/>
                  </a:cubicBezTo>
                  <a:cubicBezTo>
                    <a:pt x="4380" y="4081"/>
                    <a:pt x="4105" y="3855"/>
                    <a:pt x="3859" y="3609"/>
                  </a:cubicBezTo>
                  <a:cubicBezTo>
                    <a:pt x="3828" y="3575"/>
                    <a:pt x="3776" y="3561"/>
                    <a:pt x="3719" y="3561"/>
                  </a:cubicBezTo>
                  <a:cubicBezTo>
                    <a:pt x="3561" y="3561"/>
                    <a:pt x="3366" y="3671"/>
                    <a:pt x="3467" y="3786"/>
                  </a:cubicBezTo>
                  <a:cubicBezTo>
                    <a:pt x="3643" y="3992"/>
                    <a:pt x="3801" y="4218"/>
                    <a:pt x="3938" y="4454"/>
                  </a:cubicBezTo>
                  <a:cubicBezTo>
                    <a:pt x="4115" y="4748"/>
                    <a:pt x="4390" y="5279"/>
                    <a:pt x="4154" y="5603"/>
                  </a:cubicBezTo>
                  <a:cubicBezTo>
                    <a:pt x="4045" y="5764"/>
                    <a:pt x="3865" y="5837"/>
                    <a:pt x="3682" y="5837"/>
                  </a:cubicBezTo>
                  <a:cubicBezTo>
                    <a:pt x="3453" y="5837"/>
                    <a:pt x="3218" y="5725"/>
                    <a:pt x="3103" y="5534"/>
                  </a:cubicBezTo>
                  <a:cubicBezTo>
                    <a:pt x="2907" y="5200"/>
                    <a:pt x="2907" y="4758"/>
                    <a:pt x="2927" y="4385"/>
                  </a:cubicBezTo>
                  <a:cubicBezTo>
                    <a:pt x="2946" y="4110"/>
                    <a:pt x="2976" y="3835"/>
                    <a:pt x="3044" y="3570"/>
                  </a:cubicBezTo>
                  <a:cubicBezTo>
                    <a:pt x="3065" y="3488"/>
                    <a:pt x="3005" y="3457"/>
                    <a:pt x="2924" y="3457"/>
                  </a:cubicBezTo>
                  <a:cubicBezTo>
                    <a:pt x="2811" y="3457"/>
                    <a:pt x="2657" y="3517"/>
                    <a:pt x="2622" y="3580"/>
                  </a:cubicBezTo>
                  <a:cubicBezTo>
                    <a:pt x="2436" y="3904"/>
                    <a:pt x="2210" y="4218"/>
                    <a:pt x="1925" y="4464"/>
                  </a:cubicBezTo>
                  <a:cubicBezTo>
                    <a:pt x="1782" y="4591"/>
                    <a:pt x="1608" y="4724"/>
                    <a:pt x="1411" y="4724"/>
                  </a:cubicBezTo>
                  <a:cubicBezTo>
                    <a:pt x="1364" y="4724"/>
                    <a:pt x="1316" y="4716"/>
                    <a:pt x="1267" y="4699"/>
                  </a:cubicBezTo>
                  <a:cubicBezTo>
                    <a:pt x="1032" y="4611"/>
                    <a:pt x="766" y="4307"/>
                    <a:pt x="737" y="4051"/>
                  </a:cubicBezTo>
                  <a:cubicBezTo>
                    <a:pt x="649" y="3384"/>
                    <a:pt x="2033" y="3256"/>
                    <a:pt x="2485" y="3226"/>
                  </a:cubicBezTo>
                  <a:cubicBezTo>
                    <a:pt x="2700" y="3198"/>
                    <a:pt x="2817" y="2940"/>
                    <a:pt x="2566" y="2940"/>
                  </a:cubicBezTo>
                  <a:cubicBezTo>
                    <a:pt x="2553" y="2940"/>
                    <a:pt x="2539" y="2940"/>
                    <a:pt x="2524" y="2942"/>
                  </a:cubicBezTo>
                  <a:cubicBezTo>
                    <a:pt x="2426" y="2952"/>
                    <a:pt x="2318" y="2961"/>
                    <a:pt x="2200" y="2971"/>
                  </a:cubicBezTo>
                  <a:cubicBezTo>
                    <a:pt x="2088" y="2980"/>
                    <a:pt x="1964" y="2986"/>
                    <a:pt x="1836" y="2986"/>
                  </a:cubicBezTo>
                  <a:cubicBezTo>
                    <a:pt x="1257" y="2986"/>
                    <a:pt x="596" y="2864"/>
                    <a:pt x="580" y="2333"/>
                  </a:cubicBezTo>
                  <a:cubicBezTo>
                    <a:pt x="570" y="2137"/>
                    <a:pt x="658" y="1813"/>
                    <a:pt x="874" y="1783"/>
                  </a:cubicBezTo>
                  <a:cubicBezTo>
                    <a:pt x="895" y="1779"/>
                    <a:pt x="915" y="1778"/>
                    <a:pt x="936" y="1778"/>
                  </a:cubicBezTo>
                  <a:cubicBezTo>
                    <a:pt x="1142" y="1778"/>
                    <a:pt x="1391" y="1939"/>
                    <a:pt x="1542" y="2029"/>
                  </a:cubicBezTo>
                  <a:cubicBezTo>
                    <a:pt x="1856" y="2225"/>
                    <a:pt x="2151" y="2461"/>
                    <a:pt x="2406" y="2716"/>
                  </a:cubicBezTo>
                  <a:cubicBezTo>
                    <a:pt x="2438" y="2744"/>
                    <a:pt x="2485" y="2757"/>
                    <a:pt x="2537" y="2757"/>
                  </a:cubicBezTo>
                  <a:cubicBezTo>
                    <a:pt x="2645" y="2757"/>
                    <a:pt x="2772" y="2704"/>
                    <a:pt x="2819" y="2637"/>
                  </a:cubicBezTo>
                  <a:cubicBezTo>
                    <a:pt x="2838" y="2598"/>
                    <a:pt x="2838" y="2569"/>
                    <a:pt x="2809" y="2529"/>
                  </a:cubicBezTo>
                  <a:cubicBezTo>
                    <a:pt x="2603" y="2333"/>
                    <a:pt x="2416" y="2117"/>
                    <a:pt x="2249" y="1881"/>
                  </a:cubicBezTo>
                  <a:cubicBezTo>
                    <a:pt x="2092" y="1665"/>
                    <a:pt x="1660" y="1076"/>
                    <a:pt x="1955" y="821"/>
                  </a:cubicBezTo>
                  <a:cubicBezTo>
                    <a:pt x="2040" y="746"/>
                    <a:pt x="2176" y="714"/>
                    <a:pt x="2314" y="714"/>
                  </a:cubicBezTo>
                  <a:cubicBezTo>
                    <a:pt x="2446" y="714"/>
                    <a:pt x="2580" y="743"/>
                    <a:pt x="2671" y="791"/>
                  </a:cubicBezTo>
                  <a:cubicBezTo>
                    <a:pt x="2848" y="890"/>
                    <a:pt x="2936" y="1066"/>
                    <a:pt x="2986" y="1253"/>
                  </a:cubicBezTo>
                  <a:cubicBezTo>
                    <a:pt x="3015" y="1380"/>
                    <a:pt x="3025" y="1498"/>
                    <a:pt x="3025" y="1626"/>
                  </a:cubicBezTo>
                  <a:cubicBezTo>
                    <a:pt x="3005" y="1763"/>
                    <a:pt x="2986" y="1891"/>
                    <a:pt x="2976" y="2029"/>
                  </a:cubicBezTo>
                  <a:cubicBezTo>
                    <a:pt x="2976" y="2114"/>
                    <a:pt x="3046" y="2149"/>
                    <a:pt x="3130" y="2149"/>
                  </a:cubicBezTo>
                  <a:cubicBezTo>
                    <a:pt x="3248" y="2149"/>
                    <a:pt x="3395" y="2081"/>
                    <a:pt x="3418" y="1989"/>
                  </a:cubicBezTo>
                  <a:cubicBezTo>
                    <a:pt x="3447" y="1852"/>
                    <a:pt x="3457" y="1704"/>
                    <a:pt x="3457" y="1557"/>
                  </a:cubicBezTo>
                  <a:cubicBezTo>
                    <a:pt x="3537" y="1018"/>
                    <a:pt x="3736" y="281"/>
                    <a:pt x="4157" y="281"/>
                  </a:cubicBezTo>
                  <a:close/>
                  <a:moveTo>
                    <a:pt x="4242" y="1"/>
                  </a:moveTo>
                  <a:cubicBezTo>
                    <a:pt x="4165" y="1"/>
                    <a:pt x="4089" y="9"/>
                    <a:pt x="4017" y="25"/>
                  </a:cubicBezTo>
                  <a:cubicBezTo>
                    <a:pt x="3624" y="114"/>
                    <a:pt x="3388" y="438"/>
                    <a:pt x="3241" y="791"/>
                  </a:cubicBezTo>
                  <a:cubicBezTo>
                    <a:pt x="3123" y="624"/>
                    <a:pt x="2946" y="497"/>
                    <a:pt x="2701" y="457"/>
                  </a:cubicBezTo>
                  <a:cubicBezTo>
                    <a:pt x="2618" y="443"/>
                    <a:pt x="2523" y="434"/>
                    <a:pt x="2424" y="434"/>
                  </a:cubicBezTo>
                  <a:cubicBezTo>
                    <a:pt x="2066" y="434"/>
                    <a:pt x="1645" y="545"/>
                    <a:pt x="1483" y="860"/>
                  </a:cubicBezTo>
                  <a:cubicBezTo>
                    <a:pt x="1365" y="1106"/>
                    <a:pt x="1444" y="1371"/>
                    <a:pt x="1572" y="1616"/>
                  </a:cubicBezTo>
                  <a:cubicBezTo>
                    <a:pt x="1389" y="1534"/>
                    <a:pt x="1200" y="1483"/>
                    <a:pt x="1014" y="1483"/>
                  </a:cubicBezTo>
                  <a:cubicBezTo>
                    <a:pt x="890" y="1483"/>
                    <a:pt x="767" y="1506"/>
                    <a:pt x="649" y="1557"/>
                  </a:cubicBezTo>
                  <a:cubicBezTo>
                    <a:pt x="236" y="1734"/>
                    <a:pt x="1" y="2323"/>
                    <a:pt x="226" y="2726"/>
                  </a:cubicBezTo>
                  <a:cubicBezTo>
                    <a:pt x="403" y="3030"/>
                    <a:pt x="786" y="3148"/>
                    <a:pt x="1140" y="3207"/>
                  </a:cubicBezTo>
                  <a:cubicBezTo>
                    <a:pt x="855" y="3315"/>
                    <a:pt x="609" y="3472"/>
                    <a:pt x="433" y="3688"/>
                  </a:cubicBezTo>
                  <a:cubicBezTo>
                    <a:pt x="118" y="4090"/>
                    <a:pt x="413" y="4591"/>
                    <a:pt x="776" y="4847"/>
                  </a:cubicBezTo>
                  <a:cubicBezTo>
                    <a:pt x="940" y="4961"/>
                    <a:pt x="1117" y="5010"/>
                    <a:pt x="1295" y="5010"/>
                  </a:cubicBezTo>
                  <a:cubicBezTo>
                    <a:pt x="1619" y="5010"/>
                    <a:pt x="1946" y="4850"/>
                    <a:pt x="2200" y="4640"/>
                  </a:cubicBezTo>
                  <a:cubicBezTo>
                    <a:pt x="2298" y="4562"/>
                    <a:pt x="2396" y="4464"/>
                    <a:pt x="2485" y="4375"/>
                  </a:cubicBezTo>
                  <a:lnTo>
                    <a:pt x="2485" y="4375"/>
                  </a:lnTo>
                  <a:cubicBezTo>
                    <a:pt x="2426" y="4905"/>
                    <a:pt x="2475" y="5475"/>
                    <a:pt x="2789" y="5828"/>
                  </a:cubicBezTo>
                  <a:cubicBezTo>
                    <a:pt x="2976" y="6036"/>
                    <a:pt x="3244" y="6121"/>
                    <a:pt x="3519" y="6121"/>
                  </a:cubicBezTo>
                  <a:cubicBezTo>
                    <a:pt x="3778" y="6121"/>
                    <a:pt x="4043" y="6046"/>
                    <a:pt x="4252" y="5927"/>
                  </a:cubicBezTo>
                  <a:cubicBezTo>
                    <a:pt x="4723" y="5662"/>
                    <a:pt x="4743" y="5161"/>
                    <a:pt x="4557" y="4699"/>
                  </a:cubicBezTo>
                  <a:cubicBezTo>
                    <a:pt x="4547" y="4689"/>
                    <a:pt x="4547" y="4670"/>
                    <a:pt x="4537" y="4660"/>
                  </a:cubicBezTo>
                  <a:lnTo>
                    <a:pt x="4537" y="4660"/>
                  </a:lnTo>
                  <a:cubicBezTo>
                    <a:pt x="4871" y="4880"/>
                    <a:pt x="5272" y="5080"/>
                    <a:pt x="5674" y="5080"/>
                  </a:cubicBezTo>
                  <a:cubicBezTo>
                    <a:pt x="5757" y="5080"/>
                    <a:pt x="5839" y="5071"/>
                    <a:pt x="5921" y="5053"/>
                  </a:cubicBezTo>
                  <a:cubicBezTo>
                    <a:pt x="6393" y="4945"/>
                    <a:pt x="6795" y="4385"/>
                    <a:pt x="6638" y="3894"/>
                  </a:cubicBezTo>
                  <a:cubicBezTo>
                    <a:pt x="6501" y="3452"/>
                    <a:pt x="5970" y="3305"/>
                    <a:pt x="5558" y="3236"/>
                  </a:cubicBezTo>
                  <a:cubicBezTo>
                    <a:pt x="5872" y="3158"/>
                    <a:pt x="6187" y="3040"/>
                    <a:pt x="6422" y="2824"/>
                  </a:cubicBezTo>
                  <a:cubicBezTo>
                    <a:pt x="6805" y="2480"/>
                    <a:pt x="6599" y="2009"/>
                    <a:pt x="6236" y="1714"/>
                  </a:cubicBezTo>
                  <a:cubicBezTo>
                    <a:pt x="6061" y="1573"/>
                    <a:pt x="5862" y="1516"/>
                    <a:pt x="5658" y="1516"/>
                  </a:cubicBezTo>
                  <a:cubicBezTo>
                    <a:pt x="5381" y="1516"/>
                    <a:pt x="5095" y="1622"/>
                    <a:pt x="4851" y="1763"/>
                  </a:cubicBezTo>
                  <a:cubicBezTo>
                    <a:pt x="5028" y="1400"/>
                    <a:pt x="5205" y="968"/>
                    <a:pt x="5106" y="575"/>
                  </a:cubicBezTo>
                  <a:cubicBezTo>
                    <a:pt x="5008" y="200"/>
                    <a:pt x="4619" y="1"/>
                    <a:pt x="42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0" name="Google Shape;4280;p21"/>
            <p:cNvSpPr/>
            <p:nvPr/>
          </p:nvSpPr>
          <p:spPr>
            <a:xfrm>
              <a:off x="6164045" y="2356098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19" y="280"/>
                  </a:moveTo>
                  <a:cubicBezTo>
                    <a:pt x="3348" y="280"/>
                    <a:pt x="3582" y="393"/>
                    <a:pt x="3702" y="583"/>
                  </a:cubicBezTo>
                  <a:cubicBezTo>
                    <a:pt x="3899" y="917"/>
                    <a:pt x="3899" y="1359"/>
                    <a:pt x="3869" y="1732"/>
                  </a:cubicBezTo>
                  <a:cubicBezTo>
                    <a:pt x="3859" y="2007"/>
                    <a:pt x="3820" y="2282"/>
                    <a:pt x="3761" y="2547"/>
                  </a:cubicBezTo>
                  <a:cubicBezTo>
                    <a:pt x="3741" y="2629"/>
                    <a:pt x="3801" y="2660"/>
                    <a:pt x="3882" y="2660"/>
                  </a:cubicBezTo>
                  <a:cubicBezTo>
                    <a:pt x="3995" y="2660"/>
                    <a:pt x="4149" y="2600"/>
                    <a:pt x="4183" y="2537"/>
                  </a:cubicBezTo>
                  <a:cubicBezTo>
                    <a:pt x="4360" y="2213"/>
                    <a:pt x="4596" y="1899"/>
                    <a:pt x="4881" y="1653"/>
                  </a:cubicBezTo>
                  <a:cubicBezTo>
                    <a:pt x="5023" y="1527"/>
                    <a:pt x="5198" y="1393"/>
                    <a:pt x="5389" y="1393"/>
                  </a:cubicBezTo>
                  <a:cubicBezTo>
                    <a:pt x="5435" y="1393"/>
                    <a:pt x="5481" y="1401"/>
                    <a:pt x="5529" y="1418"/>
                  </a:cubicBezTo>
                  <a:cubicBezTo>
                    <a:pt x="5774" y="1506"/>
                    <a:pt x="6029" y="1811"/>
                    <a:pt x="6069" y="2066"/>
                  </a:cubicBezTo>
                  <a:cubicBezTo>
                    <a:pt x="6157" y="2734"/>
                    <a:pt x="4763" y="2861"/>
                    <a:pt x="4321" y="2891"/>
                  </a:cubicBezTo>
                  <a:cubicBezTo>
                    <a:pt x="4106" y="2919"/>
                    <a:pt x="3989" y="3178"/>
                    <a:pt x="4231" y="3178"/>
                  </a:cubicBezTo>
                  <a:cubicBezTo>
                    <a:pt x="4244" y="3178"/>
                    <a:pt x="4257" y="3177"/>
                    <a:pt x="4272" y="3175"/>
                  </a:cubicBezTo>
                  <a:cubicBezTo>
                    <a:pt x="4370" y="3166"/>
                    <a:pt x="4488" y="3156"/>
                    <a:pt x="4596" y="3146"/>
                  </a:cubicBezTo>
                  <a:cubicBezTo>
                    <a:pt x="4703" y="3139"/>
                    <a:pt x="4820" y="3135"/>
                    <a:pt x="4941" y="3135"/>
                  </a:cubicBezTo>
                  <a:cubicBezTo>
                    <a:pt x="5530" y="3135"/>
                    <a:pt x="6209" y="3246"/>
                    <a:pt x="6226" y="3784"/>
                  </a:cubicBezTo>
                  <a:cubicBezTo>
                    <a:pt x="6226" y="3981"/>
                    <a:pt x="6147" y="4305"/>
                    <a:pt x="5931" y="4344"/>
                  </a:cubicBezTo>
                  <a:cubicBezTo>
                    <a:pt x="5916" y="4346"/>
                    <a:pt x="5900" y="4347"/>
                    <a:pt x="5884" y="4347"/>
                  </a:cubicBezTo>
                  <a:cubicBezTo>
                    <a:pt x="5675" y="4347"/>
                    <a:pt x="5418" y="4180"/>
                    <a:pt x="5254" y="4089"/>
                  </a:cubicBezTo>
                  <a:cubicBezTo>
                    <a:pt x="4949" y="3892"/>
                    <a:pt x="4655" y="3666"/>
                    <a:pt x="4399" y="3411"/>
                  </a:cubicBezTo>
                  <a:cubicBezTo>
                    <a:pt x="4366" y="3378"/>
                    <a:pt x="4315" y="3364"/>
                    <a:pt x="4260" y="3364"/>
                  </a:cubicBezTo>
                  <a:cubicBezTo>
                    <a:pt x="4151" y="3364"/>
                    <a:pt x="4026" y="3418"/>
                    <a:pt x="3987" y="3490"/>
                  </a:cubicBezTo>
                  <a:cubicBezTo>
                    <a:pt x="3967" y="3519"/>
                    <a:pt x="3967" y="3558"/>
                    <a:pt x="3997" y="3588"/>
                  </a:cubicBezTo>
                  <a:cubicBezTo>
                    <a:pt x="4203" y="3784"/>
                    <a:pt x="4390" y="4010"/>
                    <a:pt x="4547" y="4236"/>
                  </a:cubicBezTo>
                  <a:cubicBezTo>
                    <a:pt x="4714" y="4452"/>
                    <a:pt x="5146" y="5041"/>
                    <a:pt x="4851" y="5306"/>
                  </a:cubicBezTo>
                  <a:cubicBezTo>
                    <a:pt x="4768" y="5375"/>
                    <a:pt x="4633" y="5404"/>
                    <a:pt x="4496" y="5404"/>
                  </a:cubicBezTo>
                  <a:cubicBezTo>
                    <a:pt x="4360" y="5404"/>
                    <a:pt x="4223" y="5375"/>
                    <a:pt x="4134" y="5326"/>
                  </a:cubicBezTo>
                  <a:cubicBezTo>
                    <a:pt x="3958" y="5228"/>
                    <a:pt x="3859" y="5051"/>
                    <a:pt x="3820" y="4864"/>
                  </a:cubicBezTo>
                  <a:cubicBezTo>
                    <a:pt x="3791" y="4746"/>
                    <a:pt x="3781" y="4619"/>
                    <a:pt x="3781" y="4491"/>
                  </a:cubicBezTo>
                  <a:cubicBezTo>
                    <a:pt x="3801" y="4354"/>
                    <a:pt x="3820" y="4226"/>
                    <a:pt x="3820" y="4089"/>
                  </a:cubicBezTo>
                  <a:cubicBezTo>
                    <a:pt x="3824" y="4004"/>
                    <a:pt x="3756" y="3969"/>
                    <a:pt x="3673" y="3969"/>
                  </a:cubicBezTo>
                  <a:cubicBezTo>
                    <a:pt x="3555" y="3969"/>
                    <a:pt x="3405" y="4040"/>
                    <a:pt x="3388" y="4138"/>
                  </a:cubicBezTo>
                  <a:cubicBezTo>
                    <a:pt x="3359" y="4265"/>
                    <a:pt x="3339" y="4413"/>
                    <a:pt x="3339" y="4560"/>
                  </a:cubicBezTo>
                  <a:cubicBezTo>
                    <a:pt x="3259" y="5099"/>
                    <a:pt x="3059" y="5836"/>
                    <a:pt x="2639" y="5836"/>
                  </a:cubicBezTo>
                  <a:cubicBezTo>
                    <a:pt x="2546" y="5836"/>
                    <a:pt x="2443" y="5800"/>
                    <a:pt x="2328" y="5719"/>
                  </a:cubicBezTo>
                  <a:cubicBezTo>
                    <a:pt x="1650" y="5237"/>
                    <a:pt x="2583" y="3922"/>
                    <a:pt x="2936" y="3480"/>
                  </a:cubicBezTo>
                  <a:cubicBezTo>
                    <a:pt x="3035" y="3357"/>
                    <a:pt x="2931" y="3297"/>
                    <a:pt x="2806" y="3297"/>
                  </a:cubicBezTo>
                  <a:cubicBezTo>
                    <a:pt x="2721" y="3297"/>
                    <a:pt x="2627" y="3326"/>
                    <a:pt x="2583" y="3382"/>
                  </a:cubicBezTo>
                  <a:cubicBezTo>
                    <a:pt x="2357" y="3666"/>
                    <a:pt x="2082" y="3931"/>
                    <a:pt x="1788" y="4128"/>
                  </a:cubicBezTo>
                  <a:cubicBezTo>
                    <a:pt x="1631" y="4225"/>
                    <a:pt x="1453" y="4316"/>
                    <a:pt x="1268" y="4316"/>
                  </a:cubicBezTo>
                  <a:cubicBezTo>
                    <a:pt x="1209" y="4316"/>
                    <a:pt x="1150" y="4306"/>
                    <a:pt x="1090" y="4285"/>
                  </a:cubicBezTo>
                  <a:cubicBezTo>
                    <a:pt x="874" y="4206"/>
                    <a:pt x="590" y="3892"/>
                    <a:pt x="600" y="3637"/>
                  </a:cubicBezTo>
                  <a:cubicBezTo>
                    <a:pt x="619" y="3234"/>
                    <a:pt x="1365" y="3126"/>
                    <a:pt x="1660" y="3067"/>
                  </a:cubicBezTo>
                  <a:cubicBezTo>
                    <a:pt x="1974" y="3008"/>
                    <a:pt x="2288" y="2969"/>
                    <a:pt x="2612" y="2950"/>
                  </a:cubicBezTo>
                  <a:cubicBezTo>
                    <a:pt x="2831" y="2931"/>
                    <a:pt x="2948" y="2664"/>
                    <a:pt x="2681" y="2664"/>
                  </a:cubicBezTo>
                  <a:cubicBezTo>
                    <a:pt x="2671" y="2664"/>
                    <a:pt x="2662" y="2664"/>
                    <a:pt x="2652" y="2665"/>
                  </a:cubicBezTo>
                  <a:cubicBezTo>
                    <a:pt x="2491" y="2676"/>
                    <a:pt x="2305" y="2686"/>
                    <a:pt x="2110" y="2686"/>
                  </a:cubicBezTo>
                  <a:cubicBezTo>
                    <a:pt x="1617" y="2686"/>
                    <a:pt x="1071" y="2620"/>
                    <a:pt x="747" y="2331"/>
                  </a:cubicBezTo>
                  <a:cubicBezTo>
                    <a:pt x="472" y="2086"/>
                    <a:pt x="541" y="1457"/>
                    <a:pt x="914" y="1339"/>
                  </a:cubicBezTo>
                  <a:cubicBezTo>
                    <a:pt x="961" y="1325"/>
                    <a:pt x="1011" y="1318"/>
                    <a:pt x="1063" y="1318"/>
                  </a:cubicBezTo>
                  <a:cubicBezTo>
                    <a:pt x="1429" y="1318"/>
                    <a:pt x="1882" y="1650"/>
                    <a:pt x="2131" y="1830"/>
                  </a:cubicBezTo>
                  <a:cubicBezTo>
                    <a:pt x="2416" y="2036"/>
                    <a:pt x="2691" y="2262"/>
                    <a:pt x="2936" y="2518"/>
                  </a:cubicBezTo>
                  <a:cubicBezTo>
                    <a:pt x="2966" y="2547"/>
                    <a:pt x="3016" y="2560"/>
                    <a:pt x="3070" y="2560"/>
                  </a:cubicBezTo>
                  <a:cubicBezTo>
                    <a:pt x="3232" y="2560"/>
                    <a:pt x="3442" y="2448"/>
                    <a:pt x="3339" y="2331"/>
                  </a:cubicBezTo>
                  <a:cubicBezTo>
                    <a:pt x="3162" y="2125"/>
                    <a:pt x="3005" y="1899"/>
                    <a:pt x="2868" y="1663"/>
                  </a:cubicBezTo>
                  <a:cubicBezTo>
                    <a:pt x="2691" y="1369"/>
                    <a:pt x="2406" y="848"/>
                    <a:pt x="2642" y="514"/>
                  </a:cubicBezTo>
                  <a:cubicBezTo>
                    <a:pt x="2756" y="353"/>
                    <a:pt x="2935" y="280"/>
                    <a:pt x="3119" y="280"/>
                  </a:cubicBezTo>
                  <a:close/>
                  <a:moveTo>
                    <a:pt x="3287" y="0"/>
                  </a:moveTo>
                  <a:cubicBezTo>
                    <a:pt x="3027" y="0"/>
                    <a:pt x="2760" y="75"/>
                    <a:pt x="2554" y="190"/>
                  </a:cubicBezTo>
                  <a:cubicBezTo>
                    <a:pt x="2072" y="456"/>
                    <a:pt x="2063" y="956"/>
                    <a:pt x="2249" y="1418"/>
                  </a:cubicBezTo>
                  <a:cubicBezTo>
                    <a:pt x="2249" y="1428"/>
                    <a:pt x="2259" y="1447"/>
                    <a:pt x="2269" y="1457"/>
                  </a:cubicBezTo>
                  <a:cubicBezTo>
                    <a:pt x="1927" y="1237"/>
                    <a:pt x="1530" y="1038"/>
                    <a:pt x="1131" y="1038"/>
                  </a:cubicBezTo>
                  <a:cubicBezTo>
                    <a:pt x="1049" y="1038"/>
                    <a:pt x="966" y="1046"/>
                    <a:pt x="884" y="1064"/>
                  </a:cubicBezTo>
                  <a:cubicBezTo>
                    <a:pt x="413" y="1182"/>
                    <a:pt x="1" y="1732"/>
                    <a:pt x="168" y="2233"/>
                  </a:cubicBezTo>
                  <a:cubicBezTo>
                    <a:pt x="305" y="2665"/>
                    <a:pt x="835" y="2812"/>
                    <a:pt x="1248" y="2881"/>
                  </a:cubicBezTo>
                  <a:cubicBezTo>
                    <a:pt x="933" y="2969"/>
                    <a:pt x="619" y="3077"/>
                    <a:pt x="384" y="3293"/>
                  </a:cubicBezTo>
                  <a:cubicBezTo>
                    <a:pt x="1" y="3637"/>
                    <a:pt x="207" y="4118"/>
                    <a:pt x="570" y="4403"/>
                  </a:cubicBezTo>
                  <a:cubicBezTo>
                    <a:pt x="747" y="4546"/>
                    <a:pt x="948" y="4604"/>
                    <a:pt x="1154" y="4604"/>
                  </a:cubicBezTo>
                  <a:cubicBezTo>
                    <a:pt x="1430" y="4604"/>
                    <a:pt x="1713" y="4500"/>
                    <a:pt x="1955" y="4354"/>
                  </a:cubicBezTo>
                  <a:lnTo>
                    <a:pt x="1955" y="4354"/>
                  </a:lnTo>
                  <a:cubicBezTo>
                    <a:pt x="1768" y="4717"/>
                    <a:pt x="1601" y="5149"/>
                    <a:pt x="1699" y="5542"/>
                  </a:cubicBezTo>
                  <a:cubicBezTo>
                    <a:pt x="1790" y="5919"/>
                    <a:pt x="2189" y="6125"/>
                    <a:pt x="2564" y="6125"/>
                  </a:cubicBezTo>
                  <a:cubicBezTo>
                    <a:pt x="2638" y="6125"/>
                    <a:pt x="2710" y="6118"/>
                    <a:pt x="2779" y="6101"/>
                  </a:cubicBezTo>
                  <a:cubicBezTo>
                    <a:pt x="3182" y="6003"/>
                    <a:pt x="3418" y="5689"/>
                    <a:pt x="3565" y="5326"/>
                  </a:cubicBezTo>
                  <a:cubicBezTo>
                    <a:pt x="3683" y="5493"/>
                    <a:pt x="3850" y="5620"/>
                    <a:pt x="4095" y="5660"/>
                  </a:cubicBezTo>
                  <a:cubicBezTo>
                    <a:pt x="4180" y="5674"/>
                    <a:pt x="4276" y="5683"/>
                    <a:pt x="4377" y="5683"/>
                  </a:cubicBezTo>
                  <a:cubicBezTo>
                    <a:pt x="4740" y="5683"/>
                    <a:pt x="5161" y="5572"/>
                    <a:pt x="5322" y="5257"/>
                  </a:cubicBezTo>
                  <a:cubicBezTo>
                    <a:pt x="5440" y="5021"/>
                    <a:pt x="5352" y="4746"/>
                    <a:pt x="5234" y="4501"/>
                  </a:cubicBezTo>
                  <a:lnTo>
                    <a:pt x="5234" y="4501"/>
                  </a:lnTo>
                  <a:cubicBezTo>
                    <a:pt x="5416" y="4583"/>
                    <a:pt x="5602" y="4634"/>
                    <a:pt x="5787" y="4634"/>
                  </a:cubicBezTo>
                  <a:cubicBezTo>
                    <a:pt x="5911" y="4634"/>
                    <a:pt x="6035" y="4611"/>
                    <a:pt x="6157" y="4560"/>
                  </a:cubicBezTo>
                  <a:cubicBezTo>
                    <a:pt x="6560" y="4383"/>
                    <a:pt x="6805" y="3794"/>
                    <a:pt x="6579" y="3401"/>
                  </a:cubicBezTo>
                  <a:cubicBezTo>
                    <a:pt x="6393" y="3087"/>
                    <a:pt x="6010" y="2969"/>
                    <a:pt x="5656" y="2910"/>
                  </a:cubicBezTo>
                  <a:cubicBezTo>
                    <a:pt x="5941" y="2802"/>
                    <a:pt x="6196" y="2655"/>
                    <a:pt x="6363" y="2429"/>
                  </a:cubicBezTo>
                  <a:cubicBezTo>
                    <a:pt x="6677" y="2036"/>
                    <a:pt x="6383" y="1526"/>
                    <a:pt x="6020" y="1271"/>
                  </a:cubicBezTo>
                  <a:cubicBezTo>
                    <a:pt x="5856" y="1156"/>
                    <a:pt x="5679" y="1107"/>
                    <a:pt x="5501" y="1107"/>
                  </a:cubicBezTo>
                  <a:cubicBezTo>
                    <a:pt x="5177" y="1107"/>
                    <a:pt x="4849" y="1268"/>
                    <a:pt x="4596" y="1477"/>
                  </a:cubicBezTo>
                  <a:cubicBezTo>
                    <a:pt x="4498" y="1565"/>
                    <a:pt x="4409" y="1653"/>
                    <a:pt x="4321" y="1752"/>
                  </a:cubicBezTo>
                  <a:cubicBezTo>
                    <a:pt x="4370" y="1212"/>
                    <a:pt x="4331" y="642"/>
                    <a:pt x="4007" y="289"/>
                  </a:cubicBezTo>
                  <a:cubicBezTo>
                    <a:pt x="3826" y="83"/>
                    <a:pt x="3560" y="0"/>
                    <a:pt x="3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1" name="Google Shape;4281;p21"/>
            <p:cNvSpPr/>
            <p:nvPr/>
          </p:nvSpPr>
          <p:spPr>
            <a:xfrm>
              <a:off x="2920794" y="2615734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4160" y="281"/>
                  </a:moveTo>
                  <a:cubicBezTo>
                    <a:pt x="4252" y="281"/>
                    <a:pt x="4355" y="317"/>
                    <a:pt x="4468" y="398"/>
                  </a:cubicBezTo>
                  <a:cubicBezTo>
                    <a:pt x="5155" y="879"/>
                    <a:pt x="4213" y="2195"/>
                    <a:pt x="3869" y="2637"/>
                  </a:cubicBezTo>
                  <a:cubicBezTo>
                    <a:pt x="3770" y="2759"/>
                    <a:pt x="3875" y="2819"/>
                    <a:pt x="3999" y="2819"/>
                  </a:cubicBezTo>
                  <a:cubicBezTo>
                    <a:pt x="4084" y="2819"/>
                    <a:pt x="4179" y="2791"/>
                    <a:pt x="4223" y="2735"/>
                  </a:cubicBezTo>
                  <a:cubicBezTo>
                    <a:pt x="4448" y="2450"/>
                    <a:pt x="4714" y="2185"/>
                    <a:pt x="5018" y="1989"/>
                  </a:cubicBezTo>
                  <a:cubicBezTo>
                    <a:pt x="5174" y="1892"/>
                    <a:pt x="5353" y="1801"/>
                    <a:pt x="5537" y="1801"/>
                  </a:cubicBezTo>
                  <a:cubicBezTo>
                    <a:pt x="5596" y="1801"/>
                    <a:pt x="5656" y="1810"/>
                    <a:pt x="5715" y="1832"/>
                  </a:cubicBezTo>
                  <a:cubicBezTo>
                    <a:pt x="5931" y="1910"/>
                    <a:pt x="6216" y="2224"/>
                    <a:pt x="6206" y="2480"/>
                  </a:cubicBezTo>
                  <a:cubicBezTo>
                    <a:pt x="6186" y="2882"/>
                    <a:pt x="5430" y="2990"/>
                    <a:pt x="5146" y="3049"/>
                  </a:cubicBezTo>
                  <a:cubicBezTo>
                    <a:pt x="4831" y="3108"/>
                    <a:pt x="4517" y="3147"/>
                    <a:pt x="4193" y="3167"/>
                  </a:cubicBezTo>
                  <a:cubicBezTo>
                    <a:pt x="3975" y="3186"/>
                    <a:pt x="3857" y="3453"/>
                    <a:pt x="4116" y="3453"/>
                  </a:cubicBezTo>
                  <a:cubicBezTo>
                    <a:pt x="4125" y="3453"/>
                    <a:pt x="4134" y="3452"/>
                    <a:pt x="4144" y="3452"/>
                  </a:cubicBezTo>
                  <a:cubicBezTo>
                    <a:pt x="4306" y="3441"/>
                    <a:pt x="4492" y="3431"/>
                    <a:pt x="4685" y="3431"/>
                  </a:cubicBezTo>
                  <a:cubicBezTo>
                    <a:pt x="5184" y="3431"/>
                    <a:pt x="5733" y="3498"/>
                    <a:pt x="6059" y="3795"/>
                  </a:cubicBezTo>
                  <a:cubicBezTo>
                    <a:pt x="6334" y="4031"/>
                    <a:pt x="6265" y="4659"/>
                    <a:pt x="5892" y="4777"/>
                  </a:cubicBezTo>
                  <a:cubicBezTo>
                    <a:pt x="5841" y="4794"/>
                    <a:pt x="5787" y="4801"/>
                    <a:pt x="5732" y="4801"/>
                  </a:cubicBezTo>
                  <a:cubicBezTo>
                    <a:pt x="5363" y="4801"/>
                    <a:pt x="4922" y="4466"/>
                    <a:pt x="4674" y="4286"/>
                  </a:cubicBezTo>
                  <a:cubicBezTo>
                    <a:pt x="4390" y="4080"/>
                    <a:pt x="4115" y="3854"/>
                    <a:pt x="3859" y="3609"/>
                  </a:cubicBezTo>
                  <a:cubicBezTo>
                    <a:pt x="3828" y="3575"/>
                    <a:pt x="3776" y="3560"/>
                    <a:pt x="3718" y="3560"/>
                  </a:cubicBezTo>
                  <a:cubicBezTo>
                    <a:pt x="3561" y="3560"/>
                    <a:pt x="3366" y="3670"/>
                    <a:pt x="3467" y="3786"/>
                  </a:cubicBezTo>
                  <a:cubicBezTo>
                    <a:pt x="3643" y="3992"/>
                    <a:pt x="3800" y="4218"/>
                    <a:pt x="3938" y="4453"/>
                  </a:cubicBezTo>
                  <a:cubicBezTo>
                    <a:pt x="4115" y="4748"/>
                    <a:pt x="4390" y="5278"/>
                    <a:pt x="4164" y="5602"/>
                  </a:cubicBezTo>
                  <a:cubicBezTo>
                    <a:pt x="4050" y="5764"/>
                    <a:pt x="3868" y="5836"/>
                    <a:pt x="3683" y="5836"/>
                  </a:cubicBezTo>
                  <a:cubicBezTo>
                    <a:pt x="3453" y="5836"/>
                    <a:pt x="3218" y="5724"/>
                    <a:pt x="3103" y="5533"/>
                  </a:cubicBezTo>
                  <a:cubicBezTo>
                    <a:pt x="2907" y="5200"/>
                    <a:pt x="2907" y="4758"/>
                    <a:pt x="2927" y="4385"/>
                  </a:cubicBezTo>
                  <a:cubicBezTo>
                    <a:pt x="2946" y="4110"/>
                    <a:pt x="2985" y="3835"/>
                    <a:pt x="3044" y="3570"/>
                  </a:cubicBezTo>
                  <a:cubicBezTo>
                    <a:pt x="3065" y="3488"/>
                    <a:pt x="3005" y="3457"/>
                    <a:pt x="2924" y="3457"/>
                  </a:cubicBezTo>
                  <a:cubicBezTo>
                    <a:pt x="2811" y="3457"/>
                    <a:pt x="2656" y="3517"/>
                    <a:pt x="2622" y="3579"/>
                  </a:cubicBezTo>
                  <a:cubicBezTo>
                    <a:pt x="2445" y="3903"/>
                    <a:pt x="2210" y="4218"/>
                    <a:pt x="1925" y="4463"/>
                  </a:cubicBezTo>
                  <a:cubicBezTo>
                    <a:pt x="1782" y="4590"/>
                    <a:pt x="1607" y="4723"/>
                    <a:pt x="1411" y="4723"/>
                  </a:cubicBezTo>
                  <a:cubicBezTo>
                    <a:pt x="1364" y="4723"/>
                    <a:pt x="1316" y="4716"/>
                    <a:pt x="1267" y="4699"/>
                  </a:cubicBezTo>
                  <a:cubicBezTo>
                    <a:pt x="1031" y="4610"/>
                    <a:pt x="776" y="4306"/>
                    <a:pt x="737" y="4051"/>
                  </a:cubicBezTo>
                  <a:cubicBezTo>
                    <a:pt x="649" y="3383"/>
                    <a:pt x="2033" y="3255"/>
                    <a:pt x="2485" y="3226"/>
                  </a:cubicBezTo>
                  <a:cubicBezTo>
                    <a:pt x="2699" y="3198"/>
                    <a:pt x="2817" y="2939"/>
                    <a:pt x="2574" y="2939"/>
                  </a:cubicBezTo>
                  <a:cubicBezTo>
                    <a:pt x="2562" y="2939"/>
                    <a:pt x="2548" y="2940"/>
                    <a:pt x="2534" y="2941"/>
                  </a:cubicBezTo>
                  <a:cubicBezTo>
                    <a:pt x="2426" y="2951"/>
                    <a:pt x="2318" y="2961"/>
                    <a:pt x="2210" y="2971"/>
                  </a:cubicBezTo>
                  <a:cubicBezTo>
                    <a:pt x="2096" y="2980"/>
                    <a:pt x="1970" y="2986"/>
                    <a:pt x="1841" y="2986"/>
                  </a:cubicBezTo>
                  <a:cubicBezTo>
                    <a:pt x="1257" y="2986"/>
                    <a:pt x="596" y="2863"/>
                    <a:pt x="580" y="2332"/>
                  </a:cubicBezTo>
                  <a:cubicBezTo>
                    <a:pt x="570" y="2136"/>
                    <a:pt x="658" y="1812"/>
                    <a:pt x="874" y="1783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2" y="1939"/>
                    <a:pt x="1552" y="2028"/>
                  </a:cubicBezTo>
                  <a:cubicBezTo>
                    <a:pt x="1856" y="2224"/>
                    <a:pt x="2151" y="2450"/>
                    <a:pt x="2406" y="2715"/>
                  </a:cubicBezTo>
                  <a:cubicBezTo>
                    <a:pt x="2438" y="2744"/>
                    <a:pt x="2486" y="2756"/>
                    <a:pt x="2539" y="2756"/>
                  </a:cubicBezTo>
                  <a:cubicBezTo>
                    <a:pt x="2649" y="2756"/>
                    <a:pt x="2779" y="2703"/>
                    <a:pt x="2819" y="2637"/>
                  </a:cubicBezTo>
                  <a:cubicBezTo>
                    <a:pt x="2838" y="2598"/>
                    <a:pt x="2838" y="2568"/>
                    <a:pt x="2809" y="2529"/>
                  </a:cubicBezTo>
                  <a:cubicBezTo>
                    <a:pt x="2602" y="2332"/>
                    <a:pt x="2416" y="2116"/>
                    <a:pt x="2249" y="1881"/>
                  </a:cubicBezTo>
                  <a:cubicBezTo>
                    <a:pt x="2092" y="1665"/>
                    <a:pt x="1660" y="1076"/>
                    <a:pt x="1954" y="820"/>
                  </a:cubicBezTo>
                  <a:cubicBezTo>
                    <a:pt x="2040" y="745"/>
                    <a:pt x="2178" y="713"/>
                    <a:pt x="2317" y="713"/>
                  </a:cubicBezTo>
                  <a:cubicBezTo>
                    <a:pt x="2451" y="713"/>
                    <a:pt x="2585" y="743"/>
                    <a:pt x="2671" y="791"/>
                  </a:cubicBezTo>
                  <a:cubicBezTo>
                    <a:pt x="2848" y="889"/>
                    <a:pt x="2936" y="1066"/>
                    <a:pt x="2985" y="1252"/>
                  </a:cubicBezTo>
                  <a:cubicBezTo>
                    <a:pt x="3015" y="1380"/>
                    <a:pt x="3025" y="1498"/>
                    <a:pt x="3025" y="1625"/>
                  </a:cubicBezTo>
                  <a:cubicBezTo>
                    <a:pt x="3005" y="1763"/>
                    <a:pt x="2985" y="1891"/>
                    <a:pt x="2985" y="2028"/>
                  </a:cubicBezTo>
                  <a:cubicBezTo>
                    <a:pt x="2981" y="2113"/>
                    <a:pt x="3047" y="2148"/>
                    <a:pt x="3129" y="2148"/>
                  </a:cubicBezTo>
                  <a:cubicBezTo>
                    <a:pt x="3246" y="2148"/>
                    <a:pt x="3394" y="2077"/>
                    <a:pt x="3417" y="1979"/>
                  </a:cubicBezTo>
                  <a:cubicBezTo>
                    <a:pt x="3447" y="1851"/>
                    <a:pt x="3457" y="1704"/>
                    <a:pt x="3457" y="1557"/>
                  </a:cubicBezTo>
                  <a:cubicBezTo>
                    <a:pt x="3537" y="1018"/>
                    <a:pt x="3743" y="281"/>
                    <a:pt x="4160" y="281"/>
                  </a:cubicBezTo>
                  <a:close/>
                  <a:moveTo>
                    <a:pt x="4242" y="0"/>
                  </a:moveTo>
                  <a:cubicBezTo>
                    <a:pt x="4165" y="0"/>
                    <a:pt x="4089" y="8"/>
                    <a:pt x="4016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56" y="496"/>
                    <a:pt x="2710" y="457"/>
                  </a:cubicBezTo>
                  <a:cubicBezTo>
                    <a:pt x="2625" y="442"/>
                    <a:pt x="2529" y="434"/>
                    <a:pt x="2429" y="434"/>
                  </a:cubicBezTo>
                  <a:cubicBezTo>
                    <a:pt x="2065" y="434"/>
                    <a:pt x="1645" y="544"/>
                    <a:pt x="1483" y="860"/>
                  </a:cubicBezTo>
                  <a:cubicBezTo>
                    <a:pt x="1365" y="1105"/>
                    <a:pt x="1444" y="1370"/>
                    <a:pt x="1572" y="1616"/>
                  </a:cubicBezTo>
                  <a:cubicBezTo>
                    <a:pt x="1389" y="1533"/>
                    <a:pt x="1200" y="1483"/>
                    <a:pt x="1014" y="1483"/>
                  </a:cubicBezTo>
                  <a:cubicBezTo>
                    <a:pt x="890" y="1483"/>
                    <a:pt x="767" y="1505"/>
                    <a:pt x="649" y="1557"/>
                  </a:cubicBezTo>
                  <a:cubicBezTo>
                    <a:pt x="236" y="1733"/>
                    <a:pt x="0" y="2323"/>
                    <a:pt x="226" y="2725"/>
                  </a:cubicBezTo>
                  <a:cubicBezTo>
                    <a:pt x="403" y="3030"/>
                    <a:pt x="796" y="3147"/>
                    <a:pt x="1139" y="3206"/>
                  </a:cubicBezTo>
                  <a:cubicBezTo>
                    <a:pt x="865" y="3314"/>
                    <a:pt x="609" y="3471"/>
                    <a:pt x="433" y="3687"/>
                  </a:cubicBezTo>
                  <a:cubicBezTo>
                    <a:pt x="128" y="4090"/>
                    <a:pt x="423" y="4591"/>
                    <a:pt x="786" y="4846"/>
                  </a:cubicBezTo>
                  <a:cubicBezTo>
                    <a:pt x="950" y="4961"/>
                    <a:pt x="1125" y="5009"/>
                    <a:pt x="1302" y="5009"/>
                  </a:cubicBezTo>
                  <a:cubicBezTo>
                    <a:pt x="1623" y="5009"/>
                    <a:pt x="1946" y="4849"/>
                    <a:pt x="2200" y="4640"/>
                  </a:cubicBezTo>
                  <a:cubicBezTo>
                    <a:pt x="2298" y="4561"/>
                    <a:pt x="2396" y="4463"/>
                    <a:pt x="2485" y="4375"/>
                  </a:cubicBezTo>
                  <a:lnTo>
                    <a:pt x="2485" y="4375"/>
                  </a:lnTo>
                  <a:cubicBezTo>
                    <a:pt x="2426" y="4905"/>
                    <a:pt x="2475" y="5474"/>
                    <a:pt x="2789" y="5828"/>
                  </a:cubicBezTo>
                  <a:cubicBezTo>
                    <a:pt x="2976" y="6035"/>
                    <a:pt x="3244" y="6120"/>
                    <a:pt x="3519" y="6120"/>
                  </a:cubicBezTo>
                  <a:cubicBezTo>
                    <a:pt x="3778" y="6120"/>
                    <a:pt x="4043" y="6045"/>
                    <a:pt x="4252" y="5926"/>
                  </a:cubicBezTo>
                  <a:cubicBezTo>
                    <a:pt x="4733" y="5661"/>
                    <a:pt x="4743" y="5160"/>
                    <a:pt x="4556" y="4699"/>
                  </a:cubicBezTo>
                  <a:cubicBezTo>
                    <a:pt x="4547" y="4689"/>
                    <a:pt x="4547" y="4669"/>
                    <a:pt x="4537" y="4659"/>
                  </a:cubicBezTo>
                  <a:lnTo>
                    <a:pt x="4537" y="4659"/>
                  </a:lnTo>
                  <a:cubicBezTo>
                    <a:pt x="4871" y="4879"/>
                    <a:pt x="5272" y="5079"/>
                    <a:pt x="5674" y="5079"/>
                  </a:cubicBezTo>
                  <a:cubicBezTo>
                    <a:pt x="5757" y="5079"/>
                    <a:pt x="5839" y="5071"/>
                    <a:pt x="5921" y="5052"/>
                  </a:cubicBezTo>
                  <a:cubicBezTo>
                    <a:pt x="6393" y="4944"/>
                    <a:pt x="6795" y="4385"/>
                    <a:pt x="6638" y="3894"/>
                  </a:cubicBezTo>
                  <a:cubicBezTo>
                    <a:pt x="6501" y="3452"/>
                    <a:pt x="5970" y="3304"/>
                    <a:pt x="5558" y="3236"/>
                  </a:cubicBezTo>
                  <a:cubicBezTo>
                    <a:pt x="5872" y="3157"/>
                    <a:pt x="6186" y="3039"/>
                    <a:pt x="6422" y="2823"/>
                  </a:cubicBezTo>
                  <a:cubicBezTo>
                    <a:pt x="6805" y="2480"/>
                    <a:pt x="6599" y="2008"/>
                    <a:pt x="6235" y="1714"/>
                  </a:cubicBezTo>
                  <a:cubicBezTo>
                    <a:pt x="6061" y="1573"/>
                    <a:pt x="5862" y="1516"/>
                    <a:pt x="5658" y="1516"/>
                  </a:cubicBezTo>
                  <a:cubicBezTo>
                    <a:pt x="5381" y="1516"/>
                    <a:pt x="5095" y="1621"/>
                    <a:pt x="4851" y="1763"/>
                  </a:cubicBezTo>
                  <a:cubicBezTo>
                    <a:pt x="5038" y="1400"/>
                    <a:pt x="5205" y="968"/>
                    <a:pt x="5106" y="575"/>
                  </a:cubicBezTo>
                  <a:cubicBezTo>
                    <a:pt x="5008" y="199"/>
                    <a:pt x="4619" y="0"/>
                    <a:pt x="4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2" name="Google Shape;4282;p21"/>
            <p:cNvSpPr/>
            <p:nvPr/>
          </p:nvSpPr>
          <p:spPr>
            <a:xfrm>
              <a:off x="3260707" y="2607189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22" y="281"/>
                  </a:moveTo>
                  <a:cubicBezTo>
                    <a:pt x="3353" y="281"/>
                    <a:pt x="3588" y="393"/>
                    <a:pt x="3702" y="584"/>
                  </a:cubicBezTo>
                  <a:cubicBezTo>
                    <a:pt x="3899" y="918"/>
                    <a:pt x="3899" y="1359"/>
                    <a:pt x="3879" y="1733"/>
                  </a:cubicBezTo>
                  <a:cubicBezTo>
                    <a:pt x="3859" y="2007"/>
                    <a:pt x="3820" y="2282"/>
                    <a:pt x="3761" y="2548"/>
                  </a:cubicBezTo>
                  <a:cubicBezTo>
                    <a:pt x="3741" y="2630"/>
                    <a:pt x="3801" y="2660"/>
                    <a:pt x="3882" y="2660"/>
                  </a:cubicBezTo>
                  <a:cubicBezTo>
                    <a:pt x="3995" y="2660"/>
                    <a:pt x="4149" y="2601"/>
                    <a:pt x="4183" y="2538"/>
                  </a:cubicBezTo>
                  <a:cubicBezTo>
                    <a:pt x="4360" y="2214"/>
                    <a:pt x="4596" y="1899"/>
                    <a:pt x="4880" y="1654"/>
                  </a:cubicBezTo>
                  <a:cubicBezTo>
                    <a:pt x="5023" y="1527"/>
                    <a:pt x="5198" y="1394"/>
                    <a:pt x="5389" y="1394"/>
                  </a:cubicBezTo>
                  <a:cubicBezTo>
                    <a:pt x="5435" y="1394"/>
                    <a:pt x="5481" y="1401"/>
                    <a:pt x="5529" y="1418"/>
                  </a:cubicBezTo>
                  <a:cubicBezTo>
                    <a:pt x="5774" y="1507"/>
                    <a:pt x="6029" y="1811"/>
                    <a:pt x="6069" y="2066"/>
                  </a:cubicBezTo>
                  <a:cubicBezTo>
                    <a:pt x="6157" y="2734"/>
                    <a:pt x="4772" y="2862"/>
                    <a:pt x="4321" y="2891"/>
                  </a:cubicBezTo>
                  <a:cubicBezTo>
                    <a:pt x="4106" y="2919"/>
                    <a:pt x="3989" y="3178"/>
                    <a:pt x="4231" y="3178"/>
                  </a:cubicBezTo>
                  <a:cubicBezTo>
                    <a:pt x="4244" y="3178"/>
                    <a:pt x="4257" y="3177"/>
                    <a:pt x="4272" y="3176"/>
                  </a:cubicBezTo>
                  <a:cubicBezTo>
                    <a:pt x="4380" y="3166"/>
                    <a:pt x="4488" y="3156"/>
                    <a:pt x="4596" y="3146"/>
                  </a:cubicBezTo>
                  <a:cubicBezTo>
                    <a:pt x="4703" y="3140"/>
                    <a:pt x="4820" y="3135"/>
                    <a:pt x="4940" y="3135"/>
                  </a:cubicBezTo>
                  <a:cubicBezTo>
                    <a:pt x="5530" y="3135"/>
                    <a:pt x="6209" y="3247"/>
                    <a:pt x="6226" y="3785"/>
                  </a:cubicBezTo>
                  <a:cubicBezTo>
                    <a:pt x="6226" y="3981"/>
                    <a:pt x="6147" y="4305"/>
                    <a:pt x="5931" y="4344"/>
                  </a:cubicBezTo>
                  <a:cubicBezTo>
                    <a:pt x="5916" y="4346"/>
                    <a:pt x="5900" y="4347"/>
                    <a:pt x="5884" y="4347"/>
                  </a:cubicBezTo>
                  <a:cubicBezTo>
                    <a:pt x="5675" y="4347"/>
                    <a:pt x="5418" y="4180"/>
                    <a:pt x="5254" y="4089"/>
                  </a:cubicBezTo>
                  <a:cubicBezTo>
                    <a:pt x="4949" y="3893"/>
                    <a:pt x="4655" y="3667"/>
                    <a:pt x="4399" y="3412"/>
                  </a:cubicBezTo>
                  <a:cubicBezTo>
                    <a:pt x="4366" y="3378"/>
                    <a:pt x="4314" y="3364"/>
                    <a:pt x="4257" y="3364"/>
                  </a:cubicBezTo>
                  <a:cubicBezTo>
                    <a:pt x="4149" y="3364"/>
                    <a:pt x="4026" y="3416"/>
                    <a:pt x="3987" y="3480"/>
                  </a:cubicBezTo>
                  <a:cubicBezTo>
                    <a:pt x="3967" y="3520"/>
                    <a:pt x="3967" y="3559"/>
                    <a:pt x="3997" y="3588"/>
                  </a:cubicBezTo>
                  <a:cubicBezTo>
                    <a:pt x="4203" y="3785"/>
                    <a:pt x="4390" y="4011"/>
                    <a:pt x="4556" y="4236"/>
                  </a:cubicBezTo>
                  <a:cubicBezTo>
                    <a:pt x="4714" y="4452"/>
                    <a:pt x="5146" y="5042"/>
                    <a:pt x="4851" y="5297"/>
                  </a:cubicBezTo>
                  <a:cubicBezTo>
                    <a:pt x="4766" y="5372"/>
                    <a:pt x="4627" y="5404"/>
                    <a:pt x="4488" y="5404"/>
                  </a:cubicBezTo>
                  <a:cubicBezTo>
                    <a:pt x="4355" y="5404"/>
                    <a:pt x="4221" y="5374"/>
                    <a:pt x="4134" y="5326"/>
                  </a:cubicBezTo>
                  <a:cubicBezTo>
                    <a:pt x="3957" y="5228"/>
                    <a:pt x="3869" y="5051"/>
                    <a:pt x="3820" y="4865"/>
                  </a:cubicBezTo>
                  <a:cubicBezTo>
                    <a:pt x="3791" y="4747"/>
                    <a:pt x="3781" y="4619"/>
                    <a:pt x="3781" y="4492"/>
                  </a:cubicBezTo>
                  <a:cubicBezTo>
                    <a:pt x="3800" y="4354"/>
                    <a:pt x="3820" y="4227"/>
                    <a:pt x="3820" y="4089"/>
                  </a:cubicBezTo>
                  <a:cubicBezTo>
                    <a:pt x="3824" y="4004"/>
                    <a:pt x="3758" y="3969"/>
                    <a:pt x="3676" y="3969"/>
                  </a:cubicBezTo>
                  <a:cubicBezTo>
                    <a:pt x="3560" y="3969"/>
                    <a:pt x="3411" y="4040"/>
                    <a:pt x="3388" y="4138"/>
                  </a:cubicBezTo>
                  <a:cubicBezTo>
                    <a:pt x="3359" y="4266"/>
                    <a:pt x="3339" y="4413"/>
                    <a:pt x="3339" y="4560"/>
                  </a:cubicBezTo>
                  <a:cubicBezTo>
                    <a:pt x="3258" y="5099"/>
                    <a:pt x="3059" y="5836"/>
                    <a:pt x="2644" y="5836"/>
                  </a:cubicBezTo>
                  <a:cubicBezTo>
                    <a:pt x="2553" y="5836"/>
                    <a:pt x="2451" y="5801"/>
                    <a:pt x="2337" y="5719"/>
                  </a:cubicBezTo>
                  <a:cubicBezTo>
                    <a:pt x="1650" y="5238"/>
                    <a:pt x="2583" y="3922"/>
                    <a:pt x="2936" y="3480"/>
                  </a:cubicBezTo>
                  <a:cubicBezTo>
                    <a:pt x="3035" y="3358"/>
                    <a:pt x="2931" y="3298"/>
                    <a:pt x="2806" y="3298"/>
                  </a:cubicBezTo>
                  <a:cubicBezTo>
                    <a:pt x="2721" y="3298"/>
                    <a:pt x="2627" y="3326"/>
                    <a:pt x="2583" y="3382"/>
                  </a:cubicBezTo>
                  <a:cubicBezTo>
                    <a:pt x="2357" y="3667"/>
                    <a:pt x="2092" y="3932"/>
                    <a:pt x="1788" y="4128"/>
                  </a:cubicBezTo>
                  <a:cubicBezTo>
                    <a:pt x="1631" y="4225"/>
                    <a:pt x="1452" y="4316"/>
                    <a:pt x="1268" y="4316"/>
                  </a:cubicBezTo>
                  <a:cubicBezTo>
                    <a:pt x="1209" y="4316"/>
                    <a:pt x="1150" y="4307"/>
                    <a:pt x="1090" y="4285"/>
                  </a:cubicBezTo>
                  <a:cubicBezTo>
                    <a:pt x="874" y="4207"/>
                    <a:pt x="590" y="3893"/>
                    <a:pt x="599" y="3637"/>
                  </a:cubicBezTo>
                  <a:cubicBezTo>
                    <a:pt x="619" y="3235"/>
                    <a:pt x="1365" y="3127"/>
                    <a:pt x="1660" y="3068"/>
                  </a:cubicBezTo>
                  <a:cubicBezTo>
                    <a:pt x="1974" y="3009"/>
                    <a:pt x="2288" y="2970"/>
                    <a:pt x="2612" y="2950"/>
                  </a:cubicBezTo>
                  <a:cubicBezTo>
                    <a:pt x="2831" y="2931"/>
                    <a:pt x="2948" y="2664"/>
                    <a:pt x="2689" y="2664"/>
                  </a:cubicBezTo>
                  <a:cubicBezTo>
                    <a:pt x="2681" y="2664"/>
                    <a:pt x="2671" y="2665"/>
                    <a:pt x="2661" y="2665"/>
                  </a:cubicBezTo>
                  <a:cubicBezTo>
                    <a:pt x="2498" y="2676"/>
                    <a:pt x="2310" y="2687"/>
                    <a:pt x="2114" y="2687"/>
                  </a:cubicBezTo>
                  <a:cubicBezTo>
                    <a:pt x="1617" y="2687"/>
                    <a:pt x="1071" y="2620"/>
                    <a:pt x="747" y="2331"/>
                  </a:cubicBezTo>
                  <a:cubicBezTo>
                    <a:pt x="472" y="2086"/>
                    <a:pt x="541" y="1458"/>
                    <a:pt x="914" y="1340"/>
                  </a:cubicBezTo>
                  <a:cubicBezTo>
                    <a:pt x="965" y="1323"/>
                    <a:pt x="1018" y="1316"/>
                    <a:pt x="1073" y="1316"/>
                  </a:cubicBezTo>
                  <a:cubicBezTo>
                    <a:pt x="1442" y="1316"/>
                    <a:pt x="1883" y="1651"/>
                    <a:pt x="2131" y="1831"/>
                  </a:cubicBezTo>
                  <a:cubicBezTo>
                    <a:pt x="2416" y="2037"/>
                    <a:pt x="2691" y="2263"/>
                    <a:pt x="2946" y="2518"/>
                  </a:cubicBezTo>
                  <a:cubicBezTo>
                    <a:pt x="2976" y="2548"/>
                    <a:pt x="3025" y="2561"/>
                    <a:pt x="3078" y="2561"/>
                  </a:cubicBezTo>
                  <a:cubicBezTo>
                    <a:pt x="3237" y="2561"/>
                    <a:pt x="3442" y="2449"/>
                    <a:pt x="3339" y="2331"/>
                  </a:cubicBezTo>
                  <a:cubicBezTo>
                    <a:pt x="3162" y="2125"/>
                    <a:pt x="3005" y="1899"/>
                    <a:pt x="2868" y="1664"/>
                  </a:cubicBezTo>
                  <a:cubicBezTo>
                    <a:pt x="2691" y="1369"/>
                    <a:pt x="2406" y="849"/>
                    <a:pt x="2642" y="515"/>
                  </a:cubicBezTo>
                  <a:cubicBezTo>
                    <a:pt x="2755" y="353"/>
                    <a:pt x="2937" y="281"/>
                    <a:pt x="3122" y="281"/>
                  </a:cubicBezTo>
                  <a:close/>
                  <a:moveTo>
                    <a:pt x="3288" y="1"/>
                  </a:moveTo>
                  <a:cubicBezTo>
                    <a:pt x="3027" y="1"/>
                    <a:pt x="2760" y="76"/>
                    <a:pt x="2553" y="191"/>
                  </a:cubicBezTo>
                  <a:cubicBezTo>
                    <a:pt x="2072" y="456"/>
                    <a:pt x="2062" y="957"/>
                    <a:pt x="2249" y="1418"/>
                  </a:cubicBezTo>
                  <a:cubicBezTo>
                    <a:pt x="2259" y="1428"/>
                    <a:pt x="2259" y="1448"/>
                    <a:pt x="2269" y="1458"/>
                  </a:cubicBezTo>
                  <a:cubicBezTo>
                    <a:pt x="1927" y="1238"/>
                    <a:pt x="1530" y="1038"/>
                    <a:pt x="1131" y="1038"/>
                  </a:cubicBezTo>
                  <a:cubicBezTo>
                    <a:pt x="1048" y="1038"/>
                    <a:pt x="966" y="1046"/>
                    <a:pt x="884" y="1065"/>
                  </a:cubicBezTo>
                  <a:cubicBezTo>
                    <a:pt x="413" y="1183"/>
                    <a:pt x="10" y="1733"/>
                    <a:pt x="167" y="2233"/>
                  </a:cubicBezTo>
                  <a:cubicBezTo>
                    <a:pt x="305" y="2665"/>
                    <a:pt x="835" y="2813"/>
                    <a:pt x="1247" y="2881"/>
                  </a:cubicBezTo>
                  <a:cubicBezTo>
                    <a:pt x="933" y="2970"/>
                    <a:pt x="619" y="3078"/>
                    <a:pt x="383" y="3294"/>
                  </a:cubicBezTo>
                  <a:cubicBezTo>
                    <a:pt x="0" y="3637"/>
                    <a:pt x="207" y="4119"/>
                    <a:pt x="570" y="4403"/>
                  </a:cubicBezTo>
                  <a:cubicBezTo>
                    <a:pt x="746" y="4546"/>
                    <a:pt x="948" y="4604"/>
                    <a:pt x="1154" y="4604"/>
                  </a:cubicBezTo>
                  <a:cubicBezTo>
                    <a:pt x="1430" y="4604"/>
                    <a:pt x="1713" y="4500"/>
                    <a:pt x="1954" y="4354"/>
                  </a:cubicBezTo>
                  <a:lnTo>
                    <a:pt x="1954" y="4354"/>
                  </a:lnTo>
                  <a:cubicBezTo>
                    <a:pt x="1768" y="4717"/>
                    <a:pt x="1601" y="5150"/>
                    <a:pt x="1699" y="5542"/>
                  </a:cubicBezTo>
                  <a:cubicBezTo>
                    <a:pt x="1798" y="5920"/>
                    <a:pt x="2191" y="6126"/>
                    <a:pt x="2565" y="6126"/>
                  </a:cubicBezTo>
                  <a:cubicBezTo>
                    <a:pt x="2638" y="6126"/>
                    <a:pt x="2710" y="6118"/>
                    <a:pt x="2779" y="6102"/>
                  </a:cubicBezTo>
                  <a:cubicBezTo>
                    <a:pt x="3182" y="6004"/>
                    <a:pt x="3417" y="5690"/>
                    <a:pt x="3565" y="5326"/>
                  </a:cubicBezTo>
                  <a:cubicBezTo>
                    <a:pt x="3683" y="5493"/>
                    <a:pt x="3849" y="5621"/>
                    <a:pt x="4095" y="5660"/>
                  </a:cubicBezTo>
                  <a:cubicBezTo>
                    <a:pt x="4180" y="5675"/>
                    <a:pt x="4276" y="5683"/>
                    <a:pt x="4377" y="5683"/>
                  </a:cubicBezTo>
                  <a:cubicBezTo>
                    <a:pt x="4740" y="5683"/>
                    <a:pt x="5161" y="5573"/>
                    <a:pt x="5322" y="5258"/>
                  </a:cubicBezTo>
                  <a:cubicBezTo>
                    <a:pt x="5440" y="5022"/>
                    <a:pt x="5352" y="4747"/>
                    <a:pt x="5234" y="4501"/>
                  </a:cubicBezTo>
                  <a:lnTo>
                    <a:pt x="5234" y="4501"/>
                  </a:lnTo>
                  <a:cubicBezTo>
                    <a:pt x="5416" y="4584"/>
                    <a:pt x="5605" y="4634"/>
                    <a:pt x="5791" y="4634"/>
                  </a:cubicBezTo>
                  <a:cubicBezTo>
                    <a:pt x="5916" y="4634"/>
                    <a:pt x="6039" y="4612"/>
                    <a:pt x="6157" y="4560"/>
                  </a:cubicBezTo>
                  <a:cubicBezTo>
                    <a:pt x="6569" y="4384"/>
                    <a:pt x="6805" y="3795"/>
                    <a:pt x="6579" y="3402"/>
                  </a:cubicBezTo>
                  <a:cubicBezTo>
                    <a:pt x="6402" y="3088"/>
                    <a:pt x="6010" y="2970"/>
                    <a:pt x="5656" y="2911"/>
                  </a:cubicBezTo>
                  <a:cubicBezTo>
                    <a:pt x="5941" y="2803"/>
                    <a:pt x="6196" y="2656"/>
                    <a:pt x="6363" y="2430"/>
                  </a:cubicBezTo>
                  <a:cubicBezTo>
                    <a:pt x="6677" y="2037"/>
                    <a:pt x="6383" y="1526"/>
                    <a:pt x="6019" y="1271"/>
                  </a:cubicBezTo>
                  <a:cubicBezTo>
                    <a:pt x="5856" y="1156"/>
                    <a:pt x="5680" y="1108"/>
                    <a:pt x="5504" y="1108"/>
                  </a:cubicBezTo>
                  <a:cubicBezTo>
                    <a:pt x="5182" y="1108"/>
                    <a:pt x="4859" y="1268"/>
                    <a:pt x="4606" y="1477"/>
                  </a:cubicBezTo>
                  <a:cubicBezTo>
                    <a:pt x="4507" y="1566"/>
                    <a:pt x="4409" y="1654"/>
                    <a:pt x="4321" y="1742"/>
                  </a:cubicBezTo>
                  <a:cubicBezTo>
                    <a:pt x="4370" y="1212"/>
                    <a:pt x="4331" y="643"/>
                    <a:pt x="4016" y="289"/>
                  </a:cubicBezTo>
                  <a:cubicBezTo>
                    <a:pt x="3831" y="83"/>
                    <a:pt x="3562" y="1"/>
                    <a:pt x="3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3" name="Google Shape;4283;p21"/>
            <p:cNvSpPr/>
            <p:nvPr/>
          </p:nvSpPr>
          <p:spPr>
            <a:xfrm>
              <a:off x="3599996" y="2615734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4167" y="281"/>
                  </a:moveTo>
                  <a:cubicBezTo>
                    <a:pt x="4260" y="281"/>
                    <a:pt x="4363" y="317"/>
                    <a:pt x="4478" y="398"/>
                  </a:cubicBezTo>
                  <a:cubicBezTo>
                    <a:pt x="5156" y="879"/>
                    <a:pt x="4223" y="2195"/>
                    <a:pt x="3869" y="2637"/>
                  </a:cubicBezTo>
                  <a:cubicBezTo>
                    <a:pt x="3770" y="2759"/>
                    <a:pt x="3875" y="2819"/>
                    <a:pt x="3999" y="2819"/>
                  </a:cubicBezTo>
                  <a:cubicBezTo>
                    <a:pt x="4085" y="2819"/>
                    <a:pt x="4179" y="2791"/>
                    <a:pt x="4223" y="2735"/>
                  </a:cubicBezTo>
                  <a:cubicBezTo>
                    <a:pt x="4449" y="2450"/>
                    <a:pt x="4724" y="2185"/>
                    <a:pt x="5028" y="1989"/>
                  </a:cubicBezTo>
                  <a:cubicBezTo>
                    <a:pt x="5177" y="1892"/>
                    <a:pt x="5354" y="1801"/>
                    <a:pt x="5538" y="1801"/>
                  </a:cubicBezTo>
                  <a:cubicBezTo>
                    <a:pt x="5597" y="1801"/>
                    <a:pt x="5656" y="1810"/>
                    <a:pt x="5715" y="1832"/>
                  </a:cubicBezTo>
                  <a:cubicBezTo>
                    <a:pt x="5931" y="1910"/>
                    <a:pt x="6216" y="2234"/>
                    <a:pt x="6206" y="2480"/>
                  </a:cubicBezTo>
                  <a:cubicBezTo>
                    <a:pt x="6187" y="2882"/>
                    <a:pt x="5441" y="2990"/>
                    <a:pt x="5146" y="3049"/>
                  </a:cubicBezTo>
                  <a:cubicBezTo>
                    <a:pt x="4842" y="3108"/>
                    <a:pt x="4518" y="3147"/>
                    <a:pt x="4194" y="3167"/>
                  </a:cubicBezTo>
                  <a:cubicBezTo>
                    <a:pt x="3975" y="3186"/>
                    <a:pt x="3858" y="3453"/>
                    <a:pt x="4125" y="3453"/>
                  </a:cubicBezTo>
                  <a:cubicBezTo>
                    <a:pt x="4134" y="3453"/>
                    <a:pt x="4144" y="3452"/>
                    <a:pt x="4154" y="3452"/>
                  </a:cubicBezTo>
                  <a:cubicBezTo>
                    <a:pt x="4313" y="3441"/>
                    <a:pt x="4497" y="3431"/>
                    <a:pt x="4689" y="3431"/>
                  </a:cubicBezTo>
                  <a:cubicBezTo>
                    <a:pt x="5184" y="3431"/>
                    <a:pt x="5734" y="3498"/>
                    <a:pt x="6059" y="3795"/>
                  </a:cubicBezTo>
                  <a:cubicBezTo>
                    <a:pt x="6334" y="4031"/>
                    <a:pt x="6265" y="4659"/>
                    <a:pt x="5892" y="4777"/>
                  </a:cubicBezTo>
                  <a:cubicBezTo>
                    <a:pt x="5842" y="4794"/>
                    <a:pt x="5790" y="4801"/>
                    <a:pt x="5736" y="4801"/>
                  </a:cubicBezTo>
                  <a:cubicBezTo>
                    <a:pt x="5371" y="4801"/>
                    <a:pt x="4922" y="4466"/>
                    <a:pt x="4675" y="4286"/>
                  </a:cubicBezTo>
                  <a:cubicBezTo>
                    <a:pt x="4390" y="4080"/>
                    <a:pt x="4115" y="3854"/>
                    <a:pt x="3869" y="3609"/>
                  </a:cubicBezTo>
                  <a:cubicBezTo>
                    <a:pt x="3838" y="3575"/>
                    <a:pt x="3785" y="3560"/>
                    <a:pt x="3727" y="3560"/>
                  </a:cubicBezTo>
                  <a:cubicBezTo>
                    <a:pt x="3566" y="3560"/>
                    <a:pt x="3366" y="3670"/>
                    <a:pt x="3467" y="3786"/>
                  </a:cubicBezTo>
                  <a:cubicBezTo>
                    <a:pt x="3644" y="3992"/>
                    <a:pt x="3811" y="4218"/>
                    <a:pt x="3948" y="4453"/>
                  </a:cubicBezTo>
                  <a:cubicBezTo>
                    <a:pt x="4115" y="4748"/>
                    <a:pt x="4400" y="5278"/>
                    <a:pt x="4164" y="5602"/>
                  </a:cubicBezTo>
                  <a:cubicBezTo>
                    <a:pt x="4050" y="5764"/>
                    <a:pt x="3871" y="5836"/>
                    <a:pt x="3688" y="5836"/>
                  </a:cubicBezTo>
                  <a:cubicBezTo>
                    <a:pt x="3460" y="5836"/>
                    <a:pt x="3228" y="5724"/>
                    <a:pt x="3113" y="5533"/>
                  </a:cubicBezTo>
                  <a:cubicBezTo>
                    <a:pt x="2907" y="5200"/>
                    <a:pt x="2907" y="4758"/>
                    <a:pt x="2937" y="4385"/>
                  </a:cubicBezTo>
                  <a:cubicBezTo>
                    <a:pt x="2946" y="4110"/>
                    <a:pt x="2986" y="3835"/>
                    <a:pt x="3045" y="3570"/>
                  </a:cubicBezTo>
                  <a:cubicBezTo>
                    <a:pt x="3065" y="3488"/>
                    <a:pt x="3005" y="3457"/>
                    <a:pt x="2924" y="3457"/>
                  </a:cubicBezTo>
                  <a:cubicBezTo>
                    <a:pt x="2811" y="3457"/>
                    <a:pt x="2657" y="3517"/>
                    <a:pt x="2622" y="3579"/>
                  </a:cubicBezTo>
                  <a:cubicBezTo>
                    <a:pt x="2446" y="3903"/>
                    <a:pt x="2210" y="4218"/>
                    <a:pt x="1935" y="4463"/>
                  </a:cubicBezTo>
                  <a:cubicBezTo>
                    <a:pt x="1784" y="4590"/>
                    <a:pt x="1608" y="4723"/>
                    <a:pt x="1417" y="4723"/>
                  </a:cubicBezTo>
                  <a:cubicBezTo>
                    <a:pt x="1371" y="4723"/>
                    <a:pt x="1324" y="4716"/>
                    <a:pt x="1277" y="4699"/>
                  </a:cubicBezTo>
                  <a:cubicBezTo>
                    <a:pt x="1032" y="4610"/>
                    <a:pt x="777" y="4306"/>
                    <a:pt x="737" y="4051"/>
                  </a:cubicBezTo>
                  <a:cubicBezTo>
                    <a:pt x="659" y="3383"/>
                    <a:pt x="2043" y="3255"/>
                    <a:pt x="2485" y="3226"/>
                  </a:cubicBezTo>
                  <a:cubicBezTo>
                    <a:pt x="2700" y="3198"/>
                    <a:pt x="2826" y="2939"/>
                    <a:pt x="2576" y="2939"/>
                  </a:cubicBezTo>
                  <a:cubicBezTo>
                    <a:pt x="2563" y="2939"/>
                    <a:pt x="2549" y="2940"/>
                    <a:pt x="2534" y="2941"/>
                  </a:cubicBezTo>
                  <a:cubicBezTo>
                    <a:pt x="2436" y="2951"/>
                    <a:pt x="2318" y="2961"/>
                    <a:pt x="2210" y="2971"/>
                  </a:cubicBezTo>
                  <a:cubicBezTo>
                    <a:pt x="2096" y="2980"/>
                    <a:pt x="1971" y="2986"/>
                    <a:pt x="1842" y="2986"/>
                  </a:cubicBezTo>
                  <a:cubicBezTo>
                    <a:pt x="1258" y="2986"/>
                    <a:pt x="596" y="2863"/>
                    <a:pt x="580" y="2332"/>
                  </a:cubicBezTo>
                  <a:cubicBezTo>
                    <a:pt x="580" y="2136"/>
                    <a:pt x="659" y="1812"/>
                    <a:pt x="875" y="1783"/>
                  </a:cubicBezTo>
                  <a:cubicBezTo>
                    <a:pt x="895" y="1779"/>
                    <a:pt x="915" y="1777"/>
                    <a:pt x="937" y="1777"/>
                  </a:cubicBezTo>
                  <a:cubicBezTo>
                    <a:pt x="1143" y="1777"/>
                    <a:pt x="1392" y="1939"/>
                    <a:pt x="1552" y="2028"/>
                  </a:cubicBezTo>
                  <a:cubicBezTo>
                    <a:pt x="1866" y="2224"/>
                    <a:pt x="2151" y="2450"/>
                    <a:pt x="2406" y="2715"/>
                  </a:cubicBezTo>
                  <a:cubicBezTo>
                    <a:pt x="2438" y="2744"/>
                    <a:pt x="2487" y="2756"/>
                    <a:pt x="2539" y="2756"/>
                  </a:cubicBezTo>
                  <a:cubicBezTo>
                    <a:pt x="2649" y="2756"/>
                    <a:pt x="2779" y="2703"/>
                    <a:pt x="2819" y="2637"/>
                  </a:cubicBezTo>
                  <a:cubicBezTo>
                    <a:pt x="2838" y="2598"/>
                    <a:pt x="2838" y="2568"/>
                    <a:pt x="2809" y="2529"/>
                  </a:cubicBezTo>
                  <a:cubicBezTo>
                    <a:pt x="2603" y="2332"/>
                    <a:pt x="2426" y="2116"/>
                    <a:pt x="2259" y="1881"/>
                  </a:cubicBezTo>
                  <a:cubicBezTo>
                    <a:pt x="2092" y="1665"/>
                    <a:pt x="1660" y="1076"/>
                    <a:pt x="1955" y="820"/>
                  </a:cubicBezTo>
                  <a:cubicBezTo>
                    <a:pt x="2040" y="745"/>
                    <a:pt x="2179" y="713"/>
                    <a:pt x="2318" y="713"/>
                  </a:cubicBezTo>
                  <a:cubicBezTo>
                    <a:pt x="2451" y="713"/>
                    <a:pt x="2585" y="743"/>
                    <a:pt x="2672" y="791"/>
                  </a:cubicBezTo>
                  <a:cubicBezTo>
                    <a:pt x="2848" y="889"/>
                    <a:pt x="2946" y="1066"/>
                    <a:pt x="2986" y="1252"/>
                  </a:cubicBezTo>
                  <a:cubicBezTo>
                    <a:pt x="3015" y="1380"/>
                    <a:pt x="3025" y="1498"/>
                    <a:pt x="3025" y="1625"/>
                  </a:cubicBezTo>
                  <a:cubicBezTo>
                    <a:pt x="3005" y="1763"/>
                    <a:pt x="2986" y="1891"/>
                    <a:pt x="2986" y="2028"/>
                  </a:cubicBezTo>
                  <a:cubicBezTo>
                    <a:pt x="2982" y="2114"/>
                    <a:pt x="3051" y="2149"/>
                    <a:pt x="3135" y="2149"/>
                  </a:cubicBezTo>
                  <a:cubicBezTo>
                    <a:pt x="3253" y="2149"/>
                    <a:pt x="3401" y="2080"/>
                    <a:pt x="3418" y="1989"/>
                  </a:cubicBezTo>
                  <a:cubicBezTo>
                    <a:pt x="3447" y="1851"/>
                    <a:pt x="3467" y="1704"/>
                    <a:pt x="3467" y="1557"/>
                  </a:cubicBezTo>
                  <a:cubicBezTo>
                    <a:pt x="3547" y="1018"/>
                    <a:pt x="3746" y="281"/>
                    <a:pt x="4167" y="281"/>
                  </a:cubicBezTo>
                  <a:close/>
                  <a:moveTo>
                    <a:pt x="4248" y="0"/>
                  </a:moveTo>
                  <a:cubicBezTo>
                    <a:pt x="4173" y="0"/>
                    <a:pt x="4098" y="8"/>
                    <a:pt x="4027" y="25"/>
                  </a:cubicBezTo>
                  <a:cubicBezTo>
                    <a:pt x="3624" y="113"/>
                    <a:pt x="3398" y="437"/>
                    <a:pt x="3251" y="791"/>
                  </a:cubicBezTo>
                  <a:cubicBezTo>
                    <a:pt x="3123" y="624"/>
                    <a:pt x="2956" y="496"/>
                    <a:pt x="2711" y="457"/>
                  </a:cubicBezTo>
                  <a:cubicBezTo>
                    <a:pt x="2626" y="442"/>
                    <a:pt x="2530" y="434"/>
                    <a:pt x="2429" y="434"/>
                  </a:cubicBezTo>
                  <a:cubicBezTo>
                    <a:pt x="2066" y="434"/>
                    <a:pt x="1647" y="544"/>
                    <a:pt x="1493" y="860"/>
                  </a:cubicBezTo>
                  <a:cubicBezTo>
                    <a:pt x="1366" y="1105"/>
                    <a:pt x="1454" y="1370"/>
                    <a:pt x="1572" y="1616"/>
                  </a:cubicBezTo>
                  <a:cubicBezTo>
                    <a:pt x="1390" y="1533"/>
                    <a:pt x="1204" y="1483"/>
                    <a:pt x="1019" y="1483"/>
                  </a:cubicBezTo>
                  <a:cubicBezTo>
                    <a:pt x="895" y="1483"/>
                    <a:pt x="771" y="1505"/>
                    <a:pt x="649" y="1557"/>
                  </a:cubicBezTo>
                  <a:cubicBezTo>
                    <a:pt x="246" y="1733"/>
                    <a:pt x="1" y="2323"/>
                    <a:pt x="236" y="2725"/>
                  </a:cubicBezTo>
                  <a:cubicBezTo>
                    <a:pt x="413" y="3030"/>
                    <a:pt x="796" y="3147"/>
                    <a:pt x="1150" y="3206"/>
                  </a:cubicBezTo>
                  <a:cubicBezTo>
                    <a:pt x="865" y="3314"/>
                    <a:pt x="610" y="3471"/>
                    <a:pt x="443" y="3687"/>
                  </a:cubicBezTo>
                  <a:cubicBezTo>
                    <a:pt x="128" y="4090"/>
                    <a:pt x="423" y="4591"/>
                    <a:pt x="786" y="4846"/>
                  </a:cubicBezTo>
                  <a:cubicBezTo>
                    <a:pt x="950" y="4961"/>
                    <a:pt x="1127" y="5009"/>
                    <a:pt x="1305" y="5009"/>
                  </a:cubicBezTo>
                  <a:cubicBezTo>
                    <a:pt x="1629" y="5009"/>
                    <a:pt x="1957" y="4849"/>
                    <a:pt x="2210" y="4640"/>
                  </a:cubicBezTo>
                  <a:cubicBezTo>
                    <a:pt x="2308" y="4561"/>
                    <a:pt x="2397" y="4463"/>
                    <a:pt x="2485" y="4375"/>
                  </a:cubicBezTo>
                  <a:lnTo>
                    <a:pt x="2485" y="4375"/>
                  </a:lnTo>
                  <a:cubicBezTo>
                    <a:pt x="2436" y="4905"/>
                    <a:pt x="2475" y="5474"/>
                    <a:pt x="2799" y="5828"/>
                  </a:cubicBezTo>
                  <a:cubicBezTo>
                    <a:pt x="2981" y="6035"/>
                    <a:pt x="3249" y="6120"/>
                    <a:pt x="3526" y="6120"/>
                  </a:cubicBezTo>
                  <a:cubicBezTo>
                    <a:pt x="3786" y="6120"/>
                    <a:pt x="4053" y="6045"/>
                    <a:pt x="4262" y="5926"/>
                  </a:cubicBezTo>
                  <a:cubicBezTo>
                    <a:pt x="4734" y="5661"/>
                    <a:pt x="4743" y="5160"/>
                    <a:pt x="4557" y="4699"/>
                  </a:cubicBezTo>
                  <a:cubicBezTo>
                    <a:pt x="4557" y="4689"/>
                    <a:pt x="4547" y="4669"/>
                    <a:pt x="4537" y="4659"/>
                  </a:cubicBezTo>
                  <a:lnTo>
                    <a:pt x="4537" y="4659"/>
                  </a:lnTo>
                  <a:cubicBezTo>
                    <a:pt x="4879" y="4879"/>
                    <a:pt x="5275" y="5079"/>
                    <a:pt x="5675" y="5079"/>
                  </a:cubicBezTo>
                  <a:cubicBezTo>
                    <a:pt x="5757" y="5079"/>
                    <a:pt x="5840" y="5071"/>
                    <a:pt x="5922" y="5052"/>
                  </a:cubicBezTo>
                  <a:cubicBezTo>
                    <a:pt x="6403" y="4944"/>
                    <a:pt x="6805" y="4385"/>
                    <a:pt x="6638" y="3894"/>
                  </a:cubicBezTo>
                  <a:cubicBezTo>
                    <a:pt x="6501" y="3452"/>
                    <a:pt x="5971" y="3304"/>
                    <a:pt x="5558" y="3236"/>
                  </a:cubicBezTo>
                  <a:cubicBezTo>
                    <a:pt x="5873" y="3157"/>
                    <a:pt x="6187" y="3039"/>
                    <a:pt x="6422" y="2823"/>
                  </a:cubicBezTo>
                  <a:cubicBezTo>
                    <a:pt x="6805" y="2480"/>
                    <a:pt x="6599" y="2008"/>
                    <a:pt x="6246" y="1714"/>
                  </a:cubicBezTo>
                  <a:cubicBezTo>
                    <a:pt x="6067" y="1573"/>
                    <a:pt x="5865" y="1516"/>
                    <a:pt x="5660" y="1516"/>
                  </a:cubicBezTo>
                  <a:cubicBezTo>
                    <a:pt x="5381" y="1516"/>
                    <a:pt x="5095" y="1621"/>
                    <a:pt x="4851" y="1763"/>
                  </a:cubicBezTo>
                  <a:cubicBezTo>
                    <a:pt x="5038" y="1400"/>
                    <a:pt x="5205" y="968"/>
                    <a:pt x="5107" y="575"/>
                  </a:cubicBezTo>
                  <a:cubicBezTo>
                    <a:pt x="5017" y="199"/>
                    <a:pt x="4622" y="0"/>
                    <a:pt x="4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4" name="Google Shape;4284;p21"/>
            <p:cNvSpPr/>
            <p:nvPr/>
          </p:nvSpPr>
          <p:spPr>
            <a:xfrm>
              <a:off x="3939908" y="2607189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24" y="281"/>
                  </a:moveTo>
                  <a:cubicBezTo>
                    <a:pt x="3353" y="281"/>
                    <a:pt x="3588" y="393"/>
                    <a:pt x="3703" y="584"/>
                  </a:cubicBezTo>
                  <a:cubicBezTo>
                    <a:pt x="3899" y="918"/>
                    <a:pt x="3899" y="1359"/>
                    <a:pt x="3879" y="1733"/>
                  </a:cubicBezTo>
                  <a:cubicBezTo>
                    <a:pt x="3860" y="2007"/>
                    <a:pt x="3830" y="2282"/>
                    <a:pt x="3761" y="2548"/>
                  </a:cubicBezTo>
                  <a:cubicBezTo>
                    <a:pt x="3741" y="2630"/>
                    <a:pt x="3801" y="2660"/>
                    <a:pt x="3882" y="2660"/>
                  </a:cubicBezTo>
                  <a:cubicBezTo>
                    <a:pt x="3995" y="2660"/>
                    <a:pt x="4149" y="2601"/>
                    <a:pt x="4184" y="2538"/>
                  </a:cubicBezTo>
                  <a:cubicBezTo>
                    <a:pt x="4370" y="2214"/>
                    <a:pt x="4596" y="1899"/>
                    <a:pt x="4881" y="1654"/>
                  </a:cubicBezTo>
                  <a:cubicBezTo>
                    <a:pt x="5024" y="1527"/>
                    <a:pt x="5198" y="1394"/>
                    <a:pt x="5395" y="1394"/>
                  </a:cubicBezTo>
                  <a:cubicBezTo>
                    <a:pt x="5442" y="1394"/>
                    <a:pt x="5490" y="1401"/>
                    <a:pt x="5539" y="1418"/>
                  </a:cubicBezTo>
                  <a:cubicBezTo>
                    <a:pt x="5774" y="1507"/>
                    <a:pt x="6039" y="1811"/>
                    <a:pt x="6069" y="2066"/>
                  </a:cubicBezTo>
                  <a:cubicBezTo>
                    <a:pt x="6157" y="2734"/>
                    <a:pt x="4773" y="2862"/>
                    <a:pt x="4321" y="2891"/>
                  </a:cubicBezTo>
                  <a:cubicBezTo>
                    <a:pt x="4106" y="2919"/>
                    <a:pt x="3989" y="3178"/>
                    <a:pt x="4240" y="3178"/>
                  </a:cubicBezTo>
                  <a:cubicBezTo>
                    <a:pt x="4253" y="3178"/>
                    <a:pt x="4267" y="3177"/>
                    <a:pt x="4282" y="3176"/>
                  </a:cubicBezTo>
                  <a:cubicBezTo>
                    <a:pt x="4380" y="3166"/>
                    <a:pt x="4488" y="3156"/>
                    <a:pt x="4606" y="3146"/>
                  </a:cubicBezTo>
                  <a:cubicBezTo>
                    <a:pt x="4711" y="3140"/>
                    <a:pt x="4827" y="3135"/>
                    <a:pt x="4946" y="3135"/>
                  </a:cubicBezTo>
                  <a:cubicBezTo>
                    <a:pt x="5531" y="3135"/>
                    <a:pt x="6210" y="3247"/>
                    <a:pt x="6226" y="3785"/>
                  </a:cubicBezTo>
                  <a:cubicBezTo>
                    <a:pt x="6236" y="3981"/>
                    <a:pt x="6147" y="4305"/>
                    <a:pt x="5931" y="4344"/>
                  </a:cubicBezTo>
                  <a:cubicBezTo>
                    <a:pt x="5916" y="4346"/>
                    <a:pt x="5900" y="4347"/>
                    <a:pt x="5884" y="4347"/>
                  </a:cubicBezTo>
                  <a:cubicBezTo>
                    <a:pt x="5675" y="4347"/>
                    <a:pt x="5419" y="4180"/>
                    <a:pt x="5264" y="4089"/>
                  </a:cubicBezTo>
                  <a:cubicBezTo>
                    <a:pt x="4950" y="3893"/>
                    <a:pt x="4655" y="3667"/>
                    <a:pt x="4400" y="3412"/>
                  </a:cubicBezTo>
                  <a:cubicBezTo>
                    <a:pt x="4369" y="3378"/>
                    <a:pt x="4320" y="3364"/>
                    <a:pt x="4264" y="3364"/>
                  </a:cubicBezTo>
                  <a:cubicBezTo>
                    <a:pt x="4158" y="3364"/>
                    <a:pt x="4032" y="3416"/>
                    <a:pt x="3987" y="3480"/>
                  </a:cubicBezTo>
                  <a:cubicBezTo>
                    <a:pt x="3968" y="3520"/>
                    <a:pt x="3968" y="3559"/>
                    <a:pt x="4007" y="3588"/>
                  </a:cubicBezTo>
                  <a:cubicBezTo>
                    <a:pt x="4203" y="3785"/>
                    <a:pt x="4390" y="4011"/>
                    <a:pt x="4557" y="4236"/>
                  </a:cubicBezTo>
                  <a:cubicBezTo>
                    <a:pt x="4714" y="4452"/>
                    <a:pt x="5146" y="5042"/>
                    <a:pt x="4851" y="5297"/>
                  </a:cubicBezTo>
                  <a:cubicBezTo>
                    <a:pt x="4766" y="5372"/>
                    <a:pt x="4630" y="5404"/>
                    <a:pt x="4492" y="5404"/>
                  </a:cubicBezTo>
                  <a:cubicBezTo>
                    <a:pt x="4360" y="5404"/>
                    <a:pt x="4226" y="5374"/>
                    <a:pt x="4135" y="5326"/>
                  </a:cubicBezTo>
                  <a:cubicBezTo>
                    <a:pt x="3958" y="5228"/>
                    <a:pt x="3869" y="5051"/>
                    <a:pt x="3820" y="4865"/>
                  </a:cubicBezTo>
                  <a:cubicBezTo>
                    <a:pt x="3791" y="4747"/>
                    <a:pt x="3781" y="4619"/>
                    <a:pt x="3781" y="4492"/>
                  </a:cubicBezTo>
                  <a:cubicBezTo>
                    <a:pt x="3801" y="4354"/>
                    <a:pt x="3820" y="4227"/>
                    <a:pt x="3830" y="4089"/>
                  </a:cubicBezTo>
                  <a:cubicBezTo>
                    <a:pt x="3834" y="4004"/>
                    <a:pt x="3767" y="3969"/>
                    <a:pt x="3683" y="3969"/>
                  </a:cubicBezTo>
                  <a:cubicBezTo>
                    <a:pt x="3563" y="3969"/>
                    <a:pt x="3411" y="4040"/>
                    <a:pt x="3388" y="4138"/>
                  </a:cubicBezTo>
                  <a:cubicBezTo>
                    <a:pt x="3359" y="4266"/>
                    <a:pt x="3349" y="4413"/>
                    <a:pt x="3349" y="4560"/>
                  </a:cubicBezTo>
                  <a:cubicBezTo>
                    <a:pt x="3269" y="5099"/>
                    <a:pt x="3069" y="5836"/>
                    <a:pt x="2649" y="5836"/>
                  </a:cubicBezTo>
                  <a:cubicBezTo>
                    <a:pt x="2556" y="5836"/>
                    <a:pt x="2453" y="5801"/>
                    <a:pt x="2338" y="5719"/>
                  </a:cubicBezTo>
                  <a:cubicBezTo>
                    <a:pt x="1650" y="5238"/>
                    <a:pt x="2593" y="3922"/>
                    <a:pt x="2937" y="3480"/>
                  </a:cubicBezTo>
                  <a:cubicBezTo>
                    <a:pt x="3036" y="3358"/>
                    <a:pt x="2931" y="3298"/>
                    <a:pt x="2807" y="3298"/>
                  </a:cubicBezTo>
                  <a:cubicBezTo>
                    <a:pt x="2721" y="3298"/>
                    <a:pt x="2627" y="3326"/>
                    <a:pt x="2583" y="3382"/>
                  </a:cubicBezTo>
                  <a:cubicBezTo>
                    <a:pt x="2357" y="3667"/>
                    <a:pt x="2092" y="3932"/>
                    <a:pt x="1788" y="4128"/>
                  </a:cubicBezTo>
                  <a:cubicBezTo>
                    <a:pt x="1632" y="4225"/>
                    <a:pt x="1453" y="4316"/>
                    <a:pt x="1273" y="4316"/>
                  </a:cubicBezTo>
                  <a:cubicBezTo>
                    <a:pt x="1215" y="4316"/>
                    <a:pt x="1158" y="4307"/>
                    <a:pt x="1101" y="4285"/>
                  </a:cubicBezTo>
                  <a:cubicBezTo>
                    <a:pt x="885" y="4207"/>
                    <a:pt x="590" y="3893"/>
                    <a:pt x="600" y="3637"/>
                  </a:cubicBezTo>
                  <a:cubicBezTo>
                    <a:pt x="619" y="3235"/>
                    <a:pt x="1375" y="3127"/>
                    <a:pt x="1660" y="3068"/>
                  </a:cubicBezTo>
                  <a:cubicBezTo>
                    <a:pt x="1974" y="3009"/>
                    <a:pt x="2298" y="2970"/>
                    <a:pt x="2613" y="2950"/>
                  </a:cubicBezTo>
                  <a:cubicBezTo>
                    <a:pt x="2840" y="2931"/>
                    <a:pt x="2949" y="2664"/>
                    <a:pt x="2690" y="2664"/>
                  </a:cubicBezTo>
                  <a:cubicBezTo>
                    <a:pt x="2681" y="2664"/>
                    <a:pt x="2672" y="2665"/>
                    <a:pt x="2662" y="2665"/>
                  </a:cubicBezTo>
                  <a:cubicBezTo>
                    <a:pt x="2498" y="2676"/>
                    <a:pt x="2311" y="2687"/>
                    <a:pt x="2116" y="2687"/>
                  </a:cubicBezTo>
                  <a:cubicBezTo>
                    <a:pt x="1621" y="2687"/>
                    <a:pt x="1078" y="2620"/>
                    <a:pt x="747" y="2331"/>
                  </a:cubicBezTo>
                  <a:cubicBezTo>
                    <a:pt x="482" y="2086"/>
                    <a:pt x="541" y="1458"/>
                    <a:pt x="924" y="1340"/>
                  </a:cubicBezTo>
                  <a:cubicBezTo>
                    <a:pt x="974" y="1323"/>
                    <a:pt x="1026" y="1316"/>
                    <a:pt x="1080" y="1316"/>
                  </a:cubicBezTo>
                  <a:cubicBezTo>
                    <a:pt x="1443" y="1316"/>
                    <a:pt x="1884" y="1651"/>
                    <a:pt x="2132" y="1831"/>
                  </a:cubicBezTo>
                  <a:cubicBezTo>
                    <a:pt x="2426" y="2037"/>
                    <a:pt x="2701" y="2263"/>
                    <a:pt x="2946" y="2518"/>
                  </a:cubicBezTo>
                  <a:cubicBezTo>
                    <a:pt x="2976" y="2548"/>
                    <a:pt x="3025" y="2561"/>
                    <a:pt x="3079" y="2561"/>
                  </a:cubicBezTo>
                  <a:cubicBezTo>
                    <a:pt x="3238" y="2561"/>
                    <a:pt x="3442" y="2449"/>
                    <a:pt x="3339" y="2331"/>
                  </a:cubicBezTo>
                  <a:cubicBezTo>
                    <a:pt x="3163" y="2125"/>
                    <a:pt x="3005" y="1899"/>
                    <a:pt x="2868" y="1664"/>
                  </a:cubicBezTo>
                  <a:cubicBezTo>
                    <a:pt x="2691" y="1369"/>
                    <a:pt x="2416" y="849"/>
                    <a:pt x="2652" y="515"/>
                  </a:cubicBezTo>
                  <a:cubicBezTo>
                    <a:pt x="2761" y="353"/>
                    <a:pt x="2941" y="281"/>
                    <a:pt x="3124" y="281"/>
                  </a:cubicBezTo>
                  <a:close/>
                  <a:moveTo>
                    <a:pt x="3292" y="1"/>
                  </a:moveTo>
                  <a:cubicBezTo>
                    <a:pt x="3032" y="1"/>
                    <a:pt x="2765" y="76"/>
                    <a:pt x="2554" y="191"/>
                  </a:cubicBezTo>
                  <a:cubicBezTo>
                    <a:pt x="2082" y="456"/>
                    <a:pt x="2063" y="957"/>
                    <a:pt x="2249" y="1418"/>
                  </a:cubicBezTo>
                  <a:cubicBezTo>
                    <a:pt x="2259" y="1428"/>
                    <a:pt x="2269" y="1448"/>
                    <a:pt x="2269" y="1458"/>
                  </a:cubicBezTo>
                  <a:cubicBezTo>
                    <a:pt x="1935" y="1238"/>
                    <a:pt x="1533" y="1038"/>
                    <a:pt x="1132" y="1038"/>
                  </a:cubicBezTo>
                  <a:cubicBezTo>
                    <a:pt x="1049" y="1038"/>
                    <a:pt x="967" y="1046"/>
                    <a:pt x="885" y="1065"/>
                  </a:cubicBezTo>
                  <a:cubicBezTo>
                    <a:pt x="413" y="1183"/>
                    <a:pt x="11" y="1733"/>
                    <a:pt x="168" y="2233"/>
                  </a:cubicBezTo>
                  <a:cubicBezTo>
                    <a:pt x="305" y="2665"/>
                    <a:pt x="845" y="2813"/>
                    <a:pt x="1248" y="2881"/>
                  </a:cubicBezTo>
                  <a:cubicBezTo>
                    <a:pt x="934" y="2970"/>
                    <a:pt x="619" y="3078"/>
                    <a:pt x="384" y="3294"/>
                  </a:cubicBezTo>
                  <a:cubicBezTo>
                    <a:pt x="1" y="3637"/>
                    <a:pt x="207" y="4119"/>
                    <a:pt x="570" y="4403"/>
                  </a:cubicBezTo>
                  <a:cubicBezTo>
                    <a:pt x="747" y="4546"/>
                    <a:pt x="948" y="4604"/>
                    <a:pt x="1155" y="4604"/>
                  </a:cubicBezTo>
                  <a:cubicBezTo>
                    <a:pt x="1432" y="4604"/>
                    <a:pt x="1717" y="4500"/>
                    <a:pt x="1965" y="4354"/>
                  </a:cubicBezTo>
                  <a:lnTo>
                    <a:pt x="1965" y="4354"/>
                  </a:lnTo>
                  <a:cubicBezTo>
                    <a:pt x="1778" y="4717"/>
                    <a:pt x="1601" y="5150"/>
                    <a:pt x="1699" y="5542"/>
                  </a:cubicBezTo>
                  <a:cubicBezTo>
                    <a:pt x="1798" y="5920"/>
                    <a:pt x="2192" y="6126"/>
                    <a:pt x="2571" y="6126"/>
                  </a:cubicBezTo>
                  <a:cubicBezTo>
                    <a:pt x="2645" y="6126"/>
                    <a:pt x="2719" y="6118"/>
                    <a:pt x="2789" y="6102"/>
                  </a:cubicBezTo>
                  <a:cubicBezTo>
                    <a:pt x="3182" y="6004"/>
                    <a:pt x="3418" y="5690"/>
                    <a:pt x="3565" y="5326"/>
                  </a:cubicBezTo>
                  <a:cubicBezTo>
                    <a:pt x="3683" y="5493"/>
                    <a:pt x="3860" y="5621"/>
                    <a:pt x="4105" y="5660"/>
                  </a:cubicBezTo>
                  <a:cubicBezTo>
                    <a:pt x="4188" y="5675"/>
                    <a:pt x="4282" y="5683"/>
                    <a:pt x="4382" y="5683"/>
                  </a:cubicBezTo>
                  <a:cubicBezTo>
                    <a:pt x="4740" y="5683"/>
                    <a:pt x="5161" y="5573"/>
                    <a:pt x="5323" y="5258"/>
                  </a:cubicBezTo>
                  <a:cubicBezTo>
                    <a:pt x="5440" y="5022"/>
                    <a:pt x="5362" y="4747"/>
                    <a:pt x="5234" y="4501"/>
                  </a:cubicBezTo>
                  <a:lnTo>
                    <a:pt x="5234" y="4501"/>
                  </a:lnTo>
                  <a:cubicBezTo>
                    <a:pt x="5422" y="4584"/>
                    <a:pt x="5610" y="4634"/>
                    <a:pt x="5794" y="4634"/>
                  </a:cubicBezTo>
                  <a:cubicBezTo>
                    <a:pt x="5918" y="4634"/>
                    <a:pt x="6039" y="4612"/>
                    <a:pt x="6157" y="4560"/>
                  </a:cubicBezTo>
                  <a:cubicBezTo>
                    <a:pt x="6570" y="4384"/>
                    <a:pt x="6805" y="3795"/>
                    <a:pt x="6579" y="3402"/>
                  </a:cubicBezTo>
                  <a:cubicBezTo>
                    <a:pt x="6403" y="3088"/>
                    <a:pt x="6020" y="2970"/>
                    <a:pt x="5666" y="2911"/>
                  </a:cubicBezTo>
                  <a:cubicBezTo>
                    <a:pt x="5951" y="2803"/>
                    <a:pt x="6197" y="2656"/>
                    <a:pt x="6373" y="2430"/>
                  </a:cubicBezTo>
                  <a:cubicBezTo>
                    <a:pt x="6688" y="2037"/>
                    <a:pt x="6393" y="1526"/>
                    <a:pt x="6030" y="1271"/>
                  </a:cubicBezTo>
                  <a:cubicBezTo>
                    <a:pt x="5866" y="1156"/>
                    <a:pt x="5689" y="1108"/>
                    <a:pt x="5511" y="1108"/>
                  </a:cubicBezTo>
                  <a:cubicBezTo>
                    <a:pt x="5187" y="1108"/>
                    <a:pt x="4859" y="1268"/>
                    <a:pt x="4606" y="1477"/>
                  </a:cubicBezTo>
                  <a:cubicBezTo>
                    <a:pt x="4508" y="1566"/>
                    <a:pt x="4419" y="1654"/>
                    <a:pt x="4331" y="1742"/>
                  </a:cubicBezTo>
                  <a:cubicBezTo>
                    <a:pt x="4380" y="1212"/>
                    <a:pt x="4331" y="643"/>
                    <a:pt x="4017" y="289"/>
                  </a:cubicBezTo>
                  <a:cubicBezTo>
                    <a:pt x="3831" y="83"/>
                    <a:pt x="3565" y="1"/>
                    <a:pt x="3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5" name="Google Shape;4285;p21"/>
            <p:cNvSpPr/>
            <p:nvPr/>
          </p:nvSpPr>
          <p:spPr>
            <a:xfrm>
              <a:off x="4279509" y="2615734"/>
              <a:ext cx="211950" cy="190899"/>
            </a:xfrm>
            <a:custGeom>
              <a:avLst/>
              <a:gdLst/>
              <a:ahLst/>
              <a:cxnLst/>
              <a:rect l="l" t="t" r="r" b="b"/>
              <a:pathLst>
                <a:path w="6796" h="6121" extrusionOk="0">
                  <a:moveTo>
                    <a:pt x="4157" y="281"/>
                  </a:moveTo>
                  <a:cubicBezTo>
                    <a:pt x="4250" y="281"/>
                    <a:pt x="4353" y="317"/>
                    <a:pt x="4469" y="398"/>
                  </a:cubicBezTo>
                  <a:cubicBezTo>
                    <a:pt x="5146" y="879"/>
                    <a:pt x="4213" y="2195"/>
                    <a:pt x="3860" y="2637"/>
                  </a:cubicBezTo>
                  <a:cubicBezTo>
                    <a:pt x="3767" y="2759"/>
                    <a:pt x="3874" y="2819"/>
                    <a:pt x="3999" y="2819"/>
                  </a:cubicBezTo>
                  <a:cubicBezTo>
                    <a:pt x="4085" y="2819"/>
                    <a:pt x="4179" y="2791"/>
                    <a:pt x="4223" y="2735"/>
                  </a:cubicBezTo>
                  <a:cubicBezTo>
                    <a:pt x="4439" y="2450"/>
                    <a:pt x="4714" y="2185"/>
                    <a:pt x="5018" y="1989"/>
                  </a:cubicBezTo>
                  <a:cubicBezTo>
                    <a:pt x="5167" y="1892"/>
                    <a:pt x="5350" y="1801"/>
                    <a:pt x="5532" y="1801"/>
                  </a:cubicBezTo>
                  <a:cubicBezTo>
                    <a:pt x="5590" y="1801"/>
                    <a:pt x="5649" y="1810"/>
                    <a:pt x="5706" y="1832"/>
                  </a:cubicBezTo>
                  <a:cubicBezTo>
                    <a:pt x="5922" y="1910"/>
                    <a:pt x="6216" y="2234"/>
                    <a:pt x="6197" y="2480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08"/>
                    <a:pt x="4508" y="3147"/>
                    <a:pt x="4194" y="3167"/>
                  </a:cubicBezTo>
                  <a:cubicBezTo>
                    <a:pt x="3966" y="3186"/>
                    <a:pt x="3857" y="3453"/>
                    <a:pt x="4116" y="3453"/>
                  </a:cubicBezTo>
                  <a:cubicBezTo>
                    <a:pt x="4125" y="3453"/>
                    <a:pt x="4135" y="3452"/>
                    <a:pt x="4145" y="3452"/>
                  </a:cubicBezTo>
                  <a:cubicBezTo>
                    <a:pt x="4304" y="3441"/>
                    <a:pt x="4488" y="3431"/>
                    <a:pt x="4680" y="3431"/>
                  </a:cubicBezTo>
                  <a:cubicBezTo>
                    <a:pt x="5175" y="3431"/>
                    <a:pt x="5727" y="3498"/>
                    <a:pt x="6059" y="3795"/>
                  </a:cubicBezTo>
                  <a:cubicBezTo>
                    <a:pt x="6324" y="4031"/>
                    <a:pt x="6265" y="4659"/>
                    <a:pt x="5883" y="4777"/>
                  </a:cubicBezTo>
                  <a:cubicBezTo>
                    <a:pt x="5833" y="4794"/>
                    <a:pt x="5780" y="4801"/>
                    <a:pt x="5726" y="4801"/>
                  </a:cubicBezTo>
                  <a:cubicBezTo>
                    <a:pt x="5364" y="4801"/>
                    <a:pt x="4921" y="4466"/>
                    <a:pt x="4665" y="4286"/>
                  </a:cubicBezTo>
                  <a:cubicBezTo>
                    <a:pt x="4380" y="4080"/>
                    <a:pt x="4105" y="3854"/>
                    <a:pt x="3860" y="3609"/>
                  </a:cubicBezTo>
                  <a:cubicBezTo>
                    <a:pt x="3828" y="3575"/>
                    <a:pt x="3776" y="3560"/>
                    <a:pt x="3719" y="3560"/>
                  </a:cubicBezTo>
                  <a:cubicBezTo>
                    <a:pt x="3561" y="3560"/>
                    <a:pt x="3364" y="3670"/>
                    <a:pt x="3457" y="3786"/>
                  </a:cubicBezTo>
                  <a:cubicBezTo>
                    <a:pt x="3644" y="3992"/>
                    <a:pt x="3801" y="4218"/>
                    <a:pt x="3938" y="4453"/>
                  </a:cubicBezTo>
                  <a:cubicBezTo>
                    <a:pt x="4115" y="4748"/>
                    <a:pt x="4390" y="5278"/>
                    <a:pt x="4154" y="5602"/>
                  </a:cubicBezTo>
                  <a:cubicBezTo>
                    <a:pt x="4045" y="5764"/>
                    <a:pt x="3866" y="5836"/>
                    <a:pt x="3682" y="5836"/>
                  </a:cubicBezTo>
                  <a:cubicBezTo>
                    <a:pt x="3453" y="5836"/>
                    <a:pt x="3218" y="5724"/>
                    <a:pt x="3104" y="5533"/>
                  </a:cubicBezTo>
                  <a:cubicBezTo>
                    <a:pt x="2898" y="5200"/>
                    <a:pt x="2907" y="4758"/>
                    <a:pt x="2927" y="4385"/>
                  </a:cubicBezTo>
                  <a:cubicBezTo>
                    <a:pt x="2947" y="4110"/>
                    <a:pt x="2976" y="3835"/>
                    <a:pt x="3035" y="3570"/>
                  </a:cubicBezTo>
                  <a:cubicBezTo>
                    <a:pt x="3056" y="3488"/>
                    <a:pt x="2997" y="3457"/>
                    <a:pt x="2917" y="3457"/>
                  </a:cubicBezTo>
                  <a:cubicBezTo>
                    <a:pt x="2806" y="3457"/>
                    <a:pt x="2653" y="3517"/>
                    <a:pt x="2613" y="3579"/>
                  </a:cubicBezTo>
                  <a:cubicBezTo>
                    <a:pt x="2436" y="3903"/>
                    <a:pt x="2200" y="4218"/>
                    <a:pt x="1926" y="4463"/>
                  </a:cubicBezTo>
                  <a:cubicBezTo>
                    <a:pt x="1783" y="4590"/>
                    <a:pt x="1602" y="4723"/>
                    <a:pt x="1408" y="4723"/>
                  </a:cubicBezTo>
                  <a:cubicBezTo>
                    <a:pt x="1362" y="4723"/>
                    <a:pt x="1315" y="4716"/>
                    <a:pt x="1268" y="4699"/>
                  </a:cubicBezTo>
                  <a:cubicBezTo>
                    <a:pt x="1032" y="4610"/>
                    <a:pt x="767" y="4306"/>
                    <a:pt x="737" y="4051"/>
                  </a:cubicBezTo>
                  <a:cubicBezTo>
                    <a:pt x="649" y="3383"/>
                    <a:pt x="2034" y="3255"/>
                    <a:pt x="2475" y="3226"/>
                  </a:cubicBezTo>
                  <a:cubicBezTo>
                    <a:pt x="2690" y="3198"/>
                    <a:pt x="2816" y="2939"/>
                    <a:pt x="2566" y="2939"/>
                  </a:cubicBezTo>
                  <a:cubicBezTo>
                    <a:pt x="2553" y="2939"/>
                    <a:pt x="2539" y="2940"/>
                    <a:pt x="2524" y="2941"/>
                  </a:cubicBezTo>
                  <a:cubicBezTo>
                    <a:pt x="2426" y="2951"/>
                    <a:pt x="2318" y="2961"/>
                    <a:pt x="2200" y="2971"/>
                  </a:cubicBezTo>
                  <a:cubicBezTo>
                    <a:pt x="2087" y="2980"/>
                    <a:pt x="1961" y="2986"/>
                    <a:pt x="1833" y="2986"/>
                  </a:cubicBezTo>
                  <a:cubicBezTo>
                    <a:pt x="1251" y="2986"/>
                    <a:pt x="596" y="2863"/>
                    <a:pt x="580" y="2332"/>
                  </a:cubicBezTo>
                  <a:cubicBezTo>
                    <a:pt x="570" y="2136"/>
                    <a:pt x="649" y="1812"/>
                    <a:pt x="875" y="1783"/>
                  </a:cubicBezTo>
                  <a:cubicBezTo>
                    <a:pt x="895" y="1779"/>
                    <a:pt x="916" y="1777"/>
                    <a:pt x="937" y="1777"/>
                  </a:cubicBezTo>
                  <a:cubicBezTo>
                    <a:pt x="1143" y="1777"/>
                    <a:pt x="1391" y="1939"/>
                    <a:pt x="1543" y="2028"/>
                  </a:cubicBezTo>
                  <a:cubicBezTo>
                    <a:pt x="1857" y="2224"/>
                    <a:pt x="2142" y="2450"/>
                    <a:pt x="2407" y="2715"/>
                  </a:cubicBezTo>
                  <a:cubicBezTo>
                    <a:pt x="2435" y="2744"/>
                    <a:pt x="2481" y="2756"/>
                    <a:pt x="2533" y="2756"/>
                  </a:cubicBezTo>
                  <a:cubicBezTo>
                    <a:pt x="2641" y="2756"/>
                    <a:pt x="2773" y="2703"/>
                    <a:pt x="2819" y="2637"/>
                  </a:cubicBezTo>
                  <a:cubicBezTo>
                    <a:pt x="2839" y="2598"/>
                    <a:pt x="2839" y="2568"/>
                    <a:pt x="2799" y="2529"/>
                  </a:cubicBezTo>
                  <a:cubicBezTo>
                    <a:pt x="2603" y="2332"/>
                    <a:pt x="2416" y="2116"/>
                    <a:pt x="2250" y="1881"/>
                  </a:cubicBezTo>
                  <a:cubicBezTo>
                    <a:pt x="2092" y="1665"/>
                    <a:pt x="1660" y="1076"/>
                    <a:pt x="1955" y="820"/>
                  </a:cubicBezTo>
                  <a:cubicBezTo>
                    <a:pt x="2035" y="745"/>
                    <a:pt x="2171" y="713"/>
                    <a:pt x="2311" y="713"/>
                  </a:cubicBezTo>
                  <a:cubicBezTo>
                    <a:pt x="2444" y="713"/>
                    <a:pt x="2580" y="743"/>
                    <a:pt x="2672" y="791"/>
                  </a:cubicBezTo>
                  <a:cubicBezTo>
                    <a:pt x="2848" y="889"/>
                    <a:pt x="2937" y="1066"/>
                    <a:pt x="2986" y="1252"/>
                  </a:cubicBezTo>
                  <a:cubicBezTo>
                    <a:pt x="3006" y="1380"/>
                    <a:pt x="3025" y="1498"/>
                    <a:pt x="3025" y="1625"/>
                  </a:cubicBezTo>
                  <a:cubicBezTo>
                    <a:pt x="3006" y="1763"/>
                    <a:pt x="2986" y="1891"/>
                    <a:pt x="2976" y="2028"/>
                  </a:cubicBezTo>
                  <a:cubicBezTo>
                    <a:pt x="2972" y="2114"/>
                    <a:pt x="3041" y="2149"/>
                    <a:pt x="3126" y="2149"/>
                  </a:cubicBezTo>
                  <a:cubicBezTo>
                    <a:pt x="3245" y="2149"/>
                    <a:pt x="3395" y="2080"/>
                    <a:pt x="3418" y="1989"/>
                  </a:cubicBezTo>
                  <a:cubicBezTo>
                    <a:pt x="3447" y="1851"/>
                    <a:pt x="3457" y="1704"/>
                    <a:pt x="3457" y="1557"/>
                  </a:cubicBezTo>
                  <a:cubicBezTo>
                    <a:pt x="3538" y="1018"/>
                    <a:pt x="3737" y="281"/>
                    <a:pt x="4157" y="281"/>
                  </a:cubicBezTo>
                  <a:close/>
                  <a:moveTo>
                    <a:pt x="4239" y="0"/>
                  </a:moveTo>
                  <a:cubicBezTo>
                    <a:pt x="4163" y="0"/>
                    <a:pt x="4088" y="8"/>
                    <a:pt x="4017" y="25"/>
                  </a:cubicBezTo>
                  <a:cubicBezTo>
                    <a:pt x="3624" y="113"/>
                    <a:pt x="3389" y="437"/>
                    <a:pt x="3241" y="791"/>
                  </a:cubicBezTo>
                  <a:cubicBezTo>
                    <a:pt x="3123" y="624"/>
                    <a:pt x="2947" y="496"/>
                    <a:pt x="2701" y="457"/>
                  </a:cubicBezTo>
                  <a:cubicBezTo>
                    <a:pt x="2616" y="442"/>
                    <a:pt x="2520" y="434"/>
                    <a:pt x="2420" y="434"/>
                  </a:cubicBezTo>
                  <a:cubicBezTo>
                    <a:pt x="2057" y="434"/>
                    <a:pt x="1638" y="544"/>
                    <a:pt x="1484" y="860"/>
                  </a:cubicBezTo>
                  <a:cubicBezTo>
                    <a:pt x="1366" y="1105"/>
                    <a:pt x="1444" y="1370"/>
                    <a:pt x="1562" y="1616"/>
                  </a:cubicBezTo>
                  <a:cubicBezTo>
                    <a:pt x="1380" y="1533"/>
                    <a:pt x="1194" y="1483"/>
                    <a:pt x="1011" y="1483"/>
                  </a:cubicBezTo>
                  <a:cubicBezTo>
                    <a:pt x="889" y="1483"/>
                    <a:pt x="767" y="1505"/>
                    <a:pt x="649" y="1557"/>
                  </a:cubicBezTo>
                  <a:cubicBezTo>
                    <a:pt x="237" y="1733"/>
                    <a:pt x="1" y="2323"/>
                    <a:pt x="227" y="2725"/>
                  </a:cubicBezTo>
                  <a:cubicBezTo>
                    <a:pt x="404" y="3030"/>
                    <a:pt x="787" y="3147"/>
                    <a:pt x="1140" y="3206"/>
                  </a:cubicBezTo>
                  <a:cubicBezTo>
                    <a:pt x="855" y="3314"/>
                    <a:pt x="600" y="3462"/>
                    <a:pt x="433" y="3687"/>
                  </a:cubicBezTo>
                  <a:cubicBezTo>
                    <a:pt x="119" y="4090"/>
                    <a:pt x="413" y="4591"/>
                    <a:pt x="777" y="4846"/>
                  </a:cubicBezTo>
                  <a:cubicBezTo>
                    <a:pt x="940" y="4961"/>
                    <a:pt x="1117" y="5009"/>
                    <a:pt x="1295" y="5009"/>
                  </a:cubicBezTo>
                  <a:cubicBezTo>
                    <a:pt x="1620" y="5009"/>
                    <a:pt x="1947" y="4849"/>
                    <a:pt x="2200" y="4640"/>
                  </a:cubicBezTo>
                  <a:cubicBezTo>
                    <a:pt x="2299" y="4561"/>
                    <a:pt x="2387" y="446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6" y="5474"/>
                    <a:pt x="2790" y="5828"/>
                  </a:cubicBezTo>
                  <a:cubicBezTo>
                    <a:pt x="2972" y="6035"/>
                    <a:pt x="3240" y="6120"/>
                    <a:pt x="3516" y="6120"/>
                  </a:cubicBezTo>
                  <a:cubicBezTo>
                    <a:pt x="3776" y="6120"/>
                    <a:pt x="4043" y="6045"/>
                    <a:pt x="4253" y="5926"/>
                  </a:cubicBezTo>
                  <a:cubicBezTo>
                    <a:pt x="4724" y="5661"/>
                    <a:pt x="4744" y="5160"/>
                    <a:pt x="4547" y="4699"/>
                  </a:cubicBezTo>
                  <a:cubicBezTo>
                    <a:pt x="4547" y="4689"/>
                    <a:pt x="4537" y="4669"/>
                    <a:pt x="4537" y="4659"/>
                  </a:cubicBezTo>
                  <a:lnTo>
                    <a:pt x="4537" y="4659"/>
                  </a:lnTo>
                  <a:cubicBezTo>
                    <a:pt x="4871" y="4879"/>
                    <a:pt x="5266" y="5079"/>
                    <a:pt x="5666" y="5079"/>
                  </a:cubicBezTo>
                  <a:cubicBezTo>
                    <a:pt x="5748" y="5079"/>
                    <a:pt x="5830" y="5071"/>
                    <a:pt x="5912" y="5052"/>
                  </a:cubicBezTo>
                  <a:cubicBezTo>
                    <a:pt x="6393" y="4944"/>
                    <a:pt x="6796" y="4385"/>
                    <a:pt x="6639" y="3894"/>
                  </a:cubicBezTo>
                  <a:cubicBezTo>
                    <a:pt x="6501" y="3452"/>
                    <a:pt x="5961" y="3304"/>
                    <a:pt x="5549" y="3236"/>
                  </a:cubicBezTo>
                  <a:cubicBezTo>
                    <a:pt x="5873" y="3157"/>
                    <a:pt x="6187" y="3039"/>
                    <a:pt x="6413" y="2823"/>
                  </a:cubicBezTo>
                  <a:cubicBezTo>
                    <a:pt x="6796" y="2480"/>
                    <a:pt x="6599" y="2008"/>
                    <a:pt x="6236" y="1714"/>
                  </a:cubicBezTo>
                  <a:cubicBezTo>
                    <a:pt x="6057" y="1573"/>
                    <a:pt x="5856" y="1516"/>
                    <a:pt x="5651" y="1516"/>
                  </a:cubicBezTo>
                  <a:cubicBezTo>
                    <a:pt x="5371" y="1516"/>
                    <a:pt x="5085" y="1621"/>
                    <a:pt x="4842" y="1763"/>
                  </a:cubicBezTo>
                  <a:cubicBezTo>
                    <a:pt x="5028" y="1400"/>
                    <a:pt x="5195" y="968"/>
                    <a:pt x="5097" y="575"/>
                  </a:cubicBezTo>
                  <a:cubicBezTo>
                    <a:pt x="5007" y="199"/>
                    <a:pt x="4612" y="0"/>
                    <a:pt x="4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6" name="Google Shape;4286;p21"/>
            <p:cNvSpPr/>
            <p:nvPr/>
          </p:nvSpPr>
          <p:spPr>
            <a:xfrm>
              <a:off x="4619422" y="2607189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3115" y="281"/>
                  </a:moveTo>
                  <a:cubicBezTo>
                    <a:pt x="3343" y="281"/>
                    <a:pt x="3579" y="393"/>
                    <a:pt x="3693" y="584"/>
                  </a:cubicBezTo>
                  <a:cubicBezTo>
                    <a:pt x="3899" y="918"/>
                    <a:pt x="3899" y="1359"/>
                    <a:pt x="3870" y="1733"/>
                  </a:cubicBezTo>
                  <a:cubicBezTo>
                    <a:pt x="3860" y="2007"/>
                    <a:pt x="3821" y="2282"/>
                    <a:pt x="3762" y="2548"/>
                  </a:cubicBezTo>
                  <a:cubicBezTo>
                    <a:pt x="3741" y="2630"/>
                    <a:pt x="3801" y="2660"/>
                    <a:pt x="3882" y="2660"/>
                  </a:cubicBezTo>
                  <a:cubicBezTo>
                    <a:pt x="3995" y="2660"/>
                    <a:pt x="4150" y="2601"/>
                    <a:pt x="4184" y="2538"/>
                  </a:cubicBezTo>
                  <a:cubicBezTo>
                    <a:pt x="4361" y="2214"/>
                    <a:pt x="4596" y="1899"/>
                    <a:pt x="4871" y="1654"/>
                  </a:cubicBezTo>
                  <a:cubicBezTo>
                    <a:pt x="5022" y="1527"/>
                    <a:pt x="5198" y="1394"/>
                    <a:pt x="5390" y="1394"/>
                  </a:cubicBezTo>
                  <a:cubicBezTo>
                    <a:pt x="5435" y="1394"/>
                    <a:pt x="5482" y="1401"/>
                    <a:pt x="5529" y="1418"/>
                  </a:cubicBezTo>
                  <a:cubicBezTo>
                    <a:pt x="5765" y="1507"/>
                    <a:pt x="6030" y="1811"/>
                    <a:pt x="6059" y="2066"/>
                  </a:cubicBezTo>
                  <a:cubicBezTo>
                    <a:pt x="6148" y="2734"/>
                    <a:pt x="4763" y="2862"/>
                    <a:pt x="4321" y="2891"/>
                  </a:cubicBezTo>
                  <a:cubicBezTo>
                    <a:pt x="4107" y="2919"/>
                    <a:pt x="3981" y="3178"/>
                    <a:pt x="4231" y="3178"/>
                  </a:cubicBezTo>
                  <a:cubicBezTo>
                    <a:pt x="4243" y="3178"/>
                    <a:pt x="4257" y="3177"/>
                    <a:pt x="4272" y="3176"/>
                  </a:cubicBezTo>
                  <a:cubicBezTo>
                    <a:pt x="4370" y="3166"/>
                    <a:pt x="4478" y="3156"/>
                    <a:pt x="4596" y="3146"/>
                  </a:cubicBezTo>
                  <a:cubicBezTo>
                    <a:pt x="4703" y="3140"/>
                    <a:pt x="4820" y="3135"/>
                    <a:pt x="4940" y="3135"/>
                  </a:cubicBezTo>
                  <a:cubicBezTo>
                    <a:pt x="5528" y="3135"/>
                    <a:pt x="6200" y="3247"/>
                    <a:pt x="6216" y="3785"/>
                  </a:cubicBezTo>
                  <a:cubicBezTo>
                    <a:pt x="6226" y="3981"/>
                    <a:pt x="6148" y="4305"/>
                    <a:pt x="5922" y="4344"/>
                  </a:cubicBezTo>
                  <a:cubicBezTo>
                    <a:pt x="5906" y="4346"/>
                    <a:pt x="5890" y="4347"/>
                    <a:pt x="5874" y="4347"/>
                  </a:cubicBezTo>
                  <a:cubicBezTo>
                    <a:pt x="5665" y="4347"/>
                    <a:pt x="5409" y="4180"/>
                    <a:pt x="5254" y="4089"/>
                  </a:cubicBezTo>
                  <a:cubicBezTo>
                    <a:pt x="4940" y="3893"/>
                    <a:pt x="4655" y="3667"/>
                    <a:pt x="4390" y="3412"/>
                  </a:cubicBezTo>
                  <a:cubicBezTo>
                    <a:pt x="4360" y="3378"/>
                    <a:pt x="4310" y="3364"/>
                    <a:pt x="4255" y="3364"/>
                  </a:cubicBezTo>
                  <a:cubicBezTo>
                    <a:pt x="4149" y="3364"/>
                    <a:pt x="4023" y="3416"/>
                    <a:pt x="3978" y="3480"/>
                  </a:cubicBezTo>
                  <a:cubicBezTo>
                    <a:pt x="3958" y="3520"/>
                    <a:pt x="3958" y="3559"/>
                    <a:pt x="3997" y="3588"/>
                  </a:cubicBezTo>
                  <a:cubicBezTo>
                    <a:pt x="4194" y="3785"/>
                    <a:pt x="4380" y="4011"/>
                    <a:pt x="4547" y="4236"/>
                  </a:cubicBezTo>
                  <a:cubicBezTo>
                    <a:pt x="4704" y="4452"/>
                    <a:pt x="5136" y="5042"/>
                    <a:pt x="4842" y="5297"/>
                  </a:cubicBezTo>
                  <a:cubicBezTo>
                    <a:pt x="4762" y="5372"/>
                    <a:pt x="4625" y="5404"/>
                    <a:pt x="4486" y="5404"/>
                  </a:cubicBezTo>
                  <a:cubicBezTo>
                    <a:pt x="4353" y="5404"/>
                    <a:pt x="4216" y="5374"/>
                    <a:pt x="4125" y="5326"/>
                  </a:cubicBezTo>
                  <a:cubicBezTo>
                    <a:pt x="3948" y="5228"/>
                    <a:pt x="3860" y="5051"/>
                    <a:pt x="3821" y="4865"/>
                  </a:cubicBezTo>
                  <a:cubicBezTo>
                    <a:pt x="3791" y="4747"/>
                    <a:pt x="3771" y="4619"/>
                    <a:pt x="3771" y="4492"/>
                  </a:cubicBezTo>
                  <a:cubicBezTo>
                    <a:pt x="3791" y="4354"/>
                    <a:pt x="3811" y="4227"/>
                    <a:pt x="3821" y="4089"/>
                  </a:cubicBezTo>
                  <a:cubicBezTo>
                    <a:pt x="3825" y="4004"/>
                    <a:pt x="3757" y="3969"/>
                    <a:pt x="3674" y="3969"/>
                  </a:cubicBezTo>
                  <a:cubicBezTo>
                    <a:pt x="3555" y="3969"/>
                    <a:pt x="3406" y="4040"/>
                    <a:pt x="3389" y="4138"/>
                  </a:cubicBezTo>
                  <a:cubicBezTo>
                    <a:pt x="3359" y="4266"/>
                    <a:pt x="3339" y="4413"/>
                    <a:pt x="3339" y="4560"/>
                  </a:cubicBezTo>
                  <a:cubicBezTo>
                    <a:pt x="3259" y="5099"/>
                    <a:pt x="3060" y="5836"/>
                    <a:pt x="2639" y="5836"/>
                  </a:cubicBezTo>
                  <a:cubicBezTo>
                    <a:pt x="2547" y="5836"/>
                    <a:pt x="2443" y="5801"/>
                    <a:pt x="2328" y="5719"/>
                  </a:cubicBezTo>
                  <a:cubicBezTo>
                    <a:pt x="1651" y="5238"/>
                    <a:pt x="2583" y="3922"/>
                    <a:pt x="2937" y="3480"/>
                  </a:cubicBezTo>
                  <a:cubicBezTo>
                    <a:pt x="3030" y="3358"/>
                    <a:pt x="2923" y="3298"/>
                    <a:pt x="2798" y="3298"/>
                  </a:cubicBezTo>
                  <a:cubicBezTo>
                    <a:pt x="2712" y="3298"/>
                    <a:pt x="2617" y="3326"/>
                    <a:pt x="2574" y="3382"/>
                  </a:cubicBezTo>
                  <a:cubicBezTo>
                    <a:pt x="2358" y="3667"/>
                    <a:pt x="2083" y="3932"/>
                    <a:pt x="1778" y="4128"/>
                  </a:cubicBezTo>
                  <a:cubicBezTo>
                    <a:pt x="1629" y="4225"/>
                    <a:pt x="1452" y="4316"/>
                    <a:pt x="1269" y="4316"/>
                  </a:cubicBezTo>
                  <a:cubicBezTo>
                    <a:pt x="1210" y="4316"/>
                    <a:pt x="1150" y="4307"/>
                    <a:pt x="1091" y="4285"/>
                  </a:cubicBezTo>
                  <a:cubicBezTo>
                    <a:pt x="875" y="4207"/>
                    <a:pt x="580" y="3893"/>
                    <a:pt x="600" y="3637"/>
                  </a:cubicBezTo>
                  <a:cubicBezTo>
                    <a:pt x="610" y="3235"/>
                    <a:pt x="1366" y="3127"/>
                    <a:pt x="1651" y="3068"/>
                  </a:cubicBezTo>
                  <a:cubicBezTo>
                    <a:pt x="1965" y="3009"/>
                    <a:pt x="2289" y="2970"/>
                    <a:pt x="2603" y="2950"/>
                  </a:cubicBezTo>
                  <a:cubicBezTo>
                    <a:pt x="2831" y="2931"/>
                    <a:pt x="2939" y="2664"/>
                    <a:pt x="2680" y="2664"/>
                  </a:cubicBezTo>
                  <a:cubicBezTo>
                    <a:pt x="2671" y="2664"/>
                    <a:pt x="2662" y="2665"/>
                    <a:pt x="2652" y="2665"/>
                  </a:cubicBezTo>
                  <a:cubicBezTo>
                    <a:pt x="2491" y="2676"/>
                    <a:pt x="2305" y="2687"/>
                    <a:pt x="2111" y="2687"/>
                  </a:cubicBezTo>
                  <a:cubicBezTo>
                    <a:pt x="1617" y="2687"/>
                    <a:pt x="1068" y="2620"/>
                    <a:pt x="737" y="2331"/>
                  </a:cubicBezTo>
                  <a:cubicBezTo>
                    <a:pt x="472" y="2086"/>
                    <a:pt x="531" y="1458"/>
                    <a:pt x="914" y="1340"/>
                  </a:cubicBezTo>
                  <a:cubicBezTo>
                    <a:pt x="962" y="1325"/>
                    <a:pt x="1011" y="1319"/>
                    <a:pt x="1063" y="1319"/>
                  </a:cubicBezTo>
                  <a:cubicBezTo>
                    <a:pt x="1427" y="1319"/>
                    <a:pt x="1874" y="1650"/>
                    <a:pt x="2132" y="1831"/>
                  </a:cubicBezTo>
                  <a:cubicBezTo>
                    <a:pt x="2416" y="2037"/>
                    <a:pt x="2691" y="2263"/>
                    <a:pt x="2937" y="2518"/>
                  </a:cubicBezTo>
                  <a:cubicBezTo>
                    <a:pt x="2967" y="2548"/>
                    <a:pt x="3015" y="2561"/>
                    <a:pt x="3069" y="2561"/>
                  </a:cubicBezTo>
                  <a:cubicBezTo>
                    <a:pt x="3229" y="2561"/>
                    <a:pt x="3435" y="2449"/>
                    <a:pt x="3339" y="2331"/>
                  </a:cubicBezTo>
                  <a:cubicBezTo>
                    <a:pt x="3163" y="2125"/>
                    <a:pt x="2996" y="1899"/>
                    <a:pt x="2858" y="1664"/>
                  </a:cubicBezTo>
                  <a:cubicBezTo>
                    <a:pt x="2691" y="1369"/>
                    <a:pt x="2407" y="849"/>
                    <a:pt x="2642" y="515"/>
                  </a:cubicBezTo>
                  <a:cubicBezTo>
                    <a:pt x="2752" y="353"/>
                    <a:pt x="2931" y="281"/>
                    <a:pt x="3115" y="281"/>
                  </a:cubicBezTo>
                  <a:close/>
                  <a:moveTo>
                    <a:pt x="3286" y="1"/>
                  </a:moveTo>
                  <a:cubicBezTo>
                    <a:pt x="3025" y="1"/>
                    <a:pt x="2755" y="76"/>
                    <a:pt x="2544" y="191"/>
                  </a:cubicBezTo>
                  <a:cubicBezTo>
                    <a:pt x="2073" y="456"/>
                    <a:pt x="2063" y="957"/>
                    <a:pt x="2250" y="1418"/>
                  </a:cubicBezTo>
                  <a:cubicBezTo>
                    <a:pt x="2250" y="1428"/>
                    <a:pt x="2259" y="1448"/>
                    <a:pt x="2259" y="1458"/>
                  </a:cubicBezTo>
                  <a:cubicBezTo>
                    <a:pt x="1925" y="1238"/>
                    <a:pt x="1531" y="1038"/>
                    <a:pt x="1131" y="1038"/>
                  </a:cubicBezTo>
                  <a:cubicBezTo>
                    <a:pt x="1049" y="1038"/>
                    <a:pt x="967" y="1046"/>
                    <a:pt x="885" y="1065"/>
                  </a:cubicBezTo>
                  <a:cubicBezTo>
                    <a:pt x="404" y="1183"/>
                    <a:pt x="1" y="1733"/>
                    <a:pt x="158" y="2233"/>
                  </a:cubicBezTo>
                  <a:cubicBezTo>
                    <a:pt x="305" y="2665"/>
                    <a:pt x="836" y="2813"/>
                    <a:pt x="1248" y="2881"/>
                  </a:cubicBezTo>
                  <a:cubicBezTo>
                    <a:pt x="924" y="2970"/>
                    <a:pt x="610" y="3078"/>
                    <a:pt x="384" y="3294"/>
                  </a:cubicBezTo>
                  <a:cubicBezTo>
                    <a:pt x="1" y="3637"/>
                    <a:pt x="197" y="4119"/>
                    <a:pt x="561" y="4403"/>
                  </a:cubicBezTo>
                  <a:cubicBezTo>
                    <a:pt x="741" y="4546"/>
                    <a:pt x="945" y="4604"/>
                    <a:pt x="1153" y="4604"/>
                  </a:cubicBezTo>
                  <a:cubicBezTo>
                    <a:pt x="1430" y="4604"/>
                    <a:pt x="1713" y="4500"/>
                    <a:pt x="1955" y="4354"/>
                  </a:cubicBezTo>
                  <a:lnTo>
                    <a:pt x="1955" y="4354"/>
                  </a:lnTo>
                  <a:cubicBezTo>
                    <a:pt x="1768" y="4717"/>
                    <a:pt x="1601" y="5150"/>
                    <a:pt x="1700" y="5542"/>
                  </a:cubicBezTo>
                  <a:cubicBezTo>
                    <a:pt x="1790" y="5920"/>
                    <a:pt x="2189" y="6126"/>
                    <a:pt x="2564" y="6126"/>
                  </a:cubicBezTo>
                  <a:cubicBezTo>
                    <a:pt x="2638" y="6126"/>
                    <a:pt x="2711" y="6118"/>
                    <a:pt x="2780" y="6102"/>
                  </a:cubicBezTo>
                  <a:cubicBezTo>
                    <a:pt x="3172" y="6004"/>
                    <a:pt x="3408" y="5690"/>
                    <a:pt x="3555" y="5326"/>
                  </a:cubicBezTo>
                  <a:cubicBezTo>
                    <a:pt x="3683" y="5493"/>
                    <a:pt x="3850" y="5621"/>
                    <a:pt x="4095" y="5660"/>
                  </a:cubicBezTo>
                  <a:cubicBezTo>
                    <a:pt x="4181" y="5675"/>
                    <a:pt x="4277" y="5683"/>
                    <a:pt x="4377" y="5683"/>
                  </a:cubicBezTo>
                  <a:cubicBezTo>
                    <a:pt x="4740" y="5683"/>
                    <a:pt x="5159" y="5573"/>
                    <a:pt x="5313" y="5258"/>
                  </a:cubicBezTo>
                  <a:cubicBezTo>
                    <a:pt x="5431" y="5022"/>
                    <a:pt x="5352" y="4747"/>
                    <a:pt x="5234" y="4501"/>
                  </a:cubicBezTo>
                  <a:lnTo>
                    <a:pt x="5234" y="4501"/>
                  </a:lnTo>
                  <a:cubicBezTo>
                    <a:pt x="5417" y="4584"/>
                    <a:pt x="5602" y="4634"/>
                    <a:pt x="5785" y="4634"/>
                  </a:cubicBezTo>
                  <a:cubicBezTo>
                    <a:pt x="5908" y="4634"/>
                    <a:pt x="6029" y="4612"/>
                    <a:pt x="6148" y="4560"/>
                  </a:cubicBezTo>
                  <a:cubicBezTo>
                    <a:pt x="6560" y="4384"/>
                    <a:pt x="6796" y="3795"/>
                    <a:pt x="6570" y="3402"/>
                  </a:cubicBezTo>
                  <a:cubicBezTo>
                    <a:pt x="6393" y="3088"/>
                    <a:pt x="6010" y="2970"/>
                    <a:pt x="5657" y="2911"/>
                  </a:cubicBezTo>
                  <a:cubicBezTo>
                    <a:pt x="5941" y="2803"/>
                    <a:pt x="6197" y="2656"/>
                    <a:pt x="6364" y="2430"/>
                  </a:cubicBezTo>
                  <a:cubicBezTo>
                    <a:pt x="6678" y="2037"/>
                    <a:pt x="6383" y="1526"/>
                    <a:pt x="6020" y="1271"/>
                  </a:cubicBezTo>
                  <a:cubicBezTo>
                    <a:pt x="5856" y="1156"/>
                    <a:pt x="5679" y="1108"/>
                    <a:pt x="5501" y="1108"/>
                  </a:cubicBezTo>
                  <a:cubicBezTo>
                    <a:pt x="5177" y="1108"/>
                    <a:pt x="4850" y="1268"/>
                    <a:pt x="4596" y="1477"/>
                  </a:cubicBezTo>
                  <a:cubicBezTo>
                    <a:pt x="4498" y="1566"/>
                    <a:pt x="4410" y="1654"/>
                    <a:pt x="4321" y="1742"/>
                  </a:cubicBezTo>
                  <a:cubicBezTo>
                    <a:pt x="4370" y="1212"/>
                    <a:pt x="4331" y="643"/>
                    <a:pt x="4007" y="289"/>
                  </a:cubicBezTo>
                  <a:cubicBezTo>
                    <a:pt x="3826" y="83"/>
                    <a:pt x="3561" y="1"/>
                    <a:pt x="3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7" name="Google Shape;4287;p21"/>
            <p:cNvSpPr/>
            <p:nvPr/>
          </p:nvSpPr>
          <p:spPr>
            <a:xfrm>
              <a:off x="4958742" y="2615734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4160" y="281"/>
                  </a:moveTo>
                  <a:cubicBezTo>
                    <a:pt x="4252" y="281"/>
                    <a:pt x="4354" y="317"/>
                    <a:pt x="4468" y="398"/>
                  </a:cubicBezTo>
                  <a:cubicBezTo>
                    <a:pt x="5155" y="879"/>
                    <a:pt x="4213" y="2195"/>
                    <a:pt x="3869" y="2637"/>
                  </a:cubicBezTo>
                  <a:cubicBezTo>
                    <a:pt x="3770" y="2759"/>
                    <a:pt x="3875" y="2819"/>
                    <a:pt x="3999" y="2819"/>
                  </a:cubicBezTo>
                  <a:cubicBezTo>
                    <a:pt x="4084" y="2819"/>
                    <a:pt x="4179" y="2791"/>
                    <a:pt x="4222" y="2735"/>
                  </a:cubicBezTo>
                  <a:cubicBezTo>
                    <a:pt x="4448" y="2450"/>
                    <a:pt x="4713" y="2185"/>
                    <a:pt x="5018" y="1989"/>
                  </a:cubicBezTo>
                  <a:cubicBezTo>
                    <a:pt x="5174" y="1892"/>
                    <a:pt x="5353" y="1801"/>
                    <a:pt x="5537" y="1801"/>
                  </a:cubicBezTo>
                  <a:cubicBezTo>
                    <a:pt x="5596" y="1801"/>
                    <a:pt x="5655" y="1810"/>
                    <a:pt x="5715" y="1832"/>
                  </a:cubicBezTo>
                  <a:cubicBezTo>
                    <a:pt x="5931" y="1910"/>
                    <a:pt x="6216" y="2234"/>
                    <a:pt x="6206" y="2480"/>
                  </a:cubicBezTo>
                  <a:cubicBezTo>
                    <a:pt x="6186" y="2882"/>
                    <a:pt x="5430" y="2990"/>
                    <a:pt x="5145" y="3049"/>
                  </a:cubicBezTo>
                  <a:cubicBezTo>
                    <a:pt x="4831" y="3108"/>
                    <a:pt x="4507" y="3147"/>
                    <a:pt x="4193" y="3167"/>
                  </a:cubicBezTo>
                  <a:cubicBezTo>
                    <a:pt x="3975" y="3186"/>
                    <a:pt x="3857" y="3453"/>
                    <a:pt x="4116" y="3453"/>
                  </a:cubicBezTo>
                  <a:cubicBezTo>
                    <a:pt x="4125" y="3453"/>
                    <a:pt x="4134" y="3452"/>
                    <a:pt x="4144" y="3452"/>
                  </a:cubicBezTo>
                  <a:cubicBezTo>
                    <a:pt x="4306" y="3441"/>
                    <a:pt x="4492" y="3431"/>
                    <a:pt x="4685" y="3431"/>
                  </a:cubicBezTo>
                  <a:cubicBezTo>
                    <a:pt x="5184" y="3431"/>
                    <a:pt x="5733" y="3498"/>
                    <a:pt x="6059" y="3795"/>
                  </a:cubicBezTo>
                  <a:cubicBezTo>
                    <a:pt x="6334" y="4031"/>
                    <a:pt x="6265" y="4659"/>
                    <a:pt x="5892" y="4777"/>
                  </a:cubicBezTo>
                  <a:cubicBezTo>
                    <a:pt x="5841" y="4794"/>
                    <a:pt x="5787" y="4801"/>
                    <a:pt x="5732" y="4801"/>
                  </a:cubicBezTo>
                  <a:cubicBezTo>
                    <a:pt x="5363" y="4801"/>
                    <a:pt x="4922" y="4466"/>
                    <a:pt x="4674" y="4286"/>
                  </a:cubicBezTo>
                  <a:cubicBezTo>
                    <a:pt x="4380" y="4080"/>
                    <a:pt x="4114" y="3854"/>
                    <a:pt x="3859" y="3609"/>
                  </a:cubicBezTo>
                  <a:cubicBezTo>
                    <a:pt x="3828" y="3575"/>
                    <a:pt x="3776" y="3560"/>
                    <a:pt x="3718" y="3560"/>
                  </a:cubicBezTo>
                  <a:cubicBezTo>
                    <a:pt x="3561" y="3560"/>
                    <a:pt x="3366" y="3670"/>
                    <a:pt x="3466" y="3786"/>
                  </a:cubicBezTo>
                  <a:cubicBezTo>
                    <a:pt x="3643" y="3992"/>
                    <a:pt x="3800" y="4218"/>
                    <a:pt x="3938" y="4453"/>
                  </a:cubicBezTo>
                  <a:cubicBezTo>
                    <a:pt x="4114" y="4748"/>
                    <a:pt x="4389" y="5278"/>
                    <a:pt x="4154" y="5602"/>
                  </a:cubicBezTo>
                  <a:cubicBezTo>
                    <a:pt x="4044" y="5764"/>
                    <a:pt x="3865" y="5836"/>
                    <a:pt x="3681" y="5836"/>
                  </a:cubicBezTo>
                  <a:cubicBezTo>
                    <a:pt x="3453" y="5836"/>
                    <a:pt x="3218" y="5724"/>
                    <a:pt x="3103" y="5533"/>
                  </a:cubicBezTo>
                  <a:cubicBezTo>
                    <a:pt x="2907" y="5200"/>
                    <a:pt x="2907" y="4758"/>
                    <a:pt x="2926" y="4385"/>
                  </a:cubicBezTo>
                  <a:cubicBezTo>
                    <a:pt x="2946" y="4110"/>
                    <a:pt x="2975" y="3835"/>
                    <a:pt x="3044" y="3570"/>
                  </a:cubicBezTo>
                  <a:cubicBezTo>
                    <a:pt x="3065" y="3488"/>
                    <a:pt x="3005" y="3457"/>
                    <a:pt x="2924" y="3457"/>
                  </a:cubicBezTo>
                  <a:cubicBezTo>
                    <a:pt x="2810" y="3457"/>
                    <a:pt x="2656" y="3517"/>
                    <a:pt x="2622" y="3579"/>
                  </a:cubicBezTo>
                  <a:cubicBezTo>
                    <a:pt x="2435" y="3903"/>
                    <a:pt x="2210" y="4218"/>
                    <a:pt x="1925" y="4463"/>
                  </a:cubicBezTo>
                  <a:cubicBezTo>
                    <a:pt x="1782" y="4590"/>
                    <a:pt x="1607" y="4723"/>
                    <a:pt x="1411" y="4723"/>
                  </a:cubicBezTo>
                  <a:cubicBezTo>
                    <a:pt x="1364" y="4723"/>
                    <a:pt x="1316" y="4716"/>
                    <a:pt x="1267" y="4699"/>
                  </a:cubicBezTo>
                  <a:cubicBezTo>
                    <a:pt x="1031" y="4610"/>
                    <a:pt x="766" y="4306"/>
                    <a:pt x="737" y="4051"/>
                  </a:cubicBezTo>
                  <a:cubicBezTo>
                    <a:pt x="648" y="3383"/>
                    <a:pt x="2033" y="3255"/>
                    <a:pt x="2485" y="3226"/>
                  </a:cubicBezTo>
                  <a:cubicBezTo>
                    <a:pt x="2699" y="3198"/>
                    <a:pt x="2816" y="2939"/>
                    <a:pt x="2566" y="2939"/>
                  </a:cubicBezTo>
                  <a:cubicBezTo>
                    <a:pt x="2553" y="2939"/>
                    <a:pt x="2539" y="2940"/>
                    <a:pt x="2524" y="2941"/>
                  </a:cubicBezTo>
                  <a:cubicBezTo>
                    <a:pt x="2426" y="2951"/>
                    <a:pt x="2318" y="2961"/>
                    <a:pt x="2200" y="2971"/>
                  </a:cubicBezTo>
                  <a:cubicBezTo>
                    <a:pt x="2088" y="2980"/>
                    <a:pt x="1964" y="2986"/>
                    <a:pt x="1836" y="2986"/>
                  </a:cubicBezTo>
                  <a:cubicBezTo>
                    <a:pt x="1257" y="2986"/>
                    <a:pt x="596" y="2863"/>
                    <a:pt x="580" y="2332"/>
                  </a:cubicBezTo>
                  <a:cubicBezTo>
                    <a:pt x="570" y="2136"/>
                    <a:pt x="658" y="1812"/>
                    <a:pt x="874" y="1783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52" y="2028"/>
                  </a:cubicBezTo>
                  <a:cubicBezTo>
                    <a:pt x="1856" y="2224"/>
                    <a:pt x="2151" y="2450"/>
                    <a:pt x="2406" y="2715"/>
                  </a:cubicBezTo>
                  <a:cubicBezTo>
                    <a:pt x="2438" y="2744"/>
                    <a:pt x="2485" y="2756"/>
                    <a:pt x="2537" y="2756"/>
                  </a:cubicBezTo>
                  <a:cubicBezTo>
                    <a:pt x="2645" y="2756"/>
                    <a:pt x="2772" y="2703"/>
                    <a:pt x="2818" y="2637"/>
                  </a:cubicBezTo>
                  <a:cubicBezTo>
                    <a:pt x="2838" y="2598"/>
                    <a:pt x="2838" y="2568"/>
                    <a:pt x="2809" y="2529"/>
                  </a:cubicBezTo>
                  <a:cubicBezTo>
                    <a:pt x="2602" y="2332"/>
                    <a:pt x="2416" y="2116"/>
                    <a:pt x="2249" y="1881"/>
                  </a:cubicBezTo>
                  <a:cubicBezTo>
                    <a:pt x="2092" y="1665"/>
                    <a:pt x="1660" y="1076"/>
                    <a:pt x="1954" y="820"/>
                  </a:cubicBezTo>
                  <a:cubicBezTo>
                    <a:pt x="2039" y="745"/>
                    <a:pt x="2178" y="713"/>
                    <a:pt x="2317" y="713"/>
                  </a:cubicBezTo>
                  <a:cubicBezTo>
                    <a:pt x="2451" y="713"/>
                    <a:pt x="2584" y="743"/>
                    <a:pt x="2671" y="791"/>
                  </a:cubicBezTo>
                  <a:cubicBezTo>
                    <a:pt x="2848" y="889"/>
                    <a:pt x="2936" y="1066"/>
                    <a:pt x="2985" y="1252"/>
                  </a:cubicBezTo>
                  <a:cubicBezTo>
                    <a:pt x="3015" y="1380"/>
                    <a:pt x="3025" y="1498"/>
                    <a:pt x="3025" y="1625"/>
                  </a:cubicBezTo>
                  <a:cubicBezTo>
                    <a:pt x="3005" y="1763"/>
                    <a:pt x="2985" y="1891"/>
                    <a:pt x="2975" y="2028"/>
                  </a:cubicBezTo>
                  <a:cubicBezTo>
                    <a:pt x="2975" y="2114"/>
                    <a:pt x="3045" y="2149"/>
                    <a:pt x="3130" y="2149"/>
                  </a:cubicBezTo>
                  <a:cubicBezTo>
                    <a:pt x="3248" y="2149"/>
                    <a:pt x="3394" y="2080"/>
                    <a:pt x="3417" y="1989"/>
                  </a:cubicBezTo>
                  <a:cubicBezTo>
                    <a:pt x="3447" y="1851"/>
                    <a:pt x="3457" y="1704"/>
                    <a:pt x="3457" y="1557"/>
                  </a:cubicBezTo>
                  <a:cubicBezTo>
                    <a:pt x="3537" y="1018"/>
                    <a:pt x="3743" y="281"/>
                    <a:pt x="4160" y="281"/>
                  </a:cubicBezTo>
                  <a:close/>
                  <a:moveTo>
                    <a:pt x="4241" y="0"/>
                  </a:moveTo>
                  <a:cubicBezTo>
                    <a:pt x="4165" y="0"/>
                    <a:pt x="4089" y="8"/>
                    <a:pt x="4016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46" y="496"/>
                    <a:pt x="2710" y="457"/>
                  </a:cubicBezTo>
                  <a:cubicBezTo>
                    <a:pt x="2625" y="442"/>
                    <a:pt x="2529" y="434"/>
                    <a:pt x="2429" y="434"/>
                  </a:cubicBezTo>
                  <a:cubicBezTo>
                    <a:pt x="2065" y="434"/>
                    <a:pt x="1645" y="544"/>
                    <a:pt x="1483" y="860"/>
                  </a:cubicBezTo>
                  <a:cubicBezTo>
                    <a:pt x="1365" y="1105"/>
                    <a:pt x="1444" y="1370"/>
                    <a:pt x="1571" y="1616"/>
                  </a:cubicBezTo>
                  <a:cubicBezTo>
                    <a:pt x="1389" y="1533"/>
                    <a:pt x="1200" y="1483"/>
                    <a:pt x="1014" y="1483"/>
                  </a:cubicBezTo>
                  <a:cubicBezTo>
                    <a:pt x="890" y="1483"/>
                    <a:pt x="767" y="1505"/>
                    <a:pt x="648" y="1557"/>
                  </a:cubicBezTo>
                  <a:cubicBezTo>
                    <a:pt x="236" y="1733"/>
                    <a:pt x="0" y="2323"/>
                    <a:pt x="226" y="2725"/>
                  </a:cubicBezTo>
                  <a:cubicBezTo>
                    <a:pt x="403" y="3030"/>
                    <a:pt x="786" y="3147"/>
                    <a:pt x="1139" y="3206"/>
                  </a:cubicBezTo>
                  <a:cubicBezTo>
                    <a:pt x="855" y="3314"/>
                    <a:pt x="609" y="3471"/>
                    <a:pt x="432" y="3687"/>
                  </a:cubicBezTo>
                  <a:cubicBezTo>
                    <a:pt x="118" y="4090"/>
                    <a:pt x="413" y="4591"/>
                    <a:pt x="776" y="4846"/>
                  </a:cubicBezTo>
                  <a:cubicBezTo>
                    <a:pt x="940" y="4961"/>
                    <a:pt x="1117" y="5009"/>
                    <a:pt x="1295" y="5009"/>
                  </a:cubicBezTo>
                  <a:cubicBezTo>
                    <a:pt x="1619" y="5009"/>
                    <a:pt x="1946" y="4849"/>
                    <a:pt x="2200" y="4640"/>
                  </a:cubicBezTo>
                  <a:cubicBezTo>
                    <a:pt x="2298" y="4561"/>
                    <a:pt x="2396" y="4463"/>
                    <a:pt x="2485" y="4375"/>
                  </a:cubicBezTo>
                  <a:lnTo>
                    <a:pt x="2485" y="4375"/>
                  </a:lnTo>
                  <a:cubicBezTo>
                    <a:pt x="2426" y="4905"/>
                    <a:pt x="2475" y="5474"/>
                    <a:pt x="2789" y="5828"/>
                  </a:cubicBezTo>
                  <a:cubicBezTo>
                    <a:pt x="2976" y="6035"/>
                    <a:pt x="3244" y="6120"/>
                    <a:pt x="3519" y="6120"/>
                  </a:cubicBezTo>
                  <a:cubicBezTo>
                    <a:pt x="3778" y="6120"/>
                    <a:pt x="4043" y="6045"/>
                    <a:pt x="4252" y="5926"/>
                  </a:cubicBezTo>
                  <a:cubicBezTo>
                    <a:pt x="4723" y="5661"/>
                    <a:pt x="4743" y="5160"/>
                    <a:pt x="4556" y="4699"/>
                  </a:cubicBezTo>
                  <a:cubicBezTo>
                    <a:pt x="4547" y="4689"/>
                    <a:pt x="4547" y="4669"/>
                    <a:pt x="4537" y="4659"/>
                  </a:cubicBezTo>
                  <a:lnTo>
                    <a:pt x="4537" y="4659"/>
                  </a:lnTo>
                  <a:cubicBezTo>
                    <a:pt x="4871" y="4879"/>
                    <a:pt x="5272" y="5079"/>
                    <a:pt x="5674" y="5079"/>
                  </a:cubicBezTo>
                  <a:cubicBezTo>
                    <a:pt x="5757" y="5079"/>
                    <a:pt x="5839" y="5071"/>
                    <a:pt x="5921" y="5052"/>
                  </a:cubicBezTo>
                  <a:cubicBezTo>
                    <a:pt x="6392" y="4944"/>
                    <a:pt x="6795" y="4385"/>
                    <a:pt x="6638" y="3894"/>
                  </a:cubicBezTo>
                  <a:cubicBezTo>
                    <a:pt x="6500" y="3452"/>
                    <a:pt x="5970" y="3304"/>
                    <a:pt x="5558" y="3236"/>
                  </a:cubicBezTo>
                  <a:cubicBezTo>
                    <a:pt x="5872" y="3157"/>
                    <a:pt x="6186" y="3039"/>
                    <a:pt x="6422" y="2823"/>
                  </a:cubicBezTo>
                  <a:cubicBezTo>
                    <a:pt x="6805" y="2480"/>
                    <a:pt x="6599" y="2008"/>
                    <a:pt x="6235" y="1714"/>
                  </a:cubicBezTo>
                  <a:cubicBezTo>
                    <a:pt x="6061" y="1573"/>
                    <a:pt x="5862" y="1516"/>
                    <a:pt x="5658" y="1516"/>
                  </a:cubicBezTo>
                  <a:cubicBezTo>
                    <a:pt x="5380" y="1516"/>
                    <a:pt x="5094" y="1621"/>
                    <a:pt x="4851" y="1763"/>
                  </a:cubicBezTo>
                  <a:cubicBezTo>
                    <a:pt x="5028" y="1400"/>
                    <a:pt x="5204" y="968"/>
                    <a:pt x="5106" y="575"/>
                  </a:cubicBezTo>
                  <a:cubicBezTo>
                    <a:pt x="5008" y="199"/>
                    <a:pt x="4618" y="0"/>
                    <a:pt x="4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8" name="Google Shape;4288;p21"/>
            <p:cNvSpPr/>
            <p:nvPr/>
          </p:nvSpPr>
          <p:spPr>
            <a:xfrm>
              <a:off x="5298654" y="2607189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19" y="281"/>
                  </a:moveTo>
                  <a:cubicBezTo>
                    <a:pt x="3348" y="281"/>
                    <a:pt x="3582" y="393"/>
                    <a:pt x="3702" y="584"/>
                  </a:cubicBezTo>
                  <a:cubicBezTo>
                    <a:pt x="3898" y="918"/>
                    <a:pt x="3898" y="1359"/>
                    <a:pt x="3879" y="1733"/>
                  </a:cubicBezTo>
                  <a:cubicBezTo>
                    <a:pt x="3859" y="2007"/>
                    <a:pt x="3820" y="2282"/>
                    <a:pt x="3761" y="2548"/>
                  </a:cubicBezTo>
                  <a:cubicBezTo>
                    <a:pt x="3740" y="2630"/>
                    <a:pt x="3800" y="2660"/>
                    <a:pt x="3882" y="2660"/>
                  </a:cubicBezTo>
                  <a:cubicBezTo>
                    <a:pt x="3995" y="2660"/>
                    <a:pt x="4149" y="2601"/>
                    <a:pt x="4183" y="2538"/>
                  </a:cubicBezTo>
                  <a:cubicBezTo>
                    <a:pt x="4360" y="2214"/>
                    <a:pt x="4596" y="1899"/>
                    <a:pt x="4880" y="1654"/>
                  </a:cubicBezTo>
                  <a:cubicBezTo>
                    <a:pt x="5023" y="1527"/>
                    <a:pt x="5198" y="1394"/>
                    <a:pt x="5389" y="1394"/>
                  </a:cubicBezTo>
                  <a:cubicBezTo>
                    <a:pt x="5435" y="1394"/>
                    <a:pt x="5481" y="1401"/>
                    <a:pt x="5528" y="1418"/>
                  </a:cubicBezTo>
                  <a:cubicBezTo>
                    <a:pt x="5774" y="1507"/>
                    <a:pt x="6029" y="1811"/>
                    <a:pt x="6068" y="2066"/>
                  </a:cubicBezTo>
                  <a:cubicBezTo>
                    <a:pt x="6157" y="2734"/>
                    <a:pt x="4763" y="2862"/>
                    <a:pt x="4321" y="2891"/>
                  </a:cubicBezTo>
                  <a:cubicBezTo>
                    <a:pt x="4106" y="2919"/>
                    <a:pt x="3989" y="3178"/>
                    <a:pt x="4231" y="3178"/>
                  </a:cubicBezTo>
                  <a:cubicBezTo>
                    <a:pt x="4244" y="3178"/>
                    <a:pt x="4257" y="3177"/>
                    <a:pt x="4272" y="3176"/>
                  </a:cubicBezTo>
                  <a:cubicBezTo>
                    <a:pt x="4380" y="3166"/>
                    <a:pt x="4488" y="3156"/>
                    <a:pt x="4596" y="3146"/>
                  </a:cubicBezTo>
                  <a:cubicBezTo>
                    <a:pt x="4702" y="3140"/>
                    <a:pt x="4820" y="3135"/>
                    <a:pt x="4940" y="3135"/>
                  </a:cubicBezTo>
                  <a:cubicBezTo>
                    <a:pt x="5530" y="3135"/>
                    <a:pt x="6209" y="3247"/>
                    <a:pt x="6226" y="3785"/>
                  </a:cubicBezTo>
                  <a:cubicBezTo>
                    <a:pt x="6226" y="3981"/>
                    <a:pt x="6147" y="4305"/>
                    <a:pt x="5931" y="4344"/>
                  </a:cubicBezTo>
                  <a:cubicBezTo>
                    <a:pt x="5915" y="4346"/>
                    <a:pt x="5900" y="4347"/>
                    <a:pt x="5883" y="4347"/>
                  </a:cubicBezTo>
                  <a:cubicBezTo>
                    <a:pt x="5675" y="4347"/>
                    <a:pt x="5418" y="4180"/>
                    <a:pt x="5253" y="4089"/>
                  </a:cubicBezTo>
                  <a:cubicBezTo>
                    <a:pt x="4949" y="3893"/>
                    <a:pt x="4655" y="3667"/>
                    <a:pt x="4399" y="3412"/>
                  </a:cubicBezTo>
                  <a:cubicBezTo>
                    <a:pt x="4366" y="3378"/>
                    <a:pt x="4314" y="3364"/>
                    <a:pt x="4257" y="3364"/>
                  </a:cubicBezTo>
                  <a:cubicBezTo>
                    <a:pt x="4149" y="3364"/>
                    <a:pt x="4026" y="3416"/>
                    <a:pt x="3987" y="3480"/>
                  </a:cubicBezTo>
                  <a:cubicBezTo>
                    <a:pt x="3967" y="3520"/>
                    <a:pt x="3967" y="3559"/>
                    <a:pt x="3997" y="3588"/>
                  </a:cubicBezTo>
                  <a:cubicBezTo>
                    <a:pt x="4203" y="3785"/>
                    <a:pt x="4389" y="4011"/>
                    <a:pt x="4546" y="4236"/>
                  </a:cubicBezTo>
                  <a:cubicBezTo>
                    <a:pt x="4713" y="4452"/>
                    <a:pt x="5145" y="5042"/>
                    <a:pt x="4851" y="5297"/>
                  </a:cubicBezTo>
                  <a:cubicBezTo>
                    <a:pt x="4766" y="5372"/>
                    <a:pt x="4627" y="5404"/>
                    <a:pt x="4488" y="5404"/>
                  </a:cubicBezTo>
                  <a:cubicBezTo>
                    <a:pt x="4354" y="5404"/>
                    <a:pt x="4221" y="5374"/>
                    <a:pt x="4134" y="5326"/>
                  </a:cubicBezTo>
                  <a:cubicBezTo>
                    <a:pt x="3957" y="5228"/>
                    <a:pt x="3859" y="5051"/>
                    <a:pt x="3820" y="4865"/>
                  </a:cubicBezTo>
                  <a:cubicBezTo>
                    <a:pt x="3790" y="4747"/>
                    <a:pt x="3781" y="4619"/>
                    <a:pt x="3781" y="4492"/>
                  </a:cubicBezTo>
                  <a:cubicBezTo>
                    <a:pt x="3800" y="4354"/>
                    <a:pt x="3820" y="4227"/>
                    <a:pt x="3820" y="4089"/>
                  </a:cubicBezTo>
                  <a:cubicBezTo>
                    <a:pt x="3824" y="4004"/>
                    <a:pt x="3756" y="3969"/>
                    <a:pt x="3673" y="3969"/>
                  </a:cubicBezTo>
                  <a:cubicBezTo>
                    <a:pt x="3555" y="3969"/>
                    <a:pt x="3405" y="4040"/>
                    <a:pt x="3388" y="4138"/>
                  </a:cubicBezTo>
                  <a:cubicBezTo>
                    <a:pt x="3358" y="4266"/>
                    <a:pt x="3339" y="4413"/>
                    <a:pt x="3339" y="4560"/>
                  </a:cubicBezTo>
                  <a:cubicBezTo>
                    <a:pt x="3258" y="5099"/>
                    <a:pt x="3059" y="5836"/>
                    <a:pt x="2639" y="5836"/>
                  </a:cubicBezTo>
                  <a:cubicBezTo>
                    <a:pt x="2546" y="5836"/>
                    <a:pt x="2443" y="5801"/>
                    <a:pt x="2327" y="5719"/>
                  </a:cubicBezTo>
                  <a:cubicBezTo>
                    <a:pt x="1650" y="5238"/>
                    <a:pt x="2583" y="3922"/>
                    <a:pt x="2936" y="3480"/>
                  </a:cubicBezTo>
                  <a:cubicBezTo>
                    <a:pt x="3035" y="3358"/>
                    <a:pt x="2930" y="3298"/>
                    <a:pt x="2806" y="3298"/>
                  </a:cubicBezTo>
                  <a:cubicBezTo>
                    <a:pt x="2721" y="3298"/>
                    <a:pt x="2627" y="3326"/>
                    <a:pt x="2583" y="3382"/>
                  </a:cubicBezTo>
                  <a:cubicBezTo>
                    <a:pt x="2357" y="3667"/>
                    <a:pt x="2082" y="3932"/>
                    <a:pt x="1787" y="4128"/>
                  </a:cubicBezTo>
                  <a:cubicBezTo>
                    <a:pt x="1631" y="4225"/>
                    <a:pt x="1452" y="4316"/>
                    <a:pt x="1268" y="4316"/>
                  </a:cubicBezTo>
                  <a:cubicBezTo>
                    <a:pt x="1209" y="4316"/>
                    <a:pt x="1150" y="4307"/>
                    <a:pt x="1090" y="4285"/>
                  </a:cubicBezTo>
                  <a:cubicBezTo>
                    <a:pt x="874" y="4207"/>
                    <a:pt x="589" y="3893"/>
                    <a:pt x="599" y="3637"/>
                  </a:cubicBezTo>
                  <a:cubicBezTo>
                    <a:pt x="619" y="3235"/>
                    <a:pt x="1365" y="3127"/>
                    <a:pt x="1660" y="3068"/>
                  </a:cubicBezTo>
                  <a:cubicBezTo>
                    <a:pt x="1974" y="3009"/>
                    <a:pt x="2288" y="2970"/>
                    <a:pt x="2612" y="2950"/>
                  </a:cubicBezTo>
                  <a:cubicBezTo>
                    <a:pt x="2830" y="2931"/>
                    <a:pt x="2948" y="2664"/>
                    <a:pt x="2680" y="2664"/>
                  </a:cubicBezTo>
                  <a:cubicBezTo>
                    <a:pt x="2671" y="2664"/>
                    <a:pt x="2662" y="2665"/>
                    <a:pt x="2651" y="2665"/>
                  </a:cubicBezTo>
                  <a:cubicBezTo>
                    <a:pt x="2490" y="2676"/>
                    <a:pt x="2304" y="2687"/>
                    <a:pt x="2110" y="2687"/>
                  </a:cubicBezTo>
                  <a:cubicBezTo>
                    <a:pt x="1617" y="2687"/>
                    <a:pt x="1071" y="2620"/>
                    <a:pt x="747" y="2331"/>
                  </a:cubicBezTo>
                  <a:cubicBezTo>
                    <a:pt x="472" y="2086"/>
                    <a:pt x="540" y="1458"/>
                    <a:pt x="913" y="1340"/>
                  </a:cubicBezTo>
                  <a:cubicBezTo>
                    <a:pt x="963" y="1323"/>
                    <a:pt x="1016" y="1316"/>
                    <a:pt x="1070" y="1316"/>
                  </a:cubicBezTo>
                  <a:cubicBezTo>
                    <a:pt x="1435" y="1316"/>
                    <a:pt x="1883" y="1651"/>
                    <a:pt x="2131" y="1831"/>
                  </a:cubicBezTo>
                  <a:cubicBezTo>
                    <a:pt x="2416" y="2037"/>
                    <a:pt x="2691" y="2263"/>
                    <a:pt x="2936" y="2518"/>
                  </a:cubicBezTo>
                  <a:cubicBezTo>
                    <a:pt x="2968" y="2548"/>
                    <a:pt x="3019" y="2561"/>
                    <a:pt x="3074" y="2561"/>
                  </a:cubicBezTo>
                  <a:cubicBezTo>
                    <a:pt x="3237" y="2561"/>
                    <a:pt x="3441" y="2449"/>
                    <a:pt x="3339" y="2331"/>
                  </a:cubicBezTo>
                  <a:cubicBezTo>
                    <a:pt x="3162" y="2125"/>
                    <a:pt x="3005" y="1899"/>
                    <a:pt x="2867" y="1664"/>
                  </a:cubicBezTo>
                  <a:cubicBezTo>
                    <a:pt x="2691" y="1369"/>
                    <a:pt x="2406" y="849"/>
                    <a:pt x="2642" y="515"/>
                  </a:cubicBezTo>
                  <a:cubicBezTo>
                    <a:pt x="2755" y="353"/>
                    <a:pt x="2935" y="281"/>
                    <a:pt x="3119" y="281"/>
                  </a:cubicBezTo>
                  <a:close/>
                  <a:moveTo>
                    <a:pt x="3287" y="1"/>
                  </a:moveTo>
                  <a:cubicBezTo>
                    <a:pt x="3027" y="1"/>
                    <a:pt x="2759" y="76"/>
                    <a:pt x="2553" y="191"/>
                  </a:cubicBezTo>
                  <a:cubicBezTo>
                    <a:pt x="2072" y="456"/>
                    <a:pt x="2062" y="957"/>
                    <a:pt x="2249" y="1418"/>
                  </a:cubicBezTo>
                  <a:cubicBezTo>
                    <a:pt x="2249" y="1428"/>
                    <a:pt x="2259" y="1448"/>
                    <a:pt x="2269" y="1458"/>
                  </a:cubicBezTo>
                  <a:cubicBezTo>
                    <a:pt x="1926" y="1238"/>
                    <a:pt x="1530" y="1038"/>
                    <a:pt x="1130" y="1038"/>
                  </a:cubicBezTo>
                  <a:cubicBezTo>
                    <a:pt x="1048" y="1038"/>
                    <a:pt x="966" y="1046"/>
                    <a:pt x="884" y="1065"/>
                  </a:cubicBezTo>
                  <a:cubicBezTo>
                    <a:pt x="413" y="1183"/>
                    <a:pt x="10" y="1733"/>
                    <a:pt x="167" y="2233"/>
                  </a:cubicBezTo>
                  <a:cubicBezTo>
                    <a:pt x="305" y="2665"/>
                    <a:pt x="835" y="2813"/>
                    <a:pt x="1247" y="2881"/>
                  </a:cubicBezTo>
                  <a:cubicBezTo>
                    <a:pt x="933" y="2970"/>
                    <a:pt x="619" y="3078"/>
                    <a:pt x="383" y="3294"/>
                  </a:cubicBezTo>
                  <a:cubicBezTo>
                    <a:pt x="0" y="3637"/>
                    <a:pt x="207" y="4119"/>
                    <a:pt x="570" y="4403"/>
                  </a:cubicBezTo>
                  <a:cubicBezTo>
                    <a:pt x="746" y="4546"/>
                    <a:pt x="948" y="4604"/>
                    <a:pt x="1154" y="4604"/>
                  </a:cubicBezTo>
                  <a:cubicBezTo>
                    <a:pt x="1429" y="4604"/>
                    <a:pt x="1713" y="4500"/>
                    <a:pt x="1954" y="4354"/>
                  </a:cubicBezTo>
                  <a:lnTo>
                    <a:pt x="1954" y="4354"/>
                  </a:lnTo>
                  <a:cubicBezTo>
                    <a:pt x="1768" y="4717"/>
                    <a:pt x="1601" y="5150"/>
                    <a:pt x="1699" y="5542"/>
                  </a:cubicBezTo>
                  <a:cubicBezTo>
                    <a:pt x="1789" y="5920"/>
                    <a:pt x="2189" y="6126"/>
                    <a:pt x="2564" y="6126"/>
                  </a:cubicBezTo>
                  <a:cubicBezTo>
                    <a:pt x="2637" y="6126"/>
                    <a:pt x="2710" y="6118"/>
                    <a:pt x="2779" y="6102"/>
                  </a:cubicBezTo>
                  <a:cubicBezTo>
                    <a:pt x="3182" y="6004"/>
                    <a:pt x="3417" y="5690"/>
                    <a:pt x="3565" y="5326"/>
                  </a:cubicBezTo>
                  <a:cubicBezTo>
                    <a:pt x="3682" y="5493"/>
                    <a:pt x="3849" y="5621"/>
                    <a:pt x="4095" y="5660"/>
                  </a:cubicBezTo>
                  <a:cubicBezTo>
                    <a:pt x="4180" y="5675"/>
                    <a:pt x="4276" y="5683"/>
                    <a:pt x="4376" y="5683"/>
                  </a:cubicBezTo>
                  <a:cubicBezTo>
                    <a:pt x="4740" y="5683"/>
                    <a:pt x="5161" y="5573"/>
                    <a:pt x="5322" y="5258"/>
                  </a:cubicBezTo>
                  <a:cubicBezTo>
                    <a:pt x="5440" y="5022"/>
                    <a:pt x="5352" y="4747"/>
                    <a:pt x="5234" y="4501"/>
                  </a:cubicBezTo>
                  <a:lnTo>
                    <a:pt x="5234" y="4501"/>
                  </a:lnTo>
                  <a:cubicBezTo>
                    <a:pt x="5416" y="4584"/>
                    <a:pt x="5602" y="4634"/>
                    <a:pt x="5787" y="4634"/>
                  </a:cubicBezTo>
                  <a:cubicBezTo>
                    <a:pt x="5911" y="4634"/>
                    <a:pt x="6035" y="4612"/>
                    <a:pt x="6157" y="4560"/>
                  </a:cubicBezTo>
                  <a:cubicBezTo>
                    <a:pt x="6559" y="4384"/>
                    <a:pt x="6805" y="3795"/>
                    <a:pt x="6579" y="3402"/>
                  </a:cubicBezTo>
                  <a:cubicBezTo>
                    <a:pt x="6392" y="3088"/>
                    <a:pt x="6010" y="2970"/>
                    <a:pt x="5656" y="2911"/>
                  </a:cubicBezTo>
                  <a:cubicBezTo>
                    <a:pt x="5941" y="2803"/>
                    <a:pt x="6196" y="2656"/>
                    <a:pt x="6363" y="2430"/>
                  </a:cubicBezTo>
                  <a:cubicBezTo>
                    <a:pt x="6677" y="2037"/>
                    <a:pt x="6383" y="1526"/>
                    <a:pt x="6019" y="1271"/>
                  </a:cubicBezTo>
                  <a:cubicBezTo>
                    <a:pt x="5856" y="1156"/>
                    <a:pt x="5680" y="1108"/>
                    <a:pt x="5503" y="1108"/>
                  </a:cubicBezTo>
                  <a:cubicBezTo>
                    <a:pt x="5181" y="1108"/>
                    <a:pt x="4855" y="1268"/>
                    <a:pt x="4596" y="1477"/>
                  </a:cubicBezTo>
                  <a:cubicBezTo>
                    <a:pt x="4497" y="1566"/>
                    <a:pt x="4409" y="1654"/>
                    <a:pt x="4321" y="1742"/>
                  </a:cubicBezTo>
                  <a:cubicBezTo>
                    <a:pt x="4370" y="1212"/>
                    <a:pt x="4330" y="643"/>
                    <a:pt x="4006" y="289"/>
                  </a:cubicBezTo>
                  <a:cubicBezTo>
                    <a:pt x="3826" y="83"/>
                    <a:pt x="3560" y="1"/>
                    <a:pt x="3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9" name="Google Shape;4289;p21"/>
            <p:cNvSpPr/>
            <p:nvPr/>
          </p:nvSpPr>
          <p:spPr>
            <a:xfrm>
              <a:off x="5637943" y="2615734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4167" y="281"/>
                  </a:moveTo>
                  <a:cubicBezTo>
                    <a:pt x="4259" y="281"/>
                    <a:pt x="4363" y="317"/>
                    <a:pt x="4478" y="398"/>
                  </a:cubicBezTo>
                  <a:cubicBezTo>
                    <a:pt x="5156" y="879"/>
                    <a:pt x="4223" y="2195"/>
                    <a:pt x="3869" y="2637"/>
                  </a:cubicBezTo>
                  <a:cubicBezTo>
                    <a:pt x="3770" y="2759"/>
                    <a:pt x="3875" y="2819"/>
                    <a:pt x="3999" y="2819"/>
                  </a:cubicBezTo>
                  <a:cubicBezTo>
                    <a:pt x="4085" y="2819"/>
                    <a:pt x="4179" y="2791"/>
                    <a:pt x="4223" y="2735"/>
                  </a:cubicBezTo>
                  <a:cubicBezTo>
                    <a:pt x="4449" y="2450"/>
                    <a:pt x="4724" y="2185"/>
                    <a:pt x="5018" y="1989"/>
                  </a:cubicBezTo>
                  <a:cubicBezTo>
                    <a:pt x="5174" y="1892"/>
                    <a:pt x="5353" y="1801"/>
                    <a:pt x="5537" y="1801"/>
                  </a:cubicBezTo>
                  <a:cubicBezTo>
                    <a:pt x="5596" y="1801"/>
                    <a:pt x="5656" y="1810"/>
                    <a:pt x="5715" y="1832"/>
                  </a:cubicBezTo>
                  <a:cubicBezTo>
                    <a:pt x="5931" y="1910"/>
                    <a:pt x="6216" y="2224"/>
                    <a:pt x="6206" y="2480"/>
                  </a:cubicBezTo>
                  <a:cubicBezTo>
                    <a:pt x="6187" y="2882"/>
                    <a:pt x="5440" y="2990"/>
                    <a:pt x="5146" y="3049"/>
                  </a:cubicBezTo>
                  <a:cubicBezTo>
                    <a:pt x="4832" y="3108"/>
                    <a:pt x="4517" y="3147"/>
                    <a:pt x="4193" y="3167"/>
                  </a:cubicBezTo>
                  <a:cubicBezTo>
                    <a:pt x="3975" y="3186"/>
                    <a:pt x="3858" y="3453"/>
                    <a:pt x="4125" y="3453"/>
                  </a:cubicBezTo>
                  <a:cubicBezTo>
                    <a:pt x="4134" y="3453"/>
                    <a:pt x="4144" y="3452"/>
                    <a:pt x="4154" y="3452"/>
                  </a:cubicBezTo>
                  <a:cubicBezTo>
                    <a:pt x="4313" y="3441"/>
                    <a:pt x="4497" y="3431"/>
                    <a:pt x="4689" y="3431"/>
                  </a:cubicBezTo>
                  <a:cubicBezTo>
                    <a:pt x="5184" y="3431"/>
                    <a:pt x="5734" y="3498"/>
                    <a:pt x="6059" y="3795"/>
                  </a:cubicBezTo>
                  <a:cubicBezTo>
                    <a:pt x="6334" y="4031"/>
                    <a:pt x="6265" y="4659"/>
                    <a:pt x="5892" y="4777"/>
                  </a:cubicBezTo>
                  <a:cubicBezTo>
                    <a:pt x="5841" y="4794"/>
                    <a:pt x="5788" y="4801"/>
                    <a:pt x="5733" y="4801"/>
                  </a:cubicBezTo>
                  <a:cubicBezTo>
                    <a:pt x="5363" y="4801"/>
                    <a:pt x="4922" y="4466"/>
                    <a:pt x="4674" y="4286"/>
                  </a:cubicBezTo>
                  <a:cubicBezTo>
                    <a:pt x="4390" y="4080"/>
                    <a:pt x="4115" y="3854"/>
                    <a:pt x="3869" y="3609"/>
                  </a:cubicBezTo>
                  <a:cubicBezTo>
                    <a:pt x="3835" y="3575"/>
                    <a:pt x="3781" y="3560"/>
                    <a:pt x="3723" y="3560"/>
                  </a:cubicBezTo>
                  <a:cubicBezTo>
                    <a:pt x="3561" y="3560"/>
                    <a:pt x="3366" y="3670"/>
                    <a:pt x="3467" y="3786"/>
                  </a:cubicBezTo>
                  <a:cubicBezTo>
                    <a:pt x="3644" y="3992"/>
                    <a:pt x="3801" y="4218"/>
                    <a:pt x="3938" y="4453"/>
                  </a:cubicBezTo>
                  <a:cubicBezTo>
                    <a:pt x="4115" y="4748"/>
                    <a:pt x="4400" y="5278"/>
                    <a:pt x="4164" y="5602"/>
                  </a:cubicBezTo>
                  <a:cubicBezTo>
                    <a:pt x="4050" y="5764"/>
                    <a:pt x="3870" y="5836"/>
                    <a:pt x="3687" y="5836"/>
                  </a:cubicBezTo>
                  <a:cubicBezTo>
                    <a:pt x="3458" y="5836"/>
                    <a:pt x="3223" y="5724"/>
                    <a:pt x="3103" y="5533"/>
                  </a:cubicBezTo>
                  <a:cubicBezTo>
                    <a:pt x="2907" y="5200"/>
                    <a:pt x="2907" y="4758"/>
                    <a:pt x="2927" y="4385"/>
                  </a:cubicBezTo>
                  <a:cubicBezTo>
                    <a:pt x="2946" y="4110"/>
                    <a:pt x="2986" y="3835"/>
                    <a:pt x="3045" y="3570"/>
                  </a:cubicBezTo>
                  <a:cubicBezTo>
                    <a:pt x="3065" y="3488"/>
                    <a:pt x="3005" y="3457"/>
                    <a:pt x="2924" y="3457"/>
                  </a:cubicBezTo>
                  <a:cubicBezTo>
                    <a:pt x="2811" y="3457"/>
                    <a:pt x="2657" y="3517"/>
                    <a:pt x="2622" y="3579"/>
                  </a:cubicBezTo>
                  <a:cubicBezTo>
                    <a:pt x="2446" y="3903"/>
                    <a:pt x="2210" y="4218"/>
                    <a:pt x="1925" y="4463"/>
                  </a:cubicBezTo>
                  <a:cubicBezTo>
                    <a:pt x="1782" y="4590"/>
                    <a:pt x="1608" y="4723"/>
                    <a:pt x="1416" y="4723"/>
                  </a:cubicBezTo>
                  <a:cubicBezTo>
                    <a:pt x="1371" y="4723"/>
                    <a:pt x="1324" y="4716"/>
                    <a:pt x="1277" y="4699"/>
                  </a:cubicBezTo>
                  <a:cubicBezTo>
                    <a:pt x="1032" y="4610"/>
                    <a:pt x="776" y="4306"/>
                    <a:pt x="737" y="4051"/>
                  </a:cubicBezTo>
                  <a:cubicBezTo>
                    <a:pt x="649" y="3383"/>
                    <a:pt x="2033" y="3255"/>
                    <a:pt x="2485" y="3226"/>
                  </a:cubicBezTo>
                  <a:cubicBezTo>
                    <a:pt x="2700" y="3198"/>
                    <a:pt x="2817" y="2939"/>
                    <a:pt x="2574" y="2939"/>
                  </a:cubicBezTo>
                  <a:cubicBezTo>
                    <a:pt x="2562" y="2939"/>
                    <a:pt x="2548" y="2940"/>
                    <a:pt x="2534" y="2941"/>
                  </a:cubicBezTo>
                  <a:cubicBezTo>
                    <a:pt x="2426" y="2951"/>
                    <a:pt x="2318" y="2961"/>
                    <a:pt x="2210" y="2971"/>
                  </a:cubicBezTo>
                  <a:cubicBezTo>
                    <a:pt x="2096" y="2980"/>
                    <a:pt x="1971" y="2986"/>
                    <a:pt x="1841" y="2986"/>
                  </a:cubicBezTo>
                  <a:cubicBezTo>
                    <a:pt x="1257" y="2986"/>
                    <a:pt x="596" y="2863"/>
                    <a:pt x="580" y="2332"/>
                  </a:cubicBezTo>
                  <a:cubicBezTo>
                    <a:pt x="580" y="2136"/>
                    <a:pt x="659" y="1812"/>
                    <a:pt x="875" y="1783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3" y="1777"/>
                    <a:pt x="1392" y="1939"/>
                    <a:pt x="1552" y="2028"/>
                  </a:cubicBezTo>
                  <a:cubicBezTo>
                    <a:pt x="1856" y="2224"/>
                    <a:pt x="2151" y="2450"/>
                    <a:pt x="2406" y="2715"/>
                  </a:cubicBezTo>
                  <a:cubicBezTo>
                    <a:pt x="2438" y="2744"/>
                    <a:pt x="2486" y="2756"/>
                    <a:pt x="2539" y="2756"/>
                  </a:cubicBezTo>
                  <a:cubicBezTo>
                    <a:pt x="2649" y="2756"/>
                    <a:pt x="2779" y="2703"/>
                    <a:pt x="2819" y="2637"/>
                  </a:cubicBezTo>
                  <a:cubicBezTo>
                    <a:pt x="2838" y="2598"/>
                    <a:pt x="2838" y="2568"/>
                    <a:pt x="2809" y="2529"/>
                  </a:cubicBezTo>
                  <a:cubicBezTo>
                    <a:pt x="2603" y="2332"/>
                    <a:pt x="2416" y="2116"/>
                    <a:pt x="2249" y="1881"/>
                  </a:cubicBezTo>
                  <a:cubicBezTo>
                    <a:pt x="2092" y="1665"/>
                    <a:pt x="1660" y="1076"/>
                    <a:pt x="1955" y="820"/>
                  </a:cubicBezTo>
                  <a:cubicBezTo>
                    <a:pt x="2040" y="745"/>
                    <a:pt x="2179" y="713"/>
                    <a:pt x="2318" y="713"/>
                  </a:cubicBezTo>
                  <a:cubicBezTo>
                    <a:pt x="2451" y="713"/>
                    <a:pt x="2585" y="743"/>
                    <a:pt x="2671" y="791"/>
                  </a:cubicBezTo>
                  <a:cubicBezTo>
                    <a:pt x="2848" y="889"/>
                    <a:pt x="2946" y="1066"/>
                    <a:pt x="2986" y="1252"/>
                  </a:cubicBezTo>
                  <a:cubicBezTo>
                    <a:pt x="3015" y="1380"/>
                    <a:pt x="3025" y="1498"/>
                    <a:pt x="3025" y="1625"/>
                  </a:cubicBezTo>
                  <a:cubicBezTo>
                    <a:pt x="3005" y="1763"/>
                    <a:pt x="2986" y="1891"/>
                    <a:pt x="2986" y="2028"/>
                  </a:cubicBezTo>
                  <a:cubicBezTo>
                    <a:pt x="2982" y="2113"/>
                    <a:pt x="3049" y="2148"/>
                    <a:pt x="3132" y="2148"/>
                  </a:cubicBezTo>
                  <a:cubicBezTo>
                    <a:pt x="3251" y="2148"/>
                    <a:pt x="3400" y="2077"/>
                    <a:pt x="3418" y="1979"/>
                  </a:cubicBezTo>
                  <a:cubicBezTo>
                    <a:pt x="3447" y="1851"/>
                    <a:pt x="3467" y="1704"/>
                    <a:pt x="3467" y="1557"/>
                  </a:cubicBezTo>
                  <a:cubicBezTo>
                    <a:pt x="3547" y="1018"/>
                    <a:pt x="3746" y="281"/>
                    <a:pt x="4167" y="281"/>
                  </a:cubicBezTo>
                  <a:close/>
                  <a:moveTo>
                    <a:pt x="4247" y="0"/>
                  </a:moveTo>
                  <a:cubicBezTo>
                    <a:pt x="4172" y="0"/>
                    <a:pt x="4098" y="8"/>
                    <a:pt x="4026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56" y="496"/>
                    <a:pt x="2711" y="457"/>
                  </a:cubicBezTo>
                  <a:cubicBezTo>
                    <a:pt x="2626" y="442"/>
                    <a:pt x="2530" y="434"/>
                    <a:pt x="2429" y="434"/>
                  </a:cubicBezTo>
                  <a:cubicBezTo>
                    <a:pt x="2066" y="434"/>
                    <a:pt x="1645" y="544"/>
                    <a:pt x="1483" y="860"/>
                  </a:cubicBezTo>
                  <a:cubicBezTo>
                    <a:pt x="1366" y="1105"/>
                    <a:pt x="1454" y="1370"/>
                    <a:pt x="1572" y="1616"/>
                  </a:cubicBezTo>
                  <a:cubicBezTo>
                    <a:pt x="1390" y="1533"/>
                    <a:pt x="1204" y="1483"/>
                    <a:pt x="1019" y="1483"/>
                  </a:cubicBezTo>
                  <a:cubicBezTo>
                    <a:pt x="895" y="1483"/>
                    <a:pt x="771" y="1505"/>
                    <a:pt x="649" y="1557"/>
                  </a:cubicBezTo>
                  <a:cubicBezTo>
                    <a:pt x="236" y="1733"/>
                    <a:pt x="1" y="2323"/>
                    <a:pt x="227" y="2725"/>
                  </a:cubicBezTo>
                  <a:cubicBezTo>
                    <a:pt x="413" y="3030"/>
                    <a:pt x="796" y="3147"/>
                    <a:pt x="1150" y="3206"/>
                  </a:cubicBezTo>
                  <a:cubicBezTo>
                    <a:pt x="865" y="3314"/>
                    <a:pt x="609" y="3471"/>
                    <a:pt x="443" y="3687"/>
                  </a:cubicBezTo>
                  <a:cubicBezTo>
                    <a:pt x="128" y="4090"/>
                    <a:pt x="423" y="4591"/>
                    <a:pt x="786" y="4846"/>
                  </a:cubicBezTo>
                  <a:cubicBezTo>
                    <a:pt x="950" y="4961"/>
                    <a:pt x="1126" y="5009"/>
                    <a:pt x="1302" y="5009"/>
                  </a:cubicBezTo>
                  <a:cubicBezTo>
                    <a:pt x="1625" y="5009"/>
                    <a:pt x="1950" y="4849"/>
                    <a:pt x="2210" y="4640"/>
                  </a:cubicBezTo>
                  <a:cubicBezTo>
                    <a:pt x="2308" y="4561"/>
                    <a:pt x="2397" y="4463"/>
                    <a:pt x="2485" y="4375"/>
                  </a:cubicBezTo>
                  <a:lnTo>
                    <a:pt x="2485" y="4375"/>
                  </a:lnTo>
                  <a:cubicBezTo>
                    <a:pt x="2436" y="4905"/>
                    <a:pt x="2475" y="5474"/>
                    <a:pt x="2789" y="5828"/>
                  </a:cubicBezTo>
                  <a:cubicBezTo>
                    <a:pt x="2976" y="6035"/>
                    <a:pt x="3247" y="6120"/>
                    <a:pt x="3523" y="6120"/>
                  </a:cubicBezTo>
                  <a:cubicBezTo>
                    <a:pt x="3783" y="6120"/>
                    <a:pt x="4048" y="6045"/>
                    <a:pt x="4252" y="5926"/>
                  </a:cubicBezTo>
                  <a:cubicBezTo>
                    <a:pt x="4733" y="5661"/>
                    <a:pt x="4743" y="5160"/>
                    <a:pt x="4557" y="4699"/>
                  </a:cubicBezTo>
                  <a:cubicBezTo>
                    <a:pt x="4557" y="4689"/>
                    <a:pt x="4547" y="4669"/>
                    <a:pt x="4537" y="4659"/>
                  </a:cubicBezTo>
                  <a:lnTo>
                    <a:pt x="4537" y="4659"/>
                  </a:lnTo>
                  <a:cubicBezTo>
                    <a:pt x="4879" y="4879"/>
                    <a:pt x="5275" y="5079"/>
                    <a:pt x="5675" y="5079"/>
                  </a:cubicBezTo>
                  <a:cubicBezTo>
                    <a:pt x="5757" y="5079"/>
                    <a:pt x="5840" y="5071"/>
                    <a:pt x="5921" y="5052"/>
                  </a:cubicBezTo>
                  <a:cubicBezTo>
                    <a:pt x="6393" y="4944"/>
                    <a:pt x="6795" y="4385"/>
                    <a:pt x="6638" y="3894"/>
                  </a:cubicBezTo>
                  <a:cubicBezTo>
                    <a:pt x="6501" y="3452"/>
                    <a:pt x="5971" y="3304"/>
                    <a:pt x="5558" y="3236"/>
                  </a:cubicBezTo>
                  <a:cubicBezTo>
                    <a:pt x="5872" y="3157"/>
                    <a:pt x="6187" y="3039"/>
                    <a:pt x="6422" y="2823"/>
                  </a:cubicBezTo>
                  <a:cubicBezTo>
                    <a:pt x="6805" y="2480"/>
                    <a:pt x="6599" y="2008"/>
                    <a:pt x="6236" y="1714"/>
                  </a:cubicBezTo>
                  <a:cubicBezTo>
                    <a:pt x="6061" y="1573"/>
                    <a:pt x="5862" y="1516"/>
                    <a:pt x="5658" y="1516"/>
                  </a:cubicBezTo>
                  <a:cubicBezTo>
                    <a:pt x="5381" y="1516"/>
                    <a:pt x="5095" y="1621"/>
                    <a:pt x="4851" y="1763"/>
                  </a:cubicBezTo>
                  <a:cubicBezTo>
                    <a:pt x="5038" y="1400"/>
                    <a:pt x="5205" y="968"/>
                    <a:pt x="5107" y="575"/>
                  </a:cubicBezTo>
                  <a:cubicBezTo>
                    <a:pt x="5009" y="199"/>
                    <a:pt x="4619" y="0"/>
                    <a:pt x="42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0" name="Google Shape;4290;p21"/>
            <p:cNvSpPr/>
            <p:nvPr/>
          </p:nvSpPr>
          <p:spPr>
            <a:xfrm>
              <a:off x="5977856" y="2607189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22" y="281"/>
                  </a:moveTo>
                  <a:cubicBezTo>
                    <a:pt x="3353" y="281"/>
                    <a:pt x="3588" y="393"/>
                    <a:pt x="3702" y="584"/>
                  </a:cubicBezTo>
                  <a:cubicBezTo>
                    <a:pt x="3899" y="918"/>
                    <a:pt x="3899" y="1359"/>
                    <a:pt x="3879" y="1733"/>
                  </a:cubicBezTo>
                  <a:cubicBezTo>
                    <a:pt x="3860" y="2007"/>
                    <a:pt x="3820" y="2282"/>
                    <a:pt x="3761" y="2548"/>
                  </a:cubicBezTo>
                  <a:cubicBezTo>
                    <a:pt x="3741" y="2630"/>
                    <a:pt x="3801" y="2660"/>
                    <a:pt x="3882" y="2660"/>
                  </a:cubicBezTo>
                  <a:cubicBezTo>
                    <a:pt x="3995" y="2660"/>
                    <a:pt x="4149" y="2601"/>
                    <a:pt x="4184" y="2538"/>
                  </a:cubicBezTo>
                  <a:cubicBezTo>
                    <a:pt x="4370" y="2214"/>
                    <a:pt x="4596" y="1899"/>
                    <a:pt x="4881" y="1654"/>
                  </a:cubicBezTo>
                  <a:cubicBezTo>
                    <a:pt x="5023" y="1527"/>
                    <a:pt x="5198" y="1394"/>
                    <a:pt x="5395" y="1394"/>
                  </a:cubicBezTo>
                  <a:cubicBezTo>
                    <a:pt x="5441" y="1394"/>
                    <a:pt x="5489" y="1401"/>
                    <a:pt x="5539" y="1418"/>
                  </a:cubicBezTo>
                  <a:cubicBezTo>
                    <a:pt x="5774" y="1507"/>
                    <a:pt x="6039" y="1811"/>
                    <a:pt x="6069" y="2066"/>
                  </a:cubicBezTo>
                  <a:cubicBezTo>
                    <a:pt x="6157" y="2734"/>
                    <a:pt x="4773" y="2862"/>
                    <a:pt x="4321" y="2891"/>
                  </a:cubicBezTo>
                  <a:cubicBezTo>
                    <a:pt x="4106" y="2919"/>
                    <a:pt x="3989" y="3178"/>
                    <a:pt x="4232" y="3178"/>
                  </a:cubicBezTo>
                  <a:cubicBezTo>
                    <a:pt x="4244" y="3178"/>
                    <a:pt x="4257" y="3177"/>
                    <a:pt x="4272" y="3176"/>
                  </a:cubicBezTo>
                  <a:cubicBezTo>
                    <a:pt x="4380" y="3166"/>
                    <a:pt x="4488" y="3156"/>
                    <a:pt x="4596" y="3146"/>
                  </a:cubicBezTo>
                  <a:cubicBezTo>
                    <a:pt x="4703" y="3140"/>
                    <a:pt x="4820" y="3135"/>
                    <a:pt x="4941" y="3135"/>
                  </a:cubicBezTo>
                  <a:cubicBezTo>
                    <a:pt x="5530" y="3135"/>
                    <a:pt x="6210" y="3247"/>
                    <a:pt x="6226" y="3785"/>
                  </a:cubicBezTo>
                  <a:cubicBezTo>
                    <a:pt x="6236" y="3981"/>
                    <a:pt x="6147" y="4305"/>
                    <a:pt x="5931" y="4344"/>
                  </a:cubicBezTo>
                  <a:cubicBezTo>
                    <a:pt x="5916" y="4346"/>
                    <a:pt x="5900" y="4347"/>
                    <a:pt x="5884" y="4347"/>
                  </a:cubicBezTo>
                  <a:cubicBezTo>
                    <a:pt x="5675" y="4347"/>
                    <a:pt x="5418" y="4180"/>
                    <a:pt x="5254" y="4089"/>
                  </a:cubicBezTo>
                  <a:cubicBezTo>
                    <a:pt x="4949" y="3893"/>
                    <a:pt x="4655" y="3667"/>
                    <a:pt x="4400" y="3412"/>
                  </a:cubicBezTo>
                  <a:cubicBezTo>
                    <a:pt x="4366" y="3378"/>
                    <a:pt x="4314" y="3364"/>
                    <a:pt x="4258" y="3364"/>
                  </a:cubicBezTo>
                  <a:cubicBezTo>
                    <a:pt x="4150" y="3364"/>
                    <a:pt x="4026" y="3416"/>
                    <a:pt x="3987" y="3480"/>
                  </a:cubicBezTo>
                  <a:cubicBezTo>
                    <a:pt x="3968" y="3520"/>
                    <a:pt x="3968" y="3559"/>
                    <a:pt x="3997" y="3588"/>
                  </a:cubicBezTo>
                  <a:cubicBezTo>
                    <a:pt x="4203" y="3785"/>
                    <a:pt x="4390" y="4011"/>
                    <a:pt x="4557" y="4236"/>
                  </a:cubicBezTo>
                  <a:cubicBezTo>
                    <a:pt x="4714" y="4452"/>
                    <a:pt x="5146" y="5042"/>
                    <a:pt x="4851" y="5297"/>
                  </a:cubicBezTo>
                  <a:cubicBezTo>
                    <a:pt x="4766" y="5372"/>
                    <a:pt x="4627" y="5404"/>
                    <a:pt x="4488" y="5404"/>
                  </a:cubicBezTo>
                  <a:cubicBezTo>
                    <a:pt x="4355" y="5404"/>
                    <a:pt x="4221" y="5374"/>
                    <a:pt x="4134" y="5326"/>
                  </a:cubicBezTo>
                  <a:cubicBezTo>
                    <a:pt x="3958" y="5228"/>
                    <a:pt x="3869" y="5051"/>
                    <a:pt x="3820" y="4865"/>
                  </a:cubicBezTo>
                  <a:cubicBezTo>
                    <a:pt x="3791" y="4747"/>
                    <a:pt x="3781" y="4619"/>
                    <a:pt x="3781" y="4492"/>
                  </a:cubicBezTo>
                  <a:cubicBezTo>
                    <a:pt x="3801" y="4354"/>
                    <a:pt x="3820" y="4227"/>
                    <a:pt x="3830" y="4089"/>
                  </a:cubicBezTo>
                  <a:cubicBezTo>
                    <a:pt x="3830" y="4004"/>
                    <a:pt x="3762" y="3969"/>
                    <a:pt x="3678" y="3969"/>
                  </a:cubicBezTo>
                  <a:cubicBezTo>
                    <a:pt x="3560" y="3969"/>
                    <a:pt x="3411" y="4040"/>
                    <a:pt x="3388" y="4138"/>
                  </a:cubicBezTo>
                  <a:cubicBezTo>
                    <a:pt x="3359" y="4266"/>
                    <a:pt x="3349" y="4413"/>
                    <a:pt x="3349" y="4560"/>
                  </a:cubicBezTo>
                  <a:cubicBezTo>
                    <a:pt x="3268" y="5099"/>
                    <a:pt x="3063" y="5836"/>
                    <a:pt x="2645" y="5836"/>
                  </a:cubicBezTo>
                  <a:cubicBezTo>
                    <a:pt x="2553" y="5836"/>
                    <a:pt x="2451" y="5801"/>
                    <a:pt x="2338" y="5719"/>
                  </a:cubicBezTo>
                  <a:cubicBezTo>
                    <a:pt x="1650" y="5238"/>
                    <a:pt x="2593" y="3922"/>
                    <a:pt x="2937" y="3480"/>
                  </a:cubicBezTo>
                  <a:cubicBezTo>
                    <a:pt x="3036" y="3358"/>
                    <a:pt x="2931" y="3298"/>
                    <a:pt x="2807" y="3298"/>
                  </a:cubicBezTo>
                  <a:cubicBezTo>
                    <a:pt x="2721" y="3298"/>
                    <a:pt x="2627" y="3326"/>
                    <a:pt x="2583" y="3382"/>
                  </a:cubicBezTo>
                  <a:cubicBezTo>
                    <a:pt x="2357" y="3667"/>
                    <a:pt x="2092" y="3932"/>
                    <a:pt x="1788" y="4128"/>
                  </a:cubicBezTo>
                  <a:cubicBezTo>
                    <a:pt x="1631" y="4225"/>
                    <a:pt x="1453" y="4316"/>
                    <a:pt x="1268" y="4316"/>
                  </a:cubicBezTo>
                  <a:cubicBezTo>
                    <a:pt x="1210" y="4316"/>
                    <a:pt x="1150" y="4307"/>
                    <a:pt x="1091" y="4285"/>
                  </a:cubicBezTo>
                  <a:cubicBezTo>
                    <a:pt x="875" y="4207"/>
                    <a:pt x="590" y="3893"/>
                    <a:pt x="600" y="3637"/>
                  </a:cubicBezTo>
                  <a:cubicBezTo>
                    <a:pt x="619" y="3235"/>
                    <a:pt x="1375" y="3127"/>
                    <a:pt x="1660" y="3068"/>
                  </a:cubicBezTo>
                  <a:cubicBezTo>
                    <a:pt x="1974" y="3009"/>
                    <a:pt x="2288" y="2970"/>
                    <a:pt x="2613" y="2950"/>
                  </a:cubicBezTo>
                  <a:cubicBezTo>
                    <a:pt x="2831" y="2931"/>
                    <a:pt x="2948" y="2664"/>
                    <a:pt x="2690" y="2664"/>
                  </a:cubicBezTo>
                  <a:cubicBezTo>
                    <a:pt x="2681" y="2664"/>
                    <a:pt x="2671" y="2665"/>
                    <a:pt x="2662" y="2665"/>
                  </a:cubicBezTo>
                  <a:cubicBezTo>
                    <a:pt x="2498" y="2676"/>
                    <a:pt x="2310" y="2687"/>
                    <a:pt x="2114" y="2687"/>
                  </a:cubicBezTo>
                  <a:cubicBezTo>
                    <a:pt x="1617" y="2687"/>
                    <a:pt x="1071" y="2620"/>
                    <a:pt x="747" y="2331"/>
                  </a:cubicBezTo>
                  <a:cubicBezTo>
                    <a:pt x="472" y="2086"/>
                    <a:pt x="541" y="1458"/>
                    <a:pt x="914" y="1340"/>
                  </a:cubicBezTo>
                  <a:cubicBezTo>
                    <a:pt x="965" y="1323"/>
                    <a:pt x="1018" y="1316"/>
                    <a:pt x="1073" y="1316"/>
                  </a:cubicBezTo>
                  <a:cubicBezTo>
                    <a:pt x="1443" y="1316"/>
                    <a:pt x="1884" y="1651"/>
                    <a:pt x="2131" y="1831"/>
                  </a:cubicBezTo>
                  <a:cubicBezTo>
                    <a:pt x="2426" y="2037"/>
                    <a:pt x="2691" y="2263"/>
                    <a:pt x="2946" y="2518"/>
                  </a:cubicBezTo>
                  <a:cubicBezTo>
                    <a:pt x="2976" y="2548"/>
                    <a:pt x="3025" y="2561"/>
                    <a:pt x="3079" y="2561"/>
                  </a:cubicBezTo>
                  <a:cubicBezTo>
                    <a:pt x="3238" y="2561"/>
                    <a:pt x="3442" y="2449"/>
                    <a:pt x="3339" y="2331"/>
                  </a:cubicBezTo>
                  <a:cubicBezTo>
                    <a:pt x="3162" y="2125"/>
                    <a:pt x="3005" y="1899"/>
                    <a:pt x="2868" y="1664"/>
                  </a:cubicBezTo>
                  <a:cubicBezTo>
                    <a:pt x="2691" y="1369"/>
                    <a:pt x="2416" y="849"/>
                    <a:pt x="2642" y="515"/>
                  </a:cubicBezTo>
                  <a:cubicBezTo>
                    <a:pt x="2756" y="353"/>
                    <a:pt x="2937" y="281"/>
                    <a:pt x="3122" y="281"/>
                  </a:cubicBezTo>
                  <a:close/>
                  <a:moveTo>
                    <a:pt x="3292" y="1"/>
                  </a:moveTo>
                  <a:cubicBezTo>
                    <a:pt x="3032" y="1"/>
                    <a:pt x="2765" y="76"/>
                    <a:pt x="2554" y="191"/>
                  </a:cubicBezTo>
                  <a:cubicBezTo>
                    <a:pt x="2072" y="456"/>
                    <a:pt x="2063" y="957"/>
                    <a:pt x="2249" y="1418"/>
                  </a:cubicBezTo>
                  <a:cubicBezTo>
                    <a:pt x="2259" y="1428"/>
                    <a:pt x="2259" y="1448"/>
                    <a:pt x="2269" y="1458"/>
                  </a:cubicBezTo>
                  <a:cubicBezTo>
                    <a:pt x="1935" y="1238"/>
                    <a:pt x="1533" y="1038"/>
                    <a:pt x="1131" y="1038"/>
                  </a:cubicBezTo>
                  <a:cubicBezTo>
                    <a:pt x="1049" y="1038"/>
                    <a:pt x="966" y="1046"/>
                    <a:pt x="884" y="1065"/>
                  </a:cubicBezTo>
                  <a:cubicBezTo>
                    <a:pt x="413" y="1183"/>
                    <a:pt x="11" y="1733"/>
                    <a:pt x="168" y="2233"/>
                  </a:cubicBezTo>
                  <a:cubicBezTo>
                    <a:pt x="305" y="2665"/>
                    <a:pt x="835" y="2813"/>
                    <a:pt x="1248" y="2881"/>
                  </a:cubicBezTo>
                  <a:cubicBezTo>
                    <a:pt x="933" y="2970"/>
                    <a:pt x="619" y="3078"/>
                    <a:pt x="384" y="3294"/>
                  </a:cubicBezTo>
                  <a:cubicBezTo>
                    <a:pt x="1" y="3637"/>
                    <a:pt x="207" y="4119"/>
                    <a:pt x="570" y="4403"/>
                  </a:cubicBezTo>
                  <a:cubicBezTo>
                    <a:pt x="747" y="4546"/>
                    <a:pt x="948" y="4604"/>
                    <a:pt x="1154" y="4604"/>
                  </a:cubicBezTo>
                  <a:cubicBezTo>
                    <a:pt x="1430" y="4604"/>
                    <a:pt x="1713" y="4500"/>
                    <a:pt x="1955" y="4354"/>
                  </a:cubicBezTo>
                  <a:lnTo>
                    <a:pt x="1955" y="4354"/>
                  </a:lnTo>
                  <a:cubicBezTo>
                    <a:pt x="1778" y="4717"/>
                    <a:pt x="1601" y="5150"/>
                    <a:pt x="1699" y="5542"/>
                  </a:cubicBezTo>
                  <a:cubicBezTo>
                    <a:pt x="1798" y="5920"/>
                    <a:pt x="2192" y="6126"/>
                    <a:pt x="2570" y="6126"/>
                  </a:cubicBezTo>
                  <a:cubicBezTo>
                    <a:pt x="2645" y="6126"/>
                    <a:pt x="2718" y="6118"/>
                    <a:pt x="2789" y="6102"/>
                  </a:cubicBezTo>
                  <a:cubicBezTo>
                    <a:pt x="3182" y="6004"/>
                    <a:pt x="3418" y="5690"/>
                    <a:pt x="3565" y="5326"/>
                  </a:cubicBezTo>
                  <a:cubicBezTo>
                    <a:pt x="3683" y="5493"/>
                    <a:pt x="3860" y="5621"/>
                    <a:pt x="4095" y="5660"/>
                  </a:cubicBezTo>
                  <a:cubicBezTo>
                    <a:pt x="4180" y="5675"/>
                    <a:pt x="4276" y="5683"/>
                    <a:pt x="4377" y="5683"/>
                  </a:cubicBezTo>
                  <a:cubicBezTo>
                    <a:pt x="4740" y="5683"/>
                    <a:pt x="5161" y="5573"/>
                    <a:pt x="5323" y="5258"/>
                  </a:cubicBezTo>
                  <a:cubicBezTo>
                    <a:pt x="5440" y="5022"/>
                    <a:pt x="5362" y="4747"/>
                    <a:pt x="5234" y="4501"/>
                  </a:cubicBezTo>
                  <a:lnTo>
                    <a:pt x="5234" y="4501"/>
                  </a:lnTo>
                  <a:cubicBezTo>
                    <a:pt x="5416" y="4584"/>
                    <a:pt x="5606" y="4634"/>
                    <a:pt x="5791" y="4634"/>
                  </a:cubicBezTo>
                  <a:cubicBezTo>
                    <a:pt x="5916" y="4634"/>
                    <a:pt x="6039" y="4612"/>
                    <a:pt x="6157" y="4560"/>
                  </a:cubicBezTo>
                  <a:cubicBezTo>
                    <a:pt x="6570" y="4384"/>
                    <a:pt x="6805" y="3795"/>
                    <a:pt x="6579" y="3402"/>
                  </a:cubicBezTo>
                  <a:cubicBezTo>
                    <a:pt x="6403" y="3088"/>
                    <a:pt x="6020" y="2970"/>
                    <a:pt x="5666" y="2911"/>
                  </a:cubicBezTo>
                  <a:cubicBezTo>
                    <a:pt x="5951" y="2803"/>
                    <a:pt x="6196" y="2656"/>
                    <a:pt x="6373" y="2430"/>
                  </a:cubicBezTo>
                  <a:cubicBezTo>
                    <a:pt x="6687" y="2037"/>
                    <a:pt x="6393" y="1526"/>
                    <a:pt x="6029" y="1271"/>
                  </a:cubicBezTo>
                  <a:cubicBezTo>
                    <a:pt x="5862" y="1156"/>
                    <a:pt x="5684" y="1108"/>
                    <a:pt x="5506" y="1108"/>
                  </a:cubicBezTo>
                  <a:cubicBezTo>
                    <a:pt x="5182" y="1108"/>
                    <a:pt x="4859" y="1268"/>
                    <a:pt x="4606" y="1477"/>
                  </a:cubicBezTo>
                  <a:cubicBezTo>
                    <a:pt x="4508" y="1566"/>
                    <a:pt x="4409" y="1654"/>
                    <a:pt x="4321" y="1742"/>
                  </a:cubicBezTo>
                  <a:cubicBezTo>
                    <a:pt x="4380" y="1212"/>
                    <a:pt x="4331" y="643"/>
                    <a:pt x="4017" y="289"/>
                  </a:cubicBezTo>
                  <a:cubicBezTo>
                    <a:pt x="3831" y="83"/>
                    <a:pt x="3565" y="1"/>
                    <a:pt x="3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1" name="Google Shape;4291;p21"/>
            <p:cNvSpPr/>
            <p:nvPr/>
          </p:nvSpPr>
          <p:spPr>
            <a:xfrm>
              <a:off x="3106984" y="2866825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4157" y="281"/>
                  </a:moveTo>
                  <a:cubicBezTo>
                    <a:pt x="4249" y="281"/>
                    <a:pt x="4353" y="317"/>
                    <a:pt x="4468" y="399"/>
                  </a:cubicBezTo>
                  <a:cubicBezTo>
                    <a:pt x="5145" y="880"/>
                    <a:pt x="4213" y="2195"/>
                    <a:pt x="3869" y="2637"/>
                  </a:cubicBezTo>
                  <a:cubicBezTo>
                    <a:pt x="3770" y="2760"/>
                    <a:pt x="3875" y="2820"/>
                    <a:pt x="3999" y="2820"/>
                  </a:cubicBezTo>
                  <a:cubicBezTo>
                    <a:pt x="4084" y="2820"/>
                    <a:pt x="4179" y="2791"/>
                    <a:pt x="4223" y="2735"/>
                  </a:cubicBezTo>
                  <a:cubicBezTo>
                    <a:pt x="4439" y="2451"/>
                    <a:pt x="4713" y="2186"/>
                    <a:pt x="5018" y="1989"/>
                  </a:cubicBezTo>
                  <a:cubicBezTo>
                    <a:pt x="5174" y="1893"/>
                    <a:pt x="5353" y="1801"/>
                    <a:pt x="5533" y="1801"/>
                  </a:cubicBezTo>
                  <a:cubicBezTo>
                    <a:pt x="5590" y="1801"/>
                    <a:pt x="5648" y="1811"/>
                    <a:pt x="5705" y="1832"/>
                  </a:cubicBezTo>
                  <a:cubicBezTo>
                    <a:pt x="5921" y="1911"/>
                    <a:pt x="6216" y="2225"/>
                    <a:pt x="6206" y="2480"/>
                  </a:cubicBezTo>
                  <a:cubicBezTo>
                    <a:pt x="6186" y="2883"/>
                    <a:pt x="5430" y="2991"/>
                    <a:pt x="5145" y="3050"/>
                  </a:cubicBezTo>
                  <a:cubicBezTo>
                    <a:pt x="4831" y="3109"/>
                    <a:pt x="4507" y="3148"/>
                    <a:pt x="4193" y="3168"/>
                  </a:cubicBezTo>
                  <a:cubicBezTo>
                    <a:pt x="3965" y="3187"/>
                    <a:pt x="3857" y="3453"/>
                    <a:pt x="4116" y="3453"/>
                  </a:cubicBezTo>
                  <a:cubicBezTo>
                    <a:pt x="4125" y="3453"/>
                    <a:pt x="4134" y="3453"/>
                    <a:pt x="4144" y="3452"/>
                  </a:cubicBezTo>
                  <a:cubicBezTo>
                    <a:pt x="4306" y="3441"/>
                    <a:pt x="4491" y="3431"/>
                    <a:pt x="4684" y="3431"/>
                  </a:cubicBezTo>
                  <a:cubicBezTo>
                    <a:pt x="5180" y="3431"/>
                    <a:pt x="5726" y="3499"/>
                    <a:pt x="6059" y="3796"/>
                  </a:cubicBezTo>
                  <a:cubicBezTo>
                    <a:pt x="6324" y="4032"/>
                    <a:pt x="6265" y="4660"/>
                    <a:pt x="5882" y="4778"/>
                  </a:cubicBezTo>
                  <a:cubicBezTo>
                    <a:pt x="5832" y="4794"/>
                    <a:pt x="5780" y="4802"/>
                    <a:pt x="5726" y="4802"/>
                  </a:cubicBezTo>
                  <a:cubicBezTo>
                    <a:pt x="5363" y="4802"/>
                    <a:pt x="4921" y="4466"/>
                    <a:pt x="4664" y="4287"/>
                  </a:cubicBezTo>
                  <a:cubicBezTo>
                    <a:pt x="4380" y="4081"/>
                    <a:pt x="4105" y="3855"/>
                    <a:pt x="3859" y="3609"/>
                  </a:cubicBezTo>
                  <a:cubicBezTo>
                    <a:pt x="3828" y="3575"/>
                    <a:pt x="3776" y="3561"/>
                    <a:pt x="3718" y="3561"/>
                  </a:cubicBezTo>
                  <a:cubicBezTo>
                    <a:pt x="3560" y="3561"/>
                    <a:pt x="3363" y="3671"/>
                    <a:pt x="3457" y="3786"/>
                  </a:cubicBezTo>
                  <a:cubicBezTo>
                    <a:pt x="3643" y="3992"/>
                    <a:pt x="3800" y="4218"/>
                    <a:pt x="3938" y="4454"/>
                  </a:cubicBezTo>
                  <a:cubicBezTo>
                    <a:pt x="4114" y="4748"/>
                    <a:pt x="4389" y="5279"/>
                    <a:pt x="4154" y="5603"/>
                  </a:cubicBezTo>
                  <a:cubicBezTo>
                    <a:pt x="4044" y="5764"/>
                    <a:pt x="3865" y="5837"/>
                    <a:pt x="3681" y="5837"/>
                  </a:cubicBezTo>
                  <a:cubicBezTo>
                    <a:pt x="3453" y="5837"/>
                    <a:pt x="3218" y="5725"/>
                    <a:pt x="3103" y="5534"/>
                  </a:cubicBezTo>
                  <a:cubicBezTo>
                    <a:pt x="2907" y="5200"/>
                    <a:pt x="2907" y="4758"/>
                    <a:pt x="2926" y="4385"/>
                  </a:cubicBezTo>
                  <a:cubicBezTo>
                    <a:pt x="2946" y="4110"/>
                    <a:pt x="2976" y="3835"/>
                    <a:pt x="3044" y="3570"/>
                  </a:cubicBezTo>
                  <a:cubicBezTo>
                    <a:pt x="3061" y="3488"/>
                    <a:pt x="3000" y="3457"/>
                    <a:pt x="2919" y="3457"/>
                  </a:cubicBezTo>
                  <a:cubicBezTo>
                    <a:pt x="2807" y="3457"/>
                    <a:pt x="2656" y="3517"/>
                    <a:pt x="2622" y="3580"/>
                  </a:cubicBezTo>
                  <a:cubicBezTo>
                    <a:pt x="2435" y="3904"/>
                    <a:pt x="2200" y="4218"/>
                    <a:pt x="1925" y="4464"/>
                  </a:cubicBezTo>
                  <a:cubicBezTo>
                    <a:pt x="1782" y="4591"/>
                    <a:pt x="1601" y="4724"/>
                    <a:pt x="1407" y="4724"/>
                  </a:cubicBezTo>
                  <a:cubicBezTo>
                    <a:pt x="1361" y="4724"/>
                    <a:pt x="1314" y="4716"/>
                    <a:pt x="1267" y="4699"/>
                  </a:cubicBezTo>
                  <a:cubicBezTo>
                    <a:pt x="1031" y="4611"/>
                    <a:pt x="766" y="4307"/>
                    <a:pt x="737" y="4051"/>
                  </a:cubicBezTo>
                  <a:cubicBezTo>
                    <a:pt x="648" y="3384"/>
                    <a:pt x="2033" y="3256"/>
                    <a:pt x="2475" y="3226"/>
                  </a:cubicBezTo>
                  <a:cubicBezTo>
                    <a:pt x="2689" y="3198"/>
                    <a:pt x="2815" y="2940"/>
                    <a:pt x="2566" y="2940"/>
                  </a:cubicBezTo>
                  <a:cubicBezTo>
                    <a:pt x="2553" y="2940"/>
                    <a:pt x="2539" y="2940"/>
                    <a:pt x="2524" y="2942"/>
                  </a:cubicBezTo>
                  <a:cubicBezTo>
                    <a:pt x="2426" y="2952"/>
                    <a:pt x="2318" y="2961"/>
                    <a:pt x="2200" y="2971"/>
                  </a:cubicBezTo>
                  <a:cubicBezTo>
                    <a:pt x="2088" y="2980"/>
                    <a:pt x="1964" y="2986"/>
                    <a:pt x="1836" y="2986"/>
                  </a:cubicBezTo>
                  <a:cubicBezTo>
                    <a:pt x="1257" y="2986"/>
                    <a:pt x="596" y="2864"/>
                    <a:pt x="580" y="2333"/>
                  </a:cubicBezTo>
                  <a:cubicBezTo>
                    <a:pt x="570" y="2137"/>
                    <a:pt x="658" y="1813"/>
                    <a:pt x="874" y="1783"/>
                  </a:cubicBezTo>
                  <a:cubicBezTo>
                    <a:pt x="894" y="1779"/>
                    <a:pt x="915" y="1778"/>
                    <a:pt x="936" y="1778"/>
                  </a:cubicBezTo>
                  <a:cubicBezTo>
                    <a:pt x="1142" y="1778"/>
                    <a:pt x="1391" y="1939"/>
                    <a:pt x="1542" y="2029"/>
                  </a:cubicBezTo>
                  <a:cubicBezTo>
                    <a:pt x="1856" y="2225"/>
                    <a:pt x="2151" y="2451"/>
                    <a:pt x="2406" y="2716"/>
                  </a:cubicBezTo>
                  <a:cubicBezTo>
                    <a:pt x="2435" y="2744"/>
                    <a:pt x="2481" y="2757"/>
                    <a:pt x="2532" y="2757"/>
                  </a:cubicBezTo>
                  <a:cubicBezTo>
                    <a:pt x="2640" y="2757"/>
                    <a:pt x="2772" y="2704"/>
                    <a:pt x="2818" y="2637"/>
                  </a:cubicBezTo>
                  <a:cubicBezTo>
                    <a:pt x="2838" y="2598"/>
                    <a:pt x="2838" y="2569"/>
                    <a:pt x="2799" y="2529"/>
                  </a:cubicBezTo>
                  <a:cubicBezTo>
                    <a:pt x="2602" y="2333"/>
                    <a:pt x="2416" y="2107"/>
                    <a:pt x="2249" y="1881"/>
                  </a:cubicBezTo>
                  <a:cubicBezTo>
                    <a:pt x="2092" y="1665"/>
                    <a:pt x="1660" y="1076"/>
                    <a:pt x="1954" y="821"/>
                  </a:cubicBezTo>
                  <a:cubicBezTo>
                    <a:pt x="2039" y="746"/>
                    <a:pt x="2176" y="714"/>
                    <a:pt x="2313" y="714"/>
                  </a:cubicBezTo>
                  <a:cubicBezTo>
                    <a:pt x="2446" y="714"/>
                    <a:pt x="2580" y="743"/>
                    <a:pt x="2671" y="791"/>
                  </a:cubicBezTo>
                  <a:cubicBezTo>
                    <a:pt x="2848" y="890"/>
                    <a:pt x="2936" y="1066"/>
                    <a:pt x="2985" y="1253"/>
                  </a:cubicBezTo>
                  <a:cubicBezTo>
                    <a:pt x="3015" y="1371"/>
                    <a:pt x="3025" y="1498"/>
                    <a:pt x="3025" y="1626"/>
                  </a:cubicBezTo>
                  <a:cubicBezTo>
                    <a:pt x="3005" y="1763"/>
                    <a:pt x="2985" y="1891"/>
                    <a:pt x="2976" y="2029"/>
                  </a:cubicBezTo>
                  <a:cubicBezTo>
                    <a:pt x="2971" y="2114"/>
                    <a:pt x="3039" y="2149"/>
                    <a:pt x="3123" y="2149"/>
                  </a:cubicBezTo>
                  <a:cubicBezTo>
                    <a:pt x="3242" y="2149"/>
                    <a:pt x="3394" y="2078"/>
                    <a:pt x="3417" y="1979"/>
                  </a:cubicBezTo>
                  <a:cubicBezTo>
                    <a:pt x="3447" y="1852"/>
                    <a:pt x="3457" y="1705"/>
                    <a:pt x="3457" y="1557"/>
                  </a:cubicBezTo>
                  <a:cubicBezTo>
                    <a:pt x="3537" y="1018"/>
                    <a:pt x="3736" y="281"/>
                    <a:pt x="4157" y="281"/>
                  </a:cubicBezTo>
                  <a:close/>
                  <a:moveTo>
                    <a:pt x="4238" y="1"/>
                  </a:moveTo>
                  <a:cubicBezTo>
                    <a:pt x="4162" y="1"/>
                    <a:pt x="4087" y="9"/>
                    <a:pt x="4016" y="25"/>
                  </a:cubicBezTo>
                  <a:cubicBezTo>
                    <a:pt x="3624" y="114"/>
                    <a:pt x="3388" y="438"/>
                    <a:pt x="3241" y="791"/>
                  </a:cubicBezTo>
                  <a:cubicBezTo>
                    <a:pt x="3123" y="624"/>
                    <a:pt x="2946" y="497"/>
                    <a:pt x="2701" y="458"/>
                  </a:cubicBezTo>
                  <a:cubicBezTo>
                    <a:pt x="2616" y="443"/>
                    <a:pt x="2519" y="434"/>
                    <a:pt x="2419" y="434"/>
                  </a:cubicBezTo>
                  <a:cubicBezTo>
                    <a:pt x="2056" y="434"/>
                    <a:pt x="1637" y="545"/>
                    <a:pt x="1483" y="860"/>
                  </a:cubicBezTo>
                  <a:cubicBezTo>
                    <a:pt x="1365" y="1106"/>
                    <a:pt x="1444" y="1371"/>
                    <a:pt x="1571" y="1616"/>
                  </a:cubicBezTo>
                  <a:cubicBezTo>
                    <a:pt x="1383" y="1534"/>
                    <a:pt x="1195" y="1483"/>
                    <a:pt x="1011" y="1483"/>
                  </a:cubicBezTo>
                  <a:cubicBezTo>
                    <a:pt x="888" y="1483"/>
                    <a:pt x="767" y="1506"/>
                    <a:pt x="648" y="1557"/>
                  </a:cubicBezTo>
                  <a:cubicBezTo>
                    <a:pt x="236" y="1734"/>
                    <a:pt x="0" y="2323"/>
                    <a:pt x="226" y="2726"/>
                  </a:cubicBezTo>
                  <a:cubicBezTo>
                    <a:pt x="403" y="3030"/>
                    <a:pt x="786" y="3148"/>
                    <a:pt x="1139" y="3207"/>
                  </a:cubicBezTo>
                  <a:cubicBezTo>
                    <a:pt x="855" y="3315"/>
                    <a:pt x="599" y="3462"/>
                    <a:pt x="432" y="3688"/>
                  </a:cubicBezTo>
                  <a:cubicBezTo>
                    <a:pt x="118" y="4091"/>
                    <a:pt x="413" y="4591"/>
                    <a:pt x="776" y="4847"/>
                  </a:cubicBezTo>
                  <a:cubicBezTo>
                    <a:pt x="940" y="4961"/>
                    <a:pt x="1117" y="5010"/>
                    <a:pt x="1295" y="5010"/>
                  </a:cubicBezTo>
                  <a:cubicBezTo>
                    <a:pt x="1619" y="5010"/>
                    <a:pt x="1946" y="4850"/>
                    <a:pt x="2200" y="4640"/>
                  </a:cubicBezTo>
                  <a:cubicBezTo>
                    <a:pt x="2298" y="4562"/>
                    <a:pt x="2386" y="4464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5"/>
                    <a:pt x="2789" y="5828"/>
                  </a:cubicBezTo>
                  <a:cubicBezTo>
                    <a:pt x="2971" y="6036"/>
                    <a:pt x="3239" y="6121"/>
                    <a:pt x="3516" y="6121"/>
                  </a:cubicBezTo>
                  <a:cubicBezTo>
                    <a:pt x="3775" y="6121"/>
                    <a:pt x="4043" y="6046"/>
                    <a:pt x="4252" y="5927"/>
                  </a:cubicBezTo>
                  <a:cubicBezTo>
                    <a:pt x="4723" y="5662"/>
                    <a:pt x="4743" y="5161"/>
                    <a:pt x="4556" y="4699"/>
                  </a:cubicBezTo>
                  <a:cubicBezTo>
                    <a:pt x="4547" y="4689"/>
                    <a:pt x="4537" y="4670"/>
                    <a:pt x="4537" y="4660"/>
                  </a:cubicBezTo>
                  <a:lnTo>
                    <a:pt x="4537" y="4660"/>
                  </a:lnTo>
                  <a:cubicBezTo>
                    <a:pt x="4871" y="4880"/>
                    <a:pt x="5265" y="5080"/>
                    <a:pt x="5665" y="5080"/>
                  </a:cubicBezTo>
                  <a:cubicBezTo>
                    <a:pt x="5747" y="5080"/>
                    <a:pt x="5829" y="5071"/>
                    <a:pt x="5911" y="5053"/>
                  </a:cubicBezTo>
                  <a:cubicBezTo>
                    <a:pt x="6392" y="4945"/>
                    <a:pt x="6795" y="4385"/>
                    <a:pt x="6638" y="3894"/>
                  </a:cubicBezTo>
                  <a:cubicBezTo>
                    <a:pt x="6500" y="3452"/>
                    <a:pt x="5960" y="3305"/>
                    <a:pt x="5558" y="3236"/>
                  </a:cubicBezTo>
                  <a:cubicBezTo>
                    <a:pt x="5872" y="3158"/>
                    <a:pt x="6186" y="3040"/>
                    <a:pt x="6422" y="2824"/>
                  </a:cubicBezTo>
                  <a:cubicBezTo>
                    <a:pt x="6805" y="2480"/>
                    <a:pt x="6599" y="2009"/>
                    <a:pt x="6235" y="1714"/>
                  </a:cubicBezTo>
                  <a:cubicBezTo>
                    <a:pt x="6057" y="1573"/>
                    <a:pt x="5857" y="1516"/>
                    <a:pt x="5653" y="1516"/>
                  </a:cubicBezTo>
                  <a:cubicBezTo>
                    <a:pt x="5375" y="1516"/>
                    <a:pt x="5090" y="1622"/>
                    <a:pt x="4841" y="1763"/>
                  </a:cubicBezTo>
                  <a:cubicBezTo>
                    <a:pt x="5028" y="1400"/>
                    <a:pt x="5204" y="968"/>
                    <a:pt x="5106" y="575"/>
                  </a:cubicBezTo>
                  <a:cubicBezTo>
                    <a:pt x="5008" y="200"/>
                    <a:pt x="4612" y="1"/>
                    <a:pt x="4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2" name="Google Shape;4292;p21"/>
            <p:cNvSpPr/>
            <p:nvPr/>
          </p:nvSpPr>
          <p:spPr>
            <a:xfrm>
              <a:off x="3446896" y="2858311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14" y="281"/>
                  </a:moveTo>
                  <a:cubicBezTo>
                    <a:pt x="3343" y="281"/>
                    <a:pt x="3578" y="393"/>
                    <a:pt x="3692" y="583"/>
                  </a:cubicBezTo>
                  <a:cubicBezTo>
                    <a:pt x="3898" y="917"/>
                    <a:pt x="3898" y="1359"/>
                    <a:pt x="3869" y="1732"/>
                  </a:cubicBezTo>
                  <a:cubicBezTo>
                    <a:pt x="3859" y="2007"/>
                    <a:pt x="3820" y="2282"/>
                    <a:pt x="3761" y="2547"/>
                  </a:cubicBezTo>
                  <a:cubicBezTo>
                    <a:pt x="3741" y="2629"/>
                    <a:pt x="3800" y="2660"/>
                    <a:pt x="3882" y="2660"/>
                  </a:cubicBezTo>
                  <a:cubicBezTo>
                    <a:pt x="3995" y="2660"/>
                    <a:pt x="4149" y="2600"/>
                    <a:pt x="4183" y="2537"/>
                  </a:cubicBezTo>
                  <a:cubicBezTo>
                    <a:pt x="4360" y="2213"/>
                    <a:pt x="4596" y="1899"/>
                    <a:pt x="4871" y="1653"/>
                  </a:cubicBezTo>
                  <a:cubicBezTo>
                    <a:pt x="5021" y="1527"/>
                    <a:pt x="5198" y="1393"/>
                    <a:pt x="5389" y="1393"/>
                  </a:cubicBezTo>
                  <a:cubicBezTo>
                    <a:pt x="5435" y="1393"/>
                    <a:pt x="5481" y="1401"/>
                    <a:pt x="5528" y="1418"/>
                  </a:cubicBezTo>
                  <a:cubicBezTo>
                    <a:pt x="5774" y="1506"/>
                    <a:pt x="6029" y="1811"/>
                    <a:pt x="6068" y="2066"/>
                  </a:cubicBezTo>
                  <a:cubicBezTo>
                    <a:pt x="6147" y="2734"/>
                    <a:pt x="4763" y="2861"/>
                    <a:pt x="4321" y="2891"/>
                  </a:cubicBezTo>
                  <a:cubicBezTo>
                    <a:pt x="4106" y="2919"/>
                    <a:pt x="3980" y="3178"/>
                    <a:pt x="4230" y="3178"/>
                  </a:cubicBezTo>
                  <a:cubicBezTo>
                    <a:pt x="4243" y="3178"/>
                    <a:pt x="4257" y="3177"/>
                    <a:pt x="4272" y="3175"/>
                  </a:cubicBezTo>
                  <a:cubicBezTo>
                    <a:pt x="4370" y="3166"/>
                    <a:pt x="4478" y="3156"/>
                    <a:pt x="4596" y="3146"/>
                  </a:cubicBezTo>
                  <a:cubicBezTo>
                    <a:pt x="4702" y="3139"/>
                    <a:pt x="4820" y="3135"/>
                    <a:pt x="4940" y="3135"/>
                  </a:cubicBezTo>
                  <a:cubicBezTo>
                    <a:pt x="5530" y="3135"/>
                    <a:pt x="6209" y="3246"/>
                    <a:pt x="6226" y="3784"/>
                  </a:cubicBezTo>
                  <a:cubicBezTo>
                    <a:pt x="6226" y="3981"/>
                    <a:pt x="6147" y="4305"/>
                    <a:pt x="5931" y="4344"/>
                  </a:cubicBezTo>
                  <a:cubicBezTo>
                    <a:pt x="5915" y="4346"/>
                    <a:pt x="5898" y="4347"/>
                    <a:pt x="5881" y="4347"/>
                  </a:cubicBezTo>
                  <a:cubicBezTo>
                    <a:pt x="5665" y="4347"/>
                    <a:pt x="5408" y="4180"/>
                    <a:pt x="5253" y="4089"/>
                  </a:cubicBezTo>
                  <a:cubicBezTo>
                    <a:pt x="4939" y="3892"/>
                    <a:pt x="4655" y="3666"/>
                    <a:pt x="4389" y="3401"/>
                  </a:cubicBezTo>
                  <a:cubicBezTo>
                    <a:pt x="4361" y="3373"/>
                    <a:pt x="4315" y="3360"/>
                    <a:pt x="4263" y="3360"/>
                  </a:cubicBezTo>
                  <a:cubicBezTo>
                    <a:pt x="4156" y="3360"/>
                    <a:pt x="4027" y="3413"/>
                    <a:pt x="3987" y="3480"/>
                  </a:cubicBezTo>
                  <a:cubicBezTo>
                    <a:pt x="3957" y="3519"/>
                    <a:pt x="3957" y="3558"/>
                    <a:pt x="3997" y="3588"/>
                  </a:cubicBezTo>
                  <a:cubicBezTo>
                    <a:pt x="4193" y="3784"/>
                    <a:pt x="4380" y="4010"/>
                    <a:pt x="4547" y="4236"/>
                  </a:cubicBezTo>
                  <a:cubicBezTo>
                    <a:pt x="4704" y="4452"/>
                    <a:pt x="5145" y="5041"/>
                    <a:pt x="4851" y="5296"/>
                  </a:cubicBezTo>
                  <a:cubicBezTo>
                    <a:pt x="4766" y="5371"/>
                    <a:pt x="4627" y="5403"/>
                    <a:pt x="4488" y="5403"/>
                  </a:cubicBezTo>
                  <a:cubicBezTo>
                    <a:pt x="4354" y="5403"/>
                    <a:pt x="4221" y="5374"/>
                    <a:pt x="4134" y="5326"/>
                  </a:cubicBezTo>
                  <a:cubicBezTo>
                    <a:pt x="3957" y="5228"/>
                    <a:pt x="3859" y="5051"/>
                    <a:pt x="3820" y="4864"/>
                  </a:cubicBezTo>
                  <a:cubicBezTo>
                    <a:pt x="3790" y="4746"/>
                    <a:pt x="3771" y="4619"/>
                    <a:pt x="3781" y="4491"/>
                  </a:cubicBezTo>
                  <a:cubicBezTo>
                    <a:pt x="3790" y="4354"/>
                    <a:pt x="3810" y="4226"/>
                    <a:pt x="3820" y="4089"/>
                  </a:cubicBezTo>
                  <a:cubicBezTo>
                    <a:pt x="3824" y="4004"/>
                    <a:pt x="3756" y="3969"/>
                    <a:pt x="3673" y="3969"/>
                  </a:cubicBezTo>
                  <a:cubicBezTo>
                    <a:pt x="3555" y="3969"/>
                    <a:pt x="3405" y="4040"/>
                    <a:pt x="3388" y="4138"/>
                  </a:cubicBezTo>
                  <a:cubicBezTo>
                    <a:pt x="3358" y="4265"/>
                    <a:pt x="3339" y="4413"/>
                    <a:pt x="3339" y="4560"/>
                  </a:cubicBezTo>
                  <a:cubicBezTo>
                    <a:pt x="3258" y="5099"/>
                    <a:pt x="3059" y="5836"/>
                    <a:pt x="2639" y="5836"/>
                  </a:cubicBezTo>
                  <a:cubicBezTo>
                    <a:pt x="2546" y="5836"/>
                    <a:pt x="2443" y="5800"/>
                    <a:pt x="2327" y="5719"/>
                  </a:cubicBezTo>
                  <a:cubicBezTo>
                    <a:pt x="1650" y="5237"/>
                    <a:pt x="2583" y="3922"/>
                    <a:pt x="2936" y="3480"/>
                  </a:cubicBezTo>
                  <a:cubicBezTo>
                    <a:pt x="3029" y="3358"/>
                    <a:pt x="2922" y="3297"/>
                    <a:pt x="2797" y="3297"/>
                  </a:cubicBezTo>
                  <a:cubicBezTo>
                    <a:pt x="2711" y="3297"/>
                    <a:pt x="2617" y="3326"/>
                    <a:pt x="2573" y="3382"/>
                  </a:cubicBezTo>
                  <a:cubicBezTo>
                    <a:pt x="2357" y="3666"/>
                    <a:pt x="2082" y="3931"/>
                    <a:pt x="1778" y="4128"/>
                  </a:cubicBezTo>
                  <a:cubicBezTo>
                    <a:pt x="1629" y="4225"/>
                    <a:pt x="1452" y="4316"/>
                    <a:pt x="1268" y="4316"/>
                  </a:cubicBezTo>
                  <a:cubicBezTo>
                    <a:pt x="1209" y="4316"/>
                    <a:pt x="1150" y="4306"/>
                    <a:pt x="1090" y="4285"/>
                  </a:cubicBezTo>
                  <a:cubicBezTo>
                    <a:pt x="874" y="4206"/>
                    <a:pt x="590" y="3892"/>
                    <a:pt x="599" y="3637"/>
                  </a:cubicBezTo>
                  <a:cubicBezTo>
                    <a:pt x="609" y="3234"/>
                    <a:pt x="1365" y="3126"/>
                    <a:pt x="1660" y="3067"/>
                  </a:cubicBezTo>
                  <a:cubicBezTo>
                    <a:pt x="1964" y="3008"/>
                    <a:pt x="2288" y="2969"/>
                    <a:pt x="2602" y="2950"/>
                  </a:cubicBezTo>
                  <a:cubicBezTo>
                    <a:pt x="2830" y="2931"/>
                    <a:pt x="2948" y="2664"/>
                    <a:pt x="2680" y="2664"/>
                  </a:cubicBezTo>
                  <a:cubicBezTo>
                    <a:pt x="2671" y="2664"/>
                    <a:pt x="2662" y="2664"/>
                    <a:pt x="2651" y="2665"/>
                  </a:cubicBezTo>
                  <a:cubicBezTo>
                    <a:pt x="2491" y="2676"/>
                    <a:pt x="2304" y="2686"/>
                    <a:pt x="2110" y="2686"/>
                  </a:cubicBezTo>
                  <a:cubicBezTo>
                    <a:pt x="1617" y="2686"/>
                    <a:pt x="1071" y="2620"/>
                    <a:pt x="747" y="2331"/>
                  </a:cubicBezTo>
                  <a:cubicBezTo>
                    <a:pt x="472" y="2086"/>
                    <a:pt x="540" y="1457"/>
                    <a:pt x="914" y="1339"/>
                  </a:cubicBezTo>
                  <a:cubicBezTo>
                    <a:pt x="963" y="1323"/>
                    <a:pt x="1016" y="1315"/>
                    <a:pt x="1070" y="1315"/>
                  </a:cubicBezTo>
                  <a:cubicBezTo>
                    <a:pt x="1433" y="1315"/>
                    <a:pt x="1875" y="1651"/>
                    <a:pt x="2131" y="1830"/>
                  </a:cubicBezTo>
                  <a:cubicBezTo>
                    <a:pt x="2416" y="2036"/>
                    <a:pt x="2691" y="2262"/>
                    <a:pt x="2936" y="2518"/>
                  </a:cubicBezTo>
                  <a:cubicBezTo>
                    <a:pt x="2966" y="2547"/>
                    <a:pt x="3015" y="2560"/>
                    <a:pt x="3069" y="2560"/>
                  </a:cubicBezTo>
                  <a:cubicBezTo>
                    <a:pt x="3228" y="2560"/>
                    <a:pt x="3434" y="2448"/>
                    <a:pt x="3339" y="2331"/>
                  </a:cubicBezTo>
                  <a:cubicBezTo>
                    <a:pt x="3162" y="2125"/>
                    <a:pt x="2995" y="1899"/>
                    <a:pt x="2858" y="1663"/>
                  </a:cubicBezTo>
                  <a:cubicBezTo>
                    <a:pt x="2691" y="1369"/>
                    <a:pt x="2406" y="848"/>
                    <a:pt x="2642" y="514"/>
                  </a:cubicBezTo>
                  <a:cubicBezTo>
                    <a:pt x="2751" y="353"/>
                    <a:pt x="2930" y="281"/>
                    <a:pt x="3114" y="281"/>
                  </a:cubicBezTo>
                  <a:close/>
                  <a:moveTo>
                    <a:pt x="3286" y="0"/>
                  </a:moveTo>
                  <a:cubicBezTo>
                    <a:pt x="3024" y="0"/>
                    <a:pt x="2754" y="75"/>
                    <a:pt x="2543" y="190"/>
                  </a:cubicBezTo>
                  <a:cubicBezTo>
                    <a:pt x="2072" y="456"/>
                    <a:pt x="2062" y="956"/>
                    <a:pt x="2249" y="1418"/>
                  </a:cubicBezTo>
                  <a:cubicBezTo>
                    <a:pt x="2249" y="1428"/>
                    <a:pt x="2259" y="1447"/>
                    <a:pt x="2269" y="1457"/>
                  </a:cubicBezTo>
                  <a:cubicBezTo>
                    <a:pt x="1926" y="1237"/>
                    <a:pt x="1530" y="1038"/>
                    <a:pt x="1130" y="1038"/>
                  </a:cubicBezTo>
                  <a:cubicBezTo>
                    <a:pt x="1048" y="1038"/>
                    <a:pt x="966" y="1046"/>
                    <a:pt x="884" y="1064"/>
                  </a:cubicBezTo>
                  <a:cubicBezTo>
                    <a:pt x="403" y="1172"/>
                    <a:pt x="0" y="1732"/>
                    <a:pt x="167" y="2233"/>
                  </a:cubicBezTo>
                  <a:cubicBezTo>
                    <a:pt x="305" y="2665"/>
                    <a:pt x="835" y="2812"/>
                    <a:pt x="1247" y="2881"/>
                  </a:cubicBezTo>
                  <a:cubicBezTo>
                    <a:pt x="923" y="2969"/>
                    <a:pt x="609" y="3077"/>
                    <a:pt x="383" y="3293"/>
                  </a:cubicBezTo>
                  <a:cubicBezTo>
                    <a:pt x="0" y="3637"/>
                    <a:pt x="207" y="4118"/>
                    <a:pt x="560" y="4403"/>
                  </a:cubicBezTo>
                  <a:cubicBezTo>
                    <a:pt x="741" y="4546"/>
                    <a:pt x="945" y="4604"/>
                    <a:pt x="1152" y="4604"/>
                  </a:cubicBezTo>
                  <a:cubicBezTo>
                    <a:pt x="1429" y="4604"/>
                    <a:pt x="1713" y="4500"/>
                    <a:pt x="1954" y="4354"/>
                  </a:cubicBezTo>
                  <a:lnTo>
                    <a:pt x="1954" y="4354"/>
                  </a:lnTo>
                  <a:cubicBezTo>
                    <a:pt x="1768" y="4717"/>
                    <a:pt x="1601" y="5149"/>
                    <a:pt x="1699" y="5542"/>
                  </a:cubicBezTo>
                  <a:cubicBezTo>
                    <a:pt x="1789" y="5919"/>
                    <a:pt x="2189" y="6125"/>
                    <a:pt x="2564" y="6125"/>
                  </a:cubicBezTo>
                  <a:cubicBezTo>
                    <a:pt x="2637" y="6125"/>
                    <a:pt x="2710" y="6118"/>
                    <a:pt x="2779" y="6101"/>
                  </a:cubicBezTo>
                  <a:cubicBezTo>
                    <a:pt x="3172" y="6003"/>
                    <a:pt x="3408" y="5689"/>
                    <a:pt x="3555" y="5326"/>
                  </a:cubicBezTo>
                  <a:cubicBezTo>
                    <a:pt x="3682" y="5493"/>
                    <a:pt x="3849" y="5620"/>
                    <a:pt x="4095" y="5660"/>
                  </a:cubicBezTo>
                  <a:cubicBezTo>
                    <a:pt x="4180" y="5674"/>
                    <a:pt x="4276" y="5683"/>
                    <a:pt x="4376" y="5683"/>
                  </a:cubicBezTo>
                  <a:cubicBezTo>
                    <a:pt x="4739" y="5683"/>
                    <a:pt x="5159" y="5572"/>
                    <a:pt x="5312" y="5257"/>
                  </a:cubicBezTo>
                  <a:cubicBezTo>
                    <a:pt x="5430" y="5012"/>
                    <a:pt x="5352" y="4746"/>
                    <a:pt x="5234" y="4501"/>
                  </a:cubicBezTo>
                  <a:lnTo>
                    <a:pt x="5234" y="4501"/>
                  </a:lnTo>
                  <a:cubicBezTo>
                    <a:pt x="5416" y="4583"/>
                    <a:pt x="5602" y="4634"/>
                    <a:pt x="5785" y="4634"/>
                  </a:cubicBezTo>
                  <a:cubicBezTo>
                    <a:pt x="5907" y="4634"/>
                    <a:pt x="6029" y="4611"/>
                    <a:pt x="6147" y="4560"/>
                  </a:cubicBezTo>
                  <a:cubicBezTo>
                    <a:pt x="6559" y="4383"/>
                    <a:pt x="6805" y="3794"/>
                    <a:pt x="6569" y="3401"/>
                  </a:cubicBezTo>
                  <a:cubicBezTo>
                    <a:pt x="6392" y="3087"/>
                    <a:pt x="6010" y="2969"/>
                    <a:pt x="5656" y="2910"/>
                  </a:cubicBezTo>
                  <a:cubicBezTo>
                    <a:pt x="5941" y="2802"/>
                    <a:pt x="6196" y="2655"/>
                    <a:pt x="6363" y="2429"/>
                  </a:cubicBezTo>
                  <a:cubicBezTo>
                    <a:pt x="6677" y="2036"/>
                    <a:pt x="6383" y="1526"/>
                    <a:pt x="6019" y="1271"/>
                  </a:cubicBezTo>
                  <a:cubicBezTo>
                    <a:pt x="5856" y="1156"/>
                    <a:pt x="5679" y="1107"/>
                    <a:pt x="5501" y="1107"/>
                  </a:cubicBezTo>
                  <a:cubicBezTo>
                    <a:pt x="5176" y="1107"/>
                    <a:pt x="4849" y="1268"/>
                    <a:pt x="4596" y="1477"/>
                  </a:cubicBezTo>
                  <a:cubicBezTo>
                    <a:pt x="4497" y="1565"/>
                    <a:pt x="4409" y="1653"/>
                    <a:pt x="4321" y="1742"/>
                  </a:cubicBezTo>
                  <a:cubicBezTo>
                    <a:pt x="4370" y="1212"/>
                    <a:pt x="4331" y="642"/>
                    <a:pt x="4006" y="289"/>
                  </a:cubicBezTo>
                  <a:cubicBezTo>
                    <a:pt x="3826" y="83"/>
                    <a:pt x="3560" y="0"/>
                    <a:pt x="3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3" name="Google Shape;4293;p21"/>
            <p:cNvSpPr/>
            <p:nvPr/>
          </p:nvSpPr>
          <p:spPr>
            <a:xfrm>
              <a:off x="3786185" y="2866825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4161" y="281"/>
                  </a:moveTo>
                  <a:cubicBezTo>
                    <a:pt x="4253" y="281"/>
                    <a:pt x="4355" y="317"/>
                    <a:pt x="4468" y="399"/>
                  </a:cubicBezTo>
                  <a:cubicBezTo>
                    <a:pt x="5156" y="880"/>
                    <a:pt x="4213" y="2195"/>
                    <a:pt x="3869" y="2637"/>
                  </a:cubicBezTo>
                  <a:cubicBezTo>
                    <a:pt x="3770" y="2760"/>
                    <a:pt x="3875" y="2820"/>
                    <a:pt x="3999" y="2820"/>
                  </a:cubicBezTo>
                  <a:cubicBezTo>
                    <a:pt x="4085" y="2820"/>
                    <a:pt x="4179" y="2791"/>
                    <a:pt x="4223" y="2735"/>
                  </a:cubicBezTo>
                  <a:cubicBezTo>
                    <a:pt x="4449" y="2451"/>
                    <a:pt x="4714" y="2186"/>
                    <a:pt x="5018" y="1989"/>
                  </a:cubicBezTo>
                  <a:cubicBezTo>
                    <a:pt x="5174" y="1893"/>
                    <a:pt x="5353" y="1801"/>
                    <a:pt x="5538" y="1801"/>
                  </a:cubicBezTo>
                  <a:cubicBezTo>
                    <a:pt x="5596" y="1801"/>
                    <a:pt x="5656" y="1811"/>
                    <a:pt x="5715" y="1832"/>
                  </a:cubicBezTo>
                  <a:cubicBezTo>
                    <a:pt x="5931" y="1911"/>
                    <a:pt x="6216" y="2225"/>
                    <a:pt x="6206" y="2480"/>
                  </a:cubicBezTo>
                  <a:cubicBezTo>
                    <a:pt x="6187" y="2883"/>
                    <a:pt x="5431" y="2991"/>
                    <a:pt x="5146" y="3050"/>
                  </a:cubicBezTo>
                  <a:cubicBezTo>
                    <a:pt x="4832" y="3109"/>
                    <a:pt x="4517" y="3148"/>
                    <a:pt x="4193" y="3168"/>
                  </a:cubicBezTo>
                  <a:cubicBezTo>
                    <a:pt x="3975" y="3187"/>
                    <a:pt x="3858" y="3453"/>
                    <a:pt x="4116" y="3453"/>
                  </a:cubicBezTo>
                  <a:cubicBezTo>
                    <a:pt x="4125" y="3453"/>
                    <a:pt x="4135" y="3453"/>
                    <a:pt x="4144" y="3452"/>
                  </a:cubicBezTo>
                  <a:cubicBezTo>
                    <a:pt x="4306" y="3441"/>
                    <a:pt x="4492" y="3431"/>
                    <a:pt x="4686" y="3431"/>
                  </a:cubicBezTo>
                  <a:cubicBezTo>
                    <a:pt x="5184" y="3431"/>
                    <a:pt x="5734" y="3499"/>
                    <a:pt x="6059" y="3796"/>
                  </a:cubicBezTo>
                  <a:cubicBezTo>
                    <a:pt x="6334" y="4032"/>
                    <a:pt x="6265" y="4660"/>
                    <a:pt x="5892" y="4778"/>
                  </a:cubicBezTo>
                  <a:cubicBezTo>
                    <a:pt x="5841" y="4794"/>
                    <a:pt x="5788" y="4802"/>
                    <a:pt x="5733" y="4802"/>
                  </a:cubicBezTo>
                  <a:cubicBezTo>
                    <a:pt x="5363" y="4802"/>
                    <a:pt x="4922" y="4466"/>
                    <a:pt x="4675" y="4287"/>
                  </a:cubicBezTo>
                  <a:cubicBezTo>
                    <a:pt x="4390" y="4081"/>
                    <a:pt x="4115" y="3855"/>
                    <a:pt x="3860" y="3609"/>
                  </a:cubicBezTo>
                  <a:cubicBezTo>
                    <a:pt x="3828" y="3575"/>
                    <a:pt x="3776" y="3561"/>
                    <a:pt x="3719" y="3561"/>
                  </a:cubicBezTo>
                  <a:cubicBezTo>
                    <a:pt x="3561" y="3561"/>
                    <a:pt x="3366" y="3671"/>
                    <a:pt x="3467" y="3786"/>
                  </a:cubicBezTo>
                  <a:cubicBezTo>
                    <a:pt x="3644" y="3992"/>
                    <a:pt x="3801" y="4218"/>
                    <a:pt x="3938" y="4454"/>
                  </a:cubicBezTo>
                  <a:cubicBezTo>
                    <a:pt x="4115" y="4748"/>
                    <a:pt x="4390" y="5279"/>
                    <a:pt x="4164" y="5603"/>
                  </a:cubicBezTo>
                  <a:cubicBezTo>
                    <a:pt x="4050" y="5764"/>
                    <a:pt x="3868" y="5837"/>
                    <a:pt x="3684" y="5837"/>
                  </a:cubicBezTo>
                  <a:cubicBezTo>
                    <a:pt x="3453" y="5837"/>
                    <a:pt x="3218" y="5725"/>
                    <a:pt x="3104" y="5534"/>
                  </a:cubicBezTo>
                  <a:cubicBezTo>
                    <a:pt x="2907" y="5200"/>
                    <a:pt x="2907" y="4758"/>
                    <a:pt x="2927" y="4385"/>
                  </a:cubicBezTo>
                  <a:cubicBezTo>
                    <a:pt x="2946" y="4110"/>
                    <a:pt x="2986" y="3835"/>
                    <a:pt x="3045" y="3570"/>
                  </a:cubicBezTo>
                  <a:cubicBezTo>
                    <a:pt x="3065" y="3488"/>
                    <a:pt x="3005" y="3457"/>
                    <a:pt x="2924" y="3457"/>
                  </a:cubicBezTo>
                  <a:cubicBezTo>
                    <a:pt x="2811" y="3457"/>
                    <a:pt x="2657" y="3517"/>
                    <a:pt x="2622" y="3580"/>
                  </a:cubicBezTo>
                  <a:cubicBezTo>
                    <a:pt x="2436" y="3904"/>
                    <a:pt x="2210" y="4218"/>
                    <a:pt x="1925" y="4464"/>
                  </a:cubicBezTo>
                  <a:cubicBezTo>
                    <a:pt x="1782" y="4591"/>
                    <a:pt x="1608" y="4724"/>
                    <a:pt x="1411" y="4724"/>
                  </a:cubicBezTo>
                  <a:cubicBezTo>
                    <a:pt x="1364" y="4724"/>
                    <a:pt x="1316" y="4716"/>
                    <a:pt x="1267" y="4699"/>
                  </a:cubicBezTo>
                  <a:cubicBezTo>
                    <a:pt x="1032" y="4611"/>
                    <a:pt x="776" y="4307"/>
                    <a:pt x="737" y="4051"/>
                  </a:cubicBezTo>
                  <a:cubicBezTo>
                    <a:pt x="649" y="3384"/>
                    <a:pt x="2033" y="3256"/>
                    <a:pt x="2485" y="3226"/>
                  </a:cubicBezTo>
                  <a:cubicBezTo>
                    <a:pt x="2700" y="3198"/>
                    <a:pt x="2817" y="2940"/>
                    <a:pt x="2574" y="2940"/>
                  </a:cubicBezTo>
                  <a:cubicBezTo>
                    <a:pt x="2562" y="2940"/>
                    <a:pt x="2548" y="2940"/>
                    <a:pt x="2534" y="2942"/>
                  </a:cubicBezTo>
                  <a:cubicBezTo>
                    <a:pt x="2426" y="2952"/>
                    <a:pt x="2318" y="2961"/>
                    <a:pt x="2210" y="2971"/>
                  </a:cubicBezTo>
                  <a:cubicBezTo>
                    <a:pt x="2096" y="2980"/>
                    <a:pt x="1971" y="2986"/>
                    <a:pt x="1841" y="2986"/>
                  </a:cubicBezTo>
                  <a:cubicBezTo>
                    <a:pt x="1257" y="2986"/>
                    <a:pt x="596" y="2864"/>
                    <a:pt x="580" y="2333"/>
                  </a:cubicBezTo>
                  <a:cubicBezTo>
                    <a:pt x="570" y="2137"/>
                    <a:pt x="659" y="1813"/>
                    <a:pt x="875" y="1783"/>
                  </a:cubicBezTo>
                  <a:cubicBezTo>
                    <a:pt x="895" y="1779"/>
                    <a:pt x="915" y="1778"/>
                    <a:pt x="936" y="1778"/>
                  </a:cubicBezTo>
                  <a:cubicBezTo>
                    <a:pt x="1143" y="1778"/>
                    <a:pt x="1392" y="1939"/>
                    <a:pt x="1552" y="2029"/>
                  </a:cubicBezTo>
                  <a:cubicBezTo>
                    <a:pt x="1856" y="2225"/>
                    <a:pt x="2151" y="2451"/>
                    <a:pt x="2406" y="2716"/>
                  </a:cubicBezTo>
                  <a:cubicBezTo>
                    <a:pt x="2438" y="2744"/>
                    <a:pt x="2486" y="2757"/>
                    <a:pt x="2539" y="2757"/>
                  </a:cubicBezTo>
                  <a:cubicBezTo>
                    <a:pt x="2649" y="2757"/>
                    <a:pt x="2779" y="2704"/>
                    <a:pt x="2819" y="2637"/>
                  </a:cubicBezTo>
                  <a:cubicBezTo>
                    <a:pt x="2838" y="2598"/>
                    <a:pt x="2838" y="2569"/>
                    <a:pt x="2809" y="2529"/>
                  </a:cubicBezTo>
                  <a:cubicBezTo>
                    <a:pt x="2603" y="2333"/>
                    <a:pt x="2416" y="2117"/>
                    <a:pt x="2249" y="1881"/>
                  </a:cubicBezTo>
                  <a:cubicBezTo>
                    <a:pt x="2092" y="1665"/>
                    <a:pt x="1660" y="1076"/>
                    <a:pt x="1955" y="821"/>
                  </a:cubicBezTo>
                  <a:cubicBezTo>
                    <a:pt x="2040" y="746"/>
                    <a:pt x="2179" y="714"/>
                    <a:pt x="2318" y="714"/>
                  </a:cubicBezTo>
                  <a:cubicBezTo>
                    <a:pt x="2451" y="714"/>
                    <a:pt x="2585" y="743"/>
                    <a:pt x="2671" y="791"/>
                  </a:cubicBezTo>
                  <a:cubicBezTo>
                    <a:pt x="2848" y="890"/>
                    <a:pt x="2937" y="1066"/>
                    <a:pt x="2986" y="1253"/>
                  </a:cubicBezTo>
                  <a:cubicBezTo>
                    <a:pt x="3015" y="1371"/>
                    <a:pt x="3025" y="1498"/>
                    <a:pt x="3025" y="1626"/>
                  </a:cubicBezTo>
                  <a:cubicBezTo>
                    <a:pt x="3005" y="1763"/>
                    <a:pt x="2986" y="1891"/>
                    <a:pt x="2986" y="2029"/>
                  </a:cubicBezTo>
                  <a:cubicBezTo>
                    <a:pt x="2982" y="2114"/>
                    <a:pt x="3048" y="2149"/>
                    <a:pt x="3130" y="2149"/>
                  </a:cubicBezTo>
                  <a:cubicBezTo>
                    <a:pt x="3246" y="2149"/>
                    <a:pt x="3395" y="2078"/>
                    <a:pt x="3418" y="1979"/>
                  </a:cubicBezTo>
                  <a:cubicBezTo>
                    <a:pt x="3447" y="1852"/>
                    <a:pt x="3457" y="1705"/>
                    <a:pt x="3457" y="1557"/>
                  </a:cubicBezTo>
                  <a:cubicBezTo>
                    <a:pt x="3537" y="1018"/>
                    <a:pt x="3743" y="281"/>
                    <a:pt x="4161" y="281"/>
                  </a:cubicBezTo>
                  <a:close/>
                  <a:moveTo>
                    <a:pt x="4242" y="1"/>
                  </a:moveTo>
                  <a:cubicBezTo>
                    <a:pt x="4165" y="1"/>
                    <a:pt x="4089" y="9"/>
                    <a:pt x="4017" y="25"/>
                  </a:cubicBezTo>
                  <a:cubicBezTo>
                    <a:pt x="3624" y="114"/>
                    <a:pt x="3388" y="438"/>
                    <a:pt x="3241" y="791"/>
                  </a:cubicBezTo>
                  <a:cubicBezTo>
                    <a:pt x="3123" y="624"/>
                    <a:pt x="2956" y="497"/>
                    <a:pt x="2711" y="458"/>
                  </a:cubicBezTo>
                  <a:cubicBezTo>
                    <a:pt x="2626" y="443"/>
                    <a:pt x="2530" y="434"/>
                    <a:pt x="2429" y="434"/>
                  </a:cubicBezTo>
                  <a:cubicBezTo>
                    <a:pt x="2066" y="434"/>
                    <a:pt x="1645" y="545"/>
                    <a:pt x="1483" y="860"/>
                  </a:cubicBezTo>
                  <a:cubicBezTo>
                    <a:pt x="1366" y="1106"/>
                    <a:pt x="1444" y="1371"/>
                    <a:pt x="1572" y="1616"/>
                  </a:cubicBezTo>
                  <a:cubicBezTo>
                    <a:pt x="1390" y="1534"/>
                    <a:pt x="1200" y="1483"/>
                    <a:pt x="1015" y="1483"/>
                  </a:cubicBezTo>
                  <a:cubicBezTo>
                    <a:pt x="890" y="1483"/>
                    <a:pt x="767" y="1506"/>
                    <a:pt x="649" y="1557"/>
                  </a:cubicBezTo>
                  <a:cubicBezTo>
                    <a:pt x="236" y="1734"/>
                    <a:pt x="1" y="2323"/>
                    <a:pt x="227" y="2726"/>
                  </a:cubicBezTo>
                  <a:cubicBezTo>
                    <a:pt x="403" y="3030"/>
                    <a:pt x="796" y="3148"/>
                    <a:pt x="1140" y="3207"/>
                  </a:cubicBezTo>
                  <a:cubicBezTo>
                    <a:pt x="865" y="3315"/>
                    <a:pt x="609" y="3462"/>
                    <a:pt x="433" y="3688"/>
                  </a:cubicBezTo>
                  <a:cubicBezTo>
                    <a:pt x="128" y="4091"/>
                    <a:pt x="423" y="4591"/>
                    <a:pt x="786" y="4847"/>
                  </a:cubicBezTo>
                  <a:cubicBezTo>
                    <a:pt x="950" y="4961"/>
                    <a:pt x="1126" y="5010"/>
                    <a:pt x="1302" y="5010"/>
                  </a:cubicBezTo>
                  <a:cubicBezTo>
                    <a:pt x="1623" y="5010"/>
                    <a:pt x="1947" y="4850"/>
                    <a:pt x="2200" y="4640"/>
                  </a:cubicBezTo>
                  <a:cubicBezTo>
                    <a:pt x="2298" y="4562"/>
                    <a:pt x="2397" y="4464"/>
                    <a:pt x="2485" y="4375"/>
                  </a:cubicBezTo>
                  <a:lnTo>
                    <a:pt x="2485" y="4375"/>
                  </a:lnTo>
                  <a:cubicBezTo>
                    <a:pt x="2426" y="4905"/>
                    <a:pt x="2475" y="5475"/>
                    <a:pt x="2789" y="5828"/>
                  </a:cubicBezTo>
                  <a:cubicBezTo>
                    <a:pt x="2976" y="6036"/>
                    <a:pt x="3244" y="6121"/>
                    <a:pt x="3519" y="6121"/>
                  </a:cubicBezTo>
                  <a:cubicBezTo>
                    <a:pt x="3778" y="6121"/>
                    <a:pt x="4043" y="6046"/>
                    <a:pt x="4252" y="5927"/>
                  </a:cubicBezTo>
                  <a:cubicBezTo>
                    <a:pt x="4733" y="5662"/>
                    <a:pt x="4743" y="5161"/>
                    <a:pt x="4557" y="4699"/>
                  </a:cubicBezTo>
                  <a:cubicBezTo>
                    <a:pt x="4547" y="4689"/>
                    <a:pt x="4547" y="4670"/>
                    <a:pt x="4537" y="4660"/>
                  </a:cubicBezTo>
                  <a:lnTo>
                    <a:pt x="4537" y="4660"/>
                  </a:lnTo>
                  <a:cubicBezTo>
                    <a:pt x="4871" y="4880"/>
                    <a:pt x="5273" y="5080"/>
                    <a:pt x="5674" y="5080"/>
                  </a:cubicBezTo>
                  <a:cubicBezTo>
                    <a:pt x="5757" y="5080"/>
                    <a:pt x="5840" y="5071"/>
                    <a:pt x="5922" y="5053"/>
                  </a:cubicBezTo>
                  <a:cubicBezTo>
                    <a:pt x="6393" y="4945"/>
                    <a:pt x="6795" y="4385"/>
                    <a:pt x="6638" y="3894"/>
                  </a:cubicBezTo>
                  <a:cubicBezTo>
                    <a:pt x="6501" y="3452"/>
                    <a:pt x="5971" y="3305"/>
                    <a:pt x="5558" y="3236"/>
                  </a:cubicBezTo>
                  <a:cubicBezTo>
                    <a:pt x="5872" y="3158"/>
                    <a:pt x="6187" y="3040"/>
                    <a:pt x="6422" y="2824"/>
                  </a:cubicBezTo>
                  <a:cubicBezTo>
                    <a:pt x="6805" y="2480"/>
                    <a:pt x="6599" y="2009"/>
                    <a:pt x="6236" y="1714"/>
                  </a:cubicBezTo>
                  <a:cubicBezTo>
                    <a:pt x="6061" y="1573"/>
                    <a:pt x="5862" y="1516"/>
                    <a:pt x="5658" y="1516"/>
                  </a:cubicBezTo>
                  <a:cubicBezTo>
                    <a:pt x="5381" y="1516"/>
                    <a:pt x="5095" y="1622"/>
                    <a:pt x="4851" y="1763"/>
                  </a:cubicBezTo>
                  <a:cubicBezTo>
                    <a:pt x="5028" y="1400"/>
                    <a:pt x="5205" y="968"/>
                    <a:pt x="5107" y="575"/>
                  </a:cubicBezTo>
                  <a:cubicBezTo>
                    <a:pt x="5009" y="200"/>
                    <a:pt x="4619" y="1"/>
                    <a:pt x="42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4" name="Google Shape;4294;p21"/>
            <p:cNvSpPr/>
            <p:nvPr/>
          </p:nvSpPr>
          <p:spPr>
            <a:xfrm>
              <a:off x="4126098" y="2858311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22" y="281"/>
                  </a:moveTo>
                  <a:cubicBezTo>
                    <a:pt x="3353" y="281"/>
                    <a:pt x="3588" y="393"/>
                    <a:pt x="3702" y="583"/>
                  </a:cubicBezTo>
                  <a:cubicBezTo>
                    <a:pt x="3899" y="917"/>
                    <a:pt x="3899" y="1359"/>
                    <a:pt x="3879" y="1732"/>
                  </a:cubicBezTo>
                  <a:cubicBezTo>
                    <a:pt x="3860" y="2007"/>
                    <a:pt x="3820" y="2282"/>
                    <a:pt x="3761" y="2547"/>
                  </a:cubicBezTo>
                  <a:cubicBezTo>
                    <a:pt x="3741" y="2629"/>
                    <a:pt x="3801" y="2660"/>
                    <a:pt x="3882" y="2660"/>
                  </a:cubicBezTo>
                  <a:cubicBezTo>
                    <a:pt x="3995" y="2660"/>
                    <a:pt x="4149" y="2600"/>
                    <a:pt x="4184" y="2537"/>
                  </a:cubicBezTo>
                  <a:cubicBezTo>
                    <a:pt x="4360" y="2213"/>
                    <a:pt x="4596" y="1899"/>
                    <a:pt x="4881" y="1653"/>
                  </a:cubicBezTo>
                  <a:cubicBezTo>
                    <a:pt x="5023" y="1527"/>
                    <a:pt x="5198" y="1393"/>
                    <a:pt x="5390" y="1393"/>
                  </a:cubicBezTo>
                  <a:cubicBezTo>
                    <a:pt x="5435" y="1393"/>
                    <a:pt x="5482" y="1401"/>
                    <a:pt x="5529" y="1418"/>
                  </a:cubicBezTo>
                  <a:cubicBezTo>
                    <a:pt x="5774" y="1506"/>
                    <a:pt x="6030" y="1811"/>
                    <a:pt x="6069" y="2066"/>
                  </a:cubicBezTo>
                  <a:cubicBezTo>
                    <a:pt x="6157" y="2734"/>
                    <a:pt x="4773" y="2861"/>
                    <a:pt x="4321" y="2891"/>
                  </a:cubicBezTo>
                  <a:cubicBezTo>
                    <a:pt x="4106" y="2919"/>
                    <a:pt x="3989" y="3178"/>
                    <a:pt x="4232" y="3178"/>
                  </a:cubicBezTo>
                  <a:cubicBezTo>
                    <a:pt x="4244" y="3178"/>
                    <a:pt x="4257" y="3177"/>
                    <a:pt x="4272" y="3175"/>
                  </a:cubicBezTo>
                  <a:cubicBezTo>
                    <a:pt x="4380" y="3166"/>
                    <a:pt x="4488" y="3156"/>
                    <a:pt x="4596" y="3146"/>
                  </a:cubicBezTo>
                  <a:cubicBezTo>
                    <a:pt x="4703" y="3139"/>
                    <a:pt x="4820" y="3135"/>
                    <a:pt x="4941" y="3135"/>
                  </a:cubicBezTo>
                  <a:cubicBezTo>
                    <a:pt x="5530" y="3135"/>
                    <a:pt x="6210" y="3246"/>
                    <a:pt x="6226" y="3784"/>
                  </a:cubicBezTo>
                  <a:cubicBezTo>
                    <a:pt x="6226" y="3981"/>
                    <a:pt x="6147" y="4305"/>
                    <a:pt x="5931" y="4344"/>
                  </a:cubicBezTo>
                  <a:cubicBezTo>
                    <a:pt x="5916" y="4346"/>
                    <a:pt x="5900" y="4347"/>
                    <a:pt x="5884" y="4347"/>
                  </a:cubicBezTo>
                  <a:cubicBezTo>
                    <a:pt x="5675" y="4347"/>
                    <a:pt x="5418" y="4180"/>
                    <a:pt x="5254" y="4089"/>
                  </a:cubicBezTo>
                  <a:cubicBezTo>
                    <a:pt x="4949" y="3892"/>
                    <a:pt x="4655" y="3666"/>
                    <a:pt x="4400" y="3401"/>
                  </a:cubicBezTo>
                  <a:cubicBezTo>
                    <a:pt x="4368" y="3373"/>
                    <a:pt x="4320" y="3360"/>
                    <a:pt x="4267" y="3360"/>
                  </a:cubicBezTo>
                  <a:cubicBezTo>
                    <a:pt x="4157" y="3360"/>
                    <a:pt x="4027" y="3413"/>
                    <a:pt x="3987" y="3480"/>
                  </a:cubicBezTo>
                  <a:cubicBezTo>
                    <a:pt x="3968" y="3519"/>
                    <a:pt x="3968" y="3558"/>
                    <a:pt x="3997" y="3588"/>
                  </a:cubicBezTo>
                  <a:cubicBezTo>
                    <a:pt x="4203" y="3784"/>
                    <a:pt x="4390" y="4010"/>
                    <a:pt x="4557" y="4236"/>
                  </a:cubicBezTo>
                  <a:cubicBezTo>
                    <a:pt x="4714" y="4452"/>
                    <a:pt x="5146" y="5041"/>
                    <a:pt x="4851" y="5296"/>
                  </a:cubicBezTo>
                  <a:cubicBezTo>
                    <a:pt x="4766" y="5371"/>
                    <a:pt x="4627" y="5403"/>
                    <a:pt x="4488" y="5403"/>
                  </a:cubicBezTo>
                  <a:cubicBezTo>
                    <a:pt x="4355" y="5403"/>
                    <a:pt x="4221" y="5374"/>
                    <a:pt x="4134" y="5326"/>
                  </a:cubicBezTo>
                  <a:cubicBezTo>
                    <a:pt x="3958" y="5228"/>
                    <a:pt x="3869" y="5051"/>
                    <a:pt x="3820" y="4864"/>
                  </a:cubicBezTo>
                  <a:cubicBezTo>
                    <a:pt x="3791" y="4746"/>
                    <a:pt x="3781" y="4619"/>
                    <a:pt x="3781" y="4491"/>
                  </a:cubicBezTo>
                  <a:cubicBezTo>
                    <a:pt x="3801" y="4354"/>
                    <a:pt x="3820" y="4226"/>
                    <a:pt x="3820" y="4089"/>
                  </a:cubicBezTo>
                  <a:cubicBezTo>
                    <a:pt x="3824" y="4004"/>
                    <a:pt x="3758" y="3969"/>
                    <a:pt x="3676" y="3969"/>
                  </a:cubicBezTo>
                  <a:cubicBezTo>
                    <a:pt x="3560" y="3969"/>
                    <a:pt x="3411" y="4040"/>
                    <a:pt x="3388" y="4138"/>
                  </a:cubicBezTo>
                  <a:cubicBezTo>
                    <a:pt x="3359" y="4265"/>
                    <a:pt x="3339" y="4413"/>
                    <a:pt x="3339" y="4560"/>
                  </a:cubicBezTo>
                  <a:cubicBezTo>
                    <a:pt x="3259" y="5099"/>
                    <a:pt x="3060" y="5836"/>
                    <a:pt x="2639" y="5836"/>
                  </a:cubicBezTo>
                  <a:cubicBezTo>
                    <a:pt x="2546" y="5836"/>
                    <a:pt x="2443" y="5800"/>
                    <a:pt x="2328" y="5719"/>
                  </a:cubicBezTo>
                  <a:cubicBezTo>
                    <a:pt x="1650" y="5237"/>
                    <a:pt x="2583" y="3922"/>
                    <a:pt x="2937" y="3480"/>
                  </a:cubicBezTo>
                  <a:cubicBezTo>
                    <a:pt x="3036" y="3358"/>
                    <a:pt x="2931" y="3297"/>
                    <a:pt x="2807" y="3297"/>
                  </a:cubicBezTo>
                  <a:cubicBezTo>
                    <a:pt x="2721" y="3297"/>
                    <a:pt x="2627" y="3326"/>
                    <a:pt x="2583" y="3382"/>
                  </a:cubicBezTo>
                  <a:cubicBezTo>
                    <a:pt x="2357" y="3666"/>
                    <a:pt x="2092" y="3931"/>
                    <a:pt x="1788" y="4128"/>
                  </a:cubicBezTo>
                  <a:cubicBezTo>
                    <a:pt x="1632" y="4225"/>
                    <a:pt x="1453" y="4316"/>
                    <a:pt x="1268" y="4316"/>
                  </a:cubicBezTo>
                  <a:cubicBezTo>
                    <a:pt x="1210" y="4316"/>
                    <a:pt x="1150" y="4306"/>
                    <a:pt x="1091" y="4285"/>
                  </a:cubicBezTo>
                  <a:cubicBezTo>
                    <a:pt x="875" y="4206"/>
                    <a:pt x="590" y="3892"/>
                    <a:pt x="600" y="3637"/>
                  </a:cubicBezTo>
                  <a:cubicBezTo>
                    <a:pt x="619" y="3234"/>
                    <a:pt x="1366" y="3126"/>
                    <a:pt x="1660" y="3067"/>
                  </a:cubicBezTo>
                  <a:cubicBezTo>
                    <a:pt x="1974" y="3008"/>
                    <a:pt x="2289" y="2969"/>
                    <a:pt x="2613" y="2950"/>
                  </a:cubicBezTo>
                  <a:cubicBezTo>
                    <a:pt x="2831" y="2931"/>
                    <a:pt x="2948" y="2664"/>
                    <a:pt x="2681" y="2664"/>
                  </a:cubicBezTo>
                  <a:cubicBezTo>
                    <a:pt x="2672" y="2664"/>
                    <a:pt x="2662" y="2664"/>
                    <a:pt x="2652" y="2665"/>
                  </a:cubicBezTo>
                  <a:cubicBezTo>
                    <a:pt x="2491" y="2676"/>
                    <a:pt x="2305" y="2686"/>
                    <a:pt x="2111" y="2686"/>
                  </a:cubicBezTo>
                  <a:cubicBezTo>
                    <a:pt x="1617" y="2686"/>
                    <a:pt x="1071" y="2620"/>
                    <a:pt x="747" y="2331"/>
                  </a:cubicBezTo>
                  <a:cubicBezTo>
                    <a:pt x="472" y="2086"/>
                    <a:pt x="541" y="1457"/>
                    <a:pt x="914" y="1339"/>
                  </a:cubicBezTo>
                  <a:cubicBezTo>
                    <a:pt x="965" y="1323"/>
                    <a:pt x="1018" y="1315"/>
                    <a:pt x="1073" y="1315"/>
                  </a:cubicBezTo>
                  <a:cubicBezTo>
                    <a:pt x="1443" y="1315"/>
                    <a:pt x="1884" y="1651"/>
                    <a:pt x="2131" y="1830"/>
                  </a:cubicBezTo>
                  <a:cubicBezTo>
                    <a:pt x="2416" y="2036"/>
                    <a:pt x="2691" y="2262"/>
                    <a:pt x="2946" y="2518"/>
                  </a:cubicBezTo>
                  <a:cubicBezTo>
                    <a:pt x="2976" y="2547"/>
                    <a:pt x="3025" y="2560"/>
                    <a:pt x="3079" y="2560"/>
                  </a:cubicBezTo>
                  <a:cubicBezTo>
                    <a:pt x="3238" y="2560"/>
                    <a:pt x="3442" y="2448"/>
                    <a:pt x="3339" y="2331"/>
                  </a:cubicBezTo>
                  <a:cubicBezTo>
                    <a:pt x="3162" y="2125"/>
                    <a:pt x="3005" y="1899"/>
                    <a:pt x="2868" y="1663"/>
                  </a:cubicBezTo>
                  <a:cubicBezTo>
                    <a:pt x="2691" y="1369"/>
                    <a:pt x="2406" y="848"/>
                    <a:pt x="2642" y="514"/>
                  </a:cubicBezTo>
                  <a:cubicBezTo>
                    <a:pt x="2756" y="353"/>
                    <a:pt x="2937" y="281"/>
                    <a:pt x="3122" y="281"/>
                  </a:cubicBezTo>
                  <a:close/>
                  <a:moveTo>
                    <a:pt x="3289" y="0"/>
                  </a:moveTo>
                  <a:cubicBezTo>
                    <a:pt x="3027" y="0"/>
                    <a:pt x="2760" y="75"/>
                    <a:pt x="2554" y="190"/>
                  </a:cubicBezTo>
                  <a:cubicBezTo>
                    <a:pt x="2073" y="456"/>
                    <a:pt x="2063" y="956"/>
                    <a:pt x="2249" y="1418"/>
                  </a:cubicBezTo>
                  <a:cubicBezTo>
                    <a:pt x="2259" y="1428"/>
                    <a:pt x="2259" y="1447"/>
                    <a:pt x="2269" y="1457"/>
                  </a:cubicBezTo>
                  <a:cubicBezTo>
                    <a:pt x="1927" y="1237"/>
                    <a:pt x="1531" y="1038"/>
                    <a:pt x="1131" y="1038"/>
                  </a:cubicBezTo>
                  <a:cubicBezTo>
                    <a:pt x="1049" y="1038"/>
                    <a:pt x="966" y="1046"/>
                    <a:pt x="884" y="1064"/>
                  </a:cubicBezTo>
                  <a:cubicBezTo>
                    <a:pt x="413" y="1172"/>
                    <a:pt x="11" y="1732"/>
                    <a:pt x="168" y="2233"/>
                  </a:cubicBezTo>
                  <a:cubicBezTo>
                    <a:pt x="305" y="2665"/>
                    <a:pt x="835" y="2812"/>
                    <a:pt x="1248" y="2881"/>
                  </a:cubicBezTo>
                  <a:cubicBezTo>
                    <a:pt x="934" y="2969"/>
                    <a:pt x="619" y="3077"/>
                    <a:pt x="384" y="3293"/>
                  </a:cubicBezTo>
                  <a:cubicBezTo>
                    <a:pt x="1" y="3637"/>
                    <a:pt x="207" y="4118"/>
                    <a:pt x="570" y="4403"/>
                  </a:cubicBezTo>
                  <a:cubicBezTo>
                    <a:pt x="747" y="4546"/>
                    <a:pt x="948" y="4604"/>
                    <a:pt x="1154" y="4604"/>
                  </a:cubicBezTo>
                  <a:cubicBezTo>
                    <a:pt x="1430" y="4604"/>
                    <a:pt x="1713" y="4500"/>
                    <a:pt x="1955" y="4354"/>
                  </a:cubicBezTo>
                  <a:lnTo>
                    <a:pt x="1955" y="4354"/>
                  </a:lnTo>
                  <a:cubicBezTo>
                    <a:pt x="1768" y="4717"/>
                    <a:pt x="1601" y="5149"/>
                    <a:pt x="1699" y="5542"/>
                  </a:cubicBezTo>
                  <a:cubicBezTo>
                    <a:pt x="1798" y="5919"/>
                    <a:pt x="2192" y="6125"/>
                    <a:pt x="2565" y="6125"/>
                  </a:cubicBezTo>
                  <a:cubicBezTo>
                    <a:pt x="2638" y="6125"/>
                    <a:pt x="2710" y="6118"/>
                    <a:pt x="2779" y="6101"/>
                  </a:cubicBezTo>
                  <a:cubicBezTo>
                    <a:pt x="3182" y="6003"/>
                    <a:pt x="3418" y="5689"/>
                    <a:pt x="3565" y="5326"/>
                  </a:cubicBezTo>
                  <a:cubicBezTo>
                    <a:pt x="3683" y="5493"/>
                    <a:pt x="3850" y="5620"/>
                    <a:pt x="4095" y="5660"/>
                  </a:cubicBezTo>
                  <a:cubicBezTo>
                    <a:pt x="4180" y="5674"/>
                    <a:pt x="4276" y="5683"/>
                    <a:pt x="4377" y="5683"/>
                  </a:cubicBezTo>
                  <a:cubicBezTo>
                    <a:pt x="4740" y="5683"/>
                    <a:pt x="5161" y="5572"/>
                    <a:pt x="5323" y="5257"/>
                  </a:cubicBezTo>
                  <a:cubicBezTo>
                    <a:pt x="5440" y="5012"/>
                    <a:pt x="5352" y="4746"/>
                    <a:pt x="5234" y="4501"/>
                  </a:cubicBezTo>
                  <a:lnTo>
                    <a:pt x="5234" y="4501"/>
                  </a:lnTo>
                  <a:cubicBezTo>
                    <a:pt x="5416" y="4583"/>
                    <a:pt x="5602" y="4634"/>
                    <a:pt x="5787" y="4634"/>
                  </a:cubicBezTo>
                  <a:cubicBezTo>
                    <a:pt x="5911" y="4634"/>
                    <a:pt x="6035" y="4611"/>
                    <a:pt x="6157" y="4560"/>
                  </a:cubicBezTo>
                  <a:cubicBezTo>
                    <a:pt x="6570" y="4383"/>
                    <a:pt x="6805" y="3794"/>
                    <a:pt x="6579" y="3401"/>
                  </a:cubicBezTo>
                  <a:cubicBezTo>
                    <a:pt x="6403" y="3087"/>
                    <a:pt x="6010" y="2969"/>
                    <a:pt x="5656" y="2910"/>
                  </a:cubicBezTo>
                  <a:cubicBezTo>
                    <a:pt x="5941" y="2802"/>
                    <a:pt x="6196" y="2655"/>
                    <a:pt x="6363" y="2429"/>
                  </a:cubicBezTo>
                  <a:cubicBezTo>
                    <a:pt x="6678" y="2036"/>
                    <a:pt x="6383" y="1526"/>
                    <a:pt x="6020" y="1271"/>
                  </a:cubicBezTo>
                  <a:cubicBezTo>
                    <a:pt x="5856" y="1156"/>
                    <a:pt x="5680" y="1107"/>
                    <a:pt x="5503" y="1107"/>
                  </a:cubicBezTo>
                  <a:cubicBezTo>
                    <a:pt x="5181" y="1107"/>
                    <a:pt x="4856" y="1268"/>
                    <a:pt x="4596" y="1477"/>
                  </a:cubicBezTo>
                  <a:cubicBezTo>
                    <a:pt x="4508" y="1565"/>
                    <a:pt x="4409" y="1653"/>
                    <a:pt x="4321" y="1742"/>
                  </a:cubicBezTo>
                  <a:cubicBezTo>
                    <a:pt x="4370" y="1212"/>
                    <a:pt x="4331" y="642"/>
                    <a:pt x="4017" y="289"/>
                  </a:cubicBezTo>
                  <a:cubicBezTo>
                    <a:pt x="3831" y="83"/>
                    <a:pt x="3563" y="0"/>
                    <a:pt x="3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5" name="Google Shape;4295;p21"/>
            <p:cNvSpPr/>
            <p:nvPr/>
          </p:nvSpPr>
          <p:spPr>
            <a:xfrm>
              <a:off x="4465418" y="2866825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4166" y="281"/>
                  </a:moveTo>
                  <a:cubicBezTo>
                    <a:pt x="4259" y="281"/>
                    <a:pt x="4362" y="317"/>
                    <a:pt x="4478" y="399"/>
                  </a:cubicBezTo>
                  <a:cubicBezTo>
                    <a:pt x="5155" y="880"/>
                    <a:pt x="4222" y="2195"/>
                    <a:pt x="3869" y="2637"/>
                  </a:cubicBezTo>
                  <a:cubicBezTo>
                    <a:pt x="3770" y="2760"/>
                    <a:pt x="3875" y="2820"/>
                    <a:pt x="3999" y="2820"/>
                  </a:cubicBezTo>
                  <a:cubicBezTo>
                    <a:pt x="4084" y="2820"/>
                    <a:pt x="4178" y="2791"/>
                    <a:pt x="4222" y="2735"/>
                  </a:cubicBezTo>
                  <a:cubicBezTo>
                    <a:pt x="4448" y="2451"/>
                    <a:pt x="4723" y="2186"/>
                    <a:pt x="5027" y="1989"/>
                  </a:cubicBezTo>
                  <a:cubicBezTo>
                    <a:pt x="5176" y="1893"/>
                    <a:pt x="5353" y="1801"/>
                    <a:pt x="5537" y="1801"/>
                  </a:cubicBezTo>
                  <a:cubicBezTo>
                    <a:pt x="5596" y="1801"/>
                    <a:pt x="5655" y="1811"/>
                    <a:pt x="5715" y="1832"/>
                  </a:cubicBezTo>
                  <a:cubicBezTo>
                    <a:pt x="5931" y="1911"/>
                    <a:pt x="6215" y="2225"/>
                    <a:pt x="6206" y="2480"/>
                  </a:cubicBezTo>
                  <a:cubicBezTo>
                    <a:pt x="6186" y="2883"/>
                    <a:pt x="5440" y="2991"/>
                    <a:pt x="5145" y="3050"/>
                  </a:cubicBezTo>
                  <a:cubicBezTo>
                    <a:pt x="4831" y="3109"/>
                    <a:pt x="4517" y="3148"/>
                    <a:pt x="4193" y="3168"/>
                  </a:cubicBezTo>
                  <a:cubicBezTo>
                    <a:pt x="3974" y="3187"/>
                    <a:pt x="3857" y="3453"/>
                    <a:pt x="4124" y="3453"/>
                  </a:cubicBezTo>
                  <a:cubicBezTo>
                    <a:pt x="4134" y="3453"/>
                    <a:pt x="4143" y="3453"/>
                    <a:pt x="4153" y="3452"/>
                  </a:cubicBezTo>
                  <a:cubicBezTo>
                    <a:pt x="4313" y="3441"/>
                    <a:pt x="4497" y="3431"/>
                    <a:pt x="4689" y="3431"/>
                  </a:cubicBezTo>
                  <a:cubicBezTo>
                    <a:pt x="5183" y="3431"/>
                    <a:pt x="5733" y="3499"/>
                    <a:pt x="6058" y="3796"/>
                  </a:cubicBezTo>
                  <a:cubicBezTo>
                    <a:pt x="6333" y="4032"/>
                    <a:pt x="6265" y="4660"/>
                    <a:pt x="5891" y="4778"/>
                  </a:cubicBezTo>
                  <a:cubicBezTo>
                    <a:pt x="5842" y="4794"/>
                    <a:pt x="5789" y="4802"/>
                    <a:pt x="5735" y="4802"/>
                  </a:cubicBezTo>
                  <a:cubicBezTo>
                    <a:pt x="5370" y="4802"/>
                    <a:pt x="4922" y="4466"/>
                    <a:pt x="4674" y="4287"/>
                  </a:cubicBezTo>
                  <a:cubicBezTo>
                    <a:pt x="4389" y="4081"/>
                    <a:pt x="4114" y="3855"/>
                    <a:pt x="3869" y="3609"/>
                  </a:cubicBezTo>
                  <a:cubicBezTo>
                    <a:pt x="3837" y="3575"/>
                    <a:pt x="3784" y="3561"/>
                    <a:pt x="3726" y="3561"/>
                  </a:cubicBezTo>
                  <a:cubicBezTo>
                    <a:pt x="3566" y="3561"/>
                    <a:pt x="3365" y="3671"/>
                    <a:pt x="3466" y="3786"/>
                  </a:cubicBezTo>
                  <a:cubicBezTo>
                    <a:pt x="3643" y="3992"/>
                    <a:pt x="3800" y="4218"/>
                    <a:pt x="3947" y="4454"/>
                  </a:cubicBezTo>
                  <a:cubicBezTo>
                    <a:pt x="4114" y="4748"/>
                    <a:pt x="4399" y="5279"/>
                    <a:pt x="4163" y="5603"/>
                  </a:cubicBezTo>
                  <a:cubicBezTo>
                    <a:pt x="4050" y="5764"/>
                    <a:pt x="3870" y="5837"/>
                    <a:pt x="3687" y="5837"/>
                  </a:cubicBezTo>
                  <a:cubicBezTo>
                    <a:pt x="3459" y="5837"/>
                    <a:pt x="3227" y="5725"/>
                    <a:pt x="3113" y="5534"/>
                  </a:cubicBezTo>
                  <a:cubicBezTo>
                    <a:pt x="2906" y="5200"/>
                    <a:pt x="2906" y="4758"/>
                    <a:pt x="2936" y="4385"/>
                  </a:cubicBezTo>
                  <a:cubicBezTo>
                    <a:pt x="2946" y="4110"/>
                    <a:pt x="2985" y="3835"/>
                    <a:pt x="3044" y="3570"/>
                  </a:cubicBezTo>
                  <a:cubicBezTo>
                    <a:pt x="3064" y="3488"/>
                    <a:pt x="3004" y="3457"/>
                    <a:pt x="2923" y="3457"/>
                  </a:cubicBezTo>
                  <a:cubicBezTo>
                    <a:pt x="2810" y="3457"/>
                    <a:pt x="2656" y="3517"/>
                    <a:pt x="2622" y="3580"/>
                  </a:cubicBezTo>
                  <a:cubicBezTo>
                    <a:pt x="2445" y="3904"/>
                    <a:pt x="2209" y="4218"/>
                    <a:pt x="1934" y="4464"/>
                  </a:cubicBezTo>
                  <a:cubicBezTo>
                    <a:pt x="1784" y="4591"/>
                    <a:pt x="1607" y="4724"/>
                    <a:pt x="1416" y="4724"/>
                  </a:cubicBezTo>
                  <a:cubicBezTo>
                    <a:pt x="1370" y="4724"/>
                    <a:pt x="1324" y="4716"/>
                    <a:pt x="1277" y="4699"/>
                  </a:cubicBezTo>
                  <a:cubicBezTo>
                    <a:pt x="1031" y="4611"/>
                    <a:pt x="776" y="4307"/>
                    <a:pt x="736" y="4051"/>
                  </a:cubicBezTo>
                  <a:cubicBezTo>
                    <a:pt x="648" y="3384"/>
                    <a:pt x="2042" y="3256"/>
                    <a:pt x="2484" y="3226"/>
                  </a:cubicBezTo>
                  <a:cubicBezTo>
                    <a:pt x="2699" y="3198"/>
                    <a:pt x="2825" y="2940"/>
                    <a:pt x="2575" y="2940"/>
                  </a:cubicBezTo>
                  <a:cubicBezTo>
                    <a:pt x="2562" y="2940"/>
                    <a:pt x="2548" y="2940"/>
                    <a:pt x="2533" y="2942"/>
                  </a:cubicBezTo>
                  <a:cubicBezTo>
                    <a:pt x="2435" y="2952"/>
                    <a:pt x="2317" y="2961"/>
                    <a:pt x="2209" y="2971"/>
                  </a:cubicBezTo>
                  <a:cubicBezTo>
                    <a:pt x="2095" y="2980"/>
                    <a:pt x="1970" y="2986"/>
                    <a:pt x="1841" y="2986"/>
                  </a:cubicBezTo>
                  <a:cubicBezTo>
                    <a:pt x="1257" y="2986"/>
                    <a:pt x="595" y="2864"/>
                    <a:pt x="579" y="2333"/>
                  </a:cubicBezTo>
                  <a:cubicBezTo>
                    <a:pt x="579" y="2137"/>
                    <a:pt x="658" y="1813"/>
                    <a:pt x="874" y="1783"/>
                  </a:cubicBezTo>
                  <a:cubicBezTo>
                    <a:pt x="894" y="1779"/>
                    <a:pt x="915" y="1778"/>
                    <a:pt x="936" y="1778"/>
                  </a:cubicBezTo>
                  <a:cubicBezTo>
                    <a:pt x="1142" y="1778"/>
                    <a:pt x="1391" y="1939"/>
                    <a:pt x="1551" y="2029"/>
                  </a:cubicBezTo>
                  <a:cubicBezTo>
                    <a:pt x="1866" y="2225"/>
                    <a:pt x="2150" y="2451"/>
                    <a:pt x="2406" y="2716"/>
                  </a:cubicBezTo>
                  <a:cubicBezTo>
                    <a:pt x="2438" y="2744"/>
                    <a:pt x="2486" y="2757"/>
                    <a:pt x="2539" y="2757"/>
                  </a:cubicBezTo>
                  <a:cubicBezTo>
                    <a:pt x="2649" y="2757"/>
                    <a:pt x="2778" y="2704"/>
                    <a:pt x="2818" y="2637"/>
                  </a:cubicBezTo>
                  <a:cubicBezTo>
                    <a:pt x="2838" y="2598"/>
                    <a:pt x="2838" y="2569"/>
                    <a:pt x="2808" y="2529"/>
                  </a:cubicBezTo>
                  <a:cubicBezTo>
                    <a:pt x="2602" y="2333"/>
                    <a:pt x="2416" y="2117"/>
                    <a:pt x="2258" y="1881"/>
                  </a:cubicBezTo>
                  <a:cubicBezTo>
                    <a:pt x="2092" y="1665"/>
                    <a:pt x="1659" y="1076"/>
                    <a:pt x="1954" y="821"/>
                  </a:cubicBezTo>
                  <a:cubicBezTo>
                    <a:pt x="2039" y="746"/>
                    <a:pt x="2178" y="714"/>
                    <a:pt x="2317" y="714"/>
                  </a:cubicBezTo>
                  <a:cubicBezTo>
                    <a:pt x="2450" y="714"/>
                    <a:pt x="2584" y="743"/>
                    <a:pt x="2671" y="791"/>
                  </a:cubicBezTo>
                  <a:cubicBezTo>
                    <a:pt x="2848" y="890"/>
                    <a:pt x="2946" y="1066"/>
                    <a:pt x="2985" y="1253"/>
                  </a:cubicBezTo>
                  <a:cubicBezTo>
                    <a:pt x="3014" y="1371"/>
                    <a:pt x="3024" y="1498"/>
                    <a:pt x="3024" y="1626"/>
                  </a:cubicBezTo>
                  <a:cubicBezTo>
                    <a:pt x="3005" y="1763"/>
                    <a:pt x="2985" y="1891"/>
                    <a:pt x="2985" y="2029"/>
                  </a:cubicBezTo>
                  <a:cubicBezTo>
                    <a:pt x="2981" y="2114"/>
                    <a:pt x="3049" y="2149"/>
                    <a:pt x="3132" y="2149"/>
                  </a:cubicBezTo>
                  <a:cubicBezTo>
                    <a:pt x="3250" y="2149"/>
                    <a:pt x="3400" y="2078"/>
                    <a:pt x="3417" y="1979"/>
                  </a:cubicBezTo>
                  <a:cubicBezTo>
                    <a:pt x="3447" y="1852"/>
                    <a:pt x="3466" y="1705"/>
                    <a:pt x="3466" y="1557"/>
                  </a:cubicBezTo>
                  <a:cubicBezTo>
                    <a:pt x="3547" y="1018"/>
                    <a:pt x="3746" y="281"/>
                    <a:pt x="4166" y="281"/>
                  </a:cubicBezTo>
                  <a:close/>
                  <a:moveTo>
                    <a:pt x="4247" y="1"/>
                  </a:moveTo>
                  <a:cubicBezTo>
                    <a:pt x="4172" y="1"/>
                    <a:pt x="4097" y="9"/>
                    <a:pt x="4026" y="25"/>
                  </a:cubicBezTo>
                  <a:cubicBezTo>
                    <a:pt x="3623" y="114"/>
                    <a:pt x="3397" y="438"/>
                    <a:pt x="3240" y="791"/>
                  </a:cubicBezTo>
                  <a:cubicBezTo>
                    <a:pt x="3122" y="624"/>
                    <a:pt x="2956" y="497"/>
                    <a:pt x="2710" y="458"/>
                  </a:cubicBezTo>
                  <a:cubicBezTo>
                    <a:pt x="2625" y="443"/>
                    <a:pt x="2529" y="434"/>
                    <a:pt x="2429" y="434"/>
                  </a:cubicBezTo>
                  <a:cubicBezTo>
                    <a:pt x="2065" y="434"/>
                    <a:pt x="1646" y="545"/>
                    <a:pt x="1493" y="860"/>
                  </a:cubicBezTo>
                  <a:cubicBezTo>
                    <a:pt x="1365" y="1106"/>
                    <a:pt x="1453" y="1371"/>
                    <a:pt x="1571" y="1616"/>
                  </a:cubicBezTo>
                  <a:cubicBezTo>
                    <a:pt x="1389" y="1534"/>
                    <a:pt x="1203" y="1483"/>
                    <a:pt x="1018" y="1483"/>
                  </a:cubicBezTo>
                  <a:cubicBezTo>
                    <a:pt x="894" y="1483"/>
                    <a:pt x="770" y="1506"/>
                    <a:pt x="648" y="1557"/>
                  </a:cubicBezTo>
                  <a:cubicBezTo>
                    <a:pt x="246" y="1734"/>
                    <a:pt x="0" y="2323"/>
                    <a:pt x="236" y="2726"/>
                  </a:cubicBezTo>
                  <a:cubicBezTo>
                    <a:pt x="412" y="3030"/>
                    <a:pt x="795" y="3148"/>
                    <a:pt x="1149" y="3207"/>
                  </a:cubicBezTo>
                  <a:cubicBezTo>
                    <a:pt x="864" y="3315"/>
                    <a:pt x="609" y="3462"/>
                    <a:pt x="442" y="3688"/>
                  </a:cubicBezTo>
                  <a:cubicBezTo>
                    <a:pt x="128" y="4091"/>
                    <a:pt x="422" y="4591"/>
                    <a:pt x="786" y="4847"/>
                  </a:cubicBezTo>
                  <a:cubicBezTo>
                    <a:pt x="949" y="4961"/>
                    <a:pt x="1126" y="5010"/>
                    <a:pt x="1304" y="5010"/>
                  </a:cubicBezTo>
                  <a:cubicBezTo>
                    <a:pt x="1629" y="5010"/>
                    <a:pt x="1956" y="4850"/>
                    <a:pt x="2209" y="4640"/>
                  </a:cubicBezTo>
                  <a:cubicBezTo>
                    <a:pt x="2308" y="4562"/>
                    <a:pt x="2396" y="4464"/>
                    <a:pt x="2484" y="4375"/>
                  </a:cubicBezTo>
                  <a:lnTo>
                    <a:pt x="2484" y="4375"/>
                  </a:lnTo>
                  <a:cubicBezTo>
                    <a:pt x="2435" y="4905"/>
                    <a:pt x="2474" y="5475"/>
                    <a:pt x="2798" y="5828"/>
                  </a:cubicBezTo>
                  <a:cubicBezTo>
                    <a:pt x="2981" y="6036"/>
                    <a:pt x="3249" y="6121"/>
                    <a:pt x="3525" y="6121"/>
                  </a:cubicBezTo>
                  <a:cubicBezTo>
                    <a:pt x="3785" y="6121"/>
                    <a:pt x="4052" y="6046"/>
                    <a:pt x="4261" y="5927"/>
                  </a:cubicBezTo>
                  <a:cubicBezTo>
                    <a:pt x="4733" y="5662"/>
                    <a:pt x="4743" y="5161"/>
                    <a:pt x="4556" y="4699"/>
                  </a:cubicBezTo>
                  <a:cubicBezTo>
                    <a:pt x="4556" y="4689"/>
                    <a:pt x="4546" y="4670"/>
                    <a:pt x="4536" y="4660"/>
                  </a:cubicBezTo>
                  <a:lnTo>
                    <a:pt x="4536" y="4660"/>
                  </a:lnTo>
                  <a:cubicBezTo>
                    <a:pt x="4879" y="4880"/>
                    <a:pt x="5275" y="5080"/>
                    <a:pt x="5674" y="5080"/>
                  </a:cubicBezTo>
                  <a:cubicBezTo>
                    <a:pt x="5757" y="5080"/>
                    <a:pt x="5839" y="5071"/>
                    <a:pt x="5921" y="5053"/>
                  </a:cubicBezTo>
                  <a:cubicBezTo>
                    <a:pt x="6402" y="4945"/>
                    <a:pt x="6805" y="4385"/>
                    <a:pt x="6638" y="3894"/>
                  </a:cubicBezTo>
                  <a:cubicBezTo>
                    <a:pt x="6500" y="3452"/>
                    <a:pt x="5970" y="3305"/>
                    <a:pt x="5558" y="3236"/>
                  </a:cubicBezTo>
                  <a:cubicBezTo>
                    <a:pt x="5872" y="3158"/>
                    <a:pt x="6186" y="3040"/>
                    <a:pt x="6422" y="2824"/>
                  </a:cubicBezTo>
                  <a:cubicBezTo>
                    <a:pt x="6805" y="2480"/>
                    <a:pt x="6598" y="2009"/>
                    <a:pt x="6235" y="1714"/>
                  </a:cubicBezTo>
                  <a:cubicBezTo>
                    <a:pt x="6061" y="1573"/>
                    <a:pt x="5861" y="1516"/>
                    <a:pt x="5658" y="1516"/>
                  </a:cubicBezTo>
                  <a:cubicBezTo>
                    <a:pt x="5380" y="1516"/>
                    <a:pt x="5094" y="1622"/>
                    <a:pt x="4851" y="1763"/>
                  </a:cubicBezTo>
                  <a:cubicBezTo>
                    <a:pt x="5037" y="1400"/>
                    <a:pt x="5204" y="968"/>
                    <a:pt x="5106" y="575"/>
                  </a:cubicBezTo>
                  <a:cubicBezTo>
                    <a:pt x="5016" y="200"/>
                    <a:pt x="4621" y="1"/>
                    <a:pt x="4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6" name="Google Shape;4296;p21"/>
            <p:cNvSpPr/>
            <p:nvPr/>
          </p:nvSpPr>
          <p:spPr>
            <a:xfrm>
              <a:off x="4805330" y="2858311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23" y="281"/>
                  </a:moveTo>
                  <a:cubicBezTo>
                    <a:pt x="3352" y="281"/>
                    <a:pt x="3587" y="393"/>
                    <a:pt x="3702" y="583"/>
                  </a:cubicBezTo>
                  <a:cubicBezTo>
                    <a:pt x="3898" y="917"/>
                    <a:pt x="3898" y="1359"/>
                    <a:pt x="3879" y="1732"/>
                  </a:cubicBezTo>
                  <a:cubicBezTo>
                    <a:pt x="3859" y="2007"/>
                    <a:pt x="3829" y="2282"/>
                    <a:pt x="3761" y="2547"/>
                  </a:cubicBezTo>
                  <a:cubicBezTo>
                    <a:pt x="3740" y="2629"/>
                    <a:pt x="3800" y="2660"/>
                    <a:pt x="3881" y="2660"/>
                  </a:cubicBezTo>
                  <a:cubicBezTo>
                    <a:pt x="3994" y="2660"/>
                    <a:pt x="4149" y="2600"/>
                    <a:pt x="4183" y="2537"/>
                  </a:cubicBezTo>
                  <a:cubicBezTo>
                    <a:pt x="4369" y="2213"/>
                    <a:pt x="4595" y="1899"/>
                    <a:pt x="4880" y="1653"/>
                  </a:cubicBezTo>
                  <a:cubicBezTo>
                    <a:pt x="5023" y="1527"/>
                    <a:pt x="5198" y="1393"/>
                    <a:pt x="5394" y="1393"/>
                  </a:cubicBezTo>
                  <a:cubicBezTo>
                    <a:pt x="5441" y="1393"/>
                    <a:pt x="5489" y="1401"/>
                    <a:pt x="5538" y="1418"/>
                  </a:cubicBezTo>
                  <a:cubicBezTo>
                    <a:pt x="5774" y="1506"/>
                    <a:pt x="6039" y="1811"/>
                    <a:pt x="6068" y="2066"/>
                  </a:cubicBezTo>
                  <a:cubicBezTo>
                    <a:pt x="6157" y="2734"/>
                    <a:pt x="4772" y="2861"/>
                    <a:pt x="4320" y="2891"/>
                  </a:cubicBezTo>
                  <a:cubicBezTo>
                    <a:pt x="4106" y="2919"/>
                    <a:pt x="3989" y="3178"/>
                    <a:pt x="4239" y="3178"/>
                  </a:cubicBezTo>
                  <a:cubicBezTo>
                    <a:pt x="4252" y="3178"/>
                    <a:pt x="4266" y="3177"/>
                    <a:pt x="4281" y="3175"/>
                  </a:cubicBezTo>
                  <a:cubicBezTo>
                    <a:pt x="4379" y="3166"/>
                    <a:pt x="4487" y="3156"/>
                    <a:pt x="4605" y="3146"/>
                  </a:cubicBezTo>
                  <a:cubicBezTo>
                    <a:pt x="4710" y="3139"/>
                    <a:pt x="4826" y="3135"/>
                    <a:pt x="4946" y="3135"/>
                  </a:cubicBezTo>
                  <a:cubicBezTo>
                    <a:pt x="5530" y="3135"/>
                    <a:pt x="6209" y="3246"/>
                    <a:pt x="6225" y="3784"/>
                  </a:cubicBezTo>
                  <a:cubicBezTo>
                    <a:pt x="6235" y="3981"/>
                    <a:pt x="6147" y="4305"/>
                    <a:pt x="5931" y="4344"/>
                  </a:cubicBezTo>
                  <a:cubicBezTo>
                    <a:pt x="5915" y="4346"/>
                    <a:pt x="5899" y="4347"/>
                    <a:pt x="5883" y="4347"/>
                  </a:cubicBezTo>
                  <a:cubicBezTo>
                    <a:pt x="5674" y="4347"/>
                    <a:pt x="5418" y="4180"/>
                    <a:pt x="5263" y="4089"/>
                  </a:cubicBezTo>
                  <a:cubicBezTo>
                    <a:pt x="4949" y="3892"/>
                    <a:pt x="4654" y="3666"/>
                    <a:pt x="4399" y="3401"/>
                  </a:cubicBezTo>
                  <a:cubicBezTo>
                    <a:pt x="4370" y="3373"/>
                    <a:pt x="4324" y="3360"/>
                    <a:pt x="4273" y="3360"/>
                  </a:cubicBezTo>
                  <a:cubicBezTo>
                    <a:pt x="4165" y="3360"/>
                    <a:pt x="4033" y="3413"/>
                    <a:pt x="3987" y="3480"/>
                  </a:cubicBezTo>
                  <a:cubicBezTo>
                    <a:pt x="3967" y="3519"/>
                    <a:pt x="3967" y="3558"/>
                    <a:pt x="3996" y="3588"/>
                  </a:cubicBezTo>
                  <a:cubicBezTo>
                    <a:pt x="4203" y="3784"/>
                    <a:pt x="4389" y="4010"/>
                    <a:pt x="4556" y="4236"/>
                  </a:cubicBezTo>
                  <a:cubicBezTo>
                    <a:pt x="4713" y="4452"/>
                    <a:pt x="5145" y="5041"/>
                    <a:pt x="4851" y="5296"/>
                  </a:cubicBezTo>
                  <a:cubicBezTo>
                    <a:pt x="4765" y="5371"/>
                    <a:pt x="4629" y="5403"/>
                    <a:pt x="4491" y="5403"/>
                  </a:cubicBezTo>
                  <a:cubicBezTo>
                    <a:pt x="4359" y="5403"/>
                    <a:pt x="4225" y="5374"/>
                    <a:pt x="4134" y="5326"/>
                  </a:cubicBezTo>
                  <a:cubicBezTo>
                    <a:pt x="3957" y="5228"/>
                    <a:pt x="3869" y="5051"/>
                    <a:pt x="3820" y="4864"/>
                  </a:cubicBezTo>
                  <a:cubicBezTo>
                    <a:pt x="3790" y="4746"/>
                    <a:pt x="3780" y="4619"/>
                    <a:pt x="3780" y="4491"/>
                  </a:cubicBezTo>
                  <a:cubicBezTo>
                    <a:pt x="3800" y="4354"/>
                    <a:pt x="3820" y="4226"/>
                    <a:pt x="3829" y="4089"/>
                  </a:cubicBezTo>
                  <a:cubicBezTo>
                    <a:pt x="3833" y="4004"/>
                    <a:pt x="3766" y="3969"/>
                    <a:pt x="3682" y="3969"/>
                  </a:cubicBezTo>
                  <a:cubicBezTo>
                    <a:pt x="3563" y="3969"/>
                    <a:pt x="3411" y="4040"/>
                    <a:pt x="3388" y="4138"/>
                  </a:cubicBezTo>
                  <a:cubicBezTo>
                    <a:pt x="3358" y="4265"/>
                    <a:pt x="3348" y="4413"/>
                    <a:pt x="3348" y="4560"/>
                  </a:cubicBezTo>
                  <a:cubicBezTo>
                    <a:pt x="3268" y="5099"/>
                    <a:pt x="3069" y="5836"/>
                    <a:pt x="2648" y="5836"/>
                  </a:cubicBezTo>
                  <a:cubicBezTo>
                    <a:pt x="2556" y="5836"/>
                    <a:pt x="2452" y="5800"/>
                    <a:pt x="2337" y="5719"/>
                  </a:cubicBezTo>
                  <a:cubicBezTo>
                    <a:pt x="1650" y="5237"/>
                    <a:pt x="2592" y="3922"/>
                    <a:pt x="2936" y="3480"/>
                  </a:cubicBezTo>
                  <a:cubicBezTo>
                    <a:pt x="3035" y="3358"/>
                    <a:pt x="2930" y="3297"/>
                    <a:pt x="2806" y="3297"/>
                  </a:cubicBezTo>
                  <a:cubicBezTo>
                    <a:pt x="2721" y="3297"/>
                    <a:pt x="2626" y="3326"/>
                    <a:pt x="2582" y="3382"/>
                  </a:cubicBezTo>
                  <a:cubicBezTo>
                    <a:pt x="2357" y="3666"/>
                    <a:pt x="2091" y="3931"/>
                    <a:pt x="1787" y="4128"/>
                  </a:cubicBezTo>
                  <a:cubicBezTo>
                    <a:pt x="1631" y="4225"/>
                    <a:pt x="1452" y="4316"/>
                    <a:pt x="1268" y="4316"/>
                  </a:cubicBezTo>
                  <a:cubicBezTo>
                    <a:pt x="1209" y="4316"/>
                    <a:pt x="1149" y="4306"/>
                    <a:pt x="1090" y="4285"/>
                  </a:cubicBezTo>
                  <a:cubicBezTo>
                    <a:pt x="874" y="4206"/>
                    <a:pt x="589" y="3892"/>
                    <a:pt x="599" y="3637"/>
                  </a:cubicBezTo>
                  <a:cubicBezTo>
                    <a:pt x="619" y="3234"/>
                    <a:pt x="1375" y="3126"/>
                    <a:pt x="1659" y="3067"/>
                  </a:cubicBezTo>
                  <a:cubicBezTo>
                    <a:pt x="1974" y="3008"/>
                    <a:pt x="2298" y="2969"/>
                    <a:pt x="2612" y="2950"/>
                  </a:cubicBezTo>
                  <a:cubicBezTo>
                    <a:pt x="2830" y="2931"/>
                    <a:pt x="2948" y="2664"/>
                    <a:pt x="2689" y="2664"/>
                  </a:cubicBezTo>
                  <a:cubicBezTo>
                    <a:pt x="2680" y="2664"/>
                    <a:pt x="2671" y="2664"/>
                    <a:pt x="2661" y="2665"/>
                  </a:cubicBezTo>
                  <a:cubicBezTo>
                    <a:pt x="2497" y="2676"/>
                    <a:pt x="2310" y="2686"/>
                    <a:pt x="2115" y="2686"/>
                  </a:cubicBezTo>
                  <a:cubicBezTo>
                    <a:pt x="1621" y="2686"/>
                    <a:pt x="1077" y="2620"/>
                    <a:pt x="746" y="2331"/>
                  </a:cubicBezTo>
                  <a:cubicBezTo>
                    <a:pt x="471" y="2086"/>
                    <a:pt x="540" y="1457"/>
                    <a:pt x="923" y="1339"/>
                  </a:cubicBezTo>
                  <a:cubicBezTo>
                    <a:pt x="970" y="1325"/>
                    <a:pt x="1020" y="1318"/>
                    <a:pt x="1072" y="1318"/>
                  </a:cubicBezTo>
                  <a:cubicBezTo>
                    <a:pt x="1436" y="1318"/>
                    <a:pt x="1881" y="1650"/>
                    <a:pt x="2131" y="1830"/>
                  </a:cubicBezTo>
                  <a:cubicBezTo>
                    <a:pt x="2425" y="2036"/>
                    <a:pt x="2700" y="2262"/>
                    <a:pt x="2946" y="2518"/>
                  </a:cubicBezTo>
                  <a:cubicBezTo>
                    <a:pt x="2976" y="2547"/>
                    <a:pt x="3024" y="2560"/>
                    <a:pt x="3078" y="2560"/>
                  </a:cubicBezTo>
                  <a:cubicBezTo>
                    <a:pt x="3237" y="2560"/>
                    <a:pt x="3441" y="2448"/>
                    <a:pt x="3338" y="2331"/>
                  </a:cubicBezTo>
                  <a:cubicBezTo>
                    <a:pt x="3162" y="2125"/>
                    <a:pt x="3005" y="1899"/>
                    <a:pt x="2867" y="1663"/>
                  </a:cubicBezTo>
                  <a:cubicBezTo>
                    <a:pt x="2690" y="1369"/>
                    <a:pt x="2416" y="848"/>
                    <a:pt x="2651" y="514"/>
                  </a:cubicBezTo>
                  <a:cubicBezTo>
                    <a:pt x="2760" y="353"/>
                    <a:pt x="2940" y="281"/>
                    <a:pt x="3123" y="281"/>
                  </a:cubicBezTo>
                  <a:close/>
                  <a:moveTo>
                    <a:pt x="3292" y="0"/>
                  </a:moveTo>
                  <a:cubicBezTo>
                    <a:pt x="3031" y="0"/>
                    <a:pt x="2764" y="75"/>
                    <a:pt x="2553" y="190"/>
                  </a:cubicBezTo>
                  <a:cubicBezTo>
                    <a:pt x="2082" y="456"/>
                    <a:pt x="2062" y="956"/>
                    <a:pt x="2249" y="1418"/>
                  </a:cubicBezTo>
                  <a:cubicBezTo>
                    <a:pt x="2258" y="1428"/>
                    <a:pt x="2268" y="1447"/>
                    <a:pt x="2268" y="1457"/>
                  </a:cubicBezTo>
                  <a:cubicBezTo>
                    <a:pt x="1934" y="1237"/>
                    <a:pt x="1533" y="1038"/>
                    <a:pt x="1131" y="1038"/>
                  </a:cubicBezTo>
                  <a:cubicBezTo>
                    <a:pt x="1048" y="1038"/>
                    <a:pt x="966" y="1046"/>
                    <a:pt x="884" y="1064"/>
                  </a:cubicBezTo>
                  <a:cubicBezTo>
                    <a:pt x="412" y="1172"/>
                    <a:pt x="10" y="1732"/>
                    <a:pt x="167" y="2233"/>
                  </a:cubicBezTo>
                  <a:cubicBezTo>
                    <a:pt x="304" y="2665"/>
                    <a:pt x="835" y="2812"/>
                    <a:pt x="1247" y="2881"/>
                  </a:cubicBezTo>
                  <a:cubicBezTo>
                    <a:pt x="933" y="2969"/>
                    <a:pt x="619" y="3077"/>
                    <a:pt x="383" y="3293"/>
                  </a:cubicBezTo>
                  <a:cubicBezTo>
                    <a:pt x="0" y="3637"/>
                    <a:pt x="206" y="4118"/>
                    <a:pt x="570" y="4403"/>
                  </a:cubicBezTo>
                  <a:cubicBezTo>
                    <a:pt x="746" y="4546"/>
                    <a:pt x="948" y="4604"/>
                    <a:pt x="1154" y="4604"/>
                  </a:cubicBezTo>
                  <a:cubicBezTo>
                    <a:pt x="1429" y="4604"/>
                    <a:pt x="1713" y="4500"/>
                    <a:pt x="1954" y="4354"/>
                  </a:cubicBezTo>
                  <a:lnTo>
                    <a:pt x="1954" y="4354"/>
                  </a:lnTo>
                  <a:cubicBezTo>
                    <a:pt x="1777" y="4717"/>
                    <a:pt x="1601" y="5149"/>
                    <a:pt x="1699" y="5542"/>
                  </a:cubicBezTo>
                  <a:cubicBezTo>
                    <a:pt x="1797" y="5919"/>
                    <a:pt x="2191" y="6125"/>
                    <a:pt x="2570" y="6125"/>
                  </a:cubicBezTo>
                  <a:cubicBezTo>
                    <a:pt x="2644" y="6125"/>
                    <a:pt x="2718" y="6118"/>
                    <a:pt x="2789" y="6101"/>
                  </a:cubicBezTo>
                  <a:cubicBezTo>
                    <a:pt x="3181" y="6003"/>
                    <a:pt x="3417" y="5689"/>
                    <a:pt x="3564" y="5326"/>
                  </a:cubicBezTo>
                  <a:cubicBezTo>
                    <a:pt x="3682" y="5493"/>
                    <a:pt x="3859" y="5620"/>
                    <a:pt x="4104" y="5660"/>
                  </a:cubicBezTo>
                  <a:cubicBezTo>
                    <a:pt x="4187" y="5674"/>
                    <a:pt x="4282" y="5683"/>
                    <a:pt x="4381" y="5683"/>
                  </a:cubicBezTo>
                  <a:cubicBezTo>
                    <a:pt x="4740" y="5683"/>
                    <a:pt x="5160" y="5572"/>
                    <a:pt x="5322" y="5257"/>
                  </a:cubicBezTo>
                  <a:cubicBezTo>
                    <a:pt x="5440" y="5012"/>
                    <a:pt x="5361" y="4746"/>
                    <a:pt x="5234" y="4501"/>
                  </a:cubicBezTo>
                  <a:lnTo>
                    <a:pt x="5234" y="4501"/>
                  </a:lnTo>
                  <a:cubicBezTo>
                    <a:pt x="5416" y="4583"/>
                    <a:pt x="5605" y="4634"/>
                    <a:pt x="5791" y="4634"/>
                  </a:cubicBezTo>
                  <a:cubicBezTo>
                    <a:pt x="5915" y="4634"/>
                    <a:pt x="6038" y="4611"/>
                    <a:pt x="6157" y="4560"/>
                  </a:cubicBezTo>
                  <a:cubicBezTo>
                    <a:pt x="6569" y="4383"/>
                    <a:pt x="6805" y="3794"/>
                    <a:pt x="6579" y="3401"/>
                  </a:cubicBezTo>
                  <a:cubicBezTo>
                    <a:pt x="6402" y="3087"/>
                    <a:pt x="6019" y="2969"/>
                    <a:pt x="5666" y="2910"/>
                  </a:cubicBezTo>
                  <a:cubicBezTo>
                    <a:pt x="5950" y="2802"/>
                    <a:pt x="6196" y="2655"/>
                    <a:pt x="6373" y="2429"/>
                  </a:cubicBezTo>
                  <a:cubicBezTo>
                    <a:pt x="6687" y="2036"/>
                    <a:pt x="6392" y="1526"/>
                    <a:pt x="6029" y="1271"/>
                  </a:cubicBezTo>
                  <a:cubicBezTo>
                    <a:pt x="5865" y="1156"/>
                    <a:pt x="5688" y="1107"/>
                    <a:pt x="5510" y="1107"/>
                  </a:cubicBezTo>
                  <a:cubicBezTo>
                    <a:pt x="5186" y="1107"/>
                    <a:pt x="4859" y="1268"/>
                    <a:pt x="4605" y="1477"/>
                  </a:cubicBezTo>
                  <a:cubicBezTo>
                    <a:pt x="4507" y="1565"/>
                    <a:pt x="4419" y="1653"/>
                    <a:pt x="4330" y="1742"/>
                  </a:cubicBezTo>
                  <a:cubicBezTo>
                    <a:pt x="4379" y="1212"/>
                    <a:pt x="4330" y="642"/>
                    <a:pt x="4016" y="289"/>
                  </a:cubicBezTo>
                  <a:cubicBezTo>
                    <a:pt x="3830" y="83"/>
                    <a:pt x="3565" y="0"/>
                    <a:pt x="3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7" name="Google Shape;4297;p21"/>
            <p:cNvSpPr/>
            <p:nvPr/>
          </p:nvSpPr>
          <p:spPr>
            <a:xfrm>
              <a:off x="5144931" y="2866825"/>
              <a:ext cx="211919" cy="190899"/>
            </a:xfrm>
            <a:custGeom>
              <a:avLst/>
              <a:gdLst/>
              <a:ahLst/>
              <a:cxnLst/>
              <a:rect l="l" t="t" r="r" b="b"/>
              <a:pathLst>
                <a:path w="6795" h="6121" extrusionOk="0">
                  <a:moveTo>
                    <a:pt x="4157" y="281"/>
                  </a:moveTo>
                  <a:cubicBezTo>
                    <a:pt x="4249" y="281"/>
                    <a:pt x="4353" y="317"/>
                    <a:pt x="4468" y="399"/>
                  </a:cubicBezTo>
                  <a:cubicBezTo>
                    <a:pt x="5145" y="880"/>
                    <a:pt x="4213" y="2195"/>
                    <a:pt x="3859" y="2637"/>
                  </a:cubicBezTo>
                  <a:cubicBezTo>
                    <a:pt x="3766" y="2760"/>
                    <a:pt x="3873" y="2820"/>
                    <a:pt x="3998" y="2820"/>
                  </a:cubicBezTo>
                  <a:cubicBezTo>
                    <a:pt x="4084" y="2820"/>
                    <a:pt x="4178" y="2791"/>
                    <a:pt x="4222" y="2735"/>
                  </a:cubicBezTo>
                  <a:cubicBezTo>
                    <a:pt x="4438" y="2451"/>
                    <a:pt x="4713" y="2186"/>
                    <a:pt x="5018" y="1989"/>
                  </a:cubicBezTo>
                  <a:cubicBezTo>
                    <a:pt x="5167" y="1893"/>
                    <a:pt x="5349" y="1801"/>
                    <a:pt x="5531" y="1801"/>
                  </a:cubicBezTo>
                  <a:cubicBezTo>
                    <a:pt x="5590" y="1801"/>
                    <a:pt x="5648" y="1811"/>
                    <a:pt x="5705" y="1832"/>
                  </a:cubicBezTo>
                  <a:cubicBezTo>
                    <a:pt x="5921" y="1911"/>
                    <a:pt x="6216" y="2225"/>
                    <a:pt x="6196" y="2480"/>
                  </a:cubicBezTo>
                  <a:cubicBezTo>
                    <a:pt x="6186" y="2883"/>
                    <a:pt x="5430" y="2991"/>
                    <a:pt x="5145" y="3050"/>
                  </a:cubicBezTo>
                  <a:cubicBezTo>
                    <a:pt x="4831" y="3109"/>
                    <a:pt x="4507" y="3148"/>
                    <a:pt x="4193" y="3168"/>
                  </a:cubicBezTo>
                  <a:cubicBezTo>
                    <a:pt x="3965" y="3187"/>
                    <a:pt x="3857" y="3453"/>
                    <a:pt x="4116" y="3453"/>
                  </a:cubicBezTo>
                  <a:cubicBezTo>
                    <a:pt x="4125" y="3453"/>
                    <a:pt x="4134" y="3453"/>
                    <a:pt x="4144" y="3452"/>
                  </a:cubicBezTo>
                  <a:cubicBezTo>
                    <a:pt x="4303" y="3441"/>
                    <a:pt x="4487" y="3431"/>
                    <a:pt x="4679" y="3431"/>
                  </a:cubicBezTo>
                  <a:cubicBezTo>
                    <a:pt x="5175" y="3431"/>
                    <a:pt x="5726" y="3499"/>
                    <a:pt x="6059" y="3796"/>
                  </a:cubicBezTo>
                  <a:cubicBezTo>
                    <a:pt x="6324" y="4032"/>
                    <a:pt x="6265" y="4660"/>
                    <a:pt x="5882" y="4778"/>
                  </a:cubicBezTo>
                  <a:cubicBezTo>
                    <a:pt x="5832" y="4794"/>
                    <a:pt x="5780" y="4802"/>
                    <a:pt x="5726" y="4802"/>
                  </a:cubicBezTo>
                  <a:cubicBezTo>
                    <a:pt x="5363" y="4802"/>
                    <a:pt x="4921" y="4466"/>
                    <a:pt x="4664" y="4287"/>
                  </a:cubicBezTo>
                  <a:cubicBezTo>
                    <a:pt x="4379" y="4081"/>
                    <a:pt x="4105" y="3855"/>
                    <a:pt x="3859" y="3609"/>
                  </a:cubicBezTo>
                  <a:cubicBezTo>
                    <a:pt x="3828" y="3575"/>
                    <a:pt x="3775" y="3561"/>
                    <a:pt x="3718" y="3561"/>
                  </a:cubicBezTo>
                  <a:cubicBezTo>
                    <a:pt x="3560" y="3561"/>
                    <a:pt x="3363" y="3671"/>
                    <a:pt x="3457" y="3786"/>
                  </a:cubicBezTo>
                  <a:cubicBezTo>
                    <a:pt x="3643" y="3992"/>
                    <a:pt x="3800" y="4218"/>
                    <a:pt x="3938" y="4454"/>
                  </a:cubicBezTo>
                  <a:cubicBezTo>
                    <a:pt x="4114" y="4748"/>
                    <a:pt x="4389" y="5279"/>
                    <a:pt x="4154" y="5603"/>
                  </a:cubicBezTo>
                  <a:cubicBezTo>
                    <a:pt x="4044" y="5764"/>
                    <a:pt x="3865" y="5837"/>
                    <a:pt x="3681" y="5837"/>
                  </a:cubicBezTo>
                  <a:cubicBezTo>
                    <a:pt x="3453" y="5837"/>
                    <a:pt x="3217" y="5725"/>
                    <a:pt x="3103" y="5534"/>
                  </a:cubicBezTo>
                  <a:cubicBezTo>
                    <a:pt x="2897" y="5200"/>
                    <a:pt x="2907" y="4758"/>
                    <a:pt x="2926" y="4385"/>
                  </a:cubicBezTo>
                  <a:cubicBezTo>
                    <a:pt x="2946" y="4110"/>
                    <a:pt x="2975" y="3835"/>
                    <a:pt x="3034" y="3570"/>
                  </a:cubicBezTo>
                  <a:cubicBezTo>
                    <a:pt x="3055" y="3488"/>
                    <a:pt x="2997" y="3457"/>
                    <a:pt x="2917" y="3457"/>
                  </a:cubicBezTo>
                  <a:cubicBezTo>
                    <a:pt x="2805" y="3457"/>
                    <a:pt x="2652" y="3517"/>
                    <a:pt x="2612" y="3580"/>
                  </a:cubicBezTo>
                  <a:cubicBezTo>
                    <a:pt x="2435" y="3904"/>
                    <a:pt x="2200" y="4218"/>
                    <a:pt x="1925" y="4464"/>
                  </a:cubicBezTo>
                  <a:cubicBezTo>
                    <a:pt x="1782" y="4591"/>
                    <a:pt x="1601" y="4724"/>
                    <a:pt x="1407" y="4724"/>
                  </a:cubicBezTo>
                  <a:cubicBezTo>
                    <a:pt x="1361" y="4724"/>
                    <a:pt x="1314" y="4716"/>
                    <a:pt x="1267" y="4699"/>
                  </a:cubicBezTo>
                  <a:cubicBezTo>
                    <a:pt x="1031" y="4611"/>
                    <a:pt x="766" y="4307"/>
                    <a:pt x="737" y="4051"/>
                  </a:cubicBezTo>
                  <a:cubicBezTo>
                    <a:pt x="648" y="3384"/>
                    <a:pt x="2033" y="3256"/>
                    <a:pt x="2475" y="3226"/>
                  </a:cubicBezTo>
                  <a:cubicBezTo>
                    <a:pt x="2689" y="3198"/>
                    <a:pt x="2815" y="2940"/>
                    <a:pt x="2565" y="2940"/>
                  </a:cubicBezTo>
                  <a:cubicBezTo>
                    <a:pt x="2553" y="2940"/>
                    <a:pt x="2539" y="2940"/>
                    <a:pt x="2524" y="2942"/>
                  </a:cubicBezTo>
                  <a:cubicBezTo>
                    <a:pt x="2426" y="2952"/>
                    <a:pt x="2318" y="2961"/>
                    <a:pt x="2200" y="2971"/>
                  </a:cubicBezTo>
                  <a:cubicBezTo>
                    <a:pt x="2086" y="2980"/>
                    <a:pt x="1961" y="2986"/>
                    <a:pt x="1832" y="2986"/>
                  </a:cubicBezTo>
                  <a:cubicBezTo>
                    <a:pt x="1250" y="2986"/>
                    <a:pt x="596" y="2864"/>
                    <a:pt x="580" y="2333"/>
                  </a:cubicBezTo>
                  <a:cubicBezTo>
                    <a:pt x="570" y="2137"/>
                    <a:pt x="648" y="1813"/>
                    <a:pt x="874" y="1783"/>
                  </a:cubicBezTo>
                  <a:cubicBezTo>
                    <a:pt x="894" y="1779"/>
                    <a:pt x="915" y="1778"/>
                    <a:pt x="936" y="1778"/>
                  </a:cubicBezTo>
                  <a:cubicBezTo>
                    <a:pt x="1142" y="1778"/>
                    <a:pt x="1390" y="1939"/>
                    <a:pt x="1542" y="2029"/>
                  </a:cubicBezTo>
                  <a:cubicBezTo>
                    <a:pt x="1856" y="2225"/>
                    <a:pt x="2141" y="2451"/>
                    <a:pt x="2406" y="2716"/>
                  </a:cubicBezTo>
                  <a:cubicBezTo>
                    <a:pt x="2434" y="2744"/>
                    <a:pt x="2481" y="2757"/>
                    <a:pt x="2532" y="2757"/>
                  </a:cubicBezTo>
                  <a:cubicBezTo>
                    <a:pt x="2640" y="2757"/>
                    <a:pt x="2772" y="2704"/>
                    <a:pt x="2818" y="2637"/>
                  </a:cubicBezTo>
                  <a:cubicBezTo>
                    <a:pt x="2838" y="2598"/>
                    <a:pt x="2838" y="2569"/>
                    <a:pt x="2799" y="2529"/>
                  </a:cubicBezTo>
                  <a:cubicBezTo>
                    <a:pt x="2602" y="2333"/>
                    <a:pt x="2416" y="2107"/>
                    <a:pt x="2249" y="1881"/>
                  </a:cubicBezTo>
                  <a:cubicBezTo>
                    <a:pt x="2092" y="1665"/>
                    <a:pt x="1660" y="1076"/>
                    <a:pt x="1954" y="821"/>
                  </a:cubicBezTo>
                  <a:cubicBezTo>
                    <a:pt x="2034" y="746"/>
                    <a:pt x="2171" y="714"/>
                    <a:pt x="2310" y="714"/>
                  </a:cubicBezTo>
                  <a:cubicBezTo>
                    <a:pt x="2443" y="714"/>
                    <a:pt x="2580" y="743"/>
                    <a:pt x="2671" y="791"/>
                  </a:cubicBezTo>
                  <a:cubicBezTo>
                    <a:pt x="2848" y="890"/>
                    <a:pt x="2936" y="1066"/>
                    <a:pt x="2985" y="1253"/>
                  </a:cubicBezTo>
                  <a:cubicBezTo>
                    <a:pt x="3005" y="1371"/>
                    <a:pt x="3024" y="1498"/>
                    <a:pt x="3024" y="1626"/>
                  </a:cubicBezTo>
                  <a:cubicBezTo>
                    <a:pt x="3005" y="1763"/>
                    <a:pt x="2985" y="1891"/>
                    <a:pt x="2975" y="2029"/>
                  </a:cubicBezTo>
                  <a:cubicBezTo>
                    <a:pt x="2971" y="2114"/>
                    <a:pt x="3039" y="2149"/>
                    <a:pt x="3123" y="2149"/>
                  </a:cubicBezTo>
                  <a:cubicBezTo>
                    <a:pt x="3242" y="2149"/>
                    <a:pt x="3394" y="2078"/>
                    <a:pt x="3417" y="1979"/>
                  </a:cubicBezTo>
                  <a:cubicBezTo>
                    <a:pt x="3447" y="1852"/>
                    <a:pt x="3457" y="1705"/>
                    <a:pt x="3457" y="1557"/>
                  </a:cubicBezTo>
                  <a:cubicBezTo>
                    <a:pt x="3537" y="1018"/>
                    <a:pt x="3736" y="281"/>
                    <a:pt x="4157" y="281"/>
                  </a:cubicBezTo>
                  <a:close/>
                  <a:moveTo>
                    <a:pt x="4238" y="1"/>
                  </a:moveTo>
                  <a:cubicBezTo>
                    <a:pt x="4162" y="1"/>
                    <a:pt x="4087" y="9"/>
                    <a:pt x="4016" y="25"/>
                  </a:cubicBezTo>
                  <a:cubicBezTo>
                    <a:pt x="3623" y="114"/>
                    <a:pt x="3388" y="438"/>
                    <a:pt x="3240" y="791"/>
                  </a:cubicBezTo>
                  <a:cubicBezTo>
                    <a:pt x="3123" y="624"/>
                    <a:pt x="2946" y="497"/>
                    <a:pt x="2700" y="458"/>
                  </a:cubicBezTo>
                  <a:cubicBezTo>
                    <a:pt x="2615" y="443"/>
                    <a:pt x="2519" y="434"/>
                    <a:pt x="2419" y="434"/>
                  </a:cubicBezTo>
                  <a:cubicBezTo>
                    <a:pt x="2056" y="434"/>
                    <a:pt x="1637" y="545"/>
                    <a:pt x="1483" y="860"/>
                  </a:cubicBezTo>
                  <a:cubicBezTo>
                    <a:pt x="1365" y="1106"/>
                    <a:pt x="1444" y="1371"/>
                    <a:pt x="1561" y="1616"/>
                  </a:cubicBezTo>
                  <a:cubicBezTo>
                    <a:pt x="1379" y="1534"/>
                    <a:pt x="1194" y="1483"/>
                    <a:pt x="1011" y="1483"/>
                  </a:cubicBezTo>
                  <a:cubicBezTo>
                    <a:pt x="888" y="1483"/>
                    <a:pt x="767" y="1506"/>
                    <a:pt x="648" y="1557"/>
                  </a:cubicBezTo>
                  <a:cubicBezTo>
                    <a:pt x="236" y="1734"/>
                    <a:pt x="0" y="2323"/>
                    <a:pt x="226" y="2726"/>
                  </a:cubicBezTo>
                  <a:cubicBezTo>
                    <a:pt x="403" y="3030"/>
                    <a:pt x="786" y="3148"/>
                    <a:pt x="1139" y="3207"/>
                  </a:cubicBezTo>
                  <a:cubicBezTo>
                    <a:pt x="854" y="3315"/>
                    <a:pt x="599" y="3462"/>
                    <a:pt x="432" y="3688"/>
                  </a:cubicBezTo>
                  <a:cubicBezTo>
                    <a:pt x="118" y="4091"/>
                    <a:pt x="413" y="4591"/>
                    <a:pt x="776" y="4847"/>
                  </a:cubicBezTo>
                  <a:cubicBezTo>
                    <a:pt x="939" y="4961"/>
                    <a:pt x="1117" y="5010"/>
                    <a:pt x="1295" y="5010"/>
                  </a:cubicBezTo>
                  <a:cubicBezTo>
                    <a:pt x="1619" y="5010"/>
                    <a:pt x="1946" y="4850"/>
                    <a:pt x="2200" y="4640"/>
                  </a:cubicBezTo>
                  <a:cubicBezTo>
                    <a:pt x="2298" y="4562"/>
                    <a:pt x="2386" y="4464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5"/>
                    <a:pt x="2789" y="5828"/>
                  </a:cubicBezTo>
                  <a:cubicBezTo>
                    <a:pt x="2971" y="6036"/>
                    <a:pt x="3239" y="6121"/>
                    <a:pt x="3515" y="6121"/>
                  </a:cubicBezTo>
                  <a:cubicBezTo>
                    <a:pt x="3775" y="6121"/>
                    <a:pt x="4042" y="6046"/>
                    <a:pt x="4252" y="5927"/>
                  </a:cubicBezTo>
                  <a:cubicBezTo>
                    <a:pt x="4723" y="5662"/>
                    <a:pt x="4743" y="5161"/>
                    <a:pt x="4546" y="4699"/>
                  </a:cubicBezTo>
                  <a:cubicBezTo>
                    <a:pt x="4546" y="4689"/>
                    <a:pt x="4537" y="4670"/>
                    <a:pt x="4537" y="4660"/>
                  </a:cubicBezTo>
                  <a:lnTo>
                    <a:pt x="4537" y="4660"/>
                  </a:lnTo>
                  <a:cubicBezTo>
                    <a:pt x="4871" y="4880"/>
                    <a:pt x="5265" y="5080"/>
                    <a:pt x="5665" y="5080"/>
                  </a:cubicBezTo>
                  <a:cubicBezTo>
                    <a:pt x="5747" y="5080"/>
                    <a:pt x="5829" y="5071"/>
                    <a:pt x="5911" y="5053"/>
                  </a:cubicBezTo>
                  <a:cubicBezTo>
                    <a:pt x="6392" y="4945"/>
                    <a:pt x="6795" y="4385"/>
                    <a:pt x="6638" y="3894"/>
                  </a:cubicBezTo>
                  <a:cubicBezTo>
                    <a:pt x="6500" y="3452"/>
                    <a:pt x="5960" y="3305"/>
                    <a:pt x="5548" y="3236"/>
                  </a:cubicBezTo>
                  <a:cubicBezTo>
                    <a:pt x="5872" y="3158"/>
                    <a:pt x="6186" y="3040"/>
                    <a:pt x="6412" y="2824"/>
                  </a:cubicBezTo>
                  <a:cubicBezTo>
                    <a:pt x="6795" y="2480"/>
                    <a:pt x="6599" y="2009"/>
                    <a:pt x="6235" y="1714"/>
                  </a:cubicBezTo>
                  <a:cubicBezTo>
                    <a:pt x="6057" y="1573"/>
                    <a:pt x="5855" y="1516"/>
                    <a:pt x="5650" y="1516"/>
                  </a:cubicBezTo>
                  <a:cubicBezTo>
                    <a:pt x="5371" y="1516"/>
                    <a:pt x="5085" y="1622"/>
                    <a:pt x="4841" y="1763"/>
                  </a:cubicBezTo>
                  <a:cubicBezTo>
                    <a:pt x="5028" y="1400"/>
                    <a:pt x="5194" y="968"/>
                    <a:pt x="5096" y="575"/>
                  </a:cubicBezTo>
                  <a:cubicBezTo>
                    <a:pt x="5006" y="200"/>
                    <a:pt x="4611" y="1"/>
                    <a:pt x="4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8" name="Google Shape;4298;p21"/>
            <p:cNvSpPr/>
            <p:nvPr/>
          </p:nvSpPr>
          <p:spPr>
            <a:xfrm>
              <a:off x="5484844" y="2858311"/>
              <a:ext cx="211919" cy="191055"/>
            </a:xfrm>
            <a:custGeom>
              <a:avLst/>
              <a:gdLst/>
              <a:ahLst/>
              <a:cxnLst/>
              <a:rect l="l" t="t" r="r" b="b"/>
              <a:pathLst>
                <a:path w="6795" h="6126" extrusionOk="0">
                  <a:moveTo>
                    <a:pt x="3114" y="281"/>
                  </a:moveTo>
                  <a:cubicBezTo>
                    <a:pt x="3343" y="281"/>
                    <a:pt x="3578" y="393"/>
                    <a:pt x="3692" y="583"/>
                  </a:cubicBezTo>
                  <a:cubicBezTo>
                    <a:pt x="3898" y="917"/>
                    <a:pt x="3898" y="1359"/>
                    <a:pt x="3869" y="1732"/>
                  </a:cubicBezTo>
                  <a:cubicBezTo>
                    <a:pt x="3859" y="2007"/>
                    <a:pt x="3820" y="2282"/>
                    <a:pt x="3761" y="2547"/>
                  </a:cubicBezTo>
                  <a:cubicBezTo>
                    <a:pt x="3740" y="2629"/>
                    <a:pt x="3800" y="2660"/>
                    <a:pt x="3881" y="2660"/>
                  </a:cubicBezTo>
                  <a:cubicBezTo>
                    <a:pt x="3995" y="2660"/>
                    <a:pt x="4149" y="2600"/>
                    <a:pt x="4183" y="2537"/>
                  </a:cubicBezTo>
                  <a:cubicBezTo>
                    <a:pt x="4360" y="2213"/>
                    <a:pt x="4595" y="1899"/>
                    <a:pt x="4870" y="1653"/>
                  </a:cubicBezTo>
                  <a:cubicBezTo>
                    <a:pt x="5021" y="1527"/>
                    <a:pt x="5197" y="1393"/>
                    <a:pt x="5389" y="1393"/>
                  </a:cubicBezTo>
                  <a:cubicBezTo>
                    <a:pt x="5435" y="1393"/>
                    <a:pt x="5481" y="1401"/>
                    <a:pt x="5528" y="1418"/>
                  </a:cubicBezTo>
                  <a:cubicBezTo>
                    <a:pt x="5764" y="1506"/>
                    <a:pt x="6029" y="1811"/>
                    <a:pt x="6059" y="2066"/>
                  </a:cubicBezTo>
                  <a:cubicBezTo>
                    <a:pt x="6147" y="2734"/>
                    <a:pt x="4762" y="2861"/>
                    <a:pt x="4321" y="2891"/>
                  </a:cubicBezTo>
                  <a:cubicBezTo>
                    <a:pt x="4106" y="2919"/>
                    <a:pt x="3980" y="3178"/>
                    <a:pt x="4230" y="3178"/>
                  </a:cubicBezTo>
                  <a:cubicBezTo>
                    <a:pt x="4243" y="3178"/>
                    <a:pt x="4257" y="3177"/>
                    <a:pt x="4271" y="3175"/>
                  </a:cubicBezTo>
                  <a:cubicBezTo>
                    <a:pt x="4370" y="3166"/>
                    <a:pt x="4478" y="3156"/>
                    <a:pt x="4595" y="3146"/>
                  </a:cubicBezTo>
                  <a:cubicBezTo>
                    <a:pt x="4702" y="3139"/>
                    <a:pt x="4819" y="3135"/>
                    <a:pt x="4940" y="3135"/>
                  </a:cubicBezTo>
                  <a:cubicBezTo>
                    <a:pt x="5527" y="3135"/>
                    <a:pt x="6199" y="3246"/>
                    <a:pt x="6216" y="3784"/>
                  </a:cubicBezTo>
                  <a:cubicBezTo>
                    <a:pt x="6225" y="3981"/>
                    <a:pt x="6147" y="4305"/>
                    <a:pt x="5921" y="4344"/>
                  </a:cubicBezTo>
                  <a:cubicBezTo>
                    <a:pt x="5906" y="4346"/>
                    <a:pt x="5890" y="4347"/>
                    <a:pt x="5874" y="4347"/>
                  </a:cubicBezTo>
                  <a:cubicBezTo>
                    <a:pt x="5665" y="4347"/>
                    <a:pt x="5408" y="4180"/>
                    <a:pt x="5253" y="4089"/>
                  </a:cubicBezTo>
                  <a:cubicBezTo>
                    <a:pt x="4939" y="3892"/>
                    <a:pt x="4654" y="3666"/>
                    <a:pt x="4389" y="3401"/>
                  </a:cubicBezTo>
                  <a:cubicBezTo>
                    <a:pt x="4361" y="3373"/>
                    <a:pt x="4315" y="3360"/>
                    <a:pt x="4263" y="3360"/>
                  </a:cubicBezTo>
                  <a:cubicBezTo>
                    <a:pt x="4155" y="3360"/>
                    <a:pt x="4023" y="3413"/>
                    <a:pt x="3977" y="3480"/>
                  </a:cubicBezTo>
                  <a:cubicBezTo>
                    <a:pt x="3957" y="3519"/>
                    <a:pt x="3957" y="3558"/>
                    <a:pt x="3997" y="3588"/>
                  </a:cubicBezTo>
                  <a:cubicBezTo>
                    <a:pt x="4193" y="3784"/>
                    <a:pt x="4379" y="4010"/>
                    <a:pt x="4546" y="4236"/>
                  </a:cubicBezTo>
                  <a:cubicBezTo>
                    <a:pt x="4703" y="4452"/>
                    <a:pt x="5136" y="5041"/>
                    <a:pt x="4841" y="5296"/>
                  </a:cubicBezTo>
                  <a:cubicBezTo>
                    <a:pt x="4761" y="5371"/>
                    <a:pt x="4625" y="5403"/>
                    <a:pt x="4485" y="5403"/>
                  </a:cubicBezTo>
                  <a:cubicBezTo>
                    <a:pt x="4352" y="5403"/>
                    <a:pt x="4216" y="5374"/>
                    <a:pt x="4124" y="5326"/>
                  </a:cubicBezTo>
                  <a:cubicBezTo>
                    <a:pt x="3947" y="5228"/>
                    <a:pt x="3859" y="5051"/>
                    <a:pt x="3810" y="4864"/>
                  </a:cubicBezTo>
                  <a:cubicBezTo>
                    <a:pt x="3790" y="4746"/>
                    <a:pt x="3771" y="4619"/>
                    <a:pt x="3771" y="4491"/>
                  </a:cubicBezTo>
                  <a:cubicBezTo>
                    <a:pt x="3790" y="4354"/>
                    <a:pt x="3810" y="4226"/>
                    <a:pt x="3820" y="4089"/>
                  </a:cubicBezTo>
                  <a:cubicBezTo>
                    <a:pt x="3824" y="4004"/>
                    <a:pt x="3756" y="3969"/>
                    <a:pt x="3672" y="3969"/>
                  </a:cubicBezTo>
                  <a:cubicBezTo>
                    <a:pt x="3553" y="3969"/>
                    <a:pt x="3401" y="4040"/>
                    <a:pt x="3378" y="4138"/>
                  </a:cubicBezTo>
                  <a:cubicBezTo>
                    <a:pt x="3348" y="4265"/>
                    <a:pt x="3339" y="4413"/>
                    <a:pt x="3339" y="4560"/>
                  </a:cubicBezTo>
                  <a:cubicBezTo>
                    <a:pt x="3258" y="5099"/>
                    <a:pt x="3059" y="5836"/>
                    <a:pt x="2639" y="5836"/>
                  </a:cubicBezTo>
                  <a:cubicBezTo>
                    <a:pt x="2546" y="5836"/>
                    <a:pt x="2443" y="5800"/>
                    <a:pt x="2327" y="5719"/>
                  </a:cubicBezTo>
                  <a:cubicBezTo>
                    <a:pt x="1650" y="5237"/>
                    <a:pt x="2583" y="3922"/>
                    <a:pt x="2936" y="3480"/>
                  </a:cubicBezTo>
                  <a:cubicBezTo>
                    <a:pt x="3029" y="3358"/>
                    <a:pt x="2922" y="3297"/>
                    <a:pt x="2797" y="3297"/>
                  </a:cubicBezTo>
                  <a:cubicBezTo>
                    <a:pt x="2711" y="3297"/>
                    <a:pt x="2617" y="3326"/>
                    <a:pt x="2573" y="3382"/>
                  </a:cubicBezTo>
                  <a:cubicBezTo>
                    <a:pt x="2357" y="3666"/>
                    <a:pt x="2082" y="3931"/>
                    <a:pt x="1777" y="4128"/>
                  </a:cubicBezTo>
                  <a:cubicBezTo>
                    <a:pt x="1629" y="4225"/>
                    <a:pt x="1446" y="4316"/>
                    <a:pt x="1264" y="4316"/>
                  </a:cubicBezTo>
                  <a:cubicBezTo>
                    <a:pt x="1205" y="4316"/>
                    <a:pt x="1147" y="4306"/>
                    <a:pt x="1090" y="4285"/>
                  </a:cubicBezTo>
                  <a:cubicBezTo>
                    <a:pt x="874" y="4206"/>
                    <a:pt x="580" y="3892"/>
                    <a:pt x="599" y="3637"/>
                  </a:cubicBezTo>
                  <a:cubicBezTo>
                    <a:pt x="609" y="3234"/>
                    <a:pt x="1365" y="3126"/>
                    <a:pt x="1650" y="3067"/>
                  </a:cubicBezTo>
                  <a:cubicBezTo>
                    <a:pt x="1964" y="3008"/>
                    <a:pt x="2288" y="2969"/>
                    <a:pt x="2602" y="2950"/>
                  </a:cubicBezTo>
                  <a:cubicBezTo>
                    <a:pt x="2830" y="2931"/>
                    <a:pt x="2939" y="2664"/>
                    <a:pt x="2679" y="2664"/>
                  </a:cubicBezTo>
                  <a:cubicBezTo>
                    <a:pt x="2671" y="2664"/>
                    <a:pt x="2661" y="2664"/>
                    <a:pt x="2651" y="2665"/>
                  </a:cubicBezTo>
                  <a:cubicBezTo>
                    <a:pt x="2490" y="2676"/>
                    <a:pt x="2304" y="2686"/>
                    <a:pt x="2110" y="2686"/>
                  </a:cubicBezTo>
                  <a:cubicBezTo>
                    <a:pt x="1616" y="2686"/>
                    <a:pt x="1068" y="2620"/>
                    <a:pt x="737" y="2331"/>
                  </a:cubicBezTo>
                  <a:cubicBezTo>
                    <a:pt x="472" y="2086"/>
                    <a:pt x="530" y="1457"/>
                    <a:pt x="913" y="1339"/>
                  </a:cubicBezTo>
                  <a:cubicBezTo>
                    <a:pt x="961" y="1325"/>
                    <a:pt x="1011" y="1318"/>
                    <a:pt x="1062" y="1318"/>
                  </a:cubicBezTo>
                  <a:cubicBezTo>
                    <a:pt x="1426" y="1318"/>
                    <a:pt x="1873" y="1650"/>
                    <a:pt x="2131" y="1830"/>
                  </a:cubicBezTo>
                  <a:cubicBezTo>
                    <a:pt x="2416" y="2036"/>
                    <a:pt x="2691" y="2262"/>
                    <a:pt x="2936" y="2518"/>
                  </a:cubicBezTo>
                  <a:cubicBezTo>
                    <a:pt x="2966" y="2547"/>
                    <a:pt x="3015" y="2560"/>
                    <a:pt x="3069" y="2560"/>
                  </a:cubicBezTo>
                  <a:cubicBezTo>
                    <a:pt x="3228" y="2560"/>
                    <a:pt x="3434" y="2448"/>
                    <a:pt x="3339" y="2331"/>
                  </a:cubicBezTo>
                  <a:cubicBezTo>
                    <a:pt x="3162" y="2125"/>
                    <a:pt x="2995" y="1899"/>
                    <a:pt x="2858" y="1663"/>
                  </a:cubicBezTo>
                  <a:cubicBezTo>
                    <a:pt x="2681" y="1369"/>
                    <a:pt x="2406" y="848"/>
                    <a:pt x="2642" y="514"/>
                  </a:cubicBezTo>
                  <a:cubicBezTo>
                    <a:pt x="2751" y="353"/>
                    <a:pt x="2930" y="281"/>
                    <a:pt x="3114" y="281"/>
                  </a:cubicBezTo>
                  <a:close/>
                  <a:moveTo>
                    <a:pt x="3286" y="0"/>
                  </a:moveTo>
                  <a:cubicBezTo>
                    <a:pt x="3024" y="0"/>
                    <a:pt x="2754" y="75"/>
                    <a:pt x="2543" y="190"/>
                  </a:cubicBezTo>
                  <a:cubicBezTo>
                    <a:pt x="2072" y="456"/>
                    <a:pt x="2062" y="956"/>
                    <a:pt x="2249" y="1418"/>
                  </a:cubicBezTo>
                  <a:cubicBezTo>
                    <a:pt x="2249" y="1428"/>
                    <a:pt x="2259" y="1447"/>
                    <a:pt x="2259" y="1457"/>
                  </a:cubicBezTo>
                  <a:cubicBezTo>
                    <a:pt x="1925" y="1237"/>
                    <a:pt x="1530" y="1038"/>
                    <a:pt x="1130" y="1038"/>
                  </a:cubicBezTo>
                  <a:cubicBezTo>
                    <a:pt x="1048" y="1038"/>
                    <a:pt x="966" y="1046"/>
                    <a:pt x="884" y="1064"/>
                  </a:cubicBezTo>
                  <a:cubicBezTo>
                    <a:pt x="403" y="1172"/>
                    <a:pt x="0" y="1732"/>
                    <a:pt x="157" y="2233"/>
                  </a:cubicBezTo>
                  <a:cubicBezTo>
                    <a:pt x="305" y="2665"/>
                    <a:pt x="835" y="2812"/>
                    <a:pt x="1247" y="2881"/>
                  </a:cubicBezTo>
                  <a:cubicBezTo>
                    <a:pt x="923" y="2969"/>
                    <a:pt x="609" y="3077"/>
                    <a:pt x="383" y="3293"/>
                  </a:cubicBezTo>
                  <a:cubicBezTo>
                    <a:pt x="0" y="3637"/>
                    <a:pt x="197" y="4118"/>
                    <a:pt x="560" y="4403"/>
                  </a:cubicBezTo>
                  <a:cubicBezTo>
                    <a:pt x="741" y="4546"/>
                    <a:pt x="945" y="4604"/>
                    <a:pt x="1152" y="4604"/>
                  </a:cubicBezTo>
                  <a:cubicBezTo>
                    <a:pt x="1429" y="4604"/>
                    <a:pt x="1713" y="4500"/>
                    <a:pt x="1954" y="4354"/>
                  </a:cubicBezTo>
                  <a:lnTo>
                    <a:pt x="1954" y="4354"/>
                  </a:lnTo>
                  <a:cubicBezTo>
                    <a:pt x="1768" y="4717"/>
                    <a:pt x="1601" y="5149"/>
                    <a:pt x="1699" y="5542"/>
                  </a:cubicBezTo>
                  <a:cubicBezTo>
                    <a:pt x="1789" y="5919"/>
                    <a:pt x="2188" y="6125"/>
                    <a:pt x="2564" y="6125"/>
                  </a:cubicBezTo>
                  <a:cubicBezTo>
                    <a:pt x="2637" y="6125"/>
                    <a:pt x="2710" y="6118"/>
                    <a:pt x="2779" y="6101"/>
                  </a:cubicBezTo>
                  <a:cubicBezTo>
                    <a:pt x="3172" y="6003"/>
                    <a:pt x="3407" y="5689"/>
                    <a:pt x="3555" y="5326"/>
                  </a:cubicBezTo>
                  <a:cubicBezTo>
                    <a:pt x="3682" y="5493"/>
                    <a:pt x="3849" y="5620"/>
                    <a:pt x="4095" y="5660"/>
                  </a:cubicBezTo>
                  <a:cubicBezTo>
                    <a:pt x="4180" y="5674"/>
                    <a:pt x="4276" y="5683"/>
                    <a:pt x="4376" y="5683"/>
                  </a:cubicBezTo>
                  <a:cubicBezTo>
                    <a:pt x="4739" y="5683"/>
                    <a:pt x="5158" y="5572"/>
                    <a:pt x="5312" y="5257"/>
                  </a:cubicBezTo>
                  <a:cubicBezTo>
                    <a:pt x="5430" y="5012"/>
                    <a:pt x="5352" y="4746"/>
                    <a:pt x="5234" y="4501"/>
                  </a:cubicBezTo>
                  <a:lnTo>
                    <a:pt x="5234" y="4501"/>
                  </a:lnTo>
                  <a:cubicBezTo>
                    <a:pt x="5416" y="4583"/>
                    <a:pt x="5602" y="4634"/>
                    <a:pt x="5785" y="4634"/>
                  </a:cubicBezTo>
                  <a:cubicBezTo>
                    <a:pt x="5907" y="4634"/>
                    <a:pt x="6029" y="4611"/>
                    <a:pt x="6147" y="4560"/>
                  </a:cubicBezTo>
                  <a:cubicBezTo>
                    <a:pt x="6559" y="4383"/>
                    <a:pt x="6795" y="3794"/>
                    <a:pt x="6569" y="3401"/>
                  </a:cubicBezTo>
                  <a:cubicBezTo>
                    <a:pt x="6392" y="3087"/>
                    <a:pt x="6009" y="2969"/>
                    <a:pt x="5656" y="2910"/>
                  </a:cubicBezTo>
                  <a:cubicBezTo>
                    <a:pt x="5941" y="2802"/>
                    <a:pt x="6196" y="2655"/>
                    <a:pt x="6363" y="2429"/>
                  </a:cubicBezTo>
                  <a:cubicBezTo>
                    <a:pt x="6677" y="2036"/>
                    <a:pt x="6383" y="1526"/>
                    <a:pt x="6019" y="1271"/>
                  </a:cubicBezTo>
                  <a:cubicBezTo>
                    <a:pt x="5856" y="1156"/>
                    <a:pt x="5679" y="1107"/>
                    <a:pt x="5501" y="1107"/>
                  </a:cubicBezTo>
                  <a:cubicBezTo>
                    <a:pt x="5176" y="1107"/>
                    <a:pt x="4849" y="1268"/>
                    <a:pt x="4595" y="1477"/>
                  </a:cubicBezTo>
                  <a:cubicBezTo>
                    <a:pt x="4497" y="1565"/>
                    <a:pt x="4409" y="1653"/>
                    <a:pt x="4321" y="1742"/>
                  </a:cubicBezTo>
                  <a:cubicBezTo>
                    <a:pt x="4370" y="1212"/>
                    <a:pt x="4330" y="642"/>
                    <a:pt x="4006" y="289"/>
                  </a:cubicBezTo>
                  <a:cubicBezTo>
                    <a:pt x="3826" y="83"/>
                    <a:pt x="3560" y="0"/>
                    <a:pt x="3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9" name="Google Shape;4299;p21"/>
            <p:cNvSpPr/>
            <p:nvPr/>
          </p:nvSpPr>
          <p:spPr>
            <a:xfrm>
              <a:off x="5824132" y="2866825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4157" y="281"/>
                  </a:moveTo>
                  <a:cubicBezTo>
                    <a:pt x="4250" y="281"/>
                    <a:pt x="4353" y="317"/>
                    <a:pt x="4468" y="399"/>
                  </a:cubicBezTo>
                  <a:cubicBezTo>
                    <a:pt x="5156" y="880"/>
                    <a:pt x="4213" y="2195"/>
                    <a:pt x="3869" y="2637"/>
                  </a:cubicBezTo>
                  <a:cubicBezTo>
                    <a:pt x="3770" y="2760"/>
                    <a:pt x="3875" y="2820"/>
                    <a:pt x="3999" y="2820"/>
                  </a:cubicBezTo>
                  <a:cubicBezTo>
                    <a:pt x="4084" y="2820"/>
                    <a:pt x="4179" y="2791"/>
                    <a:pt x="4223" y="2735"/>
                  </a:cubicBezTo>
                  <a:cubicBezTo>
                    <a:pt x="4449" y="2451"/>
                    <a:pt x="4714" y="2186"/>
                    <a:pt x="5018" y="1989"/>
                  </a:cubicBezTo>
                  <a:cubicBezTo>
                    <a:pt x="5174" y="1893"/>
                    <a:pt x="5353" y="1801"/>
                    <a:pt x="5533" y="1801"/>
                  </a:cubicBezTo>
                  <a:cubicBezTo>
                    <a:pt x="5591" y="1801"/>
                    <a:pt x="5648" y="1811"/>
                    <a:pt x="5705" y="1832"/>
                  </a:cubicBezTo>
                  <a:cubicBezTo>
                    <a:pt x="5921" y="1911"/>
                    <a:pt x="6216" y="2225"/>
                    <a:pt x="6206" y="2480"/>
                  </a:cubicBezTo>
                  <a:cubicBezTo>
                    <a:pt x="6187" y="2883"/>
                    <a:pt x="5430" y="2991"/>
                    <a:pt x="5146" y="3050"/>
                  </a:cubicBezTo>
                  <a:cubicBezTo>
                    <a:pt x="4831" y="3109"/>
                    <a:pt x="4507" y="3148"/>
                    <a:pt x="4193" y="3168"/>
                  </a:cubicBezTo>
                  <a:cubicBezTo>
                    <a:pt x="3965" y="3187"/>
                    <a:pt x="3857" y="3453"/>
                    <a:pt x="4116" y="3453"/>
                  </a:cubicBezTo>
                  <a:cubicBezTo>
                    <a:pt x="4125" y="3453"/>
                    <a:pt x="4134" y="3453"/>
                    <a:pt x="4144" y="3452"/>
                  </a:cubicBezTo>
                  <a:cubicBezTo>
                    <a:pt x="4306" y="3441"/>
                    <a:pt x="4491" y="3431"/>
                    <a:pt x="4684" y="3431"/>
                  </a:cubicBezTo>
                  <a:cubicBezTo>
                    <a:pt x="5180" y="3431"/>
                    <a:pt x="5726" y="3499"/>
                    <a:pt x="6059" y="3796"/>
                  </a:cubicBezTo>
                  <a:cubicBezTo>
                    <a:pt x="6334" y="4032"/>
                    <a:pt x="6265" y="4660"/>
                    <a:pt x="5882" y="4778"/>
                  </a:cubicBezTo>
                  <a:cubicBezTo>
                    <a:pt x="5832" y="4794"/>
                    <a:pt x="5780" y="4802"/>
                    <a:pt x="5726" y="4802"/>
                  </a:cubicBezTo>
                  <a:cubicBezTo>
                    <a:pt x="5363" y="4802"/>
                    <a:pt x="4922" y="4466"/>
                    <a:pt x="4674" y="4287"/>
                  </a:cubicBezTo>
                  <a:cubicBezTo>
                    <a:pt x="4380" y="4081"/>
                    <a:pt x="4105" y="3855"/>
                    <a:pt x="3859" y="3609"/>
                  </a:cubicBezTo>
                  <a:cubicBezTo>
                    <a:pt x="3828" y="3575"/>
                    <a:pt x="3776" y="3561"/>
                    <a:pt x="3719" y="3561"/>
                  </a:cubicBezTo>
                  <a:cubicBezTo>
                    <a:pt x="3561" y="3561"/>
                    <a:pt x="3366" y="3671"/>
                    <a:pt x="3467" y="3786"/>
                  </a:cubicBezTo>
                  <a:cubicBezTo>
                    <a:pt x="3643" y="3992"/>
                    <a:pt x="3801" y="4218"/>
                    <a:pt x="3938" y="4454"/>
                  </a:cubicBezTo>
                  <a:cubicBezTo>
                    <a:pt x="4115" y="4748"/>
                    <a:pt x="4390" y="5279"/>
                    <a:pt x="4154" y="5603"/>
                  </a:cubicBezTo>
                  <a:cubicBezTo>
                    <a:pt x="4045" y="5764"/>
                    <a:pt x="3865" y="5837"/>
                    <a:pt x="3682" y="5837"/>
                  </a:cubicBezTo>
                  <a:cubicBezTo>
                    <a:pt x="3453" y="5837"/>
                    <a:pt x="3218" y="5725"/>
                    <a:pt x="3103" y="5534"/>
                  </a:cubicBezTo>
                  <a:cubicBezTo>
                    <a:pt x="2907" y="5200"/>
                    <a:pt x="2907" y="4758"/>
                    <a:pt x="2927" y="4385"/>
                  </a:cubicBezTo>
                  <a:cubicBezTo>
                    <a:pt x="2946" y="4110"/>
                    <a:pt x="2976" y="3835"/>
                    <a:pt x="3044" y="3570"/>
                  </a:cubicBezTo>
                  <a:cubicBezTo>
                    <a:pt x="3065" y="3488"/>
                    <a:pt x="3005" y="3457"/>
                    <a:pt x="2924" y="3457"/>
                  </a:cubicBezTo>
                  <a:cubicBezTo>
                    <a:pt x="2811" y="3457"/>
                    <a:pt x="2657" y="3517"/>
                    <a:pt x="2622" y="3580"/>
                  </a:cubicBezTo>
                  <a:cubicBezTo>
                    <a:pt x="2436" y="3904"/>
                    <a:pt x="2210" y="4218"/>
                    <a:pt x="1925" y="4464"/>
                  </a:cubicBezTo>
                  <a:cubicBezTo>
                    <a:pt x="1782" y="4591"/>
                    <a:pt x="1608" y="4724"/>
                    <a:pt x="1411" y="4724"/>
                  </a:cubicBezTo>
                  <a:cubicBezTo>
                    <a:pt x="1364" y="4724"/>
                    <a:pt x="1316" y="4716"/>
                    <a:pt x="1267" y="4699"/>
                  </a:cubicBezTo>
                  <a:cubicBezTo>
                    <a:pt x="1032" y="4611"/>
                    <a:pt x="766" y="4307"/>
                    <a:pt x="737" y="4051"/>
                  </a:cubicBezTo>
                  <a:cubicBezTo>
                    <a:pt x="649" y="3384"/>
                    <a:pt x="2033" y="3256"/>
                    <a:pt x="2485" y="3226"/>
                  </a:cubicBezTo>
                  <a:cubicBezTo>
                    <a:pt x="2700" y="3198"/>
                    <a:pt x="2817" y="2940"/>
                    <a:pt x="2566" y="2940"/>
                  </a:cubicBezTo>
                  <a:cubicBezTo>
                    <a:pt x="2553" y="2940"/>
                    <a:pt x="2539" y="2940"/>
                    <a:pt x="2524" y="2942"/>
                  </a:cubicBezTo>
                  <a:cubicBezTo>
                    <a:pt x="2426" y="2952"/>
                    <a:pt x="2318" y="2961"/>
                    <a:pt x="2210" y="2971"/>
                  </a:cubicBezTo>
                  <a:cubicBezTo>
                    <a:pt x="2096" y="2980"/>
                    <a:pt x="1971" y="2986"/>
                    <a:pt x="1841" y="2986"/>
                  </a:cubicBezTo>
                  <a:cubicBezTo>
                    <a:pt x="1257" y="2986"/>
                    <a:pt x="596" y="2864"/>
                    <a:pt x="580" y="2333"/>
                  </a:cubicBezTo>
                  <a:cubicBezTo>
                    <a:pt x="570" y="2137"/>
                    <a:pt x="658" y="1813"/>
                    <a:pt x="874" y="1783"/>
                  </a:cubicBezTo>
                  <a:cubicBezTo>
                    <a:pt x="895" y="1779"/>
                    <a:pt x="915" y="1778"/>
                    <a:pt x="936" y="1778"/>
                  </a:cubicBezTo>
                  <a:cubicBezTo>
                    <a:pt x="1143" y="1778"/>
                    <a:pt x="1392" y="1939"/>
                    <a:pt x="1552" y="2029"/>
                  </a:cubicBezTo>
                  <a:cubicBezTo>
                    <a:pt x="1856" y="2225"/>
                    <a:pt x="2151" y="2451"/>
                    <a:pt x="2406" y="2716"/>
                  </a:cubicBezTo>
                  <a:cubicBezTo>
                    <a:pt x="2438" y="2744"/>
                    <a:pt x="2485" y="2757"/>
                    <a:pt x="2537" y="2757"/>
                  </a:cubicBezTo>
                  <a:cubicBezTo>
                    <a:pt x="2645" y="2757"/>
                    <a:pt x="2772" y="2704"/>
                    <a:pt x="2819" y="2637"/>
                  </a:cubicBezTo>
                  <a:cubicBezTo>
                    <a:pt x="2838" y="2598"/>
                    <a:pt x="2838" y="2569"/>
                    <a:pt x="2809" y="2529"/>
                  </a:cubicBezTo>
                  <a:cubicBezTo>
                    <a:pt x="2603" y="2333"/>
                    <a:pt x="2416" y="2117"/>
                    <a:pt x="2249" y="1881"/>
                  </a:cubicBezTo>
                  <a:cubicBezTo>
                    <a:pt x="2092" y="1665"/>
                    <a:pt x="1660" y="1076"/>
                    <a:pt x="1955" y="821"/>
                  </a:cubicBezTo>
                  <a:cubicBezTo>
                    <a:pt x="2040" y="746"/>
                    <a:pt x="2176" y="714"/>
                    <a:pt x="2314" y="714"/>
                  </a:cubicBezTo>
                  <a:cubicBezTo>
                    <a:pt x="2446" y="714"/>
                    <a:pt x="2580" y="743"/>
                    <a:pt x="2671" y="791"/>
                  </a:cubicBezTo>
                  <a:cubicBezTo>
                    <a:pt x="2848" y="890"/>
                    <a:pt x="2936" y="1066"/>
                    <a:pt x="2986" y="1253"/>
                  </a:cubicBezTo>
                  <a:cubicBezTo>
                    <a:pt x="3015" y="1371"/>
                    <a:pt x="3025" y="1498"/>
                    <a:pt x="3025" y="1626"/>
                  </a:cubicBezTo>
                  <a:cubicBezTo>
                    <a:pt x="3005" y="1763"/>
                    <a:pt x="2986" y="1891"/>
                    <a:pt x="2976" y="2029"/>
                  </a:cubicBezTo>
                  <a:cubicBezTo>
                    <a:pt x="2976" y="2114"/>
                    <a:pt x="3044" y="2149"/>
                    <a:pt x="3127" y="2149"/>
                  </a:cubicBezTo>
                  <a:cubicBezTo>
                    <a:pt x="3246" y="2149"/>
                    <a:pt x="3394" y="2078"/>
                    <a:pt x="3418" y="1979"/>
                  </a:cubicBezTo>
                  <a:cubicBezTo>
                    <a:pt x="3447" y="1852"/>
                    <a:pt x="3457" y="1705"/>
                    <a:pt x="3457" y="1557"/>
                  </a:cubicBezTo>
                  <a:cubicBezTo>
                    <a:pt x="3537" y="1018"/>
                    <a:pt x="3736" y="281"/>
                    <a:pt x="4157" y="281"/>
                  </a:cubicBezTo>
                  <a:close/>
                  <a:moveTo>
                    <a:pt x="4242" y="1"/>
                  </a:moveTo>
                  <a:cubicBezTo>
                    <a:pt x="4165" y="1"/>
                    <a:pt x="4089" y="9"/>
                    <a:pt x="4017" y="25"/>
                  </a:cubicBezTo>
                  <a:cubicBezTo>
                    <a:pt x="3624" y="114"/>
                    <a:pt x="3388" y="438"/>
                    <a:pt x="3241" y="791"/>
                  </a:cubicBezTo>
                  <a:cubicBezTo>
                    <a:pt x="3123" y="624"/>
                    <a:pt x="2946" y="497"/>
                    <a:pt x="2701" y="458"/>
                  </a:cubicBezTo>
                  <a:cubicBezTo>
                    <a:pt x="2618" y="443"/>
                    <a:pt x="2523" y="434"/>
                    <a:pt x="2424" y="434"/>
                  </a:cubicBezTo>
                  <a:cubicBezTo>
                    <a:pt x="2066" y="434"/>
                    <a:pt x="1645" y="545"/>
                    <a:pt x="1483" y="860"/>
                  </a:cubicBezTo>
                  <a:cubicBezTo>
                    <a:pt x="1365" y="1106"/>
                    <a:pt x="1444" y="1371"/>
                    <a:pt x="1572" y="1616"/>
                  </a:cubicBezTo>
                  <a:cubicBezTo>
                    <a:pt x="1389" y="1534"/>
                    <a:pt x="1200" y="1483"/>
                    <a:pt x="1014" y="1483"/>
                  </a:cubicBezTo>
                  <a:cubicBezTo>
                    <a:pt x="890" y="1483"/>
                    <a:pt x="767" y="1506"/>
                    <a:pt x="649" y="1557"/>
                  </a:cubicBezTo>
                  <a:cubicBezTo>
                    <a:pt x="236" y="1734"/>
                    <a:pt x="1" y="2323"/>
                    <a:pt x="226" y="2726"/>
                  </a:cubicBezTo>
                  <a:cubicBezTo>
                    <a:pt x="403" y="3030"/>
                    <a:pt x="786" y="3148"/>
                    <a:pt x="1140" y="3207"/>
                  </a:cubicBezTo>
                  <a:cubicBezTo>
                    <a:pt x="855" y="3315"/>
                    <a:pt x="609" y="3462"/>
                    <a:pt x="433" y="3688"/>
                  </a:cubicBezTo>
                  <a:cubicBezTo>
                    <a:pt x="118" y="4091"/>
                    <a:pt x="413" y="4591"/>
                    <a:pt x="776" y="4847"/>
                  </a:cubicBezTo>
                  <a:cubicBezTo>
                    <a:pt x="940" y="4961"/>
                    <a:pt x="1117" y="5010"/>
                    <a:pt x="1295" y="5010"/>
                  </a:cubicBezTo>
                  <a:cubicBezTo>
                    <a:pt x="1619" y="5010"/>
                    <a:pt x="1946" y="4850"/>
                    <a:pt x="2200" y="4640"/>
                  </a:cubicBezTo>
                  <a:cubicBezTo>
                    <a:pt x="2298" y="4562"/>
                    <a:pt x="2396" y="4464"/>
                    <a:pt x="2485" y="4375"/>
                  </a:cubicBezTo>
                  <a:lnTo>
                    <a:pt x="2485" y="4375"/>
                  </a:lnTo>
                  <a:cubicBezTo>
                    <a:pt x="2426" y="4905"/>
                    <a:pt x="2475" y="5475"/>
                    <a:pt x="2789" y="5828"/>
                  </a:cubicBezTo>
                  <a:cubicBezTo>
                    <a:pt x="2976" y="6036"/>
                    <a:pt x="3244" y="6121"/>
                    <a:pt x="3519" y="6121"/>
                  </a:cubicBezTo>
                  <a:cubicBezTo>
                    <a:pt x="3778" y="6121"/>
                    <a:pt x="4043" y="6046"/>
                    <a:pt x="4252" y="5927"/>
                  </a:cubicBezTo>
                  <a:cubicBezTo>
                    <a:pt x="4723" y="5662"/>
                    <a:pt x="4743" y="5161"/>
                    <a:pt x="4557" y="4699"/>
                  </a:cubicBezTo>
                  <a:cubicBezTo>
                    <a:pt x="4547" y="4689"/>
                    <a:pt x="4547" y="4670"/>
                    <a:pt x="4537" y="4660"/>
                  </a:cubicBezTo>
                  <a:lnTo>
                    <a:pt x="4537" y="4660"/>
                  </a:lnTo>
                  <a:cubicBezTo>
                    <a:pt x="4871" y="4880"/>
                    <a:pt x="5272" y="5080"/>
                    <a:pt x="5674" y="5080"/>
                  </a:cubicBezTo>
                  <a:cubicBezTo>
                    <a:pt x="5757" y="5080"/>
                    <a:pt x="5839" y="5071"/>
                    <a:pt x="5921" y="5053"/>
                  </a:cubicBezTo>
                  <a:cubicBezTo>
                    <a:pt x="6393" y="4945"/>
                    <a:pt x="6795" y="4385"/>
                    <a:pt x="6638" y="3894"/>
                  </a:cubicBezTo>
                  <a:cubicBezTo>
                    <a:pt x="6501" y="3452"/>
                    <a:pt x="5970" y="3305"/>
                    <a:pt x="5558" y="3236"/>
                  </a:cubicBezTo>
                  <a:cubicBezTo>
                    <a:pt x="5872" y="3158"/>
                    <a:pt x="6187" y="3040"/>
                    <a:pt x="6422" y="2824"/>
                  </a:cubicBezTo>
                  <a:cubicBezTo>
                    <a:pt x="6805" y="2480"/>
                    <a:pt x="6599" y="2009"/>
                    <a:pt x="6236" y="1714"/>
                  </a:cubicBezTo>
                  <a:cubicBezTo>
                    <a:pt x="6061" y="1573"/>
                    <a:pt x="5862" y="1516"/>
                    <a:pt x="5658" y="1516"/>
                  </a:cubicBezTo>
                  <a:cubicBezTo>
                    <a:pt x="5381" y="1516"/>
                    <a:pt x="5095" y="1622"/>
                    <a:pt x="4851" y="1763"/>
                  </a:cubicBezTo>
                  <a:cubicBezTo>
                    <a:pt x="5028" y="1400"/>
                    <a:pt x="5205" y="968"/>
                    <a:pt x="5106" y="575"/>
                  </a:cubicBezTo>
                  <a:cubicBezTo>
                    <a:pt x="5008" y="200"/>
                    <a:pt x="4619" y="1"/>
                    <a:pt x="42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0" name="Google Shape;4300;p21"/>
            <p:cNvSpPr/>
            <p:nvPr/>
          </p:nvSpPr>
          <p:spPr>
            <a:xfrm>
              <a:off x="6164045" y="2858311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19" y="281"/>
                  </a:moveTo>
                  <a:cubicBezTo>
                    <a:pt x="3348" y="281"/>
                    <a:pt x="3582" y="393"/>
                    <a:pt x="3702" y="583"/>
                  </a:cubicBezTo>
                  <a:cubicBezTo>
                    <a:pt x="3899" y="917"/>
                    <a:pt x="3899" y="1359"/>
                    <a:pt x="3879" y="1732"/>
                  </a:cubicBezTo>
                  <a:cubicBezTo>
                    <a:pt x="3859" y="2007"/>
                    <a:pt x="3820" y="2282"/>
                    <a:pt x="3761" y="2547"/>
                  </a:cubicBezTo>
                  <a:cubicBezTo>
                    <a:pt x="3741" y="2629"/>
                    <a:pt x="3801" y="2660"/>
                    <a:pt x="3882" y="2660"/>
                  </a:cubicBezTo>
                  <a:cubicBezTo>
                    <a:pt x="3995" y="2660"/>
                    <a:pt x="4149" y="2600"/>
                    <a:pt x="4183" y="2537"/>
                  </a:cubicBezTo>
                  <a:cubicBezTo>
                    <a:pt x="4360" y="2213"/>
                    <a:pt x="4596" y="1899"/>
                    <a:pt x="4881" y="1653"/>
                  </a:cubicBezTo>
                  <a:cubicBezTo>
                    <a:pt x="5023" y="1527"/>
                    <a:pt x="5198" y="1393"/>
                    <a:pt x="5389" y="1393"/>
                  </a:cubicBezTo>
                  <a:cubicBezTo>
                    <a:pt x="5435" y="1393"/>
                    <a:pt x="5481" y="1401"/>
                    <a:pt x="5529" y="1418"/>
                  </a:cubicBezTo>
                  <a:cubicBezTo>
                    <a:pt x="5774" y="1506"/>
                    <a:pt x="6029" y="1811"/>
                    <a:pt x="6069" y="2066"/>
                  </a:cubicBezTo>
                  <a:cubicBezTo>
                    <a:pt x="6157" y="2734"/>
                    <a:pt x="4763" y="2861"/>
                    <a:pt x="4321" y="2891"/>
                  </a:cubicBezTo>
                  <a:cubicBezTo>
                    <a:pt x="4106" y="2919"/>
                    <a:pt x="3989" y="3178"/>
                    <a:pt x="4231" y="3178"/>
                  </a:cubicBezTo>
                  <a:cubicBezTo>
                    <a:pt x="4244" y="3178"/>
                    <a:pt x="4257" y="3177"/>
                    <a:pt x="4272" y="3175"/>
                  </a:cubicBezTo>
                  <a:cubicBezTo>
                    <a:pt x="4370" y="3166"/>
                    <a:pt x="4488" y="3156"/>
                    <a:pt x="4596" y="3146"/>
                  </a:cubicBezTo>
                  <a:cubicBezTo>
                    <a:pt x="4703" y="3139"/>
                    <a:pt x="4820" y="3135"/>
                    <a:pt x="4941" y="3135"/>
                  </a:cubicBezTo>
                  <a:cubicBezTo>
                    <a:pt x="5530" y="3135"/>
                    <a:pt x="6209" y="3246"/>
                    <a:pt x="6226" y="3784"/>
                  </a:cubicBezTo>
                  <a:cubicBezTo>
                    <a:pt x="6226" y="3981"/>
                    <a:pt x="6147" y="4305"/>
                    <a:pt x="5931" y="4344"/>
                  </a:cubicBezTo>
                  <a:cubicBezTo>
                    <a:pt x="5916" y="4346"/>
                    <a:pt x="5900" y="4347"/>
                    <a:pt x="5884" y="4347"/>
                  </a:cubicBezTo>
                  <a:cubicBezTo>
                    <a:pt x="5675" y="4347"/>
                    <a:pt x="5418" y="4180"/>
                    <a:pt x="5254" y="4089"/>
                  </a:cubicBezTo>
                  <a:cubicBezTo>
                    <a:pt x="4949" y="3892"/>
                    <a:pt x="4655" y="3666"/>
                    <a:pt x="4399" y="3401"/>
                  </a:cubicBezTo>
                  <a:cubicBezTo>
                    <a:pt x="4368" y="3373"/>
                    <a:pt x="4319" y="3360"/>
                    <a:pt x="4267" y="3360"/>
                  </a:cubicBezTo>
                  <a:cubicBezTo>
                    <a:pt x="4157" y="3360"/>
                    <a:pt x="4027" y="3413"/>
                    <a:pt x="3987" y="3480"/>
                  </a:cubicBezTo>
                  <a:cubicBezTo>
                    <a:pt x="3967" y="3519"/>
                    <a:pt x="3967" y="3558"/>
                    <a:pt x="3997" y="3588"/>
                  </a:cubicBezTo>
                  <a:cubicBezTo>
                    <a:pt x="4203" y="3784"/>
                    <a:pt x="4390" y="4010"/>
                    <a:pt x="4547" y="4236"/>
                  </a:cubicBezTo>
                  <a:cubicBezTo>
                    <a:pt x="4714" y="4452"/>
                    <a:pt x="5146" y="5041"/>
                    <a:pt x="4851" y="5296"/>
                  </a:cubicBezTo>
                  <a:cubicBezTo>
                    <a:pt x="4766" y="5371"/>
                    <a:pt x="4627" y="5403"/>
                    <a:pt x="4488" y="5403"/>
                  </a:cubicBezTo>
                  <a:cubicBezTo>
                    <a:pt x="4355" y="5403"/>
                    <a:pt x="4221" y="5374"/>
                    <a:pt x="4134" y="5326"/>
                  </a:cubicBezTo>
                  <a:cubicBezTo>
                    <a:pt x="3958" y="5228"/>
                    <a:pt x="3859" y="5051"/>
                    <a:pt x="3820" y="4864"/>
                  </a:cubicBezTo>
                  <a:cubicBezTo>
                    <a:pt x="3791" y="4746"/>
                    <a:pt x="3781" y="4619"/>
                    <a:pt x="3781" y="4491"/>
                  </a:cubicBezTo>
                  <a:cubicBezTo>
                    <a:pt x="3801" y="4354"/>
                    <a:pt x="3820" y="4226"/>
                    <a:pt x="3820" y="4089"/>
                  </a:cubicBezTo>
                  <a:cubicBezTo>
                    <a:pt x="3824" y="4004"/>
                    <a:pt x="3756" y="3969"/>
                    <a:pt x="3673" y="3969"/>
                  </a:cubicBezTo>
                  <a:cubicBezTo>
                    <a:pt x="3555" y="3969"/>
                    <a:pt x="3405" y="4040"/>
                    <a:pt x="3388" y="4138"/>
                  </a:cubicBezTo>
                  <a:cubicBezTo>
                    <a:pt x="3359" y="4265"/>
                    <a:pt x="3339" y="4413"/>
                    <a:pt x="3339" y="4560"/>
                  </a:cubicBezTo>
                  <a:cubicBezTo>
                    <a:pt x="3259" y="5099"/>
                    <a:pt x="3059" y="5836"/>
                    <a:pt x="2639" y="5836"/>
                  </a:cubicBezTo>
                  <a:cubicBezTo>
                    <a:pt x="2546" y="5836"/>
                    <a:pt x="2443" y="5800"/>
                    <a:pt x="2328" y="5719"/>
                  </a:cubicBezTo>
                  <a:cubicBezTo>
                    <a:pt x="1650" y="5237"/>
                    <a:pt x="2583" y="3922"/>
                    <a:pt x="2936" y="3480"/>
                  </a:cubicBezTo>
                  <a:cubicBezTo>
                    <a:pt x="3035" y="3358"/>
                    <a:pt x="2931" y="3297"/>
                    <a:pt x="2806" y="3297"/>
                  </a:cubicBezTo>
                  <a:cubicBezTo>
                    <a:pt x="2721" y="3297"/>
                    <a:pt x="2627" y="3326"/>
                    <a:pt x="2583" y="3382"/>
                  </a:cubicBezTo>
                  <a:cubicBezTo>
                    <a:pt x="2357" y="3666"/>
                    <a:pt x="2082" y="3931"/>
                    <a:pt x="1788" y="4128"/>
                  </a:cubicBezTo>
                  <a:cubicBezTo>
                    <a:pt x="1631" y="4225"/>
                    <a:pt x="1453" y="4316"/>
                    <a:pt x="1268" y="4316"/>
                  </a:cubicBezTo>
                  <a:cubicBezTo>
                    <a:pt x="1209" y="4316"/>
                    <a:pt x="1150" y="4306"/>
                    <a:pt x="1090" y="4285"/>
                  </a:cubicBezTo>
                  <a:cubicBezTo>
                    <a:pt x="874" y="4206"/>
                    <a:pt x="590" y="3892"/>
                    <a:pt x="600" y="3637"/>
                  </a:cubicBezTo>
                  <a:cubicBezTo>
                    <a:pt x="619" y="3234"/>
                    <a:pt x="1365" y="3126"/>
                    <a:pt x="1660" y="3067"/>
                  </a:cubicBezTo>
                  <a:cubicBezTo>
                    <a:pt x="1974" y="3008"/>
                    <a:pt x="2288" y="2969"/>
                    <a:pt x="2612" y="2950"/>
                  </a:cubicBezTo>
                  <a:cubicBezTo>
                    <a:pt x="2831" y="2931"/>
                    <a:pt x="2948" y="2664"/>
                    <a:pt x="2681" y="2664"/>
                  </a:cubicBezTo>
                  <a:cubicBezTo>
                    <a:pt x="2671" y="2664"/>
                    <a:pt x="2662" y="2664"/>
                    <a:pt x="2652" y="2665"/>
                  </a:cubicBezTo>
                  <a:cubicBezTo>
                    <a:pt x="2491" y="2676"/>
                    <a:pt x="2305" y="2686"/>
                    <a:pt x="2110" y="2686"/>
                  </a:cubicBezTo>
                  <a:cubicBezTo>
                    <a:pt x="1617" y="2686"/>
                    <a:pt x="1071" y="2620"/>
                    <a:pt x="747" y="2331"/>
                  </a:cubicBezTo>
                  <a:cubicBezTo>
                    <a:pt x="472" y="2086"/>
                    <a:pt x="541" y="1457"/>
                    <a:pt x="914" y="1339"/>
                  </a:cubicBezTo>
                  <a:cubicBezTo>
                    <a:pt x="963" y="1323"/>
                    <a:pt x="1016" y="1315"/>
                    <a:pt x="1070" y="1315"/>
                  </a:cubicBezTo>
                  <a:cubicBezTo>
                    <a:pt x="1435" y="1315"/>
                    <a:pt x="1884" y="1651"/>
                    <a:pt x="2131" y="1830"/>
                  </a:cubicBezTo>
                  <a:cubicBezTo>
                    <a:pt x="2416" y="2036"/>
                    <a:pt x="2691" y="2262"/>
                    <a:pt x="2936" y="2518"/>
                  </a:cubicBezTo>
                  <a:cubicBezTo>
                    <a:pt x="2969" y="2547"/>
                    <a:pt x="3019" y="2560"/>
                    <a:pt x="3075" y="2560"/>
                  </a:cubicBezTo>
                  <a:cubicBezTo>
                    <a:pt x="3238" y="2560"/>
                    <a:pt x="3442" y="2448"/>
                    <a:pt x="3339" y="2331"/>
                  </a:cubicBezTo>
                  <a:cubicBezTo>
                    <a:pt x="3162" y="2125"/>
                    <a:pt x="3005" y="1899"/>
                    <a:pt x="2868" y="1663"/>
                  </a:cubicBezTo>
                  <a:cubicBezTo>
                    <a:pt x="2691" y="1369"/>
                    <a:pt x="2406" y="848"/>
                    <a:pt x="2642" y="514"/>
                  </a:cubicBezTo>
                  <a:cubicBezTo>
                    <a:pt x="2756" y="353"/>
                    <a:pt x="2935" y="281"/>
                    <a:pt x="3119" y="281"/>
                  </a:cubicBezTo>
                  <a:close/>
                  <a:moveTo>
                    <a:pt x="3287" y="0"/>
                  </a:moveTo>
                  <a:cubicBezTo>
                    <a:pt x="3027" y="0"/>
                    <a:pt x="2760" y="75"/>
                    <a:pt x="2554" y="190"/>
                  </a:cubicBezTo>
                  <a:cubicBezTo>
                    <a:pt x="2072" y="456"/>
                    <a:pt x="2063" y="956"/>
                    <a:pt x="2249" y="1418"/>
                  </a:cubicBezTo>
                  <a:cubicBezTo>
                    <a:pt x="2249" y="1428"/>
                    <a:pt x="2259" y="1447"/>
                    <a:pt x="2269" y="1457"/>
                  </a:cubicBezTo>
                  <a:cubicBezTo>
                    <a:pt x="1927" y="1237"/>
                    <a:pt x="1530" y="1038"/>
                    <a:pt x="1131" y="1038"/>
                  </a:cubicBezTo>
                  <a:cubicBezTo>
                    <a:pt x="1049" y="1038"/>
                    <a:pt x="966" y="1046"/>
                    <a:pt x="884" y="1064"/>
                  </a:cubicBezTo>
                  <a:cubicBezTo>
                    <a:pt x="403" y="1172"/>
                    <a:pt x="1" y="1732"/>
                    <a:pt x="168" y="2233"/>
                  </a:cubicBezTo>
                  <a:cubicBezTo>
                    <a:pt x="305" y="2665"/>
                    <a:pt x="835" y="2812"/>
                    <a:pt x="1248" y="2881"/>
                  </a:cubicBezTo>
                  <a:cubicBezTo>
                    <a:pt x="933" y="2969"/>
                    <a:pt x="619" y="3077"/>
                    <a:pt x="384" y="3293"/>
                  </a:cubicBezTo>
                  <a:cubicBezTo>
                    <a:pt x="1" y="3637"/>
                    <a:pt x="207" y="4118"/>
                    <a:pt x="570" y="4403"/>
                  </a:cubicBezTo>
                  <a:cubicBezTo>
                    <a:pt x="747" y="4546"/>
                    <a:pt x="948" y="4604"/>
                    <a:pt x="1154" y="4604"/>
                  </a:cubicBezTo>
                  <a:cubicBezTo>
                    <a:pt x="1430" y="4604"/>
                    <a:pt x="1713" y="4500"/>
                    <a:pt x="1955" y="4354"/>
                  </a:cubicBezTo>
                  <a:lnTo>
                    <a:pt x="1955" y="4354"/>
                  </a:lnTo>
                  <a:cubicBezTo>
                    <a:pt x="1768" y="4717"/>
                    <a:pt x="1601" y="5149"/>
                    <a:pt x="1699" y="5542"/>
                  </a:cubicBezTo>
                  <a:cubicBezTo>
                    <a:pt x="1790" y="5919"/>
                    <a:pt x="2189" y="6125"/>
                    <a:pt x="2564" y="6125"/>
                  </a:cubicBezTo>
                  <a:cubicBezTo>
                    <a:pt x="2638" y="6125"/>
                    <a:pt x="2710" y="6118"/>
                    <a:pt x="2779" y="6101"/>
                  </a:cubicBezTo>
                  <a:cubicBezTo>
                    <a:pt x="3182" y="6003"/>
                    <a:pt x="3418" y="5689"/>
                    <a:pt x="3565" y="5326"/>
                  </a:cubicBezTo>
                  <a:cubicBezTo>
                    <a:pt x="3683" y="5493"/>
                    <a:pt x="3850" y="5620"/>
                    <a:pt x="4095" y="5660"/>
                  </a:cubicBezTo>
                  <a:cubicBezTo>
                    <a:pt x="4180" y="5674"/>
                    <a:pt x="4276" y="5683"/>
                    <a:pt x="4377" y="5683"/>
                  </a:cubicBezTo>
                  <a:cubicBezTo>
                    <a:pt x="4740" y="5683"/>
                    <a:pt x="5161" y="5572"/>
                    <a:pt x="5322" y="5257"/>
                  </a:cubicBezTo>
                  <a:cubicBezTo>
                    <a:pt x="5440" y="5012"/>
                    <a:pt x="5352" y="4746"/>
                    <a:pt x="5234" y="4501"/>
                  </a:cubicBezTo>
                  <a:lnTo>
                    <a:pt x="5234" y="4501"/>
                  </a:lnTo>
                  <a:cubicBezTo>
                    <a:pt x="5416" y="4583"/>
                    <a:pt x="5602" y="4634"/>
                    <a:pt x="5787" y="4634"/>
                  </a:cubicBezTo>
                  <a:cubicBezTo>
                    <a:pt x="5911" y="4634"/>
                    <a:pt x="6035" y="4611"/>
                    <a:pt x="6157" y="4560"/>
                  </a:cubicBezTo>
                  <a:cubicBezTo>
                    <a:pt x="6560" y="4383"/>
                    <a:pt x="6805" y="3794"/>
                    <a:pt x="6569" y="3401"/>
                  </a:cubicBezTo>
                  <a:cubicBezTo>
                    <a:pt x="6393" y="3087"/>
                    <a:pt x="6010" y="2969"/>
                    <a:pt x="5656" y="2910"/>
                  </a:cubicBezTo>
                  <a:cubicBezTo>
                    <a:pt x="5941" y="2802"/>
                    <a:pt x="6196" y="2655"/>
                    <a:pt x="6363" y="2429"/>
                  </a:cubicBezTo>
                  <a:cubicBezTo>
                    <a:pt x="6677" y="2036"/>
                    <a:pt x="6383" y="1526"/>
                    <a:pt x="6020" y="1271"/>
                  </a:cubicBezTo>
                  <a:cubicBezTo>
                    <a:pt x="5856" y="1156"/>
                    <a:pt x="5679" y="1107"/>
                    <a:pt x="5501" y="1107"/>
                  </a:cubicBezTo>
                  <a:cubicBezTo>
                    <a:pt x="5177" y="1107"/>
                    <a:pt x="4849" y="1268"/>
                    <a:pt x="4596" y="1477"/>
                  </a:cubicBezTo>
                  <a:cubicBezTo>
                    <a:pt x="4498" y="1565"/>
                    <a:pt x="4409" y="1653"/>
                    <a:pt x="4321" y="1742"/>
                  </a:cubicBezTo>
                  <a:cubicBezTo>
                    <a:pt x="4370" y="1212"/>
                    <a:pt x="4331" y="642"/>
                    <a:pt x="4007" y="289"/>
                  </a:cubicBezTo>
                  <a:cubicBezTo>
                    <a:pt x="3826" y="83"/>
                    <a:pt x="3560" y="0"/>
                    <a:pt x="3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1" name="Google Shape;4301;p21"/>
            <p:cNvSpPr/>
            <p:nvPr/>
          </p:nvSpPr>
          <p:spPr>
            <a:xfrm>
              <a:off x="2920794" y="3066175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2" y="282"/>
                  </a:moveTo>
                  <a:cubicBezTo>
                    <a:pt x="4254" y="282"/>
                    <a:pt x="4355" y="318"/>
                    <a:pt x="4468" y="399"/>
                  </a:cubicBezTo>
                  <a:cubicBezTo>
                    <a:pt x="5155" y="890"/>
                    <a:pt x="4213" y="2196"/>
                    <a:pt x="3869" y="2637"/>
                  </a:cubicBezTo>
                  <a:cubicBezTo>
                    <a:pt x="3769" y="2767"/>
                    <a:pt x="3877" y="2829"/>
                    <a:pt x="4002" y="2829"/>
                  </a:cubicBezTo>
                  <a:cubicBezTo>
                    <a:pt x="4086" y="2829"/>
                    <a:pt x="4179" y="2801"/>
                    <a:pt x="4223" y="2745"/>
                  </a:cubicBezTo>
                  <a:cubicBezTo>
                    <a:pt x="4448" y="2461"/>
                    <a:pt x="4714" y="2196"/>
                    <a:pt x="5018" y="1999"/>
                  </a:cubicBezTo>
                  <a:cubicBezTo>
                    <a:pt x="5175" y="1895"/>
                    <a:pt x="5354" y="1802"/>
                    <a:pt x="5539" y="1802"/>
                  </a:cubicBezTo>
                  <a:cubicBezTo>
                    <a:pt x="5597" y="1802"/>
                    <a:pt x="5656" y="1811"/>
                    <a:pt x="5715" y="1832"/>
                  </a:cubicBezTo>
                  <a:cubicBezTo>
                    <a:pt x="5931" y="1921"/>
                    <a:pt x="6216" y="2235"/>
                    <a:pt x="6206" y="2480"/>
                  </a:cubicBezTo>
                  <a:cubicBezTo>
                    <a:pt x="6186" y="2883"/>
                    <a:pt x="5430" y="2991"/>
                    <a:pt x="5146" y="3050"/>
                  </a:cubicBezTo>
                  <a:cubicBezTo>
                    <a:pt x="4831" y="3119"/>
                    <a:pt x="4517" y="3158"/>
                    <a:pt x="4193" y="3177"/>
                  </a:cubicBezTo>
                  <a:cubicBezTo>
                    <a:pt x="3971" y="3187"/>
                    <a:pt x="3854" y="3462"/>
                    <a:pt x="4129" y="3462"/>
                  </a:cubicBezTo>
                  <a:cubicBezTo>
                    <a:pt x="4134" y="3462"/>
                    <a:pt x="4139" y="3462"/>
                    <a:pt x="4144" y="3462"/>
                  </a:cubicBezTo>
                  <a:cubicBezTo>
                    <a:pt x="4316" y="3448"/>
                    <a:pt x="4516" y="3435"/>
                    <a:pt x="4723" y="3435"/>
                  </a:cubicBezTo>
                  <a:cubicBezTo>
                    <a:pt x="5211" y="3435"/>
                    <a:pt x="5742" y="3506"/>
                    <a:pt x="6059" y="3796"/>
                  </a:cubicBezTo>
                  <a:cubicBezTo>
                    <a:pt x="6334" y="4042"/>
                    <a:pt x="6265" y="4660"/>
                    <a:pt x="5892" y="4778"/>
                  </a:cubicBezTo>
                  <a:cubicBezTo>
                    <a:pt x="5840" y="4795"/>
                    <a:pt x="5785" y="4802"/>
                    <a:pt x="5729" y="4802"/>
                  </a:cubicBezTo>
                  <a:cubicBezTo>
                    <a:pt x="5361" y="4802"/>
                    <a:pt x="4921" y="4476"/>
                    <a:pt x="4674" y="4297"/>
                  </a:cubicBezTo>
                  <a:cubicBezTo>
                    <a:pt x="4390" y="4091"/>
                    <a:pt x="4115" y="3855"/>
                    <a:pt x="3859" y="3609"/>
                  </a:cubicBezTo>
                  <a:cubicBezTo>
                    <a:pt x="3829" y="3579"/>
                    <a:pt x="3780" y="3567"/>
                    <a:pt x="3726" y="3567"/>
                  </a:cubicBezTo>
                  <a:cubicBezTo>
                    <a:pt x="3567" y="3567"/>
                    <a:pt x="3364" y="3676"/>
                    <a:pt x="3467" y="3786"/>
                  </a:cubicBezTo>
                  <a:cubicBezTo>
                    <a:pt x="3643" y="3992"/>
                    <a:pt x="3800" y="4218"/>
                    <a:pt x="3938" y="4454"/>
                  </a:cubicBezTo>
                  <a:cubicBezTo>
                    <a:pt x="4115" y="4748"/>
                    <a:pt x="4390" y="5279"/>
                    <a:pt x="4164" y="5613"/>
                  </a:cubicBezTo>
                  <a:cubicBezTo>
                    <a:pt x="4051" y="5768"/>
                    <a:pt x="3872" y="5838"/>
                    <a:pt x="3689" y="5838"/>
                  </a:cubicBezTo>
                  <a:cubicBezTo>
                    <a:pt x="3456" y="5838"/>
                    <a:pt x="3219" y="5726"/>
                    <a:pt x="3103" y="5534"/>
                  </a:cubicBezTo>
                  <a:cubicBezTo>
                    <a:pt x="2907" y="5210"/>
                    <a:pt x="2907" y="4758"/>
                    <a:pt x="2927" y="4395"/>
                  </a:cubicBezTo>
                  <a:cubicBezTo>
                    <a:pt x="2946" y="4120"/>
                    <a:pt x="2985" y="3845"/>
                    <a:pt x="3044" y="3580"/>
                  </a:cubicBezTo>
                  <a:cubicBezTo>
                    <a:pt x="3065" y="3492"/>
                    <a:pt x="3002" y="3459"/>
                    <a:pt x="2918" y="3459"/>
                  </a:cubicBezTo>
                  <a:cubicBezTo>
                    <a:pt x="2806" y="3459"/>
                    <a:pt x="2656" y="3518"/>
                    <a:pt x="2622" y="3580"/>
                  </a:cubicBezTo>
                  <a:cubicBezTo>
                    <a:pt x="2445" y="3904"/>
                    <a:pt x="2210" y="4228"/>
                    <a:pt x="1925" y="4474"/>
                  </a:cubicBezTo>
                  <a:cubicBezTo>
                    <a:pt x="1784" y="4599"/>
                    <a:pt x="1611" y="4725"/>
                    <a:pt x="1417" y="4725"/>
                  </a:cubicBezTo>
                  <a:cubicBezTo>
                    <a:pt x="1368" y="4725"/>
                    <a:pt x="1318" y="4717"/>
                    <a:pt x="1267" y="4699"/>
                  </a:cubicBezTo>
                  <a:cubicBezTo>
                    <a:pt x="1031" y="4621"/>
                    <a:pt x="776" y="4316"/>
                    <a:pt x="737" y="4051"/>
                  </a:cubicBezTo>
                  <a:cubicBezTo>
                    <a:pt x="649" y="3384"/>
                    <a:pt x="2033" y="3266"/>
                    <a:pt x="2485" y="3227"/>
                  </a:cubicBezTo>
                  <a:cubicBezTo>
                    <a:pt x="2703" y="3198"/>
                    <a:pt x="2820" y="2941"/>
                    <a:pt x="2563" y="2941"/>
                  </a:cubicBezTo>
                  <a:cubicBezTo>
                    <a:pt x="2554" y="2941"/>
                    <a:pt x="2544" y="2941"/>
                    <a:pt x="2534" y="2942"/>
                  </a:cubicBezTo>
                  <a:cubicBezTo>
                    <a:pt x="2426" y="2952"/>
                    <a:pt x="2318" y="2961"/>
                    <a:pt x="2210" y="2971"/>
                  </a:cubicBezTo>
                  <a:cubicBezTo>
                    <a:pt x="2096" y="2980"/>
                    <a:pt x="1970" y="2986"/>
                    <a:pt x="1841" y="2986"/>
                  </a:cubicBezTo>
                  <a:cubicBezTo>
                    <a:pt x="1257" y="2986"/>
                    <a:pt x="596" y="2864"/>
                    <a:pt x="580" y="2333"/>
                  </a:cubicBezTo>
                  <a:cubicBezTo>
                    <a:pt x="570" y="2146"/>
                    <a:pt x="658" y="1822"/>
                    <a:pt x="874" y="1783"/>
                  </a:cubicBezTo>
                  <a:cubicBezTo>
                    <a:pt x="894" y="1780"/>
                    <a:pt x="915" y="1778"/>
                    <a:pt x="936" y="1778"/>
                  </a:cubicBezTo>
                  <a:cubicBezTo>
                    <a:pt x="1142" y="1778"/>
                    <a:pt x="1392" y="1940"/>
                    <a:pt x="1552" y="2038"/>
                  </a:cubicBezTo>
                  <a:cubicBezTo>
                    <a:pt x="1856" y="2225"/>
                    <a:pt x="2151" y="2461"/>
                    <a:pt x="2406" y="2716"/>
                  </a:cubicBezTo>
                  <a:cubicBezTo>
                    <a:pt x="2438" y="2745"/>
                    <a:pt x="2486" y="2757"/>
                    <a:pt x="2539" y="2757"/>
                  </a:cubicBezTo>
                  <a:cubicBezTo>
                    <a:pt x="2649" y="2757"/>
                    <a:pt x="2779" y="2704"/>
                    <a:pt x="2819" y="2637"/>
                  </a:cubicBezTo>
                  <a:cubicBezTo>
                    <a:pt x="2838" y="2608"/>
                    <a:pt x="2838" y="2569"/>
                    <a:pt x="2809" y="2529"/>
                  </a:cubicBezTo>
                  <a:cubicBezTo>
                    <a:pt x="2602" y="2333"/>
                    <a:pt x="2416" y="2117"/>
                    <a:pt x="2249" y="1891"/>
                  </a:cubicBezTo>
                  <a:cubicBezTo>
                    <a:pt x="2092" y="1665"/>
                    <a:pt x="1660" y="1076"/>
                    <a:pt x="1954" y="821"/>
                  </a:cubicBezTo>
                  <a:cubicBezTo>
                    <a:pt x="2038" y="747"/>
                    <a:pt x="2173" y="718"/>
                    <a:pt x="2309" y="718"/>
                  </a:cubicBezTo>
                  <a:cubicBezTo>
                    <a:pt x="2445" y="718"/>
                    <a:pt x="2583" y="747"/>
                    <a:pt x="2671" y="791"/>
                  </a:cubicBezTo>
                  <a:cubicBezTo>
                    <a:pt x="2848" y="890"/>
                    <a:pt x="2936" y="1066"/>
                    <a:pt x="2985" y="1263"/>
                  </a:cubicBezTo>
                  <a:cubicBezTo>
                    <a:pt x="3015" y="1381"/>
                    <a:pt x="3025" y="1508"/>
                    <a:pt x="3025" y="1636"/>
                  </a:cubicBezTo>
                  <a:cubicBezTo>
                    <a:pt x="3005" y="1764"/>
                    <a:pt x="2985" y="1901"/>
                    <a:pt x="2985" y="2029"/>
                  </a:cubicBezTo>
                  <a:cubicBezTo>
                    <a:pt x="2981" y="2119"/>
                    <a:pt x="3050" y="2156"/>
                    <a:pt x="3134" y="2156"/>
                  </a:cubicBezTo>
                  <a:cubicBezTo>
                    <a:pt x="3250" y="2156"/>
                    <a:pt x="3395" y="2086"/>
                    <a:pt x="3417" y="1989"/>
                  </a:cubicBezTo>
                  <a:cubicBezTo>
                    <a:pt x="3447" y="1852"/>
                    <a:pt x="3457" y="1705"/>
                    <a:pt x="3457" y="1567"/>
                  </a:cubicBezTo>
                  <a:cubicBezTo>
                    <a:pt x="3537" y="1027"/>
                    <a:pt x="3744" y="282"/>
                    <a:pt x="4162" y="282"/>
                  </a:cubicBezTo>
                  <a:close/>
                  <a:moveTo>
                    <a:pt x="4241" y="1"/>
                  </a:moveTo>
                  <a:cubicBezTo>
                    <a:pt x="4165" y="1"/>
                    <a:pt x="4089" y="9"/>
                    <a:pt x="4016" y="26"/>
                  </a:cubicBezTo>
                  <a:cubicBezTo>
                    <a:pt x="3624" y="114"/>
                    <a:pt x="3388" y="438"/>
                    <a:pt x="3241" y="791"/>
                  </a:cubicBezTo>
                  <a:cubicBezTo>
                    <a:pt x="3123" y="625"/>
                    <a:pt x="2956" y="507"/>
                    <a:pt x="2710" y="458"/>
                  </a:cubicBezTo>
                  <a:cubicBezTo>
                    <a:pt x="2629" y="443"/>
                    <a:pt x="2537" y="435"/>
                    <a:pt x="2441" y="435"/>
                  </a:cubicBezTo>
                  <a:cubicBezTo>
                    <a:pt x="2075" y="435"/>
                    <a:pt x="1647" y="551"/>
                    <a:pt x="1483" y="870"/>
                  </a:cubicBezTo>
                  <a:cubicBezTo>
                    <a:pt x="1365" y="1106"/>
                    <a:pt x="1444" y="1381"/>
                    <a:pt x="1572" y="1616"/>
                  </a:cubicBezTo>
                  <a:cubicBezTo>
                    <a:pt x="1391" y="1541"/>
                    <a:pt x="1204" y="1493"/>
                    <a:pt x="1020" y="1493"/>
                  </a:cubicBezTo>
                  <a:cubicBezTo>
                    <a:pt x="893" y="1493"/>
                    <a:pt x="768" y="1515"/>
                    <a:pt x="649" y="1567"/>
                  </a:cubicBezTo>
                  <a:cubicBezTo>
                    <a:pt x="236" y="1734"/>
                    <a:pt x="0" y="2323"/>
                    <a:pt x="226" y="2726"/>
                  </a:cubicBezTo>
                  <a:cubicBezTo>
                    <a:pt x="403" y="3040"/>
                    <a:pt x="796" y="3158"/>
                    <a:pt x="1139" y="3207"/>
                  </a:cubicBezTo>
                  <a:cubicBezTo>
                    <a:pt x="865" y="3315"/>
                    <a:pt x="609" y="3472"/>
                    <a:pt x="433" y="3688"/>
                  </a:cubicBezTo>
                  <a:cubicBezTo>
                    <a:pt x="128" y="4091"/>
                    <a:pt x="423" y="4591"/>
                    <a:pt x="786" y="4856"/>
                  </a:cubicBezTo>
                  <a:cubicBezTo>
                    <a:pt x="949" y="4971"/>
                    <a:pt x="1124" y="5019"/>
                    <a:pt x="1299" y="5019"/>
                  </a:cubicBezTo>
                  <a:cubicBezTo>
                    <a:pt x="1622" y="5019"/>
                    <a:pt x="1946" y="4857"/>
                    <a:pt x="2200" y="4640"/>
                  </a:cubicBezTo>
                  <a:cubicBezTo>
                    <a:pt x="2298" y="4562"/>
                    <a:pt x="2396" y="4474"/>
                    <a:pt x="2485" y="4375"/>
                  </a:cubicBezTo>
                  <a:lnTo>
                    <a:pt x="2485" y="4375"/>
                  </a:lnTo>
                  <a:cubicBezTo>
                    <a:pt x="2426" y="4906"/>
                    <a:pt x="2475" y="5475"/>
                    <a:pt x="2789" y="5838"/>
                  </a:cubicBezTo>
                  <a:cubicBezTo>
                    <a:pt x="2973" y="6043"/>
                    <a:pt x="3236" y="6126"/>
                    <a:pt x="3507" y="6126"/>
                  </a:cubicBezTo>
                  <a:cubicBezTo>
                    <a:pt x="3769" y="6126"/>
                    <a:pt x="4039" y="6048"/>
                    <a:pt x="4252" y="5927"/>
                  </a:cubicBezTo>
                  <a:cubicBezTo>
                    <a:pt x="4733" y="5662"/>
                    <a:pt x="4743" y="5161"/>
                    <a:pt x="4556" y="4699"/>
                  </a:cubicBezTo>
                  <a:cubicBezTo>
                    <a:pt x="4547" y="4690"/>
                    <a:pt x="4547" y="4680"/>
                    <a:pt x="4537" y="4660"/>
                  </a:cubicBezTo>
                  <a:lnTo>
                    <a:pt x="4537" y="4660"/>
                  </a:lnTo>
                  <a:cubicBezTo>
                    <a:pt x="4876" y="4878"/>
                    <a:pt x="5269" y="5083"/>
                    <a:pt x="5665" y="5083"/>
                  </a:cubicBezTo>
                  <a:cubicBezTo>
                    <a:pt x="5751" y="5083"/>
                    <a:pt x="5836" y="5074"/>
                    <a:pt x="5921" y="5053"/>
                  </a:cubicBezTo>
                  <a:cubicBezTo>
                    <a:pt x="6393" y="4945"/>
                    <a:pt x="6795" y="4385"/>
                    <a:pt x="6638" y="3894"/>
                  </a:cubicBezTo>
                  <a:cubicBezTo>
                    <a:pt x="6501" y="3462"/>
                    <a:pt x="5970" y="3305"/>
                    <a:pt x="5558" y="3236"/>
                  </a:cubicBezTo>
                  <a:cubicBezTo>
                    <a:pt x="5872" y="3158"/>
                    <a:pt x="6186" y="3040"/>
                    <a:pt x="6422" y="2834"/>
                  </a:cubicBezTo>
                  <a:cubicBezTo>
                    <a:pt x="6805" y="2480"/>
                    <a:pt x="6599" y="2009"/>
                    <a:pt x="6235" y="1714"/>
                  </a:cubicBezTo>
                  <a:cubicBezTo>
                    <a:pt x="6060" y="1577"/>
                    <a:pt x="5860" y="1520"/>
                    <a:pt x="5655" y="1520"/>
                  </a:cubicBezTo>
                  <a:cubicBezTo>
                    <a:pt x="5378" y="1520"/>
                    <a:pt x="5094" y="1623"/>
                    <a:pt x="4851" y="1764"/>
                  </a:cubicBezTo>
                  <a:cubicBezTo>
                    <a:pt x="5038" y="1400"/>
                    <a:pt x="5205" y="968"/>
                    <a:pt x="5106" y="585"/>
                  </a:cubicBezTo>
                  <a:cubicBezTo>
                    <a:pt x="5008" y="201"/>
                    <a:pt x="4618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2" name="Google Shape;4302;p21"/>
            <p:cNvSpPr/>
            <p:nvPr/>
          </p:nvSpPr>
          <p:spPr>
            <a:xfrm>
              <a:off x="3260707" y="3057692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25" y="284"/>
                  </a:moveTo>
                  <a:cubicBezTo>
                    <a:pt x="3355" y="284"/>
                    <a:pt x="3588" y="393"/>
                    <a:pt x="3702" y="582"/>
                  </a:cubicBezTo>
                  <a:cubicBezTo>
                    <a:pt x="3899" y="916"/>
                    <a:pt x="3899" y="1358"/>
                    <a:pt x="387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4000" y="2667"/>
                    <a:pt x="4150" y="2608"/>
                    <a:pt x="4183" y="2546"/>
                  </a:cubicBezTo>
                  <a:cubicBezTo>
                    <a:pt x="4360" y="2212"/>
                    <a:pt x="4596" y="1898"/>
                    <a:pt x="4880" y="1653"/>
                  </a:cubicBezTo>
                  <a:cubicBezTo>
                    <a:pt x="5023" y="1526"/>
                    <a:pt x="5198" y="1392"/>
                    <a:pt x="5389" y="1392"/>
                  </a:cubicBezTo>
                  <a:cubicBezTo>
                    <a:pt x="5435" y="1392"/>
                    <a:pt x="5481" y="1400"/>
                    <a:pt x="5529" y="1417"/>
                  </a:cubicBezTo>
                  <a:cubicBezTo>
                    <a:pt x="5774" y="1505"/>
                    <a:pt x="6029" y="1810"/>
                    <a:pt x="6069" y="2065"/>
                  </a:cubicBezTo>
                  <a:cubicBezTo>
                    <a:pt x="6157" y="2733"/>
                    <a:pt x="4772" y="2860"/>
                    <a:pt x="4321" y="2900"/>
                  </a:cubicBezTo>
                  <a:cubicBezTo>
                    <a:pt x="4102" y="2919"/>
                    <a:pt x="3985" y="3185"/>
                    <a:pt x="4244" y="3185"/>
                  </a:cubicBezTo>
                  <a:cubicBezTo>
                    <a:pt x="4253" y="3185"/>
                    <a:pt x="4262" y="3185"/>
                    <a:pt x="4272" y="3184"/>
                  </a:cubicBezTo>
                  <a:cubicBezTo>
                    <a:pt x="4380" y="3175"/>
                    <a:pt x="4488" y="3165"/>
                    <a:pt x="4596" y="3145"/>
                  </a:cubicBezTo>
                  <a:cubicBezTo>
                    <a:pt x="4702" y="3138"/>
                    <a:pt x="4818" y="3134"/>
                    <a:pt x="4939" y="3134"/>
                  </a:cubicBezTo>
                  <a:cubicBezTo>
                    <a:pt x="5529" y="3134"/>
                    <a:pt x="6209" y="3247"/>
                    <a:pt x="6226" y="3793"/>
                  </a:cubicBezTo>
                  <a:cubicBezTo>
                    <a:pt x="6226" y="3980"/>
                    <a:pt x="6147" y="4304"/>
                    <a:pt x="5931" y="4343"/>
                  </a:cubicBezTo>
                  <a:cubicBezTo>
                    <a:pt x="5911" y="4347"/>
                    <a:pt x="5890" y="4348"/>
                    <a:pt x="5869" y="4348"/>
                  </a:cubicBezTo>
                  <a:cubicBezTo>
                    <a:pt x="5663" y="4348"/>
                    <a:pt x="5414" y="4186"/>
                    <a:pt x="5254" y="4088"/>
                  </a:cubicBezTo>
                  <a:cubicBezTo>
                    <a:pt x="4949" y="3901"/>
                    <a:pt x="4655" y="3665"/>
                    <a:pt x="4399" y="3410"/>
                  </a:cubicBezTo>
                  <a:cubicBezTo>
                    <a:pt x="4367" y="3378"/>
                    <a:pt x="4319" y="3365"/>
                    <a:pt x="4266" y="3365"/>
                  </a:cubicBezTo>
                  <a:cubicBezTo>
                    <a:pt x="4156" y="3365"/>
                    <a:pt x="4027" y="3422"/>
                    <a:pt x="3987" y="3489"/>
                  </a:cubicBezTo>
                  <a:cubicBezTo>
                    <a:pt x="3967" y="3518"/>
                    <a:pt x="3967" y="3557"/>
                    <a:pt x="3997" y="3587"/>
                  </a:cubicBezTo>
                  <a:cubicBezTo>
                    <a:pt x="4203" y="3793"/>
                    <a:pt x="4390" y="4009"/>
                    <a:pt x="4556" y="4235"/>
                  </a:cubicBezTo>
                  <a:cubicBezTo>
                    <a:pt x="4714" y="4451"/>
                    <a:pt x="5146" y="5040"/>
                    <a:pt x="4851" y="5305"/>
                  </a:cubicBezTo>
                  <a:cubicBezTo>
                    <a:pt x="4769" y="5377"/>
                    <a:pt x="4638" y="5407"/>
                    <a:pt x="4504" y="5407"/>
                  </a:cubicBezTo>
                  <a:cubicBezTo>
                    <a:pt x="4366" y="5407"/>
                    <a:pt x="4224" y="5375"/>
                    <a:pt x="4134" y="5325"/>
                  </a:cubicBezTo>
                  <a:cubicBezTo>
                    <a:pt x="3957" y="5237"/>
                    <a:pt x="3869" y="5050"/>
                    <a:pt x="3820" y="4863"/>
                  </a:cubicBezTo>
                  <a:cubicBezTo>
                    <a:pt x="3791" y="4746"/>
                    <a:pt x="3781" y="4618"/>
                    <a:pt x="3781" y="4490"/>
                  </a:cubicBezTo>
                  <a:cubicBezTo>
                    <a:pt x="3800" y="4363"/>
                    <a:pt x="3820" y="4225"/>
                    <a:pt x="3820" y="4098"/>
                  </a:cubicBezTo>
                  <a:cubicBezTo>
                    <a:pt x="3824" y="4007"/>
                    <a:pt x="3755" y="3970"/>
                    <a:pt x="3671" y="3970"/>
                  </a:cubicBezTo>
                  <a:cubicBezTo>
                    <a:pt x="3556" y="3970"/>
                    <a:pt x="3411" y="4040"/>
                    <a:pt x="3388" y="4137"/>
                  </a:cubicBezTo>
                  <a:cubicBezTo>
                    <a:pt x="3359" y="4274"/>
                    <a:pt x="3339" y="4412"/>
                    <a:pt x="3339" y="4559"/>
                  </a:cubicBezTo>
                  <a:cubicBezTo>
                    <a:pt x="3259" y="5097"/>
                    <a:pt x="3060" y="5839"/>
                    <a:pt x="2647" y="5839"/>
                  </a:cubicBezTo>
                  <a:cubicBezTo>
                    <a:pt x="2555" y="5839"/>
                    <a:pt x="2452" y="5802"/>
                    <a:pt x="2337" y="5718"/>
                  </a:cubicBezTo>
                  <a:cubicBezTo>
                    <a:pt x="1650" y="5237"/>
                    <a:pt x="2583" y="3931"/>
                    <a:pt x="2936" y="3489"/>
                  </a:cubicBezTo>
                  <a:cubicBezTo>
                    <a:pt x="3036" y="3360"/>
                    <a:pt x="2929" y="3297"/>
                    <a:pt x="2803" y="3297"/>
                  </a:cubicBezTo>
                  <a:cubicBezTo>
                    <a:pt x="2719" y="3297"/>
                    <a:pt x="2626" y="3325"/>
                    <a:pt x="2583" y="3381"/>
                  </a:cubicBezTo>
                  <a:cubicBezTo>
                    <a:pt x="2357" y="3665"/>
                    <a:pt x="2092" y="3931"/>
                    <a:pt x="1788" y="4127"/>
                  </a:cubicBezTo>
                  <a:cubicBezTo>
                    <a:pt x="1632" y="4223"/>
                    <a:pt x="1455" y="4319"/>
                    <a:pt x="1273" y="4319"/>
                  </a:cubicBezTo>
                  <a:cubicBezTo>
                    <a:pt x="1212" y="4319"/>
                    <a:pt x="1151" y="4308"/>
                    <a:pt x="1090" y="4284"/>
                  </a:cubicBezTo>
                  <a:cubicBezTo>
                    <a:pt x="874" y="4206"/>
                    <a:pt x="590" y="3891"/>
                    <a:pt x="599" y="3646"/>
                  </a:cubicBezTo>
                  <a:cubicBezTo>
                    <a:pt x="619" y="3243"/>
                    <a:pt x="1365" y="3125"/>
                    <a:pt x="1660" y="3076"/>
                  </a:cubicBezTo>
                  <a:cubicBezTo>
                    <a:pt x="1974" y="3008"/>
                    <a:pt x="2288" y="2968"/>
                    <a:pt x="2612" y="2949"/>
                  </a:cubicBezTo>
                  <a:cubicBezTo>
                    <a:pt x="2831" y="2930"/>
                    <a:pt x="2948" y="2663"/>
                    <a:pt x="2689" y="2663"/>
                  </a:cubicBezTo>
                  <a:cubicBezTo>
                    <a:pt x="2681" y="2663"/>
                    <a:pt x="2671" y="2663"/>
                    <a:pt x="2661" y="2664"/>
                  </a:cubicBezTo>
                  <a:cubicBezTo>
                    <a:pt x="2495" y="2678"/>
                    <a:pt x="2305" y="2690"/>
                    <a:pt x="2106" y="2690"/>
                  </a:cubicBezTo>
                  <a:cubicBezTo>
                    <a:pt x="1611" y="2690"/>
                    <a:pt x="1069" y="2617"/>
                    <a:pt x="747" y="2330"/>
                  </a:cubicBezTo>
                  <a:cubicBezTo>
                    <a:pt x="472" y="2085"/>
                    <a:pt x="541" y="1456"/>
                    <a:pt x="914" y="1338"/>
                  </a:cubicBezTo>
                  <a:cubicBezTo>
                    <a:pt x="962" y="1324"/>
                    <a:pt x="1013" y="1317"/>
                    <a:pt x="1065" y="1317"/>
                  </a:cubicBezTo>
                  <a:cubicBezTo>
                    <a:pt x="1436" y="1317"/>
                    <a:pt x="1882" y="1649"/>
                    <a:pt x="2131" y="1829"/>
                  </a:cubicBezTo>
                  <a:cubicBezTo>
                    <a:pt x="2416" y="2036"/>
                    <a:pt x="2691" y="2261"/>
                    <a:pt x="2946" y="2517"/>
                  </a:cubicBezTo>
                  <a:cubicBezTo>
                    <a:pt x="2976" y="2546"/>
                    <a:pt x="3025" y="2559"/>
                    <a:pt x="3078" y="2559"/>
                  </a:cubicBezTo>
                  <a:cubicBezTo>
                    <a:pt x="3237" y="2559"/>
                    <a:pt x="3442" y="2447"/>
                    <a:pt x="3339" y="2330"/>
                  </a:cubicBezTo>
                  <a:cubicBezTo>
                    <a:pt x="3162" y="2124"/>
                    <a:pt x="3005" y="1898"/>
                    <a:pt x="2868" y="1672"/>
                  </a:cubicBezTo>
                  <a:cubicBezTo>
                    <a:pt x="2691" y="1368"/>
                    <a:pt x="2406" y="847"/>
                    <a:pt x="2642" y="514"/>
                  </a:cubicBezTo>
                  <a:cubicBezTo>
                    <a:pt x="2756" y="355"/>
                    <a:pt x="2939" y="284"/>
                    <a:pt x="3125" y="284"/>
                  </a:cubicBezTo>
                  <a:close/>
                  <a:moveTo>
                    <a:pt x="3295" y="1"/>
                  </a:moveTo>
                  <a:cubicBezTo>
                    <a:pt x="3031" y="1"/>
                    <a:pt x="2761" y="79"/>
                    <a:pt x="2553" y="199"/>
                  </a:cubicBezTo>
                  <a:cubicBezTo>
                    <a:pt x="2072" y="465"/>
                    <a:pt x="2062" y="965"/>
                    <a:pt x="2249" y="1427"/>
                  </a:cubicBezTo>
                  <a:cubicBezTo>
                    <a:pt x="2259" y="1437"/>
                    <a:pt x="2259" y="1446"/>
                    <a:pt x="2269" y="1456"/>
                  </a:cubicBezTo>
                  <a:cubicBezTo>
                    <a:pt x="1931" y="1239"/>
                    <a:pt x="1541" y="1042"/>
                    <a:pt x="1147" y="1042"/>
                  </a:cubicBezTo>
                  <a:cubicBezTo>
                    <a:pt x="1059" y="1042"/>
                    <a:pt x="972" y="1052"/>
                    <a:pt x="884" y="1073"/>
                  </a:cubicBezTo>
                  <a:cubicBezTo>
                    <a:pt x="413" y="1181"/>
                    <a:pt x="10" y="1741"/>
                    <a:pt x="167" y="2232"/>
                  </a:cubicBezTo>
                  <a:cubicBezTo>
                    <a:pt x="305" y="2664"/>
                    <a:pt x="835" y="2811"/>
                    <a:pt x="1247" y="2890"/>
                  </a:cubicBezTo>
                  <a:cubicBezTo>
                    <a:pt x="933" y="2968"/>
                    <a:pt x="619" y="3086"/>
                    <a:pt x="383" y="3292"/>
                  </a:cubicBezTo>
                  <a:cubicBezTo>
                    <a:pt x="0" y="3646"/>
                    <a:pt x="207" y="4117"/>
                    <a:pt x="570" y="4402"/>
                  </a:cubicBezTo>
                  <a:cubicBezTo>
                    <a:pt x="748" y="4546"/>
                    <a:pt x="951" y="4604"/>
                    <a:pt x="1158" y="4604"/>
                  </a:cubicBezTo>
                  <a:cubicBezTo>
                    <a:pt x="1432" y="4604"/>
                    <a:pt x="1714" y="4502"/>
                    <a:pt x="1954" y="4363"/>
                  </a:cubicBezTo>
                  <a:lnTo>
                    <a:pt x="1954" y="4363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98" y="5919"/>
                    <a:pt x="2191" y="6125"/>
                    <a:pt x="2565" y="6125"/>
                  </a:cubicBezTo>
                  <a:cubicBezTo>
                    <a:pt x="2638" y="6125"/>
                    <a:pt x="2710" y="6117"/>
                    <a:pt x="2779" y="6101"/>
                  </a:cubicBezTo>
                  <a:cubicBezTo>
                    <a:pt x="3182" y="6012"/>
                    <a:pt x="3417" y="5688"/>
                    <a:pt x="3565" y="5335"/>
                  </a:cubicBezTo>
                  <a:cubicBezTo>
                    <a:pt x="3683" y="5502"/>
                    <a:pt x="3849" y="5619"/>
                    <a:pt x="4095" y="5669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0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4" y="4586"/>
                    <a:pt x="5602" y="4634"/>
                    <a:pt x="5786" y="4634"/>
                  </a:cubicBezTo>
                  <a:cubicBezTo>
                    <a:pt x="5912" y="4634"/>
                    <a:pt x="6037" y="4611"/>
                    <a:pt x="6157" y="4559"/>
                  </a:cubicBezTo>
                  <a:cubicBezTo>
                    <a:pt x="6569" y="4392"/>
                    <a:pt x="6805" y="3803"/>
                    <a:pt x="6579" y="3400"/>
                  </a:cubicBezTo>
                  <a:cubicBezTo>
                    <a:pt x="6402" y="3086"/>
                    <a:pt x="6010" y="2968"/>
                    <a:pt x="5656" y="2919"/>
                  </a:cubicBezTo>
                  <a:cubicBezTo>
                    <a:pt x="5941" y="2801"/>
                    <a:pt x="6196" y="2654"/>
                    <a:pt x="6363" y="2438"/>
                  </a:cubicBezTo>
                  <a:cubicBezTo>
                    <a:pt x="6677" y="2036"/>
                    <a:pt x="6383" y="1525"/>
                    <a:pt x="6019" y="1270"/>
                  </a:cubicBezTo>
                  <a:cubicBezTo>
                    <a:pt x="5857" y="1155"/>
                    <a:pt x="5682" y="1107"/>
                    <a:pt x="5506" y="1107"/>
                  </a:cubicBezTo>
                  <a:cubicBezTo>
                    <a:pt x="5184" y="1107"/>
                    <a:pt x="4860" y="1270"/>
                    <a:pt x="4606" y="1486"/>
                  </a:cubicBezTo>
                  <a:cubicBezTo>
                    <a:pt x="4507" y="1564"/>
                    <a:pt x="4409" y="1653"/>
                    <a:pt x="4321" y="1751"/>
                  </a:cubicBezTo>
                  <a:cubicBezTo>
                    <a:pt x="4370" y="1221"/>
                    <a:pt x="4331" y="651"/>
                    <a:pt x="4016" y="288"/>
                  </a:cubicBezTo>
                  <a:cubicBezTo>
                    <a:pt x="3832" y="83"/>
                    <a:pt x="3567" y="1"/>
                    <a:pt x="32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3" name="Google Shape;4303;p21"/>
            <p:cNvSpPr/>
            <p:nvPr/>
          </p:nvSpPr>
          <p:spPr>
            <a:xfrm>
              <a:off x="3599996" y="3066175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69" y="282"/>
                  </a:moveTo>
                  <a:cubicBezTo>
                    <a:pt x="4261" y="282"/>
                    <a:pt x="4364" y="318"/>
                    <a:pt x="4478" y="399"/>
                  </a:cubicBezTo>
                  <a:cubicBezTo>
                    <a:pt x="5156" y="890"/>
                    <a:pt x="4223" y="2196"/>
                    <a:pt x="3869" y="2637"/>
                  </a:cubicBezTo>
                  <a:cubicBezTo>
                    <a:pt x="3770" y="2767"/>
                    <a:pt x="3877" y="2829"/>
                    <a:pt x="4002" y="2829"/>
                  </a:cubicBezTo>
                  <a:cubicBezTo>
                    <a:pt x="4087" y="2829"/>
                    <a:pt x="4180" y="2801"/>
                    <a:pt x="4223" y="2745"/>
                  </a:cubicBezTo>
                  <a:cubicBezTo>
                    <a:pt x="4449" y="2461"/>
                    <a:pt x="4724" y="2196"/>
                    <a:pt x="5028" y="1999"/>
                  </a:cubicBezTo>
                  <a:cubicBezTo>
                    <a:pt x="5177" y="1895"/>
                    <a:pt x="5355" y="1802"/>
                    <a:pt x="5539" y="1802"/>
                  </a:cubicBezTo>
                  <a:cubicBezTo>
                    <a:pt x="5597" y="1802"/>
                    <a:pt x="5656" y="1811"/>
                    <a:pt x="5715" y="1832"/>
                  </a:cubicBezTo>
                  <a:cubicBezTo>
                    <a:pt x="5931" y="1921"/>
                    <a:pt x="6216" y="2235"/>
                    <a:pt x="6206" y="2480"/>
                  </a:cubicBezTo>
                  <a:cubicBezTo>
                    <a:pt x="6187" y="2883"/>
                    <a:pt x="5441" y="2991"/>
                    <a:pt x="5146" y="3050"/>
                  </a:cubicBezTo>
                  <a:cubicBezTo>
                    <a:pt x="4832" y="3119"/>
                    <a:pt x="4518" y="3158"/>
                    <a:pt x="4194" y="3177"/>
                  </a:cubicBezTo>
                  <a:cubicBezTo>
                    <a:pt x="3971" y="3187"/>
                    <a:pt x="3854" y="3462"/>
                    <a:pt x="4139" y="3462"/>
                  </a:cubicBezTo>
                  <a:cubicBezTo>
                    <a:pt x="4144" y="3462"/>
                    <a:pt x="4149" y="3462"/>
                    <a:pt x="4154" y="3462"/>
                  </a:cubicBezTo>
                  <a:cubicBezTo>
                    <a:pt x="4324" y="3448"/>
                    <a:pt x="4521" y="3435"/>
                    <a:pt x="4727" y="3435"/>
                  </a:cubicBezTo>
                  <a:cubicBezTo>
                    <a:pt x="5212" y="3435"/>
                    <a:pt x="5742" y="3506"/>
                    <a:pt x="6059" y="3796"/>
                  </a:cubicBezTo>
                  <a:cubicBezTo>
                    <a:pt x="6334" y="4042"/>
                    <a:pt x="6265" y="4660"/>
                    <a:pt x="5892" y="4778"/>
                  </a:cubicBezTo>
                  <a:cubicBezTo>
                    <a:pt x="5842" y="4795"/>
                    <a:pt x="5788" y="4802"/>
                    <a:pt x="5733" y="4802"/>
                  </a:cubicBezTo>
                  <a:cubicBezTo>
                    <a:pt x="5369" y="4802"/>
                    <a:pt x="4922" y="4474"/>
                    <a:pt x="4675" y="4287"/>
                  </a:cubicBezTo>
                  <a:cubicBezTo>
                    <a:pt x="4390" y="4091"/>
                    <a:pt x="4115" y="3855"/>
                    <a:pt x="3869" y="3609"/>
                  </a:cubicBezTo>
                  <a:cubicBezTo>
                    <a:pt x="3839" y="3579"/>
                    <a:pt x="3790" y="3567"/>
                    <a:pt x="3735" y="3567"/>
                  </a:cubicBezTo>
                  <a:cubicBezTo>
                    <a:pt x="3573" y="3567"/>
                    <a:pt x="3364" y="3676"/>
                    <a:pt x="3467" y="3786"/>
                  </a:cubicBezTo>
                  <a:cubicBezTo>
                    <a:pt x="3644" y="3992"/>
                    <a:pt x="3801" y="4218"/>
                    <a:pt x="3948" y="4454"/>
                  </a:cubicBezTo>
                  <a:cubicBezTo>
                    <a:pt x="4115" y="4748"/>
                    <a:pt x="4400" y="5279"/>
                    <a:pt x="4164" y="5613"/>
                  </a:cubicBezTo>
                  <a:cubicBezTo>
                    <a:pt x="4051" y="5768"/>
                    <a:pt x="3874" y="5838"/>
                    <a:pt x="3693" y="5838"/>
                  </a:cubicBezTo>
                  <a:cubicBezTo>
                    <a:pt x="3464" y="5838"/>
                    <a:pt x="3229" y="5726"/>
                    <a:pt x="3113" y="5534"/>
                  </a:cubicBezTo>
                  <a:cubicBezTo>
                    <a:pt x="2907" y="5210"/>
                    <a:pt x="2907" y="4758"/>
                    <a:pt x="2937" y="4395"/>
                  </a:cubicBezTo>
                  <a:cubicBezTo>
                    <a:pt x="2946" y="4120"/>
                    <a:pt x="2986" y="3845"/>
                    <a:pt x="3045" y="3580"/>
                  </a:cubicBezTo>
                  <a:cubicBezTo>
                    <a:pt x="3066" y="3492"/>
                    <a:pt x="3003" y="3459"/>
                    <a:pt x="2919" y="3459"/>
                  </a:cubicBezTo>
                  <a:cubicBezTo>
                    <a:pt x="2806" y="3459"/>
                    <a:pt x="2656" y="3518"/>
                    <a:pt x="2622" y="3580"/>
                  </a:cubicBezTo>
                  <a:cubicBezTo>
                    <a:pt x="2446" y="3904"/>
                    <a:pt x="2210" y="4228"/>
                    <a:pt x="1935" y="4474"/>
                  </a:cubicBezTo>
                  <a:cubicBezTo>
                    <a:pt x="1786" y="4599"/>
                    <a:pt x="1612" y="4725"/>
                    <a:pt x="1422" y="4725"/>
                  </a:cubicBezTo>
                  <a:cubicBezTo>
                    <a:pt x="1375" y="4725"/>
                    <a:pt x="1326" y="4717"/>
                    <a:pt x="1277" y="4699"/>
                  </a:cubicBezTo>
                  <a:cubicBezTo>
                    <a:pt x="1032" y="4621"/>
                    <a:pt x="777" y="4316"/>
                    <a:pt x="737" y="4051"/>
                  </a:cubicBezTo>
                  <a:cubicBezTo>
                    <a:pt x="659" y="3384"/>
                    <a:pt x="2043" y="3266"/>
                    <a:pt x="2485" y="3227"/>
                  </a:cubicBezTo>
                  <a:cubicBezTo>
                    <a:pt x="2703" y="3198"/>
                    <a:pt x="2830" y="2941"/>
                    <a:pt x="2564" y="2941"/>
                  </a:cubicBezTo>
                  <a:cubicBezTo>
                    <a:pt x="2555" y="2941"/>
                    <a:pt x="2545" y="2941"/>
                    <a:pt x="2534" y="2942"/>
                  </a:cubicBezTo>
                  <a:cubicBezTo>
                    <a:pt x="2436" y="2952"/>
                    <a:pt x="2318" y="2961"/>
                    <a:pt x="2210" y="2971"/>
                  </a:cubicBezTo>
                  <a:cubicBezTo>
                    <a:pt x="2096" y="2980"/>
                    <a:pt x="1971" y="2986"/>
                    <a:pt x="1842" y="2986"/>
                  </a:cubicBezTo>
                  <a:cubicBezTo>
                    <a:pt x="1258" y="2986"/>
                    <a:pt x="596" y="2864"/>
                    <a:pt x="580" y="2333"/>
                  </a:cubicBezTo>
                  <a:cubicBezTo>
                    <a:pt x="580" y="2146"/>
                    <a:pt x="659" y="1822"/>
                    <a:pt x="875" y="1783"/>
                  </a:cubicBezTo>
                  <a:cubicBezTo>
                    <a:pt x="895" y="1780"/>
                    <a:pt x="915" y="1778"/>
                    <a:pt x="936" y="1778"/>
                  </a:cubicBezTo>
                  <a:cubicBezTo>
                    <a:pt x="1143" y="1778"/>
                    <a:pt x="1392" y="1940"/>
                    <a:pt x="1552" y="2038"/>
                  </a:cubicBezTo>
                  <a:cubicBezTo>
                    <a:pt x="1866" y="2225"/>
                    <a:pt x="2151" y="2461"/>
                    <a:pt x="2406" y="2716"/>
                  </a:cubicBezTo>
                  <a:cubicBezTo>
                    <a:pt x="2438" y="2745"/>
                    <a:pt x="2487" y="2757"/>
                    <a:pt x="2539" y="2757"/>
                  </a:cubicBezTo>
                  <a:cubicBezTo>
                    <a:pt x="2649" y="2757"/>
                    <a:pt x="2779" y="2704"/>
                    <a:pt x="2819" y="2637"/>
                  </a:cubicBezTo>
                  <a:cubicBezTo>
                    <a:pt x="2838" y="2608"/>
                    <a:pt x="2838" y="2569"/>
                    <a:pt x="2809" y="2529"/>
                  </a:cubicBezTo>
                  <a:cubicBezTo>
                    <a:pt x="2603" y="2333"/>
                    <a:pt x="2426" y="2117"/>
                    <a:pt x="2259" y="1891"/>
                  </a:cubicBezTo>
                  <a:cubicBezTo>
                    <a:pt x="2092" y="1665"/>
                    <a:pt x="1660" y="1076"/>
                    <a:pt x="1955" y="821"/>
                  </a:cubicBezTo>
                  <a:cubicBezTo>
                    <a:pt x="2038" y="747"/>
                    <a:pt x="2173" y="718"/>
                    <a:pt x="2309" y="718"/>
                  </a:cubicBezTo>
                  <a:cubicBezTo>
                    <a:pt x="2446" y="718"/>
                    <a:pt x="2583" y="747"/>
                    <a:pt x="2672" y="791"/>
                  </a:cubicBezTo>
                  <a:cubicBezTo>
                    <a:pt x="2848" y="890"/>
                    <a:pt x="2946" y="1066"/>
                    <a:pt x="2986" y="1263"/>
                  </a:cubicBezTo>
                  <a:cubicBezTo>
                    <a:pt x="3015" y="1381"/>
                    <a:pt x="3025" y="1508"/>
                    <a:pt x="3025" y="1636"/>
                  </a:cubicBezTo>
                  <a:cubicBezTo>
                    <a:pt x="3005" y="1764"/>
                    <a:pt x="2986" y="1901"/>
                    <a:pt x="2986" y="2029"/>
                  </a:cubicBezTo>
                  <a:cubicBezTo>
                    <a:pt x="2982" y="2119"/>
                    <a:pt x="3052" y="2156"/>
                    <a:pt x="3137" y="2156"/>
                  </a:cubicBezTo>
                  <a:cubicBezTo>
                    <a:pt x="3255" y="2156"/>
                    <a:pt x="3401" y="2086"/>
                    <a:pt x="3418" y="1989"/>
                  </a:cubicBezTo>
                  <a:cubicBezTo>
                    <a:pt x="3447" y="1852"/>
                    <a:pt x="3467" y="1705"/>
                    <a:pt x="3467" y="1567"/>
                  </a:cubicBezTo>
                  <a:cubicBezTo>
                    <a:pt x="3547" y="1027"/>
                    <a:pt x="3747" y="282"/>
                    <a:pt x="4169" y="282"/>
                  </a:cubicBezTo>
                  <a:close/>
                  <a:moveTo>
                    <a:pt x="4248" y="1"/>
                  </a:moveTo>
                  <a:cubicBezTo>
                    <a:pt x="4172" y="1"/>
                    <a:pt x="4098" y="9"/>
                    <a:pt x="4027" y="26"/>
                  </a:cubicBezTo>
                  <a:cubicBezTo>
                    <a:pt x="3624" y="114"/>
                    <a:pt x="3398" y="438"/>
                    <a:pt x="3251" y="791"/>
                  </a:cubicBezTo>
                  <a:cubicBezTo>
                    <a:pt x="3123" y="625"/>
                    <a:pt x="2956" y="507"/>
                    <a:pt x="2711" y="458"/>
                  </a:cubicBezTo>
                  <a:cubicBezTo>
                    <a:pt x="2629" y="443"/>
                    <a:pt x="2538" y="435"/>
                    <a:pt x="2442" y="435"/>
                  </a:cubicBezTo>
                  <a:cubicBezTo>
                    <a:pt x="2076" y="435"/>
                    <a:pt x="1649" y="551"/>
                    <a:pt x="1493" y="870"/>
                  </a:cubicBezTo>
                  <a:cubicBezTo>
                    <a:pt x="1366" y="1106"/>
                    <a:pt x="1454" y="1381"/>
                    <a:pt x="1572" y="1616"/>
                  </a:cubicBezTo>
                  <a:cubicBezTo>
                    <a:pt x="1391" y="1541"/>
                    <a:pt x="1207" y="1493"/>
                    <a:pt x="1024" y="1493"/>
                  </a:cubicBezTo>
                  <a:cubicBezTo>
                    <a:pt x="898" y="1493"/>
                    <a:pt x="773" y="1515"/>
                    <a:pt x="649" y="1567"/>
                  </a:cubicBezTo>
                  <a:cubicBezTo>
                    <a:pt x="246" y="1734"/>
                    <a:pt x="1" y="2323"/>
                    <a:pt x="236" y="2726"/>
                  </a:cubicBezTo>
                  <a:cubicBezTo>
                    <a:pt x="413" y="3040"/>
                    <a:pt x="796" y="3158"/>
                    <a:pt x="1150" y="3207"/>
                  </a:cubicBezTo>
                  <a:cubicBezTo>
                    <a:pt x="865" y="3315"/>
                    <a:pt x="610" y="3472"/>
                    <a:pt x="443" y="3688"/>
                  </a:cubicBezTo>
                  <a:cubicBezTo>
                    <a:pt x="128" y="4091"/>
                    <a:pt x="423" y="4591"/>
                    <a:pt x="786" y="4856"/>
                  </a:cubicBezTo>
                  <a:cubicBezTo>
                    <a:pt x="949" y="4971"/>
                    <a:pt x="1125" y="5019"/>
                    <a:pt x="1303" y="5019"/>
                  </a:cubicBezTo>
                  <a:cubicBezTo>
                    <a:pt x="1628" y="5019"/>
                    <a:pt x="1956" y="4857"/>
                    <a:pt x="2210" y="4640"/>
                  </a:cubicBezTo>
                  <a:cubicBezTo>
                    <a:pt x="2308" y="4562"/>
                    <a:pt x="2397" y="4474"/>
                    <a:pt x="2485" y="4375"/>
                  </a:cubicBezTo>
                  <a:lnTo>
                    <a:pt x="2485" y="4375"/>
                  </a:lnTo>
                  <a:cubicBezTo>
                    <a:pt x="2436" y="4906"/>
                    <a:pt x="2475" y="5475"/>
                    <a:pt x="2799" y="5838"/>
                  </a:cubicBezTo>
                  <a:cubicBezTo>
                    <a:pt x="2979" y="6043"/>
                    <a:pt x="3242" y="6126"/>
                    <a:pt x="3513" y="6126"/>
                  </a:cubicBezTo>
                  <a:cubicBezTo>
                    <a:pt x="3777" y="6126"/>
                    <a:pt x="4050" y="6048"/>
                    <a:pt x="4262" y="5927"/>
                  </a:cubicBezTo>
                  <a:cubicBezTo>
                    <a:pt x="4734" y="5662"/>
                    <a:pt x="4743" y="5161"/>
                    <a:pt x="4557" y="4699"/>
                  </a:cubicBezTo>
                  <a:cubicBezTo>
                    <a:pt x="4557" y="4690"/>
                    <a:pt x="4547" y="4680"/>
                    <a:pt x="4537" y="4660"/>
                  </a:cubicBezTo>
                  <a:lnTo>
                    <a:pt x="4537" y="4660"/>
                  </a:lnTo>
                  <a:cubicBezTo>
                    <a:pt x="4877" y="4878"/>
                    <a:pt x="5269" y="5083"/>
                    <a:pt x="5666" y="5083"/>
                  </a:cubicBezTo>
                  <a:cubicBezTo>
                    <a:pt x="5751" y="5083"/>
                    <a:pt x="5836" y="5074"/>
                    <a:pt x="5922" y="5053"/>
                  </a:cubicBezTo>
                  <a:cubicBezTo>
                    <a:pt x="6403" y="4945"/>
                    <a:pt x="6805" y="4385"/>
                    <a:pt x="6638" y="3894"/>
                  </a:cubicBezTo>
                  <a:cubicBezTo>
                    <a:pt x="6501" y="3462"/>
                    <a:pt x="5971" y="3305"/>
                    <a:pt x="5558" y="3236"/>
                  </a:cubicBezTo>
                  <a:cubicBezTo>
                    <a:pt x="5873" y="3158"/>
                    <a:pt x="6187" y="3040"/>
                    <a:pt x="6422" y="2834"/>
                  </a:cubicBezTo>
                  <a:cubicBezTo>
                    <a:pt x="6805" y="2480"/>
                    <a:pt x="6599" y="2009"/>
                    <a:pt x="6246" y="1714"/>
                  </a:cubicBezTo>
                  <a:cubicBezTo>
                    <a:pt x="6066" y="1577"/>
                    <a:pt x="5863" y="1520"/>
                    <a:pt x="5657" y="1520"/>
                  </a:cubicBezTo>
                  <a:cubicBezTo>
                    <a:pt x="5378" y="1520"/>
                    <a:pt x="5094" y="1623"/>
                    <a:pt x="4851" y="1764"/>
                  </a:cubicBezTo>
                  <a:cubicBezTo>
                    <a:pt x="5038" y="1400"/>
                    <a:pt x="5205" y="968"/>
                    <a:pt x="5107" y="585"/>
                  </a:cubicBezTo>
                  <a:cubicBezTo>
                    <a:pt x="5017" y="201"/>
                    <a:pt x="4621" y="1"/>
                    <a:pt x="4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4" name="Google Shape;4304;p21"/>
            <p:cNvSpPr/>
            <p:nvPr/>
          </p:nvSpPr>
          <p:spPr>
            <a:xfrm>
              <a:off x="3939908" y="3057692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27" y="284"/>
                  </a:moveTo>
                  <a:cubicBezTo>
                    <a:pt x="3355" y="284"/>
                    <a:pt x="3589" y="393"/>
                    <a:pt x="3703" y="582"/>
                  </a:cubicBezTo>
                  <a:cubicBezTo>
                    <a:pt x="3899" y="916"/>
                    <a:pt x="3899" y="1358"/>
                    <a:pt x="3879" y="1731"/>
                  </a:cubicBezTo>
                  <a:cubicBezTo>
                    <a:pt x="3860" y="2006"/>
                    <a:pt x="3830" y="2281"/>
                    <a:pt x="3761" y="2546"/>
                  </a:cubicBezTo>
                  <a:cubicBezTo>
                    <a:pt x="3741" y="2634"/>
                    <a:pt x="3804" y="2667"/>
                    <a:pt x="3887" y="2667"/>
                  </a:cubicBezTo>
                  <a:cubicBezTo>
                    <a:pt x="4000" y="2667"/>
                    <a:pt x="4150" y="2608"/>
                    <a:pt x="4184" y="2546"/>
                  </a:cubicBezTo>
                  <a:cubicBezTo>
                    <a:pt x="4370" y="2212"/>
                    <a:pt x="4596" y="1898"/>
                    <a:pt x="4881" y="1653"/>
                  </a:cubicBezTo>
                  <a:cubicBezTo>
                    <a:pt x="5024" y="1526"/>
                    <a:pt x="5198" y="1392"/>
                    <a:pt x="5395" y="1392"/>
                  </a:cubicBezTo>
                  <a:cubicBezTo>
                    <a:pt x="5442" y="1392"/>
                    <a:pt x="5490" y="1400"/>
                    <a:pt x="5539" y="1417"/>
                  </a:cubicBezTo>
                  <a:cubicBezTo>
                    <a:pt x="5774" y="1505"/>
                    <a:pt x="6039" y="1810"/>
                    <a:pt x="6069" y="2065"/>
                  </a:cubicBezTo>
                  <a:cubicBezTo>
                    <a:pt x="6157" y="2733"/>
                    <a:pt x="4773" y="2860"/>
                    <a:pt x="4321" y="2900"/>
                  </a:cubicBezTo>
                  <a:cubicBezTo>
                    <a:pt x="4103" y="2919"/>
                    <a:pt x="3985" y="3185"/>
                    <a:pt x="4253" y="3185"/>
                  </a:cubicBezTo>
                  <a:cubicBezTo>
                    <a:pt x="4262" y="3185"/>
                    <a:pt x="4272" y="3185"/>
                    <a:pt x="4282" y="3184"/>
                  </a:cubicBezTo>
                  <a:cubicBezTo>
                    <a:pt x="4380" y="3175"/>
                    <a:pt x="4488" y="3165"/>
                    <a:pt x="4606" y="3145"/>
                  </a:cubicBezTo>
                  <a:cubicBezTo>
                    <a:pt x="4711" y="3138"/>
                    <a:pt x="4826" y="3134"/>
                    <a:pt x="4945" y="3134"/>
                  </a:cubicBezTo>
                  <a:cubicBezTo>
                    <a:pt x="5529" y="3134"/>
                    <a:pt x="6210" y="3247"/>
                    <a:pt x="6226" y="3793"/>
                  </a:cubicBezTo>
                  <a:cubicBezTo>
                    <a:pt x="6236" y="3980"/>
                    <a:pt x="6147" y="4304"/>
                    <a:pt x="5931" y="4343"/>
                  </a:cubicBezTo>
                  <a:cubicBezTo>
                    <a:pt x="5911" y="4347"/>
                    <a:pt x="5891" y="4348"/>
                    <a:pt x="5870" y="4348"/>
                  </a:cubicBezTo>
                  <a:cubicBezTo>
                    <a:pt x="5664" y="4348"/>
                    <a:pt x="5415" y="4186"/>
                    <a:pt x="5264" y="4088"/>
                  </a:cubicBezTo>
                  <a:cubicBezTo>
                    <a:pt x="4950" y="3901"/>
                    <a:pt x="4655" y="3665"/>
                    <a:pt x="4400" y="3410"/>
                  </a:cubicBezTo>
                  <a:cubicBezTo>
                    <a:pt x="4371" y="3378"/>
                    <a:pt x="4325" y="3365"/>
                    <a:pt x="4273" y="3365"/>
                  </a:cubicBezTo>
                  <a:cubicBezTo>
                    <a:pt x="4165" y="3365"/>
                    <a:pt x="4034" y="3422"/>
                    <a:pt x="3987" y="3489"/>
                  </a:cubicBezTo>
                  <a:cubicBezTo>
                    <a:pt x="3968" y="3518"/>
                    <a:pt x="3968" y="3557"/>
                    <a:pt x="4007" y="3587"/>
                  </a:cubicBezTo>
                  <a:cubicBezTo>
                    <a:pt x="4203" y="3793"/>
                    <a:pt x="4390" y="4009"/>
                    <a:pt x="4557" y="4235"/>
                  </a:cubicBezTo>
                  <a:cubicBezTo>
                    <a:pt x="4714" y="4451"/>
                    <a:pt x="5146" y="5040"/>
                    <a:pt x="4851" y="5305"/>
                  </a:cubicBezTo>
                  <a:cubicBezTo>
                    <a:pt x="4770" y="5377"/>
                    <a:pt x="4641" y="5407"/>
                    <a:pt x="4508" y="5407"/>
                  </a:cubicBezTo>
                  <a:cubicBezTo>
                    <a:pt x="4371" y="5407"/>
                    <a:pt x="4230" y="5375"/>
                    <a:pt x="4135" y="5325"/>
                  </a:cubicBezTo>
                  <a:cubicBezTo>
                    <a:pt x="3958" y="5237"/>
                    <a:pt x="3869" y="5050"/>
                    <a:pt x="3820" y="4863"/>
                  </a:cubicBezTo>
                  <a:cubicBezTo>
                    <a:pt x="3791" y="4746"/>
                    <a:pt x="3781" y="4618"/>
                    <a:pt x="3781" y="4490"/>
                  </a:cubicBezTo>
                  <a:cubicBezTo>
                    <a:pt x="3801" y="4363"/>
                    <a:pt x="3820" y="4225"/>
                    <a:pt x="3830" y="4098"/>
                  </a:cubicBezTo>
                  <a:cubicBezTo>
                    <a:pt x="3834" y="4007"/>
                    <a:pt x="3764" y="3970"/>
                    <a:pt x="3678" y="3970"/>
                  </a:cubicBezTo>
                  <a:cubicBezTo>
                    <a:pt x="3559" y="3970"/>
                    <a:pt x="3411" y="4040"/>
                    <a:pt x="3388" y="4137"/>
                  </a:cubicBezTo>
                  <a:cubicBezTo>
                    <a:pt x="3359" y="4274"/>
                    <a:pt x="3349" y="4412"/>
                    <a:pt x="3349" y="4559"/>
                  </a:cubicBezTo>
                  <a:cubicBezTo>
                    <a:pt x="3269" y="5097"/>
                    <a:pt x="3070" y="5839"/>
                    <a:pt x="2652" y="5839"/>
                  </a:cubicBezTo>
                  <a:cubicBezTo>
                    <a:pt x="2558" y="5839"/>
                    <a:pt x="2454" y="5802"/>
                    <a:pt x="2338" y="5718"/>
                  </a:cubicBezTo>
                  <a:cubicBezTo>
                    <a:pt x="1650" y="5237"/>
                    <a:pt x="2593" y="3931"/>
                    <a:pt x="2937" y="3489"/>
                  </a:cubicBezTo>
                  <a:cubicBezTo>
                    <a:pt x="3036" y="3360"/>
                    <a:pt x="2929" y="3297"/>
                    <a:pt x="2804" y="3297"/>
                  </a:cubicBezTo>
                  <a:cubicBezTo>
                    <a:pt x="2719" y="3297"/>
                    <a:pt x="2627" y="3325"/>
                    <a:pt x="2583" y="3381"/>
                  </a:cubicBezTo>
                  <a:cubicBezTo>
                    <a:pt x="2357" y="3665"/>
                    <a:pt x="2092" y="3931"/>
                    <a:pt x="1788" y="4127"/>
                  </a:cubicBezTo>
                  <a:cubicBezTo>
                    <a:pt x="1633" y="4223"/>
                    <a:pt x="1456" y="4319"/>
                    <a:pt x="1277" y="4319"/>
                  </a:cubicBezTo>
                  <a:cubicBezTo>
                    <a:pt x="1218" y="4319"/>
                    <a:pt x="1159" y="4308"/>
                    <a:pt x="1101" y="4284"/>
                  </a:cubicBezTo>
                  <a:cubicBezTo>
                    <a:pt x="885" y="4206"/>
                    <a:pt x="590" y="3891"/>
                    <a:pt x="600" y="3646"/>
                  </a:cubicBezTo>
                  <a:cubicBezTo>
                    <a:pt x="619" y="3243"/>
                    <a:pt x="1375" y="3125"/>
                    <a:pt x="1660" y="3076"/>
                  </a:cubicBezTo>
                  <a:cubicBezTo>
                    <a:pt x="1974" y="3008"/>
                    <a:pt x="2298" y="2968"/>
                    <a:pt x="2613" y="2949"/>
                  </a:cubicBezTo>
                  <a:cubicBezTo>
                    <a:pt x="2840" y="2930"/>
                    <a:pt x="2949" y="2663"/>
                    <a:pt x="2690" y="2663"/>
                  </a:cubicBezTo>
                  <a:cubicBezTo>
                    <a:pt x="2681" y="2663"/>
                    <a:pt x="2672" y="2663"/>
                    <a:pt x="2662" y="2664"/>
                  </a:cubicBezTo>
                  <a:cubicBezTo>
                    <a:pt x="2496" y="2678"/>
                    <a:pt x="2306" y="2690"/>
                    <a:pt x="2108" y="2690"/>
                  </a:cubicBezTo>
                  <a:cubicBezTo>
                    <a:pt x="1616" y="2690"/>
                    <a:pt x="1076" y="2617"/>
                    <a:pt x="747" y="2330"/>
                  </a:cubicBezTo>
                  <a:cubicBezTo>
                    <a:pt x="482" y="2085"/>
                    <a:pt x="541" y="1456"/>
                    <a:pt x="924" y="1338"/>
                  </a:cubicBezTo>
                  <a:cubicBezTo>
                    <a:pt x="971" y="1324"/>
                    <a:pt x="1021" y="1317"/>
                    <a:pt x="1072" y="1317"/>
                  </a:cubicBezTo>
                  <a:cubicBezTo>
                    <a:pt x="1437" y="1317"/>
                    <a:pt x="1883" y="1649"/>
                    <a:pt x="2141" y="1829"/>
                  </a:cubicBezTo>
                  <a:cubicBezTo>
                    <a:pt x="2426" y="2036"/>
                    <a:pt x="2701" y="2261"/>
                    <a:pt x="2946" y="2517"/>
                  </a:cubicBezTo>
                  <a:cubicBezTo>
                    <a:pt x="2976" y="2546"/>
                    <a:pt x="3025" y="2559"/>
                    <a:pt x="3079" y="2559"/>
                  </a:cubicBezTo>
                  <a:cubicBezTo>
                    <a:pt x="3238" y="2559"/>
                    <a:pt x="3442" y="2447"/>
                    <a:pt x="3339" y="2330"/>
                  </a:cubicBezTo>
                  <a:cubicBezTo>
                    <a:pt x="3163" y="2124"/>
                    <a:pt x="3005" y="1898"/>
                    <a:pt x="2868" y="1672"/>
                  </a:cubicBezTo>
                  <a:cubicBezTo>
                    <a:pt x="2691" y="1368"/>
                    <a:pt x="2416" y="847"/>
                    <a:pt x="2652" y="514"/>
                  </a:cubicBezTo>
                  <a:cubicBezTo>
                    <a:pt x="2762" y="355"/>
                    <a:pt x="2943" y="284"/>
                    <a:pt x="3127" y="284"/>
                  </a:cubicBezTo>
                  <a:close/>
                  <a:moveTo>
                    <a:pt x="3299" y="1"/>
                  </a:moveTo>
                  <a:cubicBezTo>
                    <a:pt x="3036" y="1"/>
                    <a:pt x="2766" y="79"/>
                    <a:pt x="2554" y="199"/>
                  </a:cubicBezTo>
                  <a:cubicBezTo>
                    <a:pt x="2082" y="465"/>
                    <a:pt x="2063" y="965"/>
                    <a:pt x="2249" y="1427"/>
                  </a:cubicBezTo>
                  <a:cubicBezTo>
                    <a:pt x="2259" y="1437"/>
                    <a:pt x="2269" y="1446"/>
                    <a:pt x="2269" y="1456"/>
                  </a:cubicBezTo>
                  <a:cubicBezTo>
                    <a:pt x="1940" y="1239"/>
                    <a:pt x="1545" y="1042"/>
                    <a:pt x="1148" y="1042"/>
                  </a:cubicBezTo>
                  <a:cubicBezTo>
                    <a:pt x="1060" y="1042"/>
                    <a:pt x="972" y="1052"/>
                    <a:pt x="885" y="1073"/>
                  </a:cubicBezTo>
                  <a:cubicBezTo>
                    <a:pt x="413" y="1181"/>
                    <a:pt x="11" y="1741"/>
                    <a:pt x="168" y="2232"/>
                  </a:cubicBezTo>
                  <a:cubicBezTo>
                    <a:pt x="305" y="2664"/>
                    <a:pt x="845" y="2811"/>
                    <a:pt x="1248" y="2890"/>
                  </a:cubicBezTo>
                  <a:cubicBezTo>
                    <a:pt x="934" y="2968"/>
                    <a:pt x="619" y="3086"/>
                    <a:pt x="384" y="3292"/>
                  </a:cubicBezTo>
                  <a:cubicBezTo>
                    <a:pt x="1" y="3646"/>
                    <a:pt x="207" y="4117"/>
                    <a:pt x="570" y="4402"/>
                  </a:cubicBezTo>
                  <a:cubicBezTo>
                    <a:pt x="748" y="4546"/>
                    <a:pt x="951" y="4604"/>
                    <a:pt x="1159" y="4604"/>
                  </a:cubicBezTo>
                  <a:cubicBezTo>
                    <a:pt x="1435" y="4604"/>
                    <a:pt x="1719" y="4502"/>
                    <a:pt x="1965" y="4363"/>
                  </a:cubicBezTo>
                  <a:lnTo>
                    <a:pt x="1965" y="4363"/>
                  </a:lnTo>
                  <a:cubicBezTo>
                    <a:pt x="1778" y="4716"/>
                    <a:pt x="1601" y="5148"/>
                    <a:pt x="1699" y="5541"/>
                  </a:cubicBezTo>
                  <a:cubicBezTo>
                    <a:pt x="1798" y="5919"/>
                    <a:pt x="2192" y="6125"/>
                    <a:pt x="2571" y="6125"/>
                  </a:cubicBezTo>
                  <a:cubicBezTo>
                    <a:pt x="2645" y="6125"/>
                    <a:pt x="2719" y="6117"/>
                    <a:pt x="2789" y="6101"/>
                  </a:cubicBezTo>
                  <a:cubicBezTo>
                    <a:pt x="3182" y="6012"/>
                    <a:pt x="3418" y="5688"/>
                    <a:pt x="3565" y="5335"/>
                  </a:cubicBezTo>
                  <a:cubicBezTo>
                    <a:pt x="3683" y="5502"/>
                    <a:pt x="3860" y="5619"/>
                    <a:pt x="4105" y="5669"/>
                  </a:cubicBezTo>
                  <a:cubicBezTo>
                    <a:pt x="4185" y="5683"/>
                    <a:pt x="4275" y="5691"/>
                    <a:pt x="4369" y="5691"/>
                  </a:cubicBezTo>
                  <a:cubicBezTo>
                    <a:pt x="4731" y="5691"/>
                    <a:pt x="5159" y="5575"/>
                    <a:pt x="5323" y="5256"/>
                  </a:cubicBezTo>
                  <a:cubicBezTo>
                    <a:pt x="5440" y="5020"/>
                    <a:pt x="5362" y="4746"/>
                    <a:pt x="5234" y="4510"/>
                  </a:cubicBezTo>
                  <a:lnTo>
                    <a:pt x="5234" y="4510"/>
                  </a:lnTo>
                  <a:cubicBezTo>
                    <a:pt x="5421" y="4586"/>
                    <a:pt x="5607" y="4634"/>
                    <a:pt x="5789" y="4634"/>
                  </a:cubicBezTo>
                  <a:cubicBezTo>
                    <a:pt x="5914" y="4634"/>
                    <a:pt x="6037" y="4611"/>
                    <a:pt x="6157" y="4559"/>
                  </a:cubicBezTo>
                  <a:cubicBezTo>
                    <a:pt x="6570" y="4392"/>
                    <a:pt x="6805" y="3803"/>
                    <a:pt x="6579" y="3400"/>
                  </a:cubicBezTo>
                  <a:cubicBezTo>
                    <a:pt x="6403" y="3086"/>
                    <a:pt x="6020" y="2968"/>
                    <a:pt x="5666" y="2919"/>
                  </a:cubicBezTo>
                  <a:cubicBezTo>
                    <a:pt x="5951" y="2801"/>
                    <a:pt x="6197" y="2654"/>
                    <a:pt x="6373" y="2438"/>
                  </a:cubicBezTo>
                  <a:cubicBezTo>
                    <a:pt x="6688" y="2036"/>
                    <a:pt x="6393" y="1525"/>
                    <a:pt x="6030" y="1270"/>
                  </a:cubicBezTo>
                  <a:cubicBezTo>
                    <a:pt x="5867" y="1155"/>
                    <a:pt x="5691" y="1107"/>
                    <a:pt x="5513" y="1107"/>
                  </a:cubicBezTo>
                  <a:cubicBezTo>
                    <a:pt x="5188" y="1107"/>
                    <a:pt x="4860" y="1270"/>
                    <a:pt x="4606" y="1486"/>
                  </a:cubicBezTo>
                  <a:cubicBezTo>
                    <a:pt x="4508" y="1564"/>
                    <a:pt x="4419" y="1653"/>
                    <a:pt x="4331" y="1751"/>
                  </a:cubicBezTo>
                  <a:cubicBezTo>
                    <a:pt x="4380" y="1221"/>
                    <a:pt x="4331" y="651"/>
                    <a:pt x="4017" y="288"/>
                  </a:cubicBezTo>
                  <a:cubicBezTo>
                    <a:pt x="3832" y="83"/>
                    <a:pt x="3570" y="1"/>
                    <a:pt x="3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5" name="Google Shape;4305;p21"/>
            <p:cNvSpPr/>
            <p:nvPr/>
          </p:nvSpPr>
          <p:spPr>
            <a:xfrm>
              <a:off x="4279509" y="3066175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4159" y="282"/>
                  </a:moveTo>
                  <a:cubicBezTo>
                    <a:pt x="4251" y="282"/>
                    <a:pt x="4354" y="318"/>
                    <a:pt x="4469" y="399"/>
                  </a:cubicBezTo>
                  <a:cubicBezTo>
                    <a:pt x="5146" y="890"/>
                    <a:pt x="4213" y="2196"/>
                    <a:pt x="3870" y="2637"/>
                  </a:cubicBezTo>
                  <a:cubicBezTo>
                    <a:pt x="3770" y="2767"/>
                    <a:pt x="3877" y="2829"/>
                    <a:pt x="4003" y="2829"/>
                  </a:cubicBezTo>
                  <a:cubicBezTo>
                    <a:pt x="4087" y="2829"/>
                    <a:pt x="4180" y="2801"/>
                    <a:pt x="4223" y="2745"/>
                  </a:cubicBezTo>
                  <a:cubicBezTo>
                    <a:pt x="4439" y="2461"/>
                    <a:pt x="4714" y="2196"/>
                    <a:pt x="5018" y="1999"/>
                  </a:cubicBezTo>
                  <a:cubicBezTo>
                    <a:pt x="5168" y="1895"/>
                    <a:pt x="5351" y="1802"/>
                    <a:pt x="5533" y="1802"/>
                  </a:cubicBezTo>
                  <a:cubicBezTo>
                    <a:pt x="5591" y="1802"/>
                    <a:pt x="5649" y="1811"/>
                    <a:pt x="5706" y="1832"/>
                  </a:cubicBezTo>
                  <a:cubicBezTo>
                    <a:pt x="5922" y="1921"/>
                    <a:pt x="6216" y="2235"/>
                    <a:pt x="6197" y="2480"/>
                  </a:cubicBezTo>
                  <a:cubicBezTo>
                    <a:pt x="6187" y="2883"/>
                    <a:pt x="5431" y="2991"/>
                    <a:pt x="5146" y="3050"/>
                  </a:cubicBezTo>
                  <a:cubicBezTo>
                    <a:pt x="4832" y="3119"/>
                    <a:pt x="4508" y="3158"/>
                    <a:pt x="4194" y="3177"/>
                  </a:cubicBezTo>
                  <a:cubicBezTo>
                    <a:pt x="3962" y="3187"/>
                    <a:pt x="3854" y="3462"/>
                    <a:pt x="4130" y="3462"/>
                  </a:cubicBezTo>
                  <a:cubicBezTo>
                    <a:pt x="4135" y="3462"/>
                    <a:pt x="4140" y="3462"/>
                    <a:pt x="4145" y="3462"/>
                  </a:cubicBezTo>
                  <a:cubicBezTo>
                    <a:pt x="4314" y="3448"/>
                    <a:pt x="4511" y="3435"/>
                    <a:pt x="4717" y="3435"/>
                  </a:cubicBezTo>
                  <a:cubicBezTo>
                    <a:pt x="5203" y="3435"/>
                    <a:pt x="5735" y="3506"/>
                    <a:pt x="6059" y="3796"/>
                  </a:cubicBezTo>
                  <a:cubicBezTo>
                    <a:pt x="6324" y="4042"/>
                    <a:pt x="6265" y="4660"/>
                    <a:pt x="5883" y="4778"/>
                  </a:cubicBezTo>
                  <a:cubicBezTo>
                    <a:pt x="5832" y="4795"/>
                    <a:pt x="5778" y="4802"/>
                    <a:pt x="5723" y="4802"/>
                  </a:cubicBezTo>
                  <a:cubicBezTo>
                    <a:pt x="5361" y="4802"/>
                    <a:pt x="4921" y="4476"/>
                    <a:pt x="4665" y="4297"/>
                  </a:cubicBezTo>
                  <a:cubicBezTo>
                    <a:pt x="4380" y="4091"/>
                    <a:pt x="4105" y="3855"/>
                    <a:pt x="3860" y="3609"/>
                  </a:cubicBezTo>
                  <a:cubicBezTo>
                    <a:pt x="3830" y="3579"/>
                    <a:pt x="3781" y="3567"/>
                    <a:pt x="3726" y="3567"/>
                  </a:cubicBezTo>
                  <a:cubicBezTo>
                    <a:pt x="3567" y="3567"/>
                    <a:pt x="3362" y="3676"/>
                    <a:pt x="3457" y="3786"/>
                  </a:cubicBezTo>
                  <a:cubicBezTo>
                    <a:pt x="3644" y="3992"/>
                    <a:pt x="3801" y="4218"/>
                    <a:pt x="3938" y="4454"/>
                  </a:cubicBezTo>
                  <a:cubicBezTo>
                    <a:pt x="4115" y="4748"/>
                    <a:pt x="4390" y="5279"/>
                    <a:pt x="4154" y="5613"/>
                  </a:cubicBezTo>
                  <a:cubicBezTo>
                    <a:pt x="4046" y="5768"/>
                    <a:pt x="3869" y="5838"/>
                    <a:pt x="3687" y="5838"/>
                  </a:cubicBezTo>
                  <a:cubicBezTo>
                    <a:pt x="3457" y="5838"/>
                    <a:pt x="3219" y="5726"/>
                    <a:pt x="3104" y="5534"/>
                  </a:cubicBezTo>
                  <a:cubicBezTo>
                    <a:pt x="2898" y="5210"/>
                    <a:pt x="2907" y="4758"/>
                    <a:pt x="2927" y="4395"/>
                  </a:cubicBezTo>
                  <a:cubicBezTo>
                    <a:pt x="2947" y="4120"/>
                    <a:pt x="2976" y="3845"/>
                    <a:pt x="3035" y="3580"/>
                  </a:cubicBezTo>
                  <a:cubicBezTo>
                    <a:pt x="3056" y="3492"/>
                    <a:pt x="2995" y="3459"/>
                    <a:pt x="2912" y="3459"/>
                  </a:cubicBezTo>
                  <a:cubicBezTo>
                    <a:pt x="2801" y="3459"/>
                    <a:pt x="2652" y="3518"/>
                    <a:pt x="2613" y="3580"/>
                  </a:cubicBezTo>
                  <a:cubicBezTo>
                    <a:pt x="2436" y="3904"/>
                    <a:pt x="2200" y="4228"/>
                    <a:pt x="1926" y="4474"/>
                  </a:cubicBezTo>
                  <a:cubicBezTo>
                    <a:pt x="1776" y="4599"/>
                    <a:pt x="1602" y="4725"/>
                    <a:pt x="1412" y="4725"/>
                  </a:cubicBezTo>
                  <a:cubicBezTo>
                    <a:pt x="1365" y="4725"/>
                    <a:pt x="1317" y="4717"/>
                    <a:pt x="1268" y="4699"/>
                  </a:cubicBezTo>
                  <a:cubicBezTo>
                    <a:pt x="1032" y="4621"/>
                    <a:pt x="767" y="4316"/>
                    <a:pt x="737" y="4051"/>
                  </a:cubicBezTo>
                  <a:cubicBezTo>
                    <a:pt x="649" y="3384"/>
                    <a:pt x="2034" y="3266"/>
                    <a:pt x="2475" y="3227"/>
                  </a:cubicBezTo>
                  <a:cubicBezTo>
                    <a:pt x="2693" y="3198"/>
                    <a:pt x="2820" y="2941"/>
                    <a:pt x="2554" y="2941"/>
                  </a:cubicBezTo>
                  <a:cubicBezTo>
                    <a:pt x="2545" y="2941"/>
                    <a:pt x="2535" y="2941"/>
                    <a:pt x="2524" y="2942"/>
                  </a:cubicBezTo>
                  <a:cubicBezTo>
                    <a:pt x="2426" y="2952"/>
                    <a:pt x="2318" y="2961"/>
                    <a:pt x="2200" y="2971"/>
                  </a:cubicBezTo>
                  <a:cubicBezTo>
                    <a:pt x="2087" y="2980"/>
                    <a:pt x="1961" y="2986"/>
                    <a:pt x="1833" y="2986"/>
                  </a:cubicBezTo>
                  <a:cubicBezTo>
                    <a:pt x="1251" y="2986"/>
                    <a:pt x="596" y="2864"/>
                    <a:pt x="580" y="2333"/>
                  </a:cubicBezTo>
                  <a:cubicBezTo>
                    <a:pt x="570" y="2146"/>
                    <a:pt x="649" y="1822"/>
                    <a:pt x="875" y="1783"/>
                  </a:cubicBezTo>
                  <a:cubicBezTo>
                    <a:pt x="895" y="1780"/>
                    <a:pt x="916" y="1778"/>
                    <a:pt x="937" y="1778"/>
                  </a:cubicBezTo>
                  <a:cubicBezTo>
                    <a:pt x="1143" y="1778"/>
                    <a:pt x="1391" y="1940"/>
                    <a:pt x="1543" y="2038"/>
                  </a:cubicBezTo>
                  <a:cubicBezTo>
                    <a:pt x="1857" y="2225"/>
                    <a:pt x="2142" y="2461"/>
                    <a:pt x="2407" y="2716"/>
                  </a:cubicBezTo>
                  <a:cubicBezTo>
                    <a:pt x="2435" y="2745"/>
                    <a:pt x="2481" y="2757"/>
                    <a:pt x="2533" y="2757"/>
                  </a:cubicBezTo>
                  <a:cubicBezTo>
                    <a:pt x="2641" y="2757"/>
                    <a:pt x="2773" y="2704"/>
                    <a:pt x="2819" y="2637"/>
                  </a:cubicBezTo>
                  <a:cubicBezTo>
                    <a:pt x="2839" y="2608"/>
                    <a:pt x="2839" y="2569"/>
                    <a:pt x="2799" y="2529"/>
                  </a:cubicBezTo>
                  <a:cubicBezTo>
                    <a:pt x="2603" y="2333"/>
                    <a:pt x="2416" y="2117"/>
                    <a:pt x="2250" y="1891"/>
                  </a:cubicBezTo>
                  <a:cubicBezTo>
                    <a:pt x="2092" y="1665"/>
                    <a:pt x="1660" y="1076"/>
                    <a:pt x="1955" y="821"/>
                  </a:cubicBezTo>
                  <a:cubicBezTo>
                    <a:pt x="2034" y="747"/>
                    <a:pt x="2166" y="718"/>
                    <a:pt x="2302" y="718"/>
                  </a:cubicBezTo>
                  <a:cubicBezTo>
                    <a:pt x="2439" y="718"/>
                    <a:pt x="2578" y="747"/>
                    <a:pt x="2672" y="791"/>
                  </a:cubicBezTo>
                  <a:cubicBezTo>
                    <a:pt x="2848" y="890"/>
                    <a:pt x="2937" y="1066"/>
                    <a:pt x="2986" y="1263"/>
                  </a:cubicBezTo>
                  <a:cubicBezTo>
                    <a:pt x="3015" y="1381"/>
                    <a:pt x="3025" y="1508"/>
                    <a:pt x="3025" y="1636"/>
                  </a:cubicBezTo>
                  <a:cubicBezTo>
                    <a:pt x="3006" y="1764"/>
                    <a:pt x="2986" y="1901"/>
                    <a:pt x="2976" y="2029"/>
                  </a:cubicBezTo>
                  <a:cubicBezTo>
                    <a:pt x="2972" y="2119"/>
                    <a:pt x="3042" y="2156"/>
                    <a:pt x="3129" y="2156"/>
                  </a:cubicBezTo>
                  <a:cubicBezTo>
                    <a:pt x="3247" y="2156"/>
                    <a:pt x="3395" y="2086"/>
                    <a:pt x="3418" y="1989"/>
                  </a:cubicBezTo>
                  <a:cubicBezTo>
                    <a:pt x="3447" y="1852"/>
                    <a:pt x="3457" y="1705"/>
                    <a:pt x="3457" y="1567"/>
                  </a:cubicBezTo>
                  <a:cubicBezTo>
                    <a:pt x="3538" y="1027"/>
                    <a:pt x="3737" y="282"/>
                    <a:pt x="4159" y="282"/>
                  </a:cubicBezTo>
                  <a:close/>
                  <a:moveTo>
                    <a:pt x="4238" y="1"/>
                  </a:moveTo>
                  <a:cubicBezTo>
                    <a:pt x="4162" y="1"/>
                    <a:pt x="4088" y="9"/>
                    <a:pt x="4017" y="26"/>
                  </a:cubicBezTo>
                  <a:cubicBezTo>
                    <a:pt x="3624" y="114"/>
                    <a:pt x="3389" y="438"/>
                    <a:pt x="3241" y="791"/>
                  </a:cubicBezTo>
                  <a:cubicBezTo>
                    <a:pt x="3123" y="625"/>
                    <a:pt x="2947" y="507"/>
                    <a:pt x="2701" y="458"/>
                  </a:cubicBezTo>
                  <a:cubicBezTo>
                    <a:pt x="2620" y="443"/>
                    <a:pt x="2528" y="435"/>
                    <a:pt x="2432" y="435"/>
                  </a:cubicBezTo>
                  <a:cubicBezTo>
                    <a:pt x="2066" y="435"/>
                    <a:pt x="1639" y="551"/>
                    <a:pt x="1484" y="870"/>
                  </a:cubicBezTo>
                  <a:cubicBezTo>
                    <a:pt x="1366" y="1106"/>
                    <a:pt x="1444" y="1381"/>
                    <a:pt x="1562" y="1616"/>
                  </a:cubicBezTo>
                  <a:cubicBezTo>
                    <a:pt x="1382" y="1541"/>
                    <a:pt x="1198" y="1493"/>
                    <a:pt x="1017" y="1493"/>
                  </a:cubicBezTo>
                  <a:cubicBezTo>
                    <a:pt x="892" y="1493"/>
                    <a:pt x="769" y="1515"/>
                    <a:pt x="649" y="1567"/>
                  </a:cubicBezTo>
                  <a:cubicBezTo>
                    <a:pt x="237" y="1734"/>
                    <a:pt x="1" y="2323"/>
                    <a:pt x="227" y="2726"/>
                  </a:cubicBezTo>
                  <a:cubicBezTo>
                    <a:pt x="404" y="3040"/>
                    <a:pt x="787" y="3158"/>
                    <a:pt x="1140" y="3207"/>
                  </a:cubicBezTo>
                  <a:cubicBezTo>
                    <a:pt x="855" y="3315"/>
                    <a:pt x="600" y="3472"/>
                    <a:pt x="433" y="3688"/>
                  </a:cubicBezTo>
                  <a:cubicBezTo>
                    <a:pt x="119" y="4091"/>
                    <a:pt x="413" y="4591"/>
                    <a:pt x="777" y="4856"/>
                  </a:cubicBezTo>
                  <a:cubicBezTo>
                    <a:pt x="940" y="4971"/>
                    <a:pt x="1116" y="5019"/>
                    <a:pt x="1293" y="5019"/>
                  </a:cubicBezTo>
                  <a:cubicBezTo>
                    <a:pt x="1618" y="5019"/>
                    <a:pt x="1946" y="4857"/>
                    <a:pt x="2200" y="4640"/>
                  </a:cubicBezTo>
                  <a:cubicBezTo>
                    <a:pt x="2299" y="4562"/>
                    <a:pt x="2387" y="4474"/>
                    <a:pt x="2475" y="4375"/>
                  </a:cubicBezTo>
                  <a:lnTo>
                    <a:pt x="2475" y="4375"/>
                  </a:lnTo>
                  <a:cubicBezTo>
                    <a:pt x="2426" y="4906"/>
                    <a:pt x="2466" y="5475"/>
                    <a:pt x="2790" y="5838"/>
                  </a:cubicBezTo>
                  <a:cubicBezTo>
                    <a:pt x="2969" y="6043"/>
                    <a:pt x="3232" y="6126"/>
                    <a:pt x="3504" y="6126"/>
                  </a:cubicBezTo>
                  <a:cubicBezTo>
                    <a:pt x="3768" y="6126"/>
                    <a:pt x="4040" y="6048"/>
                    <a:pt x="4253" y="5927"/>
                  </a:cubicBezTo>
                  <a:cubicBezTo>
                    <a:pt x="4724" y="5662"/>
                    <a:pt x="4744" y="5161"/>
                    <a:pt x="4547" y="4699"/>
                  </a:cubicBezTo>
                  <a:cubicBezTo>
                    <a:pt x="4547" y="4690"/>
                    <a:pt x="4537" y="4680"/>
                    <a:pt x="4537" y="4660"/>
                  </a:cubicBezTo>
                  <a:lnTo>
                    <a:pt x="4537" y="4660"/>
                  </a:lnTo>
                  <a:cubicBezTo>
                    <a:pt x="4869" y="4878"/>
                    <a:pt x="5260" y="5083"/>
                    <a:pt x="5656" y="5083"/>
                  </a:cubicBezTo>
                  <a:cubicBezTo>
                    <a:pt x="5741" y="5083"/>
                    <a:pt x="5827" y="5074"/>
                    <a:pt x="5912" y="5053"/>
                  </a:cubicBezTo>
                  <a:cubicBezTo>
                    <a:pt x="6393" y="4945"/>
                    <a:pt x="6796" y="4385"/>
                    <a:pt x="6639" y="3894"/>
                  </a:cubicBezTo>
                  <a:cubicBezTo>
                    <a:pt x="6501" y="3462"/>
                    <a:pt x="5961" y="3305"/>
                    <a:pt x="5549" y="3236"/>
                  </a:cubicBezTo>
                  <a:cubicBezTo>
                    <a:pt x="5873" y="3158"/>
                    <a:pt x="6187" y="3040"/>
                    <a:pt x="6413" y="2834"/>
                  </a:cubicBezTo>
                  <a:cubicBezTo>
                    <a:pt x="6796" y="2480"/>
                    <a:pt x="6599" y="2009"/>
                    <a:pt x="6236" y="1714"/>
                  </a:cubicBezTo>
                  <a:cubicBezTo>
                    <a:pt x="6056" y="1577"/>
                    <a:pt x="5853" y="1520"/>
                    <a:pt x="5647" y="1520"/>
                  </a:cubicBezTo>
                  <a:cubicBezTo>
                    <a:pt x="5369" y="1520"/>
                    <a:pt x="5084" y="1623"/>
                    <a:pt x="4842" y="1764"/>
                  </a:cubicBezTo>
                  <a:cubicBezTo>
                    <a:pt x="5028" y="1400"/>
                    <a:pt x="5195" y="968"/>
                    <a:pt x="5097" y="585"/>
                  </a:cubicBezTo>
                  <a:cubicBezTo>
                    <a:pt x="5007" y="201"/>
                    <a:pt x="4612" y="1"/>
                    <a:pt x="4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6" name="Google Shape;4306;p21"/>
            <p:cNvSpPr/>
            <p:nvPr/>
          </p:nvSpPr>
          <p:spPr>
            <a:xfrm>
              <a:off x="4619422" y="3057692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18" y="284"/>
                  </a:moveTo>
                  <a:cubicBezTo>
                    <a:pt x="3345" y="284"/>
                    <a:pt x="3579" y="393"/>
                    <a:pt x="3693" y="582"/>
                  </a:cubicBezTo>
                  <a:cubicBezTo>
                    <a:pt x="3899" y="916"/>
                    <a:pt x="3899" y="1358"/>
                    <a:pt x="3870" y="1731"/>
                  </a:cubicBezTo>
                  <a:cubicBezTo>
                    <a:pt x="3860" y="2006"/>
                    <a:pt x="3821" y="2281"/>
                    <a:pt x="3762" y="2546"/>
                  </a:cubicBezTo>
                  <a:cubicBezTo>
                    <a:pt x="3741" y="2634"/>
                    <a:pt x="3804" y="2667"/>
                    <a:pt x="3888" y="2667"/>
                  </a:cubicBezTo>
                  <a:cubicBezTo>
                    <a:pt x="4000" y="2667"/>
                    <a:pt x="4150" y="2608"/>
                    <a:pt x="4184" y="2546"/>
                  </a:cubicBezTo>
                  <a:cubicBezTo>
                    <a:pt x="4361" y="2212"/>
                    <a:pt x="4596" y="1898"/>
                    <a:pt x="4871" y="1653"/>
                  </a:cubicBezTo>
                  <a:cubicBezTo>
                    <a:pt x="5022" y="1526"/>
                    <a:pt x="5198" y="1392"/>
                    <a:pt x="5390" y="1392"/>
                  </a:cubicBezTo>
                  <a:cubicBezTo>
                    <a:pt x="5435" y="1392"/>
                    <a:pt x="5482" y="1400"/>
                    <a:pt x="5529" y="1417"/>
                  </a:cubicBezTo>
                  <a:cubicBezTo>
                    <a:pt x="5765" y="1505"/>
                    <a:pt x="6030" y="1810"/>
                    <a:pt x="6059" y="2065"/>
                  </a:cubicBezTo>
                  <a:cubicBezTo>
                    <a:pt x="6148" y="2733"/>
                    <a:pt x="4763" y="2860"/>
                    <a:pt x="4321" y="2900"/>
                  </a:cubicBezTo>
                  <a:cubicBezTo>
                    <a:pt x="4103" y="2919"/>
                    <a:pt x="3976" y="3185"/>
                    <a:pt x="4243" y="3185"/>
                  </a:cubicBezTo>
                  <a:cubicBezTo>
                    <a:pt x="4252" y="3185"/>
                    <a:pt x="4262" y="3185"/>
                    <a:pt x="4272" y="3184"/>
                  </a:cubicBezTo>
                  <a:cubicBezTo>
                    <a:pt x="4370" y="3175"/>
                    <a:pt x="4478" y="3165"/>
                    <a:pt x="4596" y="3145"/>
                  </a:cubicBezTo>
                  <a:cubicBezTo>
                    <a:pt x="4703" y="3138"/>
                    <a:pt x="4819" y="3134"/>
                    <a:pt x="4938" y="3134"/>
                  </a:cubicBezTo>
                  <a:cubicBezTo>
                    <a:pt x="5526" y="3134"/>
                    <a:pt x="6200" y="3247"/>
                    <a:pt x="6216" y="3793"/>
                  </a:cubicBezTo>
                  <a:cubicBezTo>
                    <a:pt x="6226" y="3980"/>
                    <a:pt x="6148" y="4304"/>
                    <a:pt x="5922" y="4343"/>
                  </a:cubicBezTo>
                  <a:cubicBezTo>
                    <a:pt x="5902" y="4347"/>
                    <a:pt x="5881" y="4348"/>
                    <a:pt x="5860" y="4348"/>
                  </a:cubicBezTo>
                  <a:cubicBezTo>
                    <a:pt x="5654" y="4348"/>
                    <a:pt x="5406" y="4186"/>
                    <a:pt x="5254" y="4088"/>
                  </a:cubicBezTo>
                  <a:cubicBezTo>
                    <a:pt x="4940" y="3901"/>
                    <a:pt x="4655" y="3665"/>
                    <a:pt x="4390" y="3410"/>
                  </a:cubicBezTo>
                  <a:cubicBezTo>
                    <a:pt x="4361" y="3378"/>
                    <a:pt x="4315" y="3365"/>
                    <a:pt x="4263" y="3365"/>
                  </a:cubicBezTo>
                  <a:cubicBezTo>
                    <a:pt x="4156" y="3365"/>
                    <a:pt x="4024" y="3422"/>
                    <a:pt x="3978" y="3489"/>
                  </a:cubicBezTo>
                  <a:cubicBezTo>
                    <a:pt x="3958" y="3518"/>
                    <a:pt x="3958" y="3557"/>
                    <a:pt x="3997" y="3587"/>
                  </a:cubicBezTo>
                  <a:cubicBezTo>
                    <a:pt x="4194" y="3793"/>
                    <a:pt x="4380" y="4009"/>
                    <a:pt x="4547" y="4235"/>
                  </a:cubicBezTo>
                  <a:cubicBezTo>
                    <a:pt x="4704" y="4451"/>
                    <a:pt x="5136" y="5040"/>
                    <a:pt x="4842" y="5305"/>
                  </a:cubicBezTo>
                  <a:cubicBezTo>
                    <a:pt x="4765" y="5377"/>
                    <a:pt x="4636" y="5407"/>
                    <a:pt x="4503" y="5407"/>
                  </a:cubicBezTo>
                  <a:cubicBezTo>
                    <a:pt x="4364" y="5407"/>
                    <a:pt x="4220" y="5375"/>
                    <a:pt x="4125" y="5325"/>
                  </a:cubicBezTo>
                  <a:cubicBezTo>
                    <a:pt x="3948" y="5237"/>
                    <a:pt x="3860" y="5050"/>
                    <a:pt x="3821" y="4863"/>
                  </a:cubicBezTo>
                  <a:cubicBezTo>
                    <a:pt x="3791" y="4746"/>
                    <a:pt x="3771" y="4618"/>
                    <a:pt x="3771" y="4490"/>
                  </a:cubicBezTo>
                  <a:cubicBezTo>
                    <a:pt x="3791" y="4363"/>
                    <a:pt x="3811" y="4225"/>
                    <a:pt x="3821" y="4098"/>
                  </a:cubicBezTo>
                  <a:cubicBezTo>
                    <a:pt x="3825" y="4007"/>
                    <a:pt x="3754" y="3970"/>
                    <a:pt x="3669" y="3970"/>
                  </a:cubicBezTo>
                  <a:cubicBezTo>
                    <a:pt x="3551" y="3970"/>
                    <a:pt x="3406" y="4040"/>
                    <a:pt x="3389" y="4137"/>
                  </a:cubicBezTo>
                  <a:cubicBezTo>
                    <a:pt x="3359" y="4274"/>
                    <a:pt x="3339" y="4412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8"/>
                    <a:pt x="2328" y="5727"/>
                  </a:cubicBezTo>
                  <a:cubicBezTo>
                    <a:pt x="1651" y="5237"/>
                    <a:pt x="2583" y="3931"/>
                    <a:pt x="2937" y="3489"/>
                  </a:cubicBezTo>
                  <a:cubicBezTo>
                    <a:pt x="3031" y="3360"/>
                    <a:pt x="2921" y="3297"/>
                    <a:pt x="2795" y="3297"/>
                  </a:cubicBezTo>
                  <a:cubicBezTo>
                    <a:pt x="2710" y="3297"/>
                    <a:pt x="2617" y="3325"/>
                    <a:pt x="2574" y="3381"/>
                  </a:cubicBezTo>
                  <a:cubicBezTo>
                    <a:pt x="2358" y="3665"/>
                    <a:pt x="2083" y="3931"/>
                    <a:pt x="1778" y="4127"/>
                  </a:cubicBezTo>
                  <a:cubicBezTo>
                    <a:pt x="1631" y="4223"/>
                    <a:pt x="1455" y="4319"/>
                    <a:pt x="1273" y="4319"/>
                  </a:cubicBezTo>
                  <a:cubicBezTo>
                    <a:pt x="1213" y="4319"/>
                    <a:pt x="1152" y="4308"/>
                    <a:pt x="1091" y="4284"/>
                  </a:cubicBezTo>
                  <a:cubicBezTo>
                    <a:pt x="875" y="4206"/>
                    <a:pt x="590" y="3891"/>
                    <a:pt x="600" y="3646"/>
                  </a:cubicBezTo>
                  <a:cubicBezTo>
                    <a:pt x="610" y="3243"/>
                    <a:pt x="1366" y="3125"/>
                    <a:pt x="1651" y="3076"/>
                  </a:cubicBezTo>
                  <a:cubicBezTo>
                    <a:pt x="1965" y="3008"/>
                    <a:pt x="2289" y="2968"/>
                    <a:pt x="2603" y="2949"/>
                  </a:cubicBezTo>
                  <a:cubicBezTo>
                    <a:pt x="2835" y="2929"/>
                    <a:pt x="2943" y="2664"/>
                    <a:pt x="2667" y="2664"/>
                  </a:cubicBezTo>
                  <a:cubicBezTo>
                    <a:pt x="2662" y="2664"/>
                    <a:pt x="2657" y="2664"/>
                    <a:pt x="2652" y="2664"/>
                  </a:cubicBezTo>
                  <a:cubicBezTo>
                    <a:pt x="2489" y="2678"/>
                    <a:pt x="2300" y="2690"/>
                    <a:pt x="2103" y="2690"/>
                  </a:cubicBezTo>
                  <a:cubicBezTo>
                    <a:pt x="1612" y="2690"/>
                    <a:pt x="1070" y="2617"/>
                    <a:pt x="747" y="2330"/>
                  </a:cubicBezTo>
                  <a:cubicBezTo>
                    <a:pt x="472" y="2085"/>
                    <a:pt x="531" y="1456"/>
                    <a:pt x="914" y="1338"/>
                  </a:cubicBezTo>
                  <a:cubicBezTo>
                    <a:pt x="962" y="1324"/>
                    <a:pt x="1011" y="1317"/>
                    <a:pt x="1063" y="1317"/>
                  </a:cubicBezTo>
                  <a:cubicBezTo>
                    <a:pt x="1427" y="1317"/>
                    <a:pt x="1874" y="1649"/>
                    <a:pt x="2132" y="1829"/>
                  </a:cubicBezTo>
                  <a:cubicBezTo>
                    <a:pt x="2416" y="2036"/>
                    <a:pt x="2691" y="2261"/>
                    <a:pt x="2937" y="2517"/>
                  </a:cubicBezTo>
                  <a:cubicBezTo>
                    <a:pt x="2967" y="2546"/>
                    <a:pt x="3015" y="2559"/>
                    <a:pt x="3069" y="2559"/>
                  </a:cubicBezTo>
                  <a:cubicBezTo>
                    <a:pt x="3229" y="2559"/>
                    <a:pt x="3435" y="2447"/>
                    <a:pt x="3339" y="2330"/>
                  </a:cubicBezTo>
                  <a:cubicBezTo>
                    <a:pt x="3163" y="2124"/>
                    <a:pt x="2996" y="1898"/>
                    <a:pt x="2858" y="1672"/>
                  </a:cubicBezTo>
                  <a:cubicBezTo>
                    <a:pt x="2682" y="1368"/>
                    <a:pt x="2407" y="847"/>
                    <a:pt x="2642" y="514"/>
                  </a:cubicBezTo>
                  <a:cubicBezTo>
                    <a:pt x="2752" y="355"/>
                    <a:pt x="2933" y="284"/>
                    <a:pt x="3118" y="284"/>
                  </a:cubicBezTo>
                  <a:close/>
                  <a:moveTo>
                    <a:pt x="3293" y="1"/>
                  </a:moveTo>
                  <a:cubicBezTo>
                    <a:pt x="3029" y="1"/>
                    <a:pt x="2757" y="79"/>
                    <a:pt x="2544" y="199"/>
                  </a:cubicBezTo>
                  <a:cubicBezTo>
                    <a:pt x="2073" y="465"/>
                    <a:pt x="2063" y="965"/>
                    <a:pt x="2250" y="1427"/>
                  </a:cubicBezTo>
                  <a:cubicBezTo>
                    <a:pt x="2250" y="1437"/>
                    <a:pt x="2259" y="1446"/>
                    <a:pt x="2259" y="1456"/>
                  </a:cubicBezTo>
                  <a:cubicBezTo>
                    <a:pt x="1925" y="1236"/>
                    <a:pt x="1531" y="1037"/>
                    <a:pt x="1131" y="1037"/>
                  </a:cubicBezTo>
                  <a:cubicBezTo>
                    <a:pt x="1049" y="1037"/>
                    <a:pt x="967" y="1045"/>
                    <a:pt x="885" y="1063"/>
                  </a:cubicBezTo>
                  <a:cubicBezTo>
                    <a:pt x="404" y="1181"/>
                    <a:pt x="1" y="1741"/>
                    <a:pt x="158" y="2232"/>
                  </a:cubicBezTo>
                  <a:cubicBezTo>
                    <a:pt x="305" y="2664"/>
                    <a:pt x="836" y="2811"/>
                    <a:pt x="1248" y="2890"/>
                  </a:cubicBezTo>
                  <a:cubicBezTo>
                    <a:pt x="924" y="2968"/>
                    <a:pt x="610" y="3086"/>
                    <a:pt x="384" y="3292"/>
                  </a:cubicBezTo>
                  <a:cubicBezTo>
                    <a:pt x="1" y="3646"/>
                    <a:pt x="197" y="4117"/>
                    <a:pt x="561" y="4402"/>
                  </a:cubicBezTo>
                  <a:cubicBezTo>
                    <a:pt x="743" y="4546"/>
                    <a:pt x="948" y="4604"/>
                    <a:pt x="1157" y="4604"/>
                  </a:cubicBezTo>
                  <a:cubicBezTo>
                    <a:pt x="1433" y="4604"/>
                    <a:pt x="1715" y="4502"/>
                    <a:pt x="1955" y="4363"/>
                  </a:cubicBezTo>
                  <a:lnTo>
                    <a:pt x="1955" y="4363"/>
                  </a:lnTo>
                  <a:cubicBezTo>
                    <a:pt x="1768" y="4716"/>
                    <a:pt x="1601" y="5148"/>
                    <a:pt x="1700" y="5541"/>
                  </a:cubicBezTo>
                  <a:cubicBezTo>
                    <a:pt x="1790" y="5919"/>
                    <a:pt x="2189" y="6125"/>
                    <a:pt x="2564" y="6125"/>
                  </a:cubicBezTo>
                  <a:cubicBezTo>
                    <a:pt x="2638" y="6125"/>
                    <a:pt x="2711" y="6117"/>
                    <a:pt x="2780" y="6101"/>
                  </a:cubicBezTo>
                  <a:cubicBezTo>
                    <a:pt x="3172" y="6012"/>
                    <a:pt x="3408" y="5688"/>
                    <a:pt x="3555" y="5335"/>
                  </a:cubicBezTo>
                  <a:cubicBezTo>
                    <a:pt x="3683" y="5502"/>
                    <a:pt x="3850" y="5619"/>
                    <a:pt x="4095" y="5669"/>
                  </a:cubicBezTo>
                  <a:cubicBezTo>
                    <a:pt x="4177" y="5683"/>
                    <a:pt x="4269" y="5691"/>
                    <a:pt x="4364" y="5691"/>
                  </a:cubicBezTo>
                  <a:cubicBezTo>
                    <a:pt x="4730" y="5691"/>
                    <a:pt x="5157" y="5575"/>
                    <a:pt x="5313" y="5256"/>
                  </a:cubicBezTo>
                  <a:cubicBezTo>
                    <a:pt x="5431" y="5020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5" y="4586"/>
                    <a:pt x="5599" y="4634"/>
                    <a:pt x="5780" y="4634"/>
                  </a:cubicBezTo>
                  <a:cubicBezTo>
                    <a:pt x="5905" y="4634"/>
                    <a:pt x="6028" y="4611"/>
                    <a:pt x="6148" y="4559"/>
                  </a:cubicBezTo>
                  <a:cubicBezTo>
                    <a:pt x="6560" y="4392"/>
                    <a:pt x="6805" y="3803"/>
                    <a:pt x="6570" y="3400"/>
                  </a:cubicBezTo>
                  <a:cubicBezTo>
                    <a:pt x="6393" y="3086"/>
                    <a:pt x="6010" y="2968"/>
                    <a:pt x="5657" y="2919"/>
                  </a:cubicBezTo>
                  <a:cubicBezTo>
                    <a:pt x="5941" y="2801"/>
                    <a:pt x="6197" y="2654"/>
                    <a:pt x="6364" y="2438"/>
                  </a:cubicBezTo>
                  <a:cubicBezTo>
                    <a:pt x="6678" y="2036"/>
                    <a:pt x="6383" y="1525"/>
                    <a:pt x="6020" y="1270"/>
                  </a:cubicBezTo>
                  <a:cubicBezTo>
                    <a:pt x="5857" y="1155"/>
                    <a:pt x="5681" y="1107"/>
                    <a:pt x="5504" y="1107"/>
                  </a:cubicBezTo>
                  <a:cubicBezTo>
                    <a:pt x="5179" y="1107"/>
                    <a:pt x="4850" y="1270"/>
                    <a:pt x="4596" y="1486"/>
                  </a:cubicBezTo>
                  <a:cubicBezTo>
                    <a:pt x="4498" y="1564"/>
                    <a:pt x="4410" y="1653"/>
                    <a:pt x="4321" y="1751"/>
                  </a:cubicBezTo>
                  <a:cubicBezTo>
                    <a:pt x="4370" y="1221"/>
                    <a:pt x="4331" y="651"/>
                    <a:pt x="4007" y="288"/>
                  </a:cubicBezTo>
                  <a:cubicBezTo>
                    <a:pt x="3828" y="83"/>
                    <a:pt x="3565" y="1"/>
                    <a:pt x="3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7" name="Google Shape;4307;p21"/>
            <p:cNvSpPr/>
            <p:nvPr/>
          </p:nvSpPr>
          <p:spPr>
            <a:xfrm>
              <a:off x="4958742" y="3066175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2" y="282"/>
                  </a:moveTo>
                  <a:cubicBezTo>
                    <a:pt x="4254" y="282"/>
                    <a:pt x="4355" y="318"/>
                    <a:pt x="4468" y="399"/>
                  </a:cubicBezTo>
                  <a:cubicBezTo>
                    <a:pt x="5155" y="890"/>
                    <a:pt x="4213" y="2196"/>
                    <a:pt x="3869" y="2637"/>
                  </a:cubicBezTo>
                  <a:cubicBezTo>
                    <a:pt x="3769" y="2767"/>
                    <a:pt x="3876" y="2829"/>
                    <a:pt x="4002" y="2829"/>
                  </a:cubicBezTo>
                  <a:cubicBezTo>
                    <a:pt x="4086" y="2829"/>
                    <a:pt x="4179" y="2801"/>
                    <a:pt x="4222" y="2745"/>
                  </a:cubicBezTo>
                  <a:cubicBezTo>
                    <a:pt x="4448" y="2461"/>
                    <a:pt x="4713" y="2196"/>
                    <a:pt x="5018" y="1999"/>
                  </a:cubicBezTo>
                  <a:cubicBezTo>
                    <a:pt x="5174" y="1895"/>
                    <a:pt x="5354" y="1802"/>
                    <a:pt x="5538" y="1802"/>
                  </a:cubicBezTo>
                  <a:cubicBezTo>
                    <a:pt x="5597" y="1802"/>
                    <a:pt x="5656" y="1811"/>
                    <a:pt x="5715" y="1832"/>
                  </a:cubicBezTo>
                  <a:cubicBezTo>
                    <a:pt x="5931" y="1921"/>
                    <a:pt x="6216" y="2235"/>
                    <a:pt x="6206" y="2480"/>
                  </a:cubicBezTo>
                  <a:cubicBezTo>
                    <a:pt x="6186" y="2883"/>
                    <a:pt x="5430" y="2991"/>
                    <a:pt x="5145" y="3050"/>
                  </a:cubicBezTo>
                  <a:cubicBezTo>
                    <a:pt x="4831" y="3119"/>
                    <a:pt x="4517" y="3158"/>
                    <a:pt x="4193" y="3177"/>
                  </a:cubicBezTo>
                  <a:cubicBezTo>
                    <a:pt x="3971" y="3187"/>
                    <a:pt x="3853" y="3462"/>
                    <a:pt x="4129" y="3462"/>
                  </a:cubicBezTo>
                  <a:cubicBezTo>
                    <a:pt x="4134" y="3462"/>
                    <a:pt x="4139" y="3462"/>
                    <a:pt x="4144" y="3462"/>
                  </a:cubicBezTo>
                  <a:cubicBezTo>
                    <a:pt x="4316" y="3448"/>
                    <a:pt x="4516" y="3435"/>
                    <a:pt x="4723" y="3435"/>
                  </a:cubicBezTo>
                  <a:cubicBezTo>
                    <a:pt x="5211" y="3435"/>
                    <a:pt x="5741" y="3506"/>
                    <a:pt x="6059" y="3796"/>
                  </a:cubicBezTo>
                  <a:cubicBezTo>
                    <a:pt x="6334" y="4042"/>
                    <a:pt x="6265" y="4660"/>
                    <a:pt x="5892" y="4778"/>
                  </a:cubicBezTo>
                  <a:cubicBezTo>
                    <a:pt x="5840" y="4795"/>
                    <a:pt x="5785" y="4802"/>
                    <a:pt x="5729" y="4802"/>
                  </a:cubicBezTo>
                  <a:cubicBezTo>
                    <a:pt x="5360" y="4802"/>
                    <a:pt x="4921" y="4476"/>
                    <a:pt x="4674" y="4297"/>
                  </a:cubicBezTo>
                  <a:cubicBezTo>
                    <a:pt x="4380" y="4091"/>
                    <a:pt x="4105" y="3855"/>
                    <a:pt x="3859" y="3609"/>
                  </a:cubicBezTo>
                  <a:cubicBezTo>
                    <a:pt x="3829" y="3579"/>
                    <a:pt x="3780" y="3567"/>
                    <a:pt x="3726" y="3567"/>
                  </a:cubicBezTo>
                  <a:cubicBezTo>
                    <a:pt x="3567" y="3567"/>
                    <a:pt x="3364" y="3676"/>
                    <a:pt x="3466" y="3786"/>
                  </a:cubicBezTo>
                  <a:cubicBezTo>
                    <a:pt x="3643" y="3992"/>
                    <a:pt x="3800" y="4218"/>
                    <a:pt x="3938" y="4454"/>
                  </a:cubicBezTo>
                  <a:cubicBezTo>
                    <a:pt x="4114" y="4748"/>
                    <a:pt x="4389" y="5279"/>
                    <a:pt x="4154" y="5613"/>
                  </a:cubicBezTo>
                  <a:cubicBezTo>
                    <a:pt x="4045" y="5768"/>
                    <a:pt x="3868" y="5838"/>
                    <a:pt x="3687" y="5838"/>
                  </a:cubicBezTo>
                  <a:cubicBezTo>
                    <a:pt x="3456" y="5838"/>
                    <a:pt x="3218" y="5726"/>
                    <a:pt x="3103" y="5534"/>
                  </a:cubicBezTo>
                  <a:cubicBezTo>
                    <a:pt x="2907" y="5210"/>
                    <a:pt x="2907" y="4758"/>
                    <a:pt x="2926" y="4395"/>
                  </a:cubicBezTo>
                  <a:cubicBezTo>
                    <a:pt x="2946" y="4120"/>
                    <a:pt x="2975" y="3845"/>
                    <a:pt x="3044" y="3580"/>
                  </a:cubicBezTo>
                  <a:cubicBezTo>
                    <a:pt x="3065" y="3492"/>
                    <a:pt x="3002" y="3459"/>
                    <a:pt x="2918" y="3459"/>
                  </a:cubicBezTo>
                  <a:cubicBezTo>
                    <a:pt x="2806" y="3459"/>
                    <a:pt x="2656" y="3518"/>
                    <a:pt x="2622" y="3580"/>
                  </a:cubicBezTo>
                  <a:cubicBezTo>
                    <a:pt x="2435" y="3904"/>
                    <a:pt x="2210" y="4228"/>
                    <a:pt x="1925" y="4474"/>
                  </a:cubicBezTo>
                  <a:cubicBezTo>
                    <a:pt x="1783" y="4599"/>
                    <a:pt x="1611" y="4725"/>
                    <a:pt x="1416" y="4725"/>
                  </a:cubicBezTo>
                  <a:cubicBezTo>
                    <a:pt x="1368" y="4725"/>
                    <a:pt x="1318" y="4717"/>
                    <a:pt x="1267" y="4699"/>
                  </a:cubicBezTo>
                  <a:cubicBezTo>
                    <a:pt x="1031" y="4621"/>
                    <a:pt x="766" y="4316"/>
                    <a:pt x="737" y="4051"/>
                  </a:cubicBezTo>
                  <a:cubicBezTo>
                    <a:pt x="648" y="3384"/>
                    <a:pt x="2033" y="3266"/>
                    <a:pt x="2485" y="3227"/>
                  </a:cubicBezTo>
                  <a:cubicBezTo>
                    <a:pt x="2703" y="3198"/>
                    <a:pt x="2820" y="2941"/>
                    <a:pt x="2554" y="2941"/>
                  </a:cubicBezTo>
                  <a:cubicBezTo>
                    <a:pt x="2544" y="2941"/>
                    <a:pt x="2534" y="2941"/>
                    <a:pt x="2524" y="2942"/>
                  </a:cubicBezTo>
                  <a:cubicBezTo>
                    <a:pt x="2426" y="2952"/>
                    <a:pt x="2318" y="2961"/>
                    <a:pt x="2210" y="2971"/>
                  </a:cubicBezTo>
                  <a:cubicBezTo>
                    <a:pt x="2096" y="2980"/>
                    <a:pt x="1970" y="2986"/>
                    <a:pt x="1841" y="2986"/>
                  </a:cubicBezTo>
                  <a:cubicBezTo>
                    <a:pt x="1257" y="2986"/>
                    <a:pt x="596" y="2864"/>
                    <a:pt x="580" y="2333"/>
                  </a:cubicBezTo>
                  <a:cubicBezTo>
                    <a:pt x="570" y="2146"/>
                    <a:pt x="658" y="1822"/>
                    <a:pt x="874" y="1783"/>
                  </a:cubicBezTo>
                  <a:cubicBezTo>
                    <a:pt x="894" y="1780"/>
                    <a:pt x="915" y="1778"/>
                    <a:pt x="936" y="1778"/>
                  </a:cubicBezTo>
                  <a:cubicBezTo>
                    <a:pt x="1142" y="1778"/>
                    <a:pt x="1391" y="1940"/>
                    <a:pt x="1552" y="2038"/>
                  </a:cubicBezTo>
                  <a:cubicBezTo>
                    <a:pt x="1856" y="2225"/>
                    <a:pt x="2151" y="2461"/>
                    <a:pt x="2406" y="2716"/>
                  </a:cubicBezTo>
                  <a:cubicBezTo>
                    <a:pt x="2438" y="2745"/>
                    <a:pt x="2485" y="2757"/>
                    <a:pt x="2537" y="2757"/>
                  </a:cubicBezTo>
                  <a:cubicBezTo>
                    <a:pt x="2645" y="2757"/>
                    <a:pt x="2772" y="2704"/>
                    <a:pt x="2818" y="2637"/>
                  </a:cubicBezTo>
                  <a:cubicBezTo>
                    <a:pt x="2838" y="2608"/>
                    <a:pt x="2838" y="2569"/>
                    <a:pt x="2809" y="2529"/>
                  </a:cubicBezTo>
                  <a:cubicBezTo>
                    <a:pt x="2602" y="2333"/>
                    <a:pt x="2416" y="2117"/>
                    <a:pt x="2249" y="1891"/>
                  </a:cubicBezTo>
                  <a:cubicBezTo>
                    <a:pt x="2092" y="1665"/>
                    <a:pt x="1660" y="1076"/>
                    <a:pt x="1954" y="821"/>
                  </a:cubicBezTo>
                  <a:cubicBezTo>
                    <a:pt x="2038" y="747"/>
                    <a:pt x="2173" y="718"/>
                    <a:pt x="2309" y="718"/>
                  </a:cubicBezTo>
                  <a:cubicBezTo>
                    <a:pt x="2445" y="718"/>
                    <a:pt x="2583" y="747"/>
                    <a:pt x="2671" y="791"/>
                  </a:cubicBezTo>
                  <a:cubicBezTo>
                    <a:pt x="2848" y="890"/>
                    <a:pt x="2936" y="1066"/>
                    <a:pt x="2985" y="1263"/>
                  </a:cubicBezTo>
                  <a:cubicBezTo>
                    <a:pt x="3015" y="1381"/>
                    <a:pt x="3025" y="1508"/>
                    <a:pt x="3025" y="1636"/>
                  </a:cubicBezTo>
                  <a:cubicBezTo>
                    <a:pt x="3005" y="1764"/>
                    <a:pt x="2985" y="1901"/>
                    <a:pt x="2975" y="2029"/>
                  </a:cubicBezTo>
                  <a:cubicBezTo>
                    <a:pt x="2975" y="2119"/>
                    <a:pt x="3047" y="2156"/>
                    <a:pt x="3132" y="2156"/>
                  </a:cubicBezTo>
                  <a:cubicBezTo>
                    <a:pt x="3250" y="2156"/>
                    <a:pt x="3395" y="2086"/>
                    <a:pt x="3417" y="1989"/>
                  </a:cubicBezTo>
                  <a:cubicBezTo>
                    <a:pt x="3447" y="1852"/>
                    <a:pt x="3457" y="1705"/>
                    <a:pt x="3457" y="1567"/>
                  </a:cubicBezTo>
                  <a:cubicBezTo>
                    <a:pt x="3537" y="1027"/>
                    <a:pt x="3743" y="282"/>
                    <a:pt x="4162" y="282"/>
                  </a:cubicBezTo>
                  <a:close/>
                  <a:moveTo>
                    <a:pt x="4241" y="1"/>
                  </a:moveTo>
                  <a:cubicBezTo>
                    <a:pt x="4165" y="1"/>
                    <a:pt x="4089" y="9"/>
                    <a:pt x="4016" y="26"/>
                  </a:cubicBezTo>
                  <a:cubicBezTo>
                    <a:pt x="3624" y="114"/>
                    <a:pt x="3388" y="438"/>
                    <a:pt x="3241" y="791"/>
                  </a:cubicBezTo>
                  <a:cubicBezTo>
                    <a:pt x="3123" y="625"/>
                    <a:pt x="2946" y="507"/>
                    <a:pt x="2701" y="458"/>
                  </a:cubicBezTo>
                  <a:cubicBezTo>
                    <a:pt x="2621" y="443"/>
                    <a:pt x="2531" y="435"/>
                    <a:pt x="2436" y="435"/>
                  </a:cubicBezTo>
                  <a:cubicBezTo>
                    <a:pt x="2075" y="435"/>
                    <a:pt x="1646" y="551"/>
                    <a:pt x="1483" y="870"/>
                  </a:cubicBezTo>
                  <a:cubicBezTo>
                    <a:pt x="1365" y="1106"/>
                    <a:pt x="1444" y="1381"/>
                    <a:pt x="1571" y="1616"/>
                  </a:cubicBezTo>
                  <a:cubicBezTo>
                    <a:pt x="1391" y="1541"/>
                    <a:pt x="1204" y="1493"/>
                    <a:pt x="1020" y="1493"/>
                  </a:cubicBezTo>
                  <a:cubicBezTo>
                    <a:pt x="893" y="1493"/>
                    <a:pt x="768" y="1515"/>
                    <a:pt x="648" y="1567"/>
                  </a:cubicBezTo>
                  <a:cubicBezTo>
                    <a:pt x="236" y="1734"/>
                    <a:pt x="0" y="2323"/>
                    <a:pt x="226" y="2726"/>
                  </a:cubicBezTo>
                  <a:cubicBezTo>
                    <a:pt x="403" y="3040"/>
                    <a:pt x="786" y="3158"/>
                    <a:pt x="1139" y="3207"/>
                  </a:cubicBezTo>
                  <a:cubicBezTo>
                    <a:pt x="855" y="3315"/>
                    <a:pt x="609" y="3472"/>
                    <a:pt x="432" y="3688"/>
                  </a:cubicBezTo>
                  <a:cubicBezTo>
                    <a:pt x="118" y="4091"/>
                    <a:pt x="413" y="4591"/>
                    <a:pt x="776" y="4856"/>
                  </a:cubicBezTo>
                  <a:cubicBezTo>
                    <a:pt x="939" y="4971"/>
                    <a:pt x="1115" y="5019"/>
                    <a:pt x="1292" y="5019"/>
                  </a:cubicBezTo>
                  <a:cubicBezTo>
                    <a:pt x="1617" y="5019"/>
                    <a:pt x="1946" y="4857"/>
                    <a:pt x="2200" y="4640"/>
                  </a:cubicBezTo>
                  <a:cubicBezTo>
                    <a:pt x="2298" y="4562"/>
                    <a:pt x="2396" y="4474"/>
                    <a:pt x="2485" y="4375"/>
                  </a:cubicBezTo>
                  <a:lnTo>
                    <a:pt x="2485" y="4375"/>
                  </a:lnTo>
                  <a:cubicBezTo>
                    <a:pt x="2426" y="4906"/>
                    <a:pt x="2475" y="5475"/>
                    <a:pt x="2789" y="5838"/>
                  </a:cubicBezTo>
                  <a:cubicBezTo>
                    <a:pt x="2973" y="6043"/>
                    <a:pt x="3236" y="6126"/>
                    <a:pt x="3507" y="6126"/>
                  </a:cubicBezTo>
                  <a:cubicBezTo>
                    <a:pt x="3769" y="6126"/>
                    <a:pt x="4039" y="6048"/>
                    <a:pt x="4252" y="5927"/>
                  </a:cubicBezTo>
                  <a:cubicBezTo>
                    <a:pt x="4723" y="5662"/>
                    <a:pt x="4743" y="5161"/>
                    <a:pt x="4556" y="4699"/>
                  </a:cubicBezTo>
                  <a:cubicBezTo>
                    <a:pt x="4547" y="4690"/>
                    <a:pt x="4547" y="4680"/>
                    <a:pt x="4537" y="4660"/>
                  </a:cubicBezTo>
                  <a:lnTo>
                    <a:pt x="4537" y="4660"/>
                  </a:lnTo>
                  <a:cubicBezTo>
                    <a:pt x="4868" y="4878"/>
                    <a:pt x="5266" y="5083"/>
                    <a:pt x="5665" y="5083"/>
                  </a:cubicBezTo>
                  <a:cubicBezTo>
                    <a:pt x="5750" y="5083"/>
                    <a:pt x="5836" y="5074"/>
                    <a:pt x="5921" y="5053"/>
                  </a:cubicBezTo>
                  <a:cubicBezTo>
                    <a:pt x="6392" y="4945"/>
                    <a:pt x="6795" y="4385"/>
                    <a:pt x="6638" y="3894"/>
                  </a:cubicBezTo>
                  <a:cubicBezTo>
                    <a:pt x="6500" y="3462"/>
                    <a:pt x="5970" y="3305"/>
                    <a:pt x="5558" y="3236"/>
                  </a:cubicBezTo>
                  <a:cubicBezTo>
                    <a:pt x="5872" y="3158"/>
                    <a:pt x="6186" y="3040"/>
                    <a:pt x="6422" y="2834"/>
                  </a:cubicBezTo>
                  <a:cubicBezTo>
                    <a:pt x="6805" y="2480"/>
                    <a:pt x="6599" y="2009"/>
                    <a:pt x="6235" y="1714"/>
                  </a:cubicBezTo>
                  <a:cubicBezTo>
                    <a:pt x="6060" y="1577"/>
                    <a:pt x="5859" y="1520"/>
                    <a:pt x="5654" y="1520"/>
                  </a:cubicBezTo>
                  <a:cubicBezTo>
                    <a:pt x="5378" y="1520"/>
                    <a:pt x="5093" y="1623"/>
                    <a:pt x="4851" y="1764"/>
                  </a:cubicBezTo>
                  <a:cubicBezTo>
                    <a:pt x="5028" y="1400"/>
                    <a:pt x="5204" y="968"/>
                    <a:pt x="5106" y="585"/>
                  </a:cubicBezTo>
                  <a:cubicBezTo>
                    <a:pt x="5008" y="201"/>
                    <a:pt x="4618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8" name="Google Shape;4308;p21"/>
            <p:cNvSpPr/>
            <p:nvPr/>
          </p:nvSpPr>
          <p:spPr>
            <a:xfrm>
              <a:off x="5298654" y="3057692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22" y="284"/>
                  </a:moveTo>
                  <a:cubicBezTo>
                    <a:pt x="3350" y="284"/>
                    <a:pt x="3583" y="393"/>
                    <a:pt x="3702" y="582"/>
                  </a:cubicBezTo>
                  <a:cubicBezTo>
                    <a:pt x="3898" y="916"/>
                    <a:pt x="3898" y="1358"/>
                    <a:pt x="387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4000" y="2667"/>
                    <a:pt x="4149" y="2608"/>
                    <a:pt x="4183" y="2546"/>
                  </a:cubicBezTo>
                  <a:cubicBezTo>
                    <a:pt x="4360" y="2212"/>
                    <a:pt x="4596" y="1898"/>
                    <a:pt x="4880" y="1653"/>
                  </a:cubicBezTo>
                  <a:cubicBezTo>
                    <a:pt x="5023" y="1526"/>
                    <a:pt x="5198" y="1392"/>
                    <a:pt x="5389" y="1392"/>
                  </a:cubicBezTo>
                  <a:cubicBezTo>
                    <a:pt x="5435" y="1392"/>
                    <a:pt x="5481" y="1400"/>
                    <a:pt x="5528" y="1417"/>
                  </a:cubicBezTo>
                  <a:cubicBezTo>
                    <a:pt x="5774" y="1505"/>
                    <a:pt x="6029" y="1810"/>
                    <a:pt x="6068" y="2065"/>
                  </a:cubicBezTo>
                  <a:cubicBezTo>
                    <a:pt x="6157" y="2733"/>
                    <a:pt x="4763" y="2860"/>
                    <a:pt x="4321" y="2900"/>
                  </a:cubicBezTo>
                  <a:cubicBezTo>
                    <a:pt x="4102" y="2919"/>
                    <a:pt x="3985" y="3185"/>
                    <a:pt x="4244" y="3185"/>
                  </a:cubicBezTo>
                  <a:cubicBezTo>
                    <a:pt x="4252" y="3185"/>
                    <a:pt x="4262" y="3185"/>
                    <a:pt x="4272" y="3184"/>
                  </a:cubicBezTo>
                  <a:cubicBezTo>
                    <a:pt x="4380" y="3175"/>
                    <a:pt x="4488" y="3165"/>
                    <a:pt x="4596" y="3145"/>
                  </a:cubicBezTo>
                  <a:cubicBezTo>
                    <a:pt x="4702" y="3138"/>
                    <a:pt x="4818" y="3134"/>
                    <a:pt x="4939" y="3134"/>
                  </a:cubicBezTo>
                  <a:cubicBezTo>
                    <a:pt x="5529" y="3134"/>
                    <a:pt x="6209" y="3247"/>
                    <a:pt x="6226" y="3793"/>
                  </a:cubicBezTo>
                  <a:cubicBezTo>
                    <a:pt x="6226" y="3980"/>
                    <a:pt x="6147" y="4304"/>
                    <a:pt x="5931" y="4343"/>
                  </a:cubicBezTo>
                  <a:cubicBezTo>
                    <a:pt x="5911" y="4347"/>
                    <a:pt x="5890" y="4348"/>
                    <a:pt x="5869" y="4348"/>
                  </a:cubicBezTo>
                  <a:cubicBezTo>
                    <a:pt x="5663" y="4348"/>
                    <a:pt x="5414" y="4186"/>
                    <a:pt x="5253" y="4088"/>
                  </a:cubicBezTo>
                  <a:cubicBezTo>
                    <a:pt x="4949" y="3901"/>
                    <a:pt x="4655" y="3665"/>
                    <a:pt x="4399" y="3410"/>
                  </a:cubicBezTo>
                  <a:cubicBezTo>
                    <a:pt x="4367" y="3378"/>
                    <a:pt x="4319" y="3365"/>
                    <a:pt x="4266" y="3365"/>
                  </a:cubicBezTo>
                  <a:cubicBezTo>
                    <a:pt x="4156" y="3365"/>
                    <a:pt x="4027" y="3422"/>
                    <a:pt x="3987" y="3489"/>
                  </a:cubicBezTo>
                  <a:cubicBezTo>
                    <a:pt x="3967" y="3518"/>
                    <a:pt x="3967" y="3557"/>
                    <a:pt x="3997" y="3587"/>
                  </a:cubicBezTo>
                  <a:cubicBezTo>
                    <a:pt x="4203" y="3793"/>
                    <a:pt x="4389" y="4009"/>
                    <a:pt x="4556" y="4235"/>
                  </a:cubicBezTo>
                  <a:cubicBezTo>
                    <a:pt x="4713" y="4451"/>
                    <a:pt x="5145" y="5040"/>
                    <a:pt x="4851" y="5305"/>
                  </a:cubicBezTo>
                  <a:cubicBezTo>
                    <a:pt x="4769" y="5377"/>
                    <a:pt x="4638" y="5407"/>
                    <a:pt x="4504" y="5407"/>
                  </a:cubicBezTo>
                  <a:cubicBezTo>
                    <a:pt x="4365" y="5407"/>
                    <a:pt x="4224" y="5375"/>
                    <a:pt x="4134" y="5325"/>
                  </a:cubicBezTo>
                  <a:cubicBezTo>
                    <a:pt x="3957" y="5237"/>
                    <a:pt x="3859" y="5050"/>
                    <a:pt x="3820" y="4863"/>
                  </a:cubicBezTo>
                  <a:cubicBezTo>
                    <a:pt x="3790" y="4746"/>
                    <a:pt x="3781" y="4618"/>
                    <a:pt x="3781" y="4490"/>
                  </a:cubicBezTo>
                  <a:cubicBezTo>
                    <a:pt x="3800" y="4363"/>
                    <a:pt x="3820" y="4225"/>
                    <a:pt x="3820" y="4098"/>
                  </a:cubicBezTo>
                  <a:cubicBezTo>
                    <a:pt x="3824" y="4007"/>
                    <a:pt x="3754" y="3970"/>
                    <a:pt x="3668" y="3970"/>
                  </a:cubicBezTo>
                  <a:cubicBezTo>
                    <a:pt x="3551" y="3970"/>
                    <a:pt x="3405" y="4040"/>
                    <a:pt x="3388" y="4137"/>
                  </a:cubicBezTo>
                  <a:cubicBezTo>
                    <a:pt x="3358" y="4274"/>
                    <a:pt x="3339" y="4412"/>
                    <a:pt x="3339" y="4559"/>
                  </a:cubicBezTo>
                  <a:cubicBezTo>
                    <a:pt x="3258" y="5099"/>
                    <a:pt x="3059" y="5844"/>
                    <a:pt x="2637" y="5844"/>
                  </a:cubicBezTo>
                  <a:cubicBezTo>
                    <a:pt x="2545" y="5844"/>
                    <a:pt x="2442" y="5808"/>
                    <a:pt x="2327" y="5727"/>
                  </a:cubicBezTo>
                  <a:cubicBezTo>
                    <a:pt x="1650" y="5237"/>
                    <a:pt x="2583" y="3931"/>
                    <a:pt x="2936" y="3489"/>
                  </a:cubicBezTo>
                  <a:cubicBezTo>
                    <a:pt x="3036" y="3360"/>
                    <a:pt x="2929" y="3297"/>
                    <a:pt x="2803" y="3297"/>
                  </a:cubicBezTo>
                  <a:cubicBezTo>
                    <a:pt x="2719" y="3297"/>
                    <a:pt x="2626" y="3325"/>
                    <a:pt x="2583" y="3381"/>
                  </a:cubicBezTo>
                  <a:cubicBezTo>
                    <a:pt x="2357" y="3665"/>
                    <a:pt x="2082" y="3931"/>
                    <a:pt x="1787" y="4127"/>
                  </a:cubicBezTo>
                  <a:cubicBezTo>
                    <a:pt x="1632" y="4223"/>
                    <a:pt x="1455" y="4319"/>
                    <a:pt x="1272" y="4319"/>
                  </a:cubicBezTo>
                  <a:cubicBezTo>
                    <a:pt x="1212" y="4319"/>
                    <a:pt x="1151" y="4308"/>
                    <a:pt x="1090" y="4284"/>
                  </a:cubicBezTo>
                  <a:cubicBezTo>
                    <a:pt x="874" y="4206"/>
                    <a:pt x="589" y="3891"/>
                    <a:pt x="599" y="3646"/>
                  </a:cubicBezTo>
                  <a:cubicBezTo>
                    <a:pt x="619" y="3243"/>
                    <a:pt x="1365" y="3125"/>
                    <a:pt x="1660" y="3076"/>
                  </a:cubicBezTo>
                  <a:cubicBezTo>
                    <a:pt x="1974" y="3008"/>
                    <a:pt x="2288" y="2968"/>
                    <a:pt x="2612" y="2949"/>
                  </a:cubicBezTo>
                  <a:cubicBezTo>
                    <a:pt x="2834" y="2929"/>
                    <a:pt x="2952" y="2664"/>
                    <a:pt x="2667" y="2664"/>
                  </a:cubicBezTo>
                  <a:cubicBezTo>
                    <a:pt x="2662" y="2664"/>
                    <a:pt x="2657" y="2664"/>
                    <a:pt x="2651" y="2664"/>
                  </a:cubicBezTo>
                  <a:cubicBezTo>
                    <a:pt x="2488" y="2678"/>
                    <a:pt x="2299" y="2690"/>
                    <a:pt x="2102" y="2690"/>
                  </a:cubicBezTo>
                  <a:cubicBezTo>
                    <a:pt x="1611" y="2690"/>
                    <a:pt x="1069" y="2617"/>
                    <a:pt x="747" y="2330"/>
                  </a:cubicBezTo>
                  <a:cubicBezTo>
                    <a:pt x="472" y="2085"/>
                    <a:pt x="540" y="1456"/>
                    <a:pt x="913" y="1338"/>
                  </a:cubicBezTo>
                  <a:cubicBezTo>
                    <a:pt x="961" y="1324"/>
                    <a:pt x="1011" y="1317"/>
                    <a:pt x="1063" y="1317"/>
                  </a:cubicBezTo>
                  <a:cubicBezTo>
                    <a:pt x="1428" y="1317"/>
                    <a:pt x="1882" y="1649"/>
                    <a:pt x="2131" y="1829"/>
                  </a:cubicBezTo>
                  <a:cubicBezTo>
                    <a:pt x="2416" y="2036"/>
                    <a:pt x="2691" y="2261"/>
                    <a:pt x="2936" y="2517"/>
                  </a:cubicBezTo>
                  <a:cubicBezTo>
                    <a:pt x="2968" y="2546"/>
                    <a:pt x="3019" y="2559"/>
                    <a:pt x="3074" y="2559"/>
                  </a:cubicBezTo>
                  <a:cubicBezTo>
                    <a:pt x="3237" y="2559"/>
                    <a:pt x="3441" y="2447"/>
                    <a:pt x="3339" y="2330"/>
                  </a:cubicBezTo>
                  <a:cubicBezTo>
                    <a:pt x="3162" y="2124"/>
                    <a:pt x="3005" y="1898"/>
                    <a:pt x="2867" y="1672"/>
                  </a:cubicBezTo>
                  <a:cubicBezTo>
                    <a:pt x="2691" y="1368"/>
                    <a:pt x="2406" y="847"/>
                    <a:pt x="2642" y="514"/>
                  </a:cubicBezTo>
                  <a:cubicBezTo>
                    <a:pt x="2756" y="355"/>
                    <a:pt x="2937" y="284"/>
                    <a:pt x="3122" y="284"/>
                  </a:cubicBezTo>
                  <a:close/>
                  <a:moveTo>
                    <a:pt x="3293" y="1"/>
                  </a:moveTo>
                  <a:cubicBezTo>
                    <a:pt x="3031" y="1"/>
                    <a:pt x="2761" y="79"/>
                    <a:pt x="2553" y="199"/>
                  </a:cubicBezTo>
                  <a:cubicBezTo>
                    <a:pt x="2072" y="465"/>
                    <a:pt x="2062" y="965"/>
                    <a:pt x="2249" y="1427"/>
                  </a:cubicBezTo>
                  <a:cubicBezTo>
                    <a:pt x="2249" y="1437"/>
                    <a:pt x="2259" y="1446"/>
                    <a:pt x="2269" y="1456"/>
                  </a:cubicBezTo>
                  <a:cubicBezTo>
                    <a:pt x="1926" y="1236"/>
                    <a:pt x="1530" y="1037"/>
                    <a:pt x="1130" y="1037"/>
                  </a:cubicBezTo>
                  <a:cubicBezTo>
                    <a:pt x="1048" y="1037"/>
                    <a:pt x="966" y="1045"/>
                    <a:pt x="884" y="1063"/>
                  </a:cubicBezTo>
                  <a:cubicBezTo>
                    <a:pt x="413" y="1181"/>
                    <a:pt x="0" y="1741"/>
                    <a:pt x="167" y="2232"/>
                  </a:cubicBezTo>
                  <a:cubicBezTo>
                    <a:pt x="305" y="2664"/>
                    <a:pt x="835" y="2811"/>
                    <a:pt x="1247" y="2890"/>
                  </a:cubicBezTo>
                  <a:cubicBezTo>
                    <a:pt x="933" y="2968"/>
                    <a:pt x="619" y="3086"/>
                    <a:pt x="383" y="3292"/>
                  </a:cubicBezTo>
                  <a:cubicBezTo>
                    <a:pt x="0" y="3646"/>
                    <a:pt x="207" y="4117"/>
                    <a:pt x="570" y="4402"/>
                  </a:cubicBezTo>
                  <a:cubicBezTo>
                    <a:pt x="747" y="4546"/>
                    <a:pt x="951" y="4604"/>
                    <a:pt x="1158" y="4604"/>
                  </a:cubicBezTo>
                  <a:cubicBezTo>
                    <a:pt x="1432" y="4604"/>
                    <a:pt x="1714" y="4502"/>
                    <a:pt x="1954" y="4363"/>
                  </a:cubicBezTo>
                  <a:lnTo>
                    <a:pt x="1954" y="4363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89" y="5919"/>
                    <a:pt x="2189" y="6125"/>
                    <a:pt x="2564" y="6125"/>
                  </a:cubicBezTo>
                  <a:cubicBezTo>
                    <a:pt x="2637" y="6125"/>
                    <a:pt x="2710" y="6117"/>
                    <a:pt x="2779" y="6101"/>
                  </a:cubicBezTo>
                  <a:cubicBezTo>
                    <a:pt x="3182" y="6012"/>
                    <a:pt x="3417" y="5688"/>
                    <a:pt x="3565" y="5335"/>
                  </a:cubicBezTo>
                  <a:cubicBezTo>
                    <a:pt x="3682" y="5502"/>
                    <a:pt x="3849" y="5619"/>
                    <a:pt x="4095" y="5669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0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4" y="4586"/>
                    <a:pt x="5598" y="4634"/>
                    <a:pt x="5781" y="4634"/>
                  </a:cubicBezTo>
                  <a:cubicBezTo>
                    <a:pt x="5907" y="4634"/>
                    <a:pt x="6033" y="4611"/>
                    <a:pt x="6157" y="4559"/>
                  </a:cubicBezTo>
                  <a:cubicBezTo>
                    <a:pt x="6559" y="4392"/>
                    <a:pt x="6805" y="3803"/>
                    <a:pt x="6579" y="3400"/>
                  </a:cubicBezTo>
                  <a:cubicBezTo>
                    <a:pt x="6392" y="3086"/>
                    <a:pt x="6010" y="2968"/>
                    <a:pt x="5656" y="2919"/>
                  </a:cubicBezTo>
                  <a:cubicBezTo>
                    <a:pt x="5941" y="2801"/>
                    <a:pt x="6196" y="2654"/>
                    <a:pt x="6363" y="2438"/>
                  </a:cubicBezTo>
                  <a:cubicBezTo>
                    <a:pt x="6677" y="2036"/>
                    <a:pt x="6383" y="1525"/>
                    <a:pt x="6019" y="1270"/>
                  </a:cubicBezTo>
                  <a:cubicBezTo>
                    <a:pt x="5857" y="1155"/>
                    <a:pt x="5680" y="1107"/>
                    <a:pt x="5503" y="1107"/>
                  </a:cubicBezTo>
                  <a:cubicBezTo>
                    <a:pt x="5178" y="1107"/>
                    <a:pt x="4850" y="1270"/>
                    <a:pt x="4596" y="1486"/>
                  </a:cubicBezTo>
                  <a:cubicBezTo>
                    <a:pt x="4497" y="1564"/>
                    <a:pt x="4409" y="1653"/>
                    <a:pt x="4321" y="1751"/>
                  </a:cubicBezTo>
                  <a:cubicBezTo>
                    <a:pt x="4370" y="1221"/>
                    <a:pt x="4330" y="651"/>
                    <a:pt x="4006" y="288"/>
                  </a:cubicBezTo>
                  <a:cubicBezTo>
                    <a:pt x="3827" y="83"/>
                    <a:pt x="3564" y="1"/>
                    <a:pt x="3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9" name="Google Shape;4309;p21"/>
            <p:cNvSpPr/>
            <p:nvPr/>
          </p:nvSpPr>
          <p:spPr>
            <a:xfrm>
              <a:off x="5637943" y="3066175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69" y="282"/>
                  </a:moveTo>
                  <a:cubicBezTo>
                    <a:pt x="4261" y="282"/>
                    <a:pt x="4364" y="318"/>
                    <a:pt x="4478" y="399"/>
                  </a:cubicBezTo>
                  <a:cubicBezTo>
                    <a:pt x="5156" y="890"/>
                    <a:pt x="4223" y="2196"/>
                    <a:pt x="3869" y="2637"/>
                  </a:cubicBezTo>
                  <a:cubicBezTo>
                    <a:pt x="3770" y="2767"/>
                    <a:pt x="3877" y="2829"/>
                    <a:pt x="4002" y="2829"/>
                  </a:cubicBezTo>
                  <a:cubicBezTo>
                    <a:pt x="4087" y="2829"/>
                    <a:pt x="4179" y="2801"/>
                    <a:pt x="4223" y="2745"/>
                  </a:cubicBezTo>
                  <a:cubicBezTo>
                    <a:pt x="4449" y="2461"/>
                    <a:pt x="4724" y="2196"/>
                    <a:pt x="5018" y="1999"/>
                  </a:cubicBezTo>
                  <a:cubicBezTo>
                    <a:pt x="5175" y="1895"/>
                    <a:pt x="5354" y="1802"/>
                    <a:pt x="5539" y="1802"/>
                  </a:cubicBezTo>
                  <a:cubicBezTo>
                    <a:pt x="5597" y="1802"/>
                    <a:pt x="5656" y="1811"/>
                    <a:pt x="5715" y="1832"/>
                  </a:cubicBezTo>
                  <a:cubicBezTo>
                    <a:pt x="5931" y="1921"/>
                    <a:pt x="6216" y="2235"/>
                    <a:pt x="6206" y="2480"/>
                  </a:cubicBezTo>
                  <a:cubicBezTo>
                    <a:pt x="6187" y="2883"/>
                    <a:pt x="5440" y="2991"/>
                    <a:pt x="5146" y="3050"/>
                  </a:cubicBezTo>
                  <a:cubicBezTo>
                    <a:pt x="4832" y="3119"/>
                    <a:pt x="4517" y="3158"/>
                    <a:pt x="4193" y="3177"/>
                  </a:cubicBezTo>
                  <a:cubicBezTo>
                    <a:pt x="3971" y="3187"/>
                    <a:pt x="3854" y="3462"/>
                    <a:pt x="4139" y="3462"/>
                  </a:cubicBezTo>
                  <a:cubicBezTo>
                    <a:pt x="4144" y="3462"/>
                    <a:pt x="4149" y="3462"/>
                    <a:pt x="4154" y="3462"/>
                  </a:cubicBezTo>
                  <a:cubicBezTo>
                    <a:pt x="4324" y="3448"/>
                    <a:pt x="4521" y="3435"/>
                    <a:pt x="4726" y="3435"/>
                  </a:cubicBezTo>
                  <a:cubicBezTo>
                    <a:pt x="5211" y="3435"/>
                    <a:pt x="5742" y="3506"/>
                    <a:pt x="6059" y="3796"/>
                  </a:cubicBezTo>
                  <a:cubicBezTo>
                    <a:pt x="6334" y="4042"/>
                    <a:pt x="6265" y="4660"/>
                    <a:pt x="5892" y="4788"/>
                  </a:cubicBezTo>
                  <a:cubicBezTo>
                    <a:pt x="5843" y="4802"/>
                    <a:pt x="5793" y="4809"/>
                    <a:pt x="5740" y="4809"/>
                  </a:cubicBezTo>
                  <a:cubicBezTo>
                    <a:pt x="5370" y="4809"/>
                    <a:pt x="4924" y="4477"/>
                    <a:pt x="4674" y="4297"/>
                  </a:cubicBezTo>
                  <a:cubicBezTo>
                    <a:pt x="4390" y="4091"/>
                    <a:pt x="4115" y="3855"/>
                    <a:pt x="3869" y="3609"/>
                  </a:cubicBezTo>
                  <a:cubicBezTo>
                    <a:pt x="3837" y="3579"/>
                    <a:pt x="3786" y="3567"/>
                    <a:pt x="3730" y="3567"/>
                  </a:cubicBezTo>
                  <a:cubicBezTo>
                    <a:pt x="3567" y="3567"/>
                    <a:pt x="3364" y="3676"/>
                    <a:pt x="3467" y="3786"/>
                  </a:cubicBezTo>
                  <a:cubicBezTo>
                    <a:pt x="3644" y="3992"/>
                    <a:pt x="3801" y="4218"/>
                    <a:pt x="3938" y="4454"/>
                  </a:cubicBezTo>
                  <a:cubicBezTo>
                    <a:pt x="4115" y="4748"/>
                    <a:pt x="4400" y="5279"/>
                    <a:pt x="4164" y="5613"/>
                  </a:cubicBezTo>
                  <a:cubicBezTo>
                    <a:pt x="4051" y="5768"/>
                    <a:pt x="3874" y="5838"/>
                    <a:pt x="3692" y="5838"/>
                  </a:cubicBezTo>
                  <a:cubicBezTo>
                    <a:pt x="3462" y="5838"/>
                    <a:pt x="3224" y="5726"/>
                    <a:pt x="3103" y="5534"/>
                  </a:cubicBezTo>
                  <a:cubicBezTo>
                    <a:pt x="2907" y="5210"/>
                    <a:pt x="2907" y="4758"/>
                    <a:pt x="2927" y="4395"/>
                  </a:cubicBezTo>
                  <a:cubicBezTo>
                    <a:pt x="2946" y="4120"/>
                    <a:pt x="2986" y="3845"/>
                    <a:pt x="3045" y="3580"/>
                  </a:cubicBezTo>
                  <a:cubicBezTo>
                    <a:pt x="3066" y="3492"/>
                    <a:pt x="3002" y="3459"/>
                    <a:pt x="2919" y="3459"/>
                  </a:cubicBezTo>
                  <a:cubicBezTo>
                    <a:pt x="2806" y="3459"/>
                    <a:pt x="2656" y="3518"/>
                    <a:pt x="2622" y="3580"/>
                  </a:cubicBezTo>
                  <a:cubicBezTo>
                    <a:pt x="2446" y="3904"/>
                    <a:pt x="2210" y="4228"/>
                    <a:pt x="1925" y="4474"/>
                  </a:cubicBezTo>
                  <a:cubicBezTo>
                    <a:pt x="1784" y="4599"/>
                    <a:pt x="1611" y="4725"/>
                    <a:pt x="1422" y="4725"/>
                  </a:cubicBezTo>
                  <a:cubicBezTo>
                    <a:pt x="1375" y="4725"/>
                    <a:pt x="1326" y="4717"/>
                    <a:pt x="1277" y="4699"/>
                  </a:cubicBezTo>
                  <a:cubicBezTo>
                    <a:pt x="1032" y="4621"/>
                    <a:pt x="776" y="4316"/>
                    <a:pt x="737" y="4051"/>
                  </a:cubicBezTo>
                  <a:cubicBezTo>
                    <a:pt x="649" y="3384"/>
                    <a:pt x="2043" y="3266"/>
                    <a:pt x="2485" y="3227"/>
                  </a:cubicBezTo>
                  <a:cubicBezTo>
                    <a:pt x="2703" y="3198"/>
                    <a:pt x="2820" y="2941"/>
                    <a:pt x="2563" y="2941"/>
                  </a:cubicBezTo>
                  <a:cubicBezTo>
                    <a:pt x="2554" y="2941"/>
                    <a:pt x="2544" y="2941"/>
                    <a:pt x="2534" y="2942"/>
                  </a:cubicBezTo>
                  <a:cubicBezTo>
                    <a:pt x="2436" y="2952"/>
                    <a:pt x="2318" y="2961"/>
                    <a:pt x="2210" y="2971"/>
                  </a:cubicBezTo>
                  <a:cubicBezTo>
                    <a:pt x="2096" y="2980"/>
                    <a:pt x="1971" y="2986"/>
                    <a:pt x="1841" y="2986"/>
                  </a:cubicBezTo>
                  <a:cubicBezTo>
                    <a:pt x="1257" y="2986"/>
                    <a:pt x="596" y="2864"/>
                    <a:pt x="580" y="2333"/>
                  </a:cubicBezTo>
                  <a:cubicBezTo>
                    <a:pt x="580" y="2146"/>
                    <a:pt x="659" y="1822"/>
                    <a:pt x="875" y="1783"/>
                  </a:cubicBezTo>
                  <a:cubicBezTo>
                    <a:pt x="895" y="1780"/>
                    <a:pt x="915" y="1778"/>
                    <a:pt x="936" y="1778"/>
                  </a:cubicBezTo>
                  <a:cubicBezTo>
                    <a:pt x="1142" y="1778"/>
                    <a:pt x="1392" y="1940"/>
                    <a:pt x="1552" y="2038"/>
                  </a:cubicBezTo>
                  <a:cubicBezTo>
                    <a:pt x="1856" y="2225"/>
                    <a:pt x="2151" y="2461"/>
                    <a:pt x="2406" y="2716"/>
                  </a:cubicBezTo>
                  <a:cubicBezTo>
                    <a:pt x="2438" y="2745"/>
                    <a:pt x="2486" y="2757"/>
                    <a:pt x="2539" y="2757"/>
                  </a:cubicBezTo>
                  <a:cubicBezTo>
                    <a:pt x="2649" y="2757"/>
                    <a:pt x="2779" y="2704"/>
                    <a:pt x="2819" y="2637"/>
                  </a:cubicBezTo>
                  <a:cubicBezTo>
                    <a:pt x="2838" y="2608"/>
                    <a:pt x="2838" y="2569"/>
                    <a:pt x="2809" y="2529"/>
                  </a:cubicBezTo>
                  <a:cubicBezTo>
                    <a:pt x="2603" y="2333"/>
                    <a:pt x="2416" y="2117"/>
                    <a:pt x="2249" y="1891"/>
                  </a:cubicBezTo>
                  <a:cubicBezTo>
                    <a:pt x="2092" y="1665"/>
                    <a:pt x="1660" y="1076"/>
                    <a:pt x="1955" y="821"/>
                  </a:cubicBezTo>
                  <a:cubicBezTo>
                    <a:pt x="2038" y="747"/>
                    <a:pt x="2173" y="718"/>
                    <a:pt x="2309" y="718"/>
                  </a:cubicBezTo>
                  <a:cubicBezTo>
                    <a:pt x="2446" y="718"/>
                    <a:pt x="2583" y="747"/>
                    <a:pt x="2671" y="791"/>
                  </a:cubicBezTo>
                  <a:cubicBezTo>
                    <a:pt x="2848" y="890"/>
                    <a:pt x="2946" y="1066"/>
                    <a:pt x="2986" y="1263"/>
                  </a:cubicBezTo>
                  <a:cubicBezTo>
                    <a:pt x="3015" y="1381"/>
                    <a:pt x="3025" y="1508"/>
                    <a:pt x="3025" y="1636"/>
                  </a:cubicBezTo>
                  <a:cubicBezTo>
                    <a:pt x="3005" y="1764"/>
                    <a:pt x="2986" y="1901"/>
                    <a:pt x="2986" y="2029"/>
                  </a:cubicBezTo>
                  <a:cubicBezTo>
                    <a:pt x="2982" y="2119"/>
                    <a:pt x="3052" y="2156"/>
                    <a:pt x="3137" y="2156"/>
                  </a:cubicBezTo>
                  <a:cubicBezTo>
                    <a:pt x="3255" y="2156"/>
                    <a:pt x="3401" y="2086"/>
                    <a:pt x="3418" y="1989"/>
                  </a:cubicBezTo>
                  <a:cubicBezTo>
                    <a:pt x="3447" y="1852"/>
                    <a:pt x="3467" y="1705"/>
                    <a:pt x="3467" y="1567"/>
                  </a:cubicBezTo>
                  <a:cubicBezTo>
                    <a:pt x="3547" y="1027"/>
                    <a:pt x="3747" y="282"/>
                    <a:pt x="4169" y="282"/>
                  </a:cubicBezTo>
                  <a:close/>
                  <a:moveTo>
                    <a:pt x="4247" y="1"/>
                  </a:moveTo>
                  <a:cubicBezTo>
                    <a:pt x="4172" y="1"/>
                    <a:pt x="4097" y="9"/>
                    <a:pt x="4026" y="26"/>
                  </a:cubicBezTo>
                  <a:cubicBezTo>
                    <a:pt x="3624" y="114"/>
                    <a:pt x="3388" y="438"/>
                    <a:pt x="3241" y="791"/>
                  </a:cubicBezTo>
                  <a:cubicBezTo>
                    <a:pt x="3123" y="625"/>
                    <a:pt x="2956" y="507"/>
                    <a:pt x="2711" y="458"/>
                  </a:cubicBezTo>
                  <a:cubicBezTo>
                    <a:pt x="2629" y="443"/>
                    <a:pt x="2538" y="435"/>
                    <a:pt x="2442" y="435"/>
                  </a:cubicBezTo>
                  <a:cubicBezTo>
                    <a:pt x="2075" y="435"/>
                    <a:pt x="1647" y="551"/>
                    <a:pt x="1483" y="870"/>
                  </a:cubicBezTo>
                  <a:cubicBezTo>
                    <a:pt x="1366" y="1106"/>
                    <a:pt x="1454" y="1381"/>
                    <a:pt x="1572" y="1616"/>
                  </a:cubicBezTo>
                  <a:cubicBezTo>
                    <a:pt x="1391" y="1541"/>
                    <a:pt x="1207" y="1493"/>
                    <a:pt x="1024" y="1493"/>
                  </a:cubicBezTo>
                  <a:cubicBezTo>
                    <a:pt x="898" y="1493"/>
                    <a:pt x="773" y="1515"/>
                    <a:pt x="649" y="1567"/>
                  </a:cubicBezTo>
                  <a:cubicBezTo>
                    <a:pt x="246" y="1734"/>
                    <a:pt x="1" y="2323"/>
                    <a:pt x="227" y="2726"/>
                  </a:cubicBezTo>
                  <a:cubicBezTo>
                    <a:pt x="413" y="3040"/>
                    <a:pt x="796" y="3158"/>
                    <a:pt x="1150" y="3207"/>
                  </a:cubicBezTo>
                  <a:cubicBezTo>
                    <a:pt x="865" y="3315"/>
                    <a:pt x="609" y="3472"/>
                    <a:pt x="443" y="3688"/>
                  </a:cubicBezTo>
                  <a:cubicBezTo>
                    <a:pt x="128" y="4091"/>
                    <a:pt x="423" y="4591"/>
                    <a:pt x="786" y="4856"/>
                  </a:cubicBezTo>
                  <a:cubicBezTo>
                    <a:pt x="949" y="4971"/>
                    <a:pt x="1124" y="5019"/>
                    <a:pt x="1300" y="5019"/>
                  </a:cubicBezTo>
                  <a:cubicBezTo>
                    <a:pt x="1623" y="5019"/>
                    <a:pt x="1949" y="4857"/>
                    <a:pt x="2210" y="4640"/>
                  </a:cubicBezTo>
                  <a:cubicBezTo>
                    <a:pt x="2308" y="4562"/>
                    <a:pt x="2397" y="4474"/>
                    <a:pt x="2485" y="4375"/>
                  </a:cubicBezTo>
                  <a:lnTo>
                    <a:pt x="2485" y="4375"/>
                  </a:lnTo>
                  <a:cubicBezTo>
                    <a:pt x="2436" y="4906"/>
                    <a:pt x="2475" y="5475"/>
                    <a:pt x="2789" y="5838"/>
                  </a:cubicBezTo>
                  <a:cubicBezTo>
                    <a:pt x="2974" y="6043"/>
                    <a:pt x="3239" y="6126"/>
                    <a:pt x="3511" y="6126"/>
                  </a:cubicBezTo>
                  <a:cubicBezTo>
                    <a:pt x="3775" y="6126"/>
                    <a:pt x="4044" y="6048"/>
                    <a:pt x="4252" y="5927"/>
                  </a:cubicBezTo>
                  <a:cubicBezTo>
                    <a:pt x="4733" y="5662"/>
                    <a:pt x="4743" y="5161"/>
                    <a:pt x="4557" y="4699"/>
                  </a:cubicBezTo>
                  <a:cubicBezTo>
                    <a:pt x="4557" y="4690"/>
                    <a:pt x="4547" y="4680"/>
                    <a:pt x="4537" y="4660"/>
                  </a:cubicBezTo>
                  <a:lnTo>
                    <a:pt x="4537" y="4660"/>
                  </a:lnTo>
                  <a:cubicBezTo>
                    <a:pt x="4876" y="4878"/>
                    <a:pt x="5269" y="5083"/>
                    <a:pt x="5666" y="5083"/>
                  </a:cubicBezTo>
                  <a:cubicBezTo>
                    <a:pt x="5751" y="5083"/>
                    <a:pt x="5836" y="5074"/>
                    <a:pt x="5921" y="5053"/>
                  </a:cubicBezTo>
                  <a:cubicBezTo>
                    <a:pt x="6393" y="4945"/>
                    <a:pt x="6795" y="4385"/>
                    <a:pt x="6638" y="3894"/>
                  </a:cubicBezTo>
                  <a:cubicBezTo>
                    <a:pt x="6501" y="3462"/>
                    <a:pt x="5971" y="3305"/>
                    <a:pt x="5558" y="3236"/>
                  </a:cubicBezTo>
                  <a:cubicBezTo>
                    <a:pt x="5872" y="3158"/>
                    <a:pt x="6187" y="3040"/>
                    <a:pt x="6422" y="2834"/>
                  </a:cubicBezTo>
                  <a:cubicBezTo>
                    <a:pt x="6805" y="2480"/>
                    <a:pt x="6599" y="2009"/>
                    <a:pt x="6236" y="1714"/>
                  </a:cubicBezTo>
                  <a:cubicBezTo>
                    <a:pt x="6060" y="1577"/>
                    <a:pt x="5860" y="1520"/>
                    <a:pt x="5655" y="1520"/>
                  </a:cubicBezTo>
                  <a:cubicBezTo>
                    <a:pt x="5378" y="1520"/>
                    <a:pt x="5094" y="1623"/>
                    <a:pt x="4851" y="1764"/>
                  </a:cubicBezTo>
                  <a:cubicBezTo>
                    <a:pt x="5038" y="1400"/>
                    <a:pt x="5205" y="968"/>
                    <a:pt x="5107" y="585"/>
                  </a:cubicBezTo>
                  <a:cubicBezTo>
                    <a:pt x="5017" y="201"/>
                    <a:pt x="4621" y="1"/>
                    <a:pt x="4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0" name="Google Shape;4310;p21"/>
            <p:cNvSpPr/>
            <p:nvPr/>
          </p:nvSpPr>
          <p:spPr>
            <a:xfrm>
              <a:off x="5977856" y="3057692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26" y="284"/>
                  </a:moveTo>
                  <a:cubicBezTo>
                    <a:pt x="3355" y="284"/>
                    <a:pt x="3589" y="393"/>
                    <a:pt x="3702" y="582"/>
                  </a:cubicBezTo>
                  <a:cubicBezTo>
                    <a:pt x="3899" y="916"/>
                    <a:pt x="3899" y="1358"/>
                    <a:pt x="3879" y="1731"/>
                  </a:cubicBezTo>
                  <a:cubicBezTo>
                    <a:pt x="3860" y="2006"/>
                    <a:pt x="3830" y="2281"/>
                    <a:pt x="3761" y="2546"/>
                  </a:cubicBezTo>
                  <a:cubicBezTo>
                    <a:pt x="3740" y="2634"/>
                    <a:pt x="3804" y="2667"/>
                    <a:pt x="3887" y="2667"/>
                  </a:cubicBezTo>
                  <a:cubicBezTo>
                    <a:pt x="4000" y="2667"/>
                    <a:pt x="4150" y="2608"/>
                    <a:pt x="4184" y="2546"/>
                  </a:cubicBezTo>
                  <a:cubicBezTo>
                    <a:pt x="4370" y="2212"/>
                    <a:pt x="4596" y="1898"/>
                    <a:pt x="4881" y="1653"/>
                  </a:cubicBezTo>
                  <a:cubicBezTo>
                    <a:pt x="5023" y="1526"/>
                    <a:pt x="5198" y="1392"/>
                    <a:pt x="5395" y="1392"/>
                  </a:cubicBezTo>
                  <a:cubicBezTo>
                    <a:pt x="5441" y="1392"/>
                    <a:pt x="5489" y="1400"/>
                    <a:pt x="5539" y="1417"/>
                  </a:cubicBezTo>
                  <a:cubicBezTo>
                    <a:pt x="5774" y="1505"/>
                    <a:pt x="6039" y="1810"/>
                    <a:pt x="6069" y="2065"/>
                  </a:cubicBezTo>
                  <a:cubicBezTo>
                    <a:pt x="6157" y="2733"/>
                    <a:pt x="4773" y="2860"/>
                    <a:pt x="4321" y="2900"/>
                  </a:cubicBezTo>
                  <a:cubicBezTo>
                    <a:pt x="4103" y="2919"/>
                    <a:pt x="3985" y="3185"/>
                    <a:pt x="4244" y="3185"/>
                  </a:cubicBezTo>
                  <a:cubicBezTo>
                    <a:pt x="4253" y="3185"/>
                    <a:pt x="4262" y="3185"/>
                    <a:pt x="4272" y="3184"/>
                  </a:cubicBezTo>
                  <a:cubicBezTo>
                    <a:pt x="4380" y="3175"/>
                    <a:pt x="4488" y="3165"/>
                    <a:pt x="4606" y="3145"/>
                  </a:cubicBezTo>
                  <a:cubicBezTo>
                    <a:pt x="4710" y="3138"/>
                    <a:pt x="4825" y="3134"/>
                    <a:pt x="4944" y="3134"/>
                  </a:cubicBezTo>
                  <a:cubicBezTo>
                    <a:pt x="5529" y="3134"/>
                    <a:pt x="6210" y="3247"/>
                    <a:pt x="6226" y="3793"/>
                  </a:cubicBezTo>
                  <a:cubicBezTo>
                    <a:pt x="6236" y="3980"/>
                    <a:pt x="6147" y="4304"/>
                    <a:pt x="5931" y="4343"/>
                  </a:cubicBezTo>
                  <a:cubicBezTo>
                    <a:pt x="5911" y="4347"/>
                    <a:pt x="5891" y="4348"/>
                    <a:pt x="5870" y="4348"/>
                  </a:cubicBezTo>
                  <a:cubicBezTo>
                    <a:pt x="5663" y="4348"/>
                    <a:pt x="5414" y="4186"/>
                    <a:pt x="5254" y="4088"/>
                  </a:cubicBezTo>
                  <a:cubicBezTo>
                    <a:pt x="4949" y="3901"/>
                    <a:pt x="4655" y="3665"/>
                    <a:pt x="4400" y="3410"/>
                  </a:cubicBezTo>
                  <a:cubicBezTo>
                    <a:pt x="4368" y="3378"/>
                    <a:pt x="4320" y="3365"/>
                    <a:pt x="4268" y="3365"/>
                  </a:cubicBezTo>
                  <a:cubicBezTo>
                    <a:pt x="4161" y="3365"/>
                    <a:pt x="4034" y="3422"/>
                    <a:pt x="3987" y="3489"/>
                  </a:cubicBezTo>
                  <a:cubicBezTo>
                    <a:pt x="3968" y="3518"/>
                    <a:pt x="3968" y="3557"/>
                    <a:pt x="3997" y="3587"/>
                  </a:cubicBezTo>
                  <a:cubicBezTo>
                    <a:pt x="4203" y="3793"/>
                    <a:pt x="4390" y="4009"/>
                    <a:pt x="4557" y="4235"/>
                  </a:cubicBezTo>
                  <a:cubicBezTo>
                    <a:pt x="4714" y="4451"/>
                    <a:pt x="5146" y="5040"/>
                    <a:pt x="4851" y="5305"/>
                  </a:cubicBezTo>
                  <a:cubicBezTo>
                    <a:pt x="4769" y="5377"/>
                    <a:pt x="4638" y="5407"/>
                    <a:pt x="4505" y="5407"/>
                  </a:cubicBezTo>
                  <a:cubicBezTo>
                    <a:pt x="4366" y="5407"/>
                    <a:pt x="4225" y="5375"/>
                    <a:pt x="4134" y="5325"/>
                  </a:cubicBezTo>
                  <a:cubicBezTo>
                    <a:pt x="3958" y="5237"/>
                    <a:pt x="3869" y="5050"/>
                    <a:pt x="3820" y="4863"/>
                  </a:cubicBezTo>
                  <a:cubicBezTo>
                    <a:pt x="3791" y="4746"/>
                    <a:pt x="3781" y="4618"/>
                    <a:pt x="3781" y="4490"/>
                  </a:cubicBezTo>
                  <a:cubicBezTo>
                    <a:pt x="3801" y="4363"/>
                    <a:pt x="3820" y="4225"/>
                    <a:pt x="3830" y="4098"/>
                  </a:cubicBezTo>
                  <a:cubicBezTo>
                    <a:pt x="3830" y="4007"/>
                    <a:pt x="3759" y="3970"/>
                    <a:pt x="3674" y="3970"/>
                  </a:cubicBezTo>
                  <a:cubicBezTo>
                    <a:pt x="3556" y="3970"/>
                    <a:pt x="3411" y="4040"/>
                    <a:pt x="3388" y="4137"/>
                  </a:cubicBezTo>
                  <a:cubicBezTo>
                    <a:pt x="3359" y="4274"/>
                    <a:pt x="3349" y="4412"/>
                    <a:pt x="3349" y="4559"/>
                  </a:cubicBezTo>
                  <a:cubicBezTo>
                    <a:pt x="3268" y="5099"/>
                    <a:pt x="3062" y="5844"/>
                    <a:pt x="2643" y="5844"/>
                  </a:cubicBezTo>
                  <a:cubicBezTo>
                    <a:pt x="2552" y="5844"/>
                    <a:pt x="2450" y="5808"/>
                    <a:pt x="2338" y="5727"/>
                  </a:cubicBezTo>
                  <a:cubicBezTo>
                    <a:pt x="1650" y="5237"/>
                    <a:pt x="2593" y="3931"/>
                    <a:pt x="2937" y="3489"/>
                  </a:cubicBezTo>
                  <a:cubicBezTo>
                    <a:pt x="3036" y="3360"/>
                    <a:pt x="2929" y="3297"/>
                    <a:pt x="2804" y="3297"/>
                  </a:cubicBezTo>
                  <a:cubicBezTo>
                    <a:pt x="2719" y="3297"/>
                    <a:pt x="2627" y="3325"/>
                    <a:pt x="2583" y="3381"/>
                  </a:cubicBezTo>
                  <a:cubicBezTo>
                    <a:pt x="2357" y="3665"/>
                    <a:pt x="2092" y="3931"/>
                    <a:pt x="1788" y="4127"/>
                  </a:cubicBezTo>
                  <a:cubicBezTo>
                    <a:pt x="1633" y="4223"/>
                    <a:pt x="1455" y="4319"/>
                    <a:pt x="1273" y="4319"/>
                  </a:cubicBezTo>
                  <a:cubicBezTo>
                    <a:pt x="1212" y="4319"/>
                    <a:pt x="1152" y="4308"/>
                    <a:pt x="1091" y="4284"/>
                  </a:cubicBezTo>
                  <a:cubicBezTo>
                    <a:pt x="875" y="4206"/>
                    <a:pt x="590" y="3891"/>
                    <a:pt x="600" y="3646"/>
                  </a:cubicBezTo>
                  <a:cubicBezTo>
                    <a:pt x="619" y="3243"/>
                    <a:pt x="1375" y="3125"/>
                    <a:pt x="1660" y="3076"/>
                  </a:cubicBezTo>
                  <a:cubicBezTo>
                    <a:pt x="1974" y="3008"/>
                    <a:pt x="2288" y="2968"/>
                    <a:pt x="2613" y="2949"/>
                  </a:cubicBezTo>
                  <a:cubicBezTo>
                    <a:pt x="2834" y="2929"/>
                    <a:pt x="2952" y="2664"/>
                    <a:pt x="2677" y="2664"/>
                  </a:cubicBezTo>
                  <a:cubicBezTo>
                    <a:pt x="2672" y="2664"/>
                    <a:pt x="2667" y="2664"/>
                    <a:pt x="2662" y="2664"/>
                  </a:cubicBezTo>
                  <a:cubicBezTo>
                    <a:pt x="2496" y="2678"/>
                    <a:pt x="2305" y="2690"/>
                    <a:pt x="2106" y="2690"/>
                  </a:cubicBezTo>
                  <a:cubicBezTo>
                    <a:pt x="1612" y="2690"/>
                    <a:pt x="1069" y="2617"/>
                    <a:pt x="747" y="2330"/>
                  </a:cubicBezTo>
                  <a:cubicBezTo>
                    <a:pt x="472" y="2085"/>
                    <a:pt x="541" y="1456"/>
                    <a:pt x="914" y="1338"/>
                  </a:cubicBezTo>
                  <a:cubicBezTo>
                    <a:pt x="962" y="1324"/>
                    <a:pt x="1013" y="1317"/>
                    <a:pt x="1066" y="1317"/>
                  </a:cubicBezTo>
                  <a:cubicBezTo>
                    <a:pt x="1436" y="1317"/>
                    <a:pt x="1882" y="1649"/>
                    <a:pt x="2131" y="1829"/>
                  </a:cubicBezTo>
                  <a:cubicBezTo>
                    <a:pt x="2426" y="2036"/>
                    <a:pt x="2691" y="2261"/>
                    <a:pt x="2946" y="2517"/>
                  </a:cubicBezTo>
                  <a:cubicBezTo>
                    <a:pt x="2976" y="2546"/>
                    <a:pt x="3025" y="2559"/>
                    <a:pt x="3079" y="2559"/>
                  </a:cubicBezTo>
                  <a:cubicBezTo>
                    <a:pt x="3238" y="2559"/>
                    <a:pt x="3442" y="2447"/>
                    <a:pt x="3339" y="2330"/>
                  </a:cubicBezTo>
                  <a:cubicBezTo>
                    <a:pt x="3162" y="2124"/>
                    <a:pt x="3005" y="1898"/>
                    <a:pt x="2868" y="1672"/>
                  </a:cubicBezTo>
                  <a:cubicBezTo>
                    <a:pt x="2691" y="1368"/>
                    <a:pt x="2416" y="847"/>
                    <a:pt x="2642" y="514"/>
                  </a:cubicBezTo>
                  <a:cubicBezTo>
                    <a:pt x="2756" y="355"/>
                    <a:pt x="2940" y="284"/>
                    <a:pt x="3126" y="284"/>
                  </a:cubicBezTo>
                  <a:close/>
                  <a:moveTo>
                    <a:pt x="3299" y="1"/>
                  </a:moveTo>
                  <a:cubicBezTo>
                    <a:pt x="3036" y="1"/>
                    <a:pt x="2766" y="79"/>
                    <a:pt x="2554" y="199"/>
                  </a:cubicBezTo>
                  <a:cubicBezTo>
                    <a:pt x="2072" y="465"/>
                    <a:pt x="2063" y="965"/>
                    <a:pt x="2249" y="1427"/>
                  </a:cubicBezTo>
                  <a:cubicBezTo>
                    <a:pt x="2259" y="1437"/>
                    <a:pt x="2259" y="1446"/>
                    <a:pt x="2269" y="1456"/>
                  </a:cubicBezTo>
                  <a:cubicBezTo>
                    <a:pt x="1935" y="1236"/>
                    <a:pt x="1533" y="1037"/>
                    <a:pt x="1131" y="1037"/>
                  </a:cubicBezTo>
                  <a:cubicBezTo>
                    <a:pt x="1049" y="1037"/>
                    <a:pt x="966" y="1045"/>
                    <a:pt x="884" y="1063"/>
                  </a:cubicBezTo>
                  <a:cubicBezTo>
                    <a:pt x="413" y="1181"/>
                    <a:pt x="11" y="1741"/>
                    <a:pt x="168" y="2232"/>
                  </a:cubicBezTo>
                  <a:cubicBezTo>
                    <a:pt x="305" y="2664"/>
                    <a:pt x="835" y="2811"/>
                    <a:pt x="1248" y="2890"/>
                  </a:cubicBezTo>
                  <a:cubicBezTo>
                    <a:pt x="933" y="2968"/>
                    <a:pt x="619" y="3086"/>
                    <a:pt x="384" y="3292"/>
                  </a:cubicBezTo>
                  <a:cubicBezTo>
                    <a:pt x="1" y="3646"/>
                    <a:pt x="207" y="4117"/>
                    <a:pt x="570" y="4402"/>
                  </a:cubicBezTo>
                  <a:cubicBezTo>
                    <a:pt x="748" y="4546"/>
                    <a:pt x="951" y="4604"/>
                    <a:pt x="1159" y="4604"/>
                  </a:cubicBezTo>
                  <a:cubicBezTo>
                    <a:pt x="1433" y="4604"/>
                    <a:pt x="1714" y="4502"/>
                    <a:pt x="1955" y="4363"/>
                  </a:cubicBezTo>
                  <a:lnTo>
                    <a:pt x="1955" y="4363"/>
                  </a:lnTo>
                  <a:cubicBezTo>
                    <a:pt x="1778" y="4716"/>
                    <a:pt x="1601" y="5148"/>
                    <a:pt x="1699" y="5541"/>
                  </a:cubicBezTo>
                  <a:cubicBezTo>
                    <a:pt x="1798" y="5919"/>
                    <a:pt x="2192" y="6125"/>
                    <a:pt x="2570" y="6125"/>
                  </a:cubicBezTo>
                  <a:cubicBezTo>
                    <a:pt x="2645" y="6125"/>
                    <a:pt x="2718" y="6117"/>
                    <a:pt x="2789" y="6101"/>
                  </a:cubicBezTo>
                  <a:cubicBezTo>
                    <a:pt x="3182" y="6012"/>
                    <a:pt x="3418" y="5688"/>
                    <a:pt x="3565" y="5335"/>
                  </a:cubicBezTo>
                  <a:cubicBezTo>
                    <a:pt x="3683" y="5502"/>
                    <a:pt x="3860" y="5619"/>
                    <a:pt x="4095" y="5669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1" y="5691"/>
                    <a:pt x="5159" y="5575"/>
                    <a:pt x="5323" y="5256"/>
                  </a:cubicBezTo>
                  <a:cubicBezTo>
                    <a:pt x="5440" y="5020"/>
                    <a:pt x="5362" y="4746"/>
                    <a:pt x="5234" y="4510"/>
                  </a:cubicBezTo>
                  <a:lnTo>
                    <a:pt x="5234" y="4510"/>
                  </a:lnTo>
                  <a:cubicBezTo>
                    <a:pt x="5415" y="4586"/>
                    <a:pt x="5602" y="4634"/>
                    <a:pt x="5786" y="4634"/>
                  </a:cubicBezTo>
                  <a:cubicBezTo>
                    <a:pt x="5912" y="4634"/>
                    <a:pt x="6037" y="4611"/>
                    <a:pt x="6157" y="4559"/>
                  </a:cubicBezTo>
                  <a:cubicBezTo>
                    <a:pt x="6570" y="4392"/>
                    <a:pt x="6805" y="3803"/>
                    <a:pt x="6579" y="3400"/>
                  </a:cubicBezTo>
                  <a:cubicBezTo>
                    <a:pt x="6403" y="3086"/>
                    <a:pt x="6020" y="2968"/>
                    <a:pt x="5666" y="2919"/>
                  </a:cubicBezTo>
                  <a:cubicBezTo>
                    <a:pt x="5951" y="2801"/>
                    <a:pt x="6196" y="2654"/>
                    <a:pt x="6373" y="2438"/>
                  </a:cubicBezTo>
                  <a:cubicBezTo>
                    <a:pt x="6687" y="2036"/>
                    <a:pt x="6393" y="1525"/>
                    <a:pt x="6029" y="1270"/>
                  </a:cubicBezTo>
                  <a:cubicBezTo>
                    <a:pt x="5863" y="1155"/>
                    <a:pt x="5686" y="1107"/>
                    <a:pt x="5509" y="1107"/>
                  </a:cubicBezTo>
                  <a:cubicBezTo>
                    <a:pt x="5184" y="1107"/>
                    <a:pt x="4860" y="1270"/>
                    <a:pt x="4606" y="1486"/>
                  </a:cubicBezTo>
                  <a:cubicBezTo>
                    <a:pt x="4508" y="1564"/>
                    <a:pt x="4409" y="1653"/>
                    <a:pt x="4321" y="1751"/>
                  </a:cubicBezTo>
                  <a:cubicBezTo>
                    <a:pt x="4380" y="1221"/>
                    <a:pt x="4331" y="651"/>
                    <a:pt x="4017" y="288"/>
                  </a:cubicBezTo>
                  <a:cubicBezTo>
                    <a:pt x="3832" y="83"/>
                    <a:pt x="3569" y="1"/>
                    <a:pt x="3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1" name="Google Shape;4311;p21"/>
            <p:cNvSpPr/>
            <p:nvPr/>
          </p:nvSpPr>
          <p:spPr>
            <a:xfrm>
              <a:off x="3106984" y="3317297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59" y="282"/>
                  </a:moveTo>
                  <a:cubicBezTo>
                    <a:pt x="4251" y="282"/>
                    <a:pt x="4354" y="317"/>
                    <a:pt x="4468" y="398"/>
                  </a:cubicBezTo>
                  <a:cubicBezTo>
                    <a:pt x="5145" y="889"/>
                    <a:pt x="4213" y="2195"/>
                    <a:pt x="3869" y="2637"/>
                  </a:cubicBezTo>
                  <a:cubicBezTo>
                    <a:pt x="3769" y="2766"/>
                    <a:pt x="3876" y="2829"/>
                    <a:pt x="4002" y="2829"/>
                  </a:cubicBezTo>
                  <a:cubicBezTo>
                    <a:pt x="4086" y="2829"/>
                    <a:pt x="4179" y="2800"/>
                    <a:pt x="4223" y="2745"/>
                  </a:cubicBezTo>
                  <a:cubicBezTo>
                    <a:pt x="4439" y="2460"/>
                    <a:pt x="4713" y="2195"/>
                    <a:pt x="5018" y="1999"/>
                  </a:cubicBezTo>
                  <a:cubicBezTo>
                    <a:pt x="5174" y="1894"/>
                    <a:pt x="5354" y="1801"/>
                    <a:pt x="5534" y="1801"/>
                  </a:cubicBezTo>
                  <a:cubicBezTo>
                    <a:pt x="5591" y="1801"/>
                    <a:pt x="5649" y="1811"/>
                    <a:pt x="5705" y="1832"/>
                  </a:cubicBezTo>
                  <a:cubicBezTo>
                    <a:pt x="5921" y="1920"/>
                    <a:pt x="6216" y="2234"/>
                    <a:pt x="6206" y="2480"/>
                  </a:cubicBezTo>
                  <a:cubicBezTo>
                    <a:pt x="6186" y="2882"/>
                    <a:pt x="5430" y="2990"/>
                    <a:pt x="5145" y="3049"/>
                  </a:cubicBezTo>
                  <a:cubicBezTo>
                    <a:pt x="4831" y="3118"/>
                    <a:pt x="4507" y="3157"/>
                    <a:pt x="4193" y="3177"/>
                  </a:cubicBezTo>
                  <a:cubicBezTo>
                    <a:pt x="3961" y="3187"/>
                    <a:pt x="3853" y="3462"/>
                    <a:pt x="4129" y="3462"/>
                  </a:cubicBezTo>
                  <a:cubicBezTo>
                    <a:pt x="4134" y="3462"/>
                    <a:pt x="4139" y="3462"/>
                    <a:pt x="4144" y="3462"/>
                  </a:cubicBezTo>
                  <a:cubicBezTo>
                    <a:pt x="4316" y="3447"/>
                    <a:pt x="4515" y="3434"/>
                    <a:pt x="4721" y="3434"/>
                  </a:cubicBezTo>
                  <a:cubicBezTo>
                    <a:pt x="5207" y="3434"/>
                    <a:pt x="5735" y="3506"/>
                    <a:pt x="6059" y="3796"/>
                  </a:cubicBezTo>
                  <a:cubicBezTo>
                    <a:pt x="6324" y="4041"/>
                    <a:pt x="6265" y="4660"/>
                    <a:pt x="5882" y="4777"/>
                  </a:cubicBezTo>
                  <a:cubicBezTo>
                    <a:pt x="5831" y="4794"/>
                    <a:pt x="5778" y="4802"/>
                    <a:pt x="5723" y="4802"/>
                  </a:cubicBezTo>
                  <a:cubicBezTo>
                    <a:pt x="5360" y="4802"/>
                    <a:pt x="4920" y="4474"/>
                    <a:pt x="4664" y="4287"/>
                  </a:cubicBezTo>
                  <a:cubicBezTo>
                    <a:pt x="4380" y="4090"/>
                    <a:pt x="4105" y="3854"/>
                    <a:pt x="3859" y="3609"/>
                  </a:cubicBezTo>
                  <a:cubicBezTo>
                    <a:pt x="3829" y="3579"/>
                    <a:pt x="3780" y="3566"/>
                    <a:pt x="3726" y="3566"/>
                  </a:cubicBezTo>
                  <a:cubicBezTo>
                    <a:pt x="3566" y="3566"/>
                    <a:pt x="3361" y="3676"/>
                    <a:pt x="3457" y="3786"/>
                  </a:cubicBezTo>
                  <a:cubicBezTo>
                    <a:pt x="3643" y="3992"/>
                    <a:pt x="3800" y="4218"/>
                    <a:pt x="3938" y="4453"/>
                  </a:cubicBezTo>
                  <a:cubicBezTo>
                    <a:pt x="4114" y="4748"/>
                    <a:pt x="4389" y="5278"/>
                    <a:pt x="4154" y="5612"/>
                  </a:cubicBezTo>
                  <a:cubicBezTo>
                    <a:pt x="4046" y="5768"/>
                    <a:pt x="3868" y="5838"/>
                    <a:pt x="3687" y="5838"/>
                  </a:cubicBezTo>
                  <a:cubicBezTo>
                    <a:pt x="3456" y="5838"/>
                    <a:pt x="3218" y="5726"/>
                    <a:pt x="3103" y="5534"/>
                  </a:cubicBezTo>
                  <a:cubicBezTo>
                    <a:pt x="2907" y="5209"/>
                    <a:pt x="2907" y="4758"/>
                    <a:pt x="2926" y="4395"/>
                  </a:cubicBezTo>
                  <a:cubicBezTo>
                    <a:pt x="2946" y="4120"/>
                    <a:pt x="2976" y="3845"/>
                    <a:pt x="3044" y="3580"/>
                  </a:cubicBezTo>
                  <a:cubicBezTo>
                    <a:pt x="3061" y="3492"/>
                    <a:pt x="2997" y="3459"/>
                    <a:pt x="2914" y="3459"/>
                  </a:cubicBezTo>
                  <a:cubicBezTo>
                    <a:pt x="2802" y="3459"/>
                    <a:pt x="2656" y="3518"/>
                    <a:pt x="2622" y="3580"/>
                  </a:cubicBezTo>
                  <a:cubicBezTo>
                    <a:pt x="2435" y="3904"/>
                    <a:pt x="2200" y="4228"/>
                    <a:pt x="1925" y="4473"/>
                  </a:cubicBezTo>
                  <a:cubicBezTo>
                    <a:pt x="1783" y="4599"/>
                    <a:pt x="1604" y="4724"/>
                    <a:pt x="1413" y="4724"/>
                  </a:cubicBezTo>
                  <a:cubicBezTo>
                    <a:pt x="1365" y="4724"/>
                    <a:pt x="1316" y="4717"/>
                    <a:pt x="1267" y="4699"/>
                  </a:cubicBezTo>
                  <a:cubicBezTo>
                    <a:pt x="1031" y="4620"/>
                    <a:pt x="766" y="4316"/>
                    <a:pt x="737" y="4051"/>
                  </a:cubicBezTo>
                  <a:cubicBezTo>
                    <a:pt x="648" y="3383"/>
                    <a:pt x="2033" y="3265"/>
                    <a:pt x="2475" y="3226"/>
                  </a:cubicBezTo>
                  <a:cubicBezTo>
                    <a:pt x="2693" y="3198"/>
                    <a:pt x="2819" y="2940"/>
                    <a:pt x="2554" y="2940"/>
                  </a:cubicBezTo>
                  <a:cubicBezTo>
                    <a:pt x="2544" y="2940"/>
                    <a:pt x="2534" y="2941"/>
                    <a:pt x="2524" y="2941"/>
                  </a:cubicBezTo>
                  <a:cubicBezTo>
                    <a:pt x="2426" y="2951"/>
                    <a:pt x="2318" y="2961"/>
                    <a:pt x="2200" y="2971"/>
                  </a:cubicBezTo>
                  <a:cubicBezTo>
                    <a:pt x="2086" y="2980"/>
                    <a:pt x="1961" y="2986"/>
                    <a:pt x="1832" y="2986"/>
                  </a:cubicBezTo>
                  <a:cubicBezTo>
                    <a:pt x="1250" y="2986"/>
                    <a:pt x="596" y="2863"/>
                    <a:pt x="580" y="2333"/>
                  </a:cubicBezTo>
                  <a:cubicBezTo>
                    <a:pt x="570" y="2146"/>
                    <a:pt x="658" y="1822"/>
                    <a:pt x="874" y="1783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42" y="2038"/>
                  </a:cubicBezTo>
                  <a:cubicBezTo>
                    <a:pt x="1856" y="2225"/>
                    <a:pt x="2151" y="2460"/>
                    <a:pt x="2406" y="2715"/>
                  </a:cubicBezTo>
                  <a:cubicBezTo>
                    <a:pt x="2435" y="2744"/>
                    <a:pt x="2481" y="2756"/>
                    <a:pt x="2532" y="2756"/>
                  </a:cubicBezTo>
                  <a:cubicBezTo>
                    <a:pt x="2640" y="2756"/>
                    <a:pt x="2772" y="2703"/>
                    <a:pt x="2818" y="2637"/>
                  </a:cubicBezTo>
                  <a:cubicBezTo>
                    <a:pt x="2838" y="2607"/>
                    <a:pt x="2838" y="2568"/>
                    <a:pt x="2799" y="2529"/>
                  </a:cubicBezTo>
                  <a:cubicBezTo>
                    <a:pt x="2602" y="2333"/>
                    <a:pt x="2416" y="2117"/>
                    <a:pt x="2249" y="1891"/>
                  </a:cubicBezTo>
                  <a:cubicBezTo>
                    <a:pt x="2092" y="1665"/>
                    <a:pt x="1660" y="1076"/>
                    <a:pt x="1954" y="820"/>
                  </a:cubicBezTo>
                  <a:cubicBezTo>
                    <a:pt x="2039" y="745"/>
                    <a:pt x="2176" y="714"/>
                    <a:pt x="2313" y="714"/>
                  </a:cubicBezTo>
                  <a:cubicBezTo>
                    <a:pt x="2446" y="714"/>
                    <a:pt x="2580" y="743"/>
                    <a:pt x="2671" y="791"/>
                  </a:cubicBezTo>
                  <a:cubicBezTo>
                    <a:pt x="2848" y="889"/>
                    <a:pt x="2936" y="1066"/>
                    <a:pt x="2985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5" y="1901"/>
                    <a:pt x="2976" y="2028"/>
                  </a:cubicBezTo>
                  <a:cubicBezTo>
                    <a:pt x="2971" y="2119"/>
                    <a:pt x="3042" y="2156"/>
                    <a:pt x="3128" y="2156"/>
                  </a:cubicBezTo>
                  <a:cubicBezTo>
                    <a:pt x="3246" y="2156"/>
                    <a:pt x="3395" y="2086"/>
                    <a:pt x="3417" y="1989"/>
                  </a:cubicBezTo>
                  <a:cubicBezTo>
                    <a:pt x="3447" y="1851"/>
                    <a:pt x="3457" y="1704"/>
                    <a:pt x="3457" y="1567"/>
                  </a:cubicBezTo>
                  <a:cubicBezTo>
                    <a:pt x="3537" y="1027"/>
                    <a:pt x="3737" y="282"/>
                    <a:pt x="4159" y="282"/>
                  </a:cubicBezTo>
                  <a:close/>
                  <a:moveTo>
                    <a:pt x="4237" y="0"/>
                  </a:moveTo>
                  <a:cubicBezTo>
                    <a:pt x="4162" y="0"/>
                    <a:pt x="4087" y="9"/>
                    <a:pt x="4016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46" y="506"/>
                    <a:pt x="2701" y="457"/>
                  </a:cubicBezTo>
                  <a:cubicBezTo>
                    <a:pt x="2619" y="443"/>
                    <a:pt x="2527" y="435"/>
                    <a:pt x="2432" y="435"/>
                  </a:cubicBezTo>
                  <a:cubicBezTo>
                    <a:pt x="2066" y="435"/>
                    <a:pt x="1639" y="550"/>
                    <a:pt x="1483" y="870"/>
                  </a:cubicBezTo>
                  <a:cubicBezTo>
                    <a:pt x="1365" y="1105"/>
                    <a:pt x="1444" y="1380"/>
                    <a:pt x="1571" y="1616"/>
                  </a:cubicBezTo>
                  <a:cubicBezTo>
                    <a:pt x="1385" y="1540"/>
                    <a:pt x="1199" y="1492"/>
                    <a:pt x="1017" y="1492"/>
                  </a:cubicBezTo>
                  <a:cubicBezTo>
                    <a:pt x="892" y="1492"/>
                    <a:pt x="768" y="1515"/>
                    <a:pt x="648" y="1567"/>
                  </a:cubicBezTo>
                  <a:cubicBezTo>
                    <a:pt x="236" y="1734"/>
                    <a:pt x="0" y="2323"/>
                    <a:pt x="226" y="2725"/>
                  </a:cubicBezTo>
                  <a:cubicBezTo>
                    <a:pt x="403" y="3040"/>
                    <a:pt x="786" y="3157"/>
                    <a:pt x="1139" y="3206"/>
                  </a:cubicBezTo>
                  <a:cubicBezTo>
                    <a:pt x="855" y="3314"/>
                    <a:pt x="599" y="3472"/>
                    <a:pt x="432" y="3688"/>
                  </a:cubicBezTo>
                  <a:cubicBezTo>
                    <a:pt x="118" y="4090"/>
                    <a:pt x="413" y="4591"/>
                    <a:pt x="776" y="4846"/>
                  </a:cubicBezTo>
                  <a:cubicBezTo>
                    <a:pt x="941" y="4966"/>
                    <a:pt x="1120" y="5016"/>
                    <a:pt x="1300" y="5016"/>
                  </a:cubicBezTo>
                  <a:cubicBezTo>
                    <a:pt x="1623" y="5016"/>
                    <a:pt x="1948" y="4854"/>
                    <a:pt x="2200" y="4640"/>
                  </a:cubicBezTo>
                  <a:cubicBezTo>
                    <a:pt x="2298" y="4561"/>
                    <a:pt x="2386" y="447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5"/>
                    <a:pt x="2789" y="5838"/>
                  </a:cubicBezTo>
                  <a:cubicBezTo>
                    <a:pt x="2968" y="6042"/>
                    <a:pt x="3231" y="6125"/>
                    <a:pt x="3503" y="6125"/>
                  </a:cubicBezTo>
                  <a:cubicBezTo>
                    <a:pt x="3767" y="6125"/>
                    <a:pt x="4039" y="6047"/>
                    <a:pt x="4252" y="5926"/>
                  </a:cubicBezTo>
                  <a:cubicBezTo>
                    <a:pt x="4723" y="5661"/>
                    <a:pt x="4743" y="5160"/>
                    <a:pt x="4556" y="4699"/>
                  </a:cubicBezTo>
                  <a:cubicBezTo>
                    <a:pt x="4547" y="4689"/>
                    <a:pt x="4537" y="4679"/>
                    <a:pt x="4537" y="4660"/>
                  </a:cubicBezTo>
                  <a:lnTo>
                    <a:pt x="4537" y="4660"/>
                  </a:lnTo>
                  <a:cubicBezTo>
                    <a:pt x="4868" y="4878"/>
                    <a:pt x="5259" y="5083"/>
                    <a:pt x="5656" y="5083"/>
                  </a:cubicBezTo>
                  <a:cubicBezTo>
                    <a:pt x="5741" y="5083"/>
                    <a:pt x="5826" y="5073"/>
                    <a:pt x="5911" y="5052"/>
                  </a:cubicBezTo>
                  <a:cubicBezTo>
                    <a:pt x="6392" y="4944"/>
                    <a:pt x="6795" y="4385"/>
                    <a:pt x="6638" y="3894"/>
                  </a:cubicBezTo>
                  <a:cubicBezTo>
                    <a:pt x="6500" y="3462"/>
                    <a:pt x="5960" y="3305"/>
                    <a:pt x="5558" y="3236"/>
                  </a:cubicBezTo>
                  <a:cubicBezTo>
                    <a:pt x="5872" y="3157"/>
                    <a:pt x="6186" y="3040"/>
                    <a:pt x="6422" y="2833"/>
                  </a:cubicBezTo>
                  <a:cubicBezTo>
                    <a:pt x="6805" y="2480"/>
                    <a:pt x="6599" y="2009"/>
                    <a:pt x="6235" y="1714"/>
                  </a:cubicBezTo>
                  <a:cubicBezTo>
                    <a:pt x="6056" y="1576"/>
                    <a:pt x="5855" y="1520"/>
                    <a:pt x="5650" y="1520"/>
                  </a:cubicBezTo>
                  <a:cubicBezTo>
                    <a:pt x="5373" y="1520"/>
                    <a:pt x="5089" y="1622"/>
                    <a:pt x="4841" y="1763"/>
                  </a:cubicBezTo>
                  <a:cubicBezTo>
                    <a:pt x="5028" y="1400"/>
                    <a:pt x="5204" y="968"/>
                    <a:pt x="5106" y="585"/>
                  </a:cubicBezTo>
                  <a:cubicBezTo>
                    <a:pt x="5008" y="201"/>
                    <a:pt x="4611" y="0"/>
                    <a:pt x="4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2" name="Google Shape;4312;p21"/>
            <p:cNvSpPr/>
            <p:nvPr/>
          </p:nvSpPr>
          <p:spPr>
            <a:xfrm>
              <a:off x="3446896" y="3308752"/>
              <a:ext cx="212231" cy="191086"/>
            </a:xfrm>
            <a:custGeom>
              <a:avLst/>
              <a:gdLst/>
              <a:ahLst/>
              <a:cxnLst/>
              <a:rect l="l" t="t" r="r" b="b"/>
              <a:pathLst>
                <a:path w="6805" h="6127" extrusionOk="0">
                  <a:moveTo>
                    <a:pt x="3117" y="285"/>
                  </a:moveTo>
                  <a:cubicBezTo>
                    <a:pt x="3345" y="285"/>
                    <a:pt x="3578" y="394"/>
                    <a:pt x="3692" y="584"/>
                  </a:cubicBezTo>
                  <a:cubicBezTo>
                    <a:pt x="3898" y="918"/>
                    <a:pt x="3898" y="1360"/>
                    <a:pt x="3869" y="1733"/>
                  </a:cubicBezTo>
                  <a:cubicBezTo>
                    <a:pt x="3859" y="2008"/>
                    <a:pt x="3820" y="2283"/>
                    <a:pt x="3761" y="2548"/>
                  </a:cubicBezTo>
                  <a:cubicBezTo>
                    <a:pt x="3740" y="2636"/>
                    <a:pt x="3803" y="2668"/>
                    <a:pt x="3887" y="2668"/>
                  </a:cubicBezTo>
                  <a:cubicBezTo>
                    <a:pt x="4000" y="2668"/>
                    <a:pt x="4149" y="2610"/>
                    <a:pt x="4183" y="2548"/>
                  </a:cubicBezTo>
                  <a:cubicBezTo>
                    <a:pt x="4360" y="2214"/>
                    <a:pt x="4596" y="1900"/>
                    <a:pt x="4871" y="1654"/>
                  </a:cubicBezTo>
                  <a:cubicBezTo>
                    <a:pt x="5021" y="1527"/>
                    <a:pt x="5198" y="1394"/>
                    <a:pt x="5389" y="1394"/>
                  </a:cubicBezTo>
                  <a:cubicBezTo>
                    <a:pt x="5435" y="1394"/>
                    <a:pt x="5481" y="1401"/>
                    <a:pt x="5528" y="1418"/>
                  </a:cubicBezTo>
                  <a:cubicBezTo>
                    <a:pt x="5774" y="1507"/>
                    <a:pt x="6029" y="1811"/>
                    <a:pt x="6059" y="2067"/>
                  </a:cubicBezTo>
                  <a:cubicBezTo>
                    <a:pt x="6147" y="2734"/>
                    <a:pt x="4763" y="2862"/>
                    <a:pt x="4321" y="2901"/>
                  </a:cubicBezTo>
                  <a:cubicBezTo>
                    <a:pt x="4102" y="2920"/>
                    <a:pt x="3976" y="3187"/>
                    <a:pt x="4243" y="3187"/>
                  </a:cubicBezTo>
                  <a:cubicBezTo>
                    <a:pt x="4252" y="3187"/>
                    <a:pt x="4261" y="3187"/>
                    <a:pt x="4272" y="3186"/>
                  </a:cubicBezTo>
                  <a:cubicBezTo>
                    <a:pt x="4370" y="3176"/>
                    <a:pt x="4478" y="3166"/>
                    <a:pt x="4596" y="3147"/>
                  </a:cubicBezTo>
                  <a:cubicBezTo>
                    <a:pt x="4702" y="3140"/>
                    <a:pt x="4818" y="3135"/>
                    <a:pt x="4939" y="3135"/>
                  </a:cubicBezTo>
                  <a:cubicBezTo>
                    <a:pt x="5529" y="3135"/>
                    <a:pt x="6209" y="3248"/>
                    <a:pt x="6226" y="3795"/>
                  </a:cubicBezTo>
                  <a:cubicBezTo>
                    <a:pt x="6226" y="3981"/>
                    <a:pt x="6147" y="4305"/>
                    <a:pt x="5931" y="4344"/>
                  </a:cubicBezTo>
                  <a:cubicBezTo>
                    <a:pt x="5910" y="4348"/>
                    <a:pt x="5889" y="4350"/>
                    <a:pt x="5867" y="4350"/>
                  </a:cubicBezTo>
                  <a:cubicBezTo>
                    <a:pt x="5653" y="4350"/>
                    <a:pt x="5405" y="4187"/>
                    <a:pt x="5253" y="4089"/>
                  </a:cubicBezTo>
                  <a:cubicBezTo>
                    <a:pt x="4939" y="3903"/>
                    <a:pt x="4655" y="3667"/>
                    <a:pt x="4399" y="3412"/>
                  </a:cubicBezTo>
                  <a:cubicBezTo>
                    <a:pt x="4367" y="3380"/>
                    <a:pt x="4319" y="3367"/>
                    <a:pt x="4266" y="3367"/>
                  </a:cubicBezTo>
                  <a:cubicBezTo>
                    <a:pt x="4156" y="3367"/>
                    <a:pt x="4027" y="3424"/>
                    <a:pt x="3987" y="3490"/>
                  </a:cubicBezTo>
                  <a:cubicBezTo>
                    <a:pt x="3957" y="3520"/>
                    <a:pt x="3957" y="3559"/>
                    <a:pt x="3997" y="3588"/>
                  </a:cubicBezTo>
                  <a:cubicBezTo>
                    <a:pt x="4193" y="3795"/>
                    <a:pt x="4380" y="4011"/>
                    <a:pt x="4547" y="4236"/>
                  </a:cubicBezTo>
                  <a:cubicBezTo>
                    <a:pt x="4704" y="4452"/>
                    <a:pt x="5145" y="5042"/>
                    <a:pt x="4851" y="5307"/>
                  </a:cubicBezTo>
                  <a:cubicBezTo>
                    <a:pt x="4769" y="5379"/>
                    <a:pt x="4638" y="5409"/>
                    <a:pt x="4504" y="5409"/>
                  </a:cubicBezTo>
                  <a:cubicBezTo>
                    <a:pt x="4365" y="5409"/>
                    <a:pt x="4224" y="5376"/>
                    <a:pt x="4134" y="5326"/>
                  </a:cubicBezTo>
                  <a:cubicBezTo>
                    <a:pt x="3957" y="5238"/>
                    <a:pt x="3859" y="5051"/>
                    <a:pt x="3820" y="4865"/>
                  </a:cubicBezTo>
                  <a:cubicBezTo>
                    <a:pt x="3790" y="4747"/>
                    <a:pt x="3781" y="4619"/>
                    <a:pt x="3781" y="4492"/>
                  </a:cubicBezTo>
                  <a:cubicBezTo>
                    <a:pt x="3800" y="4364"/>
                    <a:pt x="3820" y="4227"/>
                    <a:pt x="3820" y="4099"/>
                  </a:cubicBezTo>
                  <a:cubicBezTo>
                    <a:pt x="3824" y="4008"/>
                    <a:pt x="3754" y="3971"/>
                    <a:pt x="3668" y="3971"/>
                  </a:cubicBezTo>
                  <a:cubicBezTo>
                    <a:pt x="3551" y="3971"/>
                    <a:pt x="3405" y="4042"/>
                    <a:pt x="3388" y="4138"/>
                  </a:cubicBezTo>
                  <a:cubicBezTo>
                    <a:pt x="3358" y="4276"/>
                    <a:pt x="3339" y="4413"/>
                    <a:pt x="3339" y="4561"/>
                  </a:cubicBezTo>
                  <a:cubicBezTo>
                    <a:pt x="3258" y="5100"/>
                    <a:pt x="3059" y="5845"/>
                    <a:pt x="2637" y="5845"/>
                  </a:cubicBezTo>
                  <a:cubicBezTo>
                    <a:pt x="2545" y="5845"/>
                    <a:pt x="2442" y="5810"/>
                    <a:pt x="2327" y="5729"/>
                  </a:cubicBezTo>
                  <a:cubicBezTo>
                    <a:pt x="1650" y="5238"/>
                    <a:pt x="2583" y="3932"/>
                    <a:pt x="2936" y="3490"/>
                  </a:cubicBezTo>
                  <a:cubicBezTo>
                    <a:pt x="3030" y="3361"/>
                    <a:pt x="2924" y="3299"/>
                    <a:pt x="2798" y="3299"/>
                  </a:cubicBezTo>
                  <a:cubicBezTo>
                    <a:pt x="2714" y="3299"/>
                    <a:pt x="2620" y="3327"/>
                    <a:pt x="2573" y="3382"/>
                  </a:cubicBezTo>
                  <a:cubicBezTo>
                    <a:pt x="2357" y="3667"/>
                    <a:pt x="2082" y="3932"/>
                    <a:pt x="1778" y="4128"/>
                  </a:cubicBezTo>
                  <a:cubicBezTo>
                    <a:pt x="1630" y="4224"/>
                    <a:pt x="1455" y="4320"/>
                    <a:pt x="1272" y="4320"/>
                  </a:cubicBezTo>
                  <a:cubicBezTo>
                    <a:pt x="1212" y="4320"/>
                    <a:pt x="1151" y="4310"/>
                    <a:pt x="1090" y="4286"/>
                  </a:cubicBezTo>
                  <a:cubicBezTo>
                    <a:pt x="874" y="4207"/>
                    <a:pt x="590" y="3893"/>
                    <a:pt x="599" y="3647"/>
                  </a:cubicBezTo>
                  <a:cubicBezTo>
                    <a:pt x="609" y="3245"/>
                    <a:pt x="1365" y="3127"/>
                    <a:pt x="1660" y="3078"/>
                  </a:cubicBezTo>
                  <a:cubicBezTo>
                    <a:pt x="1964" y="3009"/>
                    <a:pt x="2288" y="2970"/>
                    <a:pt x="2602" y="2950"/>
                  </a:cubicBezTo>
                  <a:cubicBezTo>
                    <a:pt x="2830" y="2931"/>
                    <a:pt x="2948" y="2664"/>
                    <a:pt x="2680" y="2664"/>
                  </a:cubicBezTo>
                  <a:cubicBezTo>
                    <a:pt x="2671" y="2664"/>
                    <a:pt x="2662" y="2665"/>
                    <a:pt x="2651" y="2665"/>
                  </a:cubicBezTo>
                  <a:cubicBezTo>
                    <a:pt x="2488" y="2680"/>
                    <a:pt x="2299" y="2691"/>
                    <a:pt x="2102" y="2691"/>
                  </a:cubicBezTo>
                  <a:cubicBezTo>
                    <a:pt x="1611" y="2691"/>
                    <a:pt x="1069" y="2619"/>
                    <a:pt x="747" y="2332"/>
                  </a:cubicBezTo>
                  <a:cubicBezTo>
                    <a:pt x="472" y="2086"/>
                    <a:pt x="540" y="1458"/>
                    <a:pt x="914" y="1340"/>
                  </a:cubicBezTo>
                  <a:cubicBezTo>
                    <a:pt x="961" y="1325"/>
                    <a:pt x="1011" y="1319"/>
                    <a:pt x="1062" y="1319"/>
                  </a:cubicBezTo>
                  <a:cubicBezTo>
                    <a:pt x="1426" y="1319"/>
                    <a:pt x="1873" y="1650"/>
                    <a:pt x="2131" y="1831"/>
                  </a:cubicBezTo>
                  <a:cubicBezTo>
                    <a:pt x="2416" y="2037"/>
                    <a:pt x="2691" y="2263"/>
                    <a:pt x="2936" y="2518"/>
                  </a:cubicBezTo>
                  <a:cubicBezTo>
                    <a:pt x="2966" y="2548"/>
                    <a:pt x="3015" y="2561"/>
                    <a:pt x="3069" y="2561"/>
                  </a:cubicBezTo>
                  <a:cubicBezTo>
                    <a:pt x="3228" y="2561"/>
                    <a:pt x="3434" y="2449"/>
                    <a:pt x="3339" y="2332"/>
                  </a:cubicBezTo>
                  <a:cubicBezTo>
                    <a:pt x="3162" y="2125"/>
                    <a:pt x="2995" y="1900"/>
                    <a:pt x="2858" y="1674"/>
                  </a:cubicBezTo>
                  <a:cubicBezTo>
                    <a:pt x="2691" y="1369"/>
                    <a:pt x="2406" y="849"/>
                    <a:pt x="2642" y="515"/>
                  </a:cubicBezTo>
                  <a:cubicBezTo>
                    <a:pt x="2752" y="357"/>
                    <a:pt x="2932" y="285"/>
                    <a:pt x="3117" y="285"/>
                  </a:cubicBezTo>
                  <a:close/>
                  <a:moveTo>
                    <a:pt x="3286" y="1"/>
                  </a:moveTo>
                  <a:cubicBezTo>
                    <a:pt x="3024" y="1"/>
                    <a:pt x="2754" y="76"/>
                    <a:pt x="2543" y="191"/>
                  </a:cubicBezTo>
                  <a:cubicBezTo>
                    <a:pt x="2072" y="466"/>
                    <a:pt x="2062" y="967"/>
                    <a:pt x="2249" y="1418"/>
                  </a:cubicBezTo>
                  <a:cubicBezTo>
                    <a:pt x="2249" y="1438"/>
                    <a:pt x="2259" y="1448"/>
                    <a:pt x="2269" y="1458"/>
                  </a:cubicBezTo>
                  <a:cubicBezTo>
                    <a:pt x="1926" y="1238"/>
                    <a:pt x="1530" y="1038"/>
                    <a:pt x="1130" y="1038"/>
                  </a:cubicBezTo>
                  <a:cubicBezTo>
                    <a:pt x="1048" y="1038"/>
                    <a:pt x="966" y="1047"/>
                    <a:pt x="884" y="1065"/>
                  </a:cubicBezTo>
                  <a:cubicBezTo>
                    <a:pt x="403" y="1183"/>
                    <a:pt x="0" y="1742"/>
                    <a:pt x="167" y="2233"/>
                  </a:cubicBezTo>
                  <a:cubicBezTo>
                    <a:pt x="305" y="2665"/>
                    <a:pt x="835" y="2813"/>
                    <a:pt x="1247" y="2891"/>
                  </a:cubicBezTo>
                  <a:cubicBezTo>
                    <a:pt x="923" y="2970"/>
                    <a:pt x="609" y="3088"/>
                    <a:pt x="383" y="3294"/>
                  </a:cubicBezTo>
                  <a:cubicBezTo>
                    <a:pt x="0" y="3647"/>
                    <a:pt x="207" y="4119"/>
                    <a:pt x="560" y="4403"/>
                  </a:cubicBezTo>
                  <a:cubicBezTo>
                    <a:pt x="742" y="4547"/>
                    <a:pt x="948" y="4605"/>
                    <a:pt x="1156" y="4605"/>
                  </a:cubicBezTo>
                  <a:cubicBezTo>
                    <a:pt x="1432" y="4605"/>
                    <a:pt x="1714" y="4504"/>
                    <a:pt x="1954" y="4364"/>
                  </a:cubicBezTo>
                  <a:lnTo>
                    <a:pt x="1954" y="4364"/>
                  </a:lnTo>
                  <a:cubicBezTo>
                    <a:pt x="1768" y="4718"/>
                    <a:pt x="1601" y="5150"/>
                    <a:pt x="1699" y="5542"/>
                  </a:cubicBezTo>
                  <a:cubicBezTo>
                    <a:pt x="1789" y="5920"/>
                    <a:pt x="2189" y="6126"/>
                    <a:pt x="2564" y="6126"/>
                  </a:cubicBezTo>
                  <a:cubicBezTo>
                    <a:pt x="2637" y="6126"/>
                    <a:pt x="2710" y="6118"/>
                    <a:pt x="2779" y="6102"/>
                  </a:cubicBezTo>
                  <a:cubicBezTo>
                    <a:pt x="3172" y="6014"/>
                    <a:pt x="3408" y="5690"/>
                    <a:pt x="3555" y="5336"/>
                  </a:cubicBezTo>
                  <a:cubicBezTo>
                    <a:pt x="3682" y="5493"/>
                    <a:pt x="3849" y="5621"/>
                    <a:pt x="4095" y="5670"/>
                  </a:cubicBezTo>
                  <a:cubicBezTo>
                    <a:pt x="4176" y="5684"/>
                    <a:pt x="4268" y="5692"/>
                    <a:pt x="4364" y="5692"/>
                  </a:cubicBezTo>
                  <a:cubicBezTo>
                    <a:pt x="4730" y="5692"/>
                    <a:pt x="5157" y="5577"/>
                    <a:pt x="5312" y="5258"/>
                  </a:cubicBezTo>
                  <a:cubicBezTo>
                    <a:pt x="5430" y="5022"/>
                    <a:pt x="5352" y="4747"/>
                    <a:pt x="5234" y="4511"/>
                  </a:cubicBezTo>
                  <a:lnTo>
                    <a:pt x="5234" y="4511"/>
                  </a:lnTo>
                  <a:cubicBezTo>
                    <a:pt x="5414" y="4587"/>
                    <a:pt x="5598" y="4635"/>
                    <a:pt x="5779" y="4635"/>
                  </a:cubicBezTo>
                  <a:cubicBezTo>
                    <a:pt x="5904" y="4635"/>
                    <a:pt x="6027" y="4612"/>
                    <a:pt x="6147" y="4561"/>
                  </a:cubicBezTo>
                  <a:cubicBezTo>
                    <a:pt x="6559" y="4394"/>
                    <a:pt x="6805" y="3804"/>
                    <a:pt x="6569" y="3402"/>
                  </a:cubicBezTo>
                  <a:cubicBezTo>
                    <a:pt x="6392" y="3088"/>
                    <a:pt x="6010" y="2970"/>
                    <a:pt x="5656" y="2911"/>
                  </a:cubicBezTo>
                  <a:cubicBezTo>
                    <a:pt x="5941" y="2803"/>
                    <a:pt x="6196" y="2656"/>
                    <a:pt x="6363" y="2440"/>
                  </a:cubicBezTo>
                  <a:cubicBezTo>
                    <a:pt x="6677" y="2037"/>
                    <a:pt x="6383" y="1526"/>
                    <a:pt x="6019" y="1271"/>
                  </a:cubicBezTo>
                  <a:cubicBezTo>
                    <a:pt x="5857" y="1157"/>
                    <a:pt x="5680" y="1109"/>
                    <a:pt x="5503" y="1109"/>
                  </a:cubicBezTo>
                  <a:cubicBezTo>
                    <a:pt x="5178" y="1109"/>
                    <a:pt x="4850" y="1271"/>
                    <a:pt x="4596" y="1487"/>
                  </a:cubicBezTo>
                  <a:cubicBezTo>
                    <a:pt x="4497" y="1566"/>
                    <a:pt x="4409" y="1654"/>
                    <a:pt x="4321" y="1752"/>
                  </a:cubicBezTo>
                  <a:cubicBezTo>
                    <a:pt x="4370" y="1222"/>
                    <a:pt x="4331" y="653"/>
                    <a:pt x="4006" y="289"/>
                  </a:cubicBezTo>
                  <a:cubicBezTo>
                    <a:pt x="3826" y="83"/>
                    <a:pt x="3560" y="1"/>
                    <a:pt x="3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3" name="Google Shape;4313;p21"/>
            <p:cNvSpPr/>
            <p:nvPr/>
          </p:nvSpPr>
          <p:spPr>
            <a:xfrm>
              <a:off x="3786185" y="3317297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63" y="282"/>
                  </a:moveTo>
                  <a:cubicBezTo>
                    <a:pt x="4254" y="282"/>
                    <a:pt x="4356" y="317"/>
                    <a:pt x="4468" y="398"/>
                  </a:cubicBezTo>
                  <a:cubicBezTo>
                    <a:pt x="5156" y="889"/>
                    <a:pt x="4213" y="2195"/>
                    <a:pt x="3869" y="2637"/>
                  </a:cubicBezTo>
                  <a:cubicBezTo>
                    <a:pt x="3770" y="2766"/>
                    <a:pt x="3877" y="2829"/>
                    <a:pt x="4002" y="2829"/>
                  </a:cubicBezTo>
                  <a:cubicBezTo>
                    <a:pt x="4087" y="2829"/>
                    <a:pt x="4179" y="2800"/>
                    <a:pt x="4223" y="2745"/>
                  </a:cubicBezTo>
                  <a:cubicBezTo>
                    <a:pt x="4449" y="2460"/>
                    <a:pt x="4714" y="2195"/>
                    <a:pt x="5018" y="1999"/>
                  </a:cubicBezTo>
                  <a:cubicBezTo>
                    <a:pt x="5175" y="1894"/>
                    <a:pt x="5354" y="1801"/>
                    <a:pt x="5539" y="1801"/>
                  </a:cubicBezTo>
                  <a:cubicBezTo>
                    <a:pt x="5597" y="1801"/>
                    <a:pt x="5656" y="1811"/>
                    <a:pt x="5715" y="1832"/>
                  </a:cubicBezTo>
                  <a:cubicBezTo>
                    <a:pt x="5931" y="1920"/>
                    <a:pt x="6216" y="2234"/>
                    <a:pt x="6206" y="2480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18"/>
                    <a:pt x="4517" y="3157"/>
                    <a:pt x="4193" y="3177"/>
                  </a:cubicBezTo>
                  <a:cubicBezTo>
                    <a:pt x="3971" y="3187"/>
                    <a:pt x="3854" y="3462"/>
                    <a:pt x="4130" y="3462"/>
                  </a:cubicBezTo>
                  <a:cubicBezTo>
                    <a:pt x="4134" y="3462"/>
                    <a:pt x="4139" y="3462"/>
                    <a:pt x="4144" y="3462"/>
                  </a:cubicBezTo>
                  <a:cubicBezTo>
                    <a:pt x="4317" y="3447"/>
                    <a:pt x="4516" y="3434"/>
                    <a:pt x="4723" y="3434"/>
                  </a:cubicBezTo>
                  <a:cubicBezTo>
                    <a:pt x="5211" y="3434"/>
                    <a:pt x="5742" y="3506"/>
                    <a:pt x="6059" y="3796"/>
                  </a:cubicBezTo>
                  <a:cubicBezTo>
                    <a:pt x="6334" y="4041"/>
                    <a:pt x="6265" y="4660"/>
                    <a:pt x="5892" y="4777"/>
                  </a:cubicBezTo>
                  <a:cubicBezTo>
                    <a:pt x="5840" y="4794"/>
                    <a:pt x="5786" y="4802"/>
                    <a:pt x="5730" y="4802"/>
                  </a:cubicBezTo>
                  <a:cubicBezTo>
                    <a:pt x="5361" y="4802"/>
                    <a:pt x="4922" y="4474"/>
                    <a:pt x="4675" y="4287"/>
                  </a:cubicBezTo>
                  <a:cubicBezTo>
                    <a:pt x="4380" y="4090"/>
                    <a:pt x="4115" y="3854"/>
                    <a:pt x="3860" y="3609"/>
                  </a:cubicBezTo>
                  <a:cubicBezTo>
                    <a:pt x="3830" y="3579"/>
                    <a:pt x="3780" y="3566"/>
                    <a:pt x="3726" y="3566"/>
                  </a:cubicBezTo>
                  <a:cubicBezTo>
                    <a:pt x="3567" y="3566"/>
                    <a:pt x="3364" y="3676"/>
                    <a:pt x="3467" y="3786"/>
                  </a:cubicBezTo>
                  <a:cubicBezTo>
                    <a:pt x="3644" y="3992"/>
                    <a:pt x="3801" y="4218"/>
                    <a:pt x="3938" y="4453"/>
                  </a:cubicBezTo>
                  <a:cubicBezTo>
                    <a:pt x="4115" y="4748"/>
                    <a:pt x="4390" y="5278"/>
                    <a:pt x="4164" y="5612"/>
                  </a:cubicBezTo>
                  <a:cubicBezTo>
                    <a:pt x="4051" y="5768"/>
                    <a:pt x="3872" y="5838"/>
                    <a:pt x="3689" y="5838"/>
                  </a:cubicBezTo>
                  <a:cubicBezTo>
                    <a:pt x="3457" y="5838"/>
                    <a:pt x="3219" y="5726"/>
                    <a:pt x="3104" y="5534"/>
                  </a:cubicBezTo>
                  <a:cubicBezTo>
                    <a:pt x="2907" y="5209"/>
                    <a:pt x="2907" y="4758"/>
                    <a:pt x="2927" y="4395"/>
                  </a:cubicBezTo>
                  <a:cubicBezTo>
                    <a:pt x="2946" y="4120"/>
                    <a:pt x="2986" y="3845"/>
                    <a:pt x="3045" y="3580"/>
                  </a:cubicBezTo>
                  <a:cubicBezTo>
                    <a:pt x="3066" y="3492"/>
                    <a:pt x="3002" y="3459"/>
                    <a:pt x="2919" y="3459"/>
                  </a:cubicBezTo>
                  <a:cubicBezTo>
                    <a:pt x="2806" y="3459"/>
                    <a:pt x="2656" y="3518"/>
                    <a:pt x="2622" y="3580"/>
                  </a:cubicBezTo>
                  <a:cubicBezTo>
                    <a:pt x="2436" y="3904"/>
                    <a:pt x="2210" y="4228"/>
                    <a:pt x="1925" y="4473"/>
                  </a:cubicBezTo>
                  <a:cubicBezTo>
                    <a:pt x="1784" y="4599"/>
                    <a:pt x="1611" y="4724"/>
                    <a:pt x="1417" y="4724"/>
                  </a:cubicBezTo>
                  <a:cubicBezTo>
                    <a:pt x="1368" y="4724"/>
                    <a:pt x="1318" y="4717"/>
                    <a:pt x="1267" y="4699"/>
                  </a:cubicBezTo>
                  <a:cubicBezTo>
                    <a:pt x="1032" y="4620"/>
                    <a:pt x="767" y="4316"/>
                    <a:pt x="737" y="4051"/>
                  </a:cubicBezTo>
                  <a:cubicBezTo>
                    <a:pt x="649" y="3383"/>
                    <a:pt x="2033" y="3265"/>
                    <a:pt x="2485" y="3226"/>
                  </a:cubicBezTo>
                  <a:cubicBezTo>
                    <a:pt x="2703" y="3198"/>
                    <a:pt x="2820" y="2940"/>
                    <a:pt x="2563" y="2940"/>
                  </a:cubicBezTo>
                  <a:cubicBezTo>
                    <a:pt x="2554" y="2940"/>
                    <a:pt x="2544" y="2941"/>
                    <a:pt x="2534" y="2941"/>
                  </a:cubicBezTo>
                  <a:cubicBezTo>
                    <a:pt x="2426" y="2951"/>
                    <a:pt x="2318" y="2961"/>
                    <a:pt x="2210" y="2971"/>
                  </a:cubicBezTo>
                  <a:cubicBezTo>
                    <a:pt x="2096" y="2980"/>
                    <a:pt x="1971" y="2986"/>
                    <a:pt x="1841" y="2986"/>
                  </a:cubicBezTo>
                  <a:cubicBezTo>
                    <a:pt x="1257" y="2986"/>
                    <a:pt x="596" y="2863"/>
                    <a:pt x="580" y="2333"/>
                  </a:cubicBezTo>
                  <a:cubicBezTo>
                    <a:pt x="570" y="2146"/>
                    <a:pt x="659" y="1822"/>
                    <a:pt x="875" y="1783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3" y="1777"/>
                    <a:pt x="1392" y="1940"/>
                    <a:pt x="1552" y="2038"/>
                  </a:cubicBezTo>
                  <a:cubicBezTo>
                    <a:pt x="1856" y="2225"/>
                    <a:pt x="2151" y="2460"/>
                    <a:pt x="2406" y="2715"/>
                  </a:cubicBezTo>
                  <a:cubicBezTo>
                    <a:pt x="2438" y="2744"/>
                    <a:pt x="2486" y="2756"/>
                    <a:pt x="2539" y="2756"/>
                  </a:cubicBezTo>
                  <a:cubicBezTo>
                    <a:pt x="2649" y="2756"/>
                    <a:pt x="2779" y="2703"/>
                    <a:pt x="2819" y="2637"/>
                  </a:cubicBezTo>
                  <a:cubicBezTo>
                    <a:pt x="2838" y="2607"/>
                    <a:pt x="2838" y="2568"/>
                    <a:pt x="2809" y="2529"/>
                  </a:cubicBezTo>
                  <a:cubicBezTo>
                    <a:pt x="2603" y="2333"/>
                    <a:pt x="2416" y="2117"/>
                    <a:pt x="2249" y="1891"/>
                  </a:cubicBezTo>
                  <a:cubicBezTo>
                    <a:pt x="2092" y="1665"/>
                    <a:pt x="1660" y="1076"/>
                    <a:pt x="1955" y="820"/>
                  </a:cubicBezTo>
                  <a:cubicBezTo>
                    <a:pt x="2040" y="745"/>
                    <a:pt x="2179" y="714"/>
                    <a:pt x="2318" y="714"/>
                  </a:cubicBezTo>
                  <a:cubicBezTo>
                    <a:pt x="2451" y="714"/>
                    <a:pt x="2585" y="743"/>
                    <a:pt x="2671" y="791"/>
                  </a:cubicBezTo>
                  <a:cubicBezTo>
                    <a:pt x="2848" y="889"/>
                    <a:pt x="2937" y="1066"/>
                    <a:pt x="2986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6" y="1901"/>
                    <a:pt x="2986" y="2028"/>
                  </a:cubicBezTo>
                  <a:cubicBezTo>
                    <a:pt x="2982" y="2119"/>
                    <a:pt x="3050" y="2156"/>
                    <a:pt x="3134" y="2156"/>
                  </a:cubicBezTo>
                  <a:cubicBezTo>
                    <a:pt x="3250" y="2156"/>
                    <a:pt x="3395" y="2086"/>
                    <a:pt x="3418" y="1989"/>
                  </a:cubicBezTo>
                  <a:cubicBezTo>
                    <a:pt x="3447" y="1851"/>
                    <a:pt x="3457" y="1704"/>
                    <a:pt x="3457" y="1567"/>
                  </a:cubicBezTo>
                  <a:cubicBezTo>
                    <a:pt x="3538" y="1027"/>
                    <a:pt x="3744" y="282"/>
                    <a:pt x="4163" y="282"/>
                  </a:cubicBezTo>
                  <a:close/>
                  <a:moveTo>
                    <a:pt x="4241" y="0"/>
                  </a:moveTo>
                  <a:cubicBezTo>
                    <a:pt x="4165" y="0"/>
                    <a:pt x="4089" y="9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56" y="506"/>
                    <a:pt x="2711" y="457"/>
                  </a:cubicBezTo>
                  <a:cubicBezTo>
                    <a:pt x="2629" y="443"/>
                    <a:pt x="2538" y="435"/>
                    <a:pt x="2442" y="435"/>
                  </a:cubicBezTo>
                  <a:cubicBezTo>
                    <a:pt x="2075" y="435"/>
                    <a:pt x="1647" y="550"/>
                    <a:pt x="1483" y="870"/>
                  </a:cubicBezTo>
                  <a:cubicBezTo>
                    <a:pt x="1366" y="1105"/>
                    <a:pt x="1444" y="1380"/>
                    <a:pt x="1572" y="1616"/>
                  </a:cubicBezTo>
                  <a:cubicBezTo>
                    <a:pt x="1391" y="1540"/>
                    <a:pt x="1204" y="1492"/>
                    <a:pt x="1020" y="1492"/>
                  </a:cubicBezTo>
                  <a:cubicBezTo>
                    <a:pt x="894" y="1492"/>
                    <a:pt x="769" y="1515"/>
                    <a:pt x="649" y="1567"/>
                  </a:cubicBezTo>
                  <a:cubicBezTo>
                    <a:pt x="236" y="1734"/>
                    <a:pt x="1" y="2323"/>
                    <a:pt x="227" y="2725"/>
                  </a:cubicBezTo>
                  <a:cubicBezTo>
                    <a:pt x="403" y="3040"/>
                    <a:pt x="796" y="3157"/>
                    <a:pt x="1140" y="3206"/>
                  </a:cubicBezTo>
                  <a:cubicBezTo>
                    <a:pt x="865" y="3314"/>
                    <a:pt x="609" y="3472"/>
                    <a:pt x="433" y="3688"/>
                  </a:cubicBezTo>
                  <a:cubicBezTo>
                    <a:pt x="128" y="4090"/>
                    <a:pt x="423" y="4591"/>
                    <a:pt x="786" y="4846"/>
                  </a:cubicBezTo>
                  <a:cubicBezTo>
                    <a:pt x="951" y="4966"/>
                    <a:pt x="1129" y="5016"/>
                    <a:pt x="1308" y="5016"/>
                  </a:cubicBezTo>
                  <a:cubicBezTo>
                    <a:pt x="1627" y="5016"/>
                    <a:pt x="1948" y="4854"/>
                    <a:pt x="2200" y="4640"/>
                  </a:cubicBezTo>
                  <a:cubicBezTo>
                    <a:pt x="2298" y="4561"/>
                    <a:pt x="2397" y="4473"/>
                    <a:pt x="2485" y="4375"/>
                  </a:cubicBezTo>
                  <a:lnTo>
                    <a:pt x="2485" y="4375"/>
                  </a:lnTo>
                  <a:cubicBezTo>
                    <a:pt x="2426" y="4905"/>
                    <a:pt x="2475" y="5475"/>
                    <a:pt x="2789" y="5838"/>
                  </a:cubicBezTo>
                  <a:cubicBezTo>
                    <a:pt x="2974" y="6042"/>
                    <a:pt x="3237" y="6125"/>
                    <a:pt x="3507" y="6125"/>
                  </a:cubicBezTo>
                  <a:cubicBezTo>
                    <a:pt x="3770" y="6125"/>
                    <a:pt x="4040" y="6047"/>
                    <a:pt x="4252" y="5926"/>
                  </a:cubicBezTo>
                  <a:cubicBezTo>
                    <a:pt x="4733" y="5661"/>
                    <a:pt x="4743" y="5160"/>
                    <a:pt x="4557" y="4699"/>
                  </a:cubicBezTo>
                  <a:cubicBezTo>
                    <a:pt x="4547" y="4689"/>
                    <a:pt x="4547" y="4679"/>
                    <a:pt x="4537" y="4660"/>
                  </a:cubicBezTo>
                  <a:lnTo>
                    <a:pt x="4537" y="4660"/>
                  </a:lnTo>
                  <a:cubicBezTo>
                    <a:pt x="4868" y="4878"/>
                    <a:pt x="5266" y="5083"/>
                    <a:pt x="5665" y="5083"/>
                  </a:cubicBezTo>
                  <a:cubicBezTo>
                    <a:pt x="5751" y="5083"/>
                    <a:pt x="5836" y="5073"/>
                    <a:pt x="5922" y="5052"/>
                  </a:cubicBezTo>
                  <a:cubicBezTo>
                    <a:pt x="6393" y="4944"/>
                    <a:pt x="6795" y="4385"/>
                    <a:pt x="6638" y="3894"/>
                  </a:cubicBezTo>
                  <a:cubicBezTo>
                    <a:pt x="6501" y="3462"/>
                    <a:pt x="5971" y="3305"/>
                    <a:pt x="5558" y="3236"/>
                  </a:cubicBezTo>
                  <a:cubicBezTo>
                    <a:pt x="5872" y="3157"/>
                    <a:pt x="6187" y="3040"/>
                    <a:pt x="6422" y="2833"/>
                  </a:cubicBezTo>
                  <a:cubicBezTo>
                    <a:pt x="6805" y="2480"/>
                    <a:pt x="6599" y="2009"/>
                    <a:pt x="6236" y="1714"/>
                  </a:cubicBezTo>
                  <a:cubicBezTo>
                    <a:pt x="6060" y="1576"/>
                    <a:pt x="5860" y="1520"/>
                    <a:pt x="5655" y="1520"/>
                  </a:cubicBezTo>
                  <a:cubicBezTo>
                    <a:pt x="5378" y="1520"/>
                    <a:pt x="5094" y="1622"/>
                    <a:pt x="4851" y="1763"/>
                  </a:cubicBezTo>
                  <a:cubicBezTo>
                    <a:pt x="5028" y="1400"/>
                    <a:pt x="5205" y="968"/>
                    <a:pt x="5107" y="585"/>
                  </a:cubicBezTo>
                  <a:cubicBezTo>
                    <a:pt x="5009" y="201"/>
                    <a:pt x="4618" y="0"/>
                    <a:pt x="4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4" name="Google Shape;4314;p21"/>
            <p:cNvSpPr/>
            <p:nvPr/>
          </p:nvSpPr>
          <p:spPr>
            <a:xfrm>
              <a:off x="4126098" y="3308752"/>
              <a:ext cx="212262" cy="191086"/>
            </a:xfrm>
            <a:custGeom>
              <a:avLst/>
              <a:gdLst/>
              <a:ahLst/>
              <a:cxnLst/>
              <a:rect l="l" t="t" r="r" b="b"/>
              <a:pathLst>
                <a:path w="6806" h="6127" extrusionOk="0">
                  <a:moveTo>
                    <a:pt x="3126" y="285"/>
                  </a:moveTo>
                  <a:cubicBezTo>
                    <a:pt x="3355" y="285"/>
                    <a:pt x="3589" y="394"/>
                    <a:pt x="3702" y="584"/>
                  </a:cubicBezTo>
                  <a:cubicBezTo>
                    <a:pt x="3899" y="918"/>
                    <a:pt x="3899" y="1360"/>
                    <a:pt x="3879" y="1733"/>
                  </a:cubicBezTo>
                  <a:cubicBezTo>
                    <a:pt x="3860" y="2008"/>
                    <a:pt x="3820" y="2283"/>
                    <a:pt x="3761" y="2548"/>
                  </a:cubicBezTo>
                  <a:cubicBezTo>
                    <a:pt x="3740" y="2636"/>
                    <a:pt x="3804" y="2668"/>
                    <a:pt x="3887" y="2668"/>
                  </a:cubicBezTo>
                  <a:cubicBezTo>
                    <a:pt x="4000" y="2668"/>
                    <a:pt x="4150" y="2610"/>
                    <a:pt x="4184" y="2548"/>
                  </a:cubicBezTo>
                  <a:cubicBezTo>
                    <a:pt x="4360" y="2214"/>
                    <a:pt x="4596" y="1900"/>
                    <a:pt x="4881" y="1654"/>
                  </a:cubicBezTo>
                  <a:cubicBezTo>
                    <a:pt x="5023" y="1527"/>
                    <a:pt x="5198" y="1394"/>
                    <a:pt x="5390" y="1394"/>
                  </a:cubicBezTo>
                  <a:cubicBezTo>
                    <a:pt x="5435" y="1394"/>
                    <a:pt x="5482" y="1401"/>
                    <a:pt x="5529" y="1418"/>
                  </a:cubicBezTo>
                  <a:cubicBezTo>
                    <a:pt x="5774" y="1507"/>
                    <a:pt x="6030" y="1811"/>
                    <a:pt x="6069" y="2067"/>
                  </a:cubicBezTo>
                  <a:cubicBezTo>
                    <a:pt x="6157" y="2734"/>
                    <a:pt x="4773" y="2862"/>
                    <a:pt x="4321" y="2901"/>
                  </a:cubicBezTo>
                  <a:cubicBezTo>
                    <a:pt x="4103" y="2920"/>
                    <a:pt x="3985" y="3187"/>
                    <a:pt x="4244" y="3187"/>
                  </a:cubicBezTo>
                  <a:cubicBezTo>
                    <a:pt x="4253" y="3187"/>
                    <a:pt x="4262" y="3187"/>
                    <a:pt x="4272" y="3186"/>
                  </a:cubicBezTo>
                  <a:cubicBezTo>
                    <a:pt x="4380" y="3176"/>
                    <a:pt x="4488" y="3166"/>
                    <a:pt x="4596" y="3147"/>
                  </a:cubicBezTo>
                  <a:cubicBezTo>
                    <a:pt x="4702" y="3140"/>
                    <a:pt x="4819" y="3135"/>
                    <a:pt x="4939" y="3135"/>
                  </a:cubicBezTo>
                  <a:cubicBezTo>
                    <a:pt x="5529" y="3135"/>
                    <a:pt x="6210" y="3248"/>
                    <a:pt x="6226" y="3795"/>
                  </a:cubicBezTo>
                  <a:cubicBezTo>
                    <a:pt x="6226" y="3981"/>
                    <a:pt x="6147" y="4305"/>
                    <a:pt x="5931" y="4344"/>
                  </a:cubicBezTo>
                  <a:cubicBezTo>
                    <a:pt x="5911" y="4348"/>
                    <a:pt x="5891" y="4350"/>
                    <a:pt x="5870" y="4350"/>
                  </a:cubicBezTo>
                  <a:cubicBezTo>
                    <a:pt x="5663" y="4350"/>
                    <a:pt x="5414" y="4187"/>
                    <a:pt x="5254" y="4089"/>
                  </a:cubicBezTo>
                  <a:cubicBezTo>
                    <a:pt x="4949" y="3903"/>
                    <a:pt x="4655" y="3667"/>
                    <a:pt x="4400" y="3412"/>
                  </a:cubicBezTo>
                  <a:cubicBezTo>
                    <a:pt x="4368" y="3380"/>
                    <a:pt x="4319" y="3367"/>
                    <a:pt x="4266" y="3367"/>
                  </a:cubicBezTo>
                  <a:cubicBezTo>
                    <a:pt x="4156" y="3367"/>
                    <a:pt x="4027" y="3424"/>
                    <a:pt x="3987" y="3490"/>
                  </a:cubicBezTo>
                  <a:cubicBezTo>
                    <a:pt x="3968" y="3520"/>
                    <a:pt x="3968" y="3559"/>
                    <a:pt x="3997" y="3588"/>
                  </a:cubicBezTo>
                  <a:cubicBezTo>
                    <a:pt x="4203" y="3795"/>
                    <a:pt x="4390" y="4011"/>
                    <a:pt x="4557" y="4236"/>
                  </a:cubicBezTo>
                  <a:cubicBezTo>
                    <a:pt x="4714" y="4452"/>
                    <a:pt x="5146" y="5042"/>
                    <a:pt x="4851" y="5307"/>
                  </a:cubicBezTo>
                  <a:cubicBezTo>
                    <a:pt x="4769" y="5379"/>
                    <a:pt x="4638" y="5409"/>
                    <a:pt x="4505" y="5409"/>
                  </a:cubicBezTo>
                  <a:cubicBezTo>
                    <a:pt x="4366" y="5409"/>
                    <a:pt x="4225" y="5376"/>
                    <a:pt x="4134" y="5326"/>
                  </a:cubicBezTo>
                  <a:cubicBezTo>
                    <a:pt x="3958" y="5238"/>
                    <a:pt x="3869" y="5051"/>
                    <a:pt x="3820" y="4865"/>
                  </a:cubicBezTo>
                  <a:cubicBezTo>
                    <a:pt x="3791" y="4747"/>
                    <a:pt x="3781" y="4619"/>
                    <a:pt x="3781" y="4492"/>
                  </a:cubicBezTo>
                  <a:cubicBezTo>
                    <a:pt x="3801" y="4364"/>
                    <a:pt x="3820" y="4227"/>
                    <a:pt x="3820" y="4099"/>
                  </a:cubicBezTo>
                  <a:cubicBezTo>
                    <a:pt x="3824" y="4008"/>
                    <a:pt x="3756" y="3971"/>
                    <a:pt x="3672" y="3971"/>
                  </a:cubicBezTo>
                  <a:cubicBezTo>
                    <a:pt x="3556" y="3971"/>
                    <a:pt x="3411" y="4042"/>
                    <a:pt x="3388" y="4138"/>
                  </a:cubicBezTo>
                  <a:cubicBezTo>
                    <a:pt x="3359" y="4276"/>
                    <a:pt x="3349" y="4413"/>
                    <a:pt x="3339" y="4561"/>
                  </a:cubicBezTo>
                  <a:cubicBezTo>
                    <a:pt x="3267" y="5100"/>
                    <a:pt x="3062" y="5845"/>
                    <a:pt x="2643" y="5845"/>
                  </a:cubicBezTo>
                  <a:cubicBezTo>
                    <a:pt x="2552" y="5845"/>
                    <a:pt x="2450" y="5810"/>
                    <a:pt x="2338" y="5729"/>
                  </a:cubicBezTo>
                  <a:cubicBezTo>
                    <a:pt x="1650" y="5238"/>
                    <a:pt x="2583" y="3932"/>
                    <a:pt x="2937" y="3490"/>
                  </a:cubicBezTo>
                  <a:cubicBezTo>
                    <a:pt x="3036" y="3361"/>
                    <a:pt x="2929" y="3299"/>
                    <a:pt x="2804" y="3299"/>
                  </a:cubicBezTo>
                  <a:cubicBezTo>
                    <a:pt x="2719" y="3299"/>
                    <a:pt x="2627" y="3327"/>
                    <a:pt x="2583" y="3382"/>
                  </a:cubicBezTo>
                  <a:cubicBezTo>
                    <a:pt x="2357" y="3667"/>
                    <a:pt x="2092" y="3932"/>
                    <a:pt x="1788" y="4128"/>
                  </a:cubicBezTo>
                  <a:cubicBezTo>
                    <a:pt x="1633" y="4224"/>
                    <a:pt x="1456" y="4320"/>
                    <a:pt x="1273" y="4320"/>
                  </a:cubicBezTo>
                  <a:cubicBezTo>
                    <a:pt x="1212" y="4320"/>
                    <a:pt x="1152" y="4310"/>
                    <a:pt x="1091" y="4286"/>
                  </a:cubicBezTo>
                  <a:cubicBezTo>
                    <a:pt x="875" y="4207"/>
                    <a:pt x="590" y="3893"/>
                    <a:pt x="600" y="3647"/>
                  </a:cubicBezTo>
                  <a:cubicBezTo>
                    <a:pt x="619" y="3245"/>
                    <a:pt x="1366" y="3127"/>
                    <a:pt x="1660" y="3078"/>
                  </a:cubicBezTo>
                  <a:cubicBezTo>
                    <a:pt x="1974" y="3009"/>
                    <a:pt x="2289" y="2970"/>
                    <a:pt x="2613" y="2950"/>
                  </a:cubicBezTo>
                  <a:cubicBezTo>
                    <a:pt x="2831" y="2931"/>
                    <a:pt x="2948" y="2664"/>
                    <a:pt x="2690" y="2664"/>
                  </a:cubicBezTo>
                  <a:cubicBezTo>
                    <a:pt x="2681" y="2664"/>
                    <a:pt x="2671" y="2665"/>
                    <a:pt x="2662" y="2665"/>
                  </a:cubicBezTo>
                  <a:cubicBezTo>
                    <a:pt x="2496" y="2680"/>
                    <a:pt x="2305" y="2691"/>
                    <a:pt x="2106" y="2691"/>
                  </a:cubicBezTo>
                  <a:cubicBezTo>
                    <a:pt x="1612" y="2691"/>
                    <a:pt x="1069" y="2619"/>
                    <a:pt x="747" y="2332"/>
                  </a:cubicBezTo>
                  <a:cubicBezTo>
                    <a:pt x="472" y="2086"/>
                    <a:pt x="541" y="1458"/>
                    <a:pt x="914" y="1340"/>
                  </a:cubicBezTo>
                  <a:cubicBezTo>
                    <a:pt x="962" y="1325"/>
                    <a:pt x="1013" y="1319"/>
                    <a:pt x="1066" y="1319"/>
                  </a:cubicBezTo>
                  <a:cubicBezTo>
                    <a:pt x="1436" y="1319"/>
                    <a:pt x="1882" y="1650"/>
                    <a:pt x="2131" y="1831"/>
                  </a:cubicBezTo>
                  <a:cubicBezTo>
                    <a:pt x="2416" y="2037"/>
                    <a:pt x="2691" y="2263"/>
                    <a:pt x="2946" y="2518"/>
                  </a:cubicBezTo>
                  <a:cubicBezTo>
                    <a:pt x="2976" y="2548"/>
                    <a:pt x="3025" y="2561"/>
                    <a:pt x="3079" y="2561"/>
                  </a:cubicBezTo>
                  <a:cubicBezTo>
                    <a:pt x="3238" y="2561"/>
                    <a:pt x="3442" y="2449"/>
                    <a:pt x="3339" y="2332"/>
                  </a:cubicBezTo>
                  <a:cubicBezTo>
                    <a:pt x="3162" y="2125"/>
                    <a:pt x="3005" y="1900"/>
                    <a:pt x="2868" y="1674"/>
                  </a:cubicBezTo>
                  <a:cubicBezTo>
                    <a:pt x="2691" y="1369"/>
                    <a:pt x="2406" y="849"/>
                    <a:pt x="2642" y="515"/>
                  </a:cubicBezTo>
                  <a:cubicBezTo>
                    <a:pt x="2756" y="357"/>
                    <a:pt x="2940" y="285"/>
                    <a:pt x="3126" y="285"/>
                  </a:cubicBezTo>
                  <a:close/>
                  <a:moveTo>
                    <a:pt x="3289" y="1"/>
                  </a:moveTo>
                  <a:cubicBezTo>
                    <a:pt x="3027" y="1"/>
                    <a:pt x="2760" y="76"/>
                    <a:pt x="2554" y="191"/>
                  </a:cubicBezTo>
                  <a:cubicBezTo>
                    <a:pt x="2073" y="466"/>
                    <a:pt x="2063" y="967"/>
                    <a:pt x="2249" y="1418"/>
                  </a:cubicBezTo>
                  <a:cubicBezTo>
                    <a:pt x="2259" y="1438"/>
                    <a:pt x="2259" y="1448"/>
                    <a:pt x="2269" y="1458"/>
                  </a:cubicBezTo>
                  <a:cubicBezTo>
                    <a:pt x="1927" y="1238"/>
                    <a:pt x="1531" y="1038"/>
                    <a:pt x="1131" y="1038"/>
                  </a:cubicBezTo>
                  <a:cubicBezTo>
                    <a:pt x="1049" y="1038"/>
                    <a:pt x="966" y="1047"/>
                    <a:pt x="884" y="1065"/>
                  </a:cubicBezTo>
                  <a:cubicBezTo>
                    <a:pt x="413" y="1183"/>
                    <a:pt x="11" y="1742"/>
                    <a:pt x="168" y="2233"/>
                  </a:cubicBezTo>
                  <a:cubicBezTo>
                    <a:pt x="305" y="2665"/>
                    <a:pt x="835" y="2813"/>
                    <a:pt x="1248" y="2891"/>
                  </a:cubicBezTo>
                  <a:cubicBezTo>
                    <a:pt x="934" y="2970"/>
                    <a:pt x="619" y="3088"/>
                    <a:pt x="384" y="3294"/>
                  </a:cubicBezTo>
                  <a:cubicBezTo>
                    <a:pt x="1" y="3647"/>
                    <a:pt x="207" y="4119"/>
                    <a:pt x="570" y="4403"/>
                  </a:cubicBezTo>
                  <a:cubicBezTo>
                    <a:pt x="748" y="4547"/>
                    <a:pt x="951" y="4605"/>
                    <a:pt x="1159" y="4605"/>
                  </a:cubicBezTo>
                  <a:cubicBezTo>
                    <a:pt x="1433" y="4605"/>
                    <a:pt x="1714" y="4504"/>
                    <a:pt x="1955" y="4364"/>
                  </a:cubicBezTo>
                  <a:lnTo>
                    <a:pt x="1955" y="4364"/>
                  </a:lnTo>
                  <a:cubicBezTo>
                    <a:pt x="1768" y="4718"/>
                    <a:pt x="1601" y="5150"/>
                    <a:pt x="1699" y="5542"/>
                  </a:cubicBezTo>
                  <a:cubicBezTo>
                    <a:pt x="1798" y="5920"/>
                    <a:pt x="2192" y="6126"/>
                    <a:pt x="2565" y="6126"/>
                  </a:cubicBezTo>
                  <a:cubicBezTo>
                    <a:pt x="2638" y="6126"/>
                    <a:pt x="2710" y="6118"/>
                    <a:pt x="2779" y="6102"/>
                  </a:cubicBezTo>
                  <a:cubicBezTo>
                    <a:pt x="3182" y="6014"/>
                    <a:pt x="3418" y="5690"/>
                    <a:pt x="3565" y="5336"/>
                  </a:cubicBezTo>
                  <a:cubicBezTo>
                    <a:pt x="3683" y="5493"/>
                    <a:pt x="3850" y="5621"/>
                    <a:pt x="4095" y="5670"/>
                  </a:cubicBezTo>
                  <a:cubicBezTo>
                    <a:pt x="4177" y="5684"/>
                    <a:pt x="4268" y="5692"/>
                    <a:pt x="4364" y="5692"/>
                  </a:cubicBezTo>
                  <a:cubicBezTo>
                    <a:pt x="4731" y="5692"/>
                    <a:pt x="5159" y="5577"/>
                    <a:pt x="5323" y="5258"/>
                  </a:cubicBezTo>
                  <a:cubicBezTo>
                    <a:pt x="5440" y="5022"/>
                    <a:pt x="5352" y="4747"/>
                    <a:pt x="5234" y="4511"/>
                  </a:cubicBezTo>
                  <a:lnTo>
                    <a:pt x="5234" y="4511"/>
                  </a:lnTo>
                  <a:cubicBezTo>
                    <a:pt x="5415" y="4587"/>
                    <a:pt x="5602" y="4635"/>
                    <a:pt x="5786" y="4635"/>
                  </a:cubicBezTo>
                  <a:cubicBezTo>
                    <a:pt x="5912" y="4635"/>
                    <a:pt x="6037" y="4612"/>
                    <a:pt x="6157" y="4561"/>
                  </a:cubicBezTo>
                  <a:cubicBezTo>
                    <a:pt x="6570" y="4394"/>
                    <a:pt x="6805" y="3804"/>
                    <a:pt x="6579" y="3402"/>
                  </a:cubicBezTo>
                  <a:cubicBezTo>
                    <a:pt x="6393" y="3088"/>
                    <a:pt x="6010" y="2970"/>
                    <a:pt x="5656" y="2911"/>
                  </a:cubicBezTo>
                  <a:cubicBezTo>
                    <a:pt x="5941" y="2803"/>
                    <a:pt x="6196" y="2656"/>
                    <a:pt x="6363" y="2440"/>
                  </a:cubicBezTo>
                  <a:cubicBezTo>
                    <a:pt x="6678" y="2037"/>
                    <a:pt x="6383" y="1526"/>
                    <a:pt x="6020" y="1271"/>
                  </a:cubicBezTo>
                  <a:cubicBezTo>
                    <a:pt x="5857" y="1157"/>
                    <a:pt x="5682" y="1109"/>
                    <a:pt x="5506" y="1109"/>
                  </a:cubicBezTo>
                  <a:cubicBezTo>
                    <a:pt x="5183" y="1109"/>
                    <a:pt x="4857" y="1271"/>
                    <a:pt x="4596" y="1487"/>
                  </a:cubicBezTo>
                  <a:cubicBezTo>
                    <a:pt x="4508" y="1566"/>
                    <a:pt x="4409" y="1654"/>
                    <a:pt x="4321" y="1752"/>
                  </a:cubicBezTo>
                  <a:cubicBezTo>
                    <a:pt x="4370" y="1222"/>
                    <a:pt x="4331" y="653"/>
                    <a:pt x="4017" y="289"/>
                  </a:cubicBezTo>
                  <a:cubicBezTo>
                    <a:pt x="3831" y="83"/>
                    <a:pt x="3563" y="1"/>
                    <a:pt x="3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5" name="Google Shape;4315;p21"/>
            <p:cNvSpPr/>
            <p:nvPr/>
          </p:nvSpPr>
          <p:spPr>
            <a:xfrm>
              <a:off x="4465418" y="3317297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8" y="282"/>
                  </a:moveTo>
                  <a:cubicBezTo>
                    <a:pt x="4260" y="282"/>
                    <a:pt x="4363" y="317"/>
                    <a:pt x="4478" y="398"/>
                  </a:cubicBezTo>
                  <a:cubicBezTo>
                    <a:pt x="5155" y="889"/>
                    <a:pt x="4222" y="2195"/>
                    <a:pt x="3869" y="2637"/>
                  </a:cubicBezTo>
                  <a:cubicBezTo>
                    <a:pt x="3769" y="2766"/>
                    <a:pt x="3876" y="2829"/>
                    <a:pt x="4002" y="2829"/>
                  </a:cubicBezTo>
                  <a:cubicBezTo>
                    <a:pt x="4086" y="2829"/>
                    <a:pt x="4179" y="2800"/>
                    <a:pt x="4222" y="2745"/>
                  </a:cubicBezTo>
                  <a:cubicBezTo>
                    <a:pt x="4448" y="2460"/>
                    <a:pt x="4723" y="2195"/>
                    <a:pt x="5027" y="1999"/>
                  </a:cubicBezTo>
                  <a:cubicBezTo>
                    <a:pt x="5177" y="1894"/>
                    <a:pt x="5354" y="1801"/>
                    <a:pt x="5538" y="1801"/>
                  </a:cubicBezTo>
                  <a:cubicBezTo>
                    <a:pt x="5597" y="1801"/>
                    <a:pt x="5656" y="1811"/>
                    <a:pt x="5715" y="1832"/>
                  </a:cubicBezTo>
                  <a:cubicBezTo>
                    <a:pt x="5931" y="1920"/>
                    <a:pt x="6215" y="2234"/>
                    <a:pt x="6206" y="2480"/>
                  </a:cubicBezTo>
                  <a:cubicBezTo>
                    <a:pt x="6186" y="2882"/>
                    <a:pt x="5440" y="2990"/>
                    <a:pt x="5145" y="304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1" y="3187"/>
                    <a:pt x="3853" y="3462"/>
                    <a:pt x="4138" y="3462"/>
                  </a:cubicBezTo>
                  <a:cubicBezTo>
                    <a:pt x="4143" y="3462"/>
                    <a:pt x="4148" y="3462"/>
                    <a:pt x="4153" y="3462"/>
                  </a:cubicBezTo>
                  <a:cubicBezTo>
                    <a:pt x="4323" y="3447"/>
                    <a:pt x="4520" y="3434"/>
                    <a:pt x="4726" y="3434"/>
                  </a:cubicBezTo>
                  <a:cubicBezTo>
                    <a:pt x="5211" y="3434"/>
                    <a:pt x="5741" y="3506"/>
                    <a:pt x="6058" y="3796"/>
                  </a:cubicBezTo>
                  <a:cubicBezTo>
                    <a:pt x="6333" y="4041"/>
                    <a:pt x="6265" y="4660"/>
                    <a:pt x="5891" y="4777"/>
                  </a:cubicBezTo>
                  <a:cubicBezTo>
                    <a:pt x="5841" y="4794"/>
                    <a:pt x="5787" y="4802"/>
                    <a:pt x="5732" y="4802"/>
                  </a:cubicBezTo>
                  <a:cubicBezTo>
                    <a:pt x="5368" y="4802"/>
                    <a:pt x="4921" y="4474"/>
                    <a:pt x="4674" y="4287"/>
                  </a:cubicBezTo>
                  <a:cubicBezTo>
                    <a:pt x="4389" y="4090"/>
                    <a:pt x="4114" y="3854"/>
                    <a:pt x="3869" y="3609"/>
                  </a:cubicBezTo>
                  <a:cubicBezTo>
                    <a:pt x="3839" y="3579"/>
                    <a:pt x="3789" y="3566"/>
                    <a:pt x="3734" y="3566"/>
                  </a:cubicBezTo>
                  <a:cubicBezTo>
                    <a:pt x="3572" y="3566"/>
                    <a:pt x="3364" y="3676"/>
                    <a:pt x="3466" y="3786"/>
                  </a:cubicBezTo>
                  <a:cubicBezTo>
                    <a:pt x="3643" y="3992"/>
                    <a:pt x="3800" y="4218"/>
                    <a:pt x="3947" y="4453"/>
                  </a:cubicBezTo>
                  <a:cubicBezTo>
                    <a:pt x="4114" y="4748"/>
                    <a:pt x="4399" y="5278"/>
                    <a:pt x="4163" y="5612"/>
                  </a:cubicBezTo>
                  <a:cubicBezTo>
                    <a:pt x="4051" y="5768"/>
                    <a:pt x="3873" y="5838"/>
                    <a:pt x="3692" y="5838"/>
                  </a:cubicBezTo>
                  <a:cubicBezTo>
                    <a:pt x="3463" y="5838"/>
                    <a:pt x="3228" y="5726"/>
                    <a:pt x="3113" y="5534"/>
                  </a:cubicBezTo>
                  <a:cubicBezTo>
                    <a:pt x="2906" y="5209"/>
                    <a:pt x="2906" y="4758"/>
                    <a:pt x="2936" y="4395"/>
                  </a:cubicBezTo>
                  <a:cubicBezTo>
                    <a:pt x="2946" y="4120"/>
                    <a:pt x="2985" y="3845"/>
                    <a:pt x="3044" y="3580"/>
                  </a:cubicBezTo>
                  <a:cubicBezTo>
                    <a:pt x="3065" y="3492"/>
                    <a:pt x="3002" y="3459"/>
                    <a:pt x="2918" y="3459"/>
                  </a:cubicBezTo>
                  <a:cubicBezTo>
                    <a:pt x="2805" y="3459"/>
                    <a:pt x="2655" y="3518"/>
                    <a:pt x="2622" y="3580"/>
                  </a:cubicBezTo>
                  <a:cubicBezTo>
                    <a:pt x="2445" y="3904"/>
                    <a:pt x="2209" y="4228"/>
                    <a:pt x="1934" y="4473"/>
                  </a:cubicBezTo>
                  <a:cubicBezTo>
                    <a:pt x="1785" y="4599"/>
                    <a:pt x="1611" y="4724"/>
                    <a:pt x="1421" y="4724"/>
                  </a:cubicBezTo>
                  <a:cubicBezTo>
                    <a:pt x="1374" y="4724"/>
                    <a:pt x="1326" y="4717"/>
                    <a:pt x="1277" y="4699"/>
                  </a:cubicBezTo>
                  <a:cubicBezTo>
                    <a:pt x="1031" y="4620"/>
                    <a:pt x="776" y="4316"/>
                    <a:pt x="736" y="4051"/>
                  </a:cubicBezTo>
                  <a:cubicBezTo>
                    <a:pt x="648" y="3383"/>
                    <a:pt x="2042" y="3265"/>
                    <a:pt x="2484" y="3226"/>
                  </a:cubicBezTo>
                  <a:cubicBezTo>
                    <a:pt x="2702" y="3198"/>
                    <a:pt x="2829" y="2940"/>
                    <a:pt x="2563" y="2940"/>
                  </a:cubicBezTo>
                  <a:cubicBezTo>
                    <a:pt x="2554" y="2940"/>
                    <a:pt x="2544" y="2941"/>
                    <a:pt x="2533" y="2941"/>
                  </a:cubicBezTo>
                  <a:cubicBezTo>
                    <a:pt x="2435" y="2951"/>
                    <a:pt x="2317" y="2961"/>
                    <a:pt x="2209" y="2971"/>
                  </a:cubicBezTo>
                  <a:cubicBezTo>
                    <a:pt x="2095" y="2980"/>
                    <a:pt x="1970" y="2986"/>
                    <a:pt x="1841" y="2986"/>
                  </a:cubicBezTo>
                  <a:cubicBezTo>
                    <a:pt x="1257" y="2986"/>
                    <a:pt x="595" y="2863"/>
                    <a:pt x="579" y="2333"/>
                  </a:cubicBezTo>
                  <a:cubicBezTo>
                    <a:pt x="579" y="2146"/>
                    <a:pt x="658" y="1822"/>
                    <a:pt x="874" y="1783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51" y="2038"/>
                  </a:cubicBezTo>
                  <a:cubicBezTo>
                    <a:pt x="1866" y="2225"/>
                    <a:pt x="2150" y="2460"/>
                    <a:pt x="2406" y="2715"/>
                  </a:cubicBezTo>
                  <a:cubicBezTo>
                    <a:pt x="2438" y="2744"/>
                    <a:pt x="2486" y="2756"/>
                    <a:pt x="2539" y="2756"/>
                  </a:cubicBezTo>
                  <a:cubicBezTo>
                    <a:pt x="2649" y="2756"/>
                    <a:pt x="2778" y="2703"/>
                    <a:pt x="2818" y="2637"/>
                  </a:cubicBezTo>
                  <a:cubicBezTo>
                    <a:pt x="2838" y="2607"/>
                    <a:pt x="2838" y="2568"/>
                    <a:pt x="2808" y="2529"/>
                  </a:cubicBezTo>
                  <a:cubicBezTo>
                    <a:pt x="2602" y="2333"/>
                    <a:pt x="2416" y="2117"/>
                    <a:pt x="2258" y="1891"/>
                  </a:cubicBezTo>
                  <a:cubicBezTo>
                    <a:pt x="2092" y="1665"/>
                    <a:pt x="1659" y="1076"/>
                    <a:pt x="1954" y="820"/>
                  </a:cubicBezTo>
                  <a:cubicBezTo>
                    <a:pt x="2039" y="745"/>
                    <a:pt x="2178" y="714"/>
                    <a:pt x="2317" y="714"/>
                  </a:cubicBezTo>
                  <a:cubicBezTo>
                    <a:pt x="2450" y="714"/>
                    <a:pt x="2584" y="743"/>
                    <a:pt x="2671" y="791"/>
                  </a:cubicBezTo>
                  <a:cubicBezTo>
                    <a:pt x="2848" y="889"/>
                    <a:pt x="2946" y="1066"/>
                    <a:pt x="2985" y="1262"/>
                  </a:cubicBezTo>
                  <a:cubicBezTo>
                    <a:pt x="3014" y="1380"/>
                    <a:pt x="3024" y="1508"/>
                    <a:pt x="3024" y="1635"/>
                  </a:cubicBezTo>
                  <a:cubicBezTo>
                    <a:pt x="3005" y="1763"/>
                    <a:pt x="2985" y="1901"/>
                    <a:pt x="2985" y="2028"/>
                  </a:cubicBezTo>
                  <a:cubicBezTo>
                    <a:pt x="2981" y="2119"/>
                    <a:pt x="3051" y="2156"/>
                    <a:pt x="3137" y="2156"/>
                  </a:cubicBezTo>
                  <a:cubicBezTo>
                    <a:pt x="3254" y="2156"/>
                    <a:pt x="3400" y="2086"/>
                    <a:pt x="3417" y="1989"/>
                  </a:cubicBezTo>
                  <a:cubicBezTo>
                    <a:pt x="3447" y="1851"/>
                    <a:pt x="3466" y="1704"/>
                    <a:pt x="3466" y="1567"/>
                  </a:cubicBezTo>
                  <a:cubicBezTo>
                    <a:pt x="3547" y="1027"/>
                    <a:pt x="3746" y="282"/>
                    <a:pt x="4168" y="282"/>
                  </a:cubicBezTo>
                  <a:close/>
                  <a:moveTo>
                    <a:pt x="4247" y="0"/>
                  </a:moveTo>
                  <a:cubicBezTo>
                    <a:pt x="4171" y="0"/>
                    <a:pt x="4097" y="9"/>
                    <a:pt x="4026" y="25"/>
                  </a:cubicBezTo>
                  <a:cubicBezTo>
                    <a:pt x="3623" y="113"/>
                    <a:pt x="3397" y="437"/>
                    <a:pt x="3240" y="791"/>
                  </a:cubicBezTo>
                  <a:cubicBezTo>
                    <a:pt x="3122" y="624"/>
                    <a:pt x="2956" y="506"/>
                    <a:pt x="2710" y="457"/>
                  </a:cubicBezTo>
                  <a:cubicBezTo>
                    <a:pt x="2629" y="443"/>
                    <a:pt x="2537" y="435"/>
                    <a:pt x="2441" y="435"/>
                  </a:cubicBezTo>
                  <a:cubicBezTo>
                    <a:pt x="2075" y="435"/>
                    <a:pt x="1646" y="550"/>
                    <a:pt x="1483" y="870"/>
                  </a:cubicBezTo>
                  <a:cubicBezTo>
                    <a:pt x="1365" y="1105"/>
                    <a:pt x="1453" y="1380"/>
                    <a:pt x="1571" y="1616"/>
                  </a:cubicBezTo>
                  <a:cubicBezTo>
                    <a:pt x="1391" y="1540"/>
                    <a:pt x="1207" y="1492"/>
                    <a:pt x="1023" y="1492"/>
                  </a:cubicBezTo>
                  <a:cubicBezTo>
                    <a:pt x="898" y="1492"/>
                    <a:pt x="772" y="1515"/>
                    <a:pt x="648" y="1567"/>
                  </a:cubicBezTo>
                  <a:cubicBezTo>
                    <a:pt x="246" y="1734"/>
                    <a:pt x="0" y="2323"/>
                    <a:pt x="236" y="2725"/>
                  </a:cubicBezTo>
                  <a:cubicBezTo>
                    <a:pt x="412" y="3040"/>
                    <a:pt x="795" y="3157"/>
                    <a:pt x="1149" y="3206"/>
                  </a:cubicBezTo>
                  <a:cubicBezTo>
                    <a:pt x="864" y="3314"/>
                    <a:pt x="609" y="3472"/>
                    <a:pt x="442" y="3688"/>
                  </a:cubicBezTo>
                  <a:cubicBezTo>
                    <a:pt x="128" y="4090"/>
                    <a:pt x="422" y="4591"/>
                    <a:pt x="786" y="4846"/>
                  </a:cubicBezTo>
                  <a:cubicBezTo>
                    <a:pt x="951" y="4966"/>
                    <a:pt x="1130" y="5016"/>
                    <a:pt x="1310" y="5016"/>
                  </a:cubicBezTo>
                  <a:cubicBezTo>
                    <a:pt x="1632" y="5016"/>
                    <a:pt x="1957" y="4854"/>
                    <a:pt x="2209" y="4640"/>
                  </a:cubicBezTo>
                  <a:cubicBezTo>
                    <a:pt x="2308" y="4561"/>
                    <a:pt x="2396" y="4473"/>
                    <a:pt x="2484" y="4375"/>
                  </a:cubicBezTo>
                  <a:lnTo>
                    <a:pt x="2484" y="4375"/>
                  </a:lnTo>
                  <a:cubicBezTo>
                    <a:pt x="2435" y="4905"/>
                    <a:pt x="2474" y="5475"/>
                    <a:pt x="2798" y="5838"/>
                  </a:cubicBezTo>
                  <a:cubicBezTo>
                    <a:pt x="2978" y="6042"/>
                    <a:pt x="3241" y="6125"/>
                    <a:pt x="3511" y="6125"/>
                  </a:cubicBezTo>
                  <a:cubicBezTo>
                    <a:pt x="3774" y="6125"/>
                    <a:pt x="4044" y="6047"/>
                    <a:pt x="4252" y="5926"/>
                  </a:cubicBezTo>
                  <a:cubicBezTo>
                    <a:pt x="4733" y="5661"/>
                    <a:pt x="4743" y="5160"/>
                    <a:pt x="4556" y="4699"/>
                  </a:cubicBezTo>
                  <a:cubicBezTo>
                    <a:pt x="4556" y="4689"/>
                    <a:pt x="4546" y="4679"/>
                    <a:pt x="4536" y="4660"/>
                  </a:cubicBezTo>
                  <a:lnTo>
                    <a:pt x="4536" y="4660"/>
                  </a:lnTo>
                  <a:cubicBezTo>
                    <a:pt x="4876" y="4878"/>
                    <a:pt x="5268" y="5083"/>
                    <a:pt x="5665" y="5083"/>
                  </a:cubicBezTo>
                  <a:cubicBezTo>
                    <a:pt x="5750" y="5083"/>
                    <a:pt x="5836" y="5073"/>
                    <a:pt x="5921" y="5052"/>
                  </a:cubicBezTo>
                  <a:cubicBezTo>
                    <a:pt x="6402" y="4944"/>
                    <a:pt x="6805" y="4385"/>
                    <a:pt x="6638" y="3894"/>
                  </a:cubicBezTo>
                  <a:cubicBezTo>
                    <a:pt x="6500" y="3462"/>
                    <a:pt x="5970" y="3305"/>
                    <a:pt x="5558" y="3236"/>
                  </a:cubicBezTo>
                  <a:cubicBezTo>
                    <a:pt x="5872" y="3157"/>
                    <a:pt x="6186" y="3040"/>
                    <a:pt x="6422" y="2833"/>
                  </a:cubicBezTo>
                  <a:cubicBezTo>
                    <a:pt x="6805" y="2480"/>
                    <a:pt x="6598" y="2009"/>
                    <a:pt x="6235" y="1714"/>
                  </a:cubicBezTo>
                  <a:cubicBezTo>
                    <a:pt x="6060" y="1576"/>
                    <a:pt x="5859" y="1520"/>
                    <a:pt x="5654" y="1520"/>
                  </a:cubicBezTo>
                  <a:cubicBezTo>
                    <a:pt x="5378" y="1520"/>
                    <a:pt x="5093" y="1622"/>
                    <a:pt x="4851" y="1763"/>
                  </a:cubicBezTo>
                  <a:cubicBezTo>
                    <a:pt x="5037" y="1400"/>
                    <a:pt x="5204" y="968"/>
                    <a:pt x="5106" y="585"/>
                  </a:cubicBezTo>
                  <a:cubicBezTo>
                    <a:pt x="5016" y="201"/>
                    <a:pt x="4620" y="0"/>
                    <a:pt x="42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6" name="Google Shape;4316;p21"/>
            <p:cNvSpPr/>
            <p:nvPr/>
          </p:nvSpPr>
          <p:spPr>
            <a:xfrm>
              <a:off x="4805330" y="3308752"/>
              <a:ext cx="212231" cy="191086"/>
            </a:xfrm>
            <a:custGeom>
              <a:avLst/>
              <a:gdLst/>
              <a:ahLst/>
              <a:cxnLst/>
              <a:rect l="l" t="t" r="r" b="b"/>
              <a:pathLst>
                <a:path w="6805" h="6127" extrusionOk="0">
                  <a:moveTo>
                    <a:pt x="3127" y="285"/>
                  </a:moveTo>
                  <a:cubicBezTo>
                    <a:pt x="3354" y="285"/>
                    <a:pt x="3588" y="394"/>
                    <a:pt x="3702" y="584"/>
                  </a:cubicBezTo>
                  <a:cubicBezTo>
                    <a:pt x="3898" y="918"/>
                    <a:pt x="3898" y="1360"/>
                    <a:pt x="3879" y="1733"/>
                  </a:cubicBezTo>
                  <a:cubicBezTo>
                    <a:pt x="3859" y="2008"/>
                    <a:pt x="3829" y="2283"/>
                    <a:pt x="3761" y="2548"/>
                  </a:cubicBezTo>
                  <a:cubicBezTo>
                    <a:pt x="3740" y="2636"/>
                    <a:pt x="3803" y="2668"/>
                    <a:pt x="3887" y="2668"/>
                  </a:cubicBezTo>
                  <a:cubicBezTo>
                    <a:pt x="3999" y="2668"/>
                    <a:pt x="4149" y="2610"/>
                    <a:pt x="4183" y="2548"/>
                  </a:cubicBezTo>
                  <a:cubicBezTo>
                    <a:pt x="4369" y="2214"/>
                    <a:pt x="4595" y="1900"/>
                    <a:pt x="4880" y="1654"/>
                  </a:cubicBezTo>
                  <a:cubicBezTo>
                    <a:pt x="5023" y="1527"/>
                    <a:pt x="5198" y="1394"/>
                    <a:pt x="5394" y="1394"/>
                  </a:cubicBezTo>
                  <a:cubicBezTo>
                    <a:pt x="5441" y="1394"/>
                    <a:pt x="5489" y="1401"/>
                    <a:pt x="5538" y="1418"/>
                  </a:cubicBezTo>
                  <a:cubicBezTo>
                    <a:pt x="5774" y="1507"/>
                    <a:pt x="6039" y="1811"/>
                    <a:pt x="6068" y="2067"/>
                  </a:cubicBezTo>
                  <a:cubicBezTo>
                    <a:pt x="6157" y="2734"/>
                    <a:pt x="4772" y="2862"/>
                    <a:pt x="4320" y="2901"/>
                  </a:cubicBezTo>
                  <a:cubicBezTo>
                    <a:pt x="4102" y="2920"/>
                    <a:pt x="3985" y="3187"/>
                    <a:pt x="4252" y="3187"/>
                  </a:cubicBezTo>
                  <a:cubicBezTo>
                    <a:pt x="4261" y="3187"/>
                    <a:pt x="4271" y="3187"/>
                    <a:pt x="4281" y="3186"/>
                  </a:cubicBezTo>
                  <a:cubicBezTo>
                    <a:pt x="4379" y="3176"/>
                    <a:pt x="4487" y="3166"/>
                    <a:pt x="4605" y="3147"/>
                  </a:cubicBezTo>
                  <a:cubicBezTo>
                    <a:pt x="4710" y="3140"/>
                    <a:pt x="4825" y="3135"/>
                    <a:pt x="4944" y="3135"/>
                  </a:cubicBezTo>
                  <a:cubicBezTo>
                    <a:pt x="5528" y="3135"/>
                    <a:pt x="6209" y="3248"/>
                    <a:pt x="6225" y="3795"/>
                  </a:cubicBezTo>
                  <a:cubicBezTo>
                    <a:pt x="6235" y="3981"/>
                    <a:pt x="6147" y="4305"/>
                    <a:pt x="5931" y="4344"/>
                  </a:cubicBezTo>
                  <a:cubicBezTo>
                    <a:pt x="5911" y="4348"/>
                    <a:pt x="5890" y="4350"/>
                    <a:pt x="5869" y="4350"/>
                  </a:cubicBezTo>
                  <a:cubicBezTo>
                    <a:pt x="5663" y="4350"/>
                    <a:pt x="5414" y="4187"/>
                    <a:pt x="5263" y="4089"/>
                  </a:cubicBezTo>
                  <a:cubicBezTo>
                    <a:pt x="4949" y="3903"/>
                    <a:pt x="4654" y="3667"/>
                    <a:pt x="4399" y="3412"/>
                  </a:cubicBezTo>
                  <a:cubicBezTo>
                    <a:pt x="4370" y="3380"/>
                    <a:pt x="4324" y="3367"/>
                    <a:pt x="4272" y="3367"/>
                  </a:cubicBezTo>
                  <a:cubicBezTo>
                    <a:pt x="4164" y="3367"/>
                    <a:pt x="4033" y="3424"/>
                    <a:pt x="3987" y="3490"/>
                  </a:cubicBezTo>
                  <a:cubicBezTo>
                    <a:pt x="3967" y="3520"/>
                    <a:pt x="3967" y="3559"/>
                    <a:pt x="3996" y="3588"/>
                  </a:cubicBezTo>
                  <a:cubicBezTo>
                    <a:pt x="4203" y="3795"/>
                    <a:pt x="4389" y="4011"/>
                    <a:pt x="4556" y="4236"/>
                  </a:cubicBezTo>
                  <a:cubicBezTo>
                    <a:pt x="4713" y="4452"/>
                    <a:pt x="5145" y="5051"/>
                    <a:pt x="4851" y="5307"/>
                  </a:cubicBezTo>
                  <a:cubicBezTo>
                    <a:pt x="4769" y="5379"/>
                    <a:pt x="4640" y="5409"/>
                    <a:pt x="4508" y="5409"/>
                  </a:cubicBezTo>
                  <a:cubicBezTo>
                    <a:pt x="4370" y="5409"/>
                    <a:pt x="4229" y="5376"/>
                    <a:pt x="4134" y="5326"/>
                  </a:cubicBezTo>
                  <a:cubicBezTo>
                    <a:pt x="3957" y="5238"/>
                    <a:pt x="3869" y="5051"/>
                    <a:pt x="3820" y="4865"/>
                  </a:cubicBezTo>
                  <a:cubicBezTo>
                    <a:pt x="3790" y="4747"/>
                    <a:pt x="3780" y="4619"/>
                    <a:pt x="3780" y="4492"/>
                  </a:cubicBezTo>
                  <a:cubicBezTo>
                    <a:pt x="3800" y="4364"/>
                    <a:pt x="3820" y="4227"/>
                    <a:pt x="3829" y="4099"/>
                  </a:cubicBezTo>
                  <a:cubicBezTo>
                    <a:pt x="3834" y="4008"/>
                    <a:pt x="3763" y="3971"/>
                    <a:pt x="3677" y="3971"/>
                  </a:cubicBezTo>
                  <a:cubicBezTo>
                    <a:pt x="3558" y="3971"/>
                    <a:pt x="3410" y="4042"/>
                    <a:pt x="3388" y="4138"/>
                  </a:cubicBezTo>
                  <a:cubicBezTo>
                    <a:pt x="3358" y="4276"/>
                    <a:pt x="3348" y="4423"/>
                    <a:pt x="3348" y="4561"/>
                  </a:cubicBezTo>
                  <a:cubicBezTo>
                    <a:pt x="3268" y="5100"/>
                    <a:pt x="3068" y="5845"/>
                    <a:pt x="2646" y="5845"/>
                  </a:cubicBezTo>
                  <a:cubicBezTo>
                    <a:pt x="2554" y="5845"/>
                    <a:pt x="2451" y="5810"/>
                    <a:pt x="2337" y="5729"/>
                  </a:cubicBezTo>
                  <a:cubicBezTo>
                    <a:pt x="1650" y="5238"/>
                    <a:pt x="2592" y="3932"/>
                    <a:pt x="2936" y="3490"/>
                  </a:cubicBezTo>
                  <a:cubicBezTo>
                    <a:pt x="3036" y="3361"/>
                    <a:pt x="2928" y="3299"/>
                    <a:pt x="2803" y="3299"/>
                  </a:cubicBezTo>
                  <a:cubicBezTo>
                    <a:pt x="2719" y="3299"/>
                    <a:pt x="2626" y="3327"/>
                    <a:pt x="2582" y="3382"/>
                  </a:cubicBezTo>
                  <a:cubicBezTo>
                    <a:pt x="2357" y="3667"/>
                    <a:pt x="2091" y="3932"/>
                    <a:pt x="1787" y="4128"/>
                  </a:cubicBezTo>
                  <a:cubicBezTo>
                    <a:pt x="1632" y="4224"/>
                    <a:pt x="1455" y="4320"/>
                    <a:pt x="1276" y="4320"/>
                  </a:cubicBezTo>
                  <a:cubicBezTo>
                    <a:pt x="1217" y="4320"/>
                    <a:pt x="1158" y="4310"/>
                    <a:pt x="1100" y="4286"/>
                  </a:cubicBezTo>
                  <a:cubicBezTo>
                    <a:pt x="884" y="4207"/>
                    <a:pt x="589" y="3893"/>
                    <a:pt x="599" y="3647"/>
                  </a:cubicBezTo>
                  <a:cubicBezTo>
                    <a:pt x="619" y="3245"/>
                    <a:pt x="1375" y="3127"/>
                    <a:pt x="1659" y="3078"/>
                  </a:cubicBezTo>
                  <a:cubicBezTo>
                    <a:pt x="1974" y="3009"/>
                    <a:pt x="2298" y="2970"/>
                    <a:pt x="2612" y="2950"/>
                  </a:cubicBezTo>
                  <a:cubicBezTo>
                    <a:pt x="2834" y="2931"/>
                    <a:pt x="2951" y="2665"/>
                    <a:pt x="2676" y="2665"/>
                  </a:cubicBezTo>
                  <a:cubicBezTo>
                    <a:pt x="2671" y="2665"/>
                    <a:pt x="2666" y="2665"/>
                    <a:pt x="2661" y="2665"/>
                  </a:cubicBezTo>
                  <a:cubicBezTo>
                    <a:pt x="2495" y="2680"/>
                    <a:pt x="2305" y="2691"/>
                    <a:pt x="2107" y="2691"/>
                  </a:cubicBezTo>
                  <a:cubicBezTo>
                    <a:pt x="1615" y="2691"/>
                    <a:pt x="1076" y="2619"/>
                    <a:pt x="746" y="2332"/>
                  </a:cubicBezTo>
                  <a:cubicBezTo>
                    <a:pt x="481" y="2086"/>
                    <a:pt x="540" y="1458"/>
                    <a:pt x="923" y="1340"/>
                  </a:cubicBezTo>
                  <a:cubicBezTo>
                    <a:pt x="970" y="1325"/>
                    <a:pt x="1020" y="1319"/>
                    <a:pt x="1072" y="1319"/>
                  </a:cubicBezTo>
                  <a:cubicBezTo>
                    <a:pt x="1436" y="1319"/>
                    <a:pt x="1881" y="1650"/>
                    <a:pt x="2131" y="1831"/>
                  </a:cubicBezTo>
                  <a:cubicBezTo>
                    <a:pt x="2425" y="2037"/>
                    <a:pt x="2700" y="2263"/>
                    <a:pt x="2946" y="2518"/>
                  </a:cubicBezTo>
                  <a:cubicBezTo>
                    <a:pt x="2976" y="2548"/>
                    <a:pt x="3024" y="2561"/>
                    <a:pt x="3078" y="2561"/>
                  </a:cubicBezTo>
                  <a:cubicBezTo>
                    <a:pt x="3237" y="2561"/>
                    <a:pt x="3441" y="2449"/>
                    <a:pt x="3338" y="2332"/>
                  </a:cubicBezTo>
                  <a:cubicBezTo>
                    <a:pt x="3162" y="2125"/>
                    <a:pt x="3005" y="1900"/>
                    <a:pt x="2867" y="1674"/>
                  </a:cubicBezTo>
                  <a:cubicBezTo>
                    <a:pt x="2690" y="1369"/>
                    <a:pt x="2416" y="849"/>
                    <a:pt x="2651" y="515"/>
                  </a:cubicBezTo>
                  <a:cubicBezTo>
                    <a:pt x="2761" y="357"/>
                    <a:pt x="2942" y="285"/>
                    <a:pt x="3127" y="285"/>
                  </a:cubicBezTo>
                  <a:close/>
                  <a:moveTo>
                    <a:pt x="3292" y="1"/>
                  </a:moveTo>
                  <a:cubicBezTo>
                    <a:pt x="3031" y="1"/>
                    <a:pt x="2764" y="76"/>
                    <a:pt x="2553" y="191"/>
                  </a:cubicBezTo>
                  <a:cubicBezTo>
                    <a:pt x="2082" y="466"/>
                    <a:pt x="2062" y="967"/>
                    <a:pt x="2249" y="1418"/>
                  </a:cubicBezTo>
                  <a:cubicBezTo>
                    <a:pt x="2258" y="1438"/>
                    <a:pt x="2268" y="1448"/>
                    <a:pt x="2268" y="1458"/>
                  </a:cubicBezTo>
                  <a:cubicBezTo>
                    <a:pt x="1934" y="1238"/>
                    <a:pt x="1533" y="1038"/>
                    <a:pt x="1131" y="1038"/>
                  </a:cubicBezTo>
                  <a:cubicBezTo>
                    <a:pt x="1048" y="1038"/>
                    <a:pt x="966" y="1047"/>
                    <a:pt x="884" y="1065"/>
                  </a:cubicBezTo>
                  <a:cubicBezTo>
                    <a:pt x="412" y="1183"/>
                    <a:pt x="10" y="1742"/>
                    <a:pt x="167" y="2233"/>
                  </a:cubicBezTo>
                  <a:cubicBezTo>
                    <a:pt x="304" y="2665"/>
                    <a:pt x="835" y="2813"/>
                    <a:pt x="1247" y="2891"/>
                  </a:cubicBezTo>
                  <a:cubicBezTo>
                    <a:pt x="933" y="2970"/>
                    <a:pt x="619" y="3088"/>
                    <a:pt x="383" y="3294"/>
                  </a:cubicBezTo>
                  <a:cubicBezTo>
                    <a:pt x="0" y="3647"/>
                    <a:pt x="206" y="4119"/>
                    <a:pt x="570" y="4403"/>
                  </a:cubicBezTo>
                  <a:cubicBezTo>
                    <a:pt x="747" y="4547"/>
                    <a:pt x="950" y="4605"/>
                    <a:pt x="1158" y="4605"/>
                  </a:cubicBezTo>
                  <a:cubicBezTo>
                    <a:pt x="1432" y="4605"/>
                    <a:pt x="1714" y="4504"/>
                    <a:pt x="1954" y="4364"/>
                  </a:cubicBezTo>
                  <a:lnTo>
                    <a:pt x="1954" y="4364"/>
                  </a:lnTo>
                  <a:cubicBezTo>
                    <a:pt x="1777" y="4718"/>
                    <a:pt x="1601" y="5150"/>
                    <a:pt x="1699" y="5542"/>
                  </a:cubicBezTo>
                  <a:cubicBezTo>
                    <a:pt x="1797" y="5920"/>
                    <a:pt x="2191" y="6126"/>
                    <a:pt x="2570" y="6126"/>
                  </a:cubicBezTo>
                  <a:cubicBezTo>
                    <a:pt x="2644" y="6126"/>
                    <a:pt x="2718" y="6118"/>
                    <a:pt x="2789" y="6102"/>
                  </a:cubicBezTo>
                  <a:cubicBezTo>
                    <a:pt x="3181" y="6014"/>
                    <a:pt x="3417" y="5690"/>
                    <a:pt x="3564" y="5336"/>
                  </a:cubicBezTo>
                  <a:cubicBezTo>
                    <a:pt x="3682" y="5493"/>
                    <a:pt x="3859" y="5621"/>
                    <a:pt x="4104" y="5670"/>
                  </a:cubicBezTo>
                  <a:cubicBezTo>
                    <a:pt x="4184" y="5684"/>
                    <a:pt x="4274" y="5692"/>
                    <a:pt x="4368" y="5692"/>
                  </a:cubicBezTo>
                  <a:cubicBezTo>
                    <a:pt x="4730" y="5692"/>
                    <a:pt x="5159" y="5577"/>
                    <a:pt x="5322" y="5258"/>
                  </a:cubicBezTo>
                  <a:cubicBezTo>
                    <a:pt x="5440" y="5022"/>
                    <a:pt x="5361" y="4747"/>
                    <a:pt x="5234" y="4511"/>
                  </a:cubicBezTo>
                  <a:lnTo>
                    <a:pt x="5234" y="4511"/>
                  </a:lnTo>
                  <a:cubicBezTo>
                    <a:pt x="5414" y="4587"/>
                    <a:pt x="5601" y="4635"/>
                    <a:pt x="5785" y="4635"/>
                  </a:cubicBezTo>
                  <a:cubicBezTo>
                    <a:pt x="5912" y="4635"/>
                    <a:pt x="6037" y="4612"/>
                    <a:pt x="6157" y="4561"/>
                  </a:cubicBezTo>
                  <a:cubicBezTo>
                    <a:pt x="6569" y="4394"/>
                    <a:pt x="6805" y="3804"/>
                    <a:pt x="6579" y="3402"/>
                  </a:cubicBezTo>
                  <a:cubicBezTo>
                    <a:pt x="6402" y="3088"/>
                    <a:pt x="6019" y="2970"/>
                    <a:pt x="5666" y="2911"/>
                  </a:cubicBezTo>
                  <a:cubicBezTo>
                    <a:pt x="5950" y="2803"/>
                    <a:pt x="6196" y="2656"/>
                    <a:pt x="6373" y="2440"/>
                  </a:cubicBezTo>
                  <a:cubicBezTo>
                    <a:pt x="6687" y="2037"/>
                    <a:pt x="6392" y="1526"/>
                    <a:pt x="6029" y="1271"/>
                  </a:cubicBezTo>
                  <a:cubicBezTo>
                    <a:pt x="5866" y="1157"/>
                    <a:pt x="5690" y="1109"/>
                    <a:pt x="5513" y="1109"/>
                  </a:cubicBezTo>
                  <a:cubicBezTo>
                    <a:pt x="5188" y="1109"/>
                    <a:pt x="4859" y="1271"/>
                    <a:pt x="4605" y="1487"/>
                  </a:cubicBezTo>
                  <a:cubicBezTo>
                    <a:pt x="4507" y="1566"/>
                    <a:pt x="4409" y="1654"/>
                    <a:pt x="4330" y="1752"/>
                  </a:cubicBezTo>
                  <a:cubicBezTo>
                    <a:pt x="4379" y="1222"/>
                    <a:pt x="4330" y="653"/>
                    <a:pt x="4016" y="289"/>
                  </a:cubicBezTo>
                  <a:cubicBezTo>
                    <a:pt x="3830" y="83"/>
                    <a:pt x="3565" y="1"/>
                    <a:pt x="3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7" name="Google Shape;4317;p21"/>
            <p:cNvSpPr/>
            <p:nvPr/>
          </p:nvSpPr>
          <p:spPr>
            <a:xfrm>
              <a:off x="5144931" y="3317297"/>
              <a:ext cx="211919" cy="191055"/>
            </a:xfrm>
            <a:custGeom>
              <a:avLst/>
              <a:gdLst/>
              <a:ahLst/>
              <a:cxnLst/>
              <a:rect l="l" t="t" r="r" b="b"/>
              <a:pathLst>
                <a:path w="6795" h="6126" extrusionOk="0">
                  <a:moveTo>
                    <a:pt x="4159" y="282"/>
                  </a:moveTo>
                  <a:cubicBezTo>
                    <a:pt x="4251" y="282"/>
                    <a:pt x="4353" y="317"/>
                    <a:pt x="4468" y="398"/>
                  </a:cubicBezTo>
                  <a:cubicBezTo>
                    <a:pt x="5145" y="889"/>
                    <a:pt x="4213" y="2195"/>
                    <a:pt x="3859" y="2637"/>
                  </a:cubicBezTo>
                  <a:cubicBezTo>
                    <a:pt x="3765" y="2766"/>
                    <a:pt x="3875" y="2829"/>
                    <a:pt x="4001" y="2829"/>
                  </a:cubicBezTo>
                  <a:cubicBezTo>
                    <a:pt x="4086" y="2829"/>
                    <a:pt x="4179" y="2800"/>
                    <a:pt x="4222" y="2745"/>
                  </a:cubicBezTo>
                  <a:cubicBezTo>
                    <a:pt x="4438" y="2460"/>
                    <a:pt x="4713" y="2195"/>
                    <a:pt x="5018" y="1999"/>
                  </a:cubicBezTo>
                  <a:cubicBezTo>
                    <a:pt x="5167" y="1894"/>
                    <a:pt x="5350" y="1801"/>
                    <a:pt x="5533" y="1801"/>
                  </a:cubicBezTo>
                  <a:cubicBezTo>
                    <a:pt x="5591" y="1801"/>
                    <a:pt x="5648" y="1811"/>
                    <a:pt x="5705" y="1832"/>
                  </a:cubicBezTo>
                  <a:cubicBezTo>
                    <a:pt x="5921" y="1920"/>
                    <a:pt x="6216" y="2234"/>
                    <a:pt x="6196" y="2480"/>
                  </a:cubicBezTo>
                  <a:cubicBezTo>
                    <a:pt x="6186" y="2882"/>
                    <a:pt x="5430" y="2990"/>
                    <a:pt x="5145" y="3049"/>
                  </a:cubicBezTo>
                  <a:cubicBezTo>
                    <a:pt x="4831" y="3118"/>
                    <a:pt x="4507" y="3157"/>
                    <a:pt x="4193" y="3177"/>
                  </a:cubicBezTo>
                  <a:cubicBezTo>
                    <a:pt x="3961" y="3187"/>
                    <a:pt x="3853" y="3462"/>
                    <a:pt x="4129" y="3462"/>
                  </a:cubicBezTo>
                  <a:cubicBezTo>
                    <a:pt x="4134" y="3462"/>
                    <a:pt x="4139" y="3462"/>
                    <a:pt x="4144" y="3462"/>
                  </a:cubicBezTo>
                  <a:cubicBezTo>
                    <a:pt x="4313" y="3447"/>
                    <a:pt x="4511" y="3434"/>
                    <a:pt x="4716" y="3434"/>
                  </a:cubicBezTo>
                  <a:cubicBezTo>
                    <a:pt x="5202" y="3434"/>
                    <a:pt x="5734" y="3506"/>
                    <a:pt x="6059" y="3796"/>
                  </a:cubicBezTo>
                  <a:cubicBezTo>
                    <a:pt x="6324" y="4041"/>
                    <a:pt x="6265" y="4660"/>
                    <a:pt x="5882" y="4777"/>
                  </a:cubicBezTo>
                  <a:cubicBezTo>
                    <a:pt x="5831" y="4794"/>
                    <a:pt x="5778" y="4802"/>
                    <a:pt x="5723" y="4802"/>
                  </a:cubicBezTo>
                  <a:cubicBezTo>
                    <a:pt x="5360" y="4802"/>
                    <a:pt x="4920" y="4474"/>
                    <a:pt x="4664" y="4287"/>
                  </a:cubicBezTo>
                  <a:cubicBezTo>
                    <a:pt x="4379" y="4090"/>
                    <a:pt x="4105" y="3854"/>
                    <a:pt x="3859" y="3609"/>
                  </a:cubicBezTo>
                  <a:cubicBezTo>
                    <a:pt x="3829" y="3579"/>
                    <a:pt x="3780" y="3566"/>
                    <a:pt x="3726" y="3566"/>
                  </a:cubicBezTo>
                  <a:cubicBezTo>
                    <a:pt x="3566" y="3566"/>
                    <a:pt x="3361" y="3676"/>
                    <a:pt x="3457" y="3786"/>
                  </a:cubicBezTo>
                  <a:cubicBezTo>
                    <a:pt x="3633" y="3992"/>
                    <a:pt x="3800" y="4218"/>
                    <a:pt x="3938" y="4453"/>
                  </a:cubicBezTo>
                  <a:cubicBezTo>
                    <a:pt x="4114" y="4748"/>
                    <a:pt x="4389" y="5278"/>
                    <a:pt x="4154" y="5612"/>
                  </a:cubicBezTo>
                  <a:cubicBezTo>
                    <a:pt x="4045" y="5768"/>
                    <a:pt x="3868" y="5838"/>
                    <a:pt x="3687" y="5838"/>
                  </a:cubicBezTo>
                  <a:cubicBezTo>
                    <a:pt x="3456" y="5838"/>
                    <a:pt x="3218" y="5726"/>
                    <a:pt x="3103" y="5534"/>
                  </a:cubicBezTo>
                  <a:cubicBezTo>
                    <a:pt x="2897" y="5209"/>
                    <a:pt x="2897" y="4758"/>
                    <a:pt x="2926" y="4395"/>
                  </a:cubicBezTo>
                  <a:cubicBezTo>
                    <a:pt x="2936" y="4120"/>
                    <a:pt x="2975" y="3845"/>
                    <a:pt x="3034" y="3580"/>
                  </a:cubicBezTo>
                  <a:cubicBezTo>
                    <a:pt x="3055" y="3492"/>
                    <a:pt x="2992" y="3459"/>
                    <a:pt x="2908" y="3459"/>
                  </a:cubicBezTo>
                  <a:cubicBezTo>
                    <a:pt x="2796" y="3459"/>
                    <a:pt x="2646" y="3518"/>
                    <a:pt x="2612" y="3580"/>
                  </a:cubicBezTo>
                  <a:cubicBezTo>
                    <a:pt x="2435" y="3904"/>
                    <a:pt x="2200" y="4228"/>
                    <a:pt x="1925" y="4473"/>
                  </a:cubicBezTo>
                  <a:cubicBezTo>
                    <a:pt x="1776" y="4599"/>
                    <a:pt x="1601" y="4724"/>
                    <a:pt x="1412" y="4724"/>
                  </a:cubicBezTo>
                  <a:cubicBezTo>
                    <a:pt x="1364" y="4724"/>
                    <a:pt x="1316" y="4717"/>
                    <a:pt x="1267" y="4699"/>
                  </a:cubicBezTo>
                  <a:cubicBezTo>
                    <a:pt x="1031" y="4620"/>
                    <a:pt x="766" y="4316"/>
                    <a:pt x="737" y="4051"/>
                  </a:cubicBezTo>
                  <a:cubicBezTo>
                    <a:pt x="648" y="3383"/>
                    <a:pt x="2033" y="3265"/>
                    <a:pt x="2475" y="3226"/>
                  </a:cubicBezTo>
                  <a:cubicBezTo>
                    <a:pt x="2693" y="3198"/>
                    <a:pt x="2819" y="2940"/>
                    <a:pt x="2554" y="2940"/>
                  </a:cubicBezTo>
                  <a:cubicBezTo>
                    <a:pt x="2544" y="2940"/>
                    <a:pt x="2534" y="2941"/>
                    <a:pt x="2524" y="2941"/>
                  </a:cubicBezTo>
                  <a:cubicBezTo>
                    <a:pt x="2426" y="2951"/>
                    <a:pt x="2318" y="2961"/>
                    <a:pt x="2200" y="2971"/>
                  </a:cubicBezTo>
                  <a:cubicBezTo>
                    <a:pt x="2086" y="2980"/>
                    <a:pt x="1961" y="2986"/>
                    <a:pt x="1832" y="2986"/>
                  </a:cubicBezTo>
                  <a:cubicBezTo>
                    <a:pt x="1250" y="2986"/>
                    <a:pt x="596" y="2863"/>
                    <a:pt x="580" y="2333"/>
                  </a:cubicBezTo>
                  <a:cubicBezTo>
                    <a:pt x="570" y="2146"/>
                    <a:pt x="648" y="1822"/>
                    <a:pt x="874" y="1783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0" y="1940"/>
                    <a:pt x="1542" y="2038"/>
                  </a:cubicBezTo>
                  <a:cubicBezTo>
                    <a:pt x="1856" y="2225"/>
                    <a:pt x="2141" y="2460"/>
                    <a:pt x="2406" y="2715"/>
                  </a:cubicBezTo>
                  <a:cubicBezTo>
                    <a:pt x="2434" y="2744"/>
                    <a:pt x="2481" y="2756"/>
                    <a:pt x="2532" y="2756"/>
                  </a:cubicBezTo>
                  <a:cubicBezTo>
                    <a:pt x="2640" y="2756"/>
                    <a:pt x="2772" y="2703"/>
                    <a:pt x="2818" y="2637"/>
                  </a:cubicBezTo>
                  <a:cubicBezTo>
                    <a:pt x="2838" y="2607"/>
                    <a:pt x="2838" y="2568"/>
                    <a:pt x="2799" y="2529"/>
                  </a:cubicBezTo>
                  <a:cubicBezTo>
                    <a:pt x="2602" y="2333"/>
                    <a:pt x="2416" y="2117"/>
                    <a:pt x="2249" y="1891"/>
                  </a:cubicBezTo>
                  <a:cubicBezTo>
                    <a:pt x="2092" y="1665"/>
                    <a:pt x="1660" y="1076"/>
                    <a:pt x="1954" y="820"/>
                  </a:cubicBezTo>
                  <a:cubicBezTo>
                    <a:pt x="2034" y="745"/>
                    <a:pt x="2171" y="714"/>
                    <a:pt x="2310" y="714"/>
                  </a:cubicBezTo>
                  <a:cubicBezTo>
                    <a:pt x="2443" y="714"/>
                    <a:pt x="2580" y="743"/>
                    <a:pt x="2671" y="791"/>
                  </a:cubicBezTo>
                  <a:cubicBezTo>
                    <a:pt x="2848" y="889"/>
                    <a:pt x="2936" y="1066"/>
                    <a:pt x="2985" y="1262"/>
                  </a:cubicBezTo>
                  <a:cubicBezTo>
                    <a:pt x="3015" y="1380"/>
                    <a:pt x="3024" y="1508"/>
                    <a:pt x="3024" y="1635"/>
                  </a:cubicBezTo>
                  <a:cubicBezTo>
                    <a:pt x="3005" y="1763"/>
                    <a:pt x="2985" y="1901"/>
                    <a:pt x="2975" y="2028"/>
                  </a:cubicBezTo>
                  <a:cubicBezTo>
                    <a:pt x="2971" y="2119"/>
                    <a:pt x="3042" y="2156"/>
                    <a:pt x="3128" y="2156"/>
                  </a:cubicBezTo>
                  <a:cubicBezTo>
                    <a:pt x="3246" y="2156"/>
                    <a:pt x="3394" y="2086"/>
                    <a:pt x="3417" y="1989"/>
                  </a:cubicBezTo>
                  <a:cubicBezTo>
                    <a:pt x="3447" y="1851"/>
                    <a:pt x="3457" y="1704"/>
                    <a:pt x="3457" y="1567"/>
                  </a:cubicBezTo>
                  <a:cubicBezTo>
                    <a:pt x="3537" y="1027"/>
                    <a:pt x="3737" y="282"/>
                    <a:pt x="4159" y="282"/>
                  </a:cubicBezTo>
                  <a:close/>
                  <a:moveTo>
                    <a:pt x="4237" y="0"/>
                  </a:moveTo>
                  <a:cubicBezTo>
                    <a:pt x="4162" y="0"/>
                    <a:pt x="4087" y="9"/>
                    <a:pt x="4016" y="25"/>
                  </a:cubicBezTo>
                  <a:cubicBezTo>
                    <a:pt x="3623" y="113"/>
                    <a:pt x="3388" y="437"/>
                    <a:pt x="3240" y="791"/>
                  </a:cubicBezTo>
                  <a:cubicBezTo>
                    <a:pt x="3123" y="624"/>
                    <a:pt x="2946" y="506"/>
                    <a:pt x="2700" y="457"/>
                  </a:cubicBezTo>
                  <a:cubicBezTo>
                    <a:pt x="2619" y="443"/>
                    <a:pt x="2527" y="435"/>
                    <a:pt x="2431" y="435"/>
                  </a:cubicBezTo>
                  <a:cubicBezTo>
                    <a:pt x="2066" y="435"/>
                    <a:pt x="1639" y="550"/>
                    <a:pt x="1483" y="870"/>
                  </a:cubicBezTo>
                  <a:cubicBezTo>
                    <a:pt x="1365" y="1105"/>
                    <a:pt x="1444" y="1380"/>
                    <a:pt x="1561" y="1616"/>
                  </a:cubicBezTo>
                  <a:cubicBezTo>
                    <a:pt x="1381" y="1540"/>
                    <a:pt x="1197" y="1492"/>
                    <a:pt x="1016" y="1492"/>
                  </a:cubicBezTo>
                  <a:cubicBezTo>
                    <a:pt x="891" y="1492"/>
                    <a:pt x="768" y="1515"/>
                    <a:pt x="648" y="1567"/>
                  </a:cubicBezTo>
                  <a:cubicBezTo>
                    <a:pt x="236" y="1734"/>
                    <a:pt x="0" y="2323"/>
                    <a:pt x="226" y="2725"/>
                  </a:cubicBezTo>
                  <a:cubicBezTo>
                    <a:pt x="403" y="3040"/>
                    <a:pt x="786" y="3157"/>
                    <a:pt x="1139" y="3206"/>
                  </a:cubicBezTo>
                  <a:cubicBezTo>
                    <a:pt x="854" y="3314"/>
                    <a:pt x="599" y="3472"/>
                    <a:pt x="432" y="3688"/>
                  </a:cubicBezTo>
                  <a:cubicBezTo>
                    <a:pt x="118" y="4090"/>
                    <a:pt x="413" y="4591"/>
                    <a:pt x="776" y="4846"/>
                  </a:cubicBezTo>
                  <a:cubicBezTo>
                    <a:pt x="941" y="4966"/>
                    <a:pt x="1120" y="5016"/>
                    <a:pt x="1300" y="5016"/>
                  </a:cubicBezTo>
                  <a:cubicBezTo>
                    <a:pt x="1623" y="5016"/>
                    <a:pt x="1948" y="4854"/>
                    <a:pt x="2200" y="4640"/>
                  </a:cubicBezTo>
                  <a:cubicBezTo>
                    <a:pt x="2298" y="4561"/>
                    <a:pt x="2386" y="447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5"/>
                    <a:pt x="2789" y="5838"/>
                  </a:cubicBezTo>
                  <a:cubicBezTo>
                    <a:pt x="2968" y="6042"/>
                    <a:pt x="3231" y="6125"/>
                    <a:pt x="3503" y="6125"/>
                  </a:cubicBezTo>
                  <a:cubicBezTo>
                    <a:pt x="3767" y="6125"/>
                    <a:pt x="4039" y="6047"/>
                    <a:pt x="4252" y="5926"/>
                  </a:cubicBezTo>
                  <a:cubicBezTo>
                    <a:pt x="4723" y="5661"/>
                    <a:pt x="4743" y="5160"/>
                    <a:pt x="4546" y="4699"/>
                  </a:cubicBezTo>
                  <a:cubicBezTo>
                    <a:pt x="4546" y="4689"/>
                    <a:pt x="4537" y="4679"/>
                    <a:pt x="4537" y="4660"/>
                  </a:cubicBezTo>
                  <a:lnTo>
                    <a:pt x="4537" y="4660"/>
                  </a:lnTo>
                  <a:cubicBezTo>
                    <a:pt x="4868" y="4878"/>
                    <a:pt x="5259" y="5083"/>
                    <a:pt x="5655" y="5083"/>
                  </a:cubicBezTo>
                  <a:cubicBezTo>
                    <a:pt x="5741" y="5083"/>
                    <a:pt x="5826" y="5073"/>
                    <a:pt x="5911" y="5052"/>
                  </a:cubicBezTo>
                  <a:cubicBezTo>
                    <a:pt x="6392" y="4944"/>
                    <a:pt x="6795" y="4385"/>
                    <a:pt x="6638" y="3894"/>
                  </a:cubicBezTo>
                  <a:cubicBezTo>
                    <a:pt x="6500" y="3462"/>
                    <a:pt x="5960" y="3305"/>
                    <a:pt x="5548" y="3236"/>
                  </a:cubicBezTo>
                  <a:cubicBezTo>
                    <a:pt x="5872" y="3157"/>
                    <a:pt x="6186" y="3040"/>
                    <a:pt x="6412" y="2833"/>
                  </a:cubicBezTo>
                  <a:cubicBezTo>
                    <a:pt x="6795" y="2480"/>
                    <a:pt x="6599" y="2009"/>
                    <a:pt x="6235" y="1714"/>
                  </a:cubicBezTo>
                  <a:cubicBezTo>
                    <a:pt x="6056" y="1576"/>
                    <a:pt x="5853" y="1520"/>
                    <a:pt x="5646" y="1520"/>
                  </a:cubicBezTo>
                  <a:cubicBezTo>
                    <a:pt x="5368" y="1520"/>
                    <a:pt x="5083" y="1622"/>
                    <a:pt x="4841" y="1763"/>
                  </a:cubicBezTo>
                  <a:cubicBezTo>
                    <a:pt x="5028" y="1400"/>
                    <a:pt x="5194" y="968"/>
                    <a:pt x="5096" y="585"/>
                  </a:cubicBezTo>
                  <a:cubicBezTo>
                    <a:pt x="5006" y="201"/>
                    <a:pt x="4611" y="0"/>
                    <a:pt x="4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8" name="Google Shape;4318;p21"/>
            <p:cNvSpPr/>
            <p:nvPr/>
          </p:nvSpPr>
          <p:spPr>
            <a:xfrm>
              <a:off x="5484844" y="3308752"/>
              <a:ext cx="211919" cy="191086"/>
            </a:xfrm>
            <a:custGeom>
              <a:avLst/>
              <a:gdLst/>
              <a:ahLst/>
              <a:cxnLst/>
              <a:rect l="l" t="t" r="r" b="b"/>
              <a:pathLst>
                <a:path w="6795" h="6127" extrusionOk="0">
                  <a:moveTo>
                    <a:pt x="3117" y="285"/>
                  </a:moveTo>
                  <a:cubicBezTo>
                    <a:pt x="3345" y="285"/>
                    <a:pt x="3578" y="394"/>
                    <a:pt x="3692" y="584"/>
                  </a:cubicBezTo>
                  <a:cubicBezTo>
                    <a:pt x="3898" y="918"/>
                    <a:pt x="3898" y="1360"/>
                    <a:pt x="3869" y="1733"/>
                  </a:cubicBezTo>
                  <a:cubicBezTo>
                    <a:pt x="3859" y="2008"/>
                    <a:pt x="3820" y="2283"/>
                    <a:pt x="3761" y="2548"/>
                  </a:cubicBezTo>
                  <a:cubicBezTo>
                    <a:pt x="3740" y="2636"/>
                    <a:pt x="3801" y="2668"/>
                    <a:pt x="3884" y="2668"/>
                  </a:cubicBezTo>
                  <a:cubicBezTo>
                    <a:pt x="3995" y="2668"/>
                    <a:pt x="4144" y="2610"/>
                    <a:pt x="4183" y="2548"/>
                  </a:cubicBezTo>
                  <a:cubicBezTo>
                    <a:pt x="4360" y="2214"/>
                    <a:pt x="4595" y="1900"/>
                    <a:pt x="4870" y="1654"/>
                  </a:cubicBezTo>
                  <a:cubicBezTo>
                    <a:pt x="5021" y="1527"/>
                    <a:pt x="5197" y="1394"/>
                    <a:pt x="5389" y="1394"/>
                  </a:cubicBezTo>
                  <a:cubicBezTo>
                    <a:pt x="5435" y="1394"/>
                    <a:pt x="5481" y="1401"/>
                    <a:pt x="5528" y="1418"/>
                  </a:cubicBezTo>
                  <a:cubicBezTo>
                    <a:pt x="5764" y="1507"/>
                    <a:pt x="6029" y="1811"/>
                    <a:pt x="6059" y="2067"/>
                  </a:cubicBezTo>
                  <a:cubicBezTo>
                    <a:pt x="6147" y="2734"/>
                    <a:pt x="4762" y="2862"/>
                    <a:pt x="4321" y="2901"/>
                  </a:cubicBezTo>
                  <a:cubicBezTo>
                    <a:pt x="4102" y="2920"/>
                    <a:pt x="3976" y="3187"/>
                    <a:pt x="4242" y="3187"/>
                  </a:cubicBezTo>
                  <a:cubicBezTo>
                    <a:pt x="4252" y="3187"/>
                    <a:pt x="4261" y="3187"/>
                    <a:pt x="4271" y="3186"/>
                  </a:cubicBezTo>
                  <a:cubicBezTo>
                    <a:pt x="4370" y="3176"/>
                    <a:pt x="4478" y="3166"/>
                    <a:pt x="4595" y="3147"/>
                  </a:cubicBezTo>
                  <a:cubicBezTo>
                    <a:pt x="4702" y="3140"/>
                    <a:pt x="4818" y="3135"/>
                    <a:pt x="4938" y="3135"/>
                  </a:cubicBezTo>
                  <a:cubicBezTo>
                    <a:pt x="5526" y="3135"/>
                    <a:pt x="6199" y="3248"/>
                    <a:pt x="6216" y="3795"/>
                  </a:cubicBezTo>
                  <a:cubicBezTo>
                    <a:pt x="6225" y="3981"/>
                    <a:pt x="6147" y="4305"/>
                    <a:pt x="5921" y="4344"/>
                  </a:cubicBezTo>
                  <a:cubicBezTo>
                    <a:pt x="5901" y="4348"/>
                    <a:pt x="5880" y="4350"/>
                    <a:pt x="5859" y="4350"/>
                  </a:cubicBezTo>
                  <a:cubicBezTo>
                    <a:pt x="5653" y="4350"/>
                    <a:pt x="5405" y="4187"/>
                    <a:pt x="5253" y="4089"/>
                  </a:cubicBezTo>
                  <a:cubicBezTo>
                    <a:pt x="4939" y="3903"/>
                    <a:pt x="4654" y="3667"/>
                    <a:pt x="4389" y="3412"/>
                  </a:cubicBezTo>
                  <a:cubicBezTo>
                    <a:pt x="4361" y="3380"/>
                    <a:pt x="4314" y="3367"/>
                    <a:pt x="4263" y="3367"/>
                  </a:cubicBezTo>
                  <a:cubicBezTo>
                    <a:pt x="4155" y="3367"/>
                    <a:pt x="4023" y="3424"/>
                    <a:pt x="3977" y="3490"/>
                  </a:cubicBezTo>
                  <a:cubicBezTo>
                    <a:pt x="3957" y="3520"/>
                    <a:pt x="3957" y="3559"/>
                    <a:pt x="3997" y="3588"/>
                  </a:cubicBezTo>
                  <a:cubicBezTo>
                    <a:pt x="4193" y="3795"/>
                    <a:pt x="4379" y="4011"/>
                    <a:pt x="4546" y="4236"/>
                  </a:cubicBezTo>
                  <a:cubicBezTo>
                    <a:pt x="4703" y="4452"/>
                    <a:pt x="5136" y="5042"/>
                    <a:pt x="4841" y="5307"/>
                  </a:cubicBezTo>
                  <a:cubicBezTo>
                    <a:pt x="4764" y="5379"/>
                    <a:pt x="4635" y="5409"/>
                    <a:pt x="4502" y="5409"/>
                  </a:cubicBezTo>
                  <a:cubicBezTo>
                    <a:pt x="4363" y="5409"/>
                    <a:pt x="4219" y="5376"/>
                    <a:pt x="4124" y="5326"/>
                  </a:cubicBezTo>
                  <a:cubicBezTo>
                    <a:pt x="3947" y="5238"/>
                    <a:pt x="3859" y="5051"/>
                    <a:pt x="3810" y="4865"/>
                  </a:cubicBezTo>
                  <a:cubicBezTo>
                    <a:pt x="3790" y="4747"/>
                    <a:pt x="3771" y="4619"/>
                    <a:pt x="3771" y="4492"/>
                  </a:cubicBezTo>
                  <a:cubicBezTo>
                    <a:pt x="3790" y="4364"/>
                    <a:pt x="3810" y="4227"/>
                    <a:pt x="3820" y="4099"/>
                  </a:cubicBezTo>
                  <a:cubicBezTo>
                    <a:pt x="3824" y="4008"/>
                    <a:pt x="3753" y="3971"/>
                    <a:pt x="3668" y="3971"/>
                  </a:cubicBezTo>
                  <a:cubicBezTo>
                    <a:pt x="3551" y="3971"/>
                    <a:pt x="3405" y="4042"/>
                    <a:pt x="3388" y="4138"/>
                  </a:cubicBezTo>
                  <a:cubicBezTo>
                    <a:pt x="3358" y="4276"/>
                    <a:pt x="3339" y="4413"/>
                    <a:pt x="3339" y="4561"/>
                  </a:cubicBezTo>
                  <a:cubicBezTo>
                    <a:pt x="3258" y="5100"/>
                    <a:pt x="3058" y="5845"/>
                    <a:pt x="2637" y="5845"/>
                  </a:cubicBezTo>
                  <a:cubicBezTo>
                    <a:pt x="2544" y="5845"/>
                    <a:pt x="2442" y="5810"/>
                    <a:pt x="2327" y="5729"/>
                  </a:cubicBezTo>
                  <a:cubicBezTo>
                    <a:pt x="1650" y="5238"/>
                    <a:pt x="2583" y="3932"/>
                    <a:pt x="2936" y="3490"/>
                  </a:cubicBezTo>
                  <a:cubicBezTo>
                    <a:pt x="3030" y="3361"/>
                    <a:pt x="2920" y="3299"/>
                    <a:pt x="2794" y="3299"/>
                  </a:cubicBezTo>
                  <a:cubicBezTo>
                    <a:pt x="2709" y="3299"/>
                    <a:pt x="2616" y="3327"/>
                    <a:pt x="2573" y="3382"/>
                  </a:cubicBezTo>
                  <a:cubicBezTo>
                    <a:pt x="2357" y="3667"/>
                    <a:pt x="2082" y="3932"/>
                    <a:pt x="1777" y="4128"/>
                  </a:cubicBezTo>
                  <a:cubicBezTo>
                    <a:pt x="1630" y="4224"/>
                    <a:pt x="1449" y="4320"/>
                    <a:pt x="1268" y="4320"/>
                  </a:cubicBezTo>
                  <a:cubicBezTo>
                    <a:pt x="1208" y="4320"/>
                    <a:pt x="1149" y="4310"/>
                    <a:pt x="1090" y="4286"/>
                  </a:cubicBezTo>
                  <a:cubicBezTo>
                    <a:pt x="874" y="4207"/>
                    <a:pt x="580" y="3893"/>
                    <a:pt x="599" y="3647"/>
                  </a:cubicBezTo>
                  <a:cubicBezTo>
                    <a:pt x="609" y="3245"/>
                    <a:pt x="1365" y="3127"/>
                    <a:pt x="1650" y="3078"/>
                  </a:cubicBezTo>
                  <a:cubicBezTo>
                    <a:pt x="1964" y="3009"/>
                    <a:pt x="2288" y="2970"/>
                    <a:pt x="2602" y="2950"/>
                  </a:cubicBezTo>
                  <a:cubicBezTo>
                    <a:pt x="2830" y="2931"/>
                    <a:pt x="2939" y="2664"/>
                    <a:pt x="2679" y="2664"/>
                  </a:cubicBezTo>
                  <a:cubicBezTo>
                    <a:pt x="2671" y="2664"/>
                    <a:pt x="2661" y="2665"/>
                    <a:pt x="2651" y="2665"/>
                  </a:cubicBezTo>
                  <a:cubicBezTo>
                    <a:pt x="2488" y="2680"/>
                    <a:pt x="2299" y="2691"/>
                    <a:pt x="2102" y="2691"/>
                  </a:cubicBezTo>
                  <a:cubicBezTo>
                    <a:pt x="1610" y="2691"/>
                    <a:pt x="1066" y="2619"/>
                    <a:pt x="737" y="2332"/>
                  </a:cubicBezTo>
                  <a:cubicBezTo>
                    <a:pt x="472" y="2086"/>
                    <a:pt x="530" y="1458"/>
                    <a:pt x="913" y="1340"/>
                  </a:cubicBezTo>
                  <a:cubicBezTo>
                    <a:pt x="961" y="1325"/>
                    <a:pt x="1011" y="1319"/>
                    <a:pt x="1062" y="1319"/>
                  </a:cubicBezTo>
                  <a:cubicBezTo>
                    <a:pt x="1426" y="1319"/>
                    <a:pt x="1873" y="1650"/>
                    <a:pt x="2131" y="1831"/>
                  </a:cubicBezTo>
                  <a:cubicBezTo>
                    <a:pt x="2416" y="2037"/>
                    <a:pt x="2691" y="2263"/>
                    <a:pt x="2936" y="2518"/>
                  </a:cubicBezTo>
                  <a:cubicBezTo>
                    <a:pt x="2966" y="2548"/>
                    <a:pt x="3015" y="2561"/>
                    <a:pt x="3069" y="2561"/>
                  </a:cubicBezTo>
                  <a:cubicBezTo>
                    <a:pt x="3228" y="2561"/>
                    <a:pt x="3434" y="2449"/>
                    <a:pt x="3339" y="2332"/>
                  </a:cubicBezTo>
                  <a:cubicBezTo>
                    <a:pt x="3162" y="2125"/>
                    <a:pt x="2995" y="1900"/>
                    <a:pt x="2858" y="1674"/>
                  </a:cubicBezTo>
                  <a:cubicBezTo>
                    <a:pt x="2681" y="1369"/>
                    <a:pt x="2406" y="849"/>
                    <a:pt x="2642" y="515"/>
                  </a:cubicBezTo>
                  <a:cubicBezTo>
                    <a:pt x="2751" y="357"/>
                    <a:pt x="2932" y="285"/>
                    <a:pt x="3117" y="285"/>
                  </a:cubicBezTo>
                  <a:close/>
                  <a:moveTo>
                    <a:pt x="3286" y="1"/>
                  </a:moveTo>
                  <a:cubicBezTo>
                    <a:pt x="3024" y="1"/>
                    <a:pt x="2754" y="76"/>
                    <a:pt x="2543" y="191"/>
                  </a:cubicBezTo>
                  <a:cubicBezTo>
                    <a:pt x="2072" y="466"/>
                    <a:pt x="2062" y="967"/>
                    <a:pt x="2249" y="1418"/>
                  </a:cubicBezTo>
                  <a:cubicBezTo>
                    <a:pt x="2249" y="1438"/>
                    <a:pt x="2259" y="1448"/>
                    <a:pt x="2259" y="1458"/>
                  </a:cubicBezTo>
                  <a:cubicBezTo>
                    <a:pt x="1925" y="1238"/>
                    <a:pt x="1530" y="1038"/>
                    <a:pt x="1130" y="1038"/>
                  </a:cubicBezTo>
                  <a:cubicBezTo>
                    <a:pt x="1048" y="1038"/>
                    <a:pt x="966" y="1047"/>
                    <a:pt x="884" y="1065"/>
                  </a:cubicBezTo>
                  <a:cubicBezTo>
                    <a:pt x="403" y="1183"/>
                    <a:pt x="0" y="1742"/>
                    <a:pt x="157" y="2233"/>
                  </a:cubicBezTo>
                  <a:cubicBezTo>
                    <a:pt x="305" y="2665"/>
                    <a:pt x="835" y="2813"/>
                    <a:pt x="1247" y="2891"/>
                  </a:cubicBezTo>
                  <a:cubicBezTo>
                    <a:pt x="923" y="2970"/>
                    <a:pt x="609" y="3088"/>
                    <a:pt x="383" y="3294"/>
                  </a:cubicBezTo>
                  <a:cubicBezTo>
                    <a:pt x="0" y="3647"/>
                    <a:pt x="197" y="4119"/>
                    <a:pt x="560" y="4403"/>
                  </a:cubicBezTo>
                  <a:cubicBezTo>
                    <a:pt x="742" y="4547"/>
                    <a:pt x="947" y="4605"/>
                    <a:pt x="1156" y="4605"/>
                  </a:cubicBezTo>
                  <a:cubicBezTo>
                    <a:pt x="1432" y="4605"/>
                    <a:pt x="1714" y="4504"/>
                    <a:pt x="1954" y="4364"/>
                  </a:cubicBezTo>
                  <a:lnTo>
                    <a:pt x="1954" y="4364"/>
                  </a:lnTo>
                  <a:cubicBezTo>
                    <a:pt x="1768" y="4718"/>
                    <a:pt x="1601" y="5150"/>
                    <a:pt x="1699" y="5542"/>
                  </a:cubicBezTo>
                  <a:cubicBezTo>
                    <a:pt x="1789" y="5920"/>
                    <a:pt x="2188" y="6126"/>
                    <a:pt x="2564" y="6126"/>
                  </a:cubicBezTo>
                  <a:cubicBezTo>
                    <a:pt x="2637" y="6126"/>
                    <a:pt x="2710" y="6118"/>
                    <a:pt x="2779" y="6102"/>
                  </a:cubicBezTo>
                  <a:cubicBezTo>
                    <a:pt x="3172" y="6014"/>
                    <a:pt x="3407" y="5690"/>
                    <a:pt x="3555" y="5336"/>
                  </a:cubicBezTo>
                  <a:cubicBezTo>
                    <a:pt x="3682" y="5493"/>
                    <a:pt x="3849" y="5621"/>
                    <a:pt x="4095" y="5670"/>
                  </a:cubicBezTo>
                  <a:cubicBezTo>
                    <a:pt x="4176" y="5684"/>
                    <a:pt x="4268" y="5692"/>
                    <a:pt x="4364" y="5692"/>
                  </a:cubicBezTo>
                  <a:cubicBezTo>
                    <a:pt x="4730" y="5692"/>
                    <a:pt x="5157" y="5577"/>
                    <a:pt x="5312" y="5258"/>
                  </a:cubicBezTo>
                  <a:cubicBezTo>
                    <a:pt x="5430" y="5022"/>
                    <a:pt x="5352" y="4747"/>
                    <a:pt x="5234" y="4511"/>
                  </a:cubicBezTo>
                  <a:lnTo>
                    <a:pt x="5234" y="4511"/>
                  </a:lnTo>
                  <a:cubicBezTo>
                    <a:pt x="5414" y="4587"/>
                    <a:pt x="5598" y="4635"/>
                    <a:pt x="5779" y="4635"/>
                  </a:cubicBezTo>
                  <a:cubicBezTo>
                    <a:pt x="5904" y="4635"/>
                    <a:pt x="6027" y="4612"/>
                    <a:pt x="6147" y="4561"/>
                  </a:cubicBezTo>
                  <a:cubicBezTo>
                    <a:pt x="6559" y="4394"/>
                    <a:pt x="6795" y="3804"/>
                    <a:pt x="6569" y="3402"/>
                  </a:cubicBezTo>
                  <a:cubicBezTo>
                    <a:pt x="6392" y="3088"/>
                    <a:pt x="6009" y="2970"/>
                    <a:pt x="5656" y="2911"/>
                  </a:cubicBezTo>
                  <a:cubicBezTo>
                    <a:pt x="5941" y="2803"/>
                    <a:pt x="6196" y="2656"/>
                    <a:pt x="6363" y="2440"/>
                  </a:cubicBezTo>
                  <a:cubicBezTo>
                    <a:pt x="6677" y="2037"/>
                    <a:pt x="6383" y="1526"/>
                    <a:pt x="6019" y="1271"/>
                  </a:cubicBezTo>
                  <a:cubicBezTo>
                    <a:pt x="5856" y="1157"/>
                    <a:pt x="5680" y="1109"/>
                    <a:pt x="5503" y="1109"/>
                  </a:cubicBezTo>
                  <a:cubicBezTo>
                    <a:pt x="5178" y="1109"/>
                    <a:pt x="4850" y="1271"/>
                    <a:pt x="4595" y="1487"/>
                  </a:cubicBezTo>
                  <a:cubicBezTo>
                    <a:pt x="4497" y="1566"/>
                    <a:pt x="4409" y="1654"/>
                    <a:pt x="4321" y="1752"/>
                  </a:cubicBezTo>
                  <a:cubicBezTo>
                    <a:pt x="4370" y="1222"/>
                    <a:pt x="4330" y="653"/>
                    <a:pt x="4006" y="289"/>
                  </a:cubicBezTo>
                  <a:cubicBezTo>
                    <a:pt x="3826" y="83"/>
                    <a:pt x="3560" y="1"/>
                    <a:pt x="3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9" name="Google Shape;4319;p21"/>
            <p:cNvSpPr/>
            <p:nvPr/>
          </p:nvSpPr>
          <p:spPr>
            <a:xfrm>
              <a:off x="5824132" y="3317297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59" y="282"/>
                  </a:moveTo>
                  <a:cubicBezTo>
                    <a:pt x="4251" y="282"/>
                    <a:pt x="4354" y="317"/>
                    <a:pt x="4468" y="398"/>
                  </a:cubicBezTo>
                  <a:cubicBezTo>
                    <a:pt x="5156" y="889"/>
                    <a:pt x="4213" y="2195"/>
                    <a:pt x="3869" y="2637"/>
                  </a:cubicBezTo>
                  <a:cubicBezTo>
                    <a:pt x="3769" y="2766"/>
                    <a:pt x="3877" y="2829"/>
                    <a:pt x="4002" y="2829"/>
                  </a:cubicBezTo>
                  <a:cubicBezTo>
                    <a:pt x="4087" y="2829"/>
                    <a:pt x="4179" y="2800"/>
                    <a:pt x="4223" y="2745"/>
                  </a:cubicBezTo>
                  <a:cubicBezTo>
                    <a:pt x="4449" y="2460"/>
                    <a:pt x="4714" y="2195"/>
                    <a:pt x="5018" y="1999"/>
                  </a:cubicBezTo>
                  <a:cubicBezTo>
                    <a:pt x="5175" y="1894"/>
                    <a:pt x="5354" y="1801"/>
                    <a:pt x="5539" y="1801"/>
                  </a:cubicBezTo>
                  <a:cubicBezTo>
                    <a:pt x="5597" y="1801"/>
                    <a:pt x="5656" y="1811"/>
                    <a:pt x="5715" y="1832"/>
                  </a:cubicBezTo>
                  <a:cubicBezTo>
                    <a:pt x="5931" y="1920"/>
                    <a:pt x="6216" y="2234"/>
                    <a:pt x="6206" y="2480"/>
                  </a:cubicBezTo>
                  <a:cubicBezTo>
                    <a:pt x="6187" y="2882"/>
                    <a:pt x="5430" y="2990"/>
                    <a:pt x="5146" y="3049"/>
                  </a:cubicBezTo>
                  <a:cubicBezTo>
                    <a:pt x="4831" y="3118"/>
                    <a:pt x="4507" y="3157"/>
                    <a:pt x="4193" y="3177"/>
                  </a:cubicBezTo>
                  <a:cubicBezTo>
                    <a:pt x="3971" y="3187"/>
                    <a:pt x="3854" y="3462"/>
                    <a:pt x="4130" y="3462"/>
                  </a:cubicBezTo>
                  <a:cubicBezTo>
                    <a:pt x="4134" y="3462"/>
                    <a:pt x="4139" y="3462"/>
                    <a:pt x="4144" y="3462"/>
                  </a:cubicBezTo>
                  <a:cubicBezTo>
                    <a:pt x="4317" y="3447"/>
                    <a:pt x="4515" y="3434"/>
                    <a:pt x="4721" y="3434"/>
                  </a:cubicBezTo>
                  <a:cubicBezTo>
                    <a:pt x="5207" y="3434"/>
                    <a:pt x="5735" y="3506"/>
                    <a:pt x="6059" y="3796"/>
                  </a:cubicBezTo>
                  <a:cubicBezTo>
                    <a:pt x="6334" y="4041"/>
                    <a:pt x="6265" y="4660"/>
                    <a:pt x="5882" y="4777"/>
                  </a:cubicBezTo>
                  <a:cubicBezTo>
                    <a:pt x="5832" y="4794"/>
                    <a:pt x="5778" y="4802"/>
                    <a:pt x="5723" y="4802"/>
                  </a:cubicBezTo>
                  <a:cubicBezTo>
                    <a:pt x="5361" y="4802"/>
                    <a:pt x="4922" y="4474"/>
                    <a:pt x="4674" y="4287"/>
                  </a:cubicBezTo>
                  <a:cubicBezTo>
                    <a:pt x="4380" y="4090"/>
                    <a:pt x="4105" y="3854"/>
                    <a:pt x="3859" y="3609"/>
                  </a:cubicBezTo>
                  <a:cubicBezTo>
                    <a:pt x="3829" y="3579"/>
                    <a:pt x="3780" y="3566"/>
                    <a:pt x="3726" y="3566"/>
                  </a:cubicBezTo>
                  <a:cubicBezTo>
                    <a:pt x="3567" y="3566"/>
                    <a:pt x="3364" y="3676"/>
                    <a:pt x="3467" y="3786"/>
                  </a:cubicBezTo>
                  <a:cubicBezTo>
                    <a:pt x="3643" y="3992"/>
                    <a:pt x="3801" y="4218"/>
                    <a:pt x="3938" y="4453"/>
                  </a:cubicBezTo>
                  <a:cubicBezTo>
                    <a:pt x="4115" y="4748"/>
                    <a:pt x="4390" y="5278"/>
                    <a:pt x="4154" y="5612"/>
                  </a:cubicBezTo>
                  <a:cubicBezTo>
                    <a:pt x="4046" y="5768"/>
                    <a:pt x="3869" y="5838"/>
                    <a:pt x="3687" y="5838"/>
                  </a:cubicBezTo>
                  <a:cubicBezTo>
                    <a:pt x="3457" y="5838"/>
                    <a:pt x="3219" y="5726"/>
                    <a:pt x="3103" y="5534"/>
                  </a:cubicBezTo>
                  <a:cubicBezTo>
                    <a:pt x="2907" y="5209"/>
                    <a:pt x="2907" y="4758"/>
                    <a:pt x="2927" y="4395"/>
                  </a:cubicBezTo>
                  <a:cubicBezTo>
                    <a:pt x="2946" y="4120"/>
                    <a:pt x="2976" y="3845"/>
                    <a:pt x="3044" y="3580"/>
                  </a:cubicBezTo>
                  <a:cubicBezTo>
                    <a:pt x="3065" y="3492"/>
                    <a:pt x="3002" y="3459"/>
                    <a:pt x="2918" y="3459"/>
                  </a:cubicBezTo>
                  <a:cubicBezTo>
                    <a:pt x="2806" y="3459"/>
                    <a:pt x="2656" y="3518"/>
                    <a:pt x="2622" y="3580"/>
                  </a:cubicBezTo>
                  <a:cubicBezTo>
                    <a:pt x="2436" y="3904"/>
                    <a:pt x="2210" y="4228"/>
                    <a:pt x="1925" y="4473"/>
                  </a:cubicBezTo>
                  <a:cubicBezTo>
                    <a:pt x="1784" y="4599"/>
                    <a:pt x="1611" y="4724"/>
                    <a:pt x="1417" y="4724"/>
                  </a:cubicBezTo>
                  <a:cubicBezTo>
                    <a:pt x="1368" y="4724"/>
                    <a:pt x="1318" y="4717"/>
                    <a:pt x="1267" y="4699"/>
                  </a:cubicBezTo>
                  <a:cubicBezTo>
                    <a:pt x="1032" y="4620"/>
                    <a:pt x="766" y="4316"/>
                    <a:pt x="737" y="4051"/>
                  </a:cubicBezTo>
                  <a:cubicBezTo>
                    <a:pt x="649" y="3383"/>
                    <a:pt x="2033" y="3265"/>
                    <a:pt x="2485" y="3226"/>
                  </a:cubicBezTo>
                  <a:cubicBezTo>
                    <a:pt x="2703" y="3198"/>
                    <a:pt x="2820" y="2940"/>
                    <a:pt x="2554" y="2940"/>
                  </a:cubicBezTo>
                  <a:cubicBezTo>
                    <a:pt x="2545" y="2940"/>
                    <a:pt x="2535" y="2941"/>
                    <a:pt x="2524" y="2941"/>
                  </a:cubicBezTo>
                  <a:cubicBezTo>
                    <a:pt x="2426" y="2951"/>
                    <a:pt x="2318" y="2961"/>
                    <a:pt x="2200" y="2971"/>
                  </a:cubicBezTo>
                  <a:cubicBezTo>
                    <a:pt x="2088" y="2980"/>
                    <a:pt x="1964" y="2986"/>
                    <a:pt x="1836" y="2986"/>
                  </a:cubicBezTo>
                  <a:cubicBezTo>
                    <a:pt x="1257" y="2986"/>
                    <a:pt x="596" y="2863"/>
                    <a:pt x="580" y="2333"/>
                  </a:cubicBezTo>
                  <a:cubicBezTo>
                    <a:pt x="570" y="2146"/>
                    <a:pt x="658" y="1822"/>
                    <a:pt x="874" y="1783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42" y="2038"/>
                  </a:cubicBezTo>
                  <a:cubicBezTo>
                    <a:pt x="1856" y="2225"/>
                    <a:pt x="2151" y="2460"/>
                    <a:pt x="2406" y="2715"/>
                  </a:cubicBezTo>
                  <a:cubicBezTo>
                    <a:pt x="2438" y="2744"/>
                    <a:pt x="2485" y="2756"/>
                    <a:pt x="2537" y="2756"/>
                  </a:cubicBezTo>
                  <a:cubicBezTo>
                    <a:pt x="2645" y="2756"/>
                    <a:pt x="2772" y="2703"/>
                    <a:pt x="2819" y="2637"/>
                  </a:cubicBezTo>
                  <a:cubicBezTo>
                    <a:pt x="2838" y="2607"/>
                    <a:pt x="2838" y="2568"/>
                    <a:pt x="2809" y="2529"/>
                  </a:cubicBezTo>
                  <a:cubicBezTo>
                    <a:pt x="2603" y="2333"/>
                    <a:pt x="2416" y="2117"/>
                    <a:pt x="2249" y="1891"/>
                  </a:cubicBezTo>
                  <a:cubicBezTo>
                    <a:pt x="2092" y="1665"/>
                    <a:pt x="1660" y="1076"/>
                    <a:pt x="1955" y="820"/>
                  </a:cubicBezTo>
                  <a:cubicBezTo>
                    <a:pt x="2040" y="745"/>
                    <a:pt x="2176" y="714"/>
                    <a:pt x="2314" y="714"/>
                  </a:cubicBezTo>
                  <a:cubicBezTo>
                    <a:pt x="2446" y="714"/>
                    <a:pt x="2580" y="743"/>
                    <a:pt x="2671" y="791"/>
                  </a:cubicBezTo>
                  <a:cubicBezTo>
                    <a:pt x="2848" y="889"/>
                    <a:pt x="2936" y="1066"/>
                    <a:pt x="2986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6" y="1901"/>
                    <a:pt x="2976" y="2028"/>
                  </a:cubicBezTo>
                  <a:cubicBezTo>
                    <a:pt x="2976" y="2119"/>
                    <a:pt x="3047" y="2156"/>
                    <a:pt x="3132" y="2156"/>
                  </a:cubicBezTo>
                  <a:cubicBezTo>
                    <a:pt x="3250" y="2156"/>
                    <a:pt x="3395" y="2086"/>
                    <a:pt x="3418" y="1989"/>
                  </a:cubicBezTo>
                  <a:cubicBezTo>
                    <a:pt x="3447" y="1851"/>
                    <a:pt x="3457" y="1704"/>
                    <a:pt x="3457" y="1567"/>
                  </a:cubicBezTo>
                  <a:cubicBezTo>
                    <a:pt x="3537" y="1027"/>
                    <a:pt x="3737" y="282"/>
                    <a:pt x="4159" y="282"/>
                  </a:cubicBezTo>
                  <a:close/>
                  <a:moveTo>
                    <a:pt x="4241" y="0"/>
                  </a:moveTo>
                  <a:cubicBezTo>
                    <a:pt x="4165" y="0"/>
                    <a:pt x="4089" y="9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46" y="506"/>
                    <a:pt x="2701" y="457"/>
                  </a:cubicBezTo>
                  <a:cubicBezTo>
                    <a:pt x="2621" y="443"/>
                    <a:pt x="2531" y="435"/>
                    <a:pt x="2437" y="435"/>
                  </a:cubicBezTo>
                  <a:cubicBezTo>
                    <a:pt x="2075" y="435"/>
                    <a:pt x="1647" y="550"/>
                    <a:pt x="1483" y="870"/>
                  </a:cubicBezTo>
                  <a:cubicBezTo>
                    <a:pt x="1365" y="1105"/>
                    <a:pt x="1444" y="1380"/>
                    <a:pt x="1572" y="1616"/>
                  </a:cubicBezTo>
                  <a:cubicBezTo>
                    <a:pt x="1391" y="1540"/>
                    <a:pt x="1204" y="1492"/>
                    <a:pt x="1020" y="1492"/>
                  </a:cubicBezTo>
                  <a:cubicBezTo>
                    <a:pt x="893" y="1492"/>
                    <a:pt x="769" y="1515"/>
                    <a:pt x="649" y="1567"/>
                  </a:cubicBezTo>
                  <a:cubicBezTo>
                    <a:pt x="236" y="1734"/>
                    <a:pt x="1" y="2323"/>
                    <a:pt x="226" y="2725"/>
                  </a:cubicBezTo>
                  <a:cubicBezTo>
                    <a:pt x="403" y="3040"/>
                    <a:pt x="786" y="3157"/>
                    <a:pt x="1140" y="3206"/>
                  </a:cubicBezTo>
                  <a:cubicBezTo>
                    <a:pt x="855" y="3314"/>
                    <a:pt x="609" y="3472"/>
                    <a:pt x="433" y="3688"/>
                  </a:cubicBezTo>
                  <a:cubicBezTo>
                    <a:pt x="118" y="4090"/>
                    <a:pt x="413" y="4591"/>
                    <a:pt x="776" y="4846"/>
                  </a:cubicBezTo>
                  <a:cubicBezTo>
                    <a:pt x="942" y="4966"/>
                    <a:pt x="1121" y="5016"/>
                    <a:pt x="1300" y="5016"/>
                  </a:cubicBezTo>
                  <a:cubicBezTo>
                    <a:pt x="1623" y="5016"/>
                    <a:pt x="1948" y="4854"/>
                    <a:pt x="2200" y="4640"/>
                  </a:cubicBezTo>
                  <a:cubicBezTo>
                    <a:pt x="2298" y="4561"/>
                    <a:pt x="2396" y="4473"/>
                    <a:pt x="2485" y="4375"/>
                  </a:cubicBezTo>
                  <a:lnTo>
                    <a:pt x="2485" y="4375"/>
                  </a:lnTo>
                  <a:cubicBezTo>
                    <a:pt x="2426" y="4905"/>
                    <a:pt x="2475" y="5475"/>
                    <a:pt x="2789" y="5838"/>
                  </a:cubicBezTo>
                  <a:cubicBezTo>
                    <a:pt x="2974" y="6042"/>
                    <a:pt x="3236" y="6125"/>
                    <a:pt x="3507" y="6125"/>
                  </a:cubicBezTo>
                  <a:cubicBezTo>
                    <a:pt x="3770" y="6125"/>
                    <a:pt x="4039" y="6047"/>
                    <a:pt x="4252" y="5926"/>
                  </a:cubicBezTo>
                  <a:cubicBezTo>
                    <a:pt x="4723" y="5661"/>
                    <a:pt x="4743" y="5160"/>
                    <a:pt x="4557" y="4699"/>
                  </a:cubicBezTo>
                  <a:cubicBezTo>
                    <a:pt x="4547" y="4689"/>
                    <a:pt x="4547" y="4679"/>
                    <a:pt x="4537" y="4660"/>
                  </a:cubicBezTo>
                  <a:lnTo>
                    <a:pt x="4537" y="4660"/>
                  </a:lnTo>
                  <a:cubicBezTo>
                    <a:pt x="4868" y="4878"/>
                    <a:pt x="5266" y="5083"/>
                    <a:pt x="5665" y="5083"/>
                  </a:cubicBezTo>
                  <a:cubicBezTo>
                    <a:pt x="5750" y="5083"/>
                    <a:pt x="5836" y="5073"/>
                    <a:pt x="5921" y="5052"/>
                  </a:cubicBezTo>
                  <a:cubicBezTo>
                    <a:pt x="6393" y="4944"/>
                    <a:pt x="6795" y="4385"/>
                    <a:pt x="6638" y="3894"/>
                  </a:cubicBezTo>
                  <a:cubicBezTo>
                    <a:pt x="6501" y="3462"/>
                    <a:pt x="5970" y="3305"/>
                    <a:pt x="5558" y="3236"/>
                  </a:cubicBezTo>
                  <a:cubicBezTo>
                    <a:pt x="5872" y="3157"/>
                    <a:pt x="6187" y="3040"/>
                    <a:pt x="6422" y="2833"/>
                  </a:cubicBezTo>
                  <a:cubicBezTo>
                    <a:pt x="6805" y="2480"/>
                    <a:pt x="6599" y="2009"/>
                    <a:pt x="6236" y="1714"/>
                  </a:cubicBezTo>
                  <a:cubicBezTo>
                    <a:pt x="6060" y="1576"/>
                    <a:pt x="5860" y="1520"/>
                    <a:pt x="5655" y="1520"/>
                  </a:cubicBezTo>
                  <a:cubicBezTo>
                    <a:pt x="5378" y="1520"/>
                    <a:pt x="5094" y="1622"/>
                    <a:pt x="4851" y="1763"/>
                  </a:cubicBezTo>
                  <a:cubicBezTo>
                    <a:pt x="5028" y="1400"/>
                    <a:pt x="5205" y="968"/>
                    <a:pt x="5106" y="585"/>
                  </a:cubicBezTo>
                  <a:cubicBezTo>
                    <a:pt x="5008" y="201"/>
                    <a:pt x="4618" y="0"/>
                    <a:pt x="4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0" name="Google Shape;4320;p21"/>
            <p:cNvSpPr/>
            <p:nvPr/>
          </p:nvSpPr>
          <p:spPr>
            <a:xfrm>
              <a:off x="6164045" y="3308752"/>
              <a:ext cx="212262" cy="191086"/>
            </a:xfrm>
            <a:custGeom>
              <a:avLst/>
              <a:gdLst/>
              <a:ahLst/>
              <a:cxnLst/>
              <a:rect l="l" t="t" r="r" b="b"/>
              <a:pathLst>
                <a:path w="6806" h="6127" extrusionOk="0">
                  <a:moveTo>
                    <a:pt x="3122" y="285"/>
                  </a:moveTo>
                  <a:cubicBezTo>
                    <a:pt x="3350" y="285"/>
                    <a:pt x="3583" y="394"/>
                    <a:pt x="3702" y="584"/>
                  </a:cubicBezTo>
                  <a:cubicBezTo>
                    <a:pt x="3899" y="918"/>
                    <a:pt x="3899" y="1360"/>
                    <a:pt x="3869" y="1733"/>
                  </a:cubicBezTo>
                  <a:cubicBezTo>
                    <a:pt x="3859" y="2008"/>
                    <a:pt x="3820" y="2283"/>
                    <a:pt x="3761" y="2548"/>
                  </a:cubicBezTo>
                  <a:cubicBezTo>
                    <a:pt x="3740" y="2636"/>
                    <a:pt x="3803" y="2668"/>
                    <a:pt x="3887" y="2668"/>
                  </a:cubicBezTo>
                  <a:cubicBezTo>
                    <a:pt x="4000" y="2668"/>
                    <a:pt x="4150" y="2610"/>
                    <a:pt x="4183" y="2548"/>
                  </a:cubicBezTo>
                  <a:cubicBezTo>
                    <a:pt x="4360" y="2214"/>
                    <a:pt x="4596" y="1900"/>
                    <a:pt x="4881" y="1654"/>
                  </a:cubicBezTo>
                  <a:cubicBezTo>
                    <a:pt x="5023" y="1527"/>
                    <a:pt x="5198" y="1394"/>
                    <a:pt x="5389" y="1394"/>
                  </a:cubicBezTo>
                  <a:cubicBezTo>
                    <a:pt x="5435" y="1394"/>
                    <a:pt x="5481" y="1401"/>
                    <a:pt x="5529" y="1418"/>
                  </a:cubicBezTo>
                  <a:cubicBezTo>
                    <a:pt x="5774" y="1507"/>
                    <a:pt x="6029" y="1811"/>
                    <a:pt x="6069" y="2067"/>
                  </a:cubicBezTo>
                  <a:cubicBezTo>
                    <a:pt x="6157" y="2734"/>
                    <a:pt x="4763" y="2862"/>
                    <a:pt x="4321" y="2901"/>
                  </a:cubicBezTo>
                  <a:cubicBezTo>
                    <a:pt x="4103" y="2920"/>
                    <a:pt x="3985" y="3187"/>
                    <a:pt x="4244" y="3187"/>
                  </a:cubicBezTo>
                  <a:cubicBezTo>
                    <a:pt x="4253" y="3187"/>
                    <a:pt x="4262" y="3187"/>
                    <a:pt x="4272" y="3186"/>
                  </a:cubicBezTo>
                  <a:cubicBezTo>
                    <a:pt x="4370" y="3176"/>
                    <a:pt x="4488" y="3166"/>
                    <a:pt x="4596" y="3147"/>
                  </a:cubicBezTo>
                  <a:cubicBezTo>
                    <a:pt x="4702" y="3140"/>
                    <a:pt x="4819" y="3135"/>
                    <a:pt x="4939" y="3135"/>
                  </a:cubicBezTo>
                  <a:cubicBezTo>
                    <a:pt x="5529" y="3135"/>
                    <a:pt x="6209" y="3248"/>
                    <a:pt x="6226" y="3795"/>
                  </a:cubicBezTo>
                  <a:cubicBezTo>
                    <a:pt x="6226" y="3981"/>
                    <a:pt x="6147" y="4305"/>
                    <a:pt x="5931" y="4344"/>
                  </a:cubicBezTo>
                  <a:cubicBezTo>
                    <a:pt x="5911" y="4348"/>
                    <a:pt x="5891" y="4350"/>
                    <a:pt x="5869" y="4350"/>
                  </a:cubicBezTo>
                  <a:cubicBezTo>
                    <a:pt x="5663" y="4350"/>
                    <a:pt x="5414" y="4187"/>
                    <a:pt x="5254" y="4089"/>
                  </a:cubicBezTo>
                  <a:cubicBezTo>
                    <a:pt x="4949" y="3903"/>
                    <a:pt x="4655" y="3667"/>
                    <a:pt x="4399" y="3412"/>
                  </a:cubicBezTo>
                  <a:cubicBezTo>
                    <a:pt x="4368" y="3380"/>
                    <a:pt x="4319" y="3367"/>
                    <a:pt x="4266" y="3367"/>
                  </a:cubicBezTo>
                  <a:cubicBezTo>
                    <a:pt x="4156" y="3367"/>
                    <a:pt x="4027" y="3424"/>
                    <a:pt x="3987" y="3490"/>
                  </a:cubicBezTo>
                  <a:cubicBezTo>
                    <a:pt x="3967" y="3520"/>
                    <a:pt x="3967" y="3559"/>
                    <a:pt x="3997" y="3588"/>
                  </a:cubicBezTo>
                  <a:cubicBezTo>
                    <a:pt x="4203" y="3795"/>
                    <a:pt x="4390" y="4011"/>
                    <a:pt x="4547" y="4236"/>
                  </a:cubicBezTo>
                  <a:cubicBezTo>
                    <a:pt x="4714" y="4452"/>
                    <a:pt x="5146" y="5042"/>
                    <a:pt x="4851" y="5307"/>
                  </a:cubicBezTo>
                  <a:cubicBezTo>
                    <a:pt x="4769" y="5379"/>
                    <a:pt x="4638" y="5409"/>
                    <a:pt x="4505" y="5409"/>
                  </a:cubicBezTo>
                  <a:cubicBezTo>
                    <a:pt x="4366" y="5409"/>
                    <a:pt x="4224" y="5376"/>
                    <a:pt x="4134" y="5326"/>
                  </a:cubicBezTo>
                  <a:cubicBezTo>
                    <a:pt x="3958" y="5238"/>
                    <a:pt x="3859" y="5051"/>
                    <a:pt x="3820" y="4865"/>
                  </a:cubicBezTo>
                  <a:cubicBezTo>
                    <a:pt x="3791" y="4747"/>
                    <a:pt x="3781" y="4619"/>
                    <a:pt x="3781" y="4492"/>
                  </a:cubicBezTo>
                  <a:cubicBezTo>
                    <a:pt x="3801" y="4364"/>
                    <a:pt x="3820" y="4227"/>
                    <a:pt x="3820" y="4099"/>
                  </a:cubicBezTo>
                  <a:cubicBezTo>
                    <a:pt x="3824" y="4008"/>
                    <a:pt x="3754" y="3971"/>
                    <a:pt x="3668" y="3971"/>
                  </a:cubicBezTo>
                  <a:cubicBezTo>
                    <a:pt x="3551" y="3971"/>
                    <a:pt x="3405" y="4042"/>
                    <a:pt x="3388" y="4138"/>
                  </a:cubicBezTo>
                  <a:cubicBezTo>
                    <a:pt x="3359" y="4276"/>
                    <a:pt x="3339" y="4413"/>
                    <a:pt x="3339" y="4561"/>
                  </a:cubicBezTo>
                  <a:cubicBezTo>
                    <a:pt x="3258" y="5100"/>
                    <a:pt x="3059" y="5845"/>
                    <a:pt x="2637" y="5845"/>
                  </a:cubicBezTo>
                  <a:cubicBezTo>
                    <a:pt x="2545" y="5845"/>
                    <a:pt x="2442" y="5810"/>
                    <a:pt x="2328" y="5729"/>
                  </a:cubicBezTo>
                  <a:cubicBezTo>
                    <a:pt x="1650" y="5238"/>
                    <a:pt x="2583" y="3932"/>
                    <a:pt x="2936" y="3490"/>
                  </a:cubicBezTo>
                  <a:cubicBezTo>
                    <a:pt x="3036" y="3361"/>
                    <a:pt x="2929" y="3299"/>
                    <a:pt x="2804" y="3299"/>
                  </a:cubicBezTo>
                  <a:cubicBezTo>
                    <a:pt x="2719" y="3299"/>
                    <a:pt x="2626" y="3327"/>
                    <a:pt x="2583" y="3382"/>
                  </a:cubicBezTo>
                  <a:cubicBezTo>
                    <a:pt x="2357" y="3667"/>
                    <a:pt x="2082" y="3932"/>
                    <a:pt x="1788" y="4128"/>
                  </a:cubicBezTo>
                  <a:cubicBezTo>
                    <a:pt x="1633" y="4224"/>
                    <a:pt x="1455" y="4320"/>
                    <a:pt x="1273" y="4320"/>
                  </a:cubicBezTo>
                  <a:cubicBezTo>
                    <a:pt x="1212" y="4320"/>
                    <a:pt x="1151" y="4310"/>
                    <a:pt x="1090" y="4286"/>
                  </a:cubicBezTo>
                  <a:cubicBezTo>
                    <a:pt x="874" y="4207"/>
                    <a:pt x="590" y="3893"/>
                    <a:pt x="600" y="3647"/>
                  </a:cubicBezTo>
                  <a:cubicBezTo>
                    <a:pt x="619" y="3245"/>
                    <a:pt x="1365" y="3127"/>
                    <a:pt x="1660" y="3078"/>
                  </a:cubicBezTo>
                  <a:cubicBezTo>
                    <a:pt x="1974" y="3009"/>
                    <a:pt x="2288" y="2970"/>
                    <a:pt x="2612" y="2950"/>
                  </a:cubicBezTo>
                  <a:cubicBezTo>
                    <a:pt x="2831" y="2931"/>
                    <a:pt x="2948" y="2664"/>
                    <a:pt x="2681" y="2664"/>
                  </a:cubicBezTo>
                  <a:cubicBezTo>
                    <a:pt x="2671" y="2664"/>
                    <a:pt x="2662" y="2665"/>
                    <a:pt x="2652" y="2665"/>
                  </a:cubicBezTo>
                  <a:cubicBezTo>
                    <a:pt x="2489" y="2680"/>
                    <a:pt x="2300" y="2691"/>
                    <a:pt x="2103" y="2691"/>
                  </a:cubicBezTo>
                  <a:cubicBezTo>
                    <a:pt x="1611" y="2691"/>
                    <a:pt x="1069" y="2619"/>
                    <a:pt x="747" y="2332"/>
                  </a:cubicBezTo>
                  <a:cubicBezTo>
                    <a:pt x="472" y="2086"/>
                    <a:pt x="541" y="1458"/>
                    <a:pt x="914" y="1340"/>
                  </a:cubicBezTo>
                  <a:cubicBezTo>
                    <a:pt x="961" y="1325"/>
                    <a:pt x="1011" y="1319"/>
                    <a:pt x="1063" y="1319"/>
                  </a:cubicBezTo>
                  <a:cubicBezTo>
                    <a:pt x="1429" y="1319"/>
                    <a:pt x="1882" y="1650"/>
                    <a:pt x="2131" y="1831"/>
                  </a:cubicBezTo>
                  <a:cubicBezTo>
                    <a:pt x="2416" y="2037"/>
                    <a:pt x="2691" y="2263"/>
                    <a:pt x="2936" y="2518"/>
                  </a:cubicBezTo>
                  <a:cubicBezTo>
                    <a:pt x="2966" y="2548"/>
                    <a:pt x="3016" y="2561"/>
                    <a:pt x="3070" y="2561"/>
                  </a:cubicBezTo>
                  <a:cubicBezTo>
                    <a:pt x="3232" y="2561"/>
                    <a:pt x="3442" y="2449"/>
                    <a:pt x="3339" y="2332"/>
                  </a:cubicBezTo>
                  <a:cubicBezTo>
                    <a:pt x="3162" y="2125"/>
                    <a:pt x="3005" y="1900"/>
                    <a:pt x="2868" y="1674"/>
                  </a:cubicBezTo>
                  <a:cubicBezTo>
                    <a:pt x="2691" y="1369"/>
                    <a:pt x="2406" y="849"/>
                    <a:pt x="2642" y="515"/>
                  </a:cubicBezTo>
                  <a:cubicBezTo>
                    <a:pt x="2756" y="357"/>
                    <a:pt x="2937" y="285"/>
                    <a:pt x="3122" y="285"/>
                  </a:cubicBezTo>
                  <a:close/>
                  <a:moveTo>
                    <a:pt x="3287" y="1"/>
                  </a:moveTo>
                  <a:cubicBezTo>
                    <a:pt x="3027" y="1"/>
                    <a:pt x="2760" y="76"/>
                    <a:pt x="2554" y="191"/>
                  </a:cubicBezTo>
                  <a:cubicBezTo>
                    <a:pt x="2072" y="466"/>
                    <a:pt x="2063" y="967"/>
                    <a:pt x="2249" y="1418"/>
                  </a:cubicBezTo>
                  <a:cubicBezTo>
                    <a:pt x="2249" y="1438"/>
                    <a:pt x="2259" y="1448"/>
                    <a:pt x="2269" y="1458"/>
                  </a:cubicBezTo>
                  <a:cubicBezTo>
                    <a:pt x="1927" y="1238"/>
                    <a:pt x="1530" y="1038"/>
                    <a:pt x="1131" y="1038"/>
                  </a:cubicBezTo>
                  <a:cubicBezTo>
                    <a:pt x="1049" y="1038"/>
                    <a:pt x="966" y="1047"/>
                    <a:pt x="884" y="1065"/>
                  </a:cubicBezTo>
                  <a:cubicBezTo>
                    <a:pt x="413" y="1183"/>
                    <a:pt x="1" y="1742"/>
                    <a:pt x="168" y="2233"/>
                  </a:cubicBezTo>
                  <a:cubicBezTo>
                    <a:pt x="305" y="2665"/>
                    <a:pt x="835" y="2813"/>
                    <a:pt x="1248" y="2891"/>
                  </a:cubicBezTo>
                  <a:cubicBezTo>
                    <a:pt x="933" y="2970"/>
                    <a:pt x="619" y="3088"/>
                    <a:pt x="384" y="3294"/>
                  </a:cubicBezTo>
                  <a:cubicBezTo>
                    <a:pt x="1" y="3647"/>
                    <a:pt x="207" y="4119"/>
                    <a:pt x="570" y="4403"/>
                  </a:cubicBezTo>
                  <a:cubicBezTo>
                    <a:pt x="748" y="4547"/>
                    <a:pt x="951" y="4605"/>
                    <a:pt x="1158" y="4605"/>
                  </a:cubicBezTo>
                  <a:cubicBezTo>
                    <a:pt x="1433" y="4605"/>
                    <a:pt x="1714" y="4504"/>
                    <a:pt x="1955" y="4364"/>
                  </a:cubicBezTo>
                  <a:lnTo>
                    <a:pt x="1955" y="4364"/>
                  </a:lnTo>
                  <a:cubicBezTo>
                    <a:pt x="1768" y="4718"/>
                    <a:pt x="1601" y="5150"/>
                    <a:pt x="1699" y="5542"/>
                  </a:cubicBezTo>
                  <a:cubicBezTo>
                    <a:pt x="1790" y="5920"/>
                    <a:pt x="2189" y="6126"/>
                    <a:pt x="2564" y="6126"/>
                  </a:cubicBezTo>
                  <a:cubicBezTo>
                    <a:pt x="2638" y="6126"/>
                    <a:pt x="2710" y="6118"/>
                    <a:pt x="2779" y="6102"/>
                  </a:cubicBezTo>
                  <a:cubicBezTo>
                    <a:pt x="3182" y="6014"/>
                    <a:pt x="3418" y="5690"/>
                    <a:pt x="3565" y="5336"/>
                  </a:cubicBezTo>
                  <a:cubicBezTo>
                    <a:pt x="3683" y="5493"/>
                    <a:pt x="3850" y="5621"/>
                    <a:pt x="4095" y="5670"/>
                  </a:cubicBezTo>
                  <a:cubicBezTo>
                    <a:pt x="4177" y="5684"/>
                    <a:pt x="4268" y="5692"/>
                    <a:pt x="4364" y="5692"/>
                  </a:cubicBezTo>
                  <a:cubicBezTo>
                    <a:pt x="4730" y="5692"/>
                    <a:pt x="5159" y="5577"/>
                    <a:pt x="5322" y="5258"/>
                  </a:cubicBezTo>
                  <a:cubicBezTo>
                    <a:pt x="5440" y="5022"/>
                    <a:pt x="5352" y="4747"/>
                    <a:pt x="5234" y="4511"/>
                  </a:cubicBezTo>
                  <a:lnTo>
                    <a:pt x="5234" y="4511"/>
                  </a:lnTo>
                  <a:cubicBezTo>
                    <a:pt x="5415" y="4587"/>
                    <a:pt x="5598" y="4635"/>
                    <a:pt x="5782" y="4635"/>
                  </a:cubicBezTo>
                  <a:cubicBezTo>
                    <a:pt x="5908" y="4635"/>
                    <a:pt x="6033" y="4612"/>
                    <a:pt x="6157" y="4561"/>
                  </a:cubicBezTo>
                  <a:cubicBezTo>
                    <a:pt x="6560" y="4394"/>
                    <a:pt x="6805" y="3804"/>
                    <a:pt x="6579" y="3402"/>
                  </a:cubicBezTo>
                  <a:cubicBezTo>
                    <a:pt x="6393" y="3088"/>
                    <a:pt x="6010" y="2970"/>
                    <a:pt x="5656" y="2911"/>
                  </a:cubicBezTo>
                  <a:cubicBezTo>
                    <a:pt x="5941" y="2803"/>
                    <a:pt x="6196" y="2656"/>
                    <a:pt x="6363" y="2440"/>
                  </a:cubicBezTo>
                  <a:cubicBezTo>
                    <a:pt x="6677" y="2037"/>
                    <a:pt x="6383" y="1526"/>
                    <a:pt x="6020" y="1271"/>
                  </a:cubicBezTo>
                  <a:cubicBezTo>
                    <a:pt x="5857" y="1157"/>
                    <a:pt x="5680" y="1109"/>
                    <a:pt x="5503" y="1109"/>
                  </a:cubicBezTo>
                  <a:cubicBezTo>
                    <a:pt x="5178" y="1109"/>
                    <a:pt x="4850" y="1271"/>
                    <a:pt x="4596" y="1487"/>
                  </a:cubicBezTo>
                  <a:cubicBezTo>
                    <a:pt x="4498" y="1566"/>
                    <a:pt x="4409" y="1654"/>
                    <a:pt x="4321" y="1752"/>
                  </a:cubicBezTo>
                  <a:cubicBezTo>
                    <a:pt x="4370" y="1222"/>
                    <a:pt x="4331" y="653"/>
                    <a:pt x="4007" y="289"/>
                  </a:cubicBezTo>
                  <a:cubicBezTo>
                    <a:pt x="3826" y="83"/>
                    <a:pt x="3560" y="1"/>
                    <a:pt x="3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1" name="Google Shape;4321;p21"/>
            <p:cNvSpPr/>
            <p:nvPr/>
          </p:nvSpPr>
          <p:spPr>
            <a:xfrm>
              <a:off x="2920794" y="3568388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2" y="282"/>
                  </a:moveTo>
                  <a:cubicBezTo>
                    <a:pt x="4254" y="282"/>
                    <a:pt x="4355" y="318"/>
                    <a:pt x="4468" y="399"/>
                  </a:cubicBezTo>
                  <a:cubicBezTo>
                    <a:pt x="5155" y="890"/>
                    <a:pt x="4213" y="2196"/>
                    <a:pt x="3869" y="2637"/>
                  </a:cubicBezTo>
                  <a:cubicBezTo>
                    <a:pt x="3768" y="2763"/>
                    <a:pt x="3880" y="2826"/>
                    <a:pt x="4008" y="2826"/>
                  </a:cubicBezTo>
                  <a:cubicBezTo>
                    <a:pt x="4091" y="2826"/>
                    <a:pt x="4180" y="2799"/>
                    <a:pt x="4223" y="2745"/>
                  </a:cubicBezTo>
                  <a:cubicBezTo>
                    <a:pt x="4448" y="2461"/>
                    <a:pt x="4714" y="2196"/>
                    <a:pt x="5018" y="1999"/>
                  </a:cubicBezTo>
                  <a:cubicBezTo>
                    <a:pt x="5175" y="1895"/>
                    <a:pt x="5354" y="1802"/>
                    <a:pt x="5539" y="1802"/>
                  </a:cubicBezTo>
                  <a:cubicBezTo>
                    <a:pt x="5597" y="1802"/>
                    <a:pt x="5656" y="1811"/>
                    <a:pt x="5715" y="1832"/>
                  </a:cubicBezTo>
                  <a:cubicBezTo>
                    <a:pt x="5931" y="1921"/>
                    <a:pt x="6216" y="2235"/>
                    <a:pt x="6206" y="2480"/>
                  </a:cubicBezTo>
                  <a:cubicBezTo>
                    <a:pt x="6186" y="2883"/>
                    <a:pt x="5430" y="2991"/>
                    <a:pt x="5146" y="3050"/>
                  </a:cubicBezTo>
                  <a:cubicBezTo>
                    <a:pt x="4831" y="3119"/>
                    <a:pt x="4517" y="3158"/>
                    <a:pt x="4193" y="3177"/>
                  </a:cubicBezTo>
                  <a:cubicBezTo>
                    <a:pt x="3971" y="3187"/>
                    <a:pt x="3854" y="3462"/>
                    <a:pt x="4129" y="3462"/>
                  </a:cubicBezTo>
                  <a:cubicBezTo>
                    <a:pt x="4134" y="3462"/>
                    <a:pt x="4139" y="3462"/>
                    <a:pt x="4144" y="3462"/>
                  </a:cubicBezTo>
                  <a:cubicBezTo>
                    <a:pt x="4316" y="3448"/>
                    <a:pt x="4516" y="3435"/>
                    <a:pt x="4723" y="3435"/>
                  </a:cubicBezTo>
                  <a:cubicBezTo>
                    <a:pt x="5211" y="3435"/>
                    <a:pt x="5742" y="3506"/>
                    <a:pt x="6059" y="3796"/>
                  </a:cubicBezTo>
                  <a:cubicBezTo>
                    <a:pt x="6334" y="4042"/>
                    <a:pt x="6265" y="4660"/>
                    <a:pt x="5892" y="4778"/>
                  </a:cubicBezTo>
                  <a:cubicBezTo>
                    <a:pt x="5840" y="4795"/>
                    <a:pt x="5785" y="4802"/>
                    <a:pt x="5729" y="4802"/>
                  </a:cubicBezTo>
                  <a:cubicBezTo>
                    <a:pt x="5361" y="4802"/>
                    <a:pt x="4921" y="4474"/>
                    <a:pt x="4674" y="4287"/>
                  </a:cubicBezTo>
                  <a:cubicBezTo>
                    <a:pt x="4390" y="4091"/>
                    <a:pt x="4115" y="3855"/>
                    <a:pt x="3859" y="3610"/>
                  </a:cubicBezTo>
                  <a:cubicBezTo>
                    <a:pt x="3829" y="3580"/>
                    <a:pt x="3780" y="3567"/>
                    <a:pt x="3726" y="3567"/>
                  </a:cubicBezTo>
                  <a:cubicBezTo>
                    <a:pt x="3567" y="3567"/>
                    <a:pt x="3364" y="3676"/>
                    <a:pt x="3467" y="3786"/>
                  </a:cubicBezTo>
                  <a:cubicBezTo>
                    <a:pt x="3643" y="3992"/>
                    <a:pt x="3800" y="4218"/>
                    <a:pt x="3938" y="4454"/>
                  </a:cubicBezTo>
                  <a:cubicBezTo>
                    <a:pt x="4115" y="4749"/>
                    <a:pt x="4390" y="5279"/>
                    <a:pt x="4164" y="5613"/>
                  </a:cubicBezTo>
                  <a:cubicBezTo>
                    <a:pt x="4051" y="5768"/>
                    <a:pt x="3872" y="5838"/>
                    <a:pt x="3689" y="5838"/>
                  </a:cubicBezTo>
                  <a:cubicBezTo>
                    <a:pt x="3456" y="5838"/>
                    <a:pt x="3219" y="5726"/>
                    <a:pt x="3103" y="5534"/>
                  </a:cubicBezTo>
                  <a:cubicBezTo>
                    <a:pt x="2907" y="5210"/>
                    <a:pt x="2907" y="4758"/>
                    <a:pt x="2927" y="4395"/>
                  </a:cubicBezTo>
                  <a:cubicBezTo>
                    <a:pt x="2946" y="4120"/>
                    <a:pt x="2985" y="3845"/>
                    <a:pt x="3044" y="3580"/>
                  </a:cubicBezTo>
                  <a:cubicBezTo>
                    <a:pt x="3065" y="3492"/>
                    <a:pt x="3002" y="3459"/>
                    <a:pt x="2918" y="3459"/>
                  </a:cubicBezTo>
                  <a:cubicBezTo>
                    <a:pt x="2806" y="3459"/>
                    <a:pt x="2656" y="3518"/>
                    <a:pt x="2622" y="3580"/>
                  </a:cubicBezTo>
                  <a:cubicBezTo>
                    <a:pt x="2445" y="3904"/>
                    <a:pt x="2210" y="4228"/>
                    <a:pt x="1925" y="4474"/>
                  </a:cubicBezTo>
                  <a:cubicBezTo>
                    <a:pt x="1784" y="4599"/>
                    <a:pt x="1611" y="4725"/>
                    <a:pt x="1417" y="4725"/>
                  </a:cubicBezTo>
                  <a:cubicBezTo>
                    <a:pt x="1368" y="4725"/>
                    <a:pt x="1318" y="4717"/>
                    <a:pt x="1267" y="4699"/>
                  </a:cubicBezTo>
                  <a:cubicBezTo>
                    <a:pt x="1031" y="4621"/>
                    <a:pt x="776" y="4316"/>
                    <a:pt x="737" y="4051"/>
                  </a:cubicBezTo>
                  <a:cubicBezTo>
                    <a:pt x="649" y="3384"/>
                    <a:pt x="2033" y="3266"/>
                    <a:pt x="2485" y="3227"/>
                  </a:cubicBezTo>
                  <a:cubicBezTo>
                    <a:pt x="2703" y="3198"/>
                    <a:pt x="2820" y="2941"/>
                    <a:pt x="2563" y="2941"/>
                  </a:cubicBezTo>
                  <a:cubicBezTo>
                    <a:pt x="2554" y="2941"/>
                    <a:pt x="2544" y="2941"/>
                    <a:pt x="2534" y="2942"/>
                  </a:cubicBezTo>
                  <a:cubicBezTo>
                    <a:pt x="2426" y="2952"/>
                    <a:pt x="2318" y="2961"/>
                    <a:pt x="2210" y="2971"/>
                  </a:cubicBezTo>
                  <a:cubicBezTo>
                    <a:pt x="2096" y="2980"/>
                    <a:pt x="1970" y="2986"/>
                    <a:pt x="1841" y="2986"/>
                  </a:cubicBezTo>
                  <a:cubicBezTo>
                    <a:pt x="1257" y="2986"/>
                    <a:pt x="596" y="2864"/>
                    <a:pt x="580" y="2333"/>
                  </a:cubicBezTo>
                  <a:cubicBezTo>
                    <a:pt x="570" y="2146"/>
                    <a:pt x="658" y="1822"/>
                    <a:pt x="874" y="1783"/>
                  </a:cubicBezTo>
                  <a:cubicBezTo>
                    <a:pt x="894" y="1780"/>
                    <a:pt x="915" y="1778"/>
                    <a:pt x="936" y="1778"/>
                  </a:cubicBezTo>
                  <a:cubicBezTo>
                    <a:pt x="1142" y="1778"/>
                    <a:pt x="1392" y="1940"/>
                    <a:pt x="1552" y="2038"/>
                  </a:cubicBezTo>
                  <a:cubicBezTo>
                    <a:pt x="1856" y="2225"/>
                    <a:pt x="2151" y="2461"/>
                    <a:pt x="2406" y="2716"/>
                  </a:cubicBezTo>
                  <a:cubicBezTo>
                    <a:pt x="2438" y="2745"/>
                    <a:pt x="2486" y="2757"/>
                    <a:pt x="2539" y="2757"/>
                  </a:cubicBezTo>
                  <a:cubicBezTo>
                    <a:pt x="2649" y="2757"/>
                    <a:pt x="2779" y="2704"/>
                    <a:pt x="2819" y="2637"/>
                  </a:cubicBezTo>
                  <a:cubicBezTo>
                    <a:pt x="2838" y="2608"/>
                    <a:pt x="2838" y="2569"/>
                    <a:pt x="2809" y="2529"/>
                  </a:cubicBezTo>
                  <a:cubicBezTo>
                    <a:pt x="2602" y="2333"/>
                    <a:pt x="2416" y="2117"/>
                    <a:pt x="2249" y="1891"/>
                  </a:cubicBezTo>
                  <a:cubicBezTo>
                    <a:pt x="2092" y="1665"/>
                    <a:pt x="1660" y="1076"/>
                    <a:pt x="1954" y="821"/>
                  </a:cubicBezTo>
                  <a:cubicBezTo>
                    <a:pt x="2040" y="746"/>
                    <a:pt x="2178" y="714"/>
                    <a:pt x="2317" y="714"/>
                  </a:cubicBezTo>
                  <a:cubicBezTo>
                    <a:pt x="2451" y="714"/>
                    <a:pt x="2585" y="743"/>
                    <a:pt x="2671" y="791"/>
                  </a:cubicBezTo>
                  <a:cubicBezTo>
                    <a:pt x="2848" y="890"/>
                    <a:pt x="2936" y="1066"/>
                    <a:pt x="2985" y="1263"/>
                  </a:cubicBezTo>
                  <a:cubicBezTo>
                    <a:pt x="3015" y="1381"/>
                    <a:pt x="3025" y="1508"/>
                    <a:pt x="3025" y="1636"/>
                  </a:cubicBezTo>
                  <a:cubicBezTo>
                    <a:pt x="3005" y="1764"/>
                    <a:pt x="2985" y="1901"/>
                    <a:pt x="2985" y="2029"/>
                  </a:cubicBezTo>
                  <a:cubicBezTo>
                    <a:pt x="2981" y="2119"/>
                    <a:pt x="3050" y="2156"/>
                    <a:pt x="3134" y="2156"/>
                  </a:cubicBezTo>
                  <a:cubicBezTo>
                    <a:pt x="3250" y="2156"/>
                    <a:pt x="3395" y="2086"/>
                    <a:pt x="3417" y="1989"/>
                  </a:cubicBezTo>
                  <a:cubicBezTo>
                    <a:pt x="3447" y="1852"/>
                    <a:pt x="3457" y="1705"/>
                    <a:pt x="3457" y="1567"/>
                  </a:cubicBezTo>
                  <a:cubicBezTo>
                    <a:pt x="3537" y="1027"/>
                    <a:pt x="3744" y="282"/>
                    <a:pt x="4162" y="282"/>
                  </a:cubicBezTo>
                  <a:close/>
                  <a:moveTo>
                    <a:pt x="4241" y="1"/>
                  </a:moveTo>
                  <a:cubicBezTo>
                    <a:pt x="4165" y="1"/>
                    <a:pt x="4089" y="9"/>
                    <a:pt x="4016" y="26"/>
                  </a:cubicBezTo>
                  <a:cubicBezTo>
                    <a:pt x="3624" y="114"/>
                    <a:pt x="3388" y="438"/>
                    <a:pt x="3241" y="791"/>
                  </a:cubicBezTo>
                  <a:cubicBezTo>
                    <a:pt x="3123" y="625"/>
                    <a:pt x="2956" y="507"/>
                    <a:pt x="2710" y="458"/>
                  </a:cubicBezTo>
                  <a:cubicBezTo>
                    <a:pt x="2629" y="443"/>
                    <a:pt x="2537" y="435"/>
                    <a:pt x="2441" y="435"/>
                  </a:cubicBezTo>
                  <a:cubicBezTo>
                    <a:pt x="2075" y="435"/>
                    <a:pt x="1647" y="551"/>
                    <a:pt x="1483" y="870"/>
                  </a:cubicBezTo>
                  <a:cubicBezTo>
                    <a:pt x="1365" y="1106"/>
                    <a:pt x="1444" y="1381"/>
                    <a:pt x="1572" y="1616"/>
                  </a:cubicBezTo>
                  <a:cubicBezTo>
                    <a:pt x="1391" y="1541"/>
                    <a:pt x="1204" y="1493"/>
                    <a:pt x="1020" y="1493"/>
                  </a:cubicBezTo>
                  <a:cubicBezTo>
                    <a:pt x="893" y="1493"/>
                    <a:pt x="768" y="1515"/>
                    <a:pt x="649" y="1567"/>
                  </a:cubicBezTo>
                  <a:cubicBezTo>
                    <a:pt x="236" y="1734"/>
                    <a:pt x="0" y="2323"/>
                    <a:pt x="226" y="2726"/>
                  </a:cubicBezTo>
                  <a:cubicBezTo>
                    <a:pt x="403" y="3040"/>
                    <a:pt x="796" y="3158"/>
                    <a:pt x="1139" y="3207"/>
                  </a:cubicBezTo>
                  <a:cubicBezTo>
                    <a:pt x="865" y="3315"/>
                    <a:pt x="609" y="3472"/>
                    <a:pt x="433" y="3688"/>
                  </a:cubicBezTo>
                  <a:cubicBezTo>
                    <a:pt x="128" y="4091"/>
                    <a:pt x="423" y="4591"/>
                    <a:pt x="786" y="4847"/>
                  </a:cubicBezTo>
                  <a:cubicBezTo>
                    <a:pt x="951" y="4966"/>
                    <a:pt x="1129" y="5017"/>
                    <a:pt x="1307" y="5017"/>
                  </a:cubicBezTo>
                  <a:cubicBezTo>
                    <a:pt x="1627" y="5017"/>
                    <a:pt x="1948" y="4855"/>
                    <a:pt x="2200" y="4640"/>
                  </a:cubicBezTo>
                  <a:cubicBezTo>
                    <a:pt x="2298" y="4562"/>
                    <a:pt x="2396" y="4474"/>
                    <a:pt x="2485" y="4375"/>
                  </a:cubicBezTo>
                  <a:lnTo>
                    <a:pt x="2485" y="4375"/>
                  </a:lnTo>
                  <a:cubicBezTo>
                    <a:pt x="2426" y="4906"/>
                    <a:pt x="2475" y="5475"/>
                    <a:pt x="2789" y="5838"/>
                  </a:cubicBezTo>
                  <a:cubicBezTo>
                    <a:pt x="2973" y="6043"/>
                    <a:pt x="3236" y="6126"/>
                    <a:pt x="3507" y="6126"/>
                  </a:cubicBezTo>
                  <a:cubicBezTo>
                    <a:pt x="3769" y="6126"/>
                    <a:pt x="4039" y="6048"/>
                    <a:pt x="4252" y="5927"/>
                  </a:cubicBezTo>
                  <a:cubicBezTo>
                    <a:pt x="4733" y="5662"/>
                    <a:pt x="4743" y="5161"/>
                    <a:pt x="4556" y="4699"/>
                  </a:cubicBezTo>
                  <a:cubicBezTo>
                    <a:pt x="4547" y="4690"/>
                    <a:pt x="4547" y="4680"/>
                    <a:pt x="4537" y="4660"/>
                  </a:cubicBezTo>
                  <a:lnTo>
                    <a:pt x="4537" y="4660"/>
                  </a:lnTo>
                  <a:cubicBezTo>
                    <a:pt x="4868" y="4878"/>
                    <a:pt x="5266" y="5083"/>
                    <a:pt x="5665" y="5083"/>
                  </a:cubicBezTo>
                  <a:cubicBezTo>
                    <a:pt x="5750" y="5083"/>
                    <a:pt x="5836" y="5074"/>
                    <a:pt x="5921" y="5053"/>
                  </a:cubicBezTo>
                  <a:cubicBezTo>
                    <a:pt x="6393" y="4945"/>
                    <a:pt x="6795" y="4385"/>
                    <a:pt x="6638" y="3894"/>
                  </a:cubicBezTo>
                  <a:cubicBezTo>
                    <a:pt x="6501" y="3462"/>
                    <a:pt x="5970" y="3305"/>
                    <a:pt x="5558" y="3236"/>
                  </a:cubicBezTo>
                  <a:cubicBezTo>
                    <a:pt x="5872" y="3158"/>
                    <a:pt x="6186" y="3040"/>
                    <a:pt x="6422" y="2834"/>
                  </a:cubicBezTo>
                  <a:cubicBezTo>
                    <a:pt x="6805" y="2480"/>
                    <a:pt x="6599" y="2009"/>
                    <a:pt x="6235" y="1714"/>
                  </a:cubicBezTo>
                  <a:cubicBezTo>
                    <a:pt x="6060" y="1577"/>
                    <a:pt x="5860" y="1520"/>
                    <a:pt x="5655" y="1520"/>
                  </a:cubicBezTo>
                  <a:cubicBezTo>
                    <a:pt x="5378" y="1520"/>
                    <a:pt x="5094" y="1623"/>
                    <a:pt x="4851" y="1764"/>
                  </a:cubicBezTo>
                  <a:cubicBezTo>
                    <a:pt x="5038" y="1400"/>
                    <a:pt x="5205" y="968"/>
                    <a:pt x="5106" y="585"/>
                  </a:cubicBezTo>
                  <a:cubicBezTo>
                    <a:pt x="5008" y="201"/>
                    <a:pt x="4618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2" name="Google Shape;4322;p21"/>
            <p:cNvSpPr/>
            <p:nvPr/>
          </p:nvSpPr>
          <p:spPr>
            <a:xfrm>
              <a:off x="3260707" y="3559874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25" y="285"/>
                  </a:moveTo>
                  <a:cubicBezTo>
                    <a:pt x="3355" y="285"/>
                    <a:pt x="3588" y="394"/>
                    <a:pt x="3702" y="583"/>
                  </a:cubicBezTo>
                  <a:cubicBezTo>
                    <a:pt x="3899" y="917"/>
                    <a:pt x="3899" y="1359"/>
                    <a:pt x="3879" y="1732"/>
                  </a:cubicBezTo>
                  <a:cubicBezTo>
                    <a:pt x="3859" y="2007"/>
                    <a:pt x="3820" y="2282"/>
                    <a:pt x="3761" y="2547"/>
                  </a:cubicBezTo>
                  <a:cubicBezTo>
                    <a:pt x="3740" y="2635"/>
                    <a:pt x="3803" y="2668"/>
                    <a:pt x="3887" y="2668"/>
                  </a:cubicBezTo>
                  <a:cubicBezTo>
                    <a:pt x="4000" y="2668"/>
                    <a:pt x="4150" y="2609"/>
                    <a:pt x="4183" y="2547"/>
                  </a:cubicBezTo>
                  <a:cubicBezTo>
                    <a:pt x="4360" y="2213"/>
                    <a:pt x="4596" y="1899"/>
                    <a:pt x="4880" y="1654"/>
                  </a:cubicBezTo>
                  <a:cubicBezTo>
                    <a:pt x="5023" y="1527"/>
                    <a:pt x="5198" y="1393"/>
                    <a:pt x="5389" y="1393"/>
                  </a:cubicBezTo>
                  <a:cubicBezTo>
                    <a:pt x="5435" y="1393"/>
                    <a:pt x="5481" y="1401"/>
                    <a:pt x="5529" y="1418"/>
                  </a:cubicBezTo>
                  <a:cubicBezTo>
                    <a:pt x="5774" y="1506"/>
                    <a:pt x="6029" y="1811"/>
                    <a:pt x="6069" y="2066"/>
                  </a:cubicBezTo>
                  <a:cubicBezTo>
                    <a:pt x="6157" y="2734"/>
                    <a:pt x="4772" y="2861"/>
                    <a:pt x="4321" y="2901"/>
                  </a:cubicBezTo>
                  <a:cubicBezTo>
                    <a:pt x="4102" y="2920"/>
                    <a:pt x="3985" y="3186"/>
                    <a:pt x="4244" y="3186"/>
                  </a:cubicBezTo>
                  <a:cubicBezTo>
                    <a:pt x="4253" y="3186"/>
                    <a:pt x="4262" y="3186"/>
                    <a:pt x="4272" y="3185"/>
                  </a:cubicBezTo>
                  <a:cubicBezTo>
                    <a:pt x="4380" y="3176"/>
                    <a:pt x="4488" y="3166"/>
                    <a:pt x="4596" y="3146"/>
                  </a:cubicBezTo>
                  <a:cubicBezTo>
                    <a:pt x="4702" y="3139"/>
                    <a:pt x="4818" y="3135"/>
                    <a:pt x="4939" y="3135"/>
                  </a:cubicBezTo>
                  <a:cubicBezTo>
                    <a:pt x="5529" y="3135"/>
                    <a:pt x="6209" y="3248"/>
                    <a:pt x="6226" y="3794"/>
                  </a:cubicBezTo>
                  <a:cubicBezTo>
                    <a:pt x="6226" y="3981"/>
                    <a:pt x="6147" y="4305"/>
                    <a:pt x="5931" y="4344"/>
                  </a:cubicBezTo>
                  <a:cubicBezTo>
                    <a:pt x="5911" y="4348"/>
                    <a:pt x="5890" y="4349"/>
                    <a:pt x="5869" y="4349"/>
                  </a:cubicBezTo>
                  <a:cubicBezTo>
                    <a:pt x="5663" y="4349"/>
                    <a:pt x="5414" y="4187"/>
                    <a:pt x="5254" y="4089"/>
                  </a:cubicBezTo>
                  <a:cubicBezTo>
                    <a:pt x="4949" y="3902"/>
                    <a:pt x="4655" y="3666"/>
                    <a:pt x="4399" y="3411"/>
                  </a:cubicBezTo>
                  <a:cubicBezTo>
                    <a:pt x="4367" y="3379"/>
                    <a:pt x="4319" y="3366"/>
                    <a:pt x="4266" y="3366"/>
                  </a:cubicBezTo>
                  <a:cubicBezTo>
                    <a:pt x="4156" y="3366"/>
                    <a:pt x="4027" y="3423"/>
                    <a:pt x="3987" y="3490"/>
                  </a:cubicBezTo>
                  <a:cubicBezTo>
                    <a:pt x="3967" y="3519"/>
                    <a:pt x="3967" y="3558"/>
                    <a:pt x="3997" y="3588"/>
                  </a:cubicBezTo>
                  <a:cubicBezTo>
                    <a:pt x="4203" y="3794"/>
                    <a:pt x="4390" y="4010"/>
                    <a:pt x="4556" y="4236"/>
                  </a:cubicBezTo>
                  <a:cubicBezTo>
                    <a:pt x="4714" y="4452"/>
                    <a:pt x="5146" y="5041"/>
                    <a:pt x="4851" y="5306"/>
                  </a:cubicBezTo>
                  <a:cubicBezTo>
                    <a:pt x="4769" y="5378"/>
                    <a:pt x="4638" y="5408"/>
                    <a:pt x="4504" y="5408"/>
                  </a:cubicBezTo>
                  <a:cubicBezTo>
                    <a:pt x="4366" y="5408"/>
                    <a:pt x="4224" y="5376"/>
                    <a:pt x="4134" y="5326"/>
                  </a:cubicBezTo>
                  <a:cubicBezTo>
                    <a:pt x="3957" y="5238"/>
                    <a:pt x="3869" y="5051"/>
                    <a:pt x="3820" y="4864"/>
                  </a:cubicBezTo>
                  <a:cubicBezTo>
                    <a:pt x="3791" y="4747"/>
                    <a:pt x="3781" y="4619"/>
                    <a:pt x="3781" y="4491"/>
                  </a:cubicBezTo>
                  <a:cubicBezTo>
                    <a:pt x="3800" y="4364"/>
                    <a:pt x="3820" y="4226"/>
                    <a:pt x="3820" y="4099"/>
                  </a:cubicBezTo>
                  <a:cubicBezTo>
                    <a:pt x="3824" y="4008"/>
                    <a:pt x="3755" y="3971"/>
                    <a:pt x="3671" y="3971"/>
                  </a:cubicBezTo>
                  <a:cubicBezTo>
                    <a:pt x="3556" y="3971"/>
                    <a:pt x="3411" y="4041"/>
                    <a:pt x="3388" y="4138"/>
                  </a:cubicBezTo>
                  <a:cubicBezTo>
                    <a:pt x="3359" y="4275"/>
                    <a:pt x="3339" y="4413"/>
                    <a:pt x="3339" y="4560"/>
                  </a:cubicBezTo>
                  <a:cubicBezTo>
                    <a:pt x="3259" y="5098"/>
                    <a:pt x="3060" y="5840"/>
                    <a:pt x="2647" y="5840"/>
                  </a:cubicBezTo>
                  <a:cubicBezTo>
                    <a:pt x="2555" y="5840"/>
                    <a:pt x="2452" y="5803"/>
                    <a:pt x="2337" y="5719"/>
                  </a:cubicBezTo>
                  <a:cubicBezTo>
                    <a:pt x="1650" y="5238"/>
                    <a:pt x="2583" y="3932"/>
                    <a:pt x="2936" y="3490"/>
                  </a:cubicBezTo>
                  <a:cubicBezTo>
                    <a:pt x="3036" y="3361"/>
                    <a:pt x="2929" y="3298"/>
                    <a:pt x="2803" y="3298"/>
                  </a:cubicBezTo>
                  <a:cubicBezTo>
                    <a:pt x="2719" y="3298"/>
                    <a:pt x="2626" y="3326"/>
                    <a:pt x="2583" y="3382"/>
                  </a:cubicBezTo>
                  <a:cubicBezTo>
                    <a:pt x="2357" y="3666"/>
                    <a:pt x="2092" y="3932"/>
                    <a:pt x="1788" y="4128"/>
                  </a:cubicBezTo>
                  <a:cubicBezTo>
                    <a:pt x="1632" y="4224"/>
                    <a:pt x="1455" y="4320"/>
                    <a:pt x="1273" y="4320"/>
                  </a:cubicBezTo>
                  <a:cubicBezTo>
                    <a:pt x="1212" y="4320"/>
                    <a:pt x="1151" y="4309"/>
                    <a:pt x="1090" y="4285"/>
                  </a:cubicBezTo>
                  <a:cubicBezTo>
                    <a:pt x="874" y="4207"/>
                    <a:pt x="590" y="3892"/>
                    <a:pt x="599" y="3647"/>
                  </a:cubicBezTo>
                  <a:cubicBezTo>
                    <a:pt x="619" y="3244"/>
                    <a:pt x="1365" y="3126"/>
                    <a:pt x="1660" y="3068"/>
                  </a:cubicBezTo>
                  <a:cubicBezTo>
                    <a:pt x="1974" y="3009"/>
                    <a:pt x="2288" y="2969"/>
                    <a:pt x="2612" y="2950"/>
                  </a:cubicBezTo>
                  <a:cubicBezTo>
                    <a:pt x="2831" y="2931"/>
                    <a:pt x="2948" y="2664"/>
                    <a:pt x="2689" y="2664"/>
                  </a:cubicBezTo>
                  <a:cubicBezTo>
                    <a:pt x="2681" y="2664"/>
                    <a:pt x="2671" y="2664"/>
                    <a:pt x="2661" y="2665"/>
                  </a:cubicBezTo>
                  <a:cubicBezTo>
                    <a:pt x="2495" y="2679"/>
                    <a:pt x="2305" y="2691"/>
                    <a:pt x="2106" y="2691"/>
                  </a:cubicBezTo>
                  <a:cubicBezTo>
                    <a:pt x="1611" y="2691"/>
                    <a:pt x="1069" y="2618"/>
                    <a:pt x="747" y="2331"/>
                  </a:cubicBezTo>
                  <a:cubicBezTo>
                    <a:pt x="472" y="2086"/>
                    <a:pt x="541" y="1457"/>
                    <a:pt x="914" y="1339"/>
                  </a:cubicBezTo>
                  <a:cubicBezTo>
                    <a:pt x="962" y="1325"/>
                    <a:pt x="1013" y="1318"/>
                    <a:pt x="1065" y="1318"/>
                  </a:cubicBezTo>
                  <a:cubicBezTo>
                    <a:pt x="1436" y="1318"/>
                    <a:pt x="1882" y="1650"/>
                    <a:pt x="2131" y="1830"/>
                  </a:cubicBezTo>
                  <a:cubicBezTo>
                    <a:pt x="2416" y="2037"/>
                    <a:pt x="2691" y="2262"/>
                    <a:pt x="2946" y="2518"/>
                  </a:cubicBezTo>
                  <a:cubicBezTo>
                    <a:pt x="2976" y="2547"/>
                    <a:pt x="3025" y="2560"/>
                    <a:pt x="3078" y="2560"/>
                  </a:cubicBezTo>
                  <a:cubicBezTo>
                    <a:pt x="3237" y="2560"/>
                    <a:pt x="3442" y="2448"/>
                    <a:pt x="3339" y="2331"/>
                  </a:cubicBezTo>
                  <a:cubicBezTo>
                    <a:pt x="3162" y="2125"/>
                    <a:pt x="3005" y="1899"/>
                    <a:pt x="2868" y="1673"/>
                  </a:cubicBezTo>
                  <a:cubicBezTo>
                    <a:pt x="2691" y="1369"/>
                    <a:pt x="2406" y="848"/>
                    <a:pt x="2642" y="515"/>
                  </a:cubicBezTo>
                  <a:cubicBezTo>
                    <a:pt x="2756" y="356"/>
                    <a:pt x="2939" y="285"/>
                    <a:pt x="3125" y="285"/>
                  </a:cubicBezTo>
                  <a:close/>
                  <a:moveTo>
                    <a:pt x="3288" y="0"/>
                  </a:moveTo>
                  <a:cubicBezTo>
                    <a:pt x="3027" y="0"/>
                    <a:pt x="2760" y="76"/>
                    <a:pt x="2553" y="191"/>
                  </a:cubicBezTo>
                  <a:cubicBezTo>
                    <a:pt x="2072" y="466"/>
                    <a:pt x="2062" y="966"/>
                    <a:pt x="2249" y="1418"/>
                  </a:cubicBezTo>
                  <a:cubicBezTo>
                    <a:pt x="2259" y="1438"/>
                    <a:pt x="2259" y="1447"/>
                    <a:pt x="2269" y="1457"/>
                  </a:cubicBezTo>
                  <a:cubicBezTo>
                    <a:pt x="1927" y="1237"/>
                    <a:pt x="1530" y="1038"/>
                    <a:pt x="1131" y="1038"/>
                  </a:cubicBezTo>
                  <a:cubicBezTo>
                    <a:pt x="1048" y="1038"/>
                    <a:pt x="966" y="1046"/>
                    <a:pt x="884" y="1064"/>
                  </a:cubicBezTo>
                  <a:cubicBezTo>
                    <a:pt x="413" y="1182"/>
                    <a:pt x="10" y="1732"/>
                    <a:pt x="167" y="2233"/>
                  </a:cubicBezTo>
                  <a:cubicBezTo>
                    <a:pt x="305" y="2665"/>
                    <a:pt x="835" y="2812"/>
                    <a:pt x="1247" y="2891"/>
                  </a:cubicBezTo>
                  <a:cubicBezTo>
                    <a:pt x="933" y="2969"/>
                    <a:pt x="619" y="3087"/>
                    <a:pt x="383" y="3293"/>
                  </a:cubicBezTo>
                  <a:cubicBezTo>
                    <a:pt x="0" y="3647"/>
                    <a:pt x="207" y="4118"/>
                    <a:pt x="570" y="4403"/>
                  </a:cubicBezTo>
                  <a:cubicBezTo>
                    <a:pt x="748" y="4547"/>
                    <a:pt x="951" y="4605"/>
                    <a:pt x="1158" y="4605"/>
                  </a:cubicBezTo>
                  <a:cubicBezTo>
                    <a:pt x="1432" y="4605"/>
                    <a:pt x="1714" y="4503"/>
                    <a:pt x="1954" y="4364"/>
                  </a:cubicBezTo>
                  <a:lnTo>
                    <a:pt x="1954" y="4364"/>
                  </a:lnTo>
                  <a:cubicBezTo>
                    <a:pt x="1768" y="4717"/>
                    <a:pt x="1601" y="5149"/>
                    <a:pt x="1699" y="5542"/>
                  </a:cubicBezTo>
                  <a:cubicBezTo>
                    <a:pt x="1798" y="5920"/>
                    <a:pt x="2191" y="6126"/>
                    <a:pt x="2565" y="6126"/>
                  </a:cubicBezTo>
                  <a:cubicBezTo>
                    <a:pt x="2638" y="6126"/>
                    <a:pt x="2710" y="6118"/>
                    <a:pt x="2779" y="6102"/>
                  </a:cubicBezTo>
                  <a:cubicBezTo>
                    <a:pt x="3182" y="6013"/>
                    <a:pt x="3417" y="5689"/>
                    <a:pt x="3565" y="5336"/>
                  </a:cubicBezTo>
                  <a:cubicBezTo>
                    <a:pt x="3683" y="5493"/>
                    <a:pt x="3849" y="5620"/>
                    <a:pt x="4095" y="5670"/>
                  </a:cubicBezTo>
                  <a:cubicBezTo>
                    <a:pt x="4176" y="5684"/>
                    <a:pt x="4268" y="5692"/>
                    <a:pt x="4364" y="5692"/>
                  </a:cubicBezTo>
                  <a:cubicBezTo>
                    <a:pt x="4730" y="5692"/>
                    <a:pt x="5159" y="5576"/>
                    <a:pt x="5322" y="5257"/>
                  </a:cubicBezTo>
                  <a:cubicBezTo>
                    <a:pt x="5440" y="5022"/>
                    <a:pt x="5352" y="4747"/>
                    <a:pt x="5234" y="4511"/>
                  </a:cubicBezTo>
                  <a:lnTo>
                    <a:pt x="5234" y="4511"/>
                  </a:lnTo>
                  <a:cubicBezTo>
                    <a:pt x="5414" y="4587"/>
                    <a:pt x="5602" y="4635"/>
                    <a:pt x="5786" y="4635"/>
                  </a:cubicBezTo>
                  <a:cubicBezTo>
                    <a:pt x="5912" y="4635"/>
                    <a:pt x="6037" y="4612"/>
                    <a:pt x="6157" y="4560"/>
                  </a:cubicBezTo>
                  <a:cubicBezTo>
                    <a:pt x="6569" y="4393"/>
                    <a:pt x="6805" y="3804"/>
                    <a:pt x="6579" y="3401"/>
                  </a:cubicBezTo>
                  <a:cubicBezTo>
                    <a:pt x="6402" y="3087"/>
                    <a:pt x="6010" y="2969"/>
                    <a:pt x="5656" y="2910"/>
                  </a:cubicBezTo>
                  <a:cubicBezTo>
                    <a:pt x="5941" y="2802"/>
                    <a:pt x="6196" y="2655"/>
                    <a:pt x="6363" y="2439"/>
                  </a:cubicBezTo>
                  <a:cubicBezTo>
                    <a:pt x="6677" y="2037"/>
                    <a:pt x="6383" y="1526"/>
                    <a:pt x="6019" y="1271"/>
                  </a:cubicBezTo>
                  <a:cubicBezTo>
                    <a:pt x="5857" y="1156"/>
                    <a:pt x="5682" y="1108"/>
                    <a:pt x="5506" y="1108"/>
                  </a:cubicBezTo>
                  <a:cubicBezTo>
                    <a:pt x="5184" y="1108"/>
                    <a:pt x="4860" y="1271"/>
                    <a:pt x="4606" y="1487"/>
                  </a:cubicBezTo>
                  <a:cubicBezTo>
                    <a:pt x="4507" y="1565"/>
                    <a:pt x="4409" y="1654"/>
                    <a:pt x="4321" y="1752"/>
                  </a:cubicBezTo>
                  <a:cubicBezTo>
                    <a:pt x="4370" y="1222"/>
                    <a:pt x="4331" y="652"/>
                    <a:pt x="4016" y="289"/>
                  </a:cubicBezTo>
                  <a:cubicBezTo>
                    <a:pt x="3831" y="83"/>
                    <a:pt x="3562" y="0"/>
                    <a:pt x="3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3" name="Google Shape;4323;p21"/>
            <p:cNvSpPr/>
            <p:nvPr/>
          </p:nvSpPr>
          <p:spPr>
            <a:xfrm>
              <a:off x="3599996" y="3568388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69" y="282"/>
                  </a:moveTo>
                  <a:cubicBezTo>
                    <a:pt x="4261" y="282"/>
                    <a:pt x="4364" y="318"/>
                    <a:pt x="4478" y="399"/>
                  </a:cubicBezTo>
                  <a:cubicBezTo>
                    <a:pt x="5156" y="890"/>
                    <a:pt x="4223" y="2196"/>
                    <a:pt x="3869" y="2637"/>
                  </a:cubicBezTo>
                  <a:cubicBezTo>
                    <a:pt x="3768" y="2763"/>
                    <a:pt x="3880" y="2826"/>
                    <a:pt x="4008" y="2826"/>
                  </a:cubicBezTo>
                  <a:cubicBezTo>
                    <a:pt x="4091" y="2826"/>
                    <a:pt x="4180" y="2799"/>
                    <a:pt x="4223" y="2745"/>
                  </a:cubicBezTo>
                  <a:cubicBezTo>
                    <a:pt x="4449" y="2461"/>
                    <a:pt x="4724" y="2196"/>
                    <a:pt x="5028" y="1999"/>
                  </a:cubicBezTo>
                  <a:cubicBezTo>
                    <a:pt x="5177" y="1895"/>
                    <a:pt x="5355" y="1802"/>
                    <a:pt x="5539" y="1802"/>
                  </a:cubicBezTo>
                  <a:cubicBezTo>
                    <a:pt x="5597" y="1802"/>
                    <a:pt x="5656" y="1811"/>
                    <a:pt x="5715" y="1832"/>
                  </a:cubicBezTo>
                  <a:cubicBezTo>
                    <a:pt x="5931" y="1921"/>
                    <a:pt x="6216" y="2235"/>
                    <a:pt x="6206" y="2480"/>
                  </a:cubicBezTo>
                  <a:cubicBezTo>
                    <a:pt x="6187" y="2883"/>
                    <a:pt x="5441" y="2991"/>
                    <a:pt x="5146" y="3050"/>
                  </a:cubicBezTo>
                  <a:cubicBezTo>
                    <a:pt x="4842" y="3119"/>
                    <a:pt x="4518" y="3158"/>
                    <a:pt x="4194" y="3177"/>
                  </a:cubicBezTo>
                  <a:cubicBezTo>
                    <a:pt x="3971" y="3187"/>
                    <a:pt x="3854" y="3462"/>
                    <a:pt x="4139" y="3462"/>
                  </a:cubicBezTo>
                  <a:cubicBezTo>
                    <a:pt x="4144" y="3462"/>
                    <a:pt x="4149" y="3462"/>
                    <a:pt x="4154" y="3462"/>
                  </a:cubicBezTo>
                  <a:cubicBezTo>
                    <a:pt x="4324" y="3448"/>
                    <a:pt x="4521" y="3435"/>
                    <a:pt x="4727" y="3435"/>
                  </a:cubicBezTo>
                  <a:cubicBezTo>
                    <a:pt x="5212" y="3435"/>
                    <a:pt x="5742" y="3506"/>
                    <a:pt x="6059" y="3796"/>
                  </a:cubicBezTo>
                  <a:cubicBezTo>
                    <a:pt x="6334" y="4042"/>
                    <a:pt x="6265" y="4660"/>
                    <a:pt x="5892" y="4778"/>
                  </a:cubicBezTo>
                  <a:cubicBezTo>
                    <a:pt x="5842" y="4795"/>
                    <a:pt x="5788" y="4802"/>
                    <a:pt x="5733" y="4802"/>
                  </a:cubicBezTo>
                  <a:cubicBezTo>
                    <a:pt x="5369" y="4802"/>
                    <a:pt x="4922" y="4474"/>
                    <a:pt x="4675" y="4287"/>
                  </a:cubicBezTo>
                  <a:cubicBezTo>
                    <a:pt x="4390" y="4091"/>
                    <a:pt x="4115" y="3855"/>
                    <a:pt x="3869" y="3610"/>
                  </a:cubicBezTo>
                  <a:cubicBezTo>
                    <a:pt x="3839" y="3580"/>
                    <a:pt x="3790" y="3567"/>
                    <a:pt x="3735" y="3567"/>
                  </a:cubicBezTo>
                  <a:cubicBezTo>
                    <a:pt x="3573" y="3567"/>
                    <a:pt x="3364" y="3676"/>
                    <a:pt x="3467" y="3786"/>
                  </a:cubicBezTo>
                  <a:cubicBezTo>
                    <a:pt x="3644" y="3992"/>
                    <a:pt x="3811" y="4218"/>
                    <a:pt x="3948" y="4454"/>
                  </a:cubicBezTo>
                  <a:cubicBezTo>
                    <a:pt x="4115" y="4749"/>
                    <a:pt x="4400" y="5279"/>
                    <a:pt x="4164" y="5613"/>
                  </a:cubicBezTo>
                  <a:cubicBezTo>
                    <a:pt x="4051" y="5768"/>
                    <a:pt x="3874" y="5838"/>
                    <a:pt x="3693" y="5838"/>
                  </a:cubicBezTo>
                  <a:cubicBezTo>
                    <a:pt x="3464" y="5838"/>
                    <a:pt x="3229" y="5726"/>
                    <a:pt x="3113" y="5534"/>
                  </a:cubicBezTo>
                  <a:cubicBezTo>
                    <a:pt x="2907" y="5210"/>
                    <a:pt x="2907" y="4758"/>
                    <a:pt x="2937" y="4395"/>
                  </a:cubicBezTo>
                  <a:cubicBezTo>
                    <a:pt x="2946" y="4120"/>
                    <a:pt x="2986" y="3845"/>
                    <a:pt x="3045" y="3580"/>
                  </a:cubicBezTo>
                  <a:cubicBezTo>
                    <a:pt x="3066" y="3492"/>
                    <a:pt x="3003" y="3459"/>
                    <a:pt x="2919" y="3459"/>
                  </a:cubicBezTo>
                  <a:cubicBezTo>
                    <a:pt x="2806" y="3459"/>
                    <a:pt x="2656" y="3518"/>
                    <a:pt x="2622" y="3580"/>
                  </a:cubicBezTo>
                  <a:cubicBezTo>
                    <a:pt x="2446" y="3904"/>
                    <a:pt x="2210" y="4228"/>
                    <a:pt x="1935" y="4474"/>
                  </a:cubicBezTo>
                  <a:cubicBezTo>
                    <a:pt x="1786" y="4599"/>
                    <a:pt x="1612" y="4725"/>
                    <a:pt x="1422" y="4725"/>
                  </a:cubicBezTo>
                  <a:cubicBezTo>
                    <a:pt x="1375" y="4725"/>
                    <a:pt x="1326" y="4717"/>
                    <a:pt x="1277" y="4699"/>
                  </a:cubicBezTo>
                  <a:cubicBezTo>
                    <a:pt x="1032" y="4621"/>
                    <a:pt x="777" y="4316"/>
                    <a:pt x="737" y="4051"/>
                  </a:cubicBezTo>
                  <a:cubicBezTo>
                    <a:pt x="659" y="3384"/>
                    <a:pt x="2043" y="3266"/>
                    <a:pt x="2485" y="3227"/>
                  </a:cubicBezTo>
                  <a:cubicBezTo>
                    <a:pt x="2703" y="3198"/>
                    <a:pt x="2830" y="2941"/>
                    <a:pt x="2564" y="2941"/>
                  </a:cubicBezTo>
                  <a:cubicBezTo>
                    <a:pt x="2555" y="2941"/>
                    <a:pt x="2545" y="2941"/>
                    <a:pt x="2534" y="2942"/>
                  </a:cubicBezTo>
                  <a:cubicBezTo>
                    <a:pt x="2436" y="2952"/>
                    <a:pt x="2318" y="2961"/>
                    <a:pt x="2210" y="2971"/>
                  </a:cubicBezTo>
                  <a:cubicBezTo>
                    <a:pt x="2096" y="2980"/>
                    <a:pt x="1971" y="2986"/>
                    <a:pt x="1842" y="2986"/>
                  </a:cubicBezTo>
                  <a:cubicBezTo>
                    <a:pt x="1258" y="2986"/>
                    <a:pt x="596" y="2864"/>
                    <a:pt x="580" y="2333"/>
                  </a:cubicBezTo>
                  <a:cubicBezTo>
                    <a:pt x="580" y="2146"/>
                    <a:pt x="659" y="1822"/>
                    <a:pt x="875" y="1783"/>
                  </a:cubicBezTo>
                  <a:cubicBezTo>
                    <a:pt x="895" y="1780"/>
                    <a:pt x="915" y="1778"/>
                    <a:pt x="936" y="1778"/>
                  </a:cubicBezTo>
                  <a:cubicBezTo>
                    <a:pt x="1143" y="1778"/>
                    <a:pt x="1392" y="1940"/>
                    <a:pt x="1552" y="2038"/>
                  </a:cubicBezTo>
                  <a:cubicBezTo>
                    <a:pt x="1866" y="2225"/>
                    <a:pt x="2151" y="2461"/>
                    <a:pt x="2406" y="2716"/>
                  </a:cubicBezTo>
                  <a:cubicBezTo>
                    <a:pt x="2438" y="2745"/>
                    <a:pt x="2487" y="2757"/>
                    <a:pt x="2539" y="2757"/>
                  </a:cubicBezTo>
                  <a:cubicBezTo>
                    <a:pt x="2649" y="2757"/>
                    <a:pt x="2779" y="2704"/>
                    <a:pt x="2819" y="2637"/>
                  </a:cubicBezTo>
                  <a:cubicBezTo>
                    <a:pt x="2838" y="2608"/>
                    <a:pt x="2838" y="2569"/>
                    <a:pt x="2809" y="2529"/>
                  </a:cubicBezTo>
                  <a:cubicBezTo>
                    <a:pt x="2603" y="2333"/>
                    <a:pt x="2426" y="2117"/>
                    <a:pt x="2259" y="1891"/>
                  </a:cubicBezTo>
                  <a:cubicBezTo>
                    <a:pt x="2092" y="1665"/>
                    <a:pt x="1660" y="1076"/>
                    <a:pt x="1955" y="821"/>
                  </a:cubicBezTo>
                  <a:cubicBezTo>
                    <a:pt x="2040" y="746"/>
                    <a:pt x="2179" y="714"/>
                    <a:pt x="2318" y="714"/>
                  </a:cubicBezTo>
                  <a:cubicBezTo>
                    <a:pt x="2451" y="714"/>
                    <a:pt x="2585" y="743"/>
                    <a:pt x="2672" y="791"/>
                  </a:cubicBezTo>
                  <a:cubicBezTo>
                    <a:pt x="2848" y="890"/>
                    <a:pt x="2946" y="1066"/>
                    <a:pt x="2986" y="1263"/>
                  </a:cubicBezTo>
                  <a:cubicBezTo>
                    <a:pt x="3015" y="1381"/>
                    <a:pt x="3025" y="1508"/>
                    <a:pt x="3025" y="1636"/>
                  </a:cubicBezTo>
                  <a:cubicBezTo>
                    <a:pt x="3005" y="1764"/>
                    <a:pt x="2986" y="1901"/>
                    <a:pt x="2986" y="2029"/>
                  </a:cubicBezTo>
                  <a:cubicBezTo>
                    <a:pt x="2982" y="2119"/>
                    <a:pt x="3052" y="2156"/>
                    <a:pt x="3137" y="2156"/>
                  </a:cubicBezTo>
                  <a:cubicBezTo>
                    <a:pt x="3255" y="2156"/>
                    <a:pt x="3401" y="2086"/>
                    <a:pt x="3418" y="1989"/>
                  </a:cubicBezTo>
                  <a:cubicBezTo>
                    <a:pt x="3447" y="1852"/>
                    <a:pt x="3467" y="1705"/>
                    <a:pt x="3467" y="1567"/>
                  </a:cubicBezTo>
                  <a:cubicBezTo>
                    <a:pt x="3547" y="1027"/>
                    <a:pt x="3747" y="282"/>
                    <a:pt x="4169" y="282"/>
                  </a:cubicBezTo>
                  <a:close/>
                  <a:moveTo>
                    <a:pt x="4248" y="1"/>
                  </a:moveTo>
                  <a:cubicBezTo>
                    <a:pt x="4172" y="1"/>
                    <a:pt x="4098" y="9"/>
                    <a:pt x="4027" y="26"/>
                  </a:cubicBezTo>
                  <a:cubicBezTo>
                    <a:pt x="3624" y="114"/>
                    <a:pt x="3398" y="438"/>
                    <a:pt x="3251" y="791"/>
                  </a:cubicBezTo>
                  <a:cubicBezTo>
                    <a:pt x="3123" y="625"/>
                    <a:pt x="2956" y="507"/>
                    <a:pt x="2711" y="458"/>
                  </a:cubicBezTo>
                  <a:cubicBezTo>
                    <a:pt x="2629" y="443"/>
                    <a:pt x="2538" y="435"/>
                    <a:pt x="2442" y="435"/>
                  </a:cubicBezTo>
                  <a:cubicBezTo>
                    <a:pt x="2076" y="435"/>
                    <a:pt x="1649" y="551"/>
                    <a:pt x="1493" y="870"/>
                  </a:cubicBezTo>
                  <a:cubicBezTo>
                    <a:pt x="1366" y="1106"/>
                    <a:pt x="1454" y="1381"/>
                    <a:pt x="1572" y="1616"/>
                  </a:cubicBezTo>
                  <a:cubicBezTo>
                    <a:pt x="1391" y="1541"/>
                    <a:pt x="1207" y="1493"/>
                    <a:pt x="1024" y="1493"/>
                  </a:cubicBezTo>
                  <a:cubicBezTo>
                    <a:pt x="898" y="1493"/>
                    <a:pt x="773" y="1515"/>
                    <a:pt x="649" y="1567"/>
                  </a:cubicBezTo>
                  <a:cubicBezTo>
                    <a:pt x="246" y="1734"/>
                    <a:pt x="1" y="2323"/>
                    <a:pt x="236" y="2726"/>
                  </a:cubicBezTo>
                  <a:cubicBezTo>
                    <a:pt x="413" y="3040"/>
                    <a:pt x="796" y="3158"/>
                    <a:pt x="1150" y="3207"/>
                  </a:cubicBezTo>
                  <a:cubicBezTo>
                    <a:pt x="865" y="3315"/>
                    <a:pt x="610" y="3472"/>
                    <a:pt x="443" y="3688"/>
                  </a:cubicBezTo>
                  <a:cubicBezTo>
                    <a:pt x="128" y="4091"/>
                    <a:pt x="423" y="4591"/>
                    <a:pt x="786" y="4847"/>
                  </a:cubicBezTo>
                  <a:cubicBezTo>
                    <a:pt x="952" y="4966"/>
                    <a:pt x="1131" y="5017"/>
                    <a:pt x="1310" y="5017"/>
                  </a:cubicBezTo>
                  <a:cubicBezTo>
                    <a:pt x="1633" y="5017"/>
                    <a:pt x="1958" y="4855"/>
                    <a:pt x="2210" y="4640"/>
                  </a:cubicBezTo>
                  <a:cubicBezTo>
                    <a:pt x="2308" y="4562"/>
                    <a:pt x="2397" y="4474"/>
                    <a:pt x="2485" y="4375"/>
                  </a:cubicBezTo>
                  <a:lnTo>
                    <a:pt x="2485" y="4375"/>
                  </a:lnTo>
                  <a:cubicBezTo>
                    <a:pt x="2436" y="4906"/>
                    <a:pt x="2475" y="5475"/>
                    <a:pt x="2799" y="5838"/>
                  </a:cubicBezTo>
                  <a:cubicBezTo>
                    <a:pt x="2979" y="6043"/>
                    <a:pt x="3242" y="6126"/>
                    <a:pt x="3513" y="6126"/>
                  </a:cubicBezTo>
                  <a:cubicBezTo>
                    <a:pt x="3777" y="6126"/>
                    <a:pt x="4050" y="6048"/>
                    <a:pt x="4262" y="5927"/>
                  </a:cubicBezTo>
                  <a:cubicBezTo>
                    <a:pt x="4734" y="5662"/>
                    <a:pt x="4743" y="5161"/>
                    <a:pt x="4557" y="4699"/>
                  </a:cubicBezTo>
                  <a:cubicBezTo>
                    <a:pt x="4557" y="4690"/>
                    <a:pt x="4547" y="4680"/>
                    <a:pt x="4537" y="4660"/>
                  </a:cubicBezTo>
                  <a:lnTo>
                    <a:pt x="4537" y="4660"/>
                  </a:lnTo>
                  <a:cubicBezTo>
                    <a:pt x="4877" y="4878"/>
                    <a:pt x="5269" y="5083"/>
                    <a:pt x="5666" y="5083"/>
                  </a:cubicBezTo>
                  <a:cubicBezTo>
                    <a:pt x="5751" y="5083"/>
                    <a:pt x="5836" y="5074"/>
                    <a:pt x="5922" y="5053"/>
                  </a:cubicBezTo>
                  <a:cubicBezTo>
                    <a:pt x="6403" y="4945"/>
                    <a:pt x="6805" y="4385"/>
                    <a:pt x="6638" y="3894"/>
                  </a:cubicBezTo>
                  <a:cubicBezTo>
                    <a:pt x="6501" y="3462"/>
                    <a:pt x="5971" y="3305"/>
                    <a:pt x="5558" y="3236"/>
                  </a:cubicBezTo>
                  <a:cubicBezTo>
                    <a:pt x="5873" y="3158"/>
                    <a:pt x="6187" y="3040"/>
                    <a:pt x="6422" y="2834"/>
                  </a:cubicBezTo>
                  <a:cubicBezTo>
                    <a:pt x="6805" y="2480"/>
                    <a:pt x="6599" y="2009"/>
                    <a:pt x="6246" y="1714"/>
                  </a:cubicBezTo>
                  <a:cubicBezTo>
                    <a:pt x="6066" y="1577"/>
                    <a:pt x="5863" y="1520"/>
                    <a:pt x="5657" y="1520"/>
                  </a:cubicBezTo>
                  <a:cubicBezTo>
                    <a:pt x="5378" y="1520"/>
                    <a:pt x="5094" y="1623"/>
                    <a:pt x="4851" y="1764"/>
                  </a:cubicBezTo>
                  <a:cubicBezTo>
                    <a:pt x="5038" y="1400"/>
                    <a:pt x="5205" y="968"/>
                    <a:pt x="5107" y="585"/>
                  </a:cubicBezTo>
                  <a:cubicBezTo>
                    <a:pt x="5017" y="201"/>
                    <a:pt x="4621" y="1"/>
                    <a:pt x="4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4" name="Google Shape;4324;p21"/>
            <p:cNvSpPr/>
            <p:nvPr/>
          </p:nvSpPr>
          <p:spPr>
            <a:xfrm>
              <a:off x="3939908" y="3559874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27" y="285"/>
                  </a:moveTo>
                  <a:cubicBezTo>
                    <a:pt x="3355" y="285"/>
                    <a:pt x="3589" y="394"/>
                    <a:pt x="3703" y="583"/>
                  </a:cubicBezTo>
                  <a:cubicBezTo>
                    <a:pt x="3899" y="917"/>
                    <a:pt x="3899" y="1359"/>
                    <a:pt x="3879" y="1732"/>
                  </a:cubicBezTo>
                  <a:cubicBezTo>
                    <a:pt x="3860" y="2007"/>
                    <a:pt x="3830" y="2282"/>
                    <a:pt x="3761" y="2547"/>
                  </a:cubicBezTo>
                  <a:cubicBezTo>
                    <a:pt x="3741" y="2635"/>
                    <a:pt x="3804" y="2668"/>
                    <a:pt x="3887" y="2668"/>
                  </a:cubicBezTo>
                  <a:cubicBezTo>
                    <a:pt x="4000" y="2668"/>
                    <a:pt x="4150" y="2609"/>
                    <a:pt x="4184" y="2547"/>
                  </a:cubicBezTo>
                  <a:cubicBezTo>
                    <a:pt x="4370" y="2213"/>
                    <a:pt x="4596" y="1899"/>
                    <a:pt x="4881" y="1654"/>
                  </a:cubicBezTo>
                  <a:cubicBezTo>
                    <a:pt x="5024" y="1527"/>
                    <a:pt x="5198" y="1393"/>
                    <a:pt x="5395" y="1393"/>
                  </a:cubicBezTo>
                  <a:cubicBezTo>
                    <a:pt x="5442" y="1393"/>
                    <a:pt x="5490" y="1401"/>
                    <a:pt x="5539" y="1418"/>
                  </a:cubicBezTo>
                  <a:cubicBezTo>
                    <a:pt x="5774" y="1506"/>
                    <a:pt x="6039" y="1811"/>
                    <a:pt x="6069" y="2066"/>
                  </a:cubicBezTo>
                  <a:cubicBezTo>
                    <a:pt x="6157" y="2734"/>
                    <a:pt x="4773" y="2861"/>
                    <a:pt x="4321" y="2901"/>
                  </a:cubicBezTo>
                  <a:cubicBezTo>
                    <a:pt x="4103" y="2920"/>
                    <a:pt x="3985" y="3186"/>
                    <a:pt x="4253" y="3186"/>
                  </a:cubicBezTo>
                  <a:cubicBezTo>
                    <a:pt x="4262" y="3186"/>
                    <a:pt x="4272" y="3186"/>
                    <a:pt x="4282" y="3185"/>
                  </a:cubicBezTo>
                  <a:cubicBezTo>
                    <a:pt x="4380" y="3176"/>
                    <a:pt x="4488" y="3166"/>
                    <a:pt x="4606" y="3146"/>
                  </a:cubicBezTo>
                  <a:cubicBezTo>
                    <a:pt x="4711" y="3139"/>
                    <a:pt x="4826" y="3135"/>
                    <a:pt x="4945" y="3135"/>
                  </a:cubicBezTo>
                  <a:cubicBezTo>
                    <a:pt x="5529" y="3135"/>
                    <a:pt x="6210" y="3248"/>
                    <a:pt x="6226" y="3794"/>
                  </a:cubicBezTo>
                  <a:cubicBezTo>
                    <a:pt x="6236" y="3981"/>
                    <a:pt x="6147" y="4305"/>
                    <a:pt x="5931" y="4344"/>
                  </a:cubicBezTo>
                  <a:cubicBezTo>
                    <a:pt x="5911" y="4348"/>
                    <a:pt x="5891" y="4349"/>
                    <a:pt x="5870" y="4349"/>
                  </a:cubicBezTo>
                  <a:cubicBezTo>
                    <a:pt x="5664" y="4349"/>
                    <a:pt x="5415" y="4187"/>
                    <a:pt x="5264" y="4089"/>
                  </a:cubicBezTo>
                  <a:cubicBezTo>
                    <a:pt x="4950" y="3902"/>
                    <a:pt x="4655" y="3666"/>
                    <a:pt x="4400" y="3411"/>
                  </a:cubicBezTo>
                  <a:cubicBezTo>
                    <a:pt x="4371" y="3379"/>
                    <a:pt x="4325" y="3366"/>
                    <a:pt x="4273" y="3366"/>
                  </a:cubicBezTo>
                  <a:cubicBezTo>
                    <a:pt x="4165" y="3366"/>
                    <a:pt x="4034" y="3423"/>
                    <a:pt x="3987" y="3490"/>
                  </a:cubicBezTo>
                  <a:cubicBezTo>
                    <a:pt x="3968" y="3519"/>
                    <a:pt x="3968" y="3558"/>
                    <a:pt x="4007" y="3588"/>
                  </a:cubicBezTo>
                  <a:cubicBezTo>
                    <a:pt x="4203" y="3794"/>
                    <a:pt x="4390" y="4010"/>
                    <a:pt x="4557" y="4236"/>
                  </a:cubicBezTo>
                  <a:cubicBezTo>
                    <a:pt x="4714" y="4452"/>
                    <a:pt x="5146" y="5041"/>
                    <a:pt x="4851" y="5306"/>
                  </a:cubicBezTo>
                  <a:cubicBezTo>
                    <a:pt x="4770" y="5378"/>
                    <a:pt x="4641" y="5408"/>
                    <a:pt x="4508" y="5408"/>
                  </a:cubicBezTo>
                  <a:cubicBezTo>
                    <a:pt x="4371" y="5408"/>
                    <a:pt x="4230" y="5376"/>
                    <a:pt x="4135" y="5326"/>
                  </a:cubicBezTo>
                  <a:cubicBezTo>
                    <a:pt x="3958" y="5238"/>
                    <a:pt x="3869" y="5051"/>
                    <a:pt x="3820" y="4864"/>
                  </a:cubicBezTo>
                  <a:cubicBezTo>
                    <a:pt x="3791" y="4747"/>
                    <a:pt x="3781" y="4619"/>
                    <a:pt x="3781" y="4491"/>
                  </a:cubicBezTo>
                  <a:cubicBezTo>
                    <a:pt x="3801" y="4364"/>
                    <a:pt x="3820" y="4226"/>
                    <a:pt x="3830" y="4099"/>
                  </a:cubicBezTo>
                  <a:cubicBezTo>
                    <a:pt x="3834" y="4008"/>
                    <a:pt x="3764" y="3971"/>
                    <a:pt x="3678" y="3971"/>
                  </a:cubicBezTo>
                  <a:cubicBezTo>
                    <a:pt x="3559" y="3971"/>
                    <a:pt x="3411" y="4041"/>
                    <a:pt x="3388" y="4138"/>
                  </a:cubicBezTo>
                  <a:cubicBezTo>
                    <a:pt x="3359" y="4275"/>
                    <a:pt x="3349" y="4413"/>
                    <a:pt x="3349" y="4560"/>
                  </a:cubicBezTo>
                  <a:cubicBezTo>
                    <a:pt x="3269" y="5098"/>
                    <a:pt x="3070" y="5840"/>
                    <a:pt x="2652" y="5840"/>
                  </a:cubicBezTo>
                  <a:cubicBezTo>
                    <a:pt x="2558" y="5840"/>
                    <a:pt x="2454" y="5803"/>
                    <a:pt x="2338" y="5719"/>
                  </a:cubicBezTo>
                  <a:cubicBezTo>
                    <a:pt x="1650" y="5238"/>
                    <a:pt x="2593" y="3932"/>
                    <a:pt x="2937" y="3490"/>
                  </a:cubicBezTo>
                  <a:cubicBezTo>
                    <a:pt x="3036" y="3361"/>
                    <a:pt x="2929" y="3298"/>
                    <a:pt x="2804" y="3298"/>
                  </a:cubicBezTo>
                  <a:cubicBezTo>
                    <a:pt x="2719" y="3298"/>
                    <a:pt x="2627" y="3326"/>
                    <a:pt x="2583" y="3382"/>
                  </a:cubicBezTo>
                  <a:cubicBezTo>
                    <a:pt x="2357" y="3666"/>
                    <a:pt x="2092" y="3932"/>
                    <a:pt x="1788" y="4128"/>
                  </a:cubicBezTo>
                  <a:cubicBezTo>
                    <a:pt x="1633" y="4224"/>
                    <a:pt x="1456" y="4320"/>
                    <a:pt x="1277" y="4320"/>
                  </a:cubicBezTo>
                  <a:cubicBezTo>
                    <a:pt x="1218" y="4320"/>
                    <a:pt x="1159" y="4309"/>
                    <a:pt x="1101" y="4285"/>
                  </a:cubicBezTo>
                  <a:cubicBezTo>
                    <a:pt x="885" y="4207"/>
                    <a:pt x="590" y="3892"/>
                    <a:pt x="600" y="3647"/>
                  </a:cubicBezTo>
                  <a:cubicBezTo>
                    <a:pt x="619" y="3244"/>
                    <a:pt x="1375" y="3126"/>
                    <a:pt x="1660" y="3068"/>
                  </a:cubicBezTo>
                  <a:cubicBezTo>
                    <a:pt x="1974" y="3009"/>
                    <a:pt x="2298" y="2969"/>
                    <a:pt x="2613" y="2950"/>
                  </a:cubicBezTo>
                  <a:cubicBezTo>
                    <a:pt x="2840" y="2931"/>
                    <a:pt x="2949" y="2664"/>
                    <a:pt x="2690" y="2664"/>
                  </a:cubicBezTo>
                  <a:cubicBezTo>
                    <a:pt x="2681" y="2664"/>
                    <a:pt x="2672" y="2664"/>
                    <a:pt x="2662" y="2665"/>
                  </a:cubicBezTo>
                  <a:cubicBezTo>
                    <a:pt x="2496" y="2679"/>
                    <a:pt x="2306" y="2691"/>
                    <a:pt x="2108" y="2691"/>
                  </a:cubicBezTo>
                  <a:cubicBezTo>
                    <a:pt x="1616" y="2691"/>
                    <a:pt x="1076" y="2618"/>
                    <a:pt x="747" y="2331"/>
                  </a:cubicBezTo>
                  <a:cubicBezTo>
                    <a:pt x="482" y="2086"/>
                    <a:pt x="541" y="1457"/>
                    <a:pt x="924" y="1339"/>
                  </a:cubicBezTo>
                  <a:cubicBezTo>
                    <a:pt x="971" y="1325"/>
                    <a:pt x="1021" y="1318"/>
                    <a:pt x="1072" y="1318"/>
                  </a:cubicBezTo>
                  <a:cubicBezTo>
                    <a:pt x="1436" y="1318"/>
                    <a:pt x="1882" y="1650"/>
                    <a:pt x="2132" y="1830"/>
                  </a:cubicBezTo>
                  <a:cubicBezTo>
                    <a:pt x="2426" y="2037"/>
                    <a:pt x="2701" y="2262"/>
                    <a:pt x="2946" y="2518"/>
                  </a:cubicBezTo>
                  <a:cubicBezTo>
                    <a:pt x="2976" y="2547"/>
                    <a:pt x="3025" y="2560"/>
                    <a:pt x="3079" y="2560"/>
                  </a:cubicBezTo>
                  <a:cubicBezTo>
                    <a:pt x="3238" y="2560"/>
                    <a:pt x="3442" y="2448"/>
                    <a:pt x="3339" y="2331"/>
                  </a:cubicBezTo>
                  <a:cubicBezTo>
                    <a:pt x="3163" y="2125"/>
                    <a:pt x="3005" y="1899"/>
                    <a:pt x="2868" y="1673"/>
                  </a:cubicBezTo>
                  <a:cubicBezTo>
                    <a:pt x="2691" y="1369"/>
                    <a:pt x="2416" y="848"/>
                    <a:pt x="2652" y="515"/>
                  </a:cubicBezTo>
                  <a:cubicBezTo>
                    <a:pt x="2762" y="356"/>
                    <a:pt x="2943" y="285"/>
                    <a:pt x="3127" y="285"/>
                  </a:cubicBezTo>
                  <a:close/>
                  <a:moveTo>
                    <a:pt x="3292" y="0"/>
                  </a:moveTo>
                  <a:cubicBezTo>
                    <a:pt x="3032" y="0"/>
                    <a:pt x="2765" y="76"/>
                    <a:pt x="2554" y="191"/>
                  </a:cubicBezTo>
                  <a:cubicBezTo>
                    <a:pt x="2082" y="466"/>
                    <a:pt x="2063" y="966"/>
                    <a:pt x="2249" y="1418"/>
                  </a:cubicBezTo>
                  <a:cubicBezTo>
                    <a:pt x="2259" y="1438"/>
                    <a:pt x="2269" y="1447"/>
                    <a:pt x="2269" y="1457"/>
                  </a:cubicBezTo>
                  <a:cubicBezTo>
                    <a:pt x="1935" y="1237"/>
                    <a:pt x="1533" y="1038"/>
                    <a:pt x="1132" y="1038"/>
                  </a:cubicBezTo>
                  <a:cubicBezTo>
                    <a:pt x="1049" y="1038"/>
                    <a:pt x="967" y="1046"/>
                    <a:pt x="885" y="1064"/>
                  </a:cubicBezTo>
                  <a:cubicBezTo>
                    <a:pt x="413" y="1182"/>
                    <a:pt x="11" y="1732"/>
                    <a:pt x="168" y="2233"/>
                  </a:cubicBezTo>
                  <a:cubicBezTo>
                    <a:pt x="305" y="2665"/>
                    <a:pt x="845" y="2812"/>
                    <a:pt x="1248" y="2891"/>
                  </a:cubicBezTo>
                  <a:cubicBezTo>
                    <a:pt x="934" y="2969"/>
                    <a:pt x="619" y="3087"/>
                    <a:pt x="384" y="3293"/>
                  </a:cubicBezTo>
                  <a:cubicBezTo>
                    <a:pt x="1" y="3647"/>
                    <a:pt x="207" y="4118"/>
                    <a:pt x="570" y="4403"/>
                  </a:cubicBezTo>
                  <a:cubicBezTo>
                    <a:pt x="748" y="4547"/>
                    <a:pt x="951" y="4605"/>
                    <a:pt x="1159" y="4605"/>
                  </a:cubicBezTo>
                  <a:cubicBezTo>
                    <a:pt x="1435" y="4605"/>
                    <a:pt x="1719" y="4503"/>
                    <a:pt x="1965" y="4364"/>
                  </a:cubicBezTo>
                  <a:lnTo>
                    <a:pt x="1965" y="4364"/>
                  </a:lnTo>
                  <a:cubicBezTo>
                    <a:pt x="1778" y="4717"/>
                    <a:pt x="1601" y="5149"/>
                    <a:pt x="1699" y="5542"/>
                  </a:cubicBezTo>
                  <a:cubicBezTo>
                    <a:pt x="1798" y="5920"/>
                    <a:pt x="2192" y="6126"/>
                    <a:pt x="2571" y="6126"/>
                  </a:cubicBezTo>
                  <a:cubicBezTo>
                    <a:pt x="2645" y="6126"/>
                    <a:pt x="2719" y="6118"/>
                    <a:pt x="2789" y="6102"/>
                  </a:cubicBezTo>
                  <a:cubicBezTo>
                    <a:pt x="3182" y="6013"/>
                    <a:pt x="3418" y="5689"/>
                    <a:pt x="3565" y="5336"/>
                  </a:cubicBezTo>
                  <a:cubicBezTo>
                    <a:pt x="3683" y="5493"/>
                    <a:pt x="3860" y="5620"/>
                    <a:pt x="4105" y="5670"/>
                  </a:cubicBezTo>
                  <a:cubicBezTo>
                    <a:pt x="4185" y="5684"/>
                    <a:pt x="4275" y="5692"/>
                    <a:pt x="4369" y="5692"/>
                  </a:cubicBezTo>
                  <a:cubicBezTo>
                    <a:pt x="4731" y="5692"/>
                    <a:pt x="5159" y="5576"/>
                    <a:pt x="5323" y="5257"/>
                  </a:cubicBezTo>
                  <a:cubicBezTo>
                    <a:pt x="5440" y="5022"/>
                    <a:pt x="5362" y="4747"/>
                    <a:pt x="5234" y="4511"/>
                  </a:cubicBezTo>
                  <a:lnTo>
                    <a:pt x="5234" y="4511"/>
                  </a:lnTo>
                  <a:cubicBezTo>
                    <a:pt x="5421" y="4587"/>
                    <a:pt x="5607" y="4635"/>
                    <a:pt x="5789" y="4635"/>
                  </a:cubicBezTo>
                  <a:cubicBezTo>
                    <a:pt x="5914" y="4635"/>
                    <a:pt x="6037" y="4612"/>
                    <a:pt x="6157" y="4560"/>
                  </a:cubicBezTo>
                  <a:cubicBezTo>
                    <a:pt x="6570" y="4393"/>
                    <a:pt x="6805" y="3804"/>
                    <a:pt x="6579" y="3401"/>
                  </a:cubicBezTo>
                  <a:cubicBezTo>
                    <a:pt x="6403" y="3087"/>
                    <a:pt x="6020" y="2969"/>
                    <a:pt x="5666" y="2910"/>
                  </a:cubicBezTo>
                  <a:cubicBezTo>
                    <a:pt x="5951" y="2802"/>
                    <a:pt x="6197" y="2655"/>
                    <a:pt x="6373" y="2439"/>
                  </a:cubicBezTo>
                  <a:cubicBezTo>
                    <a:pt x="6688" y="2037"/>
                    <a:pt x="6393" y="1526"/>
                    <a:pt x="6030" y="1271"/>
                  </a:cubicBezTo>
                  <a:cubicBezTo>
                    <a:pt x="5867" y="1156"/>
                    <a:pt x="5691" y="1108"/>
                    <a:pt x="5513" y="1108"/>
                  </a:cubicBezTo>
                  <a:cubicBezTo>
                    <a:pt x="5188" y="1108"/>
                    <a:pt x="4860" y="1271"/>
                    <a:pt x="4606" y="1487"/>
                  </a:cubicBezTo>
                  <a:cubicBezTo>
                    <a:pt x="4508" y="1565"/>
                    <a:pt x="4419" y="1654"/>
                    <a:pt x="4331" y="1752"/>
                  </a:cubicBezTo>
                  <a:cubicBezTo>
                    <a:pt x="4380" y="1222"/>
                    <a:pt x="4331" y="652"/>
                    <a:pt x="4017" y="289"/>
                  </a:cubicBezTo>
                  <a:cubicBezTo>
                    <a:pt x="3831" y="83"/>
                    <a:pt x="3565" y="0"/>
                    <a:pt x="3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5" name="Google Shape;4325;p21"/>
            <p:cNvSpPr/>
            <p:nvPr/>
          </p:nvSpPr>
          <p:spPr>
            <a:xfrm>
              <a:off x="4279509" y="3568388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4159" y="282"/>
                  </a:moveTo>
                  <a:cubicBezTo>
                    <a:pt x="4251" y="282"/>
                    <a:pt x="4354" y="318"/>
                    <a:pt x="4469" y="399"/>
                  </a:cubicBezTo>
                  <a:cubicBezTo>
                    <a:pt x="5146" y="890"/>
                    <a:pt x="4213" y="2196"/>
                    <a:pt x="3860" y="2637"/>
                  </a:cubicBezTo>
                  <a:cubicBezTo>
                    <a:pt x="3764" y="2763"/>
                    <a:pt x="3879" y="2826"/>
                    <a:pt x="4008" y="2826"/>
                  </a:cubicBezTo>
                  <a:cubicBezTo>
                    <a:pt x="4091" y="2826"/>
                    <a:pt x="4181" y="2799"/>
                    <a:pt x="4223" y="2745"/>
                  </a:cubicBezTo>
                  <a:cubicBezTo>
                    <a:pt x="4439" y="2461"/>
                    <a:pt x="4714" y="2196"/>
                    <a:pt x="5018" y="1999"/>
                  </a:cubicBezTo>
                  <a:cubicBezTo>
                    <a:pt x="5168" y="1895"/>
                    <a:pt x="5351" y="1802"/>
                    <a:pt x="5533" y="1802"/>
                  </a:cubicBezTo>
                  <a:cubicBezTo>
                    <a:pt x="5591" y="1802"/>
                    <a:pt x="5649" y="1811"/>
                    <a:pt x="5706" y="1832"/>
                  </a:cubicBezTo>
                  <a:cubicBezTo>
                    <a:pt x="5922" y="1921"/>
                    <a:pt x="6216" y="2235"/>
                    <a:pt x="6197" y="2480"/>
                  </a:cubicBezTo>
                  <a:cubicBezTo>
                    <a:pt x="6187" y="2883"/>
                    <a:pt x="5431" y="2991"/>
                    <a:pt x="5146" y="3050"/>
                  </a:cubicBezTo>
                  <a:cubicBezTo>
                    <a:pt x="4832" y="3119"/>
                    <a:pt x="4508" y="3158"/>
                    <a:pt x="4194" y="3177"/>
                  </a:cubicBezTo>
                  <a:cubicBezTo>
                    <a:pt x="3962" y="3187"/>
                    <a:pt x="3854" y="3462"/>
                    <a:pt x="4130" y="3462"/>
                  </a:cubicBezTo>
                  <a:cubicBezTo>
                    <a:pt x="4135" y="3462"/>
                    <a:pt x="4140" y="3462"/>
                    <a:pt x="4145" y="3462"/>
                  </a:cubicBezTo>
                  <a:cubicBezTo>
                    <a:pt x="4314" y="3448"/>
                    <a:pt x="4511" y="3435"/>
                    <a:pt x="4717" y="3435"/>
                  </a:cubicBezTo>
                  <a:cubicBezTo>
                    <a:pt x="5203" y="3435"/>
                    <a:pt x="5735" y="3506"/>
                    <a:pt x="6059" y="3796"/>
                  </a:cubicBezTo>
                  <a:cubicBezTo>
                    <a:pt x="6324" y="4042"/>
                    <a:pt x="6265" y="4660"/>
                    <a:pt x="5883" y="4778"/>
                  </a:cubicBezTo>
                  <a:cubicBezTo>
                    <a:pt x="5832" y="4795"/>
                    <a:pt x="5779" y="4802"/>
                    <a:pt x="5723" y="4802"/>
                  </a:cubicBezTo>
                  <a:cubicBezTo>
                    <a:pt x="5361" y="4802"/>
                    <a:pt x="4921" y="4474"/>
                    <a:pt x="4665" y="4287"/>
                  </a:cubicBezTo>
                  <a:cubicBezTo>
                    <a:pt x="4380" y="4091"/>
                    <a:pt x="4105" y="3855"/>
                    <a:pt x="3860" y="3610"/>
                  </a:cubicBezTo>
                  <a:cubicBezTo>
                    <a:pt x="3830" y="3580"/>
                    <a:pt x="3781" y="3567"/>
                    <a:pt x="3726" y="3567"/>
                  </a:cubicBezTo>
                  <a:cubicBezTo>
                    <a:pt x="3567" y="3567"/>
                    <a:pt x="3362" y="3676"/>
                    <a:pt x="3457" y="3786"/>
                  </a:cubicBezTo>
                  <a:cubicBezTo>
                    <a:pt x="3644" y="3992"/>
                    <a:pt x="3801" y="4218"/>
                    <a:pt x="3938" y="4454"/>
                  </a:cubicBezTo>
                  <a:cubicBezTo>
                    <a:pt x="4115" y="4749"/>
                    <a:pt x="4390" y="5279"/>
                    <a:pt x="4154" y="5613"/>
                  </a:cubicBezTo>
                  <a:cubicBezTo>
                    <a:pt x="4046" y="5768"/>
                    <a:pt x="3869" y="5838"/>
                    <a:pt x="3687" y="5838"/>
                  </a:cubicBezTo>
                  <a:cubicBezTo>
                    <a:pt x="3457" y="5838"/>
                    <a:pt x="3219" y="5726"/>
                    <a:pt x="3104" y="5534"/>
                  </a:cubicBezTo>
                  <a:cubicBezTo>
                    <a:pt x="2898" y="5210"/>
                    <a:pt x="2907" y="4758"/>
                    <a:pt x="2927" y="4395"/>
                  </a:cubicBezTo>
                  <a:cubicBezTo>
                    <a:pt x="2947" y="4120"/>
                    <a:pt x="2976" y="3845"/>
                    <a:pt x="3035" y="3580"/>
                  </a:cubicBezTo>
                  <a:cubicBezTo>
                    <a:pt x="3056" y="3492"/>
                    <a:pt x="2995" y="3459"/>
                    <a:pt x="2912" y="3459"/>
                  </a:cubicBezTo>
                  <a:cubicBezTo>
                    <a:pt x="2801" y="3459"/>
                    <a:pt x="2652" y="3518"/>
                    <a:pt x="2613" y="3580"/>
                  </a:cubicBezTo>
                  <a:cubicBezTo>
                    <a:pt x="2436" y="3904"/>
                    <a:pt x="2200" y="4228"/>
                    <a:pt x="1926" y="4474"/>
                  </a:cubicBezTo>
                  <a:cubicBezTo>
                    <a:pt x="1784" y="4599"/>
                    <a:pt x="1605" y="4725"/>
                    <a:pt x="1413" y="4725"/>
                  </a:cubicBezTo>
                  <a:cubicBezTo>
                    <a:pt x="1365" y="4725"/>
                    <a:pt x="1317" y="4717"/>
                    <a:pt x="1268" y="4699"/>
                  </a:cubicBezTo>
                  <a:cubicBezTo>
                    <a:pt x="1032" y="4621"/>
                    <a:pt x="767" y="4316"/>
                    <a:pt x="737" y="4051"/>
                  </a:cubicBezTo>
                  <a:cubicBezTo>
                    <a:pt x="649" y="3384"/>
                    <a:pt x="2034" y="3266"/>
                    <a:pt x="2475" y="3227"/>
                  </a:cubicBezTo>
                  <a:cubicBezTo>
                    <a:pt x="2693" y="3198"/>
                    <a:pt x="2820" y="2941"/>
                    <a:pt x="2554" y="2941"/>
                  </a:cubicBezTo>
                  <a:cubicBezTo>
                    <a:pt x="2545" y="2941"/>
                    <a:pt x="2535" y="2941"/>
                    <a:pt x="2524" y="2942"/>
                  </a:cubicBezTo>
                  <a:cubicBezTo>
                    <a:pt x="2426" y="2952"/>
                    <a:pt x="2318" y="2961"/>
                    <a:pt x="2200" y="2971"/>
                  </a:cubicBezTo>
                  <a:cubicBezTo>
                    <a:pt x="2087" y="2980"/>
                    <a:pt x="1961" y="2986"/>
                    <a:pt x="1833" y="2986"/>
                  </a:cubicBezTo>
                  <a:cubicBezTo>
                    <a:pt x="1251" y="2986"/>
                    <a:pt x="596" y="2864"/>
                    <a:pt x="580" y="2333"/>
                  </a:cubicBezTo>
                  <a:cubicBezTo>
                    <a:pt x="570" y="2146"/>
                    <a:pt x="649" y="1822"/>
                    <a:pt x="875" y="1783"/>
                  </a:cubicBezTo>
                  <a:cubicBezTo>
                    <a:pt x="895" y="1780"/>
                    <a:pt x="916" y="1778"/>
                    <a:pt x="937" y="1778"/>
                  </a:cubicBezTo>
                  <a:cubicBezTo>
                    <a:pt x="1143" y="1778"/>
                    <a:pt x="1391" y="1940"/>
                    <a:pt x="1543" y="2038"/>
                  </a:cubicBezTo>
                  <a:cubicBezTo>
                    <a:pt x="1857" y="2225"/>
                    <a:pt x="2142" y="2461"/>
                    <a:pt x="2407" y="2716"/>
                  </a:cubicBezTo>
                  <a:cubicBezTo>
                    <a:pt x="2435" y="2745"/>
                    <a:pt x="2481" y="2757"/>
                    <a:pt x="2533" y="2757"/>
                  </a:cubicBezTo>
                  <a:cubicBezTo>
                    <a:pt x="2641" y="2757"/>
                    <a:pt x="2773" y="2704"/>
                    <a:pt x="2819" y="2637"/>
                  </a:cubicBezTo>
                  <a:cubicBezTo>
                    <a:pt x="2839" y="2608"/>
                    <a:pt x="2839" y="2569"/>
                    <a:pt x="2799" y="2529"/>
                  </a:cubicBezTo>
                  <a:cubicBezTo>
                    <a:pt x="2603" y="2333"/>
                    <a:pt x="2416" y="2117"/>
                    <a:pt x="2250" y="1891"/>
                  </a:cubicBezTo>
                  <a:cubicBezTo>
                    <a:pt x="2092" y="1665"/>
                    <a:pt x="1660" y="1076"/>
                    <a:pt x="1955" y="821"/>
                  </a:cubicBezTo>
                  <a:cubicBezTo>
                    <a:pt x="2035" y="746"/>
                    <a:pt x="2171" y="714"/>
                    <a:pt x="2311" y="714"/>
                  </a:cubicBezTo>
                  <a:cubicBezTo>
                    <a:pt x="2444" y="714"/>
                    <a:pt x="2580" y="743"/>
                    <a:pt x="2672" y="791"/>
                  </a:cubicBezTo>
                  <a:cubicBezTo>
                    <a:pt x="2848" y="890"/>
                    <a:pt x="2937" y="1066"/>
                    <a:pt x="2986" y="1263"/>
                  </a:cubicBezTo>
                  <a:cubicBezTo>
                    <a:pt x="3006" y="1381"/>
                    <a:pt x="3025" y="1508"/>
                    <a:pt x="3025" y="1636"/>
                  </a:cubicBezTo>
                  <a:cubicBezTo>
                    <a:pt x="3006" y="1764"/>
                    <a:pt x="2986" y="1901"/>
                    <a:pt x="2976" y="2029"/>
                  </a:cubicBezTo>
                  <a:cubicBezTo>
                    <a:pt x="2972" y="2119"/>
                    <a:pt x="3042" y="2156"/>
                    <a:pt x="3129" y="2156"/>
                  </a:cubicBezTo>
                  <a:cubicBezTo>
                    <a:pt x="3247" y="2156"/>
                    <a:pt x="3395" y="2086"/>
                    <a:pt x="3418" y="1989"/>
                  </a:cubicBezTo>
                  <a:cubicBezTo>
                    <a:pt x="3447" y="1852"/>
                    <a:pt x="3457" y="1705"/>
                    <a:pt x="3457" y="1567"/>
                  </a:cubicBezTo>
                  <a:cubicBezTo>
                    <a:pt x="3538" y="1027"/>
                    <a:pt x="3737" y="282"/>
                    <a:pt x="4159" y="282"/>
                  </a:cubicBezTo>
                  <a:close/>
                  <a:moveTo>
                    <a:pt x="4238" y="1"/>
                  </a:moveTo>
                  <a:cubicBezTo>
                    <a:pt x="4162" y="1"/>
                    <a:pt x="4088" y="9"/>
                    <a:pt x="4017" y="26"/>
                  </a:cubicBezTo>
                  <a:cubicBezTo>
                    <a:pt x="3624" y="114"/>
                    <a:pt x="3389" y="438"/>
                    <a:pt x="3241" y="791"/>
                  </a:cubicBezTo>
                  <a:cubicBezTo>
                    <a:pt x="3123" y="625"/>
                    <a:pt x="2947" y="507"/>
                    <a:pt x="2701" y="458"/>
                  </a:cubicBezTo>
                  <a:cubicBezTo>
                    <a:pt x="2620" y="443"/>
                    <a:pt x="2528" y="435"/>
                    <a:pt x="2432" y="435"/>
                  </a:cubicBezTo>
                  <a:cubicBezTo>
                    <a:pt x="2066" y="435"/>
                    <a:pt x="1639" y="551"/>
                    <a:pt x="1484" y="870"/>
                  </a:cubicBezTo>
                  <a:cubicBezTo>
                    <a:pt x="1366" y="1106"/>
                    <a:pt x="1444" y="1381"/>
                    <a:pt x="1562" y="1616"/>
                  </a:cubicBezTo>
                  <a:cubicBezTo>
                    <a:pt x="1382" y="1541"/>
                    <a:pt x="1198" y="1493"/>
                    <a:pt x="1017" y="1493"/>
                  </a:cubicBezTo>
                  <a:cubicBezTo>
                    <a:pt x="892" y="1493"/>
                    <a:pt x="769" y="1515"/>
                    <a:pt x="649" y="1567"/>
                  </a:cubicBezTo>
                  <a:cubicBezTo>
                    <a:pt x="237" y="1734"/>
                    <a:pt x="1" y="2323"/>
                    <a:pt x="227" y="2726"/>
                  </a:cubicBezTo>
                  <a:cubicBezTo>
                    <a:pt x="404" y="3040"/>
                    <a:pt x="787" y="3158"/>
                    <a:pt x="1140" y="3207"/>
                  </a:cubicBezTo>
                  <a:cubicBezTo>
                    <a:pt x="855" y="3315"/>
                    <a:pt x="600" y="3472"/>
                    <a:pt x="433" y="3688"/>
                  </a:cubicBezTo>
                  <a:cubicBezTo>
                    <a:pt x="119" y="4091"/>
                    <a:pt x="413" y="4591"/>
                    <a:pt x="777" y="4847"/>
                  </a:cubicBezTo>
                  <a:cubicBezTo>
                    <a:pt x="942" y="4966"/>
                    <a:pt x="1121" y="5017"/>
                    <a:pt x="1301" y="5017"/>
                  </a:cubicBezTo>
                  <a:cubicBezTo>
                    <a:pt x="1623" y="5017"/>
                    <a:pt x="1948" y="4855"/>
                    <a:pt x="2200" y="4640"/>
                  </a:cubicBezTo>
                  <a:cubicBezTo>
                    <a:pt x="2299" y="4562"/>
                    <a:pt x="2387" y="4474"/>
                    <a:pt x="2475" y="4375"/>
                  </a:cubicBezTo>
                  <a:lnTo>
                    <a:pt x="2475" y="4375"/>
                  </a:lnTo>
                  <a:cubicBezTo>
                    <a:pt x="2426" y="4906"/>
                    <a:pt x="2466" y="5475"/>
                    <a:pt x="2790" y="5838"/>
                  </a:cubicBezTo>
                  <a:cubicBezTo>
                    <a:pt x="2969" y="6043"/>
                    <a:pt x="3232" y="6126"/>
                    <a:pt x="3504" y="6126"/>
                  </a:cubicBezTo>
                  <a:cubicBezTo>
                    <a:pt x="3768" y="6126"/>
                    <a:pt x="4040" y="6048"/>
                    <a:pt x="4253" y="5927"/>
                  </a:cubicBezTo>
                  <a:cubicBezTo>
                    <a:pt x="4724" y="5662"/>
                    <a:pt x="4744" y="5161"/>
                    <a:pt x="4547" y="4699"/>
                  </a:cubicBezTo>
                  <a:cubicBezTo>
                    <a:pt x="4547" y="4690"/>
                    <a:pt x="4537" y="4680"/>
                    <a:pt x="4537" y="4660"/>
                  </a:cubicBezTo>
                  <a:lnTo>
                    <a:pt x="4537" y="4660"/>
                  </a:lnTo>
                  <a:cubicBezTo>
                    <a:pt x="4869" y="4878"/>
                    <a:pt x="5260" y="5083"/>
                    <a:pt x="5656" y="5083"/>
                  </a:cubicBezTo>
                  <a:cubicBezTo>
                    <a:pt x="5741" y="5083"/>
                    <a:pt x="5827" y="5074"/>
                    <a:pt x="5912" y="5053"/>
                  </a:cubicBezTo>
                  <a:cubicBezTo>
                    <a:pt x="6393" y="4945"/>
                    <a:pt x="6796" y="4385"/>
                    <a:pt x="6639" y="3894"/>
                  </a:cubicBezTo>
                  <a:cubicBezTo>
                    <a:pt x="6501" y="3462"/>
                    <a:pt x="5961" y="3305"/>
                    <a:pt x="5549" y="3236"/>
                  </a:cubicBezTo>
                  <a:cubicBezTo>
                    <a:pt x="5873" y="3158"/>
                    <a:pt x="6187" y="3040"/>
                    <a:pt x="6413" y="2834"/>
                  </a:cubicBezTo>
                  <a:cubicBezTo>
                    <a:pt x="6796" y="2480"/>
                    <a:pt x="6599" y="2009"/>
                    <a:pt x="6236" y="1714"/>
                  </a:cubicBezTo>
                  <a:cubicBezTo>
                    <a:pt x="6056" y="1577"/>
                    <a:pt x="5853" y="1520"/>
                    <a:pt x="5647" y="1520"/>
                  </a:cubicBezTo>
                  <a:cubicBezTo>
                    <a:pt x="5369" y="1520"/>
                    <a:pt x="5084" y="1623"/>
                    <a:pt x="4842" y="1764"/>
                  </a:cubicBezTo>
                  <a:cubicBezTo>
                    <a:pt x="5028" y="1400"/>
                    <a:pt x="5195" y="968"/>
                    <a:pt x="5097" y="585"/>
                  </a:cubicBezTo>
                  <a:cubicBezTo>
                    <a:pt x="5007" y="201"/>
                    <a:pt x="4612" y="1"/>
                    <a:pt x="4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6" name="Google Shape;4326;p21"/>
            <p:cNvSpPr/>
            <p:nvPr/>
          </p:nvSpPr>
          <p:spPr>
            <a:xfrm>
              <a:off x="4619422" y="3559874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3118" y="285"/>
                  </a:moveTo>
                  <a:cubicBezTo>
                    <a:pt x="3345" y="285"/>
                    <a:pt x="3579" y="394"/>
                    <a:pt x="3693" y="583"/>
                  </a:cubicBezTo>
                  <a:cubicBezTo>
                    <a:pt x="3899" y="917"/>
                    <a:pt x="3899" y="1359"/>
                    <a:pt x="3870" y="1732"/>
                  </a:cubicBezTo>
                  <a:cubicBezTo>
                    <a:pt x="3860" y="2007"/>
                    <a:pt x="3821" y="2282"/>
                    <a:pt x="3762" y="2547"/>
                  </a:cubicBezTo>
                  <a:cubicBezTo>
                    <a:pt x="3741" y="2635"/>
                    <a:pt x="3804" y="2668"/>
                    <a:pt x="3888" y="2668"/>
                  </a:cubicBezTo>
                  <a:cubicBezTo>
                    <a:pt x="4000" y="2668"/>
                    <a:pt x="4150" y="2609"/>
                    <a:pt x="4184" y="2547"/>
                  </a:cubicBezTo>
                  <a:cubicBezTo>
                    <a:pt x="4361" y="2213"/>
                    <a:pt x="4596" y="1899"/>
                    <a:pt x="4871" y="1654"/>
                  </a:cubicBezTo>
                  <a:cubicBezTo>
                    <a:pt x="5022" y="1527"/>
                    <a:pt x="5198" y="1393"/>
                    <a:pt x="5390" y="1393"/>
                  </a:cubicBezTo>
                  <a:cubicBezTo>
                    <a:pt x="5435" y="1393"/>
                    <a:pt x="5482" y="1401"/>
                    <a:pt x="5529" y="1418"/>
                  </a:cubicBezTo>
                  <a:cubicBezTo>
                    <a:pt x="5765" y="1506"/>
                    <a:pt x="6030" y="1811"/>
                    <a:pt x="6059" y="2066"/>
                  </a:cubicBezTo>
                  <a:cubicBezTo>
                    <a:pt x="6148" y="2734"/>
                    <a:pt x="4763" y="2861"/>
                    <a:pt x="4321" y="2901"/>
                  </a:cubicBezTo>
                  <a:cubicBezTo>
                    <a:pt x="4103" y="2920"/>
                    <a:pt x="3976" y="3186"/>
                    <a:pt x="4243" y="3186"/>
                  </a:cubicBezTo>
                  <a:cubicBezTo>
                    <a:pt x="4252" y="3186"/>
                    <a:pt x="4262" y="3186"/>
                    <a:pt x="4272" y="3185"/>
                  </a:cubicBezTo>
                  <a:cubicBezTo>
                    <a:pt x="4370" y="3176"/>
                    <a:pt x="4478" y="3166"/>
                    <a:pt x="4596" y="3146"/>
                  </a:cubicBezTo>
                  <a:cubicBezTo>
                    <a:pt x="4703" y="3139"/>
                    <a:pt x="4819" y="3135"/>
                    <a:pt x="4938" y="3135"/>
                  </a:cubicBezTo>
                  <a:cubicBezTo>
                    <a:pt x="5526" y="3135"/>
                    <a:pt x="6200" y="3248"/>
                    <a:pt x="6216" y="3794"/>
                  </a:cubicBezTo>
                  <a:cubicBezTo>
                    <a:pt x="6226" y="3981"/>
                    <a:pt x="6148" y="4305"/>
                    <a:pt x="5922" y="4344"/>
                  </a:cubicBezTo>
                  <a:cubicBezTo>
                    <a:pt x="5902" y="4348"/>
                    <a:pt x="5881" y="4349"/>
                    <a:pt x="5860" y="4349"/>
                  </a:cubicBezTo>
                  <a:cubicBezTo>
                    <a:pt x="5654" y="4349"/>
                    <a:pt x="5406" y="4187"/>
                    <a:pt x="5254" y="4089"/>
                  </a:cubicBezTo>
                  <a:cubicBezTo>
                    <a:pt x="4940" y="3902"/>
                    <a:pt x="4655" y="3666"/>
                    <a:pt x="4390" y="3411"/>
                  </a:cubicBezTo>
                  <a:cubicBezTo>
                    <a:pt x="4361" y="3379"/>
                    <a:pt x="4315" y="3366"/>
                    <a:pt x="4263" y="3366"/>
                  </a:cubicBezTo>
                  <a:cubicBezTo>
                    <a:pt x="4156" y="3366"/>
                    <a:pt x="4024" y="3423"/>
                    <a:pt x="3978" y="3490"/>
                  </a:cubicBezTo>
                  <a:cubicBezTo>
                    <a:pt x="3958" y="3519"/>
                    <a:pt x="3958" y="3558"/>
                    <a:pt x="3997" y="3588"/>
                  </a:cubicBezTo>
                  <a:cubicBezTo>
                    <a:pt x="4194" y="3794"/>
                    <a:pt x="4380" y="4010"/>
                    <a:pt x="4547" y="4236"/>
                  </a:cubicBezTo>
                  <a:cubicBezTo>
                    <a:pt x="4704" y="4452"/>
                    <a:pt x="5136" y="5041"/>
                    <a:pt x="4842" y="5306"/>
                  </a:cubicBezTo>
                  <a:cubicBezTo>
                    <a:pt x="4765" y="5378"/>
                    <a:pt x="4636" y="5408"/>
                    <a:pt x="4503" y="5408"/>
                  </a:cubicBezTo>
                  <a:cubicBezTo>
                    <a:pt x="4364" y="5408"/>
                    <a:pt x="4220" y="5376"/>
                    <a:pt x="4125" y="5326"/>
                  </a:cubicBezTo>
                  <a:cubicBezTo>
                    <a:pt x="3948" y="5238"/>
                    <a:pt x="3860" y="5051"/>
                    <a:pt x="3821" y="4864"/>
                  </a:cubicBezTo>
                  <a:cubicBezTo>
                    <a:pt x="3791" y="4747"/>
                    <a:pt x="3771" y="4619"/>
                    <a:pt x="3771" y="4491"/>
                  </a:cubicBezTo>
                  <a:cubicBezTo>
                    <a:pt x="3791" y="4364"/>
                    <a:pt x="3811" y="4226"/>
                    <a:pt x="3821" y="4099"/>
                  </a:cubicBezTo>
                  <a:cubicBezTo>
                    <a:pt x="3825" y="4008"/>
                    <a:pt x="3754" y="3971"/>
                    <a:pt x="3669" y="3971"/>
                  </a:cubicBezTo>
                  <a:cubicBezTo>
                    <a:pt x="3551" y="3971"/>
                    <a:pt x="3406" y="4041"/>
                    <a:pt x="3389" y="4138"/>
                  </a:cubicBezTo>
                  <a:cubicBezTo>
                    <a:pt x="3359" y="4275"/>
                    <a:pt x="3339" y="4413"/>
                    <a:pt x="3339" y="4560"/>
                  </a:cubicBezTo>
                  <a:cubicBezTo>
                    <a:pt x="3259" y="5098"/>
                    <a:pt x="3061" y="5840"/>
                    <a:pt x="2642" y="5840"/>
                  </a:cubicBezTo>
                  <a:cubicBezTo>
                    <a:pt x="2549" y="5840"/>
                    <a:pt x="2444" y="5803"/>
                    <a:pt x="2328" y="5719"/>
                  </a:cubicBezTo>
                  <a:cubicBezTo>
                    <a:pt x="1651" y="5238"/>
                    <a:pt x="2583" y="3932"/>
                    <a:pt x="2937" y="3490"/>
                  </a:cubicBezTo>
                  <a:cubicBezTo>
                    <a:pt x="3031" y="3361"/>
                    <a:pt x="2921" y="3298"/>
                    <a:pt x="2795" y="3298"/>
                  </a:cubicBezTo>
                  <a:cubicBezTo>
                    <a:pt x="2710" y="3298"/>
                    <a:pt x="2617" y="3326"/>
                    <a:pt x="2574" y="3382"/>
                  </a:cubicBezTo>
                  <a:cubicBezTo>
                    <a:pt x="2358" y="3666"/>
                    <a:pt x="2083" y="3932"/>
                    <a:pt x="1778" y="4128"/>
                  </a:cubicBezTo>
                  <a:cubicBezTo>
                    <a:pt x="1631" y="4224"/>
                    <a:pt x="1455" y="4320"/>
                    <a:pt x="1273" y="4320"/>
                  </a:cubicBezTo>
                  <a:cubicBezTo>
                    <a:pt x="1213" y="4320"/>
                    <a:pt x="1152" y="4309"/>
                    <a:pt x="1091" y="4285"/>
                  </a:cubicBezTo>
                  <a:cubicBezTo>
                    <a:pt x="875" y="4207"/>
                    <a:pt x="580" y="3892"/>
                    <a:pt x="600" y="3647"/>
                  </a:cubicBezTo>
                  <a:cubicBezTo>
                    <a:pt x="610" y="3244"/>
                    <a:pt x="1366" y="3126"/>
                    <a:pt x="1651" y="3077"/>
                  </a:cubicBezTo>
                  <a:cubicBezTo>
                    <a:pt x="1965" y="3009"/>
                    <a:pt x="2289" y="2969"/>
                    <a:pt x="2603" y="2950"/>
                  </a:cubicBezTo>
                  <a:cubicBezTo>
                    <a:pt x="2831" y="2931"/>
                    <a:pt x="2939" y="2664"/>
                    <a:pt x="2680" y="2664"/>
                  </a:cubicBezTo>
                  <a:cubicBezTo>
                    <a:pt x="2671" y="2664"/>
                    <a:pt x="2662" y="2664"/>
                    <a:pt x="2652" y="2665"/>
                  </a:cubicBezTo>
                  <a:cubicBezTo>
                    <a:pt x="2489" y="2679"/>
                    <a:pt x="2300" y="2691"/>
                    <a:pt x="2103" y="2691"/>
                  </a:cubicBezTo>
                  <a:cubicBezTo>
                    <a:pt x="1611" y="2691"/>
                    <a:pt x="1067" y="2618"/>
                    <a:pt x="737" y="2331"/>
                  </a:cubicBezTo>
                  <a:cubicBezTo>
                    <a:pt x="472" y="2086"/>
                    <a:pt x="531" y="1457"/>
                    <a:pt x="914" y="1339"/>
                  </a:cubicBezTo>
                  <a:cubicBezTo>
                    <a:pt x="962" y="1325"/>
                    <a:pt x="1011" y="1318"/>
                    <a:pt x="1063" y="1318"/>
                  </a:cubicBezTo>
                  <a:cubicBezTo>
                    <a:pt x="1427" y="1318"/>
                    <a:pt x="1874" y="1650"/>
                    <a:pt x="2132" y="1830"/>
                  </a:cubicBezTo>
                  <a:cubicBezTo>
                    <a:pt x="2416" y="2037"/>
                    <a:pt x="2691" y="2262"/>
                    <a:pt x="2937" y="2518"/>
                  </a:cubicBezTo>
                  <a:cubicBezTo>
                    <a:pt x="2967" y="2547"/>
                    <a:pt x="3015" y="2560"/>
                    <a:pt x="3069" y="2560"/>
                  </a:cubicBezTo>
                  <a:cubicBezTo>
                    <a:pt x="3229" y="2560"/>
                    <a:pt x="3435" y="2448"/>
                    <a:pt x="3339" y="2331"/>
                  </a:cubicBezTo>
                  <a:cubicBezTo>
                    <a:pt x="3163" y="2125"/>
                    <a:pt x="2996" y="1899"/>
                    <a:pt x="2858" y="1673"/>
                  </a:cubicBezTo>
                  <a:cubicBezTo>
                    <a:pt x="2691" y="1369"/>
                    <a:pt x="2407" y="848"/>
                    <a:pt x="2642" y="515"/>
                  </a:cubicBezTo>
                  <a:cubicBezTo>
                    <a:pt x="2752" y="356"/>
                    <a:pt x="2933" y="285"/>
                    <a:pt x="3118" y="285"/>
                  </a:cubicBezTo>
                  <a:close/>
                  <a:moveTo>
                    <a:pt x="3286" y="0"/>
                  </a:moveTo>
                  <a:cubicBezTo>
                    <a:pt x="3025" y="0"/>
                    <a:pt x="2755" y="76"/>
                    <a:pt x="2544" y="191"/>
                  </a:cubicBezTo>
                  <a:cubicBezTo>
                    <a:pt x="2073" y="466"/>
                    <a:pt x="2063" y="966"/>
                    <a:pt x="2250" y="1418"/>
                  </a:cubicBezTo>
                  <a:cubicBezTo>
                    <a:pt x="2250" y="1438"/>
                    <a:pt x="2259" y="1447"/>
                    <a:pt x="2259" y="1457"/>
                  </a:cubicBezTo>
                  <a:cubicBezTo>
                    <a:pt x="1925" y="1237"/>
                    <a:pt x="1531" y="1038"/>
                    <a:pt x="1131" y="1038"/>
                  </a:cubicBezTo>
                  <a:cubicBezTo>
                    <a:pt x="1049" y="1038"/>
                    <a:pt x="967" y="1046"/>
                    <a:pt x="885" y="1064"/>
                  </a:cubicBezTo>
                  <a:cubicBezTo>
                    <a:pt x="404" y="1182"/>
                    <a:pt x="1" y="1732"/>
                    <a:pt x="158" y="2233"/>
                  </a:cubicBezTo>
                  <a:cubicBezTo>
                    <a:pt x="305" y="2665"/>
                    <a:pt x="836" y="2812"/>
                    <a:pt x="1248" y="2891"/>
                  </a:cubicBezTo>
                  <a:cubicBezTo>
                    <a:pt x="924" y="2969"/>
                    <a:pt x="610" y="3087"/>
                    <a:pt x="384" y="3293"/>
                  </a:cubicBezTo>
                  <a:cubicBezTo>
                    <a:pt x="1" y="3647"/>
                    <a:pt x="197" y="4118"/>
                    <a:pt x="561" y="4403"/>
                  </a:cubicBezTo>
                  <a:cubicBezTo>
                    <a:pt x="743" y="4547"/>
                    <a:pt x="948" y="4605"/>
                    <a:pt x="1157" y="4605"/>
                  </a:cubicBezTo>
                  <a:cubicBezTo>
                    <a:pt x="1433" y="4605"/>
                    <a:pt x="1715" y="4503"/>
                    <a:pt x="1955" y="4364"/>
                  </a:cubicBezTo>
                  <a:lnTo>
                    <a:pt x="1955" y="4364"/>
                  </a:lnTo>
                  <a:cubicBezTo>
                    <a:pt x="1768" y="4717"/>
                    <a:pt x="1601" y="5149"/>
                    <a:pt x="1700" y="5542"/>
                  </a:cubicBezTo>
                  <a:cubicBezTo>
                    <a:pt x="1790" y="5920"/>
                    <a:pt x="2189" y="6126"/>
                    <a:pt x="2564" y="6126"/>
                  </a:cubicBezTo>
                  <a:cubicBezTo>
                    <a:pt x="2638" y="6126"/>
                    <a:pt x="2711" y="6118"/>
                    <a:pt x="2780" y="6102"/>
                  </a:cubicBezTo>
                  <a:cubicBezTo>
                    <a:pt x="3172" y="6013"/>
                    <a:pt x="3408" y="5689"/>
                    <a:pt x="3555" y="5336"/>
                  </a:cubicBezTo>
                  <a:cubicBezTo>
                    <a:pt x="3683" y="5493"/>
                    <a:pt x="3850" y="5620"/>
                    <a:pt x="4095" y="5670"/>
                  </a:cubicBezTo>
                  <a:cubicBezTo>
                    <a:pt x="4177" y="5684"/>
                    <a:pt x="4269" y="5692"/>
                    <a:pt x="4364" y="5692"/>
                  </a:cubicBezTo>
                  <a:cubicBezTo>
                    <a:pt x="4730" y="5692"/>
                    <a:pt x="5157" y="5576"/>
                    <a:pt x="5313" y="5257"/>
                  </a:cubicBezTo>
                  <a:cubicBezTo>
                    <a:pt x="5431" y="5022"/>
                    <a:pt x="5352" y="4747"/>
                    <a:pt x="5234" y="4511"/>
                  </a:cubicBezTo>
                  <a:lnTo>
                    <a:pt x="5234" y="4511"/>
                  </a:lnTo>
                  <a:cubicBezTo>
                    <a:pt x="5415" y="4587"/>
                    <a:pt x="5599" y="4635"/>
                    <a:pt x="5780" y="4635"/>
                  </a:cubicBezTo>
                  <a:cubicBezTo>
                    <a:pt x="5905" y="4635"/>
                    <a:pt x="6028" y="4612"/>
                    <a:pt x="6148" y="4560"/>
                  </a:cubicBezTo>
                  <a:cubicBezTo>
                    <a:pt x="6560" y="4393"/>
                    <a:pt x="6796" y="3804"/>
                    <a:pt x="6570" y="3401"/>
                  </a:cubicBezTo>
                  <a:cubicBezTo>
                    <a:pt x="6393" y="3087"/>
                    <a:pt x="6010" y="2969"/>
                    <a:pt x="5657" y="2910"/>
                  </a:cubicBezTo>
                  <a:cubicBezTo>
                    <a:pt x="5941" y="2802"/>
                    <a:pt x="6197" y="2655"/>
                    <a:pt x="6364" y="2439"/>
                  </a:cubicBezTo>
                  <a:cubicBezTo>
                    <a:pt x="6678" y="2037"/>
                    <a:pt x="6383" y="1526"/>
                    <a:pt x="6020" y="1271"/>
                  </a:cubicBezTo>
                  <a:cubicBezTo>
                    <a:pt x="5857" y="1156"/>
                    <a:pt x="5681" y="1108"/>
                    <a:pt x="5504" y="1108"/>
                  </a:cubicBezTo>
                  <a:cubicBezTo>
                    <a:pt x="5179" y="1108"/>
                    <a:pt x="4850" y="1271"/>
                    <a:pt x="4596" y="1487"/>
                  </a:cubicBezTo>
                  <a:cubicBezTo>
                    <a:pt x="4498" y="1565"/>
                    <a:pt x="4410" y="1654"/>
                    <a:pt x="4321" y="1752"/>
                  </a:cubicBezTo>
                  <a:cubicBezTo>
                    <a:pt x="4370" y="1222"/>
                    <a:pt x="4331" y="652"/>
                    <a:pt x="4007" y="289"/>
                  </a:cubicBezTo>
                  <a:cubicBezTo>
                    <a:pt x="3826" y="83"/>
                    <a:pt x="3561" y="0"/>
                    <a:pt x="3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7" name="Google Shape;4327;p21"/>
            <p:cNvSpPr/>
            <p:nvPr/>
          </p:nvSpPr>
          <p:spPr>
            <a:xfrm>
              <a:off x="4958742" y="3568388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2" y="282"/>
                  </a:moveTo>
                  <a:cubicBezTo>
                    <a:pt x="4254" y="282"/>
                    <a:pt x="4355" y="318"/>
                    <a:pt x="4468" y="399"/>
                  </a:cubicBezTo>
                  <a:cubicBezTo>
                    <a:pt x="5155" y="890"/>
                    <a:pt x="4213" y="2196"/>
                    <a:pt x="3869" y="2637"/>
                  </a:cubicBezTo>
                  <a:cubicBezTo>
                    <a:pt x="3768" y="2763"/>
                    <a:pt x="3880" y="2826"/>
                    <a:pt x="4008" y="2826"/>
                  </a:cubicBezTo>
                  <a:cubicBezTo>
                    <a:pt x="4090" y="2826"/>
                    <a:pt x="4180" y="2799"/>
                    <a:pt x="4222" y="2745"/>
                  </a:cubicBezTo>
                  <a:cubicBezTo>
                    <a:pt x="4448" y="2461"/>
                    <a:pt x="4713" y="2196"/>
                    <a:pt x="5018" y="1999"/>
                  </a:cubicBezTo>
                  <a:cubicBezTo>
                    <a:pt x="5174" y="1895"/>
                    <a:pt x="5354" y="1802"/>
                    <a:pt x="5538" y="1802"/>
                  </a:cubicBezTo>
                  <a:cubicBezTo>
                    <a:pt x="5597" y="1802"/>
                    <a:pt x="5656" y="1811"/>
                    <a:pt x="5715" y="1832"/>
                  </a:cubicBezTo>
                  <a:cubicBezTo>
                    <a:pt x="5931" y="1921"/>
                    <a:pt x="6216" y="2235"/>
                    <a:pt x="6206" y="2480"/>
                  </a:cubicBezTo>
                  <a:cubicBezTo>
                    <a:pt x="6186" y="2883"/>
                    <a:pt x="5430" y="2991"/>
                    <a:pt x="5145" y="3050"/>
                  </a:cubicBezTo>
                  <a:cubicBezTo>
                    <a:pt x="4831" y="3119"/>
                    <a:pt x="4507" y="3158"/>
                    <a:pt x="4193" y="3177"/>
                  </a:cubicBezTo>
                  <a:cubicBezTo>
                    <a:pt x="3971" y="3187"/>
                    <a:pt x="3853" y="3462"/>
                    <a:pt x="4129" y="3462"/>
                  </a:cubicBezTo>
                  <a:cubicBezTo>
                    <a:pt x="4134" y="3462"/>
                    <a:pt x="4139" y="3462"/>
                    <a:pt x="4144" y="3462"/>
                  </a:cubicBezTo>
                  <a:cubicBezTo>
                    <a:pt x="4316" y="3448"/>
                    <a:pt x="4516" y="3435"/>
                    <a:pt x="4723" y="3435"/>
                  </a:cubicBezTo>
                  <a:cubicBezTo>
                    <a:pt x="5211" y="3435"/>
                    <a:pt x="5741" y="3506"/>
                    <a:pt x="6059" y="3796"/>
                  </a:cubicBezTo>
                  <a:cubicBezTo>
                    <a:pt x="6334" y="4042"/>
                    <a:pt x="6265" y="4660"/>
                    <a:pt x="5892" y="4778"/>
                  </a:cubicBezTo>
                  <a:cubicBezTo>
                    <a:pt x="5840" y="4795"/>
                    <a:pt x="5785" y="4802"/>
                    <a:pt x="5729" y="4802"/>
                  </a:cubicBezTo>
                  <a:cubicBezTo>
                    <a:pt x="5361" y="4802"/>
                    <a:pt x="4921" y="4474"/>
                    <a:pt x="4674" y="4287"/>
                  </a:cubicBezTo>
                  <a:cubicBezTo>
                    <a:pt x="4380" y="4091"/>
                    <a:pt x="4114" y="3855"/>
                    <a:pt x="3859" y="3610"/>
                  </a:cubicBezTo>
                  <a:cubicBezTo>
                    <a:pt x="3829" y="3580"/>
                    <a:pt x="3780" y="3567"/>
                    <a:pt x="3726" y="3567"/>
                  </a:cubicBezTo>
                  <a:cubicBezTo>
                    <a:pt x="3567" y="3567"/>
                    <a:pt x="3364" y="3676"/>
                    <a:pt x="3466" y="3786"/>
                  </a:cubicBezTo>
                  <a:cubicBezTo>
                    <a:pt x="3643" y="3992"/>
                    <a:pt x="3800" y="4218"/>
                    <a:pt x="3938" y="4454"/>
                  </a:cubicBezTo>
                  <a:cubicBezTo>
                    <a:pt x="4114" y="4749"/>
                    <a:pt x="4389" y="5279"/>
                    <a:pt x="4154" y="5613"/>
                  </a:cubicBezTo>
                  <a:cubicBezTo>
                    <a:pt x="4045" y="5768"/>
                    <a:pt x="3868" y="5838"/>
                    <a:pt x="3687" y="5838"/>
                  </a:cubicBezTo>
                  <a:cubicBezTo>
                    <a:pt x="3456" y="5838"/>
                    <a:pt x="3218" y="5726"/>
                    <a:pt x="3103" y="5534"/>
                  </a:cubicBezTo>
                  <a:cubicBezTo>
                    <a:pt x="2907" y="5210"/>
                    <a:pt x="2907" y="4758"/>
                    <a:pt x="2926" y="4395"/>
                  </a:cubicBezTo>
                  <a:cubicBezTo>
                    <a:pt x="2946" y="4120"/>
                    <a:pt x="2975" y="3845"/>
                    <a:pt x="3044" y="3580"/>
                  </a:cubicBezTo>
                  <a:cubicBezTo>
                    <a:pt x="3065" y="3492"/>
                    <a:pt x="3002" y="3459"/>
                    <a:pt x="2918" y="3459"/>
                  </a:cubicBezTo>
                  <a:cubicBezTo>
                    <a:pt x="2806" y="3459"/>
                    <a:pt x="2656" y="3518"/>
                    <a:pt x="2622" y="3580"/>
                  </a:cubicBezTo>
                  <a:cubicBezTo>
                    <a:pt x="2435" y="3904"/>
                    <a:pt x="2210" y="4228"/>
                    <a:pt x="1925" y="4474"/>
                  </a:cubicBezTo>
                  <a:cubicBezTo>
                    <a:pt x="1783" y="4599"/>
                    <a:pt x="1611" y="4725"/>
                    <a:pt x="1416" y="4725"/>
                  </a:cubicBezTo>
                  <a:cubicBezTo>
                    <a:pt x="1368" y="4725"/>
                    <a:pt x="1318" y="4717"/>
                    <a:pt x="1267" y="4699"/>
                  </a:cubicBezTo>
                  <a:cubicBezTo>
                    <a:pt x="1031" y="4621"/>
                    <a:pt x="766" y="4316"/>
                    <a:pt x="737" y="4051"/>
                  </a:cubicBezTo>
                  <a:cubicBezTo>
                    <a:pt x="648" y="3384"/>
                    <a:pt x="2033" y="3266"/>
                    <a:pt x="2485" y="3227"/>
                  </a:cubicBezTo>
                  <a:cubicBezTo>
                    <a:pt x="2703" y="3198"/>
                    <a:pt x="2820" y="2941"/>
                    <a:pt x="2554" y="2941"/>
                  </a:cubicBezTo>
                  <a:cubicBezTo>
                    <a:pt x="2544" y="2941"/>
                    <a:pt x="2534" y="2941"/>
                    <a:pt x="2524" y="2942"/>
                  </a:cubicBezTo>
                  <a:cubicBezTo>
                    <a:pt x="2426" y="2952"/>
                    <a:pt x="2318" y="2961"/>
                    <a:pt x="2200" y="2971"/>
                  </a:cubicBezTo>
                  <a:cubicBezTo>
                    <a:pt x="2088" y="2980"/>
                    <a:pt x="1964" y="2986"/>
                    <a:pt x="1836" y="2986"/>
                  </a:cubicBezTo>
                  <a:cubicBezTo>
                    <a:pt x="1257" y="2986"/>
                    <a:pt x="596" y="2864"/>
                    <a:pt x="580" y="2333"/>
                  </a:cubicBezTo>
                  <a:cubicBezTo>
                    <a:pt x="570" y="2146"/>
                    <a:pt x="658" y="1822"/>
                    <a:pt x="874" y="1783"/>
                  </a:cubicBezTo>
                  <a:cubicBezTo>
                    <a:pt x="894" y="1780"/>
                    <a:pt x="915" y="1778"/>
                    <a:pt x="936" y="1778"/>
                  </a:cubicBezTo>
                  <a:cubicBezTo>
                    <a:pt x="1142" y="1778"/>
                    <a:pt x="1391" y="1940"/>
                    <a:pt x="1552" y="2038"/>
                  </a:cubicBezTo>
                  <a:cubicBezTo>
                    <a:pt x="1856" y="2225"/>
                    <a:pt x="2151" y="2461"/>
                    <a:pt x="2406" y="2716"/>
                  </a:cubicBezTo>
                  <a:cubicBezTo>
                    <a:pt x="2438" y="2745"/>
                    <a:pt x="2485" y="2757"/>
                    <a:pt x="2537" y="2757"/>
                  </a:cubicBezTo>
                  <a:cubicBezTo>
                    <a:pt x="2645" y="2757"/>
                    <a:pt x="2772" y="2704"/>
                    <a:pt x="2818" y="2637"/>
                  </a:cubicBezTo>
                  <a:cubicBezTo>
                    <a:pt x="2838" y="2608"/>
                    <a:pt x="2838" y="2569"/>
                    <a:pt x="2809" y="2529"/>
                  </a:cubicBezTo>
                  <a:cubicBezTo>
                    <a:pt x="2602" y="2333"/>
                    <a:pt x="2416" y="2117"/>
                    <a:pt x="2249" y="1891"/>
                  </a:cubicBezTo>
                  <a:cubicBezTo>
                    <a:pt x="2092" y="1665"/>
                    <a:pt x="1660" y="1076"/>
                    <a:pt x="1954" y="821"/>
                  </a:cubicBezTo>
                  <a:cubicBezTo>
                    <a:pt x="2039" y="746"/>
                    <a:pt x="2178" y="714"/>
                    <a:pt x="2317" y="714"/>
                  </a:cubicBezTo>
                  <a:cubicBezTo>
                    <a:pt x="2451" y="714"/>
                    <a:pt x="2584" y="743"/>
                    <a:pt x="2671" y="791"/>
                  </a:cubicBezTo>
                  <a:cubicBezTo>
                    <a:pt x="2848" y="890"/>
                    <a:pt x="2936" y="1066"/>
                    <a:pt x="2985" y="1263"/>
                  </a:cubicBezTo>
                  <a:cubicBezTo>
                    <a:pt x="3015" y="1381"/>
                    <a:pt x="3025" y="1508"/>
                    <a:pt x="3025" y="1636"/>
                  </a:cubicBezTo>
                  <a:cubicBezTo>
                    <a:pt x="3005" y="1764"/>
                    <a:pt x="2985" y="1901"/>
                    <a:pt x="2975" y="2029"/>
                  </a:cubicBezTo>
                  <a:cubicBezTo>
                    <a:pt x="2975" y="2119"/>
                    <a:pt x="3047" y="2156"/>
                    <a:pt x="3132" y="2156"/>
                  </a:cubicBezTo>
                  <a:cubicBezTo>
                    <a:pt x="3250" y="2156"/>
                    <a:pt x="3395" y="2086"/>
                    <a:pt x="3417" y="1989"/>
                  </a:cubicBezTo>
                  <a:cubicBezTo>
                    <a:pt x="3447" y="1852"/>
                    <a:pt x="3457" y="1705"/>
                    <a:pt x="3457" y="1567"/>
                  </a:cubicBezTo>
                  <a:cubicBezTo>
                    <a:pt x="3537" y="1027"/>
                    <a:pt x="3743" y="282"/>
                    <a:pt x="4162" y="282"/>
                  </a:cubicBezTo>
                  <a:close/>
                  <a:moveTo>
                    <a:pt x="4241" y="1"/>
                  </a:moveTo>
                  <a:cubicBezTo>
                    <a:pt x="4165" y="1"/>
                    <a:pt x="4089" y="9"/>
                    <a:pt x="4016" y="26"/>
                  </a:cubicBezTo>
                  <a:cubicBezTo>
                    <a:pt x="3624" y="114"/>
                    <a:pt x="3388" y="438"/>
                    <a:pt x="3241" y="791"/>
                  </a:cubicBezTo>
                  <a:cubicBezTo>
                    <a:pt x="3123" y="625"/>
                    <a:pt x="2946" y="507"/>
                    <a:pt x="2710" y="458"/>
                  </a:cubicBezTo>
                  <a:cubicBezTo>
                    <a:pt x="2629" y="443"/>
                    <a:pt x="2537" y="435"/>
                    <a:pt x="2441" y="435"/>
                  </a:cubicBezTo>
                  <a:cubicBezTo>
                    <a:pt x="2075" y="435"/>
                    <a:pt x="1646" y="551"/>
                    <a:pt x="1483" y="870"/>
                  </a:cubicBezTo>
                  <a:cubicBezTo>
                    <a:pt x="1365" y="1106"/>
                    <a:pt x="1444" y="1381"/>
                    <a:pt x="1571" y="1616"/>
                  </a:cubicBezTo>
                  <a:cubicBezTo>
                    <a:pt x="1391" y="1541"/>
                    <a:pt x="1204" y="1493"/>
                    <a:pt x="1020" y="1493"/>
                  </a:cubicBezTo>
                  <a:cubicBezTo>
                    <a:pt x="893" y="1493"/>
                    <a:pt x="768" y="1515"/>
                    <a:pt x="648" y="1567"/>
                  </a:cubicBezTo>
                  <a:cubicBezTo>
                    <a:pt x="236" y="1734"/>
                    <a:pt x="0" y="2323"/>
                    <a:pt x="226" y="2726"/>
                  </a:cubicBezTo>
                  <a:cubicBezTo>
                    <a:pt x="403" y="3040"/>
                    <a:pt x="786" y="3158"/>
                    <a:pt x="1139" y="3207"/>
                  </a:cubicBezTo>
                  <a:cubicBezTo>
                    <a:pt x="855" y="3315"/>
                    <a:pt x="609" y="3472"/>
                    <a:pt x="432" y="3688"/>
                  </a:cubicBezTo>
                  <a:cubicBezTo>
                    <a:pt x="118" y="4091"/>
                    <a:pt x="413" y="4591"/>
                    <a:pt x="776" y="4847"/>
                  </a:cubicBezTo>
                  <a:cubicBezTo>
                    <a:pt x="941" y="4966"/>
                    <a:pt x="1120" y="5017"/>
                    <a:pt x="1300" y="5017"/>
                  </a:cubicBezTo>
                  <a:cubicBezTo>
                    <a:pt x="1623" y="5017"/>
                    <a:pt x="1948" y="4855"/>
                    <a:pt x="2200" y="4640"/>
                  </a:cubicBezTo>
                  <a:cubicBezTo>
                    <a:pt x="2298" y="4562"/>
                    <a:pt x="2396" y="4474"/>
                    <a:pt x="2485" y="4375"/>
                  </a:cubicBezTo>
                  <a:lnTo>
                    <a:pt x="2485" y="4375"/>
                  </a:lnTo>
                  <a:cubicBezTo>
                    <a:pt x="2426" y="4906"/>
                    <a:pt x="2475" y="5475"/>
                    <a:pt x="2789" y="5838"/>
                  </a:cubicBezTo>
                  <a:cubicBezTo>
                    <a:pt x="2973" y="6043"/>
                    <a:pt x="3236" y="6126"/>
                    <a:pt x="3507" y="6126"/>
                  </a:cubicBezTo>
                  <a:cubicBezTo>
                    <a:pt x="3769" y="6126"/>
                    <a:pt x="4039" y="6048"/>
                    <a:pt x="4252" y="5927"/>
                  </a:cubicBezTo>
                  <a:cubicBezTo>
                    <a:pt x="4723" y="5662"/>
                    <a:pt x="4743" y="5161"/>
                    <a:pt x="4556" y="4699"/>
                  </a:cubicBezTo>
                  <a:cubicBezTo>
                    <a:pt x="4547" y="4690"/>
                    <a:pt x="4547" y="4680"/>
                    <a:pt x="4537" y="4660"/>
                  </a:cubicBezTo>
                  <a:lnTo>
                    <a:pt x="4537" y="4660"/>
                  </a:lnTo>
                  <a:cubicBezTo>
                    <a:pt x="4868" y="4878"/>
                    <a:pt x="5266" y="5083"/>
                    <a:pt x="5665" y="5083"/>
                  </a:cubicBezTo>
                  <a:cubicBezTo>
                    <a:pt x="5750" y="5083"/>
                    <a:pt x="5836" y="5074"/>
                    <a:pt x="5921" y="5053"/>
                  </a:cubicBezTo>
                  <a:cubicBezTo>
                    <a:pt x="6392" y="4945"/>
                    <a:pt x="6795" y="4385"/>
                    <a:pt x="6638" y="3894"/>
                  </a:cubicBezTo>
                  <a:cubicBezTo>
                    <a:pt x="6500" y="3462"/>
                    <a:pt x="5970" y="3305"/>
                    <a:pt x="5558" y="3236"/>
                  </a:cubicBezTo>
                  <a:cubicBezTo>
                    <a:pt x="5872" y="3158"/>
                    <a:pt x="6186" y="3040"/>
                    <a:pt x="6422" y="2834"/>
                  </a:cubicBezTo>
                  <a:cubicBezTo>
                    <a:pt x="6805" y="2480"/>
                    <a:pt x="6599" y="2009"/>
                    <a:pt x="6235" y="1714"/>
                  </a:cubicBezTo>
                  <a:cubicBezTo>
                    <a:pt x="6060" y="1577"/>
                    <a:pt x="5859" y="1520"/>
                    <a:pt x="5654" y="1520"/>
                  </a:cubicBezTo>
                  <a:cubicBezTo>
                    <a:pt x="5378" y="1520"/>
                    <a:pt x="5093" y="1623"/>
                    <a:pt x="4851" y="1764"/>
                  </a:cubicBezTo>
                  <a:cubicBezTo>
                    <a:pt x="5028" y="1400"/>
                    <a:pt x="5204" y="968"/>
                    <a:pt x="5106" y="585"/>
                  </a:cubicBezTo>
                  <a:cubicBezTo>
                    <a:pt x="5008" y="201"/>
                    <a:pt x="4618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8" name="Google Shape;4328;p21"/>
            <p:cNvSpPr/>
            <p:nvPr/>
          </p:nvSpPr>
          <p:spPr>
            <a:xfrm>
              <a:off x="5298654" y="3559874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22" y="285"/>
                  </a:moveTo>
                  <a:cubicBezTo>
                    <a:pt x="3350" y="285"/>
                    <a:pt x="3583" y="394"/>
                    <a:pt x="3702" y="583"/>
                  </a:cubicBezTo>
                  <a:cubicBezTo>
                    <a:pt x="3898" y="917"/>
                    <a:pt x="3898" y="1359"/>
                    <a:pt x="3879" y="1732"/>
                  </a:cubicBezTo>
                  <a:cubicBezTo>
                    <a:pt x="3859" y="2007"/>
                    <a:pt x="3820" y="2282"/>
                    <a:pt x="3761" y="2547"/>
                  </a:cubicBezTo>
                  <a:cubicBezTo>
                    <a:pt x="3740" y="2635"/>
                    <a:pt x="3803" y="2668"/>
                    <a:pt x="3887" y="2668"/>
                  </a:cubicBezTo>
                  <a:cubicBezTo>
                    <a:pt x="4000" y="2668"/>
                    <a:pt x="4149" y="2609"/>
                    <a:pt x="4183" y="2547"/>
                  </a:cubicBezTo>
                  <a:cubicBezTo>
                    <a:pt x="4360" y="2213"/>
                    <a:pt x="4596" y="1899"/>
                    <a:pt x="4880" y="1654"/>
                  </a:cubicBezTo>
                  <a:cubicBezTo>
                    <a:pt x="5023" y="1527"/>
                    <a:pt x="5198" y="1393"/>
                    <a:pt x="5389" y="1393"/>
                  </a:cubicBezTo>
                  <a:cubicBezTo>
                    <a:pt x="5435" y="1393"/>
                    <a:pt x="5481" y="1401"/>
                    <a:pt x="5528" y="1418"/>
                  </a:cubicBezTo>
                  <a:cubicBezTo>
                    <a:pt x="5774" y="1506"/>
                    <a:pt x="6029" y="1811"/>
                    <a:pt x="6068" y="2066"/>
                  </a:cubicBezTo>
                  <a:cubicBezTo>
                    <a:pt x="6157" y="2734"/>
                    <a:pt x="4763" y="2861"/>
                    <a:pt x="4321" y="2901"/>
                  </a:cubicBezTo>
                  <a:cubicBezTo>
                    <a:pt x="4102" y="2920"/>
                    <a:pt x="3985" y="3186"/>
                    <a:pt x="4244" y="3186"/>
                  </a:cubicBezTo>
                  <a:cubicBezTo>
                    <a:pt x="4252" y="3186"/>
                    <a:pt x="4262" y="3186"/>
                    <a:pt x="4272" y="3185"/>
                  </a:cubicBezTo>
                  <a:cubicBezTo>
                    <a:pt x="4380" y="3176"/>
                    <a:pt x="4488" y="3166"/>
                    <a:pt x="4596" y="3146"/>
                  </a:cubicBezTo>
                  <a:cubicBezTo>
                    <a:pt x="4702" y="3139"/>
                    <a:pt x="4818" y="3135"/>
                    <a:pt x="4939" y="3135"/>
                  </a:cubicBezTo>
                  <a:cubicBezTo>
                    <a:pt x="5529" y="3135"/>
                    <a:pt x="6209" y="3248"/>
                    <a:pt x="6226" y="3794"/>
                  </a:cubicBezTo>
                  <a:cubicBezTo>
                    <a:pt x="6226" y="3981"/>
                    <a:pt x="6147" y="4305"/>
                    <a:pt x="5931" y="4344"/>
                  </a:cubicBezTo>
                  <a:cubicBezTo>
                    <a:pt x="5911" y="4348"/>
                    <a:pt x="5890" y="4349"/>
                    <a:pt x="5869" y="4349"/>
                  </a:cubicBezTo>
                  <a:cubicBezTo>
                    <a:pt x="5663" y="4349"/>
                    <a:pt x="5414" y="4187"/>
                    <a:pt x="5253" y="4089"/>
                  </a:cubicBezTo>
                  <a:cubicBezTo>
                    <a:pt x="4949" y="3902"/>
                    <a:pt x="4655" y="3666"/>
                    <a:pt x="4399" y="3411"/>
                  </a:cubicBezTo>
                  <a:cubicBezTo>
                    <a:pt x="4367" y="3379"/>
                    <a:pt x="4319" y="3366"/>
                    <a:pt x="4266" y="3366"/>
                  </a:cubicBezTo>
                  <a:cubicBezTo>
                    <a:pt x="4156" y="3366"/>
                    <a:pt x="4027" y="3423"/>
                    <a:pt x="3987" y="3490"/>
                  </a:cubicBezTo>
                  <a:cubicBezTo>
                    <a:pt x="3967" y="3519"/>
                    <a:pt x="3967" y="3558"/>
                    <a:pt x="3997" y="3588"/>
                  </a:cubicBezTo>
                  <a:cubicBezTo>
                    <a:pt x="4203" y="3794"/>
                    <a:pt x="4389" y="4010"/>
                    <a:pt x="4546" y="4236"/>
                  </a:cubicBezTo>
                  <a:cubicBezTo>
                    <a:pt x="4713" y="4452"/>
                    <a:pt x="5145" y="5041"/>
                    <a:pt x="4851" y="5306"/>
                  </a:cubicBezTo>
                  <a:cubicBezTo>
                    <a:pt x="4769" y="5378"/>
                    <a:pt x="4638" y="5408"/>
                    <a:pt x="4504" y="5408"/>
                  </a:cubicBezTo>
                  <a:cubicBezTo>
                    <a:pt x="4365" y="5408"/>
                    <a:pt x="4224" y="5376"/>
                    <a:pt x="4134" y="5326"/>
                  </a:cubicBezTo>
                  <a:cubicBezTo>
                    <a:pt x="3957" y="5238"/>
                    <a:pt x="3859" y="5051"/>
                    <a:pt x="3820" y="4864"/>
                  </a:cubicBezTo>
                  <a:cubicBezTo>
                    <a:pt x="3790" y="4747"/>
                    <a:pt x="3781" y="4619"/>
                    <a:pt x="3781" y="4491"/>
                  </a:cubicBezTo>
                  <a:cubicBezTo>
                    <a:pt x="3800" y="4364"/>
                    <a:pt x="3820" y="4226"/>
                    <a:pt x="3820" y="4099"/>
                  </a:cubicBezTo>
                  <a:cubicBezTo>
                    <a:pt x="3824" y="4008"/>
                    <a:pt x="3754" y="3971"/>
                    <a:pt x="3668" y="3971"/>
                  </a:cubicBezTo>
                  <a:cubicBezTo>
                    <a:pt x="3551" y="3971"/>
                    <a:pt x="3405" y="4041"/>
                    <a:pt x="3388" y="4138"/>
                  </a:cubicBezTo>
                  <a:cubicBezTo>
                    <a:pt x="3358" y="4275"/>
                    <a:pt x="3339" y="4413"/>
                    <a:pt x="3339" y="4560"/>
                  </a:cubicBezTo>
                  <a:cubicBezTo>
                    <a:pt x="3258" y="5098"/>
                    <a:pt x="3060" y="5840"/>
                    <a:pt x="2641" y="5840"/>
                  </a:cubicBezTo>
                  <a:cubicBezTo>
                    <a:pt x="2548" y="5840"/>
                    <a:pt x="2444" y="5803"/>
                    <a:pt x="2327" y="5719"/>
                  </a:cubicBezTo>
                  <a:cubicBezTo>
                    <a:pt x="1650" y="5238"/>
                    <a:pt x="2583" y="3932"/>
                    <a:pt x="2936" y="3490"/>
                  </a:cubicBezTo>
                  <a:cubicBezTo>
                    <a:pt x="3036" y="3361"/>
                    <a:pt x="2929" y="3298"/>
                    <a:pt x="2803" y="3298"/>
                  </a:cubicBezTo>
                  <a:cubicBezTo>
                    <a:pt x="2719" y="3298"/>
                    <a:pt x="2626" y="3326"/>
                    <a:pt x="2583" y="3382"/>
                  </a:cubicBezTo>
                  <a:cubicBezTo>
                    <a:pt x="2357" y="3666"/>
                    <a:pt x="2082" y="3932"/>
                    <a:pt x="1787" y="4128"/>
                  </a:cubicBezTo>
                  <a:cubicBezTo>
                    <a:pt x="1632" y="4224"/>
                    <a:pt x="1455" y="4320"/>
                    <a:pt x="1272" y="4320"/>
                  </a:cubicBezTo>
                  <a:cubicBezTo>
                    <a:pt x="1212" y="4320"/>
                    <a:pt x="1151" y="4309"/>
                    <a:pt x="1090" y="4285"/>
                  </a:cubicBezTo>
                  <a:cubicBezTo>
                    <a:pt x="874" y="4207"/>
                    <a:pt x="589" y="3892"/>
                    <a:pt x="599" y="3647"/>
                  </a:cubicBezTo>
                  <a:cubicBezTo>
                    <a:pt x="619" y="3244"/>
                    <a:pt x="1365" y="3126"/>
                    <a:pt x="1660" y="3068"/>
                  </a:cubicBezTo>
                  <a:cubicBezTo>
                    <a:pt x="1974" y="3009"/>
                    <a:pt x="2288" y="2969"/>
                    <a:pt x="2612" y="2950"/>
                  </a:cubicBezTo>
                  <a:cubicBezTo>
                    <a:pt x="2830" y="2931"/>
                    <a:pt x="2948" y="2664"/>
                    <a:pt x="2680" y="2664"/>
                  </a:cubicBezTo>
                  <a:cubicBezTo>
                    <a:pt x="2671" y="2664"/>
                    <a:pt x="2662" y="2664"/>
                    <a:pt x="2651" y="2665"/>
                  </a:cubicBezTo>
                  <a:cubicBezTo>
                    <a:pt x="2488" y="2679"/>
                    <a:pt x="2299" y="2691"/>
                    <a:pt x="2102" y="2691"/>
                  </a:cubicBezTo>
                  <a:cubicBezTo>
                    <a:pt x="1611" y="2691"/>
                    <a:pt x="1069" y="2618"/>
                    <a:pt x="747" y="2331"/>
                  </a:cubicBezTo>
                  <a:cubicBezTo>
                    <a:pt x="472" y="2086"/>
                    <a:pt x="540" y="1457"/>
                    <a:pt x="913" y="1339"/>
                  </a:cubicBezTo>
                  <a:cubicBezTo>
                    <a:pt x="961" y="1325"/>
                    <a:pt x="1011" y="1318"/>
                    <a:pt x="1063" y="1318"/>
                  </a:cubicBezTo>
                  <a:cubicBezTo>
                    <a:pt x="1428" y="1318"/>
                    <a:pt x="1882" y="1650"/>
                    <a:pt x="2131" y="1830"/>
                  </a:cubicBezTo>
                  <a:cubicBezTo>
                    <a:pt x="2416" y="2037"/>
                    <a:pt x="2691" y="2262"/>
                    <a:pt x="2936" y="2518"/>
                  </a:cubicBezTo>
                  <a:cubicBezTo>
                    <a:pt x="2968" y="2547"/>
                    <a:pt x="3019" y="2560"/>
                    <a:pt x="3074" y="2560"/>
                  </a:cubicBezTo>
                  <a:cubicBezTo>
                    <a:pt x="3237" y="2560"/>
                    <a:pt x="3441" y="2448"/>
                    <a:pt x="3339" y="2331"/>
                  </a:cubicBezTo>
                  <a:cubicBezTo>
                    <a:pt x="3162" y="2125"/>
                    <a:pt x="3005" y="1899"/>
                    <a:pt x="2867" y="1673"/>
                  </a:cubicBezTo>
                  <a:cubicBezTo>
                    <a:pt x="2691" y="1369"/>
                    <a:pt x="2406" y="848"/>
                    <a:pt x="2642" y="515"/>
                  </a:cubicBezTo>
                  <a:cubicBezTo>
                    <a:pt x="2756" y="356"/>
                    <a:pt x="2937" y="285"/>
                    <a:pt x="3122" y="285"/>
                  </a:cubicBezTo>
                  <a:close/>
                  <a:moveTo>
                    <a:pt x="3287" y="0"/>
                  </a:moveTo>
                  <a:cubicBezTo>
                    <a:pt x="3027" y="0"/>
                    <a:pt x="2759" y="76"/>
                    <a:pt x="2553" y="191"/>
                  </a:cubicBezTo>
                  <a:cubicBezTo>
                    <a:pt x="2072" y="466"/>
                    <a:pt x="2062" y="966"/>
                    <a:pt x="2249" y="1418"/>
                  </a:cubicBezTo>
                  <a:cubicBezTo>
                    <a:pt x="2249" y="1438"/>
                    <a:pt x="2259" y="1447"/>
                    <a:pt x="2269" y="1457"/>
                  </a:cubicBezTo>
                  <a:cubicBezTo>
                    <a:pt x="1926" y="1237"/>
                    <a:pt x="1530" y="1038"/>
                    <a:pt x="1130" y="1038"/>
                  </a:cubicBezTo>
                  <a:cubicBezTo>
                    <a:pt x="1048" y="1038"/>
                    <a:pt x="966" y="1046"/>
                    <a:pt x="884" y="1064"/>
                  </a:cubicBezTo>
                  <a:cubicBezTo>
                    <a:pt x="413" y="1182"/>
                    <a:pt x="10" y="1732"/>
                    <a:pt x="167" y="2233"/>
                  </a:cubicBezTo>
                  <a:cubicBezTo>
                    <a:pt x="305" y="2665"/>
                    <a:pt x="835" y="2812"/>
                    <a:pt x="1247" y="2891"/>
                  </a:cubicBezTo>
                  <a:cubicBezTo>
                    <a:pt x="933" y="2969"/>
                    <a:pt x="619" y="3087"/>
                    <a:pt x="383" y="3293"/>
                  </a:cubicBezTo>
                  <a:cubicBezTo>
                    <a:pt x="0" y="3647"/>
                    <a:pt x="207" y="4118"/>
                    <a:pt x="570" y="4403"/>
                  </a:cubicBezTo>
                  <a:cubicBezTo>
                    <a:pt x="747" y="4547"/>
                    <a:pt x="951" y="4605"/>
                    <a:pt x="1158" y="4605"/>
                  </a:cubicBezTo>
                  <a:cubicBezTo>
                    <a:pt x="1432" y="4605"/>
                    <a:pt x="1714" y="4503"/>
                    <a:pt x="1954" y="4364"/>
                  </a:cubicBezTo>
                  <a:lnTo>
                    <a:pt x="1954" y="4364"/>
                  </a:lnTo>
                  <a:cubicBezTo>
                    <a:pt x="1768" y="4717"/>
                    <a:pt x="1601" y="5149"/>
                    <a:pt x="1699" y="5542"/>
                  </a:cubicBezTo>
                  <a:cubicBezTo>
                    <a:pt x="1789" y="5920"/>
                    <a:pt x="2189" y="6126"/>
                    <a:pt x="2564" y="6126"/>
                  </a:cubicBezTo>
                  <a:cubicBezTo>
                    <a:pt x="2637" y="6126"/>
                    <a:pt x="2710" y="6118"/>
                    <a:pt x="2779" y="6102"/>
                  </a:cubicBezTo>
                  <a:cubicBezTo>
                    <a:pt x="3182" y="6013"/>
                    <a:pt x="3417" y="5689"/>
                    <a:pt x="3565" y="5336"/>
                  </a:cubicBezTo>
                  <a:cubicBezTo>
                    <a:pt x="3682" y="5493"/>
                    <a:pt x="3849" y="5620"/>
                    <a:pt x="4095" y="5670"/>
                  </a:cubicBezTo>
                  <a:cubicBezTo>
                    <a:pt x="4176" y="5684"/>
                    <a:pt x="4268" y="5692"/>
                    <a:pt x="4364" y="5692"/>
                  </a:cubicBezTo>
                  <a:cubicBezTo>
                    <a:pt x="4730" y="5692"/>
                    <a:pt x="5159" y="5576"/>
                    <a:pt x="5322" y="5257"/>
                  </a:cubicBezTo>
                  <a:cubicBezTo>
                    <a:pt x="5440" y="5022"/>
                    <a:pt x="5352" y="4747"/>
                    <a:pt x="5234" y="4511"/>
                  </a:cubicBezTo>
                  <a:lnTo>
                    <a:pt x="5234" y="4511"/>
                  </a:lnTo>
                  <a:cubicBezTo>
                    <a:pt x="5414" y="4587"/>
                    <a:pt x="5598" y="4635"/>
                    <a:pt x="5781" y="4635"/>
                  </a:cubicBezTo>
                  <a:cubicBezTo>
                    <a:pt x="5907" y="4635"/>
                    <a:pt x="6033" y="4612"/>
                    <a:pt x="6157" y="4560"/>
                  </a:cubicBezTo>
                  <a:cubicBezTo>
                    <a:pt x="6559" y="4393"/>
                    <a:pt x="6805" y="3804"/>
                    <a:pt x="6579" y="3401"/>
                  </a:cubicBezTo>
                  <a:cubicBezTo>
                    <a:pt x="6392" y="3087"/>
                    <a:pt x="6010" y="2969"/>
                    <a:pt x="5656" y="2910"/>
                  </a:cubicBezTo>
                  <a:cubicBezTo>
                    <a:pt x="5941" y="2802"/>
                    <a:pt x="6196" y="2655"/>
                    <a:pt x="6363" y="2439"/>
                  </a:cubicBezTo>
                  <a:cubicBezTo>
                    <a:pt x="6677" y="2037"/>
                    <a:pt x="6383" y="1526"/>
                    <a:pt x="6019" y="1271"/>
                  </a:cubicBezTo>
                  <a:cubicBezTo>
                    <a:pt x="5857" y="1156"/>
                    <a:pt x="5681" y="1108"/>
                    <a:pt x="5505" y="1108"/>
                  </a:cubicBezTo>
                  <a:cubicBezTo>
                    <a:pt x="5182" y="1108"/>
                    <a:pt x="4856" y="1271"/>
                    <a:pt x="4596" y="1487"/>
                  </a:cubicBezTo>
                  <a:cubicBezTo>
                    <a:pt x="4497" y="1565"/>
                    <a:pt x="4409" y="1654"/>
                    <a:pt x="4321" y="1752"/>
                  </a:cubicBezTo>
                  <a:cubicBezTo>
                    <a:pt x="4370" y="1222"/>
                    <a:pt x="4330" y="652"/>
                    <a:pt x="4006" y="289"/>
                  </a:cubicBezTo>
                  <a:cubicBezTo>
                    <a:pt x="3826" y="83"/>
                    <a:pt x="3560" y="0"/>
                    <a:pt x="3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9" name="Google Shape;4329;p21"/>
            <p:cNvSpPr/>
            <p:nvPr/>
          </p:nvSpPr>
          <p:spPr>
            <a:xfrm>
              <a:off x="5637943" y="3568388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69" y="282"/>
                  </a:moveTo>
                  <a:cubicBezTo>
                    <a:pt x="4261" y="282"/>
                    <a:pt x="4364" y="318"/>
                    <a:pt x="4478" y="399"/>
                  </a:cubicBezTo>
                  <a:cubicBezTo>
                    <a:pt x="5156" y="880"/>
                    <a:pt x="4223" y="2196"/>
                    <a:pt x="3869" y="2637"/>
                  </a:cubicBezTo>
                  <a:cubicBezTo>
                    <a:pt x="3768" y="2763"/>
                    <a:pt x="3880" y="2826"/>
                    <a:pt x="4008" y="2826"/>
                  </a:cubicBezTo>
                  <a:cubicBezTo>
                    <a:pt x="4091" y="2826"/>
                    <a:pt x="4180" y="2799"/>
                    <a:pt x="4223" y="2745"/>
                  </a:cubicBezTo>
                  <a:cubicBezTo>
                    <a:pt x="4449" y="2461"/>
                    <a:pt x="4724" y="2196"/>
                    <a:pt x="5018" y="1999"/>
                  </a:cubicBezTo>
                  <a:cubicBezTo>
                    <a:pt x="5175" y="1895"/>
                    <a:pt x="5354" y="1802"/>
                    <a:pt x="5539" y="1802"/>
                  </a:cubicBezTo>
                  <a:cubicBezTo>
                    <a:pt x="5597" y="1802"/>
                    <a:pt x="5656" y="1811"/>
                    <a:pt x="5715" y="1832"/>
                  </a:cubicBezTo>
                  <a:cubicBezTo>
                    <a:pt x="5931" y="1921"/>
                    <a:pt x="6216" y="2235"/>
                    <a:pt x="6206" y="2480"/>
                  </a:cubicBezTo>
                  <a:cubicBezTo>
                    <a:pt x="6187" y="2883"/>
                    <a:pt x="5440" y="2991"/>
                    <a:pt x="5146" y="3050"/>
                  </a:cubicBezTo>
                  <a:cubicBezTo>
                    <a:pt x="4832" y="3119"/>
                    <a:pt x="4517" y="3158"/>
                    <a:pt x="4193" y="3177"/>
                  </a:cubicBezTo>
                  <a:cubicBezTo>
                    <a:pt x="3975" y="3187"/>
                    <a:pt x="3858" y="3453"/>
                    <a:pt x="4125" y="3453"/>
                  </a:cubicBezTo>
                  <a:cubicBezTo>
                    <a:pt x="4134" y="3453"/>
                    <a:pt x="4144" y="3453"/>
                    <a:pt x="4154" y="3452"/>
                  </a:cubicBezTo>
                  <a:cubicBezTo>
                    <a:pt x="4313" y="3441"/>
                    <a:pt x="4497" y="3431"/>
                    <a:pt x="4689" y="3431"/>
                  </a:cubicBezTo>
                  <a:cubicBezTo>
                    <a:pt x="5184" y="3431"/>
                    <a:pt x="5734" y="3499"/>
                    <a:pt x="6059" y="3796"/>
                  </a:cubicBezTo>
                  <a:cubicBezTo>
                    <a:pt x="6334" y="4042"/>
                    <a:pt x="6265" y="4660"/>
                    <a:pt x="5892" y="4778"/>
                  </a:cubicBezTo>
                  <a:cubicBezTo>
                    <a:pt x="5840" y="4795"/>
                    <a:pt x="5786" y="4802"/>
                    <a:pt x="5730" y="4802"/>
                  </a:cubicBezTo>
                  <a:cubicBezTo>
                    <a:pt x="5361" y="4802"/>
                    <a:pt x="4922" y="4474"/>
                    <a:pt x="4674" y="4287"/>
                  </a:cubicBezTo>
                  <a:cubicBezTo>
                    <a:pt x="4390" y="4091"/>
                    <a:pt x="4115" y="3855"/>
                    <a:pt x="3869" y="3610"/>
                  </a:cubicBezTo>
                  <a:cubicBezTo>
                    <a:pt x="3837" y="3580"/>
                    <a:pt x="3786" y="3567"/>
                    <a:pt x="3730" y="3567"/>
                  </a:cubicBezTo>
                  <a:cubicBezTo>
                    <a:pt x="3567" y="3567"/>
                    <a:pt x="3364" y="3676"/>
                    <a:pt x="3467" y="3786"/>
                  </a:cubicBezTo>
                  <a:cubicBezTo>
                    <a:pt x="3644" y="3992"/>
                    <a:pt x="3801" y="4218"/>
                    <a:pt x="3938" y="4454"/>
                  </a:cubicBezTo>
                  <a:cubicBezTo>
                    <a:pt x="4115" y="4749"/>
                    <a:pt x="4400" y="5279"/>
                    <a:pt x="4164" y="5613"/>
                  </a:cubicBezTo>
                  <a:cubicBezTo>
                    <a:pt x="4051" y="5768"/>
                    <a:pt x="3874" y="5838"/>
                    <a:pt x="3692" y="5838"/>
                  </a:cubicBezTo>
                  <a:cubicBezTo>
                    <a:pt x="3462" y="5838"/>
                    <a:pt x="3224" y="5726"/>
                    <a:pt x="3103" y="5534"/>
                  </a:cubicBezTo>
                  <a:cubicBezTo>
                    <a:pt x="2907" y="5210"/>
                    <a:pt x="2907" y="4758"/>
                    <a:pt x="2927" y="4395"/>
                  </a:cubicBezTo>
                  <a:cubicBezTo>
                    <a:pt x="2946" y="4120"/>
                    <a:pt x="2986" y="3845"/>
                    <a:pt x="3045" y="3580"/>
                  </a:cubicBezTo>
                  <a:cubicBezTo>
                    <a:pt x="3066" y="3492"/>
                    <a:pt x="3002" y="3459"/>
                    <a:pt x="2919" y="3459"/>
                  </a:cubicBezTo>
                  <a:cubicBezTo>
                    <a:pt x="2806" y="3459"/>
                    <a:pt x="2656" y="3518"/>
                    <a:pt x="2622" y="3580"/>
                  </a:cubicBezTo>
                  <a:cubicBezTo>
                    <a:pt x="2446" y="3904"/>
                    <a:pt x="2210" y="4228"/>
                    <a:pt x="1925" y="4474"/>
                  </a:cubicBezTo>
                  <a:cubicBezTo>
                    <a:pt x="1784" y="4599"/>
                    <a:pt x="1611" y="4725"/>
                    <a:pt x="1422" y="4725"/>
                  </a:cubicBezTo>
                  <a:cubicBezTo>
                    <a:pt x="1375" y="4725"/>
                    <a:pt x="1326" y="4717"/>
                    <a:pt x="1277" y="4699"/>
                  </a:cubicBezTo>
                  <a:cubicBezTo>
                    <a:pt x="1032" y="4621"/>
                    <a:pt x="776" y="4316"/>
                    <a:pt x="737" y="4051"/>
                  </a:cubicBezTo>
                  <a:cubicBezTo>
                    <a:pt x="649" y="3384"/>
                    <a:pt x="2033" y="3266"/>
                    <a:pt x="2485" y="3227"/>
                  </a:cubicBezTo>
                  <a:cubicBezTo>
                    <a:pt x="2703" y="3198"/>
                    <a:pt x="2820" y="2941"/>
                    <a:pt x="2563" y="2941"/>
                  </a:cubicBezTo>
                  <a:cubicBezTo>
                    <a:pt x="2554" y="2941"/>
                    <a:pt x="2544" y="2941"/>
                    <a:pt x="2534" y="2942"/>
                  </a:cubicBezTo>
                  <a:cubicBezTo>
                    <a:pt x="2426" y="2952"/>
                    <a:pt x="2318" y="2961"/>
                    <a:pt x="2210" y="2971"/>
                  </a:cubicBezTo>
                  <a:cubicBezTo>
                    <a:pt x="2096" y="2980"/>
                    <a:pt x="1971" y="2986"/>
                    <a:pt x="1841" y="2986"/>
                  </a:cubicBezTo>
                  <a:cubicBezTo>
                    <a:pt x="1257" y="2986"/>
                    <a:pt x="596" y="2864"/>
                    <a:pt x="580" y="2333"/>
                  </a:cubicBezTo>
                  <a:cubicBezTo>
                    <a:pt x="580" y="2146"/>
                    <a:pt x="659" y="1822"/>
                    <a:pt x="875" y="1783"/>
                  </a:cubicBezTo>
                  <a:cubicBezTo>
                    <a:pt x="895" y="1780"/>
                    <a:pt x="915" y="1778"/>
                    <a:pt x="936" y="1778"/>
                  </a:cubicBezTo>
                  <a:cubicBezTo>
                    <a:pt x="1142" y="1778"/>
                    <a:pt x="1392" y="1940"/>
                    <a:pt x="1552" y="2038"/>
                  </a:cubicBezTo>
                  <a:cubicBezTo>
                    <a:pt x="1856" y="2225"/>
                    <a:pt x="2151" y="2461"/>
                    <a:pt x="2406" y="2716"/>
                  </a:cubicBezTo>
                  <a:cubicBezTo>
                    <a:pt x="2438" y="2745"/>
                    <a:pt x="2486" y="2757"/>
                    <a:pt x="2539" y="2757"/>
                  </a:cubicBezTo>
                  <a:cubicBezTo>
                    <a:pt x="2649" y="2757"/>
                    <a:pt x="2779" y="2704"/>
                    <a:pt x="2819" y="2637"/>
                  </a:cubicBezTo>
                  <a:cubicBezTo>
                    <a:pt x="2838" y="2608"/>
                    <a:pt x="2838" y="2569"/>
                    <a:pt x="2809" y="2529"/>
                  </a:cubicBezTo>
                  <a:cubicBezTo>
                    <a:pt x="2603" y="2333"/>
                    <a:pt x="2416" y="2117"/>
                    <a:pt x="2249" y="1891"/>
                  </a:cubicBezTo>
                  <a:cubicBezTo>
                    <a:pt x="2092" y="1665"/>
                    <a:pt x="1660" y="1076"/>
                    <a:pt x="1955" y="821"/>
                  </a:cubicBezTo>
                  <a:cubicBezTo>
                    <a:pt x="2040" y="746"/>
                    <a:pt x="2179" y="714"/>
                    <a:pt x="2318" y="714"/>
                  </a:cubicBezTo>
                  <a:cubicBezTo>
                    <a:pt x="2451" y="714"/>
                    <a:pt x="2585" y="743"/>
                    <a:pt x="2671" y="791"/>
                  </a:cubicBezTo>
                  <a:cubicBezTo>
                    <a:pt x="2848" y="890"/>
                    <a:pt x="2946" y="1066"/>
                    <a:pt x="2986" y="1263"/>
                  </a:cubicBezTo>
                  <a:cubicBezTo>
                    <a:pt x="3015" y="1381"/>
                    <a:pt x="3025" y="1508"/>
                    <a:pt x="3025" y="1636"/>
                  </a:cubicBezTo>
                  <a:cubicBezTo>
                    <a:pt x="3005" y="1764"/>
                    <a:pt x="2986" y="1901"/>
                    <a:pt x="2986" y="2029"/>
                  </a:cubicBezTo>
                  <a:cubicBezTo>
                    <a:pt x="2982" y="2119"/>
                    <a:pt x="3052" y="2156"/>
                    <a:pt x="3137" y="2156"/>
                  </a:cubicBezTo>
                  <a:cubicBezTo>
                    <a:pt x="3255" y="2156"/>
                    <a:pt x="3401" y="2086"/>
                    <a:pt x="3418" y="1989"/>
                  </a:cubicBezTo>
                  <a:cubicBezTo>
                    <a:pt x="3447" y="1852"/>
                    <a:pt x="3467" y="1705"/>
                    <a:pt x="3467" y="1557"/>
                  </a:cubicBezTo>
                  <a:cubicBezTo>
                    <a:pt x="3547" y="1026"/>
                    <a:pt x="3747" y="282"/>
                    <a:pt x="4169" y="282"/>
                  </a:cubicBezTo>
                  <a:close/>
                  <a:moveTo>
                    <a:pt x="4247" y="1"/>
                  </a:moveTo>
                  <a:cubicBezTo>
                    <a:pt x="4172" y="1"/>
                    <a:pt x="4097" y="9"/>
                    <a:pt x="4026" y="26"/>
                  </a:cubicBezTo>
                  <a:cubicBezTo>
                    <a:pt x="3624" y="114"/>
                    <a:pt x="3388" y="438"/>
                    <a:pt x="3241" y="791"/>
                  </a:cubicBezTo>
                  <a:cubicBezTo>
                    <a:pt x="3123" y="625"/>
                    <a:pt x="2956" y="507"/>
                    <a:pt x="2711" y="458"/>
                  </a:cubicBezTo>
                  <a:cubicBezTo>
                    <a:pt x="2629" y="443"/>
                    <a:pt x="2538" y="435"/>
                    <a:pt x="2442" y="435"/>
                  </a:cubicBezTo>
                  <a:cubicBezTo>
                    <a:pt x="2075" y="435"/>
                    <a:pt x="1647" y="551"/>
                    <a:pt x="1483" y="870"/>
                  </a:cubicBezTo>
                  <a:cubicBezTo>
                    <a:pt x="1366" y="1106"/>
                    <a:pt x="1454" y="1381"/>
                    <a:pt x="1572" y="1616"/>
                  </a:cubicBezTo>
                  <a:cubicBezTo>
                    <a:pt x="1391" y="1541"/>
                    <a:pt x="1207" y="1493"/>
                    <a:pt x="1024" y="1493"/>
                  </a:cubicBezTo>
                  <a:cubicBezTo>
                    <a:pt x="898" y="1493"/>
                    <a:pt x="773" y="1515"/>
                    <a:pt x="649" y="1567"/>
                  </a:cubicBezTo>
                  <a:cubicBezTo>
                    <a:pt x="236" y="1734"/>
                    <a:pt x="1" y="2323"/>
                    <a:pt x="227" y="2726"/>
                  </a:cubicBezTo>
                  <a:cubicBezTo>
                    <a:pt x="413" y="3040"/>
                    <a:pt x="796" y="3158"/>
                    <a:pt x="1150" y="3207"/>
                  </a:cubicBezTo>
                  <a:cubicBezTo>
                    <a:pt x="865" y="3315"/>
                    <a:pt x="609" y="3472"/>
                    <a:pt x="443" y="3688"/>
                  </a:cubicBezTo>
                  <a:cubicBezTo>
                    <a:pt x="128" y="4091"/>
                    <a:pt x="423" y="4591"/>
                    <a:pt x="786" y="4847"/>
                  </a:cubicBezTo>
                  <a:cubicBezTo>
                    <a:pt x="951" y="4966"/>
                    <a:pt x="1129" y="5017"/>
                    <a:pt x="1308" y="5017"/>
                  </a:cubicBezTo>
                  <a:cubicBezTo>
                    <a:pt x="1628" y="5017"/>
                    <a:pt x="1952" y="4855"/>
                    <a:pt x="2210" y="4640"/>
                  </a:cubicBezTo>
                  <a:cubicBezTo>
                    <a:pt x="2308" y="4562"/>
                    <a:pt x="2397" y="4474"/>
                    <a:pt x="2485" y="4375"/>
                  </a:cubicBezTo>
                  <a:lnTo>
                    <a:pt x="2485" y="4375"/>
                  </a:lnTo>
                  <a:cubicBezTo>
                    <a:pt x="2436" y="4906"/>
                    <a:pt x="2475" y="5475"/>
                    <a:pt x="2789" y="5838"/>
                  </a:cubicBezTo>
                  <a:cubicBezTo>
                    <a:pt x="2974" y="6043"/>
                    <a:pt x="3239" y="6126"/>
                    <a:pt x="3511" y="6126"/>
                  </a:cubicBezTo>
                  <a:cubicBezTo>
                    <a:pt x="3775" y="6126"/>
                    <a:pt x="4044" y="6048"/>
                    <a:pt x="4252" y="5927"/>
                  </a:cubicBezTo>
                  <a:cubicBezTo>
                    <a:pt x="4733" y="5662"/>
                    <a:pt x="4743" y="5161"/>
                    <a:pt x="4557" y="4699"/>
                  </a:cubicBezTo>
                  <a:cubicBezTo>
                    <a:pt x="4557" y="4690"/>
                    <a:pt x="4547" y="4680"/>
                    <a:pt x="4537" y="4660"/>
                  </a:cubicBezTo>
                  <a:lnTo>
                    <a:pt x="4537" y="4660"/>
                  </a:lnTo>
                  <a:cubicBezTo>
                    <a:pt x="4876" y="4878"/>
                    <a:pt x="5269" y="5083"/>
                    <a:pt x="5666" y="5083"/>
                  </a:cubicBezTo>
                  <a:cubicBezTo>
                    <a:pt x="5751" y="5083"/>
                    <a:pt x="5836" y="5074"/>
                    <a:pt x="5921" y="5053"/>
                  </a:cubicBezTo>
                  <a:cubicBezTo>
                    <a:pt x="6393" y="4945"/>
                    <a:pt x="6795" y="4385"/>
                    <a:pt x="6638" y="3894"/>
                  </a:cubicBezTo>
                  <a:cubicBezTo>
                    <a:pt x="6501" y="3462"/>
                    <a:pt x="5971" y="3305"/>
                    <a:pt x="5558" y="3236"/>
                  </a:cubicBezTo>
                  <a:cubicBezTo>
                    <a:pt x="5872" y="3158"/>
                    <a:pt x="6187" y="3040"/>
                    <a:pt x="6422" y="2834"/>
                  </a:cubicBezTo>
                  <a:cubicBezTo>
                    <a:pt x="6805" y="2480"/>
                    <a:pt x="6599" y="2009"/>
                    <a:pt x="6236" y="1714"/>
                  </a:cubicBezTo>
                  <a:cubicBezTo>
                    <a:pt x="6060" y="1577"/>
                    <a:pt x="5860" y="1520"/>
                    <a:pt x="5655" y="1520"/>
                  </a:cubicBezTo>
                  <a:cubicBezTo>
                    <a:pt x="5378" y="1520"/>
                    <a:pt x="5094" y="1623"/>
                    <a:pt x="4851" y="1764"/>
                  </a:cubicBezTo>
                  <a:cubicBezTo>
                    <a:pt x="5038" y="1400"/>
                    <a:pt x="5205" y="968"/>
                    <a:pt x="5107" y="585"/>
                  </a:cubicBezTo>
                  <a:cubicBezTo>
                    <a:pt x="5009" y="201"/>
                    <a:pt x="4618" y="1"/>
                    <a:pt x="4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0" name="Google Shape;4330;p21"/>
            <p:cNvSpPr/>
            <p:nvPr/>
          </p:nvSpPr>
          <p:spPr>
            <a:xfrm>
              <a:off x="5977856" y="3559874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26" y="285"/>
                  </a:moveTo>
                  <a:cubicBezTo>
                    <a:pt x="3355" y="285"/>
                    <a:pt x="3589" y="394"/>
                    <a:pt x="3702" y="583"/>
                  </a:cubicBezTo>
                  <a:cubicBezTo>
                    <a:pt x="3899" y="917"/>
                    <a:pt x="3899" y="1359"/>
                    <a:pt x="3879" y="1732"/>
                  </a:cubicBezTo>
                  <a:cubicBezTo>
                    <a:pt x="3860" y="2007"/>
                    <a:pt x="3820" y="2282"/>
                    <a:pt x="3761" y="2547"/>
                  </a:cubicBezTo>
                  <a:cubicBezTo>
                    <a:pt x="3740" y="2635"/>
                    <a:pt x="3804" y="2668"/>
                    <a:pt x="3887" y="2668"/>
                  </a:cubicBezTo>
                  <a:cubicBezTo>
                    <a:pt x="4000" y="2668"/>
                    <a:pt x="4150" y="2609"/>
                    <a:pt x="4184" y="2547"/>
                  </a:cubicBezTo>
                  <a:cubicBezTo>
                    <a:pt x="4370" y="2213"/>
                    <a:pt x="4596" y="1899"/>
                    <a:pt x="4881" y="1654"/>
                  </a:cubicBezTo>
                  <a:cubicBezTo>
                    <a:pt x="5023" y="1527"/>
                    <a:pt x="5198" y="1393"/>
                    <a:pt x="5395" y="1393"/>
                  </a:cubicBezTo>
                  <a:cubicBezTo>
                    <a:pt x="5441" y="1393"/>
                    <a:pt x="5489" y="1401"/>
                    <a:pt x="5539" y="1418"/>
                  </a:cubicBezTo>
                  <a:cubicBezTo>
                    <a:pt x="5774" y="1506"/>
                    <a:pt x="6039" y="1811"/>
                    <a:pt x="6069" y="2066"/>
                  </a:cubicBezTo>
                  <a:cubicBezTo>
                    <a:pt x="6157" y="2734"/>
                    <a:pt x="4773" y="2861"/>
                    <a:pt x="4321" y="2901"/>
                  </a:cubicBezTo>
                  <a:cubicBezTo>
                    <a:pt x="4103" y="2920"/>
                    <a:pt x="3985" y="3186"/>
                    <a:pt x="4244" y="3186"/>
                  </a:cubicBezTo>
                  <a:cubicBezTo>
                    <a:pt x="4253" y="3186"/>
                    <a:pt x="4262" y="3186"/>
                    <a:pt x="4272" y="3185"/>
                  </a:cubicBezTo>
                  <a:cubicBezTo>
                    <a:pt x="4380" y="3176"/>
                    <a:pt x="4488" y="3166"/>
                    <a:pt x="4596" y="3146"/>
                  </a:cubicBezTo>
                  <a:cubicBezTo>
                    <a:pt x="4702" y="3139"/>
                    <a:pt x="4819" y="3135"/>
                    <a:pt x="4939" y="3135"/>
                  </a:cubicBezTo>
                  <a:cubicBezTo>
                    <a:pt x="5529" y="3135"/>
                    <a:pt x="6210" y="3248"/>
                    <a:pt x="6226" y="3794"/>
                  </a:cubicBezTo>
                  <a:cubicBezTo>
                    <a:pt x="6236" y="3981"/>
                    <a:pt x="6147" y="4305"/>
                    <a:pt x="5931" y="4344"/>
                  </a:cubicBezTo>
                  <a:cubicBezTo>
                    <a:pt x="5911" y="4348"/>
                    <a:pt x="5891" y="4349"/>
                    <a:pt x="5870" y="4349"/>
                  </a:cubicBezTo>
                  <a:cubicBezTo>
                    <a:pt x="5663" y="4349"/>
                    <a:pt x="5414" y="4187"/>
                    <a:pt x="5254" y="4089"/>
                  </a:cubicBezTo>
                  <a:cubicBezTo>
                    <a:pt x="4949" y="3902"/>
                    <a:pt x="4655" y="3666"/>
                    <a:pt x="4400" y="3411"/>
                  </a:cubicBezTo>
                  <a:cubicBezTo>
                    <a:pt x="4368" y="3379"/>
                    <a:pt x="4319" y="3366"/>
                    <a:pt x="4266" y="3366"/>
                  </a:cubicBezTo>
                  <a:cubicBezTo>
                    <a:pt x="4156" y="3366"/>
                    <a:pt x="4027" y="3423"/>
                    <a:pt x="3987" y="3490"/>
                  </a:cubicBezTo>
                  <a:cubicBezTo>
                    <a:pt x="3968" y="3519"/>
                    <a:pt x="3968" y="3558"/>
                    <a:pt x="3997" y="3588"/>
                  </a:cubicBezTo>
                  <a:cubicBezTo>
                    <a:pt x="4203" y="3794"/>
                    <a:pt x="4390" y="4010"/>
                    <a:pt x="4557" y="4236"/>
                  </a:cubicBezTo>
                  <a:cubicBezTo>
                    <a:pt x="4714" y="4452"/>
                    <a:pt x="5146" y="5041"/>
                    <a:pt x="4851" y="5306"/>
                  </a:cubicBezTo>
                  <a:cubicBezTo>
                    <a:pt x="4769" y="5378"/>
                    <a:pt x="4638" y="5408"/>
                    <a:pt x="4505" y="5408"/>
                  </a:cubicBezTo>
                  <a:cubicBezTo>
                    <a:pt x="4366" y="5408"/>
                    <a:pt x="4225" y="5376"/>
                    <a:pt x="4134" y="5326"/>
                  </a:cubicBezTo>
                  <a:cubicBezTo>
                    <a:pt x="3958" y="5238"/>
                    <a:pt x="3869" y="5051"/>
                    <a:pt x="3820" y="4864"/>
                  </a:cubicBezTo>
                  <a:cubicBezTo>
                    <a:pt x="3791" y="4747"/>
                    <a:pt x="3781" y="4619"/>
                    <a:pt x="3781" y="4491"/>
                  </a:cubicBezTo>
                  <a:cubicBezTo>
                    <a:pt x="3801" y="4364"/>
                    <a:pt x="3820" y="4226"/>
                    <a:pt x="3830" y="4099"/>
                  </a:cubicBezTo>
                  <a:cubicBezTo>
                    <a:pt x="3830" y="4008"/>
                    <a:pt x="3759" y="3971"/>
                    <a:pt x="3674" y="3971"/>
                  </a:cubicBezTo>
                  <a:cubicBezTo>
                    <a:pt x="3556" y="3971"/>
                    <a:pt x="3411" y="4041"/>
                    <a:pt x="3388" y="4138"/>
                  </a:cubicBezTo>
                  <a:cubicBezTo>
                    <a:pt x="3359" y="4275"/>
                    <a:pt x="3349" y="4413"/>
                    <a:pt x="3349" y="4560"/>
                  </a:cubicBezTo>
                  <a:cubicBezTo>
                    <a:pt x="3268" y="5099"/>
                    <a:pt x="3063" y="5836"/>
                    <a:pt x="2645" y="5836"/>
                  </a:cubicBezTo>
                  <a:cubicBezTo>
                    <a:pt x="2553" y="5836"/>
                    <a:pt x="2451" y="5800"/>
                    <a:pt x="2338" y="5719"/>
                  </a:cubicBezTo>
                  <a:cubicBezTo>
                    <a:pt x="1650" y="5238"/>
                    <a:pt x="2593" y="3932"/>
                    <a:pt x="2937" y="3490"/>
                  </a:cubicBezTo>
                  <a:cubicBezTo>
                    <a:pt x="3036" y="3361"/>
                    <a:pt x="2929" y="3298"/>
                    <a:pt x="2804" y="3298"/>
                  </a:cubicBezTo>
                  <a:cubicBezTo>
                    <a:pt x="2719" y="3298"/>
                    <a:pt x="2627" y="3326"/>
                    <a:pt x="2583" y="3382"/>
                  </a:cubicBezTo>
                  <a:cubicBezTo>
                    <a:pt x="2357" y="3666"/>
                    <a:pt x="2092" y="3932"/>
                    <a:pt x="1788" y="4128"/>
                  </a:cubicBezTo>
                  <a:cubicBezTo>
                    <a:pt x="1633" y="4224"/>
                    <a:pt x="1455" y="4320"/>
                    <a:pt x="1273" y="4320"/>
                  </a:cubicBezTo>
                  <a:cubicBezTo>
                    <a:pt x="1212" y="4320"/>
                    <a:pt x="1152" y="4309"/>
                    <a:pt x="1091" y="4285"/>
                  </a:cubicBezTo>
                  <a:cubicBezTo>
                    <a:pt x="875" y="4207"/>
                    <a:pt x="590" y="3892"/>
                    <a:pt x="600" y="3647"/>
                  </a:cubicBezTo>
                  <a:cubicBezTo>
                    <a:pt x="619" y="3244"/>
                    <a:pt x="1375" y="3126"/>
                    <a:pt x="1660" y="3068"/>
                  </a:cubicBezTo>
                  <a:cubicBezTo>
                    <a:pt x="1974" y="3009"/>
                    <a:pt x="2288" y="2969"/>
                    <a:pt x="2613" y="2950"/>
                  </a:cubicBezTo>
                  <a:cubicBezTo>
                    <a:pt x="2831" y="2931"/>
                    <a:pt x="2948" y="2664"/>
                    <a:pt x="2690" y="2664"/>
                  </a:cubicBezTo>
                  <a:cubicBezTo>
                    <a:pt x="2681" y="2664"/>
                    <a:pt x="2671" y="2664"/>
                    <a:pt x="2662" y="2665"/>
                  </a:cubicBezTo>
                  <a:cubicBezTo>
                    <a:pt x="2496" y="2679"/>
                    <a:pt x="2305" y="2691"/>
                    <a:pt x="2106" y="2691"/>
                  </a:cubicBezTo>
                  <a:cubicBezTo>
                    <a:pt x="1612" y="2691"/>
                    <a:pt x="1069" y="2618"/>
                    <a:pt x="747" y="2331"/>
                  </a:cubicBezTo>
                  <a:cubicBezTo>
                    <a:pt x="472" y="2086"/>
                    <a:pt x="541" y="1457"/>
                    <a:pt x="914" y="1339"/>
                  </a:cubicBezTo>
                  <a:cubicBezTo>
                    <a:pt x="962" y="1325"/>
                    <a:pt x="1013" y="1318"/>
                    <a:pt x="1066" y="1318"/>
                  </a:cubicBezTo>
                  <a:cubicBezTo>
                    <a:pt x="1436" y="1318"/>
                    <a:pt x="1882" y="1650"/>
                    <a:pt x="2131" y="1830"/>
                  </a:cubicBezTo>
                  <a:cubicBezTo>
                    <a:pt x="2426" y="2037"/>
                    <a:pt x="2691" y="2262"/>
                    <a:pt x="2946" y="2518"/>
                  </a:cubicBezTo>
                  <a:cubicBezTo>
                    <a:pt x="2976" y="2547"/>
                    <a:pt x="3025" y="2560"/>
                    <a:pt x="3079" y="2560"/>
                  </a:cubicBezTo>
                  <a:cubicBezTo>
                    <a:pt x="3238" y="2560"/>
                    <a:pt x="3442" y="2448"/>
                    <a:pt x="3339" y="2331"/>
                  </a:cubicBezTo>
                  <a:cubicBezTo>
                    <a:pt x="3162" y="2125"/>
                    <a:pt x="3005" y="1899"/>
                    <a:pt x="2868" y="1673"/>
                  </a:cubicBezTo>
                  <a:cubicBezTo>
                    <a:pt x="2691" y="1369"/>
                    <a:pt x="2416" y="848"/>
                    <a:pt x="2642" y="515"/>
                  </a:cubicBezTo>
                  <a:cubicBezTo>
                    <a:pt x="2756" y="356"/>
                    <a:pt x="2940" y="285"/>
                    <a:pt x="3126" y="285"/>
                  </a:cubicBezTo>
                  <a:close/>
                  <a:moveTo>
                    <a:pt x="3292" y="0"/>
                  </a:moveTo>
                  <a:cubicBezTo>
                    <a:pt x="3032" y="0"/>
                    <a:pt x="2765" y="76"/>
                    <a:pt x="2554" y="191"/>
                  </a:cubicBezTo>
                  <a:cubicBezTo>
                    <a:pt x="2072" y="466"/>
                    <a:pt x="2063" y="966"/>
                    <a:pt x="2249" y="1418"/>
                  </a:cubicBezTo>
                  <a:cubicBezTo>
                    <a:pt x="2259" y="1438"/>
                    <a:pt x="2259" y="1447"/>
                    <a:pt x="2269" y="1457"/>
                  </a:cubicBezTo>
                  <a:cubicBezTo>
                    <a:pt x="1935" y="1237"/>
                    <a:pt x="1533" y="1038"/>
                    <a:pt x="1131" y="1038"/>
                  </a:cubicBezTo>
                  <a:cubicBezTo>
                    <a:pt x="1049" y="1038"/>
                    <a:pt x="966" y="1046"/>
                    <a:pt x="884" y="1064"/>
                  </a:cubicBezTo>
                  <a:cubicBezTo>
                    <a:pt x="413" y="1182"/>
                    <a:pt x="11" y="1732"/>
                    <a:pt x="168" y="2233"/>
                  </a:cubicBezTo>
                  <a:cubicBezTo>
                    <a:pt x="305" y="2665"/>
                    <a:pt x="835" y="2812"/>
                    <a:pt x="1248" y="2891"/>
                  </a:cubicBezTo>
                  <a:cubicBezTo>
                    <a:pt x="933" y="2969"/>
                    <a:pt x="619" y="3087"/>
                    <a:pt x="384" y="3293"/>
                  </a:cubicBezTo>
                  <a:cubicBezTo>
                    <a:pt x="1" y="3647"/>
                    <a:pt x="207" y="4118"/>
                    <a:pt x="570" y="4403"/>
                  </a:cubicBezTo>
                  <a:cubicBezTo>
                    <a:pt x="748" y="4547"/>
                    <a:pt x="951" y="4605"/>
                    <a:pt x="1159" y="4605"/>
                  </a:cubicBezTo>
                  <a:cubicBezTo>
                    <a:pt x="1433" y="4605"/>
                    <a:pt x="1714" y="4503"/>
                    <a:pt x="1955" y="4364"/>
                  </a:cubicBezTo>
                  <a:lnTo>
                    <a:pt x="1955" y="4364"/>
                  </a:lnTo>
                  <a:cubicBezTo>
                    <a:pt x="1778" y="4717"/>
                    <a:pt x="1601" y="5149"/>
                    <a:pt x="1699" y="5542"/>
                  </a:cubicBezTo>
                  <a:cubicBezTo>
                    <a:pt x="1798" y="5920"/>
                    <a:pt x="2192" y="6126"/>
                    <a:pt x="2570" y="6126"/>
                  </a:cubicBezTo>
                  <a:cubicBezTo>
                    <a:pt x="2645" y="6126"/>
                    <a:pt x="2718" y="6118"/>
                    <a:pt x="2789" y="6102"/>
                  </a:cubicBezTo>
                  <a:cubicBezTo>
                    <a:pt x="3182" y="6013"/>
                    <a:pt x="3418" y="5689"/>
                    <a:pt x="3565" y="5336"/>
                  </a:cubicBezTo>
                  <a:cubicBezTo>
                    <a:pt x="3683" y="5493"/>
                    <a:pt x="3860" y="5620"/>
                    <a:pt x="4095" y="5670"/>
                  </a:cubicBezTo>
                  <a:cubicBezTo>
                    <a:pt x="4177" y="5684"/>
                    <a:pt x="4268" y="5692"/>
                    <a:pt x="4364" y="5692"/>
                  </a:cubicBezTo>
                  <a:cubicBezTo>
                    <a:pt x="4731" y="5692"/>
                    <a:pt x="5159" y="5576"/>
                    <a:pt x="5323" y="5257"/>
                  </a:cubicBezTo>
                  <a:cubicBezTo>
                    <a:pt x="5440" y="5022"/>
                    <a:pt x="5362" y="4747"/>
                    <a:pt x="5234" y="4511"/>
                  </a:cubicBezTo>
                  <a:lnTo>
                    <a:pt x="5234" y="4511"/>
                  </a:lnTo>
                  <a:cubicBezTo>
                    <a:pt x="5415" y="4587"/>
                    <a:pt x="5602" y="4635"/>
                    <a:pt x="5786" y="4635"/>
                  </a:cubicBezTo>
                  <a:cubicBezTo>
                    <a:pt x="5912" y="4635"/>
                    <a:pt x="6037" y="4612"/>
                    <a:pt x="6157" y="4560"/>
                  </a:cubicBezTo>
                  <a:cubicBezTo>
                    <a:pt x="6570" y="4393"/>
                    <a:pt x="6805" y="3804"/>
                    <a:pt x="6579" y="3401"/>
                  </a:cubicBezTo>
                  <a:cubicBezTo>
                    <a:pt x="6403" y="3087"/>
                    <a:pt x="6020" y="2969"/>
                    <a:pt x="5666" y="2910"/>
                  </a:cubicBezTo>
                  <a:cubicBezTo>
                    <a:pt x="5951" y="2802"/>
                    <a:pt x="6196" y="2655"/>
                    <a:pt x="6373" y="2439"/>
                  </a:cubicBezTo>
                  <a:cubicBezTo>
                    <a:pt x="6687" y="2037"/>
                    <a:pt x="6393" y="1526"/>
                    <a:pt x="6029" y="1271"/>
                  </a:cubicBezTo>
                  <a:cubicBezTo>
                    <a:pt x="5863" y="1156"/>
                    <a:pt x="5686" y="1108"/>
                    <a:pt x="5509" y="1108"/>
                  </a:cubicBezTo>
                  <a:cubicBezTo>
                    <a:pt x="5184" y="1108"/>
                    <a:pt x="4860" y="1271"/>
                    <a:pt x="4606" y="1487"/>
                  </a:cubicBezTo>
                  <a:cubicBezTo>
                    <a:pt x="4508" y="1565"/>
                    <a:pt x="4409" y="1654"/>
                    <a:pt x="4321" y="1752"/>
                  </a:cubicBezTo>
                  <a:cubicBezTo>
                    <a:pt x="4380" y="1222"/>
                    <a:pt x="4331" y="652"/>
                    <a:pt x="4017" y="289"/>
                  </a:cubicBezTo>
                  <a:cubicBezTo>
                    <a:pt x="3831" y="83"/>
                    <a:pt x="3565" y="0"/>
                    <a:pt x="3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1" name="Google Shape;4331;p21"/>
            <p:cNvSpPr/>
            <p:nvPr/>
          </p:nvSpPr>
          <p:spPr>
            <a:xfrm>
              <a:off x="3106984" y="3819509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59" y="282"/>
                  </a:moveTo>
                  <a:cubicBezTo>
                    <a:pt x="4251" y="282"/>
                    <a:pt x="4354" y="317"/>
                    <a:pt x="4468" y="398"/>
                  </a:cubicBezTo>
                  <a:cubicBezTo>
                    <a:pt x="5145" y="879"/>
                    <a:pt x="4213" y="2195"/>
                    <a:pt x="3869" y="2637"/>
                  </a:cubicBezTo>
                  <a:cubicBezTo>
                    <a:pt x="3768" y="2762"/>
                    <a:pt x="3880" y="2826"/>
                    <a:pt x="4008" y="2826"/>
                  </a:cubicBezTo>
                  <a:cubicBezTo>
                    <a:pt x="4091" y="2826"/>
                    <a:pt x="4180" y="2799"/>
                    <a:pt x="4223" y="2745"/>
                  </a:cubicBezTo>
                  <a:cubicBezTo>
                    <a:pt x="4439" y="2460"/>
                    <a:pt x="4713" y="2195"/>
                    <a:pt x="5018" y="1999"/>
                  </a:cubicBezTo>
                  <a:cubicBezTo>
                    <a:pt x="5174" y="1894"/>
                    <a:pt x="5354" y="1801"/>
                    <a:pt x="5534" y="1801"/>
                  </a:cubicBezTo>
                  <a:cubicBezTo>
                    <a:pt x="5591" y="1801"/>
                    <a:pt x="5649" y="1811"/>
                    <a:pt x="5705" y="1832"/>
                  </a:cubicBezTo>
                  <a:cubicBezTo>
                    <a:pt x="5921" y="1920"/>
                    <a:pt x="6216" y="2234"/>
                    <a:pt x="6206" y="2480"/>
                  </a:cubicBezTo>
                  <a:cubicBezTo>
                    <a:pt x="6186" y="2882"/>
                    <a:pt x="5430" y="2990"/>
                    <a:pt x="5145" y="3049"/>
                  </a:cubicBezTo>
                  <a:cubicBezTo>
                    <a:pt x="4831" y="3118"/>
                    <a:pt x="4507" y="3157"/>
                    <a:pt x="4193" y="3177"/>
                  </a:cubicBezTo>
                  <a:cubicBezTo>
                    <a:pt x="3965" y="3186"/>
                    <a:pt x="3857" y="3453"/>
                    <a:pt x="4116" y="3453"/>
                  </a:cubicBezTo>
                  <a:cubicBezTo>
                    <a:pt x="4125" y="3453"/>
                    <a:pt x="4134" y="3453"/>
                    <a:pt x="4144" y="3452"/>
                  </a:cubicBezTo>
                  <a:cubicBezTo>
                    <a:pt x="4306" y="3441"/>
                    <a:pt x="4491" y="3431"/>
                    <a:pt x="4684" y="3431"/>
                  </a:cubicBezTo>
                  <a:cubicBezTo>
                    <a:pt x="5180" y="3431"/>
                    <a:pt x="5726" y="3499"/>
                    <a:pt x="6059" y="3796"/>
                  </a:cubicBezTo>
                  <a:cubicBezTo>
                    <a:pt x="6324" y="4041"/>
                    <a:pt x="6265" y="4660"/>
                    <a:pt x="5882" y="4777"/>
                  </a:cubicBezTo>
                  <a:cubicBezTo>
                    <a:pt x="5831" y="4794"/>
                    <a:pt x="5778" y="4802"/>
                    <a:pt x="5723" y="4802"/>
                  </a:cubicBezTo>
                  <a:cubicBezTo>
                    <a:pt x="5360" y="4802"/>
                    <a:pt x="4920" y="4474"/>
                    <a:pt x="4664" y="4287"/>
                  </a:cubicBezTo>
                  <a:cubicBezTo>
                    <a:pt x="4380" y="4090"/>
                    <a:pt x="4105" y="3854"/>
                    <a:pt x="3859" y="3609"/>
                  </a:cubicBezTo>
                  <a:cubicBezTo>
                    <a:pt x="3829" y="3579"/>
                    <a:pt x="3780" y="3566"/>
                    <a:pt x="3726" y="3566"/>
                  </a:cubicBezTo>
                  <a:cubicBezTo>
                    <a:pt x="3566" y="3566"/>
                    <a:pt x="3361" y="3676"/>
                    <a:pt x="3457" y="3786"/>
                  </a:cubicBezTo>
                  <a:cubicBezTo>
                    <a:pt x="3643" y="3992"/>
                    <a:pt x="3800" y="4218"/>
                    <a:pt x="3938" y="4453"/>
                  </a:cubicBezTo>
                  <a:cubicBezTo>
                    <a:pt x="4114" y="4748"/>
                    <a:pt x="4389" y="5278"/>
                    <a:pt x="4154" y="5612"/>
                  </a:cubicBezTo>
                  <a:cubicBezTo>
                    <a:pt x="4046" y="5768"/>
                    <a:pt x="3868" y="5838"/>
                    <a:pt x="3687" y="5838"/>
                  </a:cubicBezTo>
                  <a:cubicBezTo>
                    <a:pt x="3456" y="5838"/>
                    <a:pt x="3218" y="5726"/>
                    <a:pt x="3103" y="5534"/>
                  </a:cubicBezTo>
                  <a:cubicBezTo>
                    <a:pt x="2907" y="5209"/>
                    <a:pt x="2907" y="4758"/>
                    <a:pt x="2926" y="4385"/>
                  </a:cubicBezTo>
                  <a:cubicBezTo>
                    <a:pt x="2946" y="4120"/>
                    <a:pt x="2976" y="3845"/>
                    <a:pt x="3044" y="3580"/>
                  </a:cubicBezTo>
                  <a:cubicBezTo>
                    <a:pt x="3061" y="3492"/>
                    <a:pt x="2997" y="3459"/>
                    <a:pt x="2914" y="3459"/>
                  </a:cubicBezTo>
                  <a:cubicBezTo>
                    <a:pt x="2802" y="3459"/>
                    <a:pt x="2656" y="3518"/>
                    <a:pt x="2622" y="3580"/>
                  </a:cubicBezTo>
                  <a:cubicBezTo>
                    <a:pt x="2435" y="3904"/>
                    <a:pt x="2200" y="4228"/>
                    <a:pt x="1925" y="4473"/>
                  </a:cubicBezTo>
                  <a:cubicBezTo>
                    <a:pt x="1783" y="4599"/>
                    <a:pt x="1604" y="4724"/>
                    <a:pt x="1413" y="4724"/>
                  </a:cubicBezTo>
                  <a:cubicBezTo>
                    <a:pt x="1365" y="4724"/>
                    <a:pt x="1316" y="4717"/>
                    <a:pt x="1267" y="4699"/>
                  </a:cubicBezTo>
                  <a:cubicBezTo>
                    <a:pt x="1031" y="4620"/>
                    <a:pt x="766" y="4316"/>
                    <a:pt x="737" y="4051"/>
                  </a:cubicBezTo>
                  <a:cubicBezTo>
                    <a:pt x="648" y="3383"/>
                    <a:pt x="2033" y="3265"/>
                    <a:pt x="2475" y="3226"/>
                  </a:cubicBezTo>
                  <a:cubicBezTo>
                    <a:pt x="2693" y="3198"/>
                    <a:pt x="2819" y="2940"/>
                    <a:pt x="2554" y="2940"/>
                  </a:cubicBezTo>
                  <a:cubicBezTo>
                    <a:pt x="2544" y="2940"/>
                    <a:pt x="2534" y="2941"/>
                    <a:pt x="2524" y="2941"/>
                  </a:cubicBezTo>
                  <a:cubicBezTo>
                    <a:pt x="2426" y="2951"/>
                    <a:pt x="2318" y="2961"/>
                    <a:pt x="2200" y="2971"/>
                  </a:cubicBezTo>
                  <a:cubicBezTo>
                    <a:pt x="2088" y="2980"/>
                    <a:pt x="1964" y="2986"/>
                    <a:pt x="1836" y="2986"/>
                  </a:cubicBezTo>
                  <a:cubicBezTo>
                    <a:pt x="1257" y="2986"/>
                    <a:pt x="596" y="2863"/>
                    <a:pt x="580" y="2333"/>
                  </a:cubicBezTo>
                  <a:cubicBezTo>
                    <a:pt x="570" y="2146"/>
                    <a:pt x="658" y="1822"/>
                    <a:pt x="874" y="1783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42" y="2038"/>
                  </a:cubicBezTo>
                  <a:cubicBezTo>
                    <a:pt x="1856" y="2225"/>
                    <a:pt x="2151" y="2460"/>
                    <a:pt x="2406" y="2715"/>
                  </a:cubicBezTo>
                  <a:cubicBezTo>
                    <a:pt x="2435" y="2744"/>
                    <a:pt x="2481" y="2756"/>
                    <a:pt x="2532" y="2756"/>
                  </a:cubicBezTo>
                  <a:cubicBezTo>
                    <a:pt x="2640" y="2756"/>
                    <a:pt x="2772" y="2703"/>
                    <a:pt x="2818" y="2637"/>
                  </a:cubicBezTo>
                  <a:cubicBezTo>
                    <a:pt x="2838" y="2598"/>
                    <a:pt x="2838" y="2568"/>
                    <a:pt x="2799" y="2529"/>
                  </a:cubicBezTo>
                  <a:cubicBezTo>
                    <a:pt x="2602" y="2333"/>
                    <a:pt x="2416" y="2117"/>
                    <a:pt x="2249" y="1881"/>
                  </a:cubicBezTo>
                  <a:cubicBezTo>
                    <a:pt x="2092" y="1665"/>
                    <a:pt x="1660" y="1076"/>
                    <a:pt x="1954" y="820"/>
                  </a:cubicBezTo>
                  <a:cubicBezTo>
                    <a:pt x="2039" y="745"/>
                    <a:pt x="2176" y="714"/>
                    <a:pt x="2313" y="714"/>
                  </a:cubicBezTo>
                  <a:cubicBezTo>
                    <a:pt x="2446" y="714"/>
                    <a:pt x="2580" y="743"/>
                    <a:pt x="2671" y="791"/>
                  </a:cubicBezTo>
                  <a:cubicBezTo>
                    <a:pt x="2848" y="889"/>
                    <a:pt x="2936" y="1066"/>
                    <a:pt x="2985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5" y="1901"/>
                    <a:pt x="2976" y="2028"/>
                  </a:cubicBezTo>
                  <a:cubicBezTo>
                    <a:pt x="2971" y="2117"/>
                    <a:pt x="3039" y="2153"/>
                    <a:pt x="3123" y="2153"/>
                  </a:cubicBezTo>
                  <a:cubicBezTo>
                    <a:pt x="3243" y="2153"/>
                    <a:pt x="3394" y="2081"/>
                    <a:pt x="3417" y="1989"/>
                  </a:cubicBezTo>
                  <a:cubicBezTo>
                    <a:pt x="3447" y="1851"/>
                    <a:pt x="3457" y="1704"/>
                    <a:pt x="3457" y="1567"/>
                  </a:cubicBezTo>
                  <a:cubicBezTo>
                    <a:pt x="3537" y="1027"/>
                    <a:pt x="3737" y="282"/>
                    <a:pt x="4159" y="282"/>
                  </a:cubicBezTo>
                  <a:close/>
                  <a:moveTo>
                    <a:pt x="4237" y="0"/>
                  </a:moveTo>
                  <a:cubicBezTo>
                    <a:pt x="4162" y="0"/>
                    <a:pt x="4087" y="9"/>
                    <a:pt x="4016" y="25"/>
                  </a:cubicBezTo>
                  <a:cubicBezTo>
                    <a:pt x="3624" y="113"/>
                    <a:pt x="3388" y="438"/>
                    <a:pt x="3241" y="791"/>
                  </a:cubicBezTo>
                  <a:cubicBezTo>
                    <a:pt x="3123" y="624"/>
                    <a:pt x="2946" y="506"/>
                    <a:pt x="2701" y="457"/>
                  </a:cubicBezTo>
                  <a:cubicBezTo>
                    <a:pt x="2619" y="443"/>
                    <a:pt x="2527" y="435"/>
                    <a:pt x="2432" y="435"/>
                  </a:cubicBezTo>
                  <a:cubicBezTo>
                    <a:pt x="2066" y="435"/>
                    <a:pt x="1639" y="550"/>
                    <a:pt x="1483" y="870"/>
                  </a:cubicBezTo>
                  <a:cubicBezTo>
                    <a:pt x="1365" y="1105"/>
                    <a:pt x="1444" y="1380"/>
                    <a:pt x="1571" y="1616"/>
                  </a:cubicBezTo>
                  <a:cubicBezTo>
                    <a:pt x="1385" y="1540"/>
                    <a:pt x="1199" y="1492"/>
                    <a:pt x="1017" y="1492"/>
                  </a:cubicBezTo>
                  <a:cubicBezTo>
                    <a:pt x="892" y="1492"/>
                    <a:pt x="768" y="1515"/>
                    <a:pt x="648" y="1567"/>
                  </a:cubicBezTo>
                  <a:cubicBezTo>
                    <a:pt x="236" y="1734"/>
                    <a:pt x="0" y="2323"/>
                    <a:pt x="226" y="2725"/>
                  </a:cubicBezTo>
                  <a:cubicBezTo>
                    <a:pt x="403" y="3040"/>
                    <a:pt x="786" y="3157"/>
                    <a:pt x="1139" y="3206"/>
                  </a:cubicBezTo>
                  <a:cubicBezTo>
                    <a:pt x="855" y="3314"/>
                    <a:pt x="599" y="3472"/>
                    <a:pt x="432" y="3688"/>
                  </a:cubicBezTo>
                  <a:cubicBezTo>
                    <a:pt x="118" y="4090"/>
                    <a:pt x="413" y="4591"/>
                    <a:pt x="776" y="4846"/>
                  </a:cubicBezTo>
                  <a:cubicBezTo>
                    <a:pt x="941" y="4966"/>
                    <a:pt x="1120" y="5016"/>
                    <a:pt x="1300" y="5016"/>
                  </a:cubicBezTo>
                  <a:cubicBezTo>
                    <a:pt x="1623" y="5016"/>
                    <a:pt x="1948" y="4854"/>
                    <a:pt x="2200" y="4640"/>
                  </a:cubicBezTo>
                  <a:cubicBezTo>
                    <a:pt x="2298" y="4561"/>
                    <a:pt x="2386" y="447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5"/>
                    <a:pt x="2789" y="5838"/>
                  </a:cubicBezTo>
                  <a:cubicBezTo>
                    <a:pt x="2968" y="6042"/>
                    <a:pt x="3231" y="6125"/>
                    <a:pt x="3503" y="6125"/>
                  </a:cubicBezTo>
                  <a:cubicBezTo>
                    <a:pt x="3767" y="6125"/>
                    <a:pt x="4039" y="6047"/>
                    <a:pt x="4252" y="5926"/>
                  </a:cubicBezTo>
                  <a:cubicBezTo>
                    <a:pt x="4723" y="5661"/>
                    <a:pt x="4743" y="5160"/>
                    <a:pt x="4556" y="4699"/>
                  </a:cubicBezTo>
                  <a:cubicBezTo>
                    <a:pt x="4547" y="4689"/>
                    <a:pt x="4537" y="4679"/>
                    <a:pt x="4537" y="4660"/>
                  </a:cubicBezTo>
                  <a:lnTo>
                    <a:pt x="4537" y="4660"/>
                  </a:lnTo>
                  <a:cubicBezTo>
                    <a:pt x="4868" y="4878"/>
                    <a:pt x="5259" y="5083"/>
                    <a:pt x="5656" y="5083"/>
                  </a:cubicBezTo>
                  <a:cubicBezTo>
                    <a:pt x="5741" y="5083"/>
                    <a:pt x="5826" y="5073"/>
                    <a:pt x="5911" y="5052"/>
                  </a:cubicBezTo>
                  <a:cubicBezTo>
                    <a:pt x="6392" y="4944"/>
                    <a:pt x="6795" y="4385"/>
                    <a:pt x="6638" y="3894"/>
                  </a:cubicBezTo>
                  <a:cubicBezTo>
                    <a:pt x="6500" y="3462"/>
                    <a:pt x="5960" y="3305"/>
                    <a:pt x="5558" y="3236"/>
                  </a:cubicBezTo>
                  <a:cubicBezTo>
                    <a:pt x="5872" y="3157"/>
                    <a:pt x="6186" y="3040"/>
                    <a:pt x="6422" y="2833"/>
                  </a:cubicBezTo>
                  <a:cubicBezTo>
                    <a:pt x="6805" y="2480"/>
                    <a:pt x="6599" y="2009"/>
                    <a:pt x="6235" y="1714"/>
                  </a:cubicBezTo>
                  <a:cubicBezTo>
                    <a:pt x="6056" y="1576"/>
                    <a:pt x="5855" y="1520"/>
                    <a:pt x="5650" y="1520"/>
                  </a:cubicBezTo>
                  <a:cubicBezTo>
                    <a:pt x="5373" y="1520"/>
                    <a:pt x="5089" y="1622"/>
                    <a:pt x="4841" y="1763"/>
                  </a:cubicBezTo>
                  <a:cubicBezTo>
                    <a:pt x="5028" y="1400"/>
                    <a:pt x="5204" y="968"/>
                    <a:pt x="5106" y="585"/>
                  </a:cubicBezTo>
                  <a:cubicBezTo>
                    <a:pt x="5008" y="201"/>
                    <a:pt x="4611" y="0"/>
                    <a:pt x="4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2" name="Google Shape;4332;p21"/>
            <p:cNvSpPr/>
            <p:nvPr/>
          </p:nvSpPr>
          <p:spPr>
            <a:xfrm>
              <a:off x="3446896" y="3810964"/>
              <a:ext cx="212231" cy="191086"/>
            </a:xfrm>
            <a:custGeom>
              <a:avLst/>
              <a:gdLst/>
              <a:ahLst/>
              <a:cxnLst/>
              <a:rect l="l" t="t" r="r" b="b"/>
              <a:pathLst>
                <a:path w="6805" h="6127" extrusionOk="0">
                  <a:moveTo>
                    <a:pt x="3117" y="285"/>
                  </a:moveTo>
                  <a:cubicBezTo>
                    <a:pt x="3345" y="285"/>
                    <a:pt x="3578" y="394"/>
                    <a:pt x="3692" y="584"/>
                  </a:cubicBezTo>
                  <a:cubicBezTo>
                    <a:pt x="3898" y="918"/>
                    <a:pt x="3898" y="1360"/>
                    <a:pt x="3869" y="1733"/>
                  </a:cubicBezTo>
                  <a:cubicBezTo>
                    <a:pt x="3859" y="2008"/>
                    <a:pt x="3820" y="2283"/>
                    <a:pt x="3761" y="2548"/>
                  </a:cubicBezTo>
                  <a:cubicBezTo>
                    <a:pt x="3740" y="2636"/>
                    <a:pt x="3803" y="2668"/>
                    <a:pt x="3887" y="2668"/>
                  </a:cubicBezTo>
                  <a:cubicBezTo>
                    <a:pt x="4000" y="2668"/>
                    <a:pt x="4149" y="2610"/>
                    <a:pt x="4183" y="2548"/>
                  </a:cubicBezTo>
                  <a:cubicBezTo>
                    <a:pt x="4360" y="2214"/>
                    <a:pt x="4596" y="1900"/>
                    <a:pt x="4871" y="1654"/>
                  </a:cubicBezTo>
                  <a:cubicBezTo>
                    <a:pt x="5021" y="1527"/>
                    <a:pt x="5198" y="1394"/>
                    <a:pt x="5389" y="1394"/>
                  </a:cubicBezTo>
                  <a:cubicBezTo>
                    <a:pt x="5435" y="1394"/>
                    <a:pt x="5481" y="1401"/>
                    <a:pt x="5528" y="1418"/>
                  </a:cubicBezTo>
                  <a:cubicBezTo>
                    <a:pt x="5774" y="1507"/>
                    <a:pt x="6029" y="1811"/>
                    <a:pt x="6068" y="2067"/>
                  </a:cubicBezTo>
                  <a:cubicBezTo>
                    <a:pt x="6147" y="2734"/>
                    <a:pt x="4763" y="2862"/>
                    <a:pt x="4321" y="2901"/>
                  </a:cubicBezTo>
                  <a:cubicBezTo>
                    <a:pt x="4102" y="2920"/>
                    <a:pt x="3976" y="3187"/>
                    <a:pt x="4243" y="3187"/>
                  </a:cubicBezTo>
                  <a:cubicBezTo>
                    <a:pt x="4252" y="3187"/>
                    <a:pt x="4261" y="3187"/>
                    <a:pt x="4272" y="3186"/>
                  </a:cubicBezTo>
                  <a:cubicBezTo>
                    <a:pt x="4370" y="3176"/>
                    <a:pt x="4478" y="3166"/>
                    <a:pt x="4596" y="3147"/>
                  </a:cubicBezTo>
                  <a:cubicBezTo>
                    <a:pt x="4702" y="3140"/>
                    <a:pt x="4818" y="3135"/>
                    <a:pt x="4939" y="3135"/>
                  </a:cubicBezTo>
                  <a:cubicBezTo>
                    <a:pt x="5529" y="3135"/>
                    <a:pt x="6209" y="3248"/>
                    <a:pt x="6226" y="3795"/>
                  </a:cubicBezTo>
                  <a:cubicBezTo>
                    <a:pt x="6226" y="3981"/>
                    <a:pt x="6147" y="4305"/>
                    <a:pt x="5931" y="4345"/>
                  </a:cubicBezTo>
                  <a:cubicBezTo>
                    <a:pt x="5910" y="4348"/>
                    <a:pt x="5889" y="4350"/>
                    <a:pt x="5867" y="4350"/>
                  </a:cubicBezTo>
                  <a:cubicBezTo>
                    <a:pt x="5653" y="4350"/>
                    <a:pt x="5405" y="4187"/>
                    <a:pt x="5253" y="4089"/>
                  </a:cubicBezTo>
                  <a:cubicBezTo>
                    <a:pt x="4939" y="3903"/>
                    <a:pt x="4655" y="3667"/>
                    <a:pt x="4389" y="3412"/>
                  </a:cubicBezTo>
                  <a:cubicBezTo>
                    <a:pt x="4361" y="3380"/>
                    <a:pt x="4314" y="3367"/>
                    <a:pt x="4263" y="3367"/>
                  </a:cubicBezTo>
                  <a:cubicBezTo>
                    <a:pt x="4156" y="3367"/>
                    <a:pt x="4027" y="3424"/>
                    <a:pt x="3987" y="3490"/>
                  </a:cubicBezTo>
                  <a:cubicBezTo>
                    <a:pt x="3957" y="3520"/>
                    <a:pt x="3957" y="3559"/>
                    <a:pt x="3997" y="3588"/>
                  </a:cubicBezTo>
                  <a:cubicBezTo>
                    <a:pt x="4193" y="3795"/>
                    <a:pt x="4380" y="4011"/>
                    <a:pt x="4547" y="4236"/>
                  </a:cubicBezTo>
                  <a:cubicBezTo>
                    <a:pt x="4704" y="4453"/>
                    <a:pt x="5145" y="5042"/>
                    <a:pt x="4851" y="5307"/>
                  </a:cubicBezTo>
                  <a:cubicBezTo>
                    <a:pt x="4769" y="5379"/>
                    <a:pt x="4638" y="5409"/>
                    <a:pt x="4504" y="5409"/>
                  </a:cubicBezTo>
                  <a:cubicBezTo>
                    <a:pt x="4365" y="5409"/>
                    <a:pt x="4224" y="5376"/>
                    <a:pt x="4134" y="5326"/>
                  </a:cubicBezTo>
                  <a:cubicBezTo>
                    <a:pt x="3957" y="5238"/>
                    <a:pt x="3859" y="5051"/>
                    <a:pt x="3820" y="4865"/>
                  </a:cubicBezTo>
                  <a:cubicBezTo>
                    <a:pt x="3790" y="4747"/>
                    <a:pt x="3771" y="4619"/>
                    <a:pt x="3781" y="4492"/>
                  </a:cubicBezTo>
                  <a:cubicBezTo>
                    <a:pt x="3790" y="4364"/>
                    <a:pt x="3810" y="4227"/>
                    <a:pt x="3820" y="4099"/>
                  </a:cubicBezTo>
                  <a:cubicBezTo>
                    <a:pt x="3824" y="4008"/>
                    <a:pt x="3754" y="3971"/>
                    <a:pt x="3668" y="3971"/>
                  </a:cubicBezTo>
                  <a:cubicBezTo>
                    <a:pt x="3551" y="3971"/>
                    <a:pt x="3405" y="4042"/>
                    <a:pt x="3388" y="4138"/>
                  </a:cubicBezTo>
                  <a:cubicBezTo>
                    <a:pt x="3358" y="4276"/>
                    <a:pt x="3339" y="4413"/>
                    <a:pt x="3339" y="4561"/>
                  </a:cubicBezTo>
                  <a:cubicBezTo>
                    <a:pt x="3258" y="5100"/>
                    <a:pt x="3059" y="5836"/>
                    <a:pt x="2639" y="5836"/>
                  </a:cubicBezTo>
                  <a:cubicBezTo>
                    <a:pt x="2546" y="5836"/>
                    <a:pt x="2443" y="5801"/>
                    <a:pt x="2327" y="5719"/>
                  </a:cubicBezTo>
                  <a:cubicBezTo>
                    <a:pt x="1650" y="5238"/>
                    <a:pt x="2583" y="3932"/>
                    <a:pt x="2936" y="3490"/>
                  </a:cubicBezTo>
                  <a:cubicBezTo>
                    <a:pt x="3030" y="3361"/>
                    <a:pt x="2921" y="3299"/>
                    <a:pt x="2794" y="3299"/>
                  </a:cubicBezTo>
                  <a:cubicBezTo>
                    <a:pt x="2709" y="3299"/>
                    <a:pt x="2616" y="3327"/>
                    <a:pt x="2573" y="3382"/>
                  </a:cubicBezTo>
                  <a:cubicBezTo>
                    <a:pt x="2357" y="3667"/>
                    <a:pt x="2082" y="3932"/>
                    <a:pt x="1778" y="4128"/>
                  </a:cubicBezTo>
                  <a:cubicBezTo>
                    <a:pt x="1630" y="4224"/>
                    <a:pt x="1455" y="4320"/>
                    <a:pt x="1272" y="4320"/>
                  </a:cubicBezTo>
                  <a:cubicBezTo>
                    <a:pt x="1212" y="4320"/>
                    <a:pt x="1151" y="4310"/>
                    <a:pt x="1090" y="4286"/>
                  </a:cubicBezTo>
                  <a:cubicBezTo>
                    <a:pt x="874" y="4207"/>
                    <a:pt x="590" y="3893"/>
                    <a:pt x="599" y="3647"/>
                  </a:cubicBezTo>
                  <a:cubicBezTo>
                    <a:pt x="609" y="3245"/>
                    <a:pt x="1365" y="3127"/>
                    <a:pt x="1660" y="3068"/>
                  </a:cubicBezTo>
                  <a:cubicBezTo>
                    <a:pt x="1964" y="3009"/>
                    <a:pt x="2288" y="2970"/>
                    <a:pt x="2602" y="2950"/>
                  </a:cubicBezTo>
                  <a:cubicBezTo>
                    <a:pt x="2830" y="2931"/>
                    <a:pt x="2948" y="2665"/>
                    <a:pt x="2680" y="2665"/>
                  </a:cubicBezTo>
                  <a:cubicBezTo>
                    <a:pt x="2671" y="2665"/>
                    <a:pt x="2662" y="2665"/>
                    <a:pt x="2651" y="2665"/>
                  </a:cubicBezTo>
                  <a:cubicBezTo>
                    <a:pt x="2488" y="2680"/>
                    <a:pt x="2299" y="2691"/>
                    <a:pt x="2102" y="2691"/>
                  </a:cubicBezTo>
                  <a:cubicBezTo>
                    <a:pt x="1611" y="2691"/>
                    <a:pt x="1069" y="2619"/>
                    <a:pt x="747" y="2332"/>
                  </a:cubicBezTo>
                  <a:cubicBezTo>
                    <a:pt x="472" y="2086"/>
                    <a:pt x="540" y="1458"/>
                    <a:pt x="914" y="1340"/>
                  </a:cubicBezTo>
                  <a:cubicBezTo>
                    <a:pt x="961" y="1325"/>
                    <a:pt x="1011" y="1319"/>
                    <a:pt x="1062" y="1319"/>
                  </a:cubicBezTo>
                  <a:cubicBezTo>
                    <a:pt x="1426" y="1319"/>
                    <a:pt x="1873" y="1650"/>
                    <a:pt x="2131" y="1831"/>
                  </a:cubicBezTo>
                  <a:cubicBezTo>
                    <a:pt x="2416" y="2037"/>
                    <a:pt x="2691" y="2263"/>
                    <a:pt x="2936" y="2518"/>
                  </a:cubicBezTo>
                  <a:cubicBezTo>
                    <a:pt x="2966" y="2548"/>
                    <a:pt x="3015" y="2561"/>
                    <a:pt x="3069" y="2561"/>
                  </a:cubicBezTo>
                  <a:cubicBezTo>
                    <a:pt x="3228" y="2561"/>
                    <a:pt x="3434" y="2449"/>
                    <a:pt x="3339" y="2332"/>
                  </a:cubicBezTo>
                  <a:cubicBezTo>
                    <a:pt x="3162" y="2125"/>
                    <a:pt x="2995" y="1900"/>
                    <a:pt x="2858" y="1674"/>
                  </a:cubicBezTo>
                  <a:cubicBezTo>
                    <a:pt x="2691" y="1369"/>
                    <a:pt x="2406" y="849"/>
                    <a:pt x="2642" y="515"/>
                  </a:cubicBezTo>
                  <a:cubicBezTo>
                    <a:pt x="2752" y="357"/>
                    <a:pt x="2932" y="285"/>
                    <a:pt x="3117" y="285"/>
                  </a:cubicBezTo>
                  <a:close/>
                  <a:moveTo>
                    <a:pt x="3286" y="1"/>
                  </a:moveTo>
                  <a:cubicBezTo>
                    <a:pt x="3024" y="1"/>
                    <a:pt x="2754" y="76"/>
                    <a:pt x="2543" y="191"/>
                  </a:cubicBezTo>
                  <a:cubicBezTo>
                    <a:pt x="2072" y="466"/>
                    <a:pt x="2062" y="967"/>
                    <a:pt x="2249" y="1418"/>
                  </a:cubicBezTo>
                  <a:cubicBezTo>
                    <a:pt x="2249" y="1438"/>
                    <a:pt x="2259" y="1448"/>
                    <a:pt x="2269" y="1458"/>
                  </a:cubicBezTo>
                  <a:cubicBezTo>
                    <a:pt x="1926" y="1238"/>
                    <a:pt x="1530" y="1038"/>
                    <a:pt x="1130" y="1038"/>
                  </a:cubicBezTo>
                  <a:cubicBezTo>
                    <a:pt x="1048" y="1038"/>
                    <a:pt x="966" y="1047"/>
                    <a:pt x="884" y="1065"/>
                  </a:cubicBezTo>
                  <a:cubicBezTo>
                    <a:pt x="403" y="1183"/>
                    <a:pt x="0" y="1733"/>
                    <a:pt x="167" y="2233"/>
                  </a:cubicBezTo>
                  <a:cubicBezTo>
                    <a:pt x="305" y="2665"/>
                    <a:pt x="835" y="2813"/>
                    <a:pt x="1247" y="2891"/>
                  </a:cubicBezTo>
                  <a:cubicBezTo>
                    <a:pt x="923" y="2970"/>
                    <a:pt x="609" y="3088"/>
                    <a:pt x="383" y="3294"/>
                  </a:cubicBezTo>
                  <a:cubicBezTo>
                    <a:pt x="0" y="3638"/>
                    <a:pt x="207" y="4119"/>
                    <a:pt x="560" y="4403"/>
                  </a:cubicBezTo>
                  <a:cubicBezTo>
                    <a:pt x="742" y="4547"/>
                    <a:pt x="948" y="4605"/>
                    <a:pt x="1156" y="4605"/>
                  </a:cubicBezTo>
                  <a:cubicBezTo>
                    <a:pt x="1432" y="4605"/>
                    <a:pt x="1714" y="4504"/>
                    <a:pt x="1954" y="4364"/>
                  </a:cubicBezTo>
                  <a:lnTo>
                    <a:pt x="1954" y="4364"/>
                  </a:lnTo>
                  <a:cubicBezTo>
                    <a:pt x="1768" y="4718"/>
                    <a:pt x="1601" y="5150"/>
                    <a:pt x="1699" y="5542"/>
                  </a:cubicBezTo>
                  <a:cubicBezTo>
                    <a:pt x="1789" y="5920"/>
                    <a:pt x="2189" y="6126"/>
                    <a:pt x="2564" y="6126"/>
                  </a:cubicBezTo>
                  <a:cubicBezTo>
                    <a:pt x="2637" y="6126"/>
                    <a:pt x="2710" y="6118"/>
                    <a:pt x="2779" y="6102"/>
                  </a:cubicBezTo>
                  <a:cubicBezTo>
                    <a:pt x="3172" y="6014"/>
                    <a:pt x="3408" y="5690"/>
                    <a:pt x="3555" y="5336"/>
                  </a:cubicBezTo>
                  <a:cubicBezTo>
                    <a:pt x="3682" y="5493"/>
                    <a:pt x="3849" y="5621"/>
                    <a:pt x="4095" y="5670"/>
                  </a:cubicBezTo>
                  <a:cubicBezTo>
                    <a:pt x="4176" y="5684"/>
                    <a:pt x="4268" y="5692"/>
                    <a:pt x="4364" y="5692"/>
                  </a:cubicBezTo>
                  <a:cubicBezTo>
                    <a:pt x="4730" y="5692"/>
                    <a:pt x="5157" y="5577"/>
                    <a:pt x="5312" y="5258"/>
                  </a:cubicBezTo>
                  <a:cubicBezTo>
                    <a:pt x="5430" y="5022"/>
                    <a:pt x="5352" y="4747"/>
                    <a:pt x="5234" y="4511"/>
                  </a:cubicBezTo>
                  <a:lnTo>
                    <a:pt x="5234" y="4511"/>
                  </a:lnTo>
                  <a:cubicBezTo>
                    <a:pt x="5414" y="4587"/>
                    <a:pt x="5598" y="4635"/>
                    <a:pt x="5779" y="4635"/>
                  </a:cubicBezTo>
                  <a:cubicBezTo>
                    <a:pt x="5904" y="4635"/>
                    <a:pt x="6027" y="4612"/>
                    <a:pt x="6147" y="4561"/>
                  </a:cubicBezTo>
                  <a:cubicBezTo>
                    <a:pt x="6559" y="4394"/>
                    <a:pt x="6805" y="3795"/>
                    <a:pt x="6569" y="3402"/>
                  </a:cubicBezTo>
                  <a:cubicBezTo>
                    <a:pt x="6392" y="3088"/>
                    <a:pt x="6010" y="2970"/>
                    <a:pt x="5656" y="2911"/>
                  </a:cubicBezTo>
                  <a:cubicBezTo>
                    <a:pt x="5941" y="2803"/>
                    <a:pt x="6196" y="2656"/>
                    <a:pt x="6363" y="2440"/>
                  </a:cubicBezTo>
                  <a:cubicBezTo>
                    <a:pt x="6677" y="2037"/>
                    <a:pt x="6383" y="1526"/>
                    <a:pt x="6019" y="1271"/>
                  </a:cubicBezTo>
                  <a:cubicBezTo>
                    <a:pt x="5857" y="1157"/>
                    <a:pt x="5680" y="1109"/>
                    <a:pt x="5503" y="1109"/>
                  </a:cubicBezTo>
                  <a:cubicBezTo>
                    <a:pt x="5178" y="1109"/>
                    <a:pt x="4850" y="1271"/>
                    <a:pt x="4596" y="1487"/>
                  </a:cubicBezTo>
                  <a:cubicBezTo>
                    <a:pt x="4497" y="1566"/>
                    <a:pt x="4409" y="1654"/>
                    <a:pt x="4321" y="1752"/>
                  </a:cubicBezTo>
                  <a:cubicBezTo>
                    <a:pt x="4370" y="1222"/>
                    <a:pt x="4331" y="653"/>
                    <a:pt x="4006" y="289"/>
                  </a:cubicBezTo>
                  <a:cubicBezTo>
                    <a:pt x="3826" y="83"/>
                    <a:pt x="3560" y="1"/>
                    <a:pt x="3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3" name="Google Shape;4333;p21"/>
            <p:cNvSpPr/>
            <p:nvPr/>
          </p:nvSpPr>
          <p:spPr>
            <a:xfrm>
              <a:off x="3786185" y="3819509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63" y="282"/>
                  </a:moveTo>
                  <a:cubicBezTo>
                    <a:pt x="4254" y="282"/>
                    <a:pt x="4356" y="317"/>
                    <a:pt x="4468" y="398"/>
                  </a:cubicBezTo>
                  <a:cubicBezTo>
                    <a:pt x="5156" y="879"/>
                    <a:pt x="4213" y="2195"/>
                    <a:pt x="3869" y="2637"/>
                  </a:cubicBezTo>
                  <a:cubicBezTo>
                    <a:pt x="3768" y="2762"/>
                    <a:pt x="3880" y="2826"/>
                    <a:pt x="4008" y="2826"/>
                  </a:cubicBezTo>
                  <a:cubicBezTo>
                    <a:pt x="4091" y="2826"/>
                    <a:pt x="4180" y="2799"/>
                    <a:pt x="4223" y="2745"/>
                  </a:cubicBezTo>
                  <a:cubicBezTo>
                    <a:pt x="4449" y="2460"/>
                    <a:pt x="4714" y="2195"/>
                    <a:pt x="5018" y="1999"/>
                  </a:cubicBezTo>
                  <a:cubicBezTo>
                    <a:pt x="5175" y="1894"/>
                    <a:pt x="5354" y="1801"/>
                    <a:pt x="5539" y="1801"/>
                  </a:cubicBezTo>
                  <a:cubicBezTo>
                    <a:pt x="5597" y="1801"/>
                    <a:pt x="5656" y="1811"/>
                    <a:pt x="5715" y="1832"/>
                  </a:cubicBezTo>
                  <a:cubicBezTo>
                    <a:pt x="5931" y="1920"/>
                    <a:pt x="6216" y="2234"/>
                    <a:pt x="6206" y="2480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18"/>
                    <a:pt x="4517" y="3157"/>
                    <a:pt x="4193" y="3177"/>
                  </a:cubicBezTo>
                  <a:cubicBezTo>
                    <a:pt x="3975" y="3186"/>
                    <a:pt x="3858" y="3453"/>
                    <a:pt x="4116" y="3453"/>
                  </a:cubicBezTo>
                  <a:cubicBezTo>
                    <a:pt x="4125" y="3453"/>
                    <a:pt x="4134" y="3453"/>
                    <a:pt x="4144" y="3452"/>
                  </a:cubicBezTo>
                  <a:cubicBezTo>
                    <a:pt x="4306" y="3441"/>
                    <a:pt x="4492" y="3431"/>
                    <a:pt x="4686" y="3431"/>
                  </a:cubicBezTo>
                  <a:cubicBezTo>
                    <a:pt x="5184" y="3431"/>
                    <a:pt x="5734" y="3499"/>
                    <a:pt x="6059" y="3796"/>
                  </a:cubicBezTo>
                  <a:cubicBezTo>
                    <a:pt x="6334" y="4041"/>
                    <a:pt x="6265" y="4660"/>
                    <a:pt x="5892" y="4777"/>
                  </a:cubicBezTo>
                  <a:cubicBezTo>
                    <a:pt x="5840" y="4794"/>
                    <a:pt x="5786" y="4802"/>
                    <a:pt x="5730" y="4802"/>
                  </a:cubicBezTo>
                  <a:cubicBezTo>
                    <a:pt x="5361" y="4802"/>
                    <a:pt x="4922" y="4474"/>
                    <a:pt x="4675" y="4287"/>
                  </a:cubicBezTo>
                  <a:cubicBezTo>
                    <a:pt x="4390" y="4090"/>
                    <a:pt x="4115" y="3854"/>
                    <a:pt x="3860" y="3609"/>
                  </a:cubicBezTo>
                  <a:cubicBezTo>
                    <a:pt x="3830" y="3579"/>
                    <a:pt x="3780" y="3566"/>
                    <a:pt x="3726" y="3566"/>
                  </a:cubicBezTo>
                  <a:cubicBezTo>
                    <a:pt x="3567" y="3566"/>
                    <a:pt x="3364" y="3676"/>
                    <a:pt x="3467" y="3786"/>
                  </a:cubicBezTo>
                  <a:cubicBezTo>
                    <a:pt x="3644" y="3992"/>
                    <a:pt x="3801" y="4218"/>
                    <a:pt x="3938" y="4453"/>
                  </a:cubicBezTo>
                  <a:cubicBezTo>
                    <a:pt x="4115" y="4748"/>
                    <a:pt x="4390" y="5278"/>
                    <a:pt x="4164" y="5612"/>
                  </a:cubicBezTo>
                  <a:cubicBezTo>
                    <a:pt x="4051" y="5768"/>
                    <a:pt x="3872" y="5838"/>
                    <a:pt x="3689" y="5838"/>
                  </a:cubicBezTo>
                  <a:cubicBezTo>
                    <a:pt x="3457" y="5838"/>
                    <a:pt x="3219" y="5726"/>
                    <a:pt x="3104" y="5534"/>
                  </a:cubicBezTo>
                  <a:cubicBezTo>
                    <a:pt x="2907" y="5209"/>
                    <a:pt x="2907" y="4758"/>
                    <a:pt x="2927" y="4385"/>
                  </a:cubicBezTo>
                  <a:cubicBezTo>
                    <a:pt x="2946" y="4120"/>
                    <a:pt x="2986" y="3845"/>
                    <a:pt x="3045" y="3580"/>
                  </a:cubicBezTo>
                  <a:cubicBezTo>
                    <a:pt x="3066" y="3492"/>
                    <a:pt x="3002" y="3459"/>
                    <a:pt x="2919" y="3459"/>
                  </a:cubicBezTo>
                  <a:cubicBezTo>
                    <a:pt x="2806" y="3459"/>
                    <a:pt x="2656" y="3518"/>
                    <a:pt x="2622" y="3580"/>
                  </a:cubicBezTo>
                  <a:cubicBezTo>
                    <a:pt x="2436" y="3904"/>
                    <a:pt x="2210" y="4228"/>
                    <a:pt x="1925" y="4473"/>
                  </a:cubicBezTo>
                  <a:cubicBezTo>
                    <a:pt x="1784" y="4599"/>
                    <a:pt x="1611" y="4724"/>
                    <a:pt x="1417" y="4724"/>
                  </a:cubicBezTo>
                  <a:cubicBezTo>
                    <a:pt x="1368" y="4724"/>
                    <a:pt x="1318" y="4717"/>
                    <a:pt x="1267" y="4699"/>
                  </a:cubicBezTo>
                  <a:cubicBezTo>
                    <a:pt x="1032" y="4620"/>
                    <a:pt x="776" y="4316"/>
                    <a:pt x="737" y="4051"/>
                  </a:cubicBezTo>
                  <a:cubicBezTo>
                    <a:pt x="649" y="3383"/>
                    <a:pt x="2033" y="3265"/>
                    <a:pt x="2485" y="3226"/>
                  </a:cubicBezTo>
                  <a:cubicBezTo>
                    <a:pt x="2703" y="3198"/>
                    <a:pt x="2820" y="2940"/>
                    <a:pt x="2563" y="2940"/>
                  </a:cubicBezTo>
                  <a:cubicBezTo>
                    <a:pt x="2554" y="2940"/>
                    <a:pt x="2544" y="2941"/>
                    <a:pt x="2534" y="2941"/>
                  </a:cubicBezTo>
                  <a:cubicBezTo>
                    <a:pt x="2426" y="2951"/>
                    <a:pt x="2318" y="2961"/>
                    <a:pt x="2210" y="2971"/>
                  </a:cubicBezTo>
                  <a:cubicBezTo>
                    <a:pt x="2096" y="2980"/>
                    <a:pt x="1971" y="2986"/>
                    <a:pt x="1841" y="2986"/>
                  </a:cubicBezTo>
                  <a:cubicBezTo>
                    <a:pt x="1257" y="2986"/>
                    <a:pt x="596" y="2863"/>
                    <a:pt x="580" y="2333"/>
                  </a:cubicBezTo>
                  <a:cubicBezTo>
                    <a:pt x="570" y="2146"/>
                    <a:pt x="659" y="1822"/>
                    <a:pt x="875" y="1783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3" y="1777"/>
                    <a:pt x="1392" y="1940"/>
                    <a:pt x="1552" y="2038"/>
                  </a:cubicBezTo>
                  <a:cubicBezTo>
                    <a:pt x="1856" y="2225"/>
                    <a:pt x="2151" y="2460"/>
                    <a:pt x="2406" y="2715"/>
                  </a:cubicBezTo>
                  <a:cubicBezTo>
                    <a:pt x="2438" y="2744"/>
                    <a:pt x="2486" y="2756"/>
                    <a:pt x="2539" y="2756"/>
                  </a:cubicBezTo>
                  <a:cubicBezTo>
                    <a:pt x="2649" y="2756"/>
                    <a:pt x="2779" y="2703"/>
                    <a:pt x="2819" y="2637"/>
                  </a:cubicBezTo>
                  <a:cubicBezTo>
                    <a:pt x="2838" y="2607"/>
                    <a:pt x="2838" y="2568"/>
                    <a:pt x="2809" y="2529"/>
                  </a:cubicBezTo>
                  <a:cubicBezTo>
                    <a:pt x="2603" y="2333"/>
                    <a:pt x="2416" y="2117"/>
                    <a:pt x="2249" y="1881"/>
                  </a:cubicBezTo>
                  <a:cubicBezTo>
                    <a:pt x="2092" y="1665"/>
                    <a:pt x="1660" y="1076"/>
                    <a:pt x="1955" y="820"/>
                  </a:cubicBezTo>
                  <a:cubicBezTo>
                    <a:pt x="2040" y="745"/>
                    <a:pt x="2179" y="714"/>
                    <a:pt x="2318" y="714"/>
                  </a:cubicBezTo>
                  <a:cubicBezTo>
                    <a:pt x="2451" y="714"/>
                    <a:pt x="2585" y="743"/>
                    <a:pt x="2671" y="791"/>
                  </a:cubicBezTo>
                  <a:cubicBezTo>
                    <a:pt x="2848" y="889"/>
                    <a:pt x="2937" y="1066"/>
                    <a:pt x="2986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6" y="1901"/>
                    <a:pt x="2986" y="2028"/>
                  </a:cubicBezTo>
                  <a:cubicBezTo>
                    <a:pt x="2982" y="2117"/>
                    <a:pt x="3048" y="2153"/>
                    <a:pt x="3130" y="2153"/>
                  </a:cubicBezTo>
                  <a:cubicBezTo>
                    <a:pt x="3246" y="2153"/>
                    <a:pt x="3395" y="2081"/>
                    <a:pt x="3418" y="1989"/>
                  </a:cubicBezTo>
                  <a:cubicBezTo>
                    <a:pt x="3447" y="1851"/>
                    <a:pt x="3457" y="1704"/>
                    <a:pt x="3457" y="1567"/>
                  </a:cubicBezTo>
                  <a:cubicBezTo>
                    <a:pt x="3538" y="1027"/>
                    <a:pt x="3744" y="282"/>
                    <a:pt x="4163" y="282"/>
                  </a:cubicBezTo>
                  <a:close/>
                  <a:moveTo>
                    <a:pt x="4241" y="0"/>
                  </a:moveTo>
                  <a:cubicBezTo>
                    <a:pt x="4165" y="0"/>
                    <a:pt x="4089" y="9"/>
                    <a:pt x="4017" y="25"/>
                  </a:cubicBezTo>
                  <a:cubicBezTo>
                    <a:pt x="3624" y="113"/>
                    <a:pt x="3388" y="438"/>
                    <a:pt x="3241" y="791"/>
                  </a:cubicBezTo>
                  <a:cubicBezTo>
                    <a:pt x="3123" y="624"/>
                    <a:pt x="2956" y="506"/>
                    <a:pt x="2711" y="457"/>
                  </a:cubicBezTo>
                  <a:cubicBezTo>
                    <a:pt x="2629" y="443"/>
                    <a:pt x="2538" y="435"/>
                    <a:pt x="2442" y="435"/>
                  </a:cubicBezTo>
                  <a:cubicBezTo>
                    <a:pt x="2075" y="435"/>
                    <a:pt x="1647" y="550"/>
                    <a:pt x="1483" y="870"/>
                  </a:cubicBezTo>
                  <a:cubicBezTo>
                    <a:pt x="1366" y="1105"/>
                    <a:pt x="1444" y="1380"/>
                    <a:pt x="1572" y="1616"/>
                  </a:cubicBezTo>
                  <a:cubicBezTo>
                    <a:pt x="1391" y="1540"/>
                    <a:pt x="1204" y="1492"/>
                    <a:pt x="1020" y="1492"/>
                  </a:cubicBezTo>
                  <a:cubicBezTo>
                    <a:pt x="894" y="1492"/>
                    <a:pt x="769" y="1515"/>
                    <a:pt x="649" y="1567"/>
                  </a:cubicBezTo>
                  <a:cubicBezTo>
                    <a:pt x="236" y="1734"/>
                    <a:pt x="1" y="2323"/>
                    <a:pt x="227" y="2725"/>
                  </a:cubicBezTo>
                  <a:cubicBezTo>
                    <a:pt x="403" y="3040"/>
                    <a:pt x="796" y="3157"/>
                    <a:pt x="1140" y="3206"/>
                  </a:cubicBezTo>
                  <a:cubicBezTo>
                    <a:pt x="865" y="3314"/>
                    <a:pt x="609" y="3472"/>
                    <a:pt x="433" y="3688"/>
                  </a:cubicBezTo>
                  <a:cubicBezTo>
                    <a:pt x="128" y="4090"/>
                    <a:pt x="423" y="4591"/>
                    <a:pt x="786" y="4846"/>
                  </a:cubicBezTo>
                  <a:cubicBezTo>
                    <a:pt x="951" y="4966"/>
                    <a:pt x="1129" y="5016"/>
                    <a:pt x="1308" y="5016"/>
                  </a:cubicBezTo>
                  <a:cubicBezTo>
                    <a:pt x="1627" y="5016"/>
                    <a:pt x="1948" y="4854"/>
                    <a:pt x="2200" y="4640"/>
                  </a:cubicBezTo>
                  <a:cubicBezTo>
                    <a:pt x="2298" y="4561"/>
                    <a:pt x="2397" y="4473"/>
                    <a:pt x="2485" y="4375"/>
                  </a:cubicBezTo>
                  <a:lnTo>
                    <a:pt x="2485" y="4375"/>
                  </a:lnTo>
                  <a:cubicBezTo>
                    <a:pt x="2426" y="4905"/>
                    <a:pt x="2475" y="5475"/>
                    <a:pt x="2789" y="5838"/>
                  </a:cubicBezTo>
                  <a:cubicBezTo>
                    <a:pt x="2974" y="6042"/>
                    <a:pt x="3237" y="6125"/>
                    <a:pt x="3507" y="6125"/>
                  </a:cubicBezTo>
                  <a:cubicBezTo>
                    <a:pt x="3770" y="6125"/>
                    <a:pt x="4040" y="6047"/>
                    <a:pt x="4252" y="5926"/>
                  </a:cubicBezTo>
                  <a:cubicBezTo>
                    <a:pt x="4733" y="5661"/>
                    <a:pt x="4743" y="5160"/>
                    <a:pt x="4557" y="4699"/>
                  </a:cubicBezTo>
                  <a:cubicBezTo>
                    <a:pt x="4547" y="4689"/>
                    <a:pt x="4547" y="4679"/>
                    <a:pt x="4537" y="4660"/>
                  </a:cubicBezTo>
                  <a:lnTo>
                    <a:pt x="4537" y="4660"/>
                  </a:lnTo>
                  <a:cubicBezTo>
                    <a:pt x="4868" y="4878"/>
                    <a:pt x="5266" y="5083"/>
                    <a:pt x="5665" y="5083"/>
                  </a:cubicBezTo>
                  <a:cubicBezTo>
                    <a:pt x="5751" y="5083"/>
                    <a:pt x="5836" y="5073"/>
                    <a:pt x="5922" y="5052"/>
                  </a:cubicBezTo>
                  <a:cubicBezTo>
                    <a:pt x="6393" y="4944"/>
                    <a:pt x="6795" y="4385"/>
                    <a:pt x="6638" y="3894"/>
                  </a:cubicBezTo>
                  <a:cubicBezTo>
                    <a:pt x="6501" y="3462"/>
                    <a:pt x="5971" y="3305"/>
                    <a:pt x="5558" y="3236"/>
                  </a:cubicBezTo>
                  <a:cubicBezTo>
                    <a:pt x="5872" y="3157"/>
                    <a:pt x="6187" y="3040"/>
                    <a:pt x="6422" y="2833"/>
                  </a:cubicBezTo>
                  <a:cubicBezTo>
                    <a:pt x="6805" y="2480"/>
                    <a:pt x="6599" y="2009"/>
                    <a:pt x="6236" y="1714"/>
                  </a:cubicBezTo>
                  <a:cubicBezTo>
                    <a:pt x="6060" y="1576"/>
                    <a:pt x="5860" y="1520"/>
                    <a:pt x="5655" y="1520"/>
                  </a:cubicBezTo>
                  <a:cubicBezTo>
                    <a:pt x="5378" y="1520"/>
                    <a:pt x="5094" y="1622"/>
                    <a:pt x="4851" y="1763"/>
                  </a:cubicBezTo>
                  <a:cubicBezTo>
                    <a:pt x="5028" y="1400"/>
                    <a:pt x="5205" y="968"/>
                    <a:pt x="5107" y="585"/>
                  </a:cubicBezTo>
                  <a:cubicBezTo>
                    <a:pt x="5009" y="201"/>
                    <a:pt x="4618" y="0"/>
                    <a:pt x="4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4" name="Google Shape;4334;p21"/>
            <p:cNvSpPr/>
            <p:nvPr/>
          </p:nvSpPr>
          <p:spPr>
            <a:xfrm>
              <a:off x="4126098" y="3810964"/>
              <a:ext cx="212262" cy="191086"/>
            </a:xfrm>
            <a:custGeom>
              <a:avLst/>
              <a:gdLst/>
              <a:ahLst/>
              <a:cxnLst/>
              <a:rect l="l" t="t" r="r" b="b"/>
              <a:pathLst>
                <a:path w="6806" h="6127" extrusionOk="0">
                  <a:moveTo>
                    <a:pt x="3126" y="285"/>
                  </a:moveTo>
                  <a:cubicBezTo>
                    <a:pt x="3355" y="285"/>
                    <a:pt x="3589" y="394"/>
                    <a:pt x="3702" y="584"/>
                  </a:cubicBezTo>
                  <a:cubicBezTo>
                    <a:pt x="3899" y="918"/>
                    <a:pt x="3899" y="1360"/>
                    <a:pt x="3879" y="1733"/>
                  </a:cubicBezTo>
                  <a:cubicBezTo>
                    <a:pt x="3860" y="2008"/>
                    <a:pt x="3820" y="2283"/>
                    <a:pt x="3761" y="2548"/>
                  </a:cubicBezTo>
                  <a:cubicBezTo>
                    <a:pt x="3740" y="2636"/>
                    <a:pt x="3804" y="2668"/>
                    <a:pt x="3887" y="2668"/>
                  </a:cubicBezTo>
                  <a:cubicBezTo>
                    <a:pt x="4000" y="2668"/>
                    <a:pt x="4150" y="2610"/>
                    <a:pt x="4184" y="2548"/>
                  </a:cubicBezTo>
                  <a:cubicBezTo>
                    <a:pt x="4360" y="2214"/>
                    <a:pt x="4596" y="1900"/>
                    <a:pt x="4881" y="1654"/>
                  </a:cubicBezTo>
                  <a:cubicBezTo>
                    <a:pt x="5023" y="1527"/>
                    <a:pt x="5198" y="1394"/>
                    <a:pt x="5390" y="1394"/>
                  </a:cubicBezTo>
                  <a:cubicBezTo>
                    <a:pt x="5435" y="1394"/>
                    <a:pt x="5482" y="1401"/>
                    <a:pt x="5529" y="1418"/>
                  </a:cubicBezTo>
                  <a:cubicBezTo>
                    <a:pt x="5774" y="1507"/>
                    <a:pt x="6030" y="1811"/>
                    <a:pt x="6069" y="2067"/>
                  </a:cubicBezTo>
                  <a:cubicBezTo>
                    <a:pt x="6157" y="2734"/>
                    <a:pt x="4773" y="2862"/>
                    <a:pt x="4321" y="2901"/>
                  </a:cubicBezTo>
                  <a:cubicBezTo>
                    <a:pt x="4103" y="2920"/>
                    <a:pt x="3985" y="3187"/>
                    <a:pt x="4244" y="3187"/>
                  </a:cubicBezTo>
                  <a:cubicBezTo>
                    <a:pt x="4253" y="3187"/>
                    <a:pt x="4262" y="3187"/>
                    <a:pt x="4272" y="3186"/>
                  </a:cubicBezTo>
                  <a:cubicBezTo>
                    <a:pt x="4380" y="3176"/>
                    <a:pt x="4488" y="3166"/>
                    <a:pt x="4596" y="3147"/>
                  </a:cubicBezTo>
                  <a:cubicBezTo>
                    <a:pt x="4702" y="3140"/>
                    <a:pt x="4819" y="3135"/>
                    <a:pt x="4939" y="3135"/>
                  </a:cubicBezTo>
                  <a:cubicBezTo>
                    <a:pt x="5529" y="3135"/>
                    <a:pt x="6210" y="3248"/>
                    <a:pt x="6226" y="3795"/>
                  </a:cubicBezTo>
                  <a:cubicBezTo>
                    <a:pt x="6226" y="3981"/>
                    <a:pt x="6147" y="4305"/>
                    <a:pt x="5931" y="4345"/>
                  </a:cubicBezTo>
                  <a:cubicBezTo>
                    <a:pt x="5911" y="4348"/>
                    <a:pt x="5891" y="4350"/>
                    <a:pt x="5870" y="4350"/>
                  </a:cubicBezTo>
                  <a:cubicBezTo>
                    <a:pt x="5663" y="4350"/>
                    <a:pt x="5414" y="4187"/>
                    <a:pt x="5254" y="4089"/>
                  </a:cubicBezTo>
                  <a:cubicBezTo>
                    <a:pt x="4949" y="3903"/>
                    <a:pt x="4655" y="3667"/>
                    <a:pt x="4400" y="3412"/>
                  </a:cubicBezTo>
                  <a:cubicBezTo>
                    <a:pt x="4368" y="3380"/>
                    <a:pt x="4319" y="3367"/>
                    <a:pt x="4266" y="3367"/>
                  </a:cubicBezTo>
                  <a:cubicBezTo>
                    <a:pt x="4156" y="3367"/>
                    <a:pt x="4027" y="3424"/>
                    <a:pt x="3987" y="3490"/>
                  </a:cubicBezTo>
                  <a:cubicBezTo>
                    <a:pt x="3968" y="3520"/>
                    <a:pt x="3968" y="3559"/>
                    <a:pt x="3997" y="3588"/>
                  </a:cubicBezTo>
                  <a:cubicBezTo>
                    <a:pt x="4203" y="3795"/>
                    <a:pt x="4390" y="4011"/>
                    <a:pt x="4557" y="4236"/>
                  </a:cubicBezTo>
                  <a:cubicBezTo>
                    <a:pt x="4714" y="4453"/>
                    <a:pt x="5146" y="5042"/>
                    <a:pt x="4851" y="5307"/>
                  </a:cubicBezTo>
                  <a:cubicBezTo>
                    <a:pt x="4769" y="5379"/>
                    <a:pt x="4638" y="5409"/>
                    <a:pt x="4505" y="5409"/>
                  </a:cubicBezTo>
                  <a:cubicBezTo>
                    <a:pt x="4366" y="5409"/>
                    <a:pt x="4225" y="5376"/>
                    <a:pt x="4134" y="5326"/>
                  </a:cubicBezTo>
                  <a:cubicBezTo>
                    <a:pt x="3958" y="5238"/>
                    <a:pt x="3869" y="5051"/>
                    <a:pt x="3820" y="4865"/>
                  </a:cubicBezTo>
                  <a:cubicBezTo>
                    <a:pt x="3791" y="4747"/>
                    <a:pt x="3781" y="4619"/>
                    <a:pt x="3781" y="4492"/>
                  </a:cubicBezTo>
                  <a:cubicBezTo>
                    <a:pt x="3801" y="4364"/>
                    <a:pt x="3820" y="4227"/>
                    <a:pt x="3820" y="4099"/>
                  </a:cubicBezTo>
                  <a:cubicBezTo>
                    <a:pt x="3824" y="4008"/>
                    <a:pt x="3756" y="3971"/>
                    <a:pt x="3672" y="3971"/>
                  </a:cubicBezTo>
                  <a:cubicBezTo>
                    <a:pt x="3556" y="3971"/>
                    <a:pt x="3411" y="4042"/>
                    <a:pt x="3388" y="4138"/>
                  </a:cubicBezTo>
                  <a:cubicBezTo>
                    <a:pt x="3359" y="4276"/>
                    <a:pt x="3339" y="4413"/>
                    <a:pt x="3339" y="4561"/>
                  </a:cubicBezTo>
                  <a:cubicBezTo>
                    <a:pt x="3259" y="5100"/>
                    <a:pt x="3060" y="5836"/>
                    <a:pt x="2639" y="5836"/>
                  </a:cubicBezTo>
                  <a:cubicBezTo>
                    <a:pt x="2546" y="5836"/>
                    <a:pt x="2443" y="5801"/>
                    <a:pt x="2328" y="5719"/>
                  </a:cubicBezTo>
                  <a:cubicBezTo>
                    <a:pt x="1650" y="5238"/>
                    <a:pt x="2583" y="3932"/>
                    <a:pt x="2937" y="3490"/>
                  </a:cubicBezTo>
                  <a:cubicBezTo>
                    <a:pt x="3036" y="3361"/>
                    <a:pt x="2929" y="3299"/>
                    <a:pt x="2804" y="3299"/>
                  </a:cubicBezTo>
                  <a:cubicBezTo>
                    <a:pt x="2719" y="3299"/>
                    <a:pt x="2627" y="3327"/>
                    <a:pt x="2583" y="3382"/>
                  </a:cubicBezTo>
                  <a:cubicBezTo>
                    <a:pt x="2357" y="3667"/>
                    <a:pt x="2092" y="3932"/>
                    <a:pt x="1788" y="4128"/>
                  </a:cubicBezTo>
                  <a:cubicBezTo>
                    <a:pt x="1633" y="4224"/>
                    <a:pt x="1456" y="4320"/>
                    <a:pt x="1273" y="4320"/>
                  </a:cubicBezTo>
                  <a:cubicBezTo>
                    <a:pt x="1212" y="4320"/>
                    <a:pt x="1152" y="4310"/>
                    <a:pt x="1091" y="4286"/>
                  </a:cubicBezTo>
                  <a:cubicBezTo>
                    <a:pt x="875" y="4207"/>
                    <a:pt x="590" y="3893"/>
                    <a:pt x="600" y="3647"/>
                  </a:cubicBezTo>
                  <a:cubicBezTo>
                    <a:pt x="619" y="3245"/>
                    <a:pt x="1366" y="3127"/>
                    <a:pt x="1660" y="3068"/>
                  </a:cubicBezTo>
                  <a:cubicBezTo>
                    <a:pt x="1974" y="3009"/>
                    <a:pt x="2289" y="2970"/>
                    <a:pt x="2613" y="2950"/>
                  </a:cubicBezTo>
                  <a:cubicBezTo>
                    <a:pt x="2831" y="2931"/>
                    <a:pt x="2948" y="2665"/>
                    <a:pt x="2681" y="2665"/>
                  </a:cubicBezTo>
                  <a:cubicBezTo>
                    <a:pt x="2672" y="2665"/>
                    <a:pt x="2662" y="2665"/>
                    <a:pt x="2652" y="2665"/>
                  </a:cubicBezTo>
                  <a:cubicBezTo>
                    <a:pt x="2489" y="2680"/>
                    <a:pt x="2300" y="2691"/>
                    <a:pt x="2103" y="2691"/>
                  </a:cubicBezTo>
                  <a:cubicBezTo>
                    <a:pt x="1612" y="2691"/>
                    <a:pt x="1069" y="2619"/>
                    <a:pt x="747" y="2332"/>
                  </a:cubicBezTo>
                  <a:cubicBezTo>
                    <a:pt x="472" y="2086"/>
                    <a:pt x="541" y="1458"/>
                    <a:pt x="914" y="1340"/>
                  </a:cubicBezTo>
                  <a:cubicBezTo>
                    <a:pt x="962" y="1325"/>
                    <a:pt x="1013" y="1319"/>
                    <a:pt x="1066" y="1319"/>
                  </a:cubicBezTo>
                  <a:cubicBezTo>
                    <a:pt x="1436" y="1319"/>
                    <a:pt x="1882" y="1650"/>
                    <a:pt x="2131" y="1831"/>
                  </a:cubicBezTo>
                  <a:cubicBezTo>
                    <a:pt x="2416" y="2037"/>
                    <a:pt x="2691" y="2263"/>
                    <a:pt x="2946" y="2518"/>
                  </a:cubicBezTo>
                  <a:cubicBezTo>
                    <a:pt x="2976" y="2548"/>
                    <a:pt x="3025" y="2561"/>
                    <a:pt x="3079" y="2561"/>
                  </a:cubicBezTo>
                  <a:cubicBezTo>
                    <a:pt x="3238" y="2561"/>
                    <a:pt x="3442" y="2449"/>
                    <a:pt x="3339" y="2332"/>
                  </a:cubicBezTo>
                  <a:cubicBezTo>
                    <a:pt x="3162" y="2125"/>
                    <a:pt x="3005" y="1900"/>
                    <a:pt x="2868" y="1674"/>
                  </a:cubicBezTo>
                  <a:cubicBezTo>
                    <a:pt x="2691" y="1369"/>
                    <a:pt x="2406" y="849"/>
                    <a:pt x="2642" y="515"/>
                  </a:cubicBezTo>
                  <a:cubicBezTo>
                    <a:pt x="2756" y="357"/>
                    <a:pt x="2940" y="285"/>
                    <a:pt x="3126" y="285"/>
                  </a:cubicBezTo>
                  <a:close/>
                  <a:moveTo>
                    <a:pt x="3289" y="1"/>
                  </a:moveTo>
                  <a:cubicBezTo>
                    <a:pt x="3027" y="1"/>
                    <a:pt x="2760" y="76"/>
                    <a:pt x="2554" y="191"/>
                  </a:cubicBezTo>
                  <a:cubicBezTo>
                    <a:pt x="2073" y="466"/>
                    <a:pt x="2063" y="967"/>
                    <a:pt x="2249" y="1418"/>
                  </a:cubicBezTo>
                  <a:cubicBezTo>
                    <a:pt x="2259" y="1438"/>
                    <a:pt x="2259" y="1448"/>
                    <a:pt x="2269" y="1458"/>
                  </a:cubicBezTo>
                  <a:cubicBezTo>
                    <a:pt x="1927" y="1238"/>
                    <a:pt x="1531" y="1038"/>
                    <a:pt x="1131" y="1038"/>
                  </a:cubicBezTo>
                  <a:cubicBezTo>
                    <a:pt x="1049" y="1038"/>
                    <a:pt x="966" y="1047"/>
                    <a:pt x="884" y="1065"/>
                  </a:cubicBezTo>
                  <a:cubicBezTo>
                    <a:pt x="413" y="1183"/>
                    <a:pt x="11" y="1733"/>
                    <a:pt x="168" y="2233"/>
                  </a:cubicBezTo>
                  <a:cubicBezTo>
                    <a:pt x="305" y="2665"/>
                    <a:pt x="835" y="2813"/>
                    <a:pt x="1248" y="2891"/>
                  </a:cubicBezTo>
                  <a:cubicBezTo>
                    <a:pt x="934" y="2970"/>
                    <a:pt x="619" y="3088"/>
                    <a:pt x="384" y="3294"/>
                  </a:cubicBezTo>
                  <a:cubicBezTo>
                    <a:pt x="1" y="3638"/>
                    <a:pt x="207" y="4119"/>
                    <a:pt x="570" y="4403"/>
                  </a:cubicBezTo>
                  <a:cubicBezTo>
                    <a:pt x="748" y="4547"/>
                    <a:pt x="951" y="4605"/>
                    <a:pt x="1159" y="4605"/>
                  </a:cubicBezTo>
                  <a:cubicBezTo>
                    <a:pt x="1433" y="4605"/>
                    <a:pt x="1714" y="4504"/>
                    <a:pt x="1955" y="4364"/>
                  </a:cubicBezTo>
                  <a:lnTo>
                    <a:pt x="1955" y="4364"/>
                  </a:lnTo>
                  <a:cubicBezTo>
                    <a:pt x="1768" y="4718"/>
                    <a:pt x="1601" y="5150"/>
                    <a:pt x="1699" y="5542"/>
                  </a:cubicBezTo>
                  <a:cubicBezTo>
                    <a:pt x="1798" y="5920"/>
                    <a:pt x="2192" y="6126"/>
                    <a:pt x="2565" y="6126"/>
                  </a:cubicBezTo>
                  <a:cubicBezTo>
                    <a:pt x="2638" y="6126"/>
                    <a:pt x="2710" y="6118"/>
                    <a:pt x="2779" y="6102"/>
                  </a:cubicBezTo>
                  <a:cubicBezTo>
                    <a:pt x="3182" y="6014"/>
                    <a:pt x="3418" y="5690"/>
                    <a:pt x="3565" y="5336"/>
                  </a:cubicBezTo>
                  <a:cubicBezTo>
                    <a:pt x="3683" y="5493"/>
                    <a:pt x="3850" y="5621"/>
                    <a:pt x="4095" y="5670"/>
                  </a:cubicBezTo>
                  <a:cubicBezTo>
                    <a:pt x="4177" y="5684"/>
                    <a:pt x="4268" y="5692"/>
                    <a:pt x="4364" y="5692"/>
                  </a:cubicBezTo>
                  <a:cubicBezTo>
                    <a:pt x="4731" y="5692"/>
                    <a:pt x="5159" y="5577"/>
                    <a:pt x="5323" y="5258"/>
                  </a:cubicBezTo>
                  <a:cubicBezTo>
                    <a:pt x="5440" y="5022"/>
                    <a:pt x="5352" y="4747"/>
                    <a:pt x="5234" y="4511"/>
                  </a:cubicBezTo>
                  <a:lnTo>
                    <a:pt x="5234" y="4511"/>
                  </a:lnTo>
                  <a:cubicBezTo>
                    <a:pt x="5415" y="4587"/>
                    <a:pt x="5599" y="4635"/>
                    <a:pt x="5782" y="4635"/>
                  </a:cubicBezTo>
                  <a:cubicBezTo>
                    <a:pt x="5908" y="4635"/>
                    <a:pt x="6033" y="4612"/>
                    <a:pt x="6157" y="4561"/>
                  </a:cubicBezTo>
                  <a:cubicBezTo>
                    <a:pt x="6570" y="4394"/>
                    <a:pt x="6805" y="3795"/>
                    <a:pt x="6579" y="3402"/>
                  </a:cubicBezTo>
                  <a:cubicBezTo>
                    <a:pt x="6403" y="3088"/>
                    <a:pt x="6010" y="2970"/>
                    <a:pt x="5656" y="2911"/>
                  </a:cubicBezTo>
                  <a:cubicBezTo>
                    <a:pt x="5941" y="2803"/>
                    <a:pt x="6196" y="2656"/>
                    <a:pt x="6363" y="2440"/>
                  </a:cubicBezTo>
                  <a:cubicBezTo>
                    <a:pt x="6678" y="2037"/>
                    <a:pt x="6383" y="1526"/>
                    <a:pt x="6020" y="1271"/>
                  </a:cubicBezTo>
                  <a:cubicBezTo>
                    <a:pt x="5857" y="1157"/>
                    <a:pt x="5682" y="1109"/>
                    <a:pt x="5506" y="1109"/>
                  </a:cubicBezTo>
                  <a:cubicBezTo>
                    <a:pt x="5183" y="1109"/>
                    <a:pt x="4857" y="1271"/>
                    <a:pt x="4596" y="1487"/>
                  </a:cubicBezTo>
                  <a:cubicBezTo>
                    <a:pt x="4508" y="1566"/>
                    <a:pt x="4409" y="1654"/>
                    <a:pt x="4321" y="1752"/>
                  </a:cubicBezTo>
                  <a:cubicBezTo>
                    <a:pt x="4370" y="1222"/>
                    <a:pt x="4331" y="653"/>
                    <a:pt x="4017" y="289"/>
                  </a:cubicBezTo>
                  <a:cubicBezTo>
                    <a:pt x="3831" y="83"/>
                    <a:pt x="3563" y="1"/>
                    <a:pt x="3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5" name="Google Shape;4335;p21"/>
            <p:cNvSpPr/>
            <p:nvPr/>
          </p:nvSpPr>
          <p:spPr>
            <a:xfrm>
              <a:off x="4465418" y="3819509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8" y="282"/>
                  </a:moveTo>
                  <a:cubicBezTo>
                    <a:pt x="4260" y="282"/>
                    <a:pt x="4363" y="317"/>
                    <a:pt x="4478" y="398"/>
                  </a:cubicBezTo>
                  <a:cubicBezTo>
                    <a:pt x="5155" y="879"/>
                    <a:pt x="4222" y="2195"/>
                    <a:pt x="3869" y="2637"/>
                  </a:cubicBezTo>
                  <a:cubicBezTo>
                    <a:pt x="3767" y="2762"/>
                    <a:pt x="3879" y="2826"/>
                    <a:pt x="4007" y="2826"/>
                  </a:cubicBezTo>
                  <a:cubicBezTo>
                    <a:pt x="4090" y="2826"/>
                    <a:pt x="4180" y="2799"/>
                    <a:pt x="4222" y="2745"/>
                  </a:cubicBezTo>
                  <a:cubicBezTo>
                    <a:pt x="4448" y="2460"/>
                    <a:pt x="4723" y="2195"/>
                    <a:pt x="5027" y="1999"/>
                  </a:cubicBezTo>
                  <a:cubicBezTo>
                    <a:pt x="5177" y="1894"/>
                    <a:pt x="5354" y="1801"/>
                    <a:pt x="5538" y="1801"/>
                  </a:cubicBezTo>
                  <a:cubicBezTo>
                    <a:pt x="5597" y="1801"/>
                    <a:pt x="5656" y="1811"/>
                    <a:pt x="5715" y="1832"/>
                  </a:cubicBezTo>
                  <a:cubicBezTo>
                    <a:pt x="5931" y="1920"/>
                    <a:pt x="6215" y="2234"/>
                    <a:pt x="6206" y="2480"/>
                  </a:cubicBezTo>
                  <a:cubicBezTo>
                    <a:pt x="6186" y="2882"/>
                    <a:pt x="5440" y="2990"/>
                    <a:pt x="5145" y="304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4" y="3186"/>
                    <a:pt x="3857" y="3453"/>
                    <a:pt x="4124" y="3453"/>
                  </a:cubicBezTo>
                  <a:cubicBezTo>
                    <a:pt x="4134" y="3453"/>
                    <a:pt x="4143" y="3453"/>
                    <a:pt x="4153" y="3452"/>
                  </a:cubicBezTo>
                  <a:cubicBezTo>
                    <a:pt x="4313" y="3441"/>
                    <a:pt x="4497" y="3431"/>
                    <a:pt x="4689" y="3431"/>
                  </a:cubicBezTo>
                  <a:cubicBezTo>
                    <a:pt x="5183" y="3431"/>
                    <a:pt x="5733" y="3499"/>
                    <a:pt x="6058" y="3796"/>
                  </a:cubicBezTo>
                  <a:cubicBezTo>
                    <a:pt x="6333" y="4041"/>
                    <a:pt x="6265" y="4660"/>
                    <a:pt x="5891" y="4777"/>
                  </a:cubicBezTo>
                  <a:cubicBezTo>
                    <a:pt x="5841" y="4794"/>
                    <a:pt x="5787" y="4802"/>
                    <a:pt x="5732" y="4802"/>
                  </a:cubicBezTo>
                  <a:cubicBezTo>
                    <a:pt x="5368" y="4802"/>
                    <a:pt x="4921" y="4474"/>
                    <a:pt x="4674" y="4287"/>
                  </a:cubicBezTo>
                  <a:cubicBezTo>
                    <a:pt x="4389" y="4090"/>
                    <a:pt x="4114" y="3854"/>
                    <a:pt x="3869" y="3609"/>
                  </a:cubicBezTo>
                  <a:cubicBezTo>
                    <a:pt x="3839" y="3579"/>
                    <a:pt x="3789" y="3566"/>
                    <a:pt x="3734" y="3566"/>
                  </a:cubicBezTo>
                  <a:cubicBezTo>
                    <a:pt x="3572" y="3566"/>
                    <a:pt x="3364" y="3676"/>
                    <a:pt x="3466" y="3786"/>
                  </a:cubicBezTo>
                  <a:cubicBezTo>
                    <a:pt x="3643" y="3992"/>
                    <a:pt x="3800" y="4218"/>
                    <a:pt x="3947" y="4453"/>
                  </a:cubicBezTo>
                  <a:cubicBezTo>
                    <a:pt x="4114" y="4748"/>
                    <a:pt x="4399" y="5278"/>
                    <a:pt x="4163" y="5612"/>
                  </a:cubicBezTo>
                  <a:cubicBezTo>
                    <a:pt x="4051" y="5768"/>
                    <a:pt x="3873" y="5838"/>
                    <a:pt x="3692" y="5838"/>
                  </a:cubicBezTo>
                  <a:cubicBezTo>
                    <a:pt x="3463" y="5838"/>
                    <a:pt x="3228" y="5726"/>
                    <a:pt x="3113" y="5534"/>
                  </a:cubicBezTo>
                  <a:cubicBezTo>
                    <a:pt x="2906" y="5209"/>
                    <a:pt x="2906" y="4758"/>
                    <a:pt x="2936" y="4385"/>
                  </a:cubicBezTo>
                  <a:cubicBezTo>
                    <a:pt x="2946" y="4120"/>
                    <a:pt x="2985" y="3845"/>
                    <a:pt x="3044" y="3580"/>
                  </a:cubicBezTo>
                  <a:cubicBezTo>
                    <a:pt x="3065" y="3492"/>
                    <a:pt x="3002" y="3459"/>
                    <a:pt x="2918" y="3459"/>
                  </a:cubicBezTo>
                  <a:cubicBezTo>
                    <a:pt x="2805" y="3459"/>
                    <a:pt x="2655" y="3518"/>
                    <a:pt x="2622" y="3580"/>
                  </a:cubicBezTo>
                  <a:cubicBezTo>
                    <a:pt x="2445" y="3904"/>
                    <a:pt x="2209" y="4228"/>
                    <a:pt x="1934" y="4473"/>
                  </a:cubicBezTo>
                  <a:cubicBezTo>
                    <a:pt x="1785" y="4599"/>
                    <a:pt x="1611" y="4724"/>
                    <a:pt x="1421" y="4724"/>
                  </a:cubicBezTo>
                  <a:cubicBezTo>
                    <a:pt x="1374" y="4724"/>
                    <a:pt x="1326" y="4717"/>
                    <a:pt x="1277" y="4699"/>
                  </a:cubicBezTo>
                  <a:cubicBezTo>
                    <a:pt x="1031" y="4620"/>
                    <a:pt x="776" y="4316"/>
                    <a:pt x="736" y="4051"/>
                  </a:cubicBezTo>
                  <a:cubicBezTo>
                    <a:pt x="648" y="3383"/>
                    <a:pt x="2042" y="3265"/>
                    <a:pt x="2484" y="3226"/>
                  </a:cubicBezTo>
                  <a:cubicBezTo>
                    <a:pt x="2702" y="3198"/>
                    <a:pt x="2829" y="2940"/>
                    <a:pt x="2563" y="2940"/>
                  </a:cubicBezTo>
                  <a:cubicBezTo>
                    <a:pt x="2554" y="2940"/>
                    <a:pt x="2544" y="2941"/>
                    <a:pt x="2533" y="2941"/>
                  </a:cubicBezTo>
                  <a:cubicBezTo>
                    <a:pt x="2435" y="2951"/>
                    <a:pt x="2317" y="2961"/>
                    <a:pt x="2209" y="2971"/>
                  </a:cubicBezTo>
                  <a:cubicBezTo>
                    <a:pt x="2095" y="2980"/>
                    <a:pt x="1970" y="2986"/>
                    <a:pt x="1841" y="2986"/>
                  </a:cubicBezTo>
                  <a:cubicBezTo>
                    <a:pt x="1257" y="2986"/>
                    <a:pt x="595" y="2863"/>
                    <a:pt x="579" y="2333"/>
                  </a:cubicBezTo>
                  <a:cubicBezTo>
                    <a:pt x="579" y="2146"/>
                    <a:pt x="658" y="1822"/>
                    <a:pt x="874" y="1783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51" y="2038"/>
                  </a:cubicBezTo>
                  <a:cubicBezTo>
                    <a:pt x="1866" y="2225"/>
                    <a:pt x="2150" y="2460"/>
                    <a:pt x="2406" y="2715"/>
                  </a:cubicBezTo>
                  <a:cubicBezTo>
                    <a:pt x="2438" y="2744"/>
                    <a:pt x="2486" y="2756"/>
                    <a:pt x="2539" y="2756"/>
                  </a:cubicBezTo>
                  <a:cubicBezTo>
                    <a:pt x="2649" y="2756"/>
                    <a:pt x="2778" y="2703"/>
                    <a:pt x="2818" y="2637"/>
                  </a:cubicBezTo>
                  <a:cubicBezTo>
                    <a:pt x="2838" y="2607"/>
                    <a:pt x="2838" y="2568"/>
                    <a:pt x="2808" y="2529"/>
                  </a:cubicBezTo>
                  <a:cubicBezTo>
                    <a:pt x="2602" y="2333"/>
                    <a:pt x="2416" y="2117"/>
                    <a:pt x="2258" y="1881"/>
                  </a:cubicBezTo>
                  <a:cubicBezTo>
                    <a:pt x="2092" y="1665"/>
                    <a:pt x="1659" y="1076"/>
                    <a:pt x="1954" y="820"/>
                  </a:cubicBezTo>
                  <a:cubicBezTo>
                    <a:pt x="2039" y="745"/>
                    <a:pt x="2178" y="714"/>
                    <a:pt x="2317" y="714"/>
                  </a:cubicBezTo>
                  <a:cubicBezTo>
                    <a:pt x="2450" y="714"/>
                    <a:pt x="2584" y="743"/>
                    <a:pt x="2671" y="791"/>
                  </a:cubicBezTo>
                  <a:cubicBezTo>
                    <a:pt x="2848" y="889"/>
                    <a:pt x="2946" y="1066"/>
                    <a:pt x="2985" y="1262"/>
                  </a:cubicBezTo>
                  <a:cubicBezTo>
                    <a:pt x="3014" y="1380"/>
                    <a:pt x="3024" y="1508"/>
                    <a:pt x="3024" y="1635"/>
                  </a:cubicBezTo>
                  <a:cubicBezTo>
                    <a:pt x="3005" y="1763"/>
                    <a:pt x="2985" y="1901"/>
                    <a:pt x="2985" y="2028"/>
                  </a:cubicBezTo>
                  <a:cubicBezTo>
                    <a:pt x="2981" y="2117"/>
                    <a:pt x="3049" y="2153"/>
                    <a:pt x="3132" y="2153"/>
                  </a:cubicBezTo>
                  <a:cubicBezTo>
                    <a:pt x="3251" y="2153"/>
                    <a:pt x="3400" y="2081"/>
                    <a:pt x="3417" y="1989"/>
                  </a:cubicBezTo>
                  <a:cubicBezTo>
                    <a:pt x="3447" y="1851"/>
                    <a:pt x="3466" y="1704"/>
                    <a:pt x="3466" y="1567"/>
                  </a:cubicBezTo>
                  <a:cubicBezTo>
                    <a:pt x="3547" y="1027"/>
                    <a:pt x="3746" y="282"/>
                    <a:pt x="4168" y="282"/>
                  </a:cubicBezTo>
                  <a:close/>
                  <a:moveTo>
                    <a:pt x="4247" y="0"/>
                  </a:moveTo>
                  <a:cubicBezTo>
                    <a:pt x="4171" y="0"/>
                    <a:pt x="4097" y="9"/>
                    <a:pt x="4026" y="25"/>
                  </a:cubicBezTo>
                  <a:cubicBezTo>
                    <a:pt x="3623" y="113"/>
                    <a:pt x="3397" y="438"/>
                    <a:pt x="3240" y="791"/>
                  </a:cubicBezTo>
                  <a:cubicBezTo>
                    <a:pt x="3122" y="624"/>
                    <a:pt x="2956" y="506"/>
                    <a:pt x="2710" y="457"/>
                  </a:cubicBezTo>
                  <a:cubicBezTo>
                    <a:pt x="2629" y="443"/>
                    <a:pt x="2537" y="435"/>
                    <a:pt x="2441" y="435"/>
                  </a:cubicBezTo>
                  <a:cubicBezTo>
                    <a:pt x="2075" y="435"/>
                    <a:pt x="1648" y="550"/>
                    <a:pt x="1493" y="870"/>
                  </a:cubicBezTo>
                  <a:cubicBezTo>
                    <a:pt x="1365" y="1105"/>
                    <a:pt x="1453" y="1380"/>
                    <a:pt x="1571" y="1616"/>
                  </a:cubicBezTo>
                  <a:cubicBezTo>
                    <a:pt x="1391" y="1540"/>
                    <a:pt x="1207" y="1492"/>
                    <a:pt x="1023" y="1492"/>
                  </a:cubicBezTo>
                  <a:cubicBezTo>
                    <a:pt x="898" y="1492"/>
                    <a:pt x="772" y="1515"/>
                    <a:pt x="648" y="1567"/>
                  </a:cubicBezTo>
                  <a:cubicBezTo>
                    <a:pt x="246" y="1734"/>
                    <a:pt x="0" y="2323"/>
                    <a:pt x="236" y="2725"/>
                  </a:cubicBezTo>
                  <a:cubicBezTo>
                    <a:pt x="412" y="3040"/>
                    <a:pt x="795" y="3157"/>
                    <a:pt x="1149" y="3206"/>
                  </a:cubicBezTo>
                  <a:cubicBezTo>
                    <a:pt x="864" y="3314"/>
                    <a:pt x="609" y="3472"/>
                    <a:pt x="442" y="3688"/>
                  </a:cubicBezTo>
                  <a:cubicBezTo>
                    <a:pt x="128" y="4090"/>
                    <a:pt x="422" y="4591"/>
                    <a:pt x="786" y="4846"/>
                  </a:cubicBezTo>
                  <a:cubicBezTo>
                    <a:pt x="951" y="4966"/>
                    <a:pt x="1130" y="5016"/>
                    <a:pt x="1310" y="5016"/>
                  </a:cubicBezTo>
                  <a:cubicBezTo>
                    <a:pt x="1632" y="5016"/>
                    <a:pt x="1957" y="4854"/>
                    <a:pt x="2209" y="4640"/>
                  </a:cubicBezTo>
                  <a:cubicBezTo>
                    <a:pt x="2308" y="4561"/>
                    <a:pt x="2396" y="4473"/>
                    <a:pt x="2484" y="4375"/>
                  </a:cubicBezTo>
                  <a:lnTo>
                    <a:pt x="2484" y="4375"/>
                  </a:lnTo>
                  <a:cubicBezTo>
                    <a:pt x="2435" y="4905"/>
                    <a:pt x="2474" y="5475"/>
                    <a:pt x="2798" y="5838"/>
                  </a:cubicBezTo>
                  <a:cubicBezTo>
                    <a:pt x="2978" y="6042"/>
                    <a:pt x="3241" y="6125"/>
                    <a:pt x="3513" y="6125"/>
                  </a:cubicBezTo>
                  <a:cubicBezTo>
                    <a:pt x="3777" y="6125"/>
                    <a:pt x="4049" y="6047"/>
                    <a:pt x="4261" y="5926"/>
                  </a:cubicBezTo>
                  <a:cubicBezTo>
                    <a:pt x="4733" y="5661"/>
                    <a:pt x="4743" y="5160"/>
                    <a:pt x="4556" y="4699"/>
                  </a:cubicBezTo>
                  <a:cubicBezTo>
                    <a:pt x="4556" y="4689"/>
                    <a:pt x="4546" y="4679"/>
                    <a:pt x="4536" y="4660"/>
                  </a:cubicBezTo>
                  <a:lnTo>
                    <a:pt x="4536" y="4660"/>
                  </a:lnTo>
                  <a:cubicBezTo>
                    <a:pt x="4876" y="4878"/>
                    <a:pt x="5268" y="5083"/>
                    <a:pt x="5665" y="5083"/>
                  </a:cubicBezTo>
                  <a:cubicBezTo>
                    <a:pt x="5750" y="5083"/>
                    <a:pt x="5836" y="5073"/>
                    <a:pt x="5921" y="5052"/>
                  </a:cubicBezTo>
                  <a:cubicBezTo>
                    <a:pt x="6402" y="4944"/>
                    <a:pt x="6805" y="4385"/>
                    <a:pt x="6638" y="3894"/>
                  </a:cubicBezTo>
                  <a:cubicBezTo>
                    <a:pt x="6500" y="3462"/>
                    <a:pt x="5970" y="3305"/>
                    <a:pt x="5558" y="3236"/>
                  </a:cubicBezTo>
                  <a:cubicBezTo>
                    <a:pt x="5872" y="3157"/>
                    <a:pt x="6186" y="3040"/>
                    <a:pt x="6422" y="2833"/>
                  </a:cubicBezTo>
                  <a:cubicBezTo>
                    <a:pt x="6805" y="2480"/>
                    <a:pt x="6598" y="2009"/>
                    <a:pt x="6235" y="1714"/>
                  </a:cubicBezTo>
                  <a:cubicBezTo>
                    <a:pt x="6060" y="1576"/>
                    <a:pt x="5859" y="1520"/>
                    <a:pt x="5654" y="1520"/>
                  </a:cubicBezTo>
                  <a:cubicBezTo>
                    <a:pt x="5378" y="1520"/>
                    <a:pt x="5093" y="1622"/>
                    <a:pt x="4851" y="1763"/>
                  </a:cubicBezTo>
                  <a:cubicBezTo>
                    <a:pt x="5037" y="1400"/>
                    <a:pt x="5204" y="968"/>
                    <a:pt x="5106" y="585"/>
                  </a:cubicBezTo>
                  <a:cubicBezTo>
                    <a:pt x="5016" y="201"/>
                    <a:pt x="4620" y="0"/>
                    <a:pt x="42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6" name="Google Shape;4336;p21"/>
            <p:cNvSpPr/>
            <p:nvPr/>
          </p:nvSpPr>
          <p:spPr>
            <a:xfrm>
              <a:off x="4805330" y="3810964"/>
              <a:ext cx="212231" cy="191086"/>
            </a:xfrm>
            <a:custGeom>
              <a:avLst/>
              <a:gdLst/>
              <a:ahLst/>
              <a:cxnLst/>
              <a:rect l="l" t="t" r="r" b="b"/>
              <a:pathLst>
                <a:path w="6805" h="6127" extrusionOk="0">
                  <a:moveTo>
                    <a:pt x="3127" y="285"/>
                  </a:moveTo>
                  <a:cubicBezTo>
                    <a:pt x="3354" y="285"/>
                    <a:pt x="3588" y="394"/>
                    <a:pt x="3702" y="584"/>
                  </a:cubicBezTo>
                  <a:cubicBezTo>
                    <a:pt x="3898" y="918"/>
                    <a:pt x="3898" y="1360"/>
                    <a:pt x="3879" y="1733"/>
                  </a:cubicBezTo>
                  <a:cubicBezTo>
                    <a:pt x="3859" y="2008"/>
                    <a:pt x="3829" y="2283"/>
                    <a:pt x="3761" y="2548"/>
                  </a:cubicBezTo>
                  <a:cubicBezTo>
                    <a:pt x="3740" y="2636"/>
                    <a:pt x="3803" y="2668"/>
                    <a:pt x="3887" y="2668"/>
                  </a:cubicBezTo>
                  <a:cubicBezTo>
                    <a:pt x="3999" y="2668"/>
                    <a:pt x="4149" y="2610"/>
                    <a:pt x="4183" y="2548"/>
                  </a:cubicBezTo>
                  <a:cubicBezTo>
                    <a:pt x="4369" y="2214"/>
                    <a:pt x="4595" y="1900"/>
                    <a:pt x="4880" y="1654"/>
                  </a:cubicBezTo>
                  <a:cubicBezTo>
                    <a:pt x="5023" y="1527"/>
                    <a:pt x="5198" y="1394"/>
                    <a:pt x="5394" y="1394"/>
                  </a:cubicBezTo>
                  <a:cubicBezTo>
                    <a:pt x="5441" y="1394"/>
                    <a:pt x="5489" y="1401"/>
                    <a:pt x="5538" y="1418"/>
                  </a:cubicBezTo>
                  <a:cubicBezTo>
                    <a:pt x="5774" y="1507"/>
                    <a:pt x="6039" y="1811"/>
                    <a:pt x="6068" y="2067"/>
                  </a:cubicBezTo>
                  <a:cubicBezTo>
                    <a:pt x="6157" y="2734"/>
                    <a:pt x="4772" y="2862"/>
                    <a:pt x="4320" y="2901"/>
                  </a:cubicBezTo>
                  <a:cubicBezTo>
                    <a:pt x="4102" y="2920"/>
                    <a:pt x="3985" y="3187"/>
                    <a:pt x="4252" y="3187"/>
                  </a:cubicBezTo>
                  <a:cubicBezTo>
                    <a:pt x="4261" y="3187"/>
                    <a:pt x="4271" y="3187"/>
                    <a:pt x="4281" y="3186"/>
                  </a:cubicBezTo>
                  <a:cubicBezTo>
                    <a:pt x="4379" y="3176"/>
                    <a:pt x="4487" y="3166"/>
                    <a:pt x="4605" y="3147"/>
                  </a:cubicBezTo>
                  <a:cubicBezTo>
                    <a:pt x="4710" y="3140"/>
                    <a:pt x="4825" y="3135"/>
                    <a:pt x="4944" y="3135"/>
                  </a:cubicBezTo>
                  <a:cubicBezTo>
                    <a:pt x="5528" y="3135"/>
                    <a:pt x="6209" y="3248"/>
                    <a:pt x="6225" y="3795"/>
                  </a:cubicBezTo>
                  <a:cubicBezTo>
                    <a:pt x="6235" y="3981"/>
                    <a:pt x="6147" y="4305"/>
                    <a:pt x="5931" y="4345"/>
                  </a:cubicBezTo>
                  <a:cubicBezTo>
                    <a:pt x="5911" y="4348"/>
                    <a:pt x="5890" y="4350"/>
                    <a:pt x="5869" y="4350"/>
                  </a:cubicBezTo>
                  <a:cubicBezTo>
                    <a:pt x="5663" y="4350"/>
                    <a:pt x="5414" y="4187"/>
                    <a:pt x="5263" y="4089"/>
                  </a:cubicBezTo>
                  <a:cubicBezTo>
                    <a:pt x="4949" y="3903"/>
                    <a:pt x="4654" y="3667"/>
                    <a:pt x="4399" y="3412"/>
                  </a:cubicBezTo>
                  <a:cubicBezTo>
                    <a:pt x="4370" y="3380"/>
                    <a:pt x="4324" y="3367"/>
                    <a:pt x="4272" y="3367"/>
                  </a:cubicBezTo>
                  <a:cubicBezTo>
                    <a:pt x="4164" y="3367"/>
                    <a:pt x="4033" y="3424"/>
                    <a:pt x="3987" y="3490"/>
                  </a:cubicBezTo>
                  <a:cubicBezTo>
                    <a:pt x="3967" y="3520"/>
                    <a:pt x="3967" y="3559"/>
                    <a:pt x="3996" y="3588"/>
                  </a:cubicBezTo>
                  <a:cubicBezTo>
                    <a:pt x="4203" y="3795"/>
                    <a:pt x="4389" y="4011"/>
                    <a:pt x="4556" y="4236"/>
                  </a:cubicBezTo>
                  <a:cubicBezTo>
                    <a:pt x="4713" y="4453"/>
                    <a:pt x="5145" y="5042"/>
                    <a:pt x="4851" y="5307"/>
                  </a:cubicBezTo>
                  <a:cubicBezTo>
                    <a:pt x="4769" y="5379"/>
                    <a:pt x="4640" y="5409"/>
                    <a:pt x="4508" y="5409"/>
                  </a:cubicBezTo>
                  <a:cubicBezTo>
                    <a:pt x="4370" y="5409"/>
                    <a:pt x="4229" y="5376"/>
                    <a:pt x="4134" y="5326"/>
                  </a:cubicBezTo>
                  <a:cubicBezTo>
                    <a:pt x="3957" y="5238"/>
                    <a:pt x="3869" y="5051"/>
                    <a:pt x="3820" y="4865"/>
                  </a:cubicBezTo>
                  <a:cubicBezTo>
                    <a:pt x="3790" y="4747"/>
                    <a:pt x="3780" y="4619"/>
                    <a:pt x="3780" y="4492"/>
                  </a:cubicBezTo>
                  <a:cubicBezTo>
                    <a:pt x="3800" y="4364"/>
                    <a:pt x="3820" y="4227"/>
                    <a:pt x="3829" y="4099"/>
                  </a:cubicBezTo>
                  <a:cubicBezTo>
                    <a:pt x="3834" y="4008"/>
                    <a:pt x="3763" y="3971"/>
                    <a:pt x="3677" y="3971"/>
                  </a:cubicBezTo>
                  <a:cubicBezTo>
                    <a:pt x="3558" y="3971"/>
                    <a:pt x="3410" y="4042"/>
                    <a:pt x="3388" y="4138"/>
                  </a:cubicBezTo>
                  <a:cubicBezTo>
                    <a:pt x="3358" y="4276"/>
                    <a:pt x="3348" y="4413"/>
                    <a:pt x="3348" y="4561"/>
                  </a:cubicBezTo>
                  <a:cubicBezTo>
                    <a:pt x="3268" y="5100"/>
                    <a:pt x="3069" y="5836"/>
                    <a:pt x="2648" y="5836"/>
                  </a:cubicBezTo>
                  <a:cubicBezTo>
                    <a:pt x="2556" y="5836"/>
                    <a:pt x="2452" y="5801"/>
                    <a:pt x="2337" y="5719"/>
                  </a:cubicBezTo>
                  <a:cubicBezTo>
                    <a:pt x="1650" y="5238"/>
                    <a:pt x="2592" y="3932"/>
                    <a:pt x="2936" y="3490"/>
                  </a:cubicBezTo>
                  <a:cubicBezTo>
                    <a:pt x="3036" y="3361"/>
                    <a:pt x="2928" y="3299"/>
                    <a:pt x="2803" y="3299"/>
                  </a:cubicBezTo>
                  <a:cubicBezTo>
                    <a:pt x="2719" y="3299"/>
                    <a:pt x="2626" y="3327"/>
                    <a:pt x="2582" y="3382"/>
                  </a:cubicBezTo>
                  <a:cubicBezTo>
                    <a:pt x="2357" y="3667"/>
                    <a:pt x="2091" y="3932"/>
                    <a:pt x="1787" y="4128"/>
                  </a:cubicBezTo>
                  <a:cubicBezTo>
                    <a:pt x="1632" y="4224"/>
                    <a:pt x="1455" y="4320"/>
                    <a:pt x="1272" y="4320"/>
                  </a:cubicBezTo>
                  <a:cubicBezTo>
                    <a:pt x="1212" y="4320"/>
                    <a:pt x="1151" y="4310"/>
                    <a:pt x="1090" y="4286"/>
                  </a:cubicBezTo>
                  <a:cubicBezTo>
                    <a:pt x="874" y="4207"/>
                    <a:pt x="589" y="3893"/>
                    <a:pt x="599" y="3647"/>
                  </a:cubicBezTo>
                  <a:cubicBezTo>
                    <a:pt x="619" y="3245"/>
                    <a:pt x="1375" y="3127"/>
                    <a:pt x="1659" y="3068"/>
                  </a:cubicBezTo>
                  <a:cubicBezTo>
                    <a:pt x="1974" y="3009"/>
                    <a:pt x="2298" y="2970"/>
                    <a:pt x="2612" y="2950"/>
                  </a:cubicBezTo>
                  <a:cubicBezTo>
                    <a:pt x="2830" y="2931"/>
                    <a:pt x="2948" y="2665"/>
                    <a:pt x="2689" y="2665"/>
                  </a:cubicBezTo>
                  <a:cubicBezTo>
                    <a:pt x="2680" y="2665"/>
                    <a:pt x="2671" y="2665"/>
                    <a:pt x="2661" y="2665"/>
                  </a:cubicBezTo>
                  <a:cubicBezTo>
                    <a:pt x="2495" y="2680"/>
                    <a:pt x="2305" y="2691"/>
                    <a:pt x="2107" y="2691"/>
                  </a:cubicBezTo>
                  <a:cubicBezTo>
                    <a:pt x="1615" y="2691"/>
                    <a:pt x="1076" y="2619"/>
                    <a:pt x="746" y="2332"/>
                  </a:cubicBezTo>
                  <a:cubicBezTo>
                    <a:pt x="471" y="2086"/>
                    <a:pt x="540" y="1458"/>
                    <a:pt x="923" y="1340"/>
                  </a:cubicBezTo>
                  <a:cubicBezTo>
                    <a:pt x="970" y="1325"/>
                    <a:pt x="1020" y="1319"/>
                    <a:pt x="1072" y="1319"/>
                  </a:cubicBezTo>
                  <a:cubicBezTo>
                    <a:pt x="1436" y="1319"/>
                    <a:pt x="1881" y="1650"/>
                    <a:pt x="2131" y="1831"/>
                  </a:cubicBezTo>
                  <a:cubicBezTo>
                    <a:pt x="2425" y="2037"/>
                    <a:pt x="2700" y="2263"/>
                    <a:pt x="2946" y="2518"/>
                  </a:cubicBezTo>
                  <a:cubicBezTo>
                    <a:pt x="2976" y="2548"/>
                    <a:pt x="3024" y="2561"/>
                    <a:pt x="3078" y="2561"/>
                  </a:cubicBezTo>
                  <a:cubicBezTo>
                    <a:pt x="3237" y="2561"/>
                    <a:pt x="3441" y="2449"/>
                    <a:pt x="3338" y="2332"/>
                  </a:cubicBezTo>
                  <a:cubicBezTo>
                    <a:pt x="3162" y="2125"/>
                    <a:pt x="3005" y="1900"/>
                    <a:pt x="2867" y="1674"/>
                  </a:cubicBezTo>
                  <a:cubicBezTo>
                    <a:pt x="2690" y="1369"/>
                    <a:pt x="2416" y="849"/>
                    <a:pt x="2651" y="515"/>
                  </a:cubicBezTo>
                  <a:cubicBezTo>
                    <a:pt x="2761" y="357"/>
                    <a:pt x="2942" y="285"/>
                    <a:pt x="3127" y="285"/>
                  </a:cubicBezTo>
                  <a:close/>
                  <a:moveTo>
                    <a:pt x="3292" y="1"/>
                  </a:moveTo>
                  <a:cubicBezTo>
                    <a:pt x="3031" y="1"/>
                    <a:pt x="2764" y="76"/>
                    <a:pt x="2553" y="191"/>
                  </a:cubicBezTo>
                  <a:cubicBezTo>
                    <a:pt x="2082" y="466"/>
                    <a:pt x="2062" y="967"/>
                    <a:pt x="2249" y="1418"/>
                  </a:cubicBezTo>
                  <a:cubicBezTo>
                    <a:pt x="2258" y="1438"/>
                    <a:pt x="2268" y="1448"/>
                    <a:pt x="2268" y="1458"/>
                  </a:cubicBezTo>
                  <a:cubicBezTo>
                    <a:pt x="1934" y="1238"/>
                    <a:pt x="1533" y="1038"/>
                    <a:pt x="1131" y="1038"/>
                  </a:cubicBezTo>
                  <a:cubicBezTo>
                    <a:pt x="1048" y="1038"/>
                    <a:pt x="966" y="1047"/>
                    <a:pt x="884" y="1065"/>
                  </a:cubicBezTo>
                  <a:cubicBezTo>
                    <a:pt x="412" y="1183"/>
                    <a:pt x="10" y="1733"/>
                    <a:pt x="167" y="2233"/>
                  </a:cubicBezTo>
                  <a:cubicBezTo>
                    <a:pt x="304" y="2665"/>
                    <a:pt x="835" y="2813"/>
                    <a:pt x="1247" y="2891"/>
                  </a:cubicBezTo>
                  <a:cubicBezTo>
                    <a:pt x="933" y="2970"/>
                    <a:pt x="619" y="3088"/>
                    <a:pt x="383" y="3294"/>
                  </a:cubicBezTo>
                  <a:cubicBezTo>
                    <a:pt x="0" y="3638"/>
                    <a:pt x="206" y="4119"/>
                    <a:pt x="570" y="4403"/>
                  </a:cubicBezTo>
                  <a:cubicBezTo>
                    <a:pt x="747" y="4547"/>
                    <a:pt x="950" y="4605"/>
                    <a:pt x="1158" y="4605"/>
                  </a:cubicBezTo>
                  <a:cubicBezTo>
                    <a:pt x="1432" y="4605"/>
                    <a:pt x="1714" y="4504"/>
                    <a:pt x="1954" y="4364"/>
                  </a:cubicBezTo>
                  <a:lnTo>
                    <a:pt x="1954" y="4364"/>
                  </a:lnTo>
                  <a:cubicBezTo>
                    <a:pt x="1777" y="4718"/>
                    <a:pt x="1601" y="5150"/>
                    <a:pt x="1699" y="5542"/>
                  </a:cubicBezTo>
                  <a:cubicBezTo>
                    <a:pt x="1797" y="5920"/>
                    <a:pt x="2191" y="6126"/>
                    <a:pt x="2570" y="6126"/>
                  </a:cubicBezTo>
                  <a:cubicBezTo>
                    <a:pt x="2644" y="6126"/>
                    <a:pt x="2718" y="6118"/>
                    <a:pt x="2789" y="6102"/>
                  </a:cubicBezTo>
                  <a:cubicBezTo>
                    <a:pt x="3181" y="6014"/>
                    <a:pt x="3417" y="5690"/>
                    <a:pt x="3564" y="5336"/>
                  </a:cubicBezTo>
                  <a:cubicBezTo>
                    <a:pt x="3682" y="5493"/>
                    <a:pt x="3859" y="5621"/>
                    <a:pt x="4104" y="5670"/>
                  </a:cubicBezTo>
                  <a:cubicBezTo>
                    <a:pt x="4184" y="5684"/>
                    <a:pt x="4274" y="5692"/>
                    <a:pt x="4368" y="5692"/>
                  </a:cubicBezTo>
                  <a:cubicBezTo>
                    <a:pt x="4730" y="5692"/>
                    <a:pt x="5159" y="5577"/>
                    <a:pt x="5322" y="5258"/>
                  </a:cubicBezTo>
                  <a:cubicBezTo>
                    <a:pt x="5440" y="5022"/>
                    <a:pt x="5361" y="4747"/>
                    <a:pt x="5234" y="4511"/>
                  </a:cubicBezTo>
                  <a:lnTo>
                    <a:pt x="5234" y="4511"/>
                  </a:lnTo>
                  <a:cubicBezTo>
                    <a:pt x="5414" y="4587"/>
                    <a:pt x="5601" y="4635"/>
                    <a:pt x="5785" y="4635"/>
                  </a:cubicBezTo>
                  <a:cubicBezTo>
                    <a:pt x="5912" y="4635"/>
                    <a:pt x="6037" y="4612"/>
                    <a:pt x="6157" y="4561"/>
                  </a:cubicBezTo>
                  <a:cubicBezTo>
                    <a:pt x="6569" y="4394"/>
                    <a:pt x="6805" y="3795"/>
                    <a:pt x="6579" y="3402"/>
                  </a:cubicBezTo>
                  <a:cubicBezTo>
                    <a:pt x="6402" y="3088"/>
                    <a:pt x="6019" y="2970"/>
                    <a:pt x="5666" y="2911"/>
                  </a:cubicBezTo>
                  <a:cubicBezTo>
                    <a:pt x="5950" y="2803"/>
                    <a:pt x="6196" y="2656"/>
                    <a:pt x="6373" y="2440"/>
                  </a:cubicBezTo>
                  <a:cubicBezTo>
                    <a:pt x="6687" y="2037"/>
                    <a:pt x="6392" y="1526"/>
                    <a:pt x="6029" y="1271"/>
                  </a:cubicBezTo>
                  <a:cubicBezTo>
                    <a:pt x="5866" y="1157"/>
                    <a:pt x="5690" y="1109"/>
                    <a:pt x="5513" y="1109"/>
                  </a:cubicBezTo>
                  <a:cubicBezTo>
                    <a:pt x="5188" y="1109"/>
                    <a:pt x="4859" y="1271"/>
                    <a:pt x="4605" y="1487"/>
                  </a:cubicBezTo>
                  <a:cubicBezTo>
                    <a:pt x="4507" y="1566"/>
                    <a:pt x="4419" y="1654"/>
                    <a:pt x="4330" y="1752"/>
                  </a:cubicBezTo>
                  <a:cubicBezTo>
                    <a:pt x="4379" y="1222"/>
                    <a:pt x="4330" y="653"/>
                    <a:pt x="4016" y="289"/>
                  </a:cubicBezTo>
                  <a:cubicBezTo>
                    <a:pt x="3830" y="83"/>
                    <a:pt x="3565" y="1"/>
                    <a:pt x="3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7" name="Google Shape;4337;p21"/>
            <p:cNvSpPr/>
            <p:nvPr/>
          </p:nvSpPr>
          <p:spPr>
            <a:xfrm>
              <a:off x="5144931" y="3819509"/>
              <a:ext cx="211919" cy="191055"/>
            </a:xfrm>
            <a:custGeom>
              <a:avLst/>
              <a:gdLst/>
              <a:ahLst/>
              <a:cxnLst/>
              <a:rect l="l" t="t" r="r" b="b"/>
              <a:pathLst>
                <a:path w="6795" h="6126" extrusionOk="0">
                  <a:moveTo>
                    <a:pt x="4159" y="282"/>
                  </a:moveTo>
                  <a:cubicBezTo>
                    <a:pt x="4251" y="282"/>
                    <a:pt x="4353" y="317"/>
                    <a:pt x="4468" y="398"/>
                  </a:cubicBezTo>
                  <a:cubicBezTo>
                    <a:pt x="5145" y="879"/>
                    <a:pt x="4213" y="2195"/>
                    <a:pt x="3859" y="2637"/>
                  </a:cubicBezTo>
                  <a:cubicBezTo>
                    <a:pt x="3764" y="2762"/>
                    <a:pt x="3878" y="2826"/>
                    <a:pt x="4007" y="2826"/>
                  </a:cubicBezTo>
                  <a:cubicBezTo>
                    <a:pt x="4090" y="2826"/>
                    <a:pt x="4180" y="2799"/>
                    <a:pt x="4222" y="2745"/>
                  </a:cubicBezTo>
                  <a:cubicBezTo>
                    <a:pt x="4438" y="2460"/>
                    <a:pt x="4713" y="2195"/>
                    <a:pt x="5018" y="1999"/>
                  </a:cubicBezTo>
                  <a:cubicBezTo>
                    <a:pt x="5167" y="1894"/>
                    <a:pt x="5350" y="1801"/>
                    <a:pt x="5533" y="1801"/>
                  </a:cubicBezTo>
                  <a:cubicBezTo>
                    <a:pt x="5591" y="1801"/>
                    <a:pt x="5648" y="1811"/>
                    <a:pt x="5705" y="1832"/>
                  </a:cubicBezTo>
                  <a:cubicBezTo>
                    <a:pt x="5921" y="1920"/>
                    <a:pt x="6216" y="2234"/>
                    <a:pt x="6196" y="2480"/>
                  </a:cubicBezTo>
                  <a:cubicBezTo>
                    <a:pt x="6186" y="2882"/>
                    <a:pt x="5430" y="2990"/>
                    <a:pt x="5145" y="3049"/>
                  </a:cubicBezTo>
                  <a:cubicBezTo>
                    <a:pt x="4831" y="3118"/>
                    <a:pt x="4507" y="3157"/>
                    <a:pt x="4193" y="3177"/>
                  </a:cubicBezTo>
                  <a:cubicBezTo>
                    <a:pt x="3965" y="3186"/>
                    <a:pt x="3857" y="3453"/>
                    <a:pt x="4116" y="3453"/>
                  </a:cubicBezTo>
                  <a:cubicBezTo>
                    <a:pt x="4125" y="3453"/>
                    <a:pt x="4134" y="3453"/>
                    <a:pt x="4144" y="3452"/>
                  </a:cubicBezTo>
                  <a:cubicBezTo>
                    <a:pt x="4303" y="3441"/>
                    <a:pt x="4487" y="3431"/>
                    <a:pt x="4679" y="3431"/>
                  </a:cubicBezTo>
                  <a:cubicBezTo>
                    <a:pt x="5175" y="3431"/>
                    <a:pt x="5726" y="3499"/>
                    <a:pt x="6059" y="3796"/>
                  </a:cubicBezTo>
                  <a:cubicBezTo>
                    <a:pt x="6324" y="4041"/>
                    <a:pt x="6265" y="4660"/>
                    <a:pt x="5882" y="4777"/>
                  </a:cubicBezTo>
                  <a:cubicBezTo>
                    <a:pt x="5831" y="4794"/>
                    <a:pt x="5778" y="4802"/>
                    <a:pt x="5723" y="4802"/>
                  </a:cubicBezTo>
                  <a:cubicBezTo>
                    <a:pt x="5360" y="4802"/>
                    <a:pt x="4920" y="4474"/>
                    <a:pt x="4664" y="4287"/>
                  </a:cubicBezTo>
                  <a:cubicBezTo>
                    <a:pt x="4379" y="4090"/>
                    <a:pt x="4105" y="3854"/>
                    <a:pt x="3859" y="3609"/>
                  </a:cubicBezTo>
                  <a:cubicBezTo>
                    <a:pt x="3829" y="3579"/>
                    <a:pt x="3780" y="3566"/>
                    <a:pt x="3726" y="3566"/>
                  </a:cubicBezTo>
                  <a:cubicBezTo>
                    <a:pt x="3566" y="3566"/>
                    <a:pt x="3361" y="3676"/>
                    <a:pt x="3457" y="3786"/>
                  </a:cubicBezTo>
                  <a:cubicBezTo>
                    <a:pt x="3643" y="3992"/>
                    <a:pt x="3800" y="4218"/>
                    <a:pt x="3938" y="4453"/>
                  </a:cubicBezTo>
                  <a:cubicBezTo>
                    <a:pt x="4114" y="4748"/>
                    <a:pt x="4389" y="5278"/>
                    <a:pt x="4154" y="5612"/>
                  </a:cubicBezTo>
                  <a:cubicBezTo>
                    <a:pt x="4045" y="5768"/>
                    <a:pt x="3868" y="5838"/>
                    <a:pt x="3687" y="5838"/>
                  </a:cubicBezTo>
                  <a:cubicBezTo>
                    <a:pt x="3456" y="5838"/>
                    <a:pt x="3218" y="5726"/>
                    <a:pt x="3103" y="5534"/>
                  </a:cubicBezTo>
                  <a:cubicBezTo>
                    <a:pt x="2897" y="5209"/>
                    <a:pt x="2907" y="4758"/>
                    <a:pt x="2926" y="4385"/>
                  </a:cubicBezTo>
                  <a:cubicBezTo>
                    <a:pt x="2946" y="4120"/>
                    <a:pt x="2975" y="3845"/>
                    <a:pt x="3034" y="3580"/>
                  </a:cubicBezTo>
                  <a:cubicBezTo>
                    <a:pt x="3055" y="3492"/>
                    <a:pt x="2994" y="3459"/>
                    <a:pt x="2911" y="3459"/>
                  </a:cubicBezTo>
                  <a:cubicBezTo>
                    <a:pt x="2801" y="3459"/>
                    <a:pt x="2651" y="3518"/>
                    <a:pt x="2612" y="3580"/>
                  </a:cubicBezTo>
                  <a:cubicBezTo>
                    <a:pt x="2435" y="3904"/>
                    <a:pt x="2200" y="4228"/>
                    <a:pt x="1925" y="4473"/>
                  </a:cubicBezTo>
                  <a:cubicBezTo>
                    <a:pt x="1783" y="4599"/>
                    <a:pt x="1604" y="4724"/>
                    <a:pt x="1413" y="4724"/>
                  </a:cubicBezTo>
                  <a:cubicBezTo>
                    <a:pt x="1365" y="4724"/>
                    <a:pt x="1316" y="4717"/>
                    <a:pt x="1267" y="4699"/>
                  </a:cubicBezTo>
                  <a:cubicBezTo>
                    <a:pt x="1031" y="4620"/>
                    <a:pt x="766" y="4316"/>
                    <a:pt x="737" y="4051"/>
                  </a:cubicBezTo>
                  <a:cubicBezTo>
                    <a:pt x="648" y="3383"/>
                    <a:pt x="2033" y="3265"/>
                    <a:pt x="2475" y="3226"/>
                  </a:cubicBezTo>
                  <a:cubicBezTo>
                    <a:pt x="2693" y="3198"/>
                    <a:pt x="2819" y="2940"/>
                    <a:pt x="2554" y="2940"/>
                  </a:cubicBezTo>
                  <a:cubicBezTo>
                    <a:pt x="2544" y="2940"/>
                    <a:pt x="2534" y="2941"/>
                    <a:pt x="2524" y="2941"/>
                  </a:cubicBezTo>
                  <a:cubicBezTo>
                    <a:pt x="2426" y="2951"/>
                    <a:pt x="2318" y="2961"/>
                    <a:pt x="2200" y="2971"/>
                  </a:cubicBezTo>
                  <a:cubicBezTo>
                    <a:pt x="2086" y="2980"/>
                    <a:pt x="1961" y="2986"/>
                    <a:pt x="1832" y="2986"/>
                  </a:cubicBezTo>
                  <a:cubicBezTo>
                    <a:pt x="1250" y="2986"/>
                    <a:pt x="596" y="2863"/>
                    <a:pt x="580" y="2333"/>
                  </a:cubicBezTo>
                  <a:cubicBezTo>
                    <a:pt x="570" y="2146"/>
                    <a:pt x="648" y="1822"/>
                    <a:pt x="874" y="1783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0" y="1940"/>
                    <a:pt x="1542" y="2038"/>
                  </a:cubicBezTo>
                  <a:cubicBezTo>
                    <a:pt x="1856" y="2225"/>
                    <a:pt x="2141" y="2460"/>
                    <a:pt x="2406" y="2715"/>
                  </a:cubicBezTo>
                  <a:cubicBezTo>
                    <a:pt x="2434" y="2744"/>
                    <a:pt x="2481" y="2756"/>
                    <a:pt x="2532" y="2756"/>
                  </a:cubicBezTo>
                  <a:cubicBezTo>
                    <a:pt x="2640" y="2756"/>
                    <a:pt x="2772" y="2703"/>
                    <a:pt x="2818" y="2637"/>
                  </a:cubicBezTo>
                  <a:cubicBezTo>
                    <a:pt x="2838" y="2598"/>
                    <a:pt x="2838" y="2568"/>
                    <a:pt x="2799" y="2529"/>
                  </a:cubicBezTo>
                  <a:cubicBezTo>
                    <a:pt x="2602" y="2333"/>
                    <a:pt x="2416" y="2117"/>
                    <a:pt x="2249" y="1881"/>
                  </a:cubicBezTo>
                  <a:cubicBezTo>
                    <a:pt x="2092" y="1665"/>
                    <a:pt x="1660" y="1076"/>
                    <a:pt x="1954" y="820"/>
                  </a:cubicBezTo>
                  <a:cubicBezTo>
                    <a:pt x="2034" y="745"/>
                    <a:pt x="2171" y="714"/>
                    <a:pt x="2310" y="714"/>
                  </a:cubicBezTo>
                  <a:cubicBezTo>
                    <a:pt x="2443" y="714"/>
                    <a:pt x="2580" y="743"/>
                    <a:pt x="2671" y="791"/>
                  </a:cubicBezTo>
                  <a:cubicBezTo>
                    <a:pt x="2848" y="889"/>
                    <a:pt x="2936" y="1066"/>
                    <a:pt x="2985" y="1262"/>
                  </a:cubicBezTo>
                  <a:cubicBezTo>
                    <a:pt x="3005" y="1380"/>
                    <a:pt x="3024" y="1508"/>
                    <a:pt x="3024" y="1635"/>
                  </a:cubicBezTo>
                  <a:cubicBezTo>
                    <a:pt x="3005" y="1763"/>
                    <a:pt x="2985" y="1901"/>
                    <a:pt x="2975" y="2028"/>
                  </a:cubicBezTo>
                  <a:cubicBezTo>
                    <a:pt x="2971" y="2117"/>
                    <a:pt x="3039" y="2153"/>
                    <a:pt x="3123" y="2153"/>
                  </a:cubicBezTo>
                  <a:cubicBezTo>
                    <a:pt x="3243" y="2153"/>
                    <a:pt x="3394" y="2081"/>
                    <a:pt x="3417" y="1989"/>
                  </a:cubicBezTo>
                  <a:cubicBezTo>
                    <a:pt x="3447" y="1851"/>
                    <a:pt x="3457" y="1704"/>
                    <a:pt x="3457" y="1567"/>
                  </a:cubicBezTo>
                  <a:cubicBezTo>
                    <a:pt x="3537" y="1027"/>
                    <a:pt x="3737" y="282"/>
                    <a:pt x="4159" y="282"/>
                  </a:cubicBezTo>
                  <a:close/>
                  <a:moveTo>
                    <a:pt x="4237" y="0"/>
                  </a:moveTo>
                  <a:cubicBezTo>
                    <a:pt x="4162" y="0"/>
                    <a:pt x="4087" y="9"/>
                    <a:pt x="4016" y="25"/>
                  </a:cubicBezTo>
                  <a:cubicBezTo>
                    <a:pt x="3623" y="113"/>
                    <a:pt x="3388" y="438"/>
                    <a:pt x="3240" y="791"/>
                  </a:cubicBezTo>
                  <a:cubicBezTo>
                    <a:pt x="3123" y="624"/>
                    <a:pt x="2946" y="506"/>
                    <a:pt x="2700" y="457"/>
                  </a:cubicBezTo>
                  <a:cubicBezTo>
                    <a:pt x="2619" y="443"/>
                    <a:pt x="2527" y="435"/>
                    <a:pt x="2431" y="435"/>
                  </a:cubicBezTo>
                  <a:cubicBezTo>
                    <a:pt x="2066" y="435"/>
                    <a:pt x="1639" y="550"/>
                    <a:pt x="1483" y="870"/>
                  </a:cubicBezTo>
                  <a:cubicBezTo>
                    <a:pt x="1365" y="1105"/>
                    <a:pt x="1444" y="1380"/>
                    <a:pt x="1561" y="1616"/>
                  </a:cubicBezTo>
                  <a:cubicBezTo>
                    <a:pt x="1381" y="1540"/>
                    <a:pt x="1197" y="1492"/>
                    <a:pt x="1016" y="1492"/>
                  </a:cubicBezTo>
                  <a:cubicBezTo>
                    <a:pt x="891" y="1492"/>
                    <a:pt x="768" y="1515"/>
                    <a:pt x="648" y="1567"/>
                  </a:cubicBezTo>
                  <a:cubicBezTo>
                    <a:pt x="236" y="1734"/>
                    <a:pt x="0" y="2323"/>
                    <a:pt x="226" y="2725"/>
                  </a:cubicBezTo>
                  <a:cubicBezTo>
                    <a:pt x="403" y="3040"/>
                    <a:pt x="786" y="3157"/>
                    <a:pt x="1139" y="3206"/>
                  </a:cubicBezTo>
                  <a:cubicBezTo>
                    <a:pt x="854" y="3314"/>
                    <a:pt x="599" y="3472"/>
                    <a:pt x="432" y="3688"/>
                  </a:cubicBezTo>
                  <a:cubicBezTo>
                    <a:pt x="118" y="4090"/>
                    <a:pt x="413" y="4591"/>
                    <a:pt x="776" y="4846"/>
                  </a:cubicBezTo>
                  <a:cubicBezTo>
                    <a:pt x="941" y="4966"/>
                    <a:pt x="1120" y="5016"/>
                    <a:pt x="1300" y="5016"/>
                  </a:cubicBezTo>
                  <a:cubicBezTo>
                    <a:pt x="1623" y="5016"/>
                    <a:pt x="1948" y="4854"/>
                    <a:pt x="2200" y="4640"/>
                  </a:cubicBezTo>
                  <a:cubicBezTo>
                    <a:pt x="2298" y="4561"/>
                    <a:pt x="2386" y="447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5"/>
                    <a:pt x="2789" y="5838"/>
                  </a:cubicBezTo>
                  <a:cubicBezTo>
                    <a:pt x="2968" y="6042"/>
                    <a:pt x="3231" y="6125"/>
                    <a:pt x="3503" y="6125"/>
                  </a:cubicBezTo>
                  <a:cubicBezTo>
                    <a:pt x="3767" y="6125"/>
                    <a:pt x="4039" y="6047"/>
                    <a:pt x="4252" y="5926"/>
                  </a:cubicBezTo>
                  <a:cubicBezTo>
                    <a:pt x="4723" y="5661"/>
                    <a:pt x="4743" y="5160"/>
                    <a:pt x="4546" y="4699"/>
                  </a:cubicBezTo>
                  <a:cubicBezTo>
                    <a:pt x="4546" y="4689"/>
                    <a:pt x="4537" y="4679"/>
                    <a:pt x="4537" y="4660"/>
                  </a:cubicBezTo>
                  <a:lnTo>
                    <a:pt x="4537" y="4660"/>
                  </a:lnTo>
                  <a:cubicBezTo>
                    <a:pt x="4868" y="4878"/>
                    <a:pt x="5259" y="5083"/>
                    <a:pt x="5655" y="5083"/>
                  </a:cubicBezTo>
                  <a:cubicBezTo>
                    <a:pt x="5741" y="5083"/>
                    <a:pt x="5826" y="5073"/>
                    <a:pt x="5911" y="5052"/>
                  </a:cubicBezTo>
                  <a:cubicBezTo>
                    <a:pt x="6392" y="4944"/>
                    <a:pt x="6795" y="4385"/>
                    <a:pt x="6638" y="3894"/>
                  </a:cubicBezTo>
                  <a:cubicBezTo>
                    <a:pt x="6500" y="3462"/>
                    <a:pt x="5960" y="3305"/>
                    <a:pt x="5548" y="3236"/>
                  </a:cubicBezTo>
                  <a:cubicBezTo>
                    <a:pt x="5872" y="3157"/>
                    <a:pt x="6186" y="3040"/>
                    <a:pt x="6412" y="2833"/>
                  </a:cubicBezTo>
                  <a:cubicBezTo>
                    <a:pt x="6795" y="2480"/>
                    <a:pt x="6599" y="2009"/>
                    <a:pt x="6235" y="1714"/>
                  </a:cubicBezTo>
                  <a:cubicBezTo>
                    <a:pt x="6056" y="1576"/>
                    <a:pt x="5853" y="1520"/>
                    <a:pt x="5646" y="1520"/>
                  </a:cubicBezTo>
                  <a:cubicBezTo>
                    <a:pt x="5368" y="1520"/>
                    <a:pt x="5083" y="1622"/>
                    <a:pt x="4841" y="1763"/>
                  </a:cubicBezTo>
                  <a:cubicBezTo>
                    <a:pt x="5028" y="1400"/>
                    <a:pt x="5194" y="968"/>
                    <a:pt x="5096" y="585"/>
                  </a:cubicBezTo>
                  <a:cubicBezTo>
                    <a:pt x="5006" y="201"/>
                    <a:pt x="4611" y="0"/>
                    <a:pt x="4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8" name="Google Shape;4338;p21"/>
            <p:cNvSpPr/>
            <p:nvPr/>
          </p:nvSpPr>
          <p:spPr>
            <a:xfrm>
              <a:off x="5484844" y="3810964"/>
              <a:ext cx="211919" cy="191086"/>
            </a:xfrm>
            <a:custGeom>
              <a:avLst/>
              <a:gdLst/>
              <a:ahLst/>
              <a:cxnLst/>
              <a:rect l="l" t="t" r="r" b="b"/>
              <a:pathLst>
                <a:path w="6795" h="6127" extrusionOk="0">
                  <a:moveTo>
                    <a:pt x="3117" y="285"/>
                  </a:moveTo>
                  <a:cubicBezTo>
                    <a:pt x="3345" y="285"/>
                    <a:pt x="3578" y="394"/>
                    <a:pt x="3692" y="584"/>
                  </a:cubicBezTo>
                  <a:cubicBezTo>
                    <a:pt x="3898" y="918"/>
                    <a:pt x="3898" y="1360"/>
                    <a:pt x="3869" y="1733"/>
                  </a:cubicBezTo>
                  <a:cubicBezTo>
                    <a:pt x="3859" y="2008"/>
                    <a:pt x="3820" y="2283"/>
                    <a:pt x="3761" y="2548"/>
                  </a:cubicBezTo>
                  <a:cubicBezTo>
                    <a:pt x="3740" y="2636"/>
                    <a:pt x="3803" y="2668"/>
                    <a:pt x="3887" y="2668"/>
                  </a:cubicBezTo>
                  <a:cubicBezTo>
                    <a:pt x="3999" y="2668"/>
                    <a:pt x="4149" y="2610"/>
                    <a:pt x="4183" y="2548"/>
                  </a:cubicBezTo>
                  <a:cubicBezTo>
                    <a:pt x="4360" y="2214"/>
                    <a:pt x="4595" y="1900"/>
                    <a:pt x="4870" y="1654"/>
                  </a:cubicBezTo>
                  <a:cubicBezTo>
                    <a:pt x="5021" y="1527"/>
                    <a:pt x="5197" y="1394"/>
                    <a:pt x="5389" y="1394"/>
                  </a:cubicBezTo>
                  <a:cubicBezTo>
                    <a:pt x="5435" y="1394"/>
                    <a:pt x="5481" y="1401"/>
                    <a:pt x="5528" y="1418"/>
                  </a:cubicBezTo>
                  <a:cubicBezTo>
                    <a:pt x="5764" y="1507"/>
                    <a:pt x="6029" y="1811"/>
                    <a:pt x="6059" y="2067"/>
                  </a:cubicBezTo>
                  <a:cubicBezTo>
                    <a:pt x="6147" y="2734"/>
                    <a:pt x="4762" y="2862"/>
                    <a:pt x="4321" y="2901"/>
                  </a:cubicBezTo>
                  <a:cubicBezTo>
                    <a:pt x="4102" y="2920"/>
                    <a:pt x="3976" y="3187"/>
                    <a:pt x="4242" y="3187"/>
                  </a:cubicBezTo>
                  <a:cubicBezTo>
                    <a:pt x="4252" y="3187"/>
                    <a:pt x="4261" y="3187"/>
                    <a:pt x="4271" y="3186"/>
                  </a:cubicBezTo>
                  <a:cubicBezTo>
                    <a:pt x="4370" y="3176"/>
                    <a:pt x="4478" y="3166"/>
                    <a:pt x="4595" y="3147"/>
                  </a:cubicBezTo>
                  <a:cubicBezTo>
                    <a:pt x="4702" y="3140"/>
                    <a:pt x="4818" y="3135"/>
                    <a:pt x="4938" y="3135"/>
                  </a:cubicBezTo>
                  <a:cubicBezTo>
                    <a:pt x="5526" y="3135"/>
                    <a:pt x="6199" y="3248"/>
                    <a:pt x="6216" y="3795"/>
                  </a:cubicBezTo>
                  <a:cubicBezTo>
                    <a:pt x="6225" y="3981"/>
                    <a:pt x="6147" y="4305"/>
                    <a:pt x="5921" y="4345"/>
                  </a:cubicBezTo>
                  <a:cubicBezTo>
                    <a:pt x="5901" y="4348"/>
                    <a:pt x="5880" y="4350"/>
                    <a:pt x="5859" y="4350"/>
                  </a:cubicBezTo>
                  <a:cubicBezTo>
                    <a:pt x="5653" y="4350"/>
                    <a:pt x="5405" y="4187"/>
                    <a:pt x="5253" y="4089"/>
                  </a:cubicBezTo>
                  <a:cubicBezTo>
                    <a:pt x="4939" y="3903"/>
                    <a:pt x="4654" y="3667"/>
                    <a:pt x="4389" y="3412"/>
                  </a:cubicBezTo>
                  <a:cubicBezTo>
                    <a:pt x="4361" y="3380"/>
                    <a:pt x="4314" y="3367"/>
                    <a:pt x="4263" y="3367"/>
                  </a:cubicBezTo>
                  <a:cubicBezTo>
                    <a:pt x="4155" y="3367"/>
                    <a:pt x="4023" y="3424"/>
                    <a:pt x="3977" y="3490"/>
                  </a:cubicBezTo>
                  <a:cubicBezTo>
                    <a:pt x="3957" y="3520"/>
                    <a:pt x="3957" y="3559"/>
                    <a:pt x="3997" y="3588"/>
                  </a:cubicBezTo>
                  <a:cubicBezTo>
                    <a:pt x="4193" y="3795"/>
                    <a:pt x="4379" y="4011"/>
                    <a:pt x="4546" y="4236"/>
                  </a:cubicBezTo>
                  <a:cubicBezTo>
                    <a:pt x="4703" y="4453"/>
                    <a:pt x="5136" y="5042"/>
                    <a:pt x="4841" y="5307"/>
                  </a:cubicBezTo>
                  <a:cubicBezTo>
                    <a:pt x="4764" y="5379"/>
                    <a:pt x="4635" y="5409"/>
                    <a:pt x="4502" y="5409"/>
                  </a:cubicBezTo>
                  <a:cubicBezTo>
                    <a:pt x="4363" y="5409"/>
                    <a:pt x="4219" y="5376"/>
                    <a:pt x="4124" y="5326"/>
                  </a:cubicBezTo>
                  <a:cubicBezTo>
                    <a:pt x="3947" y="5238"/>
                    <a:pt x="3859" y="5051"/>
                    <a:pt x="3810" y="4865"/>
                  </a:cubicBezTo>
                  <a:cubicBezTo>
                    <a:pt x="3790" y="4747"/>
                    <a:pt x="3771" y="4619"/>
                    <a:pt x="3771" y="4492"/>
                  </a:cubicBezTo>
                  <a:cubicBezTo>
                    <a:pt x="3790" y="4364"/>
                    <a:pt x="3810" y="4227"/>
                    <a:pt x="3820" y="4099"/>
                  </a:cubicBezTo>
                  <a:cubicBezTo>
                    <a:pt x="3824" y="4008"/>
                    <a:pt x="3753" y="3971"/>
                    <a:pt x="3667" y="3971"/>
                  </a:cubicBezTo>
                  <a:cubicBezTo>
                    <a:pt x="3549" y="3971"/>
                    <a:pt x="3401" y="4042"/>
                    <a:pt x="3378" y="4138"/>
                  </a:cubicBezTo>
                  <a:cubicBezTo>
                    <a:pt x="3348" y="4276"/>
                    <a:pt x="3339" y="4413"/>
                    <a:pt x="3339" y="4561"/>
                  </a:cubicBezTo>
                  <a:cubicBezTo>
                    <a:pt x="3258" y="5100"/>
                    <a:pt x="3059" y="5836"/>
                    <a:pt x="2639" y="5836"/>
                  </a:cubicBezTo>
                  <a:cubicBezTo>
                    <a:pt x="2546" y="5836"/>
                    <a:pt x="2443" y="5801"/>
                    <a:pt x="2327" y="5719"/>
                  </a:cubicBezTo>
                  <a:cubicBezTo>
                    <a:pt x="1650" y="5238"/>
                    <a:pt x="2583" y="3932"/>
                    <a:pt x="2936" y="3490"/>
                  </a:cubicBezTo>
                  <a:cubicBezTo>
                    <a:pt x="3030" y="3361"/>
                    <a:pt x="2920" y="3299"/>
                    <a:pt x="2794" y="3299"/>
                  </a:cubicBezTo>
                  <a:cubicBezTo>
                    <a:pt x="2709" y="3299"/>
                    <a:pt x="2616" y="3327"/>
                    <a:pt x="2573" y="3382"/>
                  </a:cubicBezTo>
                  <a:cubicBezTo>
                    <a:pt x="2357" y="3667"/>
                    <a:pt x="2082" y="3932"/>
                    <a:pt x="1777" y="4128"/>
                  </a:cubicBezTo>
                  <a:cubicBezTo>
                    <a:pt x="1630" y="4224"/>
                    <a:pt x="1449" y="4320"/>
                    <a:pt x="1268" y="4320"/>
                  </a:cubicBezTo>
                  <a:cubicBezTo>
                    <a:pt x="1208" y="4320"/>
                    <a:pt x="1149" y="4310"/>
                    <a:pt x="1090" y="4286"/>
                  </a:cubicBezTo>
                  <a:cubicBezTo>
                    <a:pt x="874" y="4207"/>
                    <a:pt x="580" y="3893"/>
                    <a:pt x="599" y="3647"/>
                  </a:cubicBezTo>
                  <a:cubicBezTo>
                    <a:pt x="609" y="3245"/>
                    <a:pt x="1365" y="3127"/>
                    <a:pt x="1650" y="3068"/>
                  </a:cubicBezTo>
                  <a:cubicBezTo>
                    <a:pt x="1964" y="3009"/>
                    <a:pt x="2288" y="2970"/>
                    <a:pt x="2602" y="2950"/>
                  </a:cubicBezTo>
                  <a:cubicBezTo>
                    <a:pt x="2830" y="2931"/>
                    <a:pt x="2939" y="2665"/>
                    <a:pt x="2679" y="2665"/>
                  </a:cubicBezTo>
                  <a:cubicBezTo>
                    <a:pt x="2671" y="2665"/>
                    <a:pt x="2661" y="2665"/>
                    <a:pt x="2651" y="2665"/>
                  </a:cubicBezTo>
                  <a:cubicBezTo>
                    <a:pt x="2488" y="2680"/>
                    <a:pt x="2299" y="2691"/>
                    <a:pt x="2102" y="2691"/>
                  </a:cubicBezTo>
                  <a:cubicBezTo>
                    <a:pt x="1610" y="2691"/>
                    <a:pt x="1066" y="2619"/>
                    <a:pt x="737" y="2332"/>
                  </a:cubicBezTo>
                  <a:cubicBezTo>
                    <a:pt x="472" y="2086"/>
                    <a:pt x="530" y="1458"/>
                    <a:pt x="913" y="1340"/>
                  </a:cubicBezTo>
                  <a:cubicBezTo>
                    <a:pt x="961" y="1325"/>
                    <a:pt x="1011" y="1319"/>
                    <a:pt x="1062" y="1319"/>
                  </a:cubicBezTo>
                  <a:cubicBezTo>
                    <a:pt x="1426" y="1319"/>
                    <a:pt x="1873" y="1650"/>
                    <a:pt x="2131" y="1831"/>
                  </a:cubicBezTo>
                  <a:cubicBezTo>
                    <a:pt x="2416" y="2037"/>
                    <a:pt x="2691" y="2263"/>
                    <a:pt x="2936" y="2518"/>
                  </a:cubicBezTo>
                  <a:cubicBezTo>
                    <a:pt x="2966" y="2548"/>
                    <a:pt x="3015" y="2561"/>
                    <a:pt x="3069" y="2561"/>
                  </a:cubicBezTo>
                  <a:cubicBezTo>
                    <a:pt x="3228" y="2561"/>
                    <a:pt x="3434" y="2449"/>
                    <a:pt x="3339" y="2332"/>
                  </a:cubicBezTo>
                  <a:cubicBezTo>
                    <a:pt x="3162" y="2125"/>
                    <a:pt x="2995" y="1900"/>
                    <a:pt x="2858" y="1674"/>
                  </a:cubicBezTo>
                  <a:cubicBezTo>
                    <a:pt x="2681" y="1369"/>
                    <a:pt x="2406" y="849"/>
                    <a:pt x="2642" y="515"/>
                  </a:cubicBezTo>
                  <a:cubicBezTo>
                    <a:pt x="2751" y="357"/>
                    <a:pt x="2932" y="285"/>
                    <a:pt x="3117" y="285"/>
                  </a:cubicBezTo>
                  <a:close/>
                  <a:moveTo>
                    <a:pt x="3286" y="1"/>
                  </a:moveTo>
                  <a:cubicBezTo>
                    <a:pt x="3024" y="1"/>
                    <a:pt x="2754" y="76"/>
                    <a:pt x="2543" y="191"/>
                  </a:cubicBezTo>
                  <a:cubicBezTo>
                    <a:pt x="2072" y="466"/>
                    <a:pt x="2062" y="967"/>
                    <a:pt x="2249" y="1418"/>
                  </a:cubicBezTo>
                  <a:cubicBezTo>
                    <a:pt x="2249" y="1438"/>
                    <a:pt x="2259" y="1448"/>
                    <a:pt x="2259" y="1458"/>
                  </a:cubicBezTo>
                  <a:cubicBezTo>
                    <a:pt x="1925" y="1238"/>
                    <a:pt x="1530" y="1038"/>
                    <a:pt x="1130" y="1038"/>
                  </a:cubicBezTo>
                  <a:cubicBezTo>
                    <a:pt x="1048" y="1038"/>
                    <a:pt x="966" y="1047"/>
                    <a:pt x="884" y="1065"/>
                  </a:cubicBezTo>
                  <a:cubicBezTo>
                    <a:pt x="403" y="1183"/>
                    <a:pt x="0" y="1733"/>
                    <a:pt x="157" y="2233"/>
                  </a:cubicBezTo>
                  <a:cubicBezTo>
                    <a:pt x="305" y="2665"/>
                    <a:pt x="835" y="2813"/>
                    <a:pt x="1247" y="2891"/>
                  </a:cubicBezTo>
                  <a:cubicBezTo>
                    <a:pt x="923" y="2970"/>
                    <a:pt x="609" y="3088"/>
                    <a:pt x="383" y="3294"/>
                  </a:cubicBezTo>
                  <a:cubicBezTo>
                    <a:pt x="0" y="3638"/>
                    <a:pt x="197" y="4119"/>
                    <a:pt x="560" y="4403"/>
                  </a:cubicBezTo>
                  <a:cubicBezTo>
                    <a:pt x="742" y="4547"/>
                    <a:pt x="947" y="4605"/>
                    <a:pt x="1156" y="4605"/>
                  </a:cubicBezTo>
                  <a:cubicBezTo>
                    <a:pt x="1432" y="4605"/>
                    <a:pt x="1714" y="4504"/>
                    <a:pt x="1954" y="4364"/>
                  </a:cubicBezTo>
                  <a:lnTo>
                    <a:pt x="1954" y="4364"/>
                  </a:lnTo>
                  <a:cubicBezTo>
                    <a:pt x="1768" y="4718"/>
                    <a:pt x="1601" y="5150"/>
                    <a:pt x="1699" y="5542"/>
                  </a:cubicBezTo>
                  <a:cubicBezTo>
                    <a:pt x="1789" y="5920"/>
                    <a:pt x="2188" y="6126"/>
                    <a:pt x="2564" y="6126"/>
                  </a:cubicBezTo>
                  <a:cubicBezTo>
                    <a:pt x="2637" y="6126"/>
                    <a:pt x="2710" y="6118"/>
                    <a:pt x="2779" y="6102"/>
                  </a:cubicBezTo>
                  <a:cubicBezTo>
                    <a:pt x="3172" y="6014"/>
                    <a:pt x="3407" y="5690"/>
                    <a:pt x="3555" y="5336"/>
                  </a:cubicBezTo>
                  <a:cubicBezTo>
                    <a:pt x="3682" y="5493"/>
                    <a:pt x="3849" y="5621"/>
                    <a:pt x="4095" y="5670"/>
                  </a:cubicBezTo>
                  <a:cubicBezTo>
                    <a:pt x="4176" y="5684"/>
                    <a:pt x="4268" y="5692"/>
                    <a:pt x="4364" y="5692"/>
                  </a:cubicBezTo>
                  <a:cubicBezTo>
                    <a:pt x="4730" y="5692"/>
                    <a:pt x="5157" y="5577"/>
                    <a:pt x="5312" y="5258"/>
                  </a:cubicBezTo>
                  <a:cubicBezTo>
                    <a:pt x="5430" y="5022"/>
                    <a:pt x="5352" y="4747"/>
                    <a:pt x="5234" y="4511"/>
                  </a:cubicBezTo>
                  <a:lnTo>
                    <a:pt x="5234" y="4511"/>
                  </a:lnTo>
                  <a:cubicBezTo>
                    <a:pt x="5414" y="4587"/>
                    <a:pt x="5598" y="4635"/>
                    <a:pt x="5779" y="4635"/>
                  </a:cubicBezTo>
                  <a:cubicBezTo>
                    <a:pt x="5904" y="4635"/>
                    <a:pt x="6027" y="4612"/>
                    <a:pt x="6147" y="4561"/>
                  </a:cubicBezTo>
                  <a:cubicBezTo>
                    <a:pt x="6559" y="4394"/>
                    <a:pt x="6795" y="3795"/>
                    <a:pt x="6569" y="3402"/>
                  </a:cubicBezTo>
                  <a:cubicBezTo>
                    <a:pt x="6392" y="3088"/>
                    <a:pt x="6009" y="2970"/>
                    <a:pt x="5656" y="2911"/>
                  </a:cubicBezTo>
                  <a:cubicBezTo>
                    <a:pt x="5941" y="2803"/>
                    <a:pt x="6196" y="2656"/>
                    <a:pt x="6363" y="2440"/>
                  </a:cubicBezTo>
                  <a:cubicBezTo>
                    <a:pt x="6677" y="2037"/>
                    <a:pt x="6383" y="1526"/>
                    <a:pt x="6019" y="1271"/>
                  </a:cubicBezTo>
                  <a:cubicBezTo>
                    <a:pt x="5856" y="1157"/>
                    <a:pt x="5680" y="1109"/>
                    <a:pt x="5503" y="1109"/>
                  </a:cubicBezTo>
                  <a:cubicBezTo>
                    <a:pt x="5178" y="1109"/>
                    <a:pt x="4850" y="1271"/>
                    <a:pt x="4595" y="1487"/>
                  </a:cubicBezTo>
                  <a:cubicBezTo>
                    <a:pt x="4497" y="1566"/>
                    <a:pt x="4409" y="1654"/>
                    <a:pt x="4321" y="1752"/>
                  </a:cubicBezTo>
                  <a:cubicBezTo>
                    <a:pt x="4370" y="1222"/>
                    <a:pt x="4330" y="653"/>
                    <a:pt x="4006" y="289"/>
                  </a:cubicBezTo>
                  <a:cubicBezTo>
                    <a:pt x="3826" y="83"/>
                    <a:pt x="3560" y="1"/>
                    <a:pt x="3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9" name="Google Shape;4339;p21"/>
            <p:cNvSpPr/>
            <p:nvPr/>
          </p:nvSpPr>
          <p:spPr>
            <a:xfrm>
              <a:off x="5824132" y="3819509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59" y="282"/>
                  </a:moveTo>
                  <a:cubicBezTo>
                    <a:pt x="4251" y="282"/>
                    <a:pt x="4354" y="317"/>
                    <a:pt x="4468" y="398"/>
                  </a:cubicBezTo>
                  <a:cubicBezTo>
                    <a:pt x="5156" y="879"/>
                    <a:pt x="4213" y="2195"/>
                    <a:pt x="3869" y="2637"/>
                  </a:cubicBezTo>
                  <a:cubicBezTo>
                    <a:pt x="3768" y="2762"/>
                    <a:pt x="3880" y="2826"/>
                    <a:pt x="4008" y="2826"/>
                  </a:cubicBezTo>
                  <a:cubicBezTo>
                    <a:pt x="4091" y="2826"/>
                    <a:pt x="4180" y="2799"/>
                    <a:pt x="4223" y="2745"/>
                  </a:cubicBezTo>
                  <a:cubicBezTo>
                    <a:pt x="4449" y="2460"/>
                    <a:pt x="4714" y="2195"/>
                    <a:pt x="5018" y="1999"/>
                  </a:cubicBezTo>
                  <a:cubicBezTo>
                    <a:pt x="5175" y="1894"/>
                    <a:pt x="5354" y="1801"/>
                    <a:pt x="5534" y="1801"/>
                  </a:cubicBezTo>
                  <a:cubicBezTo>
                    <a:pt x="5591" y="1801"/>
                    <a:pt x="5649" y="1811"/>
                    <a:pt x="5705" y="1832"/>
                  </a:cubicBezTo>
                  <a:cubicBezTo>
                    <a:pt x="5921" y="1920"/>
                    <a:pt x="6216" y="2234"/>
                    <a:pt x="6206" y="2480"/>
                  </a:cubicBezTo>
                  <a:cubicBezTo>
                    <a:pt x="6187" y="2882"/>
                    <a:pt x="5430" y="2990"/>
                    <a:pt x="5146" y="3049"/>
                  </a:cubicBezTo>
                  <a:cubicBezTo>
                    <a:pt x="4831" y="3118"/>
                    <a:pt x="4507" y="3157"/>
                    <a:pt x="4193" y="3177"/>
                  </a:cubicBezTo>
                  <a:cubicBezTo>
                    <a:pt x="3965" y="3186"/>
                    <a:pt x="3857" y="3453"/>
                    <a:pt x="4116" y="3453"/>
                  </a:cubicBezTo>
                  <a:cubicBezTo>
                    <a:pt x="4125" y="3453"/>
                    <a:pt x="4134" y="3453"/>
                    <a:pt x="4144" y="3452"/>
                  </a:cubicBezTo>
                  <a:cubicBezTo>
                    <a:pt x="4306" y="3441"/>
                    <a:pt x="4491" y="3431"/>
                    <a:pt x="4684" y="3431"/>
                  </a:cubicBezTo>
                  <a:cubicBezTo>
                    <a:pt x="5180" y="3431"/>
                    <a:pt x="5726" y="3499"/>
                    <a:pt x="6059" y="3796"/>
                  </a:cubicBezTo>
                  <a:cubicBezTo>
                    <a:pt x="6334" y="4041"/>
                    <a:pt x="6265" y="4660"/>
                    <a:pt x="5882" y="4777"/>
                  </a:cubicBezTo>
                  <a:cubicBezTo>
                    <a:pt x="5832" y="4794"/>
                    <a:pt x="5778" y="4802"/>
                    <a:pt x="5723" y="4802"/>
                  </a:cubicBezTo>
                  <a:cubicBezTo>
                    <a:pt x="5361" y="4802"/>
                    <a:pt x="4922" y="4474"/>
                    <a:pt x="4674" y="4287"/>
                  </a:cubicBezTo>
                  <a:cubicBezTo>
                    <a:pt x="4380" y="4090"/>
                    <a:pt x="4105" y="3854"/>
                    <a:pt x="3859" y="3609"/>
                  </a:cubicBezTo>
                  <a:cubicBezTo>
                    <a:pt x="3829" y="3579"/>
                    <a:pt x="3780" y="3566"/>
                    <a:pt x="3726" y="3566"/>
                  </a:cubicBezTo>
                  <a:cubicBezTo>
                    <a:pt x="3567" y="3566"/>
                    <a:pt x="3364" y="3676"/>
                    <a:pt x="3467" y="3786"/>
                  </a:cubicBezTo>
                  <a:cubicBezTo>
                    <a:pt x="3643" y="3992"/>
                    <a:pt x="3801" y="4218"/>
                    <a:pt x="3938" y="4453"/>
                  </a:cubicBezTo>
                  <a:cubicBezTo>
                    <a:pt x="4115" y="4748"/>
                    <a:pt x="4390" y="5278"/>
                    <a:pt x="4154" y="5612"/>
                  </a:cubicBezTo>
                  <a:cubicBezTo>
                    <a:pt x="4046" y="5768"/>
                    <a:pt x="3869" y="5838"/>
                    <a:pt x="3687" y="5838"/>
                  </a:cubicBezTo>
                  <a:cubicBezTo>
                    <a:pt x="3457" y="5838"/>
                    <a:pt x="3219" y="5726"/>
                    <a:pt x="3103" y="5534"/>
                  </a:cubicBezTo>
                  <a:cubicBezTo>
                    <a:pt x="2907" y="5209"/>
                    <a:pt x="2907" y="4758"/>
                    <a:pt x="2927" y="4385"/>
                  </a:cubicBezTo>
                  <a:cubicBezTo>
                    <a:pt x="2946" y="4120"/>
                    <a:pt x="2976" y="3845"/>
                    <a:pt x="3044" y="3580"/>
                  </a:cubicBezTo>
                  <a:cubicBezTo>
                    <a:pt x="3065" y="3492"/>
                    <a:pt x="3002" y="3459"/>
                    <a:pt x="2918" y="3459"/>
                  </a:cubicBezTo>
                  <a:cubicBezTo>
                    <a:pt x="2806" y="3459"/>
                    <a:pt x="2656" y="3518"/>
                    <a:pt x="2622" y="3580"/>
                  </a:cubicBezTo>
                  <a:cubicBezTo>
                    <a:pt x="2436" y="3904"/>
                    <a:pt x="2210" y="4228"/>
                    <a:pt x="1925" y="4473"/>
                  </a:cubicBezTo>
                  <a:cubicBezTo>
                    <a:pt x="1784" y="4599"/>
                    <a:pt x="1611" y="4724"/>
                    <a:pt x="1417" y="4724"/>
                  </a:cubicBezTo>
                  <a:cubicBezTo>
                    <a:pt x="1368" y="4724"/>
                    <a:pt x="1318" y="4717"/>
                    <a:pt x="1267" y="4699"/>
                  </a:cubicBezTo>
                  <a:cubicBezTo>
                    <a:pt x="1032" y="4620"/>
                    <a:pt x="766" y="4316"/>
                    <a:pt x="737" y="4051"/>
                  </a:cubicBezTo>
                  <a:cubicBezTo>
                    <a:pt x="649" y="3383"/>
                    <a:pt x="2033" y="3265"/>
                    <a:pt x="2485" y="3226"/>
                  </a:cubicBezTo>
                  <a:cubicBezTo>
                    <a:pt x="2703" y="3198"/>
                    <a:pt x="2820" y="2940"/>
                    <a:pt x="2554" y="2940"/>
                  </a:cubicBezTo>
                  <a:cubicBezTo>
                    <a:pt x="2545" y="2940"/>
                    <a:pt x="2535" y="2941"/>
                    <a:pt x="2524" y="2941"/>
                  </a:cubicBezTo>
                  <a:cubicBezTo>
                    <a:pt x="2426" y="2951"/>
                    <a:pt x="2318" y="2961"/>
                    <a:pt x="2210" y="2971"/>
                  </a:cubicBezTo>
                  <a:cubicBezTo>
                    <a:pt x="2096" y="2980"/>
                    <a:pt x="1971" y="2986"/>
                    <a:pt x="1841" y="2986"/>
                  </a:cubicBezTo>
                  <a:cubicBezTo>
                    <a:pt x="1257" y="2986"/>
                    <a:pt x="596" y="2863"/>
                    <a:pt x="580" y="2333"/>
                  </a:cubicBezTo>
                  <a:cubicBezTo>
                    <a:pt x="570" y="2146"/>
                    <a:pt x="658" y="1822"/>
                    <a:pt x="874" y="1783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2" y="1777"/>
                    <a:pt x="1392" y="1940"/>
                    <a:pt x="1552" y="2038"/>
                  </a:cubicBezTo>
                  <a:cubicBezTo>
                    <a:pt x="1856" y="2225"/>
                    <a:pt x="2151" y="2460"/>
                    <a:pt x="2406" y="2715"/>
                  </a:cubicBezTo>
                  <a:cubicBezTo>
                    <a:pt x="2438" y="2744"/>
                    <a:pt x="2485" y="2756"/>
                    <a:pt x="2537" y="2756"/>
                  </a:cubicBezTo>
                  <a:cubicBezTo>
                    <a:pt x="2645" y="2756"/>
                    <a:pt x="2772" y="2703"/>
                    <a:pt x="2819" y="2637"/>
                  </a:cubicBezTo>
                  <a:cubicBezTo>
                    <a:pt x="2838" y="2607"/>
                    <a:pt x="2838" y="2568"/>
                    <a:pt x="2809" y="2529"/>
                  </a:cubicBezTo>
                  <a:cubicBezTo>
                    <a:pt x="2603" y="2333"/>
                    <a:pt x="2416" y="2117"/>
                    <a:pt x="2249" y="1881"/>
                  </a:cubicBezTo>
                  <a:cubicBezTo>
                    <a:pt x="2092" y="1665"/>
                    <a:pt x="1660" y="1076"/>
                    <a:pt x="1955" y="820"/>
                  </a:cubicBezTo>
                  <a:cubicBezTo>
                    <a:pt x="2040" y="745"/>
                    <a:pt x="2176" y="714"/>
                    <a:pt x="2314" y="714"/>
                  </a:cubicBezTo>
                  <a:cubicBezTo>
                    <a:pt x="2446" y="714"/>
                    <a:pt x="2580" y="743"/>
                    <a:pt x="2671" y="791"/>
                  </a:cubicBezTo>
                  <a:cubicBezTo>
                    <a:pt x="2848" y="889"/>
                    <a:pt x="2936" y="1066"/>
                    <a:pt x="2986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6" y="1901"/>
                    <a:pt x="2976" y="2028"/>
                  </a:cubicBezTo>
                  <a:cubicBezTo>
                    <a:pt x="2976" y="2117"/>
                    <a:pt x="3044" y="2153"/>
                    <a:pt x="3128" y="2153"/>
                  </a:cubicBezTo>
                  <a:cubicBezTo>
                    <a:pt x="3246" y="2153"/>
                    <a:pt x="3395" y="2081"/>
                    <a:pt x="3418" y="1989"/>
                  </a:cubicBezTo>
                  <a:cubicBezTo>
                    <a:pt x="3447" y="1851"/>
                    <a:pt x="3457" y="1704"/>
                    <a:pt x="3457" y="1567"/>
                  </a:cubicBezTo>
                  <a:cubicBezTo>
                    <a:pt x="3537" y="1027"/>
                    <a:pt x="3737" y="282"/>
                    <a:pt x="4159" y="282"/>
                  </a:cubicBezTo>
                  <a:close/>
                  <a:moveTo>
                    <a:pt x="4241" y="0"/>
                  </a:moveTo>
                  <a:cubicBezTo>
                    <a:pt x="4165" y="0"/>
                    <a:pt x="4089" y="9"/>
                    <a:pt x="4017" y="25"/>
                  </a:cubicBezTo>
                  <a:cubicBezTo>
                    <a:pt x="3624" y="113"/>
                    <a:pt x="3388" y="438"/>
                    <a:pt x="3241" y="791"/>
                  </a:cubicBezTo>
                  <a:cubicBezTo>
                    <a:pt x="3123" y="624"/>
                    <a:pt x="2946" y="506"/>
                    <a:pt x="2701" y="457"/>
                  </a:cubicBezTo>
                  <a:cubicBezTo>
                    <a:pt x="2621" y="443"/>
                    <a:pt x="2531" y="435"/>
                    <a:pt x="2437" y="435"/>
                  </a:cubicBezTo>
                  <a:cubicBezTo>
                    <a:pt x="2075" y="435"/>
                    <a:pt x="1647" y="550"/>
                    <a:pt x="1483" y="870"/>
                  </a:cubicBezTo>
                  <a:cubicBezTo>
                    <a:pt x="1365" y="1105"/>
                    <a:pt x="1444" y="1380"/>
                    <a:pt x="1572" y="1616"/>
                  </a:cubicBezTo>
                  <a:cubicBezTo>
                    <a:pt x="1391" y="1540"/>
                    <a:pt x="1204" y="1492"/>
                    <a:pt x="1020" y="1492"/>
                  </a:cubicBezTo>
                  <a:cubicBezTo>
                    <a:pt x="893" y="1492"/>
                    <a:pt x="769" y="1515"/>
                    <a:pt x="649" y="1567"/>
                  </a:cubicBezTo>
                  <a:cubicBezTo>
                    <a:pt x="236" y="1734"/>
                    <a:pt x="1" y="2323"/>
                    <a:pt x="226" y="2725"/>
                  </a:cubicBezTo>
                  <a:cubicBezTo>
                    <a:pt x="403" y="3040"/>
                    <a:pt x="786" y="3157"/>
                    <a:pt x="1140" y="3206"/>
                  </a:cubicBezTo>
                  <a:cubicBezTo>
                    <a:pt x="855" y="3314"/>
                    <a:pt x="609" y="3472"/>
                    <a:pt x="433" y="3688"/>
                  </a:cubicBezTo>
                  <a:cubicBezTo>
                    <a:pt x="118" y="4090"/>
                    <a:pt x="413" y="4591"/>
                    <a:pt x="776" y="4846"/>
                  </a:cubicBezTo>
                  <a:cubicBezTo>
                    <a:pt x="942" y="4966"/>
                    <a:pt x="1121" y="5016"/>
                    <a:pt x="1300" y="5016"/>
                  </a:cubicBezTo>
                  <a:cubicBezTo>
                    <a:pt x="1623" y="5016"/>
                    <a:pt x="1948" y="4854"/>
                    <a:pt x="2200" y="4640"/>
                  </a:cubicBezTo>
                  <a:cubicBezTo>
                    <a:pt x="2298" y="4561"/>
                    <a:pt x="2396" y="4473"/>
                    <a:pt x="2485" y="4375"/>
                  </a:cubicBezTo>
                  <a:lnTo>
                    <a:pt x="2485" y="4375"/>
                  </a:lnTo>
                  <a:cubicBezTo>
                    <a:pt x="2426" y="4905"/>
                    <a:pt x="2475" y="5475"/>
                    <a:pt x="2789" y="5838"/>
                  </a:cubicBezTo>
                  <a:cubicBezTo>
                    <a:pt x="2974" y="6042"/>
                    <a:pt x="3236" y="6125"/>
                    <a:pt x="3507" y="6125"/>
                  </a:cubicBezTo>
                  <a:cubicBezTo>
                    <a:pt x="3770" y="6125"/>
                    <a:pt x="4039" y="6047"/>
                    <a:pt x="4252" y="5926"/>
                  </a:cubicBezTo>
                  <a:cubicBezTo>
                    <a:pt x="4723" y="5661"/>
                    <a:pt x="4743" y="5160"/>
                    <a:pt x="4557" y="4699"/>
                  </a:cubicBezTo>
                  <a:cubicBezTo>
                    <a:pt x="4547" y="4689"/>
                    <a:pt x="4547" y="4679"/>
                    <a:pt x="4537" y="4660"/>
                  </a:cubicBezTo>
                  <a:lnTo>
                    <a:pt x="4537" y="4660"/>
                  </a:lnTo>
                  <a:cubicBezTo>
                    <a:pt x="4868" y="4878"/>
                    <a:pt x="5266" y="5083"/>
                    <a:pt x="5665" y="5083"/>
                  </a:cubicBezTo>
                  <a:cubicBezTo>
                    <a:pt x="5750" y="5083"/>
                    <a:pt x="5836" y="5073"/>
                    <a:pt x="5921" y="5052"/>
                  </a:cubicBezTo>
                  <a:cubicBezTo>
                    <a:pt x="6393" y="4944"/>
                    <a:pt x="6795" y="4385"/>
                    <a:pt x="6638" y="3894"/>
                  </a:cubicBezTo>
                  <a:cubicBezTo>
                    <a:pt x="6501" y="3462"/>
                    <a:pt x="5970" y="3305"/>
                    <a:pt x="5558" y="3236"/>
                  </a:cubicBezTo>
                  <a:cubicBezTo>
                    <a:pt x="5872" y="3157"/>
                    <a:pt x="6187" y="3040"/>
                    <a:pt x="6422" y="2833"/>
                  </a:cubicBezTo>
                  <a:cubicBezTo>
                    <a:pt x="6805" y="2480"/>
                    <a:pt x="6599" y="2009"/>
                    <a:pt x="6236" y="1714"/>
                  </a:cubicBezTo>
                  <a:cubicBezTo>
                    <a:pt x="6060" y="1576"/>
                    <a:pt x="5860" y="1520"/>
                    <a:pt x="5655" y="1520"/>
                  </a:cubicBezTo>
                  <a:cubicBezTo>
                    <a:pt x="5378" y="1520"/>
                    <a:pt x="5094" y="1622"/>
                    <a:pt x="4851" y="1763"/>
                  </a:cubicBezTo>
                  <a:cubicBezTo>
                    <a:pt x="5028" y="1400"/>
                    <a:pt x="5205" y="968"/>
                    <a:pt x="5106" y="585"/>
                  </a:cubicBezTo>
                  <a:cubicBezTo>
                    <a:pt x="5008" y="201"/>
                    <a:pt x="4618" y="0"/>
                    <a:pt x="4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0" name="Google Shape;4340;p21"/>
            <p:cNvSpPr/>
            <p:nvPr/>
          </p:nvSpPr>
          <p:spPr>
            <a:xfrm>
              <a:off x="6164045" y="3810964"/>
              <a:ext cx="212262" cy="191086"/>
            </a:xfrm>
            <a:custGeom>
              <a:avLst/>
              <a:gdLst/>
              <a:ahLst/>
              <a:cxnLst/>
              <a:rect l="l" t="t" r="r" b="b"/>
              <a:pathLst>
                <a:path w="6806" h="6127" extrusionOk="0">
                  <a:moveTo>
                    <a:pt x="3122" y="285"/>
                  </a:moveTo>
                  <a:cubicBezTo>
                    <a:pt x="3350" y="285"/>
                    <a:pt x="3583" y="394"/>
                    <a:pt x="3702" y="584"/>
                  </a:cubicBezTo>
                  <a:cubicBezTo>
                    <a:pt x="3899" y="918"/>
                    <a:pt x="3899" y="1360"/>
                    <a:pt x="3879" y="1733"/>
                  </a:cubicBezTo>
                  <a:cubicBezTo>
                    <a:pt x="3859" y="2008"/>
                    <a:pt x="3820" y="2283"/>
                    <a:pt x="3761" y="2548"/>
                  </a:cubicBezTo>
                  <a:cubicBezTo>
                    <a:pt x="3740" y="2636"/>
                    <a:pt x="3803" y="2668"/>
                    <a:pt x="3887" y="2668"/>
                  </a:cubicBezTo>
                  <a:cubicBezTo>
                    <a:pt x="4000" y="2668"/>
                    <a:pt x="4150" y="2610"/>
                    <a:pt x="4183" y="2548"/>
                  </a:cubicBezTo>
                  <a:cubicBezTo>
                    <a:pt x="4360" y="2214"/>
                    <a:pt x="4596" y="1900"/>
                    <a:pt x="4881" y="1654"/>
                  </a:cubicBezTo>
                  <a:cubicBezTo>
                    <a:pt x="5023" y="1527"/>
                    <a:pt x="5198" y="1394"/>
                    <a:pt x="5389" y="1394"/>
                  </a:cubicBezTo>
                  <a:cubicBezTo>
                    <a:pt x="5435" y="1394"/>
                    <a:pt x="5481" y="1401"/>
                    <a:pt x="5529" y="1418"/>
                  </a:cubicBezTo>
                  <a:cubicBezTo>
                    <a:pt x="5774" y="1507"/>
                    <a:pt x="6029" y="1811"/>
                    <a:pt x="6069" y="2067"/>
                  </a:cubicBezTo>
                  <a:cubicBezTo>
                    <a:pt x="6157" y="2734"/>
                    <a:pt x="4763" y="2862"/>
                    <a:pt x="4321" y="2901"/>
                  </a:cubicBezTo>
                  <a:cubicBezTo>
                    <a:pt x="4103" y="2920"/>
                    <a:pt x="3985" y="3187"/>
                    <a:pt x="4244" y="3187"/>
                  </a:cubicBezTo>
                  <a:cubicBezTo>
                    <a:pt x="4253" y="3187"/>
                    <a:pt x="4262" y="3187"/>
                    <a:pt x="4272" y="3186"/>
                  </a:cubicBezTo>
                  <a:cubicBezTo>
                    <a:pt x="4370" y="3176"/>
                    <a:pt x="4488" y="3166"/>
                    <a:pt x="4596" y="3147"/>
                  </a:cubicBezTo>
                  <a:cubicBezTo>
                    <a:pt x="4702" y="3140"/>
                    <a:pt x="4819" y="3135"/>
                    <a:pt x="4939" y="3135"/>
                  </a:cubicBezTo>
                  <a:cubicBezTo>
                    <a:pt x="5529" y="3135"/>
                    <a:pt x="6209" y="3248"/>
                    <a:pt x="6226" y="3795"/>
                  </a:cubicBezTo>
                  <a:cubicBezTo>
                    <a:pt x="6226" y="3981"/>
                    <a:pt x="6147" y="4305"/>
                    <a:pt x="5931" y="4345"/>
                  </a:cubicBezTo>
                  <a:cubicBezTo>
                    <a:pt x="5911" y="4348"/>
                    <a:pt x="5891" y="4350"/>
                    <a:pt x="5869" y="4350"/>
                  </a:cubicBezTo>
                  <a:cubicBezTo>
                    <a:pt x="5663" y="4350"/>
                    <a:pt x="5414" y="4187"/>
                    <a:pt x="5254" y="4089"/>
                  </a:cubicBezTo>
                  <a:cubicBezTo>
                    <a:pt x="4949" y="3903"/>
                    <a:pt x="4655" y="3667"/>
                    <a:pt x="4399" y="3412"/>
                  </a:cubicBezTo>
                  <a:cubicBezTo>
                    <a:pt x="4368" y="3380"/>
                    <a:pt x="4319" y="3367"/>
                    <a:pt x="4266" y="3367"/>
                  </a:cubicBezTo>
                  <a:cubicBezTo>
                    <a:pt x="4156" y="3367"/>
                    <a:pt x="4027" y="3424"/>
                    <a:pt x="3987" y="3490"/>
                  </a:cubicBezTo>
                  <a:cubicBezTo>
                    <a:pt x="3967" y="3520"/>
                    <a:pt x="3967" y="3559"/>
                    <a:pt x="3997" y="3588"/>
                  </a:cubicBezTo>
                  <a:cubicBezTo>
                    <a:pt x="4203" y="3795"/>
                    <a:pt x="4390" y="4011"/>
                    <a:pt x="4547" y="4236"/>
                  </a:cubicBezTo>
                  <a:cubicBezTo>
                    <a:pt x="4714" y="4453"/>
                    <a:pt x="5146" y="5042"/>
                    <a:pt x="4851" y="5307"/>
                  </a:cubicBezTo>
                  <a:cubicBezTo>
                    <a:pt x="4769" y="5379"/>
                    <a:pt x="4638" y="5409"/>
                    <a:pt x="4505" y="5409"/>
                  </a:cubicBezTo>
                  <a:cubicBezTo>
                    <a:pt x="4366" y="5409"/>
                    <a:pt x="4224" y="5376"/>
                    <a:pt x="4134" y="5326"/>
                  </a:cubicBezTo>
                  <a:cubicBezTo>
                    <a:pt x="3958" y="5238"/>
                    <a:pt x="3859" y="5051"/>
                    <a:pt x="3820" y="4865"/>
                  </a:cubicBezTo>
                  <a:cubicBezTo>
                    <a:pt x="3791" y="4747"/>
                    <a:pt x="3781" y="4619"/>
                    <a:pt x="3781" y="4492"/>
                  </a:cubicBezTo>
                  <a:cubicBezTo>
                    <a:pt x="3801" y="4364"/>
                    <a:pt x="3820" y="4227"/>
                    <a:pt x="3820" y="4099"/>
                  </a:cubicBezTo>
                  <a:cubicBezTo>
                    <a:pt x="3824" y="4008"/>
                    <a:pt x="3754" y="3971"/>
                    <a:pt x="3668" y="3971"/>
                  </a:cubicBezTo>
                  <a:cubicBezTo>
                    <a:pt x="3551" y="3971"/>
                    <a:pt x="3405" y="4042"/>
                    <a:pt x="3388" y="4138"/>
                  </a:cubicBezTo>
                  <a:cubicBezTo>
                    <a:pt x="3359" y="4276"/>
                    <a:pt x="3339" y="4413"/>
                    <a:pt x="3339" y="4561"/>
                  </a:cubicBezTo>
                  <a:cubicBezTo>
                    <a:pt x="3259" y="5100"/>
                    <a:pt x="3059" y="5836"/>
                    <a:pt x="2639" y="5836"/>
                  </a:cubicBezTo>
                  <a:cubicBezTo>
                    <a:pt x="2546" y="5836"/>
                    <a:pt x="2443" y="5801"/>
                    <a:pt x="2328" y="5719"/>
                  </a:cubicBezTo>
                  <a:cubicBezTo>
                    <a:pt x="1650" y="5238"/>
                    <a:pt x="2583" y="3932"/>
                    <a:pt x="2936" y="3490"/>
                  </a:cubicBezTo>
                  <a:cubicBezTo>
                    <a:pt x="3036" y="3361"/>
                    <a:pt x="2929" y="3299"/>
                    <a:pt x="2804" y="3299"/>
                  </a:cubicBezTo>
                  <a:cubicBezTo>
                    <a:pt x="2719" y="3299"/>
                    <a:pt x="2626" y="3327"/>
                    <a:pt x="2583" y="3382"/>
                  </a:cubicBezTo>
                  <a:cubicBezTo>
                    <a:pt x="2357" y="3667"/>
                    <a:pt x="2082" y="3932"/>
                    <a:pt x="1788" y="4128"/>
                  </a:cubicBezTo>
                  <a:cubicBezTo>
                    <a:pt x="1633" y="4224"/>
                    <a:pt x="1455" y="4320"/>
                    <a:pt x="1273" y="4320"/>
                  </a:cubicBezTo>
                  <a:cubicBezTo>
                    <a:pt x="1212" y="4320"/>
                    <a:pt x="1151" y="4310"/>
                    <a:pt x="1090" y="4286"/>
                  </a:cubicBezTo>
                  <a:cubicBezTo>
                    <a:pt x="874" y="4207"/>
                    <a:pt x="590" y="3893"/>
                    <a:pt x="600" y="3647"/>
                  </a:cubicBezTo>
                  <a:cubicBezTo>
                    <a:pt x="619" y="3245"/>
                    <a:pt x="1365" y="3127"/>
                    <a:pt x="1660" y="3068"/>
                  </a:cubicBezTo>
                  <a:cubicBezTo>
                    <a:pt x="1974" y="3009"/>
                    <a:pt x="2288" y="2970"/>
                    <a:pt x="2612" y="2950"/>
                  </a:cubicBezTo>
                  <a:cubicBezTo>
                    <a:pt x="2831" y="2931"/>
                    <a:pt x="2948" y="2665"/>
                    <a:pt x="2681" y="2665"/>
                  </a:cubicBezTo>
                  <a:cubicBezTo>
                    <a:pt x="2671" y="2665"/>
                    <a:pt x="2662" y="2665"/>
                    <a:pt x="2652" y="2665"/>
                  </a:cubicBezTo>
                  <a:cubicBezTo>
                    <a:pt x="2489" y="2680"/>
                    <a:pt x="2300" y="2691"/>
                    <a:pt x="2103" y="2691"/>
                  </a:cubicBezTo>
                  <a:cubicBezTo>
                    <a:pt x="1611" y="2691"/>
                    <a:pt x="1069" y="2619"/>
                    <a:pt x="747" y="2332"/>
                  </a:cubicBezTo>
                  <a:cubicBezTo>
                    <a:pt x="472" y="2086"/>
                    <a:pt x="541" y="1458"/>
                    <a:pt x="914" y="1340"/>
                  </a:cubicBezTo>
                  <a:cubicBezTo>
                    <a:pt x="961" y="1325"/>
                    <a:pt x="1011" y="1319"/>
                    <a:pt x="1063" y="1319"/>
                  </a:cubicBezTo>
                  <a:cubicBezTo>
                    <a:pt x="1429" y="1319"/>
                    <a:pt x="1882" y="1650"/>
                    <a:pt x="2131" y="1831"/>
                  </a:cubicBezTo>
                  <a:cubicBezTo>
                    <a:pt x="2416" y="2037"/>
                    <a:pt x="2691" y="2263"/>
                    <a:pt x="2936" y="2518"/>
                  </a:cubicBezTo>
                  <a:cubicBezTo>
                    <a:pt x="2969" y="2548"/>
                    <a:pt x="3019" y="2561"/>
                    <a:pt x="3075" y="2561"/>
                  </a:cubicBezTo>
                  <a:cubicBezTo>
                    <a:pt x="3238" y="2561"/>
                    <a:pt x="3442" y="2449"/>
                    <a:pt x="3339" y="2332"/>
                  </a:cubicBezTo>
                  <a:cubicBezTo>
                    <a:pt x="3162" y="2125"/>
                    <a:pt x="3005" y="1900"/>
                    <a:pt x="2868" y="1674"/>
                  </a:cubicBezTo>
                  <a:cubicBezTo>
                    <a:pt x="2691" y="1369"/>
                    <a:pt x="2406" y="849"/>
                    <a:pt x="2642" y="515"/>
                  </a:cubicBezTo>
                  <a:cubicBezTo>
                    <a:pt x="2756" y="357"/>
                    <a:pt x="2937" y="285"/>
                    <a:pt x="3122" y="285"/>
                  </a:cubicBezTo>
                  <a:close/>
                  <a:moveTo>
                    <a:pt x="3287" y="1"/>
                  </a:moveTo>
                  <a:cubicBezTo>
                    <a:pt x="3027" y="1"/>
                    <a:pt x="2760" y="76"/>
                    <a:pt x="2554" y="191"/>
                  </a:cubicBezTo>
                  <a:cubicBezTo>
                    <a:pt x="2072" y="466"/>
                    <a:pt x="2063" y="967"/>
                    <a:pt x="2249" y="1418"/>
                  </a:cubicBezTo>
                  <a:cubicBezTo>
                    <a:pt x="2249" y="1438"/>
                    <a:pt x="2259" y="1448"/>
                    <a:pt x="2269" y="1458"/>
                  </a:cubicBezTo>
                  <a:cubicBezTo>
                    <a:pt x="1927" y="1238"/>
                    <a:pt x="1530" y="1038"/>
                    <a:pt x="1131" y="1038"/>
                  </a:cubicBezTo>
                  <a:cubicBezTo>
                    <a:pt x="1049" y="1038"/>
                    <a:pt x="966" y="1047"/>
                    <a:pt x="884" y="1065"/>
                  </a:cubicBezTo>
                  <a:cubicBezTo>
                    <a:pt x="403" y="1183"/>
                    <a:pt x="1" y="1733"/>
                    <a:pt x="168" y="2233"/>
                  </a:cubicBezTo>
                  <a:cubicBezTo>
                    <a:pt x="305" y="2665"/>
                    <a:pt x="835" y="2813"/>
                    <a:pt x="1248" y="2891"/>
                  </a:cubicBezTo>
                  <a:cubicBezTo>
                    <a:pt x="933" y="2970"/>
                    <a:pt x="619" y="3088"/>
                    <a:pt x="384" y="3294"/>
                  </a:cubicBezTo>
                  <a:cubicBezTo>
                    <a:pt x="1" y="3638"/>
                    <a:pt x="207" y="4119"/>
                    <a:pt x="570" y="4403"/>
                  </a:cubicBezTo>
                  <a:cubicBezTo>
                    <a:pt x="748" y="4547"/>
                    <a:pt x="951" y="4605"/>
                    <a:pt x="1158" y="4605"/>
                  </a:cubicBezTo>
                  <a:cubicBezTo>
                    <a:pt x="1433" y="4605"/>
                    <a:pt x="1714" y="4504"/>
                    <a:pt x="1955" y="4364"/>
                  </a:cubicBezTo>
                  <a:lnTo>
                    <a:pt x="1955" y="4364"/>
                  </a:lnTo>
                  <a:cubicBezTo>
                    <a:pt x="1768" y="4718"/>
                    <a:pt x="1601" y="5150"/>
                    <a:pt x="1699" y="5542"/>
                  </a:cubicBezTo>
                  <a:cubicBezTo>
                    <a:pt x="1790" y="5920"/>
                    <a:pt x="2189" y="6126"/>
                    <a:pt x="2564" y="6126"/>
                  </a:cubicBezTo>
                  <a:cubicBezTo>
                    <a:pt x="2638" y="6126"/>
                    <a:pt x="2710" y="6118"/>
                    <a:pt x="2779" y="6102"/>
                  </a:cubicBezTo>
                  <a:cubicBezTo>
                    <a:pt x="3182" y="6014"/>
                    <a:pt x="3418" y="5690"/>
                    <a:pt x="3565" y="5336"/>
                  </a:cubicBezTo>
                  <a:cubicBezTo>
                    <a:pt x="3683" y="5493"/>
                    <a:pt x="3850" y="5621"/>
                    <a:pt x="4095" y="5670"/>
                  </a:cubicBezTo>
                  <a:cubicBezTo>
                    <a:pt x="4177" y="5684"/>
                    <a:pt x="4268" y="5692"/>
                    <a:pt x="4364" y="5692"/>
                  </a:cubicBezTo>
                  <a:cubicBezTo>
                    <a:pt x="4730" y="5692"/>
                    <a:pt x="5159" y="5577"/>
                    <a:pt x="5322" y="5258"/>
                  </a:cubicBezTo>
                  <a:cubicBezTo>
                    <a:pt x="5440" y="5022"/>
                    <a:pt x="5352" y="4747"/>
                    <a:pt x="5234" y="4511"/>
                  </a:cubicBezTo>
                  <a:lnTo>
                    <a:pt x="5234" y="4511"/>
                  </a:lnTo>
                  <a:cubicBezTo>
                    <a:pt x="5415" y="4587"/>
                    <a:pt x="5598" y="4635"/>
                    <a:pt x="5782" y="4635"/>
                  </a:cubicBezTo>
                  <a:cubicBezTo>
                    <a:pt x="5908" y="4635"/>
                    <a:pt x="6033" y="4612"/>
                    <a:pt x="6157" y="4561"/>
                  </a:cubicBezTo>
                  <a:cubicBezTo>
                    <a:pt x="6560" y="4394"/>
                    <a:pt x="6805" y="3795"/>
                    <a:pt x="6569" y="3402"/>
                  </a:cubicBezTo>
                  <a:cubicBezTo>
                    <a:pt x="6393" y="3088"/>
                    <a:pt x="6010" y="2970"/>
                    <a:pt x="5656" y="2911"/>
                  </a:cubicBezTo>
                  <a:cubicBezTo>
                    <a:pt x="5941" y="2803"/>
                    <a:pt x="6196" y="2656"/>
                    <a:pt x="6363" y="2440"/>
                  </a:cubicBezTo>
                  <a:cubicBezTo>
                    <a:pt x="6677" y="2037"/>
                    <a:pt x="6383" y="1526"/>
                    <a:pt x="6020" y="1271"/>
                  </a:cubicBezTo>
                  <a:cubicBezTo>
                    <a:pt x="5857" y="1157"/>
                    <a:pt x="5680" y="1109"/>
                    <a:pt x="5503" y="1109"/>
                  </a:cubicBezTo>
                  <a:cubicBezTo>
                    <a:pt x="5178" y="1109"/>
                    <a:pt x="4850" y="1271"/>
                    <a:pt x="4596" y="1487"/>
                  </a:cubicBezTo>
                  <a:cubicBezTo>
                    <a:pt x="4498" y="1566"/>
                    <a:pt x="4409" y="1654"/>
                    <a:pt x="4321" y="1752"/>
                  </a:cubicBezTo>
                  <a:cubicBezTo>
                    <a:pt x="4370" y="1222"/>
                    <a:pt x="4331" y="653"/>
                    <a:pt x="4007" y="289"/>
                  </a:cubicBezTo>
                  <a:cubicBezTo>
                    <a:pt x="3826" y="83"/>
                    <a:pt x="3560" y="1"/>
                    <a:pt x="3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1" name="Google Shape;4341;p21"/>
            <p:cNvSpPr/>
            <p:nvPr/>
          </p:nvSpPr>
          <p:spPr>
            <a:xfrm>
              <a:off x="2920794" y="4018891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0" y="290"/>
                  </a:moveTo>
                  <a:cubicBezTo>
                    <a:pt x="4252" y="290"/>
                    <a:pt x="4355" y="326"/>
                    <a:pt x="4468" y="407"/>
                  </a:cubicBezTo>
                  <a:cubicBezTo>
                    <a:pt x="5155" y="888"/>
                    <a:pt x="4213" y="2194"/>
                    <a:pt x="3869" y="2636"/>
                  </a:cubicBezTo>
                  <a:cubicBezTo>
                    <a:pt x="3769" y="2765"/>
                    <a:pt x="3877" y="2828"/>
                    <a:pt x="4002" y="2828"/>
                  </a:cubicBezTo>
                  <a:cubicBezTo>
                    <a:pt x="4086" y="2828"/>
                    <a:pt x="4179" y="2799"/>
                    <a:pt x="4223" y="2744"/>
                  </a:cubicBezTo>
                  <a:cubicBezTo>
                    <a:pt x="4448" y="2459"/>
                    <a:pt x="4714" y="2194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6"/>
                    <a:pt x="5715" y="1841"/>
                  </a:cubicBezTo>
                  <a:cubicBezTo>
                    <a:pt x="5931" y="1919"/>
                    <a:pt x="6216" y="2233"/>
                    <a:pt x="6206" y="2479"/>
                  </a:cubicBezTo>
                  <a:cubicBezTo>
                    <a:pt x="6186" y="2882"/>
                    <a:pt x="5430" y="2999"/>
                    <a:pt x="5146" y="3058"/>
                  </a:cubicBezTo>
                  <a:cubicBezTo>
                    <a:pt x="4831" y="3117"/>
                    <a:pt x="4517" y="3156"/>
                    <a:pt x="4193" y="3176"/>
                  </a:cubicBezTo>
                  <a:cubicBezTo>
                    <a:pt x="3975" y="3195"/>
                    <a:pt x="3857" y="3462"/>
                    <a:pt x="4116" y="3462"/>
                  </a:cubicBezTo>
                  <a:cubicBezTo>
                    <a:pt x="4125" y="3462"/>
                    <a:pt x="4134" y="3461"/>
                    <a:pt x="4144" y="3461"/>
                  </a:cubicBezTo>
                  <a:cubicBezTo>
                    <a:pt x="4308" y="3450"/>
                    <a:pt x="4496" y="3439"/>
                    <a:pt x="4692" y="3439"/>
                  </a:cubicBezTo>
                  <a:cubicBezTo>
                    <a:pt x="5188" y="3439"/>
                    <a:pt x="5735" y="3506"/>
                    <a:pt x="6059" y="3795"/>
                  </a:cubicBezTo>
                  <a:cubicBezTo>
                    <a:pt x="6334" y="4040"/>
                    <a:pt x="6265" y="4669"/>
                    <a:pt x="5892" y="4786"/>
                  </a:cubicBezTo>
                  <a:cubicBezTo>
                    <a:pt x="5843" y="4801"/>
                    <a:pt x="5792" y="4808"/>
                    <a:pt x="5740" y="4808"/>
                  </a:cubicBezTo>
                  <a:cubicBezTo>
                    <a:pt x="5369" y="4808"/>
                    <a:pt x="4924" y="4476"/>
                    <a:pt x="4674" y="4295"/>
                  </a:cubicBezTo>
                  <a:cubicBezTo>
                    <a:pt x="4390" y="4089"/>
                    <a:pt x="4115" y="3863"/>
                    <a:pt x="3859" y="3608"/>
                  </a:cubicBezTo>
                  <a:cubicBezTo>
                    <a:pt x="3829" y="3578"/>
                    <a:pt x="3781" y="3565"/>
                    <a:pt x="3727" y="3565"/>
                  </a:cubicBezTo>
                  <a:cubicBezTo>
                    <a:pt x="3568" y="3565"/>
                    <a:pt x="3364" y="3677"/>
                    <a:pt x="3467" y="3795"/>
                  </a:cubicBezTo>
                  <a:cubicBezTo>
                    <a:pt x="3643" y="4001"/>
                    <a:pt x="3800" y="4227"/>
                    <a:pt x="3938" y="4462"/>
                  </a:cubicBezTo>
                  <a:cubicBezTo>
                    <a:pt x="4115" y="4757"/>
                    <a:pt x="4390" y="5277"/>
                    <a:pt x="4164" y="5611"/>
                  </a:cubicBezTo>
                  <a:cubicBezTo>
                    <a:pt x="4049" y="5769"/>
                    <a:pt x="3866" y="5841"/>
                    <a:pt x="3680" y="5841"/>
                  </a:cubicBezTo>
                  <a:cubicBezTo>
                    <a:pt x="3451" y="5841"/>
                    <a:pt x="3217" y="5732"/>
                    <a:pt x="3103" y="5542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1"/>
                    <a:pt x="3002" y="3458"/>
                    <a:pt x="2918" y="3458"/>
                  </a:cubicBezTo>
                  <a:cubicBezTo>
                    <a:pt x="2806" y="3458"/>
                    <a:pt x="2656" y="3517"/>
                    <a:pt x="2622" y="3579"/>
                  </a:cubicBezTo>
                  <a:cubicBezTo>
                    <a:pt x="2445" y="3913"/>
                    <a:pt x="2210" y="4227"/>
                    <a:pt x="1925" y="4472"/>
                  </a:cubicBezTo>
                  <a:cubicBezTo>
                    <a:pt x="1782" y="4599"/>
                    <a:pt x="1607" y="4732"/>
                    <a:pt x="1411" y="4732"/>
                  </a:cubicBezTo>
                  <a:cubicBezTo>
                    <a:pt x="1364" y="4732"/>
                    <a:pt x="1316" y="4725"/>
                    <a:pt x="1267" y="4708"/>
                  </a:cubicBezTo>
                  <a:cubicBezTo>
                    <a:pt x="1031" y="4619"/>
                    <a:pt x="776" y="4315"/>
                    <a:pt x="737" y="4060"/>
                  </a:cubicBezTo>
                  <a:cubicBezTo>
                    <a:pt x="649" y="3392"/>
                    <a:pt x="2033" y="3264"/>
                    <a:pt x="2485" y="3225"/>
                  </a:cubicBezTo>
                  <a:cubicBezTo>
                    <a:pt x="2703" y="3206"/>
                    <a:pt x="2820" y="2939"/>
                    <a:pt x="2562" y="2939"/>
                  </a:cubicBezTo>
                  <a:cubicBezTo>
                    <a:pt x="2553" y="2939"/>
                    <a:pt x="2544" y="2940"/>
                    <a:pt x="2534" y="2940"/>
                  </a:cubicBezTo>
                  <a:cubicBezTo>
                    <a:pt x="2426" y="2950"/>
                    <a:pt x="2318" y="2960"/>
                    <a:pt x="2210" y="2980"/>
                  </a:cubicBezTo>
                  <a:cubicBezTo>
                    <a:pt x="2103" y="2986"/>
                    <a:pt x="1987" y="2991"/>
                    <a:pt x="1867" y="2991"/>
                  </a:cubicBezTo>
                  <a:cubicBezTo>
                    <a:pt x="1277" y="2991"/>
                    <a:pt x="596" y="2878"/>
                    <a:pt x="580" y="2332"/>
                  </a:cubicBezTo>
                  <a:cubicBezTo>
                    <a:pt x="570" y="2145"/>
                    <a:pt x="658" y="1821"/>
                    <a:pt x="874" y="1782"/>
                  </a:cubicBezTo>
                  <a:cubicBezTo>
                    <a:pt x="894" y="1778"/>
                    <a:pt x="915" y="1776"/>
                    <a:pt x="936" y="1776"/>
                  </a:cubicBezTo>
                  <a:cubicBezTo>
                    <a:pt x="1142" y="1776"/>
                    <a:pt x="1392" y="1939"/>
                    <a:pt x="1552" y="2037"/>
                  </a:cubicBezTo>
                  <a:cubicBezTo>
                    <a:pt x="1856" y="2224"/>
                    <a:pt x="2151" y="2459"/>
                    <a:pt x="2406" y="2715"/>
                  </a:cubicBezTo>
                  <a:cubicBezTo>
                    <a:pt x="2438" y="2746"/>
                    <a:pt x="2486" y="2760"/>
                    <a:pt x="2539" y="2760"/>
                  </a:cubicBezTo>
                  <a:cubicBezTo>
                    <a:pt x="2649" y="2760"/>
                    <a:pt x="2779" y="2702"/>
                    <a:pt x="2819" y="2636"/>
                  </a:cubicBezTo>
                  <a:cubicBezTo>
                    <a:pt x="2838" y="2607"/>
                    <a:pt x="2838" y="2567"/>
                    <a:pt x="2809" y="2538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6" y="747"/>
                    <a:pt x="2168" y="718"/>
                    <a:pt x="2301" y="718"/>
                  </a:cubicBezTo>
                  <a:cubicBezTo>
                    <a:pt x="2440" y="718"/>
                    <a:pt x="2581" y="750"/>
                    <a:pt x="2671" y="800"/>
                  </a:cubicBezTo>
                  <a:cubicBezTo>
                    <a:pt x="2848" y="888"/>
                    <a:pt x="2936" y="1075"/>
                    <a:pt x="2985" y="1261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5" y="1900"/>
                    <a:pt x="2985" y="2027"/>
                  </a:cubicBezTo>
                  <a:cubicBezTo>
                    <a:pt x="2981" y="2118"/>
                    <a:pt x="3050" y="2155"/>
                    <a:pt x="3134" y="2155"/>
                  </a:cubicBezTo>
                  <a:cubicBezTo>
                    <a:pt x="3250" y="2155"/>
                    <a:pt x="3395" y="2085"/>
                    <a:pt x="3417" y="1988"/>
                  </a:cubicBezTo>
                  <a:cubicBezTo>
                    <a:pt x="3447" y="1851"/>
                    <a:pt x="3457" y="1713"/>
                    <a:pt x="3457" y="1566"/>
                  </a:cubicBezTo>
                  <a:cubicBezTo>
                    <a:pt x="3537" y="1027"/>
                    <a:pt x="3743" y="290"/>
                    <a:pt x="4160" y="290"/>
                  </a:cubicBezTo>
                  <a:close/>
                  <a:moveTo>
                    <a:pt x="4235" y="0"/>
                  </a:moveTo>
                  <a:cubicBezTo>
                    <a:pt x="4161" y="0"/>
                    <a:pt x="4087" y="8"/>
                    <a:pt x="4016" y="24"/>
                  </a:cubicBezTo>
                  <a:cubicBezTo>
                    <a:pt x="3624" y="113"/>
                    <a:pt x="3388" y="437"/>
                    <a:pt x="3241" y="790"/>
                  </a:cubicBezTo>
                  <a:cubicBezTo>
                    <a:pt x="3123" y="633"/>
                    <a:pt x="2956" y="505"/>
                    <a:pt x="2710" y="456"/>
                  </a:cubicBezTo>
                  <a:cubicBezTo>
                    <a:pt x="2629" y="442"/>
                    <a:pt x="2537" y="434"/>
                    <a:pt x="2441" y="434"/>
                  </a:cubicBezTo>
                  <a:cubicBezTo>
                    <a:pt x="2075" y="434"/>
                    <a:pt x="1647" y="550"/>
                    <a:pt x="1483" y="869"/>
                  </a:cubicBezTo>
                  <a:cubicBezTo>
                    <a:pt x="1365" y="1104"/>
                    <a:pt x="1444" y="1379"/>
                    <a:pt x="1572" y="1615"/>
                  </a:cubicBezTo>
                  <a:cubicBezTo>
                    <a:pt x="1391" y="1539"/>
                    <a:pt x="1204" y="1491"/>
                    <a:pt x="1020" y="1491"/>
                  </a:cubicBezTo>
                  <a:cubicBezTo>
                    <a:pt x="893" y="1491"/>
                    <a:pt x="768" y="1514"/>
                    <a:pt x="649" y="1566"/>
                  </a:cubicBezTo>
                  <a:cubicBezTo>
                    <a:pt x="236" y="1733"/>
                    <a:pt x="0" y="2332"/>
                    <a:pt x="226" y="2724"/>
                  </a:cubicBezTo>
                  <a:cubicBezTo>
                    <a:pt x="403" y="3039"/>
                    <a:pt x="796" y="3156"/>
                    <a:pt x="1139" y="3215"/>
                  </a:cubicBezTo>
                  <a:cubicBezTo>
                    <a:pt x="865" y="3323"/>
                    <a:pt x="609" y="3471"/>
                    <a:pt x="433" y="3687"/>
                  </a:cubicBezTo>
                  <a:cubicBezTo>
                    <a:pt x="128" y="4089"/>
                    <a:pt x="423" y="4600"/>
                    <a:pt x="786" y="4855"/>
                  </a:cubicBezTo>
                  <a:cubicBezTo>
                    <a:pt x="949" y="4969"/>
                    <a:pt x="1124" y="5018"/>
                    <a:pt x="1299" y="5018"/>
                  </a:cubicBezTo>
                  <a:cubicBezTo>
                    <a:pt x="1622" y="5018"/>
                    <a:pt x="1946" y="4855"/>
                    <a:pt x="2200" y="4639"/>
                  </a:cubicBezTo>
                  <a:cubicBezTo>
                    <a:pt x="2298" y="4561"/>
                    <a:pt x="2396" y="4472"/>
                    <a:pt x="2485" y="4374"/>
                  </a:cubicBezTo>
                  <a:lnTo>
                    <a:pt x="2485" y="4374"/>
                  </a:lnTo>
                  <a:cubicBezTo>
                    <a:pt x="2426" y="4904"/>
                    <a:pt x="2475" y="5474"/>
                    <a:pt x="2789" y="5837"/>
                  </a:cubicBezTo>
                  <a:cubicBezTo>
                    <a:pt x="2975" y="6043"/>
                    <a:pt x="3240" y="6126"/>
                    <a:pt x="3513" y="6126"/>
                  </a:cubicBezTo>
                  <a:cubicBezTo>
                    <a:pt x="3774" y="6126"/>
                    <a:pt x="4041" y="6050"/>
                    <a:pt x="4252" y="5935"/>
                  </a:cubicBezTo>
                  <a:cubicBezTo>
                    <a:pt x="4733" y="5660"/>
                    <a:pt x="4743" y="5160"/>
                    <a:pt x="4556" y="4708"/>
                  </a:cubicBezTo>
                  <a:cubicBezTo>
                    <a:pt x="4547" y="4688"/>
                    <a:pt x="4547" y="4678"/>
                    <a:pt x="4537" y="4669"/>
                  </a:cubicBezTo>
                  <a:lnTo>
                    <a:pt x="4537" y="4669"/>
                  </a:lnTo>
                  <a:cubicBezTo>
                    <a:pt x="4879" y="4888"/>
                    <a:pt x="5275" y="5088"/>
                    <a:pt x="5675" y="5088"/>
                  </a:cubicBezTo>
                  <a:cubicBezTo>
                    <a:pt x="5757" y="5088"/>
                    <a:pt x="5839" y="5080"/>
                    <a:pt x="5921" y="5061"/>
                  </a:cubicBezTo>
                  <a:cubicBezTo>
                    <a:pt x="6393" y="4943"/>
                    <a:pt x="6795" y="4394"/>
                    <a:pt x="6638" y="3893"/>
                  </a:cubicBezTo>
                  <a:cubicBezTo>
                    <a:pt x="6501" y="3461"/>
                    <a:pt x="5970" y="3314"/>
                    <a:pt x="5558" y="3235"/>
                  </a:cubicBezTo>
                  <a:cubicBezTo>
                    <a:pt x="5872" y="3156"/>
                    <a:pt x="6186" y="3039"/>
                    <a:pt x="6422" y="2832"/>
                  </a:cubicBezTo>
                  <a:cubicBezTo>
                    <a:pt x="6805" y="2489"/>
                    <a:pt x="6599" y="2008"/>
                    <a:pt x="6235" y="1723"/>
                  </a:cubicBezTo>
                  <a:cubicBezTo>
                    <a:pt x="6058" y="1579"/>
                    <a:pt x="5855" y="1521"/>
                    <a:pt x="5647" y="1521"/>
                  </a:cubicBezTo>
                  <a:cubicBezTo>
                    <a:pt x="5373" y="1521"/>
                    <a:pt x="5091" y="1622"/>
                    <a:pt x="4851" y="1762"/>
                  </a:cubicBezTo>
                  <a:cubicBezTo>
                    <a:pt x="5038" y="1409"/>
                    <a:pt x="5205" y="977"/>
                    <a:pt x="5106" y="584"/>
                  </a:cubicBezTo>
                  <a:cubicBezTo>
                    <a:pt x="5008" y="206"/>
                    <a:pt x="4614" y="0"/>
                    <a:pt x="4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2" name="Google Shape;4342;p21"/>
            <p:cNvSpPr/>
            <p:nvPr/>
          </p:nvSpPr>
          <p:spPr>
            <a:xfrm>
              <a:off x="3260707" y="4010377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17" y="287"/>
                  </a:moveTo>
                  <a:cubicBezTo>
                    <a:pt x="3349" y="287"/>
                    <a:pt x="3587" y="400"/>
                    <a:pt x="3702" y="592"/>
                  </a:cubicBezTo>
                  <a:cubicBezTo>
                    <a:pt x="3899" y="916"/>
                    <a:pt x="3899" y="1367"/>
                    <a:pt x="3879" y="174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6"/>
                    <a:pt x="3887" y="2666"/>
                  </a:cubicBezTo>
                  <a:cubicBezTo>
                    <a:pt x="4000" y="2666"/>
                    <a:pt x="4150" y="2608"/>
                    <a:pt x="4183" y="2546"/>
                  </a:cubicBezTo>
                  <a:cubicBezTo>
                    <a:pt x="4360" y="2222"/>
                    <a:pt x="4596" y="1898"/>
                    <a:pt x="4880" y="1652"/>
                  </a:cubicBezTo>
                  <a:cubicBezTo>
                    <a:pt x="5022" y="1527"/>
                    <a:pt x="5195" y="1401"/>
                    <a:pt x="5384" y="1401"/>
                  </a:cubicBezTo>
                  <a:cubicBezTo>
                    <a:pt x="5431" y="1401"/>
                    <a:pt x="5479" y="1409"/>
                    <a:pt x="5529" y="1426"/>
                  </a:cubicBezTo>
                  <a:cubicBezTo>
                    <a:pt x="5774" y="1505"/>
                    <a:pt x="6029" y="1819"/>
                    <a:pt x="6069" y="2074"/>
                  </a:cubicBezTo>
                  <a:cubicBezTo>
                    <a:pt x="6157" y="2742"/>
                    <a:pt x="4772" y="2860"/>
                    <a:pt x="4321" y="2899"/>
                  </a:cubicBezTo>
                  <a:cubicBezTo>
                    <a:pt x="4103" y="2928"/>
                    <a:pt x="3985" y="3185"/>
                    <a:pt x="4243" y="3185"/>
                  </a:cubicBezTo>
                  <a:cubicBezTo>
                    <a:pt x="4252" y="3185"/>
                    <a:pt x="4262" y="3185"/>
                    <a:pt x="4272" y="3184"/>
                  </a:cubicBezTo>
                  <a:cubicBezTo>
                    <a:pt x="4380" y="3174"/>
                    <a:pt x="4488" y="3164"/>
                    <a:pt x="4596" y="3155"/>
                  </a:cubicBezTo>
                  <a:cubicBezTo>
                    <a:pt x="4710" y="3146"/>
                    <a:pt x="4835" y="3140"/>
                    <a:pt x="4964" y="3140"/>
                  </a:cubicBezTo>
                  <a:cubicBezTo>
                    <a:pt x="5548" y="3140"/>
                    <a:pt x="6210" y="3262"/>
                    <a:pt x="6226" y="3793"/>
                  </a:cubicBezTo>
                  <a:cubicBezTo>
                    <a:pt x="6226" y="3979"/>
                    <a:pt x="6147" y="4303"/>
                    <a:pt x="5931" y="4343"/>
                  </a:cubicBezTo>
                  <a:cubicBezTo>
                    <a:pt x="5911" y="4346"/>
                    <a:pt x="5890" y="4348"/>
                    <a:pt x="5869" y="4348"/>
                  </a:cubicBezTo>
                  <a:cubicBezTo>
                    <a:pt x="5663" y="4348"/>
                    <a:pt x="5414" y="4185"/>
                    <a:pt x="5254" y="4087"/>
                  </a:cubicBezTo>
                  <a:cubicBezTo>
                    <a:pt x="4949" y="3901"/>
                    <a:pt x="4655" y="3665"/>
                    <a:pt x="4399" y="3410"/>
                  </a:cubicBezTo>
                  <a:cubicBezTo>
                    <a:pt x="4368" y="3381"/>
                    <a:pt x="4319" y="3369"/>
                    <a:pt x="4267" y="3369"/>
                  </a:cubicBezTo>
                  <a:cubicBezTo>
                    <a:pt x="4156" y="3369"/>
                    <a:pt x="4027" y="3422"/>
                    <a:pt x="3987" y="3488"/>
                  </a:cubicBezTo>
                  <a:cubicBezTo>
                    <a:pt x="3967" y="3528"/>
                    <a:pt x="3967" y="3557"/>
                    <a:pt x="3997" y="3596"/>
                  </a:cubicBezTo>
                  <a:cubicBezTo>
                    <a:pt x="4203" y="3793"/>
                    <a:pt x="4390" y="4009"/>
                    <a:pt x="4556" y="4244"/>
                  </a:cubicBezTo>
                  <a:cubicBezTo>
                    <a:pt x="4714" y="4460"/>
                    <a:pt x="5146" y="5050"/>
                    <a:pt x="4851" y="5305"/>
                  </a:cubicBezTo>
                  <a:cubicBezTo>
                    <a:pt x="4766" y="5380"/>
                    <a:pt x="4627" y="5412"/>
                    <a:pt x="4488" y="5412"/>
                  </a:cubicBezTo>
                  <a:cubicBezTo>
                    <a:pt x="4355" y="5412"/>
                    <a:pt x="4221" y="5382"/>
                    <a:pt x="4134" y="5334"/>
                  </a:cubicBezTo>
                  <a:cubicBezTo>
                    <a:pt x="3957" y="5236"/>
                    <a:pt x="3869" y="5059"/>
                    <a:pt x="3820" y="4863"/>
                  </a:cubicBezTo>
                  <a:cubicBezTo>
                    <a:pt x="3791" y="4745"/>
                    <a:pt x="3781" y="4618"/>
                    <a:pt x="3781" y="4490"/>
                  </a:cubicBezTo>
                  <a:cubicBezTo>
                    <a:pt x="3800" y="4362"/>
                    <a:pt x="3820" y="4225"/>
                    <a:pt x="3820" y="4097"/>
                  </a:cubicBezTo>
                  <a:cubicBezTo>
                    <a:pt x="3824" y="4008"/>
                    <a:pt x="3758" y="3972"/>
                    <a:pt x="3676" y="3972"/>
                  </a:cubicBezTo>
                  <a:cubicBezTo>
                    <a:pt x="3559" y="3972"/>
                    <a:pt x="3411" y="4044"/>
                    <a:pt x="3388" y="4136"/>
                  </a:cubicBezTo>
                  <a:cubicBezTo>
                    <a:pt x="3359" y="4274"/>
                    <a:pt x="3339" y="4421"/>
                    <a:pt x="3339" y="4559"/>
                  </a:cubicBezTo>
                  <a:cubicBezTo>
                    <a:pt x="3258" y="5099"/>
                    <a:pt x="3059" y="5844"/>
                    <a:pt x="2642" y="5844"/>
                  </a:cubicBezTo>
                  <a:cubicBezTo>
                    <a:pt x="2551" y="5844"/>
                    <a:pt x="2450" y="5808"/>
                    <a:pt x="2337" y="5727"/>
                  </a:cubicBezTo>
                  <a:cubicBezTo>
                    <a:pt x="1650" y="5246"/>
                    <a:pt x="2583" y="3930"/>
                    <a:pt x="2936" y="3488"/>
                  </a:cubicBezTo>
                  <a:cubicBezTo>
                    <a:pt x="3038" y="3363"/>
                    <a:pt x="2926" y="3300"/>
                    <a:pt x="2798" y="3300"/>
                  </a:cubicBezTo>
                  <a:cubicBezTo>
                    <a:pt x="2715" y="3300"/>
                    <a:pt x="2625" y="3326"/>
                    <a:pt x="2583" y="3380"/>
                  </a:cubicBezTo>
                  <a:cubicBezTo>
                    <a:pt x="2357" y="3665"/>
                    <a:pt x="2092" y="3930"/>
                    <a:pt x="1788" y="4127"/>
                  </a:cubicBezTo>
                  <a:cubicBezTo>
                    <a:pt x="1631" y="4231"/>
                    <a:pt x="1452" y="4324"/>
                    <a:pt x="1267" y="4324"/>
                  </a:cubicBezTo>
                  <a:cubicBezTo>
                    <a:pt x="1208" y="4324"/>
                    <a:pt x="1149" y="4315"/>
                    <a:pt x="1090" y="4294"/>
                  </a:cubicBezTo>
                  <a:cubicBezTo>
                    <a:pt x="874" y="4205"/>
                    <a:pt x="590" y="3891"/>
                    <a:pt x="599" y="3645"/>
                  </a:cubicBezTo>
                  <a:cubicBezTo>
                    <a:pt x="619" y="3243"/>
                    <a:pt x="1365" y="3135"/>
                    <a:pt x="1660" y="3076"/>
                  </a:cubicBezTo>
                  <a:cubicBezTo>
                    <a:pt x="1974" y="3007"/>
                    <a:pt x="2288" y="2968"/>
                    <a:pt x="2612" y="2958"/>
                  </a:cubicBezTo>
                  <a:cubicBezTo>
                    <a:pt x="2831" y="2939"/>
                    <a:pt x="2948" y="2672"/>
                    <a:pt x="2689" y="2672"/>
                  </a:cubicBezTo>
                  <a:cubicBezTo>
                    <a:pt x="2681" y="2672"/>
                    <a:pt x="2671" y="2673"/>
                    <a:pt x="2661" y="2673"/>
                  </a:cubicBezTo>
                  <a:cubicBezTo>
                    <a:pt x="2499" y="2684"/>
                    <a:pt x="2314" y="2695"/>
                    <a:pt x="2120" y="2695"/>
                  </a:cubicBezTo>
                  <a:cubicBezTo>
                    <a:pt x="1622" y="2695"/>
                    <a:pt x="1072" y="2627"/>
                    <a:pt x="747" y="2330"/>
                  </a:cubicBezTo>
                  <a:cubicBezTo>
                    <a:pt x="472" y="2084"/>
                    <a:pt x="541" y="1466"/>
                    <a:pt x="914" y="1348"/>
                  </a:cubicBezTo>
                  <a:cubicBezTo>
                    <a:pt x="965" y="1331"/>
                    <a:pt x="1018" y="1324"/>
                    <a:pt x="1073" y="1324"/>
                  </a:cubicBezTo>
                  <a:cubicBezTo>
                    <a:pt x="1442" y="1324"/>
                    <a:pt x="1883" y="1659"/>
                    <a:pt x="2131" y="1839"/>
                  </a:cubicBezTo>
                  <a:cubicBezTo>
                    <a:pt x="2416" y="2035"/>
                    <a:pt x="2691" y="2271"/>
                    <a:pt x="2946" y="2516"/>
                  </a:cubicBezTo>
                  <a:cubicBezTo>
                    <a:pt x="2976" y="2546"/>
                    <a:pt x="3025" y="2559"/>
                    <a:pt x="3080" y="2559"/>
                  </a:cubicBezTo>
                  <a:cubicBezTo>
                    <a:pt x="3238" y="2559"/>
                    <a:pt x="3441" y="2449"/>
                    <a:pt x="3339" y="2340"/>
                  </a:cubicBezTo>
                  <a:cubicBezTo>
                    <a:pt x="3162" y="2133"/>
                    <a:pt x="3005" y="1908"/>
                    <a:pt x="2868" y="1672"/>
                  </a:cubicBezTo>
                  <a:cubicBezTo>
                    <a:pt x="2691" y="1377"/>
                    <a:pt x="2406" y="847"/>
                    <a:pt x="2642" y="513"/>
                  </a:cubicBezTo>
                  <a:cubicBezTo>
                    <a:pt x="2754" y="357"/>
                    <a:pt x="2934" y="287"/>
                    <a:pt x="3117" y="287"/>
                  </a:cubicBezTo>
                  <a:close/>
                  <a:moveTo>
                    <a:pt x="3295" y="0"/>
                  </a:moveTo>
                  <a:cubicBezTo>
                    <a:pt x="3031" y="0"/>
                    <a:pt x="2761" y="78"/>
                    <a:pt x="2553" y="199"/>
                  </a:cubicBezTo>
                  <a:cubicBezTo>
                    <a:pt x="2072" y="464"/>
                    <a:pt x="2062" y="965"/>
                    <a:pt x="2249" y="1426"/>
                  </a:cubicBezTo>
                  <a:cubicBezTo>
                    <a:pt x="2259" y="1436"/>
                    <a:pt x="2259" y="1446"/>
                    <a:pt x="2269" y="1466"/>
                  </a:cubicBezTo>
                  <a:cubicBezTo>
                    <a:pt x="1929" y="1247"/>
                    <a:pt x="1537" y="1043"/>
                    <a:pt x="1140" y="1043"/>
                  </a:cubicBezTo>
                  <a:cubicBezTo>
                    <a:pt x="1055" y="1043"/>
                    <a:pt x="969" y="1052"/>
                    <a:pt x="884" y="1073"/>
                  </a:cubicBezTo>
                  <a:cubicBezTo>
                    <a:pt x="413" y="1181"/>
                    <a:pt x="10" y="1741"/>
                    <a:pt x="167" y="2232"/>
                  </a:cubicBezTo>
                  <a:cubicBezTo>
                    <a:pt x="305" y="2664"/>
                    <a:pt x="835" y="2821"/>
                    <a:pt x="1247" y="2889"/>
                  </a:cubicBezTo>
                  <a:cubicBezTo>
                    <a:pt x="933" y="2968"/>
                    <a:pt x="619" y="3086"/>
                    <a:pt x="383" y="3292"/>
                  </a:cubicBezTo>
                  <a:cubicBezTo>
                    <a:pt x="0" y="3645"/>
                    <a:pt x="207" y="4117"/>
                    <a:pt x="570" y="4411"/>
                  </a:cubicBezTo>
                  <a:cubicBezTo>
                    <a:pt x="744" y="4553"/>
                    <a:pt x="944" y="4609"/>
                    <a:pt x="1147" y="4609"/>
                  </a:cubicBezTo>
                  <a:cubicBezTo>
                    <a:pt x="1425" y="4609"/>
                    <a:pt x="1711" y="4504"/>
                    <a:pt x="1954" y="4362"/>
                  </a:cubicBezTo>
                  <a:lnTo>
                    <a:pt x="1954" y="4362"/>
                  </a:lnTo>
                  <a:cubicBezTo>
                    <a:pt x="1768" y="4726"/>
                    <a:pt x="1601" y="5158"/>
                    <a:pt x="1699" y="5541"/>
                  </a:cubicBezTo>
                  <a:cubicBezTo>
                    <a:pt x="1797" y="5924"/>
                    <a:pt x="2187" y="6125"/>
                    <a:pt x="2559" y="6125"/>
                  </a:cubicBezTo>
                  <a:cubicBezTo>
                    <a:pt x="2634" y="6125"/>
                    <a:pt x="2708" y="6117"/>
                    <a:pt x="2779" y="6100"/>
                  </a:cubicBezTo>
                  <a:cubicBezTo>
                    <a:pt x="3182" y="6012"/>
                    <a:pt x="3417" y="5688"/>
                    <a:pt x="3565" y="5334"/>
                  </a:cubicBezTo>
                  <a:cubicBezTo>
                    <a:pt x="3683" y="5501"/>
                    <a:pt x="3849" y="5619"/>
                    <a:pt x="4095" y="5668"/>
                  </a:cubicBezTo>
                  <a:cubicBezTo>
                    <a:pt x="4176" y="5682"/>
                    <a:pt x="4268" y="5690"/>
                    <a:pt x="4364" y="5690"/>
                  </a:cubicBezTo>
                  <a:cubicBezTo>
                    <a:pt x="4730" y="5690"/>
                    <a:pt x="5159" y="5575"/>
                    <a:pt x="5322" y="5256"/>
                  </a:cubicBezTo>
                  <a:cubicBezTo>
                    <a:pt x="5440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8" y="4587"/>
                    <a:pt x="5610" y="4635"/>
                    <a:pt x="5798" y="4635"/>
                  </a:cubicBezTo>
                  <a:cubicBezTo>
                    <a:pt x="5920" y="4635"/>
                    <a:pt x="6041" y="4615"/>
                    <a:pt x="6157" y="4568"/>
                  </a:cubicBezTo>
                  <a:cubicBezTo>
                    <a:pt x="6569" y="4392"/>
                    <a:pt x="6805" y="3803"/>
                    <a:pt x="6579" y="3400"/>
                  </a:cubicBezTo>
                  <a:cubicBezTo>
                    <a:pt x="6402" y="3086"/>
                    <a:pt x="6010" y="2968"/>
                    <a:pt x="5656" y="2919"/>
                  </a:cubicBezTo>
                  <a:cubicBezTo>
                    <a:pt x="5941" y="2811"/>
                    <a:pt x="6196" y="2654"/>
                    <a:pt x="6363" y="2438"/>
                  </a:cubicBezTo>
                  <a:cubicBezTo>
                    <a:pt x="6677" y="2035"/>
                    <a:pt x="6383" y="1534"/>
                    <a:pt x="6019" y="1279"/>
                  </a:cubicBezTo>
                  <a:cubicBezTo>
                    <a:pt x="5854" y="1160"/>
                    <a:pt x="5676" y="1109"/>
                    <a:pt x="5498" y="1109"/>
                  </a:cubicBezTo>
                  <a:cubicBezTo>
                    <a:pt x="5179" y="1109"/>
                    <a:pt x="4858" y="1271"/>
                    <a:pt x="4606" y="1485"/>
                  </a:cubicBezTo>
                  <a:cubicBezTo>
                    <a:pt x="4507" y="1564"/>
                    <a:pt x="4409" y="1652"/>
                    <a:pt x="4321" y="1750"/>
                  </a:cubicBezTo>
                  <a:cubicBezTo>
                    <a:pt x="4370" y="1220"/>
                    <a:pt x="4331" y="651"/>
                    <a:pt x="4016" y="287"/>
                  </a:cubicBezTo>
                  <a:cubicBezTo>
                    <a:pt x="3832" y="83"/>
                    <a:pt x="3567" y="0"/>
                    <a:pt x="32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3" name="Google Shape;4343;p21"/>
            <p:cNvSpPr/>
            <p:nvPr/>
          </p:nvSpPr>
          <p:spPr>
            <a:xfrm>
              <a:off x="3599996" y="4018891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67" y="290"/>
                  </a:moveTo>
                  <a:cubicBezTo>
                    <a:pt x="4260" y="290"/>
                    <a:pt x="4363" y="326"/>
                    <a:pt x="4478" y="407"/>
                  </a:cubicBezTo>
                  <a:cubicBezTo>
                    <a:pt x="5156" y="888"/>
                    <a:pt x="4223" y="2194"/>
                    <a:pt x="3869" y="2636"/>
                  </a:cubicBezTo>
                  <a:cubicBezTo>
                    <a:pt x="3770" y="2765"/>
                    <a:pt x="3877" y="2828"/>
                    <a:pt x="4002" y="2828"/>
                  </a:cubicBezTo>
                  <a:cubicBezTo>
                    <a:pt x="4087" y="2828"/>
                    <a:pt x="4180" y="2799"/>
                    <a:pt x="4223" y="2744"/>
                  </a:cubicBezTo>
                  <a:cubicBezTo>
                    <a:pt x="4449" y="2459"/>
                    <a:pt x="4724" y="2194"/>
                    <a:pt x="5028" y="1998"/>
                  </a:cubicBezTo>
                  <a:cubicBezTo>
                    <a:pt x="5176" y="1902"/>
                    <a:pt x="5351" y="1806"/>
                    <a:pt x="5533" y="1806"/>
                  </a:cubicBezTo>
                  <a:cubicBezTo>
                    <a:pt x="5594" y="1806"/>
                    <a:pt x="5655" y="1816"/>
                    <a:pt x="5715" y="1841"/>
                  </a:cubicBezTo>
                  <a:cubicBezTo>
                    <a:pt x="5931" y="1919"/>
                    <a:pt x="6216" y="2233"/>
                    <a:pt x="6206" y="2479"/>
                  </a:cubicBezTo>
                  <a:cubicBezTo>
                    <a:pt x="6187" y="2882"/>
                    <a:pt x="5441" y="2999"/>
                    <a:pt x="5146" y="3058"/>
                  </a:cubicBezTo>
                  <a:cubicBezTo>
                    <a:pt x="4832" y="3117"/>
                    <a:pt x="4518" y="3156"/>
                    <a:pt x="4194" y="3176"/>
                  </a:cubicBezTo>
                  <a:cubicBezTo>
                    <a:pt x="3975" y="3195"/>
                    <a:pt x="3858" y="3462"/>
                    <a:pt x="4125" y="3462"/>
                  </a:cubicBezTo>
                  <a:cubicBezTo>
                    <a:pt x="4134" y="3462"/>
                    <a:pt x="4144" y="3461"/>
                    <a:pt x="4154" y="3461"/>
                  </a:cubicBezTo>
                  <a:cubicBezTo>
                    <a:pt x="4317" y="3447"/>
                    <a:pt x="4506" y="3435"/>
                    <a:pt x="4703" y="3435"/>
                  </a:cubicBezTo>
                  <a:cubicBezTo>
                    <a:pt x="5195" y="3435"/>
                    <a:pt x="5737" y="3507"/>
                    <a:pt x="6059" y="3795"/>
                  </a:cubicBezTo>
                  <a:cubicBezTo>
                    <a:pt x="6334" y="4040"/>
                    <a:pt x="6265" y="4669"/>
                    <a:pt x="5892" y="4786"/>
                  </a:cubicBezTo>
                  <a:cubicBezTo>
                    <a:pt x="5845" y="4801"/>
                    <a:pt x="5795" y="4808"/>
                    <a:pt x="5743" y="4808"/>
                  </a:cubicBezTo>
                  <a:cubicBezTo>
                    <a:pt x="5377" y="4808"/>
                    <a:pt x="4924" y="4476"/>
                    <a:pt x="4675" y="4295"/>
                  </a:cubicBezTo>
                  <a:cubicBezTo>
                    <a:pt x="4390" y="4089"/>
                    <a:pt x="4115" y="3863"/>
                    <a:pt x="3869" y="3608"/>
                  </a:cubicBezTo>
                  <a:cubicBezTo>
                    <a:pt x="3840" y="3578"/>
                    <a:pt x="3790" y="3565"/>
                    <a:pt x="3736" y="3565"/>
                  </a:cubicBezTo>
                  <a:cubicBezTo>
                    <a:pt x="3574" y="3565"/>
                    <a:pt x="3364" y="3677"/>
                    <a:pt x="3467" y="3795"/>
                  </a:cubicBezTo>
                  <a:cubicBezTo>
                    <a:pt x="3644" y="4001"/>
                    <a:pt x="3801" y="4227"/>
                    <a:pt x="3948" y="4462"/>
                  </a:cubicBezTo>
                  <a:cubicBezTo>
                    <a:pt x="4115" y="4757"/>
                    <a:pt x="4400" y="5277"/>
                    <a:pt x="4164" y="5611"/>
                  </a:cubicBezTo>
                  <a:cubicBezTo>
                    <a:pt x="4050" y="5769"/>
                    <a:pt x="3868" y="5841"/>
                    <a:pt x="3685" y="5841"/>
                  </a:cubicBezTo>
                  <a:cubicBezTo>
                    <a:pt x="3458" y="5841"/>
                    <a:pt x="3227" y="5732"/>
                    <a:pt x="3113" y="5542"/>
                  </a:cubicBezTo>
                  <a:cubicBezTo>
                    <a:pt x="2907" y="5209"/>
                    <a:pt x="2907" y="4767"/>
                    <a:pt x="2937" y="4394"/>
                  </a:cubicBezTo>
                  <a:cubicBezTo>
                    <a:pt x="2946" y="4119"/>
                    <a:pt x="2986" y="3844"/>
                    <a:pt x="3045" y="3579"/>
                  </a:cubicBezTo>
                  <a:cubicBezTo>
                    <a:pt x="3066" y="3491"/>
                    <a:pt x="3003" y="3458"/>
                    <a:pt x="2919" y="3458"/>
                  </a:cubicBezTo>
                  <a:cubicBezTo>
                    <a:pt x="2806" y="3458"/>
                    <a:pt x="2656" y="3517"/>
                    <a:pt x="2622" y="3579"/>
                  </a:cubicBezTo>
                  <a:cubicBezTo>
                    <a:pt x="2446" y="3913"/>
                    <a:pt x="2210" y="4227"/>
                    <a:pt x="1935" y="4472"/>
                  </a:cubicBezTo>
                  <a:cubicBezTo>
                    <a:pt x="1784" y="4599"/>
                    <a:pt x="1608" y="4732"/>
                    <a:pt x="1417" y="4732"/>
                  </a:cubicBezTo>
                  <a:cubicBezTo>
                    <a:pt x="1371" y="4732"/>
                    <a:pt x="1324" y="4725"/>
                    <a:pt x="1277" y="4708"/>
                  </a:cubicBezTo>
                  <a:cubicBezTo>
                    <a:pt x="1032" y="4619"/>
                    <a:pt x="777" y="4315"/>
                    <a:pt x="737" y="4060"/>
                  </a:cubicBezTo>
                  <a:cubicBezTo>
                    <a:pt x="659" y="3392"/>
                    <a:pt x="2043" y="3264"/>
                    <a:pt x="2485" y="3225"/>
                  </a:cubicBezTo>
                  <a:cubicBezTo>
                    <a:pt x="2703" y="3206"/>
                    <a:pt x="2830" y="2939"/>
                    <a:pt x="2563" y="2939"/>
                  </a:cubicBezTo>
                  <a:cubicBezTo>
                    <a:pt x="2554" y="2939"/>
                    <a:pt x="2544" y="2940"/>
                    <a:pt x="2534" y="2940"/>
                  </a:cubicBezTo>
                  <a:cubicBezTo>
                    <a:pt x="2436" y="2950"/>
                    <a:pt x="2318" y="2960"/>
                    <a:pt x="2210" y="2980"/>
                  </a:cubicBezTo>
                  <a:cubicBezTo>
                    <a:pt x="2104" y="2986"/>
                    <a:pt x="1987" y="2991"/>
                    <a:pt x="1867" y="2991"/>
                  </a:cubicBezTo>
                  <a:cubicBezTo>
                    <a:pt x="1277" y="2991"/>
                    <a:pt x="596" y="2878"/>
                    <a:pt x="580" y="2332"/>
                  </a:cubicBezTo>
                  <a:cubicBezTo>
                    <a:pt x="580" y="2145"/>
                    <a:pt x="659" y="1821"/>
                    <a:pt x="875" y="1782"/>
                  </a:cubicBezTo>
                  <a:cubicBezTo>
                    <a:pt x="895" y="1778"/>
                    <a:pt x="915" y="1776"/>
                    <a:pt x="936" y="1776"/>
                  </a:cubicBezTo>
                  <a:cubicBezTo>
                    <a:pt x="1143" y="1776"/>
                    <a:pt x="1392" y="1939"/>
                    <a:pt x="1552" y="2037"/>
                  </a:cubicBezTo>
                  <a:cubicBezTo>
                    <a:pt x="1866" y="2224"/>
                    <a:pt x="2151" y="2459"/>
                    <a:pt x="2406" y="2715"/>
                  </a:cubicBezTo>
                  <a:cubicBezTo>
                    <a:pt x="2438" y="2746"/>
                    <a:pt x="2487" y="2760"/>
                    <a:pt x="2540" y="2760"/>
                  </a:cubicBezTo>
                  <a:cubicBezTo>
                    <a:pt x="2650" y="2760"/>
                    <a:pt x="2779" y="2702"/>
                    <a:pt x="2819" y="2636"/>
                  </a:cubicBezTo>
                  <a:cubicBezTo>
                    <a:pt x="2838" y="2607"/>
                    <a:pt x="2838" y="2567"/>
                    <a:pt x="2809" y="2538"/>
                  </a:cubicBezTo>
                  <a:cubicBezTo>
                    <a:pt x="2603" y="2332"/>
                    <a:pt x="2426" y="2116"/>
                    <a:pt x="225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7" y="747"/>
                    <a:pt x="2168" y="718"/>
                    <a:pt x="2301" y="718"/>
                  </a:cubicBezTo>
                  <a:cubicBezTo>
                    <a:pt x="2440" y="718"/>
                    <a:pt x="2581" y="750"/>
                    <a:pt x="2672" y="800"/>
                  </a:cubicBezTo>
                  <a:cubicBezTo>
                    <a:pt x="2848" y="888"/>
                    <a:pt x="2946" y="1075"/>
                    <a:pt x="2986" y="1261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6" y="1900"/>
                    <a:pt x="2986" y="2027"/>
                  </a:cubicBezTo>
                  <a:cubicBezTo>
                    <a:pt x="2982" y="2118"/>
                    <a:pt x="3052" y="2155"/>
                    <a:pt x="3137" y="2155"/>
                  </a:cubicBezTo>
                  <a:cubicBezTo>
                    <a:pt x="3255" y="2155"/>
                    <a:pt x="3401" y="2085"/>
                    <a:pt x="3418" y="1988"/>
                  </a:cubicBezTo>
                  <a:cubicBezTo>
                    <a:pt x="3447" y="1851"/>
                    <a:pt x="3467" y="1713"/>
                    <a:pt x="3467" y="1566"/>
                  </a:cubicBezTo>
                  <a:cubicBezTo>
                    <a:pt x="3547" y="1027"/>
                    <a:pt x="3746" y="290"/>
                    <a:pt x="4167" y="290"/>
                  </a:cubicBezTo>
                  <a:close/>
                  <a:moveTo>
                    <a:pt x="4242" y="0"/>
                  </a:moveTo>
                  <a:cubicBezTo>
                    <a:pt x="4168" y="0"/>
                    <a:pt x="4096" y="8"/>
                    <a:pt x="4027" y="24"/>
                  </a:cubicBezTo>
                  <a:cubicBezTo>
                    <a:pt x="3624" y="113"/>
                    <a:pt x="3398" y="437"/>
                    <a:pt x="3251" y="790"/>
                  </a:cubicBezTo>
                  <a:cubicBezTo>
                    <a:pt x="3123" y="633"/>
                    <a:pt x="2956" y="505"/>
                    <a:pt x="2711" y="456"/>
                  </a:cubicBezTo>
                  <a:cubicBezTo>
                    <a:pt x="2629" y="442"/>
                    <a:pt x="2538" y="434"/>
                    <a:pt x="2442" y="434"/>
                  </a:cubicBezTo>
                  <a:cubicBezTo>
                    <a:pt x="2076" y="434"/>
                    <a:pt x="1649" y="550"/>
                    <a:pt x="1493" y="869"/>
                  </a:cubicBezTo>
                  <a:cubicBezTo>
                    <a:pt x="1366" y="1104"/>
                    <a:pt x="1454" y="1379"/>
                    <a:pt x="1572" y="1615"/>
                  </a:cubicBezTo>
                  <a:cubicBezTo>
                    <a:pt x="1391" y="1539"/>
                    <a:pt x="1207" y="1491"/>
                    <a:pt x="1024" y="1491"/>
                  </a:cubicBezTo>
                  <a:cubicBezTo>
                    <a:pt x="898" y="1491"/>
                    <a:pt x="773" y="1514"/>
                    <a:pt x="649" y="1566"/>
                  </a:cubicBezTo>
                  <a:cubicBezTo>
                    <a:pt x="246" y="1733"/>
                    <a:pt x="1" y="2332"/>
                    <a:pt x="236" y="2724"/>
                  </a:cubicBezTo>
                  <a:cubicBezTo>
                    <a:pt x="413" y="3039"/>
                    <a:pt x="796" y="3156"/>
                    <a:pt x="1150" y="3215"/>
                  </a:cubicBezTo>
                  <a:cubicBezTo>
                    <a:pt x="865" y="3323"/>
                    <a:pt x="610" y="3471"/>
                    <a:pt x="443" y="3687"/>
                  </a:cubicBezTo>
                  <a:cubicBezTo>
                    <a:pt x="128" y="4089"/>
                    <a:pt x="423" y="4600"/>
                    <a:pt x="786" y="4855"/>
                  </a:cubicBezTo>
                  <a:cubicBezTo>
                    <a:pt x="949" y="4969"/>
                    <a:pt x="1125" y="5018"/>
                    <a:pt x="1303" y="5018"/>
                  </a:cubicBezTo>
                  <a:cubicBezTo>
                    <a:pt x="1628" y="5018"/>
                    <a:pt x="1956" y="4855"/>
                    <a:pt x="2210" y="4639"/>
                  </a:cubicBezTo>
                  <a:cubicBezTo>
                    <a:pt x="2308" y="4561"/>
                    <a:pt x="2397" y="4472"/>
                    <a:pt x="2485" y="4374"/>
                  </a:cubicBezTo>
                  <a:lnTo>
                    <a:pt x="2485" y="4374"/>
                  </a:lnTo>
                  <a:cubicBezTo>
                    <a:pt x="2436" y="4904"/>
                    <a:pt x="2475" y="5474"/>
                    <a:pt x="2799" y="5837"/>
                  </a:cubicBezTo>
                  <a:cubicBezTo>
                    <a:pt x="2980" y="6043"/>
                    <a:pt x="3246" y="6126"/>
                    <a:pt x="3520" y="6126"/>
                  </a:cubicBezTo>
                  <a:cubicBezTo>
                    <a:pt x="3782" y="6126"/>
                    <a:pt x="4051" y="6050"/>
                    <a:pt x="4262" y="5935"/>
                  </a:cubicBezTo>
                  <a:cubicBezTo>
                    <a:pt x="4734" y="5660"/>
                    <a:pt x="4743" y="5160"/>
                    <a:pt x="4557" y="4708"/>
                  </a:cubicBezTo>
                  <a:cubicBezTo>
                    <a:pt x="4557" y="4688"/>
                    <a:pt x="4547" y="4678"/>
                    <a:pt x="4537" y="4669"/>
                  </a:cubicBezTo>
                  <a:lnTo>
                    <a:pt x="4537" y="4669"/>
                  </a:lnTo>
                  <a:cubicBezTo>
                    <a:pt x="4879" y="4888"/>
                    <a:pt x="5275" y="5088"/>
                    <a:pt x="5675" y="5088"/>
                  </a:cubicBezTo>
                  <a:cubicBezTo>
                    <a:pt x="5757" y="5088"/>
                    <a:pt x="5840" y="5080"/>
                    <a:pt x="5922" y="5061"/>
                  </a:cubicBezTo>
                  <a:cubicBezTo>
                    <a:pt x="6403" y="4943"/>
                    <a:pt x="6805" y="4394"/>
                    <a:pt x="6638" y="3893"/>
                  </a:cubicBezTo>
                  <a:cubicBezTo>
                    <a:pt x="6501" y="3461"/>
                    <a:pt x="5971" y="3314"/>
                    <a:pt x="5558" y="3235"/>
                  </a:cubicBezTo>
                  <a:cubicBezTo>
                    <a:pt x="5873" y="3156"/>
                    <a:pt x="6187" y="3039"/>
                    <a:pt x="6422" y="2832"/>
                  </a:cubicBezTo>
                  <a:cubicBezTo>
                    <a:pt x="6805" y="2489"/>
                    <a:pt x="6599" y="2008"/>
                    <a:pt x="6246" y="1723"/>
                  </a:cubicBezTo>
                  <a:cubicBezTo>
                    <a:pt x="6064" y="1579"/>
                    <a:pt x="5858" y="1521"/>
                    <a:pt x="5649" y="1521"/>
                  </a:cubicBezTo>
                  <a:cubicBezTo>
                    <a:pt x="5373" y="1521"/>
                    <a:pt x="5092" y="1622"/>
                    <a:pt x="4851" y="1762"/>
                  </a:cubicBezTo>
                  <a:cubicBezTo>
                    <a:pt x="5038" y="1409"/>
                    <a:pt x="5205" y="977"/>
                    <a:pt x="5107" y="584"/>
                  </a:cubicBezTo>
                  <a:cubicBezTo>
                    <a:pt x="5016" y="206"/>
                    <a:pt x="4617" y="0"/>
                    <a:pt x="4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4" name="Google Shape;4344;p21"/>
            <p:cNvSpPr/>
            <p:nvPr/>
          </p:nvSpPr>
          <p:spPr>
            <a:xfrm>
              <a:off x="3939908" y="4010377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19" y="287"/>
                  </a:moveTo>
                  <a:cubicBezTo>
                    <a:pt x="3349" y="287"/>
                    <a:pt x="3587" y="400"/>
                    <a:pt x="3703" y="592"/>
                  </a:cubicBezTo>
                  <a:cubicBezTo>
                    <a:pt x="3899" y="916"/>
                    <a:pt x="3899" y="1367"/>
                    <a:pt x="3879" y="1741"/>
                  </a:cubicBezTo>
                  <a:cubicBezTo>
                    <a:pt x="3860" y="2006"/>
                    <a:pt x="3830" y="2281"/>
                    <a:pt x="3761" y="2546"/>
                  </a:cubicBezTo>
                  <a:cubicBezTo>
                    <a:pt x="3741" y="2634"/>
                    <a:pt x="3804" y="2666"/>
                    <a:pt x="3887" y="2666"/>
                  </a:cubicBezTo>
                  <a:cubicBezTo>
                    <a:pt x="4000" y="2666"/>
                    <a:pt x="4150" y="2608"/>
                    <a:pt x="4184" y="2546"/>
                  </a:cubicBezTo>
                  <a:cubicBezTo>
                    <a:pt x="4370" y="2222"/>
                    <a:pt x="4596" y="1898"/>
                    <a:pt x="4881" y="1652"/>
                  </a:cubicBezTo>
                  <a:cubicBezTo>
                    <a:pt x="5022" y="1527"/>
                    <a:pt x="5195" y="1401"/>
                    <a:pt x="5389" y="1401"/>
                  </a:cubicBezTo>
                  <a:cubicBezTo>
                    <a:pt x="5438" y="1401"/>
                    <a:pt x="5488" y="1409"/>
                    <a:pt x="5539" y="1426"/>
                  </a:cubicBezTo>
                  <a:cubicBezTo>
                    <a:pt x="5774" y="1505"/>
                    <a:pt x="6039" y="1819"/>
                    <a:pt x="6069" y="2074"/>
                  </a:cubicBezTo>
                  <a:cubicBezTo>
                    <a:pt x="6157" y="2742"/>
                    <a:pt x="4773" y="2860"/>
                    <a:pt x="4321" y="2899"/>
                  </a:cubicBezTo>
                  <a:cubicBezTo>
                    <a:pt x="4103" y="2928"/>
                    <a:pt x="3986" y="3185"/>
                    <a:pt x="4252" y="3185"/>
                  </a:cubicBezTo>
                  <a:cubicBezTo>
                    <a:pt x="4261" y="3185"/>
                    <a:pt x="4271" y="3185"/>
                    <a:pt x="4282" y="3184"/>
                  </a:cubicBezTo>
                  <a:cubicBezTo>
                    <a:pt x="4380" y="3174"/>
                    <a:pt x="4488" y="3164"/>
                    <a:pt x="4606" y="3155"/>
                  </a:cubicBezTo>
                  <a:cubicBezTo>
                    <a:pt x="4718" y="3146"/>
                    <a:pt x="4842" y="3140"/>
                    <a:pt x="4970" y="3140"/>
                  </a:cubicBezTo>
                  <a:cubicBezTo>
                    <a:pt x="5549" y="3140"/>
                    <a:pt x="6210" y="3262"/>
                    <a:pt x="6226" y="3793"/>
                  </a:cubicBezTo>
                  <a:cubicBezTo>
                    <a:pt x="6236" y="3979"/>
                    <a:pt x="6147" y="4303"/>
                    <a:pt x="5931" y="4343"/>
                  </a:cubicBezTo>
                  <a:cubicBezTo>
                    <a:pt x="5911" y="4346"/>
                    <a:pt x="5891" y="4348"/>
                    <a:pt x="5870" y="4348"/>
                  </a:cubicBezTo>
                  <a:cubicBezTo>
                    <a:pt x="5664" y="4348"/>
                    <a:pt x="5415" y="4185"/>
                    <a:pt x="5264" y="4087"/>
                  </a:cubicBezTo>
                  <a:cubicBezTo>
                    <a:pt x="4950" y="3901"/>
                    <a:pt x="4655" y="3665"/>
                    <a:pt x="4400" y="3410"/>
                  </a:cubicBezTo>
                  <a:cubicBezTo>
                    <a:pt x="4371" y="3381"/>
                    <a:pt x="4325" y="3369"/>
                    <a:pt x="4273" y="3369"/>
                  </a:cubicBezTo>
                  <a:cubicBezTo>
                    <a:pt x="4166" y="3369"/>
                    <a:pt x="4034" y="3422"/>
                    <a:pt x="3987" y="3488"/>
                  </a:cubicBezTo>
                  <a:cubicBezTo>
                    <a:pt x="3968" y="3528"/>
                    <a:pt x="3968" y="3557"/>
                    <a:pt x="4007" y="3596"/>
                  </a:cubicBezTo>
                  <a:cubicBezTo>
                    <a:pt x="4203" y="3793"/>
                    <a:pt x="4390" y="4009"/>
                    <a:pt x="4557" y="4244"/>
                  </a:cubicBezTo>
                  <a:cubicBezTo>
                    <a:pt x="4714" y="4460"/>
                    <a:pt x="5146" y="5050"/>
                    <a:pt x="4851" y="5305"/>
                  </a:cubicBezTo>
                  <a:cubicBezTo>
                    <a:pt x="4766" y="5380"/>
                    <a:pt x="4630" y="5412"/>
                    <a:pt x="4492" y="5412"/>
                  </a:cubicBezTo>
                  <a:cubicBezTo>
                    <a:pt x="4360" y="5412"/>
                    <a:pt x="4226" y="5382"/>
                    <a:pt x="4135" y="5334"/>
                  </a:cubicBezTo>
                  <a:cubicBezTo>
                    <a:pt x="3958" y="5236"/>
                    <a:pt x="3869" y="5059"/>
                    <a:pt x="3820" y="4863"/>
                  </a:cubicBezTo>
                  <a:cubicBezTo>
                    <a:pt x="3791" y="4745"/>
                    <a:pt x="3781" y="4618"/>
                    <a:pt x="3781" y="4490"/>
                  </a:cubicBezTo>
                  <a:cubicBezTo>
                    <a:pt x="3801" y="4362"/>
                    <a:pt x="3820" y="4225"/>
                    <a:pt x="3830" y="4097"/>
                  </a:cubicBezTo>
                  <a:cubicBezTo>
                    <a:pt x="3834" y="4008"/>
                    <a:pt x="3766" y="3972"/>
                    <a:pt x="3682" y="3972"/>
                  </a:cubicBezTo>
                  <a:cubicBezTo>
                    <a:pt x="3563" y="3972"/>
                    <a:pt x="3411" y="4044"/>
                    <a:pt x="3388" y="4136"/>
                  </a:cubicBezTo>
                  <a:cubicBezTo>
                    <a:pt x="3359" y="4274"/>
                    <a:pt x="3349" y="4421"/>
                    <a:pt x="3349" y="4559"/>
                  </a:cubicBezTo>
                  <a:cubicBezTo>
                    <a:pt x="3268" y="5099"/>
                    <a:pt x="3069" y="5844"/>
                    <a:pt x="2647" y="5844"/>
                  </a:cubicBezTo>
                  <a:cubicBezTo>
                    <a:pt x="2555" y="5844"/>
                    <a:pt x="2452" y="5808"/>
                    <a:pt x="2338" y="5727"/>
                  </a:cubicBezTo>
                  <a:cubicBezTo>
                    <a:pt x="1650" y="5246"/>
                    <a:pt x="2593" y="3930"/>
                    <a:pt x="2937" y="3488"/>
                  </a:cubicBezTo>
                  <a:cubicBezTo>
                    <a:pt x="3038" y="3363"/>
                    <a:pt x="2926" y="3300"/>
                    <a:pt x="2798" y="3300"/>
                  </a:cubicBezTo>
                  <a:cubicBezTo>
                    <a:pt x="2715" y="3300"/>
                    <a:pt x="2626" y="3326"/>
                    <a:pt x="2583" y="3380"/>
                  </a:cubicBezTo>
                  <a:cubicBezTo>
                    <a:pt x="2357" y="3665"/>
                    <a:pt x="2092" y="3930"/>
                    <a:pt x="1788" y="4127"/>
                  </a:cubicBezTo>
                  <a:cubicBezTo>
                    <a:pt x="1631" y="4231"/>
                    <a:pt x="1452" y="4324"/>
                    <a:pt x="1272" y="4324"/>
                  </a:cubicBezTo>
                  <a:cubicBezTo>
                    <a:pt x="1214" y="4324"/>
                    <a:pt x="1157" y="4315"/>
                    <a:pt x="1101" y="4294"/>
                  </a:cubicBezTo>
                  <a:cubicBezTo>
                    <a:pt x="885" y="4205"/>
                    <a:pt x="590" y="3891"/>
                    <a:pt x="600" y="3645"/>
                  </a:cubicBezTo>
                  <a:cubicBezTo>
                    <a:pt x="619" y="3243"/>
                    <a:pt x="1375" y="3135"/>
                    <a:pt x="1660" y="3076"/>
                  </a:cubicBezTo>
                  <a:cubicBezTo>
                    <a:pt x="1974" y="3007"/>
                    <a:pt x="2298" y="2968"/>
                    <a:pt x="2613" y="2958"/>
                  </a:cubicBezTo>
                  <a:cubicBezTo>
                    <a:pt x="2840" y="2939"/>
                    <a:pt x="2949" y="2672"/>
                    <a:pt x="2690" y="2672"/>
                  </a:cubicBezTo>
                  <a:cubicBezTo>
                    <a:pt x="2681" y="2672"/>
                    <a:pt x="2672" y="2673"/>
                    <a:pt x="2662" y="2673"/>
                  </a:cubicBezTo>
                  <a:cubicBezTo>
                    <a:pt x="2500" y="2684"/>
                    <a:pt x="2315" y="2695"/>
                    <a:pt x="2122" y="2695"/>
                  </a:cubicBezTo>
                  <a:cubicBezTo>
                    <a:pt x="1626" y="2695"/>
                    <a:pt x="1079" y="2627"/>
                    <a:pt x="747" y="2330"/>
                  </a:cubicBezTo>
                  <a:cubicBezTo>
                    <a:pt x="482" y="2084"/>
                    <a:pt x="541" y="1466"/>
                    <a:pt x="924" y="1348"/>
                  </a:cubicBezTo>
                  <a:cubicBezTo>
                    <a:pt x="974" y="1331"/>
                    <a:pt x="1026" y="1324"/>
                    <a:pt x="1080" y="1324"/>
                  </a:cubicBezTo>
                  <a:cubicBezTo>
                    <a:pt x="1443" y="1324"/>
                    <a:pt x="1885" y="1659"/>
                    <a:pt x="2141" y="1839"/>
                  </a:cubicBezTo>
                  <a:cubicBezTo>
                    <a:pt x="2426" y="2035"/>
                    <a:pt x="2701" y="2271"/>
                    <a:pt x="2946" y="2516"/>
                  </a:cubicBezTo>
                  <a:cubicBezTo>
                    <a:pt x="2976" y="2546"/>
                    <a:pt x="3026" y="2559"/>
                    <a:pt x="3080" y="2559"/>
                  </a:cubicBezTo>
                  <a:cubicBezTo>
                    <a:pt x="3239" y="2559"/>
                    <a:pt x="3442" y="2449"/>
                    <a:pt x="3339" y="2340"/>
                  </a:cubicBezTo>
                  <a:cubicBezTo>
                    <a:pt x="3163" y="2133"/>
                    <a:pt x="3005" y="1908"/>
                    <a:pt x="2868" y="1672"/>
                  </a:cubicBezTo>
                  <a:cubicBezTo>
                    <a:pt x="2691" y="1377"/>
                    <a:pt x="2416" y="847"/>
                    <a:pt x="2652" y="513"/>
                  </a:cubicBezTo>
                  <a:cubicBezTo>
                    <a:pt x="2760" y="357"/>
                    <a:pt x="2937" y="287"/>
                    <a:pt x="3119" y="287"/>
                  </a:cubicBezTo>
                  <a:close/>
                  <a:moveTo>
                    <a:pt x="3299" y="0"/>
                  </a:moveTo>
                  <a:cubicBezTo>
                    <a:pt x="3036" y="0"/>
                    <a:pt x="2766" y="78"/>
                    <a:pt x="2554" y="199"/>
                  </a:cubicBezTo>
                  <a:cubicBezTo>
                    <a:pt x="2082" y="464"/>
                    <a:pt x="2063" y="965"/>
                    <a:pt x="2249" y="1426"/>
                  </a:cubicBezTo>
                  <a:cubicBezTo>
                    <a:pt x="2259" y="1436"/>
                    <a:pt x="2269" y="1446"/>
                    <a:pt x="2269" y="1466"/>
                  </a:cubicBezTo>
                  <a:cubicBezTo>
                    <a:pt x="1938" y="1247"/>
                    <a:pt x="1540" y="1043"/>
                    <a:pt x="1141" y="1043"/>
                  </a:cubicBezTo>
                  <a:cubicBezTo>
                    <a:pt x="1055" y="1043"/>
                    <a:pt x="970" y="1052"/>
                    <a:pt x="885" y="1073"/>
                  </a:cubicBezTo>
                  <a:cubicBezTo>
                    <a:pt x="413" y="1181"/>
                    <a:pt x="11" y="1741"/>
                    <a:pt x="168" y="2232"/>
                  </a:cubicBezTo>
                  <a:cubicBezTo>
                    <a:pt x="305" y="2664"/>
                    <a:pt x="845" y="2821"/>
                    <a:pt x="1248" y="2889"/>
                  </a:cubicBezTo>
                  <a:cubicBezTo>
                    <a:pt x="934" y="2968"/>
                    <a:pt x="619" y="3086"/>
                    <a:pt x="384" y="3292"/>
                  </a:cubicBezTo>
                  <a:cubicBezTo>
                    <a:pt x="1" y="3645"/>
                    <a:pt x="207" y="4117"/>
                    <a:pt x="570" y="4411"/>
                  </a:cubicBezTo>
                  <a:cubicBezTo>
                    <a:pt x="745" y="4553"/>
                    <a:pt x="944" y="4609"/>
                    <a:pt x="1148" y="4609"/>
                  </a:cubicBezTo>
                  <a:cubicBezTo>
                    <a:pt x="1427" y="4609"/>
                    <a:pt x="1715" y="4504"/>
                    <a:pt x="1965" y="4362"/>
                  </a:cubicBezTo>
                  <a:lnTo>
                    <a:pt x="1965" y="4362"/>
                  </a:lnTo>
                  <a:cubicBezTo>
                    <a:pt x="1778" y="4726"/>
                    <a:pt x="1601" y="5158"/>
                    <a:pt x="1699" y="5541"/>
                  </a:cubicBezTo>
                  <a:cubicBezTo>
                    <a:pt x="1798" y="5924"/>
                    <a:pt x="2188" y="6125"/>
                    <a:pt x="2565" y="6125"/>
                  </a:cubicBezTo>
                  <a:cubicBezTo>
                    <a:pt x="2641" y="6125"/>
                    <a:pt x="2717" y="6117"/>
                    <a:pt x="2789" y="6100"/>
                  </a:cubicBezTo>
                  <a:cubicBezTo>
                    <a:pt x="3182" y="6012"/>
                    <a:pt x="3418" y="5688"/>
                    <a:pt x="3565" y="5334"/>
                  </a:cubicBezTo>
                  <a:cubicBezTo>
                    <a:pt x="3683" y="5501"/>
                    <a:pt x="3860" y="5619"/>
                    <a:pt x="4105" y="5668"/>
                  </a:cubicBezTo>
                  <a:cubicBezTo>
                    <a:pt x="4185" y="5682"/>
                    <a:pt x="4275" y="5690"/>
                    <a:pt x="4369" y="5690"/>
                  </a:cubicBezTo>
                  <a:cubicBezTo>
                    <a:pt x="4731" y="5690"/>
                    <a:pt x="5159" y="5575"/>
                    <a:pt x="5323" y="5256"/>
                  </a:cubicBezTo>
                  <a:cubicBezTo>
                    <a:pt x="5440" y="5020"/>
                    <a:pt x="5362" y="4745"/>
                    <a:pt x="5234" y="4510"/>
                  </a:cubicBezTo>
                  <a:lnTo>
                    <a:pt x="5234" y="4510"/>
                  </a:lnTo>
                  <a:cubicBezTo>
                    <a:pt x="5425" y="4587"/>
                    <a:pt x="5615" y="4635"/>
                    <a:pt x="5801" y="4635"/>
                  </a:cubicBezTo>
                  <a:cubicBezTo>
                    <a:pt x="5922" y="4635"/>
                    <a:pt x="6041" y="4615"/>
                    <a:pt x="6157" y="4568"/>
                  </a:cubicBezTo>
                  <a:cubicBezTo>
                    <a:pt x="6570" y="4392"/>
                    <a:pt x="6805" y="3803"/>
                    <a:pt x="6579" y="3400"/>
                  </a:cubicBezTo>
                  <a:cubicBezTo>
                    <a:pt x="6403" y="3086"/>
                    <a:pt x="6020" y="2968"/>
                    <a:pt x="5666" y="2919"/>
                  </a:cubicBezTo>
                  <a:cubicBezTo>
                    <a:pt x="5951" y="2811"/>
                    <a:pt x="6197" y="2654"/>
                    <a:pt x="6373" y="2438"/>
                  </a:cubicBezTo>
                  <a:cubicBezTo>
                    <a:pt x="6688" y="2035"/>
                    <a:pt x="6393" y="1534"/>
                    <a:pt x="6030" y="1279"/>
                  </a:cubicBezTo>
                  <a:cubicBezTo>
                    <a:pt x="5864" y="1160"/>
                    <a:pt x="5685" y="1109"/>
                    <a:pt x="5505" y="1109"/>
                  </a:cubicBezTo>
                  <a:cubicBezTo>
                    <a:pt x="5183" y="1109"/>
                    <a:pt x="4858" y="1271"/>
                    <a:pt x="4606" y="1485"/>
                  </a:cubicBezTo>
                  <a:cubicBezTo>
                    <a:pt x="4508" y="1564"/>
                    <a:pt x="4419" y="1652"/>
                    <a:pt x="4331" y="1750"/>
                  </a:cubicBezTo>
                  <a:cubicBezTo>
                    <a:pt x="4380" y="1220"/>
                    <a:pt x="4331" y="651"/>
                    <a:pt x="4017" y="287"/>
                  </a:cubicBezTo>
                  <a:cubicBezTo>
                    <a:pt x="3832" y="83"/>
                    <a:pt x="3570" y="0"/>
                    <a:pt x="32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5" name="Google Shape;4345;p21"/>
            <p:cNvSpPr/>
            <p:nvPr/>
          </p:nvSpPr>
          <p:spPr>
            <a:xfrm>
              <a:off x="4279509" y="4018891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4157" y="290"/>
                  </a:moveTo>
                  <a:cubicBezTo>
                    <a:pt x="4250" y="290"/>
                    <a:pt x="4353" y="326"/>
                    <a:pt x="4469" y="407"/>
                  </a:cubicBezTo>
                  <a:cubicBezTo>
                    <a:pt x="5146" y="888"/>
                    <a:pt x="4213" y="2194"/>
                    <a:pt x="3870" y="2636"/>
                  </a:cubicBezTo>
                  <a:cubicBezTo>
                    <a:pt x="3770" y="2765"/>
                    <a:pt x="3877" y="2828"/>
                    <a:pt x="4003" y="2828"/>
                  </a:cubicBezTo>
                  <a:cubicBezTo>
                    <a:pt x="4087" y="2828"/>
                    <a:pt x="4180" y="2799"/>
                    <a:pt x="4223" y="2744"/>
                  </a:cubicBezTo>
                  <a:cubicBezTo>
                    <a:pt x="4439" y="2459"/>
                    <a:pt x="4714" y="2194"/>
                    <a:pt x="5018" y="1998"/>
                  </a:cubicBezTo>
                  <a:cubicBezTo>
                    <a:pt x="5166" y="1902"/>
                    <a:pt x="5347" y="1806"/>
                    <a:pt x="5528" y="1806"/>
                  </a:cubicBezTo>
                  <a:cubicBezTo>
                    <a:pt x="5588" y="1806"/>
                    <a:pt x="5647" y="1816"/>
                    <a:pt x="5706" y="1841"/>
                  </a:cubicBezTo>
                  <a:cubicBezTo>
                    <a:pt x="5922" y="1919"/>
                    <a:pt x="6216" y="2233"/>
                    <a:pt x="6197" y="2479"/>
                  </a:cubicBezTo>
                  <a:cubicBezTo>
                    <a:pt x="6187" y="2882"/>
                    <a:pt x="5431" y="2999"/>
                    <a:pt x="5146" y="3058"/>
                  </a:cubicBezTo>
                  <a:cubicBezTo>
                    <a:pt x="4832" y="3117"/>
                    <a:pt x="4508" y="3156"/>
                    <a:pt x="4194" y="3176"/>
                  </a:cubicBezTo>
                  <a:cubicBezTo>
                    <a:pt x="3966" y="3195"/>
                    <a:pt x="3857" y="3462"/>
                    <a:pt x="4116" y="3462"/>
                  </a:cubicBezTo>
                  <a:cubicBezTo>
                    <a:pt x="4125" y="3462"/>
                    <a:pt x="4135" y="3461"/>
                    <a:pt x="4145" y="3461"/>
                  </a:cubicBezTo>
                  <a:cubicBezTo>
                    <a:pt x="4306" y="3450"/>
                    <a:pt x="4492" y="3439"/>
                    <a:pt x="4686" y="3439"/>
                  </a:cubicBezTo>
                  <a:cubicBezTo>
                    <a:pt x="5180" y="3439"/>
                    <a:pt x="5728" y="3506"/>
                    <a:pt x="6059" y="3795"/>
                  </a:cubicBezTo>
                  <a:cubicBezTo>
                    <a:pt x="6324" y="4040"/>
                    <a:pt x="6265" y="4669"/>
                    <a:pt x="5883" y="4786"/>
                  </a:cubicBezTo>
                  <a:cubicBezTo>
                    <a:pt x="5835" y="4801"/>
                    <a:pt x="5785" y="4808"/>
                    <a:pt x="5734" y="4808"/>
                  </a:cubicBezTo>
                  <a:cubicBezTo>
                    <a:pt x="5370" y="4808"/>
                    <a:pt x="4923" y="4476"/>
                    <a:pt x="4665" y="4295"/>
                  </a:cubicBezTo>
                  <a:cubicBezTo>
                    <a:pt x="4380" y="4089"/>
                    <a:pt x="4105" y="3863"/>
                    <a:pt x="3860" y="3608"/>
                  </a:cubicBezTo>
                  <a:cubicBezTo>
                    <a:pt x="3830" y="3578"/>
                    <a:pt x="3781" y="3565"/>
                    <a:pt x="3727" y="3565"/>
                  </a:cubicBezTo>
                  <a:cubicBezTo>
                    <a:pt x="3568" y="3565"/>
                    <a:pt x="3362" y="3677"/>
                    <a:pt x="3457" y="3795"/>
                  </a:cubicBezTo>
                  <a:cubicBezTo>
                    <a:pt x="3644" y="4001"/>
                    <a:pt x="3801" y="4227"/>
                    <a:pt x="3938" y="4462"/>
                  </a:cubicBezTo>
                  <a:cubicBezTo>
                    <a:pt x="4115" y="4757"/>
                    <a:pt x="4390" y="5277"/>
                    <a:pt x="4154" y="5611"/>
                  </a:cubicBezTo>
                  <a:cubicBezTo>
                    <a:pt x="4044" y="5769"/>
                    <a:pt x="3864" y="5841"/>
                    <a:pt x="3679" y="5841"/>
                  </a:cubicBezTo>
                  <a:cubicBezTo>
                    <a:pt x="3451" y="5841"/>
                    <a:pt x="3218" y="5732"/>
                    <a:pt x="3104" y="5542"/>
                  </a:cubicBezTo>
                  <a:cubicBezTo>
                    <a:pt x="2898" y="5209"/>
                    <a:pt x="2907" y="4767"/>
                    <a:pt x="2927" y="4394"/>
                  </a:cubicBezTo>
                  <a:cubicBezTo>
                    <a:pt x="2947" y="4119"/>
                    <a:pt x="2976" y="3844"/>
                    <a:pt x="3035" y="3579"/>
                  </a:cubicBezTo>
                  <a:cubicBezTo>
                    <a:pt x="3056" y="3491"/>
                    <a:pt x="2995" y="3458"/>
                    <a:pt x="2912" y="3458"/>
                  </a:cubicBezTo>
                  <a:cubicBezTo>
                    <a:pt x="2801" y="3458"/>
                    <a:pt x="2652" y="3517"/>
                    <a:pt x="2613" y="3579"/>
                  </a:cubicBezTo>
                  <a:cubicBezTo>
                    <a:pt x="2436" y="3913"/>
                    <a:pt x="2200" y="4227"/>
                    <a:pt x="1926" y="4472"/>
                  </a:cubicBezTo>
                  <a:cubicBezTo>
                    <a:pt x="1775" y="4599"/>
                    <a:pt x="1599" y="4732"/>
                    <a:pt x="1407" y="4732"/>
                  </a:cubicBezTo>
                  <a:cubicBezTo>
                    <a:pt x="1361" y="4732"/>
                    <a:pt x="1315" y="4725"/>
                    <a:pt x="1268" y="4708"/>
                  </a:cubicBezTo>
                  <a:cubicBezTo>
                    <a:pt x="1032" y="4619"/>
                    <a:pt x="767" y="4315"/>
                    <a:pt x="737" y="4060"/>
                  </a:cubicBezTo>
                  <a:cubicBezTo>
                    <a:pt x="649" y="3392"/>
                    <a:pt x="2034" y="3264"/>
                    <a:pt x="2475" y="3225"/>
                  </a:cubicBezTo>
                  <a:cubicBezTo>
                    <a:pt x="2694" y="3206"/>
                    <a:pt x="2820" y="2939"/>
                    <a:pt x="2553" y="2939"/>
                  </a:cubicBezTo>
                  <a:cubicBezTo>
                    <a:pt x="2544" y="2939"/>
                    <a:pt x="2535" y="2940"/>
                    <a:pt x="2524" y="2940"/>
                  </a:cubicBezTo>
                  <a:cubicBezTo>
                    <a:pt x="2426" y="2950"/>
                    <a:pt x="2318" y="2960"/>
                    <a:pt x="2200" y="2980"/>
                  </a:cubicBezTo>
                  <a:cubicBezTo>
                    <a:pt x="2094" y="2986"/>
                    <a:pt x="1978" y="2991"/>
                    <a:pt x="1858" y="2991"/>
                  </a:cubicBezTo>
                  <a:cubicBezTo>
                    <a:pt x="1270" y="2991"/>
                    <a:pt x="597" y="2878"/>
                    <a:pt x="580" y="2332"/>
                  </a:cubicBezTo>
                  <a:cubicBezTo>
                    <a:pt x="570" y="2145"/>
                    <a:pt x="649" y="1821"/>
                    <a:pt x="875" y="1782"/>
                  </a:cubicBezTo>
                  <a:cubicBezTo>
                    <a:pt x="895" y="1778"/>
                    <a:pt x="916" y="1776"/>
                    <a:pt x="937" y="1776"/>
                  </a:cubicBezTo>
                  <a:cubicBezTo>
                    <a:pt x="1143" y="1776"/>
                    <a:pt x="1391" y="1939"/>
                    <a:pt x="1543" y="2037"/>
                  </a:cubicBezTo>
                  <a:cubicBezTo>
                    <a:pt x="1857" y="2224"/>
                    <a:pt x="2142" y="2459"/>
                    <a:pt x="2407" y="2715"/>
                  </a:cubicBezTo>
                  <a:cubicBezTo>
                    <a:pt x="2435" y="2746"/>
                    <a:pt x="2482" y="2760"/>
                    <a:pt x="2533" y="2760"/>
                  </a:cubicBezTo>
                  <a:cubicBezTo>
                    <a:pt x="2641" y="2760"/>
                    <a:pt x="2773" y="2702"/>
                    <a:pt x="2819" y="2636"/>
                  </a:cubicBezTo>
                  <a:cubicBezTo>
                    <a:pt x="2839" y="2607"/>
                    <a:pt x="2839" y="2567"/>
                    <a:pt x="2799" y="2538"/>
                  </a:cubicBezTo>
                  <a:cubicBezTo>
                    <a:pt x="2603" y="2332"/>
                    <a:pt x="2416" y="2116"/>
                    <a:pt x="2250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2" y="747"/>
                    <a:pt x="2161" y="718"/>
                    <a:pt x="2294" y="718"/>
                  </a:cubicBezTo>
                  <a:cubicBezTo>
                    <a:pt x="2433" y="718"/>
                    <a:pt x="2577" y="750"/>
                    <a:pt x="2672" y="800"/>
                  </a:cubicBezTo>
                  <a:cubicBezTo>
                    <a:pt x="2848" y="888"/>
                    <a:pt x="2937" y="1075"/>
                    <a:pt x="2986" y="1261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6" y="1762"/>
                    <a:pt x="2986" y="1900"/>
                    <a:pt x="2976" y="2027"/>
                  </a:cubicBezTo>
                  <a:cubicBezTo>
                    <a:pt x="2972" y="2118"/>
                    <a:pt x="3042" y="2155"/>
                    <a:pt x="3129" y="2155"/>
                  </a:cubicBezTo>
                  <a:cubicBezTo>
                    <a:pt x="3247" y="2155"/>
                    <a:pt x="3395" y="2085"/>
                    <a:pt x="3418" y="1988"/>
                  </a:cubicBezTo>
                  <a:cubicBezTo>
                    <a:pt x="3447" y="1851"/>
                    <a:pt x="3457" y="1713"/>
                    <a:pt x="3457" y="1566"/>
                  </a:cubicBezTo>
                  <a:cubicBezTo>
                    <a:pt x="3538" y="1027"/>
                    <a:pt x="3737" y="290"/>
                    <a:pt x="4157" y="290"/>
                  </a:cubicBezTo>
                  <a:close/>
                  <a:moveTo>
                    <a:pt x="4232" y="0"/>
                  </a:moveTo>
                  <a:cubicBezTo>
                    <a:pt x="4159" y="0"/>
                    <a:pt x="4086" y="8"/>
                    <a:pt x="4017" y="24"/>
                  </a:cubicBezTo>
                  <a:cubicBezTo>
                    <a:pt x="3624" y="113"/>
                    <a:pt x="3389" y="437"/>
                    <a:pt x="3241" y="790"/>
                  </a:cubicBezTo>
                  <a:cubicBezTo>
                    <a:pt x="3123" y="633"/>
                    <a:pt x="2947" y="505"/>
                    <a:pt x="2701" y="456"/>
                  </a:cubicBezTo>
                  <a:cubicBezTo>
                    <a:pt x="2620" y="442"/>
                    <a:pt x="2528" y="434"/>
                    <a:pt x="2432" y="434"/>
                  </a:cubicBezTo>
                  <a:cubicBezTo>
                    <a:pt x="2066" y="434"/>
                    <a:pt x="1639" y="550"/>
                    <a:pt x="1484" y="869"/>
                  </a:cubicBezTo>
                  <a:cubicBezTo>
                    <a:pt x="1366" y="1104"/>
                    <a:pt x="1444" y="1379"/>
                    <a:pt x="1562" y="1615"/>
                  </a:cubicBezTo>
                  <a:cubicBezTo>
                    <a:pt x="1382" y="1539"/>
                    <a:pt x="1198" y="1491"/>
                    <a:pt x="1017" y="1491"/>
                  </a:cubicBezTo>
                  <a:cubicBezTo>
                    <a:pt x="892" y="1491"/>
                    <a:pt x="769" y="1514"/>
                    <a:pt x="649" y="1566"/>
                  </a:cubicBezTo>
                  <a:cubicBezTo>
                    <a:pt x="237" y="1733"/>
                    <a:pt x="1" y="2332"/>
                    <a:pt x="227" y="2724"/>
                  </a:cubicBezTo>
                  <a:cubicBezTo>
                    <a:pt x="404" y="3039"/>
                    <a:pt x="787" y="3156"/>
                    <a:pt x="1140" y="3215"/>
                  </a:cubicBezTo>
                  <a:cubicBezTo>
                    <a:pt x="855" y="3323"/>
                    <a:pt x="600" y="3471"/>
                    <a:pt x="433" y="3687"/>
                  </a:cubicBezTo>
                  <a:cubicBezTo>
                    <a:pt x="119" y="4089"/>
                    <a:pt x="413" y="4600"/>
                    <a:pt x="777" y="4855"/>
                  </a:cubicBezTo>
                  <a:cubicBezTo>
                    <a:pt x="940" y="4969"/>
                    <a:pt x="1116" y="5018"/>
                    <a:pt x="1293" y="5018"/>
                  </a:cubicBezTo>
                  <a:cubicBezTo>
                    <a:pt x="1618" y="5018"/>
                    <a:pt x="1946" y="4855"/>
                    <a:pt x="2200" y="4639"/>
                  </a:cubicBezTo>
                  <a:cubicBezTo>
                    <a:pt x="2299" y="4561"/>
                    <a:pt x="2387" y="4472"/>
                    <a:pt x="2475" y="4374"/>
                  </a:cubicBezTo>
                  <a:lnTo>
                    <a:pt x="2475" y="4374"/>
                  </a:lnTo>
                  <a:cubicBezTo>
                    <a:pt x="2426" y="4904"/>
                    <a:pt x="2466" y="5474"/>
                    <a:pt x="2790" y="5837"/>
                  </a:cubicBezTo>
                  <a:cubicBezTo>
                    <a:pt x="2970" y="6043"/>
                    <a:pt x="3236" y="6126"/>
                    <a:pt x="3510" y="6126"/>
                  </a:cubicBezTo>
                  <a:cubicBezTo>
                    <a:pt x="3772" y="6126"/>
                    <a:pt x="4042" y="6050"/>
                    <a:pt x="4253" y="5935"/>
                  </a:cubicBezTo>
                  <a:cubicBezTo>
                    <a:pt x="4724" y="5660"/>
                    <a:pt x="4744" y="5160"/>
                    <a:pt x="4547" y="4708"/>
                  </a:cubicBezTo>
                  <a:cubicBezTo>
                    <a:pt x="4547" y="4688"/>
                    <a:pt x="4537" y="4678"/>
                    <a:pt x="4537" y="4669"/>
                  </a:cubicBezTo>
                  <a:lnTo>
                    <a:pt x="4537" y="4669"/>
                  </a:lnTo>
                  <a:cubicBezTo>
                    <a:pt x="4871" y="4888"/>
                    <a:pt x="5266" y="5088"/>
                    <a:pt x="5666" y="5088"/>
                  </a:cubicBezTo>
                  <a:cubicBezTo>
                    <a:pt x="5748" y="5088"/>
                    <a:pt x="5830" y="5080"/>
                    <a:pt x="5912" y="5061"/>
                  </a:cubicBezTo>
                  <a:cubicBezTo>
                    <a:pt x="6393" y="4943"/>
                    <a:pt x="6796" y="4394"/>
                    <a:pt x="6639" y="3893"/>
                  </a:cubicBezTo>
                  <a:cubicBezTo>
                    <a:pt x="6501" y="3461"/>
                    <a:pt x="5961" y="3314"/>
                    <a:pt x="5549" y="3235"/>
                  </a:cubicBezTo>
                  <a:cubicBezTo>
                    <a:pt x="5873" y="3156"/>
                    <a:pt x="6187" y="3039"/>
                    <a:pt x="6413" y="2832"/>
                  </a:cubicBezTo>
                  <a:cubicBezTo>
                    <a:pt x="6796" y="2489"/>
                    <a:pt x="6599" y="2008"/>
                    <a:pt x="6236" y="1723"/>
                  </a:cubicBezTo>
                  <a:cubicBezTo>
                    <a:pt x="6054" y="1579"/>
                    <a:pt x="5849" y="1521"/>
                    <a:pt x="5640" y="1521"/>
                  </a:cubicBezTo>
                  <a:cubicBezTo>
                    <a:pt x="5364" y="1521"/>
                    <a:pt x="5082" y="1622"/>
                    <a:pt x="4842" y="1762"/>
                  </a:cubicBezTo>
                  <a:cubicBezTo>
                    <a:pt x="5028" y="1409"/>
                    <a:pt x="5195" y="977"/>
                    <a:pt x="5097" y="584"/>
                  </a:cubicBezTo>
                  <a:cubicBezTo>
                    <a:pt x="5007" y="206"/>
                    <a:pt x="4608" y="0"/>
                    <a:pt x="4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6" name="Google Shape;4346;p21"/>
            <p:cNvSpPr/>
            <p:nvPr/>
          </p:nvSpPr>
          <p:spPr>
            <a:xfrm>
              <a:off x="4619422" y="4010377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09" y="287"/>
                  </a:moveTo>
                  <a:cubicBezTo>
                    <a:pt x="3340" y="287"/>
                    <a:pt x="3578" y="400"/>
                    <a:pt x="3693" y="592"/>
                  </a:cubicBezTo>
                  <a:cubicBezTo>
                    <a:pt x="3899" y="916"/>
                    <a:pt x="3899" y="1367"/>
                    <a:pt x="3870" y="1741"/>
                  </a:cubicBezTo>
                  <a:cubicBezTo>
                    <a:pt x="3860" y="2006"/>
                    <a:pt x="3821" y="2281"/>
                    <a:pt x="3762" y="2546"/>
                  </a:cubicBezTo>
                  <a:cubicBezTo>
                    <a:pt x="3741" y="2634"/>
                    <a:pt x="3804" y="2666"/>
                    <a:pt x="3888" y="2666"/>
                  </a:cubicBezTo>
                  <a:cubicBezTo>
                    <a:pt x="4000" y="2666"/>
                    <a:pt x="4150" y="2608"/>
                    <a:pt x="4184" y="2546"/>
                  </a:cubicBezTo>
                  <a:cubicBezTo>
                    <a:pt x="4361" y="2222"/>
                    <a:pt x="4596" y="1898"/>
                    <a:pt x="4871" y="1652"/>
                  </a:cubicBezTo>
                  <a:cubicBezTo>
                    <a:pt x="5020" y="1527"/>
                    <a:pt x="5195" y="1401"/>
                    <a:pt x="5384" y="1401"/>
                  </a:cubicBezTo>
                  <a:cubicBezTo>
                    <a:pt x="5432" y="1401"/>
                    <a:pt x="5480" y="1409"/>
                    <a:pt x="5529" y="1426"/>
                  </a:cubicBezTo>
                  <a:cubicBezTo>
                    <a:pt x="5765" y="1505"/>
                    <a:pt x="6030" y="1819"/>
                    <a:pt x="6059" y="2074"/>
                  </a:cubicBezTo>
                  <a:cubicBezTo>
                    <a:pt x="6148" y="2742"/>
                    <a:pt x="4763" y="2860"/>
                    <a:pt x="4321" y="2899"/>
                  </a:cubicBezTo>
                  <a:cubicBezTo>
                    <a:pt x="4103" y="2928"/>
                    <a:pt x="3977" y="3185"/>
                    <a:pt x="4242" y="3185"/>
                  </a:cubicBezTo>
                  <a:cubicBezTo>
                    <a:pt x="4252" y="3185"/>
                    <a:pt x="4262" y="3185"/>
                    <a:pt x="4272" y="3184"/>
                  </a:cubicBezTo>
                  <a:cubicBezTo>
                    <a:pt x="4370" y="3174"/>
                    <a:pt x="4478" y="3164"/>
                    <a:pt x="4596" y="3155"/>
                  </a:cubicBezTo>
                  <a:cubicBezTo>
                    <a:pt x="4710" y="3146"/>
                    <a:pt x="4835" y="3140"/>
                    <a:pt x="4964" y="3140"/>
                  </a:cubicBezTo>
                  <a:cubicBezTo>
                    <a:pt x="5546" y="3140"/>
                    <a:pt x="6200" y="3262"/>
                    <a:pt x="6216" y="3793"/>
                  </a:cubicBezTo>
                  <a:cubicBezTo>
                    <a:pt x="6226" y="3979"/>
                    <a:pt x="6148" y="4303"/>
                    <a:pt x="5922" y="4343"/>
                  </a:cubicBezTo>
                  <a:cubicBezTo>
                    <a:pt x="5902" y="4346"/>
                    <a:pt x="5881" y="4348"/>
                    <a:pt x="5860" y="4348"/>
                  </a:cubicBezTo>
                  <a:cubicBezTo>
                    <a:pt x="5654" y="4348"/>
                    <a:pt x="5406" y="4185"/>
                    <a:pt x="5254" y="4087"/>
                  </a:cubicBezTo>
                  <a:cubicBezTo>
                    <a:pt x="4940" y="3901"/>
                    <a:pt x="4655" y="3665"/>
                    <a:pt x="4390" y="3410"/>
                  </a:cubicBezTo>
                  <a:cubicBezTo>
                    <a:pt x="4361" y="3381"/>
                    <a:pt x="4315" y="3369"/>
                    <a:pt x="4264" y="3369"/>
                  </a:cubicBezTo>
                  <a:cubicBezTo>
                    <a:pt x="4156" y="3369"/>
                    <a:pt x="4024" y="3422"/>
                    <a:pt x="3978" y="3488"/>
                  </a:cubicBezTo>
                  <a:cubicBezTo>
                    <a:pt x="3958" y="3528"/>
                    <a:pt x="3958" y="3557"/>
                    <a:pt x="3997" y="3596"/>
                  </a:cubicBezTo>
                  <a:cubicBezTo>
                    <a:pt x="4194" y="3793"/>
                    <a:pt x="4380" y="4009"/>
                    <a:pt x="4547" y="4244"/>
                  </a:cubicBezTo>
                  <a:cubicBezTo>
                    <a:pt x="4704" y="4460"/>
                    <a:pt x="5136" y="5050"/>
                    <a:pt x="4842" y="5305"/>
                  </a:cubicBezTo>
                  <a:cubicBezTo>
                    <a:pt x="4762" y="5380"/>
                    <a:pt x="4625" y="5412"/>
                    <a:pt x="4486" y="5412"/>
                  </a:cubicBezTo>
                  <a:cubicBezTo>
                    <a:pt x="4353" y="5412"/>
                    <a:pt x="4216" y="5382"/>
                    <a:pt x="4125" y="5334"/>
                  </a:cubicBezTo>
                  <a:cubicBezTo>
                    <a:pt x="3948" y="5236"/>
                    <a:pt x="3860" y="5059"/>
                    <a:pt x="3821" y="4863"/>
                  </a:cubicBezTo>
                  <a:cubicBezTo>
                    <a:pt x="3791" y="4745"/>
                    <a:pt x="3771" y="4618"/>
                    <a:pt x="3771" y="4490"/>
                  </a:cubicBezTo>
                  <a:cubicBezTo>
                    <a:pt x="3791" y="4362"/>
                    <a:pt x="3811" y="4225"/>
                    <a:pt x="3821" y="4097"/>
                  </a:cubicBezTo>
                  <a:cubicBezTo>
                    <a:pt x="3825" y="4008"/>
                    <a:pt x="3757" y="3972"/>
                    <a:pt x="3673" y="3972"/>
                  </a:cubicBezTo>
                  <a:cubicBezTo>
                    <a:pt x="3555" y="3972"/>
                    <a:pt x="3406" y="4044"/>
                    <a:pt x="3389" y="4136"/>
                  </a:cubicBezTo>
                  <a:cubicBezTo>
                    <a:pt x="3359" y="4274"/>
                    <a:pt x="3339" y="4421"/>
                    <a:pt x="3339" y="4568"/>
                  </a:cubicBezTo>
                  <a:cubicBezTo>
                    <a:pt x="3259" y="5100"/>
                    <a:pt x="3059" y="5844"/>
                    <a:pt x="2638" y="5844"/>
                  </a:cubicBezTo>
                  <a:cubicBezTo>
                    <a:pt x="2545" y="5844"/>
                    <a:pt x="2443" y="5808"/>
                    <a:pt x="2328" y="5727"/>
                  </a:cubicBezTo>
                  <a:cubicBezTo>
                    <a:pt x="1651" y="5246"/>
                    <a:pt x="2583" y="3930"/>
                    <a:pt x="2937" y="3488"/>
                  </a:cubicBezTo>
                  <a:cubicBezTo>
                    <a:pt x="3032" y="3363"/>
                    <a:pt x="2918" y="3300"/>
                    <a:pt x="2789" y="3300"/>
                  </a:cubicBezTo>
                  <a:cubicBezTo>
                    <a:pt x="2706" y="3300"/>
                    <a:pt x="2616" y="3326"/>
                    <a:pt x="2574" y="3380"/>
                  </a:cubicBezTo>
                  <a:cubicBezTo>
                    <a:pt x="2358" y="3665"/>
                    <a:pt x="2083" y="3930"/>
                    <a:pt x="1778" y="4127"/>
                  </a:cubicBezTo>
                  <a:cubicBezTo>
                    <a:pt x="1629" y="4231"/>
                    <a:pt x="1452" y="4324"/>
                    <a:pt x="1267" y="4324"/>
                  </a:cubicBezTo>
                  <a:cubicBezTo>
                    <a:pt x="1209" y="4324"/>
                    <a:pt x="1150" y="4315"/>
                    <a:pt x="1091" y="4294"/>
                  </a:cubicBezTo>
                  <a:cubicBezTo>
                    <a:pt x="875" y="4205"/>
                    <a:pt x="590" y="3891"/>
                    <a:pt x="600" y="3645"/>
                  </a:cubicBezTo>
                  <a:cubicBezTo>
                    <a:pt x="610" y="3243"/>
                    <a:pt x="1366" y="3135"/>
                    <a:pt x="1651" y="3076"/>
                  </a:cubicBezTo>
                  <a:cubicBezTo>
                    <a:pt x="1965" y="3007"/>
                    <a:pt x="2289" y="2968"/>
                    <a:pt x="2603" y="2958"/>
                  </a:cubicBezTo>
                  <a:cubicBezTo>
                    <a:pt x="2831" y="2939"/>
                    <a:pt x="2939" y="2672"/>
                    <a:pt x="2680" y="2672"/>
                  </a:cubicBezTo>
                  <a:cubicBezTo>
                    <a:pt x="2671" y="2672"/>
                    <a:pt x="2662" y="2673"/>
                    <a:pt x="2652" y="2673"/>
                  </a:cubicBezTo>
                  <a:cubicBezTo>
                    <a:pt x="2493" y="2684"/>
                    <a:pt x="2309" y="2695"/>
                    <a:pt x="2117" y="2695"/>
                  </a:cubicBezTo>
                  <a:cubicBezTo>
                    <a:pt x="1622" y="2695"/>
                    <a:pt x="1073" y="2627"/>
                    <a:pt x="747" y="2330"/>
                  </a:cubicBezTo>
                  <a:cubicBezTo>
                    <a:pt x="472" y="2084"/>
                    <a:pt x="531" y="1466"/>
                    <a:pt x="914" y="1348"/>
                  </a:cubicBezTo>
                  <a:cubicBezTo>
                    <a:pt x="964" y="1331"/>
                    <a:pt x="1016" y="1324"/>
                    <a:pt x="1070" y="1324"/>
                  </a:cubicBezTo>
                  <a:cubicBezTo>
                    <a:pt x="1433" y="1324"/>
                    <a:pt x="1875" y="1659"/>
                    <a:pt x="2132" y="1839"/>
                  </a:cubicBezTo>
                  <a:cubicBezTo>
                    <a:pt x="2416" y="2035"/>
                    <a:pt x="2691" y="2271"/>
                    <a:pt x="2937" y="2516"/>
                  </a:cubicBezTo>
                  <a:cubicBezTo>
                    <a:pt x="2967" y="2546"/>
                    <a:pt x="3016" y="2559"/>
                    <a:pt x="3070" y="2559"/>
                  </a:cubicBezTo>
                  <a:cubicBezTo>
                    <a:pt x="3230" y="2559"/>
                    <a:pt x="3435" y="2449"/>
                    <a:pt x="3339" y="2340"/>
                  </a:cubicBezTo>
                  <a:cubicBezTo>
                    <a:pt x="3163" y="2133"/>
                    <a:pt x="2996" y="1908"/>
                    <a:pt x="2858" y="1672"/>
                  </a:cubicBezTo>
                  <a:cubicBezTo>
                    <a:pt x="2682" y="1377"/>
                    <a:pt x="2407" y="847"/>
                    <a:pt x="2642" y="513"/>
                  </a:cubicBezTo>
                  <a:cubicBezTo>
                    <a:pt x="2751" y="357"/>
                    <a:pt x="2928" y="287"/>
                    <a:pt x="3109" y="287"/>
                  </a:cubicBezTo>
                  <a:close/>
                  <a:moveTo>
                    <a:pt x="3293" y="0"/>
                  </a:moveTo>
                  <a:cubicBezTo>
                    <a:pt x="3029" y="0"/>
                    <a:pt x="2757" y="78"/>
                    <a:pt x="2544" y="199"/>
                  </a:cubicBezTo>
                  <a:cubicBezTo>
                    <a:pt x="2073" y="464"/>
                    <a:pt x="2063" y="965"/>
                    <a:pt x="2250" y="1426"/>
                  </a:cubicBezTo>
                  <a:cubicBezTo>
                    <a:pt x="2250" y="1436"/>
                    <a:pt x="2259" y="1446"/>
                    <a:pt x="2259" y="1466"/>
                  </a:cubicBezTo>
                  <a:cubicBezTo>
                    <a:pt x="1928" y="1247"/>
                    <a:pt x="1537" y="1043"/>
                    <a:pt x="1141" y="1043"/>
                  </a:cubicBezTo>
                  <a:cubicBezTo>
                    <a:pt x="1055" y="1043"/>
                    <a:pt x="970" y="1052"/>
                    <a:pt x="885" y="1073"/>
                  </a:cubicBezTo>
                  <a:cubicBezTo>
                    <a:pt x="404" y="1181"/>
                    <a:pt x="1" y="1741"/>
                    <a:pt x="158" y="2232"/>
                  </a:cubicBezTo>
                  <a:cubicBezTo>
                    <a:pt x="305" y="2664"/>
                    <a:pt x="836" y="2821"/>
                    <a:pt x="1248" y="2889"/>
                  </a:cubicBezTo>
                  <a:cubicBezTo>
                    <a:pt x="924" y="2968"/>
                    <a:pt x="610" y="3086"/>
                    <a:pt x="384" y="3292"/>
                  </a:cubicBezTo>
                  <a:cubicBezTo>
                    <a:pt x="1" y="3645"/>
                    <a:pt x="197" y="4117"/>
                    <a:pt x="561" y="4411"/>
                  </a:cubicBezTo>
                  <a:cubicBezTo>
                    <a:pt x="739" y="4553"/>
                    <a:pt x="941" y="4609"/>
                    <a:pt x="1146" y="4609"/>
                  </a:cubicBezTo>
                  <a:cubicBezTo>
                    <a:pt x="1425" y="4609"/>
                    <a:pt x="1711" y="4504"/>
                    <a:pt x="1955" y="4362"/>
                  </a:cubicBezTo>
                  <a:lnTo>
                    <a:pt x="1955" y="4362"/>
                  </a:lnTo>
                  <a:cubicBezTo>
                    <a:pt x="1768" y="4726"/>
                    <a:pt x="1601" y="5158"/>
                    <a:pt x="1700" y="5541"/>
                  </a:cubicBezTo>
                  <a:cubicBezTo>
                    <a:pt x="1790" y="5924"/>
                    <a:pt x="2185" y="6125"/>
                    <a:pt x="2559" y="6125"/>
                  </a:cubicBezTo>
                  <a:cubicBezTo>
                    <a:pt x="2634" y="6125"/>
                    <a:pt x="2709" y="6117"/>
                    <a:pt x="2780" y="6100"/>
                  </a:cubicBezTo>
                  <a:cubicBezTo>
                    <a:pt x="3172" y="6012"/>
                    <a:pt x="3408" y="5688"/>
                    <a:pt x="3555" y="5334"/>
                  </a:cubicBezTo>
                  <a:cubicBezTo>
                    <a:pt x="3683" y="5501"/>
                    <a:pt x="3850" y="5619"/>
                    <a:pt x="4095" y="5668"/>
                  </a:cubicBezTo>
                  <a:cubicBezTo>
                    <a:pt x="4177" y="5682"/>
                    <a:pt x="4269" y="5690"/>
                    <a:pt x="4364" y="5690"/>
                  </a:cubicBezTo>
                  <a:cubicBezTo>
                    <a:pt x="4730" y="5690"/>
                    <a:pt x="5157" y="5575"/>
                    <a:pt x="5313" y="5256"/>
                  </a:cubicBezTo>
                  <a:cubicBezTo>
                    <a:pt x="5431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9" y="4587"/>
                    <a:pt x="5607" y="4635"/>
                    <a:pt x="5792" y="4635"/>
                  </a:cubicBezTo>
                  <a:cubicBezTo>
                    <a:pt x="5912" y="4635"/>
                    <a:pt x="6032" y="4615"/>
                    <a:pt x="6148" y="4568"/>
                  </a:cubicBezTo>
                  <a:cubicBezTo>
                    <a:pt x="6560" y="4392"/>
                    <a:pt x="6805" y="3803"/>
                    <a:pt x="6570" y="3400"/>
                  </a:cubicBezTo>
                  <a:cubicBezTo>
                    <a:pt x="6393" y="3086"/>
                    <a:pt x="6010" y="2968"/>
                    <a:pt x="5657" y="2919"/>
                  </a:cubicBezTo>
                  <a:cubicBezTo>
                    <a:pt x="5941" y="2811"/>
                    <a:pt x="6197" y="2654"/>
                    <a:pt x="6364" y="2438"/>
                  </a:cubicBezTo>
                  <a:cubicBezTo>
                    <a:pt x="6678" y="2035"/>
                    <a:pt x="6383" y="1534"/>
                    <a:pt x="6020" y="1279"/>
                  </a:cubicBezTo>
                  <a:cubicBezTo>
                    <a:pt x="5855" y="1160"/>
                    <a:pt x="5676" y="1109"/>
                    <a:pt x="5496" y="1109"/>
                  </a:cubicBezTo>
                  <a:cubicBezTo>
                    <a:pt x="5173" y="1109"/>
                    <a:pt x="4848" y="1271"/>
                    <a:pt x="4596" y="1485"/>
                  </a:cubicBezTo>
                  <a:cubicBezTo>
                    <a:pt x="4498" y="1564"/>
                    <a:pt x="4410" y="1652"/>
                    <a:pt x="4321" y="1750"/>
                  </a:cubicBezTo>
                  <a:cubicBezTo>
                    <a:pt x="4370" y="1220"/>
                    <a:pt x="4331" y="651"/>
                    <a:pt x="4007" y="287"/>
                  </a:cubicBezTo>
                  <a:cubicBezTo>
                    <a:pt x="3828" y="83"/>
                    <a:pt x="3565" y="0"/>
                    <a:pt x="3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7" name="Google Shape;4347;p21"/>
            <p:cNvSpPr/>
            <p:nvPr/>
          </p:nvSpPr>
          <p:spPr>
            <a:xfrm>
              <a:off x="4958742" y="4018891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0" y="290"/>
                  </a:moveTo>
                  <a:cubicBezTo>
                    <a:pt x="4252" y="290"/>
                    <a:pt x="4354" y="326"/>
                    <a:pt x="4468" y="407"/>
                  </a:cubicBezTo>
                  <a:cubicBezTo>
                    <a:pt x="5155" y="888"/>
                    <a:pt x="4213" y="2194"/>
                    <a:pt x="3869" y="2636"/>
                  </a:cubicBezTo>
                  <a:cubicBezTo>
                    <a:pt x="3769" y="2765"/>
                    <a:pt x="3876" y="2828"/>
                    <a:pt x="4002" y="2828"/>
                  </a:cubicBezTo>
                  <a:cubicBezTo>
                    <a:pt x="4086" y="2828"/>
                    <a:pt x="4179" y="2799"/>
                    <a:pt x="4222" y="2744"/>
                  </a:cubicBezTo>
                  <a:cubicBezTo>
                    <a:pt x="4448" y="2459"/>
                    <a:pt x="4713" y="2194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6"/>
                    <a:pt x="5715" y="1841"/>
                  </a:cubicBezTo>
                  <a:cubicBezTo>
                    <a:pt x="5931" y="1919"/>
                    <a:pt x="6216" y="2233"/>
                    <a:pt x="6206" y="2479"/>
                  </a:cubicBezTo>
                  <a:cubicBezTo>
                    <a:pt x="6186" y="2882"/>
                    <a:pt x="5430" y="2999"/>
                    <a:pt x="5145" y="3058"/>
                  </a:cubicBezTo>
                  <a:cubicBezTo>
                    <a:pt x="4831" y="3117"/>
                    <a:pt x="4517" y="3156"/>
                    <a:pt x="4193" y="3176"/>
                  </a:cubicBezTo>
                  <a:cubicBezTo>
                    <a:pt x="3975" y="3195"/>
                    <a:pt x="3857" y="3462"/>
                    <a:pt x="4116" y="3462"/>
                  </a:cubicBezTo>
                  <a:cubicBezTo>
                    <a:pt x="4125" y="3462"/>
                    <a:pt x="4134" y="3461"/>
                    <a:pt x="4144" y="3461"/>
                  </a:cubicBezTo>
                  <a:cubicBezTo>
                    <a:pt x="4308" y="3450"/>
                    <a:pt x="4496" y="3439"/>
                    <a:pt x="4691" y="3439"/>
                  </a:cubicBezTo>
                  <a:cubicBezTo>
                    <a:pt x="5188" y="3439"/>
                    <a:pt x="5735" y="3506"/>
                    <a:pt x="6059" y="3795"/>
                  </a:cubicBezTo>
                  <a:cubicBezTo>
                    <a:pt x="6334" y="4040"/>
                    <a:pt x="6265" y="4669"/>
                    <a:pt x="5892" y="4786"/>
                  </a:cubicBezTo>
                  <a:cubicBezTo>
                    <a:pt x="5843" y="4801"/>
                    <a:pt x="5792" y="4808"/>
                    <a:pt x="5740" y="4808"/>
                  </a:cubicBezTo>
                  <a:cubicBezTo>
                    <a:pt x="5369" y="4808"/>
                    <a:pt x="4924" y="4476"/>
                    <a:pt x="4674" y="4295"/>
                  </a:cubicBezTo>
                  <a:cubicBezTo>
                    <a:pt x="4380" y="4089"/>
                    <a:pt x="4105" y="3863"/>
                    <a:pt x="3859" y="3608"/>
                  </a:cubicBezTo>
                  <a:cubicBezTo>
                    <a:pt x="3829" y="3578"/>
                    <a:pt x="3781" y="3565"/>
                    <a:pt x="3727" y="3565"/>
                  </a:cubicBezTo>
                  <a:cubicBezTo>
                    <a:pt x="3568" y="3565"/>
                    <a:pt x="3364" y="3677"/>
                    <a:pt x="3466" y="3795"/>
                  </a:cubicBezTo>
                  <a:cubicBezTo>
                    <a:pt x="3643" y="4001"/>
                    <a:pt x="3800" y="4227"/>
                    <a:pt x="3938" y="4462"/>
                  </a:cubicBezTo>
                  <a:cubicBezTo>
                    <a:pt x="4114" y="4757"/>
                    <a:pt x="4389" y="5277"/>
                    <a:pt x="4154" y="5611"/>
                  </a:cubicBezTo>
                  <a:cubicBezTo>
                    <a:pt x="4044" y="5769"/>
                    <a:pt x="3863" y="5841"/>
                    <a:pt x="3678" y="5841"/>
                  </a:cubicBezTo>
                  <a:cubicBezTo>
                    <a:pt x="3451" y="5841"/>
                    <a:pt x="3217" y="5732"/>
                    <a:pt x="3103" y="5542"/>
                  </a:cubicBezTo>
                  <a:cubicBezTo>
                    <a:pt x="2907" y="5209"/>
                    <a:pt x="2907" y="4767"/>
                    <a:pt x="2926" y="4394"/>
                  </a:cubicBezTo>
                  <a:cubicBezTo>
                    <a:pt x="2946" y="4119"/>
                    <a:pt x="2975" y="3844"/>
                    <a:pt x="3044" y="3579"/>
                  </a:cubicBezTo>
                  <a:cubicBezTo>
                    <a:pt x="3065" y="3491"/>
                    <a:pt x="3002" y="3458"/>
                    <a:pt x="2918" y="3458"/>
                  </a:cubicBezTo>
                  <a:cubicBezTo>
                    <a:pt x="2806" y="3458"/>
                    <a:pt x="2656" y="3517"/>
                    <a:pt x="2622" y="3579"/>
                  </a:cubicBezTo>
                  <a:cubicBezTo>
                    <a:pt x="2435" y="3913"/>
                    <a:pt x="2210" y="4227"/>
                    <a:pt x="1925" y="4472"/>
                  </a:cubicBezTo>
                  <a:cubicBezTo>
                    <a:pt x="1782" y="4599"/>
                    <a:pt x="1607" y="4732"/>
                    <a:pt x="1411" y="4732"/>
                  </a:cubicBezTo>
                  <a:cubicBezTo>
                    <a:pt x="1364" y="4732"/>
                    <a:pt x="1316" y="4725"/>
                    <a:pt x="1267" y="4708"/>
                  </a:cubicBezTo>
                  <a:cubicBezTo>
                    <a:pt x="1031" y="4619"/>
                    <a:pt x="766" y="4315"/>
                    <a:pt x="737" y="4060"/>
                  </a:cubicBezTo>
                  <a:cubicBezTo>
                    <a:pt x="648" y="3392"/>
                    <a:pt x="2033" y="3264"/>
                    <a:pt x="2485" y="3225"/>
                  </a:cubicBezTo>
                  <a:cubicBezTo>
                    <a:pt x="2703" y="3206"/>
                    <a:pt x="2820" y="2939"/>
                    <a:pt x="2553" y="2939"/>
                  </a:cubicBezTo>
                  <a:cubicBezTo>
                    <a:pt x="2544" y="2939"/>
                    <a:pt x="2534" y="2940"/>
                    <a:pt x="2524" y="2940"/>
                  </a:cubicBezTo>
                  <a:cubicBezTo>
                    <a:pt x="2426" y="2950"/>
                    <a:pt x="2318" y="2960"/>
                    <a:pt x="2210" y="2980"/>
                  </a:cubicBezTo>
                  <a:cubicBezTo>
                    <a:pt x="2103" y="2986"/>
                    <a:pt x="1987" y="2991"/>
                    <a:pt x="1867" y="2991"/>
                  </a:cubicBezTo>
                  <a:cubicBezTo>
                    <a:pt x="1276" y="2991"/>
                    <a:pt x="596" y="2878"/>
                    <a:pt x="580" y="2332"/>
                  </a:cubicBezTo>
                  <a:cubicBezTo>
                    <a:pt x="570" y="2145"/>
                    <a:pt x="658" y="1821"/>
                    <a:pt x="874" y="1782"/>
                  </a:cubicBezTo>
                  <a:cubicBezTo>
                    <a:pt x="894" y="1778"/>
                    <a:pt x="915" y="1776"/>
                    <a:pt x="936" y="1776"/>
                  </a:cubicBezTo>
                  <a:cubicBezTo>
                    <a:pt x="1142" y="1776"/>
                    <a:pt x="1391" y="1939"/>
                    <a:pt x="1552" y="2037"/>
                  </a:cubicBezTo>
                  <a:cubicBezTo>
                    <a:pt x="1856" y="2224"/>
                    <a:pt x="2151" y="2459"/>
                    <a:pt x="2406" y="2715"/>
                  </a:cubicBezTo>
                  <a:cubicBezTo>
                    <a:pt x="2438" y="2746"/>
                    <a:pt x="2485" y="2760"/>
                    <a:pt x="2537" y="2760"/>
                  </a:cubicBezTo>
                  <a:cubicBezTo>
                    <a:pt x="2645" y="2760"/>
                    <a:pt x="2772" y="2702"/>
                    <a:pt x="2818" y="2636"/>
                  </a:cubicBezTo>
                  <a:cubicBezTo>
                    <a:pt x="2838" y="2607"/>
                    <a:pt x="2838" y="2567"/>
                    <a:pt x="2809" y="2538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6" y="747"/>
                    <a:pt x="2167" y="718"/>
                    <a:pt x="2301" y="718"/>
                  </a:cubicBezTo>
                  <a:cubicBezTo>
                    <a:pt x="2440" y="718"/>
                    <a:pt x="2581" y="750"/>
                    <a:pt x="2671" y="800"/>
                  </a:cubicBezTo>
                  <a:cubicBezTo>
                    <a:pt x="2848" y="888"/>
                    <a:pt x="2936" y="1075"/>
                    <a:pt x="2985" y="1261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5" y="1900"/>
                    <a:pt x="2975" y="2027"/>
                  </a:cubicBezTo>
                  <a:cubicBezTo>
                    <a:pt x="2975" y="2118"/>
                    <a:pt x="3047" y="2155"/>
                    <a:pt x="3132" y="2155"/>
                  </a:cubicBezTo>
                  <a:cubicBezTo>
                    <a:pt x="3250" y="2155"/>
                    <a:pt x="3395" y="2085"/>
                    <a:pt x="3417" y="1988"/>
                  </a:cubicBezTo>
                  <a:cubicBezTo>
                    <a:pt x="3447" y="1851"/>
                    <a:pt x="3457" y="1713"/>
                    <a:pt x="3457" y="1566"/>
                  </a:cubicBezTo>
                  <a:cubicBezTo>
                    <a:pt x="3537" y="1027"/>
                    <a:pt x="3743" y="290"/>
                    <a:pt x="4160" y="290"/>
                  </a:cubicBezTo>
                  <a:close/>
                  <a:moveTo>
                    <a:pt x="4235" y="0"/>
                  </a:moveTo>
                  <a:cubicBezTo>
                    <a:pt x="4161" y="0"/>
                    <a:pt x="4087" y="8"/>
                    <a:pt x="4016" y="24"/>
                  </a:cubicBezTo>
                  <a:cubicBezTo>
                    <a:pt x="3624" y="113"/>
                    <a:pt x="3388" y="437"/>
                    <a:pt x="3241" y="790"/>
                  </a:cubicBezTo>
                  <a:cubicBezTo>
                    <a:pt x="3123" y="633"/>
                    <a:pt x="2946" y="505"/>
                    <a:pt x="2701" y="456"/>
                  </a:cubicBezTo>
                  <a:cubicBezTo>
                    <a:pt x="2621" y="442"/>
                    <a:pt x="2531" y="434"/>
                    <a:pt x="2436" y="434"/>
                  </a:cubicBezTo>
                  <a:cubicBezTo>
                    <a:pt x="2075" y="434"/>
                    <a:pt x="1646" y="550"/>
                    <a:pt x="1483" y="869"/>
                  </a:cubicBezTo>
                  <a:cubicBezTo>
                    <a:pt x="1365" y="1104"/>
                    <a:pt x="1444" y="1379"/>
                    <a:pt x="1571" y="1615"/>
                  </a:cubicBezTo>
                  <a:cubicBezTo>
                    <a:pt x="1391" y="1539"/>
                    <a:pt x="1204" y="1491"/>
                    <a:pt x="1020" y="1491"/>
                  </a:cubicBezTo>
                  <a:cubicBezTo>
                    <a:pt x="893" y="1491"/>
                    <a:pt x="768" y="1514"/>
                    <a:pt x="648" y="1566"/>
                  </a:cubicBezTo>
                  <a:cubicBezTo>
                    <a:pt x="236" y="1733"/>
                    <a:pt x="0" y="2332"/>
                    <a:pt x="226" y="2724"/>
                  </a:cubicBezTo>
                  <a:cubicBezTo>
                    <a:pt x="403" y="3039"/>
                    <a:pt x="786" y="3156"/>
                    <a:pt x="1139" y="3215"/>
                  </a:cubicBezTo>
                  <a:cubicBezTo>
                    <a:pt x="855" y="3323"/>
                    <a:pt x="609" y="3471"/>
                    <a:pt x="432" y="3687"/>
                  </a:cubicBezTo>
                  <a:cubicBezTo>
                    <a:pt x="118" y="4089"/>
                    <a:pt x="413" y="4600"/>
                    <a:pt x="776" y="4855"/>
                  </a:cubicBezTo>
                  <a:cubicBezTo>
                    <a:pt x="939" y="4969"/>
                    <a:pt x="1115" y="5018"/>
                    <a:pt x="1292" y="5018"/>
                  </a:cubicBezTo>
                  <a:cubicBezTo>
                    <a:pt x="1617" y="5018"/>
                    <a:pt x="1946" y="4855"/>
                    <a:pt x="2200" y="4639"/>
                  </a:cubicBezTo>
                  <a:cubicBezTo>
                    <a:pt x="2298" y="4561"/>
                    <a:pt x="2396" y="4472"/>
                    <a:pt x="2485" y="4374"/>
                  </a:cubicBezTo>
                  <a:lnTo>
                    <a:pt x="2485" y="4374"/>
                  </a:lnTo>
                  <a:cubicBezTo>
                    <a:pt x="2426" y="4904"/>
                    <a:pt x="2475" y="5474"/>
                    <a:pt x="2789" y="5837"/>
                  </a:cubicBezTo>
                  <a:cubicBezTo>
                    <a:pt x="2975" y="6043"/>
                    <a:pt x="3240" y="6126"/>
                    <a:pt x="3513" y="6126"/>
                  </a:cubicBezTo>
                  <a:cubicBezTo>
                    <a:pt x="3774" y="6126"/>
                    <a:pt x="4041" y="6050"/>
                    <a:pt x="4252" y="5935"/>
                  </a:cubicBezTo>
                  <a:cubicBezTo>
                    <a:pt x="4723" y="5660"/>
                    <a:pt x="4743" y="5160"/>
                    <a:pt x="4556" y="4708"/>
                  </a:cubicBezTo>
                  <a:cubicBezTo>
                    <a:pt x="4547" y="4688"/>
                    <a:pt x="4547" y="4678"/>
                    <a:pt x="4537" y="4669"/>
                  </a:cubicBezTo>
                  <a:lnTo>
                    <a:pt x="4537" y="4669"/>
                  </a:lnTo>
                  <a:cubicBezTo>
                    <a:pt x="4871" y="4888"/>
                    <a:pt x="5272" y="5088"/>
                    <a:pt x="5674" y="5088"/>
                  </a:cubicBezTo>
                  <a:cubicBezTo>
                    <a:pt x="5757" y="5088"/>
                    <a:pt x="5839" y="5080"/>
                    <a:pt x="5921" y="5061"/>
                  </a:cubicBezTo>
                  <a:cubicBezTo>
                    <a:pt x="6392" y="4943"/>
                    <a:pt x="6795" y="4394"/>
                    <a:pt x="6638" y="3893"/>
                  </a:cubicBezTo>
                  <a:cubicBezTo>
                    <a:pt x="6500" y="3461"/>
                    <a:pt x="5970" y="3314"/>
                    <a:pt x="5558" y="3235"/>
                  </a:cubicBezTo>
                  <a:cubicBezTo>
                    <a:pt x="5872" y="3156"/>
                    <a:pt x="6186" y="3039"/>
                    <a:pt x="6422" y="2832"/>
                  </a:cubicBezTo>
                  <a:cubicBezTo>
                    <a:pt x="6805" y="2489"/>
                    <a:pt x="6599" y="2008"/>
                    <a:pt x="6235" y="1723"/>
                  </a:cubicBezTo>
                  <a:cubicBezTo>
                    <a:pt x="6058" y="1579"/>
                    <a:pt x="5855" y="1521"/>
                    <a:pt x="5647" y="1521"/>
                  </a:cubicBezTo>
                  <a:cubicBezTo>
                    <a:pt x="5373" y="1521"/>
                    <a:pt x="5091" y="1622"/>
                    <a:pt x="4851" y="1762"/>
                  </a:cubicBezTo>
                  <a:cubicBezTo>
                    <a:pt x="5028" y="1409"/>
                    <a:pt x="5204" y="977"/>
                    <a:pt x="5106" y="584"/>
                  </a:cubicBezTo>
                  <a:cubicBezTo>
                    <a:pt x="5008" y="206"/>
                    <a:pt x="4614" y="0"/>
                    <a:pt x="4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8" name="Google Shape;4348;p21"/>
            <p:cNvSpPr/>
            <p:nvPr/>
          </p:nvSpPr>
          <p:spPr>
            <a:xfrm>
              <a:off x="5298654" y="4010377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14" y="287"/>
                  </a:moveTo>
                  <a:cubicBezTo>
                    <a:pt x="3344" y="287"/>
                    <a:pt x="3581" y="400"/>
                    <a:pt x="3702" y="592"/>
                  </a:cubicBezTo>
                  <a:cubicBezTo>
                    <a:pt x="3898" y="916"/>
                    <a:pt x="3898" y="1367"/>
                    <a:pt x="3879" y="174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6"/>
                    <a:pt x="3887" y="2666"/>
                  </a:cubicBezTo>
                  <a:cubicBezTo>
                    <a:pt x="4000" y="2666"/>
                    <a:pt x="4149" y="2608"/>
                    <a:pt x="4183" y="2546"/>
                  </a:cubicBezTo>
                  <a:cubicBezTo>
                    <a:pt x="4360" y="2222"/>
                    <a:pt x="4596" y="1898"/>
                    <a:pt x="4880" y="1652"/>
                  </a:cubicBezTo>
                  <a:cubicBezTo>
                    <a:pt x="5022" y="1527"/>
                    <a:pt x="5195" y="1401"/>
                    <a:pt x="5384" y="1401"/>
                  </a:cubicBezTo>
                  <a:cubicBezTo>
                    <a:pt x="5431" y="1401"/>
                    <a:pt x="5479" y="1409"/>
                    <a:pt x="5528" y="1426"/>
                  </a:cubicBezTo>
                  <a:cubicBezTo>
                    <a:pt x="5774" y="1505"/>
                    <a:pt x="6029" y="1819"/>
                    <a:pt x="6068" y="2074"/>
                  </a:cubicBezTo>
                  <a:cubicBezTo>
                    <a:pt x="6157" y="2742"/>
                    <a:pt x="4763" y="2860"/>
                    <a:pt x="4321" y="2899"/>
                  </a:cubicBezTo>
                  <a:cubicBezTo>
                    <a:pt x="4103" y="2928"/>
                    <a:pt x="3985" y="3185"/>
                    <a:pt x="4243" y="3185"/>
                  </a:cubicBezTo>
                  <a:cubicBezTo>
                    <a:pt x="4252" y="3185"/>
                    <a:pt x="4261" y="3185"/>
                    <a:pt x="4272" y="3184"/>
                  </a:cubicBezTo>
                  <a:cubicBezTo>
                    <a:pt x="4380" y="3174"/>
                    <a:pt x="4488" y="3164"/>
                    <a:pt x="4596" y="3155"/>
                  </a:cubicBezTo>
                  <a:cubicBezTo>
                    <a:pt x="4709" y="3146"/>
                    <a:pt x="4835" y="3140"/>
                    <a:pt x="4964" y="3140"/>
                  </a:cubicBezTo>
                  <a:cubicBezTo>
                    <a:pt x="5548" y="3140"/>
                    <a:pt x="6209" y="3262"/>
                    <a:pt x="6226" y="3793"/>
                  </a:cubicBezTo>
                  <a:cubicBezTo>
                    <a:pt x="6226" y="3979"/>
                    <a:pt x="6147" y="4303"/>
                    <a:pt x="5931" y="4343"/>
                  </a:cubicBezTo>
                  <a:cubicBezTo>
                    <a:pt x="5911" y="4346"/>
                    <a:pt x="5890" y="4348"/>
                    <a:pt x="5869" y="4348"/>
                  </a:cubicBezTo>
                  <a:cubicBezTo>
                    <a:pt x="5663" y="4348"/>
                    <a:pt x="5414" y="4185"/>
                    <a:pt x="5253" y="4087"/>
                  </a:cubicBezTo>
                  <a:cubicBezTo>
                    <a:pt x="4949" y="3901"/>
                    <a:pt x="4655" y="3665"/>
                    <a:pt x="4399" y="3410"/>
                  </a:cubicBezTo>
                  <a:cubicBezTo>
                    <a:pt x="4367" y="3381"/>
                    <a:pt x="4319" y="3369"/>
                    <a:pt x="4266" y="3369"/>
                  </a:cubicBezTo>
                  <a:cubicBezTo>
                    <a:pt x="4156" y="3369"/>
                    <a:pt x="4027" y="3422"/>
                    <a:pt x="3987" y="3488"/>
                  </a:cubicBezTo>
                  <a:cubicBezTo>
                    <a:pt x="3967" y="3528"/>
                    <a:pt x="3967" y="3557"/>
                    <a:pt x="3997" y="3596"/>
                  </a:cubicBezTo>
                  <a:cubicBezTo>
                    <a:pt x="4203" y="3793"/>
                    <a:pt x="4389" y="4009"/>
                    <a:pt x="4556" y="4244"/>
                  </a:cubicBezTo>
                  <a:cubicBezTo>
                    <a:pt x="4713" y="4460"/>
                    <a:pt x="5145" y="5050"/>
                    <a:pt x="4851" y="5305"/>
                  </a:cubicBezTo>
                  <a:cubicBezTo>
                    <a:pt x="4766" y="5380"/>
                    <a:pt x="4627" y="5412"/>
                    <a:pt x="4488" y="5412"/>
                  </a:cubicBezTo>
                  <a:cubicBezTo>
                    <a:pt x="4354" y="5412"/>
                    <a:pt x="4221" y="5382"/>
                    <a:pt x="4134" y="5334"/>
                  </a:cubicBezTo>
                  <a:cubicBezTo>
                    <a:pt x="3957" y="5236"/>
                    <a:pt x="3859" y="5059"/>
                    <a:pt x="3820" y="4863"/>
                  </a:cubicBezTo>
                  <a:cubicBezTo>
                    <a:pt x="3790" y="4745"/>
                    <a:pt x="3781" y="4618"/>
                    <a:pt x="3781" y="4490"/>
                  </a:cubicBezTo>
                  <a:cubicBezTo>
                    <a:pt x="3800" y="4362"/>
                    <a:pt x="3820" y="4225"/>
                    <a:pt x="3820" y="4097"/>
                  </a:cubicBezTo>
                  <a:cubicBezTo>
                    <a:pt x="3824" y="4008"/>
                    <a:pt x="3756" y="3972"/>
                    <a:pt x="3673" y="3972"/>
                  </a:cubicBezTo>
                  <a:cubicBezTo>
                    <a:pt x="3554" y="3972"/>
                    <a:pt x="3405" y="4044"/>
                    <a:pt x="3388" y="4136"/>
                  </a:cubicBezTo>
                  <a:cubicBezTo>
                    <a:pt x="3358" y="4274"/>
                    <a:pt x="3339" y="4421"/>
                    <a:pt x="3339" y="4568"/>
                  </a:cubicBezTo>
                  <a:cubicBezTo>
                    <a:pt x="3258" y="5100"/>
                    <a:pt x="3059" y="5844"/>
                    <a:pt x="2637" y="5844"/>
                  </a:cubicBezTo>
                  <a:cubicBezTo>
                    <a:pt x="2545" y="5844"/>
                    <a:pt x="2442" y="5808"/>
                    <a:pt x="2327" y="5727"/>
                  </a:cubicBezTo>
                  <a:cubicBezTo>
                    <a:pt x="1650" y="5246"/>
                    <a:pt x="2583" y="3930"/>
                    <a:pt x="2936" y="3488"/>
                  </a:cubicBezTo>
                  <a:cubicBezTo>
                    <a:pt x="3037" y="3363"/>
                    <a:pt x="2925" y="3300"/>
                    <a:pt x="2798" y="3300"/>
                  </a:cubicBezTo>
                  <a:cubicBezTo>
                    <a:pt x="2715" y="3300"/>
                    <a:pt x="2625" y="3326"/>
                    <a:pt x="2583" y="3380"/>
                  </a:cubicBezTo>
                  <a:cubicBezTo>
                    <a:pt x="2357" y="3665"/>
                    <a:pt x="2082" y="3930"/>
                    <a:pt x="1787" y="4127"/>
                  </a:cubicBezTo>
                  <a:cubicBezTo>
                    <a:pt x="1631" y="4231"/>
                    <a:pt x="1451" y="4324"/>
                    <a:pt x="1267" y="4324"/>
                  </a:cubicBezTo>
                  <a:cubicBezTo>
                    <a:pt x="1208" y="4324"/>
                    <a:pt x="1149" y="4315"/>
                    <a:pt x="1090" y="4294"/>
                  </a:cubicBezTo>
                  <a:cubicBezTo>
                    <a:pt x="874" y="4205"/>
                    <a:pt x="589" y="3891"/>
                    <a:pt x="599" y="3645"/>
                  </a:cubicBezTo>
                  <a:cubicBezTo>
                    <a:pt x="619" y="3243"/>
                    <a:pt x="1365" y="3135"/>
                    <a:pt x="1660" y="3076"/>
                  </a:cubicBezTo>
                  <a:cubicBezTo>
                    <a:pt x="1974" y="3007"/>
                    <a:pt x="2288" y="2968"/>
                    <a:pt x="2612" y="2958"/>
                  </a:cubicBezTo>
                  <a:cubicBezTo>
                    <a:pt x="2830" y="2939"/>
                    <a:pt x="2948" y="2672"/>
                    <a:pt x="2680" y="2672"/>
                  </a:cubicBezTo>
                  <a:cubicBezTo>
                    <a:pt x="2671" y="2672"/>
                    <a:pt x="2662" y="2673"/>
                    <a:pt x="2651" y="2673"/>
                  </a:cubicBezTo>
                  <a:cubicBezTo>
                    <a:pt x="2492" y="2684"/>
                    <a:pt x="2308" y="2695"/>
                    <a:pt x="2116" y="2695"/>
                  </a:cubicBezTo>
                  <a:cubicBezTo>
                    <a:pt x="1621" y="2695"/>
                    <a:pt x="1072" y="2627"/>
                    <a:pt x="747" y="2330"/>
                  </a:cubicBezTo>
                  <a:cubicBezTo>
                    <a:pt x="472" y="2084"/>
                    <a:pt x="540" y="1466"/>
                    <a:pt x="913" y="1348"/>
                  </a:cubicBezTo>
                  <a:cubicBezTo>
                    <a:pt x="963" y="1331"/>
                    <a:pt x="1016" y="1324"/>
                    <a:pt x="1070" y="1324"/>
                  </a:cubicBezTo>
                  <a:cubicBezTo>
                    <a:pt x="1435" y="1324"/>
                    <a:pt x="1883" y="1659"/>
                    <a:pt x="2131" y="1839"/>
                  </a:cubicBezTo>
                  <a:cubicBezTo>
                    <a:pt x="2416" y="2035"/>
                    <a:pt x="2691" y="2271"/>
                    <a:pt x="2936" y="2516"/>
                  </a:cubicBezTo>
                  <a:cubicBezTo>
                    <a:pt x="2969" y="2546"/>
                    <a:pt x="3020" y="2559"/>
                    <a:pt x="3075" y="2559"/>
                  </a:cubicBezTo>
                  <a:cubicBezTo>
                    <a:pt x="3238" y="2559"/>
                    <a:pt x="3441" y="2449"/>
                    <a:pt x="3339" y="2340"/>
                  </a:cubicBezTo>
                  <a:cubicBezTo>
                    <a:pt x="3162" y="2133"/>
                    <a:pt x="3005" y="1908"/>
                    <a:pt x="2867" y="1672"/>
                  </a:cubicBezTo>
                  <a:cubicBezTo>
                    <a:pt x="2691" y="1377"/>
                    <a:pt x="2406" y="847"/>
                    <a:pt x="2642" y="513"/>
                  </a:cubicBezTo>
                  <a:cubicBezTo>
                    <a:pt x="2754" y="357"/>
                    <a:pt x="2932" y="287"/>
                    <a:pt x="3114" y="287"/>
                  </a:cubicBezTo>
                  <a:close/>
                  <a:moveTo>
                    <a:pt x="3293" y="0"/>
                  </a:moveTo>
                  <a:cubicBezTo>
                    <a:pt x="3031" y="0"/>
                    <a:pt x="2761" y="78"/>
                    <a:pt x="2553" y="199"/>
                  </a:cubicBezTo>
                  <a:cubicBezTo>
                    <a:pt x="2072" y="464"/>
                    <a:pt x="2062" y="965"/>
                    <a:pt x="2249" y="1426"/>
                  </a:cubicBezTo>
                  <a:cubicBezTo>
                    <a:pt x="2249" y="1436"/>
                    <a:pt x="2259" y="1446"/>
                    <a:pt x="2269" y="1466"/>
                  </a:cubicBezTo>
                  <a:cubicBezTo>
                    <a:pt x="1929" y="1247"/>
                    <a:pt x="1536" y="1043"/>
                    <a:pt x="1140" y="1043"/>
                  </a:cubicBezTo>
                  <a:cubicBezTo>
                    <a:pt x="1055" y="1043"/>
                    <a:pt x="969" y="1052"/>
                    <a:pt x="884" y="1073"/>
                  </a:cubicBezTo>
                  <a:cubicBezTo>
                    <a:pt x="413" y="1181"/>
                    <a:pt x="0" y="1741"/>
                    <a:pt x="167" y="2232"/>
                  </a:cubicBezTo>
                  <a:cubicBezTo>
                    <a:pt x="305" y="2664"/>
                    <a:pt x="835" y="2821"/>
                    <a:pt x="1247" y="2889"/>
                  </a:cubicBezTo>
                  <a:cubicBezTo>
                    <a:pt x="933" y="2968"/>
                    <a:pt x="619" y="3086"/>
                    <a:pt x="383" y="3292"/>
                  </a:cubicBezTo>
                  <a:cubicBezTo>
                    <a:pt x="0" y="3645"/>
                    <a:pt x="207" y="4117"/>
                    <a:pt x="570" y="4411"/>
                  </a:cubicBezTo>
                  <a:cubicBezTo>
                    <a:pt x="744" y="4553"/>
                    <a:pt x="943" y="4609"/>
                    <a:pt x="1147" y="4609"/>
                  </a:cubicBezTo>
                  <a:cubicBezTo>
                    <a:pt x="1425" y="4609"/>
                    <a:pt x="1711" y="4504"/>
                    <a:pt x="1954" y="4362"/>
                  </a:cubicBezTo>
                  <a:lnTo>
                    <a:pt x="1954" y="4362"/>
                  </a:lnTo>
                  <a:cubicBezTo>
                    <a:pt x="1768" y="4726"/>
                    <a:pt x="1601" y="5158"/>
                    <a:pt x="1699" y="5541"/>
                  </a:cubicBezTo>
                  <a:cubicBezTo>
                    <a:pt x="1789" y="5924"/>
                    <a:pt x="2185" y="6125"/>
                    <a:pt x="2558" y="6125"/>
                  </a:cubicBezTo>
                  <a:cubicBezTo>
                    <a:pt x="2634" y="6125"/>
                    <a:pt x="2708" y="6117"/>
                    <a:pt x="2779" y="6100"/>
                  </a:cubicBezTo>
                  <a:cubicBezTo>
                    <a:pt x="3182" y="6012"/>
                    <a:pt x="3417" y="5688"/>
                    <a:pt x="3565" y="5334"/>
                  </a:cubicBezTo>
                  <a:cubicBezTo>
                    <a:pt x="3682" y="5501"/>
                    <a:pt x="3849" y="5619"/>
                    <a:pt x="4095" y="5668"/>
                  </a:cubicBezTo>
                  <a:cubicBezTo>
                    <a:pt x="4176" y="5682"/>
                    <a:pt x="4268" y="5690"/>
                    <a:pt x="4364" y="5690"/>
                  </a:cubicBezTo>
                  <a:cubicBezTo>
                    <a:pt x="4730" y="5690"/>
                    <a:pt x="5159" y="5575"/>
                    <a:pt x="5322" y="5256"/>
                  </a:cubicBezTo>
                  <a:cubicBezTo>
                    <a:pt x="5440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8" y="4587"/>
                    <a:pt x="5606" y="4635"/>
                    <a:pt x="5794" y="4635"/>
                  </a:cubicBezTo>
                  <a:cubicBezTo>
                    <a:pt x="5915" y="4635"/>
                    <a:pt x="6037" y="4615"/>
                    <a:pt x="6157" y="4568"/>
                  </a:cubicBezTo>
                  <a:cubicBezTo>
                    <a:pt x="6559" y="4392"/>
                    <a:pt x="6805" y="3803"/>
                    <a:pt x="6579" y="3400"/>
                  </a:cubicBezTo>
                  <a:cubicBezTo>
                    <a:pt x="6392" y="3086"/>
                    <a:pt x="6010" y="2968"/>
                    <a:pt x="5656" y="2919"/>
                  </a:cubicBezTo>
                  <a:cubicBezTo>
                    <a:pt x="5941" y="2811"/>
                    <a:pt x="6196" y="2654"/>
                    <a:pt x="6363" y="2438"/>
                  </a:cubicBezTo>
                  <a:cubicBezTo>
                    <a:pt x="6677" y="2035"/>
                    <a:pt x="6383" y="1534"/>
                    <a:pt x="6019" y="1279"/>
                  </a:cubicBezTo>
                  <a:cubicBezTo>
                    <a:pt x="5854" y="1160"/>
                    <a:pt x="5675" y="1109"/>
                    <a:pt x="5495" y="1109"/>
                  </a:cubicBezTo>
                  <a:cubicBezTo>
                    <a:pt x="5173" y="1109"/>
                    <a:pt x="4848" y="1271"/>
                    <a:pt x="4596" y="1485"/>
                  </a:cubicBezTo>
                  <a:cubicBezTo>
                    <a:pt x="4497" y="1564"/>
                    <a:pt x="4409" y="1652"/>
                    <a:pt x="4321" y="1750"/>
                  </a:cubicBezTo>
                  <a:cubicBezTo>
                    <a:pt x="4370" y="1220"/>
                    <a:pt x="4330" y="651"/>
                    <a:pt x="4006" y="287"/>
                  </a:cubicBezTo>
                  <a:cubicBezTo>
                    <a:pt x="3827" y="83"/>
                    <a:pt x="3564" y="0"/>
                    <a:pt x="3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9" name="Google Shape;4349;p21"/>
            <p:cNvSpPr/>
            <p:nvPr/>
          </p:nvSpPr>
          <p:spPr>
            <a:xfrm>
              <a:off x="5637943" y="4018891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67" y="290"/>
                  </a:moveTo>
                  <a:cubicBezTo>
                    <a:pt x="4259" y="290"/>
                    <a:pt x="4363" y="326"/>
                    <a:pt x="4478" y="407"/>
                  </a:cubicBezTo>
                  <a:cubicBezTo>
                    <a:pt x="5156" y="888"/>
                    <a:pt x="4223" y="2194"/>
                    <a:pt x="3869" y="2636"/>
                  </a:cubicBezTo>
                  <a:cubicBezTo>
                    <a:pt x="3770" y="2765"/>
                    <a:pt x="3877" y="2828"/>
                    <a:pt x="4002" y="2828"/>
                  </a:cubicBezTo>
                  <a:cubicBezTo>
                    <a:pt x="4087" y="2828"/>
                    <a:pt x="4179" y="2799"/>
                    <a:pt x="4223" y="2744"/>
                  </a:cubicBezTo>
                  <a:cubicBezTo>
                    <a:pt x="4449" y="2459"/>
                    <a:pt x="4724" y="2194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6"/>
                    <a:pt x="5715" y="1841"/>
                  </a:cubicBezTo>
                  <a:cubicBezTo>
                    <a:pt x="5931" y="1919"/>
                    <a:pt x="6216" y="2233"/>
                    <a:pt x="6206" y="2479"/>
                  </a:cubicBezTo>
                  <a:cubicBezTo>
                    <a:pt x="6187" y="2882"/>
                    <a:pt x="5440" y="2999"/>
                    <a:pt x="5146" y="3058"/>
                  </a:cubicBezTo>
                  <a:cubicBezTo>
                    <a:pt x="4832" y="3117"/>
                    <a:pt x="4517" y="3156"/>
                    <a:pt x="4193" y="3176"/>
                  </a:cubicBezTo>
                  <a:cubicBezTo>
                    <a:pt x="3975" y="3195"/>
                    <a:pt x="3858" y="3462"/>
                    <a:pt x="4125" y="3462"/>
                  </a:cubicBezTo>
                  <a:cubicBezTo>
                    <a:pt x="4134" y="3462"/>
                    <a:pt x="4144" y="3461"/>
                    <a:pt x="4154" y="3461"/>
                  </a:cubicBezTo>
                  <a:cubicBezTo>
                    <a:pt x="4315" y="3450"/>
                    <a:pt x="4501" y="3439"/>
                    <a:pt x="4695" y="3439"/>
                  </a:cubicBezTo>
                  <a:cubicBezTo>
                    <a:pt x="5189" y="3439"/>
                    <a:pt x="5735" y="3506"/>
                    <a:pt x="6059" y="3795"/>
                  </a:cubicBezTo>
                  <a:cubicBezTo>
                    <a:pt x="6334" y="4040"/>
                    <a:pt x="6265" y="4669"/>
                    <a:pt x="5892" y="4786"/>
                  </a:cubicBezTo>
                  <a:cubicBezTo>
                    <a:pt x="5843" y="4801"/>
                    <a:pt x="5793" y="4808"/>
                    <a:pt x="5740" y="4808"/>
                  </a:cubicBezTo>
                  <a:cubicBezTo>
                    <a:pt x="5370" y="4808"/>
                    <a:pt x="4924" y="4476"/>
                    <a:pt x="4674" y="4295"/>
                  </a:cubicBezTo>
                  <a:cubicBezTo>
                    <a:pt x="4390" y="4089"/>
                    <a:pt x="4115" y="3863"/>
                    <a:pt x="3869" y="3608"/>
                  </a:cubicBezTo>
                  <a:cubicBezTo>
                    <a:pt x="3837" y="3578"/>
                    <a:pt x="3787" y="3565"/>
                    <a:pt x="3731" y="3565"/>
                  </a:cubicBezTo>
                  <a:cubicBezTo>
                    <a:pt x="3568" y="3565"/>
                    <a:pt x="3364" y="3677"/>
                    <a:pt x="3467" y="3795"/>
                  </a:cubicBezTo>
                  <a:cubicBezTo>
                    <a:pt x="3644" y="4001"/>
                    <a:pt x="3801" y="4227"/>
                    <a:pt x="3938" y="4462"/>
                  </a:cubicBezTo>
                  <a:cubicBezTo>
                    <a:pt x="4115" y="4757"/>
                    <a:pt x="4400" y="5277"/>
                    <a:pt x="4164" y="5611"/>
                  </a:cubicBezTo>
                  <a:cubicBezTo>
                    <a:pt x="4050" y="5769"/>
                    <a:pt x="3868" y="5841"/>
                    <a:pt x="3684" y="5841"/>
                  </a:cubicBezTo>
                  <a:cubicBezTo>
                    <a:pt x="3456" y="5841"/>
                    <a:pt x="3223" y="5732"/>
                    <a:pt x="3103" y="5542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86" y="3844"/>
                    <a:pt x="3045" y="3579"/>
                  </a:cubicBezTo>
                  <a:cubicBezTo>
                    <a:pt x="3066" y="3491"/>
                    <a:pt x="3002" y="3458"/>
                    <a:pt x="2919" y="3458"/>
                  </a:cubicBezTo>
                  <a:cubicBezTo>
                    <a:pt x="2806" y="3458"/>
                    <a:pt x="2656" y="3517"/>
                    <a:pt x="2622" y="3579"/>
                  </a:cubicBezTo>
                  <a:cubicBezTo>
                    <a:pt x="2446" y="3913"/>
                    <a:pt x="2210" y="4227"/>
                    <a:pt x="1925" y="4472"/>
                  </a:cubicBezTo>
                  <a:cubicBezTo>
                    <a:pt x="1782" y="4599"/>
                    <a:pt x="1608" y="4732"/>
                    <a:pt x="1416" y="4732"/>
                  </a:cubicBezTo>
                  <a:cubicBezTo>
                    <a:pt x="1371" y="4732"/>
                    <a:pt x="1324" y="4725"/>
                    <a:pt x="1277" y="4708"/>
                  </a:cubicBezTo>
                  <a:cubicBezTo>
                    <a:pt x="1032" y="4619"/>
                    <a:pt x="776" y="4315"/>
                    <a:pt x="737" y="4060"/>
                  </a:cubicBezTo>
                  <a:cubicBezTo>
                    <a:pt x="649" y="3392"/>
                    <a:pt x="2043" y="3264"/>
                    <a:pt x="2485" y="3225"/>
                  </a:cubicBezTo>
                  <a:cubicBezTo>
                    <a:pt x="2700" y="3207"/>
                    <a:pt x="2817" y="2948"/>
                    <a:pt x="2574" y="2948"/>
                  </a:cubicBezTo>
                  <a:cubicBezTo>
                    <a:pt x="2562" y="2948"/>
                    <a:pt x="2548" y="2949"/>
                    <a:pt x="2534" y="2950"/>
                  </a:cubicBezTo>
                  <a:cubicBezTo>
                    <a:pt x="2436" y="2950"/>
                    <a:pt x="2318" y="2960"/>
                    <a:pt x="2210" y="2980"/>
                  </a:cubicBezTo>
                  <a:cubicBezTo>
                    <a:pt x="2104" y="2986"/>
                    <a:pt x="1987" y="2991"/>
                    <a:pt x="1867" y="2991"/>
                  </a:cubicBezTo>
                  <a:cubicBezTo>
                    <a:pt x="1277" y="2991"/>
                    <a:pt x="596" y="2878"/>
                    <a:pt x="580" y="2332"/>
                  </a:cubicBezTo>
                  <a:cubicBezTo>
                    <a:pt x="580" y="2145"/>
                    <a:pt x="659" y="1821"/>
                    <a:pt x="875" y="1782"/>
                  </a:cubicBezTo>
                  <a:cubicBezTo>
                    <a:pt x="895" y="1778"/>
                    <a:pt x="915" y="1776"/>
                    <a:pt x="936" y="1776"/>
                  </a:cubicBezTo>
                  <a:cubicBezTo>
                    <a:pt x="1142" y="1776"/>
                    <a:pt x="1392" y="1939"/>
                    <a:pt x="1552" y="2037"/>
                  </a:cubicBezTo>
                  <a:cubicBezTo>
                    <a:pt x="1856" y="2224"/>
                    <a:pt x="2151" y="2459"/>
                    <a:pt x="2406" y="2715"/>
                  </a:cubicBezTo>
                  <a:cubicBezTo>
                    <a:pt x="2438" y="2746"/>
                    <a:pt x="2487" y="2760"/>
                    <a:pt x="2540" y="2760"/>
                  </a:cubicBezTo>
                  <a:cubicBezTo>
                    <a:pt x="2650" y="2760"/>
                    <a:pt x="2779" y="2702"/>
                    <a:pt x="2819" y="2636"/>
                  </a:cubicBezTo>
                  <a:cubicBezTo>
                    <a:pt x="2838" y="2607"/>
                    <a:pt x="2838" y="2567"/>
                    <a:pt x="2809" y="253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6" y="747"/>
                    <a:pt x="2168" y="718"/>
                    <a:pt x="2301" y="718"/>
                  </a:cubicBezTo>
                  <a:cubicBezTo>
                    <a:pt x="2440" y="718"/>
                    <a:pt x="2581" y="750"/>
                    <a:pt x="2671" y="800"/>
                  </a:cubicBezTo>
                  <a:cubicBezTo>
                    <a:pt x="2848" y="888"/>
                    <a:pt x="2946" y="1075"/>
                    <a:pt x="2986" y="1261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6" y="1900"/>
                    <a:pt x="2986" y="2027"/>
                  </a:cubicBezTo>
                  <a:cubicBezTo>
                    <a:pt x="2982" y="2118"/>
                    <a:pt x="3052" y="2155"/>
                    <a:pt x="3137" y="2155"/>
                  </a:cubicBezTo>
                  <a:cubicBezTo>
                    <a:pt x="3255" y="2155"/>
                    <a:pt x="3401" y="2085"/>
                    <a:pt x="3418" y="1988"/>
                  </a:cubicBezTo>
                  <a:cubicBezTo>
                    <a:pt x="3447" y="1851"/>
                    <a:pt x="3467" y="1713"/>
                    <a:pt x="3467" y="1566"/>
                  </a:cubicBezTo>
                  <a:cubicBezTo>
                    <a:pt x="3547" y="1027"/>
                    <a:pt x="3746" y="290"/>
                    <a:pt x="4167" y="290"/>
                  </a:cubicBezTo>
                  <a:close/>
                  <a:moveTo>
                    <a:pt x="4242" y="0"/>
                  </a:moveTo>
                  <a:cubicBezTo>
                    <a:pt x="4168" y="0"/>
                    <a:pt x="4096" y="8"/>
                    <a:pt x="4026" y="24"/>
                  </a:cubicBezTo>
                  <a:cubicBezTo>
                    <a:pt x="3624" y="113"/>
                    <a:pt x="3388" y="437"/>
                    <a:pt x="3241" y="790"/>
                  </a:cubicBezTo>
                  <a:cubicBezTo>
                    <a:pt x="3123" y="633"/>
                    <a:pt x="2956" y="505"/>
                    <a:pt x="2711" y="466"/>
                  </a:cubicBezTo>
                  <a:cubicBezTo>
                    <a:pt x="2623" y="449"/>
                    <a:pt x="2523" y="439"/>
                    <a:pt x="2419" y="439"/>
                  </a:cubicBezTo>
                  <a:cubicBezTo>
                    <a:pt x="2058" y="439"/>
                    <a:pt x="1643" y="556"/>
                    <a:pt x="1483" y="869"/>
                  </a:cubicBezTo>
                  <a:cubicBezTo>
                    <a:pt x="1366" y="1104"/>
                    <a:pt x="1454" y="1379"/>
                    <a:pt x="1572" y="1615"/>
                  </a:cubicBezTo>
                  <a:cubicBezTo>
                    <a:pt x="1391" y="1539"/>
                    <a:pt x="1207" y="1491"/>
                    <a:pt x="1024" y="1491"/>
                  </a:cubicBezTo>
                  <a:cubicBezTo>
                    <a:pt x="898" y="1491"/>
                    <a:pt x="773" y="1514"/>
                    <a:pt x="649" y="1566"/>
                  </a:cubicBezTo>
                  <a:cubicBezTo>
                    <a:pt x="246" y="1733"/>
                    <a:pt x="1" y="2332"/>
                    <a:pt x="227" y="2724"/>
                  </a:cubicBezTo>
                  <a:cubicBezTo>
                    <a:pt x="413" y="3039"/>
                    <a:pt x="796" y="3156"/>
                    <a:pt x="1150" y="3215"/>
                  </a:cubicBezTo>
                  <a:cubicBezTo>
                    <a:pt x="865" y="3323"/>
                    <a:pt x="609" y="3471"/>
                    <a:pt x="443" y="3687"/>
                  </a:cubicBezTo>
                  <a:cubicBezTo>
                    <a:pt x="128" y="4089"/>
                    <a:pt x="423" y="4600"/>
                    <a:pt x="786" y="4855"/>
                  </a:cubicBezTo>
                  <a:cubicBezTo>
                    <a:pt x="949" y="4969"/>
                    <a:pt x="1124" y="5018"/>
                    <a:pt x="1300" y="5018"/>
                  </a:cubicBezTo>
                  <a:cubicBezTo>
                    <a:pt x="1623" y="5018"/>
                    <a:pt x="1949" y="4855"/>
                    <a:pt x="2210" y="4639"/>
                  </a:cubicBezTo>
                  <a:cubicBezTo>
                    <a:pt x="2308" y="4561"/>
                    <a:pt x="2397" y="4472"/>
                    <a:pt x="2485" y="4374"/>
                  </a:cubicBezTo>
                  <a:lnTo>
                    <a:pt x="2485" y="4374"/>
                  </a:lnTo>
                  <a:cubicBezTo>
                    <a:pt x="2436" y="4904"/>
                    <a:pt x="2475" y="5474"/>
                    <a:pt x="2789" y="5837"/>
                  </a:cubicBezTo>
                  <a:cubicBezTo>
                    <a:pt x="2975" y="6043"/>
                    <a:pt x="3243" y="6126"/>
                    <a:pt x="3517" y="6126"/>
                  </a:cubicBezTo>
                  <a:cubicBezTo>
                    <a:pt x="3779" y="6126"/>
                    <a:pt x="4046" y="6050"/>
                    <a:pt x="4252" y="5935"/>
                  </a:cubicBezTo>
                  <a:cubicBezTo>
                    <a:pt x="4733" y="5660"/>
                    <a:pt x="4743" y="5160"/>
                    <a:pt x="4557" y="4708"/>
                  </a:cubicBezTo>
                  <a:cubicBezTo>
                    <a:pt x="4557" y="4688"/>
                    <a:pt x="4547" y="4678"/>
                    <a:pt x="4537" y="4669"/>
                  </a:cubicBezTo>
                  <a:lnTo>
                    <a:pt x="4537" y="4669"/>
                  </a:lnTo>
                  <a:cubicBezTo>
                    <a:pt x="4879" y="4888"/>
                    <a:pt x="5275" y="5088"/>
                    <a:pt x="5675" y="5088"/>
                  </a:cubicBezTo>
                  <a:cubicBezTo>
                    <a:pt x="5757" y="5088"/>
                    <a:pt x="5840" y="5080"/>
                    <a:pt x="5921" y="5061"/>
                  </a:cubicBezTo>
                  <a:cubicBezTo>
                    <a:pt x="6393" y="4943"/>
                    <a:pt x="6795" y="4394"/>
                    <a:pt x="6638" y="3893"/>
                  </a:cubicBezTo>
                  <a:cubicBezTo>
                    <a:pt x="6501" y="3461"/>
                    <a:pt x="5971" y="3314"/>
                    <a:pt x="5558" y="3235"/>
                  </a:cubicBezTo>
                  <a:cubicBezTo>
                    <a:pt x="5872" y="3156"/>
                    <a:pt x="6187" y="3039"/>
                    <a:pt x="6422" y="2832"/>
                  </a:cubicBezTo>
                  <a:cubicBezTo>
                    <a:pt x="6805" y="2489"/>
                    <a:pt x="6599" y="2008"/>
                    <a:pt x="6236" y="1723"/>
                  </a:cubicBezTo>
                  <a:cubicBezTo>
                    <a:pt x="6058" y="1579"/>
                    <a:pt x="5855" y="1521"/>
                    <a:pt x="5647" y="1521"/>
                  </a:cubicBezTo>
                  <a:cubicBezTo>
                    <a:pt x="5373" y="1521"/>
                    <a:pt x="5092" y="1622"/>
                    <a:pt x="4851" y="1762"/>
                  </a:cubicBezTo>
                  <a:cubicBezTo>
                    <a:pt x="5038" y="1409"/>
                    <a:pt x="5205" y="977"/>
                    <a:pt x="5107" y="584"/>
                  </a:cubicBezTo>
                  <a:cubicBezTo>
                    <a:pt x="5016" y="206"/>
                    <a:pt x="4617" y="0"/>
                    <a:pt x="4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0" name="Google Shape;4350;p21"/>
            <p:cNvSpPr/>
            <p:nvPr/>
          </p:nvSpPr>
          <p:spPr>
            <a:xfrm>
              <a:off x="5977856" y="4010377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17" y="287"/>
                  </a:moveTo>
                  <a:cubicBezTo>
                    <a:pt x="3349" y="287"/>
                    <a:pt x="3587" y="400"/>
                    <a:pt x="3702" y="592"/>
                  </a:cubicBezTo>
                  <a:cubicBezTo>
                    <a:pt x="3899" y="916"/>
                    <a:pt x="3899" y="1367"/>
                    <a:pt x="3879" y="1741"/>
                  </a:cubicBezTo>
                  <a:cubicBezTo>
                    <a:pt x="3860" y="2006"/>
                    <a:pt x="3830" y="2281"/>
                    <a:pt x="3761" y="2546"/>
                  </a:cubicBezTo>
                  <a:cubicBezTo>
                    <a:pt x="3740" y="2634"/>
                    <a:pt x="3804" y="2666"/>
                    <a:pt x="3887" y="2666"/>
                  </a:cubicBezTo>
                  <a:cubicBezTo>
                    <a:pt x="4000" y="2666"/>
                    <a:pt x="4150" y="2608"/>
                    <a:pt x="4184" y="2546"/>
                  </a:cubicBezTo>
                  <a:cubicBezTo>
                    <a:pt x="4370" y="2222"/>
                    <a:pt x="4596" y="1898"/>
                    <a:pt x="4881" y="1652"/>
                  </a:cubicBezTo>
                  <a:cubicBezTo>
                    <a:pt x="5022" y="1527"/>
                    <a:pt x="5195" y="1401"/>
                    <a:pt x="5389" y="1401"/>
                  </a:cubicBezTo>
                  <a:cubicBezTo>
                    <a:pt x="5438" y="1401"/>
                    <a:pt x="5487" y="1409"/>
                    <a:pt x="5539" y="1426"/>
                  </a:cubicBezTo>
                  <a:cubicBezTo>
                    <a:pt x="5774" y="1505"/>
                    <a:pt x="6039" y="1819"/>
                    <a:pt x="6069" y="2074"/>
                  </a:cubicBezTo>
                  <a:cubicBezTo>
                    <a:pt x="6157" y="2742"/>
                    <a:pt x="4773" y="2860"/>
                    <a:pt x="4321" y="2899"/>
                  </a:cubicBezTo>
                  <a:cubicBezTo>
                    <a:pt x="4103" y="2928"/>
                    <a:pt x="3986" y="3185"/>
                    <a:pt x="4243" y="3185"/>
                  </a:cubicBezTo>
                  <a:cubicBezTo>
                    <a:pt x="4252" y="3185"/>
                    <a:pt x="4262" y="3185"/>
                    <a:pt x="4272" y="3184"/>
                  </a:cubicBezTo>
                  <a:cubicBezTo>
                    <a:pt x="4380" y="3174"/>
                    <a:pt x="4488" y="3164"/>
                    <a:pt x="4606" y="3155"/>
                  </a:cubicBezTo>
                  <a:cubicBezTo>
                    <a:pt x="4718" y="3146"/>
                    <a:pt x="4842" y="3140"/>
                    <a:pt x="4970" y="3140"/>
                  </a:cubicBezTo>
                  <a:cubicBezTo>
                    <a:pt x="5549" y="3140"/>
                    <a:pt x="6210" y="3262"/>
                    <a:pt x="6226" y="3793"/>
                  </a:cubicBezTo>
                  <a:cubicBezTo>
                    <a:pt x="6236" y="3979"/>
                    <a:pt x="6147" y="4303"/>
                    <a:pt x="5931" y="4343"/>
                  </a:cubicBezTo>
                  <a:cubicBezTo>
                    <a:pt x="5911" y="4346"/>
                    <a:pt x="5891" y="4348"/>
                    <a:pt x="5870" y="4348"/>
                  </a:cubicBezTo>
                  <a:cubicBezTo>
                    <a:pt x="5663" y="4348"/>
                    <a:pt x="5414" y="4185"/>
                    <a:pt x="5254" y="4087"/>
                  </a:cubicBezTo>
                  <a:cubicBezTo>
                    <a:pt x="4949" y="3901"/>
                    <a:pt x="4655" y="3665"/>
                    <a:pt x="4400" y="3410"/>
                  </a:cubicBezTo>
                  <a:cubicBezTo>
                    <a:pt x="4368" y="3381"/>
                    <a:pt x="4321" y="3369"/>
                    <a:pt x="4269" y="3369"/>
                  </a:cubicBezTo>
                  <a:cubicBezTo>
                    <a:pt x="4161" y="3369"/>
                    <a:pt x="4034" y="3422"/>
                    <a:pt x="3987" y="3488"/>
                  </a:cubicBezTo>
                  <a:cubicBezTo>
                    <a:pt x="3968" y="3528"/>
                    <a:pt x="3968" y="3557"/>
                    <a:pt x="3997" y="3596"/>
                  </a:cubicBezTo>
                  <a:cubicBezTo>
                    <a:pt x="4203" y="3793"/>
                    <a:pt x="4390" y="4009"/>
                    <a:pt x="4557" y="4244"/>
                  </a:cubicBezTo>
                  <a:cubicBezTo>
                    <a:pt x="4714" y="4460"/>
                    <a:pt x="5146" y="5050"/>
                    <a:pt x="4851" y="5305"/>
                  </a:cubicBezTo>
                  <a:cubicBezTo>
                    <a:pt x="4766" y="5380"/>
                    <a:pt x="4627" y="5412"/>
                    <a:pt x="4488" y="5412"/>
                  </a:cubicBezTo>
                  <a:cubicBezTo>
                    <a:pt x="4355" y="5412"/>
                    <a:pt x="4221" y="5382"/>
                    <a:pt x="4134" y="5334"/>
                  </a:cubicBezTo>
                  <a:cubicBezTo>
                    <a:pt x="3958" y="5236"/>
                    <a:pt x="3869" y="5059"/>
                    <a:pt x="3820" y="4863"/>
                  </a:cubicBezTo>
                  <a:cubicBezTo>
                    <a:pt x="3791" y="4745"/>
                    <a:pt x="3781" y="4618"/>
                    <a:pt x="3781" y="4490"/>
                  </a:cubicBezTo>
                  <a:cubicBezTo>
                    <a:pt x="3801" y="4362"/>
                    <a:pt x="3820" y="4225"/>
                    <a:pt x="3830" y="4097"/>
                  </a:cubicBezTo>
                  <a:cubicBezTo>
                    <a:pt x="3830" y="4008"/>
                    <a:pt x="3761" y="3972"/>
                    <a:pt x="3678" y="3972"/>
                  </a:cubicBezTo>
                  <a:cubicBezTo>
                    <a:pt x="3559" y="3972"/>
                    <a:pt x="3411" y="4044"/>
                    <a:pt x="3388" y="4136"/>
                  </a:cubicBezTo>
                  <a:cubicBezTo>
                    <a:pt x="3359" y="4274"/>
                    <a:pt x="3349" y="4421"/>
                    <a:pt x="3349" y="4568"/>
                  </a:cubicBezTo>
                  <a:cubicBezTo>
                    <a:pt x="3268" y="5100"/>
                    <a:pt x="3062" y="5844"/>
                    <a:pt x="2644" y="5844"/>
                  </a:cubicBezTo>
                  <a:cubicBezTo>
                    <a:pt x="2552" y="5844"/>
                    <a:pt x="2450" y="5808"/>
                    <a:pt x="2338" y="5727"/>
                  </a:cubicBezTo>
                  <a:cubicBezTo>
                    <a:pt x="1650" y="5246"/>
                    <a:pt x="2593" y="3930"/>
                    <a:pt x="2937" y="3488"/>
                  </a:cubicBezTo>
                  <a:cubicBezTo>
                    <a:pt x="3038" y="3363"/>
                    <a:pt x="2926" y="3300"/>
                    <a:pt x="2798" y="3300"/>
                  </a:cubicBezTo>
                  <a:cubicBezTo>
                    <a:pt x="2715" y="3300"/>
                    <a:pt x="2626" y="3326"/>
                    <a:pt x="2583" y="3380"/>
                  </a:cubicBezTo>
                  <a:cubicBezTo>
                    <a:pt x="2357" y="3665"/>
                    <a:pt x="2092" y="3930"/>
                    <a:pt x="1788" y="4127"/>
                  </a:cubicBezTo>
                  <a:cubicBezTo>
                    <a:pt x="1631" y="4231"/>
                    <a:pt x="1452" y="4324"/>
                    <a:pt x="1267" y="4324"/>
                  </a:cubicBezTo>
                  <a:cubicBezTo>
                    <a:pt x="1209" y="4324"/>
                    <a:pt x="1150" y="4315"/>
                    <a:pt x="1091" y="4294"/>
                  </a:cubicBezTo>
                  <a:cubicBezTo>
                    <a:pt x="875" y="4205"/>
                    <a:pt x="590" y="3891"/>
                    <a:pt x="600" y="3645"/>
                  </a:cubicBezTo>
                  <a:cubicBezTo>
                    <a:pt x="619" y="3243"/>
                    <a:pt x="1375" y="3135"/>
                    <a:pt x="1660" y="3076"/>
                  </a:cubicBezTo>
                  <a:cubicBezTo>
                    <a:pt x="1974" y="3007"/>
                    <a:pt x="2288" y="2968"/>
                    <a:pt x="2613" y="2958"/>
                  </a:cubicBezTo>
                  <a:cubicBezTo>
                    <a:pt x="2831" y="2939"/>
                    <a:pt x="2948" y="2672"/>
                    <a:pt x="2690" y="2672"/>
                  </a:cubicBezTo>
                  <a:cubicBezTo>
                    <a:pt x="2681" y="2672"/>
                    <a:pt x="2671" y="2673"/>
                    <a:pt x="2662" y="2673"/>
                  </a:cubicBezTo>
                  <a:cubicBezTo>
                    <a:pt x="2500" y="2684"/>
                    <a:pt x="2314" y="2695"/>
                    <a:pt x="2120" y="2695"/>
                  </a:cubicBezTo>
                  <a:cubicBezTo>
                    <a:pt x="1622" y="2695"/>
                    <a:pt x="1072" y="2627"/>
                    <a:pt x="747" y="2330"/>
                  </a:cubicBezTo>
                  <a:cubicBezTo>
                    <a:pt x="472" y="2084"/>
                    <a:pt x="541" y="1466"/>
                    <a:pt x="914" y="1348"/>
                  </a:cubicBezTo>
                  <a:cubicBezTo>
                    <a:pt x="965" y="1331"/>
                    <a:pt x="1018" y="1324"/>
                    <a:pt x="1073" y="1324"/>
                  </a:cubicBezTo>
                  <a:cubicBezTo>
                    <a:pt x="1443" y="1324"/>
                    <a:pt x="1884" y="1659"/>
                    <a:pt x="2131" y="1839"/>
                  </a:cubicBezTo>
                  <a:cubicBezTo>
                    <a:pt x="2426" y="2035"/>
                    <a:pt x="2691" y="2271"/>
                    <a:pt x="2946" y="2516"/>
                  </a:cubicBezTo>
                  <a:cubicBezTo>
                    <a:pt x="2976" y="2546"/>
                    <a:pt x="3025" y="2559"/>
                    <a:pt x="3080" y="2559"/>
                  </a:cubicBezTo>
                  <a:cubicBezTo>
                    <a:pt x="3239" y="2559"/>
                    <a:pt x="3442" y="2449"/>
                    <a:pt x="3339" y="2340"/>
                  </a:cubicBezTo>
                  <a:cubicBezTo>
                    <a:pt x="3162" y="2133"/>
                    <a:pt x="3005" y="1908"/>
                    <a:pt x="2868" y="1672"/>
                  </a:cubicBezTo>
                  <a:cubicBezTo>
                    <a:pt x="2691" y="1377"/>
                    <a:pt x="2416" y="847"/>
                    <a:pt x="2642" y="513"/>
                  </a:cubicBezTo>
                  <a:cubicBezTo>
                    <a:pt x="2755" y="357"/>
                    <a:pt x="2934" y="287"/>
                    <a:pt x="3117" y="287"/>
                  </a:cubicBezTo>
                  <a:close/>
                  <a:moveTo>
                    <a:pt x="3299" y="0"/>
                  </a:moveTo>
                  <a:cubicBezTo>
                    <a:pt x="3036" y="0"/>
                    <a:pt x="2766" y="78"/>
                    <a:pt x="2554" y="199"/>
                  </a:cubicBezTo>
                  <a:cubicBezTo>
                    <a:pt x="2072" y="464"/>
                    <a:pt x="2063" y="965"/>
                    <a:pt x="2249" y="1426"/>
                  </a:cubicBezTo>
                  <a:cubicBezTo>
                    <a:pt x="2259" y="1436"/>
                    <a:pt x="2259" y="1446"/>
                    <a:pt x="2269" y="1466"/>
                  </a:cubicBezTo>
                  <a:cubicBezTo>
                    <a:pt x="1938" y="1247"/>
                    <a:pt x="1540" y="1043"/>
                    <a:pt x="1141" y="1043"/>
                  </a:cubicBezTo>
                  <a:cubicBezTo>
                    <a:pt x="1055" y="1043"/>
                    <a:pt x="970" y="1052"/>
                    <a:pt x="884" y="1073"/>
                  </a:cubicBezTo>
                  <a:cubicBezTo>
                    <a:pt x="413" y="1181"/>
                    <a:pt x="11" y="1741"/>
                    <a:pt x="168" y="2232"/>
                  </a:cubicBezTo>
                  <a:cubicBezTo>
                    <a:pt x="305" y="2664"/>
                    <a:pt x="835" y="2821"/>
                    <a:pt x="1248" y="2889"/>
                  </a:cubicBezTo>
                  <a:cubicBezTo>
                    <a:pt x="933" y="2968"/>
                    <a:pt x="619" y="3086"/>
                    <a:pt x="384" y="3292"/>
                  </a:cubicBezTo>
                  <a:cubicBezTo>
                    <a:pt x="1" y="3645"/>
                    <a:pt x="207" y="4117"/>
                    <a:pt x="570" y="4411"/>
                  </a:cubicBezTo>
                  <a:cubicBezTo>
                    <a:pt x="745" y="4553"/>
                    <a:pt x="944" y="4609"/>
                    <a:pt x="1148" y="4609"/>
                  </a:cubicBezTo>
                  <a:cubicBezTo>
                    <a:pt x="1425" y="4609"/>
                    <a:pt x="1711" y="4504"/>
                    <a:pt x="1955" y="4362"/>
                  </a:cubicBezTo>
                  <a:lnTo>
                    <a:pt x="1955" y="4362"/>
                  </a:lnTo>
                  <a:cubicBezTo>
                    <a:pt x="1778" y="4726"/>
                    <a:pt x="1601" y="5158"/>
                    <a:pt x="1699" y="5541"/>
                  </a:cubicBezTo>
                  <a:cubicBezTo>
                    <a:pt x="1797" y="5924"/>
                    <a:pt x="2188" y="6125"/>
                    <a:pt x="2565" y="6125"/>
                  </a:cubicBezTo>
                  <a:cubicBezTo>
                    <a:pt x="2641" y="6125"/>
                    <a:pt x="2717" y="6117"/>
                    <a:pt x="2789" y="6100"/>
                  </a:cubicBezTo>
                  <a:cubicBezTo>
                    <a:pt x="3182" y="6012"/>
                    <a:pt x="3418" y="5688"/>
                    <a:pt x="3565" y="5334"/>
                  </a:cubicBezTo>
                  <a:cubicBezTo>
                    <a:pt x="3683" y="5501"/>
                    <a:pt x="3860" y="5619"/>
                    <a:pt x="4095" y="5668"/>
                  </a:cubicBezTo>
                  <a:cubicBezTo>
                    <a:pt x="4177" y="5682"/>
                    <a:pt x="4268" y="5690"/>
                    <a:pt x="4364" y="5690"/>
                  </a:cubicBezTo>
                  <a:cubicBezTo>
                    <a:pt x="4731" y="5690"/>
                    <a:pt x="5159" y="5575"/>
                    <a:pt x="5323" y="5256"/>
                  </a:cubicBezTo>
                  <a:cubicBezTo>
                    <a:pt x="5440" y="5020"/>
                    <a:pt x="5362" y="4745"/>
                    <a:pt x="5234" y="4510"/>
                  </a:cubicBezTo>
                  <a:lnTo>
                    <a:pt x="5234" y="4510"/>
                  </a:lnTo>
                  <a:cubicBezTo>
                    <a:pt x="5419" y="4587"/>
                    <a:pt x="5610" y="4635"/>
                    <a:pt x="5798" y="4635"/>
                  </a:cubicBezTo>
                  <a:cubicBezTo>
                    <a:pt x="5920" y="4635"/>
                    <a:pt x="6041" y="4615"/>
                    <a:pt x="6157" y="4568"/>
                  </a:cubicBezTo>
                  <a:cubicBezTo>
                    <a:pt x="6570" y="4392"/>
                    <a:pt x="6805" y="3803"/>
                    <a:pt x="6579" y="3400"/>
                  </a:cubicBezTo>
                  <a:cubicBezTo>
                    <a:pt x="6403" y="3086"/>
                    <a:pt x="6020" y="2968"/>
                    <a:pt x="5666" y="2919"/>
                  </a:cubicBezTo>
                  <a:cubicBezTo>
                    <a:pt x="5951" y="2811"/>
                    <a:pt x="6196" y="2654"/>
                    <a:pt x="6373" y="2438"/>
                  </a:cubicBezTo>
                  <a:cubicBezTo>
                    <a:pt x="6687" y="2035"/>
                    <a:pt x="6393" y="1534"/>
                    <a:pt x="6029" y="1279"/>
                  </a:cubicBezTo>
                  <a:cubicBezTo>
                    <a:pt x="5861" y="1160"/>
                    <a:pt x="5681" y="1109"/>
                    <a:pt x="5501" y="1109"/>
                  </a:cubicBezTo>
                  <a:cubicBezTo>
                    <a:pt x="5179" y="1109"/>
                    <a:pt x="4858" y="1271"/>
                    <a:pt x="4606" y="1485"/>
                  </a:cubicBezTo>
                  <a:cubicBezTo>
                    <a:pt x="4508" y="1564"/>
                    <a:pt x="4409" y="1652"/>
                    <a:pt x="4321" y="1750"/>
                  </a:cubicBezTo>
                  <a:cubicBezTo>
                    <a:pt x="4380" y="1220"/>
                    <a:pt x="4331" y="651"/>
                    <a:pt x="4017" y="287"/>
                  </a:cubicBezTo>
                  <a:cubicBezTo>
                    <a:pt x="3832" y="83"/>
                    <a:pt x="3569" y="0"/>
                    <a:pt x="32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1" name="Google Shape;4351;p21"/>
            <p:cNvSpPr/>
            <p:nvPr/>
          </p:nvSpPr>
          <p:spPr>
            <a:xfrm>
              <a:off x="3106984" y="4269982"/>
              <a:ext cx="212231" cy="191086"/>
            </a:xfrm>
            <a:custGeom>
              <a:avLst/>
              <a:gdLst/>
              <a:ahLst/>
              <a:cxnLst/>
              <a:rect l="l" t="t" r="r" b="b"/>
              <a:pathLst>
                <a:path w="6805" h="6127" extrusionOk="0">
                  <a:moveTo>
                    <a:pt x="4157" y="290"/>
                  </a:moveTo>
                  <a:cubicBezTo>
                    <a:pt x="4249" y="290"/>
                    <a:pt x="4353" y="326"/>
                    <a:pt x="4468" y="408"/>
                  </a:cubicBezTo>
                  <a:cubicBezTo>
                    <a:pt x="5145" y="889"/>
                    <a:pt x="4213" y="2195"/>
                    <a:pt x="3869" y="2637"/>
                  </a:cubicBezTo>
                  <a:cubicBezTo>
                    <a:pt x="3769" y="2766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3" y="2745"/>
                  </a:cubicBezTo>
                  <a:cubicBezTo>
                    <a:pt x="4439" y="2460"/>
                    <a:pt x="4713" y="2195"/>
                    <a:pt x="5018" y="1998"/>
                  </a:cubicBezTo>
                  <a:cubicBezTo>
                    <a:pt x="5173" y="1902"/>
                    <a:pt x="5350" y="1806"/>
                    <a:pt x="5529" y="1806"/>
                  </a:cubicBezTo>
                  <a:cubicBezTo>
                    <a:pt x="5588" y="1806"/>
                    <a:pt x="5647" y="1817"/>
                    <a:pt x="5705" y="1841"/>
                  </a:cubicBezTo>
                  <a:cubicBezTo>
                    <a:pt x="5921" y="1920"/>
                    <a:pt x="6216" y="2234"/>
                    <a:pt x="6206" y="2479"/>
                  </a:cubicBezTo>
                  <a:cubicBezTo>
                    <a:pt x="6186" y="2882"/>
                    <a:pt x="5430" y="3000"/>
                    <a:pt x="5145" y="3059"/>
                  </a:cubicBezTo>
                  <a:cubicBezTo>
                    <a:pt x="4831" y="3118"/>
                    <a:pt x="4507" y="3157"/>
                    <a:pt x="4193" y="3177"/>
                  </a:cubicBezTo>
                  <a:cubicBezTo>
                    <a:pt x="3965" y="3196"/>
                    <a:pt x="3857" y="3462"/>
                    <a:pt x="4116" y="3462"/>
                  </a:cubicBezTo>
                  <a:cubicBezTo>
                    <a:pt x="4125" y="3462"/>
                    <a:pt x="4134" y="3462"/>
                    <a:pt x="4144" y="3461"/>
                  </a:cubicBezTo>
                  <a:cubicBezTo>
                    <a:pt x="4310" y="3447"/>
                    <a:pt x="4500" y="3436"/>
                    <a:pt x="4698" y="3436"/>
                  </a:cubicBezTo>
                  <a:cubicBezTo>
                    <a:pt x="5190" y="3436"/>
                    <a:pt x="5729" y="3508"/>
                    <a:pt x="6059" y="3795"/>
                  </a:cubicBezTo>
                  <a:cubicBezTo>
                    <a:pt x="6324" y="4041"/>
                    <a:pt x="6265" y="4669"/>
                    <a:pt x="5882" y="4787"/>
                  </a:cubicBezTo>
                  <a:cubicBezTo>
                    <a:pt x="5835" y="4801"/>
                    <a:pt x="5785" y="4808"/>
                    <a:pt x="5733" y="4808"/>
                  </a:cubicBezTo>
                  <a:cubicBezTo>
                    <a:pt x="5369" y="4808"/>
                    <a:pt x="4922" y="4477"/>
                    <a:pt x="4664" y="4296"/>
                  </a:cubicBezTo>
                  <a:cubicBezTo>
                    <a:pt x="4380" y="4090"/>
                    <a:pt x="4105" y="3864"/>
                    <a:pt x="3859" y="3609"/>
                  </a:cubicBezTo>
                  <a:cubicBezTo>
                    <a:pt x="3829" y="3579"/>
                    <a:pt x="3781" y="3566"/>
                    <a:pt x="3727" y="3566"/>
                  </a:cubicBezTo>
                  <a:cubicBezTo>
                    <a:pt x="3567" y="3566"/>
                    <a:pt x="3361" y="3678"/>
                    <a:pt x="3457" y="3795"/>
                  </a:cubicBezTo>
                  <a:cubicBezTo>
                    <a:pt x="3643" y="4001"/>
                    <a:pt x="3800" y="4227"/>
                    <a:pt x="3938" y="4453"/>
                  </a:cubicBezTo>
                  <a:cubicBezTo>
                    <a:pt x="4114" y="4757"/>
                    <a:pt x="4389" y="5278"/>
                    <a:pt x="4154" y="5612"/>
                  </a:cubicBezTo>
                  <a:cubicBezTo>
                    <a:pt x="4044" y="5770"/>
                    <a:pt x="3863" y="5842"/>
                    <a:pt x="3678" y="5842"/>
                  </a:cubicBezTo>
                  <a:cubicBezTo>
                    <a:pt x="3451" y="5842"/>
                    <a:pt x="3217" y="5733"/>
                    <a:pt x="3103" y="5543"/>
                  </a:cubicBezTo>
                  <a:cubicBezTo>
                    <a:pt x="2907" y="5209"/>
                    <a:pt x="2907" y="4767"/>
                    <a:pt x="2926" y="4394"/>
                  </a:cubicBezTo>
                  <a:cubicBezTo>
                    <a:pt x="2946" y="4119"/>
                    <a:pt x="2976" y="3844"/>
                    <a:pt x="3044" y="3579"/>
                  </a:cubicBezTo>
                  <a:cubicBezTo>
                    <a:pt x="3061" y="3491"/>
                    <a:pt x="2997" y="3459"/>
                    <a:pt x="2914" y="3459"/>
                  </a:cubicBezTo>
                  <a:cubicBezTo>
                    <a:pt x="2802" y="3459"/>
                    <a:pt x="2656" y="3517"/>
                    <a:pt x="2622" y="3579"/>
                  </a:cubicBezTo>
                  <a:cubicBezTo>
                    <a:pt x="2435" y="3913"/>
                    <a:pt x="2200" y="4227"/>
                    <a:pt x="1925" y="4473"/>
                  </a:cubicBezTo>
                  <a:cubicBezTo>
                    <a:pt x="1782" y="4600"/>
                    <a:pt x="1601" y="4733"/>
                    <a:pt x="1407" y="4733"/>
                  </a:cubicBezTo>
                  <a:cubicBezTo>
                    <a:pt x="1361" y="4733"/>
                    <a:pt x="1314" y="4725"/>
                    <a:pt x="1267" y="4708"/>
                  </a:cubicBezTo>
                  <a:cubicBezTo>
                    <a:pt x="1031" y="4620"/>
                    <a:pt x="766" y="4316"/>
                    <a:pt x="737" y="4060"/>
                  </a:cubicBezTo>
                  <a:cubicBezTo>
                    <a:pt x="648" y="3393"/>
                    <a:pt x="2033" y="3265"/>
                    <a:pt x="2475" y="3226"/>
                  </a:cubicBezTo>
                  <a:cubicBezTo>
                    <a:pt x="2693" y="3207"/>
                    <a:pt x="2820" y="2940"/>
                    <a:pt x="2553" y="2940"/>
                  </a:cubicBezTo>
                  <a:cubicBezTo>
                    <a:pt x="2544" y="2940"/>
                    <a:pt x="2534" y="2940"/>
                    <a:pt x="2524" y="2941"/>
                  </a:cubicBezTo>
                  <a:cubicBezTo>
                    <a:pt x="2426" y="2951"/>
                    <a:pt x="2318" y="2961"/>
                    <a:pt x="2200" y="2980"/>
                  </a:cubicBezTo>
                  <a:cubicBezTo>
                    <a:pt x="2093" y="2987"/>
                    <a:pt x="1977" y="2992"/>
                    <a:pt x="1858" y="2992"/>
                  </a:cubicBezTo>
                  <a:cubicBezTo>
                    <a:pt x="1270" y="2992"/>
                    <a:pt x="596" y="2879"/>
                    <a:pt x="580" y="2332"/>
                  </a:cubicBezTo>
                  <a:cubicBezTo>
                    <a:pt x="570" y="2146"/>
                    <a:pt x="658" y="182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42" y="203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5" y="2747"/>
                    <a:pt x="2481" y="2760"/>
                    <a:pt x="2533" y="2760"/>
                  </a:cubicBezTo>
                  <a:cubicBezTo>
                    <a:pt x="2640" y="2760"/>
                    <a:pt x="2772" y="2703"/>
                    <a:pt x="2818" y="2637"/>
                  </a:cubicBezTo>
                  <a:cubicBezTo>
                    <a:pt x="2838" y="2607"/>
                    <a:pt x="2838" y="2568"/>
                    <a:pt x="2799" y="2538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6" y="748"/>
                    <a:pt x="2165" y="718"/>
                    <a:pt x="2297" y="718"/>
                  </a:cubicBezTo>
                  <a:cubicBezTo>
                    <a:pt x="2435" y="718"/>
                    <a:pt x="2576" y="750"/>
                    <a:pt x="2671" y="800"/>
                  </a:cubicBezTo>
                  <a:cubicBezTo>
                    <a:pt x="2848" y="889"/>
                    <a:pt x="2936" y="1075"/>
                    <a:pt x="2985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63"/>
                    <a:pt x="2985" y="1900"/>
                    <a:pt x="2976" y="2028"/>
                  </a:cubicBezTo>
                  <a:cubicBezTo>
                    <a:pt x="2971" y="2119"/>
                    <a:pt x="3042" y="2156"/>
                    <a:pt x="3128" y="2156"/>
                  </a:cubicBezTo>
                  <a:cubicBezTo>
                    <a:pt x="3246" y="2156"/>
                    <a:pt x="3395" y="2085"/>
                    <a:pt x="3417" y="1989"/>
                  </a:cubicBezTo>
                  <a:cubicBezTo>
                    <a:pt x="3447" y="1851"/>
                    <a:pt x="3457" y="1714"/>
                    <a:pt x="3457" y="1566"/>
                  </a:cubicBezTo>
                  <a:cubicBezTo>
                    <a:pt x="3537" y="1027"/>
                    <a:pt x="3736" y="290"/>
                    <a:pt x="4157" y="290"/>
                  </a:cubicBezTo>
                  <a:close/>
                  <a:moveTo>
                    <a:pt x="4232" y="1"/>
                  </a:moveTo>
                  <a:cubicBezTo>
                    <a:pt x="4158" y="1"/>
                    <a:pt x="4086" y="9"/>
                    <a:pt x="4016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34"/>
                    <a:pt x="2946" y="506"/>
                    <a:pt x="2701" y="457"/>
                  </a:cubicBezTo>
                  <a:cubicBezTo>
                    <a:pt x="2619" y="443"/>
                    <a:pt x="2527" y="435"/>
                    <a:pt x="2432" y="435"/>
                  </a:cubicBezTo>
                  <a:cubicBezTo>
                    <a:pt x="2066" y="435"/>
                    <a:pt x="1639" y="550"/>
                    <a:pt x="1483" y="869"/>
                  </a:cubicBezTo>
                  <a:cubicBezTo>
                    <a:pt x="1365" y="1105"/>
                    <a:pt x="1444" y="1380"/>
                    <a:pt x="1571" y="1615"/>
                  </a:cubicBezTo>
                  <a:cubicBezTo>
                    <a:pt x="1385" y="1540"/>
                    <a:pt x="1199" y="1492"/>
                    <a:pt x="1017" y="1492"/>
                  </a:cubicBezTo>
                  <a:cubicBezTo>
                    <a:pt x="892" y="1492"/>
                    <a:pt x="768" y="1514"/>
                    <a:pt x="648" y="1566"/>
                  </a:cubicBezTo>
                  <a:cubicBezTo>
                    <a:pt x="236" y="1733"/>
                    <a:pt x="0" y="2322"/>
                    <a:pt x="226" y="2725"/>
                  </a:cubicBezTo>
                  <a:cubicBezTo>
                    <a:pt x="403" y="3039"/>
                    <a:pt x="786" y="3157"/>
                    <a:pt x="1139" y="3216"/>
                  </a:cubicBezTo>
                  <a:cubicBezTo>
                    <a:pt x="855" y="3324"/>
                    <a:pt x="599" y="3471"/>
                    <a:pt x="432" y="3687"/>
                  </a:cubicBezTo>
                  <a:cubicBezTo>
                    <a:pt x="118" y="4090"/>
                    <a:pt x="413" y="4600"/>
                    <a:pt x="776" y="4856"/>
                  </a:cubicBezTo>
                  <a:cubicBezTo>
                    <a:pt x="939" y="4970"/>
                    <a:pt x="1115" y="5018"/>
                    <a:pt x="1292" y="5018"/>
                  </a:cubicBezTo>
                  <a:cubicBezTo>
                    <a:pt x="1617" y="5018"/>
                    <a:pt x="1946" y="4856"/>
                    <a:pt x="2200" y="4640"/>
                  </a:cubicBezTo>
                  <a:cubicBezTo>
                    <a:pt x="2298" y="4561"/>
                    <a:pt x="2386" y="447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4"/>
                    <a:pt x="2789" y="5838"/>
                  </a:cubicBezTo>
                  <a:cubicBezTo>
                    <a:pt x="2970" y="6043"/>
                    <a:pt x="3235" y="6126"/>
                    <a:pt x="3510" y="6126"/>
                  </a:cubicBezTo>
                  <a:cubicBezTo>
                    <a:pt x="3771" y="6126"/>
                    <a:pt x="4041" y="6051"/>
                    <a:pt x="4252" y="5936"/>
                  </a:cubicBezTo>
                  <a:cubicBezTo>
                    <a:pt x="4723" y="5661"/>
                    <a:pt x="4743" y="5160"/>
                    <a:pt x="4556" y="4708"/>
                  </a:cubicBezTo>
                  <a:cubicBezTo>
                    <a:pt x="4547" y="4689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65" y="5089"/>
                    <a:pt x="5665" y="5089"/>
                  </a:cubicBezTo>
                  <a:cubicBezTo>
                    <a:pt x="5747" y="5089"/>
                    <a:pt x="5829" y="5080"/>
                    <a:pt x="5911" y="5062"/>
                  </a:cubicBezTo>
                  <a:cubicBezTo>
                    <a:pt x="6392" y="4944"/>
                    <a:pt x="6795" y="4394"/>
                    <a:pt x="6638" y="3893"/>
                  </a:cubicBezTo>
                  <a:cubicBezTo>
                    <a:pt x="6500" y="3461"/>
                    <a:pt x="5960" y="3314"/>
                    <a:pt x="5558" y="3236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89"/>
                    <a:pt x="6599" y="2008"/>
                    <a:pt x="6235" y="1723"/>
                  </a:cubicBezTo>
                  <a:cubicBezTo>
                    <a:pt x="6053" y="1580"/>
                    <a:pt x="5850" y="1521"/>
                    <a:pt x="5642" y="1521"/>
                  </a:cubicBezTo>
                  <a:cubicBezTo>
                    <a:pt x="5368" y="1521"/>
                    <a:pt x="5087" y="1623"/>
                    <a:pt x="4841" y="1763"/>
                  </a:cubicBezTo>
                  <a:cubicBezTo>
                    <a:pt x="5028" y="1409"/>
                    <a:pt x="5204" y="977"/>
                    <a:pt x="5106" y="584"/>
                  </a:cubicBezTo>
                  <a:cubicBezTo>
                    <a:pt x="5008" y="207"/>
                    <a:pt x="4607" y="1"/>
                    <a:pt x="4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2" name="Google Shape;4352;p21"/>
            <p:cNvSpPr/>
            <p:nvPr/>
          </p:nvSpPr>
          <p:spPr>
            <a:xfrm>
              <a:off x="3446896" y="4261468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09" y="288"/>
                  </a:moveTo>
                  <a:cubicBezTo>
                    <a:pt x="3339" y="288"/>
                    <a:pt x="3577" y="400"/>
                    <a:pt x="3692" y="592"/>
                  </a:cubicBezTo>
                  <a:cubicBezTo>
                    <a:pt x="3898" y="916"/>
                    <a:pt x="3898" y="1368"/>
                    <a:pt x="3869" y="174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4000" y="2667"/>
                    <a:pt x="4149" y="2608"/>
                    <a:pt x="4183" y="2546"/>
                  </a:cubicBezTo>
                  <a:cubicBezTo>
                    <a:pt x="4360" y="2222"/>
                    <a:pt x="4596" y="1898"/>
                    <a:pt x="4871" y="1653"/>
                  </a:cubicBezTo>
                  <a:cubicBezTo>
                    <a:pt x="5020" y="1527"/>
                    <a:pt x="5194" y="1401"/>
                    <a:pt x="5384" y="1401"/>
                  </a:cubicBezTo>
                  <a:cubicBezTo>
                    <a:pt x="5431" y="1401"/>
                    <a:pt x="5479" y="1409"/>
                    <a:pt x="5528" y="1427"/>
                  </a:cubicBezTo>
                  <a:cubicBezTo>
                    <a:pt x="5774" y="1505"/>
                    <a:pt x="6029" y="1810"/>
                    <a:pt x="6059" y="2075"/>
                  </a:cubicBezTo>
                  <a:cubicBezTo>
                    <a:pt x="6147" y="2743"/>
                    <a:pt x="4763" y="2860"/>
                    <a:pt x="4321" y="2900"/>
                  </a:cubicBezTo>
                  <a:cubicBezTo>
                    <a:pt x="4103" y="2928"/>
                    <a:pt x="3976" y="3185"/>
                    <a:pt x="4242" y="3185"/>
                  </a:cubicBezTo>
                  <a:cubicBezTo>
                    <a:pt x="4251" y="3185"/>
                    <a:pt x="4261" y="3185"/>
                    <a:pt x="4272" y="3184"/>
                  </a:cubicBezTo>
                  <a:cubicBezTo>
                    <a:pt x="4370" y="3175"/>
                    <a:pt x="4478" y="3165"/>
                    <a:pt x="4596" y="3155"/>
                  </a:cubicBezTo>
                  <a:cubicBezTo>
                    <a:pt x="4709" y="3146"/>
                    <a:pt x="4835" y="3140"/>
                    <a:pt x="4964" y="3140"/>
                  </a:cubicBezTo>
                  <a:cubicBezTo>
                    <a:pt x="5548" y="3140"/>
                    <a:pt x="6209" y="3263"/>
                    <a:pt x="6226" y="3793"/>
                  </a:cubicBezTo>
                  <a:cubicBezTo>
                    <a:pt x="6226" y="3980"/>
                    <a:pt x="6147" y="4304"/>
                    <a:pt x="5931" y="4343"/>
                  </a:cubicBezTo>
                  <a:cubicBezTo>
                    <a:pt x="5910" y="4347"/>
                    <a:pt x="5889" y="4348"/>
                    <a:pt x="5867" y="4348"/>
                  </a:cubicBezTo>
                  <a:cubicBezTo>
                    <a:pt x="5653" y="4348"/>
                    <a:pt x="5405" y="4186"/>
                    <a:pt x="5253" y="4088"/>
                  </a:cubicBezTo>
                  <a:cubicBezTo>
                    <a:pt x="4939" y="3901"/>
                    <a:pt x="4655" y="3666"/>
                    <a:pt x="4399" y="3410"/>
                  </a:cubicBezTo>
                  <a:cubicBezTo>
                    <a:pt x="4367" y="3382"/>
                    <a:pt x="4319" y="3370"/>
                    <a:pt x="4266" y="3370"/>
                  </a:cubicBezTo>
                  <a:cubicBezTo>
                    <a:pt x="4156" y="3370"/>
                    <a:pt x="4027" y="3422"/>
                    <a:pt x="3987" y="3489"/>
                  </a:cubicBezTo>
                  <a:cubicBezTo>
                    <a:pt x="3957" y="3528"/>
                    <a:pt x="3957" y="3558"/>
                    <a:pt x="3997" y="3597"/>
                  </a:cubicBezTo>
                  <a:cubicBezTo>
                    <a:pt x="4193" y="3793"/>
                    <a:pt x="4380" y="4009"/>
                    <a:pt x="4547" y="4245"/>
                  </a:cubicBezTo>
                  <a:cubicBezTo>
                    <a:pt x="4704" y="4461"/>
                    <a:pt x="5145" y="5050"/>
                    <a:pt x="4851" y="5305"/>
                  </a:cubicBezTo>
                  <a:cubicBezTo>
                    <a:pt x="4766" y="5380"/>
                    <a:pt x="4627" y="5412"/>
                    <a:pt x="4488" y="5412"/>
                  </a:cubicBezTo>
                  <a:cubicBezTo>
                    <a:pt x="4354" y="5412"/>
                    <a:pt x="4221" y="5383"/>
                    <a:pt x="4134" y="5335"/>
                  </a:cubicBezTo>
                  <a:cubicBezTo>
                    <a:pt x="3957" y="5237"/>
                    <a:pt x="3859" y="5060"/>
                    <a:pt x="3820" y="4864"/>
                  </a:cubicBezTo>
                  <a:cubicBezTo>
                    <a:pt x="3790" y="4746"/>
                    <a:pt x="3781" y="4618"/>
                    <a:pt x="3781" y="4490"/>
                  </a:cubicBezTo>
                  <a:cubicBezTo>
                    <a:pt x="3800" y="4363"/>
                    <a:pt x="3820" y="4225"/>
                    <a:pt x="3820" y="4098"/>
                  </a:cubicBezTo>
                  <a:cubicBezTo>
                    <a:pt x="3824" y="4008"/>
                    <a:pt x="3756" y="3973"/>
                    <a:pt x="3673" y="3973"/>
                  </a:cubicBezTo>
                  <a:cubicBezTo>
                    <a:pt x="3554" y="3973"/>
                    <a:pt x="3405" y="4045"/>
                    <a:pt x="3388" y="4137"/>
                  </a:cubicBezTo>
                  <a:cubicBezTo>
                    <a:pt x="3358" y="4274"/>
                    <a:pt x="3339" y="4422"/>
                    <a:pt x="3339" y="4569"/>
                  </a:cubicBezTo>
                  <a:cubicBezTo>
                    <a:pt x="3258" y="5101"/>
                    <a:pt x="3059" y="5844"/>
                    <a:pt x="2637" y="5844"/>
                  </a:cubicBezTo>
                  <a:cubicBezTo>
                    <a:pt x="2545" y="5844"/>
                    <a:pt x="2442" y="5809"/>
                    <a:pt x="2327" y="5728"/>
                  </a:cubicBezTo>
                  <a:cubicBezTo>
                    <a:pt x="1650" y="5246"/>
                    <a:pt x="2583" y="3931"/>
                    <a:pt x="2936" y="3489"/>
                  </a:cubicBezTo>
                  <a:cubicBezTo>
                    <a:pt x="3032" y="3364"/>
                    <a:pt x="2921" y="3300"/>
                    <a:pt x="2793" y="3300"/>
                  </a:cubicBezTo>
                  <a:cubicBezTo>
                    <a:pt x="2710" y="3300"/>
                    <a:pt x="2619" y="3327"/>
                    <a:pt x="2573" y="3381"/>
                  </a:cubicBezTo>
                  <a:cubicBezTo>
                    <a:pt x="2357" y="3666"/>
                    <a:pt x="2082" y="3931"/>
                    <a:pt x="1778" y="4127"/>
                  </a:cubicBezTo>
                  <a:cubicBezTo>
                    <a:pt x="1628" y="4232"/>
                    <a:pt x="1451" y="4325"/>
                    <a:pt x="1267" y="4325"/>
                  </a:cubicBezTo>
                  <a:cubicBezTo>
                    <a:pt x="1208" y="4325"/>
                    <a:pt x="1149" y="4315"/>
                    <a:pt x="1090" y="4294"/>
                  </a:cubicBezTo>
                  <a:cubicBezTo>
                    <a:pt x="874" y="4206"/>
                    <a:pt x="590" y="3891"/>
                    <a:pt x="599" y="3646"/>
                  </a:cubicBezTo>
                  <a:cubicBezTo>
                    <a:pt x="609" y="3243"/>
                    <a:pt x="1365" y="3135"/>
                    <a:pt x="1660" y="3076"/>
                  </a:cubicBezTo>
                  <a:cubicBezTo>
                    <a:pt x="1964" y="3008"/>
                    <a:pt x="2288" y="2968"/>
                    <a:pt x="2602" y="2949"/>
                  </a:cubicBezTo>
                  <a:cubicBezTo>
                    <a:pt x="2830" y="2939"/>
                    <a:pt x="2948" y="2673"/>
                    <a:pt x="2681" y="2673"/>
                  </a:cubicBezTo>
                  <a:cubicBezTo>
                    <a:pt x="2671" y="2673"/>
                    <a:pt x="2662" y="2673"/>
                    <a:pt x="2651" y="2674"/>
                  </a:cubicBezTo>
                  <a:cubicBezTo>
                    <a:pt x="2492" y="2685"/>
                    <a:pt x="2308" y="2695"/>
                    <a:pt x="2116" y="2695"/>
                  </a:cubicBezTo>
                  <a:cubicBezTo>
                    <a:pt x="1622" y="2695"/>
                    <a:pt x="1072" y="2627"/>
                    <a:pt x="747" y="2330"/>
                  </a:cubicBezTo>
                  <a:cubicBezTo>
                    <a:pt x="472" y="2085"/>
                    <a:pt x="540" y="1466"/>
                    <a:pt x="914" y="1348"/>
                  </a:cubicBezTo>
                  <a:cubicBezTo>
                    <a:pt x="963" y="1332"/>
                    <a:pt x="1016" y="1324"/>
                    <a:pt x="1070" y="1324"/>
                  </a:cubicBezTo>
                  <a:cubicBezTo>
                    <a:pt x="1433" y="1324"/>
                    <a:pt x="1875" y="1660"/>
                    <a:pt x="2131" y="1839"/>
                  </a:cubicBezTo>
                  <a:cubicBezTo>
                    <a:pt x="2416" y="2036"/>
                    <a:pt x="2691" y="2271"/>
                    <a:pt x="2936" y="2517"/>
                  </a:cubicBezTo>
                  <a:cubicBezTo>
                    <a:pt x="2966" y="2547"/>
                    <a:pt x="3015" y="2560"/>
                    <a:pt x="3070" y="2560"/>
                  </a:cubicBezTo>
                  <a:cubicBezTo>
                    <a:pt x="3229" y="2560"/>
                    <a:pt x="3434" y="2450"/>
                    <a:pt x="3339" y="2340"/>
                  </a:cubicBezTo>
                  <a:cubicBezTo>
                    <a:pt x="3162" y="2134"/>
                    <a:pt x="2995" y="1908"/>
                    <a:pt x="2858" y="1672"/>
                  </a:cubicBezTo>
                  <a:cubicBezTo>
                    <a:pt x="2691" y="1378"/>
                    <a:pt x="2406" y="848"/>
                    <a:pt x="2642" y="514"/>
                  </a:cubicBezTo>
                  <a:cubicBezTo>
                    <a:pt x="2750" y="358"/>
                    <a:pt x="2927" y="288"/>
                    <a:pt x="3109" y="288"/>
                  </a:cubicBezTo>
                  <a:close/>
                  <a:moveTo>
                    <a:pt x="3292" y="1"/>
                  </a:moveTo>
                  <a:cubicBezTo>
                    <a:pt x="3028" y="1"/>
                    <a:pt x="2756" y="79"/>
                    <a:pt x="2543" y="200"/>
                  </a:cubicBezTo>
                  <a:cubicBezTo>
                    <a:pt x="2072" y="465"/>
                    <a:pt x="2062" y="965"/>
                    <a:pt x="2249" y="1427"/>
                  </a:cubicBezTo>
                  <a:cubicBezTo>
                    <a:pt x="2249" y="1437"/>
                    <a:pt x="2259" y="1447"/>
                    <a:pt x="2269" y="1466"/>
                  </a:cubicBezTo>
                  <a:cubicBezTo>
                    <a:pt x="1929" y="1248"/>
                    <a:pt x="1537" y="1043"/>
                    <a:pt x="1140" y="1043"/>
                  </a:cubicBezTo>
                  <a:cubicBezTo>
                    <a:pt x="1055" y="1043"/>
                    <a:pt x="969" y="1053"/>
                    <a:pt x="884" y="1073"/>
                  </a:cubicBezTo>
                  <a:cubicBezTo>
                    <a:pt x="403" y="1181"/>
                    <a:pt x="0" y="1741"/>
                    <a:pt x="167" y="2232"/>
                  </a:cubicBezTo>
                  <a:cubicBezTo>
                    <a:pt x="305" y="2664"/>
                    <a:pt x="835" y="2821"/>
                    <a:pt x="1247" y="2890"/>
                  </a:cubicBezTo>
                  <a:cubicBezTo>
                    <a:pt x="923" y="2968"/>
                    <a:pt x="609" y="3086"/>
                    <a:pt x="383" y="3292"/>
                  </a:cubicBezTo>
                  <a:cubicBezTo>
                    <a:pt x="0" y="3646"/>
                    <a:pt x="207" y="4117"/>
                    <a:pt x="560" y="4412"/>
                  </a:cubicBezTo>
                  <a:cubicBezTo>
                    <a:pt x="739" y="4553"/>
                    <a:pt x="940" y="4610"/>
                    <a:pt x="1145" y="4610"/>
                  </a:cubicBezTo>
                  <a:cubicBezTo>
                    <a:pt x="1425" y="4610"/>
                    <a:pt x="1711" y="4504"/>
                    <a:pt x="1954" y="4363"/>
                  </a:cubicBezTo>
                  <a:lnTo>
                    <a:pt x="1954" y="4363"/>
                  </a:lnTo>
                  <a:cubicBezTo>
                    <a:pt x="1768" y="4726"/>
                    <a:pt x="1601" y="5158"/>
                    <a:pt x="1699" y="5541"/>
                  </a:cubicBezTo>
                  <a:cubicBezTo>
                    <a:pt x="1789" y="5925"/>
                    <a:pt x="2185" y="6125"/>
                    <a:pt x="2558" y="6125"/>
                  </a:cubicBezTo>
                  <a:cubicBezTo>
                    <a:pt x="2634" y="6125"/>
                    <a:pt x="2708" y="6117"/>
                    <a:pt x="2779" y="6101"/>
                  </a:cubicBezTo>
                  <a:cubicBezTo>
                    <a:pt x="3172" y="6012"/>
                    <a:pt x="3408" y="5688"/>
                    <a:pt x="3555" y="5335"/>
                  </a:cubicBezTo>
                  <a:cubicBezTo>
                    <a:pt x="3682" y="5502"/>
                    <a:pt x="3849" y="5620"/>
                    <a:pt x="4095" y="5669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7" y="5575"/>
                    <a:pt x="5312" y="5256"/>
                  </a:cubicBezTo>
                  <a:cubicBezTo>
                    <a:pt x="5430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4" y="4586"/>
                    <a:pt x="5598" y="4634"/>
                    <a:pt x="5779" y="4634"/>
                  </a:cubicBezTo>
                  <a:cubicBezTo>
                    <a:pt x="5904" y="4634"/>
                    <a:pt x="6027" y="4611"/>
                    <a:pt x="6147" y="4559"/>
                  </a:cubicBezTo>
                  <a:cubicBezTo>
                    <a:pt x="6559" y="4392"/>
                    <a:pt x="6805" y="3803"/>
                    <a:pt x="6569" y="3401"/>
                  </a:cubicBezTo>
                  <a:cubicBezTo>
                    <a:pt x="6392" y="3086"/>
                    <a:pt x="6010" y="2968"/>
                    <a:pt x="5656" y="2919"/>
                  </a:cubicBezTo>
                  <a:cubicBezTo>
                    <a:pt x="5941" y="2811"/>
                    <a:pt x="6196" y="2654"/>
                    <a:pt x="6363" y="2438"/>
                  </a:cubicBezTo>
                  <a:cubicBezTo>
                    <a:pt x="6677" y="2036"/>
                    <a:pt x="6383" y="1535"/>
                    <a:pt x="6019" y="1280"/>
                  </a:cubicBezTo>
                  <a:cubicBezTo>
                    <a:pt x="5854" y="1160"/>
                    <a:pt x="5675" y="1110"/>
                    <a:pt x="5495" y="1110"/>
                  </a:cubicBezTo>
                  <a:cubicBezTo>
                    <a:pt x="5173" y="1110"/>
                    <a:pt x="4848" y="1272"/>
                    <a:pt x="4596" y="1486"/>
                  </a:cubicBezTo>
                  <a:cubicBezTo>
                    <a:pt x="4497" y="1564"/>
                    <a:pt x="4409" y="1653"/>
                    <a:pt x="4321" y="1751"/>
                  </a:cubicBezTo>
                  <a:cubicBezTo>
                    <a:pt x="4370" y="1221"/>
                    <a:pt x="4331" y="651"/>
                    <a:pt x="4006" y="288"/>
                  </a:cubicBezTo>
                  <a:cubicBezTo>
                    <a:pt x="3827" y="84"/>
                    <a:pt x="3564" y="1"/>
                    <a:pt x="3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3" name="Google Shape;4353;p21"/>
            <p:cNvSpPr/>
            <p:nvPr/>
          </p:nvSpPr>
          <p:spPr>
            <a:xfrm>
              <a:off x="3786185" y="4269982"/>
              <a:ext cx="212262" cy="191086"/>
            </a:xfrm>
            <a:custGeom>
              <a:avLst/>
              <a:gdLst/>
              <a:ahLst/>
              <a:cxnLst/>
              <a:rect l="l" t="t" r="r" b="b"/>
              <a:pathLst>
                <a:path w="6806" h="6127" extrusionOk="0">
                  <a:moveTo>
                    <a:pt x="4161" y="290"/>
                  </a:moveTo>
                  <a:cubicBezTo>
                    <a:pt x="4253" y="290"/>
                    <a:pt x="4355" y="326"/>
                    <a:pt x="4468" y="408"/>
                  </a:cubicBezTo>
                  <a:cubicBezTo>
                    <a:pt x="5156" y="889"/>
                    <a:pt x="4213" y="2195"/>
                    <a:pt x="3869" y="2637"/>
                  </a:cubicBezTo>
                  <a:cubicBezTo>
                    <a:pt x="3770" y="2766"/>
                    <a:pt x="3877" y="2828"/>
                    <a:pt x="4002" y="2828"/>
                  </a:cubicBezTo>
                  <a:cubicBezTo>
                    <a:pt x="4087" y="2828"/>
                    <a:pt x="4179" y="2800"/>
                    <a:pt x="4223" y="2745"/>
                  </a:cubicBezTo>
                  <a:cubicBezTo>
                    <a:pt x="4449" y="2460"/>
                    <a:pt x="4714" y="2195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7"/>
                    <a:pt x="5715" y="1841"/>
                  </a:cubicBezTo>
                  <a:cubicBezTo>
                    <a:pt x="5931" y="1920"/>
                    <a:pt x="6216" y="2234"/>
                    <a:pt x="6206" y="2479"/>
                  </a:cubicBezTo>
                  <a:cubicBezTo>
                    <a:pt x="6187" y="2882"/>
                    <a:pt x="5431" y="3000"/>
                    <a:pt x="5146" y="3059"/>
                  </a:cubicBezTo>
                  <a:cubicBezTo>
                    <a:pt x="4832" y="3118"/>
                    <a:pt x="4517" y="3157"/>
                    <a:pt x="4193" y="3177"/>
                  </a:cubicBezTo>
                  <a:cubicBezTo>
                    <a:pt x="3975" y="3196"/>
                    <a:pt x="3858" y="3462"/>
                    <a:pt x="4116" y="3462"/>
                  </a:cubicBezTo>
                  <a:cubicBezTo>
                    <a:pt x="4125" y="3462"/>
                    <a:pt x="4135" y="3462"/>
                    <a:pt x="4144" y="3461"/>
                  </a:cubicBezTo>
                  <a:cubicBezTo>
                    <a:pt x="4310" y="3447"/>
                    <a:pt x="4501" y="3436"/>
                    <a:pt x="4700" y="3436"/>
                  </a:cubicBezTo>
                  <a:cubicBezTo>
                    <a:pt x="5194" y="3436"/>
                    <a:pt x="5737" y="3508"/>
                    <a:pt x="6059" y="3795"/>
                  </a:cubicBezTo>
                  <a:cubicBezTo>
                    <a:pt x="6334" y="4041"/>
                    <a:pt x="6265" y="4669"/>
                    <a:pt x="5892" y="4787"/>
                  </a:cubicBezTo>
                  <a:cubicBezTo>
                    <a:pt x="5843" y="4801"/>
                    <a:pt x="5793" y="4808"/>
                    <a:pt x="5740" y="4808"/>
                  </a:cubicBezTo>
                  <a:cubicBezTo>
                    <a:pt x="5370" y="4808"/>
                    <a:pt x="4924" y="4477"/>
                    <a:pt x="4675" y="4296"/>
                  </a:cubicBezTo>
                  <a:cubicBezTo>
                    <a:pt x="4380" y="4090"/>
                    <a:pt x="4115" y="3864"/>
                    <a:pt x="3860" y="3609"/>
                  </a:cubicBezTo>
                  <a:cubicBezTo>
                    <a:pt x="3830" y="3579"/>
                    <a:pt x="3781" y="3566"/>
                    <a:pt x="3727" y="3566"/>
                  </a:cubicBezTo>
                  <a:cubicBezTo>
                    <a:pt x="3568" y="3566"/>
                    <a:pt x="3364" y="3678"/>
                    <a:pt x="3467" y="3795"/>
                  </a:cubicBezTo>
                  <a:cubicBezTo>
                    <a:pt x="3644" y="4001"/>
                    <a:pt x="3801" y="4227"/>
                    <a:pt x="3938" y="4453"/>
                  </a:cubicBezTo>
                  <a:cubicBezTo>
                    <a:pt x="4115" y="4757"/>
                    <a:pt x="4390" y="5278"/>
                    <a:pt x="4164" y="5612"/>
                  </a:cubicBezTo>
                  <a:cubicBezTo>
                    <a:pt x="4050" y="5770"/>
                    <a:pt x="3866" y="5842"/>
                    <a:pt x="3680" y="5842"/>
                  </a:cubicBezTo>
                  <a:cubicBezTo>
                    <a:pt x="3451" y="5842"/>
                    <a:pt x="3217" y="5733"/>
                    <a:pt x="3104" y="554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86" y="3844"/>
                    <a:pt x="3045" y="3579"/>
                  </a:cubicBezTo>
                  <a:cubicBezTo>
                    <a:pt x="3066" y="3491"/>
                    <a:pt x="3002" y="3459"/>
                    <a:pt x="2919" y="3459"/>
                  </a:cubicBezTo>
                  <a:cubicBezTo>
                    <a:pt x="2806" y="3459"/>
                    <a:pt x="2656" y="3517"/>
                    <a:pt x="2622" y="3579"/>
                  </a:cubicBezTo>
                  <a:cubicBezTo>
                    <a:pt x="2436" y="3913"/>
                    <a:pt x="2210" y="4227"/>
                    <a:pt x="1925" y="4473"/>
                  </a:cubicBezTo>
                  <a:cubicBezTo>
                    <a:pt x="1782" y="4600"/>
                    <a:pt x="1608" y="4733"/>
                    <a:pt x="1411" y="4733"/>
                  </a:cubicBezTo>
                  <a:cubicBezTo>
                    <a:pt x="1364" y="4733"/>
                    <a:pt x="1316" y="4725"/>
                    <a:pt x="1267" y="4708"/>
                  </a:cubicBezTo>
                  <a:cubicBezTo>
                    <a:pt x="1032" y="4620"/>
                    <a:pt x="767" y="4316"/>
                    <a:pt x="737" y="4060"/>
                  </a:cubicBezTo>
                  <a:cubicBezTo>
                    <a:pt x="649" y="3393"/>
                    <a:pt x="2033" y="3265"/>
                    <a:pt x="2485" y="3226"/>
                  </a:cubicBezTo>
                  <a:cubicBezTo>
                    <a:pt x="2703" y="3207"/>
                    <a:pt x="2821" y="2940"/>
                    <a:pt x="2562" y="2940"/>
                  </a:cubicBezTo>
                  <a:cubicBezTo>
                    <a:pt x="2553" y="2940"/>
                    <a:pt x="2544" y="2940"/>
                    <a:pt x="2534" y="2941"/>
                  </a:cubicBezTo>
                  <a:cubicBezTo>
                    <a:pt x="2426" y="2951"/>
                    <a:pt x="2318" y="2961"/>
                    <a:pt x="2210" y="2980"/>
                  </a:cubicBezTo>
                  <a:cubicBezTo>
                    <a:pt x="2104" y="2987"/>
                    <a:pt x="1987" y="2992"/>
                    <a:pt x="1867" y="2992"/>
                  </a:cubicBezTo>
                  <a:cubicBezTo>
                    <a:pt x="1277" y="2992"/>
                    <a:pt x="596" y="2879"/>
                    <a:pt x="580" y="2332"/>
                  </a:cubicBezTo>
                  <a:cubicBezTo>
                    <a:pt x="570" y="2146"/>
                    <a:pt x="659" y="1822"/>
                    <a:pt x="875" y="1782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3" y="1777"/>
                    <a:pt x="1392" y="1940"/>
                    <a:pt x="1552" y="203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7"/>
                    <a:pt x="2487" y="2760"/>
                    <a:pt x="2540" y="2760"/>
                  </a:cubicBezTo>
                  <a:cubicBezTo>
                    <a:pt x="2650" y="2760"/>
                    <a:pt x="2779" y="2703"/>
                    <a:pt x="2819" y="2637"/>
                  </a:cubicBezTo>
                  <a:cubicBezTo>
                    <a:pt x="2838" y="2607"/>
                    <a:pt x="2838" y="2568"/>
                    <a:pt x="2809" y="253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6" y="748"/>
                    <a:pt x="2168" y="718"/>
                    <a:pt x="2301" y="718"/>
                  </a:cubicBezTo>
                  <a:cubicBezTo>
                    <a:pt x="2440" y="718"/>
                    <a:pt x="2581" y="750"/>
                    <a:pt x="2671" y="800"/>
                  </a:cubicBezTo>
                  <a:cubicBezTo>
                    <a:pt x="2848" y="889"/>
                    <a:pt x="2937" y="1075"/>
                    <a:pt x="2986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63"/>
                    <a:pt x="2986" y="1900"/>
                    <a:pt x="2986" y="2028"/>
                  </a:cubicBezTo>
                  <a:cubicBezTo>
                    <a:pt x="2982" y="2119"/>
                    <a:pt x="3050" y="2156"/>
                    <a:pt x="3134" y="2156"/>
                  </a:cubicBezTo>
                  <a:cubicBezTo>
                    <a:pt x="3250" y="2156"/>
                    <a:pt x="3395" y="2085"/>
                    <a:pt x="3418" y="1989"/>
                  </a:cubicBezTo>
                  <a:cubicBezTo>
                    <a:pt x="3447" y="1851"/>
                    <a:pt x="3457" y="1714"/>
                    <a:pt x="3457" y="1566"/>
                  </a:cubicBezTo>
                  <a:cubicBezTo>
                    <a:pt x="3537" y="1027"/>
                    <a:pt x="3743" y="290"/>
                    <a:pt x="4161" y="290"/>
                  </a:cubicBezTo>
                  <a:close/>
                  <a:moveTo>
                    <a:pt x="4235" y="1"/>
                  </a:moveTo>
                  <a:cubicBezTo>
                    <a:pt x="4161" y="1"/>
                    <a:pt x="4087" y="9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34"/>
                    <a:pt x="2956" y="506"/>
                    <a:pt x="2711" y="457"/>
                  </a:cubicBezTo>
                  <a:cubicBezTo>
                    <a:pt x="2629" y="443"/>
                    <a:pt x="2538" y="435"/>
                    <a:pt x="2442" y="435"/>
                  </a:cubicBezTo>
                  <a:cubicBezTo>
                    <a:pt x="2075" y="435"/>
                    <a:pt x="1647" y="550"/>
                    <a:pt x="1483" y="869"/>
                  </a:cubicBezTo>
                  <a:cubicBezTo>
                    <a:pt x="1366" y="1105"/>
                    <a:pt x="1444" y="1380"/>
                    <a:pt x="1572" y="1615"/>
                  </a:cubicBezTo>
                  <a:cubicBezTo>
                    <a:pt x="1391" y="1540"/>
                    <a:pt x="1204" y="1492"/>
                    <a:pt x="1020" y="1492"/>
                  </a:cubicBezTo>
                  <a:cubicBezTo>
                    <a:pt x="894" y="1492"/>
                    <a:pt x="769" y="1514"/>
                    <a:pt x="649" y="1566"/>
                  </a:cubicBezTo>
                  <a:cubicBezTo>
                    <a:pt x="236" y="1733"/>
                    <a:pt x="1" y="2322"/>
                    <a:pt x="227" y="2725"/>
                  </a:cubicBezTo>
                  <a:cubicBezTo>
                    <a:pt x="403" y="3039"/>
                    <a:pt x="796" y="3157"/>
                    <a:pt x="1140" y="3216"/>
                  </a:cubicBezTo>
                  <a:cubicBezTo>
                    <a:pt x="865" y="3324"/>
                    <a:pt x="609" y="3471"/>
                    <a:pt x="433" y="3687"/>
                  </a:cubicBezTo>
                  <a:cubicBezTo>
                    <a:pt x="128" y="4090"/>
                    <a:pt x="423" y="4600"/>
                    <a:pt x="786" y="4856"/>
                  </a:cubicBezTo>
                  <a:cubicBezTo>
                    <a:pt x="949" y="4970"/>
                    <a:pt x="1124" y="5018"/>
                    <a:pt x="1300" y="5018"/>
                  </a:cubicBezTo>
                  <a:cubicBezTo>
                    <a:pt x="1622" y="5018"/>
                    <a:pt x="1946" y="4856"/>
                    <a:pt x="2200" y="4640"/>
                  </a:cubicBezTo>
                  <a:cubicBezTo>
                    <a:pt x="2298" y="4561"/>
                    <a:pt x="2397" y="4473"/>
                    <a:pt x="2485" y="4375"/>
                  </a:cubicBezTo>
                  <a:lnTo>
                    <a:pt x="2485" y="4375"/>
                  </a:lnTo>
                  <a:cubicBezTo>
                    <a:pt x="2426" y="4905"/>
                    <a:pt x="2475" y="5474"/>
                    <a:pt x="2789" y="5838"/>
                  </a:cubicBezTo>
                  <a:cubicBezTo>
                    <a:pt x="2975" y="6043"/>
                    <a:pt x="3241" y="6126"/>
                    <a:pt x="3514" y="6126"/>
                  </a:cubicBezTo>
                  <a:cubicBezTo>
                    <a:pt x="3774" y="6126"/>
                    <a:pt x="4041" y="6051"/>
                    <a:pt x="4252" y="5936"/>
                  </a:cubicBezTo>
                  <a:cubicBezTo>
                    <a:pt x="4733" y="5661"/>
                    <a:pt x="4743" y="5160"/>
                    <a:pt x="4557" y="4708"/>
                  </a:cubicBezTo>
                  <a:cubicBezTo>
                    <a:pt x="4547" y="468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73" y="5089"/>
                    <a:pt x="5674" y="5089"/>
                  </a:cubicBezTo>
                  <a:cubicBezTo>
                    <a:pt x="5757" y="5089"/>
                    <a:pt x="5840" y="5080"/>
                    <a:pt x="5922" y="5062"/>
                  </a:cubicBezTo>
                  <a:cubicBezTo>
                    <a:pt x="6393" y="4944"/>
                    <a:pt x="6795" y="4394"/>
                    <a:pt x="6638" y="3893"/>
                  </a:cubicBezTo>
                  <a:cubicBezTo>
                    <a:pt x="6501" y="3461"/>
                    <a:pt x="5971" y="3314"/>
                    <a:pt x="5558" y="3236"/>
                  </a:cubicBezTo>
                  <a:cubicBezTo>
                    <a:pt x="5872" y="3157"/>
                    <a:pt x="6187" y="3039"/>
                    <a:pt x="6422" y="2833"/>
                  </a:cubicBezTo>
                  <a:cubicBezTo>
                    <a:pt x="6805" y="2489"/>
                    <a:pt x="6599" y="2008"/>
                    <a:pt x="6236" y="1723"/>
                  </a:cubicBezTo>
                  <a:cubicBezTo>
                    <a:pt x="6058" y="1580"/>
                    <a:pt x="5855" y="1521"/>
                    <a:pt x="5647" y="1521"/>
                  </a:cubicBezTo>
                  <a:cubicBezTo>
                    <a:pt x="5373" y="1521"/>
                    <a:pt x="5092" y="1623"/>
                    <a:pt x="4851" y="1763"/>
                  </a:cubicBezTo>
                  <a:cubicBezTo>
                    <a:pt x="5028" y="1409"/>
                    <a:pt x="5205" y="977"/>
                    <a:pt x="5107" y="584"/>
                  </a:cubicBezTo>
                  <a:cubicBezTo>
                    <a:pt x="5008" y="207"/>
                    <a:pt x="4614" y="1"/>
                    <a:pt x="4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4" name="Google Shape;4354;p21"/>
            <p:cNvSpPr/>
            <p:nvPr/>
          </p:nvSpPr>
          <p:spPr>
            <a:xfrm>
              <a:off x="4126098" y="4261468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17" y="288"/>
                  </a:moveTo>
                  <a:cubicBezTo>
                    <a:pt x="3349" y="288"/>
                    <a:pt x="3587" y="400"/>
                    <a:pt x="3702" y="592"/>
                  </a:cubicBezTo>
                  <a:cubicBezTo>
                    <a:pt x="3899" y="916"/>
                    <a:pt x="3899" y="1368"/>
                    <a:pt x="3879" y="1741"/>
                  </a:cubicBezTo>
                  <a:cubicBezTo>
                    <a:pt x="3860" y="2006"/>
                    <a:pt x="3820" y="2281"/>
                    <a:pt x="3761" y="2546"/>
                  </a:cubicBezTo>
                  <a:cubicBezTo>
                    <a:pt x="3740" y="2634"/>
                    <a:pt x="3804" y="2667"/>
                    <a:pt x="3887" y="2667"/>
                  </a:cubicBezTo>
                  <a:cubicBezTo>
                    <a:pt x="4000" y="2667"/>
                    <a:pt x="4150" y="2608"/>
                    <a:pt x="4184" y="2546"/>
                  </a:cubicBezTo>
                  <a:cubicBezTo>
                    <a:pt x="4360" y="2222"/>
                    <a:pt x="4596" y="1898"/>
                    <a:pt x="4881" y="1653"/>
                  </a:cubicBezTo>
                  <a:cubicBezTo>
                    <a:pt x="5022" y="1527"/>
                    <a:pt x="5195" y="1401"/>
                    <a:pt x="5384" y="1401"/>
                  </a:cubicBezTo>
                  <a:cubicBezTo>
                    <a:pt x="5431" y="1401"/>
                    <a:pt x="5480" y="1409"/>
                    <a:pt x="5529" y="1427"/>
                  </a:cubicBezTo>
                  <a:cubicBezTo>
                    <a:pt x="5774" y="1505"/>
                    <a:pt x="6030" y="1810"/>
                    <a:pt x="6069" y="2075"/>
                  </a:cubicBezTo>
                  <a:cubicBezTo>
                    <a:pt x="6157" y="2743"/>
                    <a:pt x="4773" y="2860"/>
                    <a:pt x="4321" y="2900"/>
                  </a:cubicBezTo>
                  <a:cubicBezTo>
                    <a:pt x="4103" y="2928"/>
                    <a:pt x="3986" y="3185"/>
                    <a:pt x="4243" y="3185"/>
                  </a:cubicBezTo>
                  <a:cubicBezTo>
                    <a:pt x="4252" y="3185"/>
                    <a:pt x="4262" y="3185"/>
                    <a:pt x="4272" y="3184"/>
                  </a:cubicBezTo>
                  <a:cubicBezTo>
                    <a:pt x="4380" y="3175"/>
                    <a:pt x="4488" y="3165"/>
                    <a:pt x="4596" y="3155"/>
                  </a:cubicBezTo>
                  <a:cubicBezTo>
                    <a:pt x="4710" y="3146"/>
                    <a:pt x="4835" y="3140"/>
                    <a:pt x="4964" y="3140"/>
                  </a:cubicBezTo>
                  <a:cubicBezTo>
                    <a:pt x="5549" y="3140"/>
                    <a:pt x="6210" y="3263"/>
                    <a:pt x="6226" y="3793"/>
                  </a:cubicBezTo>
                  <a:cubicBezTo>
                    <a:pt x="6226" y="3980"/>
                    <a:pt x="6147" y="4304"/>
                    <a:pt x="5931" y="4343"/>
                  </a:cubicBezTo>
                  <a:cubicBezTo>
                    <a:pt x="5911" y="4347"/>
                    <a:pt x="5891" y="4348"/>
                    <a:pt x="5870" y="4348"/>
                  </a:cubicBezTo>
                  <a:cubicBezTo>
                    <a:pt x="5663" y="4348"/>
                    <a:pt x="5414" y="4186"/>
                    <a:pt x="5254" y="4088"/>
                  </a:cubicBezTo>
                  <a:cubicBezTo>
                    <a:pt x="4949" y="3901"/>
                    <a:pt x="4655" y="3666"/>
                    <a:pt x="4400" y="3410"/>
                  </a:cubicBezTo>
                  <a:cubicBezTo>
                    <a:pt x="4368" y="3382"/>
                    <a:pt x="4320" y="3370"/>
                    <a:pt x="4267" y="3370"/>
                  </a:cubicBezTo>
                  <a:cubicBezTo>
                    <a:pt x="4157" y="3370"/>
                    <a:pt x="4027" y="3422"/>
                    <a:pt x="3987" y="3489"/>
                  </a:cubicBezTo>
                  <a:cubicBezTo>
                    <a:pt x="3968" y="3528"/>
                    <a:pt x="3968" y="3558"/>
                    <a:pt x="3997" y="3597"/>
                  </a:cubicBezTo>
                  <a:cubicBezTo>
                    <a:pt x="4203" y="3793"/>
                    <a:pt x="4390" y="4009"/>
                    <a:pt x="4557" y="4245"/>
                  </a:cubicBezTo>
                  <a:cubicBezTo>
                    <a:pt x="4714" y="4461"/>
                    <a:pt x="5146" y="5050"/>
                    <a:pt x="4851" y="5305"/>
                  </a:cubicBezTo>
                  <a:cubicBezTo>
                    <a:pt x="4766" y="5380"/>
                    <a:pt x="4627" y="5412"/>
                    <a:pt x="4488" y="5412"/>
                  </a:cubicBezTo>
                  <a:cubicBezTo>
                    <a:pt x="4355" y="5412"/>
                    <a:pt x="4221" y="5383"/>
                    <a:pt x="4134" y="5335"/>
                  </a:cubicBezTo>
                  <a:cubicBezTo>
                    <a:pt x="3958" y="5237"/>
                    <a:pt x="3869" y="5060"/>
                    <a:pt x="3820" y="4864"/>
                  </a:cubicBezTo>
                  <a:cubicBezTo>
                    <a:pt x="3791" y="4746"/>
                    <a:pt x="3781" y="4618"/>
                    <a:pt x="3781" y="4490"/>
                  </a:cubicBezTo>
                  <a:cubicBezTo>
                    <a:pt x="3801" y="4363"/>
                    <a:pt x="3820" y="4225"/>
                    <a:pt x="3820" y="4098"/>
                  </a:cubicBezTo>
                  <a:cubicBezTo>
                    <a:pt x="3824" y="4008"/>
                    <a:pt x="3758" y="3973"/>
                    <a:pt x="3676" y="3973"/>
                  </a:cubicBezTo>
                  <a:cubicBezTo>
                    <a:pt x="3560" y="3973"/>
                    <a:pt x="3411" y="4045"/>
                    <a:pt x="3388" y="4137"/>
                  </a:cubicBezTo>
                  <a:cubicBezTo>
                    <a:pt x="3359" y="4274"/>
                    <a:pt x="3349" y="4422"/>
                    <a:pt x="3339" y="4559"/>
                  </a:cubicBezTo>
                  <a:cubicBezTo>
                    <a:pt x="3267" y="5099"/>
                    <a:pt x="3062" y="5844"/>
                    <a:pt x="2643" y="5844"/>
                  </a:cubicBezTo>
                  <a:cubicBezTo>
                    <a:pt x="2552" y="5844"/>
                    <a:pt x="2450" y="5809"/>
                    <a:pt x="2338" y="5728"/>
                  </a:cubicBezTo>
                  <a:cubicBezTo>
                    <a:pt x="1650" y="5246"/>
                    <a:pt x="2583" y="3931"/>
                    <a:pt x="2937" y="3489"/>
                  </a:cubicBezTo>
                  <a:cubicBezTo>
                    <a:pt x="3038" y="3364"/>
                    <a:pt x="2926" y="3300"/>
                    <a:pt x="2798" y="3300"/>
                  </a:cubicBezTo>
                  <a:cubicBezTo>
                    <a:pt x="2715" y="3300"/>
                    <a:pt x="2626" y="3327"/>
                    <a:pt x="2583" y="3381"/>
                  </a:cubicBezTo>
                  <a:cubicBezTo>
                    <a:pt x="2357" y="3666"/>
                    <a:pt x="2092" y="3931"/>
                    <a:pt x="1788" y="4127"/>
                  </a:cubicBezTo>
                  <a:cubicBezTo>
                    <a:pt x="1631" y="4232"/>
                    <a:pt x="1452" y="4325"/>
                    <a:pt x="1267" y="4325"/>
                  </a:cubicBezTo>
                  <a:cubicBezTo>
                    <a:pt x="1209" y="4325"/>
                    <a:pt x="1150" y="4315"/>
                    <a:pt x="1091" y="4294"/>
                  </a:cubicBezTo>
                  <a:cubicBezTo>
                    <a:pt x="875" y="4206"/>
                    <a:pt x="590" y="3891"/>
                    <a:pt x="600" y="3646"/>
                  </a:cubicBezTo>
                  <a:cubicBezTo>
                    <a:pt x="619" y="3243"/>
                    <a:pt x="1366" y="3135"/>
                    <a:pt x="1660" y="3076"/>
                  </a:cubicBezTo>
                  <a:cubicBezTo>
                    <a:pt x="1974" y="3008"/>
                    <a:pt x="2289" y="2968"/>
                    <a:pt x="2613" y="2949"/>
                  </a:cubicBezTo>
                  <a:cubicBezTo>
                    <a:pt x="2831" y="2939"/>
                    <a:pt x="2948" y="2673"/>
                    <a:pt x="2690" y="2673"/>
                  </a:cubicBezTo>
                  <a:cubicBezTo>
                    <a:pt x="2681" y="2673"/>
                    <a:pt x="2671" y="2673"/>
                    <a:pt x="2662" y="2674"/>
                  </a:cubicBezTo>
                  <a:cubicBezTo>
                    <a:pt x="2500" y="2685"/>
                    <a:pt x="2314" y="2695"/>
                    <a:pt x="2120" y="2695"/>
                  </a:cubicBezTo>
                  <a:cubicBezTo>
                    <a:pt x="1622" y="2695"/>
                    <a:pt x="1072" y="2627"/>
                    <a:pt x="747" y="2330"/>
                  </a:cubicBezTo>
                  <a:cubicBezTo>
                    <a:pt x="472" y="2085"/>
                    <a:pt x="541" y="1466"/>
                    <a:pt x="914" y="1348"/>
                  </a:cubicBezTo>
                  <a:cubicBezTo>
                    <a:pt x="965" y="1332"/>
                    <a:pt x="1018" y="1324"/>
                    <a:pt x="1073" y="1324"/>
                  </a:cubicBezTo>
                  <a:cubicBezTo>
                    <a:pt x="1443" y="1324"/>
                    <a:pt x="1884" y="1660"/>
                    <a:pt x="2131" y="1839"/>
                  </a:cubicBezTo>
                  <a:cubicBezTo>
                    <a:pt x="2416" y="2036"/>
                    <a:pt x="2691" y="2271"/>
                    <a:pt x="2946" y="2517"/>
                  </a:cubicBezTo>
                  <a:cubicBezTo>
                    <a:pt x="2976" y="2547"/>
                    <a:pt x="3026" y="2560"/>
                    <a:pt x="3080" y="2560"/>
                  </a:cubicBezTo>
                  <a:cubicBezTo>
                    <a:pt x="3239" y="2560"/>
                    <a:pt x="3442" y="2450"/>
                    <a:pt x="3339" y="2340"/>
                  </a:cubicBezTo>
                  <a:cubicBezTo>
                    <a:pt x="3162" y="2134"/>
                    <a:pt x="3005" y="1908"/>
                    <a:pt x="2868" y="1672"/>
                  </a:cubicBezTo>
                  <a:cubicBezTo>
                    <a:pt x="2691" y="1378"/>
                    <a:pt x="2406" y="848"/>
                    <a:pt x="2642" y="514"/>
                  </a:cubicBezTo>
                  <a:cubicBezTo>
                    <a:pt x="2755" y="358"/>
                    <a:pt x="2934" y="288"/>
                    <a:pt x="3117" y="288"/>
                  </a:cubicBezTo>
                  <a:close/>
                  <a:moveTo>
                    <a:pt x="3295" y="1"/>
                  </a:moveTo>
                  <a:cubicBezTo>
                    <a:pt x="3031" y="1"/>
                    <a:pt x="2762" y="79"/>
                    <a:pt x="2554" y="200"/>
                  </a:cubicBezTo>
                  <a:cubicBezTo>
                    <a:pt x="2073" y="465"/>
                    <a:pt x="2063" y="965"/>
                    <a:pt x="2249" y="1427"/>
                  </a:cubicBezTo>
                  <a:cubicBezTo>
                    <a:pt x="2259" y="1437"/>
                    <a:pt x="2259" y="1447"/>
                    <a:pt x="2269" y="1466"/>
                  </a:cubicBezTo>
                  <a:cubicBezTo>
                    <a:pt x="1929" y="1248"/>
                    <a:pt x="1537" y="1043"/>
                    <a:pt x="1140" y="1043"/>
                  </a:cubicBezTo>
                  <a:cubicBezTo>
                    <a:pt x="1055" y="1043"/>
                    <a:pt x="970" y="1053"/>
                    <a:pt x="884" y="1073"/>
                  </a:cubicBezTo>
                  <a:cubicBezTo>
                    <a:pt x="413" y="1181"/>
                    <a:pt x="11" y="1741"/>
                    <a:pt x="168" y="2232"/>
                  </a:cubicBezTo>
                  <a:cubicBezTo>
                    <a:pt x="305" y="2664"/>
                    <a:pt x="835" y="2821"/>
                    <a:pt x="1248" y="2890"/>
                  </a:cubicBezTo>
                  <a:cubicBezTo>
                    <a:pt x="934" y="2968"/>
                    <a:pt x="619" y="3086"/>
                    <a:pt x="384" y="3292"/>
                  </a:cubicBezTo>
                  <a:cubicBezTo>
                    <a:pt x="1" y="3646"/>
                    <a:pt x="207" y="4117"/>
                    <a:pt x="570" y="4412"/>
                  </a:cubicBezTo>
                  <a:cubicBezTo>
                    <a:pt x="745" y="4553"/>
                    <a:pt x="944" y="4610"/>
                    <a:pt x="1148" y="4610"/>
                  </a:cubicBezTo>
                  <a:cubicBezTo>
                    <a:pt x="1425" y="4610"/>
                    <a:pt x="1711" y="4504"/>
                    <a:pt x="1955" y="4363"/>
                  </a:cubicBezTo>
                  <a:lnTo>
                    <a:pt x="1955" y="4363"/>
                  </a:lnTo>
                  <a:cubicBezTo>
                    <a:pt x="1768" y="4726"/>
                    <a:pt x="1601" y="5158"/>
                    <a:pt x="1699" y="5541"/>
                  </a:cubicBezTo>
                  <a:cubicBezTo>
                    <a:pt x="1797" y="5925"/>
                    <a:pt x="2188" y="6125"/>
                    <a:pt x="2559" y="6125"/>
                  </a:cubicBezTo>
                  <a:cubicBezTo>
                    <a:pt x="2634" y="6125"/>
                    <a:pt x="2709" y="6117"/>
                    <a:pt x="2779" y="6101"/>
                  </a:cubicBezTo>
                  <a:cubicBezTo>
                    <a:pt x="3182" y="6012"/>
                    <a:pt x="3418" y="5688"/>
                    <a:pt x="3565" y="5335"/>
                  </a:cubicBezTo>
                  <a:cubicBezTo>
                    <a:pt x="3683" y="5502"/>
                    <a:pt x="3850" y="5620"/>
                    <a:pt x="4095" y="5669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1" y="5691"/>
                    <a:pt x="5159" y="5575"/>
                    <a:pt x="5323" y="5256"/>
                  </a:cubicBezTo>
                  <a:cubicBezTo>
                    <a:pt x="5440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9" y="4587"/>
                    <a:pt x="5610" y="4636"/>
                    <a:pt x="5798" y="4636"/>
                  </a:cubicBezTo>
                  <a:cubicBezTo>
                    <a:pt x="5920" y="4636"/>
                    <a:pt x="6041" y="4615"/>
                    <a:pt x="6157" y="4569"/>
                  </a:cubicBezTo>
                  <a:cubicBezTo>
                    <a:pt x="6570" y="4392"/>
                    <a:pt x="6805" y="3803"/>
                    <a:pt x="6579" y="3401"/>
                  </a:cubicBezTo>
                  <a:cubicBezTo>
                    <a:pt x="6393" y="3086"/>
                    <a:pt x="6010" y="2968"/>
                    <a:pt x="5656" y="2919"/>
                  </a:cubicBezTo>
                  <a:cubicBezTo>
                    <a:pt x="5941" y="2811"/>
                    <a:pt x="6196" y="2654"/>
                    <a:pt x="6363" y="2438"/>
                  </a:cubicBezTo>
                  <a:cubicBezTo>
                    <a:pt x="6678" y="2036"/>
                    <a:pt x="6383" y="1535"/>
                    <a:pt x="6020" y="1280"/>
                  </a:cubicBezTo>
                  <a:cubicBezTo>
                    <a:pt x="5854" y="1160"/>
                    <a:pt x="5677" y="1110"/>
                    <a:pt x="5498" y="1110"/>
                  </a:cubicBezTo>
                  <a:cubicBezTo>
                    <a:pt x="5178" y="1110"/>
                    <a:pt x="4854" y="1272"/>
                    <a:pt x="4596" y="1486"/>
                  </a:cubicBezTo>
                  <a:cubicBezTo>
                    <a:pt x="4508" y="1564"/>
                    <a:pt x="4409" y="1653"/>
                    <a:pt x="4321" y="1751"/>
                  </a:cubicBezTo>
                  <a:cubicBezTo>
                    <a:pt x="4370" y="1221"/>
                    <a:pt x="4331" y="651"/>
                    <a:pt x="4017" y="288"/>
                  </a:cubicBezTo>
                  <a:cubicBezTo>
                    <a:pt x="3832" y="84"/>
                    <a:pt x="3567" y="1"/>
                    <a:pt x="32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5" name="Google Shape;4355;p21"/>
            <p:cNvSpPr/>
            <p:nvPr/>
          </p:nvSpPr>
          <p:spPr>
            <a:xfrm>
              <a:off x="4465418" y="4269982"/>
              <a:ext cx="212231" cy="191086"/>
            </a:xfrm>
            <a:custGeom>
              <a:avLst/>
              <a:gdLst/>
              <a:ahLst/>
              <a:cxnLst/>
              <a:rect l="l" t="t" r="r" b="b"/>
              <a:pathLst>
                <a:path w="6805" h="6127" extrusionOk="0">
                  <a:moveTo>
                    <a:pt x="4166" y="290"/>
                  </a:moveTo>
                  <a:cubicBezTo>
                    <a:pt x="4259" y="290"/>
                    <a:pt x="4362" y="326"/>
                    <a:pt x="4478" y="408"/>
                  </a:cubicBezTo>
                  <a:cubicBezTo>
                    <a:pt x="5155" y="889"/>
                    <a:pt x="4222" y="2195"/>
                    <a:pt x="3869" y="2637"/>
                  </a:cubicBezTo>
                  <a:cubicBezTo>
                    <a:pt x="3769" y="2766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5"/>
                  </a:cubicBezTo>
                  <a:cubicBezTo>
                    <a:pt x="4448" y="2460"/>
                    <a:pt x="4723" y="2195"/>
                    <a:pt x="5027" y="1998"/>
                  </a:cubicBezTo>
                  <a:cubicBezTo>
                    <a:pt x="5175" y="1902"/>
                    <a:pt x="5350" y="1806"/>
                    <a:pt x="5533" y="1806"/>
                  </a:cubicBezTo>
                  <a:cubicBezTo>
                    <a:pt x="5593" y="1806"/>
                    <a:pt x="5654" y="1817"/>
                    <a:pt x="5715" y="1841"/>
                  </a:cubicBezTo>
                  <a:cubicBezTo>
                    <a:pt x="5931" y="1920"/>
                    <a:pt x="6215" y="2234"/>
                    <a:pt x="6206" y="2479"/>
                  </a:cubicBezTo>
                  <a:cubicBezTo>
                    <a:pt x="6186" y="2882"/>
                    <a:pt x="5440" y="3000"/>
                    <a:pt x="5145" y="305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4" y="3196"/>
                    <a:pt x="3857" y="3462"/>
                    <a:pt x="4124" y="3462"/>
                  </a:cubicBezTo>
                  <a:cubicBezTo>
                    <a:pt x="4134" y="3462"/>
                    <a:pt x="4143" y="3462"/>
                    <a:pt x="4153" y="3461"/>
                  </a:cubicBezTo>
                  <a:cubicBezTo>
                    <a:pt x="4317" y="3447"/>
                    <a:pt x="4505" y="3436"/>
                    <a:pt x="4703" y="3436"/>
                  </a:cubicBezTo>
                  <a:cubicBezTo>
                    <a:pt x="5194" y="3436"/>
                    <a:pt x="5736" y="3508"/>
                    <a:pt x="6058" y="3795"/>
                  </a:cubicBezTo>
                  <a:cubicBezTo>
                    <a:pt x="6333" y="4041"/>
                    <a:pt x="6265" y="4669"/>
                    <a:pt x="5891" y="4787"/>
                  </a:cubicBezTo>
                  <a:cubicBezTo>
                    <a:pt x="5844" y="4801"/>
                    <a:pt x="5794" y="4808"/>
                    <a:pt x="5742" y="4808"/>
                  </a:cubicBezTo>
                  <a:cubicBezTo>
                    <a:pt x="5376" y="4808"/>
                    <a:pt x="4923" y="4477"/>
                    <a:pt x="4674" y="4296"/>
                  </a:cubicBezTo>
                  <a:cubicBezTo>
                    <a:pt x="4389" y="4090"/>
                    <a:pt x="4114" y="3864"/>
                    <a:pt x="3869" y="3609"/>
                  </a:cubicBezTo>
                  <a:cubicBezTo>
                    <a:pt x="3839" y="3579"/>
                    <a:pt x="3790" y="3566"/>
                    <a:pt x="3735" y="3566"/>
                  </a:cubicBezTo>
                  <a:cubicBezTo>
                    <a:pt x="3573" y="3566"/>
                    <a:pt x="3363" y="3678"/>
                    <a:pt x="3466" y="3795"/>
                  </a:cubicBezTo>
                  <a:cubicBezTo>
                    <a:pt x="3643" y="4001"/>
                    <a:pt x="3800" y="4227"/>
                    <a:pt x="3947" y="4453"/>
                  </a:cubicBezTo>
                  <a:cubicBezTo>
                    <a:pt x="4114" y="4757"/>
                    <a:pt x="4399" y="5278"/>
                    <a:pt x="4163" y="5612"/>
                  </a:cubicBezTo>
                  <a:cubicBezTo>
                    <a:pt x="4049" y="5770"/>
                    <a:pt x="3868" y="5842"/>
                    <a:pt x="3684" y="5842"/>
                  </a:cubicBezTo>
                  <a:cubicBezTo>
                    <a:pt x="3457" y="5842"/>
                    <a:pt x="3227" y="5733"/>
                    <a:pt x="3113" y="5543"/>
                  </a:cubicBezTo>
                  <a:cubicBezTo>
                    <a:pt x="2906" y="5209"/>
                    <a:pt x="2906" y="4767"/>
                    <a:pt x="293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1"/>
                    <a:pt x="3002" y="3459"/>
                    <a:pt x="2918" y="3459"/>
                  </a:cubicBezTo>
                  <a:cubicBezTo>
                    <a:pt x="2805" y="3459"/>
                    <a:pt x="2655" y="3517"/>
                    <a:pt x="2622" y="3579"/>
                  </a:cubicBezTo>
                  <a:cubicBezTo>
                    <a:pt x="2445" y="3913"/>
                    <a:pt x="2209" y="4227"/>
                    <a:pt x="1934" y="4473"/>
                  </a:cubicBezTo>
                  <a:cubicBezTo>
                    <a:pt x="1784" y="4600"/>
                    <a:pt x="1607" y="4733"/>
                    <a:pt x="1416" y="4733"/>
                  </a:cubicBezTo>
                  <a:cubicBezTo>
                    <a:pt x="1370" y="4733"/>
                    <a:pt x="1324" y="4725"/>
                    <a:pt x="1277" y="4708"/>
                  </a:cubicBezTo>
                  <a:cubicBezTo>
                    <a:pt x="1031" y="4620"/>
                    <a:pt x="776" y="4316"/>
                    <a:pt x="736" y="4060"/>
                  </a:cubicBezTo>
                  <a:cubicBezTo>
                    <a:pt x="648" y="3393"/>
                    <a:pt x="2042" y="3265"/>
                    <a:pt x="2484" y="3226"/>
                  </a:cubicBezTo>
                  <a:cubicBezTo>
                    <a:pt x="2703" y="3207"/>
                    <a:pt x="2829" y="2940"/>
                    <a:pt x="2562" y="2940"/>
                  </a:cubicBezTo>
                  <a:cubicBezTo>
                    <a:pt x="2553" y="2940"/>
                    <a:pt x="2543" y="2940"/>
                    <a:pt x="2533" y="2941"/>
                  </a:cubicBezTo>
                  <a:cubicBezTo>
                    <a:pt x="2435" y="2951"/>
                    <a:pt x="2317" y="2961"/>
                    <a:pt x="2209" y="2980"/>
                  </a:cubicBezTo>
                  <a:cubicBezTo>
                    <a:pt x="2103" y="2987"/>
                    <a:pt x="1987" y="2992"/>
                    <a:pt x="1866" y="2992"/>
                  </a:cubicBezTo>
                  <a:cubicBezTo>
                    <a:pt x="1276" y="2992"/>
                    <a:pt x="596" y="2879"/>
                    <a:pt x="579" y="2332"/>
                  </a:cubicBezTo>
                  <a:cubicBezTo>
                    <a:pt x="579" y="2146"/>
                    <a:pt x="658" y="182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51" y="2038"/>
                  </a:cubicBezTo>
                  <a:cubicBezTo>
                    <a:pt x="1866" y="2224"/>
                    <a:pt x="2150" y="2460"/>
                    <a:pt x="2406" y="2715"/>
                  </a:cubicBezTo>
                  <a:cubicBezTo>
                    <a:pt x="2438" y="2747"/>
                    <a:pt x="2486" y="2760"/>
                    <a:pt x="2539" y="2760"/>
                  </a:cubicBezTo>
                  <a:cubicBezTo>
                    <a:pt x="2649" y="2760"/>
                    <a:pt x="2778" y="2703"/>
                    <a:pt x="2818" y="2637"/>
                  </a:cubicBezTo>
                  <a:cubicBezTo>
                    <a:pt x="2838" y="2607"/>
                    <a:pt x="2838" y="2568"/>
                    <a:pt x="2808" y="2538"/>
                  </a:cubicBezTo>
                  <a:cubicBezTo>
                    <a:pt x="2602" y="2332"/>
                    <a:pt x="2416" y="2116"/>
                    <a:pt x="2258" y="1890"/>
                  </a:cubicBezTo>
                  <a:cubicBezTo>
                    <a:pt x="2092" y="1674"/>
                    <a:pt x="1659" y="1085"/>
                    <a:pt x="1954" y="820"/>
                  </a:cubicBezTo>
                  <a:cubicBezTo>
                    <a:pt x="2036" y="748"/>
                    <a:pt x="2167" y="718"/>
                    <a:pt x="2301" y="718"/>
                  </a:cubicBezTo>
                  <a:cubicBezTo>
                    <a:pt x="2439" y="718"/>
                    <a:pt x="2581" y="750"/>
                    <a:pt x="2671" y="800"/>
                  </a:cubicBezTo>
                  <a:cubicBezTo>
                    <a:pt x="2848" y="889"/>
                    <a:pt x="2946" y="1075"/>
                    <a:pt x="2985" y="1262"/>
                  </a:cubicBezTo>
                  <a:cubicBezTo>
                    <a:pt x="3014" y="1380"/>
                    <a:pt x="3024" y="1507"/>
                    <a:pt x="3024" y="1635"/>
                  </a:cubicBezTo>
                  <a:cubicBezTo>
                    <a:pt x="3005" y="1763"/>
                    <a:pt x="2985" y="1900"/>
                    <a:pt x="2985" y="2028"/>
                  </a:cubicBezTo>
                  <a:cubicBezTo>
                    <a:pt x="2981" y="2119"/>
                    <a:pt x="3051" y="2156"/>
                    <a:pt x="3137" y="2156"/>
                  </a:cubicBezTo>
                  <a:cubicBezTo>
                    <a:pt x="3254" y="2156"/>
                    <a:pt x="3400" y="2085"/>
                    <a:pt x="3417" y="1989"/>
                  </a:cubicBezTo>
                  <a:cubicBezTo>
                    <a:pt x="3447" y="1851"/>
                    <a:pt x="3466" y="1714"/>
                    <a:pt x="3466" y="1566"/>
                  </a:cubicBezTo>
                  <a:cubicBezTo>
                    <a:pt x="3547" y="1027"/>
                    <a:pt x="3746" y="290"/>
                    <a:pt x="4166" y="290"/>
                  </a:cubicBezTo>
                  <a:close/>
                  <a:moveTo>
                    <a:pt x="4241" y="1"/>
                  </a:moveTo>
                  <a:cubicBezTo>
                    <a:pt x="4168" y="1"/>
                    <a:pt x="4095" y="9"/>
                    <a:pt x="4026" y="25"/>
                  </a:cubicBezTo>
                  <a:cubicBezTo>
                    <a:pt x="3623" y="113"/>
                    <a:pt x="3397" y="437"/>
                    <a:pt x="3240" y="791"/>
                  </a:cubicBezTo>
                  <a:cubicBezTo>
                    <a:pt x="3122" y="634"/>
                    <a:pt x="2956" y="506"/>
                    <a:pt x="2710" y="457"/>
                  </a:cubicBezTo>
                  <a:cubicBezTo>
                    <a:pt x="2629" y="443"/>
                    <a:pt x="2537" y="435"/>
                    <a:pt x="2441" y="435"/>
                  </a:cubicBezTo>
                  <a:cubicBezTo>
                    <a:pt x="2075" y="435"/>
                    <a:pt x="1646" y="550"/>
                    <a:pt x="1483" y="869"/>
                  </a:cubicBezTo>
                  <a:cubicBezTo>
                    <a:pt x="1365" y="1105"/>
                    <a:pt x="1453" y="1380"/>
                    <a:pt x="1571" y="1615"/>
                  </a:cubicBezTo>
                  <a:cubicBezTo>
                    <a:pt x="1391" y="1540"/>
                    <a:pt x="1207" y="1492"/>
                    <a:pt x="1023" y="1492"/>
                  </a:cubicBezTo>
                  <a:cubicBezTo>
                    <a:pt x="898" y="1492"/>
                    <a:pt x="772" y="1514"/>
                    <a:pt x="648" y="1566"/>
                  </a:cubicBezTo>
                  <a:cubicBezTo>
                    <a:pt x="246" y="1733"/>
                    <a:pt x="0" y="2322"/>
                    <a:pt x="236" y="2725"/>
                  </a:cubicBezTo>
                  <a:cubicBezTo>
                    <a:pt x="412" y="3039"/>
                    <a:pt x="795" y="3157"/>
                    <a:pt x="1149" y="3216"/>
                  </a:cubicBezTo>
                  <a:cubicBezTo>
                    <a:pt x="864" y="3324"/>
                    <a:pt x="609" y="3471"/>
                    <a:pt x="442" y="3687"/>
                  </a:cubicBezTo>
                  <a:cubicBezTo>
                    <a:pt x="128" y="4090"/>
                    <a:pt x="422" y="4600"/>
                    <a:pt x="786" y="4856"/>
                  </a:cubicBezTo>
                  <a:cubicBezTo>
                    <a:pt x="948" y="4970"/>
                    <a:pt x="1125" y="5018"/>
                    <a:pt x="1302" y="5018"/>
                  </a:cubicBezTo>
                  <a:cubicBezTo>
                    <a:pt x="1627" y="5018"/>
                    <a:pt x="1955" y="4856"/>
                    <a:pt x="2209" y="4640"/>
                  </a:cubicBezTo>
                  <a:cubicBezTo>
                    <a:pt x="2308" y="4561"/>
                    <a:pt x="2396" y="4473"/>
                    <a:pt x="2484" y="4375"/>
                  </a:cubicBezTo>
                  <a:lnTo>
                    <a:pt x="2484" y="4375"/>
                  </a:lnTo>
                  <a:cubicBezTo>
                    <a:pt x="2435" y="4905"/>
                    <a:pt x="2474" y="5474"/>
                    <a:pt x="2798" y="5838"/>
                  </a:cubicBezTo>
                  <a:cubicBezTo>
                    <a:pt x="2979" y="6043"/>
                    <a:pt x="3245" y="6126"/>
                    <a:pt x="3518" y="6126"/>
                  </a:cubicBezTo>
                  <a:cubicBezTo>
                    <a:pt x="3778" y="6126"/>
                    <a:pt x="4045" y="6051"/>
                    <a:pt x="4252" y="5936"/>
                  </a:cubicBezTo>
                  <a:cubicBezTo>
                    <a:pt x="4733" y="5661"/>
                    <a:pt x="4743" y="5160"/>
                    <a:pt x="4556" y="4708"/>
                  </a:cubicBezTo>
                  <a:cubicBezTo>
                    <a:pt x="4556" y="4689"/>
                    <a:pt x="4546" y="4679"/>
                    <a:pt x="4536" y="4669"/>
                  </a:cubicBezTo>
                  <a:lnTo>
                    <a:pt x="4536" y="4669"/>
                  </a:lnTo>
                  <a:cubicBezTo>
                    <a:pt x="4879" y="4889"/>
                    <a:pt x="5275" y="5089"/>
                    <a:pt x="5674" y="5089"/>
                  </a:cubicBezTo>
                  <a:cubicBezTo>
                    <a:pt x="5757" y="5089"/>
                    <a:pt x="5839" y="5080"/>
                    <a:pt x="5921" y="5062"/>
                  </a:cubicBezTo>
                  <a:cubicBezTo>
                    <a:pt x="6402" y="4944"/>
                    <a:pt x="6805" y="4394"/>
                    <a:pt x="6638" y="3893"/>
                  </a:cubicBezTo>
                  <a:cubicBezTo>
                    <a:pt x="6500" y="3461"/>
                    <a:pt x="5970" y="3314"/>
                    <a:pt x="5558" y="3236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89"/>
                    <a:pt x="6598" y="2008"/>
                    <a:pt x="6235" y="1723"/>
                  </a:cubicBezTo>
                  <a:cubicBezTo>
                    <a:pt x="6057" y="1580"/>
                    <a:pt x="5854" y="1521"/>
                    <a:pt x="5647" y="1521"/>
                  </a:cubicBezTo>
                  <a:cubicBezTo>
                    <a:pt x="5373" y="1521"/>
                    <a:pt x="5091" y="1623"/>
                    <a:pt x="4851" y="1763"/>
                  </a:cubicBezTo>
                  <a:cubicBezTo>
                    <a:pt x="5037" y="1409"/>
                    <a:pt x="5204" y="977"/>
                    <a:pt x="5106" y="584"/>
                  </a:cubicBezTo>
                  <a:cubicBezTo>
                    <a:pt x="5016" y="207"/>
                    <a:pt x="4616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6" name="Google Shape;4356;p21"/>
            <p:cNvSpPr/>
            <p:nvPr/>
          </p:nvSpPr>
          <p:spPr>
            <a:xfrm>
              <a:off x="4805330" y="4261468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18" y="288"/>
                  </a:moveTo>
                  <a:cubicBezTo>
                    <a:pt x="3349" y="288"/>
                    <a:pt x="3587" y="400"/>
                    <a:pt x="3702" y="592"/>
                  </a:cubicBezTo>
                  <a:cubicBezTo>
                    <a:pt x="3898" y="916"/>
                    <a:pt x="3898" y="1368"/>
                    <a:pt x="3879" y="1741"/>
                  </a:cubicBezTo>
                  <a:cubicBezTo>
                    <a:pt x="3859" y="2006"/>
                    <a:pt x="3829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3999" y="2667"/>
                    <a:pt x="4149" y="2608"/>
                    <a:pt x="4183" y="2546"/>
                  </a:cubicBezTo>
                  <a:cubicBezTo>
                    <a:pt x="4369" y="2222"/>
                    <a:pt x="4595" y="1898"/>
                    <a:pt x="4880" y="1653"/>
                  </a:cubicBezTo>
                  <a:cubicBezTo>
                    <a:pt x="5021" y="1527"/>
                    <a:pt x="5194" y="1401"/>
                    <a:pt x="5388" y="1401"/>
                  </a:cubicBezTo>
                  <a:cubicBezTo>
                    <a:pt x="5437" y="1401"/>
                    <a:pt x="5487" y="1409"/>
                    <a:pt x="5538" y="1427"/>
                  </a:cubicBezTo>
                  <a:cubicBezTo>
                    <a:pt x="5774" y="1505"/>
                    <a:pt x="6039" y="1810"/>
                    <a:pt x="6068" y="2075"/>
                  </a:cubicBezTo>
                  <a:cubicBezTo>
                    <a:pt x="6157" y="2743"/>
                    <a:pt x="4772" y="2860"/>
                    <a:pt x="4320" y="2900"/>
                  </a:cubicBezTo>
                  <a:cubicBezTo>
                    <a:pt x="4102" y="2928"/>
                    <a:pt x="3985" y="3185"/>
                    <a:pt x="4251" y="3185"/>
                  </a:cubicBezTo>
                  <a:cubicBezTo>
                    <a:pt x="4261" y="3185"/>
                    <a:pt x="4271" y="3185"/>
                    <a:pt x="4281" y="3184"/>
                  </a:cubicBezTo>
                  <a:cubicBezTo>
                    <a:pt x="4379" y="3175"/>
                    <a:pt x="4487" y="3165"/>
                    <a:pt x="4605" y="3155"/>
                  </a:cubicBezTo>
                  <a:cubicBezTo>
                    <a:pt x="4717" y="3146"/>
                    <a:pt x="4841" y="3140"/>
                    <a:pt x="4969" y="3140"/>
                  </a:cubicBezTo>
                  <a:cubicBezTo>
                    <a:pt x="5548" y="3140"/>
                    <a:pt x="6209" y="3263"/>
                    <a:pt x="6225" y="3793"/>
                  </a:cubicBezTo>
                  <a:cubicBezTo>
                    <a:pt x="6235" y="3980"/>
                    <a:pt x="6147" y="4304"/>
                    <a:pt x="5931" y="4343"/>
                  </a:cubicBezTo>
                  <a:cubicBezTo>
                    <a:pt x="5911" y="4347"/>
                    <a:pt x="5890" y="4348"/>
                    <a:pt x="5869" y="4348"/>
                  </a:cubicBezTo>
                  <a:cubicBezTo>
                    <a:pt x="5663" y="4348"/>
                    <a:pt x="5414" y="4186"/>
                    <a:pt x="5263" y="4088"/>
                  </a:cubicBezTo>
                  <a:cubicBezTo>
                    <a:pt x="4949" y="3901"/>
                    <a:pt x="4654" y="3666"/>
                    <a:pt x="4399" y="3410"/>
                  </a:cubicBezTo>
                  <a:cubicBezTo>
                    <a:pt x="4370" y="3382"/>
                    <a:pt x="4324" y="3370"/>
                    <a:pt x="4273" y="3370"/>
                  </a:cubicBezTo>
                  <a:cubicBezTo>
                    <a:pt x="4165" y="3370"/>
                    <a:pt x="4033" y="3422"/>
                    <a:pt x="3987" y="3489"/>
                  </a:cubicBezTo>
                  <a:cubicBezTo>
                    <a:pt x="3967" y="3528"/>
                    <a:pt x="3967" y="3558"/>
                    <a:pt x="3996" y="3597"/>
                  </a:cubicBezTo>
                  <a:cubicBezTo>
                    <a:pt x="4203" y="3793"/>
                    <a:pt x="4389" y="4009"/>
                    <a:pt x="4556" y="4245"/>
                  </a:cubicBezTo>
                  <a:cubicBezTo>
                    <a:pt x="4713" y="4461"/>
                    <a:pt x="5145" y="5050"/>
                    <a:pt x="4851" y="5305"/>
                  </a:cubicBezTo>
                  <a:cubicBezTo>
                    <a:pt x="4765" y="5380"/>
                    <a:pt x="4629" y="5412"/>
                    <a:pt x="4491" y="5412"/>
                  </a:cubicBezTo>
                  <a:cubicBezTo>
                    <a:pt x="4359" y="5412"/>
                    <a:pt x="4225" y="5383"/>
                    <a:pt x="4134" y="5335"/>
                  </a:cubicBezTo>
                  <a:cubicBezTo>
                    <a:pt x="3957" y="5237"/>
                    <a:pt x="3869" y="5060"/>
                    <a:pt x="3820" y="4864"/>
                  </a:cubicBezTo>
                  <a:cubicBezTo>
                    <a:pt x="3790" y="4746"/>
                    <a:pt x="3780" y="4618"/>
                    <a:pt x="3780" y="4490"/>
                  </a:cubicBezTo>
                  <a:cubicBezTo>
                    <a:pt x="3800" y="4363"/>
                    <a:pt x="3820" y="4225"/>
                    <a:pt x="3829" y="4098"/>
                  </a:cubicBezTo>
                  <a:cubicBezTo>
                    <a:pt x="3834" y="4008"/>
                    <a:pt x="3766" y="3973"/>
                    <a:pt x="3682" y="3973"/>
                  </a:cubicBezTo>
                  <a:cubicBezTo>
                    <a:pt x="3562" y="3973"/>
                    <a:pt x="3411" y="4045"/>
                    <a:pt x="3388" y="4137"/>
                  </a:cubicBezTo>
                  <a:cubicBezTo>
                    <a:pt x="3358" y="4274"/>
                    <a:pt x="3348" y="4422"/>
                    <a:pt x="3348" y="4569"/>
                  </a:cubicBezTo>
                  <a:cubicBezTo>
                    <a:pt x="3268" y="5101"/>
                    <a:pt x="3068" y="5844"/>
                    <a:pt x="2646" y="5844"/>
                  </a:cubicBezTo>
                  <a:cubicBezTo>
                    <a:pt x="2554" y="5844"/>
                    <a:pt x="2451" y="5809"/>
                    <a:pt x="2337" y="5728"/>
                  </a:cubicBezTo>
                  <a:cubicBezTo>
                    <a:pt x="1650" y="5246"/>
                    <a:pt x="2592" y="3931"/>
                    <a:pt x="2936" y="3489"/>
                  </a:cubicBezTo>
                  <a:cubicBezTo>
                    <a:pt x="3037" y="3364"/>
                    <a:pt x="2925" y="3300"/>
                    <a:pt x="2797" y="3300"/>
                  </a:cubicBezTo>
                  <a:cubicBezTo>
                    <a:pt x="2714" y="3300"/>
                    <a:pt x="2625" y="3327"/>
                    <a:pt x="2582" y="3381"/>
                  </a:cubicBezTo>
                  <a:cubicBezTo>
                    <a:pt x="2357" y="3666"/>
                    <a:pt x="2091" y="3931"/>
                    <a:pt x="1787" y="4127"/>
                  </a:cubicBezTo>
                  <a:cubicBezTo>
                    <a:pt x="1630" y="4232"/>
                    <a:pt x="1451" y="4325"/>
                    <a:pt x="1271" y="4325"/>
                  </a:cubicBezTo>
                  <a:cubicBezTo>
                    <a:pt x="1214" y="4325"/>
                    <a:pt x="1156" y="4315"/>
                    <a:pt x="1100" y="4294"/>
                  </a:cubicBezTo>
                  <a:cubicBezTo>
                    <a:pt x="884" y="4206"/>
                    <a:pt x="589" y="3891"/>
                    <a:pt x="599" y="3646"/>
                  </a:cubicBezTo>
                  <a:cubicBezTo>
                    <a:pt x="619" y="3243"/>
                    <a:pt x="1375" y="3135"/>
                    <a:pt x="1659" y="3076"/>
                  </a:cubicBezTo>
                  <a:cubicBezTo>
                    <a:pt x="1974" y="3008"/>
                    <a:pt x="2298" y="2968"/>
                    <a:pt x="2612" y="2949"/>
                  </a:cubicBezTo>
                  <a:cubicBezTo>
                    <a:pt x="2830" y="2939"/>
                    <a:pt x="2948" y="2673"/>
                    <a:pt x="2689" y="2673"/>
                  </a:cubicBezTo>
                  <a:cubicBezTo>
                    <a:pt x="2680" y="2673"/>
                    <a:pt x="2671" y="2673"/>
                    <a:pt x="2661" y="2674"/>
                  </a:cubicBezTo>
                  <a:cubicBezTo>
                    <a:pt x="2499" y="2685"/>
                    <a:pt x="2314" y="2695"/>
                    <a:pt x="2121" y="2695"/>
                  </a:cubicBezTo>
                  <a:cubicBezTo>
                    <a:pt x="1625" y="2695"/>
                    <a:pt x="1079" y="2627"/>
                    <a:pt x="746" y="2330"/>
                  </a:cubicBezTo>
                  <a:cubicBezTo>
                    <a:pt x="481" y="2085"/>
                    <a:pt x="540" y="1466"/>
                    <a:pt x="923" y="1348"/>
                  </a:cubicBezTo>
                  <a:cubicBezTo>
                    <a:pt x="973" y="1332"/>
                    <a:pt x="1025" y="1324"/>
                    <a:pt x="1079" y="1324"/>
                  </a:cubicBezTo>
                  <a:cubicBezTo>
                    <a:pt x="1442" y="1324"/>
                    <a:pt x="1883" y="1660"/>
                    <a:pt x="2131" y="1839"/>
                  </a:cubicBezTo>
                  <a:cubicBezTo>
                    <a:pt x="2425" y="2036"/>
                    <a:pt x="2700" y="2271"/>
                    <a:pt x="2946" y="2517"/>
                  </a:cubicBezTo>
                  <a:cubicBezTo>
                    <a:pt x="2976" y="2547"/>
                    <a:pt x="3025" y="2560"/>
                    <a:pt x="3079" y="2560"/>
                  </a:cubicBezTo>
                  <a:cubicBezTo>
                    <a:pt x="3238" y="2560"/>
                    <a:pt x="3441" y="2450"/>
                    <a:pt x="3338" y="2340"/>
                  </a:cubicBezTo>
                  <a:cubicBezTo>
                    <a:pt x="3162" y="2134"/>
                    <a:pt x="3005" y="1908"/>
                    <a:pt x="2867" y="1672"/>
                  </a:cubicBezTo>
                  <a:cubicBezTo>
                    <a:pt x="2690" y="1378"/>
                    <a:pt x="2416" y="848"/>
                    <a:pt x="2651" y="514"/>
                  </a:cubicBezTo>
                  <a:cubicBezTo>
                    <a:pt x="2759" y="358"/>
                    <a:pt x="2936" y="288"/>
                    <a:pt x="3118" y="288"/>
                  </a:cubicBezTo>
                  <a:close/>
                  <a:moveTo>
                    <a:pt x="3298" y="1"/>
                  </a:moveTo>
                  <a:cubicBezTo>
                    <a:pt x="3036" y="1"/>
                    <a:pt x="2766" y="79"/>
                    <a:pt x="2553" y="200"/>
                  </a:cubicBezTo>
                  <a:cubicBezTo>
                    <a:pt x="2082" y="465"/>
                    <a:pt x="2062" y="965"/>
                    <a:pt x="2249" y="1427"/>
                  </a:cubicBezTo>
                  <a:cubicBezTo>
                    <a:pt x="2258" y="1437"/>
                    <a:pt x="2268" y="1447"/>
                    <a:pt x="2268" y="1466"/>
                  </a:cubicBezTo>
                  <a:cubicBezTo>
                    <a:pt x="1937" y="1248"/>
                    <a:pt x="1539" y="1043"/>
                    <a:pt x="1140" y="1043"/>
                  </a:cubicBezTo>
                  <a:cubicBezTo>
                    <a:pt x="1055" y="1043"/>
                    <a:pt x="969" y="1053"/>
                    <a:pt x="884" y="1073"/>
                  </a:cubicBezTo>
                  <a:cubicBezTo>
                    <a:pt x="412" y="1181"/>
                    <a:pt x="10" y="1741"/>
                    <a:pt x="167" y="2232"/>
                  </a:cubicBezTo>
                  <a:cubicBezTo>
                    <a:pt x="304" y="2664"/>
                    <a:pt x="835" y="2821"/>
                    <a:pt x="1247" y="2890"/>
                  </a:cubicBezTo>
                  <a:cubicBezTo>
                    <a:pt x="933" y="2968"/>
                    <a:pt x="619" y="3086"/>
                    <a:pt x="383" y="3292"/>
                  </a:cubicBezTo>
                  <a:cubicBezTo>
                    <a:pt x="0" y="3646"/>
                    <a:pt x="206" y="4117"/>
                    <a:pt x="570" y="4412"/>
                  </a:cubicBezTo>
                  <a:cubicBezTo>
                    <a:pt x="744" y="4553"/>
                    <a:pt x="943" y="4610"/>
                    <a:pt x="1147" y="4610"/>
                  </a:cubicBezTo>
                  <a:cubicBezTo>
                    <a:pt x="1424" y="4610"/>
                    <a:pt x="1710" y="4504"/>
                    <a:pt x="1954" y="4363"/>
                  </a:cubicBezTo>
                  <a:lnTo>
                    <a:pt x="1954" y="4363"/>
                  </a:lnTo>
                  <a:cubicBezTo>
                    <a:pt x="1777" y="4726"/>
                    <a:pt x="1601" y="5158"/>
                    <a:pt x="1699" y="5541"/>
                  </a:cubicBezTo>
                  <a:cubicBezTo>
                    <a:pt x="1797" y="5925"/>
                    <a:pt x="2187" y="6125"/>
                    <a:pt x="2564" y="6125"/>
                  </a:cubicBezTo>
                  <a:cubicBezTo>
                    <a:pt x="2640" y="6125"/>
                    <a:pt x="2716" y="6117"/>
                    <a:pt x="2789" y="6101"/>
                  </a:cubicBezTo>
                  <a:cubicBezTo>
                    <a:pt x="3181" y="6012"/>
                    <a:pt x="3417" y="5688"/>
                    <a:pt x="3564" y="5335"/>
                  </a:cubicBezTo>
                  <a:cubicBezTo>
                    <a:pt x="3682" y="5502"/>
                    <a:pt x="3859" y="5620"/>
                    <a:pt x="4104" y="5669"/>
                  </a:cubicBezTo>
                  <a:cubicBezTo>
                    <a:pt x="4184" y="5683"/>
                    <a:pt x="4274" y="5691"/>
                    <a:pt x="4368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1"/>
                    <a:pt x="5361" y="4746"/>
                    <a:pt x="5234" y="4510"/>
                  </a:cubicBezTo>
                  <a:lnTo>
                    <a:pt x="5234" y="4510"/>
                  </a:lnTo>
                  <a:cubicBezTo>
                    <a:pt x="5418" y="4587"/>
                    <a:pt x="5610" y="4636"/>
                    <a:pt x="5798" y="4636"/>
                  </a:cubicBezTo>
                  <a:cubicBezTo>
                    <a:pt x="5920" y="4636"/>
                    <a:pt x="6040" y="4615"/>
                    <a:pt x="6157" y="4569"/>
                  </a:cubicBezTo>
                  <a:cubicBezTo>
                    <a:pt x="6569" y="4392"/>
                    <a:pt x="6805" y="3803"/>
                    <a:pt x="6579" y="3401"/>
                  </a:cubicBezTo>
                  <a:cubicBezTo>
                    <a:pt x="6402" y="3086"/>
                    <a:pt x="6019" y="2968"/>
                    <a:pt x="5666" y="2919"/>
                  </a:cubicBezTo>
                  <a:cubicBezTo>
                    <a:pt x="5950" y="2811"/>
                    <a:pt x="6196" y="2654"/>
                    <a:pt x="6373" y="2438"/>
                  </a:cubicBezTo>
                  <a:cubicBezTo>
                    <a:pt x="6687" y="2036"/>
                    <a:pt x="6392" y="1535"/>
                    <a:pt x="6029" y="1280"/>
                  </a:cubicBezTo>
                  <a:cubicBezTo>
                    <a:pt x="5864" y="1160"/>
                    <a:pt x="5685" y="1110"/>
                    <a:pt x="5505" y="1110"/>
                  </a:cubicBezTo>
                  <a:cubicBezTo>
                    <a:pt x="5182" y="1110"/>
                    <a:pt x="4857" y="1272"/>
                    <a:pt x="4605" y="1486"/>
                  </a:cubicBezTo>
                  <a:cubicBezTo>
                    <a:pt x="4507" y="1564"/>
                    <a:pt x="4409" y="1653"/>
                    <a:pt x="4330" y="1751"/>
                  </a:cubicBezTo>
                  <a:cubicBezTo>
                    <a:pt x="4379" y="1221"/>
                    <a:pt x="4330" y="651"/>
                    <a:pt x="4016" y="288"/>
                  </a:cubicBezTo>
                  <a:cubicBezTo>
                    <a:pt x="3832" y="84"/>
                    <a:pt x="3569" y="1"/>
                    <a:pt x="3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7" name="Google Shape;4357;p21"/>
            <p:cNvSpPr/>
            <p:nvPr/>
          </p:nvSpPr>
          <p:spPr>
            <a:xfrm>
              <a:off x="5144931" y="4269982"/>
              <a:ext cx="211919" cy="191086"/>
            </a:xfrm>
            <a:custGeom>
              <a:avLst/>
              <a:gdLst/>
              <a:ahLst/>
              <a:cxnLst/>
              <a:rect l="l" t="t" r="r" b="b"/>
              <a:pathLst>
                <a:path w="6795" h="6127" extrusionOk="0">
                  <a:moveTo>
                    <a:pt x="4157" y="290"/>
                  </a:moveTo>
                  <a:cubicBezTo>
                    <a:pt x="4249" y="290"/>
                    <a:pt x="4353" y="326"/>
                    <a:pt x="4468" y="408"/>
                  </a:cubicBezTo>
                  <a:cubicBezTo>
                    <a:pt x="5145" y="889"/>
                    <a:pt x="4213" y="2195"/>
                    <a:pt x="3859" y="2637"/>
                  </a:cubicBezTo>
                  <a:cubicBezTo>
                    <a:pt x="3765" y="2766"/>
                    <a:pt x="3875" y="2828"/>
                    <a:pt x="4001" y="2828"/>
                  </a:cubicBezTo>
                  <a:cubicBezTo>
                    <a:pt x="4086" y="2828"/>
                    <a:pt x="4179" y="2800"/>
                    <a:pt x="4222" y="2745"/>
                  </a:cubicBezTo>
                  <a:cubicBezTo>
                    <a:pt x="4438" y="2460"/>
                    <a:pt x="4713" y="2195"/>
                    <a:pt x="5018" y="1998"/>
                  </a:cubicBezTo>
                  <a:cubicBezTo>
                    <a:pt x="5165" y="1902"/>
                    <a:pt x="5346" y="1806"/>
                    <a:pt x="5527" y="1806"/>
                  </a:cubicBezTo>
                  <a:cubicBezTo>
                    <a:pt x="5587" y="1806"/>
                    <a:pt x="5647" y="1817"/>
                    <a:pt x="5705" y="1841"/>
                  </a:cubicBezTo>
                  <a:cubicBezTo>
                    <a:pt x="5921" y="1920"/>
                    <a:pt x="6216" y="2234"/>
                    <a:pt x="6196" y="2479"/>
                  </a:cubicBezTo>
                  <a:cubicBezTo>
                    <a:pt x="6186" y="2882"/>
                    <a:pt x="5430" y="3000"/>
                    <a:pt x="5145" y="3059"/>
                  </a:cubicBezTo>
                  <a:cubicBezTo>
                    <a:pt x="4831" y="3118"/>
                    <a:pt x="4507" y="3157"/>
                    <a:pt x="4193" y="3177"/>
                  </a:cubicBezTo>
                  <a:cubicBezTo>
                    <a:pt x="3965" y="3196"/>
                    <a:pt x="3857" y="3462"/>
                    <a:pt x="4116" y="3462"/>
                  </a:cubicBezTo>
                  <a:cubicBezTo>
                    <a:pt x="4125" y="3462"/>
                    <a:pt x="4134" y="3462"/>
                    <a:pt x="4144" y="3461"/>
                  </a:cubicBezTo>
                  <a:cubicBezTo>
                    <a:pt x="4307" y="3447"/>
                    <a:pt x="4496" y="3436"/>
                    <a:pt x="4693" y="3436"/>
                  </a:cubicBezTo>
                  <a:cubicBezTo>
                    <a:pt x="5185" y="3436"/>
                    <a:pt x="5729" y="3508"/>
                    <a:pt x="6059" y="3795"/>
                  </a:cubicBezTo>
                  <a:cubicBezTo>
                    <a:pt x="6324" y="4041"/>
                    <a:pt x="6265" y="4669"/>
                    <a:pt x="5882" y="4787"/>
                  </a:cubicBezTo>
                  <a:cubicBezTo>
                    <a:pt x="5834" y="4801"/>
                    <a:pt x="5785" y="4808"/>
                    <a:pt x="5733" y="4808"/>
                  </a:cubicBezTo>
                  <a:cubicBezTo>
                    <a:pt x="5369" y="4808"/>
                    <a:pt x="4922" y="4477"/>
                    <a:pt x="4664" y="4296"/>
                  </a:cubicBezTo>
                  <a:cubicBezTo>
                    <a:pt x="4379" y="4090"/>
                    <a:pt x="4105" y="3864"/>
                    <a:pt x="3859" y="3609"/>
                  </a:cubicBezTo>
                  <a:cubicBezTo>
                    <a:pt x="3829" y="3579"/>
                    <a:pt x="3781" y="3566"/>
                    <a:pt x="3727" y="3566"/>
                  </a:cubicBezTo>
                  <a:cubicBezTo>
                    <a:pt x="3567" y="3566"/>
                    <a:pt x="3361" y="3678"/>
                    <a:pt x="3457" y="3795"/>
                  </a:cubicBezTo>
                  <a:cubicBezTo>
                    <a:pt x="3633" y="4001"/>
                    <a:pt x="3800" y="4227"/>
                    <a:pt x="3938" y="4453"/>
                  </a:cubicBezTo>
                  <a:cubicBezTo>
                    <a:pt x="4114" y="4757"/>
                    <a:pt x="4389" y="5278"/>
                    <a:pt x="4154" y="5612"/>
                  </a:cubicBezTo>
                  <a:cubicBezTo>
                    <a:pt x="4044" y="5770"/>
                    <a:pt x="3863" y="5842"/>
                    <a:pt x="3678" y="5842"/>
                  </a:cubicBezTo>
                  <a:cubicBezTo>
                    <a:pt x="3450" y="5842"/>
                    <a:pt x="3217" y="5733"/>
                    <a:pt x="3103" y="5543"/>
                  </a:cubicBezTo>
                  <a:cubicBezTo>
                    <a:pt x="2897" y="5209"/>
                    <a:pt x="2897" y="4767"/>
                    <a:pt x="2926" y="4394"/>
                  </a:cubicBezTo>
                  <a:cubicBezTo>
                    <a:pt x="2936" y="4119"/>
                    <a:pt x="2975" y="3844"/>
                    <a:pt x="3034" y="3579"/>
                  </a:cubicBezTo>
                  <a:cubicBezTo>
                    <a:pt x="3055" y="3491"/>
                    <a:pt x="2992" y="3459"/>
                    <a:pt x="2908" y="3459"/>
                  </a:cubicBezTo>
                  <a:cubicBezTo>
                    <a:pt x="2796" y="3459"/>
                    <a:pt x="2646" y="3517"/>
                    <a:pt x="2612" y="3579"/>
                  </a:cubicBezTo>
                  <a:cubicBezTo>
                    <a:pt x="2435" y="3913"/>
                    <a:pt x="2200" y="4227"/>
                    <a:pt x="1925" y="4473"/>
                  </a:cubicBezTo>
                  <a:cubicBezTo>
                    <a:pt x="1774" y="4600"/>
                    <a:pt x="1598" y="4733"/>
                    <a:pt x="1406" y="4733"/>
                  </a:cubicBezTo>
                  <a:cubicBezTo>
                    <a:pt x="1361" y="4733"/>
                    <a:pt x="1314" y="4725"/>
                    <a:pt x="1267" y="4708"/>
                  </a:cubicBezTo>
                  <a:cubicBezTo>
                    <a:pt x="1031" y="4620"/>
                    <a:pt x="766" y="4316"/>
                    <a:pt x="737" y="4060"/>
                  </a:cubicBezTo>
                  <a:cubicBezTo>
                    <a:pt x="648" y="3393"/>
                    <a:pt x="2033" y="3265"/>
                    <a:pt x="2475" y="3226"/>
                  </a:cubicBezTo>
                  <a:cubicBezTo>
                    <a:pt x="2693" y="3207"/>
                    <a:pt x="2819" y="2940"/>
                    <a:pt x="2553" y="2940"/>
                  </a:cubicBezTo>
                  <a:cubicBezTo>
                    <a:pt x="2543" y="2940"/>
                    <a:pt x="2534" y="2940"/>
                    <a:pt x="2524" y="2941"/>
                  </a:cubicBezTo>
                  <a:cubicBezTo>
                    <a:pt x="2426" y="2951"/>
                    <a:pt x="2318" y="2961"/>
                    <a:pt x="2200" y="2980"/>
                  </a:cubicBezTo>
                  <a:cubicBezTo>
                    <a:pt x="2093" y="2987"/>
                    <a:pt x="1977" y="2992"/>
                    <a:pt x="1858" y="2992"/>
                  </a:cubicBezTo>
                  <a:cubicBezTo>
                    <a:pt x="1270" y="2992"/>
                    <a:pt x="596" y="2879"/>
                    <a:pt x="580" y="2332"/>
                  </a:cubicBezTo>
                  <a:cubicBezTo>
                    <a:pt x="570" y="2146"/>
                    <a:pt x="648" y="182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0" y="1940"/>
                    <a:pt x="1542" y="2038"/>
                  </a:cubicBezTo>
                  <a:cubicBezTo>
                    <a:pt x="1856" y="2224"/>
                    <a:pt x="2141" y="2460"/>
                    <a:pt x="2406" y="2715"/>
                  </a:cubicBezTo>
                  <a:cubicBezTo>
                    <a:pt x="2435" y="2747"/>
                    <a:pt x="2481" y="2760"/>
                    <a:pt x="2533" y="2760"/>
                  </a:cubicBezTo>
                  <a:cubicBezTo>
                    <a:pt x="2640" y="2760"/>
                    <a:pt x="2772" y="2703"/>
                    <a:pt x="2818" y="2637"/>
                  </a:cubicBezTo>
                  <a:cubicBezTo>
                    <a:pt x="2838" y="2607"/>
                    <a:pt x="2838" y="2568"/>
                    <a:pt x="2799" y="2538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1" y="748"/>
                    <a:pt x="2160" y="718"/>
                    <a:pt x="2293" y="718"/>
                  </a:cubicBezTo>
                  <a:cubicBezTo>
                    <a:pt x="2432" y="718"/>
                    <a:pt x="2576" y="750"/>
                    <a:pt x="2671" y="800"/>
                  </a:cubicBezTo>
                  <a:cubicBezTo>
                    <a:pt x="2848" y="889"/>
                    <a:pt x="2936" y="1075"/>
                    <a:pt x="2985" y="1262"/>
                  </a:cubicBezTo>
                  <a:cubicBezTo>
                    <a:pt x="3015" y="1380"/>
                    <a:pt x="3024" y="1507"/>
                    <a:pt x="3024" y="1635"/>
                  </a:cubicBezTo>
                  <a:cubicBezTo>
                    <a:pt x="3005" y="1763"/>
                    <a:pt x="2985" y="1900"/>
                    <a:pt x="2975" y="2028"/>
                  </a:cubicBezTo>
                  <a:cubicBezTo>
                    <a:pt x="2971" y="2119"/>
                    <a:pt x="3042" y="2156"/>
                    <a:pt x="3128" y="2156"/>
                  </a:cubicBezTo>
                  <a:cubicBezTo>
                    <a:pt x="3246" y="2156"/>
                    <a:pt x="3394" y="2085"/>
                    <a:pt x="3417" y="1989"/>
                  </a:cubicBezTo>
                  <a:cubicBezTo>
                    <a:pt x="3447" y="1851"/>
                    <a:pt x="3457" y="1714"/>
                    <a:pt x="3457" y="1566"/>
                  </a:cubicBezTo>
                  <a:cubicBezTo>
                    <a:pt x="3537" y="1027"/>
                    <a:pt x="3736" y="290"/>
                    <a:pt x="4157" y="290"/>
                  </a:cubicBezTo>
                  <a:close/>
                  <a:moveTo>
                    <a:pt x="4232" y="1"/>
                  </a:moveTo>
                  <a:cubicBezTo>
                    <a:pt x="4158" y="1"/>
                    <a:pt x="4085" y="9"/>
                    <a:pt x="4016" y="25"/>
                  </a:cubicBezTo>
                  <a:cubicBezTo>
                    <a:pt x="3623" y="113"/>
                    <a:pt x="3388" y="437"/>
                    <a:pt x="3240" y="791"/>
                  </a:cubicBezTo>
                  <a:cubicBezTo>
                    <a:pt x="3123" y="634"/>
                    <a:pt x="2946" y="506"/>
                    <a:pt x="2700" y="457"/>
                  </a:cubicBezTo>
                  <a:cubicBezTo>
                    <a:pt x="2619" y="443"/>
                    <a:pt x="2527" y="435"/>
                    <a:pt x="2431" y="435"/>
                  </a:cubicBezTo>
                  <a:cubicBezTo>
                    <a:pt x="2066" y="435"/>
                    <a:pt x="1639" y="550"/>
                    <a:pt x="1483" y="869"/>
                  </a:cubicBezTo>
                  <a:cubicBezTo>
                    <a:pt x="1365" y="1105"/>
                    <a:pt x="1444" y="1380"/>
                    <a:pt x="1561" y="1615"/>
                  </a:cubicBezTo>
                  <a:cubicBezTo>
                    <a:pt x="1381" y="1540"/>
                    <a:pt x="1197" y="1492"/>
                    <a:pt x="1016" y="1492"/>
                  </a:cubicBezTo>
                  <a:cubicBezTo>
                    <a:pt x="891" y="1492"/>
                    <a:pt x="768" y="1514"/>
                    <a:pt x="648" y="1566"/>
                  </a:cubicBezTo>
                  <a:cubicBezTo>
                    <a:pt x="236" y="1733"/>
                    <a:pt x="0" y="2322"/>
                    <a:pt x="226" y="2725"/>
                  </a:cubicBezTo>
                  <a:cubicBezTo>
                    <a:pt x="403" y="3039"/>
                    <a:pt x="786" y="3157"/>
                    <a:pt x="1139" y="3216"/>
                  </a:cubicBezTo>
                  <a:cubicBezTo>
                    <a:pt x="854" y="3324"/>
                    <a:pt x="599" y="3471"/>
                    <a:pt x="432" y="3687"/>
                  </a:cubicBezTo>
                  <a:cubicBezTo>
                    <a:pt x="118" y="4090"/>
                    <a:pt x="413" y="4600"/>
                    <a:pt x="776" y="4856"/>
                  </a:cubicBezTo>
                  <a:cubicBezTo>
                    <a:pt x="939" y="4970"/>
                    <a:pt x="1115" y="5018"/>
                    <a:pt x="1292" y="5018"/>
                  </a:cubicBezTo>
                  <a:cubicBezTo>
                    <a:pt x="1617" y="5018"/>
                    <a:pt x="1945" y="4856"/>
                    <a:pt x="2200" y="4640"/>
                  </a:cubicBezTo>
                  <a:cubicBezTo>
                    <a:pt x="2298" y="4561"/>
                    <a:pt x="2386" y="447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4"/>
                    <a:pt x="2789" y="5838"/>
                  </a:cubicBezTo>
                  <a:cubicBezTo>
                    <a:pt x="2970" y="6043"/>
                    <a:pt x="3235" y="6126"/>
                    <a:pt x="3510" y="6126"/>
                  </a:cubicBezTo>
                  <a:cubicBezTo>
                    <a:pt x="3771" y="6126"/>
                    <a:pt x="4041" y="6051"/>
                    <a:pt x="4252" y="5936"/>
                  </a:cubicBezTo>
                  <a:cubicBezTo>
                    <a:pt x="4723" y="5661"/>
                    <a:pt x="4743" y="5160"/>
                    <a:pt x="4546" y="4708"/>
                  </a:cubicBezTo>
                  <a:cubicBezTo>
                    <a:pt x="4546" y="4689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65" y="5089"/>
                    <a:pt x="5665" y="5089"/>
                  </a:cubicBezTo>
                  <a:cubicBezTo>
                    <a:pt x="5747" y="5089"/>
                    <a:pt x="5829" y="5080"/>
                    <a:pt x="5911" y="5062"/>
                  </a:cubicBezTo>
                  <a:cubicBezTo>
                    <a:pt x="6392" y="4944"/>
                    <a:pt x="6795" y="4394"/>
                    <a:pt x="6638" y="3893"/>
                  </a:cubicBezTo>
                  <a:cubicBezTo>
                    <a:pt x="6500" y="3461"/>
                    <a:pt x="5960" y="3314"/>
                    <a:pt x="5548" y="3236"/>
                  </a:cubicBezTo>
                  <a:cubicBezTo>
                    <a:pt x="5872" y="3157"/>
                    <a:pt x="6186" y="3039"/>
                    <a:pt x="6412" y="2833"/>
                  </a:cubicBezTo>
                  <a:cubicBezTo>
                    <a:pt x="6795" y="2489"/>
                    <a:pt x="6599" y="2008"/>
                    <a:pt x="6235" y="1723"/>
                  </a:cubicBezTo>
                  <a:cubicBezTo>
                    <a:pt x="6053" y="1580"/>
                    <a:pt x="5848" y="1521"/>
                    <a:pt x="5639" y="1521"/>
                  </a:cubicBezTo>
                  <a:cubicBezTo>
                    <a:pt x="5363" y="1521"/>
                    <a:pt x="5081" y="1623"/>
                    <a:pt x="4841" y="1763"/>
                  </a:cubicBezTo>
                  <a:cubicBezTo>
                    <a:pt x="5028" y="1409"/>
                    <a:pt x="5194" y="977"/>
                    <a:pt x="5096" y="584"/>
                  </a:cubicBezTo>
                  <a:cubicBezTo>
                    <a:pt x="5006" y="207"/>
                    <a:pt x="4607" y="1"/>
                    <a:pt x="4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8" name="Google Shape;4358;p21"/>
            <p:cNvSpPr/>
            <p:nvPr/>
          </p:nvSpPr>
          <p:spPr>
            <a:xfrm>
              <a:off x="5484844" y="4261468"/>
              <a:ext cx="211919" cy="191055"/>
            </a:xfrm>
            <a:custGeom>
              <a:avLst/>
              <a:gdLst/>
              <a:ahLst/>
              <a:cxnLst/>
              <a:rect l="l" t="t" r="r" b="b"/>
              <a:pathLst>
                <a:path w="6795" h="6126" extrusionOk="0">
                  <a:moveTo>
                    <a:pt x="3109" y="288"/>
                  </a:moveTo>
                  <a:cubicBezTo>
                    <a:pt x="3339" y="288"/>
                    <a:pt x="3577" y="400"/>
                    <a:pt x="3692" y="592"/>
                  </a:cubicBezTo>
                  <a:cubicBezTo>
                    <a:pt x="3898" y="916"/>
                    <a:pt x="3898" y="1368"/>
                    <a:pt x="3869" y="174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1" y="2667"/>
                    <a:pt x="3884" y="2667"/>
                  </a:cubicBezTo>
                  <a:cubicBezTo>
                    <a:pt x="3995" y="2667"/>
                    <a:pt x="4144" y="2608"/>
                    <a:pt x="4183" y="2546"/>
                  </a:cubicBezTo>
                  <a:cubicBezTo>
                    <a:pt x="4360" y="2222"/>
                    <a:pt x="4595" y="1898"/>
                    <a:pt x="4870" y="1653"/>
                  </a:cubicBezTo>
                  <a:cubicBezTo>
                    <a:pt x="5020" y="1527"/>
                    <a:pt x="5194" y="1401"/>
                    <a:pt x="5384" y="1401"/>
                  </a:cubicBezTo>
                  <a:cubicBezTo>
                    <a:pt x="5431" y="1401"/>
                    <a:pt x="5479" y="1409"/>
                    <a:pt x="5528" y="1427"/>
                  </a:cubicBezTo>
                  <a:cubicBezTo>
                    <a:pt x="5764" y="1505"/>
                    <a:pt x="6029" y="1810"/>
                    <a:pt x="6059" y="2075"/>
                  </a:cubicBezTo>
                  <a:cubicBezTo>
                    <a:pt x="6147" y="2743"/>
                    <a:pt x="4762" y="2860"/>
                    <a:pt x="4321" y="2900"/>
                  </a:cubicBezTo>
                  <a:cubicBezTo>
                    <a:pt x="4102" y="2928"/>
                    <a:pt x="3976" y="3185"/>
                    <a:pt x="4242" y="3185"/>
                  </a:cubicBezTo>
                  <a:cubicBezTo>
                    <a:pt x="4251" y="3185"/>
                    <a:pt x="4261" y="3185"/>
                    <a:pt x="4271" y="3184"/>
                  </a:cubicBezTo>
                  <a:cubicBezTo>
                    <a:pt x="4370" y="3175"/>
                    <a:pt x="4478" y="3165"/>
                    <a:pt x="4595" y="3155"/>
                  </a:cubicBezTo>
                  <a:cubicBezTo>
                    <a:pt x="4709" y="3146"/>
                    <a:pt x="4834" y="3140"/>
                    <a:pt x="4963" y="3140"/>
                  </a:cubicBezTo>
                  <a:cubicBezTo>
                    <a:pt x="5545" y="3140"/>
                    <a:pt x="6200" y="3263"/>
                    <a:pt x="6216" y="3793"/>
                  </a:cubicBezTo>
                  <a:cubicBezTo>
                    <a:pt x="6225" y="3980"/>
                    <a:pt x="6147" y="4304"/>
                    <a:pt x="5921" y="4343"/>
                  </a:cubicBezTo>
                  <a:cubicBezTo>
                    <a:pt x="5901" y="4347"/>
                    <a:pt x="5880" y="4348"/>
                    <a:pt x="5859" y="4348"/>
                  </a:cubicBezTo>
                  <a:cubicBezTo>
                    <a:pt x="5653" y="4348"/>
                    <a:pt x="5405" y="4186"/>
                    <a:pt x="5253" y="4088"/>
                  </a:cubicBezTo>
                  <a:cubicBezTo>
                    <a:pt x="4939" y="3901"/>
                    <a:pt x="4654" y="3666"/>
                    <a:pt x="4389" y="3410"/>
                  </a:cubicBezTo>
                  <a:cubicBezTo>
                    <a:pt x="4361" y="3382"/>
                    <a:pt x="4315" y="3370"/>
                    <a:pt x="4263" y="3370"/>
                  </a:cubicBezTo>
                  <a:cubicBezTo>
                    <a:pt x="4155" y="3370"/>
                    <a:pt x="4023" y="3422"/>
                    <a:pt x="3977" y="3489"/>
                  </a:cubicBezTo>
                  <a:cubicBezTo>
                    <a:pt x="3957" y="3528"/>
                    <a:pt x="3957" y="3558"/>
                    <a:pt x="3997" y="3597"/>
                  </a:cubicBezTo>
                  <a:cubicBezTo>
                    <a:pt x="4193" y="3793"/>
                    <a:pt x="4379" y="4009"/>
                    <a:pt x="4546" y="4245"/>
                  </a:cubicBezTo>
                  <a:cubicBezTo>
                    <a:pt x="4703" y="4461"/>
                    <a:pt x="5136" y="5050"/>
                    <a:pt x="4841" y="5305"/>
                  </a:cubicBezTo>
                  <a:cubicBezTo>
                    <a:pt x="4761" y="5380"/>
                    <a:pt x="4625" y="5412"/>
                    <a:pt x="4485" y="5412"/>
                  </a:cubicBezTo>
                  <a:cubicBezTo>
                    <a:pt x="4352" y="5412"/>
                    <a:pt x="4216" y="5383"/>
                    <a:pt x="4124" y="5335"/>
                  </a:cubicBezTo>
                  <a:cubicBezTo>
                    <a:pt x="3947" y="5237"/>
                    <a:pt x="3859" y="5060"/>
                    <a:pt x="3810" y="4864"/>
                  </a:cubicBezTo>
                  <a:cubicBezTo>
                    <a:pt x="3790" y="4746"/>
                    <a:pt x="3771" y="4618"/>
                    <a:pt x="3771" y="4490"/>
                  </a:cubicBezTo>
                  <a:cubicBezTo>
                    <a:pt x="3790" y="4363"/>
                    <a:pt x="3810" y="4225"/>
                    <a:pt x="3820" y="4098"/>
                  </a:cubicBezTo>
                  <a:cubicBezTo>
                    <a:pt x="3824" y="4008"/>
                    <a:pt x="3756" y="3973"/>
                    <a:pt x="3673" y="3973"/>
                  </a:cubicBezTo>
                  <a:cubicBezTo>
                    <a:pt x="3554" y="3973"/>
                    <a:pt x="3405" y="4045"/>
                    <a:pt x="3388" y="4137"/>
                  </a:cubicBezTo>
                  <a:cubicBezTo>
                    <a:pt x="3358" y="4274"/>
                    <a:pt x="3339" y="4422"/>
                    <a:pt x="3339" y="4569"/>
                  </a:cubicBezTo>
                  <a:cubicBezTo>
                    <a:pt x="3258" y="5101"/>
                    <a:pt x="3058" y="5844"/>
                    <a:pt x="2637" y="5844"/>
                  </a:cubicBezTo>
                  <a:cubicBezTo>
                    <a:pt x="2545" y="5844"/>
                    <a:pt x="2442" y="5809"/>
                    <a:pt x="2327" y="5728"/>
                  </a:cubicBezTo>
                  <a:cubicBezTo>
                    <a:pt x="1650" y="5246"/>
                    <a:pt x="2583" y="3931"/>
                    <a:pt x="2936" y="3489"/>
                  </a:cubicBezTo>
                  <a:cubicBezTo>
                    <a:pt x="3031" y="3364"/>
                    <a:pt x="2917" y="3300"/>
                    <a:pt x="2788" y="3300"/>
                  </a:cubicBezTo>
                  <a:cubicBezTo>
                    <a:pt x="2705" y="3300"/>
                    <a:pt x="2615" y="3327"/>
                    <a:pt x="2573" y="3381"/>
                  </a:cubicBezTo>
                  <a:cubicBezTo>
                    <a:pt x="2357" y="3666"/>
                    <a:pt x="2082" y="3931"/>
                    <a:pt x="1777" y="4127"/>
                  </a:cubicBezTo>
                  <a:cubicBezTo>
                    <a:pt x="1628" y="4232"/>
                    <a:pt x="1445" y="4325"/>
                    <a:pt x="1262" y="4325"/>
                  </a:cubicBezTo>
                  <a:cubicBezTo>
                    <a:pt x="1205" y="4325"/>
                    <a:pt x="1147" y="4315"/>
                    <a:pt x="1090" y="4294"/>
                  </a:cubicBezTo>
                  <a:cubicBezTo>
                    <a:pt x="874" y="4206"/>
                    <a:pt x="580" y="3891"/>
                    <a:pt x="599" y="3646"/>
                  </a:cubicBezTo>
                  <a:cubicBezTo>
                    <a:pt x="609" y="3243"/>
                    <a:pt x="1365" y="3135"/>
                    <a:pt x="1650" y="3076"/>
                  </a:cubicBezTo>
                  <a:cubicBezTo>
                    <a:pt x="1964" y="3008"/>
                    <a:pt x="2288" y="2968"/>
                    <a:pt x="2602" y="2949"/>
                  </a:cubicBezTo>
                  <a:cubicBezTo>
                    <a:pt x="2830" y="2939"/>
                    <a:pt x="2939" y="2673"/>
                    <a:pt x="2679" y="2673"/>
                  </a:cubicBezTo>
                  <a:cubicBezTo>
                    <a:pt x="2671" y="2673"/>
                    <a:pt x="2661" y="2673"/>
                    <a:pt x="2651" y="2674"/>
                  </a:cubicBezTo>
                  <a:cubicBezTo>
                    <a:pt x="2492" y="2685"/>
                    <a:pt x="2308" y="2695"/>
                    <a:pt x="2116" y="2695"/>
                  </a:cubicBezTo>
                  <a:cubicBezTo>
                    <a:pt x="1621" y="2695"/>
                    <a:pt x="1069" y="2627"/>
                    <a:pt x="737" y="2330"/>
                  </a:cubicBezTo>
                  <a:cubicBezTo>
                    <a:pt x="472" y="2085"/>
                    <a:pt x="530" y="1466"/>
                    <a:pt x="913" y="1348"/>
                  </a:cubicBezTo>
                  <a:cubicBezTo>
                    <a:pt x="963" y="1332"/>
                    <a:pt x="1015" y="1324"/>
                    <a:pt x="1070" y="1324"/>
                  </a:cubicBezTo>
                  <a:cubicBezTo>
                    <a:pt x="1432" y="1324"/>
                    <a:pt x="1875" y="1660"/>
                    <a:pt x="2131" y="1839"/>
                  </a:cubicBezTo>
                  <a:cubicBezTo>
                    <a:pt x="2416" y="2036"/>
                    <a:pt x="2691" y="2271"/>
                    <a:pt x="2936" y="2517"/>
                  </a:cubicBezTo>
                  <a:cubicBezTo>
                    <a:pt x="2966" y="2547"/>
                    <a:pt x="3015" y="2560"/>
                    <a:pt x="3070" y="2560"/>
                  </a:cubicBezTo>
                  <a:cubicBezTo>
                    <a:pt x="3229" y="2560"/>
                    <a:pt x="3434" y="2450"/>
                    <a:pt x="3339" y="2340"/>
                  </a:cubicBezTo>
                  <a:cubicBezTo>
                    <a:pt x="3162" y="2134"/>
                    <a:pt x="2995" y="1908"/>
                    <a:pt x="2858" y="1672"/>
                  </a:cubicBezTo>
                  <a:cubicBezTo>
                    <a:pt x="2681" y="1378"/>
                    <a:pt x="2406" y="848"/>
                    <a:pt x="2642" y="514"/>
                  </a:cubicBezTo>
                  <a:cubicBezTo>
                    <a:pt x="2750" y="358"/>
                    <a:pt x="2927" y="288"/>
                    <a:pt x="3109" y="288"/>
                  </a:cubicBezTo>
                  <a:close/>
                  <a:moveTo>
                    <a:pt x="3292" y="1"/>
                  </a:moveTo>
                  <a:cubicBezTo>
                    <a:pt x="3028" y="1"/>
                    <a:pt x="2756" y="79"/>
                    <a:pt x="2543" y="200"/>
                  </a:cubicBezTo>
                  <a:cubicBezTo>
                    <a:pt x="2072" y="465"/>
                    <a:pt x="2062" y="965"/>
                    <a:pt x="2249" y="1427"/>
                  </a:cubicBezTo>
                  <a:cubicBezTo>
                    <a:pt x="2249" y="1437"/>
                    <a:pt x="2259" y="1447"/>
                    <a:pt x="2259" y="1466"/>
                  </a:cubicBezTo>
                  <a:cubicBezTo>
                    <a:pt x="1927" y="1248"/>
                    <a:pt x="1536" y="1043"/>
                    <a:pt x="1140" y="1043"/>
                  </a:cubicBezTo>
                  <a:cubicBezTo>
                    <a:pt x="1055" y="1043"/>
                    <a:pt x="969" y="1053"/>
                    <a:pt x="884" y="1073"/>
                  </a:cubicBezTo>
                  <a:cubicBezTo>
                    <a:pt x="403" y="1181"/>
                    <a:pt x="0" y="1741"/>
                    <a:pt x="157" y="2232"/>
                  </a:cubicBezTo>
                  <a:cubicBezTo>
                    <a:pt x="305" y="2664"/>
                    <a:pt x="835" y="2821"/>
                    <a:pt x="1247" y="2890"/>
                  </a:cubicBezTo>
                  <a:cubicBezTo>
                    <a:pt x="923" y="2968"/>
                    <a:pt x="609" y="3086"/>
                    <a:pt x="383" y="3292"/>
                  </a:cubicBezTo>
                  <a:cubicBezTo>
                    <a:pt x="0" y="3646"/>
                    <a:pt x="197" y="4117"/>
                    <a:pt x="560" y="4412"/>
                  </a:cubicBezTo>
                  <a:cubicBezTo>
                    <a:pt x="739" y="4553"/>
                    <a:pt x="940" y="4610"/>
                    <a:pt x="1145" y="4610"/>
                  </a:cubicBezTo>
                  <a:cubicBezTo>
                    <a:pt x="1425" y="4610"/>
                    <a:pt x="1711" y="4504"/>
                    <a:pt x="1954" y="4363"/>
                  </a:cubicBezTo>
                  <a:lnTo>
                    <a:pt x="1954" y="4363"/>
                  </a:lnTo>
                  <a:cubicBezTo>
                    <a:pt x="1768" y="4726"/>
                    <a:pt x="1601" y="5158"/>
                    <a:pt x="1699" y="5541"/>
                  </a:cubicBezTo>
                  <a:cubicBezTo>
                    <a:pt x="1789" y="5925"/>
                    <a:pt x="2184" y="6125"/>
                    <a:pt x="2558" y="6125"/>
                  </a:cubicBezTo>
                  <a:cubicBezTo>
                    <a:pt x="2633" y="6125"/>
                    <a:pt x="2708" y="6117"/>
                    <a:pt x="2779" y="6101"/>
                  </a:cubicBezTo>
                  <a:cubicBezTo>
                    <a:pt x="3172" y="6012"/>
                    <a:pt x="3407" y="5688"/>
                    <a:pt x="3555" y="5335"/>
                  </a:cubicBezTo>
                  <a:cubicBezTo>
                    <a:pt x="3682" y="5502"/>
                    <a:pt x="3849" y="5620"/>
                    <a:pt x="4095" y="5669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7" y="5575"/>
                    <a:pt x="5312" y="5256"/>
                  </a:cubicBezTo>
                  <a:cubicBezTo>
                    <a:pt x="5430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8" y="4587"/>
                    <a:pt x="5606" y="4636"/>
                    <a:pt x="5791" y="4636"/>
                  </a:cubicBezTo>
                  <a:cubicBezTo>
                    <a:pt x="5912" y="4636"/>
                    <a:pt x="6031" y="4615"/>
                    <a:pt x="6147" y="4569"/>
                  </a:cubicBezTo>
                  <a:cubicBezTo>
                    <a:pt x="6559" y="4392"/>
                    <a:pt x="6795" y="3803"/>
                    <a:pt x="6569" y="3401"/>
                  </a:cubicBezTo>
                  <a:cubicBezTo>
                    <a:pt x="6392" y="3086"/>
                    <a:pt x="6009" y="2968"/>
                    <a:pt x="5656" y="2919"/>
                  </a:cubicBezTo>
                  <a:cubicBezTo>
                    <a:pt x="5941" y="2811"/>
                    <a:pt x="6196" y="2654"/>
                    <a:pt x="6363" y="2438"/>
                  </a:cubicBezTo>
                  <a:cubicBezTo>
                    <a:pt x="6677" y="2036"/>
                    <a:pt x="6383" y="1535"/>
                    <a:pt x="6019" y="1280"/>
                  </a:cubicBezTo>
                  <a:cubicBezTo>
                    <a:pt x="5854" y="1160"/>
                    <a:pt x="5675" y="1110"/>
                    <a:pt x="5495" y="1110"/>
                  </a:cubicBezTo>
                  <a:cubicBezTo>
                    <a:pt x="5173" y="1110"/>
                    <a:pt x="4848" y="1272"/>
                    <a:pt x="4595" y="1486"/>
                  </a:cubicBezTo>
                  <a:cubicBezTo>
                    <a:pt x="4497" y="1564"/>
                    <a:pt x="4409" y="1653"/>
                    <a:pt x="4321" y="1751"/>
                  </a:cubicBezTo>
                  <a:cubicBezTo>
                    <a:pt x="4370" y="1221"/>
                    <a:pt x="4330" y="651"/>
                    <a:pt x="4006" y="288"/>
                  </a:cubicBezTo>
                  <a:cubicBezTo>
                    <a:pt x="3827" y="84"/>
                    <a:pt x="3564" y="1"/>
                    <a:pt x="3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9" name="Google Shape;4359;p21"/>
            <p:cNvSpPr/>
            <p:nvPr/>
          </p:nvSpPr>
          <p:spPr>
            <a:xfrm>
              <a:off x="5824132" y="4269982"/>
              <a:ext cx="212262" cy="191086"/>
            </a:xfrm>
            <a:custGeom>
              <a:avLst/>
              <a:gdLst/>
              <a:ahLst/>
              <a:cxnLst/>
              <a:rect l="l" t="t" r="r" b="b"/>
              <a:pathLst>
                <a:path w="6806" h="6127" extrusionOk="0">
                  <a:moveTo>
                    <a:pt x="4157" y="290"/>
                  </a:moveTo>
                  <a:cubicBezTo>
                    <a:pt x="4250" y="290"/>
                    <a:pt x="4353" y="326"/>
                    <a:pt x="4468" y="408"/>
                  </a:cubicBezTo>
                  <a:cubicBezTo>
                    <a:pt x="5156" y="889"/>
                    <a:pt x="4213" y="2195"/>
                    <a:pt x="3869" y="2637"/>
                  </a:cubicBezTo>
                  <a:cubicBezTo>
                    <a:pt x="3769" y="2766"/>
                    <a:pt x="3877" y="2828"/>
                    <a:pt x="4002" y="2828"/>
                  </a:cubicBezTo>
                  <a:cubicBezTo>
                    <a:pt x="4087" y="2828"/>
                    <a:pt x="4179" y="2800"/>
                    <a:pt x="4223" y="2745"/>
                  </a:cubicBezTo>
                  <a:cubicBezTo>
                    <a:pt x="4449" y="2460"/>
                    <a:pt x="4714" y="2195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7"/>
                    <a:pt x="5715" y="1841"/>
                  </a:cubicBezTo>
                  <a:cubicBezTo>
                    <a:pt x="5931" y="1920"/>
                    <a:pt x="6216" y="2234"/>
                    <a:pt x="6206" y="2479"/>
                  </a:cubicBezTo>
                  <a:cubicBezTo>
                    <a:pt x="6187" y="2882"/>
                    <a:pt x="5430" y="3000"/>
                    <a:pt x="5146" y="3059"/>
                  </a:cubicBezTo>
                  <a:cubicBezTo>
                    <a:pt x="4831" y="3118"/>
                    <a:pt x="4507" y="3157"/>
                    <a:pt x="4193" y="3177"/>
                  </a:cubicBezTo>
                  <a:cubicBezTo>
                    <a:pt x="3975" y="3196"/>
                    <a:pt x="3858" y="3462"/>
                    <a:pt x="4116" y="3462"/>
                  </a:cubicBezTo>
                  <a:cubicBezTo>
                    <a:pt x="4125" y="3462"/>
                    <a:pt x="4134" y="3462"/>
                    <a:pt x="4144" y="3461"/>
                  </a:cubicBezTo>
                  <a:cubicBezTo>
                    <a:pt x="4310" y="3447"/>
                    <a:pt x="4500" y="3436"/>
                    <a:pt x="4698" y="3436"/>
                  </a:cubicBezTo>
                  <a:cubicBezTo>
                    <a:pt x="5190" y="3436"/>
                    <a:pt x="5730" y="3508"/>
                    <a:pt x="6059" y="3795"/>
                  </a:cubicBezTo>
                  <a:cubicBezTo>
                    <a:pt x="6334" y="4041"/>
                    <a:pt x="6265" y="4669"/>
                    <a:pt x="5882" y="4787"/>
                  </a:cubicBezTo>
                  <a:cubicBezTo>
                    <a:pt x="5835" y="4801"/>
                    <a:pt x="5785" y="4808"/>
                    <a:pt x="5734" y="4808"/>
                  </a:cubicBezTo>
                  <a:cubicBezTo>
                    <a:pt x="5369" y="4808"/>
                    <a:pt x="4924" y="4477"/>
                    <a:pt x="4674" y="4296"/>
                  </a:cubicBezTo>
                  <a:cubicBezTo>
                    <a:pt x="4380" y="4090"/>
                    <a:pt x="4105" y="3864"/>
                    <a:pt x="3859" y="3609"/>
                  </a:cubicBezTo>
                  <a:cubicBezTo>
                    <a:pt x="3830" y="3579"/>
                    <a:pt x="3781" y="3566"/>
                    <a:pt x="3727" y="3566"/>
                  </a:cubicBezTo>
                  <a:cubicBezTo>
                    <a:pt x="3568" y="3566"/>
                    <a:pt x="3364" y="3678"/>
                    <a:pt x="3467" y="3795"/>
                  </a:cubicBezTo>
                  <a:cubicBezTo>
                    <a:pt x="3643" y="4001"/>
                    <a:pt x="3801" y="4227"/>
                    <a:pt x="3938" y="4453"/>
                  </a:cubicBezTo>
                  <a:cubicBezTo>
                    <a:pt x="4115" y="4757"/>
                    <a:pt x="4390" y="5278"/>
                    <a:pt x="4154" y="5612"/>
                  </a:cubicBezTo>
                  <a:cubicBezTo>
                    <a:pt x="4044" y="5770"/>
                    <a:pt x="3863" y="5842"/>
                    <a:pt x="3679" y="5842"/>
                  </a:cubicBezTo>
                  <a:cubicBezTo>
                    <a:pt x="3451" y="5842"/>
                    <a:pt x="3217" y="5733"/>
                    <a:pt x="3103" y="554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76" y="3844"/>
                    <a:pt x="3044" y="3579"/>
                  </a:cubicBezTo>
                  <a:cubicBezTo>
                    <a:pt x="3065" y="3491"/>
                    <a:pt x="3002" y="3459"/>
                    <a:pt x="2918" y="3459"/>
                  </a:cubicBezTo>
                  <a:cubicBezTo>
                    <a:pt x="2806" y="3459"/>
                    <a:pt x="2656" y="3517"/>
                    <a:pt x="2622" y="3579"/>
                  </a:cubicBezTo>
                  <a:cubicBezTo>
                    <a:pt x="2436" y="3913"/>
                    <a:pt x="2210" y="4227"/>
                    <a:pt x="1925" y="4473"/>
                  </a:cubicBezTo>
                  <a:cubicBezTo>
                    <a:pt x="1782" y="4600"/>
                    <a:pt x="1608" y="4733"/>
                    <a:pt x="1411" y="4733"/>
                  </a:cubicBezTo>
                  <a:cubicBezTo>
                    <a:pt x="1364" y="4733"/>
                    <a:pt x="1316" y="4725"/>
                    <a:pt x="1267" y="4708"/>
                  </a:cubicBezTo>
                  <a:cubicBezTo>
                    <a:pt x="1032" y="4620"/>
                    <a:pt x="766" y="4316"/>
                    <a:pt x="737" y="4060"/>
                  </a:cubicBezTo>
                  <a:cubicBezTo>
                    <a:pt x="649" y="3393"/>
                    <a:pt x="2033" y="3265"/>
                    <a:pt x="2485" y="3226"/>
                  </a:cubicBezTo>
                  <a:cubicBezTo>
                    <a:pt x="2703" y="3207"/>
                    <a:pt x="2820" y="2940"/>
                    <a:pt x="2553" y="2940"/>
                  </a:cubicBezTo>
                  <a:cubicBezTo>
                    <a:pt x="2544" y="2940"/>
                    <a:pt x="2534" y="2940"/>
                    <a:pt x="2524" y="2941"/>
                  </a:cubicBezTo>
                  <a:cubicBezTo>
                    <a:pt x="2426" y="2951"/>
                    <a:pt x="2318" y="2961"/>
                    <a:pt x="2200" y="2980"/>
                  </a:cubicBezTo>
                  <a:cubicBezTo>
                    <a:pt x="2095" y="2987"/>
                    <a:pt x="1980" y="2992"/>
                    <a:pt x="1861" y="2992"/>
                  </a:cubicBezTo>
                  <a:cubicBezTo>
                    <a:pt x="1277" y="2992"/>
                    <a:pt x="596" y="2879"/>
                    <a:pt x="580" y="2332"/>
                  </a:cubicBezTo>
                  <a:cubicBezTo>
                    <a:pt x="570" y="2146"/>
                    <a:pt x="658" y="1822"/>
                    <a:pt x="874" y="1782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42" y="203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7"/>
                    <a:pt x="2485" y="2760"/>
                    <a:pt x="2537" y="2760"/>
                  </a:cubicBezTo>
                  <a:cubicBezTo>
                    <a:pt x="2645" y="2760"/>
                    <a:pt x="2772" y="2703"/>
                    <a:pt x="2819" y="2637"/>
                  </a:cubicBezTo>
                  <a:cubicBezTo>
                    <a:pt x="2838" y="2607"/>
                    <a:pt x="2838" y="2568"/>
                    <a:pt x="2809" y="253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6" y="748"/>
                    <a:pt x="2165" y="718"/>
                    <a:pt x="2298" y="718"/>
                  </a:cubicBezTo>
                  <a:cubicBezTo>
                    <a:pt x="2435" y="718"/>
                    <a:pt x="2576" y="750"/>
                    <a:pt x="2671" y="800"/>
                  </a:cubicBezTo>
                  <a:cubicBezTo>
                    <a:pt x="2848" y="889"/>
                    <a:pt x="2936" y="1075"/>
                    <a:pt x="2986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63"/>
                    <a:pt x="2986" y="1900"/>
                    <a:pt x="2976" y="2028"/>
                  </a:cubicBezTo>
                  <a:cubicBezTo>
                    <a:pt x="2976" y="2119"/>
                    <a:pt x="3047" y="2156"/>
                    <a:pt x="3132" y="2156"/>
                  </a:cubicBezTo>
                  <a:cubicBezTo>
                    <a:pt x="3250" y="2156"/>
                    <a:pt x="3395" y="2085"/>
                    <a:pt x="3418" y="1989"/>
                  </a:cubicBezTo>
                  <a:cubicBezTo>
                    <a:pt x="3447" y="1851"/>
                    <a:pt x="3457" y="1714"/>
                    <a:pt x="3457" y="1566"/>
                  </a:cubicBezTo>
                  <a:cubicBezTo>
                    <a:pt x="3537" y="1027"/>
                    <a:pt x="3736" y="290"/>
                    <a:pt x="4157" y="290"/>
                  </a:cubicBezTo>
                  <a:close/>
                  <a:moveTo>
                    <a:pt x="4235" y="1"/>
                  </a:moveTo>
                  <a:cubicBezTo>
                    <a:pt x="4161" y="1"/>
                    <a:pt x="4087" y="9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34"/>
                    <a:pt x="2946" y="506"/>
                    <a:pt x="2701" y="457"/>
                  </a:cubicBezTo>
                  <a:cubicBezTo>
                    <a:pt x="2621" y="443"/>
                    <a:pt x="2531" y="435"/>
                    <a:pt x="2437" y="435"/>
                  </a:cubicBezTo>
                  <a:cubicBezTo>
                    <a:pt x="2075" y="435"/>
                    <a:pt x="1647" y="550"/>
                    <a:pt x="1483" y="869"/>
                  </a:cubicBezTo>
                  <a:cubicBezTo>
                    <a:pt x="1365" y="1105"/>
                    <a:pt x="1444" y="1380"/>
                    <a:pt x="1572" y="1615"/>
                  </a:cubicBezTo>
                  <a:cubicBezTo>
                    <a:pt x="1391" y="1540"/>
                    <a:pt x="1204" y="1492"/>
                    <a:pt x="1020" y="1492"/>
                  </a:cubicBezTo>
                  <a:cubicBezTo>
                    <a:pt x="893" y="1492"/>
                    <a:pt x="769" y="1514"/>
                    <a:pt x="649" y="1566"/>
                  </a:cubicBezTo>
                  <a:cubicBezTo>
                    <a:pt x="236" y="1733"/>
                    <a:pt x="1" y="2322"/>
                    <a:pt x="226" y="2725"/>
                  </a:cubicBezTo>
                  <a:cubicBezTo>
                    <a:pt x="403" y="3039"/>
                    <a:pt x="786" y="3157"/>
                    <a:pt x="1140" y="3216"/>
                  </a:cubicBezTo>
                  <a:cubicBezTo>
                    <a:pt x="855" y="3324"/>
                    <a:pt x="609" y="3471"/>
                    <a:pt x="433" y="3687"/>
                  </a:cubicBezTo>
                  <a:cubicBezTo>
                    <a:pt x="118" y="4090"/>
                    <a:pt x="413" y="4600"/>
                    <a:pt x="776" y="4856"/>
                  </a:cubicBezTo>
                  <a:cubicBezTo>
                    <a:pt x="939" y="4970"/>
                    <a:pt x="1115" y="5018"/>
                    <a:pt x="1293" y="5018"/>
                  </a:cubicBezTo>
                  <a:cubicBezTo>
                    <a:pt x="1618" y="5018"/>
                    <a:pt x="1946" y="4856"/>
                    <a:pt x="2200" y="4640"/>
                  </a:cubicBezTo>
                  <a:cubicBezTo>
                    <a:pt x="2298" y="4561"/>
                    <a:pt x="2396" y="4473"/>
                    <a:pt x="2485" y="4375"/>
                  </a:cubicBezTo>
                  <a:lnTo>
                    <a:pt x="2485" y="4375"/>
                  </a:lnTo>
                  <a:cubicBezTo>
                    <a:pt x="2426" y="4905"/>
                    <a:pt x="2475" y="5474"/>
                    <a:pt x="2789" y="5838"/>
                  </a:cubicBezTo>
                  <a:cubicBezTo>
                    <a:pt x="2975" y="6043"/>
                    <a:pt x="3241" y="6126"/>
                    <a:pt x="3513" y="6126"/>
                  </a:cubicBezTo>
                  <a:cubicBezTo>
                    <a:pt x="3774" y="6126"/>
                    <a:pt x="4041" y="6051"/>
                    <a:pt x="4252" y="5936"/>
                  </a:cubicBezTo>
                  <a:cubicBezTo>
                    <a:pt x="4723" y="5661"/>
                    <a:pt x="4743" y="5160"/>
                    <a:pt x="4557" y="4708"/>
                  </a:cubicBezTo>
                  <a:cubicBezTo>
                    <a:pt x="4547" y="468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72" y="5089"/>
                    <a:pt x="5674" y="5089"/>
                  </a:cubicBezTo>
                  <a:cubicBezTo>
                    <a:pt x="5757" y="5089"/>
                    <a:pt x="5839" y="5080"/>
                    <a:pt x="5921" y="5062"/>
                  </a:cubicBezTo>
                  <a:cubicBezTo>
                    <a:pt x="6393" y="4944"/>
                    <a:pt x="6795" y="4394"/>
                    <a:pt x="6638" y="3893"/>
                  </a:cubicBezTo>
                  <a:cubicBezTo>
                    <a:pt x="6501" y="3461"/>
                    <a:pt x="5970" y="3314"/>
                    <a:pt x="5558" y="3236"/>
                  </a:cubicBezTo>
                  <a:cubicBezTo>
                    <a:pt x="5872" y="3157"/>
                    <a:pt x="6187" y="3039"/>
                    <a:pt x="6422" y="2833"/>
                  </a:cubicBezTo>
                  <a:cubicBezTo>
                    <a:pt x="6805" y="2489"/>
                    <a:pt x="6599" y="2008"/>
                    <a:pt x="6236" y="1723"/>
                  </a:cubicBezTo>
                  <a:cubicBezTo>
                    <a:pt x="6058" y="1580"/>
                    <a:pt x="5855" y="1521"/>
                    <a:pt x="5647" y="1521"/>
                  </a:cubicBezTo>
                  <a:cubicBezTo>
                    <a:pt x="5373" y="1521"/>
                    <a:pt x="5091" y="1623"/>
                    <a:pt x="4851" y="1763"/>
                  </a:cubicBezTo>
                  <a:cubicBezTo>
                    <a:pt x="5028" y="1409"/>
                    <a:pt x="5205" y="977"/>
                    <a:pt x="5106" y="584"/>
                  </a:cubicBezTo>
                  <a:cubicBezTo>
                    <a:pt x="5008" y="207"/>
                    <a:pt x="4614" y="1"/>
                    <a:pt x="4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0" name="Google Shape;4360;p21"/>
            <p:cNvSpPr/>
            <p:nvPr/>
          </p:nvSpPr>
          <p:spPr>
            <a:xfrm>
              <a:off x="6164045" y="4261468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14" y="288"/>
                  </a:moveTo>
                  <a:cubicBezTo>
                    <a:pt x="3344" y="288"/>
                    <a:pt x="3582" y="400"/>
                    <a:pt x="3702" y="592"/>
                  </a:cubicBezTo>
                  <a:cubicBezTo>
                    <a:pt x="3899" y="916"/>
                    <a:pt x="3899" y="1368"/>
                    <a:pt x="3869" y="174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4000" y="2667"/>
                    <a:pt x="4150" y="2608"/>
                    <a:pt x="4183" y="2546"/>
                  </a:cubicBezTo>
                  <a:cubicBezTo>
                    <a:pt x="4360" y="2222"/>
                    <a:pt x="4596" y="1898"/>
                    <a:pt x="4881" y="1653"/>
                  </a:cubicBezTo>
                  <a:cubicBezTo>
                    <a:pt x="5022" y="1527"/>
                    <a:pt x="5195" y="1401"/>
                    <a:pt x="5384" y="1401"/>
                  </a:cubicBezTo>
                  <a:cubicBezTo>
                    <a:pt x="5431" y="1401"/>
                    <a:pt x="5480" y="1409"/>
                    <a:pt x="5529" y="1427"/>
                  </a:cubicBezTo>
                  <a:cubicBezTo>
                    <a:pt x="5774" y="1505"/>
                    <a:pt x="6029" y="1810"/>
                    <a:pt x="6069" y="2075"/>
                  </a:cubicBezTo>
                  <a:cubicBezTo>
                    <a:pt x="6157" y="2743"/>
                    <a:pt x="4763" y="2860"/>
                    <a:pt x="4321" y="2900"/>
                  </a:cubicBezTo>
                  <a:cubicBezTo>
                    <a:pt x="4103" y="2928"/>
                    <a:pt x="3985" y="3185"/>
                    <a:pt x="4243" y="3185"/>
                  </a:cubicBezTo>
                  <a:cubicBezTo>
                    <a:pt x="4252" y="3185"/>
                    <a:pt x="4262" y="3185"/>
                    <a:pt x="4272" y="3184"/>
                  </a:cubicBezTo>
                  <a:cubicBezTo>
                    <a:pt x="4370" y="3175"/>
                    <a:pt x="4488" y="3165"/>
                    <a:pt x="4596" y="3155"/>
                  </a:cubicBezTo>
                  <a:cubicBezTo>
                    <a:pt x="4710" y="3146"/>
                    <a:pt x="4835" y="3140"/>
                    <a:pt x="4964" y="3140"/>
                  </a:cubicBezTo>
                  <a:cubicBezTo>
                    <a:pt x="5548" y="3140"/>
                    <a:pt x="6210" y="3263"/>
                    <a:pt x="6226" y="3793"/>
                  </a:cubicBezTo>
                  <a:cubicBezTo>
                    <a:pt x="6226" y="3980"/>
                    <a:pt x="6147" y="4304"/>
                    <a:pt x="5931" y="4343"/>
                  </a:cubicBezTo>
                  <a:cubicBezTo>
                    <a:pt x="5911" y="4347"/>
                    <a:pt x="5891" y="4348"/>
                    <a:pt x="5869" y="4348"/>
                  </a:cubicBezTo>
                  <a:cubicBezTo>
                    <a:pt x="5663" y="4348"/>
                    <a:pt x="5414" y="4186"/>
                    <a:pt x="5254" y="4088"/>
                  </a:cubicBezTo>
                  <a:cubicBezTo>
                    <a:pt x="4949" y="3901"/>
                    <a:pt x="4655" y="3666"/>
                    <a:pt x="4399" y="3410"/>
                  </a:cubicBezTo>
                  <a:cubicBezTo>
                    <a:pt x="4368" y="3382"/>
                    <a:pt x="4319" y="3370"/>
                    <a:pt x="4267" y="3370"/>
                  </a:cubicBezTo>
                  <a:cubicBezTo>
                    <a:pt x="4157" y="3370"/>
                    <a:pt x="4027" y="3422"/>
                    <a:pt x="3987" y="3489"/>
                  </a:cubicBezTo>
                  <a:cubicBezTo>
                    <a:pt x="3967" y="3528"/>
                    <a:pt x="3967" y="3558"/>
                    <a:pt x="3997" y="3597"/>
                  </a:cubicBezTo>
                  <a:cubicBezTo>
                    <a:pt x="4203" y="3793"/>
                    <a:pt x="4390" y="4009"/>
                    <a:pt x="4547" y="4245"/>
                  </a:cubicBezTo>
                  <a:cubicBezTo>
                    <a:pt x="4714" y="4461"/>
                    <a:pt x="5146" y="5050"/>
                    <a:pt x="4851" y="5305"/>
                  </a:cubicBezTo>
                  <a:cubicBezTo>
                    <a:pt x="4766" y="5380"/>
                    <a:pt x="4627" y="5412"/>
                    <a:pt x="4488" y="5412"/>
                  </a:cubicBezTo>
                  <a:cubicBezTo>
                    <a:pt x="4355" y="5412"/>
                    <a:pt x="4221" y="5383"/>
                    <a:pt x="4134" y="5335"/>
                  </a:cubicBezTo>
                  <a:cubicBezTo>
                    <a:pt x="3958" y="5237"/>
                    <a:pt x="3859" y="5060"/>
                    <a:pt x="3820" y="4864"/>
                  </a:cubicBezTo>
                  <a:cubicBezTo>
                    <a:pt x="3791" y="4746"/>
                    <a:pt x="3781" y="4618"/>
                    <a:pt x="3781" y="4490"/>
                  </a:cubicBezTo>
                  <a:cubicBezTo>
                    <a:pt x="3801" y="4363"/>
                    <a:pt x="3820" y="4225"/>
                    <a:pt x="3820" y="4098"/>
                  </a:cubicBezTo>
                  <a:cubicBezTo>
                    <a:pt x="3824" y="4008"/>
                    <a:pt x="3756" y="3973"/>
                    <a:pt x="3673" y="3973"/>
                  </a:cubicBezTo>
                  <a:cubicBezTo>
                    <a:pt x="3555" y="3973"/>
                    <a:pt x="3405" y="4045"/>
                    <a:pt x="3388" y="4137"/>
                  </a:cubicBezTo>
                  <a:cubicBezTo>
                    <a:pt x="3359" y="4274"/>
                    <a:pt x="3339" y="4422"/>
                    <a:pt x="3339" y="4559"/>
                  </a:cubicBezTo>
                  <a:cubicBezTo>
                    <a:pt x="3258" y="5099"/>
                    <a:pt x="3059" y="5844"/>
                    <a:pt x="2637" y="5844"/>
                  </a:cubicBezTo>
                  <a:cubicBezTo>
                    <a:pt x="2545" y="5844"/>
                    <a:pt x="2442" y="5809"/>
                    <a:pt x="2328" y="5728"/>
                  </a:cubicBezTo>
                  <a:cubicBezTo>
                    <a:pt x="1650" y="5246"/>
                    <a:pt x="2583" y="3931"/>
                    <a:pt x="2936" y="3489"/>
                  </a:cubicBezTo>
                  <a:cubicBezTo>
                    <a:pt x="3038" y="3364"/>
                    <a:pt x="2926" y="3300"/>
                    <a:pt x="2798" y="3300"/>
                  </a:cubicBezTo>
                  <a:cubicBezTo>
                    <a:pt x="2715" y="3300"/>
                    <a:pt x="2625" y="3327"/>
                    <a:pt x="2583" y="3381"/>
                  </a:cubicBezTo>
                  <a:cubicBezTo>
                    <a:pt x="2357" y="3666"/>
                    <a:pt x="2082" y="3931"/>
                    <a:pt x="1788" y="4127"/>
                  </a:cubicBezTo>
                  <a:cubicBezTo>
                    <a:pt x="1631" y="4232"/>
                    <a:pt x="1452" y="4325"/>
                    <a:pt x="1267" y="4325"/>
                  </a:cubicBezTo>
                  <a:cubicBezTo>
                    <a:pt x="1209" y="4325"/>
                    <a:pt x="1150" y="4315"/>
                    <a:pt x="1090" y="4294"/>
                  </a:cubicBezTo>
                  <a:cubicBezTo>
                    <a:pt x="874" y="4206"/>
                    <a:pt x="590" y="3891"/>
                    <a:pt x="600" y="3646"/>
                  </a:cubicBezTo>
                  <a:cubicBezTo>
                    <a:pt x="619" y="3243"/>
                    <a:pt x="1365" y="3135"/>
                    <a:pt x="1660" y="3076"/>
                  </a:cubicBezTo>
                  <a:cubicBezTo>
                    <a:pt x="1974" y="3008"/>
                    <a:pt x="2288" y="2968"/>
                    <a:pt x="2612" y="2949"/>
                  </a:cubicBezTo>
                  <a:cubicBezTo>
                    <a:pt x="2831" y="2939"/>
                    <a:pt x="2948" y="2673"/>
                    <a:pt x="2681" y="2673"/>
                  </a:cubicBezTo>
                  <a:cubicBezTo>
                    <a:pt x="2672" y="2673"/>
                    <a:pt x="2662" y="2673"/>
                    <a:pt x="2652" y="2674"/>
                  </a:cubicBezTo>
                  <a:cubicBezTo>
                    <a:pt x="2492" y="2685"/>
                    <a:pt x="2309" y="2695"/>
                    <a:pt x="2117" y="2695"/>
                  </a:cubicBezTo>
                  <a:cubicBezTo>
                    <a:pt x="1622" y="2695"/>
                    <a:pt x="1072" y="2627"/>
                    <a:pt x="747" y="2330"/>
                  </a:cubicBezTo>
                  <a:cubicBezTo>
                    <a:pt x="472" y="2085"/>
                    <a:pt x="541" y="1466"/>
                    <a:pt x="914" y="1348"/>
                  </a:cubicBezTo>
                  <a:cubicBezTo>
                    <a:pt x="963" y="1332"/>
                    <a:pt x="1016" y="1324"/>
                    <a:pt x="1070" y="1324"/>
                  </a:cubicBezTo>
                  <a:cubicBezTo>
                    <a:pt x="1435" y="1324"/>
                    <a:pt x="1884" y="1660"/>
                    <a:pt x="2131" y="1839"/>
                  </a:cubicBezTo>
                  <a:cubicBezTo>
                    <a:pt x="2416" y="2036"/>
                    <a:pt x="2691" y="2271"/>
                    <a:pt x="2936" y="2517"/>
                  </a:cubicBezTo>
                  <a:cubicBezTo>
                    <a:pt x="2966" y="2547"/>
                    <a:pt x="3016" y="2560"/>
                    <a:pt x="3071" y="2560"/>
                  </a:cubicBezTo>
                  <a:cubicBezTo>
                    <a:pt x="3233" y="2560"/>
                    <a:pt x="3441" y="2450"/>
                    <a:pt x="3339" y="2340"/>
                  </a:cubicBezTo>
                  <a:cubicBezTo>
                    <a:pt x="3162" y="2134"/>
                    <a:pt x="3005" y="1908"/>
                    <a:pt x="2868" y="1672"/>
                  </a:cubicBezTo>
                  <a:cubicBezTo>
                    <a:pt x="2691" y="1378"/>
                    <a:pt x="2406" y="848"/>
                    <a:pt x="2642" y="514"/>
                  </a:cubicBezTo>
                  <a:cubicBezTo>
                    <a:pt x="2754" y="358"/>
                    <a:pt x="2932" y="288"/>
                    <a:pt x="3114" y="288"/>
                  </a:cubicBezTo>
                  <a:close/>
                  <a:moveTo>
                    <a:pt x="3294" y="1"/>
                  </a:moveTo>
                  <a:cubicBezTo>
                    <a:pt x="3031" y="1"/>
                    <a:pt x="2761" y="79"/>
                    <a:pt x="2554" y="200"/>
                  </a:cubicBezTo>
                  <a:cubicBezTo>
                    <a:pt x="2072" y="465"/>
                    <a:pt x="2063" y="965"/>
                    <a:pt x="2249" y="1427"/>
                  </a:cubicBezTo>
                  <a:cubicBezTo>
                    <a:pt x="2249" y="1437"/>
                    <a:pt x="2259" y="1447"/>
                    <a:pt x="2269" y="1466"/>
                  </a:cubicBezTo>
                  <a:cubicBezTo>
                    <a:pt x="1929" y="1248"/>
                    <a:pt x="1537" y="1043"/>
                    <a:pt x="1140" y="1043"/>
                  </a:cubicBezTo>
                  <a:cubicBezTo>
                    <a:pt x="1055" y="1043"/>
                    <a:pt x="969" y="1053"/>
                    <a:pt x="884" y="1073"/>
                  </a:cubicBezTo>
                  <a:cubicBezTo>
                    <a:pt x="413" y="1181"/>
                    <a:pt x="1" y="1741"/>
                    <a:pt x="168" y="2232"/>
                  </a:cubicBezTo>
                  <a:cubicBezTo>
                    <a:pt x="305" y="2664"/>
                    <a:pt x="835" y="2821"/>
                    <a:pt x="1248" y="2890"/>
                  </a:cubicBezTo>
                  <a:cubicBezTo>
                    <a:pt x="933" y="2968"/>
                    <a:pt x="619" y="3086"/>
                    <a:pt x="384" y="3292"/>
                  </a:cubicBezTo>
                  <a:cubicBezTo>
                    <a:pt x="1" y="3646"/>
                    <a:pt x="207" y="4117"/>
                    <a:pt x="570" y="4412"/>
                  </a:cubicBezTo>
                  <a:cubicBezTo>
                    <a:pt x="745" y="4553"/>
                    <a:pt x="944" y="4610"/>
                    <a:pt x="1147" y="4610"/>
                  </a:cubicBezTo>
                  <a:cubicBezTo>
                    <a:pt x="1425" y="4610"/>
                    <a:pt x="1711" y="4504"/>
                    <a:pt x="1955" y="4363"/>
                  </a:cubicBezTo>
                  <a:lnTo>
                    <a:pt x="1955" y="4363"/>
                  </a:lnTo>
                  <a:cubicBezTo>
                    <a:pt x="1768" y="4726"/>
                    <a:pt x="1601" y="5158"/>
                    <a:pt x="1699" y="5541"/>
                  </a:cubicBezTo>
                  <a:cubicBezTo>
                    <a:pt x="1789" y="5925"/>
                    <a:pt x="2185" y="6125"/>
                    <a:pt x="2558" y="6125"/>
                  </a:cubicBezTo>
                  <a:cubicBezTo>
                    <a:pt x="2634" y="6125"/>
                    <a:pt x="2708" y="6117"/>
                    <a:pt x="2779" y="6101"/>
                  </a:cubicBezTo>
                  <a:cubicBezTo>
                    <a:pt x="3182" y="6012"/>
                    <a:pt x="3418" y="5688"/>
                    <a:pt x="3565" y="5335"/>
                  </a:cubicBezTo>
                  <a:cubicBezTo>
                    <a:pt x="3683" y="5502"/>
                    <a:pt x="3850" y="5620"/>
                    <a:pt x="4095" y="5669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9" y="4587"/>
                    <a:pt x="5607" y="4636"/>
                    <a:pt x="5794" y="4636"/>
                  </a:cubicBezTo>
                  <a:cubicBezTo>
                    <a:pt x="5916" y="4636"/>
                    <a:pt x="6037" y="4615"/>
                    <a:pt x="6157" y="4569"/>
                  </a:cubicBezTo>
                  <a:cubicBezTo>
                    <a:pt x="6560" y="4392"/>
                    <a:pt x="6805" y="3803"/>
                    <a:pt x="6579" y="3401"/>
                  </a:cubicBezTo>
                  <a:cubicBezTo>
                    <a:pt x="6393" y="3086"/>
                    <a:pt x="6010" y="2968"/>
                    <a:pt x="5656" y="2919"/>
                  </a:cubicBezTo>
                  <a:cubicBezTo>
                    <a:pt x="5941" y="2811"/>
                    <a:pt x="6196" y="2654"/>
                    <a:pt x="6363" y="2438"/>
                  </a:cubicBezTo>
                  <a:cubicBezTo>
                    <a:pt x="6677" y="2036"/>
                    <a:pt x="6383" y="1535"/>
                    <a:pt x="6020" y="1280"/>
                  </a:cubicBezTo>
                  <a:cubicBezTo>
                    <a:pt x="5854" y="1160"/>
                    <a:pt x="5675" y="1110"/>
                    <a:pt x="5495" y="1110"/>
                  </a:cubicBezTo>
                  <a:cubicBezTo>
                    <a:pt x="5173" y="1110"/>
                    <a:pt x="4848" y="1272"/>
                    <a:pt x="4596" y="1486"/>
                  </a:cubicBezTo>
                  <a:cubicBezTo>
                    <a:pt x="4498" y="1564"/>
                    <a:pt x="4409" y="1653"/>
                    <a:pt x="4321" y="1751"/>
                  </a:cubicBezTo>
                  <a:cubicBezTo>
                    <a:pt x="4370" y="1221"/>
                    <a:pt x="4331" y="651"/>
                    <a:pt x="4007" y="288"/>
                  </a:cubicBezTo>
                  <a:cubicBezTo>
                    <a:pt x="3827" y="84"/>
                    <a:pt x="3564" y="1"/>
                    <a:pt x="32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1" name="Google Shape;4361;p21"/>
            <p:cNvSpPr/>
            <p:nvPr/>
          </p:nvSpPr>
          <p:spPr>
            <a:xfrm>
              <a:off x="2920794" y="4521103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0" y="290"/>
                  </a:moveTo>
                  <a:cubicBezTo>
                    <a:pt x="4252" y="290"/>
                    <a:pt x="4355" y="326"/>
                    <a:pt x="4468" y="407"/>
                  </a:cubicBezTo>
                  <a:cubicBezTo>
                    <a:pt x="5155" y="888"/>
                    <a:pt x="4213" y="2194"/>
                    <a:pt x="3869" y="2636"/>
                  </a:cubicBezTo>
                  <a:cubicBezTo>
                    <a:pt x="3769" y="2765"/>
                    <a:pt x="3877" y="2828"/>
                    <a:pt x="4002" y="2828"/>
                  </a:cubicBezTo>
                  <a:cubicBezTo>
                    <a:pt x="4086" y="2828"/>
                    <a:pt x="4179" y="2799"/>
                    <a:pt x="4223" y="2744"/>
                  </a:cubicBezTo>
                  <a:cubicBezTo>
                    <a:pt x="4448" y="2459"/>
                    <a:pt x="4714" y="2194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6"/>
                    <a:pt x="5715" y="1841"/>
                  </a:cubicBezTo>
                  <a:cubicBezTo>
                    <a:pt x="5931" y="1919"/>
                    <a:pt x="6216" y="2233"/>
                    <a:pt x="6206" y="2479"/>
                  </a:cubicBezTo>
                  <a:cubicBezTo>
                    <a:pt x="6186" y="2882"/>
                    <a:pt x="5430" y="2999"/>
                    <a:pt x="5146" y="3058"/>
                  </a:cubicBezTo>
                  <a:cubicBezTo>
                    <a:pt x="4831" y="3117"/>
                    <a:pt x="4517" y="3156"/>
                    <a:pt x="4193" y="3176"/>
                  </a:cubicBezTo>
                  <a:cubicBezTo>
                    <a:pt x="3975" y="3195"/>
                    <a:pt x="3857" y="3462"/>
                    <a:pt x="4116" y="3462"/>
                  </a:cubicBezTo>
                  <a:cubicBezTo>
                    <a:pt x="4125" y="3462"/>
                    <a:pt x="4134" y="3462"/>
                    <a:pt x="4144" y="3461"/>
                  </a:cubicBezTo>
                  <a:cubicBezTo>
                    <a:pt x="4310" y="3447"/>
                    <a:pt x="4501" y="3435"/>
                    <a:pt x="4699" y="3435"/>
                  </a:cubicBezTo>
                  <a:cubicBezTo>
                    <a:pt x="5194" y="3435"/>
                    <a:pt x="5736" y="3507"/>
                    <a:pt x="6059" y="3795"/>
                  </a:cubicBezTo>
                  <a:cubicBezTo>
                    <a:pt x="6334" y="4040"/>
                    <a:pt x="6265" y="4669"/>
                    <a:pt x="5892" y="4786"/>
                  </a:cubicBezTo>
                  <a:cubicBezTo>
                    <a:pt x="5843" y="4801"/>
                    <a:pt x="5792" y="4808"/>
                    <a:pt x="5740" y="4808"/>
                  </a:cubicBezTo>
                  <a:cubicBezTo>
                    <a:pt x="5369" y="4808"/>
                    <a:pt x="4924" y="4476"/>
                    <a:pt x="4674" y="4295"/>
                  </a:cubicBezTo>
                  <a:cubicBezTo>
                    <a:pt x="4390" y="4089"/>
                    <a:pt x="4115" y="3863"/>
                    <a:pt x="3859" y="3608"/>
                  </a:cubicBezTo>
                  <a:cubicBezTo>
                    <a:pt x="3829" y="3578"/>
                    <a:pt x="3781" y="3565"/>
                    <a:pt x="3727" y="3565"/>
                  </a:cubicBezTo>
                  <a:cubicBezTo>
                    <a:pt x="3568" y="3565"/>
                    <a:pt x="3364" y="3677"/>
                    <a:pt x="3467" y="3795"/>
                  </a:cubicBezTo>
                  <a:cubicBezTo>
                    <a:pt x="3643" y="4001"/>
                    <a:pt x="3800" y="4227"/>
                    <a:pt x="3938" y="4453"/>
                  </a:cubicBezTo>
                  <a:cubicBezTo>
                    <a:pt x="4115" y="4757"/>
                    <a:pt x="4390" y="5277"/>
                    <a:pt x="4164" y="5611"/>
                  </a:cubicBezTo>
                  <a:cubicBezTo>
                    <a:pt x="4049" y="5769"/>
                    <a:pt x="3866" y="5841"/>
                    <a:pt x="3680" y="5841"/>
                  </a:cubicBezTo>
                  <a:cubicBezTo>
                    <a:pt x="3451" y="5841"/>
                    <a:pt x="3217" y="5732"/>
                    <a:pt x="3103" y="5542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1"/>
                    <a:pt x="3002" y="3458"/>
                    <a:pt x="2918" y="3458"/>
                  </a:cubicBezTo>
                  <a:cubicBezTo>
                    <a:pt x="2806" y="3458"/>
                    <a:pt x="2656" y="3517"/>
                    <a:pt x="2622" y="3579"/>
                  </a:cubicBezTo>
                  <a:cubicBezTo>
                    <a:pt x="2445" y="3913"/>
                    <a:pt x="2210" y="4227"/>
                    <a:pt x="1925" y="4472"/>
                  </a:cubicBezTo>
                  <a:cubicBezTo>
                    <a:pt x="1782" y="4599"/>
                    <a:pt x="1607" y="4732"/>
                    <a:pt x="1411" y="4732"/>
                  </a:cubicBezTo>
                  <a:cubicBezTo>
                    <a:pt x="1364" y="4732"/>
                    <a:pt x="1316" y="4725"/>
                    <a:pt x="1267" y="4708"/>
                  </a:cubicBezTo>
                  <a:cubicBezTo>
                    <a:pt x="1031" y="4619"/>
                    <a:pt x="776" y="4315"/>
                    <a:pt x="737" y="4060"/>
                  </a:cubicBezTo>
                  <a:cubicBezTo>
                    <a:pt x="649" y="3392"/>
                    <a:pt x="2033" y="3264"/>
                    <a:pt x="2485" y="3225"/>
                  </a:cubicBezTo>
                  <a:cubicBezTo>
                    <a:pt x="2703" y="3206"/>
                    <a:pt x="2820" y="2939"/>
                    <a:pt x="2562" y="2939"/>
                  </a:cubicBezTo>
                  <a:cubicBezTo>
                    <a:pt x="2553" y="2939"/>
                    <a:pt x="2544" y="2940"/>
                    <a:pt x="2534" y="2940"/>
                  </a:cubicBezTo>
                  <a:cubicBezTo>
                    <a:pt x="2426" y="2950"/>
                    <a:pt x="2318" y="2960"/>
                    <a:pt x="2210" y="2980"/>
                  </a:cubicBezTo>
                  <a:cubicBezTo>
                    <a:pt x="2103" y="2986"/>
                    <a:pt x="1987" y="2991"/>
                    <a:pt x="1867" y="2991"/>
                  </a:cubicBezTo>
                  <a:cubicBezTo>
                    <a:pt x="1277" y="2991"/>
                    <a:pt x="596" y="2878"/>
                    <a:pt x="580" y="2332"/>
                  </a:cubicBezTo>
                  <a:cubicBezTo>
                    <a:pt x="570" y="2145"/>
                    <a:pt x="658" y="1821"/>
                    <a:pt x="874" y="1782"/>
                  </a:cubicBezTo>
                  <a:cubicBezTo>
                    <a:pt x="894" y="1778"/>
                    <a:pt x="915" y="1776"/>
                    <a:pt x="936" y="1776"/>
                  </a:cubicBezTo>
                  <a:cubicBezTo>
                    <a:pt x="1142" y="1776"/>
                    <a:pt x="1392" y="1939"/>
                    <a:pt x="1552" y="2037"/>
                  </a:cubicBezTo>
                  <a:cubicBezTo>
                    <a:pt x="1856" y="2224"/>
                    <a:pt x="2151" y="2459"/>
                    <a:pt x="2406" y="2715"/>
                  </a:cubicBezTo>
                  <a:cubicBezTo>
                    <a:pt x="2438" y="2746"/>
                    <a:pt x="2486" y="2760"/>
                    <a:pt x="2539" y="2760"/>
                  </a:cubicBezTo>
                  <a:cubicBezTo>
                    <a:pt x="2649" y="2760"/>
                    <a:pt x="2779" y="2702"/>
                    <a:pt x="2819" y="2636"/>
                  </a:cubicBezTo>
                  <a:cubicBezTo>
                    <a:pt x="2838" y="2607"/>
                    <a:pt x="2838" y="2567"/>
                    <a:pt x="2809" y="2538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6" y="747"/>
                    <a:pt x="2168" y="718"/>
                    <a:pt x="2301" y="718"/>
                  </a:cubicBezTo>
                  <a:cubicBezTo>
                    <a:pt x="2440" y="718"/>
                    <a:pt x="2581" y="750"/>
                    <a:pt x="2671" y="800"/>
                  </a:cubicBezTo>
                  <a:cubicBezTo>
                    <a:pt x="2848" y="888"/>
                    <a:pt x="2936" y="1075"/>
                    <a:pt x="2985" y="1261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5" y="1900"/>
                    <a:pt x="2985" y="2027"/>
                  </a:cubicBezTo>
                  <a:cubicBezTo>
                    <a:pt x="2981" y="2118"/>
                    <a:pt x="3050" y="2155"/>
                    <a:pt x="3134" y="2155"/>
                  </a:cubicBezTo>
                  <a:cubicBezTo>
                    <a:pt x="3250" y="2155"/>
                    <a:pt x="3395" y="2085"/>
                    <a:pt x="3417" y="1988"/>
                  </a:cubicBezTo>
                  <a:cubicBezTo>
                    <a:pt x="3447" y="1851"/>
                    <a:pt x="3457" y="1713"/>
                    <a:pt x="3457" y="1566"/>
                  </a:cubicBezTo>
                  <a:cubicBezTo>
                    <a:pt x="3537" y="1027"/>
                    <a:pt x="3743" y="290"/>
                    <a:pt x="4160" y="290"/>
                  </a:cubicBezTo>
                  <a:close/>
                  <a:moveTo>
                    <a:pt x="4235" y="0"/>
                  </a:moveTo>
                  <a:cubicBezTo>
                    <a:pt x="4161" y="0"/>
                    <a:pt x="4087" y="8"/>
                    <a:pt x="4016" y="24"/>
                  </a:cubicBezTo>
                  <a:cubicBezTo>
                    <a:pt x="3624" y="113"/>
                    <a:pt x="3388" y="437"/>
                    <a:pt x="3241" y="790"/>
                  </a:cubicBezTo>
                  <a:cubicBezTo>
                    <a:pt x="3123" y="633"/>
                    <a:pt x="2956" y="505"/>
                    <a:pt x="2710" y="456"/>
                  </a:cubicBezTo>
                  <a:cubicBezTo>
                    <a:pt x="2629" y="442"/>
                    <a:pt x="2537" y="434"/>
                    <a:pt x="2441" y="434"/>
                  </a:cubicBezTo>
                  <a:cubicBezTo>
                    <a:pt x="2075" y="434"/>
                    <a:pt x="1647" y="550"/>
                    <a:pt x="1483" y="869"/>
                  </a:cubicBezTo>
                  <a:cubicBezTo>
                    <a:pt x="1365" y="1104"/>
                    <a:pt x="1444" y="1379"/>
                    <a:pt x="1572" y="1615"/>
                  </a:cubicBezTo>
                  <a:cubicBezTo>
                    <a:pt x="1391" y="1539"/>
                    <a:pt x="1204" y="1491"/>
                    <a:pt x="1020" y="1491"/>
                  </a:cubicBezTo>
                  <a:cubicBezTo>
                    <a:pt x="893" y="1491"/>
                    <a:pt x="768" y="1514"/>
                    <a:pt x="649" y="1566"/>
                  </a:cubicBezTo>
                  <a:cubicBezTo>
                    <a:pt x="236" y="1733"/>
                    <a:pt x="0" y="2332"/>
                    <a:pt x="226" y="2724"/>
                  </a:cubicBezTo>
                  <a:cubicBezTo>
                    <a:pt x="403" y="3039"/>
                    <a:pt x="796" y="3156"/>
                    <a:pt x="1139" y="3215"/>
                  </a:cubicBezTo>
                  <a:cubicBezTo>
                    <a:pt x="865" y="3323"/>
                    <a:pt x="609" y="3471"/>
                    <a:pt x="433" y="3687"/>
                  </a:cubicBezTo>
                  <a:cubicBezTo>
                    <a:pt x="128" y="4089"/>
                    <a:pt x="423" y="4600"/>
                    <a:pt x="786" y="4855"/>
                  </a:cubicBezTo>
                  <a:cubicBezTo>
                    <a:pt x="949" y="4969"/>
                    <a:pt x="1124" y="5018"/>
                    <a:pt x="1299" y="5018"/>
                  </a:cubicBezTo>
                  <a:cubicBezTo>
                    <a:pt x="1622" y="5018"/>
                    <a:pt x="1946" y="4855"/>
                    <a:pt x="2200" y="4639"/>
                  </a:cubicBezTo>
                  <a:cubicBezTo>
                    <a:pt x="2298" y="4561"/>
                    <a:pt x="2396" y="4472"/>
                    <a:pt x="2485" y="4374"/>
                  </a:cubicBezTo>
                  <a:lnTo>
                    <a:pt x="2485" y="4374"/>
                  </a:lnTo>
                  <a:cubicBezTo>
                    <a:pt x="2426" y="4904"/>
                    <a:pt x="2475" y="5474"/>
                    <a:pt x="2789" y="5837"/>
                  </a:cubicBezTo>
                  <a:cubicBezTo>
                    <a:pt x="2975" y="6043"/>
                    <a:pt x="3240" y="6126"/>
                    <a:pt x="3513" y="6126"/>
                  </a:cubicBezTo>
                  <a:cubicBezTo>
                    <a:pt x="3774" y="6126"/>
                    <a:pt x="4041" y="6050"/>
                    <a:pt x="4252" y="5935"/>
                  </a:cubicBezTo>
                  <a:cubicBezTo>
                    <a:pt x="4733" y="5660"/>
                    <a:pt x="4743" y="5160"/>
                    <a:pt x="4556" y="4708"/>
                  </a:cubicBezTo>
                  <a:cubicBezTo>
                    <a:pt x="4547" y="4688"/>
                    <a:pt x="4547" y="4678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72" y="5088"/>
                    <a:pt x="5674" y="5088"/>
                  </a:cubicBezTo>
                  <a:cubicBezTo>
                    <a:pt x="5757" y="5088"/>
                    <a:pt x="5839" y="5080"/>
                    <a:pt x="5921" y="5061"/>
                  </a:cubicBezTo>
                  <a:cubicBezTo>
                    <a:pt x="6393" y="4944"/>
                    <a:pt x="6795" y="4394"/>
                    <a:pt x="6638" y="3893"/>
                  </a:cubicBezTo>
                  <a:cubicBezTo>
                    <a:pt x="6501" y="3461"/>
                    <a:pt x="5970" y="3314"/>
                    <a:pt x="5558" y="3235"/>
                  </a:cubicBezTo>
                  <a:cubicBezTo>
                    <a:pt x="5872" y="3156"/>
                    <a:pt x="6186" y="3039"/>
                    <a:pt x="6422" y="2832"/>
                  </a:cubicBezTo>
                  <a:cubicBezTo>
                    <a:pt x="6805" y="2479"/>
                    <a:pt x="6599" y="2008"/>
                    <a:pt x="6235" y="1723"/>
                  </a:cubicBezTo>
                  <a:cubicBezTo>
                    <a:pt x="6058" y="1579"/>
                    <a:pt x="5855" y="1521"/>
                    <a:pt x="5647" y="1521"/>
                  </a:cubicBezTo>
                  <a:cubicBezTo>
                    <a:pt x="5373" y="1521"/>
                    <a:pt x="5091" y="1622"/>
                    <a:pt x="4851" y="1762"/>
                  </a:cubicBezTo>
                  <a:cubicBezTo>
                    <a:pt x="5038" y="1409"/>
                    <a:pt x="5205" y="977"/>
                    <a:pt x="5106" y="584"/>
                  </a:cubicBezTo>
                  <a:cubicBezTo>
                    <a:pt x="5008" y="206"/>
                    <a:pt x="4614" y="0"/>
                    <a:pt x="4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2" name="Google Shape;4362;p21"/>
            <p:cNvSpPr/>
            <p:nvPr/>
          </p:nvSpPr>
          <p:spPr>
            <a:xfrm>
              <a:off x="3260707" y="4512589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17" y="287"/>
                  </a:moveTo>
                  <a:cubicBezTo>
                    <a:pt x="3349" y="287"/>
                    <a:pt x="3587" y="400"/>
                    <a:pt x="3702" y="592"/>
                  </a:cubicBezTo>
                  <a:cubicBezTo>
                    <a:pt x="3899" y="916"/>
                    <a:pt x="3899" y="1367"/>
                    <a:pt x="387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6"/>
                    <a:pt x="3887" y="2666"/>
                  </a:cubicBezTo>
                  <a:cubicBezTo>
                    <a:pt x="4000" y="2666"/>
                    <a:pt x="4150" y="2608"/>
                    <a:pt x="4183" y="2546"/>
                  </a:cubicBezTo>
                  <a:cubicBezTo>
                    <a:pt x="4360" y="2222"/>
                    <a:pt x="4596" y="1898"/>
                    <a:pt x="4880" y="1652"/>
                  </a:cubicBezTo>
                  <a:cubicBezTo>
                    <a:pt x="5022" y="1527"/>
                    <a:pt x="5195" y="1401"/>
                    <a:pt x="5384" y="1401"/>
                  </a:cubicBezTo>
                  <a:cubicBezTo>
                    <a:pt x="5431" y="1401"/>
                    <a:pt x="5479" y="1409"/>
                    <a:pt x="5529" y="1426"/>
                  </a:cubicBezTo>
                  <a:cubicBezTo>
                    <a:pt x="5774" y="1505"/>
                    <a:pt x="6029" y="1809"/>
                    <a:pt x="6069" y="2074"/>
                  </a:cubicBezTo>
                  <a:cubicBezTo>
                    <a:pt x="6157" y="2742"/>
                    <a:pt x="4772" y="2860"/>
                    <a:pt x="4321" y="2899"/>
                  </a:cubicBezTo>
                  <a:cubicBezTo>
                    <a:pt x="4103" y="2928"/>
                    <a:pt x="3985" y="3185"/>
                    <a:pt x="4243" y="3185"/>
                  </a:cubicBezTo>
                  <a:cubicBezTo>
                    <a:pt x="4252" y="3185"/>
                    <a:pt x="4262" y="3185"/>
                    <a:pt x="4272" y="3184"/>
                  </a:cubicBezTo>
                  <a:cubicBezTo>
                    <a:pt x="4380" y="3174"/>
                    <a:pt x="4488" y="3164"/>
                    <a:pt x="4596" y="3155"/>
                  </a:cubicBezTo>
                  <a:cubicBezTo>
                    <a:pt x="4710" y="3146"/>
                    <a:pt x="4835" y="3140"/>
                    <a:pt x="4964" y="3140"/>
                  </a:cubicBezTo>
                  <a:cubicBezTo>
                    <a:pt x="5548" y="3140"/>
                    <a:pt x="6210" y="3262"/>
                    <a:pt x="6226" y="3793"/>
                  </a:cubicBezTo>
                  <a:cubicBezTo>
                    <a:pt x="6226" y="3979"/>
                    <a:pt x="6147" y="4303"/>
                    <a:pt x="5931" y="4343"/>
                  </a:cubicBezTo>
                  <a:cubicBezTo>
                    <a:pt x="5911" y="4346"/>
                    <a:pt x="5890" y="4348"/>
                    <a:pt x="5869" y="4348"/>
                  </a:cubicBezTo>
                  <a:cubicBezTo>
                    <a:pt x="5663" y="4348"/>
                    <a:pt x="5414" y="4185"/>
                    <a:pt x="5254" y="4087"/>
                  </a:cubicBezTo>
                  <a:cubicBezTo>
                    <a:pt x="4949" y="3901"/>
                    <a:pt x="4655" y="3665"/>
                    <a:pt x="4399" y="3410"/>
                  </a:cubicBezTo>
                  <a:cubicBezTo>
                    <a:pt x="4368" y="3381"/>
                    <a:pt x="4319" y="3369"/>
                    <a:pt x="4267" y="3369"/>
                  </a:cubicBezTo>
                  <a:cubicBezTo>
                    <a:pt x="4156" y="3369"/>
                    <a:pt x="4027" y="3422"/>
                    <a:pt x="3987" y="3488"/>
                  </a:cubicBezTo>
                  <a:cubicBezTo>
                    <a:pt x="3967" y="3518"/>
                    <a:pt x="3967" y="3557"/>
                    <a:pt x="3997" y="3596"/>
                  </a:cubicBezTo>
                  <a:cubicBezTo>
                    <a:pt x="4203" y="3793"/>
                    <a:pt x="4390" y="4009"/>
                    <a:pt x="4556" y="4235"/>
                  </a:cubicBezTo>
                  <a:cubicBezTo>
                    <a:pt x="4714" y="4460"/>
                    <a:pt x="5146" y="5050"/>
                    <a:pt x="4851" y="5305"/>
                  </a:cubicBezTo>
                  <a:cubicBezTo>
                    <a:pt x="4766" y="5380"/>
                    <a:pt x="4627" y="5412"/>
                    <a:pt x="4488" y="5412"/>
                  </a:cubicBezTo>
                  <a:cubicBezTo>
                    <a:pt x="4355" y="5412"/>
                    <a:pt x="4221" y="5382"/>
                    <a:pt x="4134" y="5334"/>
                  </a:cubicBezTo>
                  <a:cubicBezTo>
                    <a:pt x="3957" y="5236"/>
                    <a:pt x="3869" y="5059"/>
                    <a:pt x="3820" y="4863"/>
                  </a:cubicBezTo>
                  <a:cubicBezTo>
                    <a:pt x="3791" y="4745"/>
                    <a:pt x="3781" y="4618"/>
                    <a:pt x="3781" y="4490"/>
                  </a:cubicBezTo>
                  <a:cubicBezTo>
                    <a:pt x="3800" y="4362"/>
                    <a:pt x="3820" y="4225"/>
                    <a:pt x="3820" y="4097"/>
                  </a:cubicBezTo>
                  <a:cubicBezTo>
                    <a:pt x="3824" y="4006"/>
                    <a:pt x="3755" y="3969"/>
                    <a:pt x="3671" y="3969"/>
                  </a:cubicBezTo>
                  <a:cubicBezTo>
                    <a:pt x="3556" y="3969"/>
                    <a:pt x="3411" y="4040"/>
                    <a:pt x="3388" y="4136"/>
                  </a:cubicBezTo>
                  <a:cubicBezTo>
                    <a:pt x="3359" y="4274"/>
                    <a:pt x="3339" y="4421"/>
                    <a:pt x="3339" y="4559"/>
                  </a:cubicBezTo>
                  <a:cubicBezTo>
                    <a:pt x="3258" y="5099"/>
                    <a:pt x="3059" y="5844"/>
                    <a:pt x="2642" y="5844"/>
                  </a:cubicBezTo>
                  <a:cubicBezTo>
                    <a:pt x="2551" y="5844"/>
                    <a:pt x="2450" y="5808"/>
                    <a:pt x="2337" y="5727"/>
                  </a:cubicBezTo>
                  <a:cubicBezTo>
                    <a:pt x="1650" y="5236"/>
                    <a:pt x="2583" y="3930"/>
                    <a:pt x="2936" y="3488"/>
                  </a:cubicBezTo>
                  <a:cubicBezTo>
                    <a:pt x="3038" y="3363"/>
                    <a:pt x="2926" y="3300"/>
                    <a:pt x="2798" y="3300"/>
                  </a:cubicBezTo>
                  <a:cubicBezTo>
                    <a:pt x="2715" y="3300"/>
                    <a:pt x="2625" y="3326"/>
                    <a:pt x="2583" y="3380"/>
                  </a:cubicBezTo>
                  <a:cubicBezTo>
                    <a:pt x="2357" y="3665"/>
                    <a:pt x="2092" y="3930"/>
                    <a:pt x="1788" y="4127"/>
                  </a:cubicBezTo>
                  <a:cubicBezTo>
                    <a:pt x="1631" y="4231"/>
                    <a:pt x="1452" y="4324"/>
                    <a:pt x="1267" y="4324"/>
                  </a:cubicBezTo>
                  <a:cubicBezTo>
                    <a:pt x="1208" y="4324"/>
                    <a:pt x="1149" y="4315"/>
                    <a:pt x="1090" y="4294"/>
                  </a:cubicBezTo>
                  <a:cubicBezTo>
                    <a:pt x="874" y="4205"/>
                    <a:pt x="590" y="3891"/>
                    <a:pt x="599" y="3645"/>
                  </a:cubicBezTo>
                  <a:cubicBezTo>
                    <a:pt x="619" y="3243"/>
                    <a:pt x="1365" y="3135"/>
                    <a:pt x="1660" y="3076"/>
                  </a:cubicBezTo>
                  <a:cubicBezTo>
                    <a:pt x="1974" y="3007"/>
                    <a:pt x="2288" y="2968"/>
                    <a:pt x="2612" y="2948"/>
                  </a:cubicBezTo>
                  <a:cubicBezTo>
                    <a:pt x="2834" y="2939"/>
                    <a:pt x="2952" y="2663"/>
                    <a:pt x="2676" y="2663"/>
                  </a:cubicBezTo>
                  <a:cubicBezTo>
                    <a:pt x="2671" y="2663"/>
                    <a:pt x="2666" y="2663"/>
                    <a:pt x="2661" y="2664"/>
                  </a:cubicBezTo>
                  <a:cubicBezTo>
                    <a:pt x="2489" y="2678"/>
                    <a:pt x="2290" y="2691"/>
                    <a:pt x="2083" y="2691"/>
                  </a:cubicBezTo>
                  <a:cubicBezTo>
                    <a:pt x="1594" y="2691"/>
                    <a:pt x="1064" y="2619"/>
                    <a:pt x="747" y="2330"/>
                  </a:cubicBezTo>
                  <a:cubicBezTo>
                    <a:pt x="472" y="2084"/>
                    <a:pt x="541" y="1466"/>
                    <a:pt x="914" y="1348"/>
                  </a:cubicBezTo>
                  <a:cubicBezTo>
                    <a:pt x="966" y="1331"/>
                    <a:pt x="1020" y="1323"/>
                    <a:pt x="1076" y="1323"/>
                  </a:cubicBezTo>
                  <a:cubicBezTo>
                    <a:pt x="1445" y="1323"/>
                    <a:pt x="1884" y="1651"/>
                    <a:pt x="2131" y="1839"/>
                  </a:cubicBezTo>
                  <a:cubicBezTo>
                    <a:pt x="2416" y="2035"/>
                    <a:pt x="2691" y="2271"/>
                    <a:pt x="2946" y="2516"/>
                  </a:cubicBezTo>
                  <a:cubicBezTo>
                    <a:pt x="2976" y="2546"/>
                    <a:pt x="3025" y="2559"/>
                    <a:pt x="3080" y="2559"/>
                  </a:cubicBezTo>
                  <a:cubicBezTo>
                    <a:pt x="3238" y="2559"/>
                    <a:pt x="3441" y="2449"/>
                    <a:pt x="3339" y="2340"/>
                  </a:cubicBezTo>
                  <a:cubicBezTo>
                    <a:pt x="3162" y="2133"/>
                    <a:pt x="3005" y="1908"/>
                    <a:pt x="2868" y="1672"/>
                  </a:cubicBezTo>
                  <a:cubicBezTo>
                    <a:pt x="2691" y="1377"/>
                    <a:pt x="2406" y="847"/>
                    <a:pt x="2642" y="513"/>
                  </a:cubicBezTo>
                  <a:cubicBezTo>
                    <a:pt x="2754" y="357"/>
                    <a:pt x="2934" y="287"/>
                    <a:pt x="3117" y="287"/>
                  </a:cubicBezTo>
                  <a:close/>
                  <a:moveTo>
                    <a:pt x="3295" y="0"/>
                  </a:moveTo>
                  <a:cubicBezTo>
                    <a:pt x="3031" y="0"/>
                    <a:pt x="2761" y="78"/>
                    <a:pt x="2553" y="199"/>
                  </a:cubicBezTo>
                  <a:cubicBezTo>
                    <a:pt x="2072" y="464"/>
                    <a:pt x="2062" y="965"/>
                    <a:pt x="2249" y="1426"/>
                  </a:cubicBezTo>
                  <a:cubicBezTo>
                    <a:pt x="2259" y="1436"/>
                    <a:pt x="2259" y="1446"/>
                    <a:pt x="2269" y="1466"/>
                  </a:cubicBezTo>
                  <a:cubicBezTo>
                    <a:pt x="1929" y="1247"/>
                    <a:pt x="1537" y="1043"/>
                    <a:pt x="1140" y="1043"/>
                  </a:cubicBezTo>
                  <a:cubicBezTo>
                    <a:pt x="1055" y="1043"/>
                    <a:pt x="969" y="1052"/>
                    <a:pt x="884" y="1073"/>
                  </a:cubicBezTo>
                  <a:cubicBezTo>
                    <a:pt x="413" y="1181"/>
                    <a:pt x="10" y="1741"/>
                    <a:pt x="167" y="2232"/>
                  </a:cubicBezTo>
                  <a:cubicBezTo>
                    <a:pt x="305" y="2664"/>
                    <a:pt x="835" y="2821"/>
                    <a:pt x="1247" y="2889"/>
                  </a:cubicBezTo>
                  <a:cubicBezTo>
                    <a:pt x="933" y="2968"/>
                    <a:pt x="619" y="3086"/>
                    <a:pt x="383" y="3292"/>
                  </a:cubicBezTo>
                  <a:cubicBezTo>
                    <a:pt x="0" y="3645"/>
                    <a:pt x="207" y="4117"/>
                    <a:pt x="570" y="4411"/>
                  </a:cubicBezTo>
                  <a:cubicBezTo>
                    <a:pt x="746" y="4549"/>
                    <a:pt x="946" y="4605"/>
                    <a:pt x="1151" y="4605"/>
                  </a:cubicBezTo>
                  <a:cubicBezTo>
                    <a:pt x="1427" y="4605"/>
                    <a:pt x="1712" y="4503"/>
                    <a:pt x="1954" y="4362"/>
                  </a:cubicBezTo>
                  <a:lnTo>
                    <a:pt x="1954" y="4362"/>
                  </a:lnTo>
                  <a:cubicBezTo>
                    <a:pt x="1768" y="4726"/>
                    <a:pt x="1601" y="5158"/>
                    <a:pt x="1699" y="5541"/>
                  </a:cubicBezTo>
                  <a:cubicBezTo>
                    <a:pt x="1797" y="5924"/>
                    <a:pt x="2187" y="6125"/>
                    <a:pt x="2559" y="6125"/>
                  </a:cubicBezTo>
                  <a:cubicBezTo>
                    <a:pt x="2634" y="6125"/>
                    <a:pt x="2708" y="6117"/>
                    <a:pt x="2779" y="6100"/>
                  </a:cubicBezTo>
                  <a:cubicBezTo>
                    <a:pt x="3182" y="6012"/>
                    <a:pt x="3417" y="5688"/>
                    <a:pt x="3565" y="5334"/>
                  </a:cubicBezTo>
                  <a:cubicBezTo>
                    <a:pt x="3683" y="5501"/>
                    <a:pt x="3849" y="5619"/>
                    <a:pt x="4095" y="5668"/>
                  </a:cubicBezTo>
                  <a:cubicBezTo>
                    <a:pt x="4176" y="5682"/>
                    <a:pt x="4268" y="5690"/>
                    <a:pt x="4364" y="5690"/>
                  </a:cubicBezTo>
                  <a:cubicBezTo>
                    <a:pt x="4730" y="5690"/>
                    <a:pt x="5159" y="5575"/>
                    <a:pt x="5322" y="5256"/>
                  </a:cubicBezTo>
                  <a:cubicBezTo>
                    <a:pt x="5440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8" y="4587"/>
                    <a:pt x="5610" y="4635"/>
                    <a:pt x="5798" y="4635"/>
                  </a:cubicBezTo>
                  <a:cubicBezTo>
                    <a:pt x="5920" y="4635"/>
                    <a:pt x="6041" y="4615"/>
                    <a:pt x="6157" y="4568"/>
                  </a:cubicBezTo>
                  <a:cubicBezTo>
                    <a:pt x="6569" y="4392"/>
                    <a:pt x="6805" y="3803"/>
                    <a:pt x="6579" y="3400"/>
                  </a:cubicBezTo>
                  <a:cubicBezTo>
                    <a:pt x="6402" y="3086"/>
                    <a:pt x="6010" y="2968"/>
                    <a:pt x="5656" y="2919"/>
                  </a:cubicBezTo>
                  <a:cubicBezTo>
                    <a:pt x="5941" y="2811"/>
                    <a:pt x="6196" y="2654"/>
                    <a:pt x="6363" y="2438"/>
                  </a:cubicBezTo>
                  <a:cubicBezTo>
                    <a:pt x="6677" y="2035"/>
                    <a:pt x="6383" y="1534"/>
                    <a:pt x="6019" y="1279"/>
                  </a:cubicBezTo>
                  <a:cubicBezTo>
                    <a:pt x="5854" y="1160"/>
                    <a:pt x="5676" y="1109"/>
                    <a:pt x="5498" y="1109"/>
                  </a:cubicBezTo>
                  <a:cubicBezTo>
                    <a:pt x="5179" y="1109"/>
                    <a:pt x="4858" y="1271"/>
                    <a:pt x="4606" y="1485"/>
                  </a:cubicBezTo>
                  <a:cubicBezTo>
                    <a:pt x="4507" y="1564"/>
                    <a:pt x="4409" y="1652"/>
                    <a:pt x="4321" y="1750"/>
                  </a:cubicBezTo>
                  <a:cubicBezTo>
                    <a:pt x="4370" y="1220"/>
                    <a:pt x="4331" y="651"/>
                    <a:pt x="4016" y="287"/>
                  </a:cubicBezTo>
                  <a:cubicBezTo>
                    <a:pt x="3832" y="83"/>
                    <a:pt x="3567" y="0"/>
                    <a:pt x="32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3" name="Google Shape;4363;p21"/>
            <p:cNvSpPr/>
            <p:nvPr/>
          </p:nvSpPr>
          <p:spPr>
            <a:xfrm>
              <a:off x="3599996" y="4521103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67" y="290"/>
                  </a:moveTo>
                  <a:cubicBezTo>
                    <a:pt x="4260" y="290"/>
                    <a:pt x="4363" y="326"/>
                    <a:pt x="4478" y="407"/>
                  </a:cubicBezTo>
                  <a:cubicBezTo>
                    <a:pt x="5156" y="888"/>
                    <a:pt x="4223" y="2194"/>
                    <a:pt x="3869" y="2636"/>
                  </a:cubicBezTo>
                  <a:cubicBezTo>
                    <a:pt x="3770" y="2765"/>
                    <a:pt x="3877" y="2828"/>
                    <a:pt x="4002" y="2828"/>
                  </a:cubicBezTo>
                  <a:cubicBezTo>
                    <a:pt x="4087" y="2828"/>
                    <a:pt x="4180" y="2799"/>
                    <a:pt x="4223" y="2744"/>
                  </a:cubicBezTo>
                  <a:cubicBezTo>
                    <a:pt x="4449" y="2459"/>
                    <a:pt x="4724" y="2194"/>
                    <a:pt x="5028" y="1998"/>
                  </a:cubicBezTo>
                  <a:cubicBezTo>
                    <a:pt x="5176" y="1902"/>
                    <a:pt x="5351" y="1806"/>
                    <a:pt x="5533" y="1806"/>
                  </a:cubicBezTo>
                  <a:cubicBezTo>
                    <a:pt x="5594" y="1806"/>
                    <a:pt x="5655" y="1816"/>
                    <a:pt x="5715" y="1841"/>
                  </a:cubicBezTo>
                  <a:cubicBezTo>
                    <a:pt x="5931" y="1919"/>
                    <a:pt x="6216" y="2233"/>
                    <a:pt x="6206" y="2479"/>
                  </a:cubicBezTo>
                  <a:cubicBezTo>
                    <a:pt x="6187" y="2882"/>
                    <a:pt x="5441" y="2999"/>
                    <a:pt x="5146" y="3058"/>
                  </a:cubicBezTo>
                  <a:cubicBezTo>
                    <a:pt x="4842" y="3117"/>
                    <a:pt x="4518" y="3156"/>
                    <a:pt x="4194" y="3176"/>
                  </a:cubicBezTo>
                  <a:cubicBezTo>
                    <a:pt x="3975" y="3195"/>
                    <a:pt x="3858" y="3462"/>
                    <a:pt x="4125" y="3462"/>
                  </a:cubicBezTo>
                  <a:cubicBezTo>
                    <a:pt x="4134" y="3462"/>
                    <a:pt x="4144" y="3462"/>
                    <a:pt x="4154" y="3461"/>
                  </a:cubicBezTo>
                  <a:cubicBezTo>
                    <a:pt x="4317" y="3447"/>
                    <a:pt x="4506" y="3435"/>
                    <a:pt x="4703" y="3435"/>
                  </a:cubicBezTo>
                  <a:cubicBezTo>
                    <a:pt x="5195" y="3435"/>
                    <a:pt x="5737" y="3507"/>
                    <a:pt x="6059" y="3795"/>
                  </a:cubicBezTo>
                  <a:cubicBezTo>
                    <a:pt x="6334" y="4040"/>
                    <a:pt x="6265" y="4669"/>
                    <a:pt x="5892" y="4786"/>
                  </a:cubicBezTo>
                  <a:cubicBezTo>
                    <a:pt x="5845" y="4801"/>
                    <a:pt x="5795" y="4808"/>
                    <a:pt x="5743" y="4808"/>
                  </a:cubicBezTo>
                  <a:cubicBezTo>
                    <a:pt x="5377" y="4808"/>
                    <a:pt x="4924" y="4476"/>
                    <a:pt x="4675" y="4295"/>
                  </a:cubicBezTo>
                  <a:cubicBezTo>
                    <a:pt x="4390" y="4089"/>
                    <a:pt x="4115" y="3863"/>
                    <a:pt x="3869" y="3608"/>
                  </a:cubicBezTo>
                  <a:cubicBezTo>
                    <a:pt x="3840" y="3578"/>
                    <a:pt x="3790" y="3565"/>
                    <a:pt x="3736" y="3565"/>
                  </a:cubicBezTo>
                  <a:cubicBezTo>
                    <a:pt x="3574" y="3565"/>
                    <a:pt x="3364" y="3677"/>
                    <a:pt x="3467" y="3795"/>
                  </a:cubicBezTo>
                  <a:cubicBezTo>
                    <a:pt x="3644" y="4001"/>
                    <a:pt x="3811" y="4227"/>
                    <a:pt x="3948" y="4453"/>
                  </a:cubicBezTo>
                  <a:cubicBezTo>
                    <a:pt x="4115" y="4757"/>
                    <a:pt x="4400" y="5277"/>
                    <a:pt x="4164" y="5611"/>
                  </a:cubicBezTo>
                  <a:cubicBezTo>
                    <a:pt x="4050" y="5769"/>
                    <a:pt x="3868" y="5841"/>
                    <a:pt x="3685" y="5841"/>
                  </a:cubicBezTo>
                  <a:cubicBezTo>
                    <a:pt x="3458" y="5841"/>
                    <a:pt x="3227" y="5732"/>
                    <a:pt x="3113" y="5542"/>
                  </a:cubicBezTo>
                  <a:cubicBezTo>
                    <a:pt x="2907" y="5209"/>
                    <a:pt x="2907" y="4767"/>
                    <a:pt x="2937" y="4394"/>
                  </a:cubicBezTo>
                  <a:cubicBezTo>
                    <a:pt x="2946" y="4119"/>
                    <a:pt x="2986" y="3844"/>
                    <a:pt x="3045" y="3579"/>
                  </a:cubicBezTo>
                  <a:cubicBezTo>
                    <a:pt x="3066" y="3491"/>
                    <a:pt x="3003" y="3458"/>
                    <a:pt x="2919" y="3458"/>
                  </a:cubicBezTo>
                  <a:cubicBezTo>
                    <a:pt x="2806" y="3458"/>
                    <a:pt x="2656" y="3517"/>
                    <a:pt x="2622" y="3579"/>
                  </a:cubicBezTo>
                  <a:cubicBezTo>
                    <a:pt x="2446" y="3913"/>
                    <a:pt x="2210" y="4227"/>
                    <a:pt x="1935" y="4472"/>
                  </a:cubicBezTo>
                  <a:cubicBezTo>
                    <a:pt x="1784" y="4599"/>
                    <a:pt x="1608" y="4732"/>
                    <a:pt x="1417" y="4732"/>
                  </a:cubicBezTo>
                  <a:cubicBezTo>
                    <a:pt x="1371" y="4732"/>
                    <a:pt x="1324" y="4725"/>
                    <a:pt x="1277" y="4708"/>
                  </a:cubicBezTo>
                  <a:cubicBezTo>
                    <a:pt x="1032" y="4619"/>
                    <a:pt x="777" y="4315"/>
                    <a:pt x="737" y="4060"/>
                  </a:cubicBezTo>
                  <a:cubicBezTo>
                    <a:pt x="659" y="3392"/>
                    <a:pt x="2043" y="3264"/>
                    <a:pt x="2485" y="3225"/>
                  </a:cubicBezTo>
                  <a:cubicBezTo>
                    <a:pt x="2703" y="3206"/>
                    <a:pt x="2830" y="2939"/>
                    <a:pt x="2563" y="2939"/>
                  </a:cubicBezTo>
                  <a:cubicBezTo>
                    <a:pt x="2554" y="2939"/>
                    <a:pt x="2544" y="2940"/>
                    <a:pt x="2534" y="2940"/>
                  </a:cubicBezTo>
                  <a:cubicBezTo>
                    <a:pt x="2436" y="2950"/>
                    <a:pt x="2318" y="2960"/>
                    <a:pt x="2210" y="2980"/>
                  </a:cubicBezTo>
                  <a:cubicBezTo>
                    <a:pt x="2104" y="2986"/>
                    <a:pt x="1987" y="2991"/>
                    <a:pt x="1867" y="2991"/>
                  </a:cubicBezTo>
                  <a:cubicBezTo>
                    <a:pt x="1277" y="2991"/>
                    <a:pt x="596" y="2878"/>
                    <a:pt x="580" y="2332"/>
                  </a:cubicBezTo>
                  <a:cubicBezTo>
                    <a:pt x="580" y="2145"/>
                    <a:pt x="659" y="1821"/>
                    <a:pt x="875" y="1782"/>
                  </a:cubicBezTo>
                  <a:cubicBezTo>
                    <a:pt x="895" y="1778"/>
                    <a:pt x="915" y="1776"/>
                    <a:pt x="936" y="1776"/>
                  </a:cubicBezTo>
                  <a:cubicBezTo>
                    <a:pt x="1143" y="1776"/>
                    <a:pt x="1392" y="1939"/>
                    <a:pt x="1552" y="2037"/>
                  </a:cubicBezTo>
                  <a:cubicBezTo>
                    <a:pt x="1866" y="2224"/>
                    <a:pt x="2151" y="2459"/>
                    <a:pt x="2406" y="2715"/>
                  </a:cubicBezTo>
                  <a:cubicBezTo>
                    <a:pt x="2438" y="2746"/>
                    <a:pt x="2487" y="2760"/>
                    <a:pt x="2540" y="2760"/>
                  </a:cubicBezTo>
                  <a:cubicBezTo>
                    <a:pt x="2650" y="2760"/>
                    <a:pt x="2779" y="2702"/>
                    <a:pt x="2819" y="2636"/>
                  </a:cubicBezTo>
                  <a:cubicBezTo>
                    <a:pt x="2838" y="2607"/>
                    <a:pt x="2838" y="2567"/>
                    <a:pt x="2809" y="2538"/>
                  </a:cubicBezTo>
                  <a:cubicBezTo>
                    <a:pt x="2603" y="2332"/>
                    <a:pt x="2426" y="2116"/>
                    <a:pt x="225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7" y="747"/>
                    <a:pt x="2168" y="718"/>
                    <a:pt x="2301" y="718"/>
                  </a:cubicBezTo>
                  <a:cubicBezTo>
                    <a:pt x="2440" y="718"/>
                    <a:pt x="2581" y="750"/>
                    <a:pt x="2672" y="800"/>
                  </a:cubicBezTo>
                  <a:cubicBezTo>
                    <a:pt x="2848" y="888"/>
                    <a:pt x="2946" y="1075"/>
                    <a:pt x="2986" y="1261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6" y="1900"/>
                    <a:pt x="2986" y="2027"/>
                  </a:cubicBezTo>
                  <a:cubicBezTo>
                    <a:pt x="2982" y="2118"/>
                    <a:pt x="3052" y="2155"/>
                    <a:pt x="3137" y="2155"/>
                  </a:cubicBezTo>
                  <a:cubicBezTo>
                    <a:pt x="3255" y="2155"/>
                    <a:pt x="3401" y="2085"/>
                    <a:pt x="3418" y="1988"/>
                  </a:cubicBezTo>
                  <a:cubicBezTo>
                    <a:pt x="3447" y="1851"/>
                    <a:pt x="3467" y="1713"/>
                    <a:pt x="3467" y="1566"/>
                  </a:cubicBezTo>
                  <a:cubicBezTo>
                    <a:pt x="3547" y="1027"/>
                    <a:pt x="3746" y="290"/>
                    <a:pt x="4167" y="290"/>
                  </a:cubicBezTo>
                  <a:close/>
                  <a:moveTo>
                    <a:pt x="4242" y="0"/>
                  </a:moveTo>
                  <a:cubicBezTo>
                    <a:pt x="4168" y="0"/>
                    <a:pt x="4096" y="8"/>
                    <a:pt x="4027" y="24"/>
                  </a:cubicBezTo>
                  <a:cubicBezTo>
                    <a:pt x="3624" y="113"/>
                    <a:pt x="3398" y="437"/>
                    <a:pt x="3251" y="790"/>
                  </a:cubicBezTo>
                  <a:cubicBezTo>
                    <a:pt x="3123" y="633"/>
                    <a:pt x="2956" y="505"/>
                    <a:pt x="2711" y="456"/>
                  </a:cubicBezTo>
                  <a:cubicBezTo>
                    <a:pt x="2629" y="442"/>
                    <a:pt x="2538" y="434"/>
                    <a:pt x="2442" y="434"/>
                  </a:cubicBezTo>
                  <a:cubicBezTo>
                    <a:pt x="2076" y="434"/>
                    <a:pt x="1649" y="550"/>
                    <a:pt x="1493" y="869"/>
                  </a:cubicBezTo>
                  <a:cubicBezTo>
                    <a:pt x="1366" y="1104"/>
                    <a:pt x="1454" y="1379"/>
                    <a:pt x="1572" y="1615"/>
                  </a:cubicBezTo>
                  <a:cubicBezTo>
                    <a:pt x="1391" y="1539"/>
                    <a:pt x="1207" y="1491"/>
                    <a:pt x="1024" y="1491"/>
                  </a:cubicBezTo>
                  <a:cubicBezTo>
                    <a:pt x="898" y="1491"/>
                    <a:pt x="773" y="1514"/>
                    <a:pt x="649" y="1566"/>
                  </a:cubicBezTo>
                  <a:cubicBezTo>
                    <a:pt x="246" y="1733"/>
                    <a:pt x="1" y="2322"/>
                    <a:pt x="236" y="2724"/>
                  </a:cubicBezTo>
                  <a:cubicBezTo>
                    <a:pt x="413" y="3039"/>
                    <a:pt x="796" y="3156"/>
                    <a:pt x="1150" y="3215"/>
                  </a:cubicBezTo>
                  <a:cubicBezTo>
                    <a:pt x="865" y="3323"/>
                    <a:pt x="610" y="3471"/>
                    <a:pt x="443" y="3687"/>
                  </a:cubicBezTo>
                  <a:cubicBezTo>
                    <a:pt x="128" y="4089"/>
                    <a:pt x="423" y="4600"/>
                    <a:pt x="786" y="4855"/>
                  </a:cubicBezTo>
                  <a:cubicBezTo>
                    <a:pt x="949" y="4969"/>
                    <a:pt x="1125" y="5018"/>
                    <a:pt x="1303" y="5018"/>
                  </a:cubicBezTo>
                  <a:cubicBezTo>
                    <a:pt x="1628" y="5018"/>
                    <a:pt x="1956" y="4855"/>
                    <a:pt x="2210" y="4639"/>
                  </a:cubicBezTo>
                  <a:cubicBezTo>
                    <a:pt x="2308" y="4561"/>
                    <a:pt x="2397" y="4472"/>
                    <a:pt x="2485" y="4374"/>
                  </a:cubicBezTo>
                  <a:lnTo>
                    <a:pt x="2485" y="4374"/>
                  </a:lnTo>
                  <a:cubicBezTo>
                    <a:pt x="2436" y="4904"/>
                    <a:pt x="2475" y="5474"/>
                    <a:pt x="2799" y="5837"/>
                  </a:cubicBezTo>
                  <a:cubicBezTo>
                    <a:pt x="2980" y="6043"/>
                    <a:pt x="3246" y="6126"/>
                    <a:pt x="3520" y="6126"/>
                  </a:cubicBezTo>
                  <a:cubicBezTo>
                    <a:pt x="3782" y="6126"/>
                    <a:pt x="4051" y="6050"/>
                    <a:pt x="4262" y="5935"/>
                  </a:cubicBezTo>
                  <a:cubicBezTo>
                    <a:pt x="4734" y="5660"/>
                    <a:pt x="4743" y="5160"/>
                    <a:pt x="4557" y="4708"/>
                  </a:cubicBezTo>
                  <a:cubicBezTo>
                    <a:pt x="4557" y="4688"/>
                    <a:pt x="4547" y="4678"/>
                    <a:pt x="4537" y="4669"/>
                  </a:cubicBezTo>
                  <a:lnTo>
                    <a:pt x="4537" y="4669"/>
                  </a:lnTo>
                  <a:cubicBezTo>
                    <a:pt x="4879" y="4889"/>
                    <a:pt x="5275" y="5088"/>
                    <a:pt x="5675" y="5088"/>
                  </a:cubicBezTo>
                  <a:cubicBezTo>
                    <a:pt x="5757" y="5088"/>
                    <a:pt x="5840" y="5080"/>
                    <a:pt x="5922" y="5061"/>
                  </a:cubicBezTo>
                  <a:cubicBezTo>
                    <a:pt x="6403" y="4944"/>
                    <a:pt x="6805" y="4394"/>
                    <a:pt x="6638" y="3893"/>
                  </a:cubicBezTo>
                  <a:cubicBezTo>
                    <a:pt x="6501" y="3461"/>
                    <a:pt x="5971" y="3314"/>
                    <a:pt x="5558" y="3235"/>
                  </a:cubicBezTo>
                  <a:cubicBezTo>
                    <a:pt x="5873" y="3156"/>
                    <a:pt x="6187" y="3039"/>
                    <a:pt x="6422" y="2832"/>
                  </a:cubicBezTo>
                  <a:cubicBezTo>
                    <a:pt x="6805" y="2479"/>
                    <a:pt x="6599" y="2008"/>
                    <a:pt x="6246" y="1723"/>
                  </a:cubicBezTo>
                  <a:cubicBezTo>
                    <a:pt x="6064" y="1579"/>
                    <a:pt x="5858" y="1521"/>
                    <a:pt x="5649" y="1521"/>
                  </a:cubicBezTo>
                  <a:cubicBezTo>
                    <a:pt x="5373" y="1521"/>
                    <a:pt x="5092" y="1622"/>
                    <a:pt x="4851" y="1762"/>
                  </a:cubicBezTo>
                  <a:cubicBezTo>
                    <a:pt x="5038" y="1409"/>
                    <a:pt x="5205" y="977"/>
                    <a:pt x="5107" y="584"/>
                  </a:cubicBezTo>
                  <a:cubicBezTo>
                    <a:pt x="5016" y="206"/>
                    <a:pt x="4617" y="0"/>
                    <a:pt x="4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4" name="Google Shape;4364;p21"/>
            <p:cNvSpPr/>
            <p:nvPr/>
          </p:nvSpPr>
          <p:spPr>
            <a:xfrm>
              <a:off x="3939908" y="4512589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19" y="287"/>
                  </a:moveTo>
                  <a:cubicBezTo>
                    <a:pt x="3349" y="287"/>
                    <a:pt x="3587" y="400"/>
                    <a:pt x="3703" y="592"/>
                  </a:cubicBezTo>
                  <a:cubicBezTo>
                    <a:pt x="3899" y="916"/>
                    <a:pt x="3899" y="1367"/>
                    <a:pt x="3879" y="1731"/>
                  </a:cubicBezTo>
                  <a:cubicBezTo>
                    <a:pt x="3860" y="2006"/>
                    <a:pt x="3830" y="2281"/>
                    <a:pt x="3761" y="2546"/>
                  </a:cubicBezTo>
                  <a:cubicBezTo>
                    <a:pt x="3741" y="2634"/>
                    <a:pt x="3804" y="2666"/>
                    <a:pt x="3887" y="2666"/>
                  </a:cubicBezTo>
                  <a:cubicBezTo>
                    <a:pt x="4000" y="2666"/>
                    <a:pt x="4150" y="2608"/>
                    <a:pt x="4184" y="2546"/>
                  </a:cubicBezTo>
                  <a:cubicBezTo>
                    <a:pt x="4370" y="2222"/>
                    <a:pt x="4596" y="1898"/>
                    <a:pt x="4881" y="1652"/>
                  </a:cubicBezTo>
                  <a:cubicBezTo>
                    <a:pt x="5022" y="1527"/>
                    <a:pt x="5195" y="1401"/>
                    <a:pt x="5389" y="1401"/>
                  </a:cubicBezTo>
                  <a:cubicBezTo>
                    <a:pt x="5438" y="1401"/>
                    <a:pt x="5488" y="1409"/>
                    <a:pt x="5539" y="1426"/>
                  </a:cubicBezTo>
                  <a:cubicBezTo>
                    <a:pt x="5774" y="1505"/>
                    <a:pt x="6039" y="1809"/>
                    <a:pt x="6069" y="2074"/>
                  </a:cubicBezTo>
                  <a:cubicBezTo>
                    <a:pt x="6157" y="2742"/>
                    <a:pt x="4773" y="2860"/>
                    <a:pt x="4321" y="2899"/>
                  </a:cubicBezTo>
                  <a:cubicBezTo>
                    <a:pt x="4103" y="2928"/>
                    <a:pt x="3986" y="3185"/>
                    <a:pt x="4252" y="3185"/>
                  </a:cubicBezTo>
                  <a:cubicBezTo>
                    <a:pt x="4261" y="3185"/>
                    <a:pt x="4271" y="3185"/>
                    <a:pt x="4282" y="3184"/>
                  </a:cubicBezTo>
                  <a:cubicBezTo>
                    <a:pt x="4380" y="3174"/>
                    <a:pt x="4488" y="3164"/>
                    <a:pt x="4606" y="3155"/>
                  </a:cubicBezTo>
                  <a:cubicBezTo>
                    <a:pt x="4718" y="3146"/>
                    <a:pt x="4842" y="3140"/>
                    <a:pt x="4970" y="3140"/>
                  </a:cubicBezTo>
                  <a:cubicBezTo>
                    <a:pt x="5549" y="3140"/>
                    <a:pt x="6210" y="3262"/>
                    <a:pt x="6226" y="3793"/>
                  </a:cubicBezTo>
                  <a:cubicBezTo>
                    <a:pt x="6236" y="3979"/>
                    <a:pt x="6147" y="4303"/>
                    <a:pt x="5931" y="4343"/>
                  </a:cubicBezTo>
                  <a:cubicBezTo>
                    <a:pt x="5911" y="4346"/>
                    <a:pt x="5891" y="4348"/>
                    <a:pt x="5870" y="4348"/>
                  </a:cubicBezTo>
                  <a:cubicBezTo>
                    <a:pt x="5664" y="4348"/>
                    <a:pt x="5415" y="4185"/>
                    <a:pt x="5264" y="4087"/>
                  </a:cubicBezTo>
                  <a:cubicBezTo>
                    <a:pt x="4950" y="3901"/>
                    <a:pt x="4655" y="3665"/>
                    <a:pt x="4400" y="3410"/>
                  </a:cubicBezTo>
                  <a:cubicBezTo>
                    <a:pt x="4371" y="3381"/>
                    <a:pt x="4325" y="3369"/>
                    <a:pt x="4273" y="3369"/>
                  </a:cubicBezTo>
                  <a:cubicBezTo>
                    <a:pt x="4166" y="3369"/>
                    <a:pt x="4034" y="3422"/>
                    <a:pt x="3987" y="3488"/>
                  </a:cubicBezTo>
                  <a:cubicBezTo>
                    <a:pt x="3968" y="3518"/>
                    <a:pt x="3968" y="3557"/>
                    <a:pt x="4007" y="3596"/>
                  </a:cubicBezTo>
                  <a:cubicBezTo>
                    <a:pt x="4203" y="3793"/>
                    <a:pt x="4390" y="4009"/>
                    <a:pt x="4557" y="4235"/>
                  </a:cubicBezTo>
                  <a:cubicBezTo>
                    <a:pt x="4714" y="4460"/>
                    <a:pt x="5146" y="5050"/>
                    <a:pt x="4851" y="5305"/>
                  </a:cubicBezTo>
                  <a:cubicBezTo>
                    <a:pt x="4766" y="5380"/>
                    <a:pt x="4630" y="5412"/>
                    <a:pt x="4492" y="5412"/>
                  </a:cubicBezTo>
                  <a:cubicBezTo>
                    <a:pt x="4360" y="5412"/>
                    <a:pt x="4226" y="5382"/>
                    <a:pt x="4135" y="5334"/>
                  </a:cubicBezTo>
                  <a:cubicBezTo>
                    <a:pt x="3958" y="5236"/>
                    <a:pt x="3869" y="5059"/>
                    <a:pt x="3820" y="4863"/>
                  </a:cubicBezTo>
                  <a:cubicBezTo>
                    <a:pt x="3791" y="4745"/>
                    <a:pt x="3781" y="4618"/>
                    <a:pt x="3781" y="4490"/>
                  </a:cubicBezTo>
                  <a:cubicBezTo>
                    <a:pt x="3801" y="4362"/>
                    <a:pt x="3820" y="4225"/>
                    <a:pt x="3830" y="4097"/>
                  </a:cubicBezTo>
                  <a:cubicBezTo>
                    <a:pt x="3834" y="4006"/>
                    <a:pt x="3764" y="3969"/>
                    <a:pt x="3678" y="3969"/>
                  </a:cubicBezTo>
                  <a:cubicBezTo>
                    <a:pt x="3559" y="3969"/>
                    <a:pt x="3411" y="4040"/>
                    <a:pt x="3388" y="4136"/>
                  </a:cubicBezTo>
                  <a:cubicBezTo>
                    <a:pt x="3359" y="4274"/>
                    <a:pt x="3349" y="4421"/>
                    <a:pt x="3349" y="4559"/>
                  </a:cubicBezTo>
                  <a:cubicBezTo>
                    <a:pt x="3268" y="5099"/>
                    <a:pt x="3069" y="5844"/>
                    <a:pt x="2647" y="5844"/>
                  </a:cubicBezTo>
                  <a:cubicBezTo>
                    <a:pt x="2555" y="5844"/>
                    <a:pt x="2452" y="5808"/>
                    <a:pt x="2338" y="5727"/>
                  </a:cubicBezTo>
                  <a:cubicBezTo>
                    <a:pt x="1650" y="5236"/>
                    <a:pt x="2593" y="3930"/>
                    <a:pt x="2937" y="3488"/>
                  </a:cubicBezTo>
                  <a:cubicBezTo>
                    <a:pt x="3038" y="3363"/>
                    <a:pt x="2926" y="3300"/>
                    <a:pt x="2798" y="3300"/>
                  </a:cubicBezTo>
                  <a:cubicBezTo>
                    <a:pt x="2715" y="3300"/>
                    <a:pt x="2626" y="3326"/>
                    <a:pt x="2583" y="3380"/>
                  </a:cubicBezTo>
                  <a:cubicBezTo>
                    <a:pt x="2357" y="3665"/>
                    <a:pt x="2092" y="3930"/>
                    <a:pt x="1788" y="4127"/>
                  </a:cubicBezTo>
                  <a:cubicBezTo>
                    <a:pt x="1631" y="4231"/>
                    <a:pt x="1452" y="4324"/>
                    <a:pt x="1272" y="4324"/>
                  </a:cubicBezTo>
                  <a:cubicBezTo>
                    <a:pt x="1214" y="4324"/>
                    <a:pt x="1157" y="4315"/>
                    <a:pt x="1101" y="4294"/>
                  </a:cubicBezTo>
                  <a:cubicBezTo>
                    <a:pt x="885" y="4205"/>
                    <a:pt x="590" y="3891"/>
                    <a:pt x="600" y="3645"/>
                  </a:cubicBezTo>
                  <a:cubicBezTo>
                    <a:pt x="619" y="3243"/>
                    <a:pt x="1375" y="3135"/>
                    <a:pt x="1660" y="3076"/>
                  </a:cubicBezTo>
                  <a:cubicBezTo>
                    <a:pt x="1974" y="3007"/>
                    <a:pt x="2298" y="2968"/>
                    <a:pt x="2613" y="2948"/>
                  </a:cubicBezTo>
                  <a:cubicBezTo>
                    <a:pt x="2844" y="2939"/>
                    <a:pt x="2953" y="2663"/>
                    <a:pt x="2676" y="2663"/>
                  </a:cubicBezTo>
                  <a:cubicBezTo>
                    <a:pt x="2672" y="2663"/>
                    <a:pt x="2667" y="2663"/>
                    <a:pt x="2662" y="2664"/>
                  </a:cubicBezTo>
                  <a:cubicBezTo>
                    <a:pt x="2489" y="2678"/>
                    <a:pt x="2291" y="2691"/>
                    <a:pt x="2085" y="2691"/>
                  </a:cubicBezTo>
                  <a:cubicBezTo>
                    <a:pt x="1599" y="2691"/>
                    <a:pt x="1071" y="2619"/>
                    <a:pt x="747" y="2330"/>
                  </a:cubicBezTo>
                  <a:cubicBezTo>
                    <a:pt x="482" y="2084"/>
                    <a:pt x="541" y="1466"/>
                    <a:pt x="924" y="1348"/>
                  </a:cubicBezTo>
                  <a:cubicBezTo>
                    <a:pt x="974" y="1331"/>
                    <a:pt x="1028" y="1323"/>
                    <a:pt x="1083" y="1323"/>
                  </a:cubicBezTo>
                  <a:cubicBezTo>
                    <a:pt x="1445" y="1323"/>
                    <a:pt x="1884" y="1651"/>
                    <a:pt x="2132" y="1839"/>
                  </a:cubicBezTo>
                  <a:cubicBezTo>
                    <a:pt x="2426" y="2035"/>
                    <a:pt x="2701" y="2271"/>
                    <a:pt x="2946" y="2516"/>
                  </a:cubicBezTo>
                  <a:cubicBezTo>
                    <a:pt x="2976" y="2546"/>
                    <a:pt x="3026" y="2559"/>
                    <a:pt x="3080" y="2559"/>
                  </a:cubicBezTo>
                  <a:cubicBezTo>
                    <a:pt x="3239" y="2559"/>
                    <a:pt x="3442" y="2449"/>
                    <a:pt x="3339" y="2340"/>
                  </a:cubicBezTo>
                  <a:cubicBezTo>
                    <a:pt x="3163" y="2133"/>
                    <a:pt x="3005" y="1908"/>
                    <a:pt x="2868" y="1672"/>
                  </a:cubicBezTo>
                  <a:cubicBezTo>
                    <a:pt x="2691" y="1377"/>
                    <a:pt x="2416" y="847"/>
                    <a:pt x="2652" y="513"/>
                  </a:cubicBezTo>
                  <a:cubicBezTo>
                    <a:pt x="2760" y="357"/>
                    <a:pt x="2937" y="287"/>
                    <a:pt x="3119" y="287"/>
                  </a:cubicBezTo>
                  <a:close/>
                  <a:moveTo>
                    <a:pt x="3299" y="0"/>
                  </a:moveTo>
                  <a:cubicBezTo>
                    <a:pt x="3036" y="0"/>
                    <a:pt x="2766" y="78"/>
                    <a:pt x="2554" y="199"/>
                  </a:cubicBezTo>
                  <a:cubicBezTo>
                    <a:pt x="2082" y="464"/>
                    <a:pt x="2063" y="965"/>
                    <a:pt x="2249" y="1426"/>
                  </a:cubicBezTo>
                  <a:cubicBezTo>
                    <a:pt x="2259" y="1436"/>
                    <a:pt x="2269" y="1446"/>
                    <a:pt x="2269" y="1466"/>
                  </a:cubicBezTo>
                  <a:cubicBezTo>
                    <a:pt x="1938" y="1247"/>
                    <a:pt x="1540" y="1043"/>
                    <a:pt x="1141" y="1043"/>
                  </a:cubicBezTo>
                  <a:cubicBezTo>
                    <a:pt x="1055" y="1043"/>
                    <a:pt x="970" y="1052"/>
                    <a:pt x="885" y="1073"/>
                  </a:cubicBezTo>
                  <a:cubicBezTo>
                    <a:pt x="413" y="1181"/>
                    <a:pt x="11" y="1741"/>
                    <a:pt x="168" y="2232"/>
                  </a:cubicBezTo>
                  <a:cubicBezTo>
                    <a:pt x="305" y="2664"/>
                    <a:pt x="845" y="2821"/>
                    <a:pt x="1248" y="2889"/>
                  </a:cubicBezTo>
                  <a:cubicBezTo>
                    <a:pt x="934" y="2968"/>
                    <a:pt x="619" y="3086"/>
                    <a:pt x="384" y="3292"/>
                  </a:cubicBezTo>
                  <a:cubicBezTo>
                    <a:pt x="1" y="3645"/>
                    <a:pt x="207" y="4117"/>
                    <a:pt x="570" y="4411"/>
                  </a:cubicBezTo>
                  <a:cubicBezTo>
                    <a:pt x="746" y="4549"/>
                    <a:pt x="946" y="4605"/>
                    <a:pt x="1152" y="4605"/>
                  </a:cubicBezTo>
                  <a:cubicBezTo>
                    <a:pt x="1429" y="4605"/>
                    <a:pt x="1716" y="4503"/>
                    <a:pt x="1965" y="4362"/>
                  </a:cubicBezTo>
                  <a:lnTo>
                    <a:pt x="1965" y="4362"/>
                  </a:lnTo>
                  <a:cubicBezTo>
                    <a:pt x="1778" y="4726"/>
                    <a:pt x="1601" y="5158"/>
                    <a:pt x="1699" y="5541"/>
                  </a:cubicBezTo>
                  <a:cubicBezTo>
                    <a:pt x="1798" y="5924"/>
                    <a:pt x="2188" y="6125"/>
                    <a:pt x="2565" y="6125"/>
                  </a:cubicBezTo>
                  <a:cubicBezTo>
                    <a:pt x="2641" y="6125"/>
                    <a:pt x="2717" y="6117"/>
                    <a:pt x="2789" y="6100"/>
                  </a:cubicBezTo>
                  <a:cubicBezTo>
                    <a:pt x="3182" y="6012"/>
                    <a:pt x="3418" y="5688"/>
                    <a:pt x="3565" y="5334"/>
                  </a:cubicBezTo>
                  <a:cubicBezTo>
                    <a:pt x="3683" y="5501"/>
                    <a:pt x="3860" y="5619"/>
                    <a:pt x="4105" y="5668"/>
                  </a:cubicBezTo>
                  <a:cubicBezTo>
                    <a:pt x="4185" y="5682"/>
                    <a:pt x="4275" y="5690"/>
                    <a:pt x="4369" y="5690"/>
                  </a:cubicBezTo>
                  <a:cubicBezTo>
                    <a:pt x="4731" y="5690"/>
                    <a:pt x="5159" y="5575"/>
                    <a:pt x="5323" y="5256"/>
                  </a:cubicBezTo>
                  <a:cubicBezTo>
                    <a:pt x="5440" y="5020"/>
                    <a:pt x="5362" y="4745"/>
                    <a:pt x="5234" y="4510"/>
                  </a:cubicBezTo>
                  <a:lnTo>
                    <a:pt x="5234" y="4510"/>
                  </a:lnTo>
                  <a:cubicBezTo>
                    <a:pt x="5425" y="4587"/>
                    <a:pt x="5615" y="4635"/>
                    <a:pt x="5801" y="4635"/>
                  </a:cubicBezTo>
                  <a:cubicBezTo>
                    <a:pt x="5922" y="4635"/>
                    <a:pt x="6041" y="4615"/>
                    <a:pt x="6157" y="4568"/>
                  </a:cubicBezTo>
                  <a:cubicBezTo>
                    <a:pt x="6570" y="4392"/>
                    <a:pt x="6805" y="3803"/>
                    <a:pt x="6579" y="3400"/>
                  </a:cubicBezTo>
                  <a:cubicBezTo>
                    <a:pt x="6403" y="3086"/>
                    <a:pt x="6020" y="2968"/>
                    <a:pt x="5666" y="2919"/>
                  </a:cubicBezTo>
                  <a:cubicBezTo>
                    <a:pt x="5951" y="2811"/>
                    <a:pt x="6197" y="2654"/>
                    <a:pt x="6373" y="2438"/>
                  </a:cubicBezTo>
                  <a:cubicBezTo>
                    <a:pt x="6688" y="2035"/>
                    <a:pt x="6393" y="1534"/>
                    <a:pt x="6030" y="1279"/>
                  </a:cubicBezTo>
                  <a:cubicBezTo>
                    <a:pt x="5864" y="1160"/>
                    <a:pt x="5685" y="1109"/>
                    <a:pt x="5505" y="1109"/>
                  </a:cubicBezTo>
                  <a:cubicBezTo>
                    <a:pt x="5183" y="1109"/>
                    <a:pt x="4858" y="1271"/>
                    <a:pt x="4606" y="1485"/>
                  </a:cubicBezTo>
                  <a:cubicBezTo>
                    <a:pt x="4508" y="1564"/>
                    <a:pt x="4419" y="1652"/>
                    <a:pt x="4331" y="1750"/>
                  </a:cubicBezTo>
                  <a:cubicBezTo>
                    <a:pt x="4380" y="1220"/>
                    <a:pt x="4331" y="651"/>
                    <a:pt x="4017" y="287"/>
                  </a:cubicBezTo>
                  <a:cubicBezTo>
                    <a:pt x="3832" y="83"/>
                    <a:pt x="3570" y="0"/>
                    <a:pt x="32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5" name="Google Shape;4365;p21"/>
            <p:cNvSpPr/>
            <p:nvPr/>
          </p:nvSpPr>
          <p:spPr>
            <a:xfrm>
              <a:off x="4279509" y="4521103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4157" y="290"/>
                  </a:moveTo>
                  <a:cubicBezTo>
                    <a:pt x="4250" y="290"/>
                    <a:pt x="4353" y="326"/>
                    <a:pt x="4469" y="407"/>
                  </a:cubicBezTo>
                  <a:cubicBezTo>
                    <a:pt x="5146" y="888"/>
                    <a:pt x="4213" y="2194"/>
                    <a:pt x="3860" y="2636"/>
                  </a:cubicBezTo>
                  <a:cubicBezTo>
                    <a:pt x="3766" y="2765"/>
                    <a:pt x="3875" y="2828"/>
                    <a:pt x="4002" y="2828"/>
                  </a:cubicBezTo>
                  <a:cubicBezTo>
                    <a:pt x="4087" y="2828"/>
                    <a:pt x="4180" y="2799"/>
                    <a:pt x="4223" y="2744"/>
                  </a:cubicBezTo>
                  <a:cubicBezTo>
                    <a:pt x="4439" y="2459"/>
                    <a:pt x="4714" y="2194"/>
                    <a:pt x="5018" y="1998"/>
                  </a:cubicBezTo>
                  <a:cubicBezTo>
                    <a:pt x="5166" y="1902"/>
                    <a:pt x="5347" y="1806"/>
                    <a:pt x="5528" y="1806"/>
                  </a:cubicBezTo>
                  <a:cubicBezTo>
                    <a:pt x="5588" y="1806"/>
                    <a:pt x="5647" y="1816"/>
                    <a:pt x="5706" y="1841"/>
                  </a:cubicBezTo>
                  <a:cubicBezTo>
                    <a:pt x="5922" y="1919"/>
                    <a:pt x="6216" y="2233"/>
                    <a:pt x="6197" y="2479"/>
                  </a:cubicBezTo>
                  <a:cubicBezTo>
                    <a:pt x="6187" y="2882"/>
                    <a:pt x="5431" y="2999"/>
                    <a:pt x="5146" y="3058"/>
                  </a:cubicBezTo>
                  <a:cubicBezTo>
                    <a:pt x="4832" y="3117"/>
                    <a:pt x="4508" y="3156"/>
                    <a:pt x="4194" y="3176"/>
                  </a:cubicBezTo>
                  <a:cubicBezTo>
                    <a:pt x="3966" y="3195"/>
                    <a:pt x="3857" y="3462"/>
                    <a:pt x="4116" y="3462"/>
                  </a:cubicBezTo>
                  <a:cubicBezTo>
                    <a:pt x="4125" y="3462"/>
                    <a:pt x="4135" y="3462"/>
                    <a:pt x="4145" y="3461"/>
                  </a:cubicBezTo>
                  <a:cubicBezTo>
                    <a:pt x="4308" y="3447"/>
                    <a:pt x="4497" y="3435"/>
                    <a:pt x="4694" y="3435"/>
                  </a:cubicBezTo>
                  <a:cubicBezTo>
                    <a:pt x="5186" y="3435"/>
                    <a:pt x="5730" y="3507"/>
                    <a:pt x="6059" y="3795"/>
                  </a:cubicBezTo>
                  <a:cubicBezTo>
                    <a:pt x="6324" y="4040"/>
                    <a:pt x="6265" y="4669"/>
                    <a:pt x="5883" y="4786"/>
                  </a:cubicBezTo>
                  <a:cubicBezTo>
                    <a:pt x="5835" y="4801"/>
                    <a:pt x="5785" y="4808"/>
                    <a:pt x="5734" y="4808"/>
                  </a:cubicBezTo>
                  <a:cubicBezTo>
                    <a:pt x="5370" y="4808"/>
                    <a:pt x="4923" y="4476"/>
                    <a:pt x="4665" y="4295"/>
                  </a:cubicBezTo>
                  <a:cubicBezTo>
                    <a:pt x="4380" y="4089"/>
                    <a:pt x="4105" y="3863"/>
                    <a:pt x="3860" y="3608"/>
                  </a:cubicBezTo>
                  <a:cubicBezTo>
                    <a:pt x="3830" y="3578"/>
                    <a:pt x="3781" y="3565"/>
                    <a:pt x="3727" y="3565"/>
                  </a:cubicBezTo>
                  <a:cubicBezTo>
                    <a:pt x="3568" y="3565"/>
                    <a:pt x="3362" y="3677"/>
                    <a:pt x="3457" y="3795"/>
                  </a:cubicBezTo>
                  <a:cubicBezTo>
                    <a:pt x="3644" y="4001"/>
                    <a:pt x="3801" y="4227"/>
                    <a:pt x="3938" y="4453"/>
                  </a:cubicBezTo>
                  <a:cubicBezTo>
                    <a:pt x="4115" y="4757"/>
                    <a:pt x="4390" y="5277"/>
                    <a:pt x="4154" y="5611"/>
                  </a:cubicBezTo>
                  <a:cubicBezTo>
                    <a:pt x="4044" y="5769"/>
                    <a:pt x="3864" y="5841"/>
                    <a:pt x="3679" y="5841"/>
                  </a:cubicBezTo>
                  <a:cubicBezTo>
                    <a:pt x="3451" y="5841"/>
                    <a:pt x="3218" y="5732"/>
                    <a:pt x="3104" y="5542"/>
                  </a:cubicBezTo>
                  <a:cubicBezTo>
                    <a:pt x="2898" y="5209"/>
                    <a:pt x="2907" y="4767"/>
                    <a:pt x="2927" y="4394"/>
                  </a:cubicBezTo>
                  <a:cubicBezTo>
                    <a:pt x="2947" y="4119"/>
                    <a:pt x="2976" y="3844"/>
                    <a:pt x="3035" y="3579"/>
                  </a:cubicBezTo>
                  <a:cubicBezTo>
                    <a:pt x="3056" y="3491"/>
                    <a:pt x="2995" y="3458"/>
                    <a:pt x="2912" y="3458"/>
                  </a:cubicBezTo>
                  <a:cubicBezTo>
                    <a:pt x="2801" y="3458"/>
                    <a:pt x="2652" y="3517"/>
                    <a:pt x="2613" y="3579"/>
                  </a:cubicBezTo>
                  <a:cubicBezTo>
                    <a:pt x="2436" y="3913"/>
                    <a:pt x="2200" y="4227"/>
                    <a:pt x="1926" y="4472"/>
                  </a:cubicBezTo>
                  <a:cubicBezTo>
                    <a:pt x="1783" y="4599"/>
                    <a:pt x="1602" y="4732"/>
                    <a:pt x="1408" y="4732"/>
                  </a:cubicBezTo>
                  <a:cubicBezTo>
                    <a:pt x="1362" y="4732"/>
                    <a:pt x="1315" y="4725"/>
                    <a:pt x="1268" y="4708"/>
                  </a:cubicBezTo>
                  <a:cubicBezTo>
                    <a:pt x="1032" y="4619"/>
                    <a:pt x="767" y="4315"/>
                    <a:pt x="737" y="4060"/>
                  </a:cubicBezTo>
                  <a:cubicBezTo>
                    <a:pt x="649" y="3392"/>
                    <a:pt x="2034" y="3264"/>
                    <a:pt x="2475" y="3225"/>
                  </a:cubicBezTo>
                  <a:cubicBezTo>
                    <a:pt x="2694" y="3206"/>
                    <a:pt x="2820" y="2939"/>
                    <a:pt x="2553" y="2939"/>
                  </a:cubicBezTo>
                  <a:cubicBezTo>
                    <a:pt x="2544" y="2939"/>
                    <a:pt x="2535" y="2940"/>
                    <a:pt x="2524" y="2940"/>
                  </a:cubicBezTo>
                  <a:cubicBezTo>
                    <a:pt x="2426" y="2950"/>
                    <a:pt x="2318" y="2960"/>
                    <a:pt x="2200" y="2980"/>
                  </a:cubicBezTo>
                  <a:cubicBezTo>
                    <a:pt x="2094" y="2986"/>
                    <a:pt x="1978" y="2991"/>
                    <a:pt x="1858" y="2991"/>
                  </a:cubicBezTo>
                  <a:cubicBezTo>
                    <a:pt x="1270" y="2991"/>
                    <a:pt x="597" y="2878"/>
                    <a:pt x="580" y="2332"/>
                  </a:cubicBezTo>
                  <a:cubicBezTo>
                    <a:pt x="570" y="2145"/>
                    <a:pt x="649" y="1821"/>
                    <a:pt x="875" y="1782"/>
                  </a:cubicBezTo>
                  <a:cubicBezTo>
                    <a:pt x="895" y="1778"/>
                    <a:pt x="916" y="1776"/>
                    <a:pt x="937" y="1776"/>
                  </a:cubicBezTo>
                  <a:cubicBezTo>
                    <a:pt x="1143" y="1776"/>
                    <a:pt x="1391" y="1939"/>
                    <a:pt x="1543" y="2037"/>
                  </a:cubicBezTo>
                  <a:cubicBezTo>
                    <a:pt x="1857" y="2224"/>
                    <a:pt x="2142" y="2459"/>
                    <a:pt x="2407" y="2715"/>
                  </a:cubicBezTo>
                  <a:cubicBezTo>
                    <a:pt x="2435" y="2746"/>
                    <a:pt x="2482" y="2760"/>
                    <a:pt x="2533" y="2760"/>
                  </a:cubicBezTo>
                  <a:cubicBezTo>
                    <a:pt x="2641" y="2760"/>
                    <a:pt x="2773" y="2702"/>
                    <a:pt x="2819" y="2636"/>
                  </a:cubicBezTo>
                  <a:cubicBezTo>
                    <a:pt x="2839" y="2607"/>
                    <a:pt x="2839" y="2567"/>
                    <a:pt x="2799" y="2538"/>
                  </a:cubicBezTo>
                  <a:cubicBezTo>
                    <a:pt x="2603" y="2332"/>
                    <a:pt x="2416" y="2116"/>
                    <a:pt x="2250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2" y="747"/>
                    <a:pt x="2161" y="718"/>
                    <a:pt x="2294" y="718"/>
                  </a:cubicBezTo>
                  <a:cubicBezTo>
                    <a:pt x="2433" y="718"/>
                    <a:pt x="2577" y="750"/>
                    <a:pt x="2672" y="800"/>
                  </a:cubicBezTo>
                  <a:cubicBezTo>
                    <a:pt x="2848" y="888"/>
                    <a:pt x="2937" y="1075"/>
                    <a:pt x="2986" y="1261"/>
                  </a:cubicBezTo>
                  <a:cubicBezTo>
                    <a:pt x="3006" y="1379"/>
                    <a:pt x="3025" y="1507"/>
                    <a:pt x="3025" y="1635"/>
                  </a:cubicBezTo>
                  <a:cubicBezTo>
                    <a:pt x="3006" y="1762"/>
                    <a:pt x="2986" y="1900"/>
                    <a:pt x="2976" y="2027"/>
                  </a:cubicBezTo>
                  <a:cubicBezTo>
                    <a:pt x="2972" y="2118"/>
                    <a:pt x="3042" y="2155"/>
                    <a:pt x="3129" y="2155"/>
                  </a:cubicBezTo>
                  <a:cubicBezTo>
                    <a:pt x="3247" y="2155"/>
                    <a:pt x="3395" y="2085"/>
                    <a:pt x="3418" y="1988"/>
                  </a:cubicBezTo>
                  <a:cubicBezTo>
                    <a:pt x="3447" y="1851"/>
                    <a:pt x="3457" y="1713"/>
                    <a:pt x="3457" y="1566"/>
                  </a:cubicBezTo>
                  <a:cubicBezTo>
                    <a:pt x="3538" y="1027"/>
                    <a:pt x="3737" y="290"/>
                    <a:pt x="4157" y="290"/>
                  </a:cubicBezTo>
                  <a:close/>
                  <a:moveTo>
                    <a:pt x="4232" y="0"/>
                  </a:moveTo>
                  <a:cubicBezTo>
                    <a:pt x="4159" y="0"/>
                    <a:pt x="4086" y="8"/>
                    <a:pt x="4017" y="24"/>
                  </a:cubicBezTo>
                  <a:cubicBezTo>
                    <a:pt x="3624" y="113"/>
                    <a:pt x="3389" y="437"/>
                    <a:pt x="3241" y="790"/>
                  </a:cubicBezTo>
                  <a:cubicBezTo>
                    <a:pt x="3123" y="633"/>
                    <a:pt x="2947" y="505"/>
                    <a:pt x="2701" y="456"/>
                  </a:cubicBezTo>
                  <a:cubicBezTo>
                    <a:pt x="2620" y="442"/>
                    <a:pt x="2528" y="434"/>
                    <a:pt x="2432" y="434"/>
                  </a:cubicBezTo>
                  <a:cubicBezTo>
                    <a:pt x="2066" y="434"/>
                    <a:pt x="1639" y="550"/>
                    <a:pt x="1484" y="869"/>
                  </a:cubicBezTo>
                  <a:cubicBezTo>
                    <a:pt x="1366" y="1104"/>
                    <a:pt x="1444" y="1379"/>
                    <a:pt x="1562" y="1615"/>
                  </a:cubicBezTo>
                  <a:cubicBezTo>
                    <a:pt x="1382" y="1539"/>
                    <a:pt x="1198" y="1491"/>
                    <a:pt x="1017" y="1491"/>
                  </a:cubicBezTo>
                  <a:cubicBezTo>
                    <a:pt x="892" y="1491"/>
                    <a:pt x="769" y="1514"/>
                    <a:pt x="649" y="1566"/>
                  </a:cubicBezTo>
                  <a:cubicBezTo>
                    <a:pt x="237" y="1733"/>
                    <a:pt x="1" y="2322"/>
                    <a:pt x="227" y="2724"/>
                  </a:cubicBezTo>
                  <a:cubicBezTo>
                    <a:pt x="404" y="3039"/>
                    <a:pt x="787" y="3156"/>
                    <a:pt x="1140" y="3215"/>
                  </a:cubicBezTo>
                  <a:cubicBezTo>
                    <a:pt x="855" y="3323"/>
                    <a:pt x="600" y="3471"/>
                    <a:pt x="433" y="3687"/>
                  </a:cubicBezTo>
                  <a:cubicBezTo>
                    <a:pt x="119" y="4089"/>
                    <a:pt x="413" y="4600"/>
                    <a:pt x="777" y="4855"/>
                  </a:cubicBezTo>
                  <a:cubicBezTo>
                    <a:pt x="940" y="4969"/>
                    <a:pt x="1116" y="5018"/>
                    <a:pt x="1293" y="5018"/>
                  </a:cubicBezTo>
                  <a:cubicBezTo>
                    <a:pt x="1618" y="5018"/>
                    <a:pt x="1946" y="4855"/>
                    <a:pt x="2200" y="4639"/>
                  </a:cubicBezTo>
                  <a:cubicBezTo>
                    <a:pt x="2299" y="4561"/>
                    <a:pt x="2387" y="4472"/>
                    <a:pt x="2475" y="4374"/>
                  </a:cubicBezTo>
                  <a:lnTo>
                    <a:pt x="2475" y="4374"/>
                  </a:lnTo>
                  <a:cubicBezTo>
                    <a:pt x="2426" y="4904"/>
                    <a:pt x="2466" y="5474"/>
                    <a:pt x="2790" y="5837"/>
                  </a:cubicBezTo>
                  <a:cubicBezTo>
                    <a:pt x="2970" y="6043"/>
                    <a:pt x="3236" y="6126"/>
                    <a:pt x="3510" y="6126"/>
                  </a:cubicBezTo>
                  <a:cubicBezTo>
                    <a:pt x="3772" y="6126"/>
                    <a:pt x="4042" y="6050"/>
                    <a:pt x="4253" y="5935"/>
                  </a:cubicBezTo>
                  <a:cubicBezTo>
                    <a:pt x="4724" y="5660"/>
                    <a:pt x="4744" y="5160"/>
                    <a:pt x="4547" y="4708"/>
                  </a:cubicBezTo>
                  <a:cubicBezTo>
                    <a:pt x="4547" y="4688"/>
                    <a:pt x="4537" y="4678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66" y="5088"/>
                    <a:pt x="5666" y="5088"/>
                  </a:cubicBezTo>
                  <a:cubicBezTo>
                    <a:pt x="5748" y="5088"/>
                    <a:pt x="5830" y="5080"/>
                    <a:pt x="5912" y="5061"/>
                  </a:cubicBezTo>
                  <a:cubicBezTo>
                    <a:pt x="6393" y="4944"/>
                    <a:pt x="6796" y="4394"/>
                    <a:pt x="6639" y="3893"/>
                  </a:cubicBezTo>
                  <a:cubicBezTo>
                    <a:pt x="6501" y="3461"/>
                    <a:pt x="5961" y="3314"/>
                    <a:pt x="5549" y="3235"/>
                  </a:cubicBezTo>
                  <a:cubicBezTo>
                    <a:pt x="5873" y="3156"/>
                    <a:pt x="6187" y="3039"/>
                    <a:pt x="6413" y="2832"/>
                  </a:cubicBezTo>
                  <a:cubicBezTo>
                    <a:pt x="6796" y="2479"/>
                    <a:pt x="6599" y="2008"/>
                    <a:pt x="6236" y="1723"/>
                  </a:cubicBezTo>
                  <a:cubicBezTo>
                    <a:pt x="6054" y="1579"/>
                    <a:pt x="5849" y="1521"/>
                    <a:pt x="5640" y="1521"/>
                  </a:cubicBezTo>
                  <a:cubicBezTo>
                    <a:pt x="5364" y="1521"/>
                    <a:pt x="5082" y="1622"/>
                    <a:pt x="4842" y="1762"/>
                  </a:cubicBezTo>
                  <a:cubicBezTo>
                    <a:pt x="5028" y="1409"/>
                    <a:pt x="5195" y="977"/>
                    <a:pt x="5097" y="584"/>
                  </a:cubicBezTo>
                  <a:cubicBezTo>
                    <a:pt x="5007" y="206"/>
                    <a:pt x="4608" y="0"/>
                    <a:pt x="4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6" name="Google Shape;4366;p21"/>
            <p:cNvSpPr/>
            <p:nvPr/>
          </p:nvSpPr>
          <p:spPr>
            <a:xfrm>
              <a:off x="4619422" y="4512589"/>
              <a:ext cx="211950" cy="191023"/>
            </a:xfrm>
            <a:custGeom>
              <a:avLst/>
              <a:gdLst/>
              <a:ahLst/>
              <a:cxnLst/>
              <a:rect l="l" t="t" r="r" b="b"/>
              <a:pathLst>
                <a:path w="6796" h="6125" extrusionOk="0">
                  <a:moveTo>
                    <a:pt x="3109" y="287"/>
                  </a:moveTo>
                  <a:cubicBezTo>
                    <a:pt x="3340" y="287"/>
                    <a:pt x="3578" y="400"/>
                    <a:pt x="3693" y="592"/>
                  </a:cubicBezTo>
                  <a:cubicBezTo>
                    <a:pt x="3899" y="916"/>
                    <a:pt x="3899" y="1367"/>
                    <a:pt x="3870" y="1731"/>
                  </a:cubicBezTo>
                  <a:cubicBezTo>
                    <a:pt x="3860" y="2006"/>
                    <a:pt x="3821" y="2281"/>
                    <a:pt x="3762" y="2546"/>
                  </a:cubicBezTo>
                  <a:cubicBezTo>
                    <a:pt x="3741" y="2634"/>
                    <a:pt x="3804" y="2666"/>
                    <a:pt x="3888" y="2666"/>
                  </a:cubicBezTo>
                  <a:cubicBezTo>
                    <a:pt x="4000" y="2666"/>
                    <a:pt x="4150" y="2608"/>
                    <a:pt x="4184" y="2546"/>
                  </a:cubicBezTo>
                  <a:cubicBezTo>
                    <a:pt x="4361" y="2222"/>
                    <a:pt x="4596" y="1898"/>
                    <a:pt x="4871" y="1652"/>
                  </a:cubicBezTo>
                  <a:cubicBezTo>
                    <a:pt x="5020" y="1527"/>
                    <a:pt x="5195" y="1401"/>
                    <a:pt x="5384" y="1401"/>
                  </a:cubicBezTo>
                  <a:cubicBezTo>
                    <a:pt x="5432" y="1401"/>
                    <a:pt x="5480" y="1409"/>
                    <a:pt x="5529" y="1426"/>
                  </a:cubicBezTo>
                  <a:cubicBezTo>
                    <a:pt x="5765" y="1505"/>
                    <a:pt x="6030" y="1809"/>
                    <a:pt x="6059" y="2074"/>
                  </a:cubicBezTo>
                  <a:cubicBezTo>
                    <a:pt x="6148" y="2742"/>
                    <a:pt x="4763" y="2860"/>
                    <a:pt x="4321" y="2899"/>
                  </a:cubicBezTo>
                  <a:cubicBezTo>
                    <a:pt x="4103" y="2928"/>
                    <a:pt x="3977" y="3185"/>
                    <a:pt x="4242" y="3185"/>
                  </a:cubicBezTo>
                  <a:cubicBezTo>
                    <a:pt x="4252" y="3185"/>
                    <a:pt x="4262" y="3185"/>
                    <a:pt x="4272" y="3184"/>
                  </a:cubicBezTo>
                  <a:cubicBezTo>
                    <a:pt x="4370" y="3174"/>
                    <a:pt x="4478" y="3164"/>
                    <a:pt x="4596" y="3155"/>
                  </a:cubicBezTo>
                  <a:cubicBezTo>
                    <a:pt x="4710" y="3146"/>
                    <a:pt x="4835" y="3140"/>
                    <a:pt x="4964" y="3140"/>
                  </a:cubicBezTo>
                  <a:cubicBezTo>
                    <a:pt x="5546" y="3140"/>
                    <a:pt x="6200" y="3262"/>
                    <a:pt x="6216" y="3793"/>
                  </a:cubicBezTo>
                  <a:cubicBezTo>
                    <a:pt x="6226" y="3979"/>
                    <a:pt x="6148" y="4303"/>
                    <a:pt x="5922" y="4343"/>
                  </a:cubicBezTo>
                  <a:cubicBezTo>
                    <a:pt x="5902" y="4346"/>
                    <a:pt x="5881" y="4348"/>
                    <a:pt x="5860" y="4348"/>
                  </a:cubicBezTo>
                  <a:cubicBezTo>
                    <a:pt x="5654" y="4348"/>
                    <a:pt x="5406" y="4185"/>
                    <a:pt x="5254" y="4087"/>
                  </a:cubicBezTo>
                  <a:cubicBezTo>
                    <a:pt x="4940" y="3901"/>
                    <a:pt x="4655" y="3665"/>
                    <a:pt x="4390" y="3410"/>
                  </a:cubicBezTo>
                  <a:cubicBezTo>
                    <a:pt x="4361" y="3381"/>
                    <a:pt x="4315" y="3369"/>
                    <a:pt x="4264" y="3369"/>
                  </a:cubicBezTo>
                  <a:cubicBezTo>
                    <a:pt x="4156" y="3369"/>
                    <a:pt x="4024" y="3422"/>
                    <a:pt x="3978" y="3488"/>
                  </a:cubicBezTo>
                  <a:cubicBezTo>
                    <a:pt x="3958" y="3518"/>
                    <a:pt x="3958" y="3557"/>
                    <a:pt x="3997" y="3596"/>
                  </a:cubicBezTo>
                  <a:cubicBezTo>
                    <a:pt x="4194" y="3793"/>
                    <a:pt x="4380" y="4009"/>
                    <a:pt x="4547" y="4235"/>
                  </a:cubicBezTo>
                  <a:cubicBezTo>
                    <a:pt x="4704" y="4460"/>
                    <a:pt x="5136" y="5050"/>
                    <a:pt x="4842" y="5305"/>
                  </a:cubicBezTo>
                  <a:cubicBezTo>
                    <a:pt x="4762" y="5380"/>
                    <a:pt x="4625" y="5412"/>
                    <a:pt x="4486" y="5412"/>
                  </a:cubicBezTo>
                  <a:cubicBezTo>
                    <a:pt x="4353" y="5412"/>
                    <a:pt x="4216" y="5382"/>
                    <a:pt x="4125" y="5334"/>
                  </a:cubicBezTo>
                  <a:cubicBezTo>
                    <a:pt x="3948" y="5236"/>
                    <a:pt x="3860" y="5059"/>
                    <a:pt x="3821" y="4863"/>
                  </a:cubicBezTo>
                  <a:cubicBezTo>
                    <a:pt x="3791" y="4745"/>
                    <a:pt x="3771" y="4618"/>
                    <a:pt x="3771" y="4490"/>
                  </a:cubicBezTo>
                  <a:cubicBezTo>
                    <a:pt x="3791" y="4362"/>
                    <a:pt x="3811" y="4225"/>
                    <a:pt x="3821" y="4097"/>
                  </a:cubicBezTo>
                  <a:cubicBezTo>
                    <a:pt x="3825" y="4006"/>
                    <a:pt x="3754" y="3969"/>
                    <a:pt x="3669" y="3969"/>
                  </a:cubicBezTo>
                  <a:cubicBezTo>
                    <a:pt x="3551" y="3969"/>
                    <a:pt x="3406" y="4040"/>
                    <a:pt x="3389" y="4136"/>
                  </a:cubicBezTo>
                  <a:cubicBezTo>
                    <a:pt x="3359" y="4274"/>
                    <a:pt x="3339" y="4421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8"/>
                    <a:pt x="2328" y="5727"/>
                  </a:cubicBezTo>
                  <a:cubicBezTo>
                    <a:pt x="1651" y="5246"/>
                    <a:pt x="2583" y="3930"/>
                    <a:pt x="2937" y="3488"/>
                  </a:cubicBezTo>
                  <a:cubicBezTo>
                    <a:pt x="3032" y="3363"/>
                    <a:pt x="2918" y="3300"/>
                    <a:pt x="2789" y="3300"/>
                  </a:cubicBezTo>
                  <a:cubicBezTo>
                    <a:pt x="2706" y="3300"/>
                    <a:pt x="2616" y="3326"/>
                    <a:pt x="2574" y="3380"/>
                  </a:cubicBezTo>
                  <a:cubicBezTo>
                    <a:pt x="2358" y="3665"/>
                    <a:pt x="2083" y="3930"/>
                    <a:pt x="1778" y="4127"/>
                  </a:cubicBezTo>
                  <a:cubicBezTo>
                    <a:pt x="1629" y="4231"/>
                    <a:pt x="1452" y="4324"/>
                    <a:pt x="1267" y="4324"/>
                  </a:cubicBezTo>
                  <a:cubicBezTo>
                    <a:pt x="1209" y="4324"/>
                    <a:pt x="1150" y="4315"/>
                    <a:pt x="1091" y="4294"/>
                  </a:cubicBezTo>
                  <a:cubicBezTo>
                    <a:pt x="875" y="4205"/>
                    <a:pt x="580" y="3891"/>
                    <a:pt x="600" y="3645"/>
                  </a:cubicBezTo>
                  <a:cubicBezTo>
                    <a:pt x="610" y="3243"/>
                    <a:pt x="1366" y="3135"/>
                    <a:pt x="1651" y="3076"/>
                  </a:cubicBezTo>
                  <a:cubicBezTo>
                    <a:pt x="1965" y="3007"/>
                    <a:pt x="2289" y="2968"/>
                    <a:pt x="2603" y="2948"/>
                  </a:cubicBezTo>
                  <a:cubicBezTo>
                    <a:pt x="2835" y="2939"/>
                    <a:pt x="2943" y="2663"/>
                    <a:pt x="2667" y="2663"/>
                  </a:cubicBezTo>
                  <a:cubicBezTo>
                    <a:pt x="2662" y="2663"/>
                    <a:pt x="2657" y="2663"/>
                    <a:pt x="2652" y="2664"/>
                  </a:cubicBezTo>
                  <a:cubicBezTo>
                    <a:pt x="2483" y="2678"/>
                    <a:pt x="2285" y="2691"/>
                    <a:pt x="2079" y="2691"/>
                  </a:cubicBezTo>
                  <a:cubicBezTo>
                    <a:pt x="1594" y="2691"/>
                    <a:pt x="1062" y="2619"/>
                    <a:pt x="737" y="2330"/>
                  </a:cubicBezTo>
                  <a:cubicBezTo>
                    <a:pt x="472" y="2084"/>
                    <a:pt x="531" y="1466"/>
                    <a:pt x="914" y="1348"/>
                  </a:cubicBezTo>
                  <a:cubicBezTo>
                    <a:pt x="965" y="1331"/>
                    <a:pt x="1018" y="1323"/>
                    <a:pt x="1073" y="1323"/>
                  </a:cubicBezTo>
                  <a:cubicBezTo>
                    <a:pt x="1436" y="1323"/>
                    <a:pt x="1876" y="1651"/>
                    <a:pt x="2132" y="1839"/>
                  </a:cubicBezTo>
                  <a:cubicBezTo>
                    <a:pt x="2416" y="2035"/>
                    <a:pt x="2691" y="2271"/>
                    <a:pt x="2937" y="2516"/>
                  </a:cubicBezTo>
                  <a:cubicBezTo>
                    <a:pt x="2967" y="2546"/>
                    <a:pt x="3016" y="2559"/>
                    <a:pt x="3070" y="2559"/>
                  </a:cubicBezTo>
                  <a:cubicBezTo>
                    <a:pt x="3230" y="2559"/>
                    <a:pt x="3435" y="2449"/>
                    <a:pt x="3339" y="2340"/>
                  </a:cubicBezTo>
                  <a:cubicBezTo>
                    <a:pt x="3163" y="2133"/>
                    <a:pt x="2996" y="1908"/>
                    <a:pt x="2858" y="1672"/>
                  </a:cubicBezTo>
                  <a:cubicBezTo>
                    <a:pt x="2691" y="1377"/>
                    <a:pt x="2407" y="847"/>
                    <a:pt x="2642" y="513"/>
                  </a:cubicBezTo>
                  <a:cubicBezTo>
                    <a:pt x="2751" y="357"/>
                    <a:pt x="2928" y="287"/>
                    <a:pt x="3109" y="287"/>
                  </a:cubicBezTo>
                  <a:close/>
                  <a:moveTo>
                    <a:pt x="3293" y="0"/>
                  </a:moveTo>
                  <a:cubicBezTo>
                    <a:pt x="3029" y="0"/>
                    <a:pt x="2757" y="78"/>
                    <a:pt x="2544" y="199"/>
                  </a:cubicBezTo>
                  <a:cubicBezTo>
                    <a:pt x="2073" y="464"/>
                    <a:pt x="2063" y="965"/>
                    <a:pt x="2250" y="1426"/>
                  </a:cubicBezTo>
                  <a:cubicBezTo>
                    <a:pt x="2250" y="1436"/>
                    <a:pt x="2259" y="1446"/>
                    <a:pt x="2259" y="1466"/>
                  </a:cubicBezTo>
                  <a:cubicBezTo>
                    <a:pt x="1928" y="1247"/>
                    <a:pt x="1537" y="1043"/>
                    <a:pt x="1141" y="1043"/>
                  </a:cubicBezTo>
                  <a:cubicBezTo>
                    <a:pt x="1055" y="1043"/>
                    <a:pt x="970" y="1052"/>
                    <a:pt x="885" y="1073"/>
                  </a:cubicBezTo>
                  <a:cubicBezTo>
                    <a:pt x="404" y="1181"/>
                    <a:pt x="1" y="1741"/>
                    <a:pt x="158" y="2232"/>
                  </a:cubicBezTo>
                  <a:cubicBezTo>
                    <a:pt x="305" y="2664"/>
                    <a:pt x="836" y="2821"/>
                    <a:pt x="1248" y="2889"/>
                  </a:cubicBezTo>
                  <a:cubicBezTo>
                    <a:pt x="924" y="2968"/>
                    <a:pt x="610" y="3086"/>
                    <a:pt x="384" y="3292"/>
                  </a:cubicBezTo>
                  <a:cubicBezTo>
                    <a:pt x="1" y="3645"/>
                    <a:pt x="197" y="4117"/>
                    <a:pt x="561" y="4411"/>
                  </a:cubicBezTo>
                  <a:cubicBezTo>
                    <a:pt x="740" y="4549"/>
                    <a:pt x="943" y="4605"/>
                    <a:pt x="1150" y="4605"/>
                  </a:cubicBezTo>
                  <a:cubicBezTo>
                    <a:pt x="1428" y="4605"/>
                    <a:pt x="1712" y="4503"/>
                    <a:pt x="1955" y="4362"/>
                  </a:cubicBezTo>
                  <a:lnTo>
                    <a:pt x="1955" y="4362"/>
                  </a:lnTo>
                  <a:cubicBezTo>
                    <a:pt x="1768" y="4726"/>
                    <a:pt x="1601" y="5158"/>
                    <a:pt x="1700" y="5541"/>
                  </a:cubicBezTo>
                  <a:cubicBezTo>
                    <a:pt x="1790" y="5924"/>
                    <a:pt x="2185" y="6125"/>
                    <a:pt x="2559" y="6125"/>
                  </a:cubicBezTo>
                  <a:cubicBezTo>
                    <a:pt x="2634" y="6125"/>
                    <a:pt x="2709" y="6117"/>
                    <a:pt x="2780" y="6100"/>
                  </a:cubicBezTo>
                  <a:cubicBezTo>
                    <a:pt x="3172" y="6012"/>
                    <a:pt x="3408" y="5688"/>
                    <a:pt x="3555" y="5334"/>
                  </a:cubicBezTo>
                  <a:cubicBezTo>
                    <a:pt x="3683" y="5501"/>
                    <a:pt x="3850" y="5619"/>
                    <a:pt x="4095" y="5668"/>
                  </a:cubicBezTo>
                  <a:cubicBezTo>
                    <a:pt x="4177" y="5682"/>
                    <a:pt x="4269" y="5690"/>
                    <a:pt x="4364" y="5690"/>
                  </a:cubicBezTo>
                  <a:cubicBezTo>
                    <a:pt x="4730" y="5690"/>
                    <a:pt x="5157" y="5575"/>
                    <a:pt x="5313" y="5256"/>
                  </a:cubicBezTo>
                  <a:cubicBezTo>
                    <a:pt x="5431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9" y="4587"/>
                    <a:pt x="5607" y="4635"/>
                    <a:pt x="5792" y="4635"/>
                  </a:cubicBezTo>
                  <a:cubicBezTo>
                    <a:pt x="5912" y="4635"/>
                    <a:pt x="6032" y="4615"/>
                    <a:pt x="6148" y="4568"/>
                  </a:cubicBezTo>
                  <a:cubicBezTo>
                    <a:pt x="6560" y="4392"/>
                    <a:pt x="6796" y="3803"/>
                    <a:pt x="6570" y="3400"/>
                  </a:cubicBezTo>
                  <a:cubicBezTo>
                    <a:pt x="6393" y="3086"/>
                    <a:pt x="6010" y="2968"/>
                    <a:pt x="5657" y="2919"/>
                  </a:cubicBezTo>
                  <a:cubicBezTo>
                    <a:pt x="5941" y="2811"/>
                    <a:pt x="6197" y="2654"/>
                    <a:pt x="6364" y="2438"/>
                  </a:cubicBezTo>
                  <a:cubicBezTo>
                    <a:pt x="6678" y="2035"/>
                    <a:pt x="6383" y="1534"/>
                    <a:pt x="6020" y="1279"/>
                  </a:cubicBezTo>
                  <a:cubicBezTo>
                    <a:pt x="5855" y="1160"/>
                    <a:pt x="5676" y="1109"/>
                    <a:pt x="5496" y="1109"/>
                  </a:cubicBezTo>
                  <a:cubicBezTo>
                    <a:pt x="5173" y="1109"/>
                    <a:pt x="4848" y="1271"/>
                    <a:pt x="4596" y="1485"/>
                  </a:cubicBezTo>
                  <a:cubicBezTo>
                    <a:pt x="4498" y="1564"/>
                    <a:pt x="4410" y="1652"/>
                    <a:pt x="4321" y="1750"/>
                  </a:cubicBezTo>
                  <a:cubicBezTo>
                    <a:pt x="4370" y="1220"/>
                    <a:pt x="4331" y="651"/>
                    <a:pt x="4007" y="287"/>
                  </a:cubicBezTo>
                  <a:cubicBezTo>
                    <a:pt x="3828" y="83"/>
                    <a:pt x="3565" y="0"/>
                    <a:pt x="3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7" name="Google Shape;4367;p21"/>
            <p:cNvSpPr/>
            <p:nvPr/>
          </p:nvSpPr>
          <p:spPr>
            <a:xfrm>
              <a:off x="4958742" y="4521103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0" y="290"/>
                  </a:moveTo>
                  <a:cubicBezTo>
                    <a:pt x="4252" y="290"/>
                    <a:pt x="4354" y="326"/>
                    <a:pt x="4468" y="407"/>
                  </a:cubicBezTo>
                  <a:cubicBezTo>
                    <a:pt x="5155" y="888"/>
                    <a:pt x="4213" y="2194"/>
                    <a:pt x="3869" y="2636"/>
                  </a:cubicBezTo>
                  <a:cubicBezTo>
                    <a:pt x="3769" y="2765"/>
                    <a:pt x="3876" y="2828"/>
                    <a:pt x="4002" y="2828"/>
                  </a:cubicBezTo>
                  <a:cubicBezTo>
                    <a:pt x="4086" y="2828"/>
                    <a:pt x="4179" y="2799"/>
                    <a:pt x="4222" y="2744"/>
                  </a:cubicBezTo>
                  <a:cubicBezTo>
                    <a:pt x="4448" y="2459"/>
                    <a:pt x="4713" y="2194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6"/>
                    <a:pt x="5715" y="1841"/>
                  </a:cubicBezTo>
                  <a:cubicBezTo>
                    <a:pt x="5931" y="1919"/>
                    <a:pt x="6216" y="2233"/>
                    <a:pt x="6206" y="2479"/>
                  </a:cubicBezTo>
                  <a:cubicBezTo>
                    <a:pt x="6186" y="2882"/>
                    <a:pt x="5430" y="2999"/>
                    <a:pt x="5145" y="3058"/>
                  </a:cubicBezTo>
                  <a:cubicBezTo>
                    <a:pt x="4831" y="3117"/>
                    <a:pt x="4507" y="3156"/>
                    <a:pt x="4193" y="3176"/>
                  </a:cubicBezTo>
                  <a:cubicBezTo>
                    <a:pt x="3975" y="3195"/>
                    <a:pt x="3857" y="3462"/>
                    <a:pt x="4116" y="3462"/>
                  </a:cubicBezTo>
                  <a:cubicBezTo>
                    <a:pt x="4125" y="3462"/>
                    <a:pt x="4134" y="3462"/>
                    <a:pt x="4144" y="3461"/>
                  </a:cubicBezTo>
                  <a:cubicBezTo>
                    <a:pt x="4310" y="3447"/>
                    <a:pt x="4501" y="3435"/>
                    <a:pt x="4699" y="3435"/>
                  </a:cubicBezTo>
                  <a:cubicBezTo>
                    <a:pt x="5194" y="3435"/>
                    <a:pt x="5736" y="3507"/>
                    <a:pt x="6059" y="3795"/>
                  </a:cubicBezTo>
                  <a:cubicBezTo>
                    <a:pt x="6334" y="4040"/>
                    <a:pt x="6265" y="4669"/>
                    <a:pt x="5892" y="4786"/>
                  </a:cubicBezTo>
                  <a:cubicBezTo>
                    <a:pt x="5843" y="4801"/>
                    <a:pt x="5792" y="4808"/>
                    <a:pt x="5740" y="4808"/>
                  </a:cubicBezTo>
                  <a:cubicBezTo>
                    <a:pt x="5369" y="4808"/>
                    <a:pt x="4924" y="4476"/>
                    <a:pt x="4674" y="4295"/>
                  </a:cubicBezTo>
                  <a:cubicBezTo>
                    <a:pt x="4380" y="4089"/>
                    <a:pt x="4114" y="3863"/>
                    <a:pt x="3859" y="3608"/>
                  </a:cubicBezTo>
                  <a:cubicBezTo>
                    <a:pt x="3829" y="3578"/>
                    <a:pt x="3781" y="3565"/>
                    <a:pt x="3727" y="3565"/>
                  </a:cubicBezTo>
                  <a:cubicBezTo>
                    <a:pt x="3568" y="3565"/>
                    <a:pt x="3364" y="3677"/>
                    <a:pt x="3466" y="3795"/>
                  </a:cubicBezTo>
                  <a:cubicBezTo>
                    <a:pt x="3643" y="4001"/>
                    <a:pt x="3800" y="4227"/>
                    <a:pt x="3938" y="4453"/>
                  </a:cubicBezTo>
                  <a:cubicBezTo>
                    <a:pt x="4114" y="4757"/>
                    <a:pt x="4389" y="5277"/>
                    <a:pt x="4154" y="5611"/>
                  </a:cubicBezTo>
                  <a:cubicBezTo>
                    <a:pt x="4044" y="5769"/>
                    <a:pt x="3863" y="5841"/>
                    <a:pt x="3678" y="5841"/>
                  </a:cubicBezTo>
                  <a:cubicBezTo>
                    <a:pt x="3451" y="5841"/>
                    <a:pt x="3217" y="5732"/>
                    <a:pt x="3103" y="5542"/>
                  </a:cubicBezTo>
                  <a:cubicBezTo>
                    <a:pt x="2907" y="5209"/>
                    <a:pt x="2907" y="4767"/>
                    <a:pt x="2926" y="4394"/>
                  </a:cubicBezTo>
                  <a:cubicBezTo>
                    <a:pt x="2946" y="4119"/>
                    <a:pt x="2975" y="3844"/>
                    <a:pt x="3044" y="3579"/>
                  </a:cubicBezTo>
                  <a:cubicBezTo>
                    <a:pt x="3065" y="3491"/>
                    <a:pt x="3002" y="3458"/>
                    <a:pt x="2918" y="3458"/>
                  </a:cubicBezTo>
                  <a:cubicBezTo>
                    <a:pt x="2806" y="3458"/>
                    <a:pt x="2656" y="3517"/>
                    <a:pt x="2622" y="3579"/>
                  </a:cubicBezTo>
                  <a:cubicBezTo>
                    <a:pt x="2435" y="3913"/>
                    <a:pt x="2210" y="4227"/>
                    <a:pt x="1925" y="4472"/>
                  </a:cubicBezTo>
                  <a:cubicBezTo>
                    <a:pt x="1782" y="4599"/>
                    <a:pt x="1607" y="4732"/>
                    <a:pt x="1411" y="4732"/>
                  </a:cubicBezTo>
                  <a:cubicBezTo>
                    <a:pt x="1364" y="4732"/>
                    <a:pt x="1316" y="4725"/>
                    <a:pt x="1267" y="4708"/>
                  </a:cubicBezTo>
                  <a:cubicBezTo>
                    <a:pt x="1031" y="4619"/>
                    <a:pt x="766" y="4315"/>
                    <a:pt x="737" y="4060"/>
                  </a:cubicBezTo>
                  <a:cubicBezTo>
                    <a:pt x="648" y="3392"/>
                    <a:pt x="2033" y="3264"/>
                    <a:pt x="2485" y="3225"/>
                  </a:cubicBezTo>
                  <a:cubicBezTo>
                    <a:pt x="2703" y="3206"/>
                    <a:pt x="2820" y="2939"/>
                    <a:pt x="2553" y="2939"/>
                  </a:cubicBezTo>
                  <a:cubicBezTo>
                    <a:pt x="2544" y="2939"/>
                    <a:pt x="2534" y="2940"/>
                    <a:pt x="2524" y="2940"/>
                  </a:cubicBezTo>
                  <a:cubicBezTo>
                    <a:pt x="2426" y="2950"/>
                    <a:pt x="2318" y="2960"/>
                    <a:pt x="2200" y="2980"/>
                  </a:cubicBezTo>
                  <a:cubicBezTo>
                    <a:pt x="2095" y="2986"/>
                    <a:pt x="1980" y="2991"/>
                    <a:pt x="1861" y="2991"/>
                  </a:cubicBezTo>
                  <a:cubicBezTo>
                    <a:pt x="1276" y="2991"/>
                    <a:pt x="596" y="2878"/>
                    <a:pt x="580" y="2332"/>
                  </a:cubicBezTo>
                  <a:cubicBezTo>
                    <a:pt x="570" y="2145"/>
                    <a:pt x="658" y="1821"/>
                    <a:pt x="874" y="1782"/>
                  </a:cubicBezTo>
                  <a:cubicBezTo>
                    <a:pt x="894" y="1778"/>
                    <a:pt x="915" y="1776"/>
                    <a:pt x="936" y="1776"/>
                  </a:cubicBezTo>
                  <a:cubicBezTo>
                    <a:pt x="1142" y="1776"/>
                    <a:pt x="1391" y="1939"/>
                    <a:pt x="1552" y="2037"/>
                  </a:cubicBezTo>
                  <a:cubicBezTo>
                    <a:pt x="1856" y="2224"/>
                    <a:pt x="2151" y="2459"/>
                    <a:pt x="2406" y="2715"/>
                  </a:cubicBezTo>
                  <a:cubicBezTo>
                    <a:pt x="2438" y="2746"/>
                    <a:pt x="2485" y="2760"/>
                    <a:pt x="2537" y="2760"/>
                  </a:cubicBezTo>
                  <a:cubicBezTo>
                    <a:pt x="2645" y="2760"/>
                    <a:pt x="2772" y="2702"/>
                    <a:pt x="2818" y="2636"/>
                  </a:cubicBezTo>
                  <a:cubicBezTo>
                    <a:pt x="2838" y="2607"/>
                    <a:pt x="2838" y="2567"/>
                    <a:pt x="2809" y="2538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6" y="747"/>
                    <a:pt x="2167" y="718"/>
                    <a:pt x="2301" y="718"/>
                  </a:cubicBezTo>
                  <a:cubicBezTo>
                    <a:pt x="2440" y="718"/>
                    <a:pt x="2581" y="750"/>
                    <a:pt x="2671" y="800"/>
                  </a:cubicBezTo>
                  <a:cubicBezTo>
                    <a:pt x="2848" y="888"/>
                    <a:pt x="2936" y="1075"/>
                    <a:pt x="2985" y="1261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5" y="1900"/>
                    <a:pt x="2975" y="2027"/>
                  </a:cubicBezTo>
                  <a:cubicBezTo>
                    <a:pt x="2975" y="2118"/>
                    <a:pt x="3047" y="2155"/>
                    <a:pt x="3132" y="2155"/>
                  </a:cubicBezTo>
                  <a:cubicBezTo>
                    <a:pt x="3250" y="2155"/>
                    <a:pt x="3395" y="2085"/>
                    <a:pt x="3417" y="1988"/>
                  </a:cubicBezTo>
                  <a:cubicBezTo>
                    <a:pt x="3447" y="1851"/>
                    <a:pt x="3457" y="1713"/>
                    <a:pt x="3457" y="1566"/>
                  </a:cubicBezTo>
                  <a:cubicBezTo>
                    <a:pt x="3537" y="1027"/>
                    <a:pt x="3743" y="290"/>
                    <a:pt x="4160" y="290"/>
                  </a:cubicBezTo>
                  <a:close/>
                  <a:moveTo>
                    <a:pt x="4235" y="0"/>
                  </a:moveTo>
                  <a:cubicBezTo>
                    <a:pt x="4161" y="0"/>
                    <a:pt x="4087" y="8"/>
                    <a:pt x="4016" y="24"/>
                  </a:cubicBezTo>
                  <a:cubicBezTo>
                    <a:pt x="3624" y="113"/>
                    <a:pt x="3388" y="437"/>
                    <a:pt x="3241" y="790"/>
                  </a:cubicBezTo>
                  <a:cubicBezTo>
                    <a:pt x="3123" y="633"/>
                    <a:pt x="2946" y="505"/>
                    <a:pt x="2710" y="456"/>
                  </a:cubicBezTo>
                  <a:cubicBezTo>
                    <a:pt x="2629" y="442"/>
                    <a:pt x="2537" y="434"/>
                    <a:pt x="2441" y="434"/>
                  </a:cubicBezTo>
                  <a:cubicBezTo>
                    <a:pt x="2075" y="434"/>
                    <a:pt x="1646" y="550"/>
                    <a:pt x="1483" y="869"/>
                  </a:cubicBezTo>
                  <a:cubicBezTo>
                    <a:pt x="1365" y="1104"/>
                    <a:pt x="1444" y="1379"/>
                    <a:pt x="1571" y="1615"/>
                  </a:cubicBezTo>
                  <a:cubicBezTo>
                    <a:pt x="1391" y="1539"/>
                    <a:pt x="1204" y="1491"/>
                    <a:pt x="1020" y="1491"/>
                  </a:cubicBezTo>
                  <a:cubicBezTo>
                    <a:pt x="893" y="1491"/>
                    <a:pt x="768" y="1514"/>
                    <a:pt x="648" y="1566"/>
                  </a:cubicBezTo>
                  <a:cubicBezTo>
                    <a:pt x="236" y="1733"/>
                    <a:pt x="0" y="2322"/>
                    <a:pt x="226" y="2724"/>
                  </a:cubicBezTo>
                  <a:cubicBezTo>
                    <a:pt x="403" y="3039"/>
                    <a:pt x="786" y="3156"/>
                    <a:pt x="1139" y="3215"/>
                  </a:cubicBezTo>
                  <a:cubicBezTo>
                    <a:pt x="855" y="3323"/>
                    <a:pt x="609" y="3471"/>
                    <a:pt x="432" y="3687"/>
                  </a:cubicBezTo>
                  <a:cubicBezTo>
                    <a:pt x="118" y="4089"/>
                    <a:pt x="413" y="4600"/>
                    <a:pt x="776" y="4855"/>
                  </a:cubicBezTo>
                  <a:cubicBezTo>
                    <a:pt x="939" y="4969"/>
                    <a:pt x="1115" y="5018"/>
                    <a:pt x="1292" y="5018"/>
                  </a:cubicBezTo>
                  <a:cubicBezTo>
                    <a:pt x="1617" y="5018"/>
                    <a:pt x="1946" y="4855"/>
                    <a:pt x="2200" y="4639"/>
                  </a:cubicBezTo>
                  <a:cubicBezTo>
                    <a:pt x="2298" y="4561"/>
                    <a:pt x="2396" y="4472"/>
                    <a:pt x="2485" y="4374"/>
                  </a:cubicBezTo>
                  <a:lnTo>
                    <a:pt x="2485" y="4374"/>
                  </a:lnTo>
                  <a:cubicBezTo>
                    <a:pt x="2426" y="4904"/>
                    <a:pt x="2475" y="5474"/>
                    <a:pt x="2789" y="5837"/>
                  </a:cubicBezTo>
                  <a:cubicBezTo>
                    <a:pt x="2975" y="6043"/>
                    <a:pt x="3240" y="6126"/>
                    <a:pt x="3513" y="6126"/>
                  </a:cubicBezTo>
                  <a:cubicBezTo>
                    <a:pt x="3774" y="6126"/>
                    <a:pt x="4041" y="6050"/>
                    <a:pt x="4252" y="5935"/>
                  </a:cubicBezTo>
                  <a:cubicBezTo>
                    <a:pt x="4723" y="5660"/>
                    <a:pt x="4743" y="5160"/>
                    <a:pt x="4556" y="4708"/>
                  </a:cubicBezTo>
                  <a:cubicBezTo>
                    <a:pt x="4547" y="4688"/>
                    <a:pt x="4547" y="4678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72" y="5088"/>
                    <a:pt x="5674" y="5088"/>
                  </a:cubicBezTo>
                  <a:cubicBezTo>
                    <a:pt x="5757" y="5088"/>
                    <a:pt x="5839" y="5080"/>
                    <a:pt x="5921" y="5061"/>
                  </a:cubicBezTo>
                  <a:cubicBezTo>
                    <a:pt x="6392" y="4944"/>
                    <a:pt x="6795" y="4394"/>
                    <a:pt x="6638" y="3893"/>
                  </a:cubicBezTo>
                  <a:cubicBezTo>
                    <a:pt x="6500" y="3461"/>
                    <a:pt x="5970" y="3314"/>
                    <a:pt x="5558" y="3235"/>
                  </a:cubicBezTo>
                  <a:cubicBezTo>
                    <a:pt x="5872" y="3156"/>
                    <a:pt x="6186" y="3039"/>
                    <a:pt x="6422" y="2832"/>
                  </a:cubicBezTo>
                  <a:cubicBezTo>
                    <a:pt x="6805" y="2479"/>
                    <a:pt x="6599" y="2008"/>
                    <a:pt x="6235" y="1723"/>
                  </a:cubicBezTo>
                  <a:cubicBezTo>
                    <a:pt x="6058" y="1579"/>
                    <a:pt x="5855" y="1521"/>
                    <a:pt x="5647" y="1521"/>
                  </a:cubicBezTo>
                  <a:cubicBezTo>
                    <a:pt x="5373" y="1521"/>
                    <a:pt x="5091" y="1622"/>
                    <a:pt x="4851" y="1762"/>
                  </a:cubicBezTo>
                  <a:cubicBezTo>
                    <a:pt x="5028" y="1409"/>
                    <a:pt x="5204" y="977"/>
                    <a:pt x="5106" y="584"/>
                  </a:cubicBezTo>
                  <a:cubicBezTo>
                    <a:pt x="5008" y="206"/>
                    <a:pt x="4614" y="0"/>
                    <a:pt x="4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8" name="Google Shape;4368;p21"/>
            <p:cNvSpPr/>
            <p:nvPr/>
          </p:nvSpPr>
          <p:spPr>
            <a:xfrm>
              <a:off x="5298654" y="4512589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14" y="287"/>
                  </a:moveTo>
                  <a:cubicBezTo>
                    <a:pt x="3344" y="287"/>
                    <a:pt x="3581" y="400"/>
                    <a:pt x="3702" y="592"/>
                  </a:cubicBezTo>
                  <a:cubicBezTo>
                    <a:pt x="3898" y="916"/>
                    <a:pt x="3898" y="1367"/>
                    <a:pt x="387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6"/>
                    <a:pt x="3887" y="2666"/>
                  </a:cubicBezTo>
                  <a:cubicBezTo>
                    <a:pt x="4000" y="2666"/>
                    <a:pt x="4149" y="2608"/>
                    <a:pt x="4183" y="2546"/>
                  </a:cubicBezTo>
                  <a:cubicBezTo>
                    <a:pt x="4360" y="2222"/>
                    <a:pt x="4596" y="1898"/>
                    <a:pt x="4880" y="1652"/>
                  </a:cubicBezTo>
                  <a:cubicBezTo>
                    <a:pt x="5022" y="1527"/>
                    <a:pt x="5195" y="1401"/>
                    <a:pt x="5384" y="1401"/>
                  </a:cubicBezTo>
                  <a:cubicBezTo>
                    <a:pt x="5431" y="1401"/>
                    <a:pt x="5479" y="1409"/>
                    <a:pt x="5528" y="1426"/>
                  </a:cubicBezTo>
                  <a:cubicBezTo>
                    <a:pt x="5774" y="1505"/>
                    <a:pt x="6029" y="1809"/>
                    <a:pt x="6068" y="2074"/>
                  </a:cubicBezTo>
                  <a:cubicBezTo>
                    <a:pt x="6157" y="2742"/>
                    <a:pt x="4763" y="2860"/>
                    <a:pt x="4321" y="2899"/>
                  </a:cubicBezTo>
                  <a:cubicBezTo>
                    <a:pt x="4103" y="2928"/>
                    <a:pt x="3985" y="3185"/>
                    <a:pt x="4243" y="3185"/>
                  </a:cubicBezTo>
                  <a:cubicBezTo>
                    <a:pt x="4252" y="3185"/>
                    <a:pt x="4261" y="3185"/>
                    <a:pt x="4272" y="3184"/>
                  </a:cubicBezTo>
                  <a:cubicBezTo>
                    <a:pt x="4380" y="3174"/>
                    <a:pt x="4488" y="3164"/>
                    <a:pt x="4596" y="3155"/>
                  </a:cubicBezTo>
                  <a:cubicBezTo>
                    <a:pt x="4709" y="3146"/>
                    <a:pt x="4835" y="3140"/>
                    <a:pt x="4964" y="3140"/>
                  </a:cubicBezTo>
                  <a:cubicBezTo>
                    <a:pt x="5548" y="3140"/>
                    <a:pt x="6209" y="3262"/>
                    <a:pt x="6226" y="3793"/>
                  </a:cubicBezTo>
                  <a:cubicBezTo>
                    <a:pt x="6226" y="3979"/>
                    <a:pt x="6147" y="4303"/>
                    <a:pt x="5931" y="4343"/>
                  </a:cubicBezTo>
                  <a:cubicBezTo>
                    <a:pt x="5911" y="4346"/>
                    <a:pt x="5890" y="4348"/>
                    <a:pt x="5869" y="4348"/>
                  </a:cubicBezTo>
                  <a:cubicBezTo>
                    <a:pt x="5663" y="4348"/>
                    <a:pt x="5414" y="4185"/>
                    <a:pt x="5253" y="4087"/>
                  </a:cubicBezTo>
                  <a:cubicBezTo>
                    <a:pt x="4949" y="3901"/>
                    <a:pt x="4655" y="3665"/>
                    <a:pt x="4399" y="3410"/>
                  </a:cubicBezTo>
                  <a:cubicBezTo>
                    <a:pt x="4367" y="3381"/>
                    <a:pt x="4319" y="3369"/>
                    <a:pt x="4266" y="3369"/>
                  </a:cubicBezTo>
                  <a:cubicBezTo>
                    <a:pt x="4156" y="3369"/>
                    <a:pt x="4027" y="3422"/>
                    <a:pt x="3987" y="3488"/>
                  </a:cubicBezTo>
                  <a:cubicBezTo>
                    <a:pt x="3967" y="3518"/>
                    <a:pt x="3967" y="3557"/>
                    <a:pt x="3997" y="3596"/>
                  </a:cubicBezTo>
                  <a:cubicBezTo>
                    <a:pt x="4203" y="3793"/>
                    <a:pt x="4389" y="4009"/>
                    <a:pt x="4546" y="4235"/>
                  </a:cubicBezTo>
                  <a:cubicBezTo>
                    <a:pt x="4713" y="4460"/>
                    <a:pt x="5145" y="5050"/>
                    <a:pt x="4851" y="5305"/>
                  </a:cubicBezTo>
                  <a:cubicBezTo>
                    <a:pt x="4766" y="5380"/>
                    <a:pt x="4627" y="5412"/>
                    <a:pt x="4488" y="5412"/>
                  </a:cubicBezTo>
                  <a:cubicBezTo>
                    <a:pt x="4354" y="5412"/>
                    <a:pt x="4221" y="5382"/>
                    <a:pt x="4134" y="5334"/>
                  </a:cubicBezTo>
                  <a:cubicBezTo>
                    <a:pt x="3957" y="5236"/>
                    <a:pt x="3859" y="5059"/>
                    <a:pt x="3820" y="4863"/>
                  </a:cubicBezTo>
                  <a:cubicBezTo>
                    <a:pt x="3790" y="4745"/>
                    <a:pt x="3781" y="4618"/>
                    <a:pt x="3781" y="4490"/>
                  </a:cubicBezTo>
                  <a:cubicBezTo>
                    <a:pt x="3800" y="4362"/>
                    <a:pt x="3820" y="4225"/>
                    <a:pt x="3820" y="4097"/>
                  </a:cubicBezTo>
                  <a:cubicBezTo>
                    <a:pt x="3824" y="4006"/>
                    <a:pt x="3754" y="3969"/>
                    <a:pt x="3668" y="3969"/>
                  </a:cubicBezTo>
                  <a:cubicBezTo>
                    <a:pt x="3551" y="3969"/>
                    <a:pt x="3405" y="4040"/>
                    <a:pt x="3388" y="4136"/>
                  </a:cubicBezTo>
                  <a:cubicBezTo>
                    <a:pt x="3358" y="4274"/>
                    <a:pt x="3339" y="4421"/>
                    <a:pt x="3339" y="4559"/>
                  </a:cubicBezTo>
                  <a:cubicBezTo>
                    <a:pt x="3258" y="5099"/>
                    <a:pt x="3059" y="5844"/>
                    <a:pt x="2637" y="5844"/>
                  </a:cubicBezTo>
                  <a:cubicBezTo>
                    <a:pt x="2545" y="5844"/>
                    <a:pt x="2442" y="5808"/>
                    <a:pt x="2327" y="5727"/>
                  </a:cubicBezTo>
                  <a:cubicBezTo>
                    <a:pt x="1650" y="5236"/>
                    <a:pt x="2583" y="3930"/>
                    <a:pt x="2936" y="3488"/>
                  </a:cubicBezTo>
                  <a:cubicBezTo>
                    <a:pt x="3037" y="3363"/>
                    <a:pt x="2925" y="3300"/>
                    <a:pt x="2798" y="3300"/>
                  </a:cubicBezTo>
                  <a:cubicBezTo>
                    <a:pt x="2715" y="3300"/>
                    <a:pt x="2625" y="3326"/>
                    <a:pt x="2583" y="3380"/>
                  </a:cubicBezTo>
                  <a:cubicBezTo>
                    <a:pt x="2357" y="3665"/>
                    <a:pt x="2082" y="3930"/>
                    <a:pt x="1787" y="4127"/>
                  </a:cubicBezTo>
                  <a:cubicBezTo>
                    <a:pt x="1631" y="4231"/>
                    <a:pt x="1451" y="4324"/>
                    <a:pt x="1267" y="4324"/>
                  </a:cubicBezTo>
                  <a:cubicBezTo>
                    <a:pt x="1208" y="4324"/>
                    <a:pt x="1149" y="4315"/>
                    <a:pt x="1090" y="4294"/>
                  </a:cubicBezTo>
                  <a:cubicBezTo>
                    <a:pt x="874" y="4205"/>
                    <a:pt x="589" y="3891"/>
                    <a:pt x="599" y="3645"/>
                  </a:cubicBezTo>
                  <a:cubicBezTo>
                    <a:pt x="619" y="3243"/>
                    <a:pt x="1365" y="3135"/>
                    <a:pt x="1660" y="3076"/>
                  </a:cubicBezTo>
                  <a:cubicBezTo>
                    <a:pt x="1974" y="3007"/>
                    <a:pt x="2288" y="2968"/>
                    <a:pt x="2612" y="2948"/>
                  </a:cubicBezTo>
                  <a:cubicBezTo>
                    <a:pt x="2834" y="2939"/>
                    <a:pt x="2952" y="2663"/>
                    <a:pt x="2667" y="2663"/>
                  </a:cubicBezTo>
                  <a:cubicBezTo>
                    <a:pt x="2662" y="2663"/>
                    <a:pt x="2657" y="2663"/>
                    <a:pt x="2651" y="2664"/>
                  </a:cubicBezTo>
                  <a:cubicBezTo>
                    <a:pt x="2482" y="2678"/>
                    <a:pt x="2285" y="2691"/>
                    <a:pt x="2079" y="2691"/>
                  </a:cubicBezTo>
                  <a:cubicBezTo>
                    <a:pt x="1594" y="2691"/>
                    <a:pt x="1064" y="2619"/>
                    <a:pt x="747" y="2330"/>
                  </a:cubicBezTo>
                  <a:cubicBezTo>
                    <a:pt x="472" y="2084"/>
                    <a:pt x="540" y="1466"/>
                    <a:pt x="913" y="1348"/>
                  </a:cubicBezTo>
                  <a:cubicBezTo>
                    <a:pt x="964" y="1331"/>
                    <a:pt x="1018" y="1323"/>
                    <a:pt x="1073" y="1323"/>
                  </a:cubicBezTo>
                  <a:cubicBezTo>
                    <a:pt x="1437" y="1323"/>
                    <a:pt x="1884" y="1651"/>
                    <a:pt x="2131" y="1839"/>
                  </a:cubicBezTo>
                  <a:cubicBezTo>
                    <a:pt x="2416" y="2035"/>
                    <a:pt x="2691" y="2271"/>
                    <a:pt x="2936" y="2516"/>
                  </a:cubicBezTo>
                  <a:cubicBezTo>
                    <a:pt x="2969" y="2546"/>
                    <a:pt x="3020" y="2559"/>
                    <a:pt x="3075" y="2559"/>
                  </a:cubicBezTo>
                  <a:cubicBezTo>
                    <a:pt x="3238" y="2559"/>
                    <a:pt x="3441" y="2449"/>
                    <a:pt x="3339" y="2340"/>
                  </a:cubicBezTo>
                  <a:cubicBezTo>
                    <a:pt x="3162" y="2133"/>
                    <a:pt x="3005" y="1908"/>
                    <a:pt x="2867" y="1672"/>
                  </a:cubicBezTo>
                  <a:cubicBezTo>
                    <a:pt x="2691" y="1377"/>
                    <a:pt x="2406" y="847"/>
                    <a:pt x="2642" y="513"/>
                  </a:cubicBezTo>
                  <a:cubicBezTo>
                    <a:pt x="2754" y="357"/>
                    <a:pt x="2932" y="287"/>
                    <a:pt x="3114" y="287"/>
                  </a:cubicBezTo>
                  <a:close/>
                  <a:moveTo>
                    <a:pt x="3293" y="0"/>
                  </a:moveTo>
                  <a:cubicBezTo>
                    <a:pt x="3031" y="0"/>
                    <a:pt x="2761" y="78"/>
                    <a:pt x="2553" y="199"/>
                  </a:cubicBezTo>
                  <a:cubicBezTo>
                    <a:pt x="2072" y="464"/>
                    <a:pt x="2062" y="965"/>
                    <a:pt x="2249" y="1426"/>
                  </a:cubicBezTo>
                  <a:cubicBezTo>
                    <a:pt x="2249" y="1436"/>
                    <a:pt x="2259" y="1446"/>
                    <a:pt x="2269" y="1466"/>
                  </a:cubicBezTo>
                  <a:cubicBezTo>
                    <a:pt x="1929" y="1247"/>
                    <a:pt x="1536" y="1043"/>
                    <a:pt x="1140" y="1043"/>
                  </a:cubicBezTo>
                  <a:cubicBezTo>
                    <a:pt x="1055" y="1043"/>
                    <a:pt x="969" y="1052"/>
                    <a:pt x="884" y="1073"/>
                  </a:cubicBezTo>
                  <a:cubicBezTo>
                    <a:pt x="413" y="1181"/>
                    <a:pt x="10" y="1741"/>
                    <a:pt x="167" y="2232"/>
                  </a:cubicBezTo>
                  <a:cubicBezTo>
                    <a:pt x="305" y="2664"/>
                    <a:pt x="835" y="2821"/>
                    <a:pt x="1247" y="2889"/>
                  </a:cubicBezTo>
                  <a:cubicBezTo>
                    <a:pt x="933" y="2968"/>
                    <a:pt x="619" y="3086"/>
                    <a:pt x="383" y="3292"/>
                  </a:cubicBezTo>
                  <a:cubicBezTo>
                    <a:pt x="0" y="3645"/>
                    <a:pt x="207" y="4117"/>
                    <a:pt x="570" y="4411"/>
                  </a:cubicBezTo>
                  <a:cubicBezTo>
                    <a:pt x="745" y="4549"/>
                    <a:pt x="946" y="4605"/>
                    <a:pt x="1151" y="4605"/>
                  </a:cubicBezTo>
                  <a:cubicBezTo>
                    <a:pt x="1427" y="4605"/>
                    <a:pt x="1712" y="4503"/>
                    <a:pt x="1954" y="4362"/>
                  </a:cubicBezTo>
                  <a:lnTo>
                    <a:pt x="1954" y="4362"/>
                  </a:lnTo>
                  <a:cubicBezTo>
                    <a:pt x="1768" y="4726"/>
                    <a:pt x="1601" y="5158"/>
                    <a:pt x="1699" y="5541"/>
                  </a:cubicBezTo>
                  <a:cubicBezTo>
                    <a:pt x="1789" y="5924"/>
                    <a:pt x="2185" y="6125"/>
                    <a:pt x="2558" y="6125"/>
                  </a:cubicBezTo>
                  <a:cubicBezTo>
                    <a:pt x="2634" y="6125"/>
                    <a:pt x="2708" y="6117"/>
                    <a:pt x="2779" y="6100"/>
                  </a:cubicBezTo>
                  <a:cubicBezTo>
                    <a:pt x="3182" y="6012"/>
                    <a:pt x="3417" y="5688"/>
                    <a:pt x="3565" y="5334"/>
                  </a:cubicBezTo>
                  <a:cubicBezTo>
                    <a:pt x="3682" y="5501"/>
                    <a:pt x="3849" y="5619"/>
                    <a:pt x="4095" y="5668"/>
                  </a:cubicBezTo>
                  <a:cubicBezTo>
                    <a:pt x="4176" y="5682"/>
                    <a:pt x="4268" y="5690"/>
                    <a:pt x="4364" y="5690"/>
                  </a:cubicBezTo>
                  <a:cubicBezTo>
                    <a:pt x="4730" y="5690"/>
                    <a:pt x="5159" y="5575"/>
                    <a:pt x="5322" y="5256"/>
                  </a:cubicBezTo>
                  <a:cubicBezTo>
                    <a:pt x="5440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8" y="4587"/>
                    <a:pt x="5606" y="4635"/>
                    <a:pt x="5794" y="4635"/>
                  </a:cubicBezTo>
                  <a:cubicBezTo>
                    <a:pt x="5915" y="4635"/>
                    <a:pt x="6037" y="4615"/>
                    <a:pt x="6157" y="4568"/>
                  </a:cubicBezTo>
                  <a:cubicBezTo>
                    <a:pt x="6559" y="4392"/>
                    <a:pt x="6805" y="3803"/>
                    <a:pt x="6579" y="3400"/>
                  </a:cubicBezTo>
                  <a:cubicBezTo>
                    <a:pt x="6392" y="3086"/>
                    <a:pt x="6010" y="2968"/>
                    <a:pt x="5656" y="2919"/>
                  </a:cubicBezTo>
                  <a:cubicBezTo>
                    <a:pt x="5941" y="2811"/>
                    <a:pt x="6196" y="2654"/>
                    <a:pt x="6363" y="2438"/>
                  </a:cubicBezTo>
                  <a:cubicBezTo>
                    <a:pt x="6677" y="2035"/>
                    <a:pt x="6383" y="1534"/>
                    <a:pt x="6019" y="1279"/>
                  </a:cubicBezTo>
                  <a:cubicBezTo>
                    <a:pt x="5854" y="1160"/>
                    <a:pt x="5676" y="1109"/>
                    <a:pt x="5498" y="1109"/>
                  </a:cubicBezTo>
                  <a:cubicBezTo>
                    <a:pt x="5177" y="1109"/>
                    <a:pt x="4854" y="1271"/>
                    <a:pt x="4596" y="1485"/>
                  </a:cubicBezTo>
                  <a:cubicBezTo>
                    <a:pt x="4497" y="1564"/>
                    <a:pt x="4409" y="1652"/>
                    <a:pt x="4321" y="1750"/>
                  </a:cubicBezTo>
                  <a:cubicBezTo>
                    <a:pt x="4370" y="1220"/>
                    <a:pt x="4330" y="651"/>
                    <a:pt x="4006" y="287"/>
                  </a:cubicBezTo>
                  <a:cubicBezTo>
                    <a:pt x="3827" y="83"/>
                    <a:pt x="3564" y="0"/>
                    <a:pt x="3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9" name="Google Shape;4369;p21"/>
            <p:cNvSpPr/>
            <p:nvPr/>
          </p:nvSpPr>
          <p:spPr>
            <a:xfrm>
              <a:off x="5637943" y="4521103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67" y="290"/>
                  </a:moveTo>
                  <a:cubicBezTo>
                    <a:pt x="4259" y="290"/>
                    <a:pt x="4363" y="326"/>
                    <a:pt x="4478" y="407"/>
                  </a:cubicBezTo>
                  <a:cubicBezTo>
                    <a:pt x="5156" y="888"/>
                    <a:pt x="4223" y="2194"/>
                    <a:pt x="3869" y="2636"/>
                  </a:cubicBezTo>
                  <a:cubicBezTo>
                    <a:pt x="3770" y="2765"/>
                    <a:pt x="3877" y="2828"/>
                    <a:pt x="4002" y="2828"/>
                  </a:cubicBezTo>
                  <a:cubicBezTo>
                    <a:pt x="4087" y="2828"/>
                    <a:pt x="4179" y="2799"/>
                    <a:pt x="4223" y="2744"/>
                  </a:cubicBezTo>
                  <a:cubicBezTo>
                    <a:pt x="4449" y="2459"/>
                    <a:pt x="4724" y="2194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6"/>
                    <a:pt x="5715" y="1841"/>
                  </a:cubicBezTo>
                  <a:cubicBezTo>
                    <a:pt x="5931" y="1919"/>
                    <a:pt x="6216" y="2233"/>
                    <a:pt x="6206" y="2479"/>
                  </a:cubicBezTo>
                  <a:cubicBezTo>
                    <a:pt x="6187" y="2882"/>
                    <a:pt x="5440" y="2999"/>
                    <a:pt x="5146" y="3058"/>
                  </a:cubicBezTo>
                  <a:cubicBezTo>
                    <a:pt x="4832" y="3117"/>
                    <a:pt x="4517" y="3156"/>
                    <a:pt x="4193" y="3176"/>
                  </a:cubicBezTo>
                  <a:cubicBezTo>
                    <a:pt x="3975" y="3195"/>
                    <a:pt x="3858" y="3462"/>
                    <a:pt x="4125" y="3462"/>
                  </a:cubicBezTo>
                  <a:cubicBezTo>
                    <a:pt x="4134" y="3462"/>
                    <a:pt x="4144" y="3462"/>
                    <a:pt x="4154" y="3461"/>
                  </a:cubicBezTo>
                  <a:cubicBezTo>
                    <a:pt x="4317" y="3447"/>
                    <a:pt x="4506" y="3435"/>
                    <a:pt x="4703" y="3435"/>
                  </a:cubicBezTo>
                  <a:cubicBezTo>
                    <a:pt x="5194" y="3435"/>
                    <a:pt x="5737" y="3507"/>
                    <a:pt x="6059" y="3795"/>
                  </a:cubicBezTo>
                  <a:cubicBezTo>
                    <a:pt x="6334" y="4040"/>
                    <a:pt x="6265" y="4669"/>
                    <a:pt x="5892" y="4786"/>
                  </a:cubicBezTo>
                  <a:cubicBezTo>
                    <a:pt x="5843" y="4801"/>
                    <a:pt x="5793" y="4808"/>
                    <a:pt x="5740" y="4808"/>
                  </a:cubicBezTo>
                  <a:cubicBezTo>
                    <a:pt x="5370" y="4808"/>
                    <a:pt x="4924" y="4476"/>
                    <a:pt x="4674" y="4295"/>
                  </a:cubicBezTo>
                  <a:cubicBezTo>
                    <a:pt x="4390" y="4089"/>
                    <a:pt x="4115" y="3863"/>
                    <a:pt x="3869" y="3608"/>
                  </a:cubicBezTo>
                  <a:cubicBezTo>
                    <a:pt x="3837" y="3578"/>
                    <a:pt x="3787" y="3565"/>
                    <a:pt x="3731" y="3565"/>
                  </a:cubicBezTo>
                  <a:cubicBezTo>
                    <a:pt x="3568" y="3565"/>
                    <a:pt x="3364" y="3677"/>
                    <a:pt x="3467" y="3795"/>
                  </a:cubicBezTo>
                  <a:cubicBezTo>
                    <a:pt x="3644" y="4001"/>
                    <a:pt x="3801" y="4227"/>
                    <a:pt x="3938" y="4453"/>
                  </a:cubicBezTo>
                  <a:cubicBezTo>
                    <a:pt x="4115" y="4757"/>
                    <a:pt x="4400" y="5277"/>
                    <a:pt x="4164" y="5611"/>
                  </a:cubicBezTo>
                  <a:cubicBezTo>
                    <a:pt x="4050" y="5769"/>
                    <a:pt x="3868" y="5841"/>
                    <a:pt x="3684" y="5841"/>
                  </a:cubicBezTo>
                  <a:cubicBezTo>
                    <a:pt x="3456" y="5841"/>
                    <a:pt x="3223" y="5732"/>
                    <a:pt x="3103" y="5542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86" y="3844"/>
                    <a:pt x="3045" y="3579"/>
                  </a:cubicBezTo>
                  <a:cubicBezTo>
                    <a:pt x="3066" y="3491"/>
                    <a:pt x="3002" y="3458"/>
                    <a:pt x="2919" y="3458"/>
                  </a:cubicBezTo>
                  <a:cubicBezTo>
                    <a:pt x="2806" y="3458"/>
                    <a:pt x="2656" y="3517"/>
                    <a:pt x="2622" y="3579"/>
                  </a:cubicBezTo>
                  <a:cubicBezTo>
                    <a:pt x="2446" y="3913"/>
                    <a:pt x="2210" y="4227"/>
                    <a:pt x="1925" y="4472"/>
                  </a:cubicBezTo>
                  <a:cubicBezTo>
                    <a:pt x="1782" y="4599"/>
                    <a:pt x="1608" y="4732"/>
                    <a:pt x="1416" y="4732"/>
                  </a:cubicBezTo>
                  <a:cubicBezTo>
                    <a:pt x="1371" y="4732"/>
                    <a:pt x="1324" y="4725"/>
                    <a:pt x="1277" y="4708"/>
                  </a:cubicBezTo>
                  <a:cubicBezTo>
                    <a:pt x="1032" y="4619"/>
                    <a:pt x="776" y="4315"/>
                    <a:pt x="737" y="4060"/>
                  </a:cubicBezTo>
                  <a:cubicBezTo>
                    <a:pt x="649" y="3392"/>
                    <a:pt x="2033" y="3264"/>
                    <a:pt x="2485" y="3225"/>
                  </a:cubicBezTo>
                  <a:cubicBezTo>
                    <a:pt x="2703" y="3206"/>
                    <a:pt x="2821" y="2939"/>
                    <a:pt x="2562" y="2939"/>
                  </a:cubicBezTo>
                  <a:cubicBezTo>
                    <a:pt x="2553" y="2939"/>
                    <a:pt x="2544" y="2940"/>
                    <a:pt x="2534" y="2940"/>
                  </a:cubicBezTo>
                  <a:cubicBezTo>
                    <a:pt x="2426" y="2950"/>
                    <a:pt x="2318" y="2960"/>
                    <a:pt x="2210" y="2980"/>
                  </a:cubicBezTo>
                  <a:cubicBezTo>
                    <a:pt x="2104" y="2986"/>
                    <a:pt x="1987" y="2991"/>
                    <a:pt x="1867" y="2991"/>
                  </a:cubicBezTo>
                  <a:cubicBezTo>
                    <a:pt x="1277" y="2991"/>
                    <a:pt x="596" y="2878"/>
                    <a:pt x="580" y="2332"/>
                  </a:cubicBezTo>
                  <a:cubicBezTo>
                    <a:pt x="580" y="2145"/>
                    <a:pt x="659" y="1821"/>
                    <a:pt x="875" y="1782"/>
                  </a:cubicBezTo>
                  <a:cubicBezTo>
                    <a:pt x="895" y="1778"/>
                    <a:pt x="915" y="1776"/>
                    <a:pt x="936" y="1776"/>
                  </a:cubicBezTo>
                  <a:cubicBezTo>
                    <a:pt x="1142" y="1776"/>
                    <a:pt x="1392" y="1939"/>
                    <a:pt x="1552" y="2037"/>
                  </a:cubicBezTo>
                  <a:cubicBezTo>
                    <a:pt x="1856" y="2224"/>
                    <a:pt x="2151" y="2459"/>
                    <a:pt x="2406" y="2715"/>
                  </a:cubicBezTo>
                  <a:cubicBezTo>
                    <a:pt x="2438" y="2746"/>
                    <a:pt x="2487" y="2760"/>
                    <a:pt x="2540" y="2760"/>
                  </a:cubicBezTo>
                  <a:cubicBezTo>
                    <a:pt x="2650" y="2760"/>
                    <a:pt x="2779" y="2702"/>
                    <a:pt x="2819" y="2636"/>
                  </a:cubicBezTo>
                  <a:cubicBezTo>
                    <a:pt x="2838" y="2607"/>
                    <a:pt x="2838" y="2567"/>
                    <a:pt x="2809" y="253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6" y="747"/>
                    <a:pt x="2168" y="718"/>
                    <a:pt x="2301" y="718"/>
                  </a:cubicBezTo>
                  <a:cubicBezTo>
                    <a:pt x="2440" y="718"/>
                    <a:pt x="2581" y="750"/>
                    <a:pt x="2671" y="800"/>
                  </a:cubicBezTo>
                  <a:cubicBezTo>
                    <a:pt x="2848" y="888"/>
                    <a:pt x="2946" y="1075"/>
                    <a:pt x="2986" y="1261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6" y="1900"/>
                    <a:pt x="2986" y="2027"/>
                  </a:cubicBezTo>
                  <a:cubicBezTo>
                    <a:pt x="2982" y="2118"/>
                    <a:pt x="3052" y="2155"/>
                    <a:pt x="3137" y="2155"/>
                  </a:cubicBezTo>
                  <a:cubicBezTo>
                    <a:pt x="3255" y="2155"/>
                    <a:pt x="3401" y="2085"/>
                    <a:pt x="3418" y="1988"/>
                  </a:cubicBezTo>
                  <a:cubicBezTo>
                    <a:pt x="3447" y="1851"/>
                    <a:pt x="3467" y="1713"/>
                    <a:pt x="3467" y="1566"/>
                  </a:cubicBezTo>
                  <a:cubicBezTo>
                    <a:pt x="3547" y="1027"/>
                    <a:pt x="3746" y="290"/>
                    <a:pt x="4167" y="290"/>
                  </a:cubicBezTo>
                  <a:close/>
                  <a:moveTo>
                    <a:pt x="4241" y="0"/>
                  </a:moveTo>
                  <a:cubicBezTo>
                    <a:pt x="4168" y="0"/>
                    <a:pt x="4096" y="8"/>
                    <a:pt x="4026" y="24"/>
                  </a:cubicBezTo>
                  <a:cubicBezTo>
                    <a:pt x="3624" y="113"/>
                    <a:pt x="3388" y="437"/>
                    <a:pt x="3241" y="790"/>
                  </a:cubicBezTo>
                  <a:cubicBezTo>
                    <a:pt x="3123" y="633"/>
                    <a:pt x="2956" y="505"/>
                    <a:pt x="2711" y="456"/>
                  </a:cubicBezTo>
                  <a:cubicBezTo>
                    <a:pt x="2629" y="442"/>
                    <a:pt x="2538" y="434"/>
                    <a:pt x="2442" y="434"/>
                  </a:cubicBezTo>
                  <a:cubicBezTo>
                    <a:pt x="2075" y="434"/>
                    <a:pt x="1647" y="550"/>
                    <a:pt x="1483" y="869"/>
                  </a:cubicBezTo>
                  <a:cubicBezTo>
                    <a:pt x="1366" y="1104"/>
                    <a:pt x="1454" y="1379"/>
                    <a:pt x="1572" y="1615"/>
                  </a:cubicBezTo>
                  <a:cubicBezTo>
                    <a:pt x="1391" y="1539"/>
                    <a:pt x="1207" y="1491"/>
                    <a:pt x="1024" y="1491"/>
                  </a:cubicBezTo>
                  <a:cubicBezTo>
                    <a:pt x="898" y="1491"/>
                    <a:pt x="773" y="1514"/>
                    <a:pt x="649" y="1566"/>
                  </a:cubicBezTo>
                  <a:cubicBezTo>
                    <a:pt x="236" y="1733"/>
                    <a:pt x="1" y="2332"/>
                    <a:pt x="227" y="2724"/>
                  </a:cubicBezTo>
                  <a:cubicBezTo>
                    <a:pt x="413" y="3039"/>
                    <a:pt x="796" y="3156"/>
                    <a:pt x="1150" y="3215"/>
                  </a:cubicBezTo>
                  <a:cubicBezTo>
                    <a:pt x="865" y="3323"/>
                    <a:pt x="609" y="3471"/>
                    <a:pt x="443" y="3687"/>
                  </a:cubicBezTo>
                  <a:cubicBezTo>
                    <a:pt x="128" y="4089"/>
                    <a:pt x="423" y="4600"/>
                    <a:pt x="786" y="4855"/>
                  </a:cubicBezTo>
                  <a:cubicBezTo>
                    <a:pt x="949" y="4969"/>
                    <a:pt x="1124" y="5018"/>
                    <a:pt x="1300" y="5018"/>
                  </a:cubicBezTo>
                  <a:cubicBezTo>
                    <a:pt x="1623" y="5018"/>
                    <a:pt x="1949" y="4855"/>
                    <a:pt x="2210" y="4639"/>
                  </a:cubicBezTo>
                  <a:cubicBezTo>
                    <a:pt x="2308" y="4561"/>
                    <a:pt x="2397" y="4472"/>
                    <a:pt x="2485" y="4374"/>
                  </a:cubicBezTo>
                  <a:lnTo>
                    <a:pt x="2485" y="4374"/>
                  </a:lnTo>
                  <a:cubicBezTo>
                    <a:pt x="2436" y="4904"/>
                    <a:pt x="2475" y="5474"/>
                    <a:pt x="2789" y="5837"/>
                  </a:cubicBezTo>
                  <a:cubicBezTo>
                    <a:pt x="2975" y="6043"/>
                    <a:pt x="3243" y="6126"/>
                    <a:pt x="3517" y="6126"/>
                  </a:cubicBezTo>
                  <a:cubicBezTo>
                    <a:pt x="3779" y="6126"/>
                    <a:pt x="4046" y="6050"/>
                    <a:pt x="4252" y="5935"/>
                  </a:cubicBezTo>
                  <a:cubicBezTo>
                    <a:pt x="4733" y="5660"/>
                    <a:pt x="4743" y="5160"/>
                    <a:pt x="4557" y="4708"/>
                  </a:cubicBezTo>
                  <a:cubicBezTo>
                    <a:pt x="4557" y="4688"/>
                    <a:pt x="4547" y="4678"/>
                    <a:pt x="4537" y="4669"/>
                  </a:cubicBezTo>
                  <a:lnTo>
                    <a:pt x="4537" y="4669"/>
                  </a:lnTo>
                  <a:cubicBezTo>
                    <a:pt x="4879" y="4889"/>
                    <a:pt x="5275" y="5088"/>
                    <a:pt x="5675" y="5088"/>
                  </a:cubicBezTo>
                  <a:cubicBezTo>
                    <a:pt x="5757" y="5088"/>
                    <a:pt x="5840" y="5080"/>
                    <a:pt x="5921" y="5061"/>
                  </a:cubicBezTo>
                  <a:cubicBezTo>
                    <a:pt x="6393" y="4944"/>
                    <a:pt x="6795" y="4394"/>
                    <a:pt x="6638" y="3893"/>
                  </a:cubicBezTo>
                  <a:cubicBezTo>
                    <a:pt x="6501" y="3461"/>
                    <a:pt x="5971" y="3314"/>
                    <a:pt x="5558" y="3235"/>
                  </a:cubicBezTo>
                  <a:cubicBezTo>
                    <a:pt x="5872" y="3156"/>
                    <a:pt x="6187" y="3039"/>
                    <a:pt x="6422" y="2832"/>
                  </a:cubicBezTo>
                  <a:cubicBezTo>
                    <a:pt x="6805" y="2479"/>
                    <a:pt x="6599" y="2008"/>
                    <a:pt x="6236" y="1723"/>
                  </a:cubicBezTo>
                  <a:cubicBezTo>
                    <a:pt x="6058" y="1579"/>
                    <a:pt x="5855" y="1521"/>
                    <a:pt x="5647" y="1521"/>
                  </a:cubicBezTo>
                  <a:cubicBezTo>
                    <a:pt x="5373" y="1521"/>
                    <a:pt x="5092" y="1622"/>
                    <a:pt x="4851" y="1762"/>
                  </a:cubicBezTo>
                  <a:cubicBezTo>
                    <a:pt x="5038" y="1409"/>
                    <a:pt x="5205" y="977"/>
                    <a:pt x="5107" y="584"/>
                  </a:cubicBezTo>
                  <a:cubicBezTo>
                    <a:pt x="5008" y="206"/>
                    <a:pt x="4614" y="0"/>
                    <a:pt x="4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0" name="Google Shape;4370;p21"/>
            <p:cNvSpPr/>
            <p:nvPr/>
          </p:nvSpPr>
          <p:spPr>
            <a:xfrm>
              <a:off x="5977856" y="4512589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17" y="287"/>
                  </a:moveTo>
                  <a:cubicBezTo>
                    <a:pt x="3349" y="287"/>
                    <a:pt x="3587" y="400"/>
                    <a:pt x="3702" y="592"/>
                  </a:cubicBezTo>
                  <a:cubicBezTo>
                    <a:pt x="3899" y="916"/>
                    <a:pt x="3899" y="1367"/>
                    <a:pt x="3879" y="1731"/>
                  </a:cubicBezTo>
                  <a:cubicBezTo>
                    <a:pt x="3860" y="2006"/>
                    <a:pt x="3820" y="2281"/>
                    <a:pt x="3761" y="2546"/>
                  </a:cubicBezTo>
                  <a:cubicBezTo>
                    <a:pt x="3740" y="2634"/>
                    <a:pt x="3804" y="2666"/>
                    <a:pt x="3887" y="2666"/>
                  </a:cubicBezTo>
                  <a:cubicBezTo>
                    <a:pt x="4000" y="2666"/>
                    <a:pt x="4150" y="2608"/>
                    <a:pt x="4184" y="2546"/>
                  </a:cubicBezTo>
                  <a:cubicBezTo>
                    <a:pt x="4370" y="2222"/>
                    <a:pt x="4596" y="1898"/>
                    <a:pt x="4881" y="1652"/>
                  </a:cubicBezTo>
                  <a:cubicBezTo>
                    <a:pt x="5022" y="1527"/>
                    <a:pt x="5195" y="1401"/>
                    <a:pt x="5389" y="1401"/>
                  </a:cubicBezTo>
                  <a:cubicBezTo>
                    <a:pt x="5438" y="1401"/>
                    <a:pt x="5487" y="1409"/>
                    <a:pt x="5539" y="1426"/>
                  </a:cubicBezTo>
                  <a:cubicBezTo>
                    <a:pt x="5774" y="1505"/>
                    <a:pt x="6039" y="1809"/>
                    <a:pt x="6069" y="2074"/>
                  </a:cubicBezTo>
                  <a:cubicBezTo>
                    <a:pt x="6157" y="2742"/>
                    <a:pt x="4773" y="2860"/>
                    <a:pt x="4321" y="2899"/>
                  </a:cubicBezTo>
                  <a:cubicBezTo>
                    <a:pt x="4103" y="2928"/>
                    <a:pt x="3986" y="3185"/>
                    <a:pt x="4243" y="3185"/>
                  </a:cubicBezTo>
                  <a:cubicBezTo>
                    <a:pt x="4252" y="3185"/>
                    <a:pt x="4262" y="3185"/>
                    <a:pt x="4272" y="3184"/>
                  </a:cubicBezTo>
                  <a:cubicBezTo>
                    <a:pt x="4380" y="3174"/>
                    <a:pt x="4488" y="3164"/>
                    <a:pt x="4596" y="3155"/>
                  </a:cubicBezTo>
                  <a:cubicBezTo>
                    <a:pt x="4710" y="3146"/>
                    <a:pt x="4835" y="3140"/>
                    <a:pt x="4964" y="3140"/>
                  </a:cubicBezTo>
                  <a:cubicBezTo>
                    <a:pt x="5549" y="3140"/>
                    <a:pt x="6210" y="3262"/>
                    <a:pt x="6226" y="3793"/>
                  </a:cubicBezTo>
                  <a:cubicBezTo>
                    <a:pt x="6236" y="3979"/>
                    <a:pt x="6147" y="4303"/>
                    <a:pt x="5931" y="4343"/>
                  </a:cubicBezTo>
                  <a:cubicBezTo>
                    <a:pt x="5911" y="4346"/>
                    <a:pt x="5891" y="4348"/>
                    <a:pt x="5870" y="4348"/>
                  </a:cubicBezTo>
                  <a:cubicBezTo>
                    <a:pt x="5663" y="4348"/>
                    <a:pt x="5414" y="4185"/>
                    <a:pt x="5254" y="4087"/>
                  </a:cubicBezTo>
                  <a:cubicBezTo>
                    <a:pt x="4949" y="3901"/>
                    <a:pt x="4655" y="3665"/>
                    <a:pt x="4400" y="3410"/>
                  </a:cubicBezTo>
                  <a:cubicBezTo>
                    <a:pt x="4368" y="3381"/>
                    <a:pt x="4319" y="3369"/>
                    <a:pt x="4267" y="3369"/>
                  </a:cubicBezTo>
                  <a:cubicBezTo>
                    <a:pt x="4157" y="3369"/>
                    <a:pt x="4027" y="3422"/>
                    <a:pt x="3987" y="3488"/>
                  </a:cubicBezTo>
                  <a:cubicBezTo>
                    <a:pt x="3968" y="3518"/>
                    <a:pt x="3968" y="3557"/>
                    <a:pt x="3997" y="3596"/>
                  </a:cubicBezTo>
                  <a:cubicBezTo>
                    <a:pt x="4203" y="3793"/>
                    <a:pt x="4390" y="4009"/>
                    <a:pt x="4557" y="4235"/>
                  </a:cubicBezTo>
                  <a:cubicBezTo>
                    <a:pt x="4714" y="4460"/>
                    <a:pt x="5146" y="5050"/>
                    <a:pt x="4851" y="5305"/>
                  </a:cubicBezTo>
                  <a:cubicBezTo>
                    <a:pt x="4766" y="5380"/>
                    <a:pt x="4627" y="5412"/>
                    <a:pt x="4488" y="5412"/>
                  </a:cubicBezTo>
                  <a:cubicBezTo>
                    <a:pt x="4355" y="5412"/>
                    <a:pt x="4221" y="5382"/>
                    <a:pt x="4134" y="5334"/>
                  </a:cubicBezTo>
                  <a:cubicBezTo>
                    <a:pt x="3958" y="5236"/>
                    <a:pt x="3869" y="5059"/>
                    <a:pt x="3820" y="4863"/>
                  </a:cubicBezTo>
                  <a:cubicBezTo>
                    <a:pt x="3791" y="4745"/>
                    <a:pt x="3781" y="4618"/>
                    <a:pt x="3781" y="4490"/>
                  </a:cubicBezTo>
                  <a:cubicBezTo>
                    <a:pt x="3801" y="4362"/>
                    <a:pt x="3820" y="4225"/>
                    <a:pt x="3830" y="4097"/>
                  </a:cubicBezTo>
                  <a:cubicBezTo>
                    <a:pt x="3830" y="4006"/>
                    <a:pt x="3759" y="3969"/>
                    <a:pt x="3674" y="3969"/>
                  </a:cubicBezTo>
                  <a:cubicBezTo>
                    <a:pt x="3556" y="3969"/>
                    <a:pt x="3411" y="4040"/>
                    <a:pt x="3388" y="4136"/>
                  </a:cubicBezTo>
                  <a:cubicBezTo>
                    <a:pt x="3359" y="4274"/>
                    <a:pt x="3349" y="4421"/>
                    <a:pt x="3349" y="4559"/>
                  </a:cubicBezTo>
                  <a:cubicBezTo>
                    <a:pt x="3268" y="5099"/>
                    <a:pt x="3062" y="5844"/>
                    <a:pt x="2643" y="5844"/>
                  </a:cubicBezTo>
                  <a:cubicBezTo>
                    <a:pt x="2552" y="5844"/>
                    <a:pt x="2450" y="5808"/>
                    <a:pt x="2338" y="5727"/>
                  </a:cubicBezTo>
                  <a:cubicBezTo>
                    <a:pt x="1650" y="5236"/>
                    <a:pt x="2593" y="3930"/>
                    <a:pt x="2937" y="3488"/>
                  </a:cubicBezTo>
                  <a:cubicBezTo>
                    <a:pt x="3038" y="3363"/>
                    <a:pt x="2926" y="3300"/>
                    <a:pt x="2798" y="3300"/>
                  </a:cubicBezTo>
                  <a:cubicBezTo>
                    <a:pt x="2715" y="3300"/>
                    <a:pt x="2626" y="3326"/>
                    <a:pt x="2583" y="3380"/>
                  </a:cubicBezTo>
                  <a:cubicBezTo>
                    <a:pt x="2357" y="3665"/>
                    <a:pt x="2092" y="3930"/>
                    <a:pt x="1788" y="4127"/>
                  </a:cubicBezTo>
                  <a:cubicBezTo>
                    <a:pt x="1631" y="4231"/>
                    <a:pt x="1452" y="4324"/>
                    <a:pt x="1267" y="4324"/>
                  </a:cubicBezTo>
                  <a:cubicBezTo>
                    <a:pt x="1209" y="4324"/>
                    <a:pt x="1150" y="4315"/>
                    <a:pt x="1091" y="4294"/>
                  </a:cubicBezTo>
                  <a:cubicBezTo>
                    <a:pt x="875" y="4205"/>
                    <a:pt x="590" y="3891"/>
                    <a:pt x="600" y="3645"/>
                  </a:cubicBezTo>
                  <a:cubicBezTo>
                    <a:pt x="619" y="3243"/>
                    <a:pt x="1375" y="3135"/>
                    <a:pt x="1660" y="3076"/>
                  </a:cubicBezTo>
                  <a:cubicBezTo>
                    <a:pt x="1974" y="3007"/>
                    <a:pt x="2288" y="2968"/>
                    <a:pt x="2613" y="2948"/>
                  </a:cubicBezTo>
                  <a:cubicBezTo>
                    <a:pt x="2835" y="2939"/>
                    <a:pt x="2952" y="2663"/>
                    <a:pt x="2676" y="2663"/>
                  </a:cubicBezTo>
                  <a:cubicBezTo>
                    <a:pt x="2671" y="2663"/>
                    <a:pt x="2667" y="2663"/>
                    <a:pt x="2662" y="2664"/>
                  </a:cubicBezTo>
                  <a:cubicBezTo>
                    <a:pt x="2489" y="2678"/>
                    <a:pt x="2290" y="2691"/>
                    <a:pt x="2083" y="2691"/>
                  </a:cubicBezTo>
                  <a:cubicBezTo>
                    <a:pt x="1595" y="2691"/>
                    <a:pt x="1064" y="2619"/>
                    <a:pt x="747" y="2330"/>
                  </a:cubicBezTo>
                  <a:cubicBezTo>
                    <a:pt x="472" y="2084"/>
                    <a:pt x="541" y="1466"/>
                    <a:pt x="914" y="1348"/>
                  </a:cubicBezTo>
                  <a:cubicBezTo>
                    <a:pt x="966" y="1331"/>
                    <a:pt x="1020" y="1323"/>
                    <a:pt x="1077" y="1323"/>
                  </a:cubicBezTo>
                  <a:cubicBezTo>
                    <a:pt x="1445" y="1323"/>
                    <a:pt x="1884" y="1650"/>
                    <a:pt x="2131" y="1829"/>
                  </a:cubicBezTo>
                  <a:cubicBezTo>
                    <a:pt x="2426" y="2035"/>
                    <a:pt x="2691" y="2271"/>
                    <a:pt x="2946" y="2516"/>
                  </a:cubicBezTo>
                  <a:cubicBezTo>
                    <a:pt x="2976" y="2546"/>
                    <a:pt x="3025" y="2559"/>
                    <a:pt x="3080" y="2559"/>
                  </a:cubicBezTo>
                  <a:cubicBezTo>
                    <a:pt x="3239" y="2559"/>
                    <a:pt x="3442" y="2449"/>
                    <a:pt x="3339" y="2340"/>
                  </a:cubicBezTo>
                  <a:cubicBezTo>
                    <a:pt x="3162" y="2133"/>
                    <a:pt x="3005" y="1908"/>
                    <a:pt x="2868" y="1672"/>
                  </a:cubicBezTo>
                  <a:cubicBezTo>
                    <a:pt x="2691" y="1377"/>
                    <a:pt x="2416" y="847"/>
                    <a:pt x="2642" y="513"/>
                  </a:cubicBezTo>
                  <a:cubicBezTo>
                    <a:pt x="2755" y="357"/>
                    <a:pt x="2934" y="287"/>
                    <a:pt x="3117" y="287"/>
                  </a:cubicBezTo>
                  <a:close/>
                  <a:moveTo>
                    <a:pt x="3299" y="0"/>
                  </a:moveTo>
                  <a:cubicBezTo>
                    <a:pt x="3036" y="0"/>
                    <a:pt x="2766" y="78"/>
                    <a:pt x="2554" y="199"/>
                  </a:cubicBezTo>
                  <a:cubicBezTo>
                    <a:pt x="2072" y="464"/>
                    <a:pt x="2063" y="965"/>
                    <a:pt x="2249" y="1426"/>
                  </a:cubicBezTo>
                  <a:cubicBezTo>
                    <a:pt x="2259" y="1436"/>
                    <a:pt x="2259" y="1446"/>
                    <a:pt x="2269" y="1466"/>
                  </a:cubicBezTo>
                  <a:cubicBezTo>
                    <a:pt x="1938" y="1247"/>
                    <a:pt x="1540" y="1043"/>
                    <a:pt x="1141" y="1043"/>
                  </a:cubicBezTo>
                  <a:cubicBezTo>
                    <a:pt x="1055" y="1043"/>
                    <a:pt x="970" y="1052"/>
                    <a:pt x="884" y="1073"/>
                  </a:cubicBezTo>
                  <a:cubicBezTo>
                    <a:pt x="413" y="1181"/>
                    <a:pt x="11" y="1741"/>
                    <a:pt x="168" y="2232"/>
                  </a:cubicBezTo>
                  <a:cubicBezTo>
                    <a:pt x="305" y="2664"/>
                    <a:pt x="835" y="2821"/>
                    <a:pt x="1248" y="2889"/>
                  </a:cubicBezTo>
                  <a:cubicBezTo>
                    <a:pt x="933" y="2968"/>
                    <a:pt x="619" y="3086"/>
                    <a:pt x="384" y="3292"/>
                  </a:cubicBezTo>
                  <a:cubicBezTo>
                    <a:pt x="1" y="3645"/>
                    <a:pt x="207" y="4117"/>
                    <a:pt x="570" y="4411"/>
                  </a:cubicBezTo>
                  <a:cubicBezTo>
                    <a:pt x="746" y="4549"/>
                    <a:pt x="946" y="4605"/>
                    <a:pt x="1151" y="4605"/>
                  </a:cubicBezTo>
                  <a:cubicBezTo>
                    <a:pt x="1428" y="4605"/>
                    <a:pt x="1712" y="4503"/>
                    <a:pt x="1955" y="4362"/>
                  </a:cubicBezTo>
                  <a:lnTo>
                    <a:pt x="1955" y="4362"/>
                  </a:lnTo>
                  <a:cubicBezTo>
                    <a:pt x="1778" y="4726"/>
                    <a:pt x="1601" y="5158"/>
                    <a:pt x="1699" y="5541"/>
                  </a:cubicBezTo>
                  <a:cubicBezTo>
                    <a:pt x="1797" y="5924"/>
                    <a:pt x="2188" y="6125"/>
                    <a:pt x="2565" y="6125"/>
                  </a:cubicBezTo>
                  <a:cubicBezTo>
                    <a:pt x="2641" y="6125"/>
                    <a:pt x="2717" y="6117"/>
                    <a:pt x="2789" y="6100"/>
                  </a:cubicBezTo>
                  <a:cubicBezTo>
                    <a:pt x="3182" y="6012"/>
                    <a:pt x="3418" y="5688"/>
                    <a:pt x="3565" y="5334"/>
                  </a:cubicBezTo>
                  <a:cubicBezTo>
                    <a:pt x="3683" y="5501"/>
                    <a:pt x="3860" y="5619"/>
                    <a:pt x="4095" y="5668"/>
                  </a:cubicBezTo>
                  <a:cubicBezTo>
                    <a:pt x="4177" y="5682"/>
                    <a:pt x="4268" y="5690"/>
                    <a:pt x="4364" y="5690"/>
                  </a:cubicBezTo>
                  <a:cubicBezTo>
                    <a:pt x="4731" y="5690"/>
                    <a:pt x="5159" y="5575"/>
                    <a:pt x="5323" y="5256"/>
                  </a:cubicBezTo>
                  <a:cubicBezTo>
                    <a:pt x="5440" y="5020"/>
                    <a:pt x="5362" y="4745"/>
                    <a:pt x="5234" y="4510"/>
                  </a:cubicBezTo>
                  <a:lnTo>
                    <a:pt x="5234" y="4510"/>
                  </a:lnTo>
                  <a:cubicBezTo>
                    <a:pt x="5419" y="4587"/>
                    <a:pt x="5610" y="4635"/>
                    <a:pt x="5798" y="4635"/>
                  </a:cubicBezTo>
                  <a:cubicBezTo>
                    <a:pt x="5920" y="4635"/>
                    <a:pt x="6041" y="4615"/>
                    <a:pt x="6157" y="4568"/>
                  </a:cubicBezTo>
                  <a:cubicBezTo>
                    <a:pt x="6570" y="4392"/>
                    <a:pt x="6805" y="3803"/>
                    <a:pt x="6579" y="3400"/>
                  </a:cubicBezTo>
                  <a:cubicBezTo>
                    <a:pt x="6403" y="3086"/>
                    <a:pt x="6020" y="2968"/>
                    <a:pt x="5666" y="2919"/>
                  </a:cubicBezTo>
                  <a:cubicBezTo>
                    <a:pt x="5951" y="2811"/>
                    <a:pt x="6196" y="2654"/>
                    <a:pt x="6373" y="2438"/>
                  </a:cubicBezTo>
                  <a:cubicBezTo>
                    <a:pt x="6687" y="2035"/>
                    <a:pt x="6393" y="1534"/>
                    <a:pt x="6029" y="1279"/>
                  </a:cubicBezTo>
                  <a:cubicBezTo>
                    <a:pt x="5861" y="1160"/>
                    <a:pt x="5681" y="1109"/>
                    <a:pt x="5501" y="1109"/>
                  </a:cubicBezTo>
                  <a:cubicBezTo>
                    <a:pt x="5179" y="1109"/>
                    <a:pt x="4858" y="1271"/>
                    <a:pt x="4606" y="1485"/>
                  </a:cubicBezTo>
                  <a:cubicBezTo>
                    <a:pt x="4508" y="1564"/>
                    <a:pt x="4409" y="1652"/>
                    <a:pt x="4321" y="1750"/>
                  </a:cubicBezTo>
                  <a:cubicBezTo>
                    <a:pt x="4380" y="1220"/>
                    <a:pt x="4331" y="651"/>
                    <a:pt x="4017" y="287"/>
                  </a:cubicBezTo>
                  <a:cubicBezTo>
                    <a:pt x="3832" y="83"/>
                    <a:pt x="3569" y="0"/>
                    <a:pt x="32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1" name="Google Shape;4371;p21"/>
            <p:cNvSpPr/>
            <p:nvPr/>
          </p:nvSpPr>
          <p:spPr>
            <a:xfrm>
              <a:off x="3106984" y="4772194"/>
              <a:ext cx="212231" cy="191086"/>
            </a:xfrm>
            <a:custGeom>
              <a:avLst/>
              <a:gdLst/>
              <a:ahLst/>
              <a:cxnLst/>
              <a:rect l="l" t="t" r="r" b="b"/>
              <a:pathLst>
                <a:path w="6805" h="6127" extrusionOk="0">
                  <a:moveTo>
                    <a:pt x="4159" y="281"/>
                  </a:moveTo>
                  <a:cubicBezTo>
                    <a:pt x="4251" y="281"/>
                    <a:pt x="4354" y="317"/>
                    <a:pt x="4468" y="398"/>
                  </a:cubicBezTo>
                  <a:cubicBezTo>
                    <a:pt x="5145" y="889"/>
                    <a:pt x="4213" y="2195"/>
                    <a:pt x="3869" y="2637"/>
                  </a:cubicBezTo>
                  <a:cubicBezTo>
                    <a:pt x="3769" y="2766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3" y="2745"/>
                  </a:cubicBezTo>
                  <a:cubicBezTo>
                    <a:pt x="4439" y="2460"/>
                    <a:pt x="4713" y="2195"/>
                    <a:pt x="5018" y="1998"/>
                  </a:cubicBezTo>
                  <a:cubicBezTo>
                    <a:pt x="5173" y="1902"/>
                    <a:pt x="5350" y="1806"/>
                    <a:pt x="5529" y="1806"/>
                  </a:cubicBezTo>
                  <a:cubicBezTo>
                    <a:pt x="5588" y="1806"/>
                    <a:pt x="5647" y="1817"/>
                    <a:pt x="5705" y="1841"/>
                  </a:cubicBezTo>
                  <a:cubicBezTo>
                    <a:pt x="5921" y="1920"/>
                    <a:pt x="6216" y="2234"/>
                    <a:pt x="6206" y="2479"/>
                  </a:cubicBezTo>
                  <a:cubicBezTo>
                    <a:pt x="6186" y="2882"/>
                    <a:pt x="5430" y="3000"/>
                    <a:pt x="5145" y="3049"/>
                  </a:cubicBezTo>
                  <a:cubicBezTo>
                    <a:pt x="4831" y="3118"/>
                    <a:pt x="4507" y="3157"/>
                    <a:pt x="4193" y="3177"/>
                  </a:cubicBezTo>
                  <a:cubicBezTo>
                    <a:pt x="3962" y="3196"/>
                    <a:pt x="3853" y="3462"/>
                    <a:pt x="4129" y="3462"/>
                  </a:cubicBezTo>
                  <a:cubicBezTo>
                    <a:pt x="4134" y="3462"/>
                    <a:pt x="4139" y="3462"/>
                    <a:pt x="4144" y="3461"/>
                  </a:cubicBezTo>
                  <a:cubicBezTo>
                    <a:pt x="4310" y="3447"/>
                    <a:pt x="4500" y="3436"/>
                    <a:pt x="4698" y="3436"/>
                  </a:cubicBezTo>
                  <a:cubicBezTo>
                    <a:pt x="5190" y="3436"/>
                    <a:pt x="5729" y="3508"/>
                    <a:pt x="6059" y="3795"/>
                  </a:cubicBezTo>
                  <a:cubicBezTo>
                    <a:pt x="6324" y="4041"/>
                    <a:pt x="6265" y="4669"/>
                    <a:pt x="5882" y="4787"/>
                  </a:cubicBezTo>
                  <a:cubicBezTo>
                    <a:pt x="5835" y="4801"/>
                    <a:pt x="5785" y="4808"/>
                    <a:pt x="5733" y="4808"/>
                  </a:cubicBezTo>
                  <a:cubicBezTo>
                    <a:pt x="5369" y="4808"/>
                    <a:pt x="4922" y="4477"/>
                    <a:pt x="4664" y="4296"/>
                  </a:cubicBezTo>
                  <a:cubicBezTo>
                    <a:pt x="4380" y="4090"/>
                    <a:pt x="4105" y="3864"/>
                    <a:pt x="3859" y="3609"/>
                  </a:cubicBezTo>
                  <a:cubicBezTo>
                    <a:pt x="3829" y="3579"/>
                    <a:pt x="3781" y="3566"/>
                    <a:pt x="3727" y="3566"/>
                  </a:cubicBezTo>
                  <a:cubicBezTo>
                    <a:pt x="3567" y="3566"/>
                    <a:pt x="3361" y="3678"/>
                    <a:pt x="3457" y="3795"/>
                  </a:cubicBezTo>
                  <a:cubicBezTo>
                    <a:pt x="3643" y="4001"/>
                    <a:pt x="3800" y="4227"/>
                    <a:pt x="3938" y="4453"/>
                  </a:cubicBezTo>
                  <a:cubicBezTo>
                    <a:pt x="4114" y="4757"/>
                    <a:pt x="4389" y="5278"/>
                    <a:pt x="4154" y="5612"/>
                  </a:cubicBezTo>
                  <a:cubicBezTo>
                    <a:pt x="4044" y="5770"/>
                    <a:pt x="3863" y="5842"/>
                    <a:pt x="3678" y="5842"/>
                  </a:cubicBezTo>
                  <a:cubicBezTo>
                    <a:pt x="3451" y="5842"/>
                    <a:pt x="3217" y="5733"/>
                    <a:pt x="3103" y="5543"/>
                  </a:cubicBezTo>
                  <a:cubicBezTo>
                    <a:pt x="2907" y="5209"/>
                    <a:pt x="2907" y="4767"/>
                    <a:pt x="2926" y="4394"/>
                  </a:cubicBezTo>
                  <a:cubicBezTo>
                    <a:pt x="2946" y="4119"/>
                    <a:pt x="2976" y="3844"/>
                    <a:pt x="3044" y="3579"/>
                  </a:cubicBezTo>
                  <a:cubicBezTo>
                    <a:pt x="3061" y="3491"/>
                    <a:pt x="2997" y="3459"/>
                    <a:pt x="2914" y="3459"/>
                  </a:cubicBezTo>
                  <a:cubicBezTo>
                    <a:pt x="2802" y="3459"/>
                    <a:pt x="2656" y="3517"/>
                    <a:pt x="2622" y="3579"/>
                  </a:cubicBezTo>
                  <a:cubicBezTo>
                    <a:pt x="2435" y="3913"/>
                    <a:pt x="2200" y="4227"/>
                    <a:pt x="1925" y="4473"/>
                  </a:cubicBezTo>
                  <a:cubicBezTo>
                    <a:pt x="1782" y="4600"/>
                    <a:pt x="1601" y="4733"/>
                    <a:pt x="1407" y="4733"/>
                  </a:cubicBezTo>
                  <a:cubicBezTo>
                    <a:pt x="1361" y="4733"/>
                    <a:pt x="1314" y="4725"/>
                    <a:pt x="1267" y="4708"/>
                  </a:cubicBezTo>
                  <a:cubicBezTo>
                    <a:pt x="1031" y="4620"/>
                    <a:pt x="766" y="4316"/>
                    <a:pt x="737" y="4060"/>
                  </a:cubicBezTo>
                  <a:cubicBezTo>
                    <a:pt x="648" y="3393"/>
                    <a:pt x="2033" y="3265"/>
                    <a:pt x="2475" y="3226"/>
                  </a:cubicBezTo>
                  <a:cubicBezTo>
                    <a:pt x="2693" y="3207"/>
                    <a:pt x="2820" y="2940"/>
                    <a:pt x="2553" y="2940"/>
                  </a:cubicBezTo>
                  <a:cubicBezTo>
                    <a:pt x="2544" y="2940"/>
                    <a:pt x="2534" y="2940"/>
                    <a:pt x="2524" y="2941"/>
                  </a:cubicBezTo>
                  <a:cubicBezTo>
                    <a:pt x="2426" y="2951"/>
                    <a:pt x="2318" y="2961"/>
                    <a:pt x="2200" y="2980"/>
                  </a:cubicBezTo>
                  <a:cubicBezTo>
                    <a:pt x="2095" y="2987"/>
                    <a:pt x="1980" y="2992"/>
                    <a:pt x="1861" y="2992"/>
                  </a:cubicBezTo>
                  <a:cubicBezTo>
                    <a:pt x="1277" y="2992"/>
                    <a:pt x="596" y="2879"/>
                    <a:pt x="580" y="2332"/>
                  </a:cubicBezTo>
                  <a:cubicBezTo>
                    <a:pt x="570" y="2146"/>
                    <a:pt x="658" y="182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42" y="203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5" y="2747"/>
                    <a:pt x="2481" y="2760"/>
                    <a:pt x="2533" y="2760"/>
                  </a:cubicBezTo>
                  <a:cubicBezTo>
                    <a:pt x="2640" y="2760"/>
                    <a:pt x="2772" y="2703"/>
                    <a:pt x="2818" y="2637"/>
                  </a:cubicBezTo>
                  <a:cubicBezTo>
                    <a:pt x="2838" y="2607"/>
                    <a:pt x="2838" y="2568"/>
                    <a:pt x="2799" y="2538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6" y="748"/>
                    <a:pt x="2165" y="718"/>
                    <a:pt x="2297" y="718"/>
                  </a:cubicBezTo>
                  <a:cubicBezTo>
                    <a:pt x="2435" y="718"/>
                    <a:pt x="2576" y="750"/>
                    <a:pt x="2671" y="800"/>
                  </a:cubicBezTo>
                  <a:cubicBezTo>
                    <a:pt x="2848" y="889"/>
                    <a:pt x="2936" y="1075"/>
                    <a:pt x="2985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63"/>
                    <a:pt x="2985" y="1900"/>
                    <a:pt x="2976" y="2028"/>
                  </a:cubicBezTo>
                  <a:cubicBezTo>
                    <a:pt x="2971" y="2119"/>
                    <a:pt x="3042" y="2156"/>
                    <a:pt x="3128" y="2156"/>
                  </a:cubicBezTo>
                  <a:cubicBezTo>
                    <a:pt x="3246" y="2156"/>
                    <a:pt x="3395" y="2085"/>
                    <a:pt x="3417" y="1989"/>
                  </a:cubicBezTo>
                  <a:cubicBezTo>
                    <a:pt x="3447" y="1851"/>
                    <a:pt x="3457" y="1714"/>
                    <a:pt x="3457" y="1566"/>
                  </a:cubicBezTo>
                  <a:cubicBezTo>
                    <a:pt x="3537" y="1026"/>
                    <a:pt x="3737" y="281"/>
                    <a:pt x="4159" y="281"/>
                  </a:cubicBezTo>
                  <a:close/>
                  <a:moveTo>
                    <a:pt x="4232" y="1"/>
                  </a:moveTo>
                  <a:cubicBezTo>
                    <a:pt x="4158" y="1"/>
                    <a:pt x="4086" y="9"/>
                    <a:pt x="4016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34"/>
                    <a:pt x="2946" y="506"/>
                    <a:pt x="2701" y="457"/>
                  </a:cubicBezTo>
                  <a:cubicBezTo>
                    <a:pt x="2619" y="443"/>
                    <a:pt x="2527" y="435"/>
                    <a:pt x="2432" y="435"/>
                  </a:cubicBezTo>
                  <a:cubicBezTo>
                    <a:pt x="2066" y="435"/>
                    <a:pt x="1639" y="550"/>
                    <a:pt x="1483" y="869"/>
                  </a:cubicBezTo>
                  <a:cubicBezTo>
                    <a:pt x="1365" y="1105"/>
                    <a:pt x="1444" y="1380"/>
                    <a:pt x="1571" y="1615"/>
                  </a:cubicBezTo>
                  <a:cubicBezTo>
                    <a:pt x="1385" y="1540"/>
                    <a:pt x="1199" y="1492"/>
                    <a:pt x="1017" y="1492"/>
                  </a:cubicBezTo>
                  <a:cubicBezTo>
                    <a:pt x="892" y="1492"/>
                    <a:pt x="768" y="1514"/>
                    <a:pt x="648" y="1566"/>
                  </a:cubicBezTo>
                  <a:cubicBezTo>
                    <a:pt x="236" y="1733"/>
                    <a:pt x="0" y="2322"/>
                    <a:pt x="226" y="2725"/>
                  </a:cubicBezTo>
                  <a:cubicBezTo>
                    <a:pt x="403" y="3039"/>
                    <a:pt x="786" y="3157"/>
                    <a:pt x="1139" y="3216"/>
                  </a:cubicBezTo>
                  <a:cubicBezTo>
                    <a:pt x="855" y="3324"/>
                    <a:pt x="599" y="3471"/>
                    <a:pt x="432" y="3687"/>
                  </a:cubicBezTo>
                  <a:cubicBezTo>
                    <a:pt x="118" y="4090"/>
                    <a:pt x="413" y="4600"/>
                    <a:pt x="776" y="4856"/>
                  </a:cubicBezTo>
                  <a:cubicBezTo>
                    <a:pt x="939" y="4970"/>
                    <a:pt x="1115" y="5018"/>
                    <a:pt x="1292" y="5018"/>
                  </a:cubicBezTo>
                  <a:cubicBezTo>
                    <a:pt x="1617" y="5018"/>
                    <a:pt x="1946" y="4856"/>
                    <a:pt x="2200" y="4640"/>
                  </a:cubicBezTo>
                  <a:cubicBezTo>
                    <a:pt x="2298" y="4561"/>
                    <a:pt x="2386" y="447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4"/>
                    <a:pt x="2789" y="5838"/>
                  </a:cubicBezTo>
                  <a:cubicBezTo>
                    <a:pt x="2970" y="6043"/>
                    <a:pt x="3235" y="6126"/>
                    <a:pt x="3510" y="6126"/>
                  </a:cubicBezTo>
                  <a:cubicBezTo>
                    <a:pt x="3771" y="6126"/>
                    <a:pt x="4041" y="6051"/>
                    <a:pt x="4252" y="5936"/>
                  </a:cubicBezTo>
                  <a:cubicBezTo>
                    <a:pt x="4723" y="5661"/>
                    <a:pt x="4743" y="5160"/>
                    <a:pt x="4556" y="4708"/>
                  </a:cubicBezTo>
                  <a:cubicBezTo>
                    <a:pt x="4547" y="4689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65" y="5089"/>
                    <a:pt x="5665" y="5089"/>
                  </a:cubicBezTo>
                  <a:cubicBezTo>
                    <a:pt x="5747" y="5089"/>
                    <a:pt x="5829" y="5080"/>
                    <a:pt x="5911" y="5062"/>
                  </a:cubicBezTo>
                  <a:cubicBezTo>
                    <a:pt x="6392" y="4944"/>
                    <a:pt x="6795" y="4394"/>
                    <a:pt x="6638" y="3893"/>
                  </a:cubicBezTo>
                  <a:cubicBezTo>
                    <a:pt x="6500" y="3461"/>
                    <a:pt x="5960" y="3314"/>
                    <a:pt x="5558" y="3236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79"/>
                    <a:pt x="6599" y="2008"/>
                    <a:pt x="6235" y="1723"/>
                  </a:cubicBezTo>
                  <a:cubicBezTo>
                    <a:pt x="6053" y="1580"/>
                    <a:pt x="5850" y="1521"/>
                    <a:pt x="5642" y="1521"/>
                  </a:cubicBezTo>
                  <a:cubicBezTo>
                    <a:pt x="5368" y="1521"/>
                    <a:pt x="5087" y="1623"/>
                    <a:pt x="4841" y="1763"/>
                  </a:cubicBezTo>
                  <a:cubicBezTo>
                    <a:pt x="5028" y="1409"/>
                    <a:pt x="5204" y="977"/>
                    <a:pt x="5106" y="584"/>
                  </a:cubicBezTo>
                  <a:cubicBezTo>
                    <a:pt x="5008" y="207"/>
                    <a:pt x="4607" y="1"/>
                    <a:pt x="4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2" name="Google Shape;4372;p21"/>
            <p:cNvSpPr/>
            <p:nvPr/>
          </p:nvSpPr>
          <p:spPr>
            <a:xfrm>
              <a:off x="3446896" y="4763680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09" y="288"/>
                  </a:moveTo>
                  <a:cubicBezTo>
                    <a:pt x="3339" y="288"/>
                    <a:pt x="3577" y="400"/>
                    <a:pt x="3692" y="592"/>
                  </a:cubicBezTo>
                  <a:cubicBezTo>
                    <a:pt x="3898" y="916"/>
                    <a:pt x="3898" y="1368"/>
                    <a:pt x="386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4000" y="2667"/>
                    <a:pt x="4149" y="2608"/>
                    <a:pt x="4183" y="2546"/>
                  </a:cubicBezTo>
                  <a:cubicBezTo>
                    <a:pt x="4360" y="2222"/>
                    <a:pt x="4596" y="1898"/>
                    <a:pt x="4871" y="1653"/>
                  </a:cubicBezTo>
                  <a:cubicBezTo>
                    <a:pt x="5020" y="1527"/>
                    <a:pt x="5194" y="1401"/>
                    <a:pt x="5384" y="1401"/>
                  </a:cubicBezTo>
                  <a:cubicBezTo>
                    <a:pt x="5431" y="1401"/>
                    <a:pt x="5479" y="1409"/>
                    <a:pt x="5528" y="1427"/>
                  </a:cubicBezTo>
                  <a:cubicBezTo>
                    <a:pt x="5774" y="1505"/>
                    <a:pt x="6029" y="1810"/>
                    <a:pt x="6068" y="2075"/>
                  </a:cubicBezTo>
                  <a:cubicBezTo>
                    <a:pt x="6147" y="2743"/>
                    <a:pt x="4763" y="2860"/>
                    <a:pt x="4321" y="2900"/>
                  </a:cubicBezTo>
                  <a:cubicBezTo>
                    <a:pt x="4103" y="2928"/>
                    <a:pt x="3976" y="3186"/>
                    <a:pt x="4242" y="3186"/>
                  </a:cubicBezTo>
                  <a:cubicBezTo>
                    <a:pt x="4251" y="3186"/>
                    <a:pt x="4261" y="3185"/>
                    <a:pt x="4272" y="3185"/>
                  </a:cubicBezTo>
                  <a:cubicBezTo>
                    <a:pt x="4370" y="3175"/>
                    <a:pt x="4478" y="3165"/>
                    <a:pt x="4596" y="3155"/>
                  </a:cubicBezTo>
                  <a:cubicBezTo>
                    <a:pt x="4709" y="3146"/>
                    <a:pt x="4835" y="3140"/>
                    <a:pt x="4964" y="3140"/>
                  </a:cubicBezTo>
                  <a:cubicBezTo>
                    <a:pt x="5548" y="3140"/>
                    <a:pt x="6209" y="3263"/>
                    <a:pt x="6226" y="3793"/>
                  </a:cubicBezTo>
                  <a:cubicBezTo>
                    <a:pt x="6226" y="3980"/>
                    <a:pt x="6147" y="4304"/>
                    <a:pt x="5931" y="4343"/>
                  </a:cubicBezTo>
                  <a:cubicBezTo>
                    <a:pt x="5910" y="4347"/>
                    <a:pt x="5889" y="4348"/>
                    <a:pt x="5867" y="4348"/>
                  </a:cubicBezTo>
                  <a:cubicBezTo>
                    <a:pt x="5653" y="4348"/>
                    <a:pt x="5405" y="4186"/>
                    <a:pt x="5253" y="4088"/>
                  </a:cubicBezTo>
                  <a:cubicBezTo>
                    <a:pt x="4939" y="3901"/>
                    <a:pt x="4655" y="3666"/>
                    <a:pt x="4389" y="3410"/>
                  </a:cubicBezTo>
                  <a:cubicBezTo>
                    <a:pt x="4361" y="3382"/>
                    <a:pt x="4315" y="3370"/>
                    <a:pt x="4263" y="3370"/>
                  </a:cubicBezTo>
                  <a:cubicBezTo>
                    <a:pt x="4156" y="3370"/>
                    <a:pt x="4027" y="3423"/>
                    <a:pt x="3987" y="3489"/>
                  </a:cubicBezTo>
                  <a:cubicBezTo>
                    <a:pt x="3957" y="3518"/>
                    <a:pt x="3957" y="3558"/>
                    <a:pt x="3997" y="3597"/>
                  </a:cubicBezTo>
                  <a:cubicBezTo>
                    <a:pt x="4193" y="3793"/>
                    <a:pt x="4380" y="4009"/>
                    <a:pt x="4547" y="4235"/>
                  </a:cubicBezTo>
                  <a:cubicBezTo>
                    <a:pt x="4704" y="4461"/>
                    <a:pt x="5145" y="5050"/>
                    <a:pt x="4851" y="5305"/>
                  </a:cubicBezTo>
                  <a:cubicBezTo>
                    <a:pt x="4766" y="5381"/>
                    <a:pt x="4627" y="5412"/>
                    <a:pt x="4488" y="5412"/>
                  </a:cubicBezTo>
                  <a:cubicBezTo>
                    <a:pt x="4354" y="5412"/>
                    <a:pt x="4221" y="5383"/>
                    <a:pt x="4134" y="5335"/>
                  </a:cubicBezTo>
                  <a:cubicBezTo>
                    <a:pt x="3957" y="5237"/>
                    <a:pt x="3859" y="5060"/>
                    <a:pt x="3820" y="4864"/>
                  </a:cubicBezTo>
                  <a:cubicBezTo>
                    <a:pt x="3790" y="4746"/>
                    <a:pt x="3771" y="4618"/>
                    <a:pt x="3781" y="4490"/>
                  </a:cubicBezTo>
                  <a:cubicBezTo>
                    <a:pt x="3790" y="4363"/>
                    <a:pt x="3810" y="4225"/>
                    <a:pt x="3820" y="4098"/>
                  </a:cubicBezTo>
                  <a:cubicBezTo>
                    <a:pt x="3824" y="4008"/>
                    <a:pt x="3756" y="3973"/>
                    <a:pt x="3673" y="3973"/>
                  </a:cubicBezTo>
                  <a:cubicBezTo>
                    <a:pt x="3554" y="3973"/>
                    <a:pt x="3405" y="4045"/>
                    <a:pt x="3388" y="4137"/>
                  </a:cubicBezTo>
                  <a:cubicBezTo>
                    <a:pt x="3358" y="4274"/>
                    <a:pt x="3339" y="4422"/>
                    <a:pt x="3339" y="4559"/>
                  </a:cubicBezTo>
                  <a:cubicBezTo>
                    <a:pt x="3258" y="5099"/>
                    <a:pt x="3059" y="5844"/>
                    <a:pt x="2637" y="5844"/>
                  </a:cubicBezTo>
                  <a:cubicBezTo>
                    <a:pt x="2545" y="5844"/>
                    <a:pt x="2442" y="5809"/>
                    <a:pt x="2327" y="5728"/>
                  </a:cubicBezTo>
                  <a:cubicBezTo>
                    <a:pt x="1650" y="5246"/>
                    <a:pt x="2583" y="3931"/>
                    <a:pt x="2936" y="3489"/>
                  </a:cubicBezTo>
                  <a:cubicBezTo>
                    <a:pt x="3032" y="3364"/>
                    <a:pt x="2917" y="3300"/>
                    <a:pt x="2788" y="3300"/>
                  </a:cubicBezTo>
                  <a:cubicBezTo>
                    <a:pt x="2705" y="3300"/>
                    <a:pt x="2615" y="3327"/>
                    <a:pt x="2573" y="3381"/>
                  </a:cubicBezTo>
                  <a:cubicBezTo>
                    <a:pt x="2357" y="3666"/>
                    <a:pt x="2082" y="3931"/>
                    <a:pt x="1778" y="4127"/>
                  </a:cubicBezTo>
                  <a:cubicBezTo>
                    <a:pt x="1628" y="4232"/>
                    <a:pt x="1451" y="4325"/>
                    <a:pt x="1267" y="4325"/>
                  </a:cubicBezTo>
                  <a:cubicBezTo>
                    <a:pt x="1208" y="4325"/>
                    <a:pt x="1149" y="4315"/>
                    <a:pt x="1090" y="4294"/>
                  </a:cubicBezTo>
                  <a:cubicBezTo>
                    <a:pt x="874" y="4206"/>
                    <a:pt x="590" y="3891"/>
                    <a:pt x="599" y="3646"/>
                  </a:cubicBezTo>
                  <a:cubicBezTo>
                    <a:pt x="609" y="3243"/>
                    <a:pt x="1365" y="3135"/>
                    <a:pt x="1660" y="3076"/>
                  </a:cubicBezTo>
                  <a:cubicBezTo>
                    <a:pt x="1964" y="3008"/>
                    <a:pt x="2288" y="2968"/>
                    <a:pt x="2602" y="2949"/>
                  </a:cubicBezTo>
                  <a:cubicBezTo>
                    <a:pt x="2830" y="2939"/>
                    <a:pt x="2948" y="2673"/>
                    <a:pt x="2681" y="2673"/>
                  </a:cubicBezTo>
                  <a:cubicBezTo>
                    <a:pt x="2671" y="2673"/>
                    <a:pt x="2662" y="2673"/>
                    <a:pt x="2651" y="2674"/>
                  </a:cubicBezTo>
                  <a:cubicBezTo>
                    <a:pt x="2492" y="2685"/>
                    <a:pt x="2308" y="2695"/>
                    <a:pt x="2116" y="2695"/>
                  </a:cubicBezTo>
                  <a:cubicBezTo>
                    <a:pt x="1622" y="2695"/>
                    <a:pt x="1072" y="2627"/>
                    <a:pt x="747" y="2330"/>
                  </a:cubicBezTo>
                  <a:cubicBezTo>
                    <a:pt x="472" y="2085"/>
                    <a:pt x="540" y="1466"/>
                    <a:pt x="914" y="1348"/>
                  </a:cubicBezTo>
                  <a:cubicBezTo>
                    <a:pt x="964" y="1331"/>
                    <a:pt x="1018" y="1324"/>
                    <a:pt x="1073" y="1324"/>
                  </a:cubicBezTo>
                  <a:cubicBezTo>
                    <a:pt x="1435" y="1324"/>
                    <a:pt x="1875" y="1652"/>
                    <a:pt x="2131" y="1839"/>
                  </a:cubicBezTo>
                  <a:cubicBezTo>
                    <a:pt x="2416" y="2036"/>
                    <a:pt x="2691" y="2271"/>
                    <a:pt x="2936" y="2517"/>
                  </a:cubicBezTo>
                  <a:cubicBezTo>
                    <a:pt x="2966" y="2547"/>
                    <a:pt x="3015" y="2560"/>
                    <a:pt x="3070" y="2560"/>
                  </a:cubicBezTo>
                  <a:cubicBezTo>
                    <a:pt x="3229" y="2560"/>
                    <a:pt x="3434" y="2450"/>
                    <a:pt x="3339" y="2340"/>
                  </a:cubicBezTo>
                  <a:cubicBezTo>
                    <a:pt x="3162" y="2134"/>
                    <a:pt x="2995" y="1908"/>
                    <a:pt x="2858" y="1672"/>
                  </a:cubicBezTo>
                  <a:cubicBezTo>
                    <a:pt x="2691" y="1378"/>
                    <a:pt x="2406" y="848"/>
                    <a:pt x="2642" y="514"/>
                  </a:cubicBezTo>
                  <a:cubicBezTo>
                    <a:pt x="2750" y="358"/>
                    <a:pt x="2927" y="288"/>
                    <a:pt x="3109" y="288"/>
                  </a:cubicBezTo>
                  <a:close/>
                  <a:moveTo>
                    <a:pt x="3292" y="1"/>
                  </a:moveTo>
                  <a:cubicBezTo>
                    <a:pt x="3028" y="1"/>
                    <a:pt x="2756" y="79"/>
                    <a:pt x="2543" y="200"/>
                  </a:cubicBezTo>
                  <a:cubicBezTo>
                    <a:pt x="2072" y="465"/>
                    <a:pt x="2062" y="965"/>
                    <a:pt x="2249" y="1427"/>
                  </a:cubicBezTo>
                  <a:cubicBezTo>
                    <a:pt x="2249" y="1437"/>
                    <a:pt x="2259" y="1447"/>
                    <a:pt x="2269" y="1466"/>
                  </a:cubicBezTo>
                  <a:cubicBezTo>
                    <a:pt x="1929" y="1248"/>
                    <a:pt x="1537" y="1043"/>
                    <a:pt x="1140" y="1043"/>
                  </a:cubicBezTo>
                  <a:cubicBezTo>
                    <a:pt x="1055" y="1043"/>
                    <a:pt x="969" y="1053"/>
                    <a:pt x="884" y="1073"/>
                  </a:cubicBezTo>
                  <a:cubicBezTo>
                    <a:pt x="403" y="1181"/>
                    <a:pt x="0" y="1741"/>
                    <a:pt x="167" y="2232"/>
                  </a:cubicBezTo>
                  <a:cubicBezTo>
                    <a:pt x="305" y="2664"/>
                    <a:pt x="835" y="2821"/>
                    <a:pt x="1247" y="2890"/>
                  </a:cubicBezTo>
                  <a:cubicBezTo>
                    <a:pt x="923" y="2968"/>
                    <a:pt x="609" y="3086"/>
                    <a:pt x="383" y="3293"/>
                  </a:cubicBezTo>
                  <a:cubicBezTo>
                    <a:pt x="0" y="3646"/>
                    <a:pt x="207" y="4117"/>
                    <a:pt x="560" y="4412"/>
                  </a:cubicBezTo>
                  <a:cubicBezTo>
                    <a:pt x="740" y="4550"/>
                    <a:pt x="943" y="4606"/>
                    <a:pt x="1149" y="4606"/>
                  </a:cubicBezTo>
                  <a:cubicBezTo>
                    <a:pt x="1427" y="4606"/>
                    <a:pt x="1712" y="4504"/>
                    <a:pt x="1954" y="4363"/>
                  </a:cubicBezTo>
                  <a:lnTo>
                    <a:pt x="1954" y="4363"/>
                  </a:lnTo>
                  <a:cubicBezTo>
                    <a:pt x="1768" y="4726"/>
                    <a:pt x="1601" y="5158"/>
                    <a:pt x="1699" y="5541"/>
                  </a:cubicBezTo>
                  <a:cubicBezTo>
                    <a:pt x="1789" y="5925"/>
                    <a:pt x="2185" y="6125"/>
                    <a:pt x="2558" y="6125"/>
                  </a:cubicBezTo>
                  <a:cubicBezTo>
                    <a:pt x="2634" y="6125"/>
                    <a:pt x="2708" y="6117"/>
                    <a:pt x="2779" y="6101"/>
                  </a:cubicBezTo>
                  <a:cubicBezTo>
                    <a:pt x="3172" y="6012"/>
                    <a:pt x="3408" y="5688"/>
                    <a:pt x="3555" y="5335"/>
                  </a:cubicBezTo>
                  <a:cubicBezTo>
                    <a:pt x="3682" y="5502"/>
                    <a:pt x="3849" y="5620"/>
                    <a:pt x="4095" y="5669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7" y="5575"/>
                    <a:pt x="5312" y="5256"/>
                  </a:cubicBezTo>
                  <a:cubicBezTo>
                    <a:pt x="5430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4" y="4586"/>
                    <a:pt x="5598" y="4634"/>
                    <a:pt x="5779" y="4634"/>
                  </a:cubicBezTo>
                  <a:cubicBezTo>
                    <a:pt x="5904" y="4634"/>
                    <a:pt x="6027" y="4611"/>
                    <a:pt x="6147" y="4559"/>
                  </a:cubicBezTo>
                  <a:cubicBezTo>
                    <a:pt x="6559" y="4392"/>
                    <a:pt x="6805" y="3803"/>
                    <a:pt x="6569" y="3401"/>
                  </a:cubicBezTo>
                  <a:cubicBezTo>
                    <a:pt x="6392" y="3086"/>
                    <a:pt x="6010" y="2968"/>
                    <a:pt x="5656" y="2919"/>
                  </a:cubicBezTo>
                  <a:cubicBezTo>
                    <a:pt x="5941" y="2811"/>
                    <a:pt x="6196" y="2654"/>
                    <a:pt x="6363" y="2438"/>
                  </a:cubicBezTo>
                  <a:cubicBezTo>
                    <a:pt x="6677" y="2036"/>
                    <a:pt x="6383" y="1535"/>
                    <a:pt x="6019" y="1280"/>
                  </a:cubicBezTo>
                  <a:cubicBezTo>
                    <a:pt x="5854" y="1160"/>
                    <a:pt x="5675" y="1110"/>
                    <a:pt x="5495" y="1110"/>
                  </a:cubicBezTo>
                  <a:cubicBezTo>
                    <a:pt x="5173" y="1110"/>
                    <a:pt x="4848" y="1272"/>
                    <a:pt x="4596" y="1486"/>
                  </a:cubicBezTo>
                  <a:cubicBezTo>
                    <a:pt x="4497" y="1564"/>
                    <a:pt x="4409" y="1653"/>
                    <a:pt x="4321" y="1751"/>
                  </a:cubicBezTo>
                  <a:cubicBezTo>
                    <a:pt x="4370" y="1221"/>
                    <a:pt x="4331" y="651"/>
                    <a:pt x="4006" y="288"/>
                  </a:cubicBezTo>
                  <a:cubicBezTo>
                    <a:pt x="3827" y="84"/>
                    <a:pt x="3564" y="1"/>
                    <a:pt x="3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3" name="Google Shape;4373;p21"/>
            <p:cNvSpPr/>
            <p:nvPr/>
          </p:nvSpPr>
          <p:spPr>
            <a:xfrm>
              <a:off x="3786185" y="4772194"/>
              <a:ext cx="212262" cy="191086"/>
            </a:xfrm>
            <a:custGeom>
              <a:avLst/>
              <a:gdLst/>
              <a:ahLst/>
              <a:cxnLst/>
              <a:rect l="l" t="t" r="r" b="b"/>
              <a:pathLst>
                <a:path w="6806" h="6127" extrusionOk="0">
                  <a:moveTo>
                    <a:pt x="4163" y="281"/>
                  </a:moveTo>
                  <a:cubicBezTo>
                    <a:pt x="4254" y="281"/>
                    <a:pt x="4356" y="317"/>
                    <a:pt x="4468" y="398"/>
                  </a:cubicBezTo>
                  <a:cubicBezTo>
                    <a:pt x="5156" y="889"/>
                    <a:pt x="4213" y="2195"/>
                    <a:pt x="3869" y="2637"/>
                  </a:cubicBezTo>
                  <a:cubicBezTo>
                    <a:pt x="3770" y="2766"/>
                    <a:pt x="3877" y="2828"/>
                    <a:pt x="4002" y="2828"/>
                  </a:cubicBezTo>
                  <a:cubicBezTo>
                    <a:pt x="4087" y="2828"/>
                    <a:pt x="4179" y="2800"/>
                    <a:pt x="4223" y="2745"/>
                  </a:cubicBezTo>
                  <a:cubicBezTo>
                    <a:pt x="4449" y="2460"/>
                    <a:pt x="4714" y="2195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7"/>
                    <a:pt x="5715" y="1841"/>
                  </a:cubicBezTo>
                  <a:cubicBezTo>
                    <a:pt x="5931" y="1920"/>
                    <a:pt x="6216" y="2234"/>
                    <a:pt x="6206" y="2479"/>
                  </a:cubicBezTo>
                  <a:cubicBezTo>
                    <a:pt x="6187" y="2882"/>
                    <a:pt x="5431" y="3000"/>
                    <a:pt x="5146" y="3049"/>
                  </a:cubicBezTo>
                  <a:cubicBezTo>
                    <a:pt x="4832" y="3118"/>
                    <a:pt x="4517" y="3157"/>
                    <a:pt x="4193" y="3177"/>
                  </a:cubicBezTo>
                  <a:cubicBezTo>
                    <a:pt x="3972" y="3196"/>
                    <a:pt x="3854" y="3462"/>
                    <a:pt x="4129" y="3462"/>
                  </a:cubicBezTo>
                  <a:cubicBezTo>
                    <a:pt x="4134" y="3462"/>
                    <a:pt x="4139" y="3462"/>
                    <a:pt x="4144" y="3461"/>
                  </a:cubicBezTo>
                  <a:cubicBezTo>
                    <a:pt x="4310" y="3447"/>
                    <a:pt x="4501" y="3436"/>
                    <a:pt x="4700" y="3436"/>
                  </a:cubicBezTo>
                  <a:cubicBezTo>
                    <a:pt x="5194" y="3436"/>
                    <a:pt x="5737" y="3508"/>
                    <a:pt x="6059" y="3795"/>
                  </a:cubicBezTo>
                  <a:cubicBezTo>
                    <a:pt x="6334" y="4041"/>
                    <a:pt x="6265" y="4669"/>
                    <a:pt x="5892" y="4787"/>
                  </a:cubicBezTo>
                  <a:cubicBezTo>
                    <a:pt x="5843" y="4801"/>
                    <a:pt x="5793" y="4808"/>
                    <a:pt x="5740" y="4808"/>
                  </a:cubicBezTo>
                  <a:cubicBezTo>
                    <a:pt x="5370" y="4808"/>
                    <a:pt x="4924" y="4477"/>
                    <a:pt x="4675" y="4296"/>
                  </a:cubicBezTo>
                  <a:cubicBezTo>
                    <a:pt x="4390" y="4090"/>
                    <a:pt x="4115" y="3864"/>
                    <a:pt x="3860" y="3609"/>
                  </a:cubicBezTo>
                  <a:cubicBezTo>
                    <a:pt x="3830" y="3579"/>
                    <a:pt x="3781" y="3566"/>
                    <a:pt x="3727" y="3566"/>
                  </a:cubicBezTo>
                  <a:cubicBezTo>
                    <a:pt x="3568" y="3566"/>
                    <a:pt x="3364" y="3678"/>
                    <a:pt x="3467" y="3795"/>
                  </a:cubicBezTo>
                  <a:cubicBezTo>
                    <a:pt x="3644" y="4001"/>
                    <a:pt x="3801" y="4227"/>
                    <a:pt x="3938" y="4453"/>
                  </a:cubicBezTo>
                  <a:cubicBezTo>
                    <a:pt x="4115" y="4757"/>
                    <a:pt x="4390" y="5278"/>
                    <a:pt x="4164" y="5612"/>
                  </a:cubicBezTo>
                  <a:cubicBezTo>
                    <a:pt x="4050" y="5770"/>
                    <a:pt x="3866" y="5842"/>
                    <a:pt x="3680" y="5842"/>
                  </a:cubicBezTo>
                  <a:cubicBezTo>
                    <a:pt x="3451" y="5842"/>
                    <a:pt x="3217" y="5733"/>
                    <a:pt x="3104" y="554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86" y="3844"/>
                    <a:pt x="3045" y="3579"/>
                  </a:cubicBezTo>
                  <a:cubicBezTo>
                    <a:pt x="3066" y="3491"/>
                    <a:pt x="3002" y="3459"/>
                    <a:pt x="2919" y="3459"/>
                  </a:cubicBezTo>
                  <a:cubicBezTo>
                    <a:pt x="2806" y="3459"/>
                    <a:pt x="2656" y="3517"/>
                    <a:pt x="2622" y="3579"/>
                  </a:cubicBezTo>
                  <a:cubicBezTo>
                    <a:pt x="2436" y="3913"/>
                    <a:pt x="2210" y="4227"/>
                    <a:pt x="1925" y="4473"/>
                  </a:cubicBezTo>
                  <a:cubicBezTo>
                    <a:pt x="1782" y="4600"/>
                    <a:pt x="1608" y="4733"/>
                    <a:pt x="1411" y="4733"/>
                  </a:cubicBezTo>
                  <a:cubicBezTo>
                    <a:pt x="1364" y="4733"/>
                    <a:pt x="1316" y="4725"/>
                    <a:pt x="1267" y="4708"/>
                  </a:cubicBezTo>
                  <a:cubicBezTo>
                    <a:pt x="1032" y="4620"/>
                    <a:pt x="776" y="4316"/>
                    <a:pt x="737" y="4060"/>
                  </a:cubicBezTo>
                  <a:cubicBezTo>
                    <a:pt x="649" y="3393"/>
                    <a:pt x="2033" y="3265"/>
                    <a:pt x="2485" y="3226"/>
                  </a:cubicBezTo>
                  <a:cubicBezTo>
                    <a:pt x="2703" y="3207"/>
                    <a:pt x="2821" y="2940"/>
                    <a:pt x="2562" y="2940"/>
                  </a:cubicBezTo>
                  <a:cubicBezTo>
                    <a:pt x="2553" y="2940"/>
                    <a:pt x="2544" y="2940"/>
                    <a:pt x="2534" y="2941"/>
                  </a:cubicBezTo>
                  <a:cubicBezTo>
                    <a:pt x="2426" y="2951"/>
                    <a:pt x="2318" y="2961"/>
                    <a:pt x="2210" y="2980"/>
                  </a:cubicBezTo>
                  <a:cubicBezTo>
                    <a:pt x="2104" y="2987"/>
                    <a:pt x="1987" y="2992"/>
                    <a:pt x="1867" y="2992"/>
                  </a:cubicBezTo>
                  <a:cubicBezTo>
                    <a:pt x="1277" y="2992"/>
                    <a:pt x="596" y="2879"/>
                    <a:pt x="580" y="2332"/>
                  </a:cubicBezTo>
                  <a:cubicBezTo>
                    <a:pt x="570" y="2146"/>
                    <a:pt x="659" y="1822"/>
                    <a:pt x="875" y="1782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3" y="1777"/>
                    <a:pt x="1392" y="1940"/>
                    <a:pt x="1552" y="203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7"/>
                    <a:pt x="2487" y="2760"/>
                    <a:pt x="2540" y="2760"/>
                  </a:cubicBezTo>
                  <a:cubicBezTo>
                    <a:pt x="2650" y="2760"/>
                    <a:pt x="2779" y="2703"/>
                    <a:pt x="2819" y="2637"/>
                  </a:cubicBezTo>
                  <a:cubicBezTo>
                    <a:pt x="2838" y="2607"/>
                    <a:pt x="2838" y="2568"/>
                    <a:pt x="2809" y="253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6" y="748"/>
                    <a:pt x="2168" y="718"/>
                    <a:pt x="2301" y="718"/>
                  </a:cubicBezTo>
                  <a:cubicBezTo>
                    <a:pt x="2440" y="718"/>
                    <a:pt x="2581" y="750"/>
                    <a:pt x="2671" y="800"/>
                  </a:cubicBezTo>
                  <a:cubicBezTo>
                    <a:pt x="2848" y="889"/>
                    <a:pt x="2937" y="1075"/>
                    <a:pt x="2986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63"/>
                    <a:pt x="2986" y="1900"/>
                    <a:pt x="2986" y="2028"/>
                  </a:cubicBezTo>
                  <a:cubicBezTo>
                    <a:pt x="2982" y="2119"/>
                    <a:pt x="3050" y="2156"/>
                    <a:pt x="3134" y="2156"/>
                  </a:cubicBezTo>
                  <a:cubicBezTo>
                    <a:pt x="3250" y="2156"/>
                    <a:pt x="3395" y="2085"/>
                    <a:pt x="3418" y="1989"/>
                  </a:cubicBezTo>
                  <a:cubicBezTo>
                    <a:pt x="3447" y="1851"/>
                    <a:pt x="3457" y="1714"/>
                    <a:pt x="3457" y="1566"/>
                  </a:cubicBezTo>
                  <a:cubicBezTo>
                    <a:pt x="3538" y="1026"/>
                    <a:pt x="3744" y="281"/>
                    <a:pt x="4163" y="281"/>
                  </a:cubicBezTo>
                  <a:close/>
                  <a:moveTo>
                    <a:pt x="4235" y="1"/>
                  </a:moveTo>
                  <a:cubicBezTo>
                    <a:pt x="4161" y="1"/>
                    <a:pt x="4087" y="9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34"/>
                    <a:pt x="2956" y="506"/>
                    <a:pt x="2711" y="457"/>
                  </a:cubicBezTo>
                  <a:cubicBezTo>
                    <a:pt x="2629" y="443"/>
                    <a:pt x="2538" y="435"/>
                    <a:pt x="2442" y="435"/>
                  </a:cubicBezTo>
                  <a:cubicBezTo>
                    <a:pt x="2075" y="435"/>
                    <a:pt x="1647" y="550"/>
                    <a:pt x="1483" y="869"/>
                  </a:cubicBezTo>
                  <a:cubicBezTo>
                    <a:pt x="1366" y="1105"/>
                    <a:pt x="1444" y="1380"/>
                    <a:pt x="1572" y="1615"/>
                  </a:cubicBezTo>
                  <a:cubicBezTo>
                    <a:pt x="1391" y="1540"/>
                    <a:pt x="1204" y="1492"/>
                    <a:pt x="1020" y="1492"/>
                  </a:cubicBezTo>
                  <a:cubicBezTo>
                    <a:pt x="894" y="1492"/>
                    <a:pt x="769" y="1514"/>
                    <a:pt x="649" y="1566"/>
                  </a:cubicBezTo>
                  <a:cubicBezTo>
                    <a:pt x="236" y="1733"/>
                    <a:pt x="1" y="2322"/>
                    <a:pt x="227" y="2725"/>
                  </a:cubicBezTo>
                  <a:cubicBezTo>
                    <a:pt x="403" y="3039"/>
                    <a:pt x="796" y="3157"/>
                    <a:pt x="1140" y="3216"/>
                  </a:cubicBezTo>
                  <a:cubicBezTo>
                    <a:pt x="865" y="3324"/>
                    <a:pt x="609" y="3471"/>
                    <a:pt x="433" y="3687"/>
                  </a:cubicBezTo>
                  <a:cubicBezTo>
                    <a:pt x="128" y="4090"/>
                    <a:pt x="423" y="4600"/>
                    <a:pt x="786" y="4856"/>
                  </a:cubicBezTo>
                  <a:cubicBezTo>
                    <a:pt x="949" y="4970"/>
                    <a:pt x="1124" y="5018"/>
                    <a:pt x="1300" y="5018"/>
                  </a:cubicBezTo>
                  <a:cubicBezTo>
                    <a:pt x="1622" y="5018"/>
                    <a:pt x="1946" y="4856"/>
                    <a:pt x="2200" y="4640"/>
                  </a:cubicBezTo>
                  <a:cubicBezTo>
                    <a:pt x="2298" y="4561"/>
                    <a:pt x="2397" y="4473"/>
                    <a:pt x="2485" y="4375"/>
                  </a:cubicBezTo>
                  <a:lnTo>
                    <a:pt x="2485" y="4375"/>
                  </a:lnTo>
                  <a:cubicBezTo>
                    <a:pt x="2426" y="4905"/>
                    <a:pt x="2475" y="5474"/>
                    <a:pt x="2789" y="5838"/>
                  </a:cubicBezTo>
                  <a:cubicBezTo>
                    <a:pt x="2975" y="6043"/>
                    <a:pt x="3241" y="6126"/>
                    <a:pt x="3514" y="6126"/>
                  </a:cubicBezTo>
                  <a:cubicBezTo>
                    <a:pt x="3774" y="6126"/>
                    <a:pt x="4041" y="6051"/>
                    <a:pt x="4252" y="5936"/>
                  </a:cubicBezTo>
                  <a:cubicBezTo>
                    <a:pt x="4733" y="5661"/>
                    <a:pt x="4743" y="5160"/>
                    <a:pt x="4557" y="4708"/>
                  </a:cubicBezTo>
                  <a:cubicBezTo>
                    <a:pt x="4547" y="468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73" y="5089"/>
                    <a:pt x="5674" y="5089"/>
                  </a:cubicBezTo>
                  <a:cubicBezTo>
                    <a:pt x="5757" y="5089"/>
                    <a:pt x="5840" y="5080"/>
                    <a:pt x="5922" y="5062"/>
                  </a:cubicBezTo>
                  <a:cubicBezTo>
                    <a:pt x="6393" y="4944"/>
                    <a:pt x="6795" y="4394"/>
                    <a:pt x="6638" y="3893"/>
                  </a:cubicBezTo>
                  <a:cubicBezTo>
                    <a:pt x="6501" y="3461"/>
                    <a:pt x="5971" y="3314"/>
                    <a:pt x="5558" y="3236"/>
                  </a:cubicBezTo>
                  <a:cubicBezTo>
                    <a:pt x="5872" y="3157"/>
                    <a:pt x="6187" y="3039"/>
                    <a:pt x="6422" y="2833"/>
                  </a:cubicBezTo>
                  <a:cubicBezTo>
                    <a:pt x="6805" y="2479"/>
                    <a:pt x="6599" y="2008"/>
                    <a:pt x="6236" y="1723"/>
                  </a:cubicBezTo>
                  <a:cubicBezTo>
                    <a:pt x="6058" y="1580"/>
                    <a:pt x="5855" y="1521"/>
                    <a:pt x="5647" y="1521"/>
                  </a:cubicBezTo>
                  <a:cubicBezTo>
                    <a:pt x="5373" y="1521"/>
                    <a:pt x="5092" y="1623"/>
                    <a:pt x="4851" y="1763"/>
                  </a:cubicBezTo>
                  <a:cubicBezTo>
                    <a:pt x="5028" y="1409"/>
                    <a:pt x="5205" y="977"/>
                    <a:pt x="5107" y="584"/>
                  </a:cubicBezTo>
                  <a:cubicBezTo>
                    <a:pt x="5008" y="207"/>
                    <a:pt x="4614" y="1"/>
                    <a:pt x="4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4" name="Google Shape;4374;p21"/>
            <p:cNvSpPr/>
            <p:nvPr/>
          </p:nvSpPr>
          <p:spPr>
            <a:xfrm>
              <a:off x="4126098" y="4763680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17" y="288"/>
                  </a:moveTo>
                  <a:cubicBezTo>
                    <a:pt x="3349" y="288"/>
                    <a:pt x="3587" y="400"/>
                    <a:pt x="3702" y="592"/>
                  </a:cubicBezTo>
                  <a:cubicBezTo>
                    <a:pt x="3899" y="916"/>
                    <a:pt x="3899" y="1368"/>
                    <a:pt x="3879" y="1731"/>
                  </a:cubicBezTo>
                  <a:cubicBezTo>
                    <a:pt x="3860" y="2006"/>
                    <a:pt x="3820" y="2281"/>
                    <a:pt x="3761" y="2546"/>
                  </a:cubicBezTo>
                  <a:cubicBezTo>
                    <a:pt x="3740" y="2634"/>
                    <a:pt x="3804" y="2667"/>
                    <a:pt x="3887" y="2667"/>
                  </a:cubicBezTo>
                  <a:cubicBezTo>
                    <a:pt x="4000" y="2667"/>
                    <a:pt x="4150" y="2608"/>
                    <a:pt x="4184" y="2546"/>
                  </a:cubicBezTo>
                  <a:cubicBezTo>
                    <a:pt x="4360" y="2222"/>
                    <a:pt x="4596" y="1898"/>
                    <a:pt x="4881" y="1653"/>
                  </a:cubicBezTo>
                  <a:cubicBezTo>
                    <a:pt x="5022" y="1527"/>
                    <a:pt x="5195" y="1401"/>
                    <a:pt x="5384" y="1401"/>
                  </a:cubicBezTo>
                  <a:cubicBezTo>
                    <a:pt x="5431" y="1401"/>
                    <a:pt x="5480" y="1409"/>
                    <a:pt x="5529" y="1427"/>
                  </a:cubicBezTo>
                  <a:cubicBezTo>
                    <a:pt x="5774" y="1505"/>
                    <a:pt x="6030" y="1810"/>
                    <a:pt x="6069" y="2075"/>
                  </a:cubicBezTo>
                  <a:cubicBezTo>
                    <a:pt x="6157" y="2743"/>
                    <a:pt x="4773" y="2860"/>
                    <a:pt x="4321" y="2900"/>
                  </a:cubicBezTo>
                  <a:cubicBezTo>
                    <a:pt x="4103" y="2928"/>
                    <a:pt x="3986" y="3186"/>
                    <a:pt x="4243" y="3186"/>
                  </a:cubicBezTo>
                  <a:cubicBezTo>
                    <a:pt x="4252" y="3186"/>
                    <a:pt x="4262" y="3185"/>
                    <a:pt x="4272" y="3185"/>
                  </a:cubicBezTo>
                  <a:cubicBezTo>
                    <a:pt x="4380" y="3175"/>
                    <a:pt x="4488" y="3165"/>
                    <a:pt x="4596" y="3155"/>
                  </a:cubicBezTo>
                  <a:cubicBezTo>
                    <a:pt x="4710" y="3146"/>
                    <a:pt x="4835" y="3140"/>
                    <a:pt x="4964" y="3140"/>
                  </a:cubicBezTo>
                  <a:cubicBezTo>
                    <a:pt x="5549" y="3140"/>
                    <a:pt x="6210" y="3263"/>
                    <a:pt x="6226" y="3793"/>
                  </a:cubicBezTo>
                  <a:cubicBezTo>
                    <a:pt x="6226" y="3980"/>
                    <a:pt x="6147" y="4304"/>
                    <a:pt x="5931" y="4343"/>
                  </a:cubicBezTo>
                  <a:cubicBezTo>
                    <a:pt x="5911" y="4347"/>
                    <a:pt x="5891" y="4348"/>
                    <a:pt x="5870" y="4348"/>
                  </a:cubicBezTo>
                  <a:cubicBezTo>
                    <a:pt x="5663" y="4348"/>
                    <a:pt x="5414" y="4186"/>
                    <a:pt x="5254" y="4088"/>
                  </a:cubicBezTo>
                  <a:cubicBezTo>
                    <a:pt x="4949" y="3901"/>
                    <a:pt x="4655" y="3666"/>
                    <a:pt x="4400" y="3410"/>
                  </a:cubicBezTo>
                  <a:cubicBezTo>
                    <a:pt x="4368" y="3382"/>
                    <a:pt x="4320" y="3370"/>
                    <a:pt x="4267" y="3370"/>
                  </a:cubicBezTo>
                  <a:cubicBezTo>
                    <a:pt x="4157" y="3370"/>
                    <a:pt x="4027" y="3423"/>
                    <a:pt x="3987" y="3489"/>
                  </a:cubicBezTo>
                  <a:cubicBezTo>
                    <a:pt x="3968" y="3518"/>
                    <a:pt x="3968" y="3558"/>
                    <a:pt x="3997" y="3597"/>
                  </a:cubicBezTo>
                  <a:cubicBezTo>
                    <a:pt x="4203" y="3793"/>
                    <a:pt x="4390" y="4009"/>
                    <a:pt x="4557" y="4235"/>
                  </a:cubicBezTo>
                  <a:cubicBezTo>
                    <a:pt x="4714" y="4461"/>
                    <a:pt x="5146" y="5050"/>
                    <a:pt x="4851" y="5305"/>
                  </a:cubicBezTo>
                  <a:cubicBezTo>
                    <a:pt x="4766" y="5381"/>
                    <a:pt x="4627" y="5412"/>
                    <a:pt x="4488" y="5412"/>
                  </a:cubicBezTo>
                  <a:cubicBezTo>
                    <a:pt x="4355" y="5412"/>
                    <a:pt x="4221" y="5383"/>
                    <a:pt x="4134" y="5335"/>
                  </a:cubicBezTo>
                  <a:cubicBezTo>
                    <a:pt x="3958" y="5237"/>
                    <a:pt x="3869" y="5060"/>
                    <a:pt x="3820" y="4864"/>
                  </a:cubicBezTo>
                  <a:cubicBezTo>
                    <a:pt x="3791" y="4746"/>
                    <a:pt x="3781" y="4618"/>
                    <a:pt x="3781" y="4490"/>
                  </a:cubicBezTo>
                  <a:cubicBezTo>
                    <a:pt x="3801" y="4363"/>
                    <a:pt x="3820" y="4225"/>
                    <a:pt x="3820" y="4098"/>
                  </a:cubicBezTo>
                  <a:cubicBezTo>
                    <a:pt x="3824" y="4007"/>
                    <a:pt x="3756" y="3970"/>
                    <a:pt x="3672" y="3970"/>
                  </a:cubicBezTo>
                  <a:cubicBezTo>
                    <a:pt x="3556" y="3970"/>
                    <a:pt x="3411" y="4040"/>
                    <a:pt x="3388" y="4137"/>
                  </a:cubicBezTo>
                  <a:cubicBezTo>
                    <a:pt x="3359" y="4274"/>
                    <a:pt x="3339" y="4422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9"/>
                    <a:pt x="2328" y="5728"/>
                  </a:cubicBezTo>
                  <a:cubicBezTo>
                    <a:pt x="1650" y="5237"/>
                    <a:pt x="2583" y="3931"/>
                    <a:pt x="2937" y="3489"/>
                  </a:cubicBezTo>
                  <a:cubicBezTo>
                    <a:pt x="3038" y="3364"/>
                    <a:pt x="2926" y="3300"/>
                    <a:pt x="2798" y="3300"/>
                  </a:cubicBezTo>
                  <a:cubicBezTo>
                    <a:pt x="2715" y="3300"/>
                    <a:pt x="2626" y="3327"/>
                    <a:pt x="2583" y="3381"/>
                  </a:cubicBezTo>
                  <a:cubicBezTo>
                    <a:pt x="2357" y="3666"/>
                    <a:pt x="2092" y="3931"/>
                    <a:pt x="1788" y="4127"/>
                  </a:cubicBezTo>
                  <a:cubicBezTo>
                    <a:pt x="1631" y="4232"/>
                    <a:pt x="1452" y="4325"/>
                    <a:pt x="1267" y="4325"/>
                  </a:cubicBezTo>
                  <a:cubicBezTo>
                    <a:pt x="1209" y="4325"/>
                    <a:pt x="1150" y="4315"/>
                    <a:pt x="1091" y="4294"/>
                  </a:cubicBezTo>
                  <a:cubicBezTo>
                    <a:pt x="875" y="4206"/>
                    <a:pt x="590" y="3891"/>
                    <a:pt x="600" y="3646"/>
                  </a:cubicBezTo>
                  <a:cubicBezTo>
                    <a:pt x="619" y="3243"/>
                    <a:pt x="1366" y="3135"/>
                    <a:pt x="1660" y="3076"/>
                  </a:cubicBezTo>
                  <a:cubicBezTo>
                    <a:pt x="1974" y="3008"/>
                    <a:pt x="2289" y="2968"/>
                    <a:pt x="2613" y="2949"/>
                  </a:cubicBezTo>
                  <a:cubicBezTo>
                    <a:pt x="2835" y="2939"/>
                    <a:pt x="2952" y="2664"/>
                    <a:pt x="2667" y="2664"/>
                  </a:cubicBezTo>
                  <a:cubicBezTo>
                    <a:pt x="2662" y="2664"/>
                    <a:pt x="2657" y="2664"/>
                    <a:pt x="2652" y="2664"/>
                  </a:cubicBezTo>
                  <a:cubicBezTo>
                    <a:pt x="2482" y="2679"/>
                    <a:pt x="2285" y="2692"/>
                    <a:pt x="2079" y="2692"/>
                  </a:cubicBezTo>
                  <a:cubicBezTo>
                    <a:pt x="1595" y="2692"/>
                    <a:pt x="1064" y="2620"/>
                    <a:pt x="747" y="2330"/>
                  </a:cubicBezTo>
                  <a:cubicBezTo>
                    <a:pt x="472" y="2085"/>
                    <a:pt x="541" y="1466"/>
                    <a:pt x="914" y="1348"/>
                  </a:cubicBezTo>
                  <a:cubicBezTo>
                    <a:pt x="966" y="1331"/>
                    <a:pt x="1020" y="1324"/>
                    <a:pt x="1076" y="1324"/>
                  </a:cubicBezTo>
                  <a:cubicBezTo>
                    <a:pt x="1445" y="1324"/>
                    <a:pt x="1884" y="1652"/>
                    <a:pt x="2131" y="1839"/>
                  </a:cubicBezTo>
                  <a:cubicBezTo>
                    <a:pt x="2416" y="2036"/>
                    <a:pt x="2691" y="2271"/>
                    <a:pt x="2946" y="2517"/>
                  </a:cubicBezTo>
                  <a:cubicBezTo>
                    <a:pt x="2976" y="2547"/>
                    <a:pt x="3026" y="2560"/>
                    <a:pt x="3080" y="2560"/>
                  </a:cubicBezTo>
                  <a:cubicBezTo>
                    <a:pt x="3239" y="2560"/>
                    <a:pt x="3442" y="2450"/>
                    <a:pt x="3339" y="2340"/>
                  </a:cubicBezTo>
                  <a:cubicBezTo>
                    <a:pt x="3162" y="2134"/>
                    <a:pt x="3005" y="1908"/>
                    <a:pt x="2868" y="1672"/>
                  </a:cubicBezTo>
                  <a:cubicBezTo>
                    <a:pt x="2691" y="1378"/>
                    <a:pt x="2406" y="848"/>
                    <a:pt x="2642" y="514"/>
                  </a:cubicBezTo>
                  <a:cubicBezTo>
                    <a:pt x="2755" y="358"/>
                    <a:pt x="2934" y="288"/>
                    <a:pt x="3117" y="288"/>
                  </a:cubicBezTo>
                  <a:close/>
                  <a:moveTo>
                    <a:pt x="3295" y="1"/>
                  </a:moveTo>
                  <a:cubicBezTo>
                    <a:pt x="3031" y="1"/>
                    <a:pt x="2762" y="79"/>
                    <a:pt x="2554" y="200"/>
                  </a:cubicBezTo>
                  <a:cubicBezTo>
                    <a:pt x="2073" y="465"/>
                    <a:pt x="2063" y="965"/>
                    <a:pt x="2249" y="1427"/>
                  </a:cubicBezTo>
                  <a:cubicBezTo>
                    <a:pt x="2259" y="1437"/>
                    <a:pt x="2259" y="1447"/>
                    <a:pt x="2269" y="1466"/>
                  </a:cubicBezTo>
                  <a:cubicBezTo>
                    <a:pt x="1929" y="1248"/>
                    <a:pt x="1537" y="1043"/>
                    <a:pt x="1140" y="1043"/>
                  </a:cubicBezTo>
                  <a:cubicBezTo>
                    <a:pt x="1055" y="1043"/>
                    <a:pt x="970" y="1053"/>
                    <a:pt x="884" y="1073"/>
                  </a:cubicBezTo>
                  <a:cubicBezTo>
                    <a:pt x="413" y="1181"/>
                    <a:pt x="11" y="1741"/>
                    <a:pt x="168" y="2232"/>
                  </a:cubicBezTo>
                  <a:cubicBezTo>
                    <a:pt x="305" y="2664"/>
                    <a:pt x="835" y="2821"/>
                    <a:pt x="1248" y="2890"/>
                  </a:cubicBezTo>
                  <a:cubicBezTo>
                    <a:pt x="934" y="2968"/>
                    <a:pt x="619" y="3086"/>
                    <a:pt x="384" y="3293"/>
                  </a:cubicBezTo>
                  <a:cubicBezTo>
                    <a:pt x="1" y="3646"/>
                    <a:pt x="207" y="4117"/>
                    <a:pt x="570" y="4412"/>
                  </a:cubicBezTo>
                  <a:cubicBezTo>
                    <a:pt x="746" y="4550"/>
                    <a:pt x="946" y="4606"/>
                    <a:pt x="1151" y="4606"/>
                  </a:cubicBezTo>
                  <a:cubicBezTo>
                    <a:pt x="1428" y="4606"/>
                    <a:pt x="1712" y="4504"/>
                    <a:pt x="1955" y="4363"/>
                  </a:cubicBezTo>
                  <a:lnTo>
                    <a:pt x="1955" y="4363"/>
                  </a:lnTo>
                  <a:cubicBezTo>
                    <a:pt x="1768" y="4726"/>
                    <a:pt x="1601" y="5158"/>
                    <a:pt x="1699" y="5541"/>
                  </a:cubicBezTo>
                  <a:cubicBezTo>
                    <a:pt x="1797" y="5925"/>
                    <a:pt x="2188" y="6125"/>
                    <a:pt x="2559" y="6125"/>
                  </a:cubicBezTo>
                  <a:cubicBezTo>
                    <a:pt x="2634" y="6125"/>
                    <a:pt x="2709" y="6117"/>
                    <a:pt x="2779" y="6101"/>
                  </a:cubicBezTo>
                  <a:cubicBezTo>
                    <a:pt x="3182" y="6012"/>
                    <a:pt x="3418" y="5688"/>
                    <a:pt x="3565" y="5335"/>
                  </a:cubicBezTo>
                  <a:cubicBezTo>
                    <a:pt x="3683" y="5502"/>
                    <a:pt x="3850" y="5620"/>
                    <a:pt x="4095" y="5669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1" y="5691"/>
                    <a:pt x="5159" y="5575"/>
                    <a:pt x="5323" y="5256"/>
                  </a:cubicBezTo>
                  <a:cubicBezTo>
                    <a:pt x="5440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5" y="4586"/>
                    <a:pt x="5599" y="4634"/>
                    <a:pt x="5782" y="4634"/>
                  </a:cubicBezTo>
                  <a:cubicBezTo>
                    <a:pt x="5908" y="4634"/>
                    <a:pt x="6033" y="4611"/>
                    <a:pt x="6157" y="4559"/>
                  </a:cubicBezTo>
                  <a:cubicBezTo>
                    <a:pt x="6570" y="4392"/>
                    <a:pt x="6805" y="3803"/>
                    <a:pt x="6579" y="3401"/>
                  </a:cubicBezTo>
                  <a:cubicBezTo>
                    <a:pt x="6403" y="3086"/>
                    <a:pt x="6010" y="2968"/>
                    <a:pt x="5656" y="2919"/>
                  </a:cubicBezTo>
                  <a:cubicBezTo>
                    <a:pt x="5941" y="2811"/>
                    <a:pt x="6196" y="2654"/>
                    <a:pt x="6363" y="2438"/>
                  </a:cubicBezTo>
                  <a:cubicBezTo>
                    <a:pt x="6678" y="2036"/>
                    <a:pt x="6383" y="1535"/>
                    <a:pt x="6020" y="1280"/>
                  </a:cubicBezTo>
                  <a:cubicBezTo>
                    <a:pt x="5854" y="1160"/>
                    <a:pt x="5677" y="1110"/>
                    <a:pt x="5498" y="1110"/>
                  </a:cubicBezTo>
                  <a:cubicBezTo>
                    <a:pt x="5178" y="1110"/>
                    <a:pt x="4854" y="1272"/>
                    <a:pt x="4596" y="1486"/>
                  </a:cubicBezTo>
                  <a:cubicBezTo>
                    <a:pt x="4508" y="1564"/>
                    <a:pt x="4409" y="1653"/>
                    <a:pt x="4321" y="1751"/>
                  </a:cubicBezTo>
                  <a:cubicBezTo>
                    <a:pt x="4370" y="1221"/>
                    <a:pt x="4331" y="651"/>
                    <a:pt x="4017" y="288"/>
                  </a:cubicBezTo>
                  <a:cubicBezTo>
                    <a:pt x="3832" y="84"/>
                    <a:pt x="3567" y="1"/>
                    <a:pt x="32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5" name="Google Shape;4375;p21"/>
            <p:cNvSpPr/>
            <p:nvPr/>
          </p:nvSpPr>
          <p:spPr>
            <a:xfrm>
              <a:off x="4465418" y="4772194"/>
              <a:ext cx="212231" cy="191086"/>
            </a:xfrm>
            <a:custGeom>
              <a:avLst/>
              <a:gdLst/>
              <a:ahLst/>
              <a:cxnLst/>
              <a:rect l="l" t="t" r="r" b="b"/>
              <a:pathLst>
                <a:path w="6805" h="6127" extrusionOk="0">
                  <a:moveTo>
                    <a:pt x="4168" y="281"/>
                  </a:moveTo>
                  <a:cubicBezTo>
                    <a:pt x="4260" y="281"/>
                    <a:pt x="4363" y="317"/>
                    <a:pt x="4478" y="398"/>
                  </a:cubicBezTo>
                  <a:cubicBezTo>
                    <a:pt x="5155" y="889"/>
                    <a:pt x="4222" y="2195"/>
                    <a:pt x="3869" y="2637"/>
                  </a:cubicBezTo>
                  <a:cubicBezTo>
                    <a:pt x="3769" y="2766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5"/>
                  </a:cubicBezTo>
                  <a:cubicBezTo>
                    <a:pt x="4448" y="2460"/>
                    <a:pt x="4723" y="2195"/>
                    <a:pt x="5027" y="1998"/>
                  </a:cubicBezTo>
                  <a:cubicBezTo>
                    <a:pt x="5175" y="1902"/>
                    <a:pt x="5350" y="1806"/>
                    <a:pt x="5533" y="1806"/>
                  </a:cubicBezTo>
                  <a:cubicBezTo>
                    <a:pt x="5593" y="1806"/>
                    <a:pt x="5654" y="1817"/>
                    <a:pt x="5715" y="1841"/>
                  </a:cubicBezTo>
                  <a:cubicBezTo>
                    <a:pt x="5931" y="1920"/>
                    <a:pt x="6215" y="2234"/>
                    <a:pt x="6206" y="2479"/>
                  </a:cubicBezTo>
                  <a:cubicBezTo>
                    <a:pt x="6186" y="2882"/>
                    <a:pt x="5440" y="3000"/>
                    <a:pt x="5145" y="304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1" y="3196"/>
                    <a:pt x="3853" y="3462"/>
                    <a:pt x="4138" y="3462"/>
                  </a:cubicBezTo>
                  <a:cubicBezTo>
                    <a:pt x="4143" y="3462"/>
                    <a:pt x="4148" y="3462"/>
                    <a:pt x="4153" y="3461"/>
                  </a:cubicBezTo>
                  <a:cubicBezTo>
                    <a:pt x="4317" y="3447"/>
                    <a:pt x="4505" y="3436"/>
                    <a:pt x="4703" y="3436"/>
                  </a:cubicBezTo>
                  <a:cubicBezTo>
                    <a:pt x="5194" y="3436"/>
                    <a:pt x="5736" y="3508"/>
                    <a:pt x="6058" y="3795"/>
                  </a:cubicBezTo>
                  <a:cubicBezTo>
                    <a:pt x="6333" y="4041"/>
                    <a:pt x="6265" y="4669"/>
                    <a:pt x="5891" y="4787"/>
                  </a:cubicBezTo>
                  <a:cubicBezTo>
                    <a:pt x="5844" y="4801"/>
                    <a:pt x="5794" y="4808"/>
                    <a:pt x="5742" y="4808"/>
                  </a:cubicBezTo>
                  <a:cubicBezTo>
                    <a:pt x="5376" y="4808"/>
                    <a:pt x="4923" y="4477"/>
                    <a:pt x="4674" y="4296"/>
                  </a:cubicBezTo>
                  <a:cubicBezTo>
                    <a:pt x="4389" y="4090"/>
                    <a:pt x="4114" y="3864"/>
                    <a:pt x="3869" y="3609"/>
                  </a:cubicBezTo>
                  <a:cubicBezTo>
                    <a:pt x="3839" y="3579"/>
                    <a:pt x="3790" y="3566"/>
                    <a:pt x="3735" y="3566"/>
                  </a:cubicBezTo>
                  <a:cubicBezTo>
                    <a:pt x="3573" y="3566"/>
                    <a:pt x="3363" y="3678"/>
                    <a:pt x="3466" y="3795"/>
                  </a:cubicBezTo>
                  <a:cubicBezTo>
                    <a:pt x="3643" y="4001"/>
                    <a:pt x="3800" y="4227"/>
                    <a:pt x="3947" y="4453"/>
                  </a:cubicBezTo>
                  <a:cubicBezTo>
                    <a:pt x="4114" y="4757"/>
                    <a:pt x="4399" y="5278"/>
                    <a:pt x="4163" y="5612"/>
                  </a:cubicBezTo>
                  <a:cubicBezTo>
                    <a:pt x="4049" y="5770"/>
                    <a:pt x="3868" y="5842"/>
                    <a:pt x="3684" y="5842"/>
                  </a:cubicBezTo>
                  <a:cubicBezTo>
                    <a:pt x="3457" y="5842"/>
                    <a:pt x="3227" y="5733"/>
                    <a:pt x="3113" y="5543"/>
                  </a:cubicBezTo>
                  <a:cubicBezTo>
                    <a:pt x="2906" y="5209"/>
                    <a:pt x="2906" y="4767"/>
                    <a:pt x="293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1"/>
                    <a:pt x="3002" y="3459"/>
                    <a:pt x="2918" y="3459"/>
                  </a:cubicBezTo>
                  <a:cubicBezTo>
                    <a:pt x="2805" y="3459"/>
                    <a:pt x="2655" y="3517"/>
                    <a:pt x="2622" y="3579"/>
                  </a:cubicBezTo>
                  <a:cubicBezTo>
                    <a:pt x="2445" y="3913"/>
                    <a:pt x="2209" y="4227"/>
                    <a:pt x="1934" y="4473"/>
                  </a:cubicBezTo>
                  <a:cubicBezTo>
                    <a:pt x="1784" y="4600"/>
                    <a:pt x="1607" y="4733"/>
                    <a:pt x="1416" y="4733"/>
                  </a:cubicBezTo>
                  <a:cubicBezTo>
                    <a:pt x="1370" y="4733"/>
                    <a:pt x="1324" y="4725"/>
                    <a:pt x="1277" y="4708"/>
                  </a:cubicBezTo>
                  <a:cubicBezTo>
                    <a:pt x="1031" y="4620"/>
                    <a:pt x="776" y="4316"/>
                    <a:pt x="736" y="4060"/>
                  </a:cubicBezTo>
                  <a:cubicBezTo>
                    <a:pt x="648" y="3393"/>
                    <a:pt x="2042" y="3265"/>
                    <a:pt x="2484" y="3226"/>
                  </a:cubicBezTo>
                  <a:cubicBezTo>
                    <a:pt x="2703" y="3207"/>
                    <a:pt x="2829" y="2940"/>
                    <a:pt x="2562" y="2940"/>
                  </a:cubicBezTo>
                  <a:cubicBezTo>
                    <a:pt x="2553" y="2940"/>
                    <a:pt x="2543" y="2940"/>
                    <a:pt x="2533" y="2941"/>
                  </a:cubicBezTo>
                  <a:cubicBezTo>
                    <a:pt x="2435" y="2951"/>
                    <a:pt x="2317" y="2961"/>
                    <a:pt x="2209" y="2980"/>
                  </a:cubicBezTo>
                  <a:cubicBezTo>
                    <a:pt x="2103" y="2987"/>
                    <a:pt x="1987" y="2992"/>
                    <a:pt x="1866" y="2992"/>
                  </a:cubicBezTo>
                  <a:cubicBezTo>
                    <a:pt x="1276" y="2992"/>
                    <a:pt x="596" y="2879"/>
                    <a:pt x="579" y="2332"/>
                  </a:cubicBezTo>
                  <a:cubicBezTo>
                    <a:pt x="579" y="2146"/>
                    <a:pt x="658" y="182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51" y="2038"/>
                  </a:cubicBezTo>
                  <a:cubicBezTo>
                    <a:pt x="1866" y="2224"/>
                    <a:pt x="2150" y="2460"/>
                    <a:pt x="2406" y="2715"/>
                  </a:cubicBezTo>
                  <a:cubicBezTo>
                    <a:pt x="2438" y="2747"/>
                    <a:pt x="2486" y="2760"/>
                    <a:pt x="2539" y="2760"/>
                  </a:cubicBezTo>
                  <a:cubicBezTo>
                    <a:pt x="2649" y="2760"/>
                    <a:pt x="2778" y="2703"/>
                    <a:pt x="2818" y="2637"/>
                  </a:cubicBezTo>
                  <a:cubicBezTo>
                    <a:pt x="2838" y="2607"/>
                    <a:pt x="2838" y="2568"/>
                    <a:pt x="2808" y="2538"/>
                  </a:cubicBezTo>
                  <a:cubicBezTo>
                    <a:pt x="2602" y="2332"/>
                    <a:pt x="2416" y="2116"/>
                    <a:pt x="2258" y="1890"/>
                  </a:cubicBezTo>
                  <a:cubicBezTo>
                    <a:pt x="2092" y="1674"/>
                    <a:pt x="1659" y="1085"/>
                    <a:pt x="1954" y="820"/>
                  </a:cubicBezTo>
                  <a:cubicBezTo>
                    <a:pt x="2036" y="748"/>
                    <a:pt x="2167" y="718"/>
                    <a:pt x="2301" y="718"/>
                  </a:cubicBezTo>
                  <a:cubicBezTo>
                    <a:pt x="2439" y="718"/>
                    <a:pt x="2581" y="750"/>
                    <a:pt x="2671" y="800"/>
                  </a:cubicBezTo>
                  <a:cubicBezTo>
                    <a:pt x="2848" y="889"/>
                    <a:pt x="2946" y="1075"/>
                    <a:pt x="2985" y="1262"/>
                  </a:cubicBezTo>
                  <a:cubicBezTo>
                    <a:pt x="3014" y="1380"/>
                    <a:pt x="3024" y="1507"/>
                    <a:pt x="3024" y="1635"/>
                  </a:cubicBezTo>
                  <a:cubicBezTo>
                    <a:pt x="3005" y="1763"/>
                    <a:pt x="2985" y="1900"/>
                    <a:pt x="2985" y="2028"/>
                  </a:cubicBezTo>
                  <a:cubicBezTo>
                    <a:pt x="2981" y="2119"/>
                    <a:pt x="3051" y="2156"/>
                    <a:pt x="3137" y="2156"/>
                  </a:cubicBezTo>
                  <a:cubicBezTo>
                    <a:pt x="3254" y="2156"/>
                    <a:pt x="3400" y="2085"/>
                    <a:pt x="3417" y="1989"/>
                  </a:cubicBezTo>
                  <a:cubicBezTo>
                    <a:pt x="3447" y="1851"/>
                    <a:pt x="3466" y="1714"/>
                    <a:pt x="3466" y="1566"/>
                  </a:cubicBezTo>
                  <a:cubicBezTo>
                    <a:pt x="3547" y="1026"/>
                    <a:pt x="3746" y="281"/>
                    <a:pt x="4168" y="281"/>
                  </a:cubicBezTo>
                  <a:close/>
                  <a:moveTo>
                    <a:pt x="4241" y="1"/>
                  </a:moveTo>
                  <a:cubicBezTo>
                    <a:pt x="4168" y="1"/>
                    <a:pt x="4095" y="9"/>
                    <a:pt x="4026" y="25"/>
                  </a:cubicBezTo>
                  <a:cubicBezTo>
                    <a:pt x="3623" y="113"/>
                    <a:pt x="3397" y="437"/>
                    <a:pt x="3240" y="791"/>
                  </a:cubicBezTo>
                  <a:cubicBezTo>
                    <a:pt x="3122" y="634"/>
                    <a:pt x="2956" y="506"/>
                    <a:pt x="2710" y="457"/>
                  </a:cubicBezTo>
                  <a:cubicBezTo>
                    <a:pt x="2629" y="443"/>
                    <a:pt x="2537" y="435"/>
                    <a:pt x="2441" y="435"/>
                  </a:cubicBezTo>
                  <a:cubicBezTo>
                    <a:pt x="2075" y="435"/>
                    <a:pt x="1648" y="550"/>
                    <a:pt x="1493" y="869"/>
                  </a:cubicBezTo>
                  <a:cubicBezTo>
                    <a:pt x="1365" y="1105"/>
                    <a:pt x="1453" y="1380"/>
                    <a:pt x="1571" y="1615"/>
                  </a:cubicBezTo>
                  <a:cubicBezTo>
                    <a:pt x="1391" y="1540"/>
                    <a:pt x="1207" y="1492"/>
                    <a:pt x="1023" y="1492"/>
                  </a:cubicBezTo>
                  <a:cubicBezTo>
                    <a:pt x="898" y="1492"/>
                    <a:pt x="772" y="1514"/>
                    <a:pt x="648" y="1566"/>
                  </a:cubicBezTo>
                  <a:cubicBezTo>
                    <a:pt x="246" y="1733"/>
                    <a:pt x="0" y="2322"/>
                    <a:pt x="236" y="2725"/>
                  </a:cubicBezTo>
                  <a:cubicBezTo>
                    <a:pt x="412" y="3039"/>
                    <a:pt x="795" y="3157"/>
                    <a:pt x="1149" y="3216"/>
                  </a:cubicBezTo>
                  <a:cubicBezTo>
                    <a:pt x="864" y="3324"/>
                    <a:pt x="609" y="3471"/>
                    <a:pt x="442" y="3687"/>
                  </a:cubicBezTo>
                  <a:cubicBezTo>
                    <a:pt x="128" y="4090"/>
                    <a:pt x="422" y="4600"/>
                    <a:pt x="786" y="4856"/>
                  </a:cubicBezTo>
                  <a:cubicBezTo>
                    <a:pt x="948" y="4970"/>
                    <a:pt x="1125" y="5018"/>
                    <a:pt x="1302" y="5018"/>
                  </a:cubicBezTo>
                  <a:cubicBezTo>
                    <a:pt x="1627" y="5018"/>
                    <a:pt x="1955" y="4856"/>
                    <a:pt x="2209" y="4640"/>
                  </a:cubicBezTo>
                  <a:cubicBezTo>
                    <a:pt x="2308" y="4561"/>
                    <a:pt x="2396" y="4473"/>
                    <a:pt x="2484" y="4375"/>
                  </a:cubicBezTo>
                  <a:lnTo>
                    <a:pt x="2484" y="4375"/>
                  </a:lnTo>
                  <a:cubicBezTo>
                    <a:pt x="2435" y="4905"/>
                    <a:pt x="2474" y="5474"/>
                    <a:pt x="2798" y="5838"/>
                  </a:cubicBezTo>
                  <a:cubicBezTo>
                    <a:pt x="2979" y="6043"/>
                    <a:pt x="3245" y="6126"/>
                    <a:pt x="3519" y="6126"/>
                  </a:cubicBezTo>
                  <a:cubicBezTo>
                    <a:pt x="3781" y="6126"/>
                    <a:pt x="4050" y="6051"/>
                    <a:pt x="4261" y="5936"/>
                  </a:cubicBezTo>
                  <a:cubicBezTo>
                    <a:pt x="4733" y="5661"/>
                    <a:pt x="4743" y="5160"/>
                    <a:pt x="4556" y="4708"/>
                  </a:cubicBezTo>
                  <a:cubicBezTo>
                    <a:pt x="4556" y="4689"/>
                    <a:pt x="4546" y="4679"/>
                    <a:pt x="4536" y="4669"/>
                  </a:cubicBezTo>
                  <a:lnTo>
                    <a:pt x="4536" y="4669"/>
                  </a:lnTo>
                  <a:cubicBezTo>
                    <a:pt x="4879" y="4889"/>
                    <a:pt x="5275" y="5089"/>
                    <a:pt x="5674" y="5089"/>
                  </a:cubicBezTo>
                  <a:cubicBezTo>
                    <a:pt x="5757" y="5089"/>
                    <a:pt x="5839" y="5080"/>
                    <a:pt x="5921" y="5062"/>
                  </a:cubicBezTo>
                  <a:cubicBezTo>
                    <a:pt x="6402" y="4944"/>
                    <a:pt x="6805" y="4394"/>
                    <a:pt x="6638" y="3893"/>
                  </a:cubicBezTo>
                  <a:cubicBezTo>
                    <a:pt x="6500" y="3461"/>
                    <a:pt x="5970" y="3314"/>
                    <a:pt x="5558" y="3236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79"/>
                    <a:pt x="6598" y="2008"/>
                    <a:pt x="6235" y="1723"/>
                  </a:cubicBezTo>
                  <a:cubicBezTo>
                    <a:pt x="6057" y="1580"/>
                    <a:pt x="5854" y="1521"/>
                    <a:pt x="5647" y="1521"/>
                  </a:cubicBezTo>
                  <a:cubicBezTo>
                    <a:pt x="5373" y="1521"/>
                    <a:pt x="5091" y="1623"/>
                    <a:pt x="4851" y="1763"/>
                  </a:cubicBezTo>
                  <a:cubicBezTo>
                    <a:pt x="5037" y="1409"/>
                    <a:pt x="5204" y="977"/>
                    <a:pt x="5106" y="584"/>
                  </a:cubicBezTo>
                  <a:cubicBezTo>
                    <a:pt x="5016" y="207"/>
                    <a:pt x="4616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6" name="Google Shape;4376;p21"/>
            <p:cNvSpPr/>
            <p:nvPr/>
          </p:nvSpPr>
          <p:spPr>
            <a:xfrm>
              <a:off x="4805330" y="4763680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18" y="288"/>
                  </a:moveTo>
                  <a:cubicBezTo>
                    <a:pt x="3349" y="288"/>
                    <a:pt x="3587" y="400"/>
                    <a:pt x="3702" y="592"/>
                  </a:cubicBezTo>
                  <a:cubicBezTo>
                    <a:pt x="3898" y="916"/>
                    <a:pt x="3898" y="1368"/>
                    <a:pt x="3879" y="1731"/>
                  </a:cubicBezTo>
                  <a:cubicBezTo>
                    <a:pt x="3859" y="2006"/>
                    <a:pt x="3829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3999" y="2667"/>
                    <a:pt x="4149" y="2608"/>
                    <a:pt x="4183" y="2546"/>
                  </a:cubicBezTo>
                  <a:cubicBezTo>
                    <a:pt x="4369" y="2222"/>
                    <a:pt x="4595" y="1898"/>
                    <a:pt x="4880" y="1653"/>
                  </a:cubicBezTo>
                  <a:cubicBezTo>
                    <a:pt x="5021" y="1527"/>
                    <a:pt x="5194" y="1401"/>
                    <a:pt x="5388" y="1401"/>
                  </a:cubicBezTo>
                  <a:cubicBezTo>
                    <a:pt x="5437" y="1401"/>
                    <a:pt x="5487" y="1409"/>
                    <a:pt x="5538" y="1427"/>
                  </a:cubicBezTo>
                  <a:cubicBezTo>
                    <a:pt x="5774" y="1505"/>
                    <a:pt x="6039" y="1810"/>
                    <a:pt x="6068" y="2075"/>
                  </a:cubicBezTo>
                  <a:cubicBezTo>
                    <a:pt x="6157" y="2743"/>
                    <a:pt x="4772" y="2860"/>
                    <a:pt x="4320" y="2900"/>
                  </a:cubicBezTo>
                  <a:cubicBezTo>
                    <a:pt x="4102" y="2928"/>
                    <a:pt x="3985" y="3186"/>
                    <a:pt x="4251" y="3186"/>
                  </a:cubicBezTo>
                  <a:cubicBezTo>
                    <a:pt x="4261" y="3186"/>
                    <a:pt x="4271" y="3185"/>
                    <a:pt x="4281" y="3185"/>
                  </a:cubicBezTo>
                  <a:cubicBezTo>
                    <a:pt x="4379" y="3175"/>
                    <a:pt x="4487" y="3165"/>
                    <a:pt x="4605" y="3155"/>
                  </a:cubicBezTo>
                  <a:cubicBezTo>
                    <a:pt x="4717" y="3146"/>
                    <a:pt x="4841" y="3140"/>
                    <a:pt x="4969" y="3140"/>
                  </a:cubicBezTo>
                  <a:cubicBezTo>
                    <a:pt x="5548" y="3140"/>
                    <a:pt x="6209" y="3263"/>
                    <a:pt x="6225" y="3793"/>
                  </a:cubicBezTo>
                  <a:cubicBezTo>
                    <a:pt x="6235" y="3980"/>
                    <a:pt x="6147" y="4304"/>
                    <a:pt x="5931" y="4343"/>
                  </a:cubicBezTo>
                  <a:cubicBezTo>
                    <a:pt x="5911" y="4347"/>
                    <a:pt x="5890" y="4348"/>
                    <a:pt x="5869" y="4348"/>
                  </a:cubicBezTo>
                  <a:cubicBezTo>
                    <a:pt x="5663" y="4348"/>
                    <a:pt x="5414" y="4186"/>
                    <a:pt x="5263" y="4088"/>
                  </a:cubicBezTo>
                  <a:cubicBezTo>
                    <a:pt x="4949" y="3901"/>
                    <a:pt x="4654" y="3666"/>
                    <a:pt x="4399" y="3410"/>
                  </a:cubicBezTo>
                  <a:cubicBezTo>
                    <a:pt x="4370" y="3382"/>
                    <a:pt x="4324" y="3370"/>
                    <a:pt x="4273" y="3370"/>
                  </a:cubicBezTo>
                  <a:cubicBezTo>
                    <a:pt x="4165" y="3370"/>
                    <a:pt x="4033" y="3423"/>
                    <a:pt x="3987" y="3489"/>
                  </a:cubicBezTo>
                  <a:cubicBezTo>
                    <a:pt x="3967" y="3518"/>
                    <a:pt x="3967" y="3558"/>
                    <a:pt x="3996" y="3597"/>
                  </a:cubicBezTo>
                  <a:cubicBezTo>
                    <a:pt x="4203" y="3793"/>
                    <a:pt x="4389" y="4009"/>
                    <a:pt x="4556" y="4235"/>
                  </a:cubicBezTo>
                  <a:cubicBezTo>
                    <a:pt x="4713" y="4461"/>
                    <a:pt x="5145" y="5050"/>
                    <a:pt x="4851" y="5305"/>
                  </a:cubicBezTo>
                  <a:cubicBezTo>
                    <a:pt x="4765" y="5381"/>
                    <a:pt x="4629" y="5412"/>
                    <a:pt x="4491" y="5412"/>
                  </a:cubicBezTo>
                  <a:cubicBezTo>
                    <a:pt x="4359" y="5412"/>
                    <a:pt x="4225" y="5383"/>
                    <a:pt x="4134" y="5335"/>
                  </a:cubicBezTo>
                  <a:cubicBezTo>
                    <a:pt x="3957" y="5237"/>
                    <a:pt x="3869" y="5060"/>
                    <a:pt x="3820" y="4864"/>
                  </a:cubicBezTo>
                  <a:cubicBezTo>
                    <a:pt x="3790" y="4746"/>
                    <a:pt x="3780" y="4618"/>
                    <a:pt x="3780" y="4490"/>
                  </a:cubicBezTo>
                  <a:cubicBezTo>
                    <a:pt x="3800" y="4363"/>
                    <a:pt x="3820" y="4225"/>
                    <a:pt x="3829" y="4098"/>
                  </a:cubicBezTo>
                  <a:cubicBezTo>
                    <a:pt x="3834" y="4007"/>
                    <a:pt x="3763" y="3970"/>
                    <a:pt x="3677" y="3970"/>
                  </a:cubicBezTo>
                  <a:cubicBezTo>
                    <a:pt x="3558" y="3970"/>
                    <a:pt x="3410" y="4040"/>
                    <a:pt x="3388" y="4137"/>
                  </a:cubicBezTo>
                  <a:cubicBezTo>
                    <a:pt x="3358" y="4274"/>
                    <a:pt x="3348" y="4422"/>
                    <a:pt x="3348" y="4559"/>
                  </a:cubicBezTo>
                  <a:cubicBezTo>
                    <a:pt x="3268" y="5099"/>
                    <a:pt x="3068" y="5844"/>
                    <a:pt x="2646" y="5844"/>
                  </a:cubicBezTo>
                  <a:cubicBezTo>
                    <a:pt x="2554" y="5844"/>
                    <a:pt x="2451" y="5809"/>
                    <a:pt x="2337" y="5728"/>
                  </a:cubicBezTo>
                  <a:cubicBezTo>
                    <a:pt x="1650" y="5246"/>
                    <a:pt x="2592" y="3931"/>
                    <a:pt x="2936" y="3489"/>
                  </a:cubicBezTo>
                  <a:cubicBezTo>
                    <a:pt x="3037" y="3364"/>
                    <a:pt x="2925" y="3300"/>
                    <a:pt x="2797" y="3300"/>
                  </a:cubicBezTo>
                  <a:cubicBezTo>
                    <a:pt x="2714" y="3300"/>
                    <a:pt x="2625" y="3327"/>
                    <a:pt x="2582" y="3381"/>
                  </a:cubicBezTo>
                  <a:cubicBezTo>
                    <a:pt x="2357" y="3666"/>
                    <a:pt x="2091" y="3931"/>
                    <a:pt x="1787" y="4127"/>
                  </a:cubicBezTo>
                  <a:cubicBezTo>
                    <a:pt x="1630" y="4232"/>
                    <a:pt x="1451" y="4325"/>
                    <a:pt x="1266" y="4325"/>
                  </a:cubicBezTo>
                  <a:cubicBezTo>
                    <a:pt x="1208" y="4325"/>
                    <a:pt x="1149" y="4315"/>
                    <a:pt x="1090" y="4294"/>
                  </a:cubicBezTo>
                  <a:cubicBezTo>
                    <a:pt x="874" y="4206"/>
                    <a:pt x="589" y="3891"/>
                    <a:pt x="599" y="3646"/>
                  </a:cubicBezTo>
                  <a:cubicBezTo>
                    <a:pt x="619" y="3243"/>
                    <a:pt x="1375" y="3135"/>
                    <a:pt x="1659" y="3076"/>
                  </a:cubicBezTo>
                  <a:cubicBezTo>
                    <a:pt x="1974" y="3008"/>
                    <a:pt x="2298" y="2968"/>
                    <a:pt x="2612" y="2949"/>
                  </a:cubicBezTo>
                  <a:cubicBezTo>
                    <a:pt x="2830" y="2939"/>
                    <a:pt x="2948" y="2673"/>
                    <a:pt x="2689" y="2673"/>
                  </a:cubicBezTo>
                  <a:cubicBezTo>
                    <a:pt x="2680" y="2673"/>
                    <a:pt x="2671" y="2673"/>
                    <a:pt x="2661" y="2674"/>
                  </a:cubicBezTo>
                  <a:cubicBezTo>
                    <a:pt x="2499" y="2685"/>
                    <a:pt x="2314" y="2695"/>
                    <a:pt x="2121" y="2695"/>
                  </a:cubicBezTo>
                  <a:cubicBezTo>
                    <a:pt x="1625" y="2695"/>
                    <a:pt x="1079" y="2627"/>
                    <a:pt x="746" y="2330"/>
                  </a:cubicBezTo>
                  <a:cubicBezTo>
                    <a:pt x="471" y="2085"/>
                    <a:pt x="540" y="1466"/>
                    <a:pt x="923" y="1348"/>
                  </a:cubicBezTo>
                  <a:cubicBezTo>
                    <a:pt x="974" y="1331"/>
                    <a:pt x="1027" y="1324"/>
                    <a:pt x="1082" y="1324"/>
                  </a:cubicBezTo>
                  <a:cubicBezTo>
                    <a:pt x="1444" y="1324"/>
                    <a:pt x="1884" y="1652"/>
                    <a:pt x="2131" y="1839"/>
                  </a:cubicBezTo>
                  <a:cubicBezTo>
                    <a:pt x="2425" y="2036"/>
                    <a:pt x="2700" y="2271"/>
                    <a:pt x="2946" y="2517"/>
                  </a:cubicBezTo>
                  <a:cubicBezTo>
                    <a:pt x="2976" y="2547"/>
                    <a:pt x="3025" y="2560"/>
                    <a:pt x="3079" y="2560"/>
                  </a:cubicBezTo>
                  <a:cubicBezTo>
                    <a:pt x="3238" y="2560"/>
                    <a:pt x="3441" y="2450"/>
                    <a:pt x="3338" y="2340"/>
                  </a:cubicBezTo>
                  <a:cubicBezTo>
                    <a:pt x="3162" y="2134"/>
                    <a:pt x="3005" y="1908"/>
                    <a:pt x="2867" y="1672"/>
                  </a:cubicBezTo>
                  <a:cubicBezTo>
                    <a:pt x="2690" y="1378"/>
                    <a:pt x="2416" y="848"/>
                    <a:pt x="2651" y="514"/>
                  </a:cubicBezTo>
                  <a:cubicBezTo>
                    <a:pt x="2759" y="358"/>
                    <a:pt x="2936" y="288"/>
                    <a:pt x="3118" y="288"/>
                  </a:cubicBezTo>
                  <a:close/>
                  <a:moveTo>
                    <a:pt x="3298" y="1"/>
                  </a:moveTo>
                  <a:cubicBezTo>
                    <a:pt x="3036" y="1"/>
                    <a:pt x="2766" y="79"/>
                    <a:pt x="2553" y="200"/>
                  </a:cubicBezTo>
                  <a:cubicBezTo>
                    <a:pt x="2082" y="465"/>
                    <a:pt x="2062" y="965"/>
                    <a:pt x="2249" y="1427"/>
                  </a:cubicBezTo>
                  <a:cubicBezTo>
                    <a:pt x="2258" y="1437"/>
                    <a:pt x="2268" y="1447"/>
                    <a:pt x="2268" y="1466"/>
                  </a:cubicBezTo>
                  <a:cubicBezTo>
                    <a:pt x="1937" y="1248"/>
                    <a:pt x="1539" y="1043"/>
                    <a:pt x="1140" y="1043"/>
                  </a:cubicBezTo>
                  <a:cubicBezTo>
                    <a:pt x="1055" y="1043"/>
                    <a:pt x="969" y="1053"/>
                    <a:pt x="884" y="1073"/>
                  </a:cubicBezTo>
                  <a:cubicBezTo>
                    <a:pt x="412" y="1181"/>
                    <a:pt x="10" y="1741"/>
                    <a:pt x="167" y="2232"/>
                  </a:cubicBezTo>
                  <a:cubicBezTo>
                    <a:pt x="304" y="2664"/>
                    <a:pt x="835" y="2821"/>
                    <a:pt x="1247" y="2890"/>
                  </a:cubicBezTo>
                  <a:cubicBezTo>
                    <a:pt x="933" y="2968"/>
                    <a:pt x="619" y="3086"/>
                    <a:pt x="383" y="3293"/>
                  </a:cubicBezTo>
                  <a:cubicBezTo>
                    <a:pt x="0" y="3646"/>
                    <a:pt x="206" y="4117"/>
                    <a:pt x="570" y="4412"/>
                  </a:cubicBezTo>
                  <a:cubicBezTo>
                    <a:pt x="745" y="4550"/>
                    <a:pt x="946" y="4606"/>
                    <a:pt x="1150" y="4606"/>
                  </a:cubicBezTo>
                  <a:cubicBezTo>
                    <a:pt x="1427" y="4606"/>
                    <a:pt x="1712" y="4504"/>
                    <a:pt x="1954" y="4363"/>
                  </a:cubicBezTo>
                  <a:lnTo>
                    <a:pt x="1954" y="4363"/>
                  </a:lnTo>
                  <a:cubicBezTo>
                    <a:pt x="1777" y="4726"/>
                    <a:pt x="1601" y="5158"/>
                    <a:pt x="1699" y="5541"/>
                  </a:cubicBezTo>
                  <a:cubicBezTo>
                    <a:pt x="1797" y="5925"/>
                    <a:pt x="2187" y="6125"/>
                    <a:pt x="2564" y="6125"/>
                  </a:cubicBezTo>
                  <a:cubicBezTo>
                    <a:pt x="2640" y="6125"/>
                    <a:pt x="2716" y="6117"/>
                    <a:pt x="2789" y="6101"/>
                  </a:cubicBezTo>
                  <a:cubicBezTo>
                    <a:pt x="3181" y="6012"/>
                    <a:pt x="3417" y="5688"/>
                    <a:pt x="3564" y="5335"/>
                  </a:cubicBezTo>
                  <a:cubicBezTo>
                    <a:pt x="3682" y="5502"/>
                    <a:pt x="3859" y="5620"/>
                    <a:pt x="4104" y="5669"/>
                  </a:cubicBezTo>
                  <a:cubicBezTo>
                    <a:pt x="4184" y="5683"/>
                    <a:pt x="4274" y="5691"/>
                    <a:pt x="4368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1"/>
                    <a:pt x="5361" y="4746"/>
                    <a:pt x="5234" y="4510"/>
                  </a:cubicBezTo>
                  <a:lnTo>
                    <a:pt x="5234" y="4510"/>
                  </a:lnTo>
                  <a:cubicBezTo>
                    <a:pt x="5414" y="4586"/>
                    <a:pt x="5601" y="4634"/>
                    <a:pt x="5785" y="4634"/>
                  </a:cubicBezTo>
                  <a:cubicBezTo>
                    <a:pt x="5912" y="4634"/>
                    <a:pt x="6037" y="4611"/>
                    <a:pt x="6157" y="4559"/>
                  </a:cubicBezTo>
                  <a:cubicBezTo>
                    <a:pt x="6569" y="4392"/>
                    <a:pt x="6805" y="3803"/>
                    <a:pt x="6579" y="3401"/>
                  </a:cubicBezTo>
                  <a:cubicBezTo>
                    <a:pt x="6402" y="3086"/>
                    <a:pt x="6019" y="2968"/>
                    <a:pt x="5666" y="2919"/>
                  </a:cubicBezTo>
                  <a:cubicBezTo>
                    <a:pt x="5950" y="2811"/>
                    <a:pt x="6196" y="2654"/>
                    <a:pt x="6373" y="2438"/>
                  </a:cubicBezTo>
                  <a:cubicBezTo>
                    <a:pt x="6687" y="2036"/>
                    <a:pt x="6392" y="1535"/>
                    <a:pt x="6029" y="1280"/>
                  </a:cubicBezTo>
                  <a:cubicBezTo>
                    <a:pt x="5864" y="1160"/>
                    <a:pt x="5685" y="1110"/>
                    <a:pt x="5505" y="1110"/>
                  </a:cubicBezTo>
                  <a:cubicBezTo>
                    <a:pt x="5182" y="1110"/>
                    <a:pt x="4857" y="1272"/>
                    <a:pt x="4605" y="1486"/>
                  </a:cubicBezTo>
                  <a:cubicBezTo>
                    <a:pt x="4507" y="1564"/>
                    <a:pt x="4419" y="1653"/>
                    <a:pt x="4330" y="1751"/>
                  </a:cubicBezTo>
                  <a:cubicBezTo>
                    <a:pt x="4379" y="1221"/>
                    <a:pt x="4330" y="651"/>
                    <a:pt x="4016" y="288"/>
                  </a:cubicBezTo>
                  <a:cubicBezTo>
                    <a:pt x="3832" y="84"/>
                    <a:pt x="3569" y="1"/>
                    <a:pt x="3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7" name="Google Shape;4377;p21"/>
            <p:cNvSpPr/>
            <p:nvPr/>
          </p:nvSpPr>
          <p:spPr>
            <a:xfrm>
              <a:off x="5144931" y="4772194"/>
              <a:ext cx="211919" cy="191086"/>
            </a:xfrm>
            <a:custGeom>
              <a:avLst/>
              <a:gdLst/>
              <a:ahLst/>
              <a:cxnLst/>
              <a:rect l="l" t="t" r="r" b="b"/>
              <a:pathLst>
                <a:path w="6795" h="6127" extrusionOk="0">
                  <a:moveTo>
                    <a:pt x="4159" y="281"/>
                  </a:moveTo>
                  <a:cubicBezTo>
                    <a:pt x="4251" y="281"/>
                    <a:pt x="4353" y="317"/>
                    <a:pt x="4468" y="398"/>
                  </a:cubicBezTo>
                  <a:cubicBezTo>
                    <a:pt x="5145" y="889"/>
                    <a:pt x="4213" y="2195"/>
                    <a:pt x="3859" y="2637"/>
                  </a:cubicBezTo>
                  <a:cubicBezTo>
                    <a:pt x="3765" y="2766"/>
                    <a:pt x="3875" y="2828"/>
                    <a:pt x="4001" y="2828"/>
                  </a:cubicBezTo>
                  <a:cubicBezTo>
                    <a:pt x="4086" y="2828"/>
                    <a:pt x="4179" y="2800"/>
                    <a:pt x="4222" y="2745"/>
                  </a:cubicBezTo>
                  <a:cubicBezTo>
                    <a:pt x="4438" y="2460"/>
                    <a:pt x="4713" y="2195"/>
                    <a:pt x="5018" y="1998"/>
                  </a:cubicBezTo>
                  <a:cubicBezTo>
                    <a:pt x="5165" y="1902"/>
                    <a:pt x="5346" y="1806"/>
                    <a:pt x="5527" y="1806"/>
                  </a:cubicBezTo>
                  <a:cubicBezTo>
                    <a:pt x="5587" y="1806"/>
                    <a:pt x="5647" y="1817"/>
                    <a:pt x="5705" y="1841"/>
                  </a:cubicBezTo>
                  <a:cubicBezTo>
                    <a:pt x="5921" y="1920"/>
                    <a:pt x="6216" y="2234"/>
                    <a:pt x="6196" y="2479"/>
                  </a:cubicBezTo>
                  <a:cubicBezTo>
                    <a:pt x="6186" y="2882"/>
                    <a:pt x="5430" y="3000"/>
                    <a:pt x="5145" y="3049"/>
                  </a:cubicBezTo>
                  <a:cubicBezTo>
                    <a:pt x="4831" y="3118"/>
                    <a:pt x="4507" y="3157"/>
                    <a:pt x="4193" y="3177"/>
                  </a:cubicBezTo>
                  <a:cubicBezTo>
                    <a:pt x="3961" y="3196"/>
                    <a:pt x="3853" y="3462"/>
                    <a:pt x="4129" y="3462"/>
                  </a:cubicBezTo>
                  <a:cubicBezTo>
                    <a:pt x="4134" y="3462"/>
                    <a:pt x="4139" y="3462"/>
                    <a:pt x="4144" y="3461"/>
                  </a:cubicBezTo>
                  <a:cubicBezTo>
                    <a:pt x="4307" y="3447"/>
                    <a:pt x="4496" y="3436"/>
                    <a:pt x="4693" y="3436"/>
                  </a:cubicBezTo>
                  <a:cubicBezTo>
                    <a:pt x="5185" y="3436"/>
                    <a:pt x="5729" y="3508"/>
                    <a:pt x="6059" y="3795"/>
                  </a:cubicBezTo>
                  <a:cubicBezTo>
                    <a:pt x="6324" y="4041"/>
                    <a:pt x="6265" y="4669"/>
                    <a:pt x="5882" y="4787"/>
                  </a:cubicBezTo>
                  <a:cubicBezTo>
                    <a:pt x="5834" y="4801"/>
                    <a:pt x="5785" y="4808"/>
                    <a:pt x="5733" y="4808"/>
                  </a:cubicBezTo>
                  <a:cubicBezTo>
                    <a:pt x="5369" y="4808"/>
                    <a:pt x="4922" y="4477"/>
                    <a:pt x="4664" y="4296"/>
                  </a:cubicBezTo>
                  <a:cubicBezTo>
                    <a:pt x="4379" y="4090"/>
                    <a:pt x="4105" y="3864"/>
                    <a:pt x="3859" y="3609"/>
                  </a:cubicBezTo>
                  <a:cubicBezTo>
                    <a:pt x="3829" y="3579"/>
                    <a:pt x="3781" y="3566"/>
                    <a:pt x="3727" y="3566"/>
                  </a:cubicBezTo>
                  <a:cubicBezTo>
                    <a:pt x="3567" y="3566"/>
                    <a:pt x="3361" y="3678"/>
                    <a:pt x="3457" y="3795"/>
                  </a:cubicBezTo>
                  <a:cubicBezTo>
                    <a:pt x="3643" y="4001"/>
                    <a:pt x="3800" y="4227"/>
                    <a:pt x="3938" y="4453"/>
                  </a:cubicBezTo>
                  <a:cubicBezTo>
                    <a:pt x="4114" y="4757"/>
                    <a:pt x="4389" y="5278"/>
                    <a:pt x="4154" y="5612"/>
                  </a:cubicBezTo>
                  <a:cubicBezTo>
                    <a:pt x="4044" y="5770"/>
                    <a:pt x="3863" y="5842"/>
                    <a:pt x="3678" y="5842"/>
                  </a:cubicBezTo>
                  <a:cubicBezTo>
                    <a:pt x="3450" y="5842"/>
                    <a:pt x="3217" y="5733"/>
                    <a:pt x="3103" y="5543"/>
                  </a:cubicBezTo>
                  <a:cubicBezTo>
                    <a:pt x="2897" y="5209"/>
                    <a:pt x="2907" y="4767"/>
                    <a:pt x="2926" y="4394"/>
                  </a:cubicBezTo>
                  <a:cubicBezTo>
                    <a:pt x="2946" y="4119"/>
                    <a:pt x="2975" y="3844"/>
                    <a:pt x="3034" y="3579"/>
                  </a:cubicBezTo>
                  <a:cubicBezTo>
                    <a:pt x="3055" y="3491"/>
                    <a:pt x="2994" y="3459"/>
                    <a:pt x="2911" y="3459"/>
                  </a:cubicBezTo>
                  <a:cubicBezTo>
                    <a:pt x="2801" y="3459"/>
                    <a:pt x="2651" y="3517"/>
                    <a:pt x="2612" y="3579"/>
                  </a:cubicBezTo>
                  <a:cubicBezTo>
                    <a:pt x="2435" y="3913"/>
                    <a:pt x="2200" y="4227"/>
                    <a:pt x="1925" y="4473"/>
                  </a:cubicBezTo>
                  <a:cubicBezTo>
                    <a:pt x="1782" y="4600"/>
                    <a:pt x="1601" y="4733"/>
                    <a:pt x="1407" y="4733"/>
                  </a:cubicBezTo>
                  <a:cubicBezTo>
                    <a:pt x="1361" y="4733"/>
                    <a:pt x="1314" y="4725"/>
                    <a:pt x="1267" y="4708"/>
                  </a:cubicBezTo>
                  <a:cubicBezTo>
                    <a:pt x="1031" y="4620"/>
                    <a:pt x="766" y="4316"/>
                    <a:pt x="737" y="4060"/>
                  </a:cubicBezTo>
                  <a:cubicBezTo>
                    <a:pt x="648" y="3393"/>
                    <a:pt x="2033" y="3265"/>
                    <a:pt x="2475" y="3226"/>
                  </a:cubicBezTo>
                  <a:cubicBezTo>
                    <a:pt x="2693" y="3207"/>
                    <a:pt x="2819" y="2940"/>
                    <a:pt x="2553" y="2940"/>
                  </a:cubicBezTo>
                  <a:cubicBezTo>
                    <a:pt x="2543" y="2940"/>
                    <a:pt x="2534" y="2940"/>
                    <a:pt x="2524" y="2941"/>
                  </a:cubicBezTo>
                  <a:cubicBezTo>
                    <a:pt x="2426" y="2951"/>
                    <a:pt x="2318" y="2961"/>
                    <a:pt x="2200" y="2980"/>
                  </a:cubicBezTo>
                  <a:cubicBezTo>
                    <a:pt x="2093" y="2987"/>
                    <a:pt x="1977" y="2992"/>
                    <a:pt x="1858" y="2992"/>
                  </a:cubicBezTo>
                  <a:cubicBezTo>
                    <a:pt x="1270" y="2992"/>
                    <a:pt x="596" y="2879"/>
                    <a:pt x="580" y="2332"/>
                  </a:cubicBezTo>
                  <a:cubicBezTo>
                    <a:pt x="570" y="2146"/>
                    <a:pt x="648" y="182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0" y="1940"/>
                    <a:pt x="1542" y="2038"/>
                  </a:cubicBezTo>
                  <a:cubicBezTo>
                    <a:pt x="1856" y="2224"/>
                    <a:pt x="2141" y="2460"/>
                    <a:pt x="2406" y="2715"/>
                  </a:cubicBezTo>
                  <a:cubicBezTo>
                    <a:pt x="2435" y="2747"/>
                    <a:pt x="2481" y="2760"/>
                    <a:pt x="2533" y="2760"/>
                  </a:cubicBezTo>
                  <a:cubicBezTo>
                    <a:pt x="2640" y="2760"/>
                    <a:pt x="2772" y="2703"/>
                    <a:pt x="2818" y="2637"/>
                  </a:cubicBezTo>
                  <a:cubicBezTo>
                    <a:pt x="2838" y="2607"/>
                    <a:pt x="2838" y="2568"/>
                    <a:pt x="2799" y="2538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1" y="748"/>
                    <a:pt x="2160" y="718"/>
                    <a:pt x="2293" y="718"/>
                  </a:cubicBezTo>
                  <a:cubicBezTo>
                    <a:pt x="2432" y="718"/>
                    <a:pt x="2576" y="750"/>
                    <a:pt x="2671" y="800"/>
                  </a:cubicBezTo>
                  <a:cubicBezTo>
                    <a:pt x="2848" y="889"/>
                    <a:pt x="2936" y="1075"/>
                    <a:pt x="2985" y="1262"/>
                  </a:cubicBezTo>
                  <a:cubicBezTo>
                    <a:pt x="3005" y="1380"/>
                    <a:pt x="3024" y="1507"/>
                    <a:pt x="3024" y="1635"/>
                  </a:cubicBezTo>
                  <a:cubicBezTo>
                    <a:pt x="3005" y="1763"/>
                    <a:pt x="2985" y="1900"/>
                    <a:pt x="2975" y="2028"/>
                  </a:cubicBezTo>
                  <a:cubicBezTo>
                    <a:pt x="2971" y="2119"/>
                    <a:pt x="3042" y="2156"/>
                    <a:pt x="3128" y="2156"/>
                  </a:cubicBezTo>
                  <a:cubicBezTo>
                    <a:pt x="3246" y="2156"/>
                    <a:pt x="3394" y="2085"/>
                    <a:pt x="3417" y="1989"/>
                  </a:cubicBezTo>
                  <a:cubicBezTo>
                    <a:pt x="3447" y="1851"/>
                    <a:pt x="3457" y="1714"/>
                    <a:pt x="3457" y="1566"/>
                  </a:cubicBezTo>
                  <a:cubicBezTo>
                    <a:pt x="3537" y="1026"/>
                    <a:pt x="3737" y="281"/>
                    <a:pt x="4159" y="281"/>
                  </a:cubicBezTo>
                  <a:close/>
                  <a:moveTo>
                    <a:pt x="4232" y="1"/>
                  </a:moveTo>
                  <a:cubicBezTo>
                    <a:pt x="4158" y="1"/>
                    <a:pt x="4085" y="9"/>
                    <a:pt x="4016" y="25"/>
                  </a:cubicBezTo>
                  <a:cubicBezTo>
                    <a:pt x="3623" y="113"/>
                    <a:pt x="3388" y="437"/>
                    <a:pt x="3240" y="791"/>
                  </a:cubicBezTo>
                  <a:cubicBezTo>
                    <a:pt x="3123" y="634"/>
                    <a:pt x="2946" y="506"/>
                    <a:pt x="2700" y="457"/>
                  </a:cubicBezTo>
                  <a:cubicBezTo>
                    <a:pt x="2619" y="443"/>
                    <a:pt x="2527" y="435"/>
                    <a:pt x="2431" y="435"/>
                  </a:cubicBezTo>
                  <a:cubicBezTo>
                    <a:pt x="2066" y="435"/>
                    <a:pt x="1639" y="550"/>
                    <a:pt x="1483" y="869"/>
                  </a:cubicBezTo>
                  <a:cubicBezTo>
                    <a:pt x="1365" y="1105"/>
                    <a:pt x="1444" y="1380"/>
                    <a:pt x="1561" y="1615"/>
                  </a:cubicBezTo>
                  <a:cubicBezTo>
                    <a:pt x="1381" y="1540"/>
                    <a:pt x="1197" y="1492"/>
                    <a:pt x="1016" y="1492"/>
                  </a:cubicBezTo>
                  <a:cubicBezTo>
                    <a:pt x="891" y="1492"/>
                    <a:pt x="768" y="1514"/>
                    <a:pt x="648" y="1566"/>
                  </a:cubicBezTo>
                  <a:cubicBezTo>
                    <a:pt x="236" y="1733"/>
                    <a:pt x="0" y="2322"/>
                    <a:pt x="226" y="2725"/>
                  </a:cubicBezTo>
                  <a:cubicBezTo>
                    <a:pt x="403" y="3039"/>
                    <a:pt x="786" y="3157"/>
                    <a:pt x="1139" y="3216"/>
                  </a:cubicBezTo>
                  <a:cubicBezTo>
                    <a:pt x="854" y="3324"/>
                    <a:pt x="599" y="3471"/>
                    <a:pt x="432" y="3687"/>
                  </a:cubicBezTo>
                  <a:cubicBezTo>
                    <a:pt x="118" y="4090"/>
                    <a:pt x="413" y="4600"/>
                    <a:pt x="776" y="4856"/>
                  </a:cubicBezTo>
                  <a:cubicBezTo>
                    <a:pt x="939" y="4970"/>
                    <a:pt x="1115" y="5018"/>
                    <a:pt x="1292" y="5018"/>
                  </a:cubicBezTo>
                  <a:cubicBezTo>
                    <a:pt x="1617" y="5018"/>
                    <a:pt x="1945" y="4856"/>
                    <a:pt x="2200" y="4640"/>
                  </a:cubicBezTo>
                  <a:cubicBezTo>
                    <a:pt x="2298" y="4561"/>
                    <a:pt x="2386" y="447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4"/>
                    <a:pt x="2789" y="5838"/>
                  </a:cubicBezTo>
                  <a:cubicBezTo>
                    <a:pt x="2970" y="6043"/>
                    <a:pt x="3235" y="6126"/>
                    <a:pt x="3510" y="6126"/>
                  </a:cubicBezTo>
                  <a:cubicBezTo>
                    <a:pt x="3771" y="6126"/>
                    <a:pt x="4041" y="6051"/>
                    <a:pt x="4252" y="5936"/>
                  </a:cubicBezTo>
                  <a:cubicBezTo>
                    <a:pt x="4723" y="5661"/>
                    <a:pt x="4743" y="5160"/>
                    <a:pt x="4546" y="4708"/>
                  </a:cubicBezTo>
                  <a:cubicBezTo>
                    <a:pt x="4546" y="4689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65" y="5089"/>
                    <a:pt x="5665" y="5089"/>
                  </a:cubicBezTo>
                  <a:cubicBezTo>
                    <a:pt x="5747" y="5089"/>
                    <a:pt x="5829" y="5080"/>
                    <a:pt x="5911" y="5062"/>
                  </a:cubicBezTo>
                  <a:cubicBezTo>
                    <a:pt x="6392" y="4944"/>
                    <a:pt x="6795" y="4394"/>
                    <a:pt x="6638" y="3893"/>
                  </a:cubicBezTo>
                  <a:cubicBezTo>
                    <a:pt x="6500" y="3461"/>
                    <a:pt x="5960" y="3314"/>
                    <a:pt x="5548" y="3236"/>
                  </a:cubicBezTo>
                  <a:cubicBezTo>
                    <a:pt x="5872" y="3157"/>
                    <a:pt x="6186" y="3039"/>
                    <a:pt x="6412" y="2833"/>
                  </a:cubicBezTo>
                  <a:cubicBezTo>
                    <a:pt x="6795" y="2479"/>
                    <a:pt x="6599" y="2008"/>
                    <a:pt x="6235" y="1723"/>
                  </a:cubicBezTo>
                  <a:cubicBezTo>
                    <a:pt x="6053" y="1580"/>
                    <a:pt x="5848" y="1521"/>
                    <a:pt x="5639" y="1521"/>
                  </a:cubicBezTo>
                  <a:cubicBezTo>
                    <a:pt x="5363" y="1521"/>
                    <a:pt x="5081" y="1623"/>
                    <a:pt x="4841" y="1763"/>
                  </a:cubicBezTo>
                  <a:cubicBezTo>
                    <a:pt x="5028" y="1409"/>
                    <a:pt x="5194" y="977"/>
                    <a:pt x="5096" y="584"/>
                  </a:cubicBezTo>
                  <a:cubicBezTo>
                    <a:pt x="5006" y="207"/>
                    <a:pt x="4607" y="1"/>
                    <a:pt x="4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8" name="Google Shape;4378;p21"/>
            <p:cNvSpPr/>
            <p:nvPr/>
          </p:nvSpPr>
          <p:spPr>
            <a:xfrm>
              <a:off x="5484844" y="4763680"/>
              <a:ext cx="211919" cy="191055"/>
            </a:xfrm>
            <a:custGeom>
              <a:avLst/>
              <a:gdLst/>
              <a:ahLst/>
              <a:cxnLst/>
              <a:rect l="l" t="t" r="r" b="b"/>
              <a:pathLst>
                <a:path w="6795" h="6126" extrusionOk="0">
                  <a:moveTo>
                    <a:pt x="3109" y="288"/>
                  </a:moveTo>
                  <a:cubicBezTo>
                    <a:pt x="3339" y="288"/>
                    <a:pt x="3577" y="400"/>
                    <a:pt x="3692" y="592"/>
                  </a:cubicBezTo>
                  <a:cubicBezTo>
                    <a:pt x="3898" y="916"/>
                    <a:pt x="3898" y="1368"/>
                    <a:pt x="386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3999" y="2667"/>
                    <a:pt x="4149" y="2608"/>
                    <a:pt x="4183" y="2546"/>
                  </a:cubicBezTo>
                  <a:cubicBezTo>
                    <a:pt x="4360" y="2222"/>
                    <a:pt x="4595" y="1898"/>
                    <a:pt x="4870" y="1653"/>
                  </a:cubicBezTo>
                  <a:cubicBezTo>
                    <a:pt x="5020" y="1527"/>
                    <a:pt x="5194" y="1401"/>
                    <a:pt x="5384" y="1401"/>
                  </a:cubicBezTo>
                  <a:cubicBezTo>
                    <a:pt x="5431" y="1401"/>
                    <a:pt x="5479" y="1409"/>
                    <a:pt x="5528" y="1427"/>
                  </a:cubicBezTo>
                  <a:cubicBezTo>
                    <a:pt x="5764" y="1505"/>
                    <a:pt x="6029" y="1810"/>
                    <a:pt x="6059" y="2075"/>
                  </a:cubicBezTo>
                  <a:cubicBezTo>
                    <a:pt x="6147" y="2743"/>
                    <a:pt x="4762" y="2860"/>
                    <a:pt x="4321" y="2900"/>
                  </a:cubicBezTo>
                  <a:cubicBezTo>
                    <a:pt x="4102" y="2928"/>
                    <a:pt x="3976" y="3186"/>
                    <a:pt x="4242" y="3186"/>
                  </a:cubicBezTo>
                  <a:cubicBezTo>
                    <a:pt x="4251" y="3186"/>
                    <a:pt x="4261" y="3185"/>
                    <a:pt x="4271" y="3185"/>
                  </a:cubicBezTo>
                  <a:cubicBezTo>
                    <a:pt x="4370" y="3175"/>
                    <a:pt x="4478" y="3165"/>
                    <a:pt x="4595" y="3155"/>
                  </a:cubicBezTo>
                  <a:cubicBezTo>
                    <a:pt x="4709" y="3146"/>
                    <a:pt x="4834" y="3140"/>
                    <a:pt x="4963" y="3140"/>
                  </a:cubicBezTo>
                  <a:cubicBezTo>
                    <a:pt x="5545" y="3140"/>
                    <a:pt x="6200" y="3263"/>
                    <a:pt x="6216" y="3793"/>
                  </a:cubicBezTo>
                  <a:cubicBezTo>
                    <a:pt x="6225" y="3980"/>
                    <a:pt x="6147" y="4304"/>
                    <a:pt x="5921" y="4343"/>
                  </a:cubicBezTo>
                  <a:cubicBezTo>
                    <a:pt x="5901" y="4347"/>
                    <a:pt x="5880" y="4348"/>
                    <a:pt x="5859" y="4348"/>
                  </a:cubicBezTo>
                  <a:cubicBezTo>
                    <a:pt x="5653" y="4348"/>
                    <a:pt x="5405" y="4186"/>
                    <a:pt x="5253" y="4088"/>
                  </a:cubicBezTo>
                  <a:cubicBezTo>
                    <a:pt x="4939" y="3901"/>
                    <a:pt x="4654" y="3666"/>
                    <a:pt x="4389" y="3410"/>
                  </a:cubicBezTo>
                  <a:cubicBezTo>
                    <a:pt x="4361" y="3382"/>
                    <a:pt x="4315" y="3370"/>
                    <a:pt x="4263" y="3370"/>
                  </a:cubicBezTo>
                  <a:cubicBezTo>
                    <a:pt x="4155" y="3370"/>
                    <a:pt x="4023" y="3423"/>
                    <a:pt x="3977" y="3489"/>
                  </a:cubicBezTo>
                  <a:cubicBezTo>
                    <a:pt x="3957" y="3518"/>
                    <a:pt x="3957" y="3558"/>
                    <a:pt x="3997" y="3597"/>
                  </a:cubicBezTo>
                  <a:cubicBezTo>
                    <a:pt x="4193" y="3793"/>
                    <a:pt x="4379" y="4009"/>
                    <a:pt x="4546" y="4235"/>
                  </a:cubicBezTo>
                  <a:cubicBezTo>
                    <a:pt x="4703" y="4461"/>
                    <a:pt x="5136" y="5050"/>
                    <a:pt x="4841" y="5305"/>
                  </a:cubicBezTo>
                  <a:cubicBezTo>
                    <a:pt x="4761" y="5381"/>
                    <a:pt x="4625" y="5412"/>
                    <a:pt x="4485" y="5412"/>
                  </a:cubicBezTo>
                  <a:cubicBezTo>
                    <a:pt x="4352" y="5412"/>
                    <a:pt x="4216" y="5383"/>
                    <a:pt x="4124" y="5335"/>
                  </a:cubicBezTo>
                  <a:cubicBezTo>
                    <a:pt x="3947" y="5237"/>
                    <a:pt x="3859" y="5060"/>
                    <a:pt x="3810" y="4864"/>
                  </a:cubicBezTo>
                  <a:cubicBezTo>
                    <a:pt x="3790" y="4746"/>
                    <a:pt x="3771" y="4618"/>
                    <a:pt x="3771" y="4490"/>
                  </a:cubicBezTo>
                  <a:cubicBezTo>
                    <a:pt x="3790" y="4363"/>
                    <a:pt x="3810" y="4225"/>
                    <a:pt x="3820" y="4098"/>
                  </a:cubicBezTo>
                  <a:cubicBezTo>
                    <a:pt x="3824" y="4008"/>
                    <a:pt x="3756" y="3973"/>
                    <a:pt x="3672" y="3973"/>
                  </a:cubicBezTo>
                  <a:cubicBezTo>
                    <a:pt x="3553" y="3973"/>
                    <a:pt x="3401" y="4045"/>
                    <a:pt x="3378" y="4137"/>
                  </a:cubicBezTo>
                  <a:cubicBezTo>
                    <a:pt x="3348" y="4274"/>
                    <a:pt x="3339" y="4422"/>
                    <a:pt x="3339" y="4569"/>
                  </a:cubicBezTo>
                  <a:cubicBezTo>
                    <a:pt x="3258" y="5101"/>
                    <a:pt x="3058" y="5844"/>
                    <a:pt x="2637" y="5844"/>
                  </a:cubicBezTo>
                  <a:cubicBezTo>
                    <a:pt x="2545" y="5844"/>
                    <a:pt x="2442" y="5809"/>
                    <a:pt x="2327" y="5728"/>
                  </a:cubicBezTo>
                  <a:cubicBezTo>
                    <a:pt x="1650" y="5246"/>
                    <a:pt x="2583" y="3931"/>
                    <a:pt x="2936" y="3489"/>
                  </a:cubicBezTo>
                  <a:cubicBezTo>
                    <a:pt x="3031" y="3364"/>
                    <a:pt x="2917" y="3300"/>
                    <a:pt x="2788" y="3300"/>
                  </a:cubicBezTo>
                  <a:cubicBezTo>
                    <a:pt x="2705" y="3300"/>
                    <a:pt x="2615" y="3327"/>
                    <a:pt x="2573" y="3381"/>
                  </a:cubicBezTo>
                  <a:cubicBezTo>
                    <a:pt x="2357" y="3666"/>
                    <a:pt x="2082" y="3931"/>
                    <a:pt x="1777" y="4127"/>
                  </a:cubicBezTo>
                  <a:cubicBezTo>
                    <a:pt x="1628" y="4232"/>
                    <a:pt x="1445" y="4325"/>
                    <a:pt x="1262" y="4325"/>
                  </a:cubicBezTo>
                  <a:cubicBezTo>
                    <a:pt x="1205" y="4325"/>
                    <a:pt x="1147" y="4315"/>
                    <a:pt x="1090" y="4294"/>
                  </a:cubicBezTo>
                  <a:cubicBezTo>
                    <a:pt x="874" y="4206"/>
                    <a:pt x="580" y="3891"/>
                    <a:pt x="599" y="3646"/>
                  </a:cubicBezTo>
                  <a:cubicBezTo>
                    <a:pt x="609" y="3243"/>
                    <a:pt x="1365" y="3135"/>
                    <a:pt x="1650" y="3076"/>
                  </a:cubicBezTo>
                  <a:cubicBezTo>
                    <a:pt x="1964" y="3008"/>
                    <a:pt x="2288" y="2968"/>
                    <a:pt x="2602" y="2949"/>
                  </a:cubicBezTo>
                  <a:cubicBezTo>
                    <a:pt x="2830" y="2939"/>
                    <a:pt x="2939" y="2673"/>
                    <a:pt x="2679" y="2673"/>
                  </a:cubicBezTo>
                  <a:cubicBezTo>
                    <a:pt x="2671" y="2673"/>
                    <a:pt x="2661" y="2673"/>
                    <a:pt x="2651" y="2674"/>
                  </a:cubicBezTo>
                  <a:cubicBezTo>
                    <a:pt x="2492" y="2685"/>
                    <a:pt x="2308" y="2695"/>
                    <a:pt x="2116" y="2695"/>
                  </a:cubicBezTo>
                  <a:cubicBezTo>
                    <a:pt x="1621" y="2695"/>
                    <a:pt x="1069" y="2627"/>
                    <a:pt x="737" y="2330"/>
                  </a:cubicBezTo>
                  <a:cubicBezTo>
                    <a:pt x="472" y="2085"/>
                    <a:pt x="530" y="1466"/>
                    <a:pt x="913" y="1348"/>
                  </a:cubicBezTo>
                  <a:cubicBezTo>
                    <a:pt x="964" y="1331"/>
                    <a:pt x="1017" y="1324"/>
                    <a:pt x="1073" y="1324"/>
                  </a:cubicBezTo>
                  <a:cubicBezTo>
                    <a:pt x="1435" y="1324"/>
                    <a:pt x="1875" y="1652"/>
                    <a:pt x="2131" y="1839"/>
                  </a:cubicBezTo>
                  <a:cubicBezTo>
                    <a:pt x="2416" y="2036"/>
                    <a:pt x="2691" y="2271"/>
                    <a:pt x="2936" y="2517"/>
                  </a:cubicBezTo>
                  <a:cubicBezTo>
                    <a:pt x="2966" y="2547"/>
                    <a:pt x="3015" y="2560"/>
                    <a:pt x="3070" y="2560"/>
                  </a:cubicBezTo>
                  <a:cubicBezTo>
                    <a:pt x="3229" y="2560"/>
                    <a:pt x="3434" y="2450"/>
                    <a:pt x="3339" y="2340"/>
                  </a:cubicBezTo>
                  <a:cubicBezTo>
                    <a:pt x="3162" y="2134"/>
                    <a:pt x="2995" y="1908"/>
                    <a:pt x="2858" y="1672"/>
                  </a:cubicBezTo>
                  <a:cubicBezTo>
                    <a:pt x="2681" y="1378"/>
                    <a:pt x="2406" y="848"/>
                    <a:pt x="2642" y="514"/>
                  </a:cubicBezTo>
                  <a:cubicBezTo>
                    <a:pt x="2750" y="358"/>
                    <a:pt x="2927" y="288"/>
                    <a:pt x="3109" y="288"/>
                  </a:cubicBezTo>
                  <a:close/>
                  <a:moveTo>
                    <a:pt x="3292" y="1"/>
                  </a:moveTo>
                  <a:cubicBezTo>
                    <a:pt x="3028" y="1"/>
                    <a:pt x="2756" y="79"/>
                    <a:pt x="2543" y="200"/>
                  </a:cubicBezTo>
                  <a:cubicBezTo>
                    <a:pt x="2072" y="465"/>
                    <a:pt x="2062" y="965"/>
                    <a:pt x="2249" y="1427"/>
                  </a:cubicBezTo>
                  <a:cubicBezTo>
                    <a:pt x="2249" y="1437"/>
                    <a:pt x="2259" y="1447"/>
                    <a:pt x="2259" y="1466"/>
                  </a:cubicBezTo>
                  <a:cubicBezTo>
                    <a:pt x="1927" y="1248"/>
                    <a:pt x="1536" y="1043"/>
                    <a:pt x="1140" y="1043"/>
                  </a:cubicBezTo>
                  <a:cubicBezTo>
                    <a:pt x="1055" y="1043"/>
                    <a:pt x="969" y="1053"/>
                    <a:pt x="884" y="1073"/>
                  </a:cubicBezTo>
                  <a:cubicBezTo>
                    <a:pt x="403" y="1181"/>
                    <a:pt x="0" y="1741"/>
                    <a:pt x="157" y="2232"/>
                  </a:cubicBezTo>
                  <a:cubicBezTo>
                    <a:pt x="305" y="2664"/>
                    <a:pt x="835" y="2821"/>
                    <a:pt x="1247" y="2890"/>
                  </a:cubicBezTo>
                  <a:cubicBezTo>
                    <a:pt x="923" y="2968"/>
                    <a:pt x="609" y="3086"/>
                    <a:pt x="383" y="3293"/>
                  </a:cubicBezTo>
                  <a:cubicBezTo>
                    <a:pt x="0" y="3646"/>
                    <a:pt x="197" y="4117"/>
                    <a:pt x="560" y="4412"/>
                  </a:cubicBezTo>
                  <a:cubicBezTo>
                    <a:pt x="740" y="4550"/>
                    <a:pt x="942" y="4606"/>
                    <a:pt x="1149" y="4606"/>
                  </a:cubicBezTo>
                  <a:cubicBezTo>
                    <a:pt x="1427" y="4606"/>
                    <a:pt x="1712" y="4504"/>
                    <a:pt x="1954" y="4363"/>
                  </a:cubicBezTo>
                  <a:lnTo>
                    <a:pt x="1954" y="4363"/>
                  </a:lnTo>
                  <a:cubicBezTo>
                    <a:pt x="1768" y="4726"/>
                    <a:pt x="1601" y="5158"/>
                    <a:pt x="1699" y="5541"/>
                  </a:cubicBezTo>
                  <a:cubicBezTo>
                    <a:pt x="1789" y="5925"/>
                    <a:pt x="2184" y="6125"/>
                    <a:pt x="2558" y="6125"/>
                  </a:cubicBezTo>
                  <a:cubicBezTo>
                    <a:pt x="2633" y="6125"/>
                    <a:pt x="2708" y="6117"/>
                    <a:pt x="2779" y="6101"/>
                  </a:cubicBezTo>
                  <a:cubicBezTo>
                    <a:pt x="3172" y="6012"/>
                    <a:pt x="3407" y="5688"/>
                    <a:pt x="3555" y="5335"/>
                  </a:cubicBezTo>
                  <a:cubicBezTo>
                    <a:pt x="3682" y="5502"/>
                    <a:pt x="3849" y="5620"/>
                    <a:pt x="4095" y="5669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7" y="5575"/>
                    <a:pt x="5312" y="5256"/>
                  </a:cubicBezTo>
                  <a:cubicBezTo>
                    <a:pt x="5430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4" y="4586"/>
                    <a:pt x="5598" y="4634"/>
                    <a:pt x="5779" y="4634"/>
                  </a:cubicBezTo>
                  <a:cubicBezTo>
                    <a:pt x="5904" y="4634"/>
                    <a:pt x="6027" y="4611"/>
                    <a:pt x="6147" y="4559"/>
                  </a:cubicBezTo>
                  <a:cubicBezTo>
                    <a:pt x="6559" y="4392"/>
                    <a:pt x="6795" y="3803"/>
                    <a:pt x="6569" y="3401"/>
                  </a:cubicBezTo>
                  <a:cubicBezTo>
                    <a:pt x="6392" y="3086"/>
                    <a:pt x="6009" y="2968"/>
                    <a:pt x="5656" y="2919"/>
                  </a:cubicBezTo>
                  <a:cubicBezTo>
                    <a:pt x="5941" y="2811"/>
                    <a:pt x="6196" y="2654"/>
                    <a:pt x="6363" y="2438"/>
                  </a:cubicBezTo>
                  <a:cubicBezTo>
                    <a:pt x="6677" y="2036"/>
                    <a:pt x="6383" y="1535"/>
                    <a:pt x="6019" y="1280"/>
                  </a:cubicBezTo>
                  <a:cubicBezTo>
                    <a:pt x="5854" y="1160"/>
                    <a:pt x="5675" y="1110"/>
                    <a:pt x="5495" y="1110"/>
                  </a:cubicBezTo>
                  <a:cubicBezTo>
                    <a:pt x="5173" y="1110"/>
                    <a:pt x="4848" y="1272"/>
                    <a:pt x="4595" y="1486"/>
                  </a:cubicBezTo>
                  <a:cubicBezTo>
                    <a:pt x="4497" y="1564"/>
                    <a:pt x="4409" y="1653"/>
                    <a:pt x="4321" y="1751"/>
                  </a:cubicBezTo>
                  <a:cubicBezTo>
                    <a:pt x="4370" y="1221"/>
                    <a:pt x="4330" y="651"/>
                    <a:pt x="4006" y="288"/>
                  </a:cubicBezTo>
                  <a:cubicBezTo>
                    <a:pt x="3827" y="84"/>
                    <a:pt x="3564" y="1"/>
                    <a:pt x="3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9" name="Google Shape;4379;p21"/>
            <p:cNvSpPr/>
            <p:nvPr/>
          </p:nvSpPr>
          <p:spPr>
            <a:xfrm>
              <a:off x="5824132" y="4772194"/>
              <a:ext cx="212262" cy="191086"/>
            </a:xfrm>
            <a:custGeom>
              <a:avLst/>
              <a:gdLst/>
              <a:ahLst/>
              <a:cxnLst/>
              <a:rect l="l" t="t" r="r" b="b"/>
              <a:pathLst>
                <a:path w="6806" h="6127" extrusionOk="0">
                  <a:moveTo>
                    <a:pt x="4159" y="281"/>
                  </a:moveTo>
                  <a:cubicBezTo>
                    <a:pt x="4251" y="281"/>
                    <a:pt x="4354" y="317"/>
                    <a:pt x="4468" y="398"/>
                  </a:cubicBezTo>
                  <a:cubicBezTo>
                    <a:pt x="5156" y="889"/>
                    <a:pt x="4213" y="2195"/>
                    <a:pt x="3869" y="2637"/>
                  </a:cubicBezTo>
                  <a:cubicBezTo>
                    <a:pt x="3769" y="2766"/>
                    <a:pt x="3877" y="2828"/>
                    <a:pt x="4002" y="2828"/>
                  </a:cubicBezTo>
                  <a:cubicBezTo>
                    <a:pt x="4087" y="2828"/>
                    <a:pt x="4179" y="2800"/>
                    <a:pt x="4223" y="2745"/>
                  </a:cubicBezTo>
                  <a:cubicBezTo>
                    <a:pt x="4449" y="2460"/>
                    <a:pt x="4714" y="2195"/>
                    <a:pt x="5018" y="1998"/>
                  </a:cubicBezTo>
                  <a:cubicBezTo>
                    <a:pt x="5173" y="1902"/>
                    <a:pt x="5350" y="1806"/>
                    <a:pt x="5529" y="1806"/>
                  </a:cubicBezTo>
                  <a:cubicBezTo>
                    <a:pt x="5588" y="1806"/>
                    <a:pt x="5647" y="1817"/>
                    <a:pt x="5705" y="1841"/>
                  </a:cubicBezTo>
                  <a:cubicBezTo>
                    <a:pt x="5921" y="1920"/>
                    <a:pt x="6216" y="2234"/>
                    <a:pt x="6206" y="2479"/>
                  </a:cubicBezTo>
                  <a:cubicBezTo>
                    <a:pt x="6187" y="2882"/>
                    <a:pt x="5430" y="3000"/>
                    <a:pt x="5146" y="3049"/>
                  </a:cubicBezTo>
                  <a:cubicBezTo>
                    <a:pt x="4831" y="3118"/>
                    <a:pt x="4507" y="3157"/>
                    <a:pt x="4193" y="3177"/>
                  </a:cubicBezTo>
                  <a:cubicBezTo>
                    <a:pt x="3962" y="3196"/>
                    <a:pt x="3853" y="3462"/>
                    <a:pt x="4129" y="3462"/>
                  </a:cubicBezTo>
                  <a:cubicBezTo>
                    <a:pt x="4134" y="3462"/>
                    <a:pt x="4139" y="3462"/>
                    <a:pt x="4144" y="3461"/>
                  </a:cubicBezTo>
                  <a:cubicBezTo>
                    <a:pt x="4310" y="3447"/>
                    <a:pt x="4500" y="3436"/>
                    <a:pt x="4698" y="3436"/>
                  </a:cubicBezTo>
                  <a:cubicBezTo>
                    <a:pt x="5190" y="3436"/>
                    <a:pt x="5730" y="3508"/>
                    <a:pt x="6059" y="3795"/>
                  </a:cubicBezTo>
                  <a:cubicBezTo>
                    <a:pt x="6334" y="4041"/>
                    <a:pt x="6265" y="4669"/>
                    <a:pt x="5882" y="4787"/>
                  </a:cubicBezTo>
                  <a:cubicBezTo>
                    <a:pt x="5835" y="4801"/>
                    <a:pt x="5785" y="4808"/>
                    <a:pt x="5734" y="4808"/>
                  </a:cubicBezTo>
                  <a:cubicBezTo>
                    <a:pt x="5369" y="4808"/>
                    <a:pt x="4924" y="4477"/>
                    <a:pt x="4674" y="4296"/>
                  </a:cubicBezTo>
                  <a:cubicBezTo>
                    <a:pt x="4380" y="4090"/>
                    <a:pt x="4105" y="3864"/>
                    <a:pt x="3859" y="3609"/>
                  </a:cubicBezTo>
                  <a:cubicBezTo>
                    <a:pt x="3830" y="3579"/>
                    <a:pt x="3781" y="3566"/>
                    <a:pt x="3727" y="3566"/>
                  </a:cubicBezTo>
                  <a:cubicBezTo>
                    <a:pt x="3568" y="3566"/>
                    <a:pt x="3364" y="3678"/>
                    <a:pt x="3467" y="3795"/>
                  </a:cubicBezTo>
                  <a:cubicBezTo>
                    <a:pt x="3643" y="4001"/>
                    <a:pt x="3801" y="4227"/>
                    <a:pt x="3938" y="4453"/>
                  </a:cubicBezTo>
                  <a:cubicBezTo>
                    <a:pt x="4115" y="4757"/>
                    <a:pt x="4390" y="5278"/>
                    <a:pt x="4154" y="5612"/>
                  </a:cubicBezTo>
                  <a:cubicBezTo>
                    <a:pt x="4044" y="5770"/>
                    <a:pt x="3863" y="5842"/>
                    <a:pt x="3679" y="5842"/>
                  </a:cubicBezTo>
                  <a:cubicBezTo>
                    <a:pt x="3451" y="5842"/>
                    <a:pt x="3217" y="5733"/>
                    <a:pt x="3103" y="554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76" y="3844"/>
                    <a:pt x="3044" y="3579"/>
                  </a:cubicBezTo>
                  <a:cubicBezTo>
                    <a:pt x="3065" y="3491"/>
                    <a:pt x="3002" y="3459"/>
                    <a:pt x="2918" y="3459"/>
                  </a:cubicBezTo>
                  <a:cubicBezTo>
                    <a:pt x="2806" y="3459"/>
                    <a:pt x="2656" y="3517"/>
                    <a:pt x="2622" y="3579"/>
                  </a:cubicBezTo>
                  <a:cubicBezTo>
                    <a:pt x="2436" y="3913"/>
                    <a:pt x="2210" y="4227"/>
                    <a:pt x="1925" y="4473"/>
                  </a:cubicBezTo>
                  <a:cubicBezTo>
                    <a:pt x="1782" y="4600"/>
                    <a:pt x="1608" y="4733"/>
                    <a:pt x="1411" y="4733"/>
                  </a:cubicBezTo>
                  <a:cubicBezTo>
                    <a:pt x="1364" y="4733"/>
                    <a:pt x="1316" y="4725"/>
                    <a:pt x="1267" y="4708"/>
                  </a:cubicBezTo>
                  <a:cubicBezTo>
                    <a:pt x="1032" y="4620"/>
                    <a:pt x="766" y="4316"/>
                    <a:pt x="737" y="4060"/>
                  </a:cubicBezTo>
                  <a:cubicBezTo>
                    <a:pt x="649" y="3393"/>
                    <a:pt x="2033" y="3265"/>
                    <a:pt x="2485" y="3226"/>
                  </a:cubicBezTo>
                  <a:cubicBezTo>
                    <a:pt x="2703" y="3207"/>
                    <a:pt x="2820" y="2940"/>
                    <a:pt x="2553" y="2940"/>
                  </a:cubicBezTo>
                  <a:cubicBezTo>
                    <a:pt x="2544" y="2940"/>
                    <a:pt x="2534" y="2940"/>
                    <a:pt x="2524" y="2941"/>
                  </a:cubicBezTo>
                  <a:cubicBezTo>
                    <a:pt x="2426" y="2951"/>
                    <a:pt x="2318" y="2961"/>
                    <a:pt x="2210" y="2980"/>
                  </a:cubicBezTo>
                  <a:cubicBezTo>
                    <a:pt x="2104" y="2987"/>
                    <a:pt x="1987" y="2992"/>
                    <a:pt x="1867" y="2992"/>
                  </a:cubicBezTo>
                  <a:cubicBezTo>
                    <a:pt x="1277" y="2992"/>
                    <a:pt x="596" y="2879"/>
                    <a:pt x="580" y="2332"/>
                  </a:cubicBezTo>
                  <a:cubicBezTo>
                    <a:pt x="570" y="2146"/>
                    <a:pt x="658" y="1822"/>
                    <a:pt x="874" y="1782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2" y="1777"/>
                    <a:pt x="1392" y="1940"/>
                    <a:pt x="1552" y="203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7"/>
                    <a:pt x="2485" y="2760"/>
                    <a:pt x="2537" y="2760"/>
                  </a:cubicBezTo>
                  <a:cubicBezTo>
                    <a:pt x="2645" y="2760"/>
                    <a:pt x="2772" y="2703"/>
                    <a:pt x="2819" y="2637"/>
                  </a:cubicBezTo>
                  <a:cubicBezTo>
                    <a:pt x="2838" y="2607"/>
                    <a:pt x="2838" y="2568"/>
                    <a:pt x="2809" y="253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6" y="748"/>
                    <a:pt x="2165" y="718"/>
                    <a:pt x="2298" y="718"/>
                  </a:cubicBezTo>
                  <a:cubicBezTo>
                    <a:pt x="2435" y="718"/>
                    <a:pt x="2576" y="750"/>
                    <a:pt x="2671" y="800"/>
                  </a:cubicBezTo>
                  <a:cubicBezTo>
                    <a:pt x="2848" y="889"/>
                    <a:pt x="2936" y="1075"/>
                    <a:pt x="2986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63"/>
                    <a:pt x="2986" y="1900"/>
                    <a:pt x="2976" y="2028"/>
                  </a:cubicBezTo>
                  <a:cubicBezTo>
                    <a:pt x="2976" y="2119"/>
                    <a:pt x="3047" y="2156"/>
                    <a:pt x="3132" y="2156"/>
                  </a:cubicBezTo>
                  <a:cubicBezTo>
                    <a:pt x="3250" y="2156"/>
                    <a:pt x="3395" y="2085"/>
                    <a:pt x="3418" y="1989"/>
                  </a:cubicBezTo>
                  <a:cubicBezTo>
                    <a:pt x="3447" y="1851"/>
                    <a:pt x="3457" y="1714"/>
                    <a:pt x="3457" y="1566"/>
                  </a:cubicBezTo>
                  <a:cubicBezTo>
                    <a:pt x="3537" y="1026"/>
                    <a:pt x="3737" y="281"/>
                    <a:pt x="4159" y="281"/>
                  </a:cubicBezTo>
                  <a:close/>
                  <a:moveTo>
                    <a:pt x="4235" y="1"/>
                  </a:moveTo>
                  <a:cubicBezTo>
                    <a:pt x="4161" y="1"/>
                    <a:pt x="4087" y="9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34"/>
                    <a:pt x="2946" y="506"/>
                    <a:pt x="2701" y="457"/>
                  </a:cubicBezTo>
                  <a:cubicBezTo>
                    <a:pt x="2621" y="443"/>
                    <a:pt x="2531" y="435"/>
                    <a:pt x="2437" y="435"/>
                  </a:cubicBezTo>
                  <a:cubicBezTo>
                    <a:pt x="2075" y="435"/>
                    <a:pt x="1647" y="550"/>
                    <a:pt x="1483" y="869"/>
                  </a:cubicBezTo>
                  <a:cubicBezTo>
                    <a:pt x="1365" y="1105"/>
                    <a:pt x="1444" y="1380"/>
                    <a:pt x="1572" y="1615"/>
                  </a:cubicBezTo>
                  <a:cubicBezTo>
                    <a:pt x="1391" y="1540"/>
                    <a:pt x="1204" y="1492"/>
                    <a:pt x="1020" y="1492"/>
                  </a:cubicBezTo>
                  <a:cubicBezTo>
                    <a:pt x="893" y="1492"/>
                    <a:pt x="769" y="1514"/>
                    <a:pt x="649" y="1566"/>
                  </a:cubicBezTo>
                  <a:cubicBezTo>
                    <a:pt x="236" y="1733"/>
                    <a:pt x="1" y="2322"/>
                    <a:pt x="226" y="2725"/>
                  </a:cubicBezTo>
                  <a:cubicBezTo>
                    <a:pt x="403" y="3039"/>
                    <a:pt x="786" y="3157"/>
                    <a:pt x="1140" y="3216"/>
                  </a:cubicBezTo>
                  <a:cubicBezTo>
                    <a:pt x="855" y="3324"/>
                    <a:pt x="609" y="3471"/>
                    <a:pt x="433" y="3687"/>
                  </a:cubicBezTo>
                  <a:cubicBezTo>
                    <a:pt x="118" y="4090"/>
                    <a:pt x="413" y="4600"/>
                    <a:pt x="776" y="4856"/>
                  </a:cubicBezTo>
                  <a:cubicBezTo>
                    <a:pt x="939" y="4970"/>
                    <a:pt x="1115" y="5018"/>
                    <a:pt x="1293" y="5018"/>
                  </a:cubicBezTo>
                  <a:cubicBezTo>
                    <a:pt x="1618" y="5018"/>
                    <a:pt x="1946" y="4856"/>
                    <a:pt x="2200" y="4640"/>
                  </a:cubicBezTo>
                  <a:cubicBezTo>
                    <a:pt x="2298" y="4561"/>
                    <a:pt x="2396" y="4473"/>
                    <a:pt x="2485" y="4375"/>
                  </a:cubicBezTo>
                  <a:lnTo>
                    <a:pt x="2485" y="4375"/>
                  </a:lnTo>
                  <a:cubicBezTo>
                    <a:pt x="2426" y="4905"/>
                    <a:pt x="2475" y="5474"/>
                    <a:pt x="2789" y="5838"/>
                  </a:cubicBezTo>
                  <a:cubicBezTo>
                    <a:pt x="2975" y="6043"/>
                    <a:pt x="3241" y="6126"/>
                    <a:pt x="3513" y="6126"/>
                  </a:cubicBezTo>
                  <a:cubicBezTo>
                    <a:pt x="3774" y="6126"/>
                    <a:pt x="4041" y="6051"/>
                    <a:pt x="4252" y="5936"/>
                  </a:cubicBezTo>
                  <a:cubicBezTo>
                    <a:pt x="4723" y="5661"/>
                    <a:pt x="4743" y="5160"/>
                    <a:pt x="4557" y="4708"/>
                  </a:cubicBezTo>
                  <a:cubicBezTo>
                    <a:pt x="4547" y="468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72" y="5089"/>
                    <a:pt x="5674" y="5089"/>
                  </a:cubicBezTo>
                  <a:cubicBezTo>
                    <a:pt x="5757" y="5089"/>
                    <a:pt x="5839" y="5080"/>
                    <a:pt x="5921" y="5062"/>
                  </a:cubicBezTo>
                  <a:cubicBezTo>
                    <a:pt x="6393" y="4944"/>
                    <a:pt x="6795" y="4394"/>
                    <a:pt x="6638" y="3893"/>
                  </a:cubicBezTo>
                  <a:cubicBezTo>
                    <a:pt x="6501" y="3461"/>
                    <a:pt x="5970" y="3314"/>
                    <a:pt x="5558" y="3236"/>
                  </a:cubicBezTo>
                  <a:cubicBezTo>
                    <a:pt x="5872" y="3157"/>
                    <a:pt x="6187" y="3039"/>
                    <a:pt x="6422" y="2833"/>
                  </a:cubicBezTo>
                  <a:cubicBezTo>
                    <a:pt x="6805" y="2479"/>
                    <a:pt x="6599" y="2008"/>
                    <a:pt x="6236" y="1723"/>
                  </a:cubicBezTo>
                  <a:cubicBezTo>
                    <a:pt x="6058" y="1580"/>
                    <a:pt x="5855" y="1521"/>
                    <a:pt x="5647" y="1521"/>
                  </a:cubicBezTo>
                  <a:cubicBezTo>
                    <a:pt x="5373" y="1521"/>
                    <a:pt x="5091" y="1623"/>
                    <a:pt x="4851" y="1763"/>
                  </a:cubicBezTo>
                  <a:cubicBezTo>
                    <a:pt x="5028" y="1409"/>
                    <a:pt x="5205" y="977"/>
                    <a:pt x="5106" y="584"/>
                  </a:cubicBezTo>
                  <a:cubicBezTo>
                    <a:pt x="5008" y="207"/>
                    <a:pt x="4614" y="1"/>
                    <a:pt x="4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0" name="Google Shape;4380;p21"/>
            <p:cNvSpPr/>
            <p:nvPr/>
          </p:nvSpPr>
          <p:spPr>
            <a:xfrm>
              <a:off x="6164045" y="4763680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14" y="288"/>
                  </a:moveTo>
                  <a:cubicBezTo>
                    <a:pt x="3344" y="288"/>
                    <a:pt x="3582" y="400"/>
                    <a:pt x="3702" y="592"/>
                  </a:cubicBezTo>
                  <a:cubicBezTo>
                    <a:pt x="3899" y="916"/>
                    <a:pt x="3899" y="1368"/>
                    <a:pt x="387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4000" y="2667"/>
                    <a:pt x="4150" y="2608"/>
                    <a:pt x="4183" y="2546"/>
                  </a:cubicBezTo>
                  <a:cubicBezTo>
                    <a:pt x="4360" y="2222"/>
                    <a:pt x="4596" y="1898"/>
                    <a:pt x="4881" y="1653"/>
                  </a:cubicBezTo>
                  <a:cubicBezTo>
                    <a:pt x="5022" y="1527"/>
                    <a:pt x="5195" y="1401"/>
                    <a:pt x="5384" y="1401"/>
                  </a:cubicBezTo>
                  <a:cubicBezTo>
                    <a:pt x="5431" y="1401"/>
                    <a:pt x="5480" y="1409"/>
                    <a:pt x="5529" y="1427"/>
                  </a:cubicBezTo>
                  <a:cubicBezTo>
                    <a:pt x="5774" y="1505"/>
                    <a:pt x="6029" y="1810"/>
                    <a:pt x="6069" y="2075"/>
                  </a:cubicBezTo>
                  <a:cubicBezTo>
                    <a:pt x="6157" y="2743"/>
                    <a:pt x="4763" y="2860"/>
                    <a:pt x="4321" y="2900"/>
                  </a:cubicBezTo>
                  <a:cubicBezTo>
                    <a:pt x="4103" y="2928"/>
                    <a:pt x="3985" y="3186"/>
                    <a:pt x="4243" y="3186"/>
                  </a:cubicBezTo>
                  <a:cubicBezTo>
                    <a:pt x="4252" y="3186"/>
                    <a:pt x="4262" y="3185"/>
                    <a:pt x="4272" y="3185"/>
                  </a:cubicBezTo>
                  <a:cubicBezTo>
                    <a:pt x="4370" y="3175"/>
                    <a:pt x="4488" y="3165"/>
                    <a:pt x="4596" y="3155"/>
                  </a:cubicBezTo>
                  <a:cubicBezTo>
                    <a:pt x="4710" y="3146"/>
                    <a:pt x="4835" y="3140"/>
                    <a:pt x="4964" y="3140"/>
                  </a:cubicBezTo>
                  <a:cubicBezTo>
                    <a:pt x="5548" y="3140"/>
                    <a:pt x="6210" y="3263"/>
                    <a:pt x="6226" y="3793"/>
                  </a:cubicBezTo>
                  <a:cubicBezTo>
                    <a:pt x="6226" y="3980"/>
                    <a:pt x="6147" y="4304"/>
                    <a:pt x="5931" y="4343"/>
                  </a:cubicBezTo>
                  <a:cubicBezTo>
                    <a:pt x="5911" y="4347"/>
                    <a:pt x="5891" y="4348"/>
                    <a:pt x="5869" y="4348"/>
                  </a:cubicBezTo>
                  <a:cubicBezTo>
                    <a:pt x="5663" y="4348"/>
                    <a:pt x="5414" y="4186"/>
                    <a:pt x="5254" y="4088"/>
                  </a:cubicBezTo>
                  <a:cubicBezTo>
                    <a:pt x="4949" y="3901"/>
                    <a:pt x="4655" y="3666"/>
                    <a:pt x="4399" y="3410"/>
                  </a:cubicBezTo>
                  <a:cubicBezTo>
                    <a:pt x="4368" y="3382"/>
                    <a:pt x="4319" y="3370"/>
                    <a:pt x="4267" y="3370"/>
                  </a:cubicBezTo>
                  <a:cubicBezTo>
                    <a:pt x="4157" y="3370"/>
                    <a:pt x="4027" y="3423"/>
                    <a:pt x="3987" y="3489"/>
                  </a:cubicBezTo>
                  <a:cubicBezTo>
                    <a:pt x="3967" y="3518"/>
                    <a:pt x="3967" y="3558"/>
                    <a:pt x="3997" y="3597"/>
                  </a:cubicBezTo>
                  <a:cubicBezTo>
                    <a:pt x="4203" y="3793"/>
                    <a:pt x="4390" y="4009"/>
                    <a:pt x="4547" y="4235"/>
                  </a:cubicBezTo>
                  <a:cubicBezTo>
                    <a:pt x="4714" y="4461"/>
                    <a:pt x="5146" y="5050"/>
                    <a:pt x="4851" y="5305"/>
                  </a:cubicBezTo>
                  <a:cubicBezTo>
                    <a:pt x="4766" y="5381"/>
                    <a:pt x="4627" y="5412"/>
                    <a:pt x="4488" y="5412"/>
                  </a:cubicBezTo>
                  <a:cubicBezTo>
                    <a:pt x="4355" y="5412"/>
                    <a:pt x="4221" y="5383"/>
                    <a:pt x="4134" y="5335"/>
                  </a:cubicBezTo>
                  <a:cubicBezTo>
                    <a:pt x="3958" y="5237"/>
                    <a:pt x="3859" y="5060"/>
                    <a:pt x="3820" y="4864"/>
                  </a:cubicBezTo>
                  <a:cubicBezTo>
                    <a:pt x="3791" y="4746"/>
                    <a:pt x="3781" y="4618"/>
                    <a:pt x="3781" y="4490"/>
                  </a:cubicBezTo>
                  <a:cubicBezTo>
                    <a:pt x="3801" y="4363"/>
                    <a:pt x="3820" y="4225"/>
                    <a:pt x="3820" y="4098"/>
                  </a:cubicBezTo>
                  <a:cubicBezTo>
                    <a:pt x="3824" y="4007"/>
                    <a:pt x="3754" y="3970"/>
                    <a:pt x="3668" y="3970"/>
                  </a:cubicBezTo>
                  <a:cubicBezTo>
                    <a:pt x="3551" y="3970"/>
                    <a:pt x="3405" y="4040"/>
                    <a:pt x="3388" y="4137"/>
                  </a:cubicBezTo>
                  <a:cubicBezTo>
                    <a:pt x="3359" y="4274"/>
                    <a:pt x="3339" y="4422"/>
                    <a:pt x="3339" y="4559"/>
                  </a:cubicBezTo>
                  <a:cubicBezTo>
                    <a:pt x="3258" y="5099"/>
                    <a:pt x="3059" y="5844"/>
                    <a:pt x="2637" y="5844"/>
                  </a:cubicBezTo>
                  <a:cubicBezTo>
                    <a:pt x="2545" y="5844"/>
                    <a:pt x="2442" y="5809"/>
                    <a:pt x="2328" y="5728"/>
                  </a:cubicBezTo>
                  <a:cubicBezTo>
                    <a:pt x="1650" y="5237"/>
                    <a:pt x="2583" y="3931"/>
                    <a:pt x="2936" y="3489"/>
                  </a:cubicBezTo>
                  <a:cubicBezTo>
                    <a:pt x="3038" y="3364"/>
                    <a:pt x="2926" y="3300"/>
                    <a:pt x="2798" y="3300"/>
                  </a:cubicBezTo>
                  <a:cubicBezTo>
                    <a:pt x="2715" y="3300"/>
                    <a:pt x="2625" y="3327"/>
                    <a:pt x="2583" y="3381"/>
                  </a:cubicBezTo>
                  <a:cubicBezTo>
                    <a:pt x="2357" y="3666"/>
                    <a:pt x="2082" y="3931"/>
                    <a:pt x="1788" y="4127"/>
                  </a:cubicBezTo>
                  <a:cubicBezTo>
                    <a:pt x="1631" y="4232"/>
                    <a:pt x="1452" y="4325"/>
                    <a:pt x="1267" y="4325"/>
                  </a:cubicBezTo>
                  <a:cubicBezTo>
                    <a:pt x="1209" y="4325"/>
                    <a:pt x="1150" y="4315"/>
                    <a:pt x="1090" y="4294"/>
                  </a:cubicBezTo>
                  <a:cubicBezTo>
                    <a:pt x="874" y="4206"/>
                    <a:pt x="590" y="3891"/>
                    <a:pt x="600" y="3646"/>
                  </a:cubicBezTo>
                  <a:cubicBezTo>
                    <a:pt x="619" y="3243"/>
                    <a:pt x="1365" y="3135"/>
                    <a:pt x="1660" y="3076"/>
                  </a:cubicBezTo>
                  <a:cubicBezTo>
                    <a:pt x="1974" y="3008"/>
                    <a:pt x="2288" y="2968"/>
                    <a:pt x="2612" y="2949"/>
                  </a:cubicBezTo>
                  <a:cubicBezTo>
                    <a:pt x="2834" y="2939"/>
                    <a:pt x="2952" y="2664"/>
                    <a:pt x="2667" y="2664"/>
                  </a:cubicBezTo>
                  <a:cubicBezTo>
                    <a:pt x="2662" y="2664"/>
                    <a:pt x="2657" y="2664"/>
                    <a:pt x="2652" y="2664"/>
                  </a:cubicBezTo>
                  <a:cubicBezTo>
                    <a:pt x="2482" y="2679"/>
                    <a:pt x="2285" y="2692"/>
                    <a:pt x="2079" y="2692"/>
                  </a:cubicBezTo>
                  <a:cubicBezTo>
                    <a:pt x="1594" y="2692"/>
                    <a:pt x="1064" y="2620"/>
                    <a:pt x="747" y="2330"/>
                  </a:cubicBezTo>
                  <a:cubicBezTo>
                    <a:pt x="472" y="2085"/>
                    <a:pt x="541" y="1466"/>
                    <a:pt x="914" y="1348"/>
                  </a:cubicBezTo>
                  <a:cubicBezTo>
                    <a:pt x="964" y="1331"/>
                    <a:pt x="1018" y="1324"/>
                    <a:pt x="1073" y="1324"/>
                  </a:cubicBezTo>
                  <a:cubicBezTo>
                    <a:pt x="1437" y="1324"/>
                    <a:pt x="1884" y="1652"/>
                    <a:pt x="2131" y="1839"/>
                  </a:cubicBezTo>
                  <a:cubicBezTo>
                    <a:pt x="2416" y="2036"/>
                    <a:pt x="2691" y="2271"/>
                    <a:pt x="2936" y="2517"/>
                  </a:cubicBezTo>
                  <a:cubicBezTo>
                    <a:pt x="2969" y="2547"/>
                    <a:pt x="3020" y="2560"/>
                    <a:pt x="3076" y="2560"/>
                  </a:cubicBezTo>
                  <a:cubicBezTo>
                    <a:pt x="3238" y="2560"/>
                    <a:pt x="3441" y="2450"/>
                    <a:pt x="3339" y="2340"/>
                  </a:cubicBezTo>
                  <a:cubicBezTo>
                    <a:pt x="3162" y="2134"/>
                    <a:pt x="3005" y="1908"/>
                    <a:pt x="2868" y="1672"/>
                  </a:cubicBezTo>
                  <a:cubicBezTo>
                    <a:pt x="2691" y="1378"/>
                    <a:pt x="2406" y="848"/>
                    <a:pt x="2642" y="514"/>
                  </a:cubicBezTo>
                  <a:cubicBezTo>
                    <a:pt x="2754" y="358"/>
                    <a:pt x="2932" y="288"/>
                    <a:pt x="3114" y="288"/>
                  </a:cubicBezTo>
                  <a:close/>
                  <a:moveTo>
                    <a:pt x="3294" y="1"/>
                  </a:moveTo>
                  <a:cubicBezTo>
                    <a:pt x="3031" y="1"/>
                    <a:pt x="2761" y="79"/>
                    <a:pt x="2554" y="200"/>
                  </a:cubicBezTo>
                  <a:cubicBezTo>
                    <a:pt x="2072" y="465"/>
                    <a:pt x="2063" y="965"/>
                    <a:pt x="2249" y="1427"/>
                  </a:cubicBezTo>
                  <a:cubicBezTo>
                    <a:pt x="2249" y="1437"/>
                    <a:pt x="2259" y="1447"/>
                    <a:pt x="2269" y="1466"/>
                  </a:cubicBezTo>
                  <a:cubicBezTo>
                    <a:pt x="1929" y="1248"/>
                    <a:pt x="1537" y="1043"/>
                    <a:pt x="1140" y="1043"/>
                  </a:cubicBezTo>
                  <a:cubicBezTo>
                    <a:pt x="1055" y="1043"/>
                    <a:pt x="969" y="1053"/>
                    <a:pt x="884" y="1073"/>
                  </a:cubicBezTo>
                  <a:cubicBezTo>
                    <a:pt x="403" y="1181"/>
                    <a:pt x="1" y="1741"/>
                    <a:pt x="168" y="2232"/>
                  </a:cubicBezTo>
                  <a:cubicBezTo>
                    <a:pt x="305" y="2664"/>
                    <a:pt x="835" y="2821"/>
                    <a:pt x="1248" y="2890"/>
                  </a:cubicBezTo>
                  <a:cubicBezTo>
                    <a:pt x="933" y="2968"/>
                    <a:pt x="619" y="3086"/>
                    <a:pt x="384" y="3293"/>
                  </a:cubicBezTo>
                  <a:cubicBezTo>
                    <a:pt x="1" y="3646"/>
                    <a:pt x="207" y="4117"/>
                    <a:pt x="570" y="4412"/>
                  </a:cubicBezTo>
                  <a:cubicBezTo>
                    <a:pt x="746" y="4550"/>
                    <a:pt x="946" y="4606"/>
                    <a:pt x="1151" y="4606"/>
                  </a:cubicBezTo>
                  <a:cubicBezTo>
                    <a:pt x="1427" y="4606"/>
                    <a:pt x="1712" y="4504"/>
                    <a:pt x="1955" y="4363"/>
                  </a:cubicBezTo>
                  <a:lnTo>
                    <a:pt x="1955" y="4363"/>
                  </a:lnTo>
                  <a:cubicBezTo>
                    <a:pt x="1768" y="4726"/>
                    <a:pt x="1601" y="5158"/>
                    <a:pt x="1699" y="5541"/>
                  </a:cubicBezTo>
                  <a:cubicBezTo>
                    <a:pt x="1789" y="5925"/>
                    <a:pt x="2185" y="6125"/>
                    <a:pt x="2558" y="6125"/>
                  </a:cubicBezTo>
                  <a:cubicBezTo>
                    <a:pt x="2634" y="6125"/>
                    <a:pt x="2708" y="6117"/>
                    <a:pt x="2779" y="6101"/>
                  </a:cubicBezTo>
                  <a:cubicBezTo>
                    <a:pt x="3182" y="6012"/>
                    <a:pt x="3418" y="5688"/>
                    <a:pt x="3565" y="5335"/>
                  </a:cubicBezTo>
                  <a:cubicBezTo>
                    <a:pt x="3683" y="5502"/>
                    <a:pt x="3850" y="5620"/>
                    <a:pt x="4095" y="5669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5" y="4586"/>
                    <a:pt x="5598" y="4634"/>
                    <a:pt x="5782" y="4634"/>
                  </a:cubicBezTo>
                  <a:cubicBezTo>
                    <a:pt x="5908" y="4634"/>
                    <a:pt x="6033" y="4611"/>
                    <a:pt x="6157" y="4559"/>
                  </a:cubicBezTo>
                  <a:cubicBezTo>
                    <a:pt x="6560" y="4392"/>
                    <a:pt x="6805" y="3803"/>
                    <a:pt x="6569" y="3401"/>
                  </a:cubicBezTo>
                  <a:cubicBezTo>
                    <a:pt x="6393" y="3086"/>
                    <a:pt x="6010" y="2968"/>
                    <a:pt x="5656" y="2919"/>
                  </a:cubicBezTo>
                  <a:cubicBezTo>
                    <a:pt x="5941" y="2811"/>
                    <a:pt x="6196" y="2654"/>
                    <a:pt x="6363" y="2438"/>
                  </a:cubicBezTo>
                  <a:cubicBezTo>
                    <a:pt x="6677" y="2036"/>
                    <a:pt x="6383" y="1535"/>
                    <a:pt x="6020" y="1280"/>
                  </a:cubicBezTo>
                  <a:cubicBezTo>
                    <a:pt x="5854" y="1160"/>
                    <a:pt x="5675" y="1110"/>
                    <a:pt x="5495" y="1110"/>
                  </a:cubicBezTo>
                  <a:cubicBezTo>
                    <a:pt x="5173" y="1110"/>
                    <a:pt x="4848" y="1272"/>
                    <a:pt x="4596" y="1486"/>
                  </a:cubicBezTo>
                  <a:cubicBezTo>
                    <a:pt x="4498" y="1564"/>
                    <a:pt x="4409" y="1653"/>
                    <a:pt x="4321" y="1751"/>
                  </a:cubicBezTo>
                  <a:cubicBezTo>
                    <a:pt x="4370" y="1221"/>
                    <a:pt x="4331" y="651"/>
                    <a:pt x="4007" y="288"/>
                  </a:cubicBezTo>
                  <a:cubicBezTo>
                    <a:pt x="3827" y="84"/>
                    <a:pt x="3564" y="1"/>
                    <a:pt x="32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1" name="Google Shape;4381;p21"/>
            <p:cNvSpPr/>
            <p:nvPr/>
          </p:nvSpPr>
          <p:spPr>
            <a:xfrm>
              <a:off x="2920794" y="4971545"/>
              <a:ext cx="212231" cy="191179"/>
            </a:xfrm>
            <a:custGeom>
              <a:avLst/>
              <a:gdLst/>
              <a:ahLst/>
              <a:cxnLst/>
              <a:rect l="l" t="t" r="r" b="b"/>
              <a:pathLst>
                <a:path w="6805" h="6130" extrusionOk="0">
                  <a:moveTo>
                    <a:pt x="4160" y="290"/>
                  </a:moveTo>
                  <a:cubicBezTo>
                    <a:pt x="4252" y="290"/>
                    <a:pt x="4355" y="326"/>
                    <a:pt x="4468" y="408"/>
                  </a:cubicBezTo>
                  <a:cubicBezTo>
                    <a:pt x="5155" y="889"/>
                    <a:pt x="4213" y="2205"/>
                    <a:pt x="3869" y="2647"/>
                  </a:cubicBezTo>
                  <a:cubicBezTo>
                    <a:pt x="3770" y="2769"/>
                    <a:pt x="3875" y="2829"/>
                    <a:pt x="3999" y="2829"/>
                  </a:cubicBezTo>
                  <a:cubicBezTo>
                    <a:pt x="4084" y="2829"/>
                    <a:pt x="4179" y="2801"/>
                    <a:pt x="4223" y="2745"/>
                  </a:cubicBezTo>
                  <a:cubicBezTo>
                    <a:pt x="4448" y="2460"/>
                    <a:pt x="4714" y="2195"/>
                    <a:pt x="5018" y="1998"/>
                  </a:cubicBezTo>
                  <a:cubicBezTo>
                    <a:pt x="5174" y="1902"/>
                    <a:pt x="5353" y="1811"/>
                    <a:pt x="5537" y="1811"/>
                  </a:cubicBezTo>
                  <a:cubicBezTo>
                    <a:pt x="5596" y="1811"/>
                    <a:pt x="5656" y="1820"/>
                    <a:pt x="5715" y="1841"/>
                  </a:cubicBezTo>
                  <a:cubicBezTo>
                    <a:pt x="5931" y="1920"/>
                    <a:pt x="6216" y="2234"/>
                    <a:pt x="6206" y="2489"/>
                  </a:cubicBezTo>
                  <a:cubicBezTo>
                    <a:pt x="6186" y="2892"/>
                    <a:pt x="5430" y="3000"/>
                    <a:pt x="5146" y="305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5" y="3196"/>
                    <a:pt x="3857" y="3462"/>
                    <a:pt x="4116" y="3462"/>
                  </a:cubicBezTo>
                  <a:cubicBezTo>
                    <a:pt x="4125" y="3462"/>
                    <a:pt x="4134" y="3462"/>
                    <a:pt x="4144" y="3461"/>
                  </a:cubicBezTo>
                  <a:cubicBezTo>
                    <a:pt x="4306" y="3450"/>
                    <a:pt x="4492" y="3440"/>
                    <a:pt x="4685" y="3440"/>
                  </a:cubicBezTo>
                  <a:cubicBezTo>
                    <a:pt x="5184" y="3440"/>
                    <a:pt x="5733" y="3508"/>
                    <a:pt x="6059" y="3805"/>
                  </a:cubicBezTo>
                  <a:cubicBezTo>
                    <a:pt x="6334" y="4041"/>
                    <a:pt x="6265" y="4669"/>
                    <a:pt x="5892" y="4787"/>
                  </a:cubicBezTo>
                  <a:cubicBezTo>
                    <a:pt x="5841" y="4804"/>
                    <a:pt x="5787" y="4811"/>
                    <a:pt x="5732" y="4811"/>
                  </a:cubicBezTo>
                  <a:cubicBezTo>
                    <a:pt x="5363" y="4811"/>
                    <a:pt x="4922" y="4476"/>
                    <a:pt x="4674" y="4296"/>
                  </a:cubicBezTo>
                  <a:cubicBezTo>
                    <a:pt x="4390" y="4090"/>
                    <a:pt x="4115" y="3864"/>
                    <a:pt x="3859" y="3619"/>
                  </a:cubicBezTo>
                  <a:cubicBezTo>
                    <a:pt x="3828" y="3585"/>
                    <a:pt x="3776" y="3570"/>
                    <a:pt x="3718" y="3570"/>
                  </a:cubicBezTo>
                  <a:cubicBezTo>
                    <a:pt x="3561" y="3570"/>
                    <a:pt x="3366" y="3680"/>
                    <a:pt x="3467" y="3795"/>
                  </a:cubicBezTo>
                  <a:cubicBezTo>
                    <a:pt x="3643" y="4002"/>
                    <a:pt x="3800" y="4227"/>
                    <a:pt x="3938" y="4463"/>
                  </a:cubicBezTo>
                  <a:cubicBezTo>
                    <a:pt x="4115" y="4758"/>
                    <a:pt x="4390" y="5278"/>
                    <a:pt x="4164" y="5612"/>
                  </a:cubicBezTo>
                  <a:cubicBezTo>
                    <a:pt x="4050" y="5774"/>
                    <a:pt x="3868" y="5846"/>
                    <a:pt x="3683" y="5846"/>
                  </a:cubicBezTo>
                  <a:cubicBezTo>
                    <a:pt x="3453" y="5846"/>
                    <a:pt x="3218" y="5734"/>
                    <a:pt x="3103" y="554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7"/>
                    <a:pt x="3005" y="3467"/>
                    <a:pt x="2924" y="3467"/>
                  </a:cubicBezTo>
                  <a:cubicBezTo>
                    <a:pt x="2811" y="3467"/>
                    <a:pt x="2656" y="3526"/>
                    <a:pt x="2622" y="3589"/>
                  </a:cubicBezTo>
                  <a:cubicBezTo>
                    <a:pt x="2445" y="3913"/>
                    <a:pt x="2210" y="4227"/>
                    <a:pt x="1925" y="4473"/>
                  </a:cubicBezTo>
                  <a:cubicBezTo>
                    <a:pt x="1782" y="4600"/>
                    <a:pt x="1607" y="4733"/>
                    <a:pt x="1411" y="4733"/>
                  </a:cubicBezTo>
                  <a:cubicBezTo>
                    <a:pt x="1364" y="4733"/>
                    <a:pt x="1316" y="4725"/>
                    <a:pt x="1267" y="4708"/>
                  </a:cubicBezTo>
                  <a:cubicBezTo>
                    <a:pt x="1031" y="4620"/>
                    <a:pt x="776" y="4316"/>
                    <a:pt x="737" y="4060"/>
                  </a:cubicBezTo>
                  <a:cubicBezTo>
                    <a:pt x="649" y="3393"/>
                    <a:pt x="2033" y="3265"/>
                    <a:pt x="2485" y="3236"/>
                  </a:cubicBezTo>
                  <a:cubicBezTo>
                    <a:pt x="2699" y="3208"/>
                    <a:pt x="2817" y="2949"/>
                    <a:pt x="2574" y="2949"/>
                  </a:cubicBezTo>
                  <a:cubicBezTo>
                    <a:pt x="2562" y="2949"/>
                    <a:pt x="2548" y="2949"/>
                    <a:pt x="2534" y="2951"/>
                  </a:cubicBezTo>
                  <a:cubicBezTo>
                    <a:pt x="2426" y="2961"/>
                    <a:pt x="2318" y="2971"/>
                    <a:pt x="2210" y="2980"/>
                  </a:cubicBezTo>
                  <a:cubicBezTo>
                    <a:pt x="2103" y="2987"/>
                    <a:pt x="1986" y="2992"/>
                    <a:pt x="1865" y="2992"/>
                  </a:cubicBezTo>
                  <a:cubicBezTo>
                    <a:pt x="1275" y="2992"/>
                    <a:pt x="596" y="2880"/>
                    <a:pt x="580" y="2342"/>
                  </a:cubicBezTo>
                  <a:cubicBezTo>
                    <a:pt x="570" y="2146"/>
                    <a:pt x="658" y="1822"/>
                    <a:pt x="874" y="1782"/>
                  </a:cubicBezTo>
                  <a:cubicBezTo>
                    <a:pt x="890" y="1780"/>
                    <a:pt x="906" y="1779"/>
                    <a:pt x="922" y="1779"/>
                  </a:cubicBezTo>
                  <a:cubicBezTo>
                    <a:pt x="1131" y="1779"/>
                    <a:pt x="1388" y="1947"/>
                    <a:pt x="1552" y="2038"/>
                  </a:cubicBezTo>
                  <a:cubicBezTo>
                    <a:pt x="1856" y="2234"/>
                    <a:pt x="2151" y="2460"/>
                    <a:pt x="2406" y="2725"/>
                  </a:cubicBezTo>
                  <a:cubicBezTo>
                    <a:pt x="2438" y="2754"/>
                    <a:pt x="2486" y="2766"/>
                    <a:pt x="2539" y="2766"/>
                  </a:cubicBezTo>
                  <a:cubicBezTo>
                    <a:pt x="2649" y="2766"/>
                    <a:pt x="2779" y="2713"/>
                    <a:pt x="2819" y="2647"/>
                  </a:cubicBezTo>
                  <a:cubicBezTo>
                    <a:pt x="2838" y="2607"/>
                    <a:pt x="2838" y="2578"/>
                    <a:pt x="2809" y="2538"/>
                  </a:cubicBezTo>
                  <a:cubicBezTo>
                    <a:pt x="2602" y="234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30"/>
                  </a:cubicBezTo>
                  <a:cubicBezTo>
                    <a:pt x="2040" y="755"/>
                    <a:pt x="2178" y="723"/>
                    <a:pt x="2317" y="723"/>
                  </a:cubicBezTo>
                  <a:cubicBezTo>
                    <a:pt x="2451" y="723"/>
                    <a:pt x="2585" y="752"/>
                    <a:pt x="2671" y="801"/>
                  </a:cubicBezTo>
                  <a:cubicBezTo>
                    <a:pt x="2848" y="899"/>
                    <a:pt x="2936" y="1075"/>
                    <a:pt x="2985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73"/>
                    <a:pt x="2985" y="1900"/>
                    <a:pt x="2985" y="2038"/>
                  </a:cubicBezTo>
                  <a:cubicBezTo>
                    <a:pt x="2981" y="2123"/>
                    <a:pt x="3047" y="2158"/>
                    <a:pt x="3129" y="2158"/>
                  </a:cubicBezTo>
                  <a:cubicBezTo>
                    <a:pt x="3246" y="2158"/>
                    <a:pt x="3394" y="2087"/>
                    <a:pt x="3417" y="1989"/>
                  </a:cubicBezTo>
                  <a:cubicBezTo>
                    <a:pt x="3447" y="1861"/>
                    <a:pt x="3457" y="1714"/>
                    <a:pt x="3457" y="1566"/>
                  </a:cubicBezTo>
                  <a:cubicBezTo>
                    <a:pt x="3537" y="1027"/>
                    <a:pt x="3743" y="290"/>
                    <a:pt x="4160" y="290"/>
                  </a:cubicBezTo>
                  <a:close/>
                  <a:moveTo>
                    <a:pt x="4235" y="1"/>
                  </a:moveTo>
                  <a:cubicBezTo>
                    <a:pt x="4161" y="1"/>
                    <a:pt x="4087" y="9"/>
                    <a:pt x="4016" y="25"/>
                  </a:cubicBezTo>
                  <a:cubicBezTo>
                    <a:pt x="3624" y="123"/>
                    <a:pt x="3388" y="447"/>
                    <a:pt x="3241" y="801"/>
                  </a:cubicBezTo>
                  <a:cubicBezTo>
                    <a:pt x="3123" y="634"/>
                    <a:pt x="2956" y="506"/>
                    <a:pt x="2710" y="467"/>
                  </a:cubicBezTo>
                  <a:cubicBezTo>
                    <a:pt x="2625" y="452"/>
                    <a:pt x="2529" y="443"/>
                    <a:pt x="2429" y="443"/>
                  </a:cubicBezTo>
                  <a:cubicBezTo>
                    <a:pt x="2065" y="443"/>
                    <a:pt x="1645" y="554"/>
                    <a:pt x="1483" y="869"/>
                  </a:cubicBezTo>
                  <a:cubicBezTo>
                    <a:pt x="1365" y="1115"/>
                    <a:pt x="1444" y="1380"/>
                    <a:pt x="1572" y="1625"/>
                  </a:cubicBezTo>
                  <a:cubicBezTo>
                    <a:pt x="1389" y="1543"/>
                    <a:pt x="1200" y="1492"/>
                    <a:pt x="1014" y="1492"/>
                  </a:cubicBezTo>
                  <a:cubicBezTo>
                    <a:pt x="890" y="1492"/>
                    <a:pt x="767" y="1515"/>
                    <a:pt x="649" y="1566"/>
                  </a:cubicBezTo>
                  <a:cubicBezTo>
                    <a:pt x="236" y="1743"/>
                    <a:pt x="0" y="2332"/>
                    <a:pt x="226" y="2725"/>
                  </a:cubicBezTo>
                  <a:cubicBezTo>
                    <a:pt x="403" y="3039"/>
                    <a:pt x="796" y="3157"/>
                    <a:pt x="1139" y="3216"/>
                  </a:cubicBezTo>
                  <a:cubicBezTo>
                    <a:pt x="865" y="3324"/>
                    <a:pt x="609" y="3471"/>
                    <a:pt x="433" y="3697"/>
                  </a:cubicBezTo>
                  <a:cubicBezTo>
                    <a:pt x="128" y="4100"/>
                    <a:pt x="423" y="4600"/>
                    <a:pt x="786" y="4856"/>
                  </a:cubicBezTo>
                  <a:cubicBezTo>
                    <a:pt x="950" y="4971"/>
                    <a:pt x="1125" y="5019"/>
                    <a:pt x="1302" y="5019"/>
                  </a:cubicBezTo>
                  <a:cubicBezTo>
                    <a:pt x="1623" y="5019"/>
                    <a:pt x="1946" y="4859"/>
                    <a:pt x="2200" y="4650"/>
                  </a:cubicBezTo>
                  <a:cubicBezTo>
                    <a:pt x="2298" y="4561"/>
                    <a:pt x="2396" y="4473"/>
                    <a:pt x="2485" y="4384"/>
                  </a:cubicBezTo>
                  <a:lnTo>
                    <a:pt x="2485" y="4384"/>
                  </a:lnTo>
                  <a:cubicBezTo>
                    <a:pt x="2426" y="4915"/>
                    <a:pt x="2475" y="5484"/>
                    <a:pt x="2789" y="5838"/>
                  </a:cubicBezTo>
                  <a:cubicBezTo>
                    <a:pt x="2976" y="6045"/>
                    <a:pt x="3244" y="6130"/>
                    <a:pt x="3519" y="6130"/>
                  </a:cubicBezTo>
                  <a:cubicBezTo>
                    <a:pt x="3778" y="6130"/>
                    <a:pt x="4043" y="6055"/>
                    <a:pt x="4252" y="5936"/>
                  </a:cubicBezTo>
                  <a:cubicBezTo>
                    <a:pt x="4733" y="5671"/>
                    <a:pt x="4743" y="5170"/>
                    <a:pt x="4556" y="4708"/>
                  </a:cubicBezTo>
                  <a:cubicBezTo>
                    <a:pt x="4547" y="469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9" y="4889"/>
                    <a:pt x="5275" y="5089"/>
                    <a:pt x="5675" y="5089"/>
                  </a:cubicBezTo>
                  <a:cubicBezTo>
                    <a:pt x="5757" y="5089"/>
                    <a:pt x="5839" y="5080"/>
                    <a:pt x="5921" y="5062"/>
                  </a:cubicBezTo>
                  <a:cubicBezTo>
                    <a:pt x="6393" y="4954"/>
                    <a:pt x="6795" y="4394"/>
                    <a:pt x="6638" y="3894"/>
                  </a:cubicBezTo>
                  <a:cubicBezTo>
                    <a:pt x="6501" y="3461"/>
                    <a:pt x="5970" y="3314"/>
                    <a:pt x="5558" y="3245"/>
                  </a:cubicBezTo>
                  <a:cubicBezTo>
                    <a:pt x="5872" y="3157"/>
                    <a:pt x="6186" y="3049"/>
                    <a:pt x="6422" y="2833"/>
                  </a:cubicBezTo>
                  <a:cubicBezTo>
                    <a:pt x="6805" y="2489"/>
                    <a:pt x="6599" y="2018"/>
                    <a:pt x="6235" y="1724"/>
                  </a:cubicBezTo>
                  <a:cubicBezTo>
                    <a:pt x="6061" y="1582"/>
                    <a:pt x="5862" y="1525"/>
                    <a:pt x="5658" y="1525"/>
                  </a:cubicBezTo>
                  <a:cubicBezTo>
                    <a:pt x="5381" y="1525"/>
                    <a:pt x="5095" y="1631"/>
                    <a:pt x="4851" y="1773"/>
                  </a:cubicBezTo>
                  <a:cubicBezTo>
                    <a:pt x="5038" y="1409"/>
                    <a:pt x="5205" y="977"/>
                    <a:pt x="5106" y="585"/>
                  </a:cubicBezTo>
                  <a:cubicBezTo>
                    <a:pt x="5008" y="207"/>
                    <a:pt x="4614" y="1"/>
                    <a:pt x="4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2" name="Google Shape;4382;p21"/>
            <p:cNvSpPr/>
            <p:nvPr/>
          </p:nvSpPr>
          <p:spPr>
            <a:xfrm>
              <a:off x="3260707" y="4963186"/>
              <a:ext cx="212231" cy="191086"/>
            </a:xfrm>
            <a:custGeom>
              <a:avLst/>
              <a:gdLst/>
              <a:ahLst/>
              <a:cxnLst/>
              <a:rect l="l" t="t" r="r" b="b"/>
              <a:pathLst>
                <a:path w="6805" h="6127" extrusionOk="0">
                  <a:moveTo>
                    <a:pt x="3122" y="285"/>
                  </a:moveTo>
                  <a:cubicBezTo>
                    <a:pt x="3353" y="285"/>
                    <a:pt x="3588" y="397"/>
                    <a:pt x="3702" y="587"/>
                  </a:cubicBezTo>
                  <a:cubicBezTo>
                    <a:pt x="3899" y="921"/>
                    <a:pt x="3899" y="1363"/>
                    <a:pt x="3879" y="1736"/>
                  </a:cubicBezTo>
                  <a:cubicBezTo>
                    <a:pt x="3859" y="2011"/>
                    <a:pt x="3820" y="2286"/>
                    <a:pt x="3761" y="2551"/>
                  </a:cubicBezTo>
                  <a:cubicBezTo>
                    <a:pt x="3741" y="2633"/>
                    <a:pt x="3801" y="2664"/>
                    <a:pt x="3882" y="2664"/>
                  </a:cubicBezTo>
                  <a:cubicBezTo>
                    <a:pt x="3995" y="2664"/>
                    <a:pt x="4149" y="2604"/>
                    <a:pt x="4183" y="2541"/>
                  </a:cubicBezTo>
                  <a:cubicBezTo>
                    <a:pt x="4360" y="2217"/>
                    <a:pt x="4596" y="1903"/>
                    <a:pt x="4880" y="1658"/>
                  </a:cubicBezTo>
                  <a:cubicBezTo>
                    <a:pt x="5023" y="1531"/>
                    <a:pt x="5198" y="1397"/>
                    <a:pt x="5389" y="1397"/>
                  </a:cubicBezTo>
                  <a:cubicBezTo>
                    <a:pt x="5435" y="1397"/>
                    <a:pt x="5481" y="1405"/>
                    <a:pt x="5529" y="1422"/>
                  </a:cubicBezTo>
                  <a:cubicBezTo>
                    <a:pt x="5774" y="1510"/>
                    <a:pt x="6029" y="1815"/>
                    <a:pt x="6069" y="2070"/>
                  </a:cubicBezTo>
                  <a:cubicBezTo>
                    <a:pt x="6157" y="2738"/>
                    <a:pt x="4772" y="2865"/>
                    <a:pt x="4321" y="2895"/>
                  </a:cubicBezTo>
                  <a:cubicBezTo>
                    <a:pt x="4106" y="2923"/>
                    <a:pt x="3989" y="3182"/>
                    <a:pt x="4231" y="3182"/>
                  </a:cubicBezTo>
                  <a:cubicBezTo>
                    <a:pt x="4244" y="3182"/>
                    <a:pt x="4257" y="3181"/>
                    <a:pt x="4272" y="3180"/>
                  </a:cubicBezTo>
                  <a:cubicBezTo>
                    <a:pt x="4380" y="3170"/>
                    <a:pt x="4488" y="3160"/>
                    <a:pt x="4596" y="3150"/>
                  </a:cubicBezTo>
                  <a:cubicBezTo>
                    <a:pt x="4703" y="3143"/>
                    <a:pt x="4820" y="3139"/>
                    <a:pt x="4940" y="3139"/>
                  </a:cubicBezTo>
                  <a:cubicBezTo>
                    <a:pt x="5530" y="3139"/>
                    <a:pt x="6209" y="3251"/>
                    <a:pt x="6226" y="3788"/>
                  </a:cubicBezTo>
                  <a:cubicBezTo>
                    <a:pt x="6226" y="3985"/>
                    <a:pt x="6147" y="4309"/>
                    <a:pt x="5931" y="4348"/>
                  </a:cubicBezTo>
                  <a:cubicBezTo>
                    <a:pt x="5916" y="4350"/>
                    <a:pt x="5900" y="4351"/>
                    <a:pt x="5884" y="4351"/>
                  </a:cubicBezTo>
                  <a:cubicBezTo>
                    <a:pt x="5675" y="4351"/>
                    <a:pt x="5418" y="4184"/>
                    <a:pt x="5254" y="4093"/>
                  </a:cubicBezTo>
                  <a:cubicBezTo>
                    <a:pt x="4949" y="3896"/>
                    <a:pt x="4655" y="3671"/>
                    <a:pt x="4399" y="3405"/>
                  </a:cubicBezTo>
                  <a:cubicBezTo>
                    <a:pt x="4368" y="3377"/>
                    <a:pt x="4319" y="3365"/>
                    <a:pt x="4267" y="3365"/>
                  </a:cubicBezTo>
                  <a:cubicBezTo>
                    <a:pt x="4156" y="3365"/>
                    <a:pt x="4027" y="3418"/>
                    <a:pt x="3987" y="3484"/>
                  </a:cubicBezTo>
                  <a:cubicBezTo>
                    <a:pt x="3967" y="3523"/>
                    <a:pt x="3967" y="3553"/>
                    <a:pt x="3997" y="3592"/>
                  </a:cubicBezTo>
                  <a:cubicBezTo>
                    <a:pt x="4203" y="3788"/>
                    <a:pt x="4390" y="4014"/>
                    <a:pt x="4556" y="4240"/>
                  </a:cubicBezTo>
                  <a:cubicBezTo>
                    <a:pt x="4714" y="4456"/>
                    <a:pt x="5146" y="5045"/>
                    <a:pt x="4851" y="5300"/>
                  </a:cubicBezTo>
                  <a:cubicBezTo>
                    <a:pt x="4766" y="5376"/>
                    <a:pt x="4627" y="5407"/>
                    <a:pt x="4488" y="5407"/>
                  </a:cubicBezTo>
                  <a:cubicBezTo>
                    <a:pt x="4355" y="5407"/>
                    <a:pt x="4221" y="5378"/>
                    <a:pt x="4134" y="5330"/>
                  </a:cubicBezTo>
                  <a:cubicBezTo>
                    <a:pt x="3957" y="5232"/>
                    <a:pt x="3869" y="5055"/>
                    <a:pt x="3820" y="4868"/>
                  </a:cubicBezTo>
                  <a:cubicBezTo>
                    <a:pt x="3791" y="4751"/>
                    <a:pt x="3781" y="4623"/>
                    <a:pt x="3781" y="4495"/>
                  </a:cubicBezTo>
                  <a:cubicBezTo>
                    <a:pt x="3800" y="4358"/>
                    <a:pt x="3820" y="4230"/>
                    <a:pt x="3820" y="4093"/>
                  </a:cubicBezTo>
                  <a:cubicBezTo>
                    <a:pt x="3824" y="4007"/>
                    <a:pt x="3757" y="3972"/>
                    <a:pt x="3674" y="3972"/>
                  </a:cubicBezTo>
                  <a:cubicBezTo>
                    <a:pt x="3558" y="3972"/>
                    <a:pt x="3411" y="4040"/>
                    <a:pt x="3388" y="4132"/>
                  </a:cubicBezTo>
                  <a:cubicBezTo>
                    <a:pt x="3359" y="4270"/>
                    <a:pt x="3339" y="4417"/>
                    <a:pt x="3339" y="4564"/>
                  </a:cubicBezTo>
                  <a:cubicBezTo>
                    <a:pt x="3258" y="5103"/>
                    <a:pt x="3059" y="5840"/>
                    <a:pt x="2644" y="5840"/>
                  </a:cubicBezTo>
                  <a:cubicBezTo>
                    <a:pt x="2553" y="5840"/>
                    <a:pt x="2451" y="5804"/>
                    <a:pt x="2337" y="5723"/>
                  </a:cubicBezTo>
                  <a:cubicBezTo>
                    <a:pt x="1650" y="5242"/>
                    <a:pt x="2583" y="3926"/>
                    <a:pt x="2936" y="3484"/>
                  </a:cubicBezTo>
                  <a:cubicBezTo>
                    <a:pt x="3035" y="3362"/>
                    <a:pt x="2931" y="3302"/>
                    <a:pt x="2806" y="3302"/>
                  </a:cubicBezTo>
                  <a:cubicBezTo>
                    <a:pt x="2721" y="3302"/>
                    <a:pt x="2627" y="3330"/>
                    <a:pt x="2583" y="3386"/>
                  </a:cubicBezTo>
                  <a:cubicBezTo>
                    <a:pt x="2357" y="3671"/>
                    <a:pt x="2092" y="3936"/>
                    <a:pt x="1788" y="4132"/>
                  </a:cubicBezTo>
                  <a:cubicBezTo>
                    <a:pt x="1631" y="4229"/>
                    <a:pt x="1452" y="4320"/>
                    <a:pt x="1268" y="4320"/>
                  </a:cubicBezTo>
                  <a:cubicBezTo>
                    <a:pt x="1209" y="4320"/>
                    <a:pt x="1150" y="4311"/>
                    <a:pt x="1090" y="4289"/>
                  </a:cubicBezTo>
                  <a:cubicBezTo>
                    <a:pt x="874" y="4211"/>
                    <a:pt x="590" y="3896"/>
                    <a:pt x="599" y="3641"/>
                  </a:cubicBezTo>
                  <a:cubicBezTo>
                    <a:pt x="619" y="3239"/>
                    <a:pt x="1365" y="3131"/>
                    <a:pt x="1660" y="3072"/>
                  </a:cubicBezTo>
                  <a:cubicBezTo>
                    <a:pt x="1974" y="3013"/>
                    <a:pt x="2288" y="2973"/>
                    <a:pt x="2612" y="2954"/>
                  </a:cubicBezTo>
                  <a:cubicBezTo>
                    <a:pt x="2831" y="2935"/>
                    <a:pt x="2948" y="2668"/>
                    <a:pt x="2689" y="2668"/>
                  </a:cubicBezTo>
                  <a:cubicBezTo>
                    <a:pt x="2681" y="2668"/>
                    <a:pt x="2671" y="2668"/>
                    <a:pt x="2661" y="2669"/>
                  </a:cubicBezTo>
                  <a:cubicBezTo>
                    <a:pt x="2499" y="2680"/>
                    <a:pt x="2314" y="2690"/>
                    <a:pt x="2120" y="2690"/>
                  </a:cubicBezTo>
                  <a:cubicBezTo>
                    <a:pt x="1622" y="2690"/>
                    <a:pt x="1072" y="2622"/>
                    <a:pt x="747" y="2325"/>
                  </a:cubicBezTo>
                  <a:cubicBezTo>
                    <a:pt x="472" y="2090"/>
                    <a:pt x="541" y="1461"/>
                    <a:pt x="914" y="1343"/>
                  </a:cubicBezTo>
                  <a:cubicBezTo>
                    <a:pt x="965" y="1327"/>
                    <a:pt x="1018" y="1319"/>
                    <a:pt x="1073" y="1319"/>
                  </a:cubicBezTo>
                  <a:cubicBezTo>
                    <a:pt x="1442" y="1319"/>
                    <a:pt x="1883" y="1655"/>
                    <a:pt x="2131" y="1834"/>
                  </a:cubicBezTo>
                  <a:cubicBezTo>
                    <a:pt x="2416" y="2041"/>
                    <a:pt x="2691" y="2266"/>
                    <a:pt x="2946" y="2512"/>
                  </a:cubicBezTo>
                  <a:cubicBezTo>
                    <a:pt x="2978" y="2546"/>
                    <a:pt x="3030" y="2560"/>
                    <a:pt x="3087" y="2560"/>
                  </a:cubicBezTo>
                  <a:cubicBezTo>
                    <a:pt x="3245" y="2560"/>
                    <a:pt x="3440" y="2450"/>
                    <a:pt x="3339" y="2335"/>
                  </a:cubicBezTo>
                  <a:cubicBezTo>
                    <a:pt x="3162" y="2129"/>
                    <a:pt x="3005" y="1903"/>
                    <a:pt x="2868" y="1668"/>
                  </a:cubicBezTo>
                  <a:cubicBezTo>
                    <a:pt x="2691" y="1373"/>
                    <a:pt x="2406" y="853"/>
                    <a:pt x="2642" y="519"/>
                  </a:cubicBezTo>
                  <a:cubicBezTo>
                    <a:pt x="2755" y="357"/>
                    <a:pt x="2937" y="285"/>
                    <a:pt x="3122" y="285"/>
                  </a:cubicBezTo>
                  <a:close/>
                  <a:moveTo>
                    <a:pt x="3282" y="1"/>
                  </a:moveTo>
                  <a:cubicBezTo>
                    <a:pt x="3023" y="1"/>
                    <a:pt x="2758" y="76"/>
                    <a:pt x="2553" y="195"/>
                  </a:cubicBezTo>
                  <a:cubicBezTo>
                    <a:pt x="2072" y="460"/>
                    <a:pt x="2062" y="961"/>
                    <a:pt x="2249" y="1422"/>
                  </a:cubicBezTo>
                  <a:cubicBezTo>
                    <a:pt x="2259" y="1432"/>
                    <a:pt x="2259" y="1451"/>
                    <a:pt x="2269" y="1461"/>
                  </a:cubicBezTo>
                  <a:cubicBezTo>
                    <a:pt x="1927" y="1241"/>
                    <a:pt x="1530" y="1042"/>
                    <a:pt x="1131" y="1042"/>
                  </a:cubicBezTo>
                  <a:cubicBezTo>
                    <a:pt x="1048" y="1042"/>
                    <a:pt x="966" y="1050"/>
                    <a:pt x="884" y="1069"/>
                  </a:cubicBezTo>
                  <a:cubicBezTo>
                    <a:pt x="413" y="1177"/>
                    <a:pt x="10" y="1736"/>
                    <a:pt x="167" y="2227"/>
                  </a:cubicBezTo>
                  <a:cubicBezTo>
                    <a:pt x="305" y="2669"/>
                    <a:pt x="835" y="2816"/>
                    <a:pt x="1247" y="2885"/>
                  </a:cubicBezTo>
                  <a:cubicBezTo>
                    <a:pt x="933" y="2973"/>
                    <a:pt x="619" y="3081"/>
                    <a:pt x="383" y="3297"/>
                  </a:cubicBezTo>
                  <a:cubicBezTo>
                    <a:pt x="0" y="3641"/>
                    <a:pt x="207" y="4112"/>
                    <a:pt x="570" y="4407"/>
                  </a:cubicBezTo>
                  <a:cubicBezTo>
                    <a:pt x="744" y="4548"/>
                    <a:pt x="944" y="4605"/>
                    <a:pt x="1147" y="4605"/>
                  </a:cubicBezTo>
                  <a:cubicBezTo>
                    <a:pt x="1425" y="4605"/>
                    <a:pt x="1711" y="4499"/>
                    <a:pt x="1954" y="4358"/>
                  </a:cubicBezTo>
                  <a:lnTo>
                    <a:pt x="1954" y="4358"/>
                  </a:lnTo>
                  <a:cubicBezTo>
                    <a:pt x="1768" y="4721"/>
                    <a:pt x="1601" y="5153"/>
                    <a:pt x="1699" y="5546"/>
                  </a:cubicBezTo>
                  <a:cubicBezTo>
                    <a:pt x="1799" y="5927"/>
                    <a:pt x="2198" y="6126"/>
                    <a:pt x="2574" y="6126"/>
                  </a:cubicBezTo>
                  <a:cubicBezTo>
                    <a:pt x="2644" y="6126"/>
                    <a:pt x="2713" y="6119"/>
                    <a:pt x="2779" y="6106"/>
                  </a:cubicBezTo>
                  <a:cubicBezTo>
                    <a:pt x="3182" y="6007"/>
                    <a:pt x="3417" y="5683"/>
                    <a:pt x="3565" y="5330"/>
                  </a:cubicBezTo>
                  <a:cubicBezTo>
                    <a:pt x="3683" y="5497"/>
                    <a:pt x="3849" y="5625"/>
                    <a:pt x="4095" y="5664"/>
                  </a:cubicBezTo>
                  <a:cubicBezTo>
                    <a:pt x="4180" y="5679"/>
                    <a:pt x="4276" y="5687"/>
                    <a:pt x="4377" y="5687"/>
                  </a:cubicBezTo>
                  <a:cubicBezTo>
                    <a:pt x="4740" y="5687"/>
                    <a:pt x="5161" y="5577"/>
                    <a:pt x="5322" y="5261"/>
                  </a:cubicBezTo>
                  <a:cubicBezTo>
                    <a:pt x="5440" y="5016"/>
                    <a:pt x="5352" y="4751"/>
                    <a:pt x="5234" y="4505"/>
                  </a:cubicBezTo>
                  <a:lnTo>
                    <a:pt x="5234" y="4505"/>
                  </a:lnTo>
                  <a:cubicBezTo>
                    <a:pt x="5416" y="4587"/>
                    <a:pt x="5605" y="4638"/>
                    <a:pt x="5791" y="4638"/>
                  </a:cubicBezTo>
                  <a:cubicBezTo>
                    <a:pt x="5916" y="4638"/>
                    <a:pt x="6039" y="4615"/>
                    <a:pt x="6157" y="4564"/>
                  </a:cubicBezTo>
                  <a:cubicBezTo>
                    <a:pt x="6569" y="4387"/>
                    <a:pt x="6805" y="3798"/>
                    <a:pt x="6579" y="3405"/>
                  </a:cubicBezTo>
                  <a:cubicBezTo>
                    <a:pt x="6402" y="3091"/>
                    <a:pt x="6010" y="2973"/>
                    <a:pt x="5656" y="2915"/>
                  </a:cubicBezTo>
                  <a:cubicBezTo>
                    <a:pt x="5941" y="2806"/>
                    <a:pt x="6196" y="2659"/>
                    <a:pt x="6363" y="2433"/>
                  </a:cubicBezTo>
                  <a:cubicBezTo>
                    <a:pt x="6677" y="2031"/>
                    <a:pt x="6383" y="1530"/>
                    <a:pt x="6019" y="1275"/>
                  </a:cubicBezTo>
                  <a:cubicBezTo>
                    <a:pt x="5856" y="1160"/>
                    <a:pt x="5680" y="1112"/>
                    <a:pt x="5504" y="1112"/>
                  </a:cubicBezTo>
                  <a:cubicBezTo>
                    <a:pt x="5182" y="1112"/>
                    <a:pt x="4859" y="1272"/>
                    <a:pt x="4606" y="1481"/>
                  </a:cubicBezTo>
                  <a:cubicBezTo>
                    <a:pt x="4507" y="1569"/>
                    <a:pt x="4409" y="1658"/>
                    <a:pt x="4321" y="1746"/>
                  </a:cubicBezTo>
                  <a:cubicBezTo>
                    <a:pt x="4370" y="1216"/>
                    <a:pt x="4331" y="646"/>
                    <a:pt x="4016" y="293"/>
                  </a:cubicBezTo>
                  <a:cubicBezTo>
                    <a:pt x="3829" y="85"/>
                    <a:pt x="3559" y="1"/>
                    <a:pt x="3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3" name="Google Shape;4383;p21"/>
            <p:cNvSpPr/>
            <p:nvPr/>
          </p:nvSpPr>
          <p:spPr>
            <a:xfrm>
              <a:off x="3599996" y="4971545"/>
              <a:ext cx="212262" cy="191179"/>
            </a:xfrm>
            <a:custGeom>
              <a:avLst/>
              <a:gdLst/>
              <a:ahLst/>
              <a:cxnLst/>
              <a:rect l="l" t="t" r="r" b="b"/>
              <a:pathLst>
                <a:path w="6806" h="6130" extrusionOk="0">
                  <a:moveTo>
                    <a:pt x="4167" y="290"/>
                  </a:moveTo>
                  <a:cubicBezTo>
                    <a:pt x="4260" y="290"/>
                    <a:pt x="4363" y="326"/>
                    <a:pt x="4478" y="408"/>
                  </a:cubicBezTo>
                  <a:cubicBezTo>
                    <a:pt x="5156" y="889"/>
                    <a:pt x="4223" y="2205"/>
                    <a:pt x="3869" y="2647"/>
                  </a:cubicBezTo>
                  <a:cubicBezTo>
                    <a:pt x="3770" y="2769"/>
                    <a:pt x="3875" y="2829"/>
                    <a:pt x="3999" y="2829"/>
                  </a:cubicBezTo>
                  <a:cubicBezTo>
                    <a:pt x="4085" y="2829"/>
                    <a:pt x="4179" y="2801"/>
                    <a:pt x="4223" y="2745"/>
                  </a:cubicBezTo>
                  <a:cubicBezTo>
                    <a:pt x="4449" y="2460"/>
                    <a:pt x="4724" y="2195"/>
                    <a:pt x="5028" y="1998"/>
                  </a:cubicBezTo>
                  <a:cubicBezTo>
                    <a:pt x="5177" y="1902"/>
                    <a:pt x="5354" y="1811"/>
                    <a:pt x="5538" y="1811"/>
                  </a:cubicBezTo>
                  <a:cubicBezTo>
                    <a:pt x="5597" y="1811"/>
                    <a:pt x="5656" y="1820"/>
                    <a:pt x="5715" y="1841"/>
                  </a:cubicBezTo>
                  <a:cubicBezTo>
                    <a:pt x="5931" y="1920"/>
                    <a:pt x="6216" y="2234"/>
                    <a:pt x="6206" y="2489"/>
                  </a:cubicBezTo>
                  <a:cubicBezTo>
                    <a:pt x="6187" y="2892"/>
                    <a:pt x="5441" y="3000"/>
                    <a:pt x="5146" y="3059"/>
                  </a:cubicBezTo>
                  <a:cubicBezTo>
                    <a:pt x="4832" y="3118"/>
                    <a:pt x="4518" y="3157"/>
                    <a:pt x="4194" y="3177"/>
                  </a:cubicBezTo>
                  <a:cubicBezTo>
                    <a:pt x="3975" y="3196"/>
                    <a:pt x="3858" y="3462"/>
                    <a:pt x="4125" y="3462"/>
                  </a:cubicBezTo>
                  <a:cubicBezTo>
                    <a:pt x="4134" y="3462"/>
                    <a:pt x="4144" y="3462"/>
                    <a:pt x="4154" y="3461"/>
                  </a:cubicBezTo>
                  <a:cubicBezTo>
                    <a:pt x="4313" y="3450"/>
                    <a:pt x="4497" y="3440"/>
                    <a:pt x="4689" y="3440"/>
                  </a:cubicBezTo>
                  <a:cubicBezTo>
                    <a:pt x="5184" y="3440"/>
                    <a:pt x="5734" y="3508"/>
                    <a:pt x="6059" y="3805"/>
                  </a:cubicBezTo>
                  <a:cubicBezTo>
                    <a:pt x="6334" y="4041"/>
                    <a:pt x="6265" y="4669"/>
                    <a:pt x="5892" y="4787"/>
                  </a:cubicBezTo>
                  <a:cubicBezTo>
                    <a:pt x="5842" y="4804"/>
                    <a:pt x="5790" y="4811"/>
                    <a:pt x="5736" y="4811"/>
                  </a:cubicBezTo>
                  <a:cubicBezTo>
                    <a:pt x="5371" y="4811"/>
                    <a:pt x="4922" y="4476"/>
                    <a:pt x="4675" y="4296"/>
                  </a:cubicBezTo>
                  <a:cubicBezTo>
                    <a:pt x="4390" y="4090"/>
                    <a:pt x="4115" y="3864"/>
                    <a:pt x="3869" y="3619"/>
                  </a:cubicBezTo>
                  <a:cubicBezTo>
                    <a:pt x="3838" y="3585"/>
                    <a:pt x="3785" y="3570"/>
                    <a:pt x="3727" y="3570"/>
                  </a:cubicBezTo>
                  <a:cubicBezTo>
                    <a:pt x="3566" y="3570"/>
                    <a:pt x="3366" y="3680"/>
                    <a:pt x="3467" y="3795"/>
                  </a:cubicBezTo>
                  <a:cubicBezTo>
                    <a:pt x="3644" y="4002"/>
                    <a:pt x="3801" y="4227"/>
                    <a:pt x="3948" y="4463"/>
                  </a:cubicBezTo>
                  <a:cubicBezTo>
                    <a:pt x="4115" y="4758"/>
                    <a:pt x="4400" y="5278"/>
                    <a:pt x="4164" y="5612"/>
                  </a:cubicBezTo>
                  <a:cubicBezTo>
                    <a:pt x="4050" y="5774"/>
                    <a:pt x="3871" y="5846"/>
                    <a:pt x="3688" y="5846"/>
                  </a:cubicBezTo>
                  <a:cubicBezTo>
                    <a:pt x="3460" y="5846"/>
                    <a:pt x="3228" y="5734"/>
                    <a:pt x="3113" y="5543"/>
                  </a:cubicBezTo>
                  <a:cubicBezTo>
                    <a:pt x="2907" y="5209"/>
                    <a:pt x="2907" y="4767"/>
                    <a:pt x="2937" y="4394"/>
                  </a:cubicBezTo>
                  <a:cubicBezTo>
                    <a:pt x="2946" y="4119"/>
                    <a:pt x="2986" y="3844"/>
                    <a:pt x="3045" y="3579"/>
                  </a:cubicBezTo>
                  <a:cubicBezTo>
                    <a:pt x="3065" y="3497"/>
                    <a:pt x="3005" y="3467"/>
                    <a:pt x="2924" y="3467"/>
                  </a:cubicBezTo>
                  <a:cubicBezTo>
                    <a:pt x="2811" y="3467"/>
                    <a:pt x="2657" y="3526"/>
                    <a:pt x="2622" y="3589"/>
                  </a:cubicBezTo>
                  <a:cubicBezTo>
                    <a:pt x="2446" y="3913"/>
                    <a:pt x="2210" y="4227"/>
                    <a:pt x="1935" y="4473"/>
                  </a:cubicBezTo>
                  <a:cubicBezTo>
                    <a:pt x="1784" y="4600"/>
                    <a:pt x="1608" y="4733"/>
                    <a:pt x="1417" y="4733"/>
                  </a:cubicBezTo>
                  <a:cubicBezTo>
                    <a:pt x="1371" y="4733"/>
                    <a:pt x="1324" y="4725"/>
                    <a:pt x="1277" y="4708"/>
                  </a:cubicBezTo>
                  <a:cubicBezTo>
                    <a:pt x="1032" y="4620"/>
                    <a:pt x="777" y="4316"/>
                    <a:pt x="737" y="4060"/>
                  </a:cubicBezTo>
                  <a:cubicBezTo>
                    <a:pt x="659" y="3393"/>
                    <a:pt x="2043" y="3265"/>
                    <a:pt x="2485" y="3236"/>
                  </a:cubicBezTo>
                  <a:cubicBezTo>
                    <a:pt x="2700" y="3208"/>
                    <a:pt x="2826" y="2949"/>
                    <a:pt x="2576" y="2949"/>
                  </a:cubicBezTo>
                  <a:cubicBezTo>
                    <a:pt x="2563" y="2949"/>
                    <a:pt x="2549" y="2949"/>
                    <a:pt x="2534" y="2951"/>
                  </a:cubicBezTo>
                  <a:cubicBezTo>
                    <a:pt x="2436" y="2961"/>
                    <a:pt x="2318" y="2971"/>
                    <a:pt x="2210" y="2980"/>
                  </a:cubicBezTo>
                  <a:cubicBezTo>
                    <a:pt x="2103" y="2987"/>
                    <a:pt x="1986" y="2992"/>
                    <a:pt x="1865" y="2992"/>
                  </a:cubicBezTo>
                  <a:cubicBezTo>
                    <a:pt x="1276" y="2992"/>
                    <a:pt x="596" y="2880"/>
                    <a:pt x="580" y="2342"/>
                  </a:cubicBezTo>
                  <a:cubicBezTo>
                    <a:pt x="580" y="2146"/>
                    <a:pt x="659" y="1822"/>
                    <a:pt x="875" y="1782"/>
                  </a:cubicBezTo>
                  <a:cubicBezTo>
                    <a:pt x="890" y="1780"/>
                    <a:pt x="906" y="1779"/>
                    <a:pt x="922" y="1779"/>
                  </a:cubicBezTo>
                  <a:cubicBezTo>
                    <a:pt x="1131" y="1779"/>
                    <a:pt x="1388" y="1947"/>
                    <a:pt x="1552" y="2038"/>
                  </a:cubicBezTo>
                  <a:cubicBezTo>
                    <a:pt x="1866" y="2234"/>
                    <a:pt x="2151" y="2460"/>
                    <a:pt x="2406" y="2725"/>
                  </a:cubicBezTo>
                  <a:cubicBezTo>
                    <a:pt x="2438" y="2754"/>
                    <a:pt x="2487" y="2766"/>
                    <a:pt x="2539" y="2766"/>
                  </a:cubicBezTo>
                  <a:cubicBezTo>
                    <a:pt x="2649" y="2766"/>
                    <a:pt x="2779" y="2713"/>
                    <a:pt x="2819" y="2647"/>
                  </a:cubicBezTo>
                  <a:cubicBezTo>
                    <a:pt x="2838" y="2607"/>
                    <a:pt x="2838" y="2578"/>
                    <a:pt x="2809" y="2538"/>
                  </a:cubicBezTo>
                  <a:cubicBezTo>
                    <a:pt x="2603" y="2342"/>
                    <a:pt x="2426" y="2116"/>
                    <a:pt x="2259" y="1890"/>
                  </a:cubicBezTo>
                  <a:cubicBezTo>
                    <a:pt x="2092" y="1674"/>
                    <a:pt x="1660" y="1085"/>
                    <a:pt x="1955" y="830"/>
                  </a:cubicBezTo>
                  <a:cubicBezTo>
                    <a:pt x="2040" y="755"/>
                    <a:pt x="2179" y="723"/>
                    <a:pt x="2318" y="723"/>
                  </a:cubicBezTo>
                  <a:cubicBezTo>
                    <a:pt x="2451" y="723"/>
                    <a:pt x="2585" y="752"/>
                    <a:pt x="2672" y="801"/>
                  </a:cubicBezTo>
                  <a:cubicBezTo>
                    <a:pt x="2848" y="899"/>
                    <a:pt x="2946" y="1075"/>
                    <a:pt x="2986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73"/>
                    <a:pt x="2986" y="1900"/>
                    <a:pt x="2986" y="2038"/>
                  </a:cubicBezTo>
                  <a:cubicBezTo>
                    <a:pt x="2982" y="2123"/>
                    <a:pt x="3049" y="2158"/>
                    <a:pt x="3133" y="2158"/>
                  </a:cubicBezTo>
                  <a:cubicBezTo>
                    <a:pt x="3251" y="2158"/>
                    <a:pt x="3400" y="2087"/>
                    <a:pt x="3418" y="1989"/>
                  </a:cubicBezTo>
                  <a:cubicBezTo>
                    <a:pt x="3447" y="1861"/>
                    <a:pt x="3467" y="1714"/>
                    <a:pt x="3467" y="1566"/>
                  </a:cubicBezTo>
                  <a:cubicBezTo>
                    <a:pt x="3547" y="1027"/>
                    <a:pt x="3746" y="290"/>
                    <a:pt x="4167" y="290"/>
                  </a:cubicBezTo>
                  <a:close/>
                  <a:moveTo>
                    <a:pt x="4242" y="1"/>
                  </a:moveTo>
                  <a:cubicBezTo>
                    <a:pt x="4168" y="1"/>
                    <a:pt x="4096" y="9"/>
                    <a:pt x="4027" y="25"/>
                  </a:cubicBezTo>
                  <a:cubicBezTo>
                    <a:pt x="3624" y="123"/>
                    <a:pt x="3398" y="447"/>
                    <a:pt x="3251" y="801"/>
                  </a:cubicBezTo>
                  <a:cubicBezTo>
                    <a:pt x="3123" y="634"/>
                    <a:pt x="2956" y="506"/>
                    <a:pt x="2711" y="467"/>
                  </a:cubicBezTo>
                  <a:cubicBezTo>
                    <a:pt x="2626" y="452"/>
                    <a:pt x="2530" y="443"/>
                    <a:pt x="2429" y="443"/>
                  </a:cubicBezTo>
                  <a:cubicBezTo>
                    <a:pt x="2066" y="443"/>
                    <a:pt x="1647" y="554"/>
                    <a:pt x="1493" y="869"/>
                  </a:cubicBezTo>
                  <a:cubicBezTo>
                    <a:pt x="1366" y="1115"/>
                    <a:pt x="1454" y="1380"/>
                    <a:pt x="1572" y="1625"/>
                  </a:cubicBezTo>
                  <a:cubicBezTo>
                    <a:pt x="1390" y="1543"/>
                    <a:pt x="1204" y="1492"/>
                    <a:pt x="1019" y="1492"/>
                  </a:cubicBezTo>
                  <a:cubicBezTo>
                    <a:pt x="895" y="1492"/>
                    <a:pt x="771" y="1515"/>
                    <a:pt x="649" y="1566"/>
                  </a:cubicBezTo>
                  <a:cubicBezTo>
                    <a:pt x="246" y="1743"/>
                    <a:pt x="1" y="2332"/>
                    <a:pt x="236" y="2725"/>
                  </a:cubicBezTo>
                  <a:cubicBezTo>
                    <a:pt x="413" y="3039"/>
                    <a:pt x="796" y="3157"/>
                    <a:pt x="1150" y="3216"/>
                  </a:cubicBezTo>
                  <a:cubicBezTo>
                    <a:pt x="865" y="3324"/>
                    <a:pt x="610" y="3471"/>
                    <a:pt x="443" y="3697"/>
                  </a:cubicBezTo>
                  <a:cubicBezTo>
                    <a:pt x="128" y="4100"/>
                    <a:pt x="423" y="4600"/>
                    <a:pt x="786" y="4856"/>
                  </a:cubicBezTo>
                  <a:cubicBezTo>
                    <a:pt x="950" y="4971"/>
                    <a:pt x="1127" y="5019"/>
                    <a:pt x="1305" y="5019"/>
                  </a:cubicBezTo>
                  <a:cubicBezTo>
                    <a:pt x="1629" y="5019"/>
                    <a:pt x="1957" y="4859"/>
                    <a:pt x="2210" y="4650"/>
                  </a:cubicBezTo>
                  <a:cubicBezTo>
                    <a:pt x="2308" y="4561"/>
                    <a:pt x="2397" y="4473"/>
                    <a:pt x="2485" y="4384"/>
                  </a:cubicBezTo>
                  <a:lnTo>
                    <a:pt x="2485" y="4384"/>
                  </a:lnTo>
                  <a:cubicBezTo>
                    <a:pt x="2436" y="4915"/>
                    <a:pt x="2475" y="5484"/>
                    <a:pt x="2799" y="5838"/>
                  </a:cubicBezTo>
                  <a:cubicBezTo>
                    <a:pt x="2981" y="6045"/>
                    <a:pt x="3249" y="6130"/>
                    <a:pt x="3526" y="6130"/>
                  </a:cubicBezTo>
                  <a:cubicBezTo>
                    <a:pt x="3786" y="6130"/>
                    <a:pt x="4053" y="6055"/>
                    <a:pt x="4262" y="5936"/>
                  </a:cubicBezTo>
                  <a:cubicBezTo>
                    <a:pt x="4734" y="5671"/>
                    <a:pt x="4743" y="5170"/>
                    <a:pt x="4557" y="4708"/>
                  </a:cubicBezTo>
                  <a:cubicBezTo>
                    <a:pt x="4557" y="469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9" y="4889"/>
                    <a:pt x="5275" y="5089"/>
                    <a:pt x="5675" y="5089"/>
                  </a:cubicBezTo>
                  <a:cubicBezTo>
                    <a:pt x="5757" y="5089"/>
                    <a:pt x="5840" y="5080"/>
                    <a:pt x="5922" y="5062"/>
                  </a:cubicBezTo>
                  <a:cubicBezTo>
                    <a:pt x="6403" y="4954"/>
                    <a:pt x="6805" y="4394"/>
                    <a:pt x="6638" y="3894"/>
                  </a:cubicBezTo>
                  <a:cubicBezTo>
                    <a:pt x="6501" y="3461"/>
                    <a:pt x="5971" y="3314"/>
                    <a:pt x="5558" y="3245"/>
                  </a:cubicBezTo>
                  <a:cubicBezTo>
                    <a:pt x="5873" y="3157"/>
                    <a:pt x="6187" y="3049"/>
                    <a:pt x="6422" y="2833"/>
                  </a:cubicBezTo>
                  <a:cubicBezTo>
                    <a:pt x="6805" y="2489"/>
                    <a:pt x="6599" y="2018"/>
                    <a:pt x="6246" y="1724"/>
                  </a:cubicBezTo>
                  <a:cubicBezTo>
                    <a:pt x="6067" y="1582"/>
                    <a:pt x="5865" y="1525"/>
                    <a:pt x="5660" y="1525"/>
                  </a:cubicBezTo>
                  <a:cubicBezTo>
                    <a:pt x="5381" y="1525"/>
                    <a:pt x="5095" y="1631"/>
                    <a:pt x="4851" y="1773"/>
                  </a:cubicBezTo>
                  <a:cubicBezTo>
                    <a:pt x="5038" y="1409"/>
                    <a:pt x="5205" y="977"/>
                    <a:pt x="5107" y="585"/>
                  </a:cubicBezTo>
                  <a:cubicBezTo>
                    <a:pt x="5016" y="207"/>
                    <a:pt x="4617" y="1"/>
                    <a:pt x="42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4" name="Google Shape;4384;p21"/>
            <p:cNvSpPr/>
            <p:nvPr/>
          </p:nvSpPr>
          <p:spPr>
            <a:xfrm>
              <a:off x="3939908" y="4963186"/>
              <a:ext cx="212262" cy="191086"/>
            </a:xfrm>
            <a:custGeom>
              <a:avLst/>
              <a:gdLst/>
              <a:ahLst/>
              <a:cxnLst/>
              <a:rect l="l" t="t" r="r" b="b"/>
              <a:pathLst>
                <a:path w="6806" h="6127" extrusionOk="0">
                  <a:moveTo>
                    <a:pt x="3124" y="285"/>
                  </a:moveTo>
                  <a:cubicBezTo>
                    <a:pt x="3353" y="285"/>
                    <a:pt x="3588" y="397"/>
                    <a:pt x="3703" y="587"/>
                  </a:cubicBezTo>
                  <a:cubicBezTo>
                    <a:pt x="3899" y="921"/>
                    <a:pt x="3899" y="1363"/>
                    <a:pt x="3879" y="1736"/>
                  </a:cubicBezTo>
                  <a:cubicBezTo>
                    <a:pt x="3860" y="2011"/>
                    <a:pt x="3830" y="2286"/>
                    <a:pt x="3761" y="2551"/>
                  </a:cubicBezTo>
                  <a:cubicBezTo>
                    <a:pt x="3741" y="2633"/>
                    <a:pt x="3801" y="2664"/>
                    <a:pt x="3882" y="2664"/>
                  </a:cubicBezTo>
                  <a:cubicBezTo>
                    <a:pt x="3995" y="2664"/>
                    <a:pt x="4149" y="2604"/>
                    <a:pt x="4184" y="2541"/>
                  </a:cubicBezTo>
                  <a:cubicBezTo>
                    <a:pt x="4370" y="2217"/>
                    <a:pt x="4596" y="1903"/>
                    <a:pt x="4881" y="1658"/>
                  </a:cubicBezTo>
                  <a:cubicBezTo>
                    <a:pt x="5024" y="1531"/>
                    <a:pt x="5198" y="1397"/>
                    <a:pt x="5395" y="1397"/>
                  </a:cubicBezTo>
                  <a:cubicBezTo>
                    <a:pt x="5442" y="1397"/>
                    <a:pt x="5490" y="1405"/>
                    <a:pt x="5539" y="1422"/>
                  </a:cubicBezTo>
                  <a:cubicBezTo>
                    <a:pt x="5774" y="1510"/>
                    <a:pt x="6039" y="1815"/>
                    <a:pt x="6069" y="2070"/>
                  </a:cubicBezTo>
                  <a:cubicBezTo>
                    <a:pt x="6157" y="2738"/>
                    <a:pt x="4773" y="2865"/>
                    <a:pt x="4321" y="2895"/>
                  </a:cubicBezTo>
                  <a:cubicBezTo>
                    <a:pt x="4106" y="2923"/>
                    <a:pt x="3989" y="3182"/>
                    <a:pt x="4240" y="3182"/>
                  </a:cubicBezTo>
                  <a:cubicBezTo>
                    <a:pt x="4253" y="3182"/>
                    <a:pt x="4267" y="3181"/>
                    <a:pt x="4282" y="3180"/>
                  </a:cubicBezTo>
                  <a:cubicBezTo>
                    <a:pt x="4380" y="3170"/>
                    <a:pt x="4488" y="3160"/>
                    <a:pt x="4606" y="3150"/>
                  </a:cubicBezTo>
                  <a:cubicBezTo>
                    <a:pt x="4711" y="3143"/>
                    <a:pt x="4827" y="3139"/>
                    <a:pt x="4946" y="3139"/>
                  </a:cubicBezTo>
                  <a:cubicBezTo>
                    <a:pt x="5531" y="3139"/>
                    <a:pt x="6210" y="3251"/>
                    <a:pt x="6226" y="3788"/>
                  </a:cubicBezTo>
                  <a:cubicBezTo>
                    <a:pt x="6236" y="3985"/>
                    <a:pt x="6147" y="4309"/>
                    <a:pt x="5931" y="4348"/>
                  </a:cubicBezTo>
                  <a:cubicBezTo>
                    <a:pt x="5916" y="4350"/>
                    <a:pt x="5900" y="4351"/>
                    <a:pt x="5884" y="4351"/>
                  </a:cubicBezTo>
                  <a:cubicBezTo>
                    <a:pt x="5675" y="4351"/>
                    <a:pt x="5419" y="4184"/>
                    <a:pt x="5264" y="4093"/>
                  </a:cubicBezTo>
                  <a:cubicBezTo>
                    <a:pt x="4950" y="3896"/>
                    <a:pt x="4655" y="3671"/>
                    <a:pt x="4400" y="3405"/>
                  </a:cubicBezTo>
                  <a:cubicBezTo>
                    <a:pt x="4371" y="3377"/>
                    <a:pt x="4325" y="3365"/>
                    <a:pt x="4273" y="3365"/>
                  </a:cubicBezTo>
                  <a:cubicBezTo>
                    <a:pt x="4166" y="3365"/>
                    <a:pt x="4034" y="3418"/>
                    <a:pt x="3987" y="3484"/>
                  </a:cubicBezTo>
                  <a:cubicBezTo>
                    <a:pt x="3968" y="3523"/>
                    <a:pt x="3968" y="3553"/>
                    <a:pt x="4007" y="3592"/>
                  </a:cubicBezTo>
                  <a:cubicBezTo>
                    <a:pt x="4203" y="3788"/>
                    <a:pt x="4390" y="4014"/>
                    <a:pt x="4557" y="4240"/>
                  </a:cubicBezTo>
                  <a:cubicBezTo>
                    <a:pt x="4714" y="4456"/>
                    <a:pt x="5146" y="5045"/>
                    <a:pt x="4851" y="5300"/>
                  </a:cubicBezTo>
                  <a:cubicBezTo>
                    <a:pt x="4766" y="5376"/>
                    <a:pt x="4630" y="5407"/>
                    <a:pt x="4492" y="5407"/>
                  </a:cubicBezTo>
                  <a:cubicBezTo>
                    <a:pt x="4360" y="5407"/>
                    <a:pt x="4226" y="5378"/>
                    <a:pt x="4135" y="5330"/>
                  </a:cubicBezTo>
                  <a:cubicBezTo>
                    <a:pt x="3958" y="5232"/>
                    <a:pt x="3869" y="5055"/>
                    <a:pt x="3820" y="4868"/>
                  </a:cubicBezTo>
                  <a:cubicBezTo>
                    <a:pt x="3791" y="4751"/>
                    <a:pt x="3781" y="4623"/>
                    <a:pt x="3781" y="4495"/>
                  </a:cubicBezTo>
                  <a:cubicBezTo>
                    <a:pt x="3801" y="4358"/>
                    <a:pt x="3820" y="4230"/>
                    <a:pt x="3830" y="4093"/>
                  </a:cubicBezTo>
                  <a:cubicBezTo>
                    <a:pt x="3834" y="4007"/>
                    <a:pt x="3765" y="3972"/>
                    <a:pt x="3680" y="3972"/>
                  </a:cubicBezTo>
                  <a:cubicBezTo>
                    <a:pt x="3561" y="3972"/>
                    <a:pt x="3411" y="4040"/>
                    <a:pt x="3388" y="4132"/>
                  </a:cubicBezTo>
                  <a:cubicBezTo>
                    <a:pt x="3359" y="4270"/>
                    <a:pt x="3349" y="4417"/>
                    <a:pt x="3349" y="4564"/>
                  </a:cubicBezTo>
                  <a:cubicBezTo>
                    <a:pt x="3269" y="5103"/>
                    <a:pt x="3069" y="5840"/>
                    <a:pt x="2649" y="5840"/>
                  </a:cubicBezTo>
                  <a:cubicBezTo>
                    <a:pt x="2556" y="5840"/>
                    <a:pt x="2453" y="5804"/>
                    <a:pt x="2338" y="5723"/>
                  </a:cubicBezTo>
                  <a:cubicBezTo>
                    <a:pt x="1650" y="5242"/>
                    <a:pt x="2593" y="3926"/>
                    <a:pt x="2937" y="3484"/>
                  </a:cubicBezTo>
                  <a:cubicBezTo>
                    <a:pt x="3036" y="3362"/>
                    <a:pt x="2931" y="3302"/>
                    <a:pt x="2807" y="3302"/>
                  </a:cubicBezTo>
                  <a:cubicBezTo>
                    <a:pt x="2721" y="3302"/>
                    <a:pt x="2627" y="3330"/>
                    <a:pt x="2583" y="3386"/>
                  </a:cubicBezTo>
                  <a:cubicBezTo>
                    <a:pt x="2357" y="3671"/>
                    <a:pt x="2092" y="3936"/>
                    <a:pt x="1788" y="4132"/>
                  </a:cubicBezTo>
                  <a:cubicBezTo>
                    <a:pt x="1632" y="4229"/>
                    <a:pt x="1453" y="4320"/>
                    <a:pt x="1273" y="4320"/>
                  </a:cubicBezTo>
                  <a:cubicBezTo>
                    <a:pt x="1215" y="4320"/>
                    <a:pt x="1158" y="4311"/>
                    <a:pt x="1101" y="4289"/>
                  </a:cubicBezTo>
                  <a:cubicBezTo>
                    <a:pt x="885" y="4211"/>
                    <a:pt x="590" y="3896"/>
                    <a:pt x="600" y="3641"/>
                  </a:cubicBezTo>
                  <a:cubicBezTo>
                    <a:pt x="619" y="3239"/>
                    <a:pt x="1375" y="3131"/>
                    <a:pt x="1660" y="3072"/>
                  </a:cubicBezTo>
                  <a:cubicBezTo>
                    <a:pt x="1974" y="3013"/>
                    <a:pt x="2298" y="2973"/>
                    <a:pt x="2613" y="2954"/>
                  </a:cubicBezTo>
                  <a:cubicBezTo>
                    <a:pt x="2840" y="2935"/>
                    <a:pt x="2949" y="2668"/>
                    <a:pt x="2690" y="2668"/>
                  </a:cubicBezTo>
                  <a:cubicBezTo>
                    <a:pt x="2681" y="2668"/>
                    <a:pt x="2672" y="2668"/>
                    <a:pt x="2662" y="2669"/>
                  </a:cubicBezTo>
                  <a:cubicBezTo>
                    <a:pt x="2500" y="2680"/>
                    <a:pt x="2315" y="2690"/>
                    <a:pt x="2122" y="2690"/>
                  </a:cubicBezTo>
                  <a:cubicBezTo>
                    <a:pt x="1626" y="2690"/>
                    <a:pt x="1079" y="2622"/>
                    <a:pt x="747" y="2325"/>
                  </a:cubicBezTo>
                  <a:cubicBezTo>
                    <a:pt x="482" y="2090"/>
                    <a:pt x="541" y="1461"/>
                    <a:pt x="924" y="1343"/>
                  </a:cubicBezTo>
                  <a:cubicBezTo>
                    <a:pt x="974" y="1327"/>
                    <a:pt x="1026" y="1319"/>
                    <a:pt x="1080" y="1319"/>
                  </a:cubicBezTo>
                  <a:cubicBezTo>
                    <a:pt x="1443" y="1319"/>
                    <a:pt x="1885" y="1655"/>
                    <a:pt x="2141" y="1834"/>
                  </a:cubicBezTo>
                  <a:cubicBezTo>
                    <a:pt x="2426" y="2041"/>
                    <a:pt x="2701" y="2266"/>
                    <a:pt x="2946" y="2512"/>
                  </a:cubicBezTo>
                  <a:cubicBezTo>
                    <a:pt x="2978" y="2546"/>
                    <a:pt x="3030" y="2560"/>
                    <a:pt x="3087" y="2560"/>
                  </a:cubicBezTo>
                  <a:cubicBezTo>
                    <a:pt x="3245" y="2560"/>
                    <a:pt x="3440" y="2450"/>
                    <a:pt x="3339" y="2335"/>
                  </a:cubicBezTo>
                  <a:cubicBezTo>
                    <a:pt x="3163" y="2129"/>
                    <a:pt x="3005" y="1903"/>
                    <a:pt x="2868" y="1668"/>
                  </a:cubicBezTo>
                  <a:cubicBezTo>
                    <a:pt x="2691" y="1373"/>
                    <a:pt x="2416" y="853"/>
                    <a:pt x="2652" y="519"/>
                  </a:cubicBezTo>
                  <a:cubicBezTo>
                    <a:pt x="2761" y="357"/>
                    <a:pt x="2941" y="285"/>
                    <a:pt x="3124" y="285"/>
                  </a:cubicBezTo>
                  <a:close/>
                  <a:moveTo>
                    <a:pt x="3287" y="1"/>
                  </a:moveTo>
                  <a:cubicBezTo>
                    <a:pt x="3028" y="1"/>
                    <a:pt x="2763" y="76"/>
                    <a:pt x="2554" y="195"/>
                  </a:cubicBezTo>
                  <a:cubicBezTo>
                    <a:pt x="2082" y="460"/>
                    <a:pt x="2063" y="961"/>
                    <a:pt x="2249" y="1422"/>
                  </a:cubicBezTo>
                  <a:cubicBezTo>
                    <a:pt x="2259" y="1432"/>
                    <a:pt x="2269" y="1451"/>
                    <a:pt x="2269" y="1461"/>
                  </a:cubicBezTo>
                  <a:cubicBezTo>
                    <a:pt x="1935" y="1241"/>
                    <a:pt x="1533" y="1042"/>
                    <a:pt x="1132" y="1042"/>
                  </a:cubicBezTo>
                  <a:cubicBezTo>
                    <a:pt x="1049" y="1042"/>
                    <a:pt x="967" y="1050"/>
                    <a:pt x="885" y="1069"/>
                  </a:cubicBezTo>
                  <a:cubicBezTo>
                    <a:pt x="413" y="1177"/>
                    <a:pt x="11" y="1736"/>
                    <a:pt x="168" y="2227"/>
                  </a:cubicBezTo>
                  <a:cubicBezTo>
                    <a:pt x="305" y="2669"/>
                    <a:pt x="845" y="2816"/>
                    <a:pt x="1248" y="2885"/>
                  </a:cubicBezTo>
                  <a:cubicBezTo>
                    <a:pt x="934" y="2973"/>
                    <a:pt x="619" y="3081"/>
                    <a:pt x="384" y="3297"/>
                  </a:cubicBezTo>
                  <a:cubicBezTo>
                    <a:pt x="1" y="3641"/>
                    <a:pt x="207" y="4112"/>
                    <a:pt x="570" y="4407"/>
                  </a:cubicBezTo>
                  <a:cubicBezTo>
                    <a:pt x="745" y="4548"/>
                    <a:pt x="944" y="4605"/>
                    <a:pt x="1148" y="4605"/>
                  </a:cubicBezTo>
                  <a:cubicBezTo>
                    <a:pt x="1427" y="4605"/>
                    <a:pt x="1715" y="4499"/>
                    <a:pt x="1965" y="4358"/>
                  </a:cubicBezTo>
                  <a:lnTo>
                    <a:pt x="1965" y="4358"/>
                  </a:lnTo>
                  <a:cubicBezTo>
                    <a:pt x="1778" y="4721"/>
                    <a:pt x="1601" y="5153"/>
                    <a:pt x="1699" y="5546"/>
                  </a:cubicBezTo>
                  <a:cubicBezTo>
                    <a:pt x="1799" y="5927"/>
                    <a:pt x="2199" y="6126"/>
                    <a:pt x="2581" y="6126"/>
                  </a:cubicBezTo>
                  <a:cubicBezTo>
                    <a:pt x="2652" y="6126"/>
                    <a:pt x="2722" y="6119"/>
                    <a:pt x="2789" y="6106"/>
                  </a:cubicBezTo>
                  <a:cubicBezTo>
                    <a:pt x="3182" y="6007"/>
                    <a:pt x="3418" y="5683"/>
                    <a:pt x="3565" y="5330"/>
                  </a:cubicBezTo>
                  <a:cubicBezTo>
                    <a:pt x="3683" y="5497"/>
                    <a:pt x="3860" y="5625"/>
                    <a:pt x="4105" y="5664"/>
                  </a:cubicBezTo>
                  <a:cubicBezTo>
                    <a:pt x="4188" y="5679"/>
                    <a:pt x="4282" y="5687"/>
                    <a:pt x="4382" y="5687"/>
                  </a:cubicBezTo>
                  <a:cubicBezTo>
                    <a:pt x="4740" y="5687"/>
                    <a:pt x="5161" y="5577"/>
                    <a:pt x="5323" y="5261"/>
                  </a:cubicBezTo>
                  <a:cubicBezTo>
                    <a:pt x="5440" y="5016"/>
                    <a:pt x="5362" y="4751"/>
                    <a:pt x="5234" y="4505"/>
                  </a:cubicBezTo>
                  <a:lnTo>
                    <a:pt x="5234" y="4505"/>
                  </a:lnTo>
                  <a:cubicBezTo>
                    <a:pt x="5422" y="4587"/>
                    <a:pt x="5610" y="4638"/>
                    <a:pt x="5794" y="4638"/>
                  </a:cubicBezTo>
                  <a:cubicBezTo>
                    <a:pt x="5918" y="4638"/>
                    <a:pt x="6039" y="4615"/>
                    <a:pt x="6157" y="4564"/>
                  </a:cubicBezTo>
                  <a:cubicBezTo>
                    <a:pt x="6570" y="4387"/>
                    <a:pt x="6805" y="3798"/>
                    <a:pt x="6579" y="3405"/>
                  </a:cubicBezTo>
                  <a:cubicBezTo>
                    <a:pt x="6403" y="3091"/>
                    <a:pt x="6020" y="2973"/>
                    <a:pt x="5666" y="2915"/>
                  </a:cubicBezTo>
                  <a:cubicBezTo>
                    <a:pt x="5951" y="2806"/>
                    <a:pt x="6197" y="2659"/>
                    <a:pt x="6373" y="2433"/>
                  </a:cubicBezTo>
                  <a:cubicBezTo>
                    <a:pt x="6688" y="2031"/>
                    <a:pt x="6393" y="1530"/>
                    <a:pt x="6030" y="1275"/>
                  </a:cubicBezTo>
                  <a:cubicBezTo>
                    <a:pt x="5866" y="1160"/>
                    <a:pt x="5689" y="1112"/>
                    <a:pt x="5511" y="1112"/>
                  </a:cubicBezTo>
                  <a:cubicBezTo>
                    <a:pt x="5187" y="1112"/>
                    <a:pt x="4859" y="1272"/>
                    <a:pt x="4606" y="1481"/>
                  </a:cubicBezTo>
                  <a:cubicBezTo>
                    <a:pt x="4508" y="1569"/>
                    <a:pt x="4419" y="1658"/>
                    <a:pt x="4331" y="1746"/>
                  </a:cubicBezTo>
                  <a:cubicBezTo>
                    <a:pt x="4380" y="1216"/>
                    <a:pt x="4331" y="646"/>
                    <a:pt x="4017" y="293"/>
                  </a:cubicBezTo>
                  <a:cubicBezTo>
                    <a:pt x="3830" y="85"/>
                    <a:pt x="3562" y="1"/>
                    <a:pt x="3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5" name="Google Shape;4385;p21"/>
            <p:cNvSpPr/>
            <p:nvPr/>
          </p:nvSpPr>
          <p:spPr>
            <a:xfrm>
              <a:off x="4279509" y="4971545"/>
              <a:ext cx="211950" cy="191179"/>
            </a:xfrm>
            <a:custGeom>
              <a:avLst/>
              <a:gdLst/>
              <a:ahLst/>
              <a:cxnLst/>
              <a:rect l="l" t="t" r="r" b="b"/>
              <a:pathLst>
                <a:path w="6796" h="6130" extrusionOk="0">
                  <a:moveTo>
                    <a:pt x="4157" y="290"/>
                  </a:moveTo>
                  <a:cubicBezTo>
                    <a:pt x="4250" y="290"/>
                    <a:pt x="4353" y="326"/>
                    <a:pt x="4469" y="408"/>
                  </a:cubicBezTo>
                  <a:cubicBezTo>
                    <a:pt x="5146" y="889"/>
                    <a:pt x="4213" y="2205"/>
                    <a:pt x="3870" y="2647"/>
                  </a:cubicBezTo>
                  <a:cubicBezTo>
                    <a:pt x="3771" y="2769"/>
                    <a:pt x="3875" y="2829"/>
                    <a:pt x="4000" y="2829"/>
                  </a:cubicBezTo>
                  <a:cubicBezTo>
                    <a:pt x="4085" y="2829"/>
                    <a:pt x="4179" y="2801"/>
                    <a:pt x="4223" y="2745"/>
                  </a:cubicBezTo>
                  <a:cubicBezTo>
                    <a:pt x="4439" y="2460"/>
                    <a:pt x="4714" y="2195"/>
                    <a:pt x="5018" y="1998"/>
                  </a:cubicBezTo>
                  <a:cubicBezTo>
                    <a:pt x="5167" y="1902"/>
                    <a:pt x="5350" y="1811"/>
                    <a:pt x="5532" y="1811"/>
                  </a:cubicBezTo>
                  <a:cubicBezTo>
                    <a:pt x="5590" y="1811"/>
                    <a:pt x="5649" y="1820"/>
                    <a:pt x="5706" y="1841"/>
                  </a:cubicBezTo>
                  <a:cubicBezTo>
                    <a:pt x="5922" y="1920"/>
                    <a:pt x="6216" y="2234"/>
                    <a:pt x="6197" y="2489"/>
                  </a:cubicBezTo>
                  <a:cubicBezTo>
                    <a:pt x="6187" y="2892"/>
                    <a:pt x="5431" y="3000"/>
                    <a:pt x="5146" y="3059"/>
                  </a:cubicBezTo>
                  <a:cubicBezTo>
                    <a:pt x="4832" y="3118"/>
                    <a:pt x="4508" y="3157"/>
                    <a:pt x="4194" y="3177"/>
                  </a:cubicBezTo>
                  <a:cubicBezTo>
                    <a:pt x="3966" y="3196"/>
                    <a:pt x="3857" y="3462"/>
                    <a:pt x="4116" y="3462"/>
                  </a:cubicBezTo>
                  <a:cubicBezTo>
                    <a:pt x="4125" y="3462"/>
                    <a:pt x="4135" y="3462"/>
                    <a:pt x="4145" y="3461"/>
                  </a:cubicBezTo>
                  <a:cubicBezTo>
                    <a:pt x="4304" y="3450"/>
                    <a:pt x="4488" y="3440"/>
                    <a:pt x="4680" y="3440"/>
                  </a:cubicBezTo>
                  <a:cubicBezTo>
                    <a:pt x="5175" y="3440"/>
                    <a:pt x="5727" y="3508"/>
                    <a:pt x="6059" y="3805"/>
                  </a:cubicBezTo>
                  <a:cubicBezTo>
                    <a:pt x="6324" y="4041"/>
                    <a:pt x="6265" y="4669"/>
                    <a:pt x="5883" y="4787"/>
                  </a:cubicBezTo>
                  <a:cubicBezTo>
                    <a:pt x="5833" y="4804"/>
                    <a:pt x="5780" y="4811"/>
                    <a:pt x="5726" y="4811"/>
                  </a:cubicBezTo>
                  <a:cubicBezTo>
                    <a:pt x="5364" y="4811"/>
                    <a:pt x="4921" y="4476"/>
                    <a:pt x="4665" y="4296"/>
                  </a:cubicBezTo>
                  <a:cubicBezTo>
                    <a:pt x="4380" y="4090"/>
                    <a:pt x="4105" y="3864"/>
                    <a:pt x="3860" y="3619"/>
                  </a:cubicBezTo>
                  <a:cubicBezTo>
                    <a:pt x="3828" y="3585"/>
                    <a:pt x="3776" y="3570"/>
                    <a:pt x="3719" y="3570"/>
                  </a:cubicBezTo>
                  <a:cubicBezTo>
                    <a:pt x="3561" y="3570"/>
                    <a:pt x="3364" y="3680"/>
                    <a:pt x="3457" y="3795"/>
                  </a:cubicBezTo>
                  <a:cubicBezTo>
                    <a:pt x="3644" y="4002"/>
                    <a:pt x="3801" y="4227"/>
                    <a:pt x="3938" y="4463"/>
                  </a:cubicBezTo>
                  <a:cubicBezTo>
                    <a:pt x="4115" y="4758"/>
                    <a:pt x="4390" y="5278"/>
                    <a:pt x="4154" y="5612"/>
                  </a:cubicBezTo>
                  <a:cubicBezTo>
                    <a:pt x="4045" y="5774"/>
                    <a:pt x="3866" y="5846"/>
                    <a:pt x="3682" y="5846"/>
                  </a:cubicBezTo>
                  <a:cubicBezTo>
                    <a:pt x="3453" y="5846"/>
                    <a:pt x="3218" y="5734"/>
                    <a:pt x="3104" y="5543"/>
                  </a:cubicBezTo>
                  <a:cubicBezTo>
                    <a:pt x="2898" y="5209"/>
                    <a:pt x="2907" y="4767"/>
                    <a:pt x="2927" y="4394"/>
                  </a:cubicBezTo>
                  <a:cubicBezTo>
                    <a:pt x="2947" y="4119"/>
                    <a:pt x="2976" y="3844"/>
                    <a:pt x="3035" y="3579"/>
                  </a:cubicBezTo>
                  <a:cubicBezTo>
                    <a:pt x="3056" y="3497"/>
                    <a:pt x="2997" y="3467"/>
                    <a:pt x="2917" y="3467"/>
                  </a:cubicBezTo>
                  <a:cubicBezTo>
                    <a:pt x="2806" y="3467"/>
                    <a:pt x="2653" y="3526"/>
                    <a:pt x="2613" y="3589"/>
                  </a:cubicBezTo>
                  <a:cubicBezTo>
                    <a:pt x="2436" y="3913"/>
                    <a:pt x="2200" y="4227"/>
                    <a:pt x="1926" y="4473"/>
                  </a:cubicBezTo>
                  <a:cubicBezTo>
                    <a:pt x="1775" y="4600"/>
                    <a:pt x="1599" y="4733"/>
                    <a:pt x="1407" y="4733"/>
                  </a:cubicBezTo>
                  <a:cubicBezTo>
                    <a:pt x="1361" y="4733"/>
                    <a:pt x="1315" y="4725"/>
                    <a:pt x="1268" y="4708"/>
                  </a:cubicBezTo>
                  <a:cubicBezTo>
                    <a:pt x="1032" y="4620"/>
                    <a:pt x="767" y="4316"/>
                    <a:pt x="737" y="4060"/>
                  </a:cubicBezTo>
                  <a:cubicBezTo>
                    <a:pt x="649" y="3393"/>
                    <a:pt x="2034" y="3265"/>
                    <a:pt x="2475" y="3236"/>
                  </a:cubicBezTo>
                  <a:cubicBezTo>
                    <a:pt x="2690" y="3208"/>
                    <a:pt x="2816" y="2949"/>
                    <a:pt x="2566" y="2949"/>
                  </a:cubicBezTo>
                  <a:cubicBezTo>
                    <a:pt x="2553" y="2949"/>
                    <a:pt x="2539" y="2949"/>
                    <a:pt x="2524" y="2951"/>
                  </a:cubicBezTo>
                  <a:cubicBezTo>
                    <a:pt x="2426" y="2961"/>
                    <a:pt x="2318" y="2971"/>
                    <a:pt x="2200" y="2980"/>
                  </a:cubicBezTo>
                  <a:cubicBezTo>
                    <a:pt x="2094" y="2987"/>
                    <a:pt x="1977" y="2992"/>
                    <a:pt x="1856" y="2992"/>
                  </a:cubicBezTo>
                  <a:cubicBezTo>
                    <a:pt x="1269" y="2992"/>
                    <a:pt x="597" y="2880"/>
                    <a:pt x="580" y="2342"/>
                  </a:cubicBezTo>
                  <a:cubicBezTo>
                    <a:pt x="570" y="2146"/>
                    <a:pt x="649" y="1822"/>
                    <a:pt x="875" y="1782"/>
                  </a:cubicBezTo>
                  <a:cubicBezTo>
                    <a:pt x="890" y="1780"/>
                    <a:pt x="906" y="1779"/>
                    <a:pt x="922" y="1779"/>
                  </a:cubicBezTo>
                  <a:cubicBezTo>
                    <a:pt x="1131" y="1779"/>
                    <a:pt x="1388" y="1947"/>
                    <a:pt x="1543" y="2038"/>
                  </a:cubicBezTo>
                  <a:cubicBezTo>
                    <a:pt x="1857" y="2234"/>
                    <a:pt x="2142" y="2460"/>
                    <a:pt x="2407" y="2725"/>
                  </a:cubicBezTo>
                  <a:cubicBezTo>
                    <a:pt x="2435" y="2754"/>
                    <a:pt x="2481" y="2766"/>
                    <a:pt x="2533" y="2766"/>
                  </a:cubicBezTo>
                  <a:cubicBezTo>
                    <a:pt x="2641" y="2766"/>
                    <a:pt x="2773" y="2713"/>
                    <a:pt x="2819" y="2647"/>
                  </a:cubicBezTo>
                  <a:cubicBezTo>
                    <a:pt x="2839" y="2607"/>
                    <a:pt x="2839" y="2578"/>
                    <a:pt x="2799" y="2538"/>
                  </a:cubicBezTo>
                  <a:cubicBezTo>
                    <a:pt x="2603" y="2342"/>
                    <a:pt x="2416" y="2116"/>
                    <a:pt x="2250" y="1890"/>
                  </a:cubicBezTo>
                  <a:cubicBezTo>
                    <a:pt x="2092" y="1674"/>
                    <a:pt x="1660" y="1085"/>
                    <a:pt x="1955" y="830"/>
                  </a:cubicBezTo>
                  <a:cubicBezTo>
                    <a:pt x="2035" y="755"/>
                    <a:pt x="2171" y="723"/>
                    <a:pt x="2311" y="723"/>
                  </a:cubicBezTo>
                  <a:cubicBezTo>
                    <a:pt x="2444" y="723"/>
                    <a:pt x="2580" y="752"/>
                    <a:pt x="2672" y="801"/>
                  </a:cubicBezTo>
                  <a:cubicBezTo>
                    <a:pt x="2848" y="899"/>
                    <a:pt x="2937" y="1075"/>
                    <a:pt x="2986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6" y="1773"/>
                    <a:pt x="2986" y="1900"/>
                    <a:pt x="2976" y="2038"/>
                  </a:cubicBezTo>
                  <a:cubicBezTo>
                    <a:pt x="2972" y="2123"/>
                    <a:pt x="3040" y="2158"/>
                    <a:pt x="3124" y="2158"/>
                  </a:cubicBezTo>
                  <a:cubicBezTo>
                    <a:pt x="3243" y="2158"/>
                    <a:pt x="3395" y="2087"/>
                    <a:pt x="3418" y="1989"/>
                  </a:cubicBezTo>
                  <a:cubicBezTo>
                    <a:pt x="3447" y="1861"/>
                    <a:pt x="3457" y="1714"/>
                    <a:pt x="3457" y="1566"/>
                  </a:cubicBezTo>
                  <a:cubicBezTo>
                    <a:pt x="3538" y="1027"/>
                    <a:pt x="3737" y="290"/>
                    <a:pt x="4157" y="290"/>
                  </a:cubicBezTo>
                  <a:close/>
                  <a:moveTo>
                    <a:pt x="4232" y="1"/>
                  </a:moveTo>
                  <a:cubicBezTo>
                    <a:pt x="4159" y="1"/>
                    <a:pt x="4086" y="9"/>
                    <a:pt x="4017" y="25"/>
                  </a:cubicBezTo>
                  <a:cubicBezTo>
                    <a:pt x="3624" y="123"/>
                    <a:pt x="3389" y="447"/>
                    <a:pt x="3241" y="801"/>
                  </a:cubicBezTo>
                  <a:cubicBezTo>
                    <a:pt x="3123" y="634"/>
                    <a:pt x="2947" y="506"/>
                    <a:pt x="2701" y="467"/>
                  </a:cubicBezTo>
                  <a:cubicBezTo>
                    <a:pt x="2616" y="452"/>
                    <a:pt x="2520" y="443"/>
                    <a:pt x="2420" y="443"/>
                  </a:cubicBezTo>
                  <a:cubicBezTo>
                    <a:pt x="2057" y="443"/>
                    <a:pt x="1638" y="554"/>
                    <a:pt x="1484" y="869"/>
                  </a:cubicBezTo>
                  <a:cubicBezTo>
                    <a:pt x="1366" y="1115"/>
                    <a:pt x="1444" y="1380"/>
                    <a:pt x="1562" y="1625"/>
                  </a:cubicBezTo>
                  <a:cubicBezTo>
                    <a:pt x="1380" y="1543"/>
                    <a:pt x="1194" y="1492"/>
                    <a:pt x="1011" y="1492"/>
                  </a:cubicBezTo>
                  <a:cubicBezTo>
                    <a:pt x="889" y="1492"/>
                    <a:pt x="767" y="1515"/>
                    <a:pt x="649" y="1566"/>
                  </a:cubicBezTo>
                  <a:cubicBezTo>
                    <a:pt x="237" y="1743"/>
                    <a:pt x="1" y="2332"/>
                    <a:pt x="227" y="2725"/>
                  </a:cubicBezTo>
                  <a:cubicBezTo>
                    <a:pt x="404" y="3039"/>
                    <a:pt x="787" y="3157"/>
                    <a:pt x="1140" y="3216"/>
                  </a:cubicBezTo>
                  <a:cubicBezTo>
                    <a:pt x="855" y="3324"/>
                    <a:pt x="600" y="3471"/>
                    <a:pt x="433" y="3697"/>
                  </a:cubicBezTo>
                  <a:cubicBezTo>
                    <a:pt x="119" y="4100"/>
                    <a:pt x="413" y="4600"/>
                    <a:pt x="777" y="4856"/>
                  </a:cubicBezTo>
                  <a:cubicBezTo>
                    <a:pt x="940" y="4971"/>
                    <a:pt x="1117" y="5019"/>
                    <a:pt x="1295" y="5019"/>
                  </a:cubicBezTo>
                  <a:cubicBezTo>
                    <a:pt x="1620" y="5019"/>
                    <a:pt x="1947" y="4859"/>
                    <a:pt x="2200" y="4650"/>
                  </a:cubicBezTo>
                  <a:cubicBezTo>
                    <a:pt x="2299" y="4561"/>
                    <a:pt x="2387" y="4473"/>
                    <a:pt x="2475" y="4384"/>
                  </a:cubicBezTo>
                  <a:lnTo>
                    <a:pt x="2475" y="4384"/>
                  </a:lnTo>
                  <a:cubicBezTo>
                    <a:pt x="2426" y="4915"/>
                    <a:pt x="2466" y="5484"/>
                    <a:pt x="2790" y="5838"/>
                  </a:cubicBezTo>
                  <a:cubicBezTo>
                    <a:pt x="2972" y="6045"/>
                    <a:pt x="3240" y="6130"/>
                    <a:pt x="3516" y="6130"/>
                  </a:cubicBezTo>
                  <a:cubicBezTo>
                    <a:pt x="3776" y="6130"/>
                    <a:pt x="4043" y="6055"/>
                    <a:pt x="4253" y="5936"/>
                  </a:cubicBezTo>
                  <a:cubicBezTo>
                    <a:pt x="4724" y="5671"/>
                    <a:pt x="4744" y="5170"/>
                    <a:pt x="4547" y="4708"/>
                  </a:cubicBezTo>
                  <a:cubicBezTo>
                    <a:pt x="4547" y="4699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66" y="5089"/>
                    <a:pt x="5666" y="5089"/>
                  </a:cubicBezTo>
                  <a:cubicBezTo>
                    <a:pt x="5748" y="5089"/>
                    <a:pt x="5830" y="5080"/>
                    <a:pt x="5912" y="5062"/>
                  </a:cubicBezTo>
                  <a:cubicBezTo>
                    <a:pt x="6393" y="4954"/>
                    <a:pt x="6796" y="4394"/>
                    <a:pt x="6639" y="3894"/>
                  </a:cubicBezTo>
                  <a:cubicBezTo>
                    <a:pt x="6501" y="3461"/>
                    <a:pt x="5961" y="3314"/>
                    <a:pt x="5549" y="3245"/>
                  </a:cubicBezTo>
                  <a:cubicBezTo>
                    <a:pt x="5873" y="3157"/>
                    <a:pt x="6187" y="3049"/>
                    <a:pt x="6413" y="2833"/>
                  </a:cubicBezTo>
                  <a:cubicBezTo>
                    <a:pt x="6796" y="2489"/>
                    <a:pt x="6599" y="2018"/>
                    <a:pt x="6236" y="1724"/>
                  </a:cubicBezTo>
                  <a:cubicBezTo>
                    <a:pt x="6057" y="1582"/>
                    <a:pt x="5856" y="1525"/>
                    <a:pt x="5651" y="1525"/>
                  </a:cubicBezTo>
                  <a:cubicBezTo>
                    <a:pt x="5371" y="1525"/>
                    <a:pt x="5085" y="1631"/>
                    <a:pt x="4842" y="1773"/>
                  </a:cubicBezTo>
                  <a:cubicBezTo>
                    <a:pt x="5028" y="1409"/>
                    <a:pt x="5195" y="977"/>
                    <a:pt x="5097" y="585"/>
                  </a:cubicBezTo>
                  <a:cubicBezTo>
                    <a:pt x="5007" y="207"/>
                    <a:pt x="4608" y="1"/>
                    <a:pt x="4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6" name="Google Shape;4386;p21"/>
            <p:cNvSpPr/>
            <p:nvPr/>
          </p:nvSpPr>
          <p:spPr>
            <a:xfrm>
              <a:off x="4619422" y="4963186"/>
              <a:ext cx="212262" cy="191086"/>
            </a:xfrm>
            <a:custGeom>
              <a:avLst/>
              <a:gdLst/>
              <a:ahLst/>
              <a:cxnLst/>
              <a:rect l="l" t="t" r="r" b="b"/>
              <a:pathLst>
                <a:path w="6806" h="6127" extrusionOk="0">
                  <a:moveTo>
                    <a:pt x="3115" y="285"/>
                  </a:moveTo>
                  <a:cubicBezTo>
                    <a:pt x="3343" y="285"/>
                    <a:pt x="3579" y="397"/>
                    <a:pt x="3693" y="587"/>
                  </a:cubicBezTo>
                  <a:cubicBezTo>
                    <a:pt x="3899" y="921"/>
                    <a:pt x="3899" y="1363"/>
                    <a:pt x="3870" y="1736"/>
                  </a:cubicBezTo>
                  <a:cubicBezTo>
                    <a:pt x="3860" y="2011"/>
                    <a:pt x="3821" y="2286"/>
                    <a:pt x="3762" y="2551"/>
                  </a:cubicBezTo>
                  <a:cubicBezTo>
                    <a:pt x="3741" y="2633"/>
                    <a:pt x="3801" y="2664"/>
                    <a:pt x="3882" y="2664"/>
                  </a:cubicBezTo>
                  <a:cubicBezTo>
                    <a:pt x="3995" y="2664"/>
                    <a:pt x="4150" y="2604"/>
                    <a:pt x="4184" y="2541"/>
                  </a:cubicBezTo>
                  <a:cubicBezTo>
                    <a:pt x="4361" y="2217"/>
                    <a:pt x="4596" y="1903"/>
                    <a:pt x="4871" y="1658"/>
                  </a:cubicBezTo>
                  <a:cubicBezTo>
                    <a:pt x="5022" y="1531"/>
                    <a:pt x="5198" y="1397"/>
                    <a:pt x="5390" y="1397"/>
                  </a:cubicBezTo>
                  <a:cubicBezTo>
                    <a:pt x="5435" y="1397"/>
                    <a:pt x="5482" y="1405"/>
                    <a:pt x="5529" y="1422"/>
                  </a:cubicBezTo>
                  <a:cubicBezTo>
                    <a:pt x="5765" y="1510"/>
                    <a:pt x="6030" y="1815"/>
                    <a:pt x="6059" y="2070"/>
                  </a:cubicBezTo>
                  <a:cubicBezTo>
                    <a:pt x="6148" y="2738"/>
                    <a:pt x="4763" y="2865"/>
                    <a:pt x="4321" y="2895"/>
                  </a:cubicBezTo>
                  <a:cubicBezTo>
                    <a:pt x="4107" y="2923"/>
                    <a:pt x="3981" y="3182"/>
                    <a:pt x="4231" y="3182"/>
                  </a:cubicBezTo>
                  <a:cubicBezTo>
                    <a:pt x="4243" y="3182"/>
                    <a:pt x="4257" y="3181"/>
                    <a:pt x="4272" y="3180"/>
                  </a:cubicBezTo>
                  <a:cubicBezTo>
                    <a:pt x="4370" y="3170"/>
                    <a:pt x="4478" y="3160"/>
                    <a:pt x="4596" y="3150"/>
                  </a:cubicBezTo>
                  <a:cubicBezTo>
                    <a:pt x="4703" y="3143"/>
                    <a:pt x="4820" y="3139"/>
                    <a:pt x="4940" y="3139"/>
                  </a:cubicBezTo>
                  <a:cubicBezTo>
                    <a:pt x="5528" y="3139"/>
                    <a:pt x="6200" y="3251"/>
                    <a:pt x="6216" y="3788"/>
                  </a:cubicBezTo>
                  <a:cubicBezTo>
                    <a:pt x="6226" y="3985"/>
                    <a:pt x="6148" y="4309"/>
                    <a:pt x="5922" y="4348"/>
                  </a:cubicBezTo>
                  <a:cubicBezTo>
                    <a:pt x="5906" y="4350"/>
                    <a:pt x="5890" y="4351"/>
                    <a:pt x="5874" y="4351"/>
                  </a:cubicBezTo>
                  <a:cubicBezTo>
                    <a:pt x="5665" y="4351"/>
                    <a:pt x="5409" y="4184"/>
                    <a:pt x="5254" y="4093"/>
                  </a:cubicBezTo>
                  <a:cubicBezTo>
                    <a:pt x="4940" y="3896"/>
                    <a:pt x="4655" y="3671"/>
                    <a:pt x="4390" y="3405"/>
                  </a:cubicBezTo>
                  <a:cubicBezTo>
                    <a:pt x="4361" y="3377"/>
                    <a:pt x="4315" y="3365"/>
                    <a:pt x="4264" y="3365"/>
                  </a:cubicBezTo>
                  <a:cubicBezTo>
                    <a:pt x="4156" y="3365"/>
                    <a:pt x="4024" y="3418"/>
                    <a:pt x="3978" y="3484"/>
                  </a:cubicBezTo>
                  <a:cubicBezTo>
                    <a:pt x="3958" y="3523"/>
                    <a:pt x="3958" y="3553"/>
                    <a:pt x="3997" y="3592"/>
                  </a:cubicBezTo>
                  <a:cubicBezTo>
                    <a:pt x="4194" y="3788"/>
                    <a:pt x="4380" y="4014"/>
                    <a:pt x="4547" y="4240"/>
                  </a:cubicBezTo>
                  <a:cubicBezTo>
                    <a:pt x="4704" y="4456"/>
                    <a:pt x="5136" y="5045"/>
                    <a:pt x="4842" y="5300"/>
                  </a:cubicBezTo>
                  <a:cubicBezTo>
                    <a:pt x="4762" y="5376"/>
                    <a:pt x="4625" y="5407"/>
                    <a:pt x="4486" y="5407"/>
                  </a:cubicBezTo>
                  <a:cubicBezTo>
                    <a:pt x="4353" y="5407"/>
                    <a:pt x="4216" y="5378"/>
                    <a:pt x="4125" y="5330"/>
                  </a:cubicBezTo>
                  <a:cubicBezTo>
                    <a:pt x="3948" y="5232"/>
                    <a:pt x="3860" y="5055"/>
                    <a:pt x="3821" y="4868"/>
                  </a:cubicBezTo>
                  <a:cubicBezTo>
                    <a:pt x="3791" y="4751"/>
                    <a:pt x="3771" y="4623"/>
                    <a:pt x="3771" y="4495"/>
                  </a:cubicBezTo>
                  <a:cubicBezTo>
                    <a:pt x="3791" y="4358"/>
                    <a:pt x="3811" y="4230"/>
                    <a:pt x="3821" y="4093"/>
                  </a:cubicBezTo>
                  <a:cubicBezTo>
                    <a:pt x="3825" y="4007"/>
                    <a:pt x="3755" y="3972"/>
                    <a:pt x="3671" y="3972"/>
                  </a:cubicBezTo>
                  <a:cubicBezTo>
                    <a:pt x="3553" y="3972"/>
                    <a:pt x="3406" y="4040"/>
                    <a:pt x="3389" y="4132"/>
                  </a:cubicBezTo>
                  <a:cubicBezTo>
                    <a:pt x="3359" y="4270"/>
                    <a:pt x="3339" y="4417"/>
                    <a:pt x="3339" y="4564"/>
                  </a:cubicBezTo>
                  <a:cubicBezTo>
                    <a:pt x="3259" y="5103"/>
                    <a:pt x="3060" y="5840"/>
                    <a:pt x="2639" y="5840"/>
                  </a:cubicBezTo>
                  <a:cubicBezTo>
                    <a:pt x="2547" y="5840"/>
                    <a:pt x="2443" y="5804"/>
                    <a:pt x="2328" y="5723"/>
                  </a:cubicBezTo>
                  <a:cubicBezTo>
                    <a:pt x="1651" y="5242"/>
                    <a:pt x="2583" y="3926"/>
                    <a:pt x="2937" y="3484"/>
                  </a:cubicBezTo>
                  <a:cubicBezTo>
                    <a:pt x="3030" y="3362"/>
                    <a:pt x="2923" y="3302"/>
                    <a:pt x="2798" y="3302"/>
                  </a:cubicBezTo>
                  <a:cubicBezTo>
                    <a:pt x="2712" y="3302"/>
                    <a:pt x="2617" y="3330"/>
                    <a:pt x="2574" y="3386"/>
                  </a:cubicBezTo>
                  <a:cubicBezTo>
                    <a:pt x="2358" y="3671"/>
                    <a:pt x="2083" y="3936"/>
                    <a:pt x="1778" y="4132"/>
                  </a:cubicBezTo>
                  <a:cubicBezTo>
                    <a:pt x="1629" y="4229"/>
                    <a:pt x="1452" y="4320"/>
                    <a:pt x="1269" y="4320"/>
                  </a:cubicBezTo>
                  <a:cubicBezTo>
                    <a:pt x="1210" y="4320"/>
                    <a:pt x="1150" y="4311"/>
                    <a:pt x="1091" y="4289"/>
                  </a:cubicBezTo>
                  <a:cubicBezTo>
                    <a:pt x="875" y="4211"/>
                    <a:pt x="590" y="3896"/>
                    <a:pt x="600" y="3641"/>
                  </a:cubicBezTo>
                  <a:cubicBezTo>
                    <a:pt x="610" y="3239"/>
                    <a:pt x="1366" y="3131"/>
                    <a:pt x="1651" y="3072"/>
                  </a:cubicBezTo>
                  <a:cubicBezTo>
                    <a:pt x="1965" y="3013"/>
                    <a:pt x="2289" y="2973"/>
                    <a:pt x="2603" y="2954"/>
                  </a:cubicBezTo>
                  <a:cubicBezTo>
                    <a:pt x="2831" y="2935"/>
                    <a:pt x="2939" y="2668"/>
                    <a:pt x="2680" y="2668"/>
                  </a:cubicBezTo>
                  <a:cubicBezTo>
                    <a:pt x="2671" y="2668"/>
                    <a:pt x="2662" y="2668"/>
                    <a:pt x="2652" y="2669"/>
                  </a:cubicBezTo>
                  <a:cubicBezTo>
                    <a:pt x="2493" y="2680"/>
                    <a:pt x="2309" y="2690"/>
                    <a:pt x="2117" y="2690"/>
                  </a:cubicBezTo>
                  <a:cubicBezTo>
                    <a:pt x="1622" y="2690"/>
                    <a:pt x="1073" y="2622"/>
                    <a:pt x="747" y="2325"/>
                  </a:cubicBezTo>
                  <a:cubicBezTo>
                    <a:pt x="472" y="2090"/>
                    <a:pt x="531" y="1461"/>
                    <a:pt x="914" y="1343"/>
                  </a:cubicBezTo>
                  <a:cubicBezTo>
                    <a:pt x="964" y="1327"/>
                    <a:pt x="1016" y="1319"/>
                    <a:pt x="1070" y="1319"/>
                  </a:cubicBezTo>
                  <a:cubicBezTo>
                    <a:pt x="1433" y="1319"/>
                    <a:pt x="1875" y="1655"/>
                    <a:pt x="2132" y="1834"/>
                  </a:cubicBezTo>
                  <a:cubicBezTo>
                    <a:pt x="2416" y="2041"/>
                    <a:pt x="2691" y="2266"/>
                    <a:pt x="2937" y="2512"/>
                  </a:cubicBezTo>
                  <a:cubicBezTo>
                    <a:pt x="2968" y="2546"/>
                    <a:pt x="3021" y="2560"/>
                    <a:pt x="3078" y="2560"/>
                  </a:cubicBezTo>
                  <a:cubicBezTo>
                    <a:pt x="3236" y="2560"/>
                    <a:pt x="3433" y="2450"/>
                    <a:pt x="3339" y="2335"/>
                  </a:cubicBezTo>
                  <a:cubicBezTo>
                    <a:pt x="3163" y="2129"/>
                    <a:pt x="2996" y="1903"/>
                    <a:pt x="2858" y="1668"/>
                  </a:cubicBezTo>
                  <a:cubicBezTo>
                    <a:pt x="2682" y="1373"/>
                    <a:pt x="2407" y="853"/>
                    <a:pt x="2642" y="519"/>
                  </a:cubicBezTo>
                  <a:cubicBezTo>
                    <a:pt x="2752" y="357"/>
                    <a:pt x="2931" y="285"/>
                    <a:pt x="3115" y="285"/>
                  </a:cubicBezTo>
                  <a:close/>
                  <a:moveTo>
                    <a:pt x="3281" y="1"/>
                  </a:moveTo>
                  <a:cubicBezTo>
                    <a:pt x="3021" y="1"/>
                    <a:pt x="2754" y="76"/>
                    <a:pt x="2544" y="195"/>
                  </a:cubicBezTo>
                  <a:cubicBezTo>
                    <a:pt x="2073" y="460"/>
                    <a:pt x="2063" y="961"/>
                    <a:pt x="2250" y="1422"/>
                  </a:cubicBezTo>
                  <a:cubicBezTo>
                    <a:pt x="2250" y="1432"/>
                    <a:pt x="2259" y="1451"/>
                    <a:pt x="2259" y="1461"/>
                  </a:cubicBezTo>
                  <a:cubicBezTo>
                    <a:pt x="1925" y="1241"/>
                    <a:pt x="1531" y="1042"/>
                    <a:pt x="1131" y="1042"/>
                  </a:cubicBezTo>
                  <a:cubicBezTo>
                    <a:pt x="1049" y="1042"/>
                    <a:pt x="967" y="1050"/>
                    <a:pt x="885" y="1069"/>
                  </a:cubicBezTo>
                  <a:cubicBezTo>
                    <a:pt x="404" y="1177"/>
                    <a:pt x="1" y="1736"/>
                    <a:pt x="158" y="2227"/>
                  </a:cubicBezTo>
                  <a:cubicBezTo>
                    <a:pt x="305" y="2669"/>
                    <a:pt x="836" y="2816"/>
                    <a:pt x="1248" y="2885"/>
                  </a:cubicBezTo>
                  <a:cubicBezTo>
                    <a:pt x="924" y="2973"/>
                    <a:pt x="610" y="3081"/>
                    <a:pt x="384" y="3297"/>
                  </a:cubicBezTo>
                  <a:cubicBezTo>
                    <a:pt x="1" y="3641"/>
                    <a:pt x="197" y="4112"/>
                    <a:pt x="561" y="4407"/>
                  </a:cubicBezTo>
                  <a:cubicBezTo>
                    <a:pt x="739" y="4548"/>
                    <a:pt x="941" y="4605"/>
                    <a:pt x="1146" y="4605"/>
                  </a:cubicBezTo>
                  <a:cubicBezTo>
                    <a:pt x="1425" y="4605"/>
                    <a:pt x="1711" y="4499"/>
                    <a:pt x="1955" y="4358"/>
                  </a:cubicBezTo>
                  <a:lnTo>
                    <a:pt x="1955" y="4358"/>
                  </a:lnTo>
                  <a:cubicBezTo>
                    <a:pt x="1768" y="4721"/>
                    <a:pt x="1601" y="5153"/>
                    <a:pt x="1700" y="5546"/>
                  </a:cubicBezTo>
                  <a:cubicBezTo>
                    <a:pt x="1791" y="5927"/>
                    <a:pt x="2196" y="6126"/>
                    <a:pt x="2574" y="6126"/>
                  </a:cubicBezTo>
                  <a:cubicBezTo>
                    <a:pt x="2645" y="6126"/>
                    <a:pt x="2714" y="6119"/>
                    <a:pt x="2780" y="6106"/>
                  </a:cubicBezTo>
                  <a:cubicBezTo>
                    <a:pt x="3172" y="6007"/>
                    <a:pt x="3408" y="5683"/>
                    <a:pt x="3555" y="5330"/>
                  </a:cubicBezTo>
                  <a:cubicBezTo>
                    <a:pt x="3683" y="5497"/>
                    <a:pt x="3850" y="5625"/>
                    <a:pt x="4095" y="5664"/>
                  </a:cubicBezTo>
                  <a:cubicBezTo>
                    <a:pt x="4181" y="5679"/>
                    <a:pt x="4277" y="5687"/>
                    <a:pt x="4377" y="5687"/>
                  </a:cubicBezTo>
                  <a:cubicBezTo>
                    <a:pt x="4740" y="5687"/>
                    <a:pt x="5159" y="5577"/>
                    <a:pt x="5313" y="5261"/>
                  </a:cubicBezTo>
                  <a:cubicBezTo>
                    <a:pt x="5431" y="5016"/>
                    <a:pt x="5352" y="4751"/>
                    <a:pt x="5234" y="4505"/>
                  </a:cubicBezTo>
                  <a:lnTo>
                    <a:pt x="5234" y="4505"/>
                  </a:lnTo>
                  <a:cubicBezTo>
                    <a:pt x="5417" y="4587"/>
                    <a:pt x="5602" y="4638"/>
                    <a:pt x="5785" y="4638"/>
                  </a:cubicBezTo>
                  <a:cubicBezTo>
                    <a:pt x="5908" y="4638"/>
                    <a:pt x="6029" y="4615"/>
                    <a:pt x="6148" y="4564"/>
                  </a:cubicBezTo>
                  <a:cubicBezTo>
                    <a:pt x="6560" y="4387"/>
                    <a:pt x="6805" y="3798"/>
                    <a:pt x="6570" y="3405"/>
                  </a:cubicBezTo>
                  <a:cubicBezTo>
                    <a:pt x="6393" y="3091"/>
                    <a:pt x="6010" y="2973"/>
                    <a:pt x="5657" y="2915"/>
                  </a:cubicBezTo>
                  <a:cubicBezTo>
                    <a:pt x="5941" y="2806"/>
                    <a:pt x="6197" y="2659"/>
                    <a:pt x="6364" y="2433"/>
                  </a:cubicBezTo>
                  <a:cubicBezTo>
                    <a:pt x="6678" y="2031"/>
                    <a:pt x="6383" y="1530"/>
                    <a:pt x="6020" y="1275"/>
                  </a:cubicBezTo>
                  <a:cubicBezTo>
                    <a:pt x="5856" y="1160"/>
                    <a:pt x="5679" y="1112"/>
                    <a:pt x="5501" y="1112"/>
                  </a:cubicBezTo>
                  <a:cubicBezTo>
                    <a:pt x="5177" y="1112"/>
                    <a:pt x="4850" y="1272"/>
                    <a:pt x="4596" y="1481"/>
                  </a:cubicBezTo>
                  <a:cubicBezTo>
                    <a:pt x="4498" y="1569"/>
                    <a:pt x="4410" y="1658"/>
                    <a:pt x="4321" y="1746"/>
                  </a:cubicBezTo>
                  <a:cubicBezTo>
                    <a:pt x="4370" y="1216"/>
                    <a:pt x="4331" y="646"/>
                    <a:pt x="4007" y="293"/>
                  </a:cubicBezTo>
                  <a:cubicBezTo>
                    <a:pt x="3825" y="85"/>
                    <a:pt x="3557" y="1"/>
                    <a:pt x="3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7" name="Google Shape;4387;p21"/>
            <p:cNvSpPr/>
            <p:nvPr/>
          </p:nvSpPr>
          <p:spPr>
            <a:xfrm>
              <a:off x="4958742" y="4971545"/>
              <a:ext cx="212231" cy="191179"/>
            </a:xfrm>
            <a:custGeom>
              <a:avLst/>
              <a:gdLst/>
              <a:ahLst/>
              <a:cxnLst/>
              <a:rect l="l" t="t" r="r" b="b"/>
              <a:pathLst>
                <a:path w="6805" h="6130" extrusionOk="0">
                  <a:moveTo>
                    <a:pt x="4160" y="290"/>
                  </a:moveTo>
                  <a:cubicBezTo>
                    <a:pt x="4252" y="290"/>
                    <a:pt x="4354" y="326"/>
                    <a:pt x="4468" y="408"/>
                  </a:cubicBezTo>
                  <a:cubicBezTo>
                    <a:pt x="5155" y="889"/>
                    <a:pt x="4213" y="2205"/>
                    <a:pt x="3869" y="2647"/>
                  </a:cubicBezTo>
                  <a:cubicBezTo>
                    <a:pt x="3770" y="2769"/>
                    <a:pt x="3875" y="2829"/>
                    <a:pt x="3999" y="2829"/>
                  </a:cubicBezTo>
                  <a:cubicBezTo>
                    <a:pt x="4084" y="2829"/>
                    <a:pt x="4179" y="2801"/>
                    <a:pt x="4222" y="2745"/>
                  </a:cubicBezTo>
                  <a:cubicBezTo>
                    <a:pt x="4448" y="2460"/>
                    <a:pt x="4713" y="2195"/>
                    <a:pt x="5018" y="1998"/>
                  </a:cubicBezTo>
                  <a:cubicBezTo>
                    <a:pt x="5174" y="1902"/>
                    <a:pt x="5353" y="1811"/>
                    <a:pt x="5537" y="1811"/>
                  </a:cubicBezTo>
                  <a:cubicBezTo>
                    <a:pt x="5596" y="1811"/>
                    <a:pt x="5655" y="1820"/>
                    <a:pt x="5715" y="1841"/>
                  </a:cubicBezTo>
                  <a:cubicBezTo>
                    <a:pt x="5931" y="1920"/>
                    <a:pt x="6216" y="2234"/>
                    <a:pt x="6206" y="2489"/>
                  </a:cubicBezTo>
                  <a:cubicBezTo>
                    <a:pt x="6186" y="2892"/>
                    <a:pt x="5430" y="3000"/>
                    <a:pt x="5145" y="305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5" y="3196"/>
                    <a:pt x="3857" y="3462"/>
                    <a:pt x="4116" y="3462"/>
                  </a:cubicBezTo>
                  <a:cubicBezTo>
                    <a:pt x="4125" y="3462"/>
                    <a:pt x="4134" y="3462"/>
                    <a:pt x="4144" y="3461"/>
                  </a:cubicBezTo>
                  <a:cubicBezTo>
                    <a:pt x="4306" y="3450"/>
                    <a:pt x="4492" y="3440"/>
                    <a:pt x="4685" y="3440"/>
                  </a:cubicBezTo>
                  <a:cubicBezTo>
                    <a:pt x="5184" y="3440"/>
                    <a:pt x="5733" y="3508"/>
                    <a:pt x="6059" y="3805"/>
                  </a:cubicBezTo>
                  <a:cubicBezTo>
                    <a:pt x="6334" y="4041"/>
                    <a:pt x="6265" y="4669"/>
                    <a:pt x="5892" y="4787"/>
                  </a:cubicBezTo>
                  <a:cubicBezTo>
                    <a:pt x="5841" y="4804"/>
                    <a:pt x="5787" y="4811"/>
                    <a:pt x="5732" y="4811"/>
                  </a:cubicBezTo>
                  <a:cubicBezTo>
                    <a:pt x="5363" y="4811"/>
                    <a:pt x="4922" y="4476"/>
                    <a:pt x="4674" y="4296"/>
                  </a:cubicBezTo>
                  <a:cubicBezTo>
                    <a:pt x="4380" y="4090"/>
                    <a:pt x="4105" y="3864"/>
                    <a:pt x="3859" y="3619"/>
                  </a:cubicBezTo>
                  <a:cubicBezTo>
                    <a:pt x="3828" y="3585"/>
                    <a:pt x="3776" y="3570"/>
                    <a:pt x="3718" y="3570"/>
                  </a:cubicBezTo>
                  <a:cubicBezTo>
                    <a:pt x="3561" y="3570"/>
                    <a:pt x="3366" y="3680"/>
                    <a:pt x="3466" y="3795"/>
                  </a:cubicBezTo>
                  <a:cubicBezTo>
                    <a:pt x="3643" y="4002"/>
                    <a:pt x="3800" y="4227"/>
                    <a:pt x="3938" y="4463"/>
                  </a:cubicBezTo>
                  <a:cubicBezTo>
                    <a:pt x="4114" y="4758"/>
                    <a:pt x="4389" y="5278"/>
                    <a:pt x="4154" y="5612"/>
                  </a:cubicBezTo>
                  <a:cubicBezTo>
                    <a:pt x="4044" y="5774"/>
                    <a:pt x="3865" y="5846"/>
                    <a:pt x="3681" y="5846"/>
                  </a:cubicBezTo>
                  <a:cubicBezTo>
                    <a:pt x="3453" y="5846"/>
                    <a:pt x="3218" y="5734"/>
                    <a:pt x="3103" y="5543"/>
                  </a:cubicBezTo>
                  <a:cubicBezTo>
                    <a:pt x="2907" y="5209"/>
                    <a:pt x="2907" y="4767"/>
                    <a:pt x="2926" y="4394"/>
                  </a:cubicBezTo>
                  <a:cubicBezTo>
                    <a:pt x="2946" y="4119"/>
                    <a:pt x="2975" y="3844"/>
                    <a:pt x="3044" y="3579"/>
                  </a:cubicBezTo>
                  <a:cubicBezTo>
                    <a:pt x="3065" y="3497"/>
                    <a:pt x="3005" y="3467"/>
                    <a:pt x="2924" y="3467"/>
                  </a:cubicBezTo>
                  <a:cubicBezTo>
                    <a:pt x="2810" y="3467"/>
                    <a:pt x="2656" y="3526"/>
                    <a:pt x="2622" y="3589"/>
                  </a:cubicBezTo>
                  <a:cubicBezTo>
                    <a:pt x="2435" y="3913"/>
                    <a:pt x="2210" y="4227"/>
                    <a:pt x="1925" y="4473"/>
                  </a:cubicBezTo>
                  <a:cubicBezTo>
                    <a:pt x="1782" y="4600"/>
                    <a:pt x="1607" y="4733"/>
                    <a:pt x="1411" y="4733"/>
                  </a:cubicBezTo>
                  <a:cubicBezTo>
                    <a:pt x="1364" y="4733"/>
                    <a:pt x="1316" y="4725"/>
                    <a:pt x="1267" y="4708"/>
                  </a:cubicBezTo>
                  <a:cubicBezTo>
                    <a:pt x="1031" y="4620"/>
                    <a:pt x="766" y="4316"/>
                    <a:pt x="737" y="4060"/>
                  </a:cubicBezTo>
                  <a:cubicBezTo>
                    <a:pt x="648" y="3393"/>
                    <a:pt x="2033" y="3265"/>
                    <a:pt x="2485" y="3236"/>
                  </a:cubicBezTo>
                  <a:cubicBezTo>
                    <a:pt x="2699" y="3208"/>
                    <a:pt x="2816" y="2949"/>
                    <a:pt x="2566" y="2949"/>
                  </a:cubicBezTo>
                  <a:cubicBezTo>
                    <a:pt x="2553" y="2949"/>
                    <a:pt x="2539" y="2949"/>
                    <a:pt x="2524" y="2951"/>
                  </a:cubicBezTo>
                  <a:cubicBezTo>
                    <a:pt x="2426" y="2961"/>
                    <a:pt x="2318" y="2971"/>
                    <a:pt x="2210" y="2980"/>
                  </a:cubicBezTo>
                  <a:cubicBezTo>
                    <a:pt x="2103" y="2987"/>
                    <a:pt x="1986" y="2992"/>
                    <a:pt x="1865" y="2992"/>
                  </a:cubicBezTo>
                  <a:cubicBezTo>
                    <a:pt x="1275" y="2992"/>
                    <a:pt x="596" y="2880"/>
                    <a:pt x="580" y="2342"/>
                  </a:cubicBezTo>
                  <a:cubicBezTo>
                    <a:pt x="570" y="2146"/>
                    <a:pt x="658" y="1822"/>
                    <a:pt x="874" y="1782"/>
                  </a:cubicBezTo>
                  <a:cubicBezTo>
                    <a:pt x="890" y="1780"/>
                    <a:pt x="906" y="1779"/>
                    <a:pt x="922" y="1779"/>
                  </a:cubicBezTo>
                  <a:cubicBezTo>
                    <a:pt x="1131" y="1779"/>
                    <a:pt x="1388" y="1947"/>
                    <a:pt x="1552" y="2038"/>
                  </a:cubicBezTo>
                  <a:cubicBezTo>
                    <a:pt x="1856" y="2234"/>
                    <a:pt x="2151" y="2460"/>
                    <a:pt x="2406" y="2725"/>
                  </a:cubicBezTo>
                  <a:cubicBezTo>
                    <a:pt x="2438" y="2754"/>
                    <a:pt x="2485" y="2766"/>
                    <a:pt x="2537" y="2766"/>
                  </a:cubicBezTo>
                  <a:cubicBezTo>
                    <a:pt x="2645" y="2766"/>
                    <a:pt x="2772" y="2713"/>
                    <a:pt x="2818" y="2647"/>
                  </a:cubicBezTo>
                  <a:cubicBezTo>
                    <a:pt x="2838" y="2607"/>
                    <a:pt x="2838" y="2578"/>
                    <a:pt x="2809" y="2538"/>
                  </a:cubicBezTo>
                  <a:cubicBezTo>
                    <a:pt x="2602" y="234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30"/>
                  </a:cubicBezTo>
                  <a:cubicBezTo>
                    <a:pt x="2039" y="755"/>
                    <a:pt x="2178" y="723"/>
                    <a:pt x="2317" y="723"/>
                  </a:cubicBezTo>
                  <a:cubicBezTo>
                    <a:pt x="2451" y="723"/>
                    <a:pt x="2584" y="752"/>
                    <a:pt x="2671" y="801"/>
                  </a:cubicBezTo>
                  <a:cubicBezTo>
                    <a:pt x="2848" y="899"/>
                    <a:pt x="2936" y="1075"/>
                    <a:pt x="2985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73"/>
                    <a:pt x="2985" y="1900"/>
                    <a:pt x="2975" y="2038"/>
                  </a:cubicBezTo>
                  <a:cubicBezTo>
                    <a:pt x="2975" y="2123"/>
                    <a:pt x="3044" y="2158"/>
                    <a:pt x="3127" y="2158"/>
                  </a:cubicBezTo>
                  <a:cubicBezTo>
                    <a:pt x="3246" y="2158"/>
                    <a:pt x="3394" y="2087"/>
                    <a:pt x="3417" y="1989"/>
                  </a:cubicBezTo>
                  <a:cubicBezTo>
                    <a:pt x="3447" y="1861"/>
                    <a:pt x="3457" y="1714"/>
                    <a:pt x="3457" y="1566"/>
                  </a:cubicBezTo>
                  <a:cubicBezTo>
                    <a:pt x="3537" y="1027"/>
                    <a:pt x="3743" y="290"/>
                    <a:pt x="4160" y="290"/>
                  </a:cubicBezTo>
                  <a:close/>
                  <a:moveTo>
                    <a:pt x="4235" y="1"/>
                  </a:moveTo>
                  <a:cubicBezTo>
                    <a:pt x="4161" y="1"/>
                    <a:pt x="4087" y="9"/>
                    <a:pt x="4016" y="25"/>
                  </a:cubicBezTo>
                  <a:cubicBezTo>
                    <a:pt x="3624" y="123"/>
                    <a:pt x="3388" y="447"/>
                    <a:pt x="3241" y="801"/>
                  </a:cubicBezTo>
                  <a:cubicBezTo>
                    <a:pt x="3123" y="634"/>
                    <a:pt x="2946" y="506"/>
                    <a:pt x="2701" y="467"/>
                  </a:cubicBezTo>
                  <a:cubicBezTo>
                    <a:pt x="2618" y="452"/>
                    <a:pt x="2523" y="443"/>
                    <a:pt x="2424" y="443"/>
                  </a:cubicBezTo>
                  <a:cubicBezTo>
                    <a:pt x="2065" y="443"/>
                    <a:pt x="1645" y="554"/>
                    <a:pt x="1483" y="869"/>
                  </a:cubicBezTo>
                  <a:cubicBezTo>
                    <a:pt x="1365" y="1115"/>
                    <a:pt x="1444" y="1380"/>
                    <a:pt x="1571" y="1625"/>
                  </a:cubicBezTo>
                  <a:cubicBezTo>
                    <a:pt x="1389" y="1543"/>
                    <a:pt x="1200" y="1492"/>
                    <a:pt x="1014" y="1492"/>
                  </a:cubicBezTo>
                  <a:cubicBezTo>
                    <a:pt x="890" y="1492"/>
                    <a:pt x="767" y="1515"/>
                    <a:pt x="648" y="1566"/>
                  </a:cubicBezTo>
                  <a:cubicBezTo>
                    <a:pt x="236" y="1743"/>
                    <a:pt x="0" y="2332"/>
                    <a:pt x="226" y="2725"/>
                  </a:cubicBezTo>
                  <a:cubicBezTo>
                    <a:pt x="403" y="3039"/>
                    <a:pt x="786" y="3157"/>
                    <a:pt x="1139" y="3216"/>
                  </a:cubicBezTo>
                  <a:cubicBezTo>
                    <a:pt x="855" y="3324"/>
                    <a:pt x="609" y="3471"/>
                    <a:pt x="432" y="3697"/>
                  </a:cubicBezTo>
                  <a:cubicBezTo>
                    <a:pt x="118" y="4100"/>
                    <a:pt x="413" y="4600"/>
                    <a:pt x="776" y="4856"/>
                  </a:cubicBezTo>
                  <a:cubicBezTo>
                    <a:pt x="940" y="4971"/>
                    <a:pt x="1117" y="5019"/>
                    <a:pt x="1295" y="5019"/>
                  </a:cubicBezTo>
                  <a:cubicBezTo>
                    <a:pt x="1619" y="5019"/>
                    <a:pt x="1946" y="4859"/>
                    <a:pt x="2200" y="4650"/>
                  </a:cubicBezTo>
                  <a:cubicBezTo>
                    <a:pt x="2298" y="4561"/>
                    <a:pt x="2396" y="4473"/>
                    <a:pt x="2485" y="4384"/>
                  </a:cubicBezTo>
                  <a:lnTo>
                    <a:pt x="2485" y="4384"/>
                  </a:lnTo>
                  <a:cubicBezTo>
                    <a:pt x="2426" y="4915"/>
                    <a:pt x="2475" y="5484"/>
                    <a:pt x="2789" y="5838"/>
                  </a:cubicBezTo>
                  <a:cubicBezTo>
                    <a:pt x="2976" y="6045"/>
                    <a:pt x="3244" y="6130"/>
                    <a:pt x="3519" y="6130"/>
                  </a:cubicBezTo>
                  <a:cubicBezTo>
                    <a:pt x="3778" y="6130"/>
                    <a:pt x="4043" y="6055"/>
                    <a:pt x="4252" y="5936"/>
                  </a:cubicBezTo>
                  <a:cubicBezTo>
                    <a:pt x="4723" y="5671"/>
                    <a:pt x="4743" y="5170"/>
                    <a:pt x="4556" y="4708"/>
                  </a:cubicBezTo>
                  <a:cubicBezTo>
                    <a:pt x="4547" y="469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72" y="5089"/>
                    <a:pt x="5674" y="5089"/>
                  </a:cubicBezTo>
                  <a:cubicBezTo>
                    <a:pt x="5757" y="5089"/>
                    <a:pt x="5839" y="5080"/>
                    <a:pt x="5921" y="5062"/>
                  </a:cubicBezTo>
                  <a:cubicBezTo>
                    <a:pt x="6392" y="4954"/>
                    <a:pt x="6795" y="4394"/>
                    <a:pt x="6638" y="3894"/>
                  </a:cubicBezTo>
                  <a:cubicBezTo>
                    <a:pt x="6500" y="3461"/>
                    <a:pt x="5970" y="3314"/>
                    <a:pt x="5558" y="3245"/>
                  </a:cubicBezTo>
                  <a:cubicBezTo>
                    <a:pt x="5872" y="3157"/>
                    <a:pt x="6186" y="3049"/>
                    <a:pt x="6422" y="2833"/>
                  </a:cubicBezTo>
                  <a:cubicBezTo>
                    <a:pt x="6805" y="2489"/>
                    <a:pt x="6599" y="2018"/>
                    <a:pt x="6235" y="1724"/>
                  </a:cubicBezTo>
                  <a:cubicBezTo>
                    <a:pt x="6061" y="1582"/>
                    <a:pt x="5862" y="1525"/>
                    <a:pt x="5658" y="1525"/>
                  </a:cubicBezTo>
                  <a:cubicBezTo>
                    <a:pt x="5380" y="1525"/>
                    <a:pt x="5094" y="1631"/>
                    <a:pt x="4851" y="1773"/>
                  </a:cubicBezTo>
                  <a:cubicBezTo>
                    <a:pt x="5028" y="1409"/>
                    <a:pt x="5204" y="977"/>
                    <a:pt x="5106" y="585"/>
                  </a:cubicBezTo>
                  <a:cubicBezTo>
                    <a:pt x="5008" y="207"/>
                    <a:pt x="4614" y="1"/>
                    <a:pt x="4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8" name="Google Shape;4388;p21"/>
            <p:cNvSpPr/>
            <p:nvPr/>
          </p:nvSpPr>
          <p:spPr>
            <a:xfrm>
              <a:off x="5298654" y="4963186"/>
              <a:ext cx="212231" cy="191086"/>
            </a:xfrm>
            <a:custGeom>
              <a:avLst/>
              <a:gdLst/>
              <a:ahLst/>
              <a:cxnLst/>
              <a:rect l="l" t="t" r="r" b="b"/>
              <a:pathLst>
                <a:path w="6805" h="6127" extrusionOk="0">
                  <a:moveTo>
                    <a:pt x="3119" y="285"/>
                  </a:moveTo>
                  <a:cubicBezTo>
                    <a:pt x="3348" y="285"/>
                    <a:pt x="3582" y="397"/>
                    <a:pt x="3702" y="587"/>
                  </a:cubicBezTo>
                  <a:cubicBezTo>
                    <a:pt x="3898" y="921"/>
                    <a:pt x="3898" y="1363"/>
                    <a:pt x="3879" y="1736"/>
                  </a:cubicBezTo>
                  <a:cubicBezTo>
                    <a:pt x="3859" y="2011"/>
                    <a:pt x="3820" y="2286"/>
                    <a:pt x="3761" y="2551"/>
                  </a:cubicBezTo>
                  <a:cubicBezTo>
                    <a:pt x="3740" y="2633"/>
                    <a:pt x="3800" y="2664"/>
                    <a:pt x="3882" y="2664"/>
                  </a:cubicBezTo>
                  <a:cubicBezTo>
                    <a:pt x="3995" y="2664"/>
                    <a:pt x="4149" y="2604"/>
                    <a:pt x="4183" y="2541"/>
                  </a:cubicBezTo>
                  <a:cubicBezTo>
                    <a:pt x="4360" y="2217"/>
                    <a:pt x="4596" y="1903"/>
                    <a:pt x="4880" y="1658"/>
                  </a:cubicBezTo>
                  <a:cubicBezTo>
                    <a:pt x="5023" y="1531"/>
                    <a:pt x="5198" y="1397"/>
                    <a:pt x="5389" y="1397"/>
                  </a:cubicBezTo>
                  <a:cubicBezTo>
                    <a:pt x="5435" y="1397"/>
                    <a:pt x="5481" y="1405"/>
                    <a:pt x="5528" y="1422"/>
                  </a:cubicBezTo>
                  <a:cubicBezTo>
                    <a:pt x="5774" y="1510"/>
                    <a:pt x="6029" y="1815"/>
                    <a:pt x="6068" y="2070"/>
                  </a:cubicBezTo>
                  <a:cubicBezTo>
                    <a:pt x="6157" y="2738"/>
                    <a:pt x="4763" y="2865"/>
                    <a:pt x="4321" y="2895"/>
                  </a:cubicBezTo>
                  <a:cubicBezTo>
                    <a:pt x="4106" y="2923"/>
                    <a:pt x="3989" y="3182"/>
                    <a:pt x="4231" y="3182"/>
                  </a:cubicBezTo>
                  <a:cubicBezTo>
                    <a:pt x="4244" y="3182"/>
                    <a:pt x="4257" y="3181"/>
                    <a:pt x="4272" y="3180"/>
                  </a:cubicBezTo>
                  <a:cubicBezTo>
                    <a:pt x="4380" y="3170"/>
                    <a:pt x="4488" y="3160"/>
                    <a:pt x="4596" y="3150"/>
                  </a:cubicBezTo>
                  <a:cubicBezTo>
                    <a:pt x="4702" y="3143"/>
                    <a:pt x="4820" y="3139"/>
                    <a:pt x="4940" y="3139"/>
                  </a:cubicBezTo>
                  <a:cubicBezTo>
                    <a:pt x="5530" y="3139"/>
                    <a:pt x="6209" y="3251"/>
                    <a:pt x="6226" y="3788"/>
                  </a:cubicBezTo>
                  <a:cubicBezTo>
                    <a:pt x="6226" y="3985"/>
                    <a:pt x="6147" y="4309"/>
                    <a:pt x="5931" y="4348"/>
                  </a:cubicBezTo>
                  <a:cubicBezTo>
                    <a:pt x="5915" y="4350"/>
                    <a:pt x="5900" y="4351"/>
                    <a:pt x="5883" y="4351"/>
                  </a:cubicBezTo>
                  <a:cubicBezTo>
                    <a:pt x="5675" y="4351"/>
                    <a:pt x="5418" y="4184"/>
                    <a:pt x="5253" y="4093"/>
                  </a:cubicBezTo>
                  <a:cubicBezTo>
                    <a:pt x="4949" y="3896"/>
                    <a:pt x="4655" y="3671"/>
                    <a:pt x="4399" y="3405"/>
                  </a:cubicBezTo>
                  <a:cubicBezTo>
                    <a:pt x="4367" y="3377"/>
                    <a:pt x="4319" y="3365"/>
                    <a:pt x="4266" y="3365"/>
                  </a:cubicBezTo>
                  <a:cubicBezTo>
                    <a:pt x="4156" y="3365"/>
                    <a:pt x="4027" y="3418"/>
                    <a:pt x="3987" y="3484"/>
                  </a:cubicBezTo>
                  <a:cubicBezTo>
                    <a:pt x="3967" y="3523"/>
                    <a:pt x="3967" y="3553"/>
                    <a:pt x="3997" y="3592"/>
                  </a:cubicBezTo>
                  <a:cubicBezTo>
                    <a:pt x="4203" y="3788"/>
                    <a:pt x="4389" y="4014"/>
                    <a:pt x="4556" y="4240"/>
                  </a:cubicBezTo>
                  <a:cubicBezTo>
                    <a:pt x="4713" y="4456"/>
                    <a:pt x="5145" y="5045"/>
                    <a:pt x="4851" y="5300"/>
                  </a:cubicBezTo>
                  <a:cubicBezTo>
                    <a:pt x="4766" y="5376"/>
                    <a:pt x="4627" y="5407"/>
                    <a:pt x="4488" y="5407"/>
                  </a:cubicBezTo>
                  <a:cubicBezTo>
                    <a:pt x="4354" y="5407"/>
                    <a:pt x="4221" y="5378"/>
                    <a:pt x="4134" y="5330"/>
                  </a:cubicBezTo>
                  <a:cubicBezTo>
                    <a:pt x="3957" y="5232"/>
                    <a:pt x="3859" y="5055"/>
                    <a:pt x="3820" y="4868"/>
                  </a:cubicBezTo>
                  <a:cubicBezTo>
                    <a:pt x="3790" y="4751"/>
                    <a:pt x="3781" y="4623"/>
                    <a:pt x="3781" y="4495"/>
                  </a:cubicBezTo>
                  <a:cubicBezTo>
                    <a:pt x="3800" y="4358"/>
                    <a:pt x="3820" y="4230"/>
                    <a:pt x="3820" y="4093"/>
                  </a:cubicBezTo>
                  <a:cubicBezTo>
                    <a:pt x="3824" y="4008"/>
                    <a:pt x="3756" y="3973"/>
                    <a:pt x="3673" y="3973"/>
                  </a:cubicBezTo>
                  <a:cubicBezTo>
                    <a:pt x="3555" y="3973"/>
                    <a:pt x="3405" y="4044"/>
                    <a:pt x="3388" y="4142"/>
                  </a:cubicBezTo>
                  <a:cubicBezTo>
                    <a:pt x="3358" y="4270"/>
                    <a:pt x="3339" y="4417"/>
                    <a:pt x="3339" y="4564"/>
                  </a:cubicBezTo>
                  <a:cubicBezTo>
                    <a:pt x="3258" y="5103"/>
                    <a:pt x="3059" y="5840"/>
                    <a:pt x="2639" y="5840"/>
                  </a:cubicBezTo>
                  <a:cubicBezTo>
                    <a:pt x="2546" y="5840"/>
                    <a:pt x="2443" y="5804"/>
                    <a:pt x="2327" y="5723"/>
                  </a:cubicBezTo>
                  <a:cubicBezTo>
                    <a:pt x="1650" y="5242"/>
                    <a:pt x="2583" y="3926"/>
                    <a:pt x="2936" y="3484"/>
                  </a:cubicBezTo>
                  <a:cubicBezTo>
                    <a:pt x="3035" y="3362"/>
                    <a:pt x="2930" y="3302"/>
                    <a:pt x="2806" y="3302"/>
                  </a:cubicBezTo>
                  <a:cubicBezTo>
                    <a:pt x="2721" y="3302"/>
                    <a:pt x="2627" y="3330"/>
                    <a:pt x="2583" y="3386"/>
                  </a:cubicBezTo>
                  <a:cubicBezTo>
                    <a:pt x="2357" y="3671"/>
                    <a:pt x="2082" y="3936"/>
                    <a:pt x="1787" y="4132"/>
                  </a:cubicBezTo>
                  <a:cubicBezTo>
                    <a:pt x="1631" y="4229"/>
                    <a:pt x="1452" y="4320"/>
                    <a:pt x="1268" y="4320"/>
                  </a:cubicBezTo>
                  <a:cubicBezTo>
                    <a:pt x="1209" y="4320"/>
                    <a:pt x="1150" y="4311"/>
                    <a:pt x="1090" y="4289"/>
                  </a:cubicBezTo>
                  <a:cubicBezTo>
                    <a:pt x="874" y="4211"/>
                    <a:pt x="589" y="3896"/>
                    <a:pt x="599" y="3641"/>
                  </a:cubicBezTo>
                  <a:cubicBezTo>
                    <a:pt x="619" y="3239"/>
                    <a:pt x="1365" y="3131"/>
                    <a:pt x="1660" y="3072"/>
                  </a:cubicBezTo>
                  <a:cubicBezTo>
                    <a:pt x="1974" y="3013"/>
                    <a:pt x="2288" y="2973"/>
                    <a:pt x="2612" y="2954"/>
                  </a:cubicBezTo>
                  <a:cubicBezTo>
                    <a:pt x="2830" y="2935"/>
                    <a:pt x="2948" y="2668"/>
                    <a:pt x="2680" y="2668"/>
                  </a:cubicBezTo>
                  <a:cubicBezTo>
                    <a:pt x="2671" y="2668"/>
                    <a:pt x="2662" y="2668"/>
                    <a:pt x="2651" y="2669"/>
                  </a:cubicBezTo>
                  <a:cubicBezTo>
                    <a:pt x="2490" y="2680"/>
                    <a:pt x="2304" y="2690"/>
                    <a:pt x="2110" y="2690"/>
                  </a:cubicBezTo>
                  <a:cubicBezTo>
                    <a:pt x="1617" y="2690"/>
                    <a:pt x="1071" y="2624"/>
                    <a:pt x="747" y="2335"/>
                  </a:cubicBezTo>
                  <a:cubicBezTo>
                    <a:pt x="472" y="2090"/>
                    <a:pt x="540" y="1461"/>
                    <a:pt x="913" y="1343"/>
                  </a:cubicBezTo>
                  <a:cubicBezTo>
                    <a:pt x="963" y="1327"/>
                    <a:pt x="1016" y="1319"/>
                    <a:pt x="1070" y="1319"/>
                  </a:cubicBezTo>
                  <a:cubicBezTo>
                    <a:pt x="1435" y="1319"/>
                    <a:pt x="1883" y="1655"/>
                    <a:pt x="2131" y="1834"/>
                  </a:cubicBezTo>
                  <a:cubicBezTo>
                    <a:pt x="2416" y="2041"/>
                    <a:pt x="2691" y="2266"/>
                    <a:pt x="2936" y="2512"/>
                  </a:cubicBezTo>
                  <a:cubicBezTo>
                    <a:pt x="2970" y="2546"/>
                    <a:pt x="3024" y="2560"/>
                    <a:pt x="3083" y="2560"/>
                  </a:cubicBezTo>
                  <a:cubicBezTo>
                    <a:pt x="3245" y="2560"/>
                    <a:pt x="3440" y="2450"/>
                    <a:pt x="3339" y="2335"/>
                  </a:cubicBezTo>
                  <a:cubicBezTo>
                    <a:pt x="3162" y="2129"/>
                    <a:pt x="3005" y="1903"/>
                    <a:pt x="2867" y="1668"/>
                  </a:cubicBezTo>
                  <a:cubicBezTo>
                    <a:pt x="2691" y="1373"/>
                    <a:pt x="2406" y="853"/>
                    <a:pt x="2642" y="519"/>
                  </a:cubicBezTo>
                  <a:cubicBezTo>
                    <a:pt x="2755" y="357"/>
                    <a:pt x="2935" y="285"/>
                    <a:pt x="3119" y="285"/>
                  </a:cubicBezTo>
                  <a:close/>
                  <a:moveTo>
                    <a:pt x="3281" y="1"/>
                  </a:moveTo>
                  <a:cubicBezTo>
                    <a:pt x="3023" y="1"/>
                    <a:pt x="2758" y="76"/>
                    <a:pt x="2553" y="195"/>
                  </a:cubicBezTo>
                  <a:cubicBezTo>
                    <a:pt x="2072" y="460"/>
                    <a:pt x="2062" y="961"/>
                    <a:pt x="2249" y="1422"/>
                  </a:cubicBezTo>
                  <a:cubicBezTo>
                    <a:pt x="2249" y="1432"/>
                    <a:pt x="2259" y="1451"/>
                    <a:pt x="2269" y="1461"/>
                  </a:cubicBezTo>
                  <a:cubicBezTo>
                    <a:pt x="1926" y="1241"/>
                    <a:pt x="1530" y="1042"/>
                    <a:pt x="1130" y="1042"/>
                  </a:cubicBezTo>
                  <a:cubicBezTo>
                    <a:pt x="1048" y="1042"/>
                    <a:pt x="966" y="1050"/>
                    <a:pt x="884" y="1069"/>
                  </a:cubicBezTo>
                  <a:cubicBezTo>
                    <a:pt x="413" y="1177"/>
                    <a:pt x="0" y="1736"/>
                    <a:pt x="167" y="2227"/>
                  </a:cubicBezTo>
                  <a:cubicBezTo>
                    <a:pt x="305" y="2669"/>
                    <a:pt x="835" y="2816"/>
                    <a:pt x="1247" y="2885"/>
                  </a:cubicBezTo>
                  <a:cubicBezTo>
                    <a:pt x="933" y="2973"/>
                    <a:pt x="619" y="3081"/>
                    <a:pt x="383" y="3297"/>
                  </a:cubicBezTo>
                  <a:cubicBezTo>
                    <a:pt x="0" y="3641"/>
                    <a:pt x="207" y="4112"/>
                    <a:pt x="570" y="4407"/>
                  </a:cubicBezTo>
                  <a:cubicBezTo>
                    <a:pt x="744" y="4548"/>
                    <a:pt x="943" y="4605"/>
                    <a:pt x="1147" y="4605"/>
                  </a:cubicBezTo>
                  <a:cubicBezTo>
                    <a:pt x="1425" y="4605"/>
                    <a:pt x="1711" y="4499"/>
                    <a:pt x="1954" y="4358"/>
                  </a:cubicBezTo>
                  <a:lnTo>
                    <a:pt x="1954" y="4358"/>
                  </a:lnTo>
                  <a:cubicBezTo>
                    <a:pt x="1768" y="4721"/>
                    <a:pt x="1601" y="5153"/>
                    <a:pt x="1699" y="5546"/>
                  </a:cubicBezTo>
                  <a:cubicBezTo>
                    <a:pt x="1790" y="5927"/>
                    <a:pt x="2196" y="6126"/>
                    <a:pt x="2574" y="6126"/>
                  </a:cubicBezTo>
                  <a:cubicBezTo>
                    <a:pt x="2644" y="6126"/>
                    <a:pt x="2713" y="6119"/>
                    <a:pt x="2779" y="6106"/>
                  </a:cubicBezTo>
                  <a:cubicBezTo>
                    <a:pt x="3182" y="6007"/>
                    <a:pt x="3417" y="5683"/>
                    <a:pt x="3565" y="5330"/>
                  </a:cubicBezTo>
                  <a:cubicBezTo>
                    <a:pt x="3682" y="5497"/>
                    <a:pt x="3849" y="5625"/>
                    <a:pt x="4095" y="5664"/>
                  </a:cubicBezTo>
                  <a:cubicBezTo>
                    <a:pt x="4180" y="5679"/>
                    <a:pt x="4276" y="5687"/>
                    <a:pt x="4376" y="5687"/>
                  </a:cubicBezTo>
                  <a:cubicBezTo>
                    <a:pt x="4740" y="5687"/>
                    <a:pt x="5161" y="5577"/>
                    <a:pt x="5322" y="5261"/>
                  </a:cubicBezTo>
                  <a:cubicBezTo>
                    <a:pt x="5440" y="5016"/>
                    <a:pt x="5352" y="4751"/>
                    <a:pt x="5234" y="4505"/>
                  </a:cubicBezTo>
                  <a:lnTo>
                    <a:pt x="5234" y="4505"/>
                  </a:lnTo>
                  <a:cubicBezTo>
                    <a:pt x="5416" y="4587"/>
                    <a:pt x="5602" y="4638"/>
                    <a:pt x="5787" y="4638"/>
                  </a:cubicBezTo>
                  <a:cubicBezTo>
                    <a:pt x="5911" y="4638"/>
                    <a:pt x="6035" y="4615"/>
                    <a:pt x="6157" y="4564"/>
                  </a:cubicBezTo>
                  <a:cubicBezTo>
                    <a:pt x="6559" y="4387"/>
                    <a:pt x="6805" y="3798"/>
                    <a:pt x="6579" y="3405"/>
                  </a:cubicBezTo>
                  <a:cubicBezTo>
                    <a:pt x="6392" y="3091"/>
                    <a:pt x="6010" y="2973"/>
                    <a:pt x="5656" y="2915"/>
                  </a:cubicBezTo>
                  <a:cubicBezTo>
                    <a:pt x="5941" y="2806"/>
                    <a:pt x="6196" y="2659"/>
                    <a:pt x="6363" y="2433"/>
                  </a:cubicBezTo>
                  <a:cubicBezTo>
                    <a:pt x="6677" y="2031"/>
                    <a:pt x="6383" y="1530"/>
                    <a:pt x="6019" y="1275"/>
                  </a:cubicBezTo>
                  <a:cubicBezTo>
                    <a:pt x="5856" y="1160"/>
                    <a:pt x="5679" y="1112"/>
                    <a:pt x="5501" y="1112"/>
                  </a:cubicBezTo>
                  <a:cubicBezTo>
                    <a:pt x="5176" y="1112"/>
                    <a:pt x="4849" y="1272"/>
                    <a:pt x="4596" y="1481"/>
                  </a:cubicBezTo>
                  <a:cubicBezTo>
                    <a:pt x="4497" y="1569"/>
                    <a:pt x="4409" y="1658"/>
                    <a:pt x="4321" y="1746"/>
                  </a:cubicBezTo>
                  <a:cubicBezTo>
                    <a:pt x="4370" y="1216"/>
                    <a:pt x="4330" y="646"/>
                    <a:pt x="4006" y="293"/>
                  </a:cubicBezTo>
                  <a:cubicBezTo>
                    <a:pt x="3824" y="85"/>
                    <a:pt x="3556" y="1"/>
                    <a:pt x="3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9" name="Google Shape;4389;p21"/>
            <p:cNvSpPr/>
            <p:nvPr/>
          </p:nvSpPr>
          <p:spPr>
            <a:xfrm>
              <a:off x="5637943" y="4971545"/>
              <a:ext cx="212262" cy="191179"/>
            </a:xfrm>
            <a:custGeom>
              <a:avLst/>
              <a:gdLst/>
              <a:ahLst/>
              <a:cxnLst/>
              <a:rect l="l" t="t" r="r" b="b"/>
              <a:pathLst>
                <a:path w="6806" h="6130" extrusionOk="0">
                  <a:moveTo>
                    <a:pt x="4167" y="290"/>
                  </a:moveTo>
                  <a:cubicBezTo>
                    <a:pt x="4259" y="290"/>
                    <a:pt x="4363" y="326"/>
                    <a:pt x="4478" y="408"/>
                  </a:cubicBezTo>
                  <a:cubicBezTo>
                    <a:pt x="5156" y="889"/>
                    <a:pt x="4223" y="2205"/>
                    <a:pt x="3869" y="2647"/>
                  </a:cubicBezTo>
                  <a:cubicBezTo>
                    <a:pt x="3770" y="2769"/>
                    <a:pt x="3875" y="2829"/>
                    <a:pt x="3999" y="2829"/>
                  </a:cubicBezTo>
                  <a:cubicBezTo>
                    <a:pt x="4085" y="2829"/>
                    <a:pt x="4179" y="2801"/>
                    <a:pt x="4223" y="2745"/>
                  </a:cubicBezTo>
                  <a:cubicBezTo>
                    <a:pt x="4449" y="2460"/>
                    <a:pt x="4724" y="2195"/>
                    <a:pt x="5018" y="1998"/>
                  </a:cubicBezTo>
                  <a:cubicBezTo>
                    <a:pt x="5174" y="1902"/>
                    <a:pt x="5353" y="1811"/>
                    <a:pt x="5537" y="1811"/>
                  </a:cubicBezTo>
                  <a:cubicBezTo>
                    <a:pt x="5596" y="1811"/>
                    <a:pt x="5656" y="1820"/>
                    <a:pt x="5715" y="1841"/>
                  </a:cubicBezTo>
                  <a:cubicBezTo>
                    <a:pt x="5931" y="1920"/>
                    <a:pt x="6216" y="2234"/>
                    <a:pt x="6206" y="2489"/>
                  </a:cubicBezTo>
                  <a:cubicBezTo>
                    <a:pt x="6187" y="2892"/>
                    <a:pt x="5440" y="3000"/>
                    <a:pt x="5146" y="3059"/>
                  </a:cubicBezTo>
                  <a:cubicBezTo>
                    <a:pt x="4832" y="3118"/>
                    <a:pt x="4517" y="3157"/>
                    <a:pt x="4193" y="3177"/>
                  </a:cubicBezTo>
                  <a:cubicBezTo>
                    <a:pt x="3975" y="3196"/>
                    <a:pt x="3858" y="3462"/>
                    <a:pt x="4125" y="3462"/>
                  </a:cubicBezTo>
                  <a:cubicBezTo>
                    <a:pt x="4134" y="3462"/>
                    <a:pt x="4144" y="3462"/>
                    <a:pt x="4154" y="3461"/>
                  </a:cubicBezTo>
                  <a:cubicBezTo>
                    <a:pt x="4313" y="3450"/>
                    <a:pt x="4497" y="3440"/>
                    <a:pt x="4689" y="3440"/>
                  </a:cubicBezTo>
                  <a:cubicBezTo>
                    <a:pt x="5184" y="3440"/>
                    <a:pt x="5734" y="3508"/>
                    <a:pt x="6059" y="3805"/>
                  </a:cubicBezTo>
                  <a:cubicBezTo>
                    <a:pt x="6334" y="4041"/>
                    <a:pt x="6265" y="4669"/>
                    <a:pt x="5892" y="4787"/>
                  </a:cubicBezTo>
                  <a:cubicBezTo>
                    <a:pt x="5841" y="4804"/>
                    <a:pt x="5788" y="4811"/>
                    <a:pt x="5733" y="4811"/>
                  </a:cubicBezTo>
                  <a:cubicBezTo>
                    <a:pt x="5363" y="4811"/>
                    <a:pt x="4922" y="4476"/>
                    <a:pt x="4674" y="4296"/>
                  </a:cubicBezTo>
                  <a:cubicBezTo>
                    <a:pt x="4390" y="4090"/>
                    <a:pt x="4115" y="3864"/>
                    <a:pt x="3869" y="3619"/>
                  </a:cubicBezTo>
                  <a:cubicBezTo>
                    <a:pt x="3835" y="3585"/>
                    <a:pt x="3781" y="3570"/>
                    <a:pt x="3723" y="3570"/>
                  </a:cubicBezTo>
                  <a:cubicBezTo>
                    <a:pt x="3561" y="3570"/>
                    <a:pt x="3366" y="3680"/>
                    <a:pt x="3467" y="3795"/>
                  </a:cubicBezTo>
                  <a:cubicBezTo>
                    <a:pt x="3644" y="4002"/>
                    <a:pt x="3801" y="4227"/>
                    <a:pt x="3938" y="4463"/>
                  </a:cubicBezTo>
                  <a:cubicBezTo>
                    <a:pt x="4115" y="4758"/>
                    <a:pt x="4400" y="5278"/>
                    <a:pt x="4164" y="5612"/>
                  </a:cubicBezTo>
                  <a:cubicBezTo>
                    <a:pt x="4050" y="5774"/>
                    <a:pt x="3870" y="5846"/>
                    <a:pt x="3687" y="5846"/>
                  </a:cubicBezTo>
                  <a:cubicBezTo>
                    <a:pt x="3458" y="5846"/>
                    <a:pt x="3223" y="5734"/>
                    <a:pt x="3103" y="554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86" y="3844"/>
                    <a:pt x="3045" y="3579"/>
                  </a:cubicBezTo>
                  <a:cubicBezTo>
                    <a:pt x="3065" y="3497"/>
                    <a:pt x="3005" y="3467"/>
                    <a:pt x="2924" y="3467"/>
                  </a:cubicBezTo>
                  <a:cubicBezTo>
                    <a:pt x="2811" y="3467"/>
                    <a:pt x="2657" y="3526"/>
                    <a:pt x="2622" y="3589"/>
                  </a:cubicBezTo>
                  <a:cubicBezTo>
                    <a:pt x="2446" y="3913"/>
                    <a:pt x="2210" y="4227"/>
                    <a:pt x="1925" y="4473"/>
                  </a:cubicBezTo>
                  <a:cubicBezTo>
                    <a:pt x="1782" y="4600"/>
                    <a:pt x="1608" y="4733"/>
                    <a:pt x="1416" y="4733"/>
                  </a:cubicBezTo>
                  <a:cubicBezTo>
                    <a:pt x="1371" y="4733"/>
                    <a:pt x="1324" y="4725"/>
                    <a:pt x="1277" y="4708"/>
                  </a:cubicBezTo>
                  <a:cubicBezTo>
                    <a:pt x="1032" y="4620"/>
                    <a:pt x="776" y="4316"/>
                    <a:pt x="737" y="4060"/>
                  </a:cubicBezTo>
                  <a:cubicBezTo>
                    <a:pt x="649" y="3393"/>
                    <a:pt x="2043" y="3265"/>
                    <a:pt x="2485" y="3236"/>
                  </a:cubicBezTo>
                  <a:cubicBezTo>
                    <a:pt x="2700" y="3208"/>
                    <a:pt x="2817" y="2949"/>
                    <a:pt x="2574" y="2949"/>
                  </a:cubicBezTo>
                  <a:cubicBezTo>
                    <a:pt x="2562" y="2949"/>
                    <a:pt x="2548" y="2949"/>
                    <a:pt x="2534" y="2951"/>
                  </a:cubicBezTo>
                  <a:cubicBezTo>
                    <a:pt x="2436" y="2961"/>
                    <a:pt x="2318" y="2971"/>
                    <a:pt x="2210" y="2980"/>
                  </a:cubicBezTo>
                  <a:cubicBezTo>
                    <a:pt x="2103" y="2987"/>
                    <a:pt x="1986" y="2992"/>
                    <a:pt x="1865" y="2992"/>
                  </a:cubicBezTo>
                  <a:cubicBezTo>
                    <a:pt x="1275" y="2992"/>
                    <a:pt x="596" y="2880"/>
                    <a:pt x="580" y="2342"/>
                  </a:cubicBezTo>
                  <a:cubicBezTo>
                    <a:pt x="580" y="2146"/>
                    <a:pt x="659" y="1822"/>
                    <a:pt x="875" y="1782"/>
                  </a:cubicBezTo>
                  <a:cubicBezTo>
                    <a:pt x="890" y="1780"/>
                    <a:pt x="906" y="1779"/>
                    <a:pt x="922" y="1779"/>
                  </a:cubicBezTo>
                  <a:cubicBezTo>
                    <a:pt x="1131" y="1779"/>
                    <a:pt x="1388" y="1947"/>
                    <a:pt x="1552" y="2038"/>
                  </a:cubicBezTo>
                  <a:cubicBezTo>
                    <a:pt x="1856" y="2234"/>
                    <a:pt x="2151" y="2460"/>
                    <a:pt x="2406" y="2725"/>
                  </a:cubicBezTo>
                  <a:cubicBezTo>
                    <a:pt x="2438" y="2754"/>
                    <a:pt x="2486" y="2766"/>
                    <a:pt x="2539" y="2766"/>
                  </a:cubicBezTo>
                  <a:cubicBezTo>
                    <a:pt x="2649" y="2766"/>
                    <a:pt x="2779" y="2713"/>
                    <a:pt x="2819" y="2647"/>
                  </a:cubicBezTo>
                  <a:cubicBezTo>
                    <a:pt x="2838" y="2607"/>
                    <a:pt x="2838" y="2578"/>
                    <a:pt x="2809" y="2538"/>
                  </a:cubicBezTo>
                  <a:cubicBezTo>
                    <a:pt x="2603" y="234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30"/>
                  </a:cubicBezTo>
                  <a:cubicBezTo>
                    <a:pt x="2040" y="755"/>
                    <a:pt x="2179" y="723"/>
                    <a:pt x="2318" y="723"/>
                  </a:cubicBezTo>
                  <a:cubicBezTo>
                    <a:pt x="2451" y="723"/>
                    <a:pt x="2585" y="752"/>
                    <a:pt x="2671" y="801"/>
                  </a:cubicBezTo>
                  <a:cubicBezTo>
                    <a:pt x="2848" y="899"/>
                    <a:pt x="2946" y="1075"/>
                    <a:pt x="2986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73"/>
                    <a:pt x="2986" y="1900"/>
                    <a:pt x="2986" y="2038"/>
                  </a:cubicBezTo>
                  <a:cubicBezTo>
                    <a:pt x="2982" y="2123"/>
                    <a:pt x="3049" y="2158"/>
                    <a:pt x="3132" y="2158"/>
                  </a:cubicBezTo>
                  <a:cubicBezTo>
                    <a:pt x="3251" y="2158"/>
                    <a:pt x="3400" y="2087"/>
                    <a:pt x="3418" y="1989"/>
                  </a:cubicBezTo>
                  <a:cubicBezTo>
                    <a:pt x="3447" y="1861"/>
                    <a:pt x="3467" y="1714"/>
                    <a:pt x="3467" y="1566"/>
                  </a:cubicBezTo>
                  <a:cubicBezTo>
                    <a:pt x="3547" y="1027"/>
                    <a:pt x="3746" y="290"/>
                    <a:pt x="4167" y="290"/>
                  </a:cubicBezTo>
                  <a:close/>
                  <a:moveTo>
                    <a:pt x="4242" y="1"/>
                  </a:moveTo>
                  <a:cubicBezTo>
                    <a:pt x="4168" y="1"/>
                    <a:pt x="4096" y="9"/>
                    <a:pt x="4026" y="25"/>
                  </a:cubicBezTo>
                  <a:cubicBezTo>
                    <a:pt x="3624" y="123"/>
                    <a:pt x="3388" y="447"/>
                    <a:pt x="3241" y="801"/>
                  </a:cubicBezTo>
                  <a:cubicBezTo>
                    <a:pt x="3123" y="634"/>
                    <a:pt x="2956" y="506"/>
                    <a:pt x="2711" y="467"/>
                  </a:cubicBezTo>
                  <a:cubicBezTo>
                    <a:pt x="2626" y="452"/>
                    <a:pt x="2530" y="443"/>
                    <a:pt x="2429" y="443"/>
                  </a:cubicBezTo>
                  <a:cubicBezTo>
                    <a:pt x="2066" y="443"/>
                    <a:pt x="1645" y="554"/>
                    <a:pt x="1483" y="869"/>
                  </a:cubicBezTo>
                  <a:cubicBezTo>
                    <a:pt x="1366" y="1115"/>
                    <a:pt x="1454" y="1380"/>
                    <a:pt x="1572" y="1625"/>
                  </a:cubicBezTo>
                  <a:cubicBezTo>
                    <a:pt x="1390" y="1543"/>
                    <a:pt x="1204" y="1492"/>
                    <a:pt x="1019" y="1492"/>
                  </a:cubicBezTo>
                  <a:cubicBezTo>
                    <a:pt x="895" y="1492"/>
                    <a:pt x="771" y="1515"/>
                    <a:pt x="649" y="1566"/>
                  </a:cubicBezTo>
                  <a:cubicBezTo>
                    <a:pt x="246" y="1743"/>
                    <a:pt x="1" y="2332"/>
                    <a:pt x="227" y="2725"/>
                  </a:cubicBezTo>
                  <a:cubicBezTo>
                    <a:pt x="413" y="3039"/>
                    <a:pt x="796" y="3157"/>
                    <a:pt x="1150" y="3216"/>
                  </a:cubicBezTo>
                  <a:cubicBezTo>
                    <a:pt x="865" y="3324"/>
                    <a:pt x="609" y="3471"/>
                    <a:pt x="443" y="3697"/>
                  </a:cubicBezTo>
                  <a:cubicBezTo>
                    <a:pt x="128" y="4100"/>
                    <a:pt x="423" y="4600"/>
                    <a:pt x="786" y="4856"/>
                  </a:cubicBezTo>
                  <a:cubicBezTo>
                    <a:pt x="950" y="4971"/>
                    <a:pt x="1126" y="5019"/>
                    <a:pt x="1302" y="5019"/>
                  </a:cubicBezTo>
                  <a:cubicBezTo>
                    <a:pt x="1625" y="5019"/>
                    <a:pt x="1950" y="4859"/>
                    <a:pt x="2210" y="4650"/>
                  </a:cubicBezTo>
                  <a:cubicBezTo>
                    <a:pt x="2308" y="4561"/>
                    <a:pt x="2397" y="4473"/>
                    <a:pt x="2485" y="4384"/>
                  </a:cubicBezTo>
                  <a:lnTo>
                    <a:pt x="2485" y="4384"/>
                  </a:lnTo>
                  <a:cubicBezTo>
                    <a:pt x="2436" y="4915"/>
                    <a:pt x="2475" y="5484"/>
                    <a:pt x="2789" y="5838"/>
                  </a:cubicBezTo>
                  <a:cubicBezTo>
                    <a:pt x="2976" y="6045"/>
                    <a:pt x="3247" y="6130"/>
                    <a:pt x="3523" y="6130"/>
                  </a:cubicBezTo>
                  <a:cubicBezTo>
                    <a:pt x="3783" y="6130"/>
                    <a:pt x="4048" y="6055"/>
                    <a:pt x="4252" y="5936"/>
                  </a:cubicBezTo>
                  <a:cubicBezTo>
                    <a:pt x="4733" y="5671"/>
                    <a:pt x="4743" y="5170"/>
                    <a:pt x="4557" y="4708"/>
                  </a:cubicBezTo>
                  <a:cubicBezTo>
                    <a:pt x="4557" y="469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9" y="4889"/>
                    <a:pt x="5275" y="5089"/>
                    <a:pt x="5675" y="5089"/>
                  </a:cubicBezTo>
                  <a:cubicBezTo>
                    <a:pt x="5757" y="5089"/>
                    <a:pt x="5840" y="5080"/>
                    <a:pt x="5921" y="5062"/>
                  </a:cubicBezTo>
                  <a:cubicBezTo>
                    <a:pt x="6393" y="4954"/>
                    <a:pt x="6795" y="4394"/>
                    <a:pt x="6638" y="3894"/>
                  </a:cubicBezTo>
                  <a:cubicBezTo>
                    <a:pt x="6501" y="3461"/>
                    <a:pt x="5971" y="3314"/>
                    <a:pt x="5558" y="3245"/>
                  </a:cubicBezTo>
                  <a:cubicBezTo>
                    <a:pt x="5872" y="3157"/>
                    <a:pt x="6187" y="3049"/>
                    <a:pt x="6422" y="2833"/>
                  </a:cubicBezTo>
                  <a:cubicBezTo>
                    <a:pt x="6805" y="2489"/>
                    <a:pt x="6599" y="2018"/>
                    <a:pt x="6236" y="1724"/>
                  </a:cubicBezTo>
                  <a:cubicBezTo>
                    <a:pt x="6061" y="1582"/>
                    <a:pt x="5862" y="1525"/>
                    <a:pt x="5658" y="1525"/>
                  </a:cubicBezTo>
                  <a:cubicBezTo>
                    <a:pt x="5381" y="1525"/>
                    <a:pt x="5095" y="1631"/>
                    <a:pt x="4851" y="1773"/>
                  </a:cubicBezTo>
                  <a:cubicBezTo>
                    <a:pt x="5038" y="1409"/>
                    <a:pt x="5205" y="977"/>
                    <a:pt x="5107" y="585"/>
                  </a:cubicBezTo>
                  <a:cubicBezTo>
                    <a:pt x="5016" y="207"/>
                    <a:pt x="4617" y="1"/>
                    <a:pt x="42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0" name="Google Shape;4390;p21"/>
            <p:cNvSpPr/>
            <p:nvPr/>
          </p:nvSpPr>
          <p:spPr>
            <a:xfrm>
              <a:off x="5977856" y="4963186"/>
              <a:ext cx="212262" cy="191086"/>
            </a:xfrm>
            <a:custGeom>
              <a:avLst/>
              <a:gdLst/>
              <a:ahLst/>
              <a:cxnLst/>
              <a:rect l="l" t="t" r="r" b="b"/>
              <a:pathLst>
                <a:path w="6806" h="6127" extrusionOk="0">
                  <a:moveTo>
                    <a:pt x="3122" y="285"/>
                  </a:moveTo>
                  <a:cubicBezTo>
                    <a:pt x="3353" y="285"/>
                    <a:pt x="3588" y="397"/>
                    <a:pt x="3702" y="587"/>
                  </a:cubicBezTo>
                  <a:cubicBezTo>
                    <a:pt x="3899" y="921"/>
                    <a:pt x="3899" y="1363"/>
                    <a:pt x="3879" y="1736"/>
                  </a:cubicBezTo>
                  <a:cubicBezTo>
                    <a:pt x="3860" y="2011"/>
                    <a:pt x="3830" y="2286"/>
                    <a:pt x="3761" y="2551"/>
                  </a:cubicBezTo>
                  <a:cubicBezTo>
                    <a:pt x="3741" y="2633"/>
                    <a:pt x="3801" y="2664"/>
                    <a:pt x="3882" y="2664"/>
                  </a:cubicBezTo>
                  <a:cubicBezTo>
                    <a:pt x="3995" y="2664"/>
                    <a:pt x="4149" y="2604"/>
                    <a:pt x="4184" y="2541"/>
                  </a:cubicBezTo>
                  <a:cubicBezTo>
                    <a:pt x="4370" y="2217"/>
                    <a:pt x="4596" y="1903"/>
                    <a:pt x="4881" y="1658"/>
                  </a:cubicBezTo>
                  <a:cubicBezTo>
                    <a:pt x="5023" y="1531"/>
                    <a:pt x="5198" y="1397"/>
                    <a:pt x="5395" y="1397"/>
                  </a:cubicBezTo>
                  <a:cubicBezTo>
                    <a:pt x="5441" y="1397"/>
                    <a:pt x="5489" y="1405"/>
                    <a:pt x="5539" y="1422"/>
                  </a:cubicBezTo>
                  <a:cubicBezTo>
                    <a:pt x="5774" y="1510"/>
                    <a:pt x="6039" y="1815"/>
                    <a:pt x="6069" y="2070"/>
                  </a:cubicBezTo>
                  <a:cubicBezTo>
                    <a:pt x="6157" y="2738"/>
                    <a:pt x="4773" y="2865"/>
                    <a:pt x="4321" y="2895"/>
                  </a:cubicBezTo>
                  <a:cubicBezTo>
                    <a:pt x="4106" y="2923"/>
                    <a:pt x="3989" y="3182"/>
                    <a:pt x="4232" y="3182"/>
                  </a:cubicBezTo>
                  <a:cubicBezTo>
                    <a:pt x="4244" y="3182"/>
                    <a:pt x="4257" y="3181"/>
                    <a:pt x="4272" y="3180"/>
                  </a:cubicBezTo>
                  <a:cubicBezTo>
                    <a:pt x="4380" y="3170"/>
                    <a:pt x="4488" y="3160"/>
                    <a:pt x="4606" y="3150"/>
                  </a:cubicBezTo>
                  <a:cubicBezTo>
                    <a:pt x="4711" y="3143"/>
                    <a:pt x="4827" y="3139"/>
                    <a:pt x="4946" y="3139"/>
                  </a:cubicBezTo>
                  <a:cubicBezTo>
                    <a:pt x="5530" y="3139"/>
                    <a:pt x="6210" y="3251"/>
                    <a:pt x="6226" y="3788"/>
                  </a:cubicBezTo>
                  <a:cubicBezTo>
                    <a:pt x="6236" y="3985"/>
                    <a:pt x="6147" y="4309"/>
                    <a:pt x="5931" y="4348"/>
                  </a:cubicBezTo>
                  <a:cubicBezTo>
                    <a:pt x="5916" y="4350"/>
                    <a:pt x="5900" y="4351"/>
                    <a:pt x="5884" y="4351"/>
                  </a:cubicBezTo>
                  <a:cubicBezTo>
                    <a:pt x="5675" y="4351"/>
                    <a:pt x="5418" y="4184"/>
                    <a:pt x="5254" y="4093"/>
                  </a:cubicBezTo>
                  <a:cubicBezTo>
                    <a:pt x="4949" y="3896"/>
                    <a:pt x="4655" y="3671"/>
                    <a:pt x="4400" y="3405"/>
                  </a:cubicBezTo>
                  <a:cubicBezTo>
                    <a:pt x="4368" y="3377"/>
                    <a:pt x="4321" y="3365"/>
                    <a:pt x="4269" y="3365"/>
                  </a:cubicBezTo>
                  <a:cubicBezTo>
                    <a:pt x="4161" y="3365"/>
                    <a:pt x="4034" y="3418"/>
                    <a:pt x="3987" y="3484"/>
                  </a:cubicBezTo>
                  <a:cubicBezTo>
                    <a:pt x="3968" y="3523"/>
                    <a:pt x="3968" y="3553"/>
                    <a:pt x="3997" y="3592"/>
                  </a:cubicBezTo>
                  <a:cubicBezTo>
                    <a:pt x="4203" y="3788"/>
                    <a:pt x="4390" y="4014"/>
                    <a:pt x="4557" y="4240"/>
                  </a:cubicBezTo>
                  <a:cubicBezTo>
                    <a:pt x="4714" y="4456"/>
                    <a:pt x="5146" y="5045"/>
                    <a:pt x="4851" y="5300"/>
                  </a:cubicBezTo>
                  <a:cubicBezTo>
                    <a:pt x="4766" y="5376"/>
                    <a:pt x="4627" y="5407"/>
                    <a:pt x="4488" y="5407"/>
                  </a:cubicBezTo>
                  <a:cubicBezTo>
                    <a:pt x="4355" y="5407"/>
                    <a:pt x="4221" y="5378"/>
                    <a:pt x="4134" y="5330"/>
                  </a:cubicBezTo>
                  <a:cubicBezTo>
                    <a:pt x="3958" y="5232"/>
                    <a:pt x="3869" y="5055"/>
                    <a:pt x="3820" y="4868"/>
                  </a:cubicBezTo>
                  <a:cubicBezTo>
                    <a:pt x="3791" y="4751"/>
                    <a:pt x="3781" y="4623"/>
                    <a:pt x="3781" y="4495"/>
                  </a:cubicBezTo>
                  <a:cubicBezTo>
                    <a:pt x="3801" y="4358"/>
                    <a:pt x="3820" y="4230"/>
                    <a:pt x="3830" y="4093"/>
                  </a:cubicBezTo>
                  <a:cubicBezTo>
                    <a:pt x="3830" y="4008"/>
                    <a:pt x="3762" y="3973"/>
                    <a:pt x="3678" y="3973"/>
                  </a:cubicBezTo>
                  <a:cubicBezTo>
                    <a:pt x="3560" y="3973"/>
                    <a:pt x="3411" y="4044"/>
                    <a:pt x="3388" y="4142"/>
                  </a:cubicBezTo>
                  <a:cubicBezTo>
                    <a:pt x="3359" y="4270"/>
                    <a:pt x="3349" y="4417"/>
                    <a:pt x="3349" y="4564"/>
                  </a:cubicBezTo>
                  <a:cubicBezTo>
                    <a:pt x="3268" y="5103"/>
                    <a:pt x="3063" y="5840"/>
                    <a:pt x="2645" y="5840"/>
                  </a:cubicBezTo>
                  <a:cubicBezTo>
                    <a:pt x="2553" y="5840"/>
                    <a:pt x="2451" y="5804"/>
                    <a:pt x="2338" y="5723"/>
                  </a:cubicBezTo>
                  <a:cubicBezTo>
                    <a:pt x="1650" y="5242"/>
                    <a:pt x="2593" y="3926"/>
                    <a:pt x="2937" y="3484"/>
                  </a:cubicBezTo>
                  <a:cubicBezTo>
                    <a:pt x="3036" y="3362"/>
                    <a:pt x="2931" y="3302"/>
                    <a:pt x="2807" y="3302"/>
                  </a:cubicBezTo>
                  <a:cubicBezTo>
                    <a:pt x="2721" y="3302"/>
                    <a:pt x="2627" y="3330"/>
                    <a:pt x="2583" y="3386"/>
                  </a:cubicBezTo>
                  <a:cubicBezTo>
                    <a:pt x="2357" y="3671"/>
                    <a:pt x="2092" y="3936"/>
                    <a:pt x="1788" y="4132"/>
                  </a:cubicBezTo>
                  <a:cubicBezTo>
                    <a:pt x="1631" y="4229"/>
                    <a:pt x="1453" y="4320"/>
                    <a:pt x="1268" y="4320"/>
                  </a:cubicBezTo>
                  <a:cubicBezTo>
                    <a:pt x="1210" y="4320"/>
                    <a:pt x="1150" y="4311"/>
                    <a:pt x="1091" y="4289"/>
                  </a:cubicBezTo>
                  <a:cubicBezTo>
                    <a:pt x="875" y="4211"/>
                    <a:pt x="590" y="3896"/>
                    <a:pt x="600" y="3641"/>
                  </a:cubicBezTo>
                  <a:cubicBezTo>
                    <a:pt x="619" y="3239"/>
                    <a:pt x="1375" y="3131"/>
                    <a:pt x="1660" y="3072"/>
                  </a:cubicBezTo>
                  <a:cubicBezTo>
                    <a:pt x="1974" y="3013"/>
                    <a:pt x="2288" y="2973"/>
                    <a:pt x="2613" y="2954"/>
                  </a:cubicBezTo>
                  <a:cubicBezTo>
                    <a:pt x="2831" y="2935"/>
                    <a:pt x="2948" y="2668"/>
                    <a:pt x="2690" y="2668"/>
                  </a:cubicBezTo>
                  <a:cubicBezTo>
                    <a:pt x="2681" y="2668"/>
                    <a:pt x="2671" y="2668"/>
                    <a:pt x="2662" y="2669"/>
                  </a:cubicBezTo>
                  <a:cubicBezTo>
                    <a:pt x="2498" y="2680"/>
                    <a:pt x="2310" y="2690"/>
                    <a:pt x="2114" y="2690"/>
                  </a:cubicBezTo>
                  <a:cubicBezTo>
                    <a:pt x="1617" y="2690"/>
                    <a:pt x="1071" y="2624"/>
                    <a:pt x="747" y="2335"/>
                  </a:cubicBezTo>
                  <a:cubicBezTo>
                    <a:pt x="472" y="2090"/>
                    <a:pt x="541" y="1461"/>
                    <a:pt x="914" y="1343"/>
                  </a:cubicBezTo>
                  <a:cubicBezTo>
                    <a:pt x="965" y="1327"/>
                    <a:pt x="1018" y="1319"/>
                    <a:pt x="1073" y="1319"/>
                  </a:cubicBezTo>
                  <a:cubicBezTo>
                    <a:pt x="1443" y="1319"/>
                    <a:pt x="1884" y="1655"/>
                    <a:pt x="2131" y="1834"/>
                  </a:cubicBezTo>
                  <a:cubicBezTo>
                    <a:pt x="2426" y="2041"/>
                    <a:pt x="2691" y="2266"/>
                    <a:pt x="2946" y="2512"/>
                  </a:cubicBezTo>
                  <a:cubicBezTo>
                    <a:pt x="2978" y="2546"/>
                    <a:pt x="3030" y="2560"/>
                    <a:pt x="3087" y="2560"/>
                  </a:cubicBezTo>
                  <a:cubicBezTo>
                    <a:pt x="3245" y="2560"/>
                    <a:pt x="3440" y="2450"/>
                    <a:pt x="3339" y="2335"/>
                  </a:cubicBezTo>
                  <a:cubicBezTo>
                    <a:pt x="3162" y="2129"/>
                    <a:pt x="3005" y="1903"/>
                    <a:pt x="2868" y="1668"/>
                  </a:cubicBezTo>
                  <a:cubicBezTo>
                    <a:pt x="2691" y="1373"/>
                    <a:pt x="2416" y="853"/>
                    <a:pt x="2642" y="519"/>
                  </a:cubicBezTo>
                  <a:cubicBezTo>
                    <a:pt x="2756" y="357"/>
                    <a:pt x="2937" y="285"/>
                    <a:pt x="3122" y="285"/>
                  </a:cubicBezTo>
                  <a:close/>
                  <a:moveTo>
                    <a:pt x="3286" y="1"/>
                  </a:moveTo>
                  <a:cubicBezTo>
                    <a:pt x="3028" y="1"/>
                    <a:pt x="2763" y="76"/>
                    <a:pt x="2554" y="195"/>
                  </a:cubicBezTo>
                  <a:cubicBezTo>
                    <a:pt x="2072" y="460"/>
                    <a:pt x="2063" y="961"/>
                    <a:pt x="2249" y="1422"/>
                  </a:cubicBezTo>
                  <a:cubicBezTo>
                    <a:pt x="2259" y="1432"/>
                    <a:pt x="2259" y="1451"/>
                    <a:pt x="2269" y="1461"/>
                  </a:cubicBezTo>
                  <a:cubicBezTo>
                    <a:pt x="1935" y="1241"/>
                    <a:pt x="1533" y="1042"/>
                    <a:pt x="1131" y="1042"/>
                  </a:cubicBezTo>
                  <a:cubicBezTo>
                    <a:pt x="1049" y="1042"/>
                    <a:pt x="966" y="1050"/>
                    <a:pt x="884" y="1069"/>
                  </a:cubicBezTo>
                  <a:cubicBezTo>
                    <a:pt x="413" y="1177"/>
                    <a:pt x="11" y="1736"/>
                    <a:pt x="168" y="2227"/>
                  </a:cubicBezTo>
                  <a:cubicBezTo>
                    <a:pt x="305" y="2669"/>
                    <a:pt x="835" y="2816"/>
                    <a:pt x="1248" y="2885"/>
                  </a:cubicBezTo>
                  <a:cubicBezTo>
                    <a:pt x="933" y="2973"/>
                    <a:pt x="619" y="3081"/>
                    <a:pt x="384" y="3297"/>
                  </a:cubicBezTo>
                  <a:cubicBezTo>
                    <a:pt x="1" y="3641"/>
                    <a:pt x="207" y="4112"/>
                    <a:pt x="570" y="4407"/>
                  </a:cubicBezTo>
                  <a:cubicBezTo>
                    <a:pt x="745" y="4548"/>
                    <a:pt x="944" y="4605"/>
                    <a:pt x="1148" y="4605"/>
                  </a:cubicBezTo>
                  <a:cubicBezTo>
                    <a:pt x="1425" y="4605"/>
                    <a:pt x="1711" y="4499"/>
                    <a:pt x="1955" y="4358"/>
                  </a:cubicBezTo>
                  <a:lnTo>
                    <a:pt x="1955" y="4358"/>
                  </a:lnTo>
                  <a:cubicBezTo>
                    <a:pt x="1778" y="4721"/>
                    <a:pt x="1601" y="5153"/>
                    <a:pt x="1699" y="5546"/>
                  </a:cubicBezTo>
                  <a:cubicBezTo>
                    <a:pt x="1799" y="5927"/>
                    <a:pt x="2199" y="6126"/>
                    <a:pt x="2581" y="6126"/>
                  </a:cubicBezTo>
                  <a:cubicBezTo>
                    <a:pt x="2651" y="6126"/>
                    <a:pt x="2722" y="6119"/>
                    <a:pt x="2789" y="6106"/>
                  </a:cubicBezTo>
                  <a:cubicBezTo>
                    <a:pt x="3182" y="6007"/>
                    <a:pt x="3418" y="5683"/>
                    <a:pt x="3565" y="5330"/>
                  </a:cubicBezTo>
                  <a:cubicBezTo>
                    <a:pt x="3683" y="5497"/>
                    <a:pt x="3860" y="5625"/>
                    <a:pt x="4095" y="5664"/>
                  </a:cubicBezTo>
                  <a:cubicBezTo>
                    <a:pt x="4180" y="5679"/>
                    <a:pt x="4276" y="5687"/>
                    <a:pt x="4377" y="5687"/>
                  </a:cubicBezTo>
                  <a:cubicBezTo>
                    <a:pt x="4740" y="5687"/>
                    <a:pt x="5161" y="5577"/>
                    <a:pt x="5323" y="5261"/>
                  </a:cubicBezTo>
                  <a:cubicBezTo>
                    <a:pt x="5440" y="5016"/>
                    <a:pt x="5362" y="4751"/>
                    <a:pt x="5234" y="4505"/>
                  </a:cubicBezTo>
                  <a:lnTo>
                    <a:pt x="5234" y="4505"/>
                  </a:lnTo>
                  <a:cubicBezTo>
                    <a:pt x="5416" y="4587"/>
                    <a:pt x="5606" y="4638"/>
                    <a:pt x="5791" y="4638"/>
                  </a:cubicBezTo>
                  <a:cubicBezTo>
                    <a:pt x="5916" y="4638"/>
                    <a:pt x="6039" y="4615"/>
                    <a:pt x="6157" y="4564"/>
                  </a:cubicBezTo>
                  <a:cubicBezTo>
                    <a:pt x="6570" y="4387"/>
                    <a:pt x="6805" y="3798"/>
                    <a:pt x="6579" y="3405"/>
                  </a:cubicBezTo>
                  <a:cubicBezTo>
                    <a:pt x="6403" y="3091"/>
                    <a:pt x="6020" y="2973"/>
                    <a:pt x="5666" y="2915"/>
                  </a:cubicBezTo>
                  <a:cubicBezTo>
                    <a:pt x="5951" y="2806"/>
                    <a:pt x="6196" y="2659"/>
                    <a:pt x="6373" y="2433"/>
                  </a:cubicBezTo>
                  <a:cubicBezTo>
                    <a:pt x="6687" y="2031"/>
                    <a:pt x="6393" y="1530"/>
                    <a:pt x="6029" y="1275"/>
                  </a:cubicBezTo>
                  <a:cubicBezTo>
                    <a:pt x="5862" y="1160"/>
                    <a:pt x="5684" y="1112"/>
                    <a:pt x="5506" y="1112"/>
                  </a:cubicBezTo>
                  <a:cubicBezTo>
                    <a:pt x="5182" y="1112"/>
                    <a:pt x="4859" y="1272"/>
                    <a:pt x="4606" y="1481"/>
                  </a:cubicBezTo>
                  <a:cubicBezTo>
                    <a:pt x="4508" y="1569"/>
                    <a:pt x="4409" y="1658"/>
                    <a:pt x="4321" y="1746"/>
                  </a:cubicBezTo>
                  <a:cubicBezTo>
                    <a:pt x="4380" y="1216"/>
                    <a:pt x="4331" y="646"/>
                    <a:pt x="4017" y="293"/>
                  </a:cubicBezTo>
                  <a:cubicBezTo>
                    <a:pt x="3829" y="85"/>
                    <a:pt x="3561" y="1"/>
                    <a:pt x="3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1" name="Google Shape;4391;p21"/>
            <p:cNvSpPr/>
            <p:nvPr/>
          </p:nvSpPr>
          <p:spPr>
            <a:xfrm>
              <a:off x="-9" y="-24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24" y="281"/>
                  </a:moveTo>
                  <a:cubicBezTo>
                    <a:pt x="3353" y="281"/>
                    <a:pt x="3588" y="393"/>
                    <a:pt x="3702" y="584"/>
                  </a:cubicBezTo>
                  <a:cubicBezTo>
                    <a:pt x="3899" y="917"/>
                    <a:pt x="3899" y="1359"/>
                    <a:pt x="3879" y="1732"/>
                  </a:cubicBezTo>
                  <a:cubicBezTo>
                    <a:pt x="3860" y="2007"/>
                    <a:pt x="3830" y="2282"/>
                    <a:pt x="3761" y="2547"/>
                  </a:cubicBezTo>
                  <a:cubicBezTo>
                    <a:pt x="3745" y="2629"/>
                    <a:pt x="3806" y="2660"/>
                    <a:pt x="3886" y="2660"/>
                  </a:cubicBezTo>
                  <a:cubicBezTo>
                    <a:pt x="3998" y="2660"/>
                    <a:pt x="4149" y="2600"/>
                    <a:pt x="4184" y="2537"/>
                  </a:cubicBezTo>
                  <a:cubicBezTo>
                    <a:pt x="4370" y="2213"/>
                    <a:pt x="4606" y="1899"/>
                    <a:pt x="4881" y="1654"/>
                  </a:cubicBezTo>
                  <a:cubicBezTo>
                    <a:pt x="5023" y="1527"/>
                    <a:pt x="5205" y="1394"/>
                    <a:pt x="5398" y="1394"/>
                  </a:cubicBezTo>
                  <a:cubicBezTo>
                    <a:pt x="5445" y="1394"/>
                    <a:pt x="5491" y="1401"/>
                    <a:pt x="5539" y="1418"/>
                  </a:cubicBezTo>
                  <a:cubicBezTo>
                    <a:pt x="5774" y="1506"/>
                    <a:pt x="6039" y="1811"/>
                    <a:pt x="6069" y="2066"/>
                  </a:cubicBezTo>
                  <a:cubicBezTo>
                    <a:pt x="6157" y="2734"/>
                    <a:pt x="4773" y="2862"/>
                    <a:pt x="4331" y="2891"/>
                  </a:cubicBezTo>
                  <a:cubicBezTo>
                    <a:pt x="4116" y="2919"/>
                    <a:pt x="3990" y="3178"/>
                    <a:pt x="4240" y="3178"/>
                  </a:cubicBezTo>
                  <a:cubicBezTo>
                    <a:pt x="4253" y="3178"/>
                    <a:pt x="4267" y="3177"/>
                    <a:pt x="4282" y="3176"/>
                  </a:cubicBezTo>
                  <a:cubicBezTo>
                    <a:pt x="4380" y="3176"/>
                    <a:pt x="4488" y="3156"/>
                    <a:pt x="4606" y="3146"/>
                  </a:cubicBezTo>
                  <a:cubicBezTo>
                    <a:pt x="4711" y="3140"/>
                    <a:pt x="4827" y="3135"/>
                    <a:pt x="4946" y="3135"/>
                  </a:cubicBezTo>
                  <a:cubicBezTo>
                    <a:pt x="5530" y="3135"/>
                    <a:pt x="6210" y="3247"/>
                    <a:pt x="6226" y="3784"/>
                  </a:cubicBezTo>
                  <a:cubicBezTo>
                    <a:pt x="6236" y="3981"/>
                    <a:pt x="6147" y="4305"/>
                    <a:pt x="5931" y="4344"/>
                  </a:cubicBezTo>
                  <a:cubicBezTo>
                    <a:pt x="5916" y="4346"/>
                    <a:pt x="5900" y="4347"/>
                    <a:pt x="5884" y="4347"/>
                  </a:cubicBezTo>
                  <a:cubicBezTo>
                    <a:pt x="5675" y="4347"/>
                    <a:pt x="5419" y="4180"/>
                    <a:pt x="5264" y="4089"/>
                  </a:cubicBezTo>
                  <a:cubicBezTo>
                    <a:pt x="4949" y="3892"/>
                    <a:pt x="4655" y="3667"/>
                    <a:pt x="4400" y="3411"/>
                  </a:cubicBezTo>
                  <a:cubicBezTo>
                    <a:pt x="4370" y="3378"/>
                    <a:pt x="4321" y="3364"/>
                    <a:pt x="4267" y="3364"/>
                  </a:cubicBezTo>
                  <a:cubicBezTo>
                    <a:pt x="4160" y="3364"/>
                    <a:pt x="4033" y="3418"/>
                    <a:pt x="3987" y="3490"/>
                  </a:cubicBezTo>
                  <a:cubicBezTo>
                    <a:pt x="3968" y="3519"/>
                    <a:pt x="3968" y="3559"/>
                    <a:pt x="4007" y="3588"/>
                  </a:cubicBezTo>
                  <a:cubicBezTo>
                    <a:pt x="4203" y="3784"/>
                    <a:pt x="4390" y="4010"/>
                    <a:pt x="4557" y="4236"/>
                  </a:cubicBezTo>
                  <a:cubicBezTo>
                    <a:pt x="4714" y="4452"/>
                    <a:pt x="5146" y="5041"/>
                    <a:pt x="4851" y="5306"/>
                  </a:cubicBezTo>
                  <a:cubicBezTo>
                    <a:pt x="4768" y="5375"/>
                    <a:pt x="4635" y="5405"/>
                    <a:pt x="4500" y="5405"/>
                  </a:cubicBezTo>
                  <a:cubicBezTo>
                    <a:pt x="4365" y="5405"/>
                    <a:pt x="4228" y="5375"/>
                    <a:pt x="4134" y="5326"/>
                  </a:cubicBezTo>
                  <a:cubicBezTo>
                    <a:pt x="3958" y="5228"/>
                    <a:pt x="3869" y="5051"/>
                    <a:pt x="3820" y="4865"/>
                  </a:cubicBezTo>
                  <a:cubicBezTo>
                    <a:pt x="3791" y="4747"/>
                    <a:pt x="3781" y="4619"/>
                    <a:pt x="3781" y="4491"/>
                  </a:cubicBezTo>
                  <a:cubicBezTo>
                    <a:pt x="3801" y="4354"/>
                    <a:pt x="3820" y="4226"/>
                    <a:pt x="3830" y="4089"/>
                  </a:cubicBezTo>
                  <a:cubicBezTo>
                    <a:pt x="3834" y="4004"/>
                    <a:pt x="3766" y="3969"/>
                    <a:pt x="3683" y="3969"/>
                  </a:cubicBezTo>
                  <a:cubicBezTo>
                    <a:pt x="3563" y="3969"/>
                    <a:pt x="3411" y="4040"/>
                    <a:pt x="3388" y="4138"/>
                  </a:cubicBezTo>
                  <a:cubicBezTo>
                    <a:pt x="3359" y="4266"/>
                    <a:pt x="3349" y="4413"/>
                    <a:pt x="3349" y="4560"/>
                  </a:cubicBezTo>
                  <a:cubicBezTo>
                    <a:pt x="3268" y="5099"/>
                    <a:pt x="3069" y="5836"/>
                    <a:pt x="2649" y="5836"/>
                  </a:cubicBezTo>
                  <a:cubicBezTo>
                    <a:pt x="2556" y="5836"/>
                    <a:pt x="2453" y="5800"/>
                    <a:pt x="2338" y="5719"/>
                  </a:cubicBezTo>
                  <a:cubicBezTo>
                    <a:pt x="1660" y="5238"/>
                    <a:pt x="2593" y="3922"/>
                    <a:pt x="2937" y="3480"/>
                  </a:cubicBezTo>
                  <a:cubicBezTo>
                    <a:pt x="3036" y="3358"/>
                    <a:pt x="2931" y="3298"/>
                    <a:pt x="2807" y="3298"/>
                  </a:cubicBezTo>
                  <a:cubicBezTo>
                    <a:pt x="2721" y="3298"/>
                    <a:pt x="2627" y="3326"/>
                    <a:pt x="2583" y="3382"/>
                  </a:cubicBezTo>
                  <a:cubicBezTo>
                    <a:pt x="2367" y="3667"/>
                    <a:pt x="2092" y="3932"/>
                    <a:pt x="1788" y="4128"/>
                  </a:cubicBezTo>
                  <a:cubicBezTo>
                    <a:pt x="1631" y="4225"/>
                    <a:pt x="1453" y="4316"/>
                    <a:pt x="1273" y="4316"/>
                  </a:cubicBezTo>
                  <a:cubicBezTo>
                    <a:pt x="1215" y="4316"/>
                    <a:pt x="1157" y="4307"/>
                    <a:pt x="1100" y="4285"/>
                  </a:cubicBezTo>
                  <a:cubicBezTo>
                    <a:pt x="884" y="4207"/>
                    <a:pt x="590" y="3892"/>
                    <a:pt x="600" y="3637"/>
                  </a:cubicBezTo>
                  <a:cubicBezTo>
                    <a:pt x="619" y="3235"/>
                    <a:pt x="1375" y="3127"/>
                    <a:pt x="1660" y="3068"/>
                  </a:cubicBezTo>
                  <a:cubicBezTo>
                    <a:pt x="1974" y="3009"/>
                    <a:pt x="2298" y="2970"/>
                    <a:pt x="2613" y="2950"/>
                  </a:cubicBezTo>
                  <a:cubicBezTo>
                    <a:pt x="2840" y="2931"/>
                    <a:pt x="2949" y="2664"/>
                    <a:pt x="2690" y="2664"/>
                  </a:cubicBezTo>
                  <a:cubicBezTo>
                    <a:pt x="2681" y="2664"/>
                    <a:pt x="2671" y="2664"/>
                    <a:pt x="2662" y="2665"/>
                  </a:cubicBezTo>
                  <a:cubicBezTo>
                    <a:pt x="2498" y="2676"/>
                    <a:pt x="2311" y="2687"/>
                    <a:pt x="2116" y="2687"/>
                  </a:cubicBezTo>
                  <a:cubicBezTo>
                    <a:pt x="1621" y="2687"/>
                    <a:pt x="1078" y="2620"/>
                    <a:pt x="747" y="2331"/>
                  </a:cubicBezTo>
                  <a:cubicBezTo>
                    <a:pt x="482" y="2086"/>
                    <a:pt x="541" y="1457"/>
                    <a:pt x="924" y="1340"/>
                  </a:cubicBezTo>
                  <a:cubicBezTo>
                    <a:pt x="971" y="1325"/>
                    <a:pt x="1021" y="1318"/>
                    <a:pt x="1072" y="1318"/>
                  </a:cubicBezTo>
                  <a:cubicBezTo>
                    <a:pt x="1437" y="1318"/>
                    <a:pt x="1883" y="1650"/>
                    <a:pt x="2141" y="1831"/>
                  </a:cubicBezTo>
                  <a:cubicBezTo>
                    <a:pt x="2426" y="2037"/>
                    <a:pt x="2701" y="2263"/>
                    <a:pt x="2946" y="2518"/>
                  </a:cubicBezTo>
                  <a:cubicBezTo>
                    <a:pt x="2976" y="2548"/>
                    <a:pt x="3025" y="2560"/>
                    <a:pt x="3079" y="2560"/>
                  </a:cubicBezTo>
                  <a:cubicBezTo>
                    <a:pt x="3238" y="2560"/>
                    <a:pt x="3444" y="2449"/>
                    <a:pt x="3349" y="2331"/>
                  </a:cubicBezTo>
                  <a:cubicBezTo>
                    <a:pt x="3162" y="2125"/>
                    <a:pt x="3005" y="1899"/>
                    <a:pt x="2868" y="1664"/>
                  </a:cubicBezTo>
                  <a:cubicBezTo>
                    <a:pt x="2691" y="1369"/>
                    <a:pt x="2416" y="849"/>
                    <a:pt x="2652" y="515"/>
                  </a:cubicBezTo>
                  <a:cubicBezTo>
                    <a:pt x="2761" y="353"/>
                    <a:pt x="2940" y="281"/>
                    <a:pt x="3124" y="281"/>
                  </a:cubicBezTo>
                  <a:close/>
                  <a:moveTo>
                    <a:pt x="3296" y="0"/>
                  </a:moveTo>
                  <a:cubicBezTo>
                    <a:pt x="3034" y="0"/>
                    <a:pt x="2765" y="76"/>
                    <a:pt x="2554" y="191"/>
                  </a:cubicBezTo>
                  <a:cubicBezTo>
                    <a:pt x="2082" y="456"/>
                    <a:pt x="2063" y="957"/>
                    <a:pt x="2249" y="1418"/>
                  </a:cubicBezTo>
                  <a:cubicBezTo>
                    <a:pt x="2259" y="1438"/>
                    <a:pt x="2269" y="1448"/>
                    <a:pt x="2269" y="1457"/>
                  </a:cubicBezTo>
                  <a:cubicBezTo>
                    <a:pt x="1935" y="1237"/>
                    <a:pt x="1540" y="1038"/>
                    <a:pt x="1141" y="1038"/>
                  </a:cubicBezTo>
                  <a:cubicBezTo>
                    <a:pt x="1058" y="1038"/>
                    <a:pt x="976" y="1046"/>
                    <a:pt x="894" y="1065"/>
                  </a:cubicBezTo>
                  <a:cubicBezTo>
                    <a:pt x="413" y="1182"/>
                    <a:pt x="11" y="1732"/>
                    <a:pt x="168" y="2233"/>
                  </a:cubicBezTo>
                  <a:cubicBezTo>
                    <a:pt x="305" y="2665"/>
                    <a:pt x="845" y="2812"/>
                    <a:pt x="1248" y="2881"/>
                  </a:cubicBezTo>
                  <a:cubicBezTo>
                    <a:pt x="933" y="2970"/>
                    <a:pt x="619" y="3078"/>
                    <a:pt x="384" y="3294"/>
                  </a:cubicBezTo>
                  <a:cubicBezTo>
                    <a:pt x="1" y="3637"/>
                    <a:pt x="207" y="4118"/>
                    <a:pt x="570" y="4403"/>
                  </a:cubicBezTo>
                  <a:cubicBezTo>
                    <a:pt x="751" y="4546"/>
                    <a:pt x="953" y="4604"/>
                    <a:pt x="1159" y="4604"/>
                  </a:cubicBezTo>
                  <a:cubicBezTo>
                    <a:pt x="1435" y="4604"/>
                    <a:pt x="1717" y="4500"/>
                    <a:pt x="1964" y="4354"/>
                  </a:cubicBezTo>
                  <a:lnTo>
                    <a:pt x="1964" y="4354"/>
                  </a:lnTo>
                  <a:cubicBezTo>
                    <a:pt x="1778" y="4717"/>
                    <a:pt x="1601" y="5149"/>
                    <a:pt x="1699" y="5542"/>
                  </a:cubicBezTo>
                  <a:cubicBezTo>
                    <a:pt x="1798" y="5920"/>
                    <a:pt x="2198" y="6126"/>
                    <a:pt x="2574" y="6126"/>
                  </a:cubicBezTo>
                  <a:cubicBezTo>
                    <a:pt x="2647" y="6126"/>
                    <a:pt x="2720" y="6118"/>
                    <a:pt x="2789" y="6102"/>
                  </a:cubicBezTo>
                  <a:cubicBezTo>
                    <a:pt x="3182" y="6004"/>
                    <a:pt x="3418" y="5689"/>
                    <a:pt x="3565" y="5326"/>
                  </a:cubicBezTo>
                  <a:cubicBezTo>
                    <a:pt x="3683" y="5493"/>
                    <a:pt x="3860" y="5621"/>
                    <a:pt x="4105" y="5660"/>
                  </a:cubicBezTo>
                  <a:cubicBezTo>
                    <a:pt x="4190" y="5675"/>
                    <a:pt x="4286" y="5683"/>
                    <a:pt x="4386" y="5683"/>
                  </a:cubicBezTo>
                  <a:cubicBezTo>
                    <a:pt x="4750" y="5683"/>
                    <a:pt x="5169" y="5573"/>
                    <a:pt x="5323" y="5257"/>
                  </a:cubicBezTo>
                  <a:cubicBezTo>
                    <a:pt x="5440" y="5022"/>
                    <a:pt x="5362" y="4747"/>
                    <a:pt x="5234" y="4501"/>
                  </a:cubicBezTo>
                  <a:lnTo>
                    <a:pt x="5234" y="4501"/>
                  </a:lnTo>
                  <a:cubicBezTo>
                    <a:pt x="5422" y="4584"/>
                    <a:pt x="5610" y="4634"/>
                    <a:pt x="5794" y="4634"/>
                  </a:cubicBezTo>
                  <a:cubicBezTo>
                    <a:pt x="5918" y="4634"/>
                    <a:pt x="6039" y="4611"/>
                    <a:pt x="6157" y="4560"/>
                  </a:cubicBezTo>
                  <a:cubicBezTo>
                    <a:pt x="6570" y="4383"/>
                    <a:pt x="6805" y="3794"/>
                    <a:pt x="6579" y="3402"/>
                  </a:cubicBezTo>
                  <a:cubicBezTo>
                    <a:pt x="6403" y="3087"/>
                    <a:pt x="6020" y="2970"/>
                    <a:pt x="5666" y="2911"/>
                  </a:cubicBezTo>
                  <a:cubicBezTo>
                    <a:pt x="5951" y="2803"/>
                    <a:pt x="6206" y="2655"/>
                    <a:pt x="6373" y="2429"/>
                  </a:cubicBezTo>
                  <a:cubicBezTo>
                    <a:pt x="6687" y="2037"/>
                    <a:pt x="6393" y="1526"/>
                    <a:pt x="6029" y="1271"/>
                  </a:cubicBezTo>
                  <a:cubicBezTo>
                    <a:pt x="5866" y="1156"/>
                    <a:pt x="5689" y="1108"/>
                    <a:pt x="5511" y="1108"/>
                  </a:cubicBezTo>
                  <a:cubicBezTo>
                    <a:pt x="5187" y="1108"/>
                    <a:pt x="4859" y="1268"/>
                    <a:pt x="4606" y="1477"/>
                  </a:cubicBezTo>
                  <a:cubicBezTo>
                    <a:pt x="4508" y="1565"/>
                    <a:pt x="4419" y="1654"/>
                    <a:pt x="4331" y="1752"/>
                  </a:cubicBezTo>
                  <a:cubicBezTo>
                    <a:pt x="4380" y="1212"/>
                    <a:pt x="4341" y="652"/>
                    <a:pt x="4017" y="289"/>
                  </a:cubicBezTo>
                  <a:cubicBezTo>
                    <a:pt x="3836" y="83"/>
                    <a:pt x="3570" y="0"/>
                    <a:pt x="3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2" name="Google Shape;4392;p21"/>
            <p:cNvSpPr/>
            <p:nvPr/>
          </p:nvSpPr>
          <p:spPr>
            <a:xfrm>
              <a:off x="339592" y="8522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4157" y="281"/>
                  </a:moveTo>
                  <a:cubicBezTo>
                    <a:pt x="4250" y="281"/>
                    <a:pt x="4353" y="316"/>
                    <a:pt x="4468" y="398"/>
                  </a:cubicBezTo>
                  <a:cubicBezTo>
                    <a:pt x="5146" y="879"/>
                    <a:pt x="4213" y="2195"/>
                    <a:pt x="3870" y="2637"/>
                  </a:cubicBezTo>
                  <a:cubicBezTo>
                    <a:pt x="3771" y="2759"/>
                    <a:pt x="3875" y="2819"/>
                    <a:pt x="3999" y="2819"/>
                  </a:cubicBezTo>
                  <a:cubicBezTo>
                    <a:pt x="4085" y="2819"/>
                    <a:pt x="4179" y="2791"/>
                    <a:pt x="4223" y="2735"/>
                  </a:cubicBezTo>
                  <a:cubicBezTo>
                    <a:pt x="4439" y="2450"/>
                    <a:pt x="4714" y="2185"/>
                    <a:pt x="5018" y="1989"/>
                  </a:cubicBezTo>
                  <a:cubicBezTo>
                    <a:pt x="5175" y="1892"/>
                    <a:pt x="5353" y="1801"/>
                    <a:pt x="5533" y="1801"/>
                  </a:cubicBezTo>
                  <a:cubicBezTo>
                    <a:pt x="5591" y="1801"/>
                    <a:pt x="5649" y="1810"/>
                    <a:pt x="5706" y="1831"/>
                  </a:cubicBezTo>
                  <a:cubicBezTo>
                    <a:pt x="5922" y="1910"/>
                    <a:pt x="6216" y="2234"/>
                    <a:pt x="6206" y="2479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08"/>
                    <a:pt x="4508" y="3147"/>
                    <a:pt x="4194" y="3167"/>
                  </a:cubicBezTo>
                  <a:cubicBezTo>
                    <a:pt x="3966" y="3186"/>
                    <a:pt x="3857" y="3453"/>
                    <a:pt x="4116" y="3453"/>
                  </a:cubicBezTo>
                  <a:cubicBezTo>
                    <a:pt x="4125" y="3453"/>
                    <a:pt x="4135" y="3452"/>
                    <a:pt x="4144" y="3452"/>
                  </a:cubicBezTo>
                  <a:cubicBezTo>
                    <a:pt x="4306" y="3441"/>
                    <a:pt x="4491" y="3430"/>
                    <a:pt x="4684" y="3430"/>
                  </a:cubicBezTo>
                  <a:cubicBezTo>
                    <a:pt x="5180" y="3430"/>
                    <a:pt x="5727" y="3498"/>
                    <a:pt x="6059" y="3795"/>
                  </a:cubicBezTo>
                  <a:cubicBezTo>
                    <a:pt x="6324" y="4031"/>
                    <a:pt x="6265" y="4659"/>
                    <a:pt x="5882" y="4777"/>
                  </a:cubicBezTo>
                  <a:cubicBezTo>
                    <a:pt x="5833" y="4794"/>
                    <a:pt x="5780" y="4801"/>
                    <a:pt x="5726" y="4801"/>
                  </a:cubicBezTo>
                  <a:cubicBezTo>
                    <a:pt x="5363" y="4801"/>
                    <a:pt x="4921" y="4466"/>
                    <a:pt x="4665" y="4286"/>
                  </a:cubicBezTo>
                  <a:cubicBezTo>
                    <a:pt x="4380" y="4080"/>
                    <a:pt x="4105" y="3854"/>
                    <a:pt x="3860" y="3609"/>
                  </a:cubicBezTo>
                  <a:cubicBezTo>
                    <a:pt x="3828" y="3575"/>
                    <a:pt x="3776" y="3560"/>
                    <a:pt x="3719" y="3560"/>
                  </a:cubicBezTo>
                  <a:cubicBezTo>
                    <a:pt x="3560" y="3560"/>
                    <a:pt x="3363" y="3670"/>
                    <a:pt x="3457" y="3785"/>
                  </a:cubicBezTo>
                  <a:cubicBezTo>
                    <a:pt x="3644" y="3992"/>
                    <a:pt x="3801" y="4217"/>
                    <a:pt x="3938" y="4453"/>
                  </a:cubicBezTo>
                  <a:cubicBezTo>
                    <a:pt x="4115" y="4748"/>
                    <a:pt x="4390" y="5278"/>
                    <a:pt x="4154" y="5612"/>
                  </a:cubicBezTo>
                  <a:cubicBezTo>
                    <a:pt x="4046" y="5768"/>
                    <a:pt x="3869" y="5838"/>
                    <a:pt x="3687" y="5838"/>
                  </a:cubicBezTo>
                  <a:cubicBezTo>
                    <a:pt x="3457" y="5838"/>
                    <a:pt x="3219" y="5725"/>
                    <a:pt x="3104" y="5533"/>
                  </a:cubicBezTo>
                  <a:cubicBezTo>
                    <a:pt x="2907" y="5199"/>
                    <a:pt x="2907" y="4757"/>
                    <a:pt x="2927" y="4384"/>
                  </a:cubicBezTo>
                  <a:cubicBezTo>
                    <a:pt x="2947" y="4119"/>
                    <a:pt x="2976" y="3835"/>
                    <a:pt x="3045" y="3569"/>
                  </a:cubicBezTo>
                  <a:cubicBezTo>
                    <a:pt x="3061" y="3487"/>
                    <a:pt x="3000" y="3457"/>
                    <a:pt x="2920" y="3457"/>
                  </a:cubicBezTo>
                  <a:cubicBezTo>
                    <a:pt x="2808" y="3457"/>
                    <a:pt x="2657" y="3516"/>
                    <a:pt x="2623" y="3579"/>
                  </a:cubicBezTo>
                  <a:cubicBezTo>
                    <a:pt x="2436" y="3903"/>
                    <a:pt x="2200" y="4217"/>
                    <a:pt x="1925" y="4463"/>
                  </a:cubicBezTo>
                  <a:cubicBezTo>
                    <a:pt x="1783" y="4590"/>
                    <a:pt x="1601" y="4723"/>
                    <a:pt x="1408" y="4723"/>
                  </a:cubicBezTo>
                  <a:cubicBezTo>
                    <a:pt x="1362" y="4723"/>
                    <a:pt x="1315" y="4716"/>
                    <a:pt x="1267" y="4699"/>
                  </a:cubicBezTo>
                  <a:cubicBezTo>
                    <a:pt x="1032" y="4620"/>
                    <a:pt x="767" y="4306"/>
                    <a:pt x="737" y="4051"/>
                  </a:cubicBezTo>
                  <a:cubicBezTo>
                    <a:pt x="649" y="3383"/>
                    <a:pt x="2033" y="3255"/>
                    <a:pt x="2485" y="3226"/>
                  </a:cubicBezTo>
                  <a:cubicBezTo>
                    <a:pt x="2694" y="3197"/>
                    <a:pt x="2820" y="2940"/>
                    <a:pt x="2554" y="2940"/>
                  </a:cubicBezTo>
                  <a:cubicBezTo>
                    <a:pt x="2545" y="2940"/>
                    <a:pt x="2535" y="2940"/>
                    <a:pt x="2524" y="2941"/>
                  </a:cubicBezTo>
                  <a:cubicBezTo>
                    <a:pt x="2426" y="2951"/>
                    <a:pt x="2318" y="2961"/>
                    <a:pt x="2200" y="2970"/>
                  </a:cubicBezTo>
                  <a:cubicBezTo>
                    <a:pt x="2088" y="2979"/>
                    <a:pt x="1964" y="2985"/>
                    <a:pt x="1836" y="2985"/>
                  </a:cubicBezTo>
                  <a:cubicBezTo>
                    <a:pt x="1258" y="2985"/>
                    <a:pt x="596" y="2863"/>
                    <a:pt x="580" y="2332"/>
                  </a:cubicBezTo>
                  <a:cubicBezTo>
                    <a:pt x="570" y="2136"/>
                    <a:pt x="659" y="1812"/>
                    <a:pt x="875" y="1782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3" y="1777"/>
                    <a:pt x="1391" y="1940"/>
                    <a:pt x="1542" y="2038"/>
                  </a:cubicBezTo>
                  <a:cubicBezTo>
                    <a:pt x="1857" y="2224"/>
                    <a:pt x="2151" y="2460"/>
                    <a:pt x="2406" y="2715"/>
                  </a:cubicBezTo>
                  <a:cubicBezTo>
                    <a:pt x="2435" y="2744"/>
                    <a:pt x="2481" y="2756"/>
                    <a:pt x="2533" y="2756"/>
                  </a:cubicBezTo>
                  <a:cubicBezTo>
                    <a:pt x="2641" y="2756"/>
                    <a:pt x="2772" y="2703"/>
                    <a:pt x="2819" y="2637"/>
                  </a:cubicBezTo>
                  <a:cubicBezTo>
                    <a:pt x="2839" y="2597"/>
                    <a:pt x="2839" y="2568"/>
                    <a:pt x="2799" y="2529"/>
                  </a:cubicBezTo>
                  <a:cubicBezTo>
                    <a:pt x="2603" y="2332"/>
                    <a:pt x="2416" y="2116"/>
                    <a:pt x="2249" y="1881"/>
                  </a:cubicBezTo>
                  <a:cubicBezTo>
                    <a:pt x="2092" y="1665"/>
                    <a:pt x="1660" y="1075"/>
                    <a:pt x="1955" y="820"/>
                  </a:cubicBezTo>
                  <a:cubicBezTo>
                    <a:pt x="2040" y="745"/>
                    <a:pt x="2176" y="713"/>
                    <a:pt x="2314" y="713"/>
                  </a:cubicBezTo>
                  <a:cubicBezTo>
                    <a:pt x="2446" y="713"/>
                    <a:pt x="2580" y="743"/>
                    <a:pt x="2672" y="791"/>
                  </a:cubicBezTo>
                  <a:cubicBezTo>
                    <a:pt x="2848" y="889"/>
                    <a:pt x="2937" y="1066"/>
                    <a:pt x="2986" y="1252"/>
                  </a:cubicBezTo>
                  <a:cubicBezTo>
                    <a:pt x="3015" y="1380"/>
                    <a:pt x="3025" y="1498"/>
                    <a:pt x="3025" y="1625"/>
                  </a:cubicBezTo>
                  <a:cubicBezTo>
                    <a:pt x="3005" y="1763"/>
                    <a:pt x="2986" y="1890"/>
                    <a:pt x="2976" y="2028"/>
                  </a:cubicBezTo>
                  <a:cubicBezTo>
                    <a:pt x="2972" y="2114"/>
                    <a:pt x="3041" y="2148"/>
                    <a:pt x="3126" y="2148"/>
                  </a:cubicBezTo>
                  <a:cubicBezTo>
                    <a:pt x="3245" y="2148"/>
                    <a:pt x="3395" y="2080"/>
                    <a:pt x="3418" y="1989"/>
                  </a:cubicBezTo>
                  <a:cubicBezTo>
                    <a:pt x="3447" y="1851"/>
                    <a:pt x="3457" y="1704"/>
                    <a:pt x="3457" y="1557"/>
                  </a:cubicBezTo>
                  <a:cubicBezTo>
                    <a:pt x="3538" y="1017"/>
                    <a:pt x="3737" y="281"/>
                    <a:pt x="4157" y="281"/>
                  </a:cubicBezTo>
                  <a:close/>
                  <a:moveTo>
                    <a:pt x="4238" y="0"/>
                  </a:moveTo>
                  <a:cubicBezTo>
                    <a:pt x="4163" y="0"/>
                    <a:pt x="4088" y="8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47" y="496"/>
                    <a:pt x="2701" y="457"/>
                  </a:cubicBezTo>
                  <a:cubicBezTo>
                    <a:pt x="2618" y="442"/>
                    <a:pt x="2523" y="433"/>
                    <a:pt x="2423" y="433"/>
                  </a:cubicBezTo>
                  <a:cubicBezTo>
                    <a:pt x="2062" y="433"/>
                    <a:pt x="1637" y="544"/>
                    <a:pt x="1484" y="859"/>
                  </a:cubicBezTo>
                  <a:cubicBezTo>
                    <a:pt x="1366" y="1105"/>
                    <a:pt x="1444" y="1370"/>
                    <a:pt x="1572" y="1615"/>
                  </a:cubicBezTo>
                  <a:cubicBezTo>
                    <a:pt x="1385" y="1534"/>
                    <a:pt x="1199" y="1487"/>
                    <a:pt x="1016" y="1487"/>
                  </a:cubicBezTo>
                  <a:cubicBezTo>
                    <a:pt x="891" y="1487"/>
                    <a:pt x="768" y="1509"/>
                    <a:pt x="649" y="1557"/>
                  </a:cubicBezTo>
                  <a:cubicBezTo>
                    <a:pt x="237" y="1733"/>
                    <a:pt x="1" y="2322"/>
                    <a:pt x="227" y="2725"/>
                  </a:cubicBezTo>
                  <a:cubicBezTo>
                    <a:pt x="403" y="3029"/>
                    <a:pt x="786" y="3147"/>
                    <a:pt x="1140" y="3206"/>
                  </a:cubicBezTo>
                  <a:cubicBezTo>
                    <a:pt x="855" y="3314"/>
                    <a:pt x="600" y="3471"/>
                    <a:pt x="433" y="3687"/>
                  </a:cubicBezTo>
                  <a:cubicBezTo>
                    <a:pt x="119" y="4090"/>
                    <a:pt x="413" y="4591"/>
                    <a:pt x="777" y="4846"/>
                  </a:cubicBezTo>
                  <a:cubicBezTo>
                    <a:pt x="942" y="4962"/>
                    <a:pt x="1121" y="5011"/>
                    <a:pt x="1302" y="5011"/>
                  </a:cubicBezTo>
                  <a:cubicBezTo>
                    <a:pt x="1624" y="5011"/>
                    <a:pt x="1948" y="4854"/>
                    <a:pt x="2200" y="4640"/>
                  </a:cubicBezTo>
                  <a:cubicBezTo>
                    <a:pt x="2298" y="4561"/>
                    <a:pt x="2387" y="446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4"/>
                    <a:pt x="2789" y="5828"/>
                  </a:cubicBezTo>
                  <a:cubicBezTo>
                    <a:pt x="2972" y="6035"/>
                    <a:pt x="3240" y="6120"/>
                    <a:pt x="3516" y="6120"/>
                  </a:cubicBezTo>
                  <a:cubicBezTo>
                    <a:pt x="3776" y="6120"/>
                    <a:pt x="4043" y="6045"/>
                    <a:pt x="4252" y="5926"/>
                  </a:cubicBezTo>
                  <a:cubicBezTo>
                    <a:pt x="4724" y="5661"/>
                    <a:pt x="4743" y="5160"/>
                    <a:pt x="4557" y="4699"/>
                  </a:cubicBezTo>
                  <a:cubicBezTo>
                    <a:pt x="4547" y="4689"/>
                    <a:pt x="4537" y="4669"/>
                    <a:pt x="4537" y="4659"/>
                  </a:cubicBezTo>
                  <a:lnTo>
                    <a:pt x="4537" y="4659"/>
                  </a:lnTo>
                  <a:cubicBezTo>
                    <a:pt x="4871" y="4879"/>
                    <a:pt x="5266" y="5079"/>
                    <a:pt x="5665" y="5079"/>
                  </a:cubicBezTo>
                  <a:cubicBezTo>
                    <a:pt x="5748" y="5079"/>
                    <a:pt x="5830" y="5070"/>
                    <a:pt x="5912" y="5052"/>
                  </a:cubicBezTo>
                  <a:cubicBezTo>
                    <a:pt x="6393" y="4944"/>
                    <a:pt x="6796" y="4384"/>
                    <a:pt x="6638" y="3893"/>
                  </a:cubicBezTo>
                  <a:cubicBezTo>
                    <a:pt x="6501" y="3452"/>
                    <a:pt x="5961" y="3304"/>
                    <a:pt x="5558" y="3236"/>
                  </a:cubicBezTo>
                  <a:cubicBezTo>
                    <a:pt x="5873" y="3157"/>
                    <a:pt x="6187" y="3039"/>
                    <a:pt x="6422" y="2823"/>
                  </a:cubicBezTo>
                  <a:cubicBezTo>
                    <a:pt x="6805" y="2479"/>
                    <a:pt x="6599" y="2008"/>
                    <a:pt x="6236" y="1714"/>
                  </a:cubicBezTo>
                  <a:cubicBezTo>
                    <a:pt x="6057" y="1572"/>
                    <a:pt x="5857" y="1515"/>
                    <a:pt x="5654" y="1515"/>
                  </a:cubicBezTo>
                  <a:cubicBezTo>
                    <a:pt x="5376" y="1515"/>
                    <a:pt x="5091" y="1621"/>
                    <a:pt x="4842" y="1763"/>
                  </a:cubicBezTo>
                  <a:cubicBezTo>
                    <a:pt x="5028" y="1399"/>
                    <a:pt x="5205" y="967"/>
                    <a:pt x="5107" y="575"/>
                  </a:cubicBezTo>
                  <a:cubicBezTo>
                    <a:pt x="5009" y="199"/>
                    <a:pt x="4612" y="0"/>
                    <a:pt x="4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3" name="Google Shape;4393;p21"/>
            <p:cNvSpPr/>
            <p:nvPr/>
          </p:nvSpPr>
          <p:spPr>
            <a:xfrm>
              <a:off x="679505" y="-24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14" y="281"/>
                  </a:moveTo>
                  <a:cubicBezTo>
                    <a:pt x="3343" y="281"/>
                    <a:pt x="3578" y="393"/>
                    <a:pt x="3693" y="584"/>
                  </a:cubicBezTo>
                  <a:cubicBezTo>
                    <a:pt x="3899" y="917"/>
                    <a:pt x="3899" y="1359"/>
                    <a:pt x="3870" y="1732"/>
                  </a:cubicBezTo>
                  <a:cubicBezTo>
                    <a:pt x="3860" y="2007"/>
                    <a:pt x="3820" y="2282"/>
                    <a:pt x="3761" y="2547"/>
                  </a:cubicBezTo>
                  <a:cubicBezTo>
                    <a:pt x="3741" y="2629"/>
                    <a:pt x="3801" y="2660"/>
                    <a:pt x="3882" y="2660"/>
                  </a:cubicBezTo>
                  <a:cubicBezTo>
                    <a:pt x="3995" y="2660"/>
                    <a:pt x="4149" y="2600"/>
                    <a:pt x="4184" y="2537"/>
                  </a:cubicBezTo>
                  <a:cubicBezTo>
                    <a:pt x="4360" y="2213"/>
                    <a:pt x="4596" y="1899"/>
                    <a:pt x="4871" y="1654"/>
                  </a:cubicBezTo>
                  <a:cubicBezTo>
                    <a:pt x="5022" y="1527"/>
                    <a:pt x="5198" y="1394"/>
                    <a:pt x="5390" y="1394"/>
                  </a:cubicBezTo>
                  <a:cubicBezTo>
                    <a:pt x="5435" y="1394"/>
                    <a:pt x="5482" y="1401"/>
                    <a:pt x="5529" y="1418"/>
                  </a:cubicBezTo>
                  <a:cubicBezTo>
                    <a:pt x="5774" y="1506"/>
                    <a:pt x="6030" y="1811"/>
                    <a:pt x="6059" y="2066"/>
                  </a:cubicBezTo>
                  <a:cubicBezTo>
                    <a:pt x="6147" y="2734"/>
                    <a:pt x="4763" y="2862"/>
                    <a:pt x="4321" y="2891"/>
                  </a:cubicBezTo>
                  <a:cubicBezTo>
                    <a:pt x="4106" y="2919"/>
                    <a:pt x="3980" y="3178"/>
                    <a:pt x="4230" y="3178"/>
                  </a:cubicBezTo>
                  <a:cubicBezTo>
                    <a:pt x="4243" y="3178"/>
                    <a:pt x="4257" y="3177"/>
                    <a:pt x="4272" y="3176"/>
                  </a:cubicBezTo>
                  <a:cubicBezTo>
                    <a:pt x="4370" y="3176"/>
                    <a:pt x="4478" y="3156"/>
                    <a:pt x="4596" y="3146"/>
                  </a:cubicBezTo>
                  <a:cubicBezTo>
                    <a:pt x="4703" y="3140"/>
                    <a:pt x="4820" y="3135"/>
                    <a:pt x="4941" y="3135"/>
                  </a:cubicBezTo>
                  <a:cubicBezTo>
                    <a:pt x="5531" y="3135"/>
                    <a:pt x="6210" y="3247"/>
                    <a:pt x="6226" y="3784"/>
                  </a:cubicBezTo>
                  <a:cubicBezTo>
                    <a:pt x="6226" y="3981"/>
                    <a:pt x="6147" y="4305"/>
                    <a:pt x="5931" y="4344"/>
                  </a:cubicBezTo>
                  <a:cubicBezTo>
                    <a:pt x="5915" y="4346"/>
                    <a:pt x="5899" y="4347"/>
                    <a:pt x="5882" y="4347"/>
                  </a:cubicBezTo>
                  <a:cubicBezTo>
                    <a:pt x="5665" y="4347"/>
                    <a:pt x="5409" y="4180"/>
                    <a:pt x="5254" y="4089"/>
                  </a:cubicBezTo>
                  <a:cubicBezTo>
                    <a:pt x="4940" y="3892"/>
                    <a:pt x="4655" y="3667"/>
                    <a:pt x="4390" y="3411"/>
                  </a:cubicBezTo>
                  <a:cubicBezTo>
                    <a:pt x="4360" y="3378"/>
                    <a:pt x="4311" y="3364"/>
                    <a:pt x="4257" y="3364"/>
                  </a:cubicBezTo>
                  <a:cubicBezTo>
                    <a:pt x="4151" y="3364"/>
                    <a:pt x="4026" y="3418"/>
                    <a:pt x="3987" y="3490"/>
                  </a:cubicBezTo>
                  <a:cubicBezTo>
                    <a:pt x="3958" y="3519"/>
                    <a:pt x="3958" y="3559"/>
                    <a:pt x="3997" y="3588"/>
                  </a:cubicBezTo>
                  <a:cubicBezTo>
                    <a:pt x="4194" y="3784"/>
                    <a:pt x="4380" y="4010"/>
                    <a:pt x="4547" y="4236"/>
                  </a:cubicBezTo>
                  <a:cubicBezTo>
                    <a:pt x="4704" y="4452"/>
                    <a:pt x="5146" y="5041"/>
                    <a:pt x="4851" y="5306"/>
                  </a:cubicBezTo>
                  <a:cubicBezTo>
                    <a:pt x="4768" y="5375"/>
                    <a:pt x="4633" y="5405"/>
                    <a:pt x="4497" y="5405"/>
                  </a:cubicBezTo>
                  <a:cubicBezTo>
                    <a:pt x="4360" y="5405"/>
                    <a:pt x="4223" y="5375"/>
                    <a:pt x="4135" y="5326"/>
                  </a:cubicBezTo>
                  <a:cubicBezTo>
                    <a:pt x="3948" y="5228"/>
                    <a:pt x="3860" y="5051"/>
                    <a:pt x="3820" y="4865"/>
                  </a:cubicBezTo>
                  <a:cubicBezTo>
                    <a:pt x="3791" y="4747"/>
                    <a:pt x="3771" y="4619"/>
                    <a:pt x="3781" y="4491"/>
                  </a:cubicBezTo>
                  <a:cubicBezTo>
                    <a:pt x="3791" y="4354"/>
                    <a:pt x="3811" y="4226"/>
                    <a:pt x="3820" y="4089"/>
                  </a:cubicBezTo>
                  <a:cubicBezTo>
                    <a:pt x="3824" y="4004"/>
                    <a:pt x="3757" y="3969"/>
                    <a:pt x="3674" y="3969"/>
                  </a:cubicBezTo>
                  <a:cubicBezTo>
                    <a:pt x="3555" y="3969"/>
                    <a:pt x="3406" y="4040"/>
                    <a:pt x="3388" y="4138"/>
                  </a:cubicBezTo>
                  <a:cubicBezTo>
                    <a:pt x="3359" y="4266"/>
                    <a:pt x="3339" y="4413"/>
                    <a:pt x="3339" y="4560"/>
                  </a:cubicBezTo>
                  <a:cubicBezTo>
                    <a:pt x="3259" y="5099"/>
                    <a:pt x="3060" y="5836"/>
                    <a:pt x="2639" y="5836"/>
                  </a:cubicBezTo>
                  <a:cubicBezTo>
                    <a:pt x="2547" y="5836"/>
                    <a:pt x="2443" y="5800"/>
                    <a:pt x="2328" y="5719"/>
                  </a:cubicBezTo>
                  <a:cubicBezTo>
                    <a:pt x="1650" y="5238"/>
                    <a:pt x="2583" y="3932"/>
                    <a:pt x="2937" y="3480"/>
                  </a:cubicBezTo>
                  <a:cubicBezTo>
                    <a:pt x="3030" y="3358"/>
                    <a:pt x="2923" y="3298"/>
                    <a:pt x="2798" y="3298"/>
                  </a:cubicBezTo>
                  <a:cubicBezTo>
                    <a:pt x="2712" y="3298"/>
                    <a:pt x="2617" y="3326"/>
                    <a:pt x="2573" y="3382"/>
                  </a:cubicBezTo>
                  <a:cubicBezTo>
                    <a:pt x="2357" y="3667"/>
                    <a:pt x="2082" y="3932"/>
                    <a:pt x="1778" y="4128"/>
                  </a:cubicBezTo>
                  <a:cubicBezTo>
                    <a:pt x="1629" y="4225"/>
                    <a:pt x="1452" y="4316"/>
                    <a:pt x="1268" y="4316"/>
                  </a:cubicBezTo>
                  <a:cubicBezTo>
                    <a:pt x="1210" y="4316"/>
                    <a:pt x="1150" y="4307"/>
                    <a:pt x="1091" y="4285"/>
                  </a:cubicBezTo>
                  <a:cubicBezTo>
                    <a:pt x="875" y="4207"/>
                    <a:pt x="590" y="3892"/>
                    <a:pt x="600" y="3637"/>
                  </a:cubicBezTo>
                  <a:cubicBezTo>
                    <a:pt x="610" y="3235"/>
                    <a:pt x="1366" y="3127"/>
                    <a:pt x="1660" y="3068"/>
                  </a:cubicBezTo>
                  <a:cubicBezTo>
                    <a:pt x="1965" y="3009"/>
                    <a:pt x="2289" y="2970"/>
                    <a:pt x="2603" y="2950"/>
                  </a:cubicBezTo>
                  <a:cubicBezTo>
                    <a:pt x="2831" y="2931"/>
                    <a:pt x="2948" y="2664"/>
                    <a:pt x="2681" y="2664"/>
                  </a:cubicBezTo>
                  <a:cubicBezTo>
                    <a:pt x="2672" y="2664"/>
                    <a:pt x="2662" y="2664"/>
                    <a:pt x="2652" y="2665"/>
                  </a:cubicBezTo>
                  <a:cubicBezTo>
                    <a:pt x="2491" y="2676"/>
                    <a:pt x="2305" y="2687"/>
                    <a:pt x="2111" y="2687"/>
                  </a:cubicBezTo>
                  <a:cubicBezTo>
                    <a:pt x="1617" y="2687"/>
                    <a:pt x="1071" y="2620"/>
                    <a:pt x="747" y="2331"/>
                  </a:cubicBezTo>
                  <a:cubicBezTo>
                    <a:pt x="472" y="2086"/>
                    <a:pt x="541" y="1457"/>
                    <a:pt x="914" y="1340"/>
                  </a:cubicBezTo>
                  <a:cubicBezTo>
                    <a:pt x="961" y="1325"/>
                    <a:pt x="1011" y="1318"/>
                    <a:pt x="1063" y="1318"/>
                  </a:cubicBezTo>
                  <a:cubicBezTo>
                    <a:pt x="1427" y="1318"/>
                    <a:pt x="1873" y="1650"/>
                    <a:pt x="2132" y="1831"/>
                  </a:cubicBezTo>
                  <a:cubicBezTo>
                    <a:pt x="2416" y="2037"/>
                    <a:pt x="2691" y="2263"/>
                    <a:pt x="2937" y="2518"/>
                  </a:cubicBezTo>
                  <a:cubicBezTo>
                    <a:pt x="2967" y="2548"/>
                    <a:pt x="3015" y="2560"/>
                    <a:pt x="3069" y="2560"/>
                  </a:cubicBezTo>
                  <a:cubicBezTo>
                    <a:pt x="3229" y="2560"/>
                    <a:pt x="3435" y="2449"/>
                    <a:pt x="3339" y="2331"/>
                  </a:cubicBezTo>
                  <a:cubicBezTo>
                    <a:pt x="3163" y="2125"/>
                    <a:pt x="2996" y="1899"/>
                    <a:pt x="2858" y="1664"/>
                  </a:cubicBezTo>
                  <a:cubicBezTo>
                    <a:pt x="2691" y="1369"/>
                    <a:pt x="2406" y="849"/>
                    <a:pt x="2642" y="515"/>
                  </a:cubicBezTo>
                  <a:cubicBezTo>
                    <a:pt x="2751" y="353"/>
                    <a:pt x="2931" y="281"/>
                    <a:pt x="3114" y="281"/>
                  </a:cubicBezTo>
                  <a:close/>
                  <a:moveTo>
                    <a:pt x="3286" y="0"/>
                  </a:moveTo>
                  <a:cubicBezTo>
                    <a:pt x="3025" y="0"/>
                    <a:pt x="2755" y="76"/>
                    <a:pt x="2544" y="191"/>
                  </a:cubicBezTo>
                  <a:cubicBezTo>
                    <a:pt x="2073" y="456"/>
                    <a:pt x="2063" y="957"/>
                    <a:pt x="2249" y="1418"/>
                  </a:cubicBezTo>
                  <a:cubicBezTo>
                    <a:pt x="2249" y="1438"/>
                    <a:pt x="2259" y="1448"/>
                    <a:pt x="2259" y="1457"/>
                  </a:cubicBezTo>
                  <a:cubicBezTo>
                    <a:pt x="1925" y="1237"/>
                    <a:pt x="1530" y="1038"/>
                    <a:pt x="1131" y="1038"/>
                  </a:cubicBezTo>
                  <a:cubicBezTo>
                    <a:pt x="1049" y="1038"/>
                    <a:pt x="967" y="1046"/>
                    <a:pt x="885" y="1065"/>
                  </a:cubicBezTo>
                  <a:cubicBezTo>
                    <a:pt x="403" y="1182"/>
                    <a:pt x="1" y="1732"/>
                    <a:pt x="158" y="2233"/>
                  </a:cubicBezTo>
                  <a:cubicBezTo>
                    <a:pt x="305" y="2665"/>
                    <a:pt x="835" y="2812"/>
                    <a:pt x="1248" y="2881"/>
                  </a:cubicBezTo>
                  <a:cubicBezTo>
                    <a:pt x="924" y="2970"/>
                    <a:pt x="610" y="3078"/>
                    <a:pt x="384" y="3294"/>
                  </a:cubicBezTo>
                  <a:cubicBezTo>
                    <a:pt x="1" y="3637"/>
                    <a:pt x="207" y="4118"/>
                    <a:pt x="561" y="4403"/>
                  </a:cubicBezTo>
                  <a:cubicBezTo>
                    <a:pt x="741" y="4546"/>
                    <a:pt x="945" y="4604"/>
                    <a:pt x="1153" y="4604"/>
                  </a:cubicBezTo>
                  <a:cubicBezTo>
                    <a:pt x="1430" y="4604"/>
                    <a:pt x="1713" y="4500"/>
                    <a:pt x="1955" y="4354"/>
                  </a:cubicBezTo>
                  <a:lnTo>
                    <a:pt x="1955" y="4354"/>
                  </a:lnTo>
                  <a:cubicBezTo>
                    <a:pt x="1768" y="4717"/>
                    <a:pt x="1601" y="5149"/>
                    <a:pt x="1700" y="5542"/>
                  </a:cubicBezTo>
                  <a:cubicBezTo>
                    <a:pt x="1790" y="5920"/>
                    <a:pt x="2189" y="6126"/>
                    <a:pt x="2564" y="6126"/>
                  </a:cubicBezTo>
                  <a:cubicBezTo>
                    <a:pt x="2638" y="6126"/>
                    <a:pt x="2710" y="6118"/>
                    <a:pt x="2780" y="6102"/>
                  </a:cubicBezTo>
                  <a:cubicBezTo>
                    <a:pt x="3172" y="6004"/>
                    <a:pt x="3408" y="5689"/>
                    <a:pt x="3555" y="5326"/>
                  </a:cubicBezTo>
                  <a:cubicBezTo>
                    <a:pt x="3683" y="5493"/>
                    <a:pt x="3850" y="5621"/>
                    <a:pt x="4095" y="5660"/>
                  </a:cubicBezTo>
                  <a:cubicBezTo>
                    <a:pt x="4180" y="5675"/>
                    <a:pt x="4276" y="5683"/>
                    <a:pt x="4377" y="5683"/>
                  </a:cubicBezTo>
                  <a:cubicBezTo>
                    <a:pt x="4740" y="5683"/>
                    <a:pt x="5159" y="5573"/>
                    <a:pt x="5313" y="5257"/>
                  </a:cubicBezTo>
                  <a:cubicBezTo>
                    <a:pt x="5431" y="5022"/>
                    <a:pt x="5352" y="4747"/>
                    <a:pt x="5234" y="4501"/>
                  </a:cubicBezTo>
                  <a:lnTo>
                    <a:pt x="5234" y="4501"/>
                  </a:lnTo>
                  <a:cubicBezTo>
                    <a:pt x="5417" y="4584"/>
                    <a:pt x="5602" y="4634"/>
                    <a:pt x="5785" y="4634"/>
                  </a:cubicBezTo>
                  <a:cubicBezTo>
                    <a:pt x="5908" y="4634"/>
                    <a:pt x="6029" y="4611"/>
                    <a:pt x="6147" y="4560"/>
                  </a:cubicBezTo>
                  <a:cubicBezTo>
                    <a:pt x="6560" y="4383"/>
                    <a:pt x="6805" y="3794"/>
                    <a:pt x="6570" y="3402"/>
                  </a:cubicBezTo>
                  <a:cubicBezTo>
                    <a:pt x="6393" y="3087"/>
                    <a:pt x="6010" y="2970"/>
                    <a:pt x="5657" y="2911"/>
                  </a:cubicBezTo>
                  <a:cubicBezTo>
                    <a:pt x="5941" y="2803"/>
                    <a:pt x="6197" y="2655"/>
                    <a:pt x="6364" y="2429"/>
                  </a:cubicBezTo>
                  <a:cubicBezTo>
                    <a:pt x="6678" y="2037"/>
                    <a:pt x="6383" y="1526"/>
                    <a:pt x="6020" y="1271"/>
                  </a:cubicBezTo>
                  <a:cubicBezTo>
                    <a:pt x="5856" y="1156"/>
                    <a:pt x="5679" y="1108"/>
                    <a:pt x="5501" y="1108"/>
                  </a:cubicBezTo>
                  <a:cubicBezTo>
                    <a:pt x="5177" y="1108"/>
                    <a:pt x="4850" y="1268"/>
                    <a:pt x="4596" y="1477"/>
                  </a:cubicBezTo>
                  <a:cubicBezTo>
                    <a:pt x="4498" y="1565"/>
                    <a:pt x="4410" y="1654"/>
                    <a:pt x="4321" y="1752"/>
                  </a:cubicBezTo>
                  <a:cubicBezTo>
                    <a:pt x="4370" y="1212"/>
                    <a:pt x="4331" y="652"/>
                    <a:pt x="4007" y="289"/>
                  </a:cubicBezTo>
                  <a:cubicBezTo>
                    <a:pt x="3826" y="83"/>
                    <a:pt x="3560" y="0"/>
                    <a:pt x="3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4" name="Google Shape;4394;p21"/>
            <p:cNvSpPr/>
            <p:nvPr/>
          </p:nvSpPr>
          <p:spPr>
            <a:xfrm>
              <a:off x="1018825" y="8522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4160" y="281"/>
                  </a:moveTo>
                  <a:cubicBezTo>
                    <a:pt x="4252" y="281"/>
                    <a:pt x="4354" y="316"/>
                    <a:pt x="4468" y="398"/>
                  </a:cubicBezTo>
                  <a:cubicBezTo>
                    <a:pt x="5155" y="879"/>
                    <a:pt x="4213" y="2195"/>
                    <a:pt x="3869" y="2637"/>
                  </a:cubicBezTo>
                  <a:cubicBezTo>
                    <a:pt x="3770" y="2759"/>
                    <a:pt x="3875" y="2819"/>
                    <a:pt x="3999" y="2819"/>
                  </a:cubicBezTo>
                  <a:cubicBezTo>
                    <a:pt x="4084" y="2819"/>
                    <a:pt x="4178" y="2791"/>
                    <a:pt x="4222" y="2735"/>
                  </a:cubicBezTo>
                  <a:cubicBezTo>
                    <a:pt x="4448" y="2450"/>
                    <a:pt x="4713" y="2185"/>
                    <a:pt x="5018" y="1989"/>
                  </a:cubicBezTo>
                  <a:cubicBezTo>
                    <a:pt x="5174" y="1892"/>
                    <a:pt x="5353" y="1801"/>
                    <a:pt x="5537" y="1801"/>
                  </a:cubicBezTo>
                  <a:cubicBezTo>
                    <a:pt x="5596" y="1801"/>
                    <a:pt x="5655" y="1810"/>
                    <a:pt x="5715" y="1831"/>
                  </a:cubicBezTo>
                  <a:cubicBezTo>
                    <a:pt x="5931" y="1910"/>
                    <a:pt x="6216" y="2234"/>
                    <a:pt x="6206" y="2479"/>
                  </a:cubicBezTo>
                  <a:cubicBezTo>
                    <a:pt x="6186" y="2882"/>
                    <a:pt x="5430" y="2990"/>
                    <a:pt x="5145" y="3049"/>
                  </a:cubicBezTo>
                  <a:cubicBezTo>
                    <a:pt x="4831" y="3108"/>
                    <a:pt x="4517" y="3147"/>
                    <a:pt x="4193" y="3167"/>
                  </a:cubicBezTo>
                  <a:cubicBezTo>
                    <a:pt x="3975" y="3186"/>
                    <a:pt x="3857" y="3453"/>
                    <a:pt x="4116" y="3453"/>
                  </a:cubicBezTo>
                  <a:cubicBezTo>
                    <a:pt x="4125" y="3453"/>
                    <a:pt x="4134" y="3452"/>
                    <a:pt x="4144" y="3452"/>
                  </a:cubicBezTo>
                  <a:cubicBezTo>
                    <a:pt x="4306" y="3441"/>
                    <a:pt x="4492" y="3430"/>
                    <a:pt x="4685" y="3430"/>
                  </a:cubicBezTo>
                  <a:cubicBezTo>
                    <a:pt x="5184" y="3430"/>
                    <a:pt x="5733" y="3498"/>
                    <a:pt x="6058" y="3795"/>
                  </a:cubicBezTo>
                  <a:cubicBezTo>
                    <a:pt x="6333" y="4031"/>
                    <a:pt x="6265" y="4659"/>
                    <a:pt x="5892" y="4777"/>
                  </a:cubicBezTo>
                  <a:cubicBezTo>
                    <a:pt x="5841" y="4794"/>
                    <a:pt x="5787" y="4801"/>
                    <a:pt x="5732" y="4801"/>
                  </a:cubicBezTo>
                  <a:cubicBezTo>
                    <a:pt x="5363" y="4801"/>
                    <a:pt x="4922" y="4466"/>
                    <a:pt x="4674" y="4286"/>
                  </a:cubicBezTo>
                  <a:cubicBezTo>
                    <a:pt x="4389" y="4080"/>
                    <a:pt x="4114" y="3854"/>
                    <a:pt x="3859" y="3609"/>
                  </a:cubicBezTo>
                  <a:cubicBezTo>
                    <a:pt x="3828" y="3575"/>
                    <a:pt x="3775" y="3560"/>
                    <a:pt x="3718" y="3560"/>
                  </a:cubicBezTo>
                  <a:cubicBezTo>
                    <a:pt x="3561" y="3560"/>
                    <a:pt x="3365" y="3670"/>
                    <a:pt x="3466" y="3785"/>
                  </a:cubicBezTo>
                  <a:cubicBezTo>
                    <a:pt x="3643" y="3992"/>
                    <a:pt x="3800" y="4217"/>
                    <a:pt x="3938" y="4453"/>
                  </a:cubicBezTo>
                  <a:cubicBezTo>
                    <a:pt x="4114" y="4748"/>
                    <a:pt x="4389" y="5278"/>
                    <a:pt x="4163" y="5612"/>
                  </a:cubicBezTo>
                  <a:cubicBezTo>
                    <a:pt x="4051" y="5768"/>
                    <a:pt x="3871" y="5838"/>
                    <a:pt x="3688" y="5838"/>
                  </a:cubicBezTo>
                  <a:cubicBezTo>
                    <a:pt x="3456" y="5838"/>
                    <a:pt x="3218" y="5725"/>
                    <a:pt x="3103" y="5533"/>
                  </a:cubicBezTo>
                  <a:cubicBezTo>
                    <a:pt x="2907" y="5199"/>
                    <a:pt x="2907" y="4757"/>
                    <a:pt x="2926" y="4384"/>
                  </a:cubicBezTo>
                  <a:cubicBezTo>
                    <a:pt x="2946" y="4119"/>
                    <a:pt x="2985" y="3835"/>
                    <a:pt x="3044" y="3569"/>
                  </a:cubicBezTo>
                  <a:cubicBezTo>
                    <a:pt x="3065" y="3487"/>
                    <a:pt x="3005" y="3457"/>
                    <a:pt x="2923" y="3457"/>
                  </a:cubicBezTo>
                  <a:cubicBezTo>
                    <a:pt x="2810" y="3457"/>
                    <a:pt x="2656" y="3516"/>
                    <a:pt x="2622" y="3579"/>
                  </a:cubicBezTo>
                  <a:cubicBezTo>
                    <a:pt x="2445" y="3903"/>
                    <a:pt x="2209" y="4217"/>
                    <a:pt x="1925" y="4463"/>
                  </a:cubicBezTo>
                  <a:cubicBezTo>
                    <a:pt x="1782" y="4590"/>
                    <a:pt x="1607" y="4723"/>
                    <a:pt x="1411" y="4723"/>
                  </a:cubicBezTo>
                  <a:cubicBezTo>
                    <a:pt x="1364" y="4723"/>
                    <a:pt x="1316" y="4716"/>
                    <a:pt x="1267" y="4699"/>
                  </a:cubicBezTo>
                  <a:cubicBezTo>
                    <a:pt x="1031" y="4620"/>
                    <a:pt x="776" y="4306"/>
                    <a:pt x="737" y="4051"/>
                  </a:cubicBezTo>
                  <a:cubicBezTo>
                    <a:pt x="648" y="3383"/>
                    <a:pt x="2033" y="3255"/>
                    <a:pt x="2484" y="3226"/>
                  </a:cubicBezTo>
                  <a:cubicBezTo>
                    <a:pt x="2702" y="3197"/>
                    <a:pt x="2820" y="2940"/>
                    <a:pt x="2562" y="2940"/>
                  </a:cubicBezTo>
                  <a:cubicBezTo>
                    <a:pt x="2553" y="2940"/>
                    <a:pt x="2544" y="2940"/>
                    <a:pt x="2533" y="2941"/>
                  </a:cubicBezTo>
                  <a:cubicBezTo>
                    <a:pt x="2425" y="2951"/>
                    <a:pt x="2317" y="2961"/>
                    <a:pt x="2209" y="2970"/>
                  </a:cubicBezTo>
                  <a:cubicBezTo>
                    <a:pt x="2096" y="2979"/>
                    <a:pt x="1970" y="2985"/>
                    <a:pt x="1841" y="2985"/>
                  </a:cubicBezTo>
                  <a:cubicBezTo>
                    <a:pt x="1257" y="2985"/>
                    <a:pt x="596" y="2863"/>
                    <a:pt x="580" y="2332"/>
                  </a:cubicBezTo>
                  <a:cubicBezTo>
                    <a:pt x="570" y="2136"/>
                    <a:pt x="658" y="181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52" y="202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4"/>
                    <a:pt x="2486" y="2756"/>
                    <a:pt x="2539" y="2756"/>
                  </a:cubicBezTo>
                  <a:cubicBezTo>
                    <a:pt x="2649" y="2756"/>
                    <a:pt x="2778" y="2703"/>
                    <a:pt x="2818" y="2637"/>
                  </a:cubicBezTo>
                  <a:cubicBezTo>
                    <a:pt x="2838" y="2597"/>
                    <a:pt x="2838" y="2568"/>
                    <a:pt x="2808" y="2529"/>
                  </a:cubicBezTo>
                  <a:cubicBezTo>
                    <a:pt x="2602" y="2332"/>
                    <a:pt x="2416" y="2116"/>
                    <a:pt x="2249" y="1881"/>
                  </a:cubicBezTo>
                  <a:cubicBezTo>
                    <a:pt x="2092" y="1665"/>
                    <a:pt x="1660" y="1075"/>
                    <a:pt x="1954" y="820"/>
                  </a:cubicBezTo>
                  <a:cubicBezTo>
                    <a:pt x="2039" y="745"/>
                    <a:pt x="2178" y="713"/>
                    <a:pt x="2317" y="713"/>
                  </a:cubicBezTo>
                  <a:cubicBezTo>
                    <a:pt x="2451" y="713"/>
                    <a:pt x="2584" y="743"/>
                    <a:pt x="2671" y="791"/>
                  </a:cubicBezTo>
                  <a:cubicBezTo>
                    <a:pt x="2848" y="889"/>
                    <a:pt x="2936" y="1066"/>
                    <a:pt x="2985" y="1252"/>
                  </a:cubicBezTo>
                  <a:cubicBezTo>
                    <a:pt x="3015" y="1380"/>
                    <a:pt x="3024" y="1498"/>
                    <a:pt x="3024" y="1625"/>
                  </a:cubicBezTo>
                  <a:cubicBezTo>
                    <a:pt x="3005" y="1763"/>
                    <a:pt x="2985" y="1890"/>
                    <a:pt x="2985" y="2028"/>
                  </a:cubicBezTo>
                  <a:cubicBezTo>
                    <a:pt x="2981" y="2114"/>
                    <a:pt x="3049" y="2148"/>
                    <a:pt x="3131" y="2148"/>
                  </a:cubicBezTo>
                  <a:cubicBezTo>
                    <a:pt x="3248" y="2148"/>
                    <a:pt x="3394" y="2080"/>
                    <a:pt x="3417" y="1989"/>
                  </a:cubicBezTo>
                  <a:cubicBezTo>
                    <a:pt x="3447" y="1851"/>
                    <a:pt x="3456" y="1704"/>
                    <a:pt x="3456" y="1557"/>
                  </a:cubicBezTo>
                  <a:cubicBezTo>
                    <a:pt x="3537" y="1017"/>
                    <a:pt x="3743" y="281"/>
                    <a:pt x="4160" y="281"/>
                  </a:cubicBezTo>
                  <a:close/>
                  <a:moveTo>
                    <a:pt x="4241" y="0"/>
                  </a:moveTo>
                  <a:cubicBezTo>
                    <a:pt x="4165" y="0"/>
                    <a:pt x="4089" y="8"/>
                    <a:pt x="4016" y="25"/>
                  </a:cubicBezTo>
                  <a:cubicBezTo>
                    <a:pt x="3623" y="113"/>
                    <a:pt x="3388" y="437"/>
                    <a:pt x="3240" y="791"/>
                  </a:cubicBezTo>
                  <a:cubicBezTo>
                    <a:pt x="3123" y="624"/>
                    <a:pt x="2956" y="496"/>
                    <a:pt x="2710" y="457"/>
                  </a:cubicBezTo>
                  <a:cubicBezTo>
                    <a:pt x="2625" y="442"/>
                    <a:pt x="2529" y="433"/>
                    <a:pt x="2429" y="433"/>
                  </a:cubicBezTo>
                  <a:cubicBezTo>
                    <a:pt x="2065" y="433"/>
                    <a:pt x="1644" y="544"/>
                    <a:pt x="1483" y="859"/>
                  </a:cubicBezTo>
                  <a:cubicBezTo>
                    <a:pt x="1365" y="1105"/>
                    <a:pt x="1444" y="1370"/>
                    <a:pt x="1571" y="1615"/>
                  </a:cubicBezTo>
                  <a:cubicBezTo>
                    <a:pt x="1390" y="1534"/>
                    <a:pt x="1203" y="1487"/>
                    <a:pt x="1018" y="1487"/>
                  </a:cubicBezTo>
                  <a:cubicBezTo>
                    <a:pt x="892" y="1487"/>
                    <a:pt x="768" y="1509"/>
                    <a:pt x="648" y="1557"/>
                  </a:cubicBezTo>
                  <a:cubicBezTo>
                    <a:pt x="236" y="1733"/>
                    <a:pt x="0" y="2322"/>
                    <a:pt x="226" y="2725"/>
                  </a:cubicBezTo>
                  <a:cubicBezTo>
                    <a:pt x="403" y="3029"/>
                    <a:pt x="796" y="3147"/>
                    <a:pt x="1139" y="3206"/>
                  </a:cubicBezTo>
                  <a:cubicBezTo>
                    <a:pt x="864" y="3314"/>
                    <a:pt x="609" y="3471"/>
                    <a:pt x="432" y="3687"/>
                  </a:cubicBezTo>
                  <a:cubicBezTo>
                    <a:pt x="128" y="4090"/>
                    <a:pt x="422" y="4591"/>
                    <a:pt x="786" y="4846"/>
                  </a:cubicBezTo>
                  <a:cubicBezTo>
                    <a:pt x="951" y="4962"/>
                    <a:pt x="1129" y="5011"/>
                    <a:pt x="1308" y="5011"/>
                  </a:cubicBezTo>
                  <a:cubicBezTo>
                    <a:pt x="1627" y="5011"/>
                    <a:pt x="1948" y="4854"/>
                    <a:pt x="2200" y="4640"/>
                  </a:cubicBezTo>
                  <a:cubicBezTo>
                    <a:pt x="2298" y="4561"/>
                    <a:pt x="2396" y="4463"/>
                    <a:pt x="2484" y="4375"/>
                  </a:cubicBezTo>
                  <a:lnTo>
                    <a:pt x="2484" y="4375"/>
                  </a:lnTo>
                  <a:cubicBezTo>
                    <a:pt x="2425" y="4905"/>
                    <a:pt x="2475" y="5474"/>
                    <a:pt x="2789" y="5828"/>
                  </a:cubicBezTo>
                  <a:cubicBezTo>
                    <a:pt x="2976" y="6035"/>
                    <a:pt x="3244" y="6120"/>
                    <a:pt x="3519" y="6120"/>
                  </a:cubicBezTo>
                  <a:cubicBezTo>
                    <a:pt x="3778" y="6120"/>
                    <a:pt x="4042" y="6045"/>
                    <a:pt x="4252" y="5926"/>
                  </a:cubicBezTo>
                  <a:cubicBezTo>
                    <a:pt x="4733" y="5661"/>
                    <a:pt x="4743" y="5160"/>
                    <a:pt x="4556" y="4699"/>
                  </a:cubicBezTo>
                  <a:cubicBezTo>
                    <a:pt x="4546" y="4689"/>
                    <a:pt x="4546" y="4669"/>
                    <a:pt x="4537" y="4659"/>
                  </a:cubicBezTo>
                  <a:lnTo>
                    <a:pt x="4537" y="4659"/>
                  </a:lnTo>
                  <a:cubicBezTo>
                    <a:pt x="4871" y="4879"/>
                    <a:pt x="5272" y="5079"/>
                    <a:pt x="5674" y="5079"/>
                  </a:cubicBezTo>
                  <a:cubicBezTo>
                    <a:pt x="5756" y="5079"/>
                    <a:pt x="5839" y="5070"/>
                    <a:pt x="5921" y="5052"/>
                  </a:cubicBezTo>
                  <a:cubicBezTo>
                    <a:pt x="6392" y="4944"/>
                    <a:pt x="6795" y="4384"/>
                    <a:pt x="6638" y="3893"/>
                  </a:cubicBezTo>
                  <a:cubicBezTo>
                    <a:pt x="6500" y="3452"/>
                    <a:pt x="5970" y="3304"/>
                    <a:pt x="5558" y="3236"/>
                  </a:cubicBezTo>
                  <a:cubicBezTo>
                    <a:pt x="5872" y="3157"/>
                    <a:pt x="6186" y="3039"/>
                    <a:pt x="6422" y="2823"/>
                  </a:cubicBezTo>
                  <a:cubicBezTo>
                    <a:pt x="6805" y="2479"/>
                    <a:pt x="6599" y="2008"/>
                    <a:pt x="6235" y="1714"/>
                  </a:cubicBezTo>
                  <a:cubicBezTo>
                    <a:pt x="6061" y="1572"/>
                    <a:pt x="5862" y="1515"/>
                    <a:pt x="5658" y="1515"/>
                  </a:cubicBezTo>
                  <a:cubicBezTo>
                    <a:pt x="5380" y="1515"/>
                    <a:pt x="5094" y="1621"/>
                    <a:pt x="4851" y="1763"/>
                  </a:cubicBezTo>
                  <a:cubicBezTo>
                    <a:pt x="5027" y="1399"/>
                    <a:pt x="5204" y="967"/>
                    <a:pt x="5106" y="575"/>
                  </a:cubicBezTo>
                  <a:cubicBezTo>
                    <a:pt x="5008" y="199"/>
                    <a:pt x="4618" y="0"/>
                    <a:pt x="4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5" name="Google Shape;4395;p21"/>
            <p:cNvSpPr/>
            <p:nvPr/>
          </p:nvSpPr>
          <p:spPr>
            <a:xfrm>
              <a:off x="1358737" y="-24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22" y="285"/>
                  </a:moveTo>
                  <a:cubicBezTo>
                    <a:pt x="3350" y="285"/>
                    <a:pt x="3583" y="394"/>
                    <a:pt x="3702" y="584"/>
                  </a:cubicBezTo>
                  <a:cubicBezTo>
                    <a:pt x="3898" y="917"/>
                    <a:pt x="3898" y="1359"/>
                    <a:pt x="3879" y="1732"/>
                  </a:cubicBezTo>
                  <a:cubicBezTo>
                    <a:pt x="3859" y="2007"/>
                    <a:pt x="3820" y="2282"/>
                    <a:pt x="3761" y="2547"/>
                  </a:cubicBezTo>
                  <a:cubicBezTo>
                    <a:pt x="3740" y="2629"/>
                    <a:pt x="3800" y="2660"/>
                    <a:pt x="3881" y="2660"/>
                  </a:cubicBezTo>
                  <a:cubicBezTo>
                    <a:pt x="3995" y="2660"/>
                    <a:pt x="4149" y="2600"/>
                    <a:pt x="4183" y="2537"/>
                  </a:cubicBezTo>
                  <a:cubicBezTo>
                    <a:pt x="4360" y="2213"/>
                    <a:pt x="4595" y="1899"/>
                    <a:pt x="4880" y="1654"/>
                  </a:cubicBezTo>
                  <a:cubicBezTo>
                    <a:pt x="5023" y="1527"/>
                    <a:pt x="5198" y="1394"/>
                    <a:pt x="5389" y="1394"/>
                  </a:cubicBezTo>
                  <a:cubicBezTo>
                    <a:pt x="5435" y="1394"/>
                    <a:pt x="5481" y="1401"/>
                    <a:pt x="5528" y="1418"/>
                  </a:cubicBezTo>
                  <a:cubicBezTo>
                    <a:pt x="5774" y="1506"/>
                    <a:pt x="6029" y="1811"/>
                    <a:pt x="6068" y="2066"/>
                  </a:cubicBezTo>
                  <a:cubicBezTo>
                    <a:pt x="6157" y="2734"/>
                    <a:pt x="4772" y="2862"/>
                    <a:pt x="4321" y="2891"/>
                  </a:cubicBezTo>
                  <a:cubicBezTo>
                    <a:pt x="4106" y="2919"/>
                    <a:pt x="3989" y="3178"/>
                    <a:pt x="4231" y="3178"/>
                  </a:cubicBezTo>
                  <a:cubicBezTo>
                    <a:pt x="4244" y="3178"/>
                    <a:pt x="4257" y="3177"/>
                    <a:pt x="4271" y="3176"/>
                  </a:cubicBezTo>
                  <a:cubicBezTo>
                    <a:pt x="4379" y="3176"/>
                    <a:pt x="4487" y="3156"/>
                    <a:pt x="4595" y="3146"/>
                  </a:cubicBezTo>
                  <a:cubicBezTo>
                    <a:pt x="4702" y="3140"/>
                    <a:pt x="4819" y="3135"/>
                    <a:pt x="4940" y="3135"/>
                  </a:cubicBezTo>
                  <a:cubicBezTo>
                    <a:pt x="5530" y="3135"/>
                    <a:pt x="6209" y="3247"/>
                    <a:pt x="6225" y="3784"/>
                  </a:cubicBezTo>
                  <a:cubicBezTo>
                    <a:pt x="6225" y="3981"/>
                    <a:pt x="6147" y="4305"/>
                    <a:pt x="5931" y="4344"/>
                  </a:cubicBezTo>
                  <a:cubicBezTo>
                    <a:pt x="5915" y="4346"/>
                    <a:pt x="5899" y="4347"/>
                    <a:pt x="5883" y="4347"/>
                  </a:cubicBezTo>
                  <a:cubicBezTo>
                    <a:pt x="5674" y="4347"/>
                    <a:pt x="5417" y="4180"/>
                    <a:pt x="5253" y="4089"/>
                  </a:cubicBezTo>
                  <a:cubicBezTo>
                    <a:pt x="4949" y="3892"/>
                    <a:pt x="4654" y="3667"/>
                    <a:pt x="4399" y="3411"/>
                  </a:cubicBezTo>
                  <a:cubicBezTo>
                    <a:pt x="4366" y="3378"/>
                    <a:pt x="4315" y="3364"/>
                    <a:pt x="4259" y="3364"/>
                  </a:cubicBezTo>
                  <a:cubicBezTo>
                    <a:pt x="4151" y="3364"/>
                    <a:pt x="4026" y="3418"/>
                    <a:pt x="3987" y="3490"/>
                  </a:cubicBezTo>
                  <a:cubicBezTo>
                    <a:pt x="3967" y="3519"/>
                    <a:pt x="3967" y="3559"/>
                    <a:pt x="3996" y="3588"/>
                  </a:cubicBezTo>
                  <a:cubicBezTo>
                    <a:pt x="4203" y="3784"/>
                    <a:pt x="4389" y="4010"/>
                    <a:pt x="4556" y="4236"/>
                  </a:cubicBezTo>
                  <a:cubicBezTo>
                    <a:pt x="4713" y="4452"/>
                    <a:pt x="5145" y="5041"/>
                    <a:pt x="4851" y="5306"/>
                  </a:cubicBezTo>
                  <a:cubicBezTo>
                    <a:pt x="4767" y="5375"/>
                    <a:pt x="4632" y="5405"/>
                    <a:pt x="4496" y="5405"/>
                  </a:cubicBezTo>
                  <a:cubicBezTo>
                    <a:pt x="4360" y="5405"/>
                    <a:pt x="4222" y="5375"/>
                    <a:pt x="4134" y="5326"/>
                  </a:cubicBezTo>
                  <a:cubicBezTo>
                    <a:pt x="3957" y="5228"/>
                    <a:pt x="3869" y="5051"/>
                    <a:pt x="3820" y="4865"/>
                  </a:cubicBezTo>
                  <a:cubicBezTo>
                    <a:pt x="3790" y="4747"/>
                    <a:pt x="3780" y="4619"/>
                    <a:pt x="3780" y="4491"/>
                  </a:cubicBezTo>
                  <a:cubicBezTo>
                    <a:pt x="3800" y="4354"/>
                    <a:pt x="3820" y="4226"/>
                    <a:pt x="3820" y="4089"/>
                  </a:cubicBezTo>
                  <a:cubicBezTo>
                    <a:pt x="3824" y="4004"/>
                    <a:pt x="3758" y="3969"/>
                    <a:pt x="3676" y="3969"/>
                  </a:cubicBezTo>
                  <a:cubicBezTo>
                    <a:pt x="3559" y="3969"/>
                    <a:pt x="3411" y="4040"/>
                    <a:pt x="3388" y="4138"/>
                  </a:cubicBezTo>
                  <a:cubicBezTo>
                    <a:pt x="3358" y="4266"/>
                    <a:pt x="3339" y="4413"/>
                    <a:pt x="3339" y="4560"/>
                  </a:cubicBezTo>
                  <a:cubicBezTo>
                    <a:pt x="3258" y="5099"/>
                    <a:pt x="3059" y="5836"/>
                    <a:pt x="2639" y="5836"/>
                  </a:cubicBezTo>
                  <a:cubicBezTo>
                    <a:pt x="2546" y="5836"/>
                    <a:pt x="2443" y="5800"/>
                    <a:pt x="2327" y="5719"/>
                  </a:cubicBezTo>
                  <a:cubicBezTo>
                    <a:pt x="1650" y="5238"/>
                    <a:pt x="2583" y="3932"/>
                    <a:pt x="2936" y="3480"/>
                  </a:cubicBezTo>
                  <a:cubicBezTo>
                    <a:pt x="3035" y="3358"/>
                    <a:pt x="2930" y="3298"/>
                    <a:pt x="2806" y="3298"/>
                  </a:cubicBezTo>
                  <a:cubicBezTo>
                    <a:pt x="2721" y="3298"/>
                    <a:pt x="2627" y="3326"/>
                    <a:pt x="2583" y="3382"/>
                  </a:cubicBezTo>
                  <a:cubicBezTo>
                    <a:pt x="2357" y="3667"/>
                    <a:pt x="2092" y="3932"/>
                    <a:pt x="1787" y="4128"/>
                  </a:cubicBezTo>
                  <a:cubicBezTo>
                    <a:pt x="1631" y="4225"/>
                    <a:pt x="1452" y="4316"/>
                    <a:pt x="1268" y="4316"/>
                  </a:cubicBezTo>
                  <a:cubicBezTo>
                    <a:pt x="1209" y="4316"/>
                    <a:pt x="1150" y="4307"/>
                    <a:pt x="1090" y="4285"/>
                  </a:cubicBezTo>
                  <a:cubicBezTo>
                    <a:pt x="874" y="4207"/>
                    <a:pt x="589" y="3892"/>
                    <a:pt x="599" y="3637"/>
                  </a:cubicBezTo>
                  <a:cubicBezTo>
                    <a:pt x="619" y="3235"/>
                    <a:pt x="1365" y="3127"/>
                    <a:pt x="1660" y="3068"/>
                  </a:cubicBezTo>
                  <a:cubicBezTo>
                    <a:pt x="1974" y="3009"/>
                    <a:pt x="2288" y="2970"/>
                    <a:pt x="2612" y="2950"/>
                  </a:cubicBezTo>
                  <a:cubicBezTo>
                    <a:pt x="2830" y="2931"/>
                    <a:pt x="2948" y="2664"/>
                    <a:pt x="2680" y="2664"/>
                  </a:cubicBezTo>
                  <a:cubicBezTo>
                    <a:pt x="2671" y="2664"/>
                    <a:pt x="2661" y="2664"/>
                    <a:pt x="2651" y="2665"/>
                  </a:cubicBezTo>
                  <a:cubicBezTo>
                    <a:pt x="2490" y="2676"/>
                    <a:pt x="2304" y="2687"/>
                    <a:pt x="2110" y="2687"/>
                  </a:cubicBezTo>
                  <a:cubicBezTo>
                    <a:pt x="1617" y="2687"/>
                    <a:pt x="1070" y="2620"/>
                    <a:pt x="746" y="2331"/>
                  </a:cubicBezTo>
                  <a:cubicBezTo>
                    <a:pt x="472" y="2086"/>
                    <a:pt x="540" y="1457"/>
                    <a:pt x="913" y="1340"/>
                  </a:cubicBezTo>
                  <a:cubicBezTo>
                    <a:pt x="962" y="1325"/>
                    <a:pt x="1013" y="1318"/>
                    <a:pt x="1065" y="1318"/>
                  </a:cubicBezTo>
                  <a:cubicBezTo>
                    <a:pt x="1436" y="1318"/>
                    <a:pt x="1881" y="1650"/>
                    <a:pt x="2131" y="1831"/>
                  </a:cubicBezTo>
                  <a:cubicBezTo>
                    <a:pt x="2416" y="2037"/>
                    <a:pt x="2691" y="2263"/>
                    <a:pt x="2936" y="2518"/>
                  </a:cubicBezTo>
                  <a:cubicBezTo>
                    <a:pt x="2968" y="2548"/>
                    <a:pt x="3019" y="2560"/>
                    <a:pt x="3074" y="2560"/>
                  </a:cubicBezTo>
                  <a:cubicBezTo>
                    <a:pt x="3237" y="2560"/>
                    <a:pt x="3441" y="2449"/>
                    <a:pt x="3339" y="2331"/>
                  </a:cubicBezTo>
                  <a:cubicBezTo>
                    <a:pt x="3162" y="2125"/>
                    <a:pt x="3005" y="1899"/>
                    <a:pt x="2867" y="1664"/>
                  </a:cubicBezTo>
                  <a:cubicBezTo>
                    <a:pt x="2691" y="1369"/>
                    <a:pt x="2406" y="849"/>
                    <a:pt x="2641" y="515"/>
                  </a:cubicBezTo>
                  <a:cubicBezTo>
                    <a:pt x="2756" y="356"/>
                    <a:pt x="2937" y="285"/>
                    <a:pt x="3122" y="285"/>
                  </a:cubicBezTo>
                  <a:close/>
                  <a:moveTo>
                    <a:pt x="3288" y="0"/>
                  </a:moveTo>
                  <a:cubicBezTo>
                    <a:pt x="3026" y="0"/>
                    <a:pt x="2759" y="76"/>
                    <a:pt x="2553" y="191"/>
                  </a:cubicBezTo>
                  <a:cubicBezTo>
                    <a:pt x="2072" y="456"/>
                    <a:pt x="2062" y="957"/>
                    <a:pt x="2249" y="1418"/>
                  </a:cubicBezTo>
                  <a:cubicBezTo>
                    <a:pt x="2259" y="1438"/>
                    <a:pt x="2259" y="1448"/>
                    <a:pt x="2268" y="1457"/>
                  </a:cubicBezTo>
                  <a:cubicBezTo>
                    <a:pt x="1926" y="1237"/>
                    <a:pt x="1530" y="1038"/>
                    <a:pt x="1130" y="1038"/>
                  </a:cubicBezTo>
                  <a:cubicBezTo>
                    <a:pt x="1048" y="1038"/>
                    <a:pt x="966" y="1046"/>
                    <a:pt x="884" y="1065"/>
                  </a:cubicBezTo>
                  <a:cubicBezTo>
                    <a:pt x="413" y="1182"/>
                    <a:pt x="10" y="1732"/>
                    <a:pt x="167" y="2233"/>
                  </a:cubicBezTo>
                  <a:cubicBezTo>
                    <a:pt x="305" y="2665"/>
                    <a:pt x="835" y="2812"/>
                    <a:pt x="1247" y="2881"/>
                  </a:cubicBezTo>
                  <a:cubicBezTo>
                    <a:pt x="933" y="2970"/>
                    <a:pt x="619" y="3078"/>
                    <a:pt x="383" y="3294"/>
                  </a:cubicBezTo>
                  <a:cubicBezTo>
                    <a:pt x="0" y="3637"/>
                    <a:pt x="206" y="4118"/>
                    <a:pt x="570" y="4403"/>
                  </a:cubicBezTo>
                  <a:cubicBezTo>
                    <a:pt x="746" y="4546"/>
                    <a:pt x="948" y="4604"/>
                    <a:pt x="1154" y="4604"/>
                  </a:cubicBezTo>
                  <a:cubicBezTo>
                    <a:pt x="1429" y="4604"/>
                    <a:pt x="1713" y="4500"/>
                    <a:pt x="1954" y="4354"/>
                  </a:cubicBezTo>
                  <a:lnTo>
                    <a:pt x="1954" y="4354"/>
                  </a:lnTo>
                  <a:cubicBezTo>
                    <a:pt x="1768" y="4717"/>
                    <a:pt x="1601" y="5149"/>
                    <a:pt x="1699" y="5542"/>
                  </a:cubicBezTo>
                  <a:cubicBezTo>
                    <a:pt x="1797" y="5920"/>
                    <a:pt x="2191" y="6126"/>
                    <a:pt x="2564" y="6126"/>
                  </a:cubicBezTo>
                  <a:cubicBezTo>
                    <a:pt x="2637" y="6126"/>
                    <a:pt x="2710" y="6118"/>
                    <a:pt x="2779" y="6102"/>
                  </a:cubicBezTo>
                  <a:cubicBezTo>
                    <a:pt x="3182" y="6004"/>
                    <a:pt x="3417" y="5689"/>
                    <a:pt x="3564" y="5326"/>
                  </a:cubicBezTo>
                  <a:cubicBezTo>
                    <a:pt x="3682" y="5493"/>
                    <a:pt x="3849" y="5621"/>
                    <a:pt x="4095" y="5660"/>
                  </a:cubicBezTo>
                  <a:cubicBezTo>
                    <a:pt x="4180" y="5675"/>
                    <a:pt x="4276" y="5683"/>
                    <a:pt x="4376" y="5683"/>
                  </a:cubicBezTo>
                  <a:cubicBezTo>
                    <a:pt x="4740" y="5683"/>
                    <a:pt x="5160" y="5573"/>
                    <a:pt x="5322" y="5257"/>
                  </a:cubicBezTo>
                  <a:cubicBezTo>
                    <a:pt x="5440" y="5022"/>
                    <a:pt x="5352" y="4747"/>
                    <a:pt x="5234" y="4501"/>
                  </a:cubicBezTo>
                  <a:lnTo>
                    <a:pt x="5234" y="4501"/>
                  </a:lnTo>
                  <a:cubicBezTo>
                    <a:pt x="5416" y="4584"/>
                    <a:pt x="5602" y="4634"/>
                    <a:pt x="5787" y="4634"/>
                  </a:cubicBezTo>
                  <a:cubicBezTo>
                    <a:pt x="5911" y="4634"/>
                    <a:pt x="6034" y="4611"/>
                    <a:pt x="6157" y="4560"/>
                  </a:cubicBezTo>
                  <a:cubicBezTo>
                    <a:pt x="6569" y="4383"/>
                    <a:pt x="6805" y="3794"/>
                    <a:pt x="6579" y="3402"/>
                  </a:cubicBezTo>
                  <a:cubicBezTo>
                    <a:pt x="6402" y="3087"/>
                    <a:pt x="6009" y="2970"/>
                    <a:pt x="5656" y="2911"/>
                  </a:cubicBezTo>
                  <a:cubicBezTo>
                    <a:pt x="5941" y="2803"/>
                    <a:pt x="6196" y="2655"/>
                    <a:pt x="6363" y="2429"/>
                  </a:cubicBezTo>
                  <a:cubicBezTo>
                    <a:pt x="6677" y="2037"/>
                    <a:pt x="6382" y="1526"/>
                    <a:pt x="6019" y="1271"/>
                  </a:cubicBezTo>
                  <a:cubicBezTo>
                    <a:pt x="5856" y="1156"/>
                    <a:pt x="5680" y="1108"/>
                    <a:pt x="5503" y="1108"/>
                  </a:cubicBezTo>
                  <a:cubicBezTo>
                    <a:pt x="5181" y="1108"/>
                    <a:pt x="4855" y="1268"/>
                    <a:pt x="4595" y="1477"/>
                  </a:cubicBezTo>
                  <a:cubicBezTo>
                    <a:pt x="4507" y="1565"/>
                    <a:pt x="4409" y="1654"/>
                    <a:pt x="4321" y="1752"/>
                  </a:cubicBezTo>
                  <a:cubicBezTo>
                    <a:pt x="4370" y="1212"/>
                    <a:pt x="4330" y="652"/>
                    <a:pt x="4016" y="289"/>
                  </a:cubicBezTo>
                  <a:cubicBezTo>
                    <a:pt x="3830" y="83"/>
                    <a:pt x="3562" y="0"/>
                    <a:pt x="3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6" name="Google Shape;4396;p21"/>
            <p:cNvSpPr/>
            <p:nvPr/>
          </p:nvSpPr>
          <p:spPr>
            <a:xfrm>
              <a:off x="1698026" y="8522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4167" y="281"/>
                  </a:moveTo>
                  <a:cubicBezTo>
                    <a:pt x="4259" y="281"/>
                    <a:pt x="4363" y="316"/>
                    <a:pt x="4478" y="398"/>
                  </a:cubicBezTo>
                  <a:cubicBezTo>
                    <a:pt x="5155" y="879"/>
                    <a:pt x="4223" y="2195"/>
                    <a:pt x="3869" y="2637"/>
                  </a:cubicBezTo>
                  <a:cubicBezTo>
                    <a:pt x="3770" y="2759"/>
                    <a:pt x="3875" y="2819"/>
                    <a:pt x="3999" y="2819"/>
                  </a:cubicBezTo>
                  <a:cubicBezTo>
                    <a:pt x="4084" y="2819"/>
                    <a:pt x="4179" y="2791"/>
                    <a:pt x="4223" y="2735"/>
                  </a:cubicBezTo>
                  <a:cubicBezTo>
                    <a:pt x="4449" y="2450"/>
                    <a:pt x="4723" y="2185"/>
                    <a:pt x="5028" y="1989"/>
                  </a:cubicBezTo>
                  <a:cubicBezTo>
                    <a:pt x="5177" y="1892"/>
                    <a:pt x="5354" y="1801"/>
                    <a:pt x="5537" y="1801"/>
                  </a:cubicBezTo>
                  <a:cubicBezTo>
                    <a:pt x="5596" y="1801"/>
                    <a:pt x="5656" y="1810"/>
                    <a:pt x="5715" y="1831"/>
                  </a:cubicBezTo>
                  <a:cubicBezTo>
                    <a:pt x="5931" y="1910"/>
                    <a:pt x="6216" y="2234"/>
                    <a:pt x="6206" y="2479"/>
                  </a:cubicBezTo>
                  <a:cubicBezTo>
                    <a:pt x="6186" y="2882"/>
                    <a:pt x="5440" y="2990"/>
                    <a:pt x="5146" y="3049"/>
                  </a:cubicBezTo>
                  <a:cubicBezTo>
                    <a:pt x="4831" y="3108"/>
                    <a:pt x="4517" y="3147"/>
                    <a:pt x="4193" y="3167"/>
                  </a:cubicBezTo>
                  <a:cubicBezTo>
                    <a:pt x="3975" y="3186"/>
                    <a:pt x="3858" y="3453"/>
                    <a:pt x="4125" y="3453"/>
                  </a:cubicBezTo>
                  <a:cubicBezTo>
                    <a:pt x="4134" y="3453"/>
                    <a:pt x="4144" y="3452"/>
                    <a:pt x="4154" y="3452"/>
                  </a:cubicBezTo>
                  <a:cubicBezTo>
                    <a:pt x="4313" y="3441"/>
                    <a:pt x="4497" y="3430"/>
                    <a:pt x="4689" y="3430"/>
                  </a:cubicBezTo>
                  <a:cubicBezTo>
                    <a:pt x="5184" y="3430"/>
                    <a:pt x="5733" y="3498"/>
                    <a:pt x="6059" y="3795"/>
                  </a:cubicBezTo>
                  <a:cubicBezTo>
                    <a:pt x="6334" y="4031"/>
                    <a:pt x="6265" y="4659"/>
                    <a:pt x="5892" y="4777"/>
                  </a:cubicBezTo>
                  <a:cubicBezTo>
                    <a:pt x="5842" y="4794"/>
                    <a:pt x="5790" y="4801"/>
                    <a:pt x="5735" y="4801"/>
                  </a:cubicBezTo>
                  <a:cubicBezTo>
                    <a:pt x="5371" y="4801"/>
                    <a:pt x="4922" y="4466"/>
                    <a:pt x="4674" y="4286"/>
                  </a:cubicBezTo>
                  <a:cubicBezTo>
                    <a:pt x="4390" y="4080"/>
                    <a:pt x="4115" y="3854"/>
                    <a:pt x="3869" y="3609"/>
                  </a:cubicBezTo>
                  <a:cubicBezTo>
                    <a:pt x="3838" y="3575"/>
                    <a:pt x="3785" y="3560"/>
                    <a:pt x="3727" y="3560"/>
                  </a:cubicBezTo>
                  <a:cubicBezTo>
                    <a:pt x="3566" y="3560"/>
                    <a:pt x="3366" y="3670"/>
                    <a:pt x="3467" y="3785"/>
                  </a:cubicBezTo>
                  <a:cubicBezTo>
                    <a:pt x="3643" y="3992"/>
                    <a:pt x="3800" y="4217"/>
                    <a:pt x="3948" y="4453"/>
                  </a:cubicBezTo>
                  <a:cubicBezTo>
                    <a:pt x="4115" y="4748"/>
                    <a:pt x="4399" y="5278"/>
                    <a:pt x="4164" y="5612"/>
                  </a:cubicBezTo>
                  <a:cubicBezTo>
                    <a:pt x="4051" y="5768"/>
                    <a:pt x="3874" y="5838"/>
                    <a:pt x="3693" y="5838"/>
                  </a:cubicBezTo>
                  <a:cubicBezTo>
                    <a:pt x="3463" y="5838"/>
                    <a:pt x="3228" y="5725"/>
                    <a:pt x="3113" y="5533"/>
                  </a:cubicBezTo>
                  <a:cubicBezTo>
                    <a:pt x="2907" y="5199"/>
                    <a:pt x="2907" y="4757"/>
                    <a:pt x="2936" y="4384"/>
                  </a:cubicBezTo>
                  <a:cubicBezTo>
                    <a:pt x="2946" y="4119"/>
                    <a:pt x="2986" y="3835"/>
                    <a:pt x="3044" y="3569"/>
                  </a:cubicBezTo>
                  <a:cubicBezTo>
                    <a:pt x="3065" y="3487"/>
                    <a:pt x="3005" y="3457"/>
                    <a:pt x="2924" y="3457"/>
                  </a:cubicBezTo>
                  <a:cubicBezTo>
                    <a:pt x="2811" y="3457"/>
                    <a:pt x="2657" y="3516"/>
                    <a:pt x="2622" y="3579"/>
                  </a:cubicBezTo>
                  <a:cubicBezTo>
                    <a:pt x="2445" y="3903"/>
                    <a:pt x="2210" y="4217"/>
                    <a:pt x="1935" y="4463"/>
                  </a:cubicBezTo>
                  <a:cubicBezTo>
                    <a:pt x="1784" y="4590"/>
                    <a:pt x="1608" y="4723"/>
                    <a:pt x="1416" y="4723"/>
                  </a:cubicBezTo>
                  <a:cubicBezTo>
                    <a:pt x="1371" y="4723"/>
                    <a:pt x="1324" y="4716"/>
                    <a:pt x="1277" y="4699"/>
                  </a:cubicBezTo>
                  <a:cubicBezTo>
                    <a:pt x="1032" y="4620"/>
                    <a:pt x="776" y="4306"/>
                    <a:pt x="737" y="4051"/>
                  </a:cubicBezTo>
                  <a:cubicBezTo>
                    <a:pt x="649" y="3383"/>
                    <a:pt x="2043" y="3255"/>
                    <a:pt x="2485" y="3226"/>
                  </a:cubicBezTo>
                  <a:cubicBezTo>
                    <a:pt x="2703" y="3197"/>
                    <a:pt x="2820" y="2940"/>
                    <a:pt x="2563" y="2940"/>
                  </a:cubicBezTo>
                  <a:cubicBezTo>
                    <a:pt x="2554" y="2940"/>
                    <a:pt x="2544" y="2940"/>
                    <a:pt x="2534" y="2941"/>
                  </a:cubicBezTo>
                  <a:cubicBezTo>
                    <a:pt x="2436" y="2951"/>
                    <a:pt x="2318" y="2961"/>
                    <a:pt x="2210" y="2970"/>
                  </a:cubicBezTo>
                  <a:cubicBezTo>
                    <a:pt x="2096" y="2979"/>
                    <a:pt x="1971" y="2985"/>
                    <a:pt x="1841" y="2985"/>
                  </a:cubicBezTo>
                  <a:cubicBezTo>
                    <a:pt x="1257" y="2985"/>
                    <a:pt x="596" y="2863"/>
                    <a:pt x="580" y="2332"/>
                  </a:cubicBezTo>
                  <a:cubicBezTo>
                    <a:pt x="580" y="2136"/>
                    <a:pt x="658" y="1812"/>
                    <a:pt x="874" y="1782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2" y="1777"/>
                    <a:pt x="1392" y="1939"/>
                    <a:pt x="1552" y="202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4"/>
                    <a:pt x="2486" y="2756"/>
                    <a:pt x="2539" y="2756"/>
                  </a:cubicBezTo>
                  <a:cubicBezTo>
                    <a:pt x="2649" y="2756"/>
                    <a:pt x="2779" y="2703"/>
                    <a:pt x="2819" y="2637"/>
                  </a:cubicBezTo>
                  <a:cubicBezTo>
                    <a:pt x="2838" y="2597"/>
                    <a:pt x="2838" y="2568"/>
                    <a:pt x="2809" y="2529"/>
                  </a:cubicBezTo>
                  <a:cubicBezTo>
                    <a:pt x="2603" y="2332"/>
                    <a:pt x="2416" y="2116"/>
                    <a:pt x="2259" y="1881"/>
                  </a:cubicBezTo>
                  <a:cubicBezTo>
                    <a:pt x="2092" y="1665"/>
                    <a:pt x="1660" y="1075"/>
                    <a:pt x="1955" y="820"/>
                  </a:cubicBezTo>
                  <a:cubicBezTo>
                    <a:pt x="2040" y="745"/>
                    <a:pt x="2178" y="713"/>
                    <a:pt x="2317" y="713"/>
                  </a:cubicBezTo>
                  <a:cubicBezTo>
                    <a:pt x="2451" y="713"/>
                    <a:pt x="2585" y="743"/>
                    <a:pt x="2671" y="791"/>
                  </a:cubicBezTo>
                  <a:cubicBezTo>
                    <a:pt x="2848" y="889"/>
                    <a:pt x="2946" y="1066"/>
                    <a:pt x="2986" y="1252"/>
                  </a:cubicBezTo>
                  <a:cubicBezTo>
                    <a:pt x="3015" y="1380"/>
                    <a:pt x="3025" y="1498"/>
                    <a:pt x="3025" y="1625"/>
                  </a:cubicBezTo>
                  <a:cubicBezTo>
                    <a:pt x="3005" y="1763"/>
                    <a:pt x="2986" y="1890"/>
                    <a:pt x="2986" y="2028"/>
                  </a:cubicBezTo>
                  <a:cubicBezTo>
                    <a:pt x="2981" y="2114"/>
                    <a:pt x="3051" y="2148"/>
                    <a:pt x="3135" y="2148"/>
                  </a:cubicBezTo>
                  <a:cubicBezTo>
                    <a:pt x="3253" y="2148"/>
                    <a:pt x="3400" y="2080"/>
                    <a:pt x="3418" y="1989"/>
                  </a:cubicBezTo>
                  <a:cubicBezTo>
                    <a:pt x="3447" y="1851"/>
                    <a:pt x="3467" y="1704"/>
                    <a:pt x="3467" y="1557"/>
                  </a:cubicBezTo>
                  <a:cubicBezTo>
                    <a:pt x="3547" y="1017"/>
                    <a:pt x="3746" y="281"/>
                    <a:pt x="4167" y="281"/>
                  </a:cubicBezTo>
                  <a:close/>
                  <a:moveTo>
                    <a:pt x="4248" y="0"/>
                  </a:moveTo>
                  <a:cubicBezTo>
                    <a:pt x="4172" y="0"/>
                    <a:pt x="4097" y="8"/>
                    <a:pt x="4026" y="25"/>
                  </a:cubicBezTo>
                  <a:cubicBezTo>
                    <a:pt x="3624" y="113"/>
                    <a:pt x="3398" y="437"/>
                    <a:pt x="3241" y="791"/>
                  </a:cubicBezTo>
                  <a:cubicBezTo>
                    <a:pt x="3123" y="624"/>
                    <a:pt x="2956" y="496"/>
                    <a:pt x="2711" y="457"/>
                  </a:cubicBezTo>
                  <a:cubicBezTo>
                    <a:pt x="2626" y="442"/>
                    <a:pt x="2529" y="433"/>
                    <a:pt x="2429" y="433"/>
                  </a:cubicBezTo>
                  <a:cubicBezTo>
                    <a:pt x="2066" y="433"/>
                    <a:pt x="1647" y="544"/>
                    <a:pt x="1493" y="859"/>
                  </a:cubicBezTo>
                  <a:cubicBezTo>
                    <a:pt x="1365" y="1105"/>
                    <a:pt x="1454" y="1370"/>
                    <a:pt x="1572" y="1615"/>
                  </a:cubicBezTo>
                  <a:cubicBezTo>
                    <a:pt x="1391" y="1534"/>
                    <a:pt x="1206" y="1487"/>
                    <a:pt x="1023" y="1487"/>
                  </a:cubicBezTo>
                  <a:cubicBezTo>
                    <a:pt x="897" y="1487"/>
                    <a:pt x="772" y="1509"/>
                    <a:pt x="649" y="1557"/>
                  </a:cubicBezTo>
                  <a:cubicBezTo>
                    <a:pt x="246" y="1733"/>
                    <a:pt x="1" y="2322"/>
                    <a:pt x="236" y="2725"/>
                  </a:cubicBezTo>
                  <a:cubicBezTo>
                    <a:pt x="413" y="3029"/>
                    <a:pt x="796" y="3147"/>
                    <a:pt x="1149" y="3206"/>
                  </a:cubicBezTo>
                  <a:cubicBezTo>
                    <a:pt x="865" y="3314"/>
                    <a:pt x="609" y="3471"/>
                    <a:pt x="442" y="3687"/>
                  </a:cubicBezTo>
                  <a:cubicBezTo>
                    <a:pt x="128" y="4090"/>
                    <a:pt x="423" y="4591"/>
                    <a:pt x="786" y="4846"/>
                  </a:cubicBezTo>
                  <a:cubicBezTo>
                    <a:pt x="952" y="4962"/>
                    <a:pt x="1131" y="5011"/>
                    <a:pt x="1311" y="5011"/>
                  </a:cubicBezTo>
                  <a:cubicBezTo>
                    <a:pt x="1633" y="5011"/>
                    <a:pt x="1958" y="4854"/>
                    <a:pt x="2210" y="4640"/>
                  </a:cubicBezTo>
                  <a:cubicBezTo>
                    <a:pt x="2308" y="4561"/>
                    <a:pt x="2396" y="4463"/>
                    <a:pt x="2485" y="4375"/>
                  </a:cubicBezTo>
                  <a:lnTo>
                    <a:pt x="2485" y="4375"/>
                  </a:lnTo>
                  <a:cubicBezTo>
                    <a:pt x="2436" y="4905"/>
                    <a:pt x="2475" y="5474"/>
                    <a:pt x="2799" y="5828"/>
                  </a:cubicBezTo>
                  <a:cubicBezTo>
                    <a:pt x="2981" y="6035"/>
                    <a:pt x="3249" y="6120"/>
                    <a:pt x="3526" y="6120"/>
                  </a:cubicBezTo>
                  <a:cubicBezTo>
                    <a:pt x="3785" y="6120"/>
                    <a:pt x="4053" y="6045"/>
                    <a:pt x="4262" y="5926"/>
                  </a:cubicBezTo>
                  <a:cubicBezTo>
                    <a:pt x="4733" y="5661"/>
                    <a:pt x="4743" y="5160"/>
                    <a:pt x="4557" y="4699"/>
                  </a:cubicBezTo>
                  <a:cubicBezTo>
                    <a:pt x="4557" y="4689"/>
                    <a:pt x="4547" y="4669"/>
                    <a:pt x="4537" y="4659"/>
                  </a:cubicBezTo>
                  <a:lnTo>
                    <a:pt x="4537" y="4659"/>
                  </a:lnTo>
                  <a:cubicBezTo>
                    <a:pt x="4879" y="4879"/>
                    <a:pt x="5275" y="5079"/>
                    <a:pt x="5675" y="5079"/>
                  </a:cubicBezTo>
                  <a:cubicBezTo>
                    <a:pt x="5757" y="5079"/>
                    <a:pt x="5839" y="5070"/>
                    <a:pt x="5921" y="5052"/>
                  </a:cubicBezTo>
                  <a:cubicBezTo>
                    <a:pt x="6402" y="4944"/>
                    <a:pt x="6805" y="4384"/>
                    <a:pt x="6638" y="3893"/>
                  </a:cubicBezTo>
                  <a:cubicBezTo>
                    <a:pt x="6501" y="3452"/>
                    <a:pt x="5970" y="3304"/>
                    <a:pt x="5558" y="3236"/>
                  </a:cubicBezTo>
                  <a:cubicBezTo>
                    <a:pt x="5872" y="3157"/>
                    <a:pt x="6186" y="3039"/>
                    <a:pt x="6422" y="2823"/>
                  </a:cubicBezTo>
                  <a:cubicBezTo>
                    <a:pt x="6805" y="2479"/>
                    <a:pt x="6599" y="2008"/>
                    <a:pt x="6236" y="1714"/>
                  </a:cubicBezTo>
                  <a:cubicBezTo>
                    <a:pt x="6061" y="1572"/>
                    <a:pt x="5862" y="1515"/>
                    <a:pt x="5658" y="1515"/>
                  </a:cubicBezTo>
                  <a:cubicBezTo>
                    <a:pt x="5381" y="1515"/>
                    <a:pt x="5095" y="1621"/>
                    <a:pt x="4851" y="1763"/>
                  </a:cubicBezTo>
                  <a:cubicBezTo>
                    <a:pt x="5038" y="1399"/>
                    <a:pt x="5205" y="967"/>
                    <a:pt x="5106" y="575"/>
                  </a:cubicBezTo>
                  <a:cubicBezTo>
                    <a:pt x="5017" y="199"/>
                    <a:pt x="4621" y="0"/>
                    <a:pt x="4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7" name="Google Shape;4397;p21"/>
            <p:cNvSpPr/>
            <p:nvPr/>
          </p:nvSpPr>
          <p:spPr>
            <a:xfrm>
              <a:off x="2037939" y="-24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27" y="285"/>
                  </a:moveTo>
                  <a:cubicBezTo>
                    <a:pt x="3355" y="285"/>
                    <a:pt x="3588" y="394"/>
                    <a:pt x="3702" y="584"/>
                  </a:cubicBezTo>
                  <a:cubicBezTo>
                    <a:pt x="3899" y="917"/>
                    <a:pt x="3899" y="1359"/>
                    <a:pt x="3879" y="1732"/>
                  </a:cubicBezTo>
                  <a:cubicBezTo>
                    <a:pt x="3859" y="2007"/>
                    <a:pt x="3830" y="2282"/>
                    <a:pt x="3761" y="2547"/>
                  </a:cubicBezTo>
                  <a:cubicBezTo>
                    <a:pt x="3741" y="2629"/>
                    <a:pt x="3801" y="2660"/>
                    <a:pt x="3882" y="2660"/>
                  </a:cubicBezTo>
                  <a:cubicBezTo>
                    <a:pt x="3995" y="2660"/>
                    <a:pt x="4149" y="2600"/>
                    <a:pt x="4183" y="2537"/>
                  </a:cubicBezTo>
                  <a:cubicBezTo>
                    <a:pt x="4370" y="2213"/>
                    <a:pt x="4596" y="1899"/>
                    <a:pt x="4881" y="1654"/>
                  </a:cubicBezTo>
                  <a:cubicBezTo>
                    <a:pt x="5023" y="1527"/>
                    <a:pt x="5198" y="1394"/>
                    <a:pt x="5395" y="1394"/>
                  </a:cubicBezTo>
                  <a:cubicBezTo>
                    <a:pt x="5441" y="1394"/>
                    <a:pt x="5489" y="1401"/>
                    <a:pt x="5538" y="1418"/>
                  </a:cubicBezTo>
                  <a:cubicBezTo>
                    <a:pt x="5774" y="1506"/>
                    <a:pt x="6039" y="1811"/>
                    <a:pt x="6069" y="2066"/>
                  </a:cubicBezTo>
                  <a:cubicBezTo>
                    <a:pt x="6157" y="2734"/>
                    <a:pt x="4773" y="2862"/>
                    <a:pt x="4321" y="2891"/>
                  </a:cubicBezTo>
                  <a:cubicBezTo>
                    <a:pt x="4106" y="2919"/>
                    <a:pt x="3989" y="3178"/>
                    <a:pt x="4240" y="3178"/>
                  </a:cubicBezTo>
                  <a:cubicBezTo>
                    <a:pt x="4253" y="3178"/>
                    <a:pt x="4267" y="3177"/>
                    <a:pt x="4282" y="3176"/>
                  </a:cubicBezTo>
                  <a:cubicBezTo>
                    <a:pt x="4380" y="3176"/>
                    <a:pt x="4488" y="3156"/>
                    <a:pt x="4606" y="3146"/>
                  </a:cubicBezTo>
                  <a:cubicBezTo>
                    <a:pt x="4711" y="3140"/>
                    <a:pt x="4827" y="3135"/>
                    <a:pt x="4946" y="3135"/>
                  </a:cubicBezTo>
                  <a:cubicBezTo>
                    <a:pt x="5530" y="3135"/>
                    <a:pt x="6209" y="3247"/>
                    <a:pt x="6226" y="3784"/>
                  </a:cubicBezTo>
                  <a:cubicBezTo>
                    <a:pt x="6236" y="3981"/>
                    <a:pt x="6147" y="4305"/>
                    <a:pt x="5931" y="4344"/>
                  </a:cubicBezTo>
                  <a:cubicBezTo>
                    <a:pt x="5916" y="4346"/>
                    <a:pt x="5900" y="4347"/>
                    <a:pt x="5884" y="4347"/>
                  </a:cubicBezTo>
                  <a:cubicBezTo>
                    <a:pt x="5675" y="4347"/>
                    <a:pt x="5418" y="4180"/>
                    <a:pt x="5254" y="4089"/>
                  </a:cubicBezTo>
                  <a:cubicBezTo>
                    <a:pt x="4949" y="3892"/>
                    <a:pt x="4655" y="3667"/>
                    <a:pt x="4399" y="3411"/>
                  </a:cubicBezTo>
                  <a:cubicBezTo>
                    <a:pt x="4370" y="3378"/>
                    <a:pt x="4321" y="3364"/>
                    <a:pt x="4266" y="3364"/>
                  </a:cubicBezTo>
                  <a:cubicBezTo>
                    <a:pt x="4160" y="3364"/>
                    <a:pt x="4033" y="3418"/>
                    <a:pt x="3987" y="3490"/>
                  </a:cubicBezTo>
                  <a:cubicBezTo>
                    <a:pt x="3967" y="3519"/>
                    <a:pt x="3967" y="3559"/>
                    <a:pt x="3997" y="3588"/>
                  </a:cubicBezTo>
                  <a:cubicBezTo>
                    <a:pt x="4203" y="3784"/>
                    <a:pt x="4390" y="4010"/>
                    <a:pt x="4557" y="4236"/>
                  </a:cubicBezTo>
                  <a:cubicBezTo>
                    <a:pt x="4714" y="4452"/>
                    <a:pt x="5146" y="5041"/>
                    <a:pt x="4851" y="5306"/>
                  </a:cubicBezTo>
                  <a:cubicBezTo>
                    <a:pt x="4768" y="5375"/>
                    <a:pt x="4635" y="5405"/>
                    <a:pt x="4500" y="5405"/>
                  </a:cubicBezTo>
                  <a:cubicBezTo>
                    <a:pt x="4365" y="5405"/>
                    <a:pt x="4228" y="5375"/>
                    <a:pt x="4134" y="5326"/>
                  </a:cubicBezTo>
                  <a:cubicBezTo>
                    <a:pt x="3958" y="5228"/>
                    <a:pt x="3869" y="5051"/>
                    <a:pt x="3820" y="4865"/>
                  </a:cubicBezTo>
                  <a:cubicBezTo>
                    <a:pt x="3791" y="4747"/>
                    <a:pt x="3781" y="4619"/>
                    <a:pt x="3781" y="4491"/>
                  </a:cubicBezTo>
                  <a:cubicBezTo>
                    <a:pt x="3800" y="4354"/>
                    <a:pt x="3820" y="4226"/>
                    <a:pt x="3830" y="4089"/>
                  </a:cubicBezTo>
                  <a:cubicBezTo>
                    <a:pt x="3830" y="4004"/>
                    <a:pt x="3761" y="3969"/>
                    <a:pt x="3678" y="3969"/>
                  </a:cubicBezTo>
                  <a:cubicBezTo>
                    <a:pt x="3560" y="3969"/>
                    <a:pt x="3411" y="4040"/>
                    <a:pt x="3388" y="4138"/>
                  </a:cubicBezTo>
                  <a:cubicBezTo>
                    <a:pt x="3359" y="4266"/>
                    <a:pt x="3349" y="4413"/>
                    <a:pt x="3349" y="4560"/>
                  </a:cubicBezTo>
                  <a:cubicBezTo>
                    <a:pt x="3268" y="5099"/>
                    <a:pt x="3069" y="5836"/>
                    <a:pt x="2649" y="5836"/>
                  </a:cubicBezTo>
                  <a:cubicBezTo>
                    <a:pt x="2556" y="5836"/>
                    <a:pt x="2453" y="5800"/>
                    <a:pt x="2337" y="5719"/>
                  </a:cubicBezTo>
                  <a:cubicBezTo>
                    <a:pt x="1650" y="5238"/>
                    <a:pt x="2593" y="3932"/>
                    <a:pt x="2936" y="3480"/>
                  </a:cubicBezTo>
                  <a:cubicBezTo>
                    <a:pt x="3035" y="3358"/>
                    <a:pt x="2931" y="3298"/>
                    <a:pt x="2806" y="3298"/>
                  </a:cubicBezTo>
                  <a:cubicBezTo>
                    <a:pt x="2721" y="3298"/>
                    <a:pt x="2627" y="3326"/>
                    <a:pt x="2583" y="3382"/>
                  </a:cubicBezTo>
                  <a:cubicBezTo>
                    <a:pt x="2357" y="3667"/>
                    <a:pt x="2092" y="3932"/>
                    <a:pt x="1788" y="4128"/>
                  </a:cubicBezTo>
                  <a:cubicBezTo>
                    <a:pt x="1631" y="4225"/>
                    <a:pt x="1453" y="4316"/>
                    <a:pt x="1273" y="4316"/>
                  </a:cubicBezTo>
                  <a:cubicBezTo>
                    <a:pt x="1215" y="4316"/>
                    <a:pt x="1157" y="4307"/>
                    <a:pt x="1100" y="4285"/>
                  </a:cubicBezTo>
                  <a:cubicBezTo>
                    <a:pt x="884" y="4207"/>
                    <a:pt x="590" y="3892"/>
                    <a:pt x="600" y="3637"/>
                  </a:cubicBezTo>
                  <a:cubicBezTo>
                    <a:pt x="619" y="3235"/>
                    <a:pt x="1375" y="3127"/>
                    <a:pt x="1660" y="3068"/>
                  </a:cubicBezTo>
                  <a:cubicBezTo>
                    <a:pt x="1974" y="3009"/>
                    <a:pt x="2298" y="2970"/>
                    <a:pt x="2612" y="2950"/>
                  </a:cubicBezTo>
                  <a:cubicBezTo>
                    <a:pt x="2831" y="2931"/>
                    <a:pt x="2948" y="2664"/>
                    <a:pt x="2690" y="2664"/>
                  </a:cubicBezTo>
                  <a:cubicBezTo>
                    <a:pt x="2681" y="2664"/>
                    <a:pt x="2671" y="2664"/>
                    <a:pt x="2661" y="2665"/>
                  </a:cubicBezTo>
                  <a:cubicBezTo>
                    <a:pt x="2498" y="2676"/>
                    <a:pt x="2310" y="2687"/>
                    <a:pt x="2116" y="2687"/>
                  </a:cubicBezTo>
                  <a:cubicBezTo>
                    <a:pt x="1621" y="2687"/>
                    <a:pt x="1078" y="2620"/>
                    <a:pt x="747" y="2331"/>
                  </a:cubicBezTo>
                  <a:cubicBezTo>
                    <a:pt x="482" y="2086"/>
                    <a:pt x="541" y="1457"/>
                    <a:pt x="924" y="1340"/>
                  </a:cubicBezTo>
                  <a:cubicBezTo>
                    <a:pt x="971" y="1325"/>
                    <a:pt x="1021" y="1318"/>
                    <a:pt x="1072" y="1318"/>
                  </a:cubicBezTo>
                  <a:cubicBezTo>
                    <a:pt x="1436" y="1318"/>
                    <a:pt x="1882" y="1650"/>
                    <a:pt x="2131" y="1831"/>
                  </a:cubicBezTo>
                  <a:cubicBezTo>
                    <a:pt x="2426" y="2037"/>
                    <a:pt x="2701" y="2263"/>
                    <a:pt x="2946" y="2518"/>
                  </a:cubicBezTo>
                  <a:cubicBezTo>
                    <a:pt x="2976" y="2548"/>
                    <a:pt x="3025" y="2560"/>
                    <a:pt x="3079" y="2560"/>
                  </a:cubicBezTo>
                  <a:cubicBezTo>
                    <a:pt x="3238" y="2560"/>
                    <a:pt x="3442" y="2449"/>
                    <a:pt x="3339" y="2331"/>
                  </a:cubicBezTo>
                  <a:cubicBezTo>
                    <a:pt x="3162" y="2125"/>
                    <a:pt x="3005" y="1899"/>
                    <a:pt x="2868" y="1664"/>
                  </a:cubicBezTo>
                  <a:cubicBezTo>
                    <a:pt x="2691" y="1369"/>
                    <a:pt x="2416" y="849"/>
                    <a:pt x="2652" y="515"/>
                  </a:cubicBezTo>
                  <a:cubicBezTo>
                    <a:pt x="2762" y="356"/>
                    <a:pt x="2942" y="285"/>
                    <a:pt x="3127" y="285"/>
                  </a:cubicBezTo>
                  <a:close/>
                  <a:moveTo>
                    <a:pt x="3292" y="0"/>
                  </a:moveTo>
                  <a:cubicBezTo>
                    <a:pt x="3032" y="0"/>
                    <a:pt x="2764" y="76"/>
                    <a:pt x="2553" y="191"/>
                  </a:cubicBezTo>
                  <a:cubicBezTo>
                    <a:pt x="2082" y="456"/>
                    <a:pt x="2063" y="957"/>
                    <a:pt x="2249" y="1418"/>
                  </a:cubicBezTo>
                  <a:cubicBezTo>
                    <a:pt x="2259" y="1438"/>
                    <a:pt x="2269" y="1448"/>
                    <a:pt x="2269" y="1457"/>
                  </a:cubicBezTo>
                  <a:cubicBezTo>
                    <a:pt x="1935" y="1237"/>
                    <a:pt x="1533" y="1038"/>
                    <a:pt x="1131" y="1038"/>
                  </a:cubicBezTo>
                  <a:cubicBezTo>
                    <a:pt x="1049" y="1038"/>
                    <a:pt x="966" y="1046"/>
                    <a:pt x="884" y="1065"/>
                  </a:cubicBezTo>
                  <a:cubicBezTo>
                    <a:pt x="413" y="1182"/>
                    <a:pt x="10" y="1732"/>
                    <a:pt x="167" y="2233"/>
                  </a:cubicBezTo>
                  <a:cubicBezTo>
                    <a:pt x="305" y="2665"/>
                    <a:pt x="835" y="2812"/>
                    <a:pt x="1248" y="2881"/>
                  </a:cubicBezTo>
                  <a:cubicBezTo>
                    <a:pt x="933" y="2970"/>
                    <a:pt x="619" y="3078"/>
                    <a:pt x="383" y="3294"/>
                  </a:cubicBezTo>
                  <a:cubicBezTo>
                    <a:pt x="1" y="3637"/>
                    <a:pt x="207" y="4118"/>
                    <a:pt x="570" y="4403"/>
                  </a:cubicBezTo>
                  <a:cubicBezTo>
                    <a:pt x="747" y="4546"/>
                    <a:pt x="948" y="4604"/>
                    <a:pt x="1155" y="4604"/>
                  </a:cubicBezTo>
                  <a:cubicBezTo>
                    <a:pt x="1431" y="4604"/>
                    <a:pt x="1717" y="4500"/>
                    <a:pt x="1964" y="4354"/>
                  </a:cubicBezTo>
                  <a:lnTo>
                    <a:pt x="1964" y="4354"/>
                  </a:lnTo>
                  <a:cubicBezTo>
                    <a:pt x="1778" y="4717"/>
                    <a:pt x="1601" y="5149"/>
                    <a:pt x="1699" y="5542"/>
                  </a:cubicBezTo>
                  <a:cubicBezTo>
                    <a:pt x="1798" y="5920"/>
                    <a:pt x="2191" y="6126"/>
                    <a:pt x="2570" y="6126"/>
                  </a:cubicBezTo>
                  <a:cubicBezTo>
                    <a:pt x="2645" y="6126"/>
                    <a:pt x="2718" y="6118"/>
                    <a:pt x="2789" y="6102"/>
                  </a:cubicBezTo>
                  <a:cubicBezTo>
                    <a:pt x="3182" y="6004"/>
                    <a:pt x="3418" y="5689"/>
                    <a:pt x="3565" y="5326"/>
                  </a:cubicBezTo>
                  <a:cubicBezTo>
                    <a:pt x="3683" y="5493"/>
                    <a:pt x="3859" y="5621"/>
                    <a:pt x="4105" y="5660"/>
                  </a:cubicBezTo>
                  <a:cubicBezTo>
                    <a:pt x="4188" y="5675"/>
                    <a:pt x="4282" y="5683"/>
                    <a:pt x="4381" y="5683"/>
                  </a:cubicBezTo>
                  <a:cubicBezTo>
                    <a:pt x="4740" y="5683"/>
                    <a:pt x="5161" y="5573"/>
                    <a:pt x="5322" y="5257"/>
                  </a:cubicBezTo>
                  <a:cubicBezTo>
                    <a:pt x="5440" y="5022"/>
                    <a:pt x="5362" y="4747"/>
                    <a:pt x="5234" y="4501"/>
                  </a:cubicBezTo>
                  <a:lnTo>
                    <a:pt x="5234" y="4501"/>
                  </a:lnTo>
                  <a:cubicBezTo>
                    <a:pt x="5422" y="4584"/>
                    <a:pt x="5610" y="4634"/>
                    <a:pt x="5794" y="4634"/>
                  </a:cubicBezTo>
                  <a:cubicBezTo>
                    <a:pt x="5917" y="4634"/>
                    <a:pt x="6039" y="4611"/>
                    <a:pt x="6157" y="4560"/>
                  </a:cubicBezTo>
                  <a:cubicBezTo>
                    <a:pt x="6569" y="4383"/>
                    <a:pt x="6805" y="3794"/>
                    <a:pt x="6579" y="3402"/>
                  </a:cubicBezTo>
                  <a:cubicBezTo>
                    <a:pt x="6402" y="3087"/>
                    <a:pt x="6020" y="2970"/>
                    <a:pt x="5666" y="2911"/>
                  </a:cubicBezTo>
                  <a:cubicBezTo>
                    <a:pt x="5951" y="2803"/>
                    <a:pt x="6196" y="2655"/>
                    <a:pt x="6373" y="2429"/>
                  </a:cubicBezTo>
                  <a:cubicBezTo>
                    <a:pt x="6687" y="2037"/>
                    <a:pt x="6393" y="1526"/>
                    <a:pt x="6029" y="1271"/>
                  </a:cubicBezTo>
                  <a:cubicBezTo>
                    <a:pt x="5866" y="1156"/>
                    <a:pt x="5689" y="1108"/>
                    <a:pt x="5511" y="1108"/>
                  </a:cubicBezTo>
                  <a:cubicBezTo>
                    <a:pt x="5186" y="1108"/>
                    <a:pt x="4859" y="1268"/>
                    <a:pt x="4606" y="1477"/>
                  </a:cubicBezTo>
                  <a:cubicBezTo>
                    <a:pt x="4507" y="1565"/>
                    <a:pt x="4409" y="1654"/>
                    <a:pt x="4331" y="1752"/>
                  </a:cubicBezTo>
                  <a:cubicBezTo>
                    <a:pt x="4380" y="1212"/>
                    <a:pt x="4331" y="652"/>
                    <a:pt x="4016" y="289"/>
                  </a:cubicBezTo>
                  <a:cubicBezTo>
                    <a:pt x="3831" y="83"/>
                    <a:pt x="3565" y="0"/>
                    <a:pt x="3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8" name="Google Shape;4398;p21"/>
            <p:cNvSpPr/>
            <p:nvPr/>
          </p:nvSpPr>
          <p:spPr>
            <a:xfrm>
              <a:off x="2377539" y="8522"/>
              <a:ext cx="211950" cy="190899"/>
            </a:xfrm>
            <a:custGeom>
              <a:avLst/>
              <a:gdLst/>
              <a:ahLst/>
              <a:cxnLst/>
              <a:rect l="l" t="t" r="r" b="b"/>
              <a:pathLst>
                <a:path w="6796" h="6121" extrusionOk="0">
                  <a:moveTo>
                    <a:pt x="4157" y="281"/>
                  </a:moveTo>
                  <a:cubicBezTo>
                    <a:pt x="4250" y="281"/>
                    <a:pt x="4353" y="316"/>
                    <a:pt x="4468" y="398"/>
                  </a:cubicBezTo>
                  <a:cubicBezTo>
                    <a:pt x="5146" y="879"/>
                    <a:pt x="4213" y="2195"/>
                    <a:pt x="3860" y="2637"/>
                  </a:cubicBezTo>
                  <a:cubicBezTo>
                    <a:pt x="3766" y="2759"/>
                    <a:pt x="3874" y="2819"/>
                    <a:pt x="3999" y="2819"/>
                  </a:cubicBezTo>
                  <a:cubicBezTo>
                    <a:pt x="4085" y="2819"/>
                    <a:pt x="4179" y="2791"/>
                    <a:pt x="4223" y="2735"/>
                  </a:cubicBezTo>
                  <a:cubicBezTo>
                    <a:pt x="4439" y="2450"/>
                    <a:pt x="4714" y="2185"/>
                    <a:pt x="5018" y="1989"/>
                  </a:cubicBezTo>
                  <a:cubicBezTo>
                    <a:pt x="5167" y="1892"/>
                    <a:pt x="5350" y="1801"/>
                    <a:pt x="5532" y="1801"/>
                  </a:cubicBezTo>
                  <a:cubicBezTo>
                    <a:pt x="5590" y="1801"/>
                    <a:pt x="5648" y="1810"/>
                    <a:pt x="5706" y="1831"/>
                  </a:cubicBezTo>
                  <a:cubicBezTo>
                    <a:pt x="5922" y="1910"/>
                    <a:pt x="6216" y="2234"/>
                    <a:pt x="6196" y="2479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08"/>
                    <a:pt x="4508" y="3147"/>
                    <a:pt x="4193" y="3167"/>
                  </a:cubicBezTo>
                  <a:cubicBezTo>
                    <a:pt x="3966" y="3186"/>
                    <a:pt x="3857" y="3453"/>
                    <a:pt x="4116" y="3453"/>
                  </a:cubicBezTo>
                  <a:cubicBezTo>
                    <a:pt x="4125" y="3453"/>
                    <a:pt x="4134" y="3452"/>
                    <a:pt x="4144" y="3452"/>
                  </a:cubicBezTo>
                  <a:cubicBezTo>
                    <a:pt x="4304" y="3441"/>
                    <a:pt x="4487" y="3430"/>
                    <a:pt x="4680" y="3430"/>
                  </a:cubicBezTo>
                  <a:cubicBezTo>
                    <a:pt x="5175" y="3430"/>
                    <a:pt x="5727" y="3498"/>
                    <a:pt x="6059" y="3795"/>
                  </a:cubicBezTo>
                  <a:cubicBezTo>
                    <a:pt x="6324" y="4031"/>
                    <a:pt x="6265" y="4659"/>
                    <a:pt x="5882" y="4777"/>
                  </a:cubicBezTo>
                  <a:cubicBezTo>
                    <a:pt x="5833" y="4794"/>
                    <a:pt x="5780" y="4801"/>
                    <a:pt x="5726" y="4801"/>
                  </a:cubicBezTo>
                  <a:cubicBezTo>
                    <a:pt x="5363" y="4801"/>
                    <a:pt x="4921" y="4466"/>
                    <a:pt x="4665" y="4286"/>
                  </a:cubicBezTo>
                  <a:cubicBezTo>
                    <a:pt x="4380" y="4080"/>
                    <a:pt x="4105" y="3854"/>
                    <a:pt x="3860" y="3609"/>
                  </a:cubicBezTo>
                  <a:cubicBezTo>
                    <a:pt x="3828" y="3575"/>
                    <a:pt x="3776" y="3560"/>
                    <a:pt x="3718" y="3560"/>
                  </a:cubicBezTo>
                  <a:cubicBezTo>
                    <a:pt x="3560" y="3560"/>
                    <a:pt x="3363" y="3670"/>
                    <a:pt x="3457" y="3785"/>
                  </a:cubicBezTo>
                  <a:cubicBezTo>
                    <a:pt x="3644" y="3992"/>
                    <a:pt x="3801" y="4217"/>
                    <a:pt x="3938" y="4453"/>
                  </a:cubicBezTo>
                  <a:cubicBezTo>
                    <a:pt x="4115" y="4748"/>
                    <a:pt x="4390" y="5278"/>
                    <a:pt x="4154" y="5612"/>
                  </a:cubicBezTo>
                  <a:cubicBezTo>
                    <a:pt x="4046" y="5768"/>
                    <a:pt x="3869" y="5838"/>
                    <a:pt x="3687" y="5838"/>
                  </a:cubicBezTo>
                  <a:cubicBezTo>
                    <a:pt x="3457" y="5838"/>
                    <a:pt x="3219" y="5725"/>
                    <a:pt x="3104" y="5533"/>
                  </a:cubicBezTo>
                  <a:cubicBezTo>
                    <a:pt x="2897" y="5199"/>
                    <a:pt x="2907" y="4757"/>
                    <a:pt x="2927" y="4384"/>
                  </a:cubicBezTo>
                  <a:cubicBezTo>
                    <a:pt x="2946" y="4119"/>
                    <a:pt x="2976" y="3835"/>
                    <a:pt x="3035" y="3569"/>
                  </a:cubicBezTo>
                  <a:cubicBezTo>
                    <a:pt x="3055" y="3487"/>
                    <a:pt x="2997" y="3457"/>
                    <a:pt x="2917" y="3457"/>
                  </a:cubicBezTo>
                  <a:cubicBezTo>
                    <a:pt x="2806" y="3457"/>
                    <a:pt x="2653" y="3516"/>
                    <a:pt x="2613" y="3579"/>
                  </a:cubicBezTo>
                  <a:cubicBezTo>
                    <a:pt x="2436" y="3903"/>
                    <a:pt x="2200" y="4217"/>
                    <a:pt x="1925" y="4463"/>
                  </a:cubicBezTo>
                  <a:cubicBezTo>
                    <a:pt x="1782" y="4590"/>
                    <a:pt x="1601" y="4723"/>
                    <a:pt x="1408" y="4723"/>
                  </a:cubicBezTo>
                  <a:cubicBezTo>
                    <a:pt x="1361" y="4723"/>
                    <a:pt x="1315" y="4716"/>
                    <a:pt x="1267" y="4699"/>
                  </a:cubicBezTo>
                  <a:cubicBezTo>
                    <a:pt x="1032" y="4620"/>
                    <a:pt x="767" y="4306"/>
                    <a:pt x="737" y="4051"/>
                  </a:cubicBezTo>
                  <a:cubicBezTo>
                    <a:pt x="649" y="3383"/>
                    <a:pt x="2033" y="3255"/>
                    <a:pt x="2475" y="3226"/>
                  </a:cubicBezTo>
                  <a:cubicBezTo>
                    <a:pt x="2693" y="3197"/>
                    <a:pt x="2820" y="2940"/>
                    <a:pt x="2554" y="2940"/>
                  </a:cubicBezTo>
                  <a:cubicBezTo>
                    <a:pt x="2545" y="2940"/>
                    <a:pt x="2535" y="2940"/>
                    <a:pt x="2524" y="2941"/>
                  </a:cubicBezTo>
                  <a:cubicBezTo>
                    <a:pt x="2426" y="2951"/>
                    <a:pt x="2318" y="2961"/>
                    <a:pt x="2200" y="2970"/>
                  </a:cubicBezTo>
                  <a:cubicBezTo>
                    <a:pt x="2086" y="2979"/>
                    <a:pt x="1961" y="2985"/>
                    <a:pt x="1833" y="2985"/>
                  </a:cubicBezTo>
                  <a:cubicBezTo>
                    <a:pt x="1251" y="2985"/>
                    <a:pt x="596" y="2863"/>
                    <a:pt x="580" y="2332"/>
                  </a:cubicBezTo>
                  <a:cubicBezTo>
                    <a:pt x="570" y="2136"/>
                    <a:pt x="649" y="1812"/>
                    <a:pt x="875" y="1782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3" y="1777"/>
                    <a:pt x="1391" y="1939"/>
                    <a:pt x="1542" y="2028"/>
                  </a:cubicBezTo>
                  <a:cubicBezTo>
                    <a:pt x="1856" y="2224"/>
                    <a:pt x="2141" y="2460"/>
                    <a:pt x="2406" y="2715"/>
                  </a:cubicBezTo>
                  <a:cubicBezTo>
                    <a:pt x="2435" y="2744"/>
                    <a:pt x="2481" y="2756"/>
                    <a:pt x="2533" y="2756"/>
                  </a:cubicBezTo>
                  <a:cubicBezTo>
                    <a:pt x="2641" y="2756"/>
                    <a:pt x="2772" y="2703"/>
                    <a:pt x="2819" y="2637"/>
                  </a:cubicBezTo>
                  <a:cubicBezTo>
                    <a:pt x="2838" y="2597"/>
                    <a:pt x="2838" y="2568"/>
                    <a:pt x="2799" y="2529"/>
                  </a:cubicBezTo>
                  <a:cubicBezTo>
                    <a:pt x="2603" y="2332"/>
                    <a:pt x="2416" y="2116"/>
                    <a:pt x="2249" y="1881"/>
                  </a:cubicBezTo>
                  <a:cubicBezTo>
                    <a:pt x="2092" y="1665"/>
                    <a:pt x="1660" y="1075"/>
                    <a:pt x="1955" y="820"/>
                  </a:cubicBezTo>
                  <a:cubicBezTo>
                    <a:pt x="2035" y="745"/>
                    <a:pt x="2171" y="713"/>
                    <a:pt x="2310" y="713"/>
                  </a:cubicBezTo>
                  <a:cubicBezTo>
                    <a:pt x="2444" y="713"/>
                    <a:pt x="2580" y="743"/>
                    <a:pt x="2671" y="791"/>
                  </a:cubicBezTo>
                  <a:cubicBezTo>
                    <a:pt x="2848" y="889"/>
                    <a:pt x="2937" y="1066"/>
                    <a:pt x="2986" y="1252"/>
                  </a:cubicBezTo>
                  <a:cubicBezTo>
                    <a:pt x="3015" y="1380"/>
                    <a:pt x="3025" y="1498"/>
                    <a:pt x="3025" y="1625"/>
                  </a:cubicBezTo>
                  <a:cubicBezTo>
                    <a:pt x="3005" y="1763"/>
                    <a:pt x="2986" y="1890"/>
                    <a:pt x="2976" y="2028"/>
                  </a:cubicBezTo>
                  <a:cubicBezTo>
                    <a:pt x="2972" y="2114"/>
                    <a:pt x="3041" y="2148"/>
                    <a:pt x="3126" y="2148"/>
                  </a:cubicBezTo>
                  <a:cubicBezTo>
                    <a:pt x="3245" y="2148"/>
                    <a:pt x="3395" y="2080"/>
                    <a:pt x="3418" y="1989"/>
                  </a:cubicBezTo>
                  <a:cubicBezTo>
                    <a:pt x="3447" y="1851"/>
                    <a:pt x="3457" y="1704"/>
                    <a:pt x="3457" y="1557"/>
                  </a:cubicBezTo>
                  <a:cubicBezTo>
                    <a:pt x="3537" y="1017"/>
                    <a:pt x="3737" y="281"/>
                    <a:pt x="4157" y="281"/>
                  </a:cubicBezTo>
                  <a:close/>
                  <a:moveTo>
                    <a:pt x="4238" y="0"/>
                  </a:moveTo>
                  <a:cubicBezTo>
                    <a:pt x="4163" y="0"/>
                    <a:pt x="4088" y="8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46" y="496"/>
                    <a:pt x="2701" y="457"/>
                  </a:cubicBezTo>
                  <a:cubicBezTo>
                    <a:pt x="2616" y="442"/>
                    <a:pt x="2520" y="433"/>
                    <a:pt x="2419" y="433"/>
                  </a:cubicBezTo>
                  <a:cubicBezTo>
                    <a:pt x="2056" y="433"/>
                    <a:pt x="1637" y="544"/>
                    <a:pt x="1483" y="859"/>
                  </a:cubicBezTo>
                  <a:cubicBezTo>
                    <a:pt x="1366" y="1105"/>
                    <a:pt x="1444" y="1370"/>
                    <a:pt x="1562" y="1615"/>
                  </a:cubicBezTo>
                  <a:cubicBezTo>
                    <a:pt x="1381" y="1534"/>
                    <a:pt x="1197" y="1487"/>
                    <a:pt x="1015" y="1487"/>
                  </a:cubicBezTo>
                  <a:cubicBezTo>
                    <a:pt x="891" y="1487"/>
                    <a:pt x="768" y="1509"/>
                    <a:pt x="649" y="1557"/>
                  </a:cubicBezTo>
                  <a:cubicBezTo>
                    <a:pt x="236" y="1733"/>
                    <a:pt x="1" y="2322"/>
                    <a:pt x="227" y="2725"/>
                  </a:cubicBezTo>
                  <a:cubicBezTo>
                    <a:pt x="403" y="3029"/>
                    <a:pt x="786" y="3147"/>
                    <a:pt x="1140" y="3206"/>
                  </a:cubicBezTo>
                  <a:cubicBezTo>
                    <a:pt x="855" y="3314"/>
                    <a:pt x="600" y="3471"/>
                    <a:pt x="433" y="3687"/>
                  </a:cubicBezTo>
                  <a:cubicBezTo>
                    <a:pt x="119" y="4090"/>
                    <a:pt x="413" y="4591"/>
                    <a:pt x="776" y="4846"/>
                  </a:cubicBezTo>
                  <a:cubicBezTo>
                    <a:pt x="942" y="4962"/>
                    <a:pt x="1121" y="5011"/>
                    <a:pt x="1301" y="5011"/>
                  </a:cubicBezTo>
                  <a:cubicBezTo>
                    <a:pt x="1624" y="5011"/>
                    <a:pt x="1948" y="4854"/>
                    <a:pt x="2200" y="4640"/>
                  </a:cubicBezTo>
                  <a:cubicBezTo>
                    <a:pt x="2298" y="4561"/>
                    <a:pt x="2387" y="446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4"/>
                    <a:pt x="2789" y="5828"/>
                  </a:cubicBezTo>
                  <a:cubicBezTo>
                    <a:pt x="2971" y="6035"/>
                    <a:pt x="3240" y="6120"/>
                    <a:pt x="3516" y="6120"/>
                  </a:cubicBezTo>
                  <a:cubicBezTo>
                    <a:pt x="3776" y="6120"/>
                    <a:pt x="4043" y="6045"/>
                    <a:pt x="4252" y="5926"/>
                  </a:cubicBezTo>
                  <a:cubicBezTo>
                    <a:pt x="4724" y="5661"/>
                    <a:pt x="4743" y="5160"/>
                    <a:pt x="4547" y="4699"/>
                  </a:cubicBezTo>
                  <a:cubicBezTo>
                    <a:pt x="4547" y="4689"/>
                    <a:pt x="4537" y="4669"/>
                    <a:pt x="4537" y="4659"/>
                  </a:cubicBezTo>
                  <a:lnTo>
                    <a:pt x="4537" y="4659"/>
                  </a:lnTo>
                  <a:cubicBezTo>
                    <a:pt x="4871" y="4879"/>
                    <a:pt x="5266" y="5079"/>
                    <a:pt x="5665" y="5079"/>
                  </a:cubicBezTo>
                  <a:cubicBezTo>
                    <a:pt x="5747" y="5079"/>
                    <a:pt x="5830" y="5070"/>
                    <a:pt x="5912" y="5052"/>
                  </a:cubicBezTo>
                  <a:cubicBezTo>
                    <a:pt x="6393" y="4944"/>
                    <a:pt x="6795" y="4384"/>
                    <a:pt x="6638" y="3893"/>
                  </a:cubicBezTo>
                  <a:cubicBezTo>
                    <a:pt x="6491" y="3452"/>
                    <a:pt x="5961" y="3304"/>
                    <a:pt x="5548" y="3236"/>
                  </a:cubicBezTo>
                  <a:cubicBezTo>
                    <a:pt x="5872" y="3157"/>
                    <a:pt x="6187" y="3039"/>
                    <a:pt x="6412" y="2823"/>
                  </a:cubicBezTo>
                  <a:cubicBezTo>
                    <a:pt x="6795" y="2479"/>
                    <a:pt x="6599" y="2008"/>
                    <a:pt x="6236" y="1714"/>
                  </a:cubicBezTo>
                  <a:cubicBezTo>
                    <a:pt x="6057" y="1572"/>
                    <a:pt x="5856" y="1515"/>
                    <a:pt x="5650" y="1515"/>
                  </a:cubicBezTo>
                  <a:cubicBezTo>
                    <a:pt x="5371" y="1515"/>
                    <a:pt x="5085" y="1621"/>
                    <a:pt x="4841" y="1763"/>
                  </a:cubicBezTo>
                  <a:cubicBezTo>
                    <a:pt x="5028" y="1399"/>
                    <a:pt x="5195" y="967"/>
                    <a:pt x="5097" y="575"/>
                  </a:cubicBezTo>
                  <a:cubicBezTo>
                    <a:pt x="5007" y="199"/>
                    <a:pt x="4612" y="0"/>
                    <a:pt x="4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9" name="Google Shape;4399;p21"/>
            <p:cNvSpPr/>
            <p:nvPr/>
          </p:nvSpPr>
          <p:spPr>
            <a:xfrm>
              <a:off x="2717452" y="-24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3114" y="281"/>
                  </a:moveTo>
                  <a:cubicBezTo>
                    <a:pt x="3343" y="281"/>
                    <a:pt x="3578" y="393"/>
                    <a:pt x="3693" y="584"/>
                  </a:cubicBezTo>
                  <a:cubicBezTo>
                    <a:pt x="3899" y="917"/>
                    <a:pt x="3899" y="1359"/>
                    <a:pt x="3869" y="1732"/>
                  </a:cubicBezTo>
                  <a:cubicBezTo>
                    <a:pt x="3860" y="2007"/>
                    <a:pt x="3820" y="2282"/>
                    <a:pt x="3761" y="2547"/>
                  </a:cubicBezTo>
                  <a:cubicBezTo>
                    <a:pt x="3741" y="2629"/>
                    <a:pt x="3799" y="2660"/>
                    <a:pt x="3879" y="2660"/>
                  </a:cubicBezTo>
                  <a:cubicBezTo>
                    <a:pt x="3990" y="2660"/>
                    <a:pt x="4144" y="2600"/>
                    <a:pt x="4184" y="2537"/>
                  </a:cubicBezTo>
                  <a:cubicBezTo>
                    <a:pt x="4360" y="2213"/>
                    <a:pt x="4596" y="1899"/>
                    <a:pt x="4871" y="1654"/>
                  </a:cubicBezTo>
                  <a:cubicBezTo>
                    <a:pt x="5022" y="1527"/>
                    <a:pt x="5198" y="1394"/>
                    <a:pt x="5389" y="1394"/>
                  </a:cubicBezTo>
                  <a:cubicBezTo>
                    <a:pt x="5435" y="1394"/>
                    <a:pt x="5482" y="1401"/>
                    <a:pt x="5529" y="1418"/>
                  </a:cubicBezTo>
                  <a:cubicBezTo>
                    <a:pt x="5764" y="1506"/>
                    <a:pt x="6030" y="1811"/>
                    <a:pt x="6059" y="2066"/>
                  </a:cubicBezTo>
                  <a:cubicBezTo>
                    <a:pt x="6147" y="2734"/>
                    <a:pt x="4763" y="2862"/>
                    <a:pt x="4321" y="2891"/>
                  </a:cubicBezTo>
                  <a:cubicBezTo>
                    <a:pt x="4106" y="2919"/>
                    <a:pt x="3980" y="3178"/>
                    <a:pt x="4230" y="3178"/>
                  </a:cubicBezTo>
                  <a:cubicBezTo>
                    <a:pt x="4243" y="3178"/>
                    <a:pt x="4257" y="3177"/>
                    <a:pt x="4272" y="3176"/>
                  </a:cubicBezTo>
                  <a:cubicBezTo>
                    <a:pt x="4370" y="3176"/>
                    <a:pt x="4478" y="3156"/>
                    <a:pt x="4596" y="3146"/>
                  </a:cubicBezTo>
                  <a:cubicBezTo>
                    <a:pt x="4703" y="3140"/>
                    <a:pt x="4820" y="3135"/>
                    <a:pt x="4940" y="3135"/>
                  </a:cubicBezTo>
                  <a:cubicBezTo>
                    <a:pt x="5527" y="3135"/>
                    <a:pt x="6200" y="3247"/>
                    <a:pt x="6216" y="3784"/>
                  </a:cubicBezTo>
                  <a:cubicBezTo>
                    <a:pt x="6226" y="3981"/>
                    <a:pt x="6147" y="4305"/>
                    <a:pt x="5922" y="4344"/>
                  </a:cubicBezTo>
                  <a:cubicBezTo>
                    <a:pt x="5906" y="4346"/>
                    <a:pt x="5890" y="4347"/>
                    <a:pt x="5874" y="4347"/>
                  </a:cubicBezTo>
                  <a:cubicBezTo>
                    <a:pt x="5665" y="4347"/>
                    <a:pt x="5409" y="4180"/>
                    <a:pt x="5254" y="4089"/>
                  </a:cubicBezTo>
                  <a:cubicBezTo>
                    <a:pt x="4940" y="3892"/>
                    <a:pt x="4655" y="3667"/>
                    <a:pt x="4390" y="3411"/>
                  </a:cubicBezTo>
                  <a:cubicBezTo>
                    <a:pt x="4360" y="3378"/>
                    <a:pt x="4311" y="3364"/>
                    <a:pt x="4257" y="3364"/>
                  </a:cubicBezTo>
                  <a:cubicBezTo>
                    <a:pt x="4150" y="3364"/>
                    <a:pt x="4023" y="3418"/>
                    <a:pt x="3977" y="3490"/>
                  </a:cubicBezTo>
                  <a:cubicBezTo>
                    <a:pt x="3958" y="3519"/>
                    <a:pt x="3958" y="3559"/>
                    <a:pt x="3997" y="3588"/>
                  </a:cubicBezTo>
                  <a:cubicBezTo>
                    <a:pt x="4193" y="3784"/>
                    <a:pt x="4380" y="4010"/>
                    <a:pt x="4547" y="4236"/>
                  </a:cubicBezTo>
                  <a:cubicBezTo>
                    <a:pt x="4704" y="4452"/>
                    <a:pt x="5136" y="5041"/>
                    <a:pt x="4841" y="5306"/>
                  </a:cubicBezTo>
                  <a:cubicBezTo>
                    <a:pt x="4763" y="5375"/>
                    <a:pt x="4630" y="5405"/>
                    <a:pt x="4494" y="5405"/>
                  </a:cubicBezTo>
                  <a:cubicBezTo>
                    <a:pt x="4358" y="5405"/>
                    <a:pt x="4218" y="5375"/>
                    <a:pt x="4125" y="5326"/>
                  </a:cubicBezTo>
                  <a:cubicBezTo>
                    <a:pt x="3948" y="5228"/>
                    <a:pt x="3860" y="5051"/>
                    <a:pt x="3810" y="4865"/>
                  </a:cubicBezTo>
                  <a:cubicBezTo>
                    <a:pt x="3791" y="4747"/>
                    <a:pt x="3771" y="4619"/>
                    <a:pt x="3771" y="4491"/>
                  </a:cubicBezTo>
                  <a:cubicBezTo>
                    <a:pt x="3791" y="4354"/>
                    <a:pt x="3810" y="4226"/>
                    <a:pt x="3820" y="4089"/>
                  </a:cubicBezTo>
                  <a:cubicBezTo>
                    <a:pt x="3824" y="4004"/>
                    <a:pt x="3757" y="3969"/>
                    <a:pt x="3673" y="3969"/>
                  </a:cubicBezTo>
                  <a:cubicBezTo>
                    <a:pt x="3553" y="3969"/>
                    <a:pt x="3402" y="4040"/>
                    <a:pt x="3378" y="4138"/>
                  </a:cubicBezTo>
                  <a:cubicBezTo>
                    <a:pt x="3349" y="4266"/>
                    <a:pt x="3339" y="4413"/>
                    <a:pt x="3339" y="4560"/>
                  </a:cubicBezTo>
                  <a:cubicBezTo>
                    <a:pt x="3259" y="5099"/>
                    <a:pt x="3060" y="5836"/>
                    <a:pt x="2639" y="5836"/>
                  </a:cubicBezTo>
                  <a:cubicBezTo>
                    <a:pt x="2546" y="5836"/>
                    <a:pt x="2443" y="5800"/>
                    <a:pt x="2328" y="5719"/>
                  </a:cubicBezTo>
                  <a:cubicBezTo>
                    <a:pt x="1650" y="5238"/>
                    <a:pt x="2583" y="3932"/>
                    <a:pt x="2937" y="3480"/>
                  </a:cubicBezTo>
                  <a:cubicBezTo>
                    <a:pt x="3030" y="3358"/>
                    <a:pt x="2923" y="3298"/>
                    <a:pt x="2797" y="3298"/>
                  </a:cubicBezTo>
                  <a:cubicBezTo>
                    <a:pt x="2712" y="3298"/>
                    <a:pt x="2617" y="3326"/>
                    <a:pt x="2573" y="3382"/>
                  </a:cubicBezTo>
                  <a:cubicBezTo>
                    <a:pt x="2357" y="3667"/>
                    <a:pt x="2082" y="3932"/>
                    <a:pt x="1778" y="4128"/>
                  </a:cubicBezTo>
                  <a:cubicBezTo>
                    <a:pt x="1629" y="4225"/>
                    <a:pt x="1446" y="4316"/>
                    <a:pt x="1264" y="4316"/>
                  </a:cubicBezTo>
                  <a:cubicBezTo>
                    <a:pt x="1206" y="4316"/>
                    <a:pt x="1148" y="4307"/>
                    <a:pt x="1091" y="4285"/>
                  </a:cubicBezTo>
                  <a:cubicBezTo>
                    <a:pt x="875" y="4207"/>
                    <a:pt x="580" y="3892"/>
                    <a:pt x="600" y="3637"/>
                  </a:cubicBezTo>
                  <a:cubicBezTo>
                    <a:pt x="609" y="3235"/>
                    <a:pt x="1366" y="3127"/>
                    <a:pt x="1650" y="3068"/>
                  </a:cubicBezTo>
                  <a:cubicBezTo>
                    <a:pt x="1965" y="3009"/>
                    <a:pt x="2289" y="2970"/>
                    <a:pt x="2603" y="2950"/>
                  </a:cubicBezTo>
                  <a:cubicBezTo>
                    <a:pt x="2831" y="2931"/>
                    <a:pt x="2939" y="2664"/>
                    <a:pt x="2680" y="2664"/>
                  </a:cubicBezTo>
                  <a:cubicBezTo>
                    <a:pt x="2671" y="2664"/>
                    <a:pt x="2662" y="2664"/>
                    <a:pt x="2652" y="2665"/>
                  </a:cubicBezTo>
                  <a:cubicBezTo>
                    <a:pt x="2491" y="2676"/>
                    <a:pt x="2305" y="2687"/>
                    <a:pt x="2110" y="2687"/>
                  </a:cubicBezTo>
                  <a:cubicBezTo>
                    <a:pt x="1617" y="2687"/>
                    <a:pt x="1068" y="2620"/>
                    <a:pt x="737" y="2331"/>
                  </a:cubicBezTo>
                  <a:cubicBezTo>
                    <a:pt x="472" y="2086"/>
                    <a:pt x="531" y="1457"/>
                    <a:pt x="914" y="1340"/>
                  </a:cubicBezTo>
                  <a:cubicBezTo>
                    <a:pt x="961" y="1325"/>
                    <a:pt x="1011" y="1318"/>
                    <a:pt x="1063" y="1318"/>
                  </a:cubicBezTo>
                  <a:cubicBezTo>
                    <a:pt x="1427" y="1318"/>
                    <a:pt x="1873" y="1650"/>
                    <a:pt x="2131" y="1831"/>
                  </a:cubicBezTo>
                  <a:cubicBezTo>
                    <a:pt x="2416" y="2037"/>
                    <a:pt x="2691" y="2263"/>
                    <a:pt x="2937" y="2518"/>
                  </a:cubicBezTo>
                  <a:cubicBezTo>
                    <a:pt x="2966" y="2548"/>
                    <a:pt x="3015" y="2560"/>
                    <a:pt x="3069" y="2560"/>
                  </a:cubicBezTo>
                  <a:cubicBezTo>
                    <a:pt x="3229" y="2560"/>
                    <a:pt x="3434" y="2449"/>
                    <a:pt x="3339" y="2331"/>
                  </a:cubicBezTo>
                  <a:cubicBezTo>
                    <a:pt x="3162" y="2125"/>
                    <a:pt x="2995" y="1899"/>
                    <a:pt x="2858" y="1664"/>
                  </a:cubicBezTo>
                  <a:cubicBezTo>
                    <a:pt x="2681" y="1369"/>
                    <a:pt x="2406" y="849"/>
                    <a:pt x="2642" y="515"/>
                  </a:cubicBezTo>
                  <a:cubicBezTo>
                    <a:pt x="2751" y="353"/>
                    <a:pt x="2931" y="281"/>
                    <a:pt x="3114" y="281"/>
                  </a:cubicBezTo>
                  <a:close/>
                  <a:moveTo>
                    <a:pt x="3286" y="0"/>
                  </a:moveTo>
                  <a:cubicBezTo>
                    <a:pt x="3024" y="0"/>
                    <a:pt x="2755" y="76"/>
                    <a:pt x="2544" y="191"/>
                  </a:cubicBezTo>
                  <a:cubicBezTo>
                    <a:pt x="2073" y="456"/>
                    <a:pt x="2053" y="957"/>
                    <a:pt x="2249" y="1418"/>
                  </a:cubicBezTo>
                  <a:cubicBezTo>
                    <a:pt x="2249" y="1438"/>
                    <a:pt x="2259" y="1448"/>
                    <a:pt x="2259" y="1457"/>
                  </a:cubicBezTo>
                  <a:cubicBezTo>
                    <a:pt x="1925" y="1237"/>
                    <a:pt x="1530" y="1038"/>
                    <a:pt x="1131" y="1038"/>
                  </a:cubicBezTo>
                  <a:cubicBezTo>
                    <a:pt x="1049" y="1038"/>
                    <a:pt x="966" y="1046"/>
                    <a:pt x="884" y="1065"/>
                  </a:cubicBezTo>
                  <a:cubicBezTo>
                    <a:pt x="403" y="1182"/>
                    <a:pt x="1" y="1732"/>
                    <a:pt x="158" y="2233"/>
                  </a:cubicBezTo>
                  <a:cubicBezTo>
                    <a:pt x="305" y="2665"/>
                    <a:pt x="835" y="2812"/>
                    <a:pt x="1248" y="2881"/>
                  </a:cubicBezTo>
                  <a:cubicBezTo>
                    <a:pt x="924" y="2970"/>
                    <a:pt x="609" y="3078"/>
                    <a:pt x="384" y="3294"/>
                  </a:cubicBezTo>
                  <a:cubicBezTo>
                    <a:pt x="1" y="3637"/>
                    <a:pt x="197" y="4118"/>
                    <a:pt x="560" y="4403"/>
                  </a:cubicBezTo>
                  <a:cubicBezTo>
                    <a:pt x="741" y="4546"/>
                    <a:pt x="945" y="4604"/>
                    <a:pt x="1153" y="4604"/>
                  </a:cubicBezTo>
                  <a:cubicBezTo>
                    <a:pt x="1430" y="4604"/>
                    <a:pt x="1713" y="4500"/>
                    <a:pt x="1955" y="4354"/>
                  </a:cubicBezTo>
                  <a:lnTo>
                    <a:pt x="1955" y="4354"/>
                  </a:lnTo>
                  <a:cubicBezTo>
                    <a:pt x="1768" y="4717"/>
                    <a:pt x="1601" y="5149"/>
                    <a:pt x="1699" y="5542"/>
                  </a:cubicBezTo>
                  <a:cubicBezTo>
                    <a:pt x="1790" y="5920"/>
                    <a:pt x="2189" y="6126"/>
                    <a:pt x="2564" y="6126"/>
                  </a:cubicBezTo>
                  <a:cubicBezTo>
                    <a:pt x="2638" y="6126"/>
                    <a:pt x="2710" y="6118"/>
                    <a:pt x="2779" y="6102"/>
                  </a:cubicBezTo>
                  <a:cubicBezTo>
                    <a:pt x="3172" y="6004"/>
                    <a:pt x="3408" y="5689"/>
                    <a:pt x="3555" y="5326"/>
                  </a:cubicBezTo>
                  <a:cubicBezTo>
                    <a:pt x="3673" y="5493"/>
                    <a:pt x="3850" y="5621"/>
                    <a:pt x="4095" y="5660"/>
                  </a:cubicBezTo>
                  <a:cubicBezTo>
                    <a:pt x="4180" y="5675"/>
                    <a:pt x="4276" y="5683"/>
                    <a:pt x="4377" y="5683"/>
                  </a:cubicBezTo>
                  <a:cubicBezTo>
                    <a:pt x="4740" y="5683"/>
                    <a:pt x="5159" y="5573"/>
                    <a:pt x="5313" y="5257"/>
                  </a:cubicBezTo>
                  <a:cubicBezTo>
                    <a:pt x="5431" y="5022"/>
                    <a:pt x="5352" y="4747"/>
                    <a:pt x="5234" y="4501"/>
                  </a:cubicBezTo>
                  <a:lnTo>
                    <a:pt x="5234" y="4501"/>
                  </a:lnTo>
                  <a:cubicBezTo>
                    <a:pt x="5416" y="4584"/>
                    <a:pt x="5602" y="4634"/>
                    <a:pt x="5785" y="4634"/>
                  </a:cubicBezTo>
                  <a:cubicBezTo>
                    <a:pt x="5908" y="4634"/>
                    <a:pt x="6029" y="4611"/>
                    <a:pt x="6147" y="4560"/>
                  </a:cubicBezTo>
                  <a:cubicBezTo>
                    <a:pt x="6560" y="4383"/>
                    <a:pt x="6795" y="3794"/>
                    <a:pt x="6570" y="3402"/>
                  </a:cubicBezTo>
                  <a:cubicBezTo>
                    <a:pt x="6393" y="3087"/>
                    <a:pt x="6010" y="2970"/>
                    <a:pt x="5656" y="2911"/>
                  </a:cubicBezTo>
                  <a:cubicBezTo>
                    <a:pt x="5941" y="2803"/>
                    <a:pt x="6196" y="2655"/>
                    <a:pt x="6363" y="2429"/>
                  </a:cubicBezTo>
                  <a:cubicBezTo>
                    <a:pt x="6678" y="2037"/>
                    <a:pt x="6383" y="1526"/>
                    <a:pt x="6020" y="1271"/>
                  </a:cubicBezTo>
                  <a:cubicBezTo>
                    <a:pt x="5856" y="1156"/>
                    <a:pt x="5679" y="1108"/>
                    <a:pt x="5501" y="1108"/>
                  </a:cubicBezTo>
                  <a:cubicBezTo>
                    <a:pt x="5177" y="1108"/>
                    <a:pt x="4850" y="1268"/>
                    <a:pt x="4596" y="1477"/>
                  </a:cubicBezTo>
                  <a:cubicBezTo>
                    <a:pt x="4498" y="1565"/>
                    <a:pt x="4409" y="1654"/>
                    <a:pt x="4321" y="1752"/>
                  </a:cubicBezTo>
                  <a:cubicBezTo>
                    <a:pt x="4370" y="1212"/>
                    <a:pt x="4331" y="652"/>
                    <a:pt x="4007" y="289"/>
                  </a:cubicBezTo>
                  <a:cubicBezTo>
                    <a:pt x="3826" y="83"/>
                    <a:pt x="3560" y="0"/>
                    <a:pt x="3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0" name="Google Shape;4400;p21"/>
            <p:cNvSpPr/>
            <p:nvPr/>
          </p:nvSpPr>
          <p:spPr>
            <a:xfrm>
              <a:off x="153403" y="207872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4163" y="282"/>
                  </a:moveTo>
                  <a:cubicBezTo>
                    <a:pt x="4254" y="282"/>
                    <a:pt x="4356" y="317"/>
                    <a:pt x="4469" y="398"/>
                  </a:cubicBezTo>
                  <a:cubicBezTo>
                    <a:pt x="5156" y="889"/>
                    <a:pt x="4213" y="2195"/>
                    <a:pt x="3870" y="2637"/>
                  </a:cubicBezTo>
                  <a:cubicBezTo>
                    <a:pt x="3770" y="2766"/>
                    <a:pt x="3877" y="2828"/>
                    <a:pt x="4003" y="2828"/>
                  </a:cubicBezTo>
                  <a:cubicBezTo>
                    <a:pt x="4087" y="2828"/>
                    <a:pt x="4180" y="2800"/>
                    <a:pt x="4223" y="2745"/>
                  </a:cubicBezTo>
                  <a:cubicBezTo>
                    <a:pt x="4449" y="2460"/>
                    <a:pt x="4714" y="2195"/>
                    <a:pt x="5018" y="1998"/>
                  </a:cubicBezTo>
                  <a:cubicBezTo>
                    <a:pt x="5175" y="1894"/>
                    <a:pt x="5354" y="1801"/>
                    <a:pt x="5539" y="1801"/>
                  </a:cubicBezTo>
                  <a:cubicBezTo>
                    <a:pt x="5598" y="1801"/>
                    <a:pt x="5657" y="1810"/>
                    <a:pt x="5716" y="1832"/>
                  </a:cubicBezTo>
                  <a:cubicBezTo>
                    <a:pt x="5932" y="1920"/>
                    <a:pt x="6216" y="2234"/>
                    <a:pt x="6207" y="2480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18"/>
                    <a:pt x="4518" y="3157"/>
                    <a:pt x="4194" y="3177"/>
                  </a:cubicBezTo>
                  <a:cubicBezTo>
                    <a:pt x="3972" y="3186"/>
                    <a:pt x="3854" y="3462"/>
                    <a:pt x="4130" y="3462"/>
                  </a:cubicBezTo>
                  <a:cubicBezTo>
                    <a:pt x="4135" y="3462"/>
                    <a:pt x="4140" y="3462"/>
                    <a:pt x="4145" y="3461"/>
                  </a:cubicBezTo>
                  <a:cubicBezTo>
                    <a:pt x="4317" y="3447"/>
                    <a:pt x="4516" y="3434"/>
                    <a:pt x="4723" y="3434"/>
                  </a:cubicBezTo>
                  <a:cubicBezTo>
                    <a:pt x="5212" y="3434"/>
                    <a:pt x="5742" y="3506"/>
                    <a:pt x="6059" y="3795"/>
                  </a:cubicBezTo>
                  <a:cubicBezTo>
                    <a:pt x="6334" y="4041"/>
                    <a:pt x="6265" y="4659"/>
                    <a:pt x="5892" y="4787"/>
                  </a:cubicBezTo>
                  <a:cubicBezTo>
                    <a:pt x="5844" y="4802"/>
                    <a:pt x="5793" y="4808"/>
                    <a:pt x="5740" y="4808"/>
                  </a:cubicBezTo>
                  <a:cubicBezTo>
                    <a:pt x="5370" y="4808"/>
                    <a:pt x="4924" y="4477"/>
                    <a:pt x="4675" y="4296"/>
                  </a:cubicBezTo>
                  <a:cubicBezTo>
                    <a:pt x="4390" y="4090"/>
                    <a:pt x="4115" y="3854"/>
                    <a:pt x="3860" y="3609"/>
                  </a:cubicBezTo>
                  <a:cubicBezTo>
                    <a:pt x="3830" y="3579"/>
                    <a:pt x="3781" y="3566"/>
                    <a:pt x="3726" y="3566"/>
                  </a:cubicBezTo>
                  <a:cubicBezTo>
                    <a:pt x="3568" y="3566"/>
                    <a:pt x="3365" y="3676"/>
                    <a:pt x="3467" y="3786"/>
                  </a:cubicBezTo>
                  <a:cubicBezTo>
                    <a:pt x="3644" y="3992"/>
                    <a:pt x="3801" y="4218"/>
                    <a:pt x="3938" y="4453"/>
                  </a:cubicBezTo>
                  <a:cubicBezTo>
                    <a:pt x="4115" y="4748"/>
                    <a:pt x="4390" y="5278"/>
                    <a:pt x="4164" y="5612"/>
                  </a:cubicBezTo>
                  <a:cubicBezTo>
                    <a:pt x="4052" y="5768"/>
                    <a:pt x="3872" y="5838"/>
                    <a:pt x="3689" y="5838"/>
                  </a:cubicBezTo>
                  <a:cubicBezTo>
                    <a:pt x="3457" y="5838"/>
                    <a:pt x="3219" y="5725"/>
                    <a:pt x="3104" y="553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7" y="4119"/>
                    <a:pt x="2986" y="3844"/>
                    <a:pt x="3045" y="3579"/>
                  </a:cubicBezTo>
                  <a:cubicBezTo>
                    <a:pt x="3066" y="3491"/>
                    <a:pt x="3003" y="3459"/>
                    <a:pt x="2919" y="3459"/>
                  </a:cubicBezTo>
                  <a:cubicBezTo>
                    <a:pt x="2806" y="3459"/>
                    <a:pt x="2656" y="3517"/>
                    <a:pt x="2623" y="3579"/>
                  </a:cubicBezTo>
                  <a:cubicBezTo>
                    <a:pt x="2446" y="3903"/>
                    <a:pt x="2210" y="4227"/>
                    <a:pt x="1925" y="4473"/>
                  </a:cubicBezTo>
                  <a:cubicBezTo>
                    <a:pt x="1781" y="4601"/>
                    <a:pt x="1604" y="4729"/>
                    <a:pt x="1405" y="4729"/>
                  </a:cubicBezTo>
                  <a:cubicBezTo>
                    <a:pt x="1360" y="4729"/>
                    <a:pt x="1314" y="4723"/>
                    <a:pt x="1268" y="4708"/>
                  </a:cubicBezTo>
                  <a:cubicBezTo>
                    <a:pt x="1032" y="4620"/>
                    <a:pt x="777" y="4316"/>
                    <a:pt x="737" y="4051"/>
                  </a:cubicBezTo>
                  <a:cubicBezTo>
                    <a:pt x="649" y="3393"/>
                    <a:pt x="2033" y="3265"/>
                    <a:pt x="2485" y="3226"/>
                  </a:cubicBezTo>
                  <a:cubicBezTo>
                    <a:pt x="2703" y="3197"/>
                    <a:pt x="2821" y="2940"/>
                    <a:pt x="2563" y="2940"/>
                  </a:cubicBezTo>
                  <a:cubicBezTo>
                    <a:pt x="2554" y="2940"/>
                    <a:pt x="2544" y="2940"/>
                    <a:pt x="2534" y="2941"/>
                  </a:cubicBezTo>
                  <a:cubicBezTo>
                    <a:pt x="2426" y="2951"/>
                    <a:pt x="2318" y="2961"/>
                    <a:pt x="2210" y="2971"/>
                  </a:cubicBezTo>
                  <a:cubicBezTo>
                    <a:pt x="2092" y="2980"/>
                    <a:pt x="1961" y="2986"/>
                    <a:pt x="1826" y="2986"/>
                  </a:cubicBezTo>
                  <a:cubicBezTo>
                    <a:pt x="1246" y="2986"/>
                    <a:pt x="596" y="2866"/>
                    <a:pt x="580" y="2332"/>
                  </a:cubicBezTo>
                  <a:cubicBezTo>
                    <a:pt x="570" y="2146"/>
                    <a:pt x="659" y="1822"/>
                    <a:pt x="875" y="1782"/>
                  </a:cubicBezTo>
                  <a:cubicBezTo>
                    <a:pt x="895" y="1779"/>
                    <a:pt x="916" y="1777"/>
                    <a:pt x="937" y="1777"/>
                  </a:cubicBezTo>
                  <a:cubicBezTo>
                    <a:pt x="1143" y="1777"/>
                    <a:pt x="1392" y="1940"/>
                    <a:pt x="1552" y="2038"/>
                  </a:cubicBezTo>
                  <a:cubicBezTo>
                    <a:pt x="1857" y="2224"/>
                    <a:pt x="2151" y="2460"/>
                    <a:pt x="2407" y="2715"/>
                  </a:cubicBezTo>
                  <a:cubicBezTo>
                    <a:pt x="2438" y="2747"/>
                    <a:pt x="2487" y="2760"/>
                    <a:pt x="2540" y="2760"/>
                  </a:cubicBezTo>
                  <a:cubicBezTo>
                    <a:pt x="2650" y="2760"/>
                    <a:pt x="2779" y="2703"/>
                    <a:pt x="2819" y="2637"/>
                  </a:cubicBezTo>
                  <a:cubicBezTo>
                    <a:pt x="2839" y="2607"/>
                    <a:pt x="2839" y="2568"/>
                    <a:pt x="2809" y="2539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65"/>
                    <a:pt x="1660" y="1075"/>
                    <a:pt x="1955" y="820"/>
                  </a:cubicBezTo>
                  <a:cubicBezTo>
                    <a:pt x="2037" y="748"/>
                    <a:pt x="2168" y="718"/>
                    <a:pt x="2301" y="718"/>
                  </a:cubicBezTo>
                  <a:cubicBezTo>
                    <a:pt x="2440" y="718"/>
                    <a:pt x="2582" y="750"/>
                    <a:pt x="2672" y="801"/>
                  </a:cubicBezTo>
                  <a:cubicBezTo>
                    <a:pt x="2848" y="889"/>
                    <a:pt x="2937" y="1075"/>
                    <a:pt x="2986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6" y="1763"/>
                    <a:pt x="2986" y="1900"/>
                    <a:pt x="2986" y="2028"/>
                  </a:cubicBezTo>
                  <a:cubicBezTo>
                    <a:pt x="2982" y="2119"/>
                    <a:pt x="3051" y="2156"/>
                    <a:pt x="3135" y="2156"/>
                  </a:cubicBezTo>
                  <a:cubicBezTo>
                    <a:pt x="3250" y="2156"/>
                    <a:pt x="3395" y="2085"/>
                    <a:pt x="3418" y="1989"/>
                  </a:cubicBezTo>
                  <a:cubicBezTo>
                    <a:pt x="3447" y="1851"/>
                    <a:pt x="3457" y="1704"/>
                    <a:pt x="3457" y="1566"/>
                  </a:cubicBezTo>
                  <a:cubicBezTo>
                    <a:pt x="3538" y="1026"/>
                    <a:pt x="3744" y="282"/>
                    <a:pt x="4163" y="282"/>
                  </a:cubicBezTo>
                  <a:close/>
                  <a:moveTo>
                    <a:pt x="4236" y="1"/>
                  </a:moveTo>
                  <a:cubicBezTo>
                    <a:pt x="4161" y="1"/>
                    <a:pt x="4088" y="9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56" y="506"/>
                    <a:pt x="2711" y="457"/>
                  </a:cubicBezTo>
                  <a:cubicBezTo>
                    <a:pt x="2629" y="443"/>
                    <a:pt x="2538" y="435"/>
                    <a:pt x="2442" y="435"/>
                  </a:cubicBezTo>
                  <a:cubicBezTo>
                    <a:pt x="2076" y="435"/>
                    <a:pt x="1647" y="550"/>
                    <a:pt x="1484" y="869"/>
                  </a:cubicBezTo>
                  <a:cubicBezTo>
                    <a:pt x="1366" y="1105"/>
                    <a:pt x="1444" y="1380"/>
                    <a:pt x="1572" y="1616"/>
                  </a:cubicBezTo>
                  <a:cubicBezTo>
                    <a:pt x="1392" y="1540"/>
                    <a:pt x="1204" y="1492"/>
                    <a:pt x="1020" y="1492"/>
                  </a:cubicBezTo>
                  <a:cubicBezTo>
                    <a:pt x="894" y="1492"/>
                    <a:pt x="769" y="1514"/>
                    <a:pt x="649" y="1566"/>
                  </a:cubicBezTo>
                  <a:cubicBezTo>
                    <a:pt x="237" y="1733"/>
                    <a:pt x="1" y="2323"/>
                    <a:pt x="227" y="2725"/>
                  </a:cubicBezTo>
                  <a:cubicBezTo>
                    <a:pt x="404" y="3039"/>
                    <a:pt x="796" y="3157"/>
                    <a:pt x="1140" y="3206"/>
                  </a:cubicBezTo>
                  <a:cubicBezTo>
                    <a:pt x="865" y="3314"/>
                    <a:pt x="610" y="3471"/>
                    <a:pt x="433" y="3687"/>
                  </a:cubicBezTo>
                  <a:cubicBezTo>
                    <a:pt x="129" y="4090"/>
                    <a:pt x="423" y="4600"/>
                    <a:pt x="786" y="4856"/>
                  </a:cubicBezTo>
                  <a:cubicBezTo>
                    <a:pt x="949" y="4970"/>
                    <a:pt x="1124" y="5018"/>
                    <a:pt x="1300" y="5018"/>
                  </a:cubicBezTo>
                  <a:cubicBezTo>
                    <a:pt x="1622" y="5018"/>
                    <a:pt x="1946" y="4856"/>
                    <a:pt x="2200" y="4640"/>
                  </a:cubicBezTo>
                  <a:cubicBezTo>
                    <a:pt x="2299" y="4561"/>
                    <a:pt x="2397" y="4473"/>
                    <a:pt x="2485" y="4375"/>
                  </a:cubicBezTo>
                  <a:lnTo>
                    <a:pt x="2485" y="4375"/>
                  </a:lnTo>
                  <a:cubicBezTo>
                    <a:pt x="2426" y="4905"/>
                    <a:pt x="2475" y="5474"/>
                    <a:pt x="2790" y="5838"/>
                  </a:cubicBezTo>
                  <a:cubicBezTo>
                    <a:pt x="2974" y="6042"/>
                    <a:pt x="3237" y="6125"/>
                    <a:pt x="3507" y="6125"/>
                  </a:cubicBezTo>
                  <a:cubicBezTo>
                    <a:pt x="3770" y="6125"/>
                    <a:pt x="4040" y="6047"/>
                    <a:pt x="4253" y="5926"/>
                  </a:cubicBezTo>
                  <a:cubicBezTo>
                    <a:pt x="4734" y="5661"/>
                    <a:pt x="4743" y="5160"/>
                    <a:pt x="4557" y="4699"/>
                  </a:cubicBezTo>
                  <a:cubicBezTo>
                    <a:pt x="4547" y="468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67" y="4886"/>
                    <a:pt x="5262" y="5083"/>
                    <a:pt x="5658" y="5083"/>
                  </a:cubicBezTo>
                  <a:cubicBezTo>
                    <a:pt x="5746" y="5083"/>
                    <a:pt x="5834" y="5074"/>
                    <a:pt x="5922" y="5052"/>
                  </a:cubicBezTo>
                  <a:cubicBezTo>
                    <a:pt x="6393" y="4944"/>
                    <a:pt x="6796" y="4384"/>
                    <a:pt x="6639" y="3894"/>
                  </a:cubicBezTo>
                  <a:cubicBezTo>
                    <a:pt x="6501" y="3461"/>
                    <a:pt x="5971" y="3314"/>
                    <a:pt x="5558" y="3236"/>
                  </a:cubicBezTo>
                  <a:cubicBezTo>
                    <a:pt x="5873" y="3157"/>
                    <a:pt x="6187" y="3039"/>
                    <a:pt x="6423" y="2833"/>
                  </a:cubicBezTo>
                  <a:cubicBezTo>
                    <a:pt x="6805" y="2480"/>
                    <a:pt x="6599" y="2008"/>
                    <a:pt x="6236" y="1724"/>
                  </a:cubicBezTo>
                  <a:cubicBezTo>
                    <a:pt x="6058" y="1580"/>
                    <a:pt x="5855" y="1522"/>
                    <a:pt x="5648" y="1522"/>
                  </a:cubicBezTo>
                  <a:cubicBezTo>
                    <a:pt x="5373" y="1522"/>
                    <a:pt x="5092" y="1623"/>
                    <a:pt x="4852" y="1763"/>
                  </a:cubicBezTo>
                  <a:cubicBezTo>
                    <a:pt x="5028" y="1400"/>
                    <a:pt x="5205" y="967"/>
                    <a:pt x="5107" y="585"/>
                  </a:cubicBezTo>
                  <a:cubicBezTo>
                    <a:pt x="5008" y="207"/>
                    <a:pt x="4615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1" name="Google Shape;4401;p21"/>
            <p:cNvSpPr/>
            <p:nvPr/>
          </p:nvSpPr>
          <p:spPr>
            <a:xfrm>
              <a:off x="493315" y="199358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21" y="287"/>
                  </a:moveTo>
                  <a:cubicBezTo>
                    <a:pt x="3352" y="287"/>
                    <a:pt x="3588" y="397"/>
                    <a:pt x="3703" y="583"/>
                  </a:cubicBezTo>
                  <a:cubicBezTo>
                    <a:pt x="3899" y="916"/>
                    <a:pt x="3899" y="1358"/>
                    <a:pt x="3879" y="1731"/>
                  </a:cubicBezTo>
                  <a:cubicBezTo>
                    <a:pt x="3860" y="2006"/>
                    <a:pt x="3821" y="2281"/>
                    <a:pt x="3762" y="2546"/>
                  </a:cubicBezTo>
                  <a:cubicBezTo>
                    <a:pt x="3741" y="2634"/>
                    <a:pt x="3804" y="2667"/>
                    <a:pt x="3888" y="2667"/>
                  </a:cubicBezTo>
                  <a:cubicBezTo>
                    <a:pt x="4000" y="2667"/>
                    <a:pt x="4150" y="2608"/>
                    <a:pt x="4184" y="2546"/>
                  </a:cubicBezTo>
                  <a:cubicBezTo>
                    <a:pt x="4361" y="2222"/>
                    <a:pt x="4596" y="1898"/>
                    <a:pt x="4881" y="1653"/>
                  </a:cubicBezTo>
                  <a:cubicBezTo>
                    <a:pt x="5024" y="1526"/>
                    <a:pt x="5198" y="1393"/>
                    <a:pt x="5390" y="1393"/>
                  </a:cubicBezTo>
                  <a:cubicBezTo>
                    <a:pt x="5435" y="1393"/>
                    <a:pt x="5482" y="1400"/>
                    <a:pt x="5529" y="1417"/>
                  </a:cubicBezTo>
                  <a:cubicBezTo>
                    <a:pt x="5774" y="1506"/>
                    <a:pt x="6030" y="1810"/>
                    <a:pt x="6069" y="2065"/>
                  </a:cubicBezTo>
                  <a:cubicBezTo>
                    <a:pt x="6157" y="2733"/>
                    <a:pt x="4773" y="2861"/>
                    <a:pt x="4321" y="2900"/>
                  </a:cubicBezTo>
                  <a:cubicBezTo>
                    <a:pt x="4103" y="2928"/>
                    <a:pt x="3986" y="3186"/>
                    <a:pt x="4243" y="3186"/>
                  </a:cubicBezTo>
                  <a:cubicBezTo>
                    <a:pt x="4252" y="3186"/>
                    <a:pt x="4262" y="3185"/>
                    <a:pt x="4272" y="3185"/>
                  </a:cubicBezTo>
                  <a:cubicBezTo>
                    <a:pt x="4380" y="3175"/>
                    <a:pt x="4488" y="3165"/>
                    <a:pt x="4596" y="3145"/>
                  </a:cubicBezTo>
                  <a:cubicBezTo>
                    <a:pt x="4703" y="3139"/>
                    <a:pt x="4819" y="3134"/>
                    <a:pt x="4939" y="3134"/>
                  </a:cubicBezTo>
                  <a:cubicBezTo>
                    <a:pt x="5529" y="3134"/>
                    <a:pt x="6210" y="3247"/>
                    <a:pt x="6226" y="3793"/>
                  </a:cubicBezTo>
                  <a:cubicBezTo>
                    <a:pt x="6226" y="3980"/>
                    <a:pt x="6148" y="4304"/>
                    <a:pt x="5932" y="4343"/>
                  </a:cubicBezTo>
                  <a:cubicBezTo>
                    <a:pt x="5912" y="4347"/>
                    <a:pt x="5891" y="4349"/>
                    <a:pt x="5870" y="4349"/>
                  </a:cubicBezTo>
                  <a:cubicBezTo>
                    <a:pt x="5664" y="4349"/>
                    <a:pt x="5414" y="4186"/>
                    <a:pt x="5254" y="4088"/>
                  </a:cubicBezTo>
                  <a:cubicBezTo>
                    <a:pt x="4950" y="3901"/>
                    <a:pt x="4655" y="3666"/>
                    <a:pt x="4400" y="3410"/>
                  </a:cubicBezTo>
                  <a:cubicBezTo>
                    <a:pt x="4368" y="3379"/>
                    <a:pt x="4320" y="3365"/>
                    <a:pt x="4267" y="3365"/>
                  </a:cubicBezTo>
                  <a:cubicBezTo>
                    <a:pt x="4157" y="3365"/>
                    <a:pt x="4027" y="3423"/>
                    <a:pt x="3987" y="3489"/>
                  </a:cubicBezTo>
                  <a:cubicBezTo>
                    <a:pt x="3968" y="3518"/>
                    <a:pt x="3968" y="3558"/>
                    <a:pt x="3997" y="3587"/>
                  </a:cubicBezTo>
                  <a:cubicBezTo>
                    <a:pt x="4203" y="3793"/>
                    <a:pt x="4390" y="4009"/>
                    <a:pt x="4557" y="4235"/>
                  </a:cubicBezTo>
                  <a:cubicBezTo>
                    <a:pt x="4714" y="4461"/>
                    <a:pt x="5146" y="5050"/>
                    <a:pt x="4851" y="5306"/>
                  </a:cubicBezTo>
                  <a:cubicBezTo>
                    <a:pt x="4770" y="5378"/>
                    <a:pt x="4638" y="5407"/>
                    <a:pt x="4505" y="5407"/>
                  </a:cubicBezTo>
                  <a:cubicBezTo>
                    <a:pt x="4366" y="5407"/>
                    <a:pt x="4225" y="5375"/>
                    <a:pt x="4135" y="5325"/>
                  </a:cubicBezTo>
                  <a:cubicBezTo>
                    <a:pt x="3958" y="5237"/>
                    <a:pt x="3870" y="5050"/>
                    <a:pt x="3821" y="4864"/>
                  </a:cubicBezTo>
                  <a:cubicBezTo>
                    <a:pt x="3791" y="4746"/>
                    <a:pt x="3781" y="4618"/>
                    <a:pt x="3781" y="4491"/>
                  </a:cubicBezTo>
                  <a:cubicBezTo>
                    <a:pt x="3801" y="4363"/>
                    <a:pt x="3821" y="4225"/>
                    <a:pt x="3821" y="4098"/>
                  </a:cubicBezTo>
                  <a:cubicBezTo>
                    <a:pt x="3825" y="4007"/>
                    <a:pt x="3756" y="3970"/>
                    <a:pt x="3672" y="3970"/>
                  </a:cubicBezTo>
                  <a:cubicBezTo>
                    <a:pt x="3556" y="3970"/>
                    <a:pt x="3411" y="4040"/>
                    <a:pt x="3388" y="4137"/>
                  </a:cubicBezTo>
                  <a:cubicBezTo>
                    <a:pt x="3359" y="4275"/>
                    <a:pt x="3339" y="4422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9"/>
                    <a:pt x="2328" y="5728"/>
                  </a:cubicBezTo>
                  <a:cubicBezTo>
                    <a:pt x="1651" y="5237"/>
                    <a:pt x="2583" y="3931"/>
                    <a:pt x="2937" y="3489"/>
                  </a:cubicBezTo>
                  <a:cubicBezTo>
                    <a:pt x="3037" y="3360"/>
                    <a:pt x="2929" y="3297"/>
                    <a:pt x="2804" y="3297"/>
                  </a:cubicBezTo>
                  <a:cubicBezTo>
                    <a:pt x="2719" y="3297"/>
                    <a:pt x="2627" y="3326"/>
                    <a:pt x="2583" y="3381"/>
                  </a:cubicBezTo>
                  <a:cubicBezTo>
                    <a:pt x="2357" y="3666"/>
                    <a:pt x="2092" y="3931"/>
                    <a:pt x="1788" y="4127"/>
                  </a:cubicBezTo>
                  <a:cubicBezTo>
                    <a:pt x="1633" y="4223"/>
                    <a:pt x="1456" y="4319"/>
                    <a:pt x="1273" y="4319"/>
                  </a:cubicBezTo>
                  <a:cubicBezTo>
                    <a:pt x="1213" y="4319"/>
                    <a:pt x="1152" y="4309"/>
                    <a:pt x="1091" y="4284"/>
                  </a:cubicBezTo>
                  <a:cubicBezTo>
                    <a:pt x="875" y="4206"/>
                    <a:pt x="590" y="3892"/>
                    <a:pt x="600" y="3646"/>
                  </a:cubicBezTo>
                  <a:cubicBezTo>
                    <a:pt x="620" y="3244"/>
                    <a:pt x="1366" y="3126"/>
                    <a:pt x="1660" y="3077"/>
                  </a:cubicBezTo>
                  <a:cubicBezTo>
                    <a:pt x="1975" y="3008"/>
                    <a:pt x="2289" y="2969"/>
                    <a:pt x="2613" y="2949"/>
                  </a:cubicBezTo>
                  <a:cubicBezTo>
                    <a:pt x="2835" y="2939"/>
                    <a:pt x="2952" y="2664"/>
                    <a:pt x="2667" y="2664"/>
                  </a:cubicBezTo>
                  <a:cubicBezTo>
                    <a:pt x="2662" y="2664"/>
                    <a:pt x="2657" y="2664"/>
                    <a:pt x="2652" y="2664"/>
                  </a:cubicBezTo>
                  <a:cubicBezTo>
                    <a:pt x="2483" y="2679"/>
                    <a:pt x="2285" y="2692"/>
                    <a:pt x="2080" y="2692"/>
                  </a:cubicBezTo>
                  <a:cubicBezTo>
                    <a:pt x="1595" y="2692"/>
                    <a:pt x="1064" y="2620"/>
                    <a:pt x="747" y="2330"/>
                  </a:cubicBezTo>
                  <a:cubicBezTo>
                    <a:pt x="472" y="2085"/>
                    <a:pt x="541" y="1466"/>
                    <a:pt x="914" y="1339"/>
                  </a:cubicBezTo>
                  <a:cubicBezTo>
                    <a:pt x="963" y="1324"/>
                    <a:pt x="1014" y="1317"/>
                    <a:pt x="1066" y="1317"/>
                  </a:cubicBezTo>
                  <a:cubicBezTo>
                    <a:pt x="1437" y="1317"/>
                    <a:pt x="1882" y="1649"/>
                    <a:pt x="2132" y="1830"/>
                  </a:cubicBezTo>
                  <a:cubicBezTo>
                    <a:pt x="2416" y="2036"/>
                    <a:pt x="2691" y="2262"/>
                    <a:pt x="2947" y="2517"/>
                  </a:cubicBezTo>
                  <a:cubicBezTo>
                    <a:pt x="2976" y="2547"/>
                    <a:pt x="3025" y="2560"/>
                    <a:pt x="3079" y="2560"/>
                  </a:cubicBezTo>
                  <a:cubicBezTo>
                    <a:pt x="3238" y="2560"/>
                    <a:pt x="3442" y="2448"/>
                    <a:pt x="3339" y="2330"/>
                  </a:cubicBezTo>
                  <a:cubicBezTo>
                    <a:pt x="3163" y="2134"/>
                    <a:pt x="3006" y="1898"/>
                    <a:pt x="2868" y="1673"/>
                  </a:cubicBezTo>
                  <a:cubicBezTo>
                    <a:pt x="2691" y="1378"/>
                    <a:pt x="2407" y="848"/>
                    <a:pt x="2642" y="514"/>
                  </a:cubicBezTo>
                  <a:cubicBezTo>
                    <a:pt x="2756" y="357"/>
                    <a:pt x="2936" y="287"/>
                    <a:pt x="3121" y="287"/>
                  </a:cubicBezTo>
                  <a:close/>
                  <a:moveTo>
                    <a:pt x="3299" y="1"/>
                  </a:moveTo>
                  <a:cubicBezTo>
                    <a:pt x="3036" y="1"/>
                    <a:pt x="2767" y="79"/>
                    <a:pt x="2554" y="200"/>
                  </a:cubicBezTo>
                  <a:cubicBezTo>
                    <a:pt x="2073" y="465"/>
                    <a:pt x="2063" y="966"/>
                    <a:pt x="2249" y="1427"/>
                  </a:cubicBezTo>
                  <a:cubicBezTo>
                    <a:pt x="2259" y="1437"/>
                    <a:pt x="2259" y="1447"/>
                    <a:pt x="2269" y="1457"/>
                  </a:cubicBezTo>
                  <a:cubicBezTo>
                    <a:pt x="1932" y="1240"/>
                    <a:pt x="1542" y="1042"/>
                    <a:pt x="1148" y="1042"/>
                  </a:cubicBezTo>
                  <a:cubicBezTo>
                    <a:pt x="1060" y="1042"/>
                    <a:pt x="972" y="1052"/>
                    <a:pt x="885" y="1074"/>
                  </a:cubicBezTo>
                  <a:cubicBezTo>
                    <a:pt x="413" y="1182"/>
                    <a:pt x="11" y="1741"/>
                    <a:pt x="168" y="2232"/>
                  </a:cubicBezTo>
                  <a:cubicBezTo>
                    <a:pt x="305" y="2664"/>
                    <a:pt x="836" y="2812"/>
                    <a:pt x="1248" y="2890"/>
                  </a:cubicBezTo>
                  <a:cubicBezTo>
                    <a:pt x="934" y="2969"/>
                    <a:pt x="620" y="3086"/>
                    <a:pt x="384" y="3293"/>
                  </a:cubicBezTo>
                  <a:cubicBezTo>
                    <a:pt x="1" y="3646"/>
                    <a:pt x="207" y="4117"/>
                    <a:pt x="570" y="4402"/>
                  </a:cubicBezTo>
                  <a:cubicBezTo>
                    <a:pt x="748" y="4546"/>
                    <a:pt x="951" y="4604"/>
                    <a:pt x="1159" y="4604"/>
                  </a:cubicBezTo>
                  <a:cubicBezTo>
                    <a:pt x="1433" y="4604"/>
                    <a:pt x="1715" y="4503"/>
                    <a:pt x="1955" y="4363"/>
                  </a:cubicBezTo>
                  <a:lnTo>
                    <a:pt x="1955" y="4363"/>
                  </a:lnTo>
                  <a:cubicBezTo>
                    <a:pt x="1768" y="4716"/>
                    <a:pt x="1601" y="5148"/>
                    <a:pt x="1700" y="5541"/>
                  </a:cubicBezTo>
                  <a:cubicBezTo>
                    <a:pt x="1798" y="5919"/>
                    <a:pt x="2192" y="6125"/>
                    <a:pt x="2565" y="6125"/>
                  </a:cubicBezTo>
                  <a:cubicBezTo>
                    <a:pt x="2638" y="6125"/>
                    <a:pt x="2711" y="6117"/>
                    <a:pt x="2780" y="6101"/>
                  </a:cubicBezTo>
                  <a:cubicBezTo>
                    <a:pt x="3182" y="6012"/>
                    <a:pt x="3418" y="5688"/>
                    <a:pt x="3565" y="5335"/>
                  </a:cubicBezTo>
                  <a:cubicBezTo>
                    <a:pt x="3683" y="5502"/>
                    <a:pt x="3850" y="5620"/>
                    <a:pt x="4095" y="5669"/>
                  </a:cubicBezTo>
                  <a:cubicBezTo>
                    <a:pt x="4177" y="5683"/>
                    <a:pt x="4269" y="5691"/>
                    <a:pt x="4364" y="5691"/>
                  </a:cubicBezTo>
                  <a:cubicBezTo>
                    <a:pt x="4731" y="5691"/>
                    <a:pt x="5159" y="5575"/>
                    <a:pt x="5323" y="5256"/>
                  </a:cubicBezTo>
                  <a:cubicBezTo>
                    <a:pt x="5441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5" y="4586"/>
                    <a:pt x="5602" y="4634"/>
                    <a:pt x="5786" y="4634"/>
                  </a:cubicBezTo>
                  <a:cubicBezTo>
                    <a:pt x="5913" y="4634"/>
                    <a:pt x="6037" y="4611"/>
                    <a:pt x="6157" y="4559"/>
                  </a:cubicBezTo>
                  <a:cubicBezTo>
                    <a:pt x="6570" y="4392"/>
                    <a:pt x="6805" y="3803"/>
                    <a:pt x="6580" y="3401"/>
                  </a:cubicBezTo>
                  <a:cubicBezTo>
                    <a:pt x="6403" y="3086"/>
                    <a:pt x="6010" y="2969"/>
                    <a:pt x="5657" y="2920"/>
                  </a:cubicBezTo>
                  <a:cubicBezTo>
                    <a:pt x="5941" y="2812"/>
                    <a:pt x="6197" y="2654"/>
                    <a:pt x="6373" y="2438"/>
                  </a:cubicBezTo>
                  <a:cubicBezTo>
                    <a:pt x="6678" y="2036"/>
                    <a:pt x="6383" y="1525"/>
                    <a:pt x="6020" y="1270"/>
                  </a:cubicBezTo>
                  <a:cubicBezTo>
                    <a:pt x="5857" y="1156"/>
                    <a:pt x="5682" y="1107"/>
                    <a:pt x="5506" y="1107"/>
                  </a:cubicBezTo>
                  <a:cubicBezTo>
                    <a:pt x="5184" y="1107"/>
                    <a:pt x="4860" y="1270"/>
                    <a:pt x="4606" y="1486"/>
                  </a:cubicBezTo>
                  <a:cubicBezTo>
                    <a:pt x="4508" y="1565"/>
                    <a:pt x="4410" y="1653"/>
                    <a:pt x="4321" y="1751"/>
                  </a:cubicBezTo>
                  <a:cubicBezTo>
                    <a:pt x="4370" y="1221"/>
                    <a:pt x="4331" y="651"/>
                    <a:pt x="4017" y="288"/>
                  </a:cubicBezTo>
                  <a:cubicBezTo>
                    <a:pt x="3832" y="84"/>
                    <a:pt x="3570" y="1"/>
                    <a:pt x="3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2" name="Google Shape;4402;p21"/>
            <p:cNvSpPr/>
            <p:nvPr/>
          </p:nvSpPr>
          <p:spPr>
            <a:xfrm>
              <a:off x="832635" y="207872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4168" y="282"/>
                  </a:moveTo>
                  <a:cubicBezTo>
                    <a:pt x="4261" y="282"/>
                    <a:pt x="4363" y="317"/>
                    <a:pt x="4478" y="398"/>
                  </a:cubicBezTo>
                  <a:cubicBezTo>
                    <a:pt x="5155" y="889"/>
                    <a:pt x="4222" y="2195"/>
                    <a:pt x="3869" y="2637"/>
                  </a:cubicBezTo>
                  <a:cubicBezTo>
                    <a:pt x="3769" y="2766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5"/>
                  </a:cubicBezTo>
                  <a:cubicBezTo>
                    <a:pt x="4448" y="2460"/>
                    <a:pt x="4723" y="2195"/>
                    <a:pt x="5028" y="1998"/>
                  </a:cubicBezTo>
                  <a:cubicBezTo>
                    <a:pt x="5179" y="1900"/>
                    <a:pt x="5359" y="1802"/>
                    <a:pt x="5545" y="1802"/>
                  </a:cubicBezTo>
                  <a:cubicBezTo>
                    <a:pt x="5601" y="1802"/>
                    <a:pt x="5658" y="1811"/>
                    <a:pt x="5715" y="1832"/>
                  </a:cubicBezTo>
                  <a:cubicBezTo>
                    <a:pt x="5931" y="1920"/>
                    <a:pt x="6216" y="2234"/>
                    <a:pt x="6206" y="2480"/>
                  </a:cubicBezTo>
                  <a:cubicBezTo>
                    <a:pt x="6186" y="2882"/>
                    <a:pt x="5440" y="2990"/>
                    <a:pt x="5145" y="304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1" y="3186"/>
                    <a:pt x="3853" y="3462"/>
                    <a:pt x="4139" y="3462"/>
                  </a:cubicBezTo>
                  <a:cubicBezTo>
                    <a:pt x="4144" y="3462"/>
                    <a:pt x="4149" y="3462"/>
                    <a:pt x="4154" y="3461"/>
                  </a:cubicBezTo>
                  <a:cubicBezTo>
                    <a:pt x="4323" y="3447"/>
                    <a:pt x="4521" y="3434"/>
                    <a:pt x="4726" y="3434"/>
                  </a:cubicBezTo>
                  <a:cubicBezTo>
                    <a:pt x="5211" y="3434"/>
                    <a:pt x="5741" y="3506"/>
                    <a:pt x="6059" y="3795"/>
                  </a:cubicBezTo>
                  <a:cubicBezTo>
                    <a:pt x="6334" y="4041"/>
                    <a:pt x="6265" y="4659"/>
                    <a:pt x="5892" y="4787"/>
                  </a:cubicBezTo>
                  <a:cubicBezTo>
                    <a:pt x="5844" y="4802"/>
                    <a:pt x="5794" y="4808"/>
                    <a:pt x="5743" y="4808"/>
                  </a:cubicBezTo>
                  <a:cubicBezTo>
                    <a:pt x="5377" y="4808"/>
                    <a:pt x="4924" y="4477"/>
                    <a:pt x="4674" y="4296"/>
                  </a:cubicBezTo>
                  <a:cubicBezTo>
                    <a:pt x="4389" y="4090"/>
                    <a:pt x="4114" y="3854"/>
                    <a:pt x="3869" y="3609"/>
                  </a:cubicBezTo>
                  <a:cubicBezTo>
                    <a:pt x="3839" y="3579"/>
                    <a:pt x="3789" y="3566"/>
                    <a:pt x="3734" y="3566"/>
                  </a:cubicBezTo>
                  <a:cubicBezTo>
                    <a:pt x="3572" y="3566"/>
                    <a:pt x="3364" y="3676"/>
                    <a:pt x="3466" y="3786"/>
                  </a:cubicBezTo>
                  <a:cubicBezTo>
                    <a:pt x="3643" y="3992"/>
                    <a:pt x="3800" y="4218"/>
                    <a:pt x="3948" y="4453"/>
                  </a:cubicBezTo>
                  <a:cubicBezTo>
                    <a:pt x="4114" y="4748"/>
                    <a:pt x="4399" y="5278"/>
                    <a:pt x="4164" y="5612"/>
                  </a:cubicBezTo>
                  <a:cubicBezTo>
                    <a:pt x="4051" y="5768"/>
                    <a:pt x="3873" y="5838"/>
                    <a:pt x="3692" y="5838"/>
                  </a:cubicBezTo>
                  <a:cubicBezTo>
                    <a:pt x="3463" y="5838"/>
                    <a:pt x="3228" y="5725"/>
                    <a:pt x="3113" y="5533"/>
                  </a:cubicBezTo>
                  <a:cubicBezTo>
                    <a:pt x="2907" y="5209"/>
                    <a:pt x="2907" y="4767"/>
                    <a:pt x="293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1"/>
                    <a:pt x="3002" y="3459"/>
                    <a:pt x="2918" y="3459"/>
                  </a:cubicBezTo>
                  <a:cubicBezTo>
                    <a:pt x="2806" y="3459"/>
                    <a:pt x="2656" y="3517"/>
                    <a:pt x="2622" y="3579"/>
                  </a:cubicBezTo>
                  <a:cubicBezTo>
                    <a:pt x="2445" y="3903"/>
                    <a:pt x="2210" y="4227"/>
                    <a:pt x="1925" y="4473"/>
                  </a:cubicBezTo>
                  <a:cubicBezTo>
                    <a:pt x="1781" y="4601"/>
                    <a:pt x="1603" y="4729"/>
                    <a:pt x="1410" y="4729"/>
                  </a:cubicBezTo>
                  <a:cubicBezTo>
                    <a:pt x="1366" y="4729"/>
                    <a:pt x="1322" y="4723"/>
                    <a:pt x="1277" y="4708"/>
                  </a:cubicBezTo>
                  <a:cubicBezTo>
                    <a:pt x="1031" y="4620"/>
                    <a:pt x="776" y="4316"/>
                    <a:pt x="737" y="4051"/>
                  </a:cubicBezTo>
                  <a:cubicBezTo>
                    <a:pt x="648" y="3393"/>
                    <a:pt x="2043" y="3265"/>
                    <a:pt x="2484" y="3226"/>
                  </a:cubicBezTo>
                  <a:cubicBezTo>
                    <a:pt x="2703" y="3197"/>
                    <a:pt x="2820" y="2940"/>
                    <a:pt x="2563" y="2940"/>
                  </a:cubicBezTo>
                  <a:cubicBezTo>
                    <a:pt x="2553" y="2940"/>
                    <a:pt x="2544" y="2940"/>
                    <a:pt x="2534" y="2941"/>
                  </a:cubicBezTo>
                  <a:cubicBezTo>
                    <a:pt x="2435" y="2951"/>
                    <a:pt x="2318" y="2961"/>
                    <a:pt x="2210" y="2971"/>
                  </a:cubicBezTo>
                  <a:cubicBezTo>
                    <a:pt x="2091" y="2980"/>
                    <a:pt x="1960" y="2986"/>
                    <a:pt x="1826" y="2986"/>
                  </a:cubicBezTo>
                  <a:cubicBezTo>
                    <a:pt x="1245" y="2986"/>
                    <a:pt x="596" y="2866"/>
                    <a:pt x="580" y="2332"/>
                  </a:cubicBezTo>
                  <a:cubicBezTo>
                    <a:pt x="580" y="2146"/>
                    <a:pt x="658" y="182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52" y="2038"/>
                  </a:cubicBezTo>
                  <a:cubicBezTo>
                    <a:pt x="1866" y="2224"/>
                    <a:pt x="2151" y="2460"/>
                    <a:pt x="2406" y="2715"/>
                  </a:cubicBezTo>
                  <a:cubicBezTo>
                    <a:pt x="2438" y="2747"/>
                    <a:pt x="2486" y="2760"/>
                    <a:pt x="2539" y="2760"/>
                  </a:cubicBezTo>
                  <a:cubicBezTo>
                    <a:pt x="2649" y="2760"/>
                    <a:pt x="2779" y="2703"/>
                    <a:pt x="2818" y="2637"/>
                  </a:cubicBezTo>
                  <a:cubicBezTo>
                    <a:pt x="2838" y="2607"/>
                    <a:pt x="2838" y="2568"/>
                    <a:pt x="2809" y="2539"/>
                  </a:cubicBezTo>
                  <a:cubicBezTo>
                    <a:pt x="2602" y="2332"/>
                    <a:pt x="2426" y="2116"/>
                    <a:pt x="2259" y="1890"/>
                  </a:cubicBezTo>
                  <a:cubicBezTo>
                    <a:pt x="2092" y="1665"/>
                    <a:pt x="1660" y="1075"/>
                    <a:pt x="1954" y="820"/>
                  </a:cubicBezTo>
                  <a:cubicBezTo>
                    <a:pt x="2036" y="748"/>
                    <a:pt x="2167" y="718"/>
                    <a:pt x="2301" y="718"/>
                  </a:cubicBezTo>
                  <a:cubicBezTo>
                    <a:pt x="2440" y="718"/>
                    <a:pt x="2581" y="750"/>
                    <a:pt x="2671" y="801"/>
                  </a:cubicBezTo>
                  <a:cubicBezTo>
                    <a:pt x="2848" y="889"/>
                    <a:pt x="2946" y="1075"/>
                    <a:pt x="2985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5" y="1900"/>
                    <a:pt x="2985" y="2028"/>
                  </a:cubicBezTo>
                  <a:cubicBezTo>
                    <a:pt x="2981" y="2119"/>
                    <a:pt x="3052" y="2156"/>
                    <a:pt x="3137" y="2156"/>
                  </a:cubicBezTo>
                  <a:cubicBezTo>
                    <a:pt x="3255" y="2156"/>
                    <a:pt x="3400" y="2085"/>
                    <a:pt x="3417" y="1989"/>
                  </a:cubicBezTo>
                  <a:cubicBezTo>
                    <a:pt x="3447" y="1851"/>
                    <a:pt x="3466" y="1704"/>
                    <a:pt x="3466" y="1566"/>
                  </a:cubicBezTo>
                  <a:cubicBezTo>
                    <a:pt x="3547" y="1026"/>
                    <a:pt x="3747" y="282"/>
                    <a:pt x="4168" y="282"/>
                  </a:cubicBezTo>
                  <a:close/>
                  <a:moveTo>
                    <a:pt x="4241" y="1"/>
                  </a:moveTo>
                  <a:cubicBezTo>
                    <a:pt x="4168" y="1"/>
                    <a:pt x="4095" y="9"/>
                    <a:pt x="4026" y="25"/>
                  </a:cubicBezTo>
                  <a:cubicBezTo>
                    <a:pt x="3623" y="113"/>
                    <a:pt x="3398" y="437"/>
                    <a:pt x="3241" y="791"/>
                  </a:cubicBezTo>
                  <a:cubicBezTo>
                    <a:pt x="3123" y="624"/>
                    <a:pt x="2956" y="506"/>
                    <a:pt x="2710" y="457"/>
                  </a:cubicBezTo>
                  <a:cubicBezTo>
                    <a:pt x="2629" y="443"/>
                    <a:pt x="2537" y="435"/>
                    <a:pt x="2441" y="435"/>
                  </a:cubicBezTo>
                  <a:cubicBezTo>
                    <a:pt x="2075" y="435"/>
                    <a:pt x="1648" y="550"/>
                    <a:pt x="1493" y="869"/>
                  </a:cubicBezTo>
                  <a:cubicBezTo>
                    <a:pt x="1365" y="1105"/>
                    <a:pt x="1454" y="1380"/>
                    <a:pt x="1571" y="1616"/>
                  </a:cubicBezTo>
                  <a:cubicBezTo>
                    <a:pt x="1391" y="1540"/>
                    <a:pt x="1207" y="1492"/>
                    <a:pt x="1024" y="1492"/>
                  </a:cubicBezTo>
                  <a:cubicBezTo>
                    <a:pt x="898" y="1492"/>
                    <a:pt x="772" y="1514"/>
                    <a:pt x="648" y="1566"/>
                  </a:cubicBezTo>
                  <a:cubicBezTo>
                    <a:pt x="246" y="1733"/>
                    <a:pt x="0" y="2323"/>
                    <a:pt x="236" y="2725"/>
                  </a:cubicBezTo>
                  <a:cubicBezTo>
                    <a:pt x="413" y="3039"/>
                    <a:pt x="796" y="3157"/>
                    <a:pt x="1149" y="3206"/>
                  </a:cubicBezTo>
                  <a:cubicBezTo>
                    <a:pt x="864" y="3314"/>
                    <a:pt x="609" y="3471"/>
                    <a:pt x="442" y="3687"/>
                  </a:cubicBezTo>
                  <a:cubicBezTo>
                    <a:pt x="128" y="4090"/>
                    <a:pt x="423" y="4600"/>
                    <a:pt x="786" y="4856"/>
                  </a:cubicBezTo>
                  <a:cubicBezTo>
                    <a:pt x="949" y="4970"/>
                    <a:pt x="1125" y="5018"/>
                    <a:pt x="1302" y="5018"/>
                  </a:cubicBezTo>
                  <a:cubicBezTo>
                    <a:pt x="1627" y="5018"/>
                    <a:pt x="1955" y="4856"/>
                    <a:pt x="2210" y="4640"/>
                  </a:cubicBezTo>
                  <a:cubicBezTo>
                    <a:pt x="2308" y="4561"/>
                    <a:pt x="2396" y="4473"/>
                    <a:pt x="2484" y="4375"/>
                  </a:cubicBezTo>
                  <a:lnTo>
                    <a:pt x="2484" y="4375"/>
                  </a:lnTo>
                  <a:cubicBezTo>
                    <a:pt x="2435" y="4905"/>
                    <a:pt x="2475" y="5474"/>
                    <a:pt x="2799" y="5838"/>
                  </a:cubicBezTo>
                  <a:cubicBezTo>
                    <a:pt x="2978" y="6042"/>
                    <a:pt x="3241" y="6125"/>
                    <a:pt x="3513" y="6125"/>
                  </a:cubicBezTo>
                  <a:cubicBezTo>
                    <a:pt x="3777" y="6125"/>
                    <a:pt x="4049" y="6047"/>
                    <a:pt x="4262" y="5926"/>
                  </a:cubicBezTo>
                  <a:cubicBezTo>
                    <a:pt x="4733" y="5661"/>
                    <a:pt x="4743" y="5160"/>
                    <a:pt x="4556" y="4699"/>
                  </a:cubicBezTo>
                  <a:cubicBezTo>
                    <a:pt x="4556" y="4689"/>
                    <a:pt x="4546" y="4679"/>
                    <a:pt x="4537" y="4669"/>
                  </a:cubicBezTo>
                  <a:lnTo>
                    <a:pt x="4537" y="4669"/>
                  </a:lnTo>
                  <a:cubicBezTo>
                    <a:pt x="4874" y="4886"/>
                    <a:pt x="5264" y="5083"/>
                    <a:pt x="5658" y="5083"/>
                  </a:cubicBezTo>
                  <a:cubicBezTo>
                    <a:pt x="5746" y="5083"/>
                    <a:pt x="5834" y="5074"/>
                    <a:pt x="5921" y="5052"/>
                  </a:cubicBezTo>
                  <a:cubicBezTo>
                    <a:pt x="6402" y="4944"/>
                    <a:pt x="6805" y="4384"/>
                    <a:pt x="6638" y="3894"/>
                  </a:cubicBezTo>
                  <a:cubicBezTo>
                    <a:pt x="6500" y="3461"/>
                    <a:pt x="5970" y="3314"/>
                    <a:pt x="5558" y="3236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80"/>
                    <a:pt x="6599" y="2008"/>
                    <a:pt x="6235" y="1724"/>
                  </a:cubicBezTo>
                  <a:cubicBezTo>
                    <a:pt x="6058" y="1580"/>
                    <a:pt x="5854" y="1522"/>
                    <a:pt x="5647" y="1522"/>
                  </a:cubicBezTo>
                  <a:cubicBezTo>
                    <a:pt x="5373" y="1522"/>
                    <a:pt x="5091" y="1623"/>
                    <a:pt x="4851" y="1763"/>
                  </a:cubicBezTo>
                  <a:cubicBezTo>
                    <a:pt x="5037" y="1409"/>
                    <a:pt x="5204" y="967"/>
                    <a:pt x="5106" y="585"/>
                  </a:cubicBezTo>
                  <a:cubicBezTo>
                    <a:pt x="5016" y="207"/>
                    <a:pt x="4617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3" name="Google Shape;4403;p21"/>
            <p:cNvSpPr/>
            <p:nvPr/>
          </p:nvSpPr>
          <p:spPr>
            <a:xfrm>
              <a:off x="1172548" y="199358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22" y="287"/>
                  </a:moveTo>
                  <a:cubicBezTo>
                    <a:pt x="3351" y="287"/>
                    <a:pt x="3587" y="397"/>
                    <a:pt x="3702" y="583"/>
                  </a:cubicBezTo>
                  <a:cubicBezTo>
                    <a:pt x="3898" y="916"/>
                    <a:pt x="3898" y="1358"/>
                    <a:pt x="3879" y="1731"/>
                  </a:cubicBezTo>
                  <a:cubicBezTo>
                    <a:pt x="3859" y="2006"/>
                    <a:pt x="383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4000" y="2667"/>
                    <a:pt x="4149" y="2608"/>
                    <a:pt x="4183" y="2546"/>
                  </a:cubicBezTo>
                  <a:cubicBezTo>
                    <a:pt x="4370" y="2222"/>
                    <a:pt x="4596" y="1898"/>
                    <a:pt x="4880" y="1653"/>
                  </a:cubicBezTo>
                  <a:cubicBezTo>
                    <a:pt x="5023" y="1526"/>
                    <a:pt x="5198" y="1393"/>
                    <a:pt x="5394" y="1393"/>
                  </a:cubicBezTo>
                  <a:cubicBezTo>
                    <a:pt x="5441" y="1393"/>
                    <a:pt x="5489" y="1400"/>
                    <a:pt x="5538" y="1417"/>
                  </a:cubicBezTo>
                  <a:cubicBezTo>
                    <a:pt x="5774" y="1506"/>
                    <a:pt x="6039" y="1810"/>
                    <a:pt x="6068" y="2065"/>
                  </a:cubicBezTo>
                  <a:cubicBezTo>
                    <a:pt x="6157" y="2733"/>
                    <a:pt x="4772" y="2861"/>
                    <a:pt x="4321" y="2900"/>
                  </a:cubicBezTo>
                  <a:cubicBezTo>
                    <a:pt x="4103" y="2928"/>
                    <a:pt x="3985" y="3186"/>
                    <a:pt x="4251" y="3186"/>
                  </a:cubicBezTo>
                  <a:cubicBezTo>
                    <a:pt x="4261" y="3186"/>
                    <a:pt x="4271" y="3185"/>
                    <a:pt x="4281" y="3185"/>
                  </a:cubicBezTo>
                  <a:cubicBezTo>
                    <a:pt x="4380" y="3175"/>
                    <a:pt x="4488" y="3165"/>
                    <a:pt x="4605" y="3145"/>
                  </a:cubicBezTo>
                  <a:cubicBezTo>
                    <a:pt x="4710" y="3139"/>
                    <a:pt x="4825" y="3134"/>
                    <a:pt x="4944" y="3134"/>
                  </a:cubicBezTo>
                  <a:cubicBezTo>
                    <a:pt x="5529" y="3134"/>
                    <a:pt x="6209" y="3247"/>
                    <a:pt x="6225" y="3793"/>
                  </a:cubicBezTo>
                  <a:cubicBezTo>
                    <a:pt x="6235" y="3980"/>
                    <a:pt x="6147" y="4304"/>
                    <a:pt x="5931" y="4343"/>
                  </a:cubicBezTo>
                  <a:cubicBezTo>
                    <a:pt x="5911" y="4347"/>
                    <a:pt x="5890" y="4349"/>
                    <a:pt x="5869" y="4349"/>
                  </a:cubicBezTo>
                  <a:cubicBezTo>
                    <a:pt x="5663" y="4349"/>
                    <a:pt x="5415" y="4186"/>
                    <a:pt x="5263" y="4088"/>
                  </a:cubicBezTo>
                  <a:cubicBezTo>
                    <a:pt x="4949" y="3901"/>
                    <a:pt x="4654" y="3666"/>
                    <a:pt x="4399" y="3410"/>
                  </a:cubicBezTo>
                  <a:cubicBezTo>
                    <a:pt x="4370" y="3379"/>
                    <a:pt x="4324" y="3365"/>
                    <a:pt x="4272" y="3365"/>
                  </a:cubicBezTo>
                  <a:cubicBezTo>
                    <a:pt x="4165" y="3365"/>
                    <a:pt x="4033" y="3423"/>
                    <a:pt x="3987" y="3489"/>
                  </a:cubicBezTo>
                  <a:cubicBezTo>
                    <a:pt x="3967" y="3518"/>
                    <a:pt x="3967" y="3558"/>
                    <a:pt x="4006" y="3587"/>
                  </a:cubicBezTo>
                  <a:cubicBezTo>
                    <a:pt x="4203" y="3793"/>
                    <a:pt x="4389" y="4009"/>
                    <a:pt x="4556" y="4235"/>
                  </a:cubicBezTo>
                  <a:cubicBezTo>
                    <a:pt x="4713" y="4461"/>
                    <a:pt x="5145" y="5050"/>
                    <a:pt x="4851" y="5306"/>
                  </a:cubicBezTo>
                  <a:cubicBezTo>
                    <a:pt x="4769" y="5378"/>
                    <a:pt x="4640" y="5407"/>
                    <a:pt x="4508" y="5407"/>
                  </a:cubicBezTo>
                  <a:cubicBezTo>
                    <a:pt x="4370" y="5407"/>
                    <a:pt x="4229" y="5375"/>
                    <a:pt x="4134" y="5325"/>
                  </a:cubicBezTo>
                  <a:cubicBezTo>
                    <a:pt x="3957" y="5237"/>
                    <a:pt x="3869" y="5050"/>
                    <a:pt x="3820" y="4864"/>
                  </a:cubicBezTo>
                  <a:cubicBezTo>
                    <a:pt x="3790" y="4746"/>
                    <a:pt x="3781" y="4618"/>
                    <a:pt x="3781" y="4491"/>
                  </a:cubicBezTo>
                  <a:cubicBezTo>
                    <a:pt x="3800" y="4363"/>
                    <a:pt x="3820" y="4225"/>
                    <a:pt x="3830" y="4098"/>
                  </a:cubicBezTo>
                  <a:cubicBezTo>
                    <a:pt x="3834" y="4007"/>
                    <a:pt x="3763" y="3970"/>
                    <a:pt x="3677" y="3970"/>
                  </a:cubicBezTo>
                  <a:cubicBezTo>
                    <a:pt x="3559" y="3970"/>
                    <a:pt x="3411" y="4040"/>
                    <a:pt x="3388" y="4137"/>
                  </a:cubicBezTo>
                  <a:cubicBezTo>
                    <a:pt x="3358" y="4275"/>
                    <a:pt x="3349" y="4422"/>
                    <a:pt x="3349" y="4559"/>
                  </a:cubicBezTo>
                  <a:cubicBezTo>
                    <a:pt x="3268" y="5099"/>
                    <a:pt x="3068" y="5844"/>
                    <a:pt x="2646" y="5844"/>
                  </a:cubicBezTo>
                  <a:cubicBezTo>
                    <a:pt x="2554" y="5844"/>
                    <a:pt x="2452" y="5809"/>
                    <a:pt x="2337" y="5728"/>
                  </a:cubicBezTo>
                  <a:cubicBezTo>
                    <a:pt x="1650" y="5237"/>
                    <a:pt x="2592" y="3931"/>
                    <a:pt x="2936" y="3489"/>
                  </a:cubicBezTo>
                  <a:cubicBezTo>
                    <a:pt x="3036" y="3360"/>
                    <a:pt x="2929" y="3297"/>
                    <a:pt x="2803" y="3297"/>
                  </a:cubicBezTo>
                  <a:cubicBezTo>
                    <a:pt x="2719" y="3297"/>
                    <a:pt x="2626" y="3326"/>
                    <a:pt x="2583" y="3381"/>
                  </a:cubicBezTo>
                  <a:cubicBezTo>
                    <a:pt x="2357" y="3666"/>
                    <a:pt x="2092" y="3931"/>
                    <a:pt x="1787" y="4127"/>
                  </a:cubicBezTo>
                  <a:cubicBezTo>
                    <a:pt x="1629" y="4225"/>
                    <a:pt x="1447" y="4323"/>
                    <a:pt x="1265" y="4323"/>
                  </a:cubicBezTo>
                  <a:cubicBezTo>
                    <a:pt x="1210" y="4323"/>
                    <a:pt x="1155" y="4315"/>
                    <a:pt x="1100" y="4294"/>
                  </a:cubicBezTo>
                  <a:cubicBezTo>
                    <a:pt x="884" y="4206"/>
                    <a:pt x="589" y="3892"/>
                    <a:pt x="599" y="3646"/>
                  </a:cubicBezTo>
                  <a:cubicBezTo>
                    <a:pt x="619" y="3244"/>
                    <a:pt x="1375" y="3126"/>
                    <a:pt x="1660" y="3077"/>
                  </a:cubicBezTo>
                  <a:cubicBezTo>
                    <a:pt x="1974" y="3008"/>
                    <a:pt x="2298" y="2969"/>
                    <a:pt x="2612" y="2949"/>
                  </a:cubicBezTo>
                  <a:cubicBezTo>
                    <a:pt x="2844" y="2939"/>
                    <a:pt x="2952" y="2664"/>
                    <a:pt x="2676" y="2664"/>
                  </a:cubicBezTo>
                  <a:cubicBezTo>
                    <a:pt x="2671" y="2664"/>
                    <a:pt x="2666" y="2664"/>
                    <a:pt x="2661" y="2664"/>
                  </a:cubicBezTo>
                  <a:cubicBezTo>
                    <a:pt x="2489" y="2679"/>
                    <a:pt x="2290" y="2692"/>
                    <a:pt x="2084" y="2692"/>
                  </a:cubicBezTo>
                  <a:cubicBezTo>
                    <a:pt x="1598" y="2692"/>
                    <a:pt x="1071" y="2620"/>
                    <a:pt x="747" y="2330"/>
                  </a:cubicBezTo>
                  <a:cubicBezTo>
                    <a:pt x="481" y="2085"/>
                    <a:pt x="540" y="1466"/>
                    <a:pt x="923" y="1339"/>
                  </a:cubicBezTo>
                  <a:cubicBezTo>
                    <a:pt x="971" y="1324"/>
                    <a:pt x="1020" y="1317"/>
                    <a:pt x="1072" y="1317"/>
                  </a:cubicBezTo>
                  <a:cubicBezTo>
                    <a:pt x="1436" y="1317"/>
                    <a:pt x="1881" y="1649"/>
                    <a:pt x="2131" y="1830"/>
                  </a:cubicBezTo>
                  <a:cubicBezTo>
                    <a:pt x="2426" y="2036"/>
                    <a:pt x="2701" y="2262"/>
                    <a:pt x="2946" y="2517"/>
                  </a:cubicBezTo>
                  <a:cubicBezTo>
                    <a:pt x="2976" y="2547"/>
                    <a:pt x="3024" y="2560"/>
                    <a:pt x="3078" y="2560"/>
                  </a:cubicBezTo>
                  <a:cubicBezTo>
                    <a:pt x="3237" y="2560"/>
                    <a:pt x="3441" y="2448"/>
                    <a:pt x="3339" y="2330"/>
                  </a:cubicBezTo>
                  <a:cubicBezTo>
                    <a:pt x="3162" y="2134"/>
                    <a:pt x="3005" y="1898"/>
                    <a:pt x="2867" y="1673"/>
                  </a:cubicBezTo>
                  <a:cubicBezTo>
                    <a:pt x="2691" y="1378"/>
                    <a:pt x="2416" y="848"/>
                    <a:pt x="2651" y="514"/>
                  </a:cubicBezTo>
                  <a:cubicBezTo>
                    <a:pt x="2760" y="357"/>
                    <a:pt x="2939" y="287"/>
                    <a:pt x="3122" y="287"/>
                  </a:cubicBezTo>
                  <a:close/>
                  <a:moveTo>
                    <a:pt x="3298" y="1"/>
                  </a:moveTo>
                  <a:cubicBezTo>
                    <a:pt x="3036" y="1"/>
                    <a:pt x="2766" y="79"/>
                    <a:pt x="2553" y="200"/>
                  </a:cubicBezTo>
                  <a:cubicBezTo>
                    <a:pt x="2082" y="465"/>
                    <a:pt x="2062" y="966"/>
                    <a:pt x="2249" y="1427"/>
                  </a:cubicBezTo>
                  <a:cubicBezTo>
                    <a:pt x="2259" y="1437"/>
                    <a:pt x="2268" y="1447"/>
                    <a:pt x="2268" y="1457"/>
                  </a:cubicBezTo>
                  <a:cubicBezTo>
                    <a:pt x="1939" y="1240"/>
                    <a:pt x="1544" y="1042"/>
                    <a:pt x="1153" y="1042"/>
                  </a:cubicBezTo>
                  <a:cubicBezTo>
                    <a:pt x="1066" y="1042"/>
                    <a:pt x="980" y="1052"/>
                    <a:pt x="894" y="1074"/>
                  </a:cubicBezTo>
                  <a:cubicBezTo>
                    <a:pt x="413" y="1182"/>
                    <a:pt x="10" y="1741"/>
                    <a:pt x="167" y="2232"/>
                  </a:cubicBezTo>
                  <a:cubicBezTo>
                    <a:pt x="305" y="2664"/>
                    <a:pt x="835" y="2812"/>
                    <a:pt x="1247" y="2890"/>
                  </a:cubicBezTo>
                  <a:cubicBezTo>
                    <a:pt x="933" y="2969"/>
                    <a:pt x="619" y="3086"/>
                    <a:pt x="383" y="3293"/>
                  </a:cubicBezTo>
                  <a:cubicBezTo>
                    <a:pt x="0" y="3646"/>
                    <a:pt x="206" y="4117"/>
                    <a:pt x="570" y="4402"/>
                  </a:cubicBezTo>
                  <a:cubicBezTo>
                    <a:pt x="747" y="4546"/>
                    <a:pt x="951" y="4604"/>
                    <a:pt x="1159" y="4604"/>
                  </a:cubicBezTo>
                  <a:cubicBezTo>
                    <a:pt x="1434" y="4604"/>
                    <a:pt x="1718" y="4503"/>
                    <a:pt x="1964" y="4363"/>
                  </a:cubicBezTo>
                  <a:lnTo>
                    <a:pt x="1964" y="4363"/>
                  </a:lnTo>
                  <a:cubicBezTo>
                    <a:pt x="1778" y="4716"/>
                    <a:pt x="1601" y="5148"/>
                    <a:pt x="1699" y="5541"/>
                  </a:cubicBezTo>
                  <a:cubicBezTo>
                    <a:pt x="1797" y="5919"/>
                    <a:pt x="2191" y="6125"/>
                    <a:pt x="2570" y="6125"/>
                  </a:cubicBezTo>
                  <a:cubicBezTo>
                    <a:pt x="2644" y="6125"/>
                    <a:pt x="2718" y="6117"/>
                    <a:pt x="2789" y="6101"/>
                  </a:cubicBezTo>
                  <a:cubicBezTo>
                    <a:pt x="3182" y="6012"/>
                    <a:pt x="3417" y="5688"/>
                    <a:pt x="3565" y="5335"/>
                  </a:cubicBezTo>
                  <a:cubicBezTo>
                    <a:pt x="3682" y="5502"/>
                    <a:pt x="3859" y="5620"/>
                    <a:pt x="4105" y="5669"/>
                  </a:cubicBezTo>
                  <a:cubicBezTo>
                    <a:pt x="4184" y="5683"/>
                    <a:pt x="4274" y="5691"/>
                    <a:pt x="4369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1"/>
                    <a:pt x="5361" y="4746"/>
                    <a:pt x="5234" y="4510"/>
                  </a:cubicBezTo>
                  <a:lnTo>
                    <a:pt x="5234" y="4510"/>
                  </a:lnTo>
                  <a:cubicBezTo>
                    <a:pt x="5420" y="4586"/>
                    <a:pt x="5606" y="4634"/>
                    <a:pt x="5789" y="4634"/>
                  </a:cubicBezTo>
                  <a:cubicBezTo>
                    <a:pt x="5914" y="4634"/>
                    <a:pt x="6037" y="4611"/>
                    <a:pt x="6157" y="4559"/>
                  </a:cubicBezTo>
                  <a:cubicBezTo>
                    <a:pt x="6569" y="4392"/>
                    <a:pt x="6805" y="3803"/>
                    <a:pt x="6579" y="3401"/>
                  </a:cubicBezTo>
                  <a:cubicBezTo>
                    <a:pt x="6402" y="3086"/>
                    <a:pt x="6019" y="2969"/>
                    <a:pt x="5666" y="2920"/>
                  </a:cubicBezTo>
                  <a:cubicBezTo>
                    <a:pt x="5951" y="2802"/>
                    <a:pt x="6196" y="2654"/>
                    <a:pt x="6373" y="2438"/>
                  </a:cubicBezTo>
                  <a:cubicBezTo>
                    <a:pt x="6687" y="2036"/>
                    <a:pt x="6392" y="1525"/>
                    <a:pt x="6029" y="1270"/>
                  </a:cubicBezTo>
                  <a:cubicBezTo>
                    <a:pt x="5866" y="1156"/>
                    <a:pt x="5690" y="1107"/>
                    <a:pt x="5513" y="1107"/>
                  </a:cubicBezTo>
                  <a:cubicBezTo>
                    <a:pt x="5188" y="1107"/>
                    <a:pt x="4860" y="1270"/>
                    <a:pt x="4605" y="1486"/>
                  </a:cubicBezTo>
                  <a:cubicBezTo>
                    <a:pt x="4507" y="1565"/>
                    <a:pt x="4419" y="1653"/>
                    <a:pt x="4330" y="1751"/>
                  </a:cubicBezTo>
                  <a:cubicBezTo>
                    <a:pt x="4380" y="1221"/>
                    <a:pt x="4330" y="651"/>
                    <a:pt x="4016" y="288"/>
                  </a:cubicBezTo>
                  <a:cubicBezTo>
                    <a:pt x="3832" y="84"/>
                    <a:pt x="3569" y="1"/>
                    <a:pt x="3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4" name="Google Shape;4404;p21"/>
            <p:cNvSpPr/>
            <p:nvPr/>
          </p:nvSpPr>
          <p:spPr>
            <a:xfrm>
              <a:off x="1512149" y="207872"/>
              <a:ext cx="211950" cy="191023"/>
            </a:xfrm>
            <a:custGeom>
              <a:avLst/>
              <a:gdLst/>
              <a:ahLst/>
              <a:cxnLst/>
              <a:rect l="l" t="t" r="r" b="b"/>
              <a:pathLst>
                <a:path w="6796" h="6125" extrusionOk="0">
                  <a:moveTo>
                    <a:pt x="4159" y="282"/>
                  </a:moveTo>
                  <a:cubicBezTo>
                    <a:pt x="4251" y="282"/>
                    <a:pt x="4354" y="317"/>
                    <a:pt x="4468" y="398"/>
                  </a:cubicBezTo>
                  <a:cubicBezTo>
                    <a:pt x="5146" y="889"/>
                    <a:pt x="4213" y="2195"/>
                    <a:pt x="3869" y="2637"/>
                  </a:cubicBezTo>
                  <a:cubicBezTo>
                    <a:pt x="3769" y="2766"/>
                    <a:pt x="3877" y="2828"/>
                    <a:pt x="4002" y="2828"/>
                  </a:cubicBezTo>
                  <a:cubicBezTo>
                    <a:pt x="4086" y="2828"/>
                    <a:pt x="4179" y="2800"/>
                    <a:pt x="4223" y="2745"/>
                  </a:cubicBezTo>
                  <a:cubicBezTo>
                    <a:pt x="4439" y="2460"/>
                    <a:pt x="4714" y="2195"/>
                    <a:pt x="5018" y="1998"/>
                  </a:cubicBezTo>
                  <a:cubicBezTo>
                    <a:pt x="5169" y="1900"/>
                    <a:pt x="5355" y="1802"/>
                    <a:pt x="5540" y="1802"/>
                  </a:cubicBezTo>
                  <a:cubicBezTo>
                    <a:pt x="5595" y="1802"/>
                    <a:pt x="5651" y="1811"/>
                    <a:pt x="5705" y="1832"/>
                  </a:cubicBezTo>
                  <a:cubicBezTo>
                    <a:pt x="5921" y="1920"/>
                    <a:pt x="6216" y="2234"/>
                    <a:pt x="6206" y="2480"/>
                  </a:cubicBezTo>
                  <a:cubicBezTo>
                    <a:pt x="6186" y="2882"/>
                    <a:pt x="5430" y="2990"/>
                    <a:pt x="5146" y="3049"/>
                  </a:cubicBezTo>
                  <a:cubicBezTo>
                    <a:pt x="4831" y="3118"/>
                    <a:pt x="4507" y="3157"/>
                    <a:pt x="4193" y="3177"/>
                  </a:cubicBezTo>
                  <a:cubicBezTo>
                    <a:pt x="3961" y="3186"/>
                    <a:pt x="3853" y="3462"/>
                    <a:pt x="4129" y="3462"/>
                  </a:cubicBezTo>
                  <a:cubicBezTo>
                    <a:pt x="4134" y="3462"/>
                    <a:pt x="4139" y="3462"/>
                    <a:pt x="4144" y="3461"/>
                  </a:cubicBezTo>
                  <a:cubicBezTo>
                    <a:pt x="4314" y="3447"/>
                    <a:pt x="4511" y="3434"/>
                    <a:pt x="4717" y="3434"/>
                  </a:cubicBezTo>
                  <a:cubicBezTo>
                    <a:pt x="5202" y="3434"/>
                    <a:pt x="5735" y="3506"/>
                    <a:pt x="6059" y="3795"/>
                  </a:cubicBezTo>
                  <a:cubicBezTo>
                    <a:pt x="6324" y="4041"/>
                    <a:pt x="6265" y="4659"/>
                    <a:pt x="5882" y="4787"/>
                  </a:cubicBezTo>
                  <a:cubicBezTo>
                    <a:pt x="5835" y="4802"/>
                    <a:pt x="5785" y="4808"/>
                    <a:pt x="5733" y="4808"/>
                  </a:cubicBezTo>
                  <a:cubicBezTo>
                    <a:pt x="5369" y="4808"/>
                    <a:pt x="4923" y="4477"/>
                    <a:pt x="4664" y="4296"/>
                  </a:cubicBezTo>
                  <a:cubicBezTo>
                    <a:pt x="4380" y="4090"/>
                    <a:pt x="4105" y="3854"/>
                    <a:pt x="3859" y="3609"/>
                  </a:cubicBezTo>
                  <a:cubicBezTo>
                    <a:pt x="3829" y="3579"/>
                    <a:pt x="3780" y="3566"/>
                    <a:pt x="3726" y="3566"/>
                  </a:cubicBezTo>
                  <a:cubicBezTo>
                    <a:pt x="3566" y="3566"/>
                    <a:pt x="3362" y="3676"/>
                    <a:pt x="3457" y="3786"/>
                  </a:cubicBezTo>
                  <a:cubicBezTo>
                    <a:pt x="3643" y="3992"/>
                    <a:pt x="3800" y="4218"/>
                    <a:pt x="3938" y="4453"/>
                  </a:cubicBezTo>
                  <a:cubicBezTo>
                    <a:pt x="4115" y="4748"/>
                    <a:pt x="4390" y="5278"/>
                    <a:pt x="4154" y="5612"/>
                  </a:cubicBezTo>
                  <a:cubicBezTo>
                    <a:pt x="4046" y="5768"/>
                    <a:pt x="3869" y="5838"/>
                    <a:pt x="3687" y="5838"/>
                  </a:cubicBezTo>
                  <a:cubicBezTo>
                    <a:pt x="3456" y="5838"/>
                    <a:pt x="3219" y="5725"/>
                    <a:pt x="3103" y="553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76" y="3844"/>
                    <a:pt x="3044" y="3579"/>
                  </a:cubicBezTo>
                  <a:cubicBezTo>
                    <a:pt x="3061" y="3491"/>
                    <a:pt x="2997" y="3459"/>
                    <a:pt x="2913" y="3459"/>
                  </a:cubicBezTo>
                  <a:cubicBezTo>
                    <a:pt x="2801" y="3459"/>
                    <a:pt x="2652" y="3517"/>
                    <a:pt x="2612" y="3579"/>
                  </a:cubicBezTo>
                  <a:cubicBezTo>
                    <a:pt x="2436" y="3903"/>
                    <a:pt x="2200" y="4227"/>
                    <a:pt x="1925" y="4473"/>
                  </a:cubicBezTo>
                  <a:cubicBezTo>
                    <a:pt x="1781" y="4601"/>
                    <a:pt x="1597" y="4729"/>
                    <a:pt x="1401" y="4729"/>
                  </a:cubicBezTo>
                  <a:cubicBezTo>
                    <a:pt x="1357" y="4729"/>
                    <a:pt x="1312" y="4723"/>
                    <a:pt x="1267" y="4708"/>
                  </a:cubicBezTo>
                  <a:cubicBezTo>
                    <a:pt x="1031" y="4620"/>
                    <a:pt x="766" y="4316"/>
                    <a:pt x="737" y="4051"/>
                  </a:cubicBezTo>
                  <a:cubicBezTo>
                    <a:pt x="649" y="3393"/>
                    <a:pt x="2033" y="3265"/>
                    <a:pt x="2475" y="3226"/>
                  </a:cubicBezTo>
                  <a:cubicBezTo>
                    <a:pt x="2693" y="3197"/>
                    <a:pt x="2819" y="2940"/>
                    <a:pt x="2554" y="2940"/>
                  </a:cubicBezTo>
                  <a:cubicBezTo>
                    <a:pt x="2544" y="2940"/>
                    <a:pt x="2534" y="2940"/>
                    <a:pt x="2524" y="2941"/>
                  </a:cubicBezTo>
                  <a:cubicBezTo>
                    <a:pt x="2426" y="2951"/>
                    <a:pt x="2318" y="2961"/>
                    <a:pt x="2200" y="2971"/>
                  </a:cubicBezTo>
                  <a:cubicBezTo>
                    <a:pt x="2082" y="2980"/>
                    <a:pt x="1951" y="2986"/>
                    <a:pt x="1817" y="2986"/>
                  </a:cubicBezTo>
                  <a:cubicBezTo>
                    <a:pt x="1239" y="2986"/>
                    <a:pt x="596" y="2866"/>
                    <a:pt x="580" y="2332"/>
                  </a:cubicBezTo>
                  <a:cubicBezTo>
                    <a:pt x="570" y="2146"/>
                    <a:pt x="649" y="182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42" y="2038"/>
                  </a:cubicBezTo>
                  <a:cubicBezTo>
                    <a:pt x="1856" y="2224"/>
                    <a:pt x="2141" y="2460"/>
                    <a:pt x="2406" y="2715"/>
                  </a:cubicBezTo>
                  <a:cubicBezTo>
                    <a:pt x="2435" y="2747"/>
                    <a:pt x="2481" y="2760"/>
                    <a:pt x="2533" y="2760"/>
                  </a:cubicBezTo>
                  <a:cubicBezTo>
                    <a:pt x="2641" y="2760"/>
                    <a:pt x="2772" y="2703"/>
                    <a:pt x="2819" y="2637"/>
                  </a:cubicBezTo>
                  <a:cubicBezTo>
                    <a:pt x="2838" y="2607"/>
                    <a:pt x="2838" y="2568"/>
                    <a:pt x="2799" y="2539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65"/>
                    <a:pt x="1660" y="1075"/>
                    <a:pt x="1954" y="820"/>
                  </a:cubicBezTo>
                  <a:cubicBezTo>
                    <a:pt x="2036" y="748"/>
                    <a:pt x="2165" y="718"/>
                    <a:pt x="2297" y="718"/>
                  </a:cubicBezTo>
                  <a:cubicBezTo>
                    <a:pt x="2435" y="718"/>
                    <a:pt x="2576" y="750"/>
                    <a:pt x="2671" y="801"/>
                  </a:cubicBezTo>
                  <a:cubicBezTo>
                    <a:pt x="2848" y="889"/>
                    <a:pt x="2936" y="1075"/>
                    <a:pt x="2985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5" y="1900"/>
                    <a:pt x="2976" y="2028"/>
                  </a:cubicBezTo>
                  <a:cubicBezTo>
                    <a:pt x="2971" y="2119"/>
                    <a:pt x="3042" y="2156"/>
                    <a:pt x="3128" y="2156"/>
                  </a:cubicBezTo>
                  <a:cubicBezTo>
                    <a:pt x="3247" y="2156"/>
                    <a:pt x="3395" y="2085"/>
                    <a:pt x="3417" y="1989"/>
                  </a:cubicBezTo>
                  <a:cubicBezTo>
                    <a:pt x="3447" y="1851"/>
                    <a:pt x="3457" y="1704"/>
                    <a:pt x="3457" y="1566"/>
                  </a:cubicBezTo>
                  <a:cubicBezTo>
                    <a:pt x="3537" y="1026"/>
                    <a:pt x="3737" y="282"/>
                    <a:pt x="4159" y="282"/>
                  </a:cubicBezTo>
                  <a:close/>
                  <a:moveTo>
                    <a:pt x="4232" y="1"/>
                  </a:moveTo>
                  <a:cubicBezTo>
                    <a:pt x="4158" y="1"/>
                    <a:pt x="4086" y="9"/>
                    <a:pt x="4016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46" y="506"/>
                    <a:pt x="2701" y="457"/>
                  </a:cubicBezTo>
                  <a:cubicBezTo>
                    <a:pt x="2619" y="443"/>
                    <a:pt x="2528" y="435"/>
                    <a:pt x="2432" y="435"/>
                  </a:cubicBezTo>
                  <a:cubicBezTo>
                    <a:pt x="2066" y="435"/>
                    <a:pt x="1639" y="550"/>
                    <a:pt x="1483" y="869"/>
                  </a:cubicBezTo>
                  <a:cubicBezTo>
                    <a:pt x="1365" y="1105"/>
                    <a:pt x="1444" y="1380"/>
                    <a:pt x="1562" y="1616"/>
                  </a:cubicBezTo>
                  <a:cubicBezTo>
                    <a:pt x="1381" y="1540"/>
                    <a:pt x="1197" y="1492"/>
                    <a:pt x="1016" y="1492"/>
                  </a:cubicBezTo>
                  <a:cubicBezTo>
                    <a:pt x="892" y="1492"/>
                    <a:pt x="768" y="1514"/>
                    <a:pt x="649" y="1566"/>
                  </a:cubicBezTo>
                  <a:cubicBezTo>
                    <a:pt x="236" y="1733"/>
                    <a:pt x="0" y="2323"/>
                    <a:pt x="226" y="2725"/>
                  </a:cubicBezTo>
                  <a:cubicBezTo>
                    <a:pt x="403" y="3039"/>
                    <a:pt x="786" y="3157"/>
                    <a:pt x="1139" y="3206"/>
                  </a:cubicBezTo>
                  <a:cubicBezTo>
                    <a:pt x="855" y="3314"/>
                    <a:pt x="599" y="3471"/>
                    <a:pt x="433" y="3687"/>
                  </a:cubicBezTo>
                  <a:cubicBezTo>
                    <a:pt x="118" y="4090"/>
                    <a:pt x="413" y="4600"/>
                    <a:pt x="776" y="4856"/>
                  </a:cubicBezTo>
                  <a:cubicBezTo>
                    <a:pt x="939" y="4970"/>
                    <a:pt x="1115" y="5018"/>
                    <a:pt x="1292" y="5018"/>
                  </a:cubicBezTo>
                  <a:cubicBezTo>
                    <a:pt x="1618" y="5018"/>
                    <a:pt x="1946" y="4856"/>
                    <a:pt x="2200" y="4640"/>
                  </a:cubicBezTo>
                  <a:cubicBezTo>
                    <a:pt x="2298" y="4561"/>
                    <a:pt x="2386" y="447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4"/>
                    <a:pt x="2789" y="5838"/>
                  </a:cubicBezTo>
                  <a:cubicBezTo>
                    <a:pt x="2968" y="6042"/>
                    <a:pt x="3231" y="6125"/>
                    <a:pt x="3503" y="6125"/>
                  </a:cubicBezTo>
                  <a:cubicBezTo>
                    <a:pt x="3767" y="6125"/>
                    <a:pt x="4039" y="6047"/>
                    <a:pt x="4252" y="5926"/>
                  </a:cubicBezTo>
                  <a:cubicBezTo>
                    <a:pt x="4723" y="5661"/>
                    <a:pt x="4743" y="5160"/>
                    <a:pt x="4547" y="4699"/>
                  </a:cubicBezTo>
                  <a:cubicBezTo>
                    <a:pt x="4547" y="4689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66" y="4886"/>
                    <a:pt x="5255" y="5083"/>
                    <a:pt x="5649" y="5083"/>
                  </a:cubicBezTo>
                  <a:cubicBezTo>
                    <a:pt x="5736" y="5083"/>
                    <a:pt x="5824" y="5074"/>
                    <a:pt x="5911" y="5052"/>
                  </a:cubicBezTo>
                  <a:cubicBezTo>
                    <a:pt x="6393" y="4944"/>
                    <a:pt x="6795" y="4384"/>
                    <a:pt x="6638" y="3894"/>
                  </a:cubicBezTo>
                  <a:cubicBezTo>
                    <a:pt x="6501" y="3461"/>
                    <a:pt x="5961" y="3314"/>
                    <a:pt x="5548" y="3236"/>
                  </a:cubicBezTo>
                  <a:cubicBezTo>
                    <a:pt x="5872" y="3157"/>
                    <a:pt x="6186" y="3039"/>
                    <a:pt x="6412" y="2833"/>
                  </a:cubicBezTo>
                  <a:cubicBezTo>
                    <a:pt x="6795" y="2480"/>
                    <a:pt x="6599" y="2008"/>
                    <a:pt x="6235" y="1724"/>
                  </a:cubicBezTo>
                  <a:cubicBezTo>
                    <a:pt x="6054" y="1580"/>
                    <a:pt x="5848" y="1522"/>
                    <a:pt x="5639" y="1522"/>
                  </a:cubicBezTo>
                  <a:cubicBezTo>
                    <a:pt x="5363" y="1522"/>
                    <a:pt x="5082" y="1623"/>
                    <a:pt x="4841" y="1763"/>
                  </a:cubicBezTo>
                  <a:cubicBezTo>
                    <a:pt x="5028" y="1409"/>
                    <a:pt x="5195" y="967"/>
                    <a:pt x="5096" y="585"/>
                  </a:cubicBezTo>
                  <a:cubicBezTo>
                    <a:pt x="5006" y="207"/>
                    <a:pt x="4607" y="1"/>
                    <a:pt x="4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5" name="Google Shape;4405;p21"/>
            <p:cNvSpPr/>
            <p:nvPr/>
          </p:nvSpPr>
          <p:spPr>
            <a:xfrm>
              <a:off x="1852061" y="199358"/>
              <a:ext cx="211950" cy="191023"/>
            </a:xfrm>
            <a:custGeom>
              <a:avLst/>
              <a:gdLst/>
              <a:ahLst/>
              <a:cxnLst/>
              <a:rect l="l" t="t" r="r" b="b"/>
              <a:pathLst>
                <a:path w="6796" h="6125" extrusionOk="0">
                  <a:moveTo>
                    <a:pt x="3112" y="287"/>
                  </a:moveTo>
                  <a:cubicBezTo>
                    <a:pt x="3341" y="287"/>
                    <a:pt x="3578" y="397"/>
                    <a:pt x="3692" y="583"/>
                  </a:cubicBezTo>
                  <a:cubicBezTo>
                    <a:pt x="3899" y="916"/>
                    <a:pt x="3899" y="1358"/>
                    <a:pt x="386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4000" y="2667"/>
                    <a:pt x="4150" y="2608"/>
                    <a:pt x="4183" y="2546"/>
                  </a:cubicBezTo>
                  <a:cubicBezTo>
                    <a:pt x="4360" y="2222"/>
                    <a:pt x="4596" y="1898"/>
                    <a:pt x="4871" y="1653"/>
                  </a:cubicBezTo>
                  <a:cubicBezTo>
                    <a:pt x="5021" y="1526"/>
                    <a:pt x="5198" y="1393"/>
                    <a:pt x="5389" y="1393"/>
                  </a:cubicBezTo>
                  <a:cubicBezTo>
                    <a:pt x="5435" y="1393"/>
                    <a:pt x="5481" y="1400"/>
                    <a:pt x="5529" y="1417"/>
                  </a:cubicBezTo>
                  <a:cubicBezTo>
                    <a:pt x="5764" y="1506"/>
                    <a:pt x="6029" y="1810"/>
                    <a:pt x="6059" y="2065"/>
                  </a:cubicBezTo>
                  <a:cubicBezTo>
                    <a:pt x="6147" y="2733"/>
                    <a:pt x="4763" y="2861"/>
                    <a:pt x="4321" y="2900"/>
                  </a:cubicBezTo>
                  <a:cubicBezTo>
                    <a:pt x="4103" y="2928"/>
                    <a:pt x="3976" y="3186"/>
                    <a:pt x="4242" y="3186"/>
                  </a:cubicBezTo>
                  <a:cubicBezTo>
                    <a:pt x="4251" y="3186"/>
                    <a:pt x="4261" y="3185"/>
                    <a:pt x="4272" y="3185"/>
                  </a:cubicBezTo>
                  <a:cubicBezTo>
                    <a:pt x="4370" y="3175"/>
                    <a:pt x="4478" y="3165"/>
                    <a:pt x="4596" y="3145"/>
                  </a:cubicBezTo>
                  <a:cubicBezTo>
                    <a:pt x="4702" y="3139"/>
                    <a:pt x="4818" y="3134"/>
                    <a:pt x="4938" y="3134"/>
                  </a:cubicBezTo>
                  <a:cubicBezTo>
                    <a:pt x="5526" y="3134"/>
                    <a:pt x="6200" y="3247"/>
                    <a:pt x="6216" y="3793"/>
                  </a:cubicBezTo>
                  <a:cubicBezTo>
                    <a:pt x="6226" y="3980"/>
                    <a:pt x="6147" y="4304"/>
                    <a:pt x="5921" y="4343"/>
                  </a:cubicBezTo>
                  <a:cubicBezTo>
                    <a:pt x="5901" y="4347"/>
                    <a:pt x="5881" y="4349"/>
                    <a:pt x="5860" y="4349"/>
                  </a:cubicBezTo>
                  <a:cubicBezTo>
                    <a:pt x="5653" y="4349"/>
                    <a:pt x="5405" y="4186"/>
                    <a:pt x="5254" y="4088"/>
                  </a:cubicBezTo>
                  <a:cubicBezTo>
                    <a:pt x="4939" y="3901"/>
                    <a:pt x="4655" y="3666"/>
                    <a:pt x="4390" y="3410"/>
                  </a:cubicBezTo>
                  <a:cubicBezTo>
                    <a:pt x="4361" y="3379"/>
                    <a:pt x="4315" y="3365"/>
                    <a:pt x="4263" y="3365"/>
                  </a:cubicBezTo>
                  <a:cubicBezTo>
                    <a:pt x="4155" y="3365"/>
                    <a:pt x="4024" y="3423"/>
                    <a:pt x="3977" y="3489"/>
                  </a:cubicBezTo>
                  <a:cubicBezTo>
                    <a:pt x="3957" y="3518"/>
                    <a:pt x="3957" y="3558"/>
                    <a:pt x="3997" y="3587"/>
                  </a:cubicBezTo>
                  <a:cubicBezTo>
                    <a:pt x="4193" y="3793"/>
                    <a:pt x="4380" y="4009"/>
                    <a:pt x="4547" y="4235"/>
                  </a:cubicBezTo>
                  <a:cubicBezTo>
                    <a:pt x="4704" y="4461"/>
                    <a:pt x="5136" y="5050"/>
                    <a:pt x="4841" y="5306"/>
                  </a:cubicBezTo>
                  <a:cubicBezTo>
                    <a:pt x="4764" y="5378"/>
                    <a:pt x="4635" y="5407"/>
                    <a:pt x="4502" y="5407"/>
                  </a:cubicBezTo>
                  <a:cubicBezTo>
                    <a:pt x="4363" y="5407"/>
                    <a:pt x="4220" y="5375"/>
                    <a:pt x="4124" y="5325"/>
                  </a:cubicBezTo>
                  <a:cubicBezTo>
                    <a:pt x="3948" y="5237"/>
                    <a:pt x="3859" y="5050"/>
                    <a:pt x="3820" y="4864"/>
                  </a:cubicBezTo>
                  <a:cubicBezTo>
                    <a:pt x="3791" y="4746"/>
                    <a:pt x="3771" y="4618"/>
                    <a:pt x="3771" y="4491"/>
                  </a:cubicBezTo>
                  <a:cubicBezTo>
                    <a:pt x="3791" y="4363"/>
                    <a:pt x="3810" y="4225"/>
                    <a:pt x="3820" y="4098"/>
                  </a:cubicBezTo>
                  <a:cubicBezTo>
                    <a:pt x="3824" y="4007"/>
                    <a:pt x="3754" y="3970"/>
                    <a:pt x="3668" y="3970"/>
                  </a:cubicBezTo>
                  <a:cubicBezTo>
                    <a:pt x="3551" y="3970"/>
                    <a:pt x="3405" y="4040"/>
                    <a:pt x="3388" y="4137"/>
                  </a:cubicBezTo>
                  <a:cubicBezTo>
                    <a:pt x="3359" y="4275"/>
                    <a:pt x="3339" y="4422"/>
                    <a:pt x="3339" y="4559"/>
                  </a:cubicBezTo>
                  <a:cubicBezTo>
                    <a:pt x="3258" y="5099"/>
                    <a:pt x="3059" y="5844"/>
                    <a:pt x="2637" y="5844"/>
                  </a:cubicBezTo>
                  <a:cubicBezTo>
                    <a:pt x="2545" y="5844"/>
                    <a:pt x="2442" y="5809"/>
                    <a:pt x="2328" y="5728"/>
                  </a:cubicBezTo>
                  <a:cubicBezTo>
                    <a:pt x="1650" y="5237"/>
                    <a:pt x="2583" y="3931"/>
                    <a:pt x="2936" y="3489"/>
                  </a:cubicBezTo>
                  <a:cubicBezTo>
                    <a:pt x="3030" y="3360"/>
                    <a:pt x="2921" y="3297"/>
                    <a:pt x="2794" y="3297"/>
                  </a:cubicBezTo>
                  <a:cubicBezTo>
                    <a:pt x="2709" y="3297"/>
                    <a:pt x="2616" y="3326"/>
                    <a:pt x="2573" y="3381"/>
                  </a:cubicBezTo>
                  <a:cubicBezTo>
                    <a:pt x="2357" y="3666"/>
                    <a:pt x="2082" y="3931"/>
                    <a:pt x="1778" y="4127"/>
                  </a:cubicBezTo>
                  <a:cubicBezTo>
                    <a:pt x="1630" y="4223"/>
                    <a:pt x="1449" y="4319"/>
                    <a:pt x="1268" y="4319"/>
                  </a:cubicBezTo>
                  <a:cubicBezTo>
                    <a:pt x="1209" y="4319"/>
                    <a:pt x="1149" y="4309"/>
                    <a:pt x="1090" y="4284"/>
                  </a:cubicBezTo>
                  <a:cubicBezTo>
                    <a:pt x="874" y="4206"/>
                    <a:pt x="580" y="3892"/>
                    <a:pt x="599" y="3646"/>
                  </a:cubicBezTo>
                  <a:cubicBezTo>
                    <a:pt x="609" y="3244"/>
                    <a:pt x="1365" y="3126"/>
                    <a:pt x="1650" y="3077"/>
                  </a:cubicBezTo>
                  <a:cubicBezTo>
                    <a:pt x="1964" y="3008"/>
                    <a:pt x="2288" y="2969"/>
                    <a:pt x="2602" y="2949"/>
                  </a:cubicBezTo>
                  <a:cubicBezTo>
                    <a:pt x="2834" y="2939"/>
                    <a:pt x="2942" y="2664"/>
                    <a:pt x="2666" y="2664"/>
                  </a:cubicBezTo>
                  <a:cubicBezTo>
                    <a:pt x="2661" y="2664"/>
                    <a:pt x="2657" y="2664"/>
                    <a:pt x="2652" y="2664"/>
                  </a:cubicBezTo>
                  <a:cubicBezTo>
                    <a:pt x="2482" y="2679"/>
                    <a:pt x="2285" y="2692"/>
                    <a:pt x="2079" y="2692"/>
                  </a:cubicBezTo>
                  <a:cubicBezTo>
                    <a:pt x="1593" y="2692"/>
                    <a:pt x="1061" y="2620"/>
                    <a:pt x="737" y="2330"/>
                  </a:cubicBezTo>
                  <a:cubicBezTo>
                    <a:pt x="472" y="2085"/>
                    <a:pt x="531" y="1466"/>
                    <a:pt x="914" y="1339"/>
                  </a:cubicBezTo>
                  <a:cubicBezTo>
                    <a:pt x="961" y="1324"/>
                    <a:pt x="1011" y="1317"/>
                    <a:pt x="1062" y="1317"/>
                  </a:cubicBezTo>
                  <a:cubicBezTo>
                    <a:pt x="1426" y="1317"/>
                    <a:pt x="1873" y="1649"/>
                    <a:pt x="2131" y="1830"/>
                  </a:cubicBezTo>
                  <a:cubicBezTo>
                    <a:pt x="2416" y="2036"/>
                    <a:pt x="2691" y="2262"/>
                    <a:pt x="2936" y="2517"/>
                  </a:cubicBezTo>
                  <a:cubicBezTo>
                    <a:pt x="2966" y="2547"/>
                    <a:pt x="3015" y="2560"/>
                    <a:pt x="3069" y="2560"/>
                  </a:cubicBezTo>
                  <a:cubicBezTo>
                    <a:pt x="3228" y="2560"/>
                    <a:pt x="3434" y="2448"/>
                    <a:pt x="3339" y="2330"/>
                  </a:cubicBezTo>
                  <a:cubicBezTo>
                    <a:pt x="3162" y="2134"/>
                    <a:pt x="2995" y="1898"/>
                    <a:pt x="2858" y="1673"/>
                  </a:cubicBezTo>
                  <a:cubicBezTo>
                    <a:pt x="2681" y="1378"/>
                    <a:pt x="2406" y="848"/>
                    <a:pt x="2642" y="514"/>
                  </a:cubicBezTo>
                  <a:cubicBezTo>
                    <a:pt x="2751" y="357"/>
                    <a:pt x="2929" y="287"/>
                    <a:pt x="3112" y="287"/>
                  </a:cubicBezTo>
                  <a:close/>
                  <a:moveTo>
                    <a:pt x="3292" y="1"/>
                  </a:moveTo>
                  <a:cubicBezTo>
                    <a:pt x="3029" y="1"/>
                    <a:pt x="2756" y="79"/>
                    <a:pt x="2544" y="200"/>
                  </a:cubicBezTo>
                  <a:cubicBezTo>
                    <a:pt x="2072" y="465"/>
                    <a:pt x="2053" y="966"/>
                    <a:pt x="2249" y="1427"/>
                  </a:cubicBezTo>
                  <a:cubicBezTo>
                    <a:pt x="2249" y="1437"/>
                    <a:pt x="2259" y="1447"/>
                    <a:pt x="2259" y="1457"/>
                  </a:cubicBezTo>
                  <a:cubicBezTo>
                    <a:pt x="1929" y="1240"/>
                    <a:pt x="1541" y="1042"/>
                    <a:pt x="1147" y="1042"/>
                  </a:cubicBezTo>
                  <a:cubicBezTo>
                    <a:pt x="1059" y="1042"/>
                    <a:pt x="972" y="1052"/>
                    <a:pt x="884" y="1074"/>
                  </a:cubicBezTo>
                  <a:cubicBezTo>
                    <a:pt x="403" y="1182"/>
                    <a:pt x="0" y="1741"/>
                    <a:pt x="158" y="2232"/>
                  </a:cubicBezTo>
                  <a:cubicBezTo>
                    <a:pt x="305" y="2664"/>
                    <a:pt x="835" y="2812"/>
                    <a:pt x="1247" y="2890"/>
                  </a:cubicBezTo>
                  <a:cubicBezTo>
                    <a:pt x="923" y="2969"/>
                    <a:pt x="609" y="3086"/>
                    <a:pt x="383" y="3293"/>
                  </a:cubicBezTo>
                  <a:cubicBezTo>
                    <a:pt x="0" y="3646"/>
                    <a:pt x="197" y="4117"/>
                    <a:pt x="560" y="4402"/>
                  </a:cubicBezTo>
                  <a:cubicBezTo>
                    <a:pt x="742" y="4546"/>
                    <a:pt x="948" y="4604"/>
                    <a:pt x="1156" y="4604"/>
                  </a:cubicBezTo>
                  <a:cubicBezTo>
                    <a:pt x="1432" y="4604"/>
                    <a:pt x="1714" y="4503"/>
                    <a:pt x="1954" y="4363"/>
                  </a:cubicBezTo>
                  <a:lnTo>
                    <a:pt x="1954" y="4363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89" y="5919"/>
                    <a:pt x="2189" y="6125"/>
                    <a:pt x="2564" y="6125"/>
                  </a:cubicBezTo>
                  <a:cubicBezTo>
                    <a:pt x="2637" y="6125"/>
                    <a:pt x="2710" y="6117"/>
                    <a:pt x="2779" y="6101"/>
                  </a:cubicBezTo>
                  <a:cubicBezTo>
                    <a:pt x="3172" y="6012"/>
                    <a:pt x="3408" y="5688"/>
                    <a:pt x="3555" y="5335"/>
                  </a:cubicBezTo>
                  <a:cubicBezTo>
                    <a:pt x="3683" y="5502"/>
                    <a:pt x="3849" y="5620"/>
                    <a:pt x="4095" y="5669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7" y="5575"/>
                    <a:pt x="5313" y="5256"/>
                  </a:cubicBezTo>
                  <a:cubicBezTo>
                    <a:pt x="5430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4" y="4586"/>
                    <a:pt x="5598" y="4634"/>
                    <a:pt x="5780" y="4634"/>
                  </a:cubicBezTo>
                  <a:cubicBezTo>
                    <a:pt x="5904" y="4634"/>
                    <a:pt x="6027" y="4611"/>
                    <a:pt x="6147" y="4559"/>
                  </a:cubicBezTo>
                  <a:cubicBezTo>
                    <a:pt x="6560" y="4392"/>
                    <a:pt x="6795" y="3803"/>
                    <a:pt x="6569" y="3401"/>
                  </a:cubicBezTo>
                  <a:cubicBezTo>
                    <a:pt x="6393" y="3086"/>
                    <a:pt x="6010" y="2969"/>
                    <a:pt x="5656" y="2920"/>
                  </a:cubicBezTo>
                  <a:cubicBezTo>
                    <a:pt x="5941" y="2802"/>
                    <a:pt x="6196" y="2654"/>
                    <a:pt x="6363" y="2438"/>
                  </a:cubicBezTo>
                  <a:cubicBezTo>
                    <a:pt x="6677" y="2036"/>
                    <a:pt x="6383" y="1525"/>
                    <a:pt x="6019" y="1270"/>
                  </a:cubicBezTo>
                  <a:cubicBezTo>
                    <a:pt x="5857" y="1156"/>
                    <a:pt x="5680" y="1107"/>
                    <a:pt x="5503" y="1107"/>
                  </a:cubicBezTo>
                  <a:cubicBezTo>
                    <a:pt x="5178" y="1107"/>
                    <a:pt x="4850" y="1270"/>
                    <a:pt x="4596" y="1486"/>
                  </a:cubicBezTo>
                  <a:cubicBezTo>
                    <a:pt x="4498" y="1565"/>
                    <a:pt x="4409" y="1653"/>
                    <a:pt x="4321" y="1751"/>
                  </a:cubicBezTo>
                  <a:cubicBezTo>
                    <a:pt x="4370" y="1221"/>
                    <a:pt x="4331" y="651"/>
                    <a:pt x="4007" y="288"/>
                  </a:cubicBezTo>
                  <a:cubicBezTo>
                    <a:pt x="3827" y="84"/>
                    <a:pt x="3564" y="1"/>
                    <a:pt x="3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6" name="Google Shape;4406;p21"/>
            <p:cNvSpPr/>
            <p:nvPr/>
          </p:nvSpPr>
          <p:spPr>
            <a:xfrm>
              <a:off x="2191350" y="207872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4163" y="282"/>
                  </a:moveTo>
                  <a:cubicBezTo>
                    <a:pt x="4254" y="282"/>
                    <a:pt x="4356" y="317"/>
                    <a:pt x="4468" y="398"/>
                  </a:cubicBezTo>
                  <a:cubicBezTo>
                    <a:pt x="5156" y="889"/>
                    <a:pt x="4213" y="2195"/>
                    <a:pt x="3869" y="2637"/>
                  </a:cubicBezTo>
                  <a:cubicBezTo>
                    <a:pt x="3770" y="2766"/>
                    <a:pt x="3877" y="2828"/>
                    <a:pt x="4002" y="2828"/>
                  </a:cubicBezTo>
                  <a:cubicBezTo>
                    <a:pt x="4087" y="2828"/>
                    <a:pt x="4180" y="2800"/>
                    <a:pt x="4223" y="2745"/>
                  </a:cubicBezTo>
                  <a:cubicBezTo>
                    <a:pt x="4449" y="2460"/>
                    <a:pt x="4714" y="2195"/>
                    <a:pt x="5018" y="1998"/>
                  </a:cubicBezTo>
                  <a:cubicBezTo>
                    <a:pt x="5177" y="1900"/>
                    <a:pt x="5359" y="1802"/>
                    <a:pt x="5546" y="1802"/>
                  </a:cubicBezTo>
                  <a:cubicBezTo>
                    <a:pt x="5602" y="1802"/>
                    <a:pt x="5659" y="1811"/>
                    <a:pt x="5715" y="1832"/>
                  </a:cubicBezTo>
                  <a:cubicBezTo>
                    <a:pt x="5931" y="1920"/>
                    <a:pt x="6216" y="2234"/>
                    <a:pt x="6206" y="2480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18"/>
                    <a:pt x="4518" y="3157"/>
                    <a:pt x="4194" y="3177"/>
                  </a:cubicBezTo>
                  <a:cubicBezTo>
                    <a:pt x="3971" y="3186"/>
                    <a:pt x="3854" y="3462"/>
                    <a:pt x="4130" y="3462"/>
                  </a:cubicBezTo>
                  <a:cubicBezTo>
                    <a:pt x="4135" y="3462"/>
                    <a:pt x="4139" y="3462"/>
                    <a:pt x="4144" y="3461"/>
                  </a:cubicBezTo>
                  <a:cubicBezTo>
                    <a:pt x="4317" y="3447"/>
                    <a:pt x="4516" y="3434"/>
                    <a:pt x="4723" y="3434"/>
                  </a:cubicBezTo>
                  <a:cubicBezTo>
                    <a:pt x="5212" y="3434"/>
                    <a:pt x="5742" y="3506"/>
                    <a:pt x="6059" y="3795"/>
                  </a:cubicBezTo>
                  <a:cubicBezTo>
                    <a:pt x="6334" y="4041"/>
                    <a:pt x="6265" y="4659"/>
                    <a:pt x="5892" y="4787"/>
                  </a:cubicBezTo>
                  <a:cubicBezTo>
                    <a:pt x="5844" y="4802"/>
                    <a:pt x="5793" y="4808"/>
                    <a:pt x="5740" y="4808"/>
                  </a:cubicBezTo>
                  <a:cubicBezTo>
                    <a:pt x="5370" y="4808"/>
                    <a:pt x="4924" y="4477"/>
                    <a:pt x="4675" y="4296"/>
                  </a:cubicBezTo>
                  <a:cubicBezTo>
                    <a:pt x="4380" y="4090"/>
                    <a:pt x="4115" y="3854"/>
                    <a:pt x="3860" y="3609"/>
                  </a:cubicBezTo>
                  <a:cubicBezTo>
                    <a:pt x="3830" y="3579"/>
                    <a:pt x="3781" y="3566"/>
                    <a:pt x="3726" y="3566"/>
                  </a:cubicBezTo>
                  <a:cubicBezTo>
                    <a:pt x="3567" y="3566"/>
                    <a:pt x="3364" y="3676"/>
                    <a:pt x="3467" y="3786"/>
                  </a:cubicBezTo>
                  <a:cubicBezTo>
                    <a:pt x="3644" y="3992"/>
                    <a:pt x="3801" y="4218"/>
                    <a:pt x="3938" y="4453"/>
                  </a:cubicBezTo>
                  <a:cubicBezTo>
                    <a:pt x="4115" y="4748"/>
                    <a:pt x="4390" y="5278"/>
                    <a:pt x="4164" y="5612"/>
                  </a:cubicBezTo>
                  <a:cubicBezTo>
                    <a:pt x="4051" y="5768"/>
                    <a:pt x="3872" y="5838"/>
                    <a:pt x="3689" y="5838"/>
                  </a:cubicBezTo>
                  <a:cubicBezTo>
                    <a:pt x="3457" y="5838"/>
                    <a:pt x="3219" y="5725"/>
                    <a:pt x="3104" y="553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76" y="3844"/>
                    <a:pt x="3045" y="3579"/>
                  </a:cubicBezTo>
                  <a:cubicBezTo>
                    <a:pt x="3066" y="3491"/>
                    <a:pt x="3003" y="3459"/>
                    <a:pt x="2919" y="3459"/>
                  </a:cubicBezTo>
                  <a:cubicBezTo>
                    <a:pt x="2806" y="3459"/>
                    <a:pt x="2656" y="3517"/>
                    <a:pt x="2622" y="3579"/>
                  </a:cubicBezTo>
                  <a:cubicBezTo>
                    <a:pt x="2436" y="3903"/>
                    <a:pt x="2210" y="4227"/>
                    <a:pt x="1925" y="4473"/>
                  </a:cubicBezTo>
                  <a:cubicBezTo>
                    <a:pt x="1781" y="4601"/>
                    <a:pt x="1604" y="4729"/>
                    <a:pt x="1405" y="4729"/>
                  </a:cubicBezTo>
                  <a:cubicBezTo>
                    <a:pt x="1360" y="4729"/>
                    <a:pt x="1314" y="4723"/>
                    <a:pt x="1267" y="4708"/>
                  </a:cubicBezTo>
                  <a:cubicBezTo>
                    <a:pt x="1032" y="4620"/>
                    <a:pt x="767" y="4316"/>
                    <a:pt x="737" y="4051"/>
                  </a:cubicBezTo>
                  <a:cubicBezTo>
                    <a:pt x="649" y="3393"/>
                    <a:pt x="2033" y="3265"/>
                    <a:pt x="2485" y="3226"/>
                  </a:cubicBezTo>
                  <a:cubicBezTo>
                    <a:pt x="2703" y="3197"/>
                    <a:pt x="2820" y="2940"/>
                    <a:pt x="2563" y="2940"/>
                  </a:cubicBezTo>
                  <a:cubicBezTo>
                    <a:pt x="2554" y="2940"/>
                    <a:pt x="2544" y="2940"/>
                    <a:pt x="2534" y="2941"/>
                  </a:cubicBezTo>
                  <a:cubicBezTo>
                    <a:pt x="2426" y="2951"/>
                    <a:pt x="2318" y="2961"/>
                    <a:pt x="2210" y="2971"/>
                  </a:cubicBezTo>
                  <a:cubicBezTo>
                    <a:pt x="2092" y="2980"/>
                    <a:pt x="1961" y="2986"/>
                    <a:pt x="1826" y="2986"/>
                  </a:cubicBezTo>
                  <a:cubicBezTo>
                    <a:pt x="1246" y="2986"/>
                    <a:pt x="596" y="2866"/>
                    <a:pt x="580" y="2332"/>
                  </a:cubicBezTo>
                  <a:cubicBezTo>
                    <a:pt x="570" y="2146"/>
                    <a:pt x="659" y="1822"/>
                    <a:pt x="875" y="1782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3" y="1777"/>
                    <a:pt x="1392" y="1940"/>
                    <a:pt x="1552" y="2038"/>
                  </a:cubicBezTo>
                  <a:cubicBezTo>
                    <a:pt x="1857" y="2224"/>
                    <a:pt x="2151" y="2460"/>
                    <a:pt x="2406" y="2715"/>
                  </a:cubicBezTo>
                  <a:cubicBezTo>
                    <a:pt x="2438" y="2747"/>
                    <a:pt x="2486" y="2760"/>
                    <a:pt x="2538" y="2760"/>
                  </a:cubicBezTo>
                  <a:cubicBezTo>
                    <a:pt x="2645" y="2760"/>
                    <a:pt x="2772" y="2703"/>
                    <a:pt x="2819" y="2637"/>
                  </a:cubicBezTo>
                  <a:cubicBezTo>
                    <a:pt x="2838" y="2607"/>
                    <a:pt x="2838" y="2568"/>
                    <a:pt x="2809" y="2539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65"/>
                    <a:pt x="1660" y="1075"/>
                    <a:pt x="1955" y="820"/>
                  </a:cubicBezTo>
                  <a:cubicBezTo>
                    <a:pt x="2037" y="748"/>
                    <a:pt x="2168" y="718"/>
                    <a:pt x="2301" y="718"/>
                  </a:cubicBezTo>
                  <a:cubicBezTo>
                    <a:pt x="2440" y="718"/>
                    <a:pt x="2581" y="750"/>
                    <a:pt x="2672" y="801"/>
                  </a:cubicBezTo>
                  <a:cubicBezTo>
                    <a:pt x="2848" y="889"/>
                    <a:pt x="2937" y="1075"/>
                    <a:pt x="2986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6" y="1900"/>
                    <a:pt x="2976" y="2028"/>
                  </a:cubicBezTo>
                  <a:cubicBezTo>
                    <a:pt x="2976" y="2119"/>
                    <a:pt x="3047" y="2156"/>
                    <a:pt x="3133" y="2156"/>
                  </a:cubicBezTo>
                  <a:cubicBezTo>
                    <a:pt x="3250" y="2156"/>
                    <a:pt x="3395" y="2085"/>
                    <a:pt x="3418" y="1989"/>
                  </a:cubicBezTo>
                  <a:cubicBezTo>
                    <a:pt x="3447" y="1851"/>
                    <a:pt x="3457" y="1704"/>
                    <a:pt x="3457" y="1566"/>
                  </a:cubicBezTo>
                  <a:cubicBezTo>
                    <a:pt x="3538" y="1026"/>
                    <a:pt x="3744" y="282"/>
                    <a:pt x="4163" y="282"/>
                  </a:cubicBezTo>
                  <a:close/>
                  <a:moveTo>
                    <a:pt x="4236" y="1"/>
                  </a:moveTo>
                  <a:cubicBezTo>
                    <a:pt x="4161" y="1"/>
                    <a:pt x="4088" y="9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46" y="506"/>
                    <a:pt x="2711" y="457"/>
                  </a:cubicBezTo>
                  <a:cubicBezTo>
                    <a:pt x="2629" y="443"/>
                    <a:pt x="2538" y="435"/>
                    <a:pt x="2442" y="435"/>
                  </a:cubicBezTo>
                  <a:cubicBezTo>
                    <a:pt x="2075" y="435"/>
                    <a:pt x="1647" y="550"/>
                    <a:pt x="1483" y="869"/>
                  </a:cubicBezTo>
                  <a:cubicBezTo>
                    <a:pt x="1366" y="1105"/>
                    <a:pt x="1444" y="1380"/>
                    <a:pt x="1572" y="1616"/>
                  </a:cubicBezTo>
                  <a:cubicBezTo>
                    <a:pt x="1391" y="1540"/>
                    <a:pt x="1204" y="1492"/>
                    <a:pt x="1020" y="1492"/>
                  </a:cubicBezTo>
                  <a:cubicBezTo>
                    <a:pt x="894" y="1492"/>
                    <a:pt x="769" y="1514"/>
                    <a:pt x="649" y="1566"/>
                  </a:cubicBezTo>
                  <a:cubicBezTo>
                    <a:pt x="236" y="1733"/>
                    <a:pt x="1" y="2323"/>
                    <a:pt x="227" y="2725"/>
                  </a:cubicBezTo>
                  <a:cubicBezTo>
                    <a:pt x="403" y="3039"/>
                    <a:pt x="786" y="3157"/>
                    <a:pt x="1140" y="3206"/>
                  </a:cubicBezTo>
                  <a:cubicBezTo>
                    <a:pt x="855" y="3314"/>
                    <a:pt x="610" y="3471"/>
                    <a:pt x="433" y="3687"/>
                  </a:cubicBezTo>
                  <a:cubicBezTo>
                    <a:pt x="119" y="4090"/>
                    <a:pt x="413" y="4600"/>
                    <a:pt x="777" y="4856"/>
                  </a:cubicBezTo>
                  <a:cubicBezTo>
                    <a:pt x="939" y="4970"/>
                    <a:pt x="1116" y="5018"/>
                    <a:pt x="1293" y="5018"/>
                  </a:cubicBezTo>
                  <a:cubicBezTo>
                    <a:pt x="1618" y="5018"/>
                    <a:pt x="1946" y="4856"/>
                    <a:pt x="2200" y="4640"/>
                  </a:cubicBezTo>
                  <a:cubicBezTo>
                    <a:pt x="2298" y="4561"/>
                    <a:pt x="2397" y="4473"/>
                    <a:pt x="2485" y="4375"/>
                  </a:cubicBezTo>
                  <a:lnTo>
                    <a:pt x="2485" y="4375"/>
                  </a:lnTo>
                  <a:cubicBezTo>
                    <a:pt x="2426" y="4905"/>
                    <a:pt x="2475" y="5474"/>
                    <a:pt x="2789" y="5838"/>
                  </a:cubicBezTo>
                  <a:cubicBezTo>
                    <a:pt x="2974" y="6042"/>
                    <a:pt x="3237" y="6125"/>
                    <a:pt x="3507" y="6125"/>
                  </a:cubicBezTo>
                  <a:cubicBezTo>
                    <a:pt x="3770" y="6125"/>
                    <a:pt x="4040" y="6047"/>
                    <a:pt x="4252" y="5926"/>
                  </a:cubicBezTo>
                  <a:cubicBezTo>
                    <a:pt x="4734" y="5661"/>
                    <a:pt x="4743" y="5160"/>
                    <a:pt x="4557" y="4699"/>
                  </a:cubicBezTo>
                  <a:cubicBezTo>
                    <a:pt x="4547" y="468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67" y="4886"/>
                    <a:pt x="5262" y="5083"/>
                    <a:pt x="5658" y="5083"/>
                  </a:cubicBezTo>
                  <a:cubicBezTo>
                    <a:pt x="5746" y="5083"/>
                    <a:pt x="5834" y="5074"/>
                    <a:pt x="5922" y="5052"/>
                  </a:cubicBezTo>
                  <a:cubicBezTo>
                    <a:pt x="6393" y="4944"/>
                    <a:pt x="6796" y="4384"/>
                    <a:pt x="6638" y="3894"/>
                  </a:cubicBezTo>
                  <a:cubicBezTo>
                    <a:pt x="6501" y="3461"/>
                    <a:pt x="5971" y="3314"/>
                    <a:pt x="5558" y="3236"/>
                  </a:cubicBezTo>
                  <a:cubicBezTo>
                    <a:pt x="5873" y="3157"/>
                    <a:pt x="6187" y="3039"/>
                    <a:pt x="6422" y="2833"/>
                  </a:cubicBezTo>
                  <a:cubicBezTo>
                    <a:pt x="6805" y="2480"/>
                    <a:pt x="6599" y="2008"/>
                    <a:pt x="6236" y="1724"/>
                  </a:cubicBezTo>
                  <a:cubicBezTo>
                    <a:pt x="6058" y="1580"/>
                    <a:pt x="5855" y="1522"/>
                    <a:pt x="5648" y="1522"/>
                  </a:cubicBezTo>
                  <a:cubicBezTo>
                    <a:pt x="5373" y="1522"/>
                    <a:pt x="5092" y="1623"/>
                    <a:pt x="4851" y="1763"/>
                  </a:cubicBezTo>
                  <a:cubicBezTo>
                    <a:pt x="5028" y="1400"/>
                    <a:pt x="5205" y="967"/>
                    <a:pt x="5107" y="585"/>
                  </a:cubicBezTo>
                  <a:cubicBezTo>
                    <a:pt x="5008" y="207"/>
                    <a:pt x="4614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7" name="Google Shape;4407;p21"/>
            <p:cNvSpPr/>
            <p:nvPr/>
          </p:nvSpPr>
          <p:spPr>
            <a:xfrm>
              <a:off x="2531263" y="199358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17" y="287"/>
                  </a:moveTo>
                  <a:cubicBezTo>
                    <a:pt x="3347" y="287"/>
                    <a:pt x="3582" y="397"/>
                    <a:pt x="3703" y="583"/>
                  </a:cubicBezTo>
                  <a:cubicBezTo>
                    <a:pt x="3899" y="916"/>
                    <a:pt x="3899" y="1358"/>
                    <a:pt x="3869" y="1731"/>
                  </a:cubicBezTo>
                  <a:cubicBezTo>
                    <a:pt x="3860" y="2006"/>
                    <a:pt x="3820" y="2281"/>
                    <a:pt x="3761" y="2546"/>
                  </a:cubicBezTo>
                  <a:cubicBezTo>
                    <a:pt x="3741" y="2634"/>
                    <a:pt x="3804" y="2667"/>
                    <a:pt x="3887" y="2667"/>
                  </a:cubicBezTo>
                  <a:cubicBezTo>
                    <a:pt x="4000" y="2667"/>
                    <a:pt x="4150" y="2608"/>
                    <a:pt x="4184" y="2546"/>
                  </a:cubicBezTo>
                  <a:cubicBezTo>
                    <a:pt x="4360" y="2222"/>
                    <a:pt x="4596" y="1898"/>
                    <a:pt x="4881" y="1653"/>
                  </a:cubicBezTo>
                  <a:cubicBezTo>
                    <a:pt x="5024" y="1526"/>
                    <a:pt x="5198" y="1393"/>
                    <a:pt x="5390" y="1393"/>
                  </a:cubicBezTo>
                  <a:cubicBezTo>
                    <a:pt x="5435" y="1393"/>
                    <a:pt x="5482" y="1400"/>
                    <a:pt x="5529" y="1417"/>
                  </a:cubicBezTo>
                  <a:cubicBezTo>
                    <a:pt x="5774" y="1506"/>
                    <a:pt x="6030" y="1810"/>
                    <a:pt x="6069" y="2065"/>
                  </a:cubicBezTo>
                  <a:cubicBezTo>
                    <a:pt x="6157" y="2733"/>
                    <a:pt x="4763" y="2861"/>
                    <a:pt x="4321" y="2900"/>
                  </a:cubicBezTo>
                  <a:cubicBezTo>
                    <a:pt x="4103" y="2928"/>
                    <a:pt x="3986" y="3186"/>
                    <a:pt x="4243" y="3186"/>
                  </a:cubicBezTo>
                  <a:cubicBezTo>
                    <a:pt x="4252" y="3186"/>
                    <a:pt x="4262" y="3185"/>
                    <a:pt x="4272" y="3185"/>
                  </a:cubicBezTo>
                  <a:cubicBezTo>
                    <a:pt x="4370" y="3175"/>
                    <a:pt x="4488" y="3165"/>
                    <a:pt x="4596" y="3145"/>
                  </a:cubicBezTo>
                  <a:cubicBezTo>
                    <a:pt x="4702" y="3139"/>
                    <a:pt x="4819" y="3134"/>
                    <a:pt x="4939" y="3134"/>
                  </a:cubicBezTo>
                  <a:cubicBezTo>
                    <a:pt x="5529" y="3134"/>
                    <a:pt x="6210" y="3247"/>
                    <a:pt x="6226" y="3793"/>
                  </a:cubicBezTo>
                  <a:cubicBezTo>
                    <a:pt x="6226" y="3980"/>
                    <a:pt x="6147" y="4304"/>
                    <a:pt x="5931" y="4343"/>
                  </a:cubicBezTo>
                  <a:cubicBezTo>
                    <a:pt x="5911" y="4347"/>
                    <a:pt x="5891" y="4349"/>
                    <a:pt x="5870" y="4349"/>
                  </a:cubicBezTo>
                  <a:cubicBezTo>
                    <a:pt x="5664" y="4349"/>
                    <a:pt x="5414" y="4186"/>
                    <a:pt x="5254" y="4088"/>
                  </a:cubicBezTo>
                  <a:cubicBezTo>
                    <a:pt x="4950" y="3901"/>
                    <a:pt x="4655" y="3666"/>
                    <a:pt x="4400" y="3410"/>
                  </a:cubicBezTo>
                  <a:cubicBezTo>
                    <a:pt x="4368" y="3379"/>
                    <a:pt x="4319" y="3365"/>
                    <a:pt x="4267" y="3365"/>
                  </a:cubicBezTo>
                  <a:cubicBezTo>
                    <a:pt x="4156" y="3365"/>
                    <a:pt x="4027" y="3423"/>
                    <a:pt x="3987" y="3489"/>
                  </a:cubicBezTo>
                  <a:cubicBezTo>
                    <a:pt x="3968" y="3518"/>
                    <a:pt x="3968" y="3558"/>
                    <a:pt x="3997" y="3587"/>
                  </a:cubicBezTo>
                  <a:cubicBezTo>
                    <a:pt x="4203" y="3793"/>
                    <a:pt x="4390" y="4009"/>
                    <a:pt x="4547" y="4235"/>
                  </a:cubicBezTo>
                  <a:cubicBezTo>
                    <a:pt x="4714" y="4461"/>
                    <a:pt x="5146" y="5050"/>
                    <a:pt x="4851" y="5306"/>
                  </a:cubicBezTo>
                  <a:cubicBezTo>
                    <a:pt x="4770" y="5378"/>
                    <a:pt x="4638" y="5407"/>
                    <a:pt x="4505" y="5407"/>
                  </a:cubicBezTo>
                  <a:cubicBezTo>
                    <a:pt x="4366" y="5407"/>
                    <a:pt x="4225" y="5375"/>
                    <a:pt x="4135" y="5325"/>
                  </a:cubicBezTo>
                  <a:cubicBezTo>
                    <a:pt x="3958" y="5237"/>
                    <a:pt x="3860" y="5050"/>
                    <a:pt x="3820" y="4864"/>
                  </a:cubicBezTo>
                  <a:cubicBezTo>
                    <a:pt x="3791" y="4746"/>
                    <a:pt x="3781" y="4618"/>
                    <a:pt x="3781" y="4491"/>
                  </a:cubicBezTo>
                  <a:cubicBezTo>
                    <a:pt x="3801" y="4363"/>
                    <a:pt x="3820" y="4225"/>
                    <a:pt x="3820" y="4098"/>
                  </a:cubicBezTo>
                  <a:cubicBezTo>
                    <a:pt x="3825" y="4007"/>
                    <a:pt x="3754" y="3970"/>
                    <a:pt x="3669" y="3970"/>
                  </a:cubicBezTo>
                  <a:cubicBezTo>
                    <a:pt x="3551" y="3970"/>
                    <a:pt x="3405" y="4040"/>
                    <a:pt x="3388" y="4137"/>
                  </a:cubicBezTo>
                  <a:cubicBezTo>
                    <a:pt x="3359" y="4275"/>
                    <a:pt x="3339" y="4422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9"/>
                    <a:pt x="2328" y="5728"/>
                  </a:cubicBezTo>
                  <a:cubicBezTo>
                    <a:pt x="1650" y="5237"/>
                    <a:pt x="2583" y="3931"/>
                    <a:pt x="2937" y="3489"/>
                  </a:cubicBezTo>
                  <a:cubicBezTo>
                    <a:pt x="3036" y="3360"/>
                    <a:pt x="2929" y="3297"/>
                    <a:pt x="2804" y="3297"/>
                  </a:cubicBezTo>
                  <a:cubicBezTo>
                    <a:pt x="2719" y="3297"/>
                    <a:pt x="2627" y="3326"/>
                    <a:pt x="2583" y="3381"/>
                  </a:cubicBezTo>
                  <a:cubicBezTo>
                    <a:pt x="2357" y="3666"/>
                    <a:pt x="2082" y="3931"/>
                    <a:pt x="1788" y="4127"/>
                  </a:cubicBezTo>
                  <a:cubicBezTo>
                    <a:pt x="1633" y="4223"/>
                    <a:pt x="1456" y="4319"/>
                    <a:pt x="1273" y="4319"/>
                  </a:cubicBezTo>
                  <a:cubicBezTo>
                    <a:pt x="1213" y="4319"/>
                    <a:pt x="1152" y="4309"/>
                    <a:pt x="1091" y="4284"/>
                  </a:cubicBezTo>
                  <a:cubicBezTo>
                    <a:pt x="875" y="4206"/>
                    <a:pt x="590" y="3892"/>
                    <a:pt x="600" y="3646"/>
                  </a:cubicBezTo>
                  <a:cubicBezTo>
                    <a:pt x="619" y="3244"/>
                    <a:pt x="1366" y="3126"/>
                    <a:pt x="1660" y="3077"/>
                  </a:cubicBezTo>
                  <a:cubicBezTo>
                    <a:pt x="1974" y="3008"/>
                    <a:pt x="2289" y="2969"/>
                    <a:pt x="2613" y="2949"/>
                  </a:cubicBezTo>
                  <a:cubicBezTo>
                    <a:pt x="2835" y="2939"/>
                    <a:pt x="2952" y="2664"/>
                    <a:pt x="2667" y="2664"/>
                  </a:cubicBezTo>
                  <a:cubicBezTo>
                    <a:pt x="2662" y="2664"/>
                    <a:pt x="2657" y="2664"/>
                    <a:pt x="2652" y="2664"/>
                  </a:cubicBezTo>
                  <a:cubicBezTo>
                    <a:pt x="2482" y="2679"/>
                    <a:pt x="2285" y="2692"/>
                    <a:pt x="2080" y="2692"/>
                  </a:cubicBezTo>
                  <a:cubicBezTo>
                    <a:pt x="1595" y="2692"/>
                    <a:pt x="1064" y="2620"/>
                    <a:pt x="747" y="2330"/>
                  </a:cubicBezTo>
                  <a:cubicBezTo>
                    <a:pt x="472" y="2085"/>
                    <a:pt x="541" y="1466"/>
                    <a:pt x="914" y="1339"/>
                  </a:cubicBezTo>
                  <a:cubicBezTo>
                    <a:pt x="961" y="1324"/>
                    <a:pt x="1011" y="1317"/>
                    <a:pt x="1063" y="1317"/>
                  </a:cubicBezTo>
                  <a:cubicBezTo>
                    <a:pt x="1429" y="1317"/>
                    <a:pt x="1882" y="1649"/>
                    <a:pt x="2132" y="1830"/>
                  </a:cubicBezTo>
                  <a:cubicBezTo>
                    <a:pt x="2416" y="2036"/>
                    <a:pt x="2691" y="2262"/>
                    <a:pt x="2937" y="2517"/>
                  </a:cubicBezTo>
                  <a:cubicBezTo>
                    <a:pt x="2969" y="2547"/>
                    <a:pt x="3020" y="2560"/>
                    <a:pt x="3075" y="2560"/>
                  </a:cubicBezTo>
                  <a:cubicBezTo>
                    <a:pt x="3238" y="2560"/>
                    <a:pt x="3442" y="2448"/>
                    <a:pt x="3339" y="2330"/>
                  </a:cubicBezTo>
                  <a:cubicBezTo>
                    <a:pt x="3163" y="2134"/>
                    <a:pt x="3005" y="1898"/>
                    <a:pt x="2868" y="1673"/>
                  </a:cubicBezTo>
                  <a:cubicBezTo>
                    <a:pt x="2691" y="1378"/>
                    <a:pt x="2406" y="848"/>
                    <a:pt x="2642" y="514"/>
                  </a:cubicBezTo>
                  <a:cubicBezTo>
                    <a:pt x="2755" y="357"/>
                    <a:pt x="2934" y="287"/>
                    <a:pt x="3117" y="287"/>
                  </a:cubicBezTo>
                  <a:close/>
                  <a:moveTo>
                    <a:pt x="3294" y="1"/>
                  </a:moveTo>
                  <a:cubicBezTo>
                    <a:pt x="3031" y="1"/>
                    <a:pt x="2762" y="79"/>
                    <a:pt x="2554" y="200"/>
                  </a:cubicBezTo>
                  <a:cubicBezTo>
                    <a:pt x="2073" y="465"/>
                    <a:pt x="2063" y="966"/>
                    <a:pt x="2249" y="1427"/>
                  </a:cubicBezTo>
                  <a:cubicBezTo>
                    <a:pt x="2249" y="1437"/>
                    <a:pt x="2259" y="1447"/>
                    <a:pt x="2269" y="1457"/>
                  </a:cubicBezTo>
                  <a:cubicBezTo>
                    <a:pt x="1932" y="1240"/>
                    <a:pt x="1542" y="1042"/>
                    <a:pt x="1147" y="1042"/>
                  </a:cubicBezTo>
                  <a:cubicBezTo>
                    <a:pt x="1060" y="1042"/>
                    <a:pt x="972" y="1052"/>
                    <a:pt x="885" y="1074"/>
                  </a:cubicBezTo>
                  <a:cubicBezTo>
                    <a:pt x="413" y="1182"/>
                    <a:pt x="11" y="1741"/>
                    <a:pt x="168" y="2232"/>
                  </a:cubicBezTo>
                  <a:cubicBezTo>
                    <a:pt x="305" y="2664"/>
                    <a:pt x="835" y="2812"/>
                    <a:pt x="1248" y="2890"/>
                  </a:cubicBezTo>
                  <a:cubicBezTo>
                    <a:pt x="934" y="2969"/>
                    <a:pt x="619" y="3086"/>
                    <a:pt x="384" y="3293"/>
                  </a:cubicBezTo>
                  <a:cubicBezTo>
                    <a:pt x="1" y="3646"/>
                    <a:pt x="207" y="4117"/>
                    <a:pt x="570" y="4402"/>
                  </a:cubicBezTo>
                  <a:cubicBezTo>
                    <a:pt x="748" y="4546"/>
                    <a:pt x="951" y="4604"/>
                    <a:pt x="1159" y="4604"/>
                  </a:cubicBezTo>
                  <a:cubicBezTo>
                    <a:pt x="1433" y="4604"/>
                    <a:pt x="1714" y="4503"/>
                    <a:pt x="1955" y="4363"/>
                  </a:cubicBezTo>
                  <a:lnTo>
                    <a:pt x="1955" y="4363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90" y="5919"/>
                    <a:pt x="2189" y="6125"/>
                    <a:pt x="2564" y="6125"/>
                  </a:cubicBezTo>
                  <a:cubicBezTo>
                    <a:pt x="2638" y="6125"/>
                    <a:pt x="2710" y="6117"/>
                    <a:pt x="2780" y="6101"/>
                  </a:cubicBezTo>
                  <a:cubicBezTo>
                    <a:pt x="3182" y="6012"/>
                    <a:pt x="3418" y="5688"/>
                    <a:pt x="3565" y="5335"/>
                  </a:cubicBezTo>
                  <a:cubicBezTo>
                    <a:pt x="3683" y="5502"/>
                    <a:pt x="3850" y="5620"/>
                    <a:pt x="4095" y="5669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1" y="5691"/>
                    <a:pt x="5159" y="5575"/>
                    <a:pt x="5323" y="5256"/>
                  </a:cubicBezTo>
                  <a:cubicBezTo>
                    <a:pt x="5440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5" y="4586"/>
                    <a:pt x="5599" y="4634"/>
                    <a:pt x="5782" y="4634"/>
                  </a:cubicBezTo>
                  <a:cubicBezTo>
                    <a:pt x="5908" y="4634"/>
                    <a:pt x="6033" y="4611"/>
                    <a:pt x="6157" y="4559"/>
                  </a:cubicBezTo>
                  <a:cubicBezTo>
                    <a:pt x="6560" y="4392"/>
                    <a:pt x="6805" y="3803"/>
                    <a:pt x="6579" y="3401"/>
                  </a:cubicBezTo>
                  <a:cubicBezTo>
                    <a:pt x="6393" y="3086"/>
                    <a:pt x="6010" y="2969"/>
                    <a:pt x="5657" y="2920"/>
                  </a:cubicBezTo>
                  <a:cubicBezTo>
                    <a:pt x="5941" y="2802"/>
                    <a:pt x="6197" y="2654"/>
                    <a:pt x="6363" y="2438"/>
                  </a:cubicBezTo>
                  <a:cubicBezTo>
                    <a:pt x="6678" y="2036"/>
                    <a:pt x="6383" y="1525"/>
                    <a:pt x="6020" y="1270"/>
                  </a:cubicBezTo>
                  <a:cubicBezTo>
                    <a:pt x="5857" y="1156"/>
                    <a:pt x="5682" y="1107"/>
                    <a:pt x="5506" y="1107"/>
                  </a:cubicBezTo>
                  <a:cubicBezTo>
                    <a:pt x="5183" y="1107"/>
                    <a:pt x="4857" y="1270"/>
                    <a:pt x="4596" y="1486"/>
                  </a:cubicBezTo>
                  <a:cubicBezTo>
                    <a:pt x="4498" y="1565"/>
                    <a:pt x="4410" y="1653"/>
                    <a:pt x="4321" y="1751"/>
                  </a:cubicBezTo>
                  <a:cubicBezTo>
                    <a:pt x="4370" y="1221"/>
                    <a:pt x="4331" y="651"/>
                    <a:pt x="4007" y="288"/>
                  </a:cubicBezTo>
                  <a:cubicBezTo>
                    <a:pt x="3828" y="84"/>
                    <a:pt x="3565" y="1"/>
                    <a:pt x="32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8" name="Google Shape;4408;p21"/>
            <p:cNvSpPr/>
            <p:nvPr/>
          </p:nvSpPr>
          <p:spPr>
            <a:xfrm>
              <a:off x="-9" y="450480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22" y="287"/>
                  </a:moveTo>
                  <a:cubicBezTo>
                    <a:pt x="3352" y="287"/>
                    <a:pt x="3588" y="396"/>
                    <a:pt x="3702" y="582"/>
                  </a:cubicBezTo>
                  <a:cubicBezTo>
                    <a:pt x="3899" y="916"/>
                    <a:pt x="3899" y="1358"/>
                    <a:pt x="3879" y="1731"/>
                  </a:cubicBezTo>
                  <a:cubicBezTo>
                    <a:pt x="3860" y="2006"/>
                    <a:pt x="3830" y="2281"/>
                    <a:pt x="3761" y="2546"/>
                  </a:cubicBezTo>
                  <a:cubicBezTo>
                    <a:pt x="3745" y="2634"/>
                    <a:pt x="3808" y="2666"/>
                    <a:pt x="3891" y="2666"/>
                  </a:cubicBezTo>
                  <a:cubicBezTo>
                    <a:pt x="4003" y="2666"/>
                    <a:pt x="4150" y="2608"/>
                    <a:pt x="4184" y="2546"/>
                  </a:cubicBezTo>
                  <a:cubicBezTo>
                    <a:pt x="4370" y="2222"/>
                    <a:pt x="4606" y="1898"/>
                    <a:pt x="4881" y="1652"/>
                  </a:cubicBezTo>
                  <a:cubicBezTo>
                    <a:pt x="5023" y="1525"/>
                    <a:pt x="5205" y="1392"/>
                    <a:pt x="5398" y="1392"/>
                  </a:cubicBezTo>
                  <a:cubicBezTo>
                    <a:pt x="5445" y="1392"/>
                    <a:pt x="5491" y="1400"/>
                    <a:pt x="5539" y="1417"/>
                  </a:cubicBezTo>
                  <a:cubicBezTo>
                    <a:pt x="5774" y="1505"/>
                    <a:pt x="6039" y="1809"/>
                    <a:pt x="6069" y="2075"/>
                  </a:cubicBezTo>
                  <a:cubicBezTo>
                    <a:pt x="6157" y="2732"/>
                    <a:pt x="4773" y="2860"/>
                    <a:pt x="4331" y="2899"/>
                  </a:cubicBezTo>
                  <a:cubicBezTo>
                    <a:pt x="4113" y="2928"/>
                    <a:pt x="3986" y="3185"/>
                    <a:pt x="4252" y="3185"/>
                  </a:cubicBezTo>
                  <a:cubicBezTo>
                    <a:pt x="4261" y="3185"/>
                    <a:pt x="4271" y="3185"/>
                    <a:pt x="4282" y="3184"/>
                  </a:cubicBezTo>
                  <a:cubicBezTo>
                    <a:pt x="4380" y="3174"/>
                    <a:pt x="4488" y="3165"/>
                    <a:pt x="4606" y="3145"/>
                  </a:cubicBezTo>
                  <a:cubicBezTo>
                    <a:pt x="4710" y="3138"/>
                    <a:pt x="4825" y="3134"/>
                    <a:pt x="4944" y="3134"/>
                  </a:cubicBezTo>
                  <a:cubicBezTo>
                    <a:pt x="5529" y="3134"/>
                    <a:pt x="6210" y="3246"/>
                    <a:pt x="6226" y="3793"/>
                  </a:cubicBezTo>
                  <a:cubicBezTo>
                    <a:pt x="6236" y="3979"/>
                    <a:pt x="6147" y="4303"/>
                    <a:pt x="5931" y="4343"/>
                  </a:cubicBezTo>
                  <a:cubicBezTo>
                    <a:pt x="5911" y="4346"/>
                    <a:pt x="5891" y="4348"/>
                    <a:pt x="5870" y="4348"/>
                  </a:cubicBezTo>
                  <a:cubicBezTo>
                    <a:pt x="5663" y="4348"/>
                    <a:pt x="5415" y="4185"/>
                    <a:pt x="5264" y="4087"/>
                  </a:cubicBezTo>
                  <a:cubicBezTo>
                    <a:pt x="4949" y="3901"/>
                    <a:pt x="4665" y="3665"/>
                    <a:pt x="4400" y="3410"/>
                  </a:cubicBezTo>
                  <a:cubicBezTo>
                    <a:pt x="4371" y="3378"/>
                    <a:pt x="4325" y="3365"/>
                    <a:pt x="4273" y="3365"/>
                  </a:cubicBezTo>
                  <a:cubicBezTo>
                    <a:pt x="4165" y="3365"/>
                    <a:pt x="4034" y="3422"/>
                    <a:pt x="3987" y="3489"/>
                  </a:cubicBezTo>
                  <a:cubicBezTo>
                    <a:pt x="3968" y="3518"/>
                    <a:pt x="3968" y="3557"/>
                    <a:pt x="4007" y="3587"/>
                  </a:cubicBezTo>
                  <a:cubicBezTo>
                    <a:pt x="4203" y="3793"/>
                    <a:pt x="4390" y="4009"/>
                    <a:pt x="4557" y="4235"/>
                  </a:cubicBezTo>
                  <a:cubicBezTo>
                    <a:pt x="4714" y="4461"/>
                    <a:pt x="5146" y="5050"/>
                    <a:pt x="4851" y="5305"/>
                  </a:cubicBezTo>
                  <a:cubicBezTo>
                    <a:pt x="4769" y="5377"/>
                    <a:pt x="4640" y="5407"/>
                    <a:pt x="4508" y="5407"/>
                  </a:cubicBezTo>
                  <a:cubicBezTo>
                    <a:pt x="4371" y="5407"/>
                    <a:pt x="4230" y="5375"/>
                    <a:pt x="4134" y="5325"/>
                  </a:cubicBezTo>
                  <a:cubicBezTo>
                    <a:pt x="3958" y="5236"/>
                    <a:pt x="3869" y="5050"/>
                    <a:pt x="3820" y="4863"/>
                  </a:cubicBezTo>
                  <a:cubicBezTo>
                    <a:pt x="3791" y="4745"/>
                    <a:pt x="3781" y="4618"/>
                    <a:pt x="3781" y="4490"/>
                  </a:cubicBezTo>
                  <a:cubicBezTo>
                    <a:pt x="3801" y="4362"/>
                    <a:pt x="3820" y="4225"/>
                    <a:pt x="3830" y="4097"/>
                  </a:cubicBezTo>
                  <a:cubicBezTo>
                    <a:pt x="3834" y="4006"/>
                    <a:pt x="3764" y="3969"/>
                    <a:pt x="3678" y="3969"/>
                  </a:cubicBezTo>
                  <a:cubicBezTo>
                    <a:pt x="3559" y="3969"/>
                    <a:pt x="3411" y="4040"/>
                    <a:pt x="3388" y="4137"/>
                  </a:cubicBezTo>
                  <a:cubicBezTo>
                    <a:pt x="3359" y="4274"/>
                    <a:pt x="3349" y="4421"/>
                    <a:pt x="3349" y="4559"/>
                  </a:cubicBezTo>
                  <a:cubicBezTo>
                    <a:pt x="3268" y="5099"/>
                    <a:pt x="3069" y="5844"/>
                    <a:pt x="2647" y="5844"/>
                  </a:cubicBezTo>
                  <a:cubicBezTo>
                    <a:pt x="2555" y="5844"/>
                    <a:pt x="2452" y="5808"/>
                    <a:pt x="2338" y="5727"/>
                  </a:cubicBezTo>
                  <a:cubicBezTo>
                    <a:pt x="1660" y="5236"/>
                    <a:pt x="2593" y="3930"/>
                    <a:pt x="2937" y="3489"/>
                  </a:cubicBezTo>
                  <a:cubicBezTo>
                    <a:pt x="3036" y="3359"/>
                    <a:pt x="2929" y="3297"/>
                    <a:pt x="2804" y="3297"/>
                  </a:cubicBezTo>
                  <a:cubicBezTo>
                    <a:pt x="2719" y="3297"/>
                    <a:pt x="2627" y="3325"/>
                    <a:pt x="2583" y="3381"/>
                  </a:cubicBezTo>
                  <a:cubicBezTo>
                    <a:pt x="2367" y="3665"/>
                    <a:pt x="2092" y="3930"/>
                    <a:pt x="1788" y="4127"/>
                  </a:cubicBezTo>
                  <a:cubicBezTo>
                    <a:pt x="1633" y="4223"/>
                    <a:pt x="1455" y="4319"/>
                    <a:pt x="1277" y="4319"/>
                  </a:cubicBezTo>
                  <a:cubicBezTo>
                    <a:pt x="1218" y="4319"/>
                    <a:pt x="1159" y="4308"/>
                    <a:pt x="1100" y="4284"/>
                  </a:cubicBezTo>
                  <a:cubicBezTo>
                    <a:pt x="884" y="4205"/>
                    <a:pt x="590" y="3891"/>
                    <a:pt x="600" y="3646"/>
                  </a:cubicBezTo>
                  <a:cubicBezTo>
                    <a:pt x="619" y="3243"/>
                    <a:pt x="1375" y="3125"/>
                    <a:pt x="1660" y="3076"/>
                  </a:cubicBezTo>
                  <a:cubicBezTo>
                    <a:pt x="1974" y="3007"/>
                    <a:pt x="2298" y="2968"/>
                    <a:pt x="2613" y="2948"/>
                  </a:cubicBezTo>
                  <a:cubicBezTo>
                    <a:pt x="2844" y="2939"/>
                    <a:pt x="2952" y="2663"/>
                    <a:pt x="2676" y="2663"/>
                  </a:cubicBezTo>
                  <a:cubicBezTo>
                    <a:pt x="2671" y="2663"/>
                    <a:pt x="2667" y="2664"/>
                    <a:pt x="2662" y="2664"/>
                  </a:cubicBezTo>
                  <a:cubicBezTo>
                    <a:pt x="2492" y="2678"/>
                    <a:pt x="2295" y="2691"/>
                    <a:pt x="2089" y="2691"/>
                  </a:cubicBezTo>
                  <a:cubicBezTo>
                    <a:pt x="1603" y="2691"/>
                    <a:pt x="1071" y="2620"/>
                    <a:pt x="747" y="2330"/>
                  </a:cubicBezTo>
                  <a:cubicBezTo>
                    <a:pt x="482" y="2084"/>
                    <a:pt x="541" y="1456"/>
                    <a:pt x="924" y="1338"/>
                  </a:cubicBezTo>
                  <a:cubicBezTo>
                    <a:pt x="971" y="1324"/>
                    <a:pt x="1021" y="1317"/>
                    <a:pt x="1072" y="1317"/>
                  </a:cubicBezTo>
                  <a:cubicBezTo>
                    <a:pt x="1437" y="1317"/>
                    <a:pt x="1883" y="1648"/>
                    <a:pt x="2141" y="1829"/>
                  </a:cubicBezTo>
                  <a:cubicBezTo>
                    <a:pt x="2426" y="2035"/>
                    <a:pt x="2701" y="2261"/>
                    <a:pt x="2946" y="2516"/>
                  </a:cubicBezTo>
                  <a:cubicBezTo>
                    <a:pt x="2976" y="2546"/>
                    <a:pt x="3025" y="2559"/>
                    <a:pt x="3079" y="2559"/>
                  </a:cubicBezTo>
                  <a:cubicBezTo>
                    <a:pt x="3238" y="2559"/>
                    <a:pt x="3444" y="2447"/>
                    <a:pt x="3349" y="2330"/>
                  </a:cubicBezTo>
                  <a:cubicBezTo>
                    <a:pt x="3162" y="2134"/>
                    <a:pt x="3005" y="1898"/>
                    <a:pt x="2868" y="1672"/>
                  </a:cubicBezTo>
                  <a:cubicBezTo>
                    <a:pt x="2691" y="1368"/>
                    <a:pt x="2416" y="847"/>
                    <a:pt x="2652" y="513"/>
                  </a:cubicBezTo>
                  <a:cubicBezTo>
                    <a:pt x="2761" y="357"/>
                    <a:pt x="2939" y="287"/>
                    <a:pt x="3122" y="287"/>
                  </a:cubicBezTo>
                  <a:close/>
                  <a:moveTo>
                    <a:pt x="3302" y="0"/>
                  </a:moveTo>
                  <a:cubicBezTo>
                    <a:pt x="3039" y="0"/>
                    <a:pt x="2766" y="78"/>
                    <a:pt x="2554" y="199"/>
                  </a:cubicBezTo>
                  <a:cubicBezTo>
                    <a:pt x="2082" y="464"/>
                    <a:pt x="2063" y="965"/>
                    <a:pt x="2249" y="1427"/>
                  </a:cubicBezTo>
                  <a:cubicBezTo>
                    <a:pt x="2259" y="1436"/>
                    <a:pt x="2269" y="1446"/>
                    <a:pt x="2269" y="1456"/>
                  </a:cubicBezTo>
                  <a:cubicBezTo>
                    <a:pt x="1939" y="1239"/>
                    <a:pt x="1551" y="1042"/>
                    <a:pt x="1157" y="1042"/>
                  </a:cubicBezTo>
                  <a:cubicBezTo>
                    <a:pt x="1069" y="1042"/>
                    <a:pt x="982" y="1052"/>
                    <a:pt x="894" y="1073"/>
                  </a:cubicBezTo>
                  <a:cubicBezTo>
                    <a:pt x="413" y="1181"/>
                    <a:pt x="11" y="1741"/>
                    <a:pt x="168" y="2232"/>
                  </a:cubicBezTo>
                  <a:cubicBezTo>
                    <a:pt x="305" y="2664"/>
                    <a:pt x="845" y="2811"/>
                    <a:pt x="1248" y="2890"/>
                  </a:cubicBezTo>
                  <a:cubicBezTo>
                    <a:pt x="933" y="2968"/>
                    <a:pt x="619" y="3086"/>
                    <a:pt x="384" y="3292"/>
                  </a:cubicBezTo>
                  <a:cubicBezTo>
                    <a:pt x="1" y="3646"/>
                    <a:pt x="207" y="4117"/>
                    <a:pt x="570" y="4402"/>
                  </a:cubicBezTo>
                  <a:cubicBezTo>
                    <a:pt x="752" y="4546"/>
                    <a:pt x="956" y="4604"/>
                    <a:pt x="1163" y="4604"/>
                  </a:cubicBezTo>
                  <a:cubicBezTo>
                    <a:pt x="1438" y="4604"/>
                    <a:pt x="1719" y="4502"/>
                    <a:pt x="1964" y="4362"/>
                  </a:cubicBezTo>
                  <a:lnTo>
                    <a:pt x="1964" y="4362"/>
                  </a:lnTo>
                  <a:cubicBezTo>
                    <a:pt x="1778" y="4716"/>
                    <a:pt x="1601" y="5148"/>
                    <a:pt x="1699" y="5541"/>
                  </a:cubicBezTo>
                  <a:cubicBezTo>
                    <a:pt x="1798" y="5918"/>
                    <a:pt x="2198" y="6124"/>
                    <a:pt x="2574" y="6124"/>
                  </a:cubicBezTo>
                  <a:cubicBezTo>
                    <a:pt x="2647" y="6124"/>
                    <a:pt x="2720" y="6116"/>
                    <a:pt x="2789" y="6100"/>
                  </a:cubicBezTo>
                  <a:cubicBezTo>
                    <a:pt x="3182" y="6012"/>
                    <a:pt x="3418" y="5688"/>
                    <a:pt x="3565" y="5334"/>
                  </a:cubicBezTo>
                  <a:cubicBezTo>
                    <a:pt x="3683" y="5501"/>
                    <a:pt x="3860" y="5619"/>
                    <a:pt x="4105" y="5668"/>
                  </a:cubicBezTo>
                  <a:cubicBezTo>
                    <a:pt x="4186" y="5683"/>
                    <a:pt x="4278" y="5691"/>
                    <a:pt x="4374" y="5691"/>
                  </a:cubicBezTo>
                  <a:cubicBezTo>
                    <a:pt x="4740" y="5691"/>
                    <a:pt x="5167" y="5575"/>
                    <a:pt x="5323" y="5256"/>
                  </a:cubicBezTo>
                  <a:cubicBezTo>
                    <a:pt x="5440" y="5020"/>
                    <a:pt x="5362" y="4745"/>
                    <a:pt x="5234" y="4510"/>
                  </a:cubicBezTo>
                  <a:lnTo>
                    <a:pt x="5234" y="4510"/>
                  </a:lnTo>
                  <a:cubicBezTo>
                    <a:pt x="5420" y="4585"/>
                    <a:pt x="5607" y="4633"/>
                    <a:pt x="5789" y="4633"/>
                  </a:cubicBezTo>
                  <a:cubicBezTo>
                    <a:pt x="5914" y="4633"/>
                    <a:pt x="6037" y="4611"/>
                    <a:pt x="6157" y="4559"/>
                  </a:cubicBezTo>
                  <a:cubicBezTo>
                    <a:pt x="6570" y="4392"/>
                    <a:pt x="6805" y="3803"/>
                    <a:pt x="6579" y="3400"/>
                  </a:cubicBezTo>
                  <a:cubicBezTo>
                    <a:pt x="6403" y="3086"/>
                    <a:pt x="6020" y="2968"/>
                    <a:pt x="5666" y="2919"/>
                  </a:cubicBezTo>
                  <a:cubicBezTo>
                    <a:pt x="5951" y="2801"/>
                    <a:pt x="6206" y="2654"/>
                    <a:pt x="6373" y="2438"/>
                  </a:cubicBezTo>
                  <a:cubicBezTo>
                    <a:pt x="6687" y="2035"/>
                    <a:pt x="6393" y="1525"/>
                    <a:pt x="6029" y="1269"/>
                  </a:cubicBezTo>
                  <a:cubicBezTo>
                    <a:pt x="5867" y="1155"/>
                    <a:pt x="5690" y="1107"/>
                    <a:pt x="5513" y="1107"/>
                  </a:cubicBezTo>
                  <a:cubicBezTo>
                    <a:pt x="5188" y="1107"/>
                    <a:pt x="4860" y="1269"/>
                    <a:pt x="4606" y="1485"/>
                  </a:cubicBezTo>
                  <a:cubicBezTo>
                    <a:pt x="4508" y="1564"/>
                    <a:pt x="4419" y="1652"/>
                    <a:pt x="4331" y="1751"/>
                  </a:cubicBezTo>
                  <a:cubicBezTo>
                    <a:pt x="4380" y="1220"/>
                    <a:pt x="4341" y="651"/>
                    <a:pt x="4017" y="288"/>
                  </a:cubicBezTo>
                  <a:cubicBezTo>
                    <a:pt x="3837" y="83"/>
                    <a:pt x="3574" y="0"/>
                    <a:pt x="33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9" name="Google Shape;4409;p21"/>
            <p:cNvSpPr/>
            <p:nvPr/>
          </p:nvSpPr>
          <p:spPr>
            <a:xfrm>
              <a:off x="339592" y="458994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4159" y="281"/>
                  </a:moveTo>
                  <a:cubicBezTo>
                    <a:pt x="4251" y="281"/>
                    <a:pt x="4354" y="317"/>
                    <a:pt x="4468" y="398"/>
                  </a:cubicBezTo>
                  <a:cubicBezTo>
                    <a:pt x="5146" y="888"/>
                    <a:pt x="4213" y="2194"/>
                    <a:pt x="3870" y="2636"/>
                  </a:cubicBezTo>
                  <a:cubicBezTo>
                    <a:pt x="3770" y="2765"/>
                    <a:pt x="3877" y="2828"/>
                    <a:pt x="4002" y="2828"/>
                  </a:cubicBezTo>
                  <a:cubicBezTo>
                    <a:pt x="4087" y="2828"/>
                    <a:pt x="4180" y="2800"/>
                    <a:pt x="4223" y="2744"/>
                  </a:cubicBezTo>
                  <a:cubicBezTo>
                    <a:pt x="4439" y="2459"/>
                    <a:pt x="4714" y="2194"/>
                    <a:pt x="5018" y="1998"/>
                  </a:cubicBezTo>
                  <a:cubicBezTo>
                    <a:pt x="5175" y="1894"/>
                    <a:pt x="5354" y="1800"/>
                    <a:pt x="5535" y="1800"/>
                  </a:cubicBezTo>
                  <a:cubicBezTo>
                    <a:pt x="5592" y="1800"/>
                    <a:pt x="5649" y="1810"/>
                    <a:pt x="5706" y="1831"/>
                  </a:cubicBezTo>
                  <a:cubicBezTo>
                    <a:pt x="5922" y="1919"/>
                    <a:pt x="6216" y="2234"/>
                    <a:pt x="6206" y="2479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17"/>
                    <a:pt x="4508" y="3157"/>
                    <a:pt x="4194" y="3176"/>
                  </a:cubicBezTo>
                  <a:cubicBezTo>
                    <a:pt x="3962" y="3186"/>
                    <a:pt x="3854" y="3461"/>
                    <a:pt x="4130" y="3461"/>
                  </a:cubicBezTo>
                  <a:cubicBezTo>
                    <a:pt x="4135" y="3461"/>
                    <a:pt x="4139" y="3461"/>
                    <a:pt x="4144" y="3461"/>
                  </a:cubicBezTo>
                  <a:cubicBezTo>
                    <a:pt x="4317" y="3446"/>
                    <a:pt x="4515" y="3434"/>
                    <a:pt x="4721" y="3434"/>
                  </a:cubicBezTo>
                  <a:cubicBezTo>
                    <a:pt x="5207" y="3434"/>
                    <a:pt x="5735" y="3505"/>
                    <a:pt x="6059" y="3795"/>
                  </a:cubicBezTo>
                  <a:cubicBezTo>
                    <a:pt x="6324" y="4040"/>
                    <a:pt x="6265" y="4659"/>
                    <a:pt x="5882" y="4787"/>
                  </a:cubicBezTo>
                  <a:cubicBezTo>
                    <a:pt x="5835" y="4801"/>
                    <a:pt x="5785" y="4808"/>
                    <a:pt x="5734" y="4808"/>
                  </a:cubicBezTo>
                  <a:cubicBezTo>
                    <a:pt x="5370" y="4808"/>
                    <a:pt x="4923" y="4476"/>
                    <a:pt x="4665" y="4296"/>
                  </a:cubicBezTo>
                  <a:cubicBezTo>
                    <a:pt x="4380" y="4089"/>
                    <a:pt x="4105" y="3854"/>
                    <a:pt x="3860" y="3608"/>
                  </a:cubicBezTo>
                  <a:cubicBezTo>
                    <a:pt x="3830" y="3578"/>
                    <a:pt x="3781" y="3565"/>
                    <a:pt x="3726" y="3565"/>
                  </a:cubicBezTo>
                  <a:cubicBezTo>
                    <a:pt x="3567" y="3565"/>
                    <a:pt x="3362" y="3675"/>
                    <a:pt x="3457" y="3785"/>
                  </a:cubicBezTo>
                  <a:cubicBezTo>
                    <a:pt x="3644" y="3991"/>
                    <a:pt x="3801" y="4217"/>
                    <a:pt x="3938" y="4453"/>
                  </a:cubicBezTo>
                  <a:cubicBezTo>
                    <a:pt x="4115" y="4747"/>
                    <a:pt x="4390" y="5278"/>
                    <a:pt x="4154" y="5611"/>
                  </a:cubicBezTo>
                  <a:cubicBezTo>
                    <a:pt x="4046" y="5767"/>
                    <a:pt x="3869" y="5837"/>
                    <a:pt x="3687" y="5837"/>
                  </a:cubicBezTo>
                  <a:cubicBezTo>
                    <a:pt x="3457" y="5837"/>
                    <a:pt x="3219" y="5725"/>
                    <a:pt x="3104" y="5533"/>
                  </a:cubicBezTo>
                  <a:cubicBezTo>
                    <a:pt x="2907" y="5209"/>
                    <a:pt x="2907" y="4757"/>
                    <a:pt x="2927" y="4394"/>
                  </a:cubicBezTo>
                  <a:cubicBezTo>
                    <a:pt x="2947" y="4119"/>
                    <a:pt x="2976" y="3844"/>
                    <a:pt x="3045" y="3579"/>
                  </a:cubicBezTo>
                  <a:cubicBezTo>
                    <a:pt x="3061" y="3491"/>
                    <a:pt x="2998" y="3458"/>
                    <a:pt x="2915" y="3458"/>
                  </a:cubicBezTo>
                  <a:cubicBezTo>
                    <a:pt x="2803" y="3458"/>
                    <a:pt x="2656" y="3517"/>
                    <a:pt x="2623" y="3579"/>
                  </a:cubicBezTo>
                  <a:cubicBezTo>
                    <a:pt x="2436" y="3903"/>
                    <a:pt x="2200" y="4227"/>
                    <a:pt x="1925" y="4472"/>
                  </a:cubicBezTo>
                  <a:cubicBezTo>
                    <a:pt x="1784" y="4598"/>
                    <a:pt x="1605" y="4724"/>
                    <a:pt x="1413" y="4724"/>
                  </a:cubicBezTo>
                  <a:cubicBezTo>
                    <a:pt x="1365" y="4724"/>
                    <a:pt x="1317" y="4716"/>
                    <a:pt x="1267" y="4698"/>
                  </a:cubicBezTo>
                  <a:cubicBezTo>
                    <a:pt x="1032" y="4620"/>
                    <a:pt x="767" y="4315"/>
                    <a:pt x="737" y="4050"/>
                  </a:cubicBezTo>
                  <a:cubicBezTo>
                    <a:pt x="649" y="3392"/>
                    <a:pt x="2033" y="3265"/>
                    <a:pt x="2485" y="3225"/>
                  </a:cubicBezTo>
                  <a:cubicBezTo>
                    <a:pt x="2694" y="3197"/>
                    <a:pt x="2820" y="2940"/>
                    <a:pt x="2554" y="2940"/>
                  </a:cubicBezTo>
                  <a:cubicBezTo>
                    <a:pt x="2545" y="2940"/>
                    <a:pt x="2535" y="2940"/>
                    <a:pt x="2524" y="2941"/>
                  </a:cubicBezTo>
                  <a:cubicBezTo>
                    <a:pt x="2426" y="2950"/>
                    <a:pt x="2318" y="2960"/>
                    <a:pt x="2200" y="2970"/>
                  </a:cubicBezTo>
                  <a:cubicBezTo>
                    <a:pt x="2084" y="2979"/>
                    <a:pt x="1954" y="2986"/>
                    <a:pt x="1821" y="2986"/>
                  </a:cubicBezTo>
                  <a:cubicBezTo>
                    <a:pt x="1246" y="2986"/>
                    <a:pt x="596" y="2866"/>
                    <a:pt x="580" y="2332"/>
                  </a:cubicBezTo>
                  <a:cubicBezTo>
                    <a:pt x="570" y="2145"/>
                    <a:pt x="659" y="1821"/>
                    <a:pt x="875" y="1782"/>
                  </a:cubicBezTo>
                  <a:cubicBezTo>
                    <a:pt x="895" y="1778"/>
                    <a:pt x="915" y="1777"/>
                    <a:pt x="936" y="1777"/>
                  </a:cubicBezTo>
                  <a:cubicBezTo>
                    <a:pt x="1143" y="1777"/>
                    <a:pt x="1391" y="1939"/>
                    <a:pt x="1542" y="2037"/>
                  </a:cubicBezTo>
                  <a:cubicBezTo>
                    <a:pt x="1857" y="2224"/>
                    <a:pt x="2151" y="2459"/>
                    <a:pt x="2406" y="2715"/>
                  </a:cubicBezTo>
                  <a:cubicBezTo>
                    <a:pt x="2435" y="2747"/>
                    <a:pt x="2481" y="2760"/>
                    <a:pt x="2533" y="2760"/>
                  </a:cubicBezTo>
                  <a:cubicBezTo>
                    <a:pt x="2641" y="2760"/>
                    <a:pt x="2772" y="2703"/>
                    <a:pt x="2819" y="2636"/>
                  </a:cubicBezTo>
                  <a:cubicBezTo>
                    <a:pt x="2839" y="2607"/>
                    <a:pt x="2839" y="2567"/>
                    <a:pt x="2799" y="253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64"/>
                    <a:pt x="1660" y="1075"/>
                    <a:pt x="1955" y="820"/>
                  </a:cubicBezTo>
                  <a:cubicBezTo>
                    <a:pt x="2038" y="746"/>
                    <a:pt x="2171" y="717"/>
                    <a:pt x="2306" y="717"/>
                  </a:cubicBezTo>
                  <a:cubicBezTo>
                    <a:pt x="2441" y="717"/>
                    <a:pt x="2578" y="746"/>
                    <a:pt x="2672" y="790"/>
                  </a:cubicBezTo>
                  <a:cubicBezTo>
                    <a:pt x="2848" y="888"/>
                    <a:pt x="2937" y="1075"/>
                    <a:pt x="2986" y="1262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6" y="1900"/>
                    <a:pt x="2976" y="2027"/>
                  </a:cubicBezTo>
                  <a:cubicBezTo>
                    <a:pt x="2972" y="2118"/>
                    <a:pt x="3042" y="2155"/>
                    <a:pt x="3128" y="2155"/>
                  </a:cubicBezTo>
                  <a:cubicBezTo>
                    <a:pt x="3247" y="2155"/>
                    <a:pt x="3395" y="2085"/>
                    <a:pt x="3418" y="1988"/>
                  </a:cubicBezTo>
                  <a:cubicBezTo>
                    <a:pt x="3447" y="1851"/>
                    <a:pt x="3457" y="1703"/>
                    <a:pt x="3457" y="1566"/>
                  </a:cubicBezTo>
                  <a:cubicBezTo>
                    <a:pt x="3538" y="1026"/>
                    <a:pt x="3737" y="281"/>
                    <a:pt x="4159" y="281"/>
                  </a:cubicBezTo>
                  <a:close/>
                  <a:moveTo>
                    <a:pt x="4232" y="0"/>
                  </a:moveTo>
                  <a:cubicBezTo>
                    <a:pt x="4159" y="0"/>
                    <a:pt x="4086" y="8"/>
                    <a:pt x="4017" y="24"/>
                  </a:cubicBezTo>
                  <a:cubicBezTo>
                    <a:pt x="3624" y="113"/>
                    <a:pt x="3388" y="437"/>
                    <a:pt x="3241" y="790"/>
                  </a:cubicBezTo>
                  <a:cubicBezTo>
                    <a:pt x="3123" y="623"/>
                    <a:pt x="2947" y="506"/>
                    <a:pt x="2701" y="456"/>
                  </a:cubicBezTo>
                  <a:cubicBezTo>
                    <a:pt x="2622" y="442"/>
                    <a:pt x="2531" y="434"/>
                    <a:pt x="2436" y="434"/>
                  </a:cubicBezTo>
                  <a:cubicBezTo>
                    <a:pt x="2072" y="434"/>
                    <a:pt x="1639" y="550"/>
                    <a:pt x="1484" y="869"/>
                  </a:cubicBezTo>
                  <a:cubicBezTo>
                    <a:pt x="1366" y="1104"/>
                    <a:pt x="1444" y="1379"/>
                    <a:pt x="1572" y="1615"/>
                  </a:cubicBezTo>
                  <a:cubicBezTo>
                    <a:pt x="1386" y="1539"/>
                    <a:pt x="1199" y="1491"/>
                    <a:pt x="1017" y="1491"/>
                  </a:cubicBezTo>
                  <a:cubicBezTo>
                    <a:pt x="892" y="1491"/>
                    <a:pt x="769" y="1514"/>
                    <a:pt x="649" y="1566"/>
                  </a:cubicBezTo>
                  <a:cubicBezTo>
                    <a:pt x="237" y="1733"/>
                    <a:pt x="1" y="2322"/>
                    <a:pt x="227" y="2725"/>
                  </a:cubicBezTo>
                  <a:cubicBezTo>
                    <a:pt x="403" y="3039"/>
                    <a:pt x="786" y="3157"/>
                    <a:pt x="1140" y="3206"/>
                  </a:cubicBezTo>
                  <a:cubicBezTo>
                    <a:pt x="855" y="3314"/>
                    <a:pt x="600" y="3471"/>
                    <a:pt x="433" y="3687"/>
                  </a:cubicBezTo>
                  <a:cubicBezTo>
                    <a:pt x="119" y="4089"/>
                    <a:pt x="413" y="4600"/>
                    <a:pt x="777" y="4855"/>
                  </a:cubicBezTo>
                  <a:cubicBezTo>
                    <a:pt x="939" y="4970"/>
                    <a:pt x="1116" y="5018"/>
                    <a:pt x="1293" y="5018"/>
                  </a:cubicBezTo>
                  <a:cubicBezTo>
                    <a:pt x="1618" y="5018"/>
                    <a:pt x="1946" y="4855"/>
                    <a:pt x="2200" y="4639"/>
                  </a:cubicBezTo>
                  <a:cubicBezTo>
                    <a:pt x="2298" y="4561"/>
                    <a:pt x="2387" y="4472"/>
                    <a:pt x="2475" y="4374"/>
                  </a:cubicBezTo>
                  <a:lnTo>
                    <a:pt x="2475" y="4374"/>
                  </a:lnTo>
                  <a:cubicBezTo>
                    <a:pt x="2426" y="4904"/>
                    <a:pt x="2465" y="5474"/>
                    <a:pt x="2789" y="5837"/>
                  </a:cubicBezTo>
                  <a:cubicBezTo>
                    <a:pt x="2969" y="6042"/>
                    <a:pt x="3232" y="6124"/>
                    <a:pt x="3504" y="6124"/>
                  </a:cubicBezTo>
                  <a:cubicBezTo>
                    <a:pt x="3767" y="6124"/>
                    <a:pt x="4040" y="6046"/>
                    <a:pt x="4252" y="5926"/>
                  </a:cubicBezTo>
                  <a:cubicBezTo>
                    <a:pt x="4724" y="5660"/>
                    <a:pt x="4743" y="5160"/>
                    <a:pt x="4557" y="4698"/>
                  </a:cubicBezTo>
                  <a:cubicBezTo>
                    <a:pt x="4547" y="4688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67" y="4886"/>
                    <a:pt x="5255" y="5083"/>
                    <a:pt x="5649" y="5083"/>
                  </a:cubicBezTo>
                  <a:cubicBezTo>
                    <a:pt x="5737" y="5083"/>
                    <a:pt x="5824" y="5073"/>
                    <a:pt x="5912" y="5052"/>
                  </a:cubicBezTo>
                  <a:cubicBezTo>
                    <a:pt x="6393" y="4944"/>
                    <a:pt x="6796" y="4384"/>
                    <a:pt x="6638" y="3893"/>
                  </a:cubicBezTo>
                  <a:cubicBezTo>
                    <a:pt x="6501" y="3461"/>
                    <a:pt x="5961" y="3314"/>
                    <a:pt x="5558" y="3235"/>
                  </a:cubicBezTo>
                  <a:cubicBezTo>
                    <a:pt x="5873" y="3157"/>
                    <a:pt x="6187" y="3039"/>
                    <a:pt x="6422" y="2833"/>
                  </a:cubicBezTo>
                  <a:cubicBezTo>
                    <a:pt x="6805" y="2479"/>
                    <a:pt x="6599" y="2008"/>
                    <a:pt x="6236" y="1723"/>
                  </a:cubicBezTo>
                  <a:cubicBezTo>
                    <a:pt x="6054" y="1579"/>
                    <a:pt x="5850" y="1521"/>
                    <a:pt x="5643" y="1521"/>
                  </a:cubicBezTo>
                  <a:cubicBezTo>
                    <a:pt x="5368" y="1521"/>
                    <a:pt x="5087" y="1623"/>
                    <a:pt x="4842" y="1762"/>
                  </a:cubicBezTo>
                  <a:cubicBezTo>
                    <a:pt x="5028" y="1399"/>
                    <a:pt x="5205" y="967"/>
                    <a:pt x="5107" y="584"/>
                  </a:cubicBezTo>
                  <a:cubicBezTo>
                    <a:pt x="5008" y="206"/>
                    <a:pt x="4608" y="0"/>
                    <a:pt x="4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0" name="Google Shape;4410;p21"/>
            <p:cNvSpPr/>
            <p:nvPr/>
          </p:nvSpPr>
          <p:spPr>
            <a:xfrm>
              <a:off x="679505" y="450480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13" y="287"/>
                  </a:moveTo>
                  <a:cubicBezTo>
                    <a:pt x="3342" y="287"/>
                    <a:pt x="3578" y="396"/>
                    <a:pt x="3693" y="582"/>
                  </a:cubicBezTo>
                  <a:cubicBezTo>
                    <a:pt x="3899" y="916"/>
                    <a:pt x="3899" y="1358"/>
                    <a:pt x="3870" y="1731"/>
                  </a:cubicBezTo>
                  <a:cubicBezTo>
                    <a:pt x="3860" y="2006"/>
                    <a:pt x="3820" y="2281"/>
                    <a:pt x="3761" y="2546"/>
                  </a:cubicBezTo>
                  <a:cubicBezTo>
                    <a:pt x="3741" y="2634"/>
                    <a:pt x="3804" y="2666"/>
                    <a:pt x="3888" y="2666"/>
                  </a:cubicBezTo>
                  <a:cubicBezTo>
                    <a:pt x="4000" y="2666"/>
                    <a:pt x="4150" y="2608"/>
                    <a:pt x="4184" y="2546"/>
                  </a:cubicBezTo>
                  <a:cubicBezTo>
                    <a:pt x="4360" y="2222"/>
                    <a:pt x="4596" y="1898"/>
                    <a:pt x="4871" y="1652"/>
                  </a:cubicBezTo>
                  <a:cubicBezTo>
                    <a:pt x="5022" y="1525"/>
                    <a:pt x="5198" y="1392"/>
                    <a:pt x="5390" y="1392"/>
                  </a:cubicBezTo>
                  <a:cubicBezTo>
                    <a:pt x="5435" y="1392"/>
                    <a:pt x="5482" y="1400"/>
                    <a:pt x="5529" y="1417"/>
                  </a:cubicBezTo>
                  <a:cubicBezTo>
                    <a:pt x="5774" y="1505"/>
                    <a:pt x="6030" y="1809"/>
                    <a:pt x="6059" y="2075"/>
                  </a:cubicBezTo>
                  <a:cubicBezTo>
                    <a:pt x="6147" y="2732"/>
                    <a:pt x="4763" y="2860"/>
                    <a:pt x="4321" y="2899"/>
                  </a:cubicBezTo>
                  <a:cubicBezTo>
                    <a:pt x="4103" y="2928"/>
                    <a:pt x="3977" y="3185"/>
                    <a:pt x="4242" y="3185"/>
                  </a:cubicBezTo>
                  <a:cubicBezTo>
                    <a:pt x="4252" y="3185"/>
                    <a:pt x="4262" y="3185"/>
                    <a:pt x="4272" y="3184"/>
                  </a:cubicBezTo>
                  <a:cubicBezTo>
                    <a:pt x="4370" y="3174"/>
                    <a:pt x="4478" y="3165"/>
                    <a:pt x="4596" y="3145"/>
                  </a:cubicBezTo>
                  <a:cubicBezTo>
                    <a:pt x="4702" y="3138"/>
                    <a:pt x="4819" y="3134"/>
                    <a:pt x="4939" y="3134"/>
                  </a:cubicBezTo>
                  <a:cubicBezTo>
                    <a:pt x="5529" y="3134"/>
                    <a:pt x="6210" y="3246"/>
                    <a:pt x="6226" y="3793"/>
                  </a:cubicBezTo>
                  <a:cubicBezTo>
                    <a:pt x="6226" y="3979"/>
                    <a:pt x="6147" y="4303"/>
                    <a:pt x="5931" y="4343"/>
                  </a:cubicBezTo>
                  <a:cubicBezTo>
                    <a:pt x="5911" y="4346"/>
                    <a:pt x="5889" y="4348"/>
                    <a:pt x="5867" y="4348"/>
                  </a:cubicBezTo>
                  <a:cubicBezTo>
                    <a:pt x="5654" y="4348"/>
                    <a:pt x="5405" y="4185"/>
                    <a:pt x="5254" y="4087"/>
                  </a:cubicBezTo>
                  <a:cubicBezTo>
                    <a:pt x="4940" y="3901"/>
                    <a:pt x="4655" y="3665"/>
                    <a:pt x="4400" y="3410"/>
                  </a:cubicBezTo>
                  <a:cubicBezTo>
                    <a:pt x="4368" y="3378"/>
                    <a:pt x="4319" y="3365"/>
                    <a:pt x="4267" y="3365"/>
                  </a:cubicBezTo>
                  <a:cubicBezTo>
                    <a:pt x="4156" y="3365"/>
                    <a:pt x="4027" y="3422"/>
                    <a:pt x="3987" y="3489"/>
                  </a:cubicBezTo>
                  <a:cubicBezTo>
                    <a:pt x="3958" y="3518"/>
                    <a:pt x="3958" y="3557"/>
                    <a:pt x="3997" y="3587"/>
                  </a:cubicBezTo>
                  <a:cubicBezTo>
                    <a:pt x="4194" y="3793"/>
                    <a:pt x="4380" y="4009"/>
                    <a:pt x="4547" y="4235"/>
                  </a:cubicBezTo>
                  <a:cubicBezTo>
                    <a:pt x="4704" y="4461"/>
                    <a:pt x="5146" y="5050"/>
                    <a:pt x="4851" y="5305"/>
                  </a:cubicBezTo>
                  <a:cubicBezTo>
                    <a:pt x="4770" y="5377"/>
                    <a:pt x="4638" y="5407"/>
                    <a:pt x="4505" y="5407"/>
                  </a:cubicBezTo>
                  <a:cubicBezTo>
                    <a:pt x="4366" y="5407"/>
                    <a:pt x="4225" y="5375"/>
                    <a:pt x="4135" y="5325"/>
                  </a:cubicBezTo>
                  <a:cubicBezTo>
                    <a:pt x="3958" y="5236"/>
                    <a:pt x="3860" y="5050"/>
                    <a:pt x="3820" y="4863"/>
                  </a:cubicBezTo>
                  <a:cubicBezTo>
                    <a:pt x="3791" y="4745"/>
                    <a:pt x="3781" y="4618"/>
                    <a:pt x="3781" y="4490"/>
                  </a:cubicBezTo>
                  <a:cubicBezTo>
                    <a:pt x="3791" y="4362"/>
                    <a:pt x="3811" y="4225"/>
                    <a:pt x="3820" y="4097"/>
                  </a:cubicBezTo>
                  <a:cubicBezTo>
                    <a:pt x="3825" y="4006"/>
                    <a:pt x="3754" y="3969"/>
                    <a:pt x="3669" y="3969"/>
                  </a:cubicBezTo>
                  <a:cubicBezTo>
                    <a:pt x="3551" y="3969"/>
                    <a:pt x="3405" y="4040"/>
                    <a:pt x="3388" y="4137"/>
                  </a:cubicBezTo>
                  <a:cubicBezTo>
                    <a:pt x="3359" y="4274"/>
                    <a:pt x="3339" y="4421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8"/>
                    <a:pt x="2328" y="5727"/>
                  </a:cubicBezTo>
                  <a:cubicBezTo>
                    <a:pt x="1650" y="5236"/>
                    <a:pt x="2583" y="3930"/>
                    <a:pt x="2937" y="3489"/>
                  </a:cubicBezTo>
                  <a:cubicBezTo>
                    <a:pt x="3031" y="3359"/>
                    <a:pt x="2921" y="3297"/>
                    <a:pt x="2795" y="3297"/>
                  </a:cubicBezTo>
                  <a:cubicBezTo>
                    <a:pt x="2710" y="3297"/>
                    <a:pt x="2617" y="3325"/>
                    <a:pt x="2573" y="3381"/>
                  </a:cubicBezTo>
                  <a:cubicBezTo>
                    <a:pt x="2357" y="3665"/>
                    <a:pt x="2082" y="3930"/>
                    <a:pt x="1778" y="4127"/>
                  </a:cubicBezTo>
                  <a:cubicBezTo>
                    <a:pt x="1630" y="4223"/>
                    <a:pt x="1455" y="4319"/>
                    <a:pt x="1273" y="4319"/>
                  </a:cubicBezTo>
                  <a:cubicBezTo>
                    <a:pt x="1213" y="4319"/>
                    <a:pt x="1152" y="4308"/>
                    <a:pt x="1091" y="4284"/>
                  </a:cubicBezTo>
                  <a:cubicBezTo>
                    <a:pt x="875" y="4205"/>
                    <a:pt x="590" y="3891"/>
                    <a:pt x="600" y="3646"/>
                  </a:cubicBezTo>
                  <a:cubicBezTo>
                    <a:pt x="610" y="3243"/>
                    <a:pt x="1366" y="3125"/>
                    <a:pt x="1660" y="3076"/>
                  </a:cubicBezTo>
                  <a:cubicBezTo>
                    <a:pt x="1965" y="3007"/>
                    <a:pt x="2289" y="2968"/>
                    <a:pt x="2603" y="2948"/>
                  </a:cubicBezTo>
                  <a:cubicBezTo>
                    <a:pt x="2835" y="2939"/>
                    <a:pt x="2952" y="2663"/>
                    <a:pt x="2667" y="2663"/>
                  </a:cubicBezTo>
                  <a:cubicBezTo>
                    <a:pt x="2662" y="2663"/>
                    <a:pt x="2657" y="2664"/>
                    <a:pt x="2652" y="2664"/>
                  </a:cubicBezTo>
                  <a:cubicBezTo>
                    <a:pt x="2482" y="2678"/>
                    <a:pt x="2285" y="2691"/>
                    <a:pt x="2080" y="2691"/>
                  </a:cubicBezTo>
                  <a:cubicBezTo>
                    <a:pt x="1595" y="2691"/>
                    <a:pt x="1064" y="2620"/>
                    <a:pt x="747" y="2330"/>
                  </a:cubicBezTo>
                  <a:cubicBezTo>
                    <a:pt x="472" y="2084"/>
                    <a:pt x="541" y="1456"/>
                    <a:pt x="914" y="1338"/>
                  </a:cubicBezTo>
                  <a:cubicBezTo>
                    <a:pt x="961" y="1324"/>
                    <a:pt x="1011" y="1317"/>
                    <a:pt x="1063" y="1317"/>
                  </a:cubicBezTo>
                  <a:cubicBezTo>
                    <a:pt x="1427" y="1317"/>
                    <a:pt x="1873" y="1648"/>
                    <a:pt x="2132" y="1829"/>
                  </a:cubicBezTo>
                  <a:cubicBezTo>
                    <a:pt x="2416" y="2035"/>
                    <a:pt x="2691" y="2261"/>
                    <a:pt x="2937" y="2516"/>
                  </a:cubicBezTo>
                  <a:cubicBezTo>
                    <a:pt x="2967" y="2546"/>
                    <a:pt x="3015" y="2559"/>
                    <a:pt x="3069" y="2559"/>
                  </a:cubicBezTo>
                  <a:cubicBezTo>
                    <a:pt x="3229" y="2559"/>
                    <a:pt x="3435" y="2447"/>
                    <a:pt x="3339" y="2330"/>
                  </a:cubicBezTo>
                  <a:cubicBezTo>
                    <a:pt x="3163" y="2134"/>
                    <a:pt x="2996" y="1898"/>
                    <a:pt x="2858" y="1672"/>
                  </a:cubicBezTo>
                  <a:cubicBezTo>
                    <a:pt x="2691" y="1368"/>
                    <a:pt x="2406" y="847"/>
                    <a:pt x="2642" y="513"/>
                  </a:cubicBezTo>
                  <a:cubicBezTo>
                    <a:pt x="2751" y="357"/>
                    <a:pt x="2930" y="287"/>
                    <a:pt x="3113" y="287"/>
                  </a:cubicBezTo>
                  <a:close/>
                  <a:moveTo>
                    <a:pt x="3293" y="0"/>
                  </a:moveTo>
                  <a:cubicBezTo>
                    <a:pt x="3029" y="0"/>
                    <a:pt x="2757" y="78"/>
                    <a:pt x="2544" y="199"/>
                  </a:cubicBezTo>
                  <a:cubicBezTo>
                    <a:pt x="2073" y="464"/>
                    <a:pt x="2063" y="965"/>
                    <a:pt x="2249" y="1427"/>
                  </a:cubicBezTo>
                  <a:cubicBezTo>
                    <a:pt x="2249" y="1436"/>
                    <a:pt x="2259" y="1446"/>
                    <a:pt x="2269" y="1456"/>
                  </a:cubicBezTo>
                  <a:cubicBezTo>
                    <a:pt x="1932" y="1239"/>
                    <a:pt x="1542" y="1042"/>
                    <a:pt x="1147" y="1042"/>
                  </a:cubicBezTo>
                  <a:cubicBezTo>
                    <a:pt x="1060" y="1042"/>
                    <a:pt x="972" y="1052"/>
                    <a:pt x="885" y="1073"/>
                  </a:cubicBezTo>
                  <a:cubicBezTo>
                    <a:pt x="403" y="1181"/>
                    <a:pt x="1" y="1741"/>
                    <a:pt x="168" y="2232"/>
                  </a:cubicBezTo>
                  <a:cubicBezTo>
                    <a:pt x="305" y="2664"/>
                    <a:pt x="835" y="2811"/>
                    <a:pt x="1248" y="2890"/>
                  </a:cubicBezTo>
                  <a:cubicBezTo>
                    <a:pt x="934" y="2968"/>
                    <a:pt x="610" y="3086"/>
                    <a:pt x="384" y="3292"/>
                  </a:cubicBezTo>
                  <a:cubicBezTo>
                    <a:pt x="1" y="3646"/>
                    <a:pt x="207" y="4117"/>
                    <a:pt x="561" y="4402"/>
                  </a:cubicBezTo>
                  <a:cubicBezTo>
                    <a:pt x="742" y="4546"/>
                    <a:pt x="948" y="4604"/>
                    <a:pt x="1157" y="4604"/>
                  </a:cubicBezTo>
                  <a:cubicBezTo>
                    <a:pt x="1433" y="4604"/>
                    <a:pt x="1714" y="4502"/>
                    <a:pt x="1955" y="4362"/>
                  </a:cubicBezTo>
                  <a:lnTo>
                    <a:pt x="1955" y="4362"/>
                  </a:lnTo>
                  <a:cubicBezTo>
                    <a:pt x="1768" y="4716"/>
                    <a:pt x="1601" y="5148"/>
                    <a:pt x="1700" y="5541"/>
                  </a:cubicBezTo>
                  <a:cubicBezTo>
                    <a:pt x="1790" y="5918"/>
                    <a:pt x="2189" y="6124"/>
                    <a:pt x="2564" y="6124"/>
                  </a:cubicBezTo>
                  <a:cubicBezTo>
                    <a:pt x="2638" y="6124"/>
                    <a:pt x="2710" y="6116"/>
                    <a:pt x="2780" y="6100"/>
                  </a:cubicBezTo>
                  <a:cubicBezTo>
                    <a:pt x="3172" y="6012"/>
                    <a:pt x="3408" y="5688"/>
                    <a:pt x="3555" y="5334"/>
                  </a:cubicBezTo>
                  <a:cubicBezTo>
                    <a:pt x="3683" y="5501"/>
                    <a:pt x="3850" y="5619"/>
                    <a:pt x="4095" y="5668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0" y="5691"/>
                    <a:pt x="5157" y="5575"/>
                    <a:pt x="5313" y="5256"/>
                  </a:cubicBezTo>
                  <a:cubicBezTo>
                    <a:pt x="5431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5" y="4585"/>
                    <a:pt x="5599" y="4633"/>
                    <a:pt x="5780" y="4633"/>
                  </a:cubicBezTo>
                  <a:cubicBezTo>
                    <a:pt x="5904" y="4633"/>
                    <a:pt x="6028" y="4611"/>
                    <a:pt x="6147" y="4559"/>
                  </a:cubicBezTo>
                  <a:cubicBezTo>
                    <a:pt x="6560" y="4392"/>
                    <a:pt x="6805" y="3803"/>
                    <a:pt x="6570" y="3400"/>
                  </a:cubicBezTo>
                  <a:cubicBezTo>
                    <a:pt x="6393" y="3086"/>
                    <a:pt x="6010" y="2968"/>
                    <a:pt x="5657" y="2919"/>
                  </a:cubicBezTo>
                  <a:cubicBezTo>
                    <a:pt x="5941" y="2801"/>
                    <a:pt x="6197" y="2654"/>
                    <a:pt x="6364" y="2438"/>
                  </a:cubicBezTo>
                  <a:cubicBezTo>
                    <a:pt x="6678" y="2035"/>
                    <a:pt x="6383" y="1525"/>
                    <a:pt x="6020" y="1269"/>
                  </a:cubicBezTo>
                  <a:cubicBezTo>
                    <a:pt x="5857" y="1155"/>
                    <a:pt x="5681" y="1107"/>
                    <a:pt x="5504" y="1107"/>
                  </a:cubicBezTo>
                  <a:cubicBezTo>
                    <a:pt x="5179" y="1107"/>
                    <a:pt x="4850" y="1269"/>
                    <a:pt x="4596" y="1485"/>
                  </a:cubicBezTo>
                  <a:cubicBezTo>
                    <a:pt x="4498" y="1564"/>
                    <a:pt x="4410" y="1652"/>
                    <a:pt x="4321" y="1751"/>
                  </a:cubicBezTo>
                  <a:cubicBezTo>
                    <a:pt x="4370" y="1220"/>
                    <a:pt x="4331" y="651"/>
                    <a:pt x="4007" y="288"/>
                  </a:cubicBezTo>
                  <a:cubicBezTo>
                    <a:pt x="3828" y="83"/>
                    <a:pt x="3565" y="0"/>
                    <a:pt x="3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1" name="Google Shape;4411;p21"/>
            <p:cNvSpPr/>
            <p:nvPr/>
          </p:nvSpPr>
          <p:spPr>
            <a:xfrm>
              <a:off x="1018825" y="458994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4162" y="281"/>
                  </a:moveTo>
                  <a:cubicBezTo>
                    <a:pt x="4254" y="281"/>
                    <a:pt x="4355" y="317"/>
                    <a:pt x="4468" y="398"/>
                  </a:cubicBezTo>
                  <a:cubicBezTo>
                    <a:pt x="5155" y="888"/>
                    <a:pt x="4213" y="2194"/>
                    <a:pt x="3869" y="2636"/>
                  </a:cubicBezTo>
                  <a:cubicBezTo>
                    <a:pt x="3769" y="2765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4"/>
                  </a:cubicBezTo>
                  <a:cubicBezTo>
                    <a:pt x="4448" y="2459"/>
                    <a:pt x="4713" y="2194"/>
                    <a:pt x="5018" y="1998"/>
                  </a:cubicBezTo>
                  <a:cubicBezTo>
                    <a:pt x="5174" y="1894"/>
                    <a:pt x="5354" y="1800"/>
                    <a:pt x="5538" y="1800"/>
                  </a:cubicBezTo>
                  <a:cubicBezTo>
                    <a:pt x="5597" y="1800"/>
                    <a:pt x="5656" y="1810"/>
                    <a:pt x="5715" y="1831"/>
                  </a:cubicBezTo>
                  <a:cubicBezTo>
                    <a:pt x="5931" y="1919"/>
                    <a:pt x="6216" y="2234"/>
                    <a:pt x="6206" y="2479"/>
                  </a:cubicBezTo>
                  <a:cubicBezTo>
                    <a:pt x="6186" y="2882"/>
                    <a:pt x="5430" y="2990"/>
                    <a:pt x="5145" y="3049"/>
                  </a:cubicBezTo>
                  <a:cubicBezTo>
                    <a:pt x="4831" y="3117"/>
                    <a:pt x="4517" y="3157"/>
                    <a:pt x="4193" y="3176"/>
                  </a:cubicBezTo>
                  <a:cubicBezTo>
                    <a:pt x="3971" y="3186"/>
                    <a:pt x="3853" y="3461"/>
                    <a:pt x="4129" y="3461"/>
                  </a:cubicBezTo>
                  <a:cubicBezTo>
                    <a:pt x="4134" y="3461"/>
                    <a:pt x="4139" y="3461"/>
                    <a:pt x="4144" y="3461"/>
                  </a:cubicBezTo>
                  <a:cubicBezTo>
                    <a:pt x="4316" y="3446"/>
                    <a:pt x="4516" y="3434"/>
                    <a:pt x="4723" y="3434"/>
                  </a:cubicBezTo>
                  <a:cubicBezTo>
                    <a:pt x="5211" y="3434"/>
                    <a:pt x="5741" y="3505"/>
                    <a:pt x="6058" y="3795"/>
                  </a:cubicBezTo>
                  <a:cubicBezTo>
                    <a:pt x="6333" y="4040"/>
                    <a:pt x="6265" y="4659"/>
                    <a:pt x="5892" y="4787"/>
                  </a:cubicBezTo>
                  <a:cubicBezTo>
                    <a:pt x="5843" y="4801"/>
                    <a:pt x="5792" y="4808"/>
                    <a:pt x="5740" y="4808"/>
                  </a:cubicBezTo>
                  <a:cubicBezTo>
                    <a:pt x="5369" y="4808"/>
                    <a:pt x="4924" y="4476"/>
                    <a:pt x="4674" y="4296"/>
                  </a:cubicBezTo>
                  <a:cubicBezTo>
                    <a:pt x="4389" y="4089"/>
                    <a:pt x="4114" y="3854"/>
                    <a:pt x="3859" y="3608"/>
                  </a:cubicBezTo>
                  <a:cubicBezTo>
                    <a:pt x="3829" y="3578"/>
                    <a:pt x="3780" y="3565"/>
                    <a:pt x="3726" y="3565"/>
                  </a:cubicBezTo>
                  <a:cubicBezTo>
                    <a:pt x="3567" y="3565"/>
                    <a:pt x="3364" y="3675"/>
                    <a:pt x="3466" y="3785"/>
                  </a:cubicBezTo>
                  <a:cubicBezTo>
                    <a:pt x="3643" y="3991"/>
                    <a:pt x="3800" y="4217"/>
                    <a:pt x="3938" y="4453"/>
                  </a:cubicBezTo>
                  <a:cubicBezTo>
                    <a:pt x="4114" y="4747"/>
                    <a:pt x="4389" y="5278"/>
                    <a:pt x="4163" y="5611"/>
                  </a:cubicBezTo>
                  <a:cubicBezTo>
                    <a:pt x="4051" y="5767"/>
                    <a:pt x="3871" y="5837"/>
                    <a:pt x="3688" y="5837"/>
                  </a:cubicBezTo>
                  <a:cubicBezTo>
                    <a:pt x="3456" y="5837"/>
                    <a:pt x="3218" y="5725"/>
                    <a:pt x="3103" y="5533"/>
                  </a:cubicBezTo>
                  <a:cubicBezTo>
                    <a:pt x="2907" y="5209"/>
                    <a:pt x="2907" y="4757"/>
                    <a:pt x="292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1"/>
                    <a:pt x="3002" y="3458"/>
                    <a:pt x="2918" y="3458"/>
                  </a:cubicBezTo>
                  <a:cubicBezTo>
                    <a:pt x="2805" y="3458"/>
                    <a:pt x="2656" y="3517"/>
                    <a:pt x="2622" y="3579"/>
                  </a:cubicBezTo>
                  <a:cubicBezTo>
                    <a:pt x="2445" y="3903"/>
                    <a:pt x="2209" y="4227"/>
                    <a:pt x="1925" y="4472"/>
                  </a:cubicBezTo>
                  <a:cubicBezTo>
                    <a:pt x="1783" y="4598"/>
                    <a:pt x="1611" y="4724"/>
                    <a:pt x="1416" y="4724"/>
                  </a:cubicBezTo>
                  <a:cubicBezTo>
                    <a:pt x="1368" y="4724"/>
                    <a:pt x="1318" y="4716"/>
                    <a:pt x="1267" y="4698"/>
                  </a:cubicBezTo>
                  <a:cubicBezTo>
                    <a:pt x="1031" y="4620"/>
                    <a:pt x="776" y="4315"/>
                    <a:pt x="737" y="4050"/>
                  </a:cubicBezTo>
                  <a:cubicBezTo>
                    <a:pt x="648" y="3382"/>
                    <a:pt x="2033" y="3265"/>
                    <a:pt x="2484" y="3225"/>
                  </a:cubicBezTo>
                  <a:cubicBezTo>
                    <a:pt x="2702" y="3197"/>
                    <a:pt x="2820" y="2940"/>
                    <a:pt x="2562" y="2940"/>
                  </a:cubicBezTo>
                  <a:cubicBezTo>
                    <a:pt x="2553" y="2940"/>
                    <a:pt x="2544" y="2940"/>
                    <a:pt x="2533" y="2941"/>
                  </a:cubicBezTo>
                  <a:cubicBezTo>
                    <a:pt x="2425" y="2950"/>
                    <a:pt x="2317" y="2960"/>
                    <a:pt x="2209" y="2970"/>
                  </a:cubicBezTo>
                  <a:cubicBezTo>
                    <a:pt x="2096" y="2979"/>
                    <a:pt x="1970" y="2985"/>
                    <a:pt x="1841" y="2985"/>
                  </a:cubicBezTo>
                  <a:cubicBezTo>
                    <a:pt x="1257" y="2985"/>
                    <a:pt x="596" y="2862"/>
                    <a:pt x="580" y="2332"/>
                  </a:cubicBezTo>
                  <a:cubicBezTo>
                    <a:pt x="570" y="2145"/>
                    <a:pt x="658" y="1821"/>
                    <a:pt x="874" y="1782"/>
                  </a:cubicBezTo>
                  <a:cubicBezTo>
                    <a:pt x="894" y="1778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52" y="2037"/>
                  </a:cubicBezTo>
                  <a:cubicBezTo>
                    <a:pt x="1856" y="2224"/>
                    <a:pt x="2151" y="2459"/>
                    <a:pt x="2406" y="2715"/>
                  </a:cubicBezTo>
                  <a:cubicBezTo>
                    <a:pt x="2438" y="2747"/>
                    <a:pt x="2486" y="2760"/>
                    <a:pt x="2539" y="2760"/>
                  </a:cubicBezTo>
                  <a:cubicBezTo>
                    <a:pt x="2649" y="2760"/>
                    <a:pt x="2778" y="2703"/>
                    <a:pt x="2818" y="2636"/>
                  </a:cubicBezTo>
                  <a:cubicBezTo>
                    <a:pt x="2838" y="2607"/>
                    <a:pt x="2838" y="2567"/>
                    <a:pt x="2808" y="2538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64"/>
                    <a:pt x="1660" y="1075"/>
                    <a:pt x="1954" y="820"/>
                  </a:cubicBezTo>
                  <a:cubicBezTo>
                    <a:pt x="2038" y="746"/>
                    <a:pt x="2173" y="717"/>
                    <a:pt x="2309" y="717"/>
                  </a:cubicBezTo>
                  <a:cubicBezTo>
                    <a:pt x="2445" y="717"/>
                    <a:pt x="2583" y="746"/>
                    <a:pt x="2671" y="790"/>
                  </a:cubicBezTo>
                  <a:cubicBezTo>
                    <a:pt x="2848" y="888"/>
                    <a:pt x="2936" y="1075"/>
                    <a:pt x="2985" y="1262"/>
                  </a:cubicBezTo>
                  <a:cubicBezTo>
                    <a:pt x="3015" y="1379"/>
                    <a:pt x="3024" y="1507"/>
                    <a:pt x="3024" y="1635"/>
                  </a:cubicBezTo>
                  <a:cubicBezTo>
                    <a:pt x="3005" y="1762"/>
                    <a:pt x="2985" y="1900"/>
                    <a:pt x="2985" y="2027"/>
                  </a:cubicBezTo>
                  <a:cubicBezTo>
                    <a:pt x="2981" y="2118"/>
                    <a:pt x="3050" y="2155"/>
                    <a:pt x="3134" y="2155"/>
                  </a:cubicBezTo>
                  <a:cubicBezTo>
                    <a:pt x="3250" y="2155"/>
                    <a:pt x="3394" y="2085"/>
                    <a:pt x="3417" y="1988"/>
                  </a:cubicBezTo>
                  <a:cubicBezTo>
                    <a:pt x="3447" y="1851"/>
                    <a:pt x="3456" y="1703"/>
                    <a:pt x="3456" y="1566"/>
                  </a:cubicBezTo>
                  <a:cubicBezTo>
                    <a:pt x="3537" y="1026"/>
                    <a:pt x="3743" y="281"/>
                    <a:pt x="4162" y="281"/>
                  </a:cubicBezTo>
                  <a:close/>
                  <a:moveTo>
                    <a:pt x="4235" y="0"/>
                  </a:moveTo>
                  <a:cubicBezTo>
                    <a:pt x="4161" y="0"/>
                    <a:pt x="4087" y="8"/>
                    <a:pt x="4016" y="24"/>
                  </a:cubicBezTo>
                  <a:cubicBezTo>
                    <a:pt x="3623" y="113"/>
                    <a:pt x="3388" y="437"/>
                    <a:pt x="3240" y="790"/>
                  </a:cubicBezTo>
                  <a:cubicBezTo>
                    <a:pt x="3123" y="623"/>
                    <a:pt x="2956" y="506"/>
                    <a:pt x="2710" y="456"/>
                  </a:cubicBezTo>
                  <a:cubicBezTo>
                    <a:pt x="2629" y="442"/>
                    <a:pt x="2537" y="434"/>
                    <a:pt x="2441" y="434"/>
                  </a:cubicBezTo>
                  <a:cubicBezTo>
                    <a:pt x="2075" y="434"/>
                    <a:pt x="1646" y="550"/>
                    <a:pt x="1483" y="869"/>
                  </a:cubicBezTo>
                  <a:cubicBezTo>
                    <a:pt x="1365" y="1104"/>
                    <a:pt x="1444" y="1379"/>
                    <a:pt x="1571" y="1615"/>
                  </a:cubicBezTo>
                  <a:cubicBezTo>
                    <a:pt x="1391" y="1539"/>
                    <a:pt x="1203" y="1491"/>
                    <a:pt x="1019" y="1491"/>
                  </a:cubicBezTo>
                  <a:cubicBezTo>
                    <a:pt x="893" y="1491"/>
                    <a:pt x="768" y="1514"/>
                    <a:pt x="648" y="1566"/>
                  </a:cubicBezTo>
                  <a:cubicBezTo>
                    <a:pt x="236" y="1733"/>
                    <a:pt x="0" y="2322"/>
                    <a:pt x="226" y="2725"/>
                  </a:cubicBezTo>
                  <a:cubicBezTo>
                    <a:pt x="403" y="3039"/>
                    <a:pt x="796" y="3157"/>
                    <a:pt x="1139" y="3206"/>
                  </a:cubicBezTo>
                  <a:cubicBezTo>
                    <a:pt x="864" y="3314"/>
                    <a:pt x="609" y="3471"/>
                    <a:pt x="432" y="3687"/>
                  </a:cubicBezTo>
                  <a:cubicBezTo>
                    <a:pt x="128" y="4089"/>
                    <a:pt x="422" y="4600"/>
                    <a:pt x="786" y="4855"/>
                  </a:cubicBezTo>
                  <a:cubicBezTo>
                    <a:pt x="949" y="4970"/>
                    <a:pt x="1124" y="5018"/>
                    <a:pt x="1299" y="5018"/>
                  </a:cubicBezTo>
                  <a:cubicBezTo>
                    <a:pt x="1621" y="5018"/>
                    <a:pt x="1945" y="4855"/>
                    <a:pt x="2200" y="4639"/>
                  </a:cubicBezTo>
                  <a:cubicBezTo>
                    <a:pt x="2298" y="4561"/>
                    <a:pt x="2396" y="4472"/>
                    <a:pt x="2484" y="4374"/>
                  </a:cubicBezTo>
                  <a:lnTo>
                    <a:pt x="2484" y="4374"/>
                  </a:lnTo>
                  <a:cubicBezTo>
                    <a:pt x="2425" y="4904"/>
                    <a:pt x="2475" y="5474"/>
                    <a:pt x="2789" y="5837"/>
                  </a:cubicBezTo>
                  <a:cubicBezTo>
                    <a:pt x="2973" y="6042"/>
                    <a:pt x="3236" y="6124"/>
                    <a:pt x="3507" y="6124"/>
                  </a:cubicBezTo>
                  <a:cubicBezTo>
                    <a:pt x="3769" y="6124"/>
                    <a:pt x="4039" y="6046"/>
                    <a:pt x="4252" y="5926"/>
                  </a:cubicBezTo>
                  <a:cubicBezTo>
                    <a:pt x="4733" y="5660"/>
                    <a:pt x="4743" y="5160"/>
                    <a:pt x="4556" y="4698"/>
                  </a:cubicBezTo>
                  <a:cubicBezTo>
                    <a:pt x="4546" y="4688"/>
                    <a:pt x="4546" y="4679"/>
                    <a:pt x="4537" y="4669"/>
                  </a:cubicBezTo>
                  <a:lnTo>
                    <a:pt x="4537" y="4669"/>
                  </a:lnTo>
                  <a:cubicBezTo>
                    <a:pt x="4866" y="4886"/>
                    <a:pt x="5261" y="5083"/>
                    <a:pt x="5657" y="5083"/>
                  </a:cubicBezTo>
                  <a:cubicBezTo>
                    <a:pt x="5745" y="5083"/>
                    <a:pt x="5834" y="5073"/>
                    <a:pt x="5921" y="5052"/>
                  </a:cubicBezTo>
                  <a:cubicBezTo>
                    <a:pt x="6392" y="4944"/>
                    <a:pt x="6795" y="4384"/>
                    <a:pt x="6638" y="3893"/>
                  </a:cubicBezTo>
                  <a:cubicBezTo>
                    <a:pt x="6500" y="3461"/>
                    <a:pt x="5970" y="3314"/>
                    <a:pt x="5558" y="3235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79"/>
                    <a:pt x="6599" y="2008"/>
                    <a:pt x="6235" y="1723"/>
                  </a:cubicBezTo>
                  <a:cubicBezTo>
                    <a:pt x="6058" y="1579"/>
                    <a:pt x="5854" y="1521"/>
                    <a:pt x="5647" y="1521"/>
                  </a:cubicBezTo>
                  <a:cubicBezTo>
                    <a:pt x="5373" y="1521"/>
                    <a:pt x="5091" y="1623"/>
                    <a:pt x="4851" y="1762"/>
                  </a:cubicBezTo>
                  <a:cubicBezTo>
                    <a:pt x="5027" y="1399"/>
                    <a:pt x="5204" y="967"/>
                    <a:pt x="5106" y="584"/>
                  </a:cubicBezTo>
                  <a:cubicBezTo>
                    <a:pt x="5008" y="206"/>
                    <a:pt x="4614" y="0"/>
                    <a:pt x="4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2" name="Google Shape;4412;p21"/>
            <p:cNvSpPr/>
            <p:nvPr/>
          </p:nvSpPr>
          <p:spPr>
            <a:xfrm>
              <a:off x="1358737" y="450480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20" y="287"/>
                  </a:moveTo>
                  <a:cubicBezTo>
                    <a:pt x="3351" y="287"/>
                    <a:pt x="3587" y="396"/>
                    <a:pt x="3702" y="582"/>
                  </a:cubicBezTo>
                  <a:cubicBezTo>
                    <a:pt x="3898" y="916"/>
                    <a:pt x="3898" y="1358"/>
                    <a:pt x="387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6"/>
                    <a:pt x="3887" y="2666"/>
                  </a:cubicBezTo>
                  <a:cubicBezTo>
                    <a:pt x="3999" y="2666"/>
                    <a:pt x="4149" y="2608"/>
                    <a:pt x="4183" y="2546"/>
                  </a:cubicBezTo>
                  <a:cubicBezTo>
                    <a:pt x="4360" y="2222"/>
                    <a:pt x="4595" y="1898"/>
                    <a:pt x="4880" y="1652"/>
                  </a:cubicBezTo>
                  <a:cubicBezTo>
                    <a:pt x="5023" y="1525"/>
                    <a:pt x="5198" y="1392"/>
                    <a:pt x="5389" y="1392"/>
                  </a:cubicBezTo>
                  <a:cubicBezTo>
                    <a:pt x="5435" y="1392"/>
                    <a:pt x="5481" y="1400"/>
                    <a:pt x="5528" y="1417"/>
                  </a:cubicBezTo>
                  <a:cubicBezTo>
                    <a:pt x="5774" y="1505"/>
                    <a:pt x="6029" y="1809"/>
                    <a:pt x="6068" y="2075"/>
                  </a:cubicBezTo>
                  <a:cubicBezTo>
                    <a:pt x="6157" y="2732"/>
                    <a:pt x="4772" y="2860"/>
                    <a:pt x="4321" y="2899"/>
                  </a:cubicBezTo>
                  <a:cubicBezTo>
                    <a:pt x="4102" y="2928"/>
                    <a:pt x="3985" y="3185"/>
                    <a:pt x="4242" y="3185"/>
                  </a:cubicBezTo>
                  <a:cubicBezTo>
                    <a:pt x="4252" y="3185"/>
                    <a:pt x="4261" y="3185"/>
                    <a:pt x="4271" y="3184"/>
                  </a:cubicBezTo>
                  <a:cubicBezTo>
                    <a:pt x="4379" y="3174"/>
                    <a:pt x="4487" y="3165"/>
                    <a:pt x="4595" y="3145"/>
                  </a:cubicBezTo>
                  <a:cubicBezTo>
                    <a:pt x="4702" y="3138"/>
                    <a:pt x="4818" y="3134"/>
                    <a:pt x="4938" y="3134"/>
                  </a:cubicBezTo>
                  <a:cubicBezTo>
                    <a:pt x="5529" y="3134"/>
                    <a:pt x="6209" y="3246"/>
                    <a:pt x="6225" y="3793"/>
                  </a:cubicBezTo>
                  <a:cubicBezTo>
                    <a:pt x="6225" y="3979"/>
                    <a:pt x="6147" y="4303"/>
                    <a:pt x="5931" y="4343"/>
                  </a:cubicBezTo>
                  <a:cubicBezTo>
                    <a:pt x="5911" y="4346"/>
                    <a:pt x="5890" y="4348"/>
                    <a:pt x="5869" y="4348"/>
                  </a:cubicBezTo>
                  <a:cubicBezTo>
                    <a:pt x="5663" y="4348"/>
                    <a:pt x="5414" y="4185"/>
                    <a:pt x="5253" y="4087"/>
                  </a:cubicBezTo>
                  <a:cubicBezTo>
                    <a:pt x="4949" y="3901"/>
                    <a:pt x="4654" y="3665"/>
                    <a:pt x="4399" y="3410"/>
                  </a:cubicBezTo>
                  <a:cubicBezTo>
                    <a:pt x="4367" y="3378"/>
                    <a:pt x="4319" y="3365"/>
                    <a:pt x="4266" y="3365"/>
                  </a:cubicBezTo>
                  <a:cubicBezTo>
                    <a:pt x="4156" y="3365"/>
                    <a:pt x="4026" y="3422"/>
                    <a:pt x="3987" y="3489"/>
                  </a:cubicBezTo>
                  <a:cubicBezTo>
                    <a:pt x="3967" y="3518"/>
                    <a:pt x="3967" y="3557"/>
                    <a:pt x="3996" y="3587"/>
                  </a:cubicBezTo>
                  <a:cubicBezTo>
                    <a:pt x="4203" y="3793"/>
                    <a:pt x="4389" y="4009"/>
                    <a:pt x="4556" y="4235"/>
                  </a:cubicBezTo>
                  <a:cubicBezTo>
                    <a:pt x="4713" y="4461"/>
                    <a:pt x="5145" y="5050"/>
                    <a:pt x="4851" y="5305"/>
                  </a:cubicBezTo>
                  <a:cubicBezTo>
                    <a:pt x="4769" y="5377"/>
                    <a:pt x="4638" y="5407"/>
                    <a:pt x="4504" y="5407"/>
                  </a:cubicBezTo>
                  <a:cubicBezTo>
                    <a:pt x="4365" y="5407"/>
                    <a:pt x="4224" y="5375"/>
                    <a:pt x="4134" y="5325"/>
                  </a:cubicBezTo>
                  <a:cubicBezTo>
                    <a:pt x="3957" y="5236"/>
                    <a:pt x="3869" y="5050"/>
                    <a:pt x="3820" y="4863"/>
                  </a:cubicBezTo>
                  <a:cubicBezTo>
                    <a:pt x="3790" y="4745"/>
                    <a:pt x="3780" y="4618"/>
                    <a:pt x="3780" y="4490"/>
                  </a:cubicBezTo>
                  <a:cubicBezTo>
                    <a:pt x="3800" y="4362"/>
                    <a:pt x="3820" y="4225"/>
                    <a:pt x="3820" y="4097"/>
                  </a:cubicBezTo>
                  <a:cubicBezTo>
                    <a:pt x="3824" y="4006"/>
                    <a:pt x="3755" y="3969"/>
                    <a:pt x="3671" y="3969"/>
                  </a:cubicBezTo>
                  <a:cubicBezTo>
                    <a:pt x="3555" y="3969"/>
                    <a:pt x="3410" y="4040"/>
                    <a:pt x="3388" y="4137"/>
                  </a:cubicBezTo>
                  <a:cubicBezTo>
                    <a:pt x="3358" y="4274"/>
                    <a:pt x="3339" y="4421"/>
                    <a:pt x="3339" y="4559"/>
                  </a:cubicBezTo>
                  <a:cubicBezTo>
                    <a:pt x="3258" y="5099"/>
                    <a:pt x="3058" y="5844"/>
                    <a:pt x="2637" y="5844"/>
                  </a:cubicBezTo>
                  <a:cubicBezTo>
                    <a:pt x="2544" y="5844"/>
                    <a:pt x="2442" y="5808"/>
                    <a:pt x="2327" y="5727"/>
                  </a:cubicBezTo>
                  <a:cubicBezTo>
                    <a:pt x="1650" y="5236"/>
                    <a:pt x="2583" y="3930"/>
                    <a:pt x="2936" y="3489"/>
                  </a:cubicBezTo>
                  <a:cubicBezTo>
                    <a:pt x="3036" y="3359"/>
                    <a:pt x="2929" y="3297"/>
                    <a:pt x="2803" y="3297"/>
                  </a:cubicBezTo>
                  <a:cubicBezTo>
                    <a:pt x="2719" y="3297"/>
                    <a:pt x="2626" y="3325"/>
                    <a:pt x="2583" y="3381"/>
                  </a:cubicBezTo>
                  <a:cubicBezTo>
                    <a:pt x="2357" y="3665"/>
                    <a:pt x="2092" y="3930"/>
                    <a:pt x="1787" y="4127"/>
                  </a:cubicBezTo>
                  <a:cubicBezTo>
                    <a:pt x="1632" y="4223"/>
                    <a:pt x="1455" y="4319"/>
                    <a:pt x="1272" y="4319"/>
                  </a:cubicBezTo>
                  <a:cubicBezTo>
                    <a:pt x="1212" y="4319"/>
                    <a:pt x="1151" y="4308"/>
                    <a:pt x="1090" y="4284"/>
                  </a:cubicBezTo>
                  <a:cubicBezTo>
                    <a:pt x="874" y="4205"/>
                    <a:pt x="589" y="3891"/>
                    <a:pt x="599" y="3646"/>
                  </a:cubicBezTo>
                  <a:cubicBezTo>
                    <a:pt x="619" y="3243"/>
                    <a:pt x="1365" y="3125"/>
                    <a:pt x="1660" y="3076"/>
                  </a:cubicBezTo>
                  <a:cubicBezTo>
                    <a:pt x="1974" y="3007"/>
                    <a:pt x="2288" y="2968"/>
                    <a:pt x="2612" y="2948"/>
                  </a:cubicBezTo>
                  <a:cubicBezTo>
                    <a:pt x="2834" y="2939"/>
                    <a:pt x="2952" y="2663"/>
                    <a:pt x="2666" y="2663"/>
                  </a:cubicBezTo>
                  <a:cubicBezTo>
                    <a:pt x="2662" y="2663"/>
                    <a:pt x="2656" y="2664"/>
                    <a:pt x="2651" y="2664"/>
                  </a:cubicBezTo>
                  <a:cubicBezTo>
                    <a:pt x="2482" y="2678"/>
                    <a:pt x="2284" y="2691"/>
                    <a:pt x="2079" y="2691"/>
                  </a:cubicBezTo>
                  <a:cubicBezTo>
                    <a:pt x="1594" y="2691"/>
                    <a:pt x="1064" y="2620"/>
                    <a:pt x="746" y="2330"/>
                  </a:cubicBezTo>
                  <a:cubicBezTo>
                    <a:pt x="472" y="2084"/>
                    <a:pt x="540" y="1456"/>
                    <a:pt x="913" y="1338"/>
                  </a:cubicBezTo>
                  <a:cubicBezTo>
                    <a:pt x="962" y="1324"/>
                    <a:pt x="1013" y="1317"/>
                    <a:pt x="1065" y="1317"/>
                  </a:cubicBezTo>
                  <a:cubicBezTo>
                    <a:pt x="1436" y="1317"/>
                    <a:pt x="1881" y="1648"/>
                    <a:pt x="2131" y="1829"/>
                  </a:cubicBezTo>
                  <a:cubicBezTo>
                    <a:pt x="2416" y="2035"/>
                    <a:pt x="2691" y="2261"/>
                    <a:pt x="2946" y="2516"/>
                  </a:cubicBezTo>
                  <a:cubicBezTo>
                    <a:pt x="2976" y="2546"/>
                    <a:pt x="3024" y="2559"/>
                    <a:pt x="3078" y="2559"/>
                  </a:cubicBezTo>
                  <a:cubicBezTo>
                    <a:pt x="3237" y="2559"/>
                    <a:pt x="3441" y="2447"/>
                    <a:pt x="3339" y="2330"/>
                  </a:cubicBezTo>
                  <a:cubicBezTo>
                    <a:pt x="3162" y="2134"/>
                    <a:pt x="3005" y="1898"/>
                    <a:pt x="2867" y="1672"/>
                  </a:cubicBezTo>
                  <a:cubicBezTo>
                    <a:pt x="2691" y="1368"/>
                    <a:pt x="2406" y="847"/>
                    <a:pt x="2641" y="513"/>
                  </a:cubicBezTo>
                  <a:cubicBezTo>
                    <a:pt x="2755" y="357"/>
                    <a:pt x="2936" y="287"/>
                    <a:pt x="3120" y="287"/>
                  </a:cubicBezTo>
                  <a:close/>
                  <a:moveTo>
                    <a:pt x="3295" y="0"/>
                  </a:moveTo>
                  <a:cubicBezTo>
                    <a:pt x="3031" y="0"/>
                    <a:pt x="2761" y="78"/>
                    <a:pt x="2553" y="199"/>
                  </a:cubicBezTo>
                  <a:cubicBezTo>
                    <a:pt x="2072" y="464"/>
                    <a:pt x="2062" y="965"/>
                    <a:pt x="2249" y="1427"/>
                  </a:cubicBezTo>
                  <a:cubicBezTo>
                    <a:pt x="2259" y="1436"/>
                    <a:pt x="2259" y="1446"/>
                    <a:pt x="2268" y="1456"/>
                  </a:cubicBezTo>
                  <a:cubicBezTo>
                    <a:pt x="1931" y="1239"/>
                    <a:pt x="1541" y="1042"/>
                    <a:pt x="1147" y="1042"/>
                  </a:cubicBezTo>
                  <a:cubicBezTo>
                    <a:pt x="1059" y="1042"/>
                    <a:pt x="971" y="1052"/>
                    <a:pt x="884" y="1073"/>
                  </a:cubicBezTo>
                  <a:cubicBezTo>
                    <a:pt x="413" y="1181"/>
                    <a:pt x="10" y="1741"/>
                    <a:pt x="167" y="2232"/>
                  </a:cubicBezTo>
                  <a:cubicBezTo>
                    <a:pt x="305" y="2664"/>
                    <a:pt x="835" y="2811"/>
                    <a:pt x="1247" y="2890"/>
                  </a:cubicBezTo>
                  <a:cubicBezTo>
                    <a:pt x="933" y="2968"/>
                    <a:pt x="619" y="3086"/>
                    <a:pt x="383" y="3292"/>
                  </a:cubicBezTo>
                  <a:cubicBezTo>
                    <a:pt x="0" y="3646"/>
                    <a:pt x="206" y="4117"/>
                    <a:pt x="570" y="4402"/>
                  </a:cubicBezTo>
                  <a:cubicBezTo>
                    <a:pt x="747" y="4546"/>
                    <a:pt x="951" y="4604"/>
                    <a:pt x="1158" y="4604"/>
                  </a:cubicBezTo>
                  <a:cubicBezTo>
                    <a:pt x="1432" y="4604"/>
                    <a:pt x="1714" y="4502"/>
                    <a:pt x="1954" y="4362"/>
                  </a:cubicBezTo>
                  <a:lnTo>
                    <a:pt x="1954" y="4362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97" y="5918"/>
                    <a:pt x="2191" y="6124"/>
                    <a:pt x="2564" y="6124"/>
                  </a:cubicBezTo>
                  <a:cubicBezTo>
                    <a:pt x="2637" y="6124"/>
                    <a:pt x="2710" y="6116"/>
                    <a:pt x="2779" y="6100"/>
                  </a:cubicBezTo>
                  <a:cubicBezTo>
                    <a:pt x="3182" y="6012"/>
                    <a:pt x="3417" y="5688"/>
                    <a:pt x="3564" y="5334"/>
                  </a:cubicBezTo>
                  <a:cubicBezTo>
                    <a:pt x="3682" y="5501"/>
                    <a:pt x="3849" y="5619"/>
                    <a:pt x="4095" y="5668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4" y="4585"/>
                    <a:pt x="5598" y="4633"/>
                    <a:pt x="5781" y="4633"/>
                  </a:cubicBezTo>
                  <a:cubicBezTo>
                    <a:pt x="5907" y="4633"/>
                    <a:pt x="6033" y="4611"/>
                    <a:pt x="6157" y="4559"/>
                  </a:cubicBezTo>
                  <a:cubicBezTo>
                    <a:pt x="6569" y="4392"/>
                    <a:pt x="6805" y="3803"/>
                    <a:pt x="6579" y="3400"/>
                  </a:cubicBezTo>
                  <a:cubicBezTo>
                    <a:pt x="6402" y="3086"/>
                    <a:pt x="6009" y="2968"/>
                    <a:pt x="5656" y="2919"/>
                  </a:cubicBezTo>
                  <a:cubicBezTo>
                    <a:pt x="5941" y="2801"/>
                    <a:pt x="6196" y="2654"/>
                    <a:pt x="6363" y="2438"/>
                  </a:cubicBezTo>
                  <a:cubicBezTo>
                    <a:pt x="6677" y="2035"/>
                    <a:pt x="6382" y="1525"/>
                    <a:pt x="6019" y="1269"/>
                  </a:cubicBezTo>
                  <a:cubicBezTo>
                    <a:pt x="5856" y="1155"/>
                    <a:pt x="5681" y="1107"/>
                    <a:pt x="5505" y="1107"/>
                  </a:cubicBezTo>
                  <a:cubicBezTo>
                    <a:pt x="5182" y="1107"/>
                    <a:pt x="4856" y="1269"/>
                    <a:pt x="4595" y="1485"/>
                  </a:cubicBezTo>
                  <a:cubicBezTo>
                    <a:pt x="4507" y="1564"/>
                    <a:pt x="4409" y="1652"/>
                    <a:pt x="4321" y="1751"/>
                  </a:cubicBezTo>
                  <a:cubicBezTo>
                    <a:pt x="4370" y="1220"/>
                    <a:pt x="4330" y="651"/>
                    <a:pt x="4016" y="288"/>
                  </a:cubicBezTo>
                  <a:cubicBezTo>
                    <a:pt x="3832" y="83"/>
                    <a:pt x="3566" y="0"/>
                    <a:pt x="32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3" name="Google Shape;4413;p21"/>
            <p:cNvSpPr/>
            <p:nvPr/>
          </p:nvSpPr>
          <p:spPr>
            <a:xfrm>
              <a:off x="1698026" y="458994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4169" y="281"/>
                  </a:moveTo>
                  <a:cubicBezTo>
                    <a:pt x="4261" y="281"/>
                    <a:pt x="4364" y="317"/>
                    <a:pt x="4478" y="398"/>
                  </a:cubicBezTo>
                  <a:cubicBezTo>
                    <a:pt x="5155" y="888"/>
                    <a:pt x="4223" y="2194"/>
                    <a:pt x="3869" y="2636"/>
                  </a:cubicBezTo>
                  <a:cubicBezTo>
                    <a:pt x="3769" y="2765"/>
                    <a:pt x="3877" y="2828"/>
                    <a:pt x="4002" y="2828"/>
                  </a:cubicBezTo>
                  <a:cubicBezTo>
                    <a:pt x="4087" y="2828"/>
                    <a:pt x="4179" y="2800"/>
                    <a:pt x="4223" y="2744"/>
                  </a:cubicBezTo>
                  <a:cubicBezTo>
                    <a:pt x="4449" y="2459"/>
                    <a:pt x="4723" y="2194"/>
                    <a:pt x="5028" y="1998"/>
                  </a:cubicBezTo>
                  <a:cubicBezTo>
                    <a:pt x="5177" y="1894"/>
                    <a:pt x="5354" y="1800"/>
                    <a:pt x="5539" y="1800"/>
                  </a:cubicBezTo>
                  <a:cubicBezTo>
                    <a:pt x="5597" y="1800"/>
                    <a:pt x="5656" y="1810"/>
                    <a:pt x="5715" y="1831"/>
                  </a:cubicBezTo>
                  <a:cubicBezTo>
                    <a:pt x="5931" y="1919"/>
                    <a:pt x="6216" y="2234"/>
                    <a:pt x="6206" y="2479"/>
                  </a:cubicBezTo>
                  <a:cubicBezTo>
                    <a:pt x="6186" y="2882"/>
                    <a:pt x="5440" y="2990"/>
                    <a:pt x="5146" y="3049"/>
                  </a:cubicBezTo>
                  <a:cubicBezTo>
                    <a:pt x="4831" y="3117"/>
                    <a:pt x="4517" y="3157"/>
                    <a:pt x="4193" y="3176"/>
                  </a:cubicBezTo>
                  <a:cubicBezTo>
                    <a:pt x="3971" y="3186"/>
                    <a:pt x="3854" y="3461"/>
                    <a:pt x="4139" y="3461"/>
                  </a:cubicBezTo>
                  <a:cubicBezTo>
                    <a:pt x="4144" y="3461"/>
                    <a:pt x="4149" y="3461"/>
                    <a:pt x="4154" y="3461"/>
                  </a:cubicBezTo>
                  <a:cubicBezTo>
                    <a:pt x="4323" y="3446"/>
                    <a:pt x="4521" y="3434"/>
                    <a:pt x="4726" y="3434"/>
                  </a:cubicBezTo>
                  <a:cubicBezTo>
                    <a:pt x="5211" y="3434"/>
                    <a:pt x="5742" y="3505"/>
                    <a:pt x="6059" y="3795"/>
                  </a:cubicBezTo>
                  <a:cubicBezTo>
                    <a:pt x="6334" y="4040"/>
                    <a:pt x="6265" y="4659"/>
                    <a:pt x="5892" y="4787"/>
                  </a:cubicBezTo>
                  <a:cubicBezTo>
                    <a:pt x="5845" y="4801"/>
                    <a:pt x="5795" y="4808"/>
                    <a:pt x="5743" y="4808"/>
                  </a:cubicBezTo>
                  <a:cubicBezTo>
                    <a:pt x="5377" y="4808"/>
                    <a:pt x="4924" y="4476"/>
                    <a:pt x="4674" y="4296"/>
                  </a:cubicBezTo>
                  <a:cubicBezTo>
                    <a:pt x="4390" y="4089"/>
                    <a:pt x="4115" y="3854"/>
                    <a:pt x="3869" y="3608"/>
                  </a:cubicBezTo>
                  <a:cubicBezTo>
                    <a:pt x="3839" y="3578"/>
                    <a:pt x="3789" y="3565"/>
                    <a:pt x="3734" y="3565"/>
                  </a:cubicBezTo>
                  <a:cubicBezTo>
                    <a:pt x="3573" y="3565"/>
                    <a:pt x="3364" y="3675"/>
                    <a:pt x="3467" y="3785"/>
                  </a:cubicBezTo>
                  <a:cubicBezTo>
                    <a:pt x="3643" y="3991"/>
                    <a:pt x="3800" y="4217"/>
                    <a:pt x="3948" y="4453"/>
                  </a:cubicBezTo>
                  <a:cubicBezTo>
                    <a:pt x="4115" y="4747"/>
                    <a:pt x="4399" y="5278"/>
                    <a:pt x="4164" y="5611"/>
                  </a:cubicBezTo>
                  <a:cubicBezTo>
                    <a:pt x="4051" y="5767"/>
                    <a:pt x="3874" y="5837"/>
                    <a:pt x="3692" y="5837"/>
                  </a:cubicBezTo>
                  <a:cubicBezTo>
                    <a:pt x="3461" y="5837"/>
                    <a:pt x="3224" y="5725"/>
                    <a:pt x="3103" y="5533"/>
                  </a:cubicBezTo>
                  <a:cubicBezTo>
                    <a:pt x="2907" y="5209"/>
                    <a:pt x="2907" y="4757"/>
                    <a:pt x="2936" y="4394"/>
                  </a:cubicBezTo>
                  <a:cubicBezTo>
                    <a:pt x="2946" y="4119"/>
                    <a:pt x="2986" y="3844"/>
                    <a:pt x="3044" y="3579"/>
                  </a:cubicBezTo>
                  <a:cubicBezTo>
                    <a:pt x="3065" y="3491"/>
                    <a:pt x="3002" y="3458"/>
                    <a:pt x="2918" y="3458"/>
                  </a:cubicBezTo>
                  <a:cubicBezTo>
                    <a:pt x="2806" y="3458"/>
                    <a:pt x="2656" y="3517"/>
                    <a:pt x="2622" y="3579"/>
                  </a:cubicBezTo>
                  <a:cubicBezTo>
                    <a:pt x="2445" y="3903"/>
                    <a:pt x="2210" y="4227"/>
                    <a:pt x="1925" y="4472"/>
                  </a:cubicBezTo>
                  <a:cubicBezTo>
                    <a:pt x="1784" y="4598"/>
                    <a:pt x="1611" y="4724"/>
                    <a:pt x="1422" y="4724"/>
                  </a:cubicBezTo>
                  <a:cubicBezTo>
                    <a:pt x="1374" y="4724"/>
                    <a:pt x="1326" y="4716"/>
                    <a:pt x="1277" y="4698"/>
                  </a:cubicBezTo>
                  <a:cubicBezTo>
                    <a:pt x="1032" y="4620"/>
                    <a:pt x="776" y="4315"/>
                    <a:pt x="737" y="4050"/>
                  </a:cubicBezTo>
                  <a:cubicBezTo>
                    <a:pt x="649" y="3382"/>
                    <a:pt x="2043" y="3265"/>
                    <a:pt x="2485" y="3225"/>
                  </a:cubicBezTo>
                  <a:cubicBezTo>
                    <a:pt x="2703" y="3197"/>
                    <a:pt x="2820" y="2940"/>
                    <a:pt x="2563" y="2940"/>
                  </a:cubicBezTo>
                  <a:cubicBezTo>
                    <a:pt x="2554" y="2940"/>
                    <a:pt x="2544" y="2940"/>
                    <a:pt x="2534" y="2941"/>
                  </a:cubicBezTo>
                  <a:cubicBezTo>
                    <a:pt x="2436" y="2950"/>
                    <a:pt x="2318" y="2960"/>
                    <a:pt x="2210" y="2970"/>
                  </a:cubicBezTo>
                  <a:cubicBezTo>
                    <a:pt x="2096" y="2979"/>
                    <a:pt x="1971" y="2985"/>
                    <a:pt x="1841" y="2985"/>
                  </a:cubicBezTo>
                  <a:cubicBezTo>
                    <a:pt x="1257" y="2985"/>
                    <a:pt x="596" y="2862"/>
                    <a:pt x="580" y="2332"/>
                  </a:cubicBezTo>
                  <a:cubicBezTo>
                    <a:pt x="580" y="2145"/>
                    <a:pt x="658" y="1821"/>
                    <a:pt x="874" y="1782"/>
                  </a:cubicBezTo>
                  <a:cubicBezTo>
                    <a:pt x="894" y="1778"/>
                    <a:pt x="915" y="1777"/>
                    <a:pt x="936" y="1777"/>
                  </a:cubicBezTo>
                  <a:cubicBezTo>
                    <a:pt x="1142" y="1777"/>
                    <a:pt x="1392" y="1939"/>
                    <a:pt x="1552" y="2037"/>
                  </a:cubicBezTo>
                  <a:cubicBezTo>
                    <a:pt x="1866" y="2224"/>
                    <a:pt x="2151" y="2459"/>
                    <a:pt x="2406" y="2715"/>
                  </a:cubicBezTo>
                  <a:cubicBezTo>
                    <a:pt x="2438" y="2747"/>
                    <a:pt x="2486" y="2760"/>
                    <a:pt x="2539" y="2760"/>
                  </a:cubicBezTo>
                  <a:cubicBezTo>
                    <a:pt x="2649" y="2760"/>
                    <a:pt x="2779" y="2703"/>
                    <a:pt x="2819" y="2636"/>
                  </a:cubicBezTo>
                  <a:cubicBezTo>
                    <a:pt x="2838" y="2607"/>
                    <a:pt x="2838" y="2567"/>
                    <a:pt x="2809" y="2538"/>
                  </a:cubicBezTo>
                  <a:cubicBezTo>
                    <a:pt x="2603" y="2332"/>
                    <a:pt x="2426" y="2116"/>
                    <a:pt x="2259" y="1890"/>
                  </a:cubicBezTo>
                  <a:cubicBezTo>
                    <a:pt x="2092" y="1664"/>
                    <a:pt x="1660" y="1075"/>
                    <a:pt x="1955" y="820"/>
                  </a:cubicBezTo>
                  <a:cubicBezTo>
                    <a:pt x="2038" y="746"/>
                    <a:pt x="2173" y="717"/>
                    <a:pt x="2309" y="717"/>
                  </a:cubicBezTo>
                  <a:cubicBezTo>
                    <a:pt x="2445" y="717"/>
                    <a:pt x="2583" y="746"/>
                    <a:pt x="2671" y="790"/>
                  </a:cubicBezTo>
                  <a:cubicBezTo>
                    <a:pt x="2848" y="888"/>
                    <a:pt x="2946" y="1075"/>
                    <a:pt x="2986" y="1262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6" y="1900"/>
                    <a:pt x="2986" y="2027"/>
                  </a:cubicBezTo>
                  <a:cubicBezTo>
                    <a:pt x="2981" y="2118"/>
                    <a:pt x="3052" y="2155"/>
                    <a:pt x="3137" y="2155"/>
                  </a:cubicBezTo>
                  <a:cubicBezTo>
                    <a:pt x="3255" y="2155"/>
                    <a:pt x="3400" y="2085"/>
                    <a:pt x="3418" y="1988"/>
                  </a:cubicBezTo>
                  <a:cubicBezTo>
                    <a:pt x="3447" y="1851"/>
                    <a:pt x="3467" y="1703"/>
                    <a:pt x="3467" y="1566"/>
                  </a:cubicBezTo>
                  <a:cubicBezTo>
                    <a:pt x="3547" y="1026"/>
                    <a:pt x="3747" y="281"/>
                    <a:pt x="4169" y="281"/>
                  </a:cubicBezTo>
                  <a:close/>
                  <a:moveTo>
                    <a:pt x="4242" y="0"/>
                  </a:moveTo>
                  <a:cubicBezTo>
                    <a:pt x="4168" y="0"/>
                    <a:pt x="4096" y="8"/>
                    <a:pt x="4026" y="24"/>
                  </a:cubicBezTo>
                  <a:cubicBezTo>
                    <a:pt x="3624" y="113"/>
                    <a:pt x="3398" y="437"/>
                    <a:pt x="3241" y="790"/>
                  </a:cubicBezTo>
                  <a:cubicBezTo>
                    <a:pt x="3123" y="623"/>
                    <a:pt x="2956" y="506"/>
                    <a:pt x="2711" y="456"/>
                  </a:cubicBezTo>
                  <a:cubicBezTo>
                    <a:pt x="2629" y="442"/>
                    <a:pt x="2537" y="434"/>
                    <a:pt x="2442" y="434"/>
                  </a:cubicBezTo>
                  <a:cubicBezTo>
                    <a:pt x="2076" y="434"/>
                    <a:pt x="1649" y="550"/>
                    <a:pt x="1493" y="869"/>
                  </a:cubicBezTo>
                  <a:cubicBezTo>
                    <a:pt x="1365" y="1104"/>
                    <a:pt x="1454" y="1379"/>
                    <a:pt x="1572" y="1615"/>
                  </a:cubicBezTo>
                  <a:cubicBezTo>
                    <a:pt x="1391" y="1539"/>
                    <a:pt x="1207" y="1491"/>
                    <a:pt x="1024" y="1491"/>
                  </a:cubicBezTo>
                  <a:cubicBezTo>
                    <a:pt x="898" y="1491"/>
                    <a:pt x="773" y="1514"/>
                    <a:pt x="649" y="1566"/>
                  </a:cubicBezTo>
                  <a:cubicBezTo>
                    <a:pt x="246" y="1733"/>
                    <a:pt x="1" y="2322"/>
                    <a:pt x="236" y="2725"/>
                  </a:cubicBezTo>
                  <a:cubicBezTo>
                    <a:pt x="413" y="3039"/>
                    <a:pt x="796" y="3157"/>
                    <a:pt x="1149" y="3206"/>
                  </a:cubicBezTo>
                  <a:cubicBezTo>
                    <a:pt x="865" y="3314"/>
                    <a:pt x="609" y="3471"/>
                    <a:pt x="442" y="3687"/>
                  </a:cubicBezTo>
                  <a:cubicBezTo>
                    <a:pt x="128" y="4089"/>
                    <a:pt x="423" y="4600"/>
                    <a:pt x="786" y="4855"/>
                  </a:cubicBezTo>
                  <a:cubicBezTo>
                    <a:pt x="949" y="4970"/>
                    <a:pt x="1125" y="5018"/>
                    <a:pt x="1302" y="5018"/>
                  </a:cubicBezTo>
                  <a:cubicBezTo>
                    <a:pt x="1627" y="5018"/>
                    <a:pt x="1956" y="4855"/>
                    <a:pt x="2210" y="4639"/>
                  </a:cubicBezTo>
                  <a:cubicBezTo>
                    <a:pt x="2308" y="4561"/>
                    <a:pt x="2396" y="4472"/>
                    <a:pt x="2485" y="4374"/>
                  </a:cubicBezTo>
                  <a:lnTo>
                    <a:pt x="2485" y="4374"/>
                  </a:lnTo>
                  <a:cubicBezTo>
                    <a:pt x="2436" y="4904"/>
                    <a:pt x="2475" y="5474"/>
                    <a:pt x="2799" y="5837"/>
                  </a:cubicBezTo>
                  <a:cubicBezTo>
                    <a:pt x="2978" y="6042"/>
                    <a:pt x="3241" y="6124"/>
                    <a:pt x="3513" y="6124"/>
                  </a:cubicBezTo>
                  <a:cubicBezTo>
                    <a:pt x="3777" y="6124"/>
                    <a:pt x="4049" y="6046"/>
                    <a:pt x="4262" y="5926"/>
                  </a:cubicBezTo>
                  <a:cubicBezTo>
                    <a:pt x="4733" y="5660"/>
                    <a:pt x="4743" y="5160"/>
                    <a:pt x="4557" y="4698"/>
                  </a:cubicBezTo>
                  <a:cubicBezTo>
                    <a:pt x="4557" y="4688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4" y="4886"/>
                    <a:pt x="5264" y="5083"/>
                    <a:pt x="5658" y="5083"/>
                  </a:cubicBezTo>
                  <a:cubicBezTo>
                    <a:pt x="5746" y="5083"/>
                    <a:pt x="5834" y="5073"/>
                    <a:pt x="5921" y="5052"/>
                  </a:cubicBezTo>
                  <a:cubicBezTo>
                    <a:pt x="6402" y="4944"/>
                    <a:pt x="6805" y="4384"/>
                    <a:pt x="6638" y="3893"/>
                  </a:cubicBezTo>
                  <a:cubicBezTo>
                    <a:pt x="6501" y="3461"/>
                    <a:pt x="5970" y="3314"/>
                    <a:pt x="5558" y="3235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79"/>
                    <a:pt x="6599" y="2008"/>
                    <a:pt x="6236" y="1723"/>
                  </a:cubicBezTo>
                  <a:cubicBezTo>
                    <a:pt x="6058" y="1579"/>
                    <a:pt x="5855" y="1521"/>
                    <a:pt x="5647" y="1521"/>
                  </a:cubicBezTo>
                  <a:cubicBezTo>
                    <a:pt x="5373" y="1521"/>
                    <a:pt x="5091" y="1623"/>
                    <a:pt x="4851" y="1762"/>
                  </a:cubicBezTo>
                  <a:cubicBezTo>
                    <a:pt x="5038" y="1409"/>
                    <a:pt x="5205" y="967"/>
                    <a:pt x="5106" y="584"/>
                  </a:cubicBezTo>
                  <a:cubicBezTo>
                    <a:pt x="5016" y="206"/>
                    <a:pt x="4617" y="0"/>
                    <a:pt x="4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4" name="Google Shape;4414;p21"/>
            <p:cNvSpPr/>
            <p:nvPr/>
          </p:nvSpPr>
          <p:spPr>
            <a:xfrm>
              <a:off x="2037939" y="450480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22" y="287"/>
                  </a:moveTo>
                  <a:cubicBezTo>
                    <a:pt x="3351" y="287"/>
                    <a:pt x="3588" y="396"/>
                    <a:pt x="3702" y="582"/>
                  </a:cubicBezTo>
                  <a:cubicBezTo>
                    <a:pt x="3899" y="916"/>
                    <a:pt x="3899" y="1358"/>
                    <a:pt x="3879" y="1731"/>
                  </a:cubicBezTo>
                  <a:cubicBezTo>
                    <a:pt x="3859" y="2006"/>
                    <a:pt x="3830" y="2281"/>
                    <a:pt x="3761" y="2546"/>
                  </a:cubicBezTo>
                  <a:cubicBezTo>
                    <a:pt x="3740" y="2634"/>
                    <a:pt x="3803" y="2666"/>
                    <a:pt x="3887" y="2666"/>
                  </a:cubicBezTo>
                  <a:cubicBezTo>
                    <a:pt x="4000" y="2666"/>
                    <a:pt x="4150" y="2608"/>
                    <a:pt x="4183" y="2546"/>
                  </a:cubicBezTo>
                  <a:cubicBezTo>
                    <a:pt x="4370" y="2222"/>
                    <a:pt x="4596" y="1898"/>
                    <a:pt x="4881" y="1652"/>
                  </a:cubicBezTo>
                  <a:cubicBezTo>
                    <a:pt x="5023" y="1525"/>
                    <a:pt x="5198" y="1392"/>
                    <a:pt x="5395" y="1392"/>
                  </a:cubicBezTo>
                  <a:cubicBezTo>
                    <a:pt x="5441" y="1392"/>
                    <a:pt x="5489" y="1400"/>
                    <a:pt x="5538" y="1417"/>
                  </a:cubicBezTo>
                  <a:cubicBezTo>
                    <a:pt x="5774" y="1505"/>
                    <a:pt x="6039" y="1809"/>
                    <a:pt x="6069" y="2075"/>
                  </a:cubicBezTo>
                  <a:cubicBezTo>
                    <a:pt x="6157" y="2732"/>
                    <a:pt x="4773" y="2860"/>
                    <a:pt x="4321" y="2899"/>
                  </a:cubicBezTo>
                  <a:cubicBezTo>
                    <a:pt x="4103" y="2928"/>
                    <a:pt x="3985" y="3185"/>
                    <a:pt x="4252" y="3185"/>
                  </a:cubicBezTo>
                  <a:cubicBezTo>
                    <a:pt x="4261" y="3185"/>
                    <a:pt x="4271" y="3185"/>
                    <a:pt x="4282" y="3184"/>
                  </a:cubicBezTo>
                  <a:cubicBezTo>
                    <a:pt x="4380" y="3174"/>
                    <a:pt x="4488" y="3165"/>
                    <a:pt x="4606" y="3145"/>
                  </a:cubicBezTo>
                  <a:cubicBezTo>
                    <a:pt x="4710" y="3138"/>
                    <a:pt x="4825" y="3134"/>
                    <a:pt x="4944" y="3134"/>
                  </a:cubicBezTo>
                  <a:cubicBezTo>
                    <a:pt x="5529" y="3134"/>
                    <a:pt x="6209" y="3246"/>
                    <a:pt x="6226" y="3793"/>
                  </a:cubicBezTo>
                  <a:cubicBezTo>
                    <a:pt x="6236" y="3979"/>
                    <a:pt x="6147" y="4303"/>
                    <a:pt x="5931" y="4343"/>
                  </a:cubicBezTo>
                  <a:cubicBezTo>
                    <a:pt x="5911" y="4346"/>
                    <a:pt x="5891" y="4348"/>
                    <a:pt x="5869" y="4348"/>
                  </a:cubicBezTo>
                  <a:cubicBezTo>
                    <a:pt x="5663" y="4348"/>
                    <a:pt x="5415" y="4185"/>
                    <a:pt x="5263" y="4087"/>
                  </a:cubicBezTo>
                  <a:cubicBezTo>
                    <a:pt x="4949" y="3901"/>
                    <a:pt x="4655" y="3665"/>
                    <a:pt x="4399" y="3410"/>
                  </a:cubicBezTo>
                  <a:cubicBezTo>
                    <a:pt x="4371" y="3378"/>
                    <a:pt x="4324" y="3365"/>
                    <a:pt x="4273" y="3365"/>
                  </a:cubicBezTo>
                  <a:cubicBezTo>
                    <a:pt x="4165" y="3365"/>
                    <a:pt x="4033" y="3422"/>
                    <a:pt x="3987" y="3489"/>
                  </a:cubicBezTo>
                  <a:cubicBezTo>
                    <a:pt x="3967" y="3518"/>
                    <a:pt x="3967" y="3557"/>
                    <a:pt x="3997" y="3587"/>
                  </a:cubicBezTo>
                  <a:cubicBezTo>
                    <a:pt x="4203" y="3793"/>
                    <a:pt x="4390" y="4009"/>
                    <a:pt x="4557" y="4235"/>
                  </a:cubicBezTo>
                  <a:cubicBezTo>
                    <a:pt x="4714" y="4461"/>
                    <a:pt x="5146" y="5050"/>
                    <a:pt x="4851" y="5305"/>
                  </a:cubicBezTo>
                  <a:cubicBezTo>
                    <a:pt x="4769" y="5377"/>
                    <a:pt x="4640" y="5407"/>
                    <a:pt x="4508" y="5407"/>
                  </a:cubicBezTo>
                  <a:cubicBezTo>
                    <a:pt x="4371" y="5407"/>
                    <a:pt x="4229" y="5375"/>
                    <a:pt x="4134" y="5325"/>
                  </a:cubicBezTo>
                  <a:cubicBezTo>
                    <a:pt x="3958" y="5236"/>
                    <a:pt x="3869" y="5050"/>
                    <a:pt x="3820" y="4863"/>
                  </a:cubicBezTo>
                  <a:cubicBezTo>
                    <a:pt x="3791" y="4745"/>
                    <a:pt x="3781" y="4618"/>
                    <a:pt x="3781" y="4490"/>
                  </a:cubicBezTo>
                  <a:cubicBezTo>
                    <a:pt x="3800" y="4362"/>
                    <a:pt x="3820" y="4225"/>
                    <a:pt x="3830" y="4097"/>
                  </a:cubicBezTo>
                  <a:cubicBezTo>
                    <a:pt x="3834" y="4006"/>
                    <a:pt x="3764" y="3969"/>
                    <a:pt x="3678" y="3969"/>
                  </a:cubicBezTo>
                  <a:cubicBezTo>
                    <a:pt x="3559" y="3969"/>
                    <a:pt x="3411" y="4040"/>
                    <a:pt x="3388" y="4137"/>
                  </a:cubicBezTo>
                  <a:cubicBezTo>
                    <a:pt x="3359" y="4274"/>
                    <a:pt x="3349" y="4421"/>
                    <a:pt x="3349" y="4559"/>
                  </a:cubicBezTo>
                  <a:cubicBezTo>
                    <a:pt x="3268" y="5099"/>
                    <a:pt x="3069" y="5844"/>
                    <a:pt x="2647" y="5844"/>
                  </a:cubicBezTo>
                  <a:cubicBezTo>
                    <a:pt x="2555" y="5844"/>
                    <a:pt x="2452" y="5808"/>
                    <a:pt x="2337" y="5727"/>
                  </a:cubicBezTo>
                  <a:cubicBezTo>
                    <a:pt x="1650" y="5236"/>
                    <a:pt x="2593" y="3930"/>
                    <a:pt x="2936" y="3489"/>
                  </a:cubicBezTo>
                  <a:cubicBezTo>
                    <a:pt x="3036" y="3359"/>
                    <a:pt x="2929" y="3297"/>
                    <a:pt x="2803" y="3297"/>
                  </a:cubicBezTo>
                  <a:cubicBezTo>
                    <a:pt x="2719" y="3297"/>
                    <a:pt x="2626" y="3325"/>
                    <a:pt x="2583" y="3381"/>
                  </a:cubicBezTo>
                  <a:cubicBezTo>
                    <a:pt x="2357" y="3665"/>
                    <a:pt x="2092" y="3930"/>
                    <a:pt x="1788" y="4127"/>
                  </a:cubicBezTo>
                  <a:cubicBezTo>
                    <a:pt x="1633" y="4223"/>
                    <a:pt x="1455" y="4319"/>
                    <a:pt x="1277" y="4319"/>
                  </a:cubicBezTo>
                  <a:cubicBezTo>
                    <a:pt x="1218" y="4319"/>
                    <a:pt x="1159" y="4308"/>
                    <a:pt x="1100" y="4284"/>
                  </a:cubicBezTo>
                  <a:cubicBezTo>
                    <a:pt x="884" y="4205"/>
                    <a:pt x="590" y="3891"/>
                    <a:pt x="600" y="3646"/>
                  </a:cubicBezTo>
                  <a:cubicBezTo>
                    <a:pt x="619" y="3243"/>
                    <a:pt x="1375" y="3125"/>
                    <a:pt x="1660" y="3076"/>
                  </a:cubicBezTo>
                  <a:cubicBezTo>
                    <a:pt x="1974" y="3007"/>
                    <a:pt x="2298" y="2968"/>
                    <a:pt x="2612" y="2948"/>
                  </a:cubicBezTo>
                  <a:cubicBezTo>
                    <a:pt x="2844" y="2939"/>
                    <a:pt x="2952" y="2663"/>
                    <a:pt x="2676" y="2663"/>
                  </a:cubicBezTo>
                  <a:cubicBezTo>
                    <a:pt x="2671" y="2663"/>
                    <a:pt x="2666" y="2664"/>
                    <a:pt x="2661" y="2664"/>
                  </a:cubicBezTo>
                  <a:cubicBezTo>
                    <a:pt x="2489" y="2678"/>
                    <a:pt x="2291" y="2691"/>
                    <a:pt x="2085" y="2691"/>
                  </a:cubicBezTo>
                  <a:cubicBezTo>
                    <a:pt x="1598" y="2691"/>
                    <a:pt x="1071" y="2620"/>
                    <a:pt x="747" y="2330"/>
                  </a:cubicBezTo>
                  <a:cubicBezTo>
                    <a:pt x="482" y="2084"/>
                    <a:pt x="541" y="1456"/>
                    <a:pt x="924" y="1338"/>
                  </a:cubicBezTo>
                  <a:cubicBezTo>
                    <a:pt x="971" y="1324"/>
                    <a:pt x="1021" y="1317"/>
                    <a:pt x="1072" y="1317"/>
                  </a:cubicBezTo>
                  <a:cubicBezTo>
                    <a:pt x="1436" y="1317"/>
                    <a:pt x="1882" y="1648"/>
                    <a:pt x="2131" y="1829"/>
                  </a:cubicBezTo>
                  <a:cubicBezTo>
                    <a:pt x="2426" y="2035"/>
                    <a:pt x="2701" y="2261"/>
                    <a:pt x="2946" y="2516"/>
                  </a:cubicBezTo>
                  <a:cubicBezTo>
                    <a:pt x="2976" y="2546"/>
                    <a:pt x="3025" y="2559"/>
                    <a:pt x="3079" y="2559"/>
                  </a:cubicBezTo>
                  <a:cubicBezTo>
                    <a:pt x="3238" y="2559"/>
                    <a:pt x="3442" y="2447"/>
                    <a:pt x="3339" y="2330"/>
                  </a:cubicBezTo>
                  <a:cubicBezTo>
                    <a:pt x="3162" y="2134"/>
                    <a:pt x="3005" y="1898"/>
                    <a:pt x="2868" y="1672"/>
                  </a:cubicBezTo>
                  <a:cubicBezTo>
                    <a:pt x="2691" y="1368"/>
                    <a:pt x="2416" y="847"/>
                    <a:pt x="2652" y="513"/>
                  </a:cubicBezTo>
                  <a:cubicBezTo>
                    <a:pt x="2761" y="357"/>
                    <a:pt x="2939" y="287"/>
                    <a:pt x="3122" y="287"/>
                  </a:cubicBezTo>
                  <a:close/>
                  <a:moveTo>
                    <a:pt x="3299" y="0"/>
                  </a:moveTo>
                  <a:cubicBezTo>
                    <a:pt x="3036" y="0"/>
                    <a:pt x="2766" y="78"/>
                    <a:pt x="2553" y="199"/>
                  </a:cubicBezTo>
                  <a:cubicBezTo>
                    <a:pt x="2082" y="464"/>
                    <a:pt x="2063" y="965"/>
                    <a:pt x="2249" y="1427"/>
                  </a:cubicBezTo>
                  <a:cubicBezTo>
                    <a:pt x="2259" y="1436"/>
                    <a:pt x="2269" y="1446"/>
                    <a:pt x="2269" y="1456"/>
                  </a:cubicBezTo>
                  <a:cubicBezTo>
                    <a:pt x="1939" y="1239"/>
                    <a:pt x="1544" y="1042"/>
                    <a:pt x="1148" y="1042"/>
                  </a:cubicBezTo>
                  <a:cubicBezTo>
                    <a:pt x="1060" y="1042"/>
                    <a:pt x="972" y="1052"/>
                    <a:pt x="884" y="1073"/>
                  </a:cubicBezTo>
                  <a:cubicBezTo>
                    <a:pt x="413" y="1181"/>
                    <a:pt x="10" y="1741"/>
                    <a:pt x="167" y="2232"/>
                  </a:cubicBezTo>
                  <a:cubicBezTo>
                    <a:pt x="305" y="2664"/>
                    <a:pt x="835" y="2811"/>
                    <a:pt x="1248" y="2890"/>
                  </a:cubicBezTo>
                  <a:cubicBezTo>
                    <a:pt x="933" y="2968"/>
                    <a:pt x="619" y="3086"/>
                    <a:pt x="383" y="3292"/>
                  </a:cubicBezTo>
                  <a:cubicBezTo>
                    <a:pt x="1" y="3646"/>
                    <a:pt x="207" y="4117"/>
                    <a:pt x="570" y="4402"/>
                  </a:cubicBezTo>
                  <a:cubicBezTo>
                    <a:pt x="748" y="4546"/>
                    <a:pt x="951" y="4604"/>
                    <a:pt x="1159" y="4604"/>
                  </a:cubicBezTo>
                  <a:cubicBezTo>
                    <a:pt x="1434" y="4604"/>
                    <a:pt x="1718" y="4502"/>
                    <a:pt x="1964" y="4362"/>
                  </a:cubicBezTo>
                  <a:lnTo>
                    <a:pt x="1964" y="4362"/>
                  </a:lnTo>
                  <a:cubicBezTo>
                    <a:pt x="1778" y="4716"/>
                    <a:pt x="1601" y="5148"/>
                    <a:pt x="1699" y="5541"/>
                  </a:cubicBezTo>
                  <a:cubicBezTo>
                    <a:pt x="1798" y="5918"/>
                    <a:pt x="2191" y="6124"/>
                    <a:pt x="2570" y="6124"/>
                  </a:cubicBezTo>
                  <a:cubicBezTo>
                    <a:pt x="2645" y="6124"/>
                    <a:pt x="2718" y="6116"/>
                    <a:pt x="2789" y="6100"/>
                  </a:cubicBezTo>
                  <a:cubicBezTo>
                    <a:pt x="3182" y="6012"/>
                    <a:pt x="3418" y="5688"/>
                    <a:pt x="3565" y="5334"/>
                  </a:cubicBezTo>
                  <a:cubicBezTo>
                    <a:pt x="3683" y="5501"/>
                    <a:pt x="3859" y="5619"/>
                    <a:pt x="4105" y="5668"/>
                  </a:cubicBezTo>
                  <a:cubicBezTo>
                    <a:pt x="4184" y="5683"/>
                    <a:pt x="4274" y="5691"/>
                    <a:pt x="4369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0"/>
                    <a:pt x="5362" y="4745"/>
                    <a:pt x="5234" y="4510"/>
                  </a:cubicBezTo>
                  <a:lnTo>
                    <a:pt x="5234" y="4510"/>
                  </a:lnTo>
                  <a:cubicBezTo>
                    <a:pt x="5420" y="4585"/>
                    <a:pt x="5607" y="4633"/>
                    <a:pt x="5789" y="4633"/>
                  </a:cubicBezTo>
                  <a:cubicBezTo>
                    <a:pt x="5914" y="4633"/>
                    <a:pt x="6037" y="4611"/>
                    <a:pt x="6157" y="4559"/>
                  </a:cubicBezTo>
                  <a:cubicBezTo>
                    <a:pt x="6569" y="4392"/>
                    <a:pt x="6805" y="3803"/>
                    <a:pt x="6579" y="3400"/>
                  </a:cubicBezTo>
                  <a:cubicBezTo>
                    <a:pt x="6402" y="3086"/>
                    <a:pt x="6020" y="2968"/>
                    <a:pt x="5666" y="2919"/>
                  </a:cubicBezTo>
                  <a:cubicBezTo>
                    <a:pt x="5951" y="2801"/>
                    <a:pt x="6196" y="2654"/>
                    <a:pt x="6373" y="2438"/>
                  </a:cubicBezTo>
                  <a:cubicBezTo>
                    <a:pt x="6687" y="2035"/>
                    <a:pt x="6393" y="1525"/>
                    <a:pt x="6029" y="1269"/>
                  </a:cubicBezTo>
                  <a:cubicBezTo>
                    <a:pt x="5867" y="1155"/>
                    <a:pt x="5690" y="1107"/>
                    <a:pt x="5513" y="1107"/>
                  </a:cubicBezTo>
                  <a:cubicBezTo>
                    <a:pt x="5188" y="1107"/>
                    <a:pt x="4860" y="1269"/>
                    <a:pt x="4606" y="1485"/>
                  </a:cubicBezTo>
                  <a:cubicBezTo>
                    <a:pt x="4507" y="1564"/>
                    <a:pt x="4419" y="1652"/>
                    <a:pt x="4331" y="1751"/>
                  </a:cubicBezTo>
                  <a:cubicBezTo>
                    <a:pt x="4380" y="1220"/>
                    <a:pt x="4331" y="651"/>
                    <a:pt x="4016" y="288"/>
                  </a:cubicBezTo>
                  <a:cubicBezTo>
                    <a:pt x="3832" y="83"/>
                    <a:pt x="3569" y="0"/>
                    <a:pt x="32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5" name="Google Shape;4415;p21"/>
            <p:cNvSpPr/>
            <p:nvPr/>
          </p:nvSpPr>
          <p:spPr>
            <a:xfrm>
              <a:off x="2377539" y="458994"/>
              <a:ext cx="211950" cy="191023"/>
            </a:xfrm>
            <a:custGeom>
              <a:avLst/>
              <a:gdLst/>
              <a:ahLst/>
              <a:cxnLst/>
              <a:rect l="l" t="t" r="r" b="b"/>
              <a:pathLst>
                <a:path w="6796" h="6125" extrusionOk="0">
                  <a:moveTo>
                    <a:pt x="4159" y="281"/>
                  </a:moveTo>
                  <a:cubicBezTo>
                    <a:pt x="4251" y="281"/>
                    <a:pt x="4354" y="317"/>
                    <a:pt x="4468" y="398"/>
                  </a:cubicBezTo>
                  <a:cubicBezTo>
                    <a:pt x="5146" y="888"/>
                    <a:pt x="4213" y="2194"/>
                    <a:pt x="3869" y="2636"/>
                  </a:cubicBezTo>
                  <a:cubicBezTo>
                    <a:pt x="3770" y="2765"/>
                    <a:pt x="3877" y="2828"/>
                    <a:pt x="4002" y="2828"/>
                  </a:cubicBezTo>
                  <a:cubicBezTo>
                    <a:pt x="4087" y="2828"/>
                    <a:pt x="4179" y="2800"/>
                    <a:pt x="4223" y="2744"/>
                  </a:cubicBezTo>
                  <a:cubicBezTo>
                    <a:pt x="4439" y="2459"/>
                    <a:pt x="4714" y="2194"/>
                    <a:pt x="5018" y="1998"/>
                  </a:cubicBezTo>
                  <a:cubicBezTo>
                    <a:pt x="5167" y="1894"/>
                    <a:pt x="5351" y="1800"/>
                    <a:pt x="5533" y="1800"/>
                  </a:cubicBezTo>
                  <a:cubicBezTo>
                    <a:pt x="5591" y="1800"/>
                    <a:pt x="5649" y="1810"/>
                    <a:pt x="5706" y="1831"/>
                  </a:cubicBezTo>
                  <a:cubicBezTo>
                    <a:pt x="5922" y="1919"/>
                    <a:pt x="6216" y="2234"/>
                    <a:pt x="6196" y="2479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17"/>
                    <a:pt x="4508" y="3157"/>
                    <a:pt x="4193" y="3176"/>
                  </a:cubicBezTo>
                  <a:cubicBezTo>
                    <a:pt x="3962" y="3186"/>
                    <a:pt x="3853" y="3461"/>
                    <a:pt x="4130" y="3461"/>
                  </a:cubicBezTo>
                  <a:cubicBezTo>
                    <a:pt x="4134" y="3461"/>
                    <a:pt x="4139" y="3461"/>
                    <a:pt x="4144" y="3461"/>
                  </a:cubicBezTo>
                  <a:cubicBezTo>
                    <a:pt x="4314" y="3446"/>
                    <a:pt x="4511" y="3434"/>
                    <a:pt x="4717" y="3434"/>
                  </a:cubicBezTo>
                  <a:cubicBezTo>
                    <a:pt x="5202" y="3434"/>
                    <a:pt x="5735" y="3505"/>
                    <a:pt x="6059" y="3795"/>
                  </a:cubicBezTo>
                  <a:cubicBezTo>
                    <a:pt x="6324" y="4040"/>
                    <a:pt x="6265" y="4659"/>
                    <a:pt x="5882" y="4787"/>
                  </a:cubicBezTo>
                  <a:cubicBezTo>
                    <a:pt x="5835" y="4801"/>
                    <a:pt x="5785" y="4808"/>
                    <a:pt x="5734" y="4808"/>
                  </a:cubicBezTo>
                  <a:cubicBezTo>
                    <a:pt x="5369" y="4808"/>
                    <a:pt x="4923" y="4476"/>
                    <a:pt x="4665" y="4296"/>
                  </a:cubicBezTo>
                  <a:cubicBezTo>
                    <a:pt x="4380" y="4089"/>
                    <a:pt x="4105" y="3854"/>
                    <a:pt x="3860" y="3608"/>
                  </a:cubicBezTo>
                  <a:cubicBezTo>
                    <a:pt x="3830" y="3578"/>
                    <a:pt x="3780" y="3565"/>
                    <a:pt x="3726" y="3565"/>
                  </a:cubicBezTo>
                  <a:cubicBezTo>
                    <a:pt x="3567" y="3565"/>
                    <a:pt x="3362" y="3675"/>
                    <a:pt x="3457" y="3785"/>
                  </a:cubicBezTo>
                  <a:cubicBezTo>
                    <a:pt x="3644" y="3991"/>
                    <a:pt x="3801" y="4217"/>
                    <a:pt x="3938" y="4453"/>
                  </a:cubicBezTo>
                  <a:cubicBezTo>
                    <a:pt x="4115" y="4747"/>
                    <a:pt x="4390" y="5278"/>
                    <a:pt x="4154" y="5611"/>
                  </a:cubicBezTo>
                  <a:cubicBezTo>
                    <a:pt x="4046" y="5767"/>
                    <a:pt x="3869" y="5837"/>
                    <a:pt x="3687" y="5837"/>
                  </a:cubicBezTo>
                  <a:cubicBezTo>
                    <a:pt x="3457" y="5837"/>
                    <a:pt x="3219" y="5725"/>
                    <a:pt x="3104" y="5533"/>
                  </a:cubicBezTo>
                  <a:cubicBezTo>
                    <a:pt x="2897" y="5209"/>
                    <a:pt x="2897" y="4757"/>
                    <a:pt x="2927" y="4394"/>
                  </a:cubicBezTo>
                  <a:cubicBezTo>
                    <a:pt x="2937" y="4119"/>
                    <a:pt x="2976" y="3844"/>
                    <a:pt x="3035" y="3579"/>
                  </a:cubicBezTo>
                  <a:cubicBezTo>
                    <a:pt x="3056" y="3491"/>
                    <a:pt x="2994" y="3458"/>
                    <a:pt x="2912" y="3458"/>
                  </a:cubicBezTo>
                  <a:cubicBezTo>
                    <a:pt x="2801" y="3458"/>
                    <a:pt x="2652" y="3517"/>
                    <a:pt x="2613" y="3579"/>
                  </a:cubicBezTo>
                  <a:cubicBezTo>
                    <a:pt x="2436" y="3903"/>
                    <a:pt x="2200" y="4227"/>
                    <a:pt x="1925" y="4472"/>
                  </a:cubicBezTo>
                  <a:cubicBezTo>
                    <a:pt x="1776" y="4598"/>
                    <a:pt x="1602" y="4724"/>
                    <a:pt x="1412" y="4724"/>
                  </a:cubicBezTo>
                  <a:cubicBezTo>
                    <a:pt x="1365" y="4724"/>
                    <a:pt x="1316" y="4716"/>
                    <a:pt x="1267" y="4698"/>
                  </a:cubicBezTo>
                  <a:cubicBezTo>
                    <a:pt x="1032" y="4620"/>
                    <a:pt x="767" y="4315"/>
                    <a:pt x="737" y="4050"/>
                  </a:cubicBezTo>
                  <a:cubicBezTo>
                    <a:pt x="649" y="3382"/>
                    <a:pt x="2033" y="3265"/>
                    <a:pt x="2475" y="3225"/>
                  </a:cubicBezTo>
                  <a:cubicBezTo>
                    <a:pt x="2693" y="3197"/>
                    <a:pt x="2820" y="2940"/>
                    <a:pt x="2554" y="2940"/>
                  </a:cubicBezTo>
                  <a:cubicBezTo>
                    <a:pt x="2545" y="2940"/>
                    <a:pt x="2535" y="2940"/>
                    <a:pt x="2524" y="2941"/>
                  </a:cubicBezTo>
                  <a:cubicBezTo>
                    <a:pt x="2426" y="2950"/>
                    <a:pt x="2318" y="2960"/>
                    <a:pt x="2200" y="2970"/>
                  </a:cubicBezTo>
                  <a:cubicBezTo>
                    <a:pt x="2086" y="2979"/>
                    <a:pt x="1961" y="2985"/>
                    <a:pt x="1833" y="2985"/>
                  </a:cubicBezTo>
                  <a:cubicBezTo>
                    <a:pt x="1251" y="2985"/>
                    <a:pt x="596" y="2862"/>
                    <a:pt x="580" y="2332"/>
                  </a:cubicBezTo>
                  <a:cubicBezTo>
                    <a:pt x="570" y="2145"/>
                    <a:pt x="649" y="1821"/>
                    <a:pt x="875" y="1782"/>
                  </a:cubicBezTo>
                  <a:cubicBezTo>
                    <a:pt x="895" y="1778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42" y="2037"/>
                  </a:cubicBezTo>
                  <a:cubicBezTo>
                    <a:pt x="1856" y="2224"/>
                    <a:pt x="2141" y="2459"/>
                    <a:pt x="2406" y="2715"/>
                  </a:cubicBezTo>
                  <a:cubicBezTo>
                    <a:pt x="2435" y="2747"/>
                    <a:pt x="2481" y="2760"/>
                    <a:pt x="2533" y="2760"/>
                  </a:cubicBezTo>
                  <a:cubicBezTo>
                    <a:pt x="2641" y="2760"/>
                    <a:pt x="2772" y="2703"/>
                    <a:pt x="2819" y="2636"/>
                  </a:cubicBezTo>
                  <a:cubicBezTo>
                    <a:pt x="2838" y="2607"/>
                    <a:pt x="2838" y="2567"/>
                    <a:pt x="2799" y="253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64"/>
                    <a:pt x="1660" y="1075"/>
                    <a:pt x="1955" y="820"/>
                  </a:cubicBezTo>
                  <a:cubicBezTo>
                    <a:pt x="2033" y="746"/>
                    <a:pt x="2166" y="717"/>
                    <a:pt x="2302" y="717"/>
                  </a:cubicBezTo>
                  <a:cubicBezTo>
                    <a:pt x="2438" y="717"/>
                    <a:pt x="2578" y="746"/>
                    <a:pt x="2671" y="790"/>
                  </a:cubicBezTo>
                  <a:cubicBezTo>
                    <a:pt x="2848" y="888"/>
                    <a:pt x="2937" y="1075"/>
                    <a:pt x="2986" y="1262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6" y="1900"/>
                    <a:pt x="2976" y="2027"/>
                  </a:cubicBezTo>
                  <a:cubicBezTo>
                    <a:pt x="2972" y="2118"/>
                    <a:pt x="3042" y="2155"/>
                    <a:pt x="3128" y="2155"/>
                  </a:cubicBezTo>
                  <a:cubicBezTo>
                    <a:pt x="3247" y="2155"/>
                    <a:pt x="3395" y="2085"/>
                    <a:pt x="3418" y="1988"/>
                  </a:cubicBezTo>
                  <a:cubicBezTo>
                    <a:pt x="3447" y="1851"/>
                    <a:pt x="3457" y="1703"/>
                    <a:pt x="3457" y="1566"/>
                  </a:cubicBezTo>
                  <a:cubicBezTo>
                    <a:pt x="3538" y="1026"/>
                    <a:pt x="3737" y="281"/>
                    <a:pt x="4159" y="281"/>
                  </a:cubicBezTo>
                  <a:close/>
                  <a:moveTo>
                    <a:pt x="4232" y="0"/>
                  </a:moveTo>
                  <a:cubicBezTo>
                    <a:pt x="4158" y="0"/>
                    <a:pt x="4086" y="8"/>
                    <a:pt x="4017" y="24"/>
                  </a:cubicBezTo>
                  <a:cubicBezTo>
                    <a:pt x="3624" y="113"/>
                    <a:pt x="3388" y="437"/>
                    <a:pt x="3241" y="790"/>
                  </a:cubicBezTo>
                  <a:cubicBezTo>
                    <a:pt x="3123" y="623"/>
                    <a:pt x="2946" y="506"/>
                    <a:pt x="2701" y="456"/>
                  </a:cubicBezTo>
                  <a:cubicBezTo>
                    <a:pt x="2619" y="442"/>
                    <a:pt x="2528" y="434"/>
                    <a:pt x="2432" y="434"/>
                  </a:cubicBezTo>
                  <a:cubicBezTo>
                    <a:pt x="2066" y="434"/>
                    <a:pt x="1639" y="550"/>
                    <a:pt x="1483" y="869"/>
                  </a:cubicBezTo>
                  <a:cubicBezTo>
                    <a:pt x="1366" y="1104"/>
                    <a:pt x="1444" y="1379"/>
                    <a:pt x="1562" y="1615"/>
                  </a:cubicBezTo>
                  <a:cubicBezTo>
                    <a:pt x="1381" y="1539"/>
                    <a:pt x="1198" y="1491"/>
                    <a:pt x="1016" y="1491"/>
                  </a:cubicBezTo>
                  <a:cubicBezTo>
                    <a:pt x="892" y="1491"/>
                    <a:pt x="769" y="1514"/>
                    <a:pt x="649" y="1566"/>
                  </a:cubicBezTo>
                  <a:cubicBezTo>
                    <a:pt x="236" y="1733"/>
                    <a:pt x="1" y="2322"/>
                    <a:pt x="227" y="2725"/>
                  </a:cubicBezTo>
                  <a:cubicBezTo>
                    <a:pt x="403" y="3039"/>
                    <a:pt x="786" y="3157"/>
                    <a:pt x="1140" y="3206"/>
                  </a:cubicBezTo>
                  <a:cubicBezTo>
                    <a:pt x="855" y="3314"/>
                    <a:pt x="600" y="3471"/>
                    <a:pt x="433" y="3687"/>
                  </a:cubicBezTo>
                  <a:cubicBezTo>
                    <a:pt x="119" y="4089"/>
                    <a:pt x="413" y="4600"/>
                    <a:pt x="776" y="4855"/>
                  </a:cubicBezTo>
                  <a:cubicBezTo>
                    <a:pt x="939" y="4970"/>
                    <a:pt x="1115" y="5018"/>
                    <a:pt x="1293" y="5018"/>
                  </a:cubicBezTo>
                  <a:cubicBezTo>
                    <a:pt x="1618" y="5018"/>
                    <a:pt x="1946" y="4855"/>
                    <a:pt x="2200" y="4639"/>
                  </a:cubicBezTo>
                  <a:cubicBezTo>
                    <a:pt x="2298" y="4561"/>
                    <a:pt x="2387" y="4472"/>
                    <a:pt x="2475" y="4374"/>
                  </a:cubicBezTo>
                  <a:lnTo>
                    <a:pt x="2475" y="4374"/>
                  </a:lnTo>
                  <a:cubicBezTo>
                    <a:pt x="2426" y="4904"/>
                    <a:pt x="2465" y="5474"/>
                    <a:pt x="2789" y="5837"/>
                  </a:cubicBezTo>
                  <a:cubicBezTo>
                    <a:pt x="2969" y="6042"/>
                    <a:pt x="3232" y="6124"/>
                    <a:pt x="3504" y="6124"/>
                  </a:cubicBezTo>
                  <a:cubicBezTo>
                    <a:pt x="3767" y="6124"/>
                    <a:pt x="4040" y="6046"/>
                    <a:pt x="4252" y="5926"/>
                  </a:cubicBezTo>
                  <a:cubicBezTo>
                    <a:pt x="4724" y="5660"/>
                    <a:pt x="4743" y="5160"/>
                    <a:pt x="4547" y="4698"/>
                  </a:cubicBezTo>
                  <a:cubicBezTo>
                    <a:pt x="4547" y="4688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66" y="4886"/>
                    <a:pt x="5255" y="5083"/>
                    <a:pt x="5649" y="5083"/>
                  </a:cubicBezTo>
                  <a:cubicBezTo>
                    <a:pt x="5736" y="5083"/>
                    <a:pt x="5824" y="5073"/>
                    <a:pt x="5912" y="5052"/>
                  </a:cubicBezTo>
                  <a:cubicBezTo>
                    <a:pt x="6393" y="4944"/>
                    <a:pt x="6795" y="4384"/>
                    <a:pt x="6638" y="3893"/>
                  </a:cubicBezTo>
                  <a:cubicBezTo>
                    <a:pt x="6491" y="3461"/>
                    <a:pt x="5961" y="3314"/>
                    <a:pt x="5548" y="3235"/>
                  </a:cubicBezTo>
                  <a:cubicBezTo>
                    <a:pt x="5872" y="3157"/>
                    <a:pt x="6187" y="3039"/>
                    <a:pt x="6412" y="2833"/>
                  </a:cubicBezTo>
                  <a:cubicBezTo>
                    <a:pt x="6795" y="2479"/>
                    <a:pt x="6599" y="2008"/>
                    <a:pt x="6236" y="1723"/>
                  </a:cubicBezTo>
                  <a:cubicBezTo>
                    <a:pt x="6054" y="1579"/>
                    <a:pt x="5848" y="1521"/>
                    <a:pt x="5639" y="1521"/>
                  </a:cubicBezTo>
                  <a:cubicBezTo>
                    <a:pt x="5363" y="1521"/>
                    <a:pt x="5082" y="1623"/>
                    <a:pt x="4841" y="1762"/>
                  </a:cubicBezTo>
                  <a:cubicBezTo>
                    <a:pt x="5028" y="1409"/>
                    <a:pt x="5195" y="967"/>
                    <a:pt x="5097" y="584"/>
                  </a:cubicBezTo>
                  <a:cubicBezTo>
                    <a:pt x="5006" y="206"/>
                    <a:pt x="4607" y="0"/>
                    <a:pt x="4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6" name="Google Shape;4416;p21"/>
            <p:cNvSpPr/>
            <p:nvPr/>
          </p:nvSpPr>
          <p:spPr>
            <a:xfrm>
              <a:off x="2717452" y="450480"/>
              <a:ext cx="211950" cy="191023"/>
            </a:xfrm>
            <a:custGeom>
              <a:avLst/>
              <a:gdLst/>
              <a:ahLst/>
              <a:cxnLst/>
              <a:rect l="l" t="t" r="r" b="b"/>
              <a:pathLst>
                <a:path w="6796" h="6125" extrusionOk="0">
                  <a:moveTo>
                    <a:pt x="3112" y="287"/>
                  </a:moveTo>
                  <a:cubicBezTo>
                    <a:pt x="3342" y="287"/>
                    <a:pt x="3578" y="396"/>
                    <a:pt x="3693" y="582"/>
                  </a:cubicBezTo>
                  <a:cubicBezTo>
                    <a:pt x="3899" y="916"/>
                    <a:pt x="3899" y="1358"/>
                    <a:pt x="3869" y="1731"/>
                  </a:cubicBezTo>
                  <a:cubicBezTo>
                    <a:pt x="3860" y="2006"/>
                    <a:pt x="3820" y="2281"/>
                    <a:pt x="3761" y="2546"/>
                  </a:cubicBezTo>
                  <a:cubicBezTo>
                    <a:pt x="3740" y="2634"/>
                    <a:pt x="3802" y="2666"/>
                    <a:pt x="3884" y="2666"/>
                  </a:cubicBezTo>
                  <a:cubicBezTo>
                    <a:pt x="3995" y="2666"/>
                    <a:pt x="4144" y="2608"/>
                    <a:pt x="4184" y="2546"/>
                  </a:cubicBezTo>
                  <a:cubicBezTo>
                    <a:pt x="4360" y="2222"/>
                    <a:pt x="4596" y="1898"/>
                    <a:pt x="4871" y="1652"/>
                  </a:cubicBezTo>
                  <a:cubicBezTo>
                    <a:pt x="5014" y="1525"/>
                    <a:pt x="5195" y="1392"/>
                    <a:pt x="5389" y="1392"/>
                  </a:cubicBezTo>
                  <a:cubicBezTo>
                    <a:pt x="5435" y="1392"/>
                    <a:pt x="5482" y="1400"/>
                    <a:pt x="5529" y="1417"/>
                  </a:cubicBezTo>
                  <a:cubicBezTo>
                    <a:pt x="5764" y="1505"/>
                    <a:pt x="6030" y="1809"/>
                    <a:pt x="6059" y="2075"/>
                  </a:cubicBezTo>
                  <a:cubicBezTo>
                    <a:pt x="6147" y="2732"/>
                    <a:pt x="4763" y="2860"/>
                    <a:pt x="4321" y="2899"/>
                  </a:cubicBezTo>
                  <a:cubicBezTo>
                    <a:pt x="4103" y="2928"/>
                    <a:pt x="3976" y="3185"/>
                    <a:pt x="4242" y="3185"/>
                  </a:cubicBezTo>
                  <a:cubicBezTo>
                    <a:pt x="4252" y="3185"/>
                    <a:pt x="4261" y="3185"/>
                    <a:pt x="4272" y="3184"/>
                  </a:cubicBezTo>
                  <a:cubicBezTo>
                    <a:pt x="4370" y="3174"/>
                    <a:pt x="4478" y="3165"/>
                    <a:pt x="4596" y="3145"/>
                  </a:cubicBezTo>
                  <a:cubicBezTo>
                    <a:pt x="4702" y="3138"/>
                    <a:pt x="4818" y="3134"/>
                    <a:pt x="4938" y="3134"/>
                  </a:cubicBezTo>
                  <a:cubicBezTo>
                    <a:pt x="5526" y="3134"/>
                    <a:pt x="6200" y="3246"/>
                    <a:pt x="6216" y="3793"/>
                  </a:cubicBezTo>
                  <a:cubicBezTo>
                    <a:pt x="6226" y="3979"/>
                    <a:pt x="6147" y="4303"/>
                    <a:pt x="5922" y="4343"/>
                  </a:cubicBezTo>
                  <a:cubicBezTo>
                    <a:pt x="5901" y="4346"/>
                    <a:pt x="5881" y="4348"/>
                    <a:pt x="5860" y="4348"/>
                  </a:cubicBezTo>
                  <a:cubicBezTo>
                    <a:pt x="5654" y="4348"/>
                    <a:pt x="5405" y="4185"/>
                    <a:pt x="5254" y="4087"/>
                  </a:cubicBezTo>
                  <a:cubicBezTo>
                    <a:pt x="4940" y="3901"/>
                    <a:pt x="4655" y="3665"/>
                    <a:pt x="4390" y="3410"/>
                  </a:cubicBezTo>
                  <a:cubicBezTo>
                    <a:pt x="4361" y="3378"/>
                    <a:pt x="4315" y="3365"/>
                    <a:pt x="4263" y="3365"/>
                  </a:cubicBezTo>
                  <a:cubicBezTo>
                    <a:pt x="4155" y="3365"/>
                    <a:pt x="4024" y="3422"/>
                    <a:pt x="3977" y="3489"/>
                  </a:cubicBezTo>
                  <a:cubicBezTo>
                    <a:pt x="3958" y="3518"/>
                    <a:pt x="3958" y="3557"/>
                    <a:pt x="3997" y="3587"/>
                  </a:cubicBezTo>
                  <a:cubicBezTo>
                    <a:pt x="4193" y="3793"/>
                    <a:pt x="4380" y="4009"/>
                    <a:pt x="4547" y="4235"/>
                  </a:cubicBezTo>
                  <a:cubicBezTo>
                    <a:pt x="4704" y="4461"/>
                    <a:pt x="5136" y="5050"/>
                    <a:pt x="4841" y="5305"/>
                  </a:cubicBezTo>
                  <a:cubicBezTo>
                    <a:pt x="4764" y="5377"/>
                    <a:pt x="4636" y="5407"/>
                    <a:pt x="4502" y="5407"/>
                  </a:cubicBezTo>
                  <a:cubicBezTo>
                    <a:pt x="4363" y="5407"/>
                    <a:pt x="4220" y="5375"/>
                    <a:pt x="4125" y="5325"/>
                  </a:cubicBezTo>
                  <a:cubicBezTo>
                    <a:pt x="3948" y="5236"/>
                    <a:pt x="3860" y="5050"/>
                    <a:pt x="3810" y="4863"/>
                  </a:cubicBezTo>
                  <a:cubicBezTo>
                    <a:pt x="3781" y="4745"/>
                    <a:pt x="3771" y="4618"/>
                    <a:pt x="3771" y="4490"/>
                  </a:cubicBezTo>
                  <a:cubicBezTo>
                    <a:pt x="3791" y="4362"/>
                    <a:pt x="3810" y="4225"/>
                    <a:pt x="3820" y="4097"/>
                  </a:cubicBezTo>
                  <a:cubicBezTo>
                    <a:pt x="3824" y="4006"/>
                    <a:pt x="3754" y="3969"/>
                    <a:pt x="3668" y="3969"/>
                  </a:cubicBezTo>
                  <a:cubicBezTo>
                    <a:pt x="3549" y="3969"/>
                    <a:pt x="3401" y="4040"/>
                    <a:pt x="3378" y="4137"/>
                  </a:cubicBezTo>
                  <a:cubicBezTo>
                    <a:pt x="3349" y="4274"/>
                    <a:pt x="3339" y="4421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8"/>
                    <a:pt x="2328" y="5727"/>
                  </a:cubicBezTo>
                  <a:cubicBezTo>
                    <a:pt x="1650" y="5236"/>
                    <a:pt x="2583" y="3930"/>
                    <a:pt x="2937" y="3489"/>
                  </a:cubicBezTo>
                  <a:cubicBezTo>
                    <a:pt x="3030" y="3359"/>
                    <a:pt x="2921" y="3297"/>
                    <a:pt x="2794" y="3297"/>
                  </a:cubicBezTo>
                  <a:cubicBezTo>
                    <a:pt x="2709" y="3297"/>
                    <a:pt x="2617" y="3325"/>
                    <a:pt x="2573" y="3381"/>
                  </a:cubicBezTo>
                  <a:cubicBezTo>
                    <a:pt x="2357" y="3665"/>
                    <a:pt x="2082" y="3930"/>
                    <a:pt x="1778" y="4127"/>
                  </a:cubicBezTo>
                  <a:cubicBezTo>
                    <a:pt x="1630" y="4223"/>
                    <a:pt x="1449" y="4319"/>
                    <a:pt x="1269" y="4319"/>
                  </a:cubicBezTo>
                  <a:cubicBezTo>
                    <a:pt x="1209" y="4319"/>
                    <a:pt x="1149" y="4308"/>
                    <a:pt x="1091" y="4284"/>
                  </a:cubicBezTo>
                  <a:cubicBezTo>
                    <a:pt x="875" y="4205"/>
                    <a:pt x="580" y="3891"/>
                    <a:pt x="600" y="3646"/>
                  </a:cubicBezTo>
                  <a:cubicBezTo>
                    <a:pt x="609" y="3243"/>
                    <a:pt x="1366" y="3125"/>
                    <a:pt x="1650" y="3076"/>
                  </a:cubicBezTo>
                  <a:cubicBezTo>
                    <a:pt x="1965" y="3007"/>
                    <a:pt x="2289" y="2968"/>
                    <a:pt x="2603" y="2948"/>
                  </a:cubicBezTo>
                  <a:cubicBezTo>
                    <a:pt x="2834" y="2939"/>
                    <a:pt x="2943" y="2663"/>
                    <a:pt x="2666" y="2663"/>
                  </a:cubicBezTo>
                  <a:cubicBezTo>
                    <a:pt x="2662" y="2663"/>
                    <a:pt x="2657" y="2664"/>
                    <a:pt x="2652" y="2664"/>
                  </a:cubicBezTo>
                  <a:cubicBezTo>
                    <a:pt x="2482" y="2678"/>
                    <a:pt x="2285" y="2691"/>
                    <a:pt x="2079" y="2691"/>
                  </a:cubicBezTo>
                  <a:cubicBezTo>
                    <a:pt x="1594" y="2691"/>
                    <a:pt x="1061" y="2620"/>
                    <a:pt x="737" y="2330"/>
                  </a:cubicBezTo>
                  <a:cubicBezTo>
                    <a:pt x="472" y="2084"/>
                    <a:pt x="531" y="1456"/>
                    <a:pt x="914" y="1338"/>
                  </a:cubicBezTo>
                  <a:cubicBezTo>
                    <a:pt x="961" y="1324"/>
                    <a:pt x="1011" y="1317"/>
                    <a:pt x="1063" y="1317"/>
                  </a:cubicBezTo>
                  <a:cubicBezTo>
                    <a:pt x="1427" y="1317"/>
                    <a:pt x="1873" y="1648"/>
                    <a:pt x="2131" y="1829"/>
                  </a:cubicBezTo>
                  <a:cubicBezTo>
                    <a:pt x="2416" y="2035"/>
                    <a:pt x="2691" y="2261"/>
                    <a:pt x="2937" y="2516"/>
                  </a:cubicBezTo>
                  <a:cubicBezTo>
                    <a:pt x="2966" y="2546"/>
                    <a:pt x="3015" y="2559"/>
                    <a:pt x="3069" y="2559"/>
                  </a:cubicBezTo>
                  <a:cubicBezTo>
                    <a:pt x="3229" y="2559"/>
                    <a:pt x="3434" y="2447"/>
                    <a:pt x="3339" y="2330"/>
                  </a:cubicBezTo>
                  <a:cubicBezTo>
                    <a:pt x="3153" y="2134"/>
                    <a:pt x="2995" y="1898"/>
                    <a:pt x="2858" y="1672"/>
                  </a:cubicBezTo>
                  <a:cubicBezTo>
                    <a:pt x="2681" y="1368"/>
                    <a:pt x="2406" y="847"/>
                    <a:pt x="2642" y="513"/>
                  </a:cubicBezTo>
                  <a:cubicBezTo>
                    <a:pt x="2751" y="357"/>
                    <a:pt x="2929" y="287"/>
                    <a:pt x="3112" y="287"/>
                  </a:cubicBezTo>
                  <a:close/>
                  <a:moveTo>
                    <a:pt x="3293" y="0"/>
                  </a:moveTo>
                  <a:cubicBezTo>
                    <a:pt x="3029" y="0"/>
                    <a:pt x="2757" y="78"/>
                    <a:pt x="2544" y="199"/>
                  </a:cubicBezTo>
                  <a:cubicBezTo>
                    <a:pt x="2073" y="464"/>
                    <a:pt x="2053" y="965"/>
                    <a:pt x="2249" y="1427"/>
                  </a:cubicBezTo>
                  <a:cubicBezTo>
                    <a:pt x="2249" y="1436"/>
                    <a:pt x="2259" y="1446"/>
                    <a:pt x="2259" y="1456"/>
                  </a:cubicBezTo>
                  <a:cubicBezTo>
                    <a:pt x="1930" y="1239"/>
                    <a:pt x="1541" y="1042"/>
                    <a:pt x="1147" y="1042"/>
                  </a:cubicBezTo>
                  <a:cubicBezTo>
                    <a:pt x="1060" y="1042"/>
                    <a:pt x="972" y="1052"/>
                    <a:pt x="884" y="1073"/>
                  </a:cubicBezTo>
                  <a:cubicBezTo>
                    <a:pt x="403" y="1181"/>
                    <a:pt x="1" y="1741"/>
                    <a:pt x="158" y="2232"/>
                  </a:cubicBezTo>
                  <a:cubicBezTo>
                    <a:pt x="305" y="2664"/>
                    <a:pt x="835" y="2811"/>
                    <a:pt x="1248" y="2890"/>
                  </a:cubicBezTo>
                  <a:cubicBezTo>
                    <a:pt x="924" y="2968"/>
                    <a:pt x="609" y="3086"/>
                    <a:pt x="384" y="3292"/>
                  </a:cubicBezTo>
                  <a:cubicBezTo>
                    <a:pt x="1" y="3646"/>
                    <a:pt x="197" y="4117"/>
                    <a:pt x="560" y="4402"/>
                  </a:cubicBezTo>
                  <a:cubicBezTo>
                    <a:pt x="742" y="4546"/>
                    <a:pt x="948" y="4604"/>
                    <a:pt x="1157" y="4604"/>
                  </a:cubicBezTo>
                  <a:cubicBezTo>
                    <a:pt x="1433" y="4604"/>
                    <a:pt x="1714" y="4502"/>
                    <a:pt x="1955" y="4362"/>
                  </a:cubicBezTo>
                  <a:lnTo>
                    <a:pt x="1955" y="4362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90" y="5918"/>
                    <a:pt x="2189" y="6124"/>
                    <a:pt x="2564" y="6124"/>
                  </a:cubicBezTo>
                  <a:cubicBezTo>
                    <a:pt x="2638" y="6124"/>
                    <a:pt x="2710" y="6116"/>
                    <a:pt x="2779" y="6100"/>
                  </a:cubicBezTo>
                  <a:cubicBezTo>
                    <a:pt x="3172" y="6012"/>
                    <a:pt x="3408" y="5688"/>
                    <a:pt x="3555" y="5334"/>
                  </a:cubicBezTo>
                  <a:cubicBezTo>
                    <a:pt x="3683" y="5501"/>
                    <a:pt x="3850" y="5619"/>
                    <a:pt x="4095" y="5668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0" y="5691"/>
                    <a:pt x="5157" y="5575"/>
                    <a:pt x="5313" y="5256"/>
                  </a:cubicBezTo>
                  <a:cubicBezTo>
                    <a:pt x="5431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5" y="4585"/>
                    <a:pt x="5599" y="4633"/>
                    <a:pt x="5780" y="4633"/>
                  </a:cubicBezTo>
                  <a:cubicBezTo>
                    <a:pt x="5904" y="4633"/>
                    <a:pt x="6027" y="4611"/>
                    <a:pt x="6147" y="4559"/>
                  </a:cubicBezTo>
                  <a:cubicBezTo>
                    <a:pt x="6560" y="4392"/>
                    <a:pt x="6795" y="3803"/>
                    <a:pt x="6570" y="3400"/>
                  </a:cubicBezTo>
                  <a:cubicBezTo>
                    <a:pt x="6393" y="3086"/>
                    <a:pt x="6010" y="2968"/>
                    <a:pt x="5656" y="2919"/>
                  </a:cubicBezTo>
                  <a:cubicBezTo>
                    <a:pt x="5941" y="2801"/>
                    <a:pt x="6196" y="2654"/>
                    <a:pt x="6363" y="2438"/>
                  </a:cubicBezTo>
                  <a:cubicBezTo>
                    <a:pt x="6678" y="2035"/>
                    <a:pt x="6383" y="1525"/>
                    <a:pt x="6020" y="1269"/>
                  </a:cubicBezTo>
                  <a:cubicBezTo>
                    <a:pt x="5857" y="1155"/>
                    <a:pt x="5681" y="1107"/>
                    <a:pt x="5503" y="1107"/>
                  </a:cubicBezTo>
                  <a:cubicBezTo>
                    <a:pt x="5178" y="1107"/>
                    <a:pt x="4850" y="1269"/>
                    <a:pt x="4596" y="1485"/>
                  </a:cubicBezTo>
                  <a:cubicBezTo>
                    <a:pt x="4498" y="1564"/>
                    <a:pt x="4409" y="1652"/>
                    <a:pt x="4321" y="1751"/>
                  </a:cubicBezTo>
                  <a:cubicBezTo>
                    <a:pt x="4370" y="1220"/>
                    <a:pt x="4331" y="651"/>
                    <a:pt x="4007" y="288"/>
                  </a:cubicBezTo>
                  <a:cubicBezTo>
                    <a:pt x="3827" y="83"/>
                    <a:pt x="3564" y="0"/>
                    <a:pt x="3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7" name="Google Shape;4417;p21"/>
            <p:cNvSpPr/>
            <p:nvPr/>
          </p:nvSpPr>
          <p:spPr>
            <a:xfrm>
              <a:off x="153403" y="710085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4163" y="282"/>
                  </a:moveTo>
                  <a:cubicBezTo>
                    <a:pt x="4254" y="282"/>
                    <a:pt x="4356" y="317"/>
                    <a:pt x="4469" y="398"/>
                  </a:cubicBezTo>
                  <a:cubicBezTo>
                    <a:pt x="5156" y="889"/>
                    <a:pt x="4213" y="2195"/>
                    <a:pt x="3870" y="2637"/>
                  </a:cubicBezTo>
                  <a:cubicBezTo>
                    <a:pt x="3770" y="2766"/>
                    <a:pt x="3877" y="2828"/>
                    <a:pt x="4003" y="2828"/>
                  </a:cubicBezTo>
                  <a:cubicBezTo>
                    <a:pt x="4087" y="2828"/>
                    <a:pt x="4180" y="2800"/>
                    <a:pt x="4223" y="2745"/>
                  </a:cubicBezTo>
                  <a:cubicBezTo>
                    <a:pt x="4449" y="2460"/>
                    <a:pt x="4714" y="2195"/>
                    <a:pt x="5018" y="1998"/>
                  </a:cubicBezTo>
                  <a:cubicBezTo>
                    <a:pt x="5175" y="1894"/>
                    <a:pt x="5354" y="1801"/>
                    <a:pt x="5539" y="1801"/>
                  </a:cubicBezTo>
                  <a:cubicBezTo>
                    <a:pt x="5598" y="1801"/>
                    <a:pt x="5657" y="1810"/>
                    <a:pt x="5716" y="1832"/>
                  </a:cubicBezTo>
                  <a:cubicBezTo>
                    <a:pt x="5932" y="1920"/>
                    <a:pt x="6216" y="2234"/>
                    <a:pt x="6207" y="2480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18"/>
                    <a:pt x="4518" y="3157"/>
                    <a:pt x="4194" y="3177"/>
                  </a:cubicBezTo>
                  <a:cubicBezTo>
                    <a:pt x="3972" y="3186"/>
                    <a:pt x="3854" y="3462"/>
                    <a:pt x="4130" y="3462"/>
                  </a:cubicBezTo>
                  <a:cubicBezTo>
                    <a:pt x="4135" y="3462"/>
                    <a:pt x="4140" y="3462"/>
                    <a:pt x="4145" y="3462"/>
                  </a:cubicBezTo>
                  <a:cubicBezTo>
                    <a:pt x="4317" y="3447"/>
                    <a:pt x="4516" y="3434"/>
                    <a:pt x="4723" y="3434"/>
                  </a:cubicBezTo>
                  <a:cubicBezTo>
                    <a:pt x="5212" y="3434"/>
                    <a:pt x="5742" y="3506"/>
                    <a:pt x="6059" y="3795"/>
                  </a:cubicBezTo>
                  <a:cubicBezTo>
                    <a:pt x="6334" y="4041"/>
                    <a:pt x="6265" y="4659"/>
                    <a:pt x="5892" y="4787"/>
                  </a:cubicBezTo>
                  <a:cubicBezTo>
                    <a:pt x="5844" y="4802"/>
                    <a:pt x="5793" y="4808"/>
                    <a:pt x="5740" y="4808"/>
                  </a:cubicBezTo>
                  <a:cubicBezTo>
                    <a:pt x="5370" y="4808"/>
                    <a:pt x="4924" y="4477"/>
                    <a:pt x="4675" y="4296"/>
                  </a:cubicBezTo>
                  <a:cubicBezTo>
                    <a:pt x="4390" y="4090"/>
                    <a:pt x="4115" y="3854"/>
                    <a:pt x="3860" y="3609"/>
                  </a:cubicBezTo>
                  <a:cubicBezTo>
                    <a:pt x="3830" y="3579"/>
                    <a:pt x="3781" y="3566"/>
                    <a:pt x="3726" y="3566"/>
                  </a:cubicBezTo>
                  <a:cubicBezTo>
                    <a:pt x="3568" y="3566"/>
                    <a:pt x="3365" y="3676"/>
                    <a:pt x="3467" y="3786"/>
                  </a:cubicBezTo>
                  <a:cubicBezTo>
                    <a:pt x="3644" y="3992"/>
                    <a:pt x="3801" y="4218"/>
                    <a:pt x="3938" y="4453"/>
                  </a:cubicBezTo>
                  <a:cubicBezTo>
                    <a:pt x="4115" y="4748"/>
                    <a:pt x="4390" y="5278"/>
                    <a:pt x="4164" y="5612"/>
                  </a:cubicBezTo>
                  <a:cubicBezTo>
                    <a:pt x="4052" y="5768"/>
                    <a:pt x="3872" y="5838"/>
                    <a:pt x="3689" y="5838"/>
                  </a:cubicBezTo>
                  <a:cubicBezTo>
                    <a:pt x="3457" y="5838"/>
                    <a:pt x="3219" y="5725"/>
                    <a:pt x="3104" y="5533"/>
                  </a:cubicBezTo>
                  <a:cubicBezTo>
                    <a:pt x="2907" y="5209"/>
                    <a:pt x="2907" y="4758"/>
                    <a:pt x="2927" y="4394"/>
                  </a:cubicBezTo>
                  <a:cubicBezTo>
                    <a:pt x="2947" y="4119"/>
                    <a:pt x="2986" y="3844"/>
                    <a:pt x="3045" y="3579"/>
                  </a:cubicBezTo>
                  <a:cubicBezTo>
                    <a:pt x="3066" y="3491"/>
                    <a:pt x="3003" y="3459"/>
                    <a:pt x="2919" y="3459"/>
                  </a:cubicBezTo>
                  <a:cubicBezTo>
                    <a:pt x="2806" y="3459"/>
                    <a:pt x="2656" y="3517"/>
                    <a:pt x="2623" y="3579"/>
                  </a:cubicBezTo>
                  <a:cubicBezTo>
                    <a:pt x="2446" y="3903"/>
                    <a:pt x="2210" y="4227"/>
                    <a:pt x="1925" y="4473"/>
                  </a:cubicBezTo>
                  <a:cubicBezTo>
                    <a:pt x="1784" y="4599"/>
                    <a:pt x="1611" y="4724"/>
                    <a:pt x="1417" y="4724"/>
                  </a:cubicBezTo>
                  <a:cubicBezTo>
                    <a:pt x="1369" y="4724"/>
                    <a:pt x="1319" y="4716"/>
                    <a:pt x="1268" y="4699"/>
                  </a:cubicBezTo>
                  <a:cubicBezTo>
                    <a:pt x="1032" y="4620"/>
                    <a:pt x="777" y="4316"/>
                    <a:pt x="737" y="4051"/>
                  </a:cubicBezTo>
                  <a:cubicBezTo>
                    <a:pt x="649" y="3383"/>
                    <a:pt x="2033" y="3265"/>
                    <a:pt x="2485" y="3226"/>
                  </a:cubicBezTo>
                  <a:cubicBezTo>
                    <a:pt x="2703" y="3197"/>
                    <a:pt x="2821" y="2940"/>
                    <a:pt x="2563" y="2940"/>
                  </a:cubicBezTo>
                  <a:cubicBezTo>
                    <a:pt x="2554" y="2940"/>
                    <a:pt x="2544" y="2940"/>
                    <a:pt x="2534" y="2941"/>
                  </a:cubicBezTo>
                  <a:cubicBezTo>
                    <a:pt x="2426" y="2951"/>
                    <a:pt x="2318" y="2961"/>
                    <a:pt x="2210" y="2971"/>
                  </a:cubicBezTo>
                  <a:cubicBezTo>
                    <a:pt x="2096" y="2979"/>
                    <a:pt x="1971" y="2985"/>
                    <a:pt x="1842" y="2985"/>
                  </a:cubicBezTo>
                  <a:cubicBezTo>
                    <a:pt x="1258" y="2985"/>
                    <a:pt x="596" y="2863"/>
                    <a:pt x="580" y="2332"/>
                  </a:cubicBezTo>
                  <a:cubicBezTo>
                    <a:pt x="570" y="2146"/>
                    <a:pt x="659" y="1822"/>
                    <a:pt x="875" y="1782"/>
                  </a:cubicBezTo>
                  <a:cubicBezTo>
                    <a:pt x="895" y="1779"/>
                    <a:pt x="916" y="1777"/>
                    <a:pt x="937" y="1777"/>
                  </a:cubicBezTo>
                  <a:cubicBezTo>
                    <a:pt x="1143" y="1777"/>
                    <a:pt x="1392" y="1940"/>
                    <a:pt x="1552" y="2038"/>
                  </a:cubicBezTo>
                  <a:cubicBezTo>
                    <a:pt x="1857" y="2224"/>
                    <a:pt x="2151" y="2460"/>
                    <a:pt x="2407" y="2715"/>
                  </a:cubicBezTo>
                  <a:cubicBezTo>
                    <a:pt x="2438" y="2744"/>
                    <a:pt x="2487" y="2756"/>
                    <a:pt x="2539" y="2756"/>
                  </a:cubicBezTo>
                  <a:cubicBezTo>
                    <a:pt x="2650" y="2756"/>
                    <a:pt x="2779" y="2703"/>
                    <a:pt x="2819" y="2637"/>
                  </a:cubicBezTo>
                  <a:cubicBezTo>
                    <a:pt x="2839" y="2607"/>
                    <a:pt x="2839" y="2568"/>
                    <a:pt x="2809" y="2529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65"/>
                    <a:pt x="1660" y="1076"/>
                    <a:pt x="1955" y="820"/>
                  </a:cubicBezTo>
                  <a:cubicBezTo>
                    <a:pt x="2038" y="747"/>
                    <a:pt x="2173" y="717"/>
                    <a:pt x="2310" y="717"/>
                  </a:cubicBezTo>
                  <a:cubicBezTo>
                    <a:pt x="2446" y="717"/>
                    <a:pt x="2583" y="747"/>
                    <a:pt x="2672" y="791"/>
                  </a:cubicBezTo>
                  <a:cubicBezTo>
                    <a:pt x="2848" y="889"/>
                    <a:pt x="2937" y="1076"/>
                    <a:pt x="2986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6" y="1763"/>
                    <a:pt x="2986" y="1900"/>
                    <a:pt x="2986" y="2028"/>
                  </a:cubicBezTo>
                  <a:cubicBezTo>
                    <a:pt x="2982" y="2119"/>
                    <a:pt x="3051" y="2156"/>
                    <a:pt x="3135" y="2156"/>
                  </a:cubicBezTo>
                  <a:cubicBezTo>
                    <a:pt x="3250" y="2156"/>
                    <a:pt x="3395" y="2085"/>
                    <a:pt x="3418" y="1989"/>
                  </a:cubicBezTo>
                  <a:cubicBezTo>
                    <a:pt x="3447" y="1851"/>
                    <a:pt x="3457" y="1704"/>
                    <a:pt x="3457" y="1566"/>
                  </a:cubicBezTo>
                  <a:cubicBezTo>
                    <a:pt x="3538" y="1027"/>
                    <a:pt x="3744" y="282"/>
                    <a:pt x="4163" y="282"/>
                  </a:cubicBezTo>
                  <a:close/>
                  <a:moveTo>
                    <a:pt x="4236" y="1"/>
                  </a:moveTo>
                  <a:cubicBezTo>
                    <a:pt x="4161" y="1"/>
                    <a:pt x="4088" y="9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56" y="506"/>
                    <a:pt x="2711" y="457"/>
                  </a:cubicBezTo>
                  <a:cubicBezTo>
                    <a:pt x="2629" y="443"/>
                    <a:pt x="2538" y="435"/>
                    <a:pt x="2442" y="435"/>
                  </a:cubicBezTo>
                  <a:cubicBezTo>
                    <a:pt x="2076" y="435"/>
                    <a:pt x="1647" y="550"/>
                    <a:pt x="1484" y="869"/>
                  </a:cubicBezTo>
                  <a:cubicBezTo>
                    <a:pt x="1366" y="1105"/>
                    <a:pt x="1444" y="1380"/>
                    <a:pt x="1572" y="1616"/>
                  </a:cubicBezTo>
                  <a:cubicBezTo>
                    <a:pt x="1392" y="1540"/>
                    <a:pt x="1204" y="1492"/>
                    <a:pt x="1020" y="1492"/>
                  </a:cubicBezTo>
                  <a:cubicBezTo>
                    <a:pt x="894" y="1492"/>
                    <a:pt x="769" y="1514"/>
                    <a:pt x="649" y="1566"/>
                  </a:cubicBezTo>
                  <a:cubicBezTo>
                    <a:pt x="237" y="1733"/>
                    <a:pt x="1" y="2323"/>
                    <a:pt x="227" y="2725"/>
                  </a:cubicBezTo>
                  <a:cubicBezTo>
                    <a:pt x="404" y="3039"/>
                    <a:pt x="796" y="3157"/>
                    <a:pt x="1140" y="3206"/>
                  </a:cubicBezTo>
                  <a:cubicBezTo>
                    <a:pt x="865" y="3314"/>
                    <a:pt x="610" y="3471"/>
                    <a:pt x="433" y="3687"/>
                  </a:cubicBezTo>
                  <a:cubicBezTo>
                    <a:pt x="129" y="4090"/>
                    <a:pt x="423" y="4601"/>
                    <a:pt x="786" y="4856"/>
                  </a:cubicBezTo>
                  <a:cubicBezTo>
                    <a:pt x="949" y="4970"/>
                    <a:pt x="1124" y="5018"/>
                    <a:pt x="1300" y="5018"/>
                  </a:cubicBezTo>
                  <a:cubicBezTo>
                    <a:pt x="1622" y="5018"/>
                    <a:pt x="1946" y="4856"/>
                    <a:pt x="2200" y="4640"/>
                  </a:cubicBezTo>
                  <a:cubicBezTo>
                    <a:pt x="2299" y="4561"/>
                    <a:pt x="2397" y="4473"/>
                    <a:pt x="2485" y="4375"/>
                  </a:cubicBezTo>
                  <a:lnTo>
                    <a:pt x="2485" y="4375"/>
                  </a:lnTo>
                  <a:cubicBezTo>
                    <a:pt x="2426" y="4905"/>
                    <a:pt x="2475" y="5474"/>
                    <a:pt x="2790" y="5838"/>
                  </a:cubicBezTo>
                  <a:cubicBezTo>
                    <a:pt x="2974" y="6042"/>
                    <a:pt x="3237" y="6125"/>
                    <a:pt x="3507" y="6125"/>
                  </a:cubicBezTo>
                  <a:cubicBezTo>
                    <a:pt x="3770" y="6125"/>
                    <a:pt x="4040" y="6047"/>
                    <a:pt x="4253" y="5926"/>
                  </a:cubicBezTo>
                  <a:cubicBezTo>
                    <a:pt x="4734" y="5661"/>
                    <a:pt x="4743" y="5160"/>
                    <a:pt x="4557" y="4699"/>
                  </a:cubicBezTo>
                  <a:cubicBezTo>
                    <a:pt x="4547" y="468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67" y="4886"/>
                    <a:pt x="5262" y="5083"/>
                    <a:pt x="5658" y="5083"/>
                  </a:cubicBezTo>
                  <a:cubicBezTo>
                    <a:pt x="5746" y="5083"/>
                    <a:pt x="5834" y="5074"/>
                    <a:pt x="5922" y="5052"/>
                  </a:cubicBezTo>
                  <a:cubicBezTo>
                    <a:pt x="6393" y="4944"/>
                    <a:pt x="6796" y="4384"/>
                    <a:pt x="6639" y="3894"/>
                  </a:cubicBezTo>
                  <a:cubicBezTo>
                    <a:pt x="6501" y="3462"/>
                    <a:pt x="5971" y="3314"/>
                    <a:pt x="5558" y="3236"/>
                  </a:cubicBezTo>
                  <a:cubicBezTo>
                    <a:pt x="5873" y="3157"/>
                    <a:pt x="6187" y="3039"/>
                    <a:pt x="6423" y="2833"/>
                  </a:cubicBezTo>
                  <a:cubicBezTo>
                    <a:pt x="6805" y="2480"/>
                    <a:pt x="6599" y="2008"/>
                    <a:pt x="6236" y="1724"/>
                  </a:cubicBezTo>
                  <a:cubicBezTo>
                    <a:pt x="6058" y="1580"/>
                    <a:pt x="5855" y="1522"/>
                    <a:pt x="5648" y="1522"/>
                  </a:cubicBezTo>
                  <a:cubicBezTo>
                    <a:pt x="5373" y="1522"/>
                    <a:pt x="5092" y="1623"/>
                    <a:pt x="4852" y="1763"/>
                  </a:cubicBezTo>
                  <a:cubicBezTo>
                    <a:pt x="5028" y="1400"/>
                    <a:pt x="5205" y="968"/>
                    <a:pt x="5107" y="585"/>
                  </a:cubicBezTo>
                  <a:cubicBezTo>
                    <a:pt x="5008" y="207"/>
                    <a:pt x="4615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8" name="Google Shape;4418;p21"/>
            <p:cNvSpPr/>
            <p:nvPr/>
          </p:nvSpPr>
          <p:spPr>
            <a:xfrm>
              <a:off x="493315" y="701570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21" y="287"/>
                  </a:moveTo>
                  <a:cubicBezTo>
                    <a:pt x="3352" y="287"/>
                    <a:pt x="3588" y="397"/>
                    <a:pt x="3703" y="583"/>
                  </a:cubicBezTo>
                  <a:cubicBezTo>
                    <a:pt x="3899" y="916"/>
                    <a:pt x="3899" y="1358"/>
                    <a:pt x="3879" y="1731"/>
                  </a:cubicBezTo>
                  <a:cubicBezTo>
                    <a:pt x="3860" y="2006"/>
                    <a:pt x="3821" y="2281"/>
                    <a:pt x="3762" y="2546"/>
                  </a:cubicBezTo>
                  <a:cubicBezTo>
                    <a:pt x="3741" y="2634"/>
                    <a:pt x="3804" y="2667"/>
                    <a:pt x="3888" y="2667"/>
                  </a:cubicBezTo>
                  <a:cubicBezTo>
                    <a:pt x="4000" y="2667"/>
                    <a:pt x="4150" y="2608"/>
                    <a:pt x="4184" y="2546"/>
                  </a:cubicBezTo>
                  <a:cubicBezTo>
                    <a:pt x="4361" y="2222"/>
                    <a:pt x="4596" y="1898"/>
                    <a:pt x="4881" y="1653"/>
                  </a:cubicBezTo>
                  <a:cubicBezTo>
                    <a:pt x="5024" y="1526"/>
                    <a:pt x="5198" y="1393"/>
                    <a:pt x="5390" y="1393"/>
                  </a:cubicBezTo>
                  <a:cubicBezTo>
                    <a:pt x="5435" y="1393"/>
                    <a:pt x="5482" y="1400"/>
                    <a:pt x="5529" y="1417"/>
                  </a:cubicBezTo>
                  <a:cubicBezTo>
                    <a:pt x="5774" y="1506"/>
                    <a:pt x="6030" y="1810"/>
                    <a:pt x="6069" y="2065"/>
                  </a:cubicBezTo>
                  <a:cubicBezTo>
                    <a:pt x="6157" y="2733"/>
                    <a:pt x="4773" y="2861"/>
                    <a:pt x="4321" y="2900"/>
                  </a:cubicBezTo>
                  <a:cubicBezTo>
                    <a:pt x="4103" y="2928"/>
                    <a:pt x="3986" y="3186"/>
                    <a:pt x="4243" y="3186"/>
                  </a:cubicBezTo>
                  <a:cubicBezTo>
                    <a:pt x="4252" y="3186"/>
                    <a:pt x="4262" y="3185"/>
                    <a:pt x="4272" y="3185"/>
                  </a:cubicBezTo>
                  <a:cubicBezTo>
                    <a:pt x="4380" y="3175"/>
                    <a:pt x="4488" y="3165"/>
                    <a:pt x="4596" y="3145"/>
                  </a:cubicBezTo>
                  <a:cubicBezTo>
                    <a:pt x="4703" y="3139"/>
                    <a:pt x="4819" y="3134"/>
                    <a:pt x="4939" y="3134"/>
                  </a:cubicBezTo>
                  <a:cubicBezTo>
                    <a:pt x="5529" y="3134"/>
                    <a:pt x="6210" y="3247"/>
                    <a:pt x="6226" y="3793"/>
                  </a:cubicBezTo>
                  <a:cubicBezTo>
                    <a:pt x="6226" y="3980"/>
                    <a:pt x="6148" y="4304"/>
                    <a:pt x="5932" y="4343"/>
                  </a:cubicBezTo>
                  <a:cubicBezTo>
                    <a:pt x="5912" y="4347"/>
                    <a:pt x="5891" y="4349"/>
                    <a:pt x="5870" y="4349"/>
                  </a:cubicBezTo>
                  <a:cubicBezTo>
                    <a:pt x="5664" y="4349"/>
                    <a:pt x="5414" y="4186"/>
                    <a:pt x="5254" y="4088"/>
                  </a:cubicBezTo>
                  <a:cubicBezTo>
                    <a:pt x="4950" y="3901"/>
                    <a:pt x="4655" y="3666"/>
                    <a:pt x="4400" y="3410"/>
                  </a:cubicBezTo>
                  <a:cubicBezTo>
                    <a:pt x="4368" y="3379"/>
                    <a:pt x="4320" y="3365"/>
                    <a:pt x="4267" y="3365"/>
                  </a:cubicBezTo>
                  <a:cubicBezTo>
                    <a:pt x="4157" y="3365"/>
                    <a:pt x="4027" y="3423"/>
                    <a:pt x="3987" y="3489"/>
                  </a:cubicBezTo>
                  <a:cubicBezTo>
                    <a:pt x="3968" y="3518"/>
                    <a:pt x="3968" y="3558"/>
                    <a:pt x="3997" y="3587"/>
                  </a:cubicBezTo>
                  <a:cubicBezTo>
                    <a:pt x="4203" y="3793"/>
                    <a:pt x="4390" y="4009"/>
                    <a:pt x="4557" y="4235"/>
                  </a:cubicBezTo>
                  <a:cubicBezTo>
                    <a:pt x="4714" y="4451"/>
                    <a:pt x="5146" y="5050"/>
                    <a:pt x="4851" y="5306"/>
                  </a:cubicBezTo>
                  <a:cubicBezTo>
                    <a:pt x="4770" y="5378"/>
                    <a:pt x="4638" y="5407"/>
                    <a:pt x="4505" y="5407"/>
                  </a:cubicBezTo>
                  <a:cubicBezTo>
                    <a:pt x="4366" y="5407"/>
                    <a:pt x="4225" y="5375"/>
                    <a:pt x="4135" y="5325"/>
                  </a:cubicBezTo>
                  <a:cubicBezTo>
                    <a:pt x="3958" y="5237"/>
                    <a:pt x="3870" y="5050"/>
                    <a:pt x="3821" y="4864"/>
                  </a:cubicBezTo>
                  <a:cubicBezTo>
                    <a:pt x="3791" y="4746"/>
                    <a:pt x="3781" y="4618"/>
                    <a:pt x="3781" y="4491"/>
                  </a:cubicBezTo>
                  <a:cubicBezTo>
                    <a:pt x="3801" y="4363"/>
                    <a:pt x="3821" y="4225"/>
                    <a:pt x="3821" y="4098"/>
                  </a:cubicBezTo>
                  <a:cubicBezTo>
                    <a:pt x="3825" y="4007"/>
                    <a:pt x="3756" y="3970"/>
                    <a:pt x="3672" y="3970"/>
                  </a:cubicBezTo>
                  <a:cubicBezTo>
                    <a:pt x="3556" y="3970"/>
                    <a:pt x="3411" y="4040"/>
                    <a:pt x="3388" y="4137"/>
                  </a:cubicBezTo>
                  <a:cubicBezTo>
                    <a:pt x="3359" y="4275"/>
                    <a:pt x="3339" y="4422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9"/>
                    <a:pt x="2328" y="5728"/>
                  </a:cubicBezTo>
                  <a:cubicBezTo>
                    <a:pt x="1651" y="5237"/>
                    <a:pt x="2583" y="3931"/>
                    <a:pt x="2937" y="3489"/>
                  </a:cubicBezTo>
                  <a:cubicBezTo>
                    <a:pt x="3037" y="3360"/>
                    <a:pt x="2929" y="3297"/>
                    <a:pt x="2804" y="3297"/>
                  </a:cubicBezTo>
                  <a:cubicBezTo>
                    <a:pt x="2719" y="3297"/>
                    <a:pt x="2627" y="3326"/>
                    <a:pt x="2583" y="3381"/>
                  </a:cubicBezTo>
                  <a:cubicBezTo>
                    <a:pt x="2357" y="3666"/>
                    <a:pt x="2092" y="3931"/>
                    <a:pt x="1788" y="4127"/>
                  </a:cubicBezTo>
                  <a:cubicBezTo>
                    <a:pt x="1633" y="4223"/>
                    <a:pt x="1456" y="4319"/>
                    <a:pt x="1273" y="4319"/>
                  </a:cubicBezTo>
                  <a:cubicBezTo>
                    <a:pt x="1213" y="4319"/>
                    <a:pt x="1152" y="4309"/>
                    <a:pt x="1091" y="4284"/>
                  </a:cubicBezTo>
                  <a:cubicBezTo>
                    <a:pt x="875" y="4206"/>
                    <a:pt x="590" y="3892"/>
                    <a:pt x="600" y="3646"/>
                  </a:cubicBezTo>
                  <a:cubicBezTo>
                    <a:pt x="620" y="3244"/>
                    <a:pt x="1366" y="3126"/>
                    <a:pt x="1660" y="3077"/>
                  </a:cubicBezTo>
                  <a:cubicBezTo>
                    <a:pt x="1975" y="3008"/>
                    <a:pt x="2289" y="2969"/>
                    <a:pt x="2613" y="2949"/>
                  </a:cubicBezTo>
                  <a:cubicBezTo>
                    <a:pt x="2835" y="2939"/>
                    <a:pt x="2952" y="2664"/>
                    <a:pt x="2667" y="2664"/>
                  </a:cubicBezTo>
                  <a:cubicBezTo>
                    <a:pt x="2662" y="2664"/>
                    <a:pt x="2657" y="2664"/>
                    <a:pt x="2652" y="2664"/>
                  </a:cubicBezTo>
                  <a:cubicBezTo>
                    <a:pt x="2483" y="2679"/>
                    <a:pt x="2285" y="2692"/>
                    <a:pt x="2080" y="2692"/>
                  </a:cubicBezTo>
                  <a:cubicBezTo>
                    <a:pt x="1595" y="2692"/>
                    <a:pt x="1064" y="2620"/>
                    <a:pt x="747" y="2330"/>
                  </a:cubicBezTo>
                  <a:cubicBezTo>
                    <a:pt x="472" y="2085"/>
                    <a:pt x="541" y="1457"/>
                    <a:pt x="914" y="1339"/>
                  </a:cubicBezTo>
                  <a:cubicBezTo>
                    <a:pt x="963" y="1324"/>
                    <a:pt x="1014" y="1318"/>
                    <a:pt x="1066" y="1318"/>
                  </a:cubicBezTo>
                  <a:cubicBezTo>
                    <a:pt x="1437" y="1318"/>
                    <a:pt x="1882" y="1649"/>
                    <a:pt x="2132" y="1830"/>
                  </a:cubicBezTo>
                  <a:cubicBezTo>
                    <a:pt x="2416" y="2036"/>
                    <a:pt x="2691" y="2262"/>
                    <a:pt x="2947" y="2517"/>
                  </a:cubicBezTo>
                  <a:cubicBezTo>
                    <a:pt x="2976" y="2547"/>
                    <a:pt x="3025" y="2560"/>
                    <a:pt x="3079" y="2560"/>
                  </a:cubicBezTo>
                  <a:cubicBezTo>
                    <a:pt x="3238" y="2560"/>
                    <a:pt x="3442" y="2448"/>
                    <a:pt x="3339" y="2330"/>
                  </a:cubicBezTo>
                  <a:cubicBezTo>
                    <a:pt x="3163" y="2134"/>
                    <a:pt x="3006" y="1898"/>
                    <a:pt x="2868" y="1673"/>
                  </a:cubicBezTo>
                  <a:cubicBezTo>
                    <a:pt x="2691" y="1378"/>
                    <a:pt x="2407" y="848"/>
                    <a:pt x="2642" y="514"/>
                  </a:cubicBezTo>
                  <a:cubicBezTo>
                    <a:pt x="2756" y="357"/>
                    <a:pt x="2936" y="287"/>
                    <a:pt x="3121" y="287"/>
                  </a:cubicBezTo>
                  <a:close/>
                  <a:moveTo>
                    <a:pt x="3295" y="1"/>
                  </a:moveTo>
                  <a:cubicBezTo>
                    <a:pt x="3032" y="1"/>
                    <a:pt x="2762" y="79"/>
                    <a:pt x="2554" y="200"/>
                  </a:cubicBezTo>
                  <a:cubicBezTo>
                    <a:pt x="2073" y="465"/>
                    <a:pt x="2063" y="966"/>
                    <a:pt x="2249" y="1427"/>
                  </a:cubicBezTo>
                  <a:cubicBezTo>
                    <a:pt x="2259" y="1437"/>
                    <a:pt x="2259" y="1447"/>
                    <a:pt x="2269" y="1457"/>
                  </a:cubicBezTo>
                  <a:cubicBezTo>
                    <a:pt x="1932" y="1240"/>
                    <a:pt x="1542" y="1042"/>
                    <a:pt x="1148" y="1042"/>
                  </a:cubicBezTo>
                  <a:cubicBezTo>
                    <a:pt x="1060" y="1042"/>
                    <a:pt x="972" y="1052"/>
                    <a:pt x="885" y="1074"/>
                  </a:cubicBezTo>
                  <a:cubicBezTo>
                    <a:pt x="413" y="1182"/>
                    <a:pt x="11" y="1741"/>
                    <a:pt x="168" y="2232"/>
                  </a:cubicBezTo>
                  <a:cubicBezTo>
                    <a:pt x="305" y="2664"/>
                    <a:pt x="836" y="2812"/>
                    <a:pt x="1248" y="2890"/>
                  </a:cubicBezTo>
                  <a:cubicBezTo>
                    <a:pt x="934" y="2969"/>
                    <a:pt x="620" y="3086"/>
                    <a:pt x="384" y="3293"/>
                  </a:cubicBezTo>
                  <a:cubicBezTo>
                    <a:pt x="1" y="3646"/>
                    <a:pt x="207" y="4117"/>
                    <a:pt x="570" y="4402"/>
                  </a:cubicBezTo>
                  <a:cubicBezTo>
                    <a:pt x="748" y="4546"/>
                    <a:pt x="951" y="4604"/>
                    <a:pt x="1159" y="4604"/>
                  </a:cubicBezTo>
                  <a:cubicBezTo>
                    <a:pt x="1433" y="4604"/>
                    <a:pt x="1715" y="4503"/>
                    <a:pt x="1955" y="4363"/>
                  </a:cubicBezTo>
                  <a:lnTo>
                    <a:pt x="1955" y="4363"/>
                  </a:lnTo>
                  <a:cubicBezTo>
                    <a:pt x="1768" y="4716"/>
                    <a:pt x="1601" y="5148"/>
                    <a:pt x="1700" y="5541"/>
                  </a:cubicBezTo>
                  <a:cubicBezTo>
                    <a:pt x="1798" y="5919"/>
                    <a:pt x="2192" y="6125"/>
                    <a:pt x="2565" y="6125"/>
                  </a:cubicBezTo>
                  <a:cubicBezTo>
                    <a:pt x="2638" y="6125"/>
                    <a:pt x="2711" y="6117"/>
                    <a:pt x="2780" y="6101"/>
                  </a:cubicBezTo>
                  <a:cubicBezTo>
                    <a:pt x="3182" y="6012"/>
                    <a:pt x="3418" y="5688"/>
                    <a:pt x="3565" y="5335"/>
                  </a:cubicBezTo>
                  <a:cubicBezTo>
                    <a:pt x="3683" y="5502"/>
                    <a:pt x="3850" y="5620"/>
                    <a:pt x="4095" y="5669"/>
                  </a:cubicBezTo>
                  <a:cubicBezTo>
                    <a:pt x="4177" y="5683"/>
                    <a:pt x="4269" y="5691"/>
                    <a:pt x="4364" y="5691"/>
                  </a:cubicBezTo>
                  <a:cubicBezTo>
                    <a:pt x="4731" y="5691"/>
                    <a:pt x="5159" y="5575"/>
                    <a:pt x="5323" y="5256"/>
                  </a:cubicBezTo>
                  <a:cubicBezTo>
                    <a:pt x="5441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5" y="4586"/>
                    <a:pt x="5602" y="4634"/>
                    <a:pt x="5786" y="4634"/>
                  </a:cubicBezTo>
                  <a:cubicBezTo>
                    <a:pt x="5913" y="4634"/>
                    <a:pt x="6037" y="4611"/>
                    <a:pt x="6157" y="4559"/>
                  </a:cubicBezTo>
                  <a:cubicBezTo>
                    <a:pt x="6570" y="4392"/>
                    <a:pt x="6805" y="3803"/>
                    <a:pt x="6580" y="3401"/>
                  </a:cubicBezTo>
                  <a:cubicBezTo>
                    <a:pt x="6403" y="3086"/>
                    <a:pt x="6010" y="2969"/>
                    <a:pt x="5657" y="2920"/>
                  </a:cubicBezTo>
                  <a:cubicBezTo>
                    <a:pt x="5941" y="2802"/>
                    <a:pt x="6197" y="2654"/>
                    <a:pt x="6364" y="2438"/>
                  </a:cubicBezTo>
                  <a:cubicBezTo>
                    <a:pt x="6678" y="2036"/>
                    <a:pt x="6383" y="1525"/>
                    <a:pt x="6020" y="1270"/>
                  </a:cubicBezTo>
                  <a:cubicBezTo>
                    <a:pt x="5857" y="1156"/>
                    <a:pt x="5682" y="1107"/>
                    <a:pt x="5506" y="1107"/>
                  </a:cubicBezTo>
                  <a:cubicBezTo>
                    <a:pt x="5184" y="1107"/>
                    <a:pt x="4860" y="1270"/>
                    <a:pt x="4606" y="1486"/>
                  </a:cubicBezTo>
                  <a:cubicBezTo>
                    <a:pt x="4508" y="1565"/>
                    <a:pt x="4410" y="1653"/>
                    <a:pt x="4321" y="1751"/>
                  </a:cubicBezTo>
                  <a:cubicBezTo>
                    <a:pt x="4370" y="1221"/>
                    <a:pt x="4331" y="651"/>
                    <a:pt x="4017" y="288"/>
                  </a:cubicBezTo>
                  <a:cubicBezTo>
                    <a:pt x="3832" y="84"/>
                    <a:pt x="3567" y="1"/>
                    <a:pt x="32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9" name="Google Shape;4419;p21"/>
            <p:cNvSpPr/>
            <p:nvPr/>
          </p:nvSpPr>
          <p:spPr>
            <a:xfrm>
              <a:off x="832635" y="710085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4168" y="282"/>
                  </a:moveTo>
                  <a:cubicBezTo>
                    <a:pt x="4261" y="282"/>
                    <a:pt x="4363" y="317"/>
                    <a:pt x="4478" y="398"/>
                  </a:cubicBezTo>
                  <a:cubicBezTo>
                    <a:pt x="5155" y="889"/>
                    <a:pt x="4222" y="2195"/>
                    <a:pt x="3869" y="2637"/>
                  </a:cubicBezTo>
                  <a:cubicBezTo>
                    <a:pt x="3769" y="2766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5"/>
                  </a:cubicBezTo>
                  <a:cubicBezTo>
                    <a:pt x="4448" y="2460"/>
                    <a:pt x="4723" y="2195"/>
                    <a:pt x="5028" y="1998"/>
                  </a:cubicBezTo>
                  <a:cubicBezTo>
                    <a:pt x="5177" y="1894"/>
                    <a:pt x="5354" y="1801"/>
                    <a:pt x="5539" y="1801"/>
                  </a:cubicBezTo>
                  <a:cubicBezTo>
                    <a:pt x="5597" y="1801"/>
                    <a:pt x="5656" y="1810"/>
                    <a:pt x="5715" y="1832"/>
                  </a:cubicBezTo>
                  <a:cubicBezTo>
                    <a:pt x="5931" y="1920"/>
                    <a:pt x="6216" y="2234"/>
                    <a:pt x="6206" y="2480"/>
                  </a:cubicBezTo>
                  <a:cubicBezTo>
                    <a:pt x="6186" y="2882"/>
                    <a:pt x="5440" y="2990"/>
                    <a:pt x="5145" y="304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1" y="3186"/>
                    <a:pt x="3853" y="3462"/>
                    <a:pt x="4139" y="3462"/>
                  </a:cubicBezTo>
                  <a:cubicBezTo>
                    <a:pt x="4144" y="3462"/>
                    <a:pt x="4149" y="3462"/>
                    <a:pt x="4154" y="3462"/>
                  </a:cubicBezTo>
                  <a:cubicBezTo>
                    <a:pt x="4323" y="3447"/>
                    <a:pt x="4521" y="3434"/>
                    <a:pt x="4726" y="3434"/>
                  </a:cubicBezTo>
                  <a:cubicBezTo>
                    <a:pt x="5211" y="3434"/>
                    <a:pt x="5741" y="3506"/>
                    <a:pt x="6059" y="3795"/>
                  </a:cubicBezTo>
                  <a:cubicBezTo>
                    <a:pt x="6334" y="4041"/>
                    <a:pt x="6265" y="4659"/>
                    <a:pt x="5892" y="4787"/>
                  </a:cubicBezTo>
                  <a:cubicBezTo>
                    <a:pt x="5844" y="4802"/>
                    <a:pt x="5794" y="4808"/>
                    <a:pt x="5743" y="4808"/>
                  </a:cubicBezTo>
                  <a:cubicBezTo>
                    <a:pt x="5377" y="4808"/>
                    <a:pt x="4924" y="4477"/>
                    <a:pt x="4674" y="4296"/>
                  </a:cubicBezTo>
                  <a:cubicBezTo>
                    <a:pt x="4389" y="4090"/>
                    <a:pt x="4114" y="3854"/>
                    <a:pt x="3869" y="3609"/>
                  </a:cubicBezTo>
                  <a:cubicBezTo>
                    <a:pt x="3839" y="3579"/>
                    <a:pt x="3789" y="3566"/>
                    <a:pt x="3734" y="3566"/>
                  </a:cubicBezTo>
                  <a:cubicBezTo>
                    <a:pt x="3572" y="3566"/>
                    <a:pt x="3364" y="3676"/>
                    <a:pt x="3466" y="3786"/>
                  </a:cubicBezTo>
                  <a:cubicBezTo>
                    <a:pt x="3643" y="3992"/>
                    <a:pt x="3810" y="4218"/>
                    <a:pt x="3948" y="4453"/>
                  </a:cubicBezTo>
                  <a:cubicBezTo>
                    <a:pt x="4114" y="4748"/>
                    <a:pt x="4399" y="5278"/>
                    <a:pt x="4164" y="5612"/>
                  </a:cubicBezTo>
                  <a:cubicBezTo>
                    <a:pt x="4051" y="5768"/>
                    <a:pt x="3873" y="5838"/>
                    <a:pt x="3692" y="5838"/>
                  </a:cubicBezTo>
                  <a:cubicBezTo>
                    <a:pt x="3463" y="5838"/>
                    <a:pt x="3228" y="5725"/>
                    <a:pt x="3113" y="5533"/>
                  </a:cubicBezTo>
                  <a:cubicBezTo>
                    <a:pt x="2907" y="5209"/>
                    <a:pt x="2907" y="4758"/>
                    <a:pt x="293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1"/>
                    <a:pt x="3002" y="3459"/>
                    <a:pt x="2918" y="3459"/>
                  </a:cubicBezTo>
                  <a:cubicBezTo>
                    <a:pt x="2806" y="3459"/>
                    <a:pt x="2656" y="3517"/>
                    <a:pt x="2622" y="3579"/>
                  </a:cubicBezTo>
                  <a:cubicBezTo>
                    <a:pt x="2445" y="3903"/>
                    <a:pt x="2210" y="4227"/>
                    <a:pt x="1935" y="4473"/>
                  </a:cubicBezTo>
                  <a:cubicBezTo>
                    <a:pt x="1785" y="4599"/>
                    <a:pt x="1611" y="4724"/>
                    <a:pt x="1422" y="4724"/>
                  </a:cubicBezTo>
                  <a:cubicBezTo>
                    <a:pt x="1374" y="4724"/>
                    <a:pt x="1326" y="4716"/>
                    <a:pt x="1277" y="4699"/>
                  </a:cubicBezTo>
                  <a:cubicBezTo>
                    <a:pt x="1031" y="4620"/>
                    <a:pt x="776" y="4316"/>
                    <a:pt x="737" y="4051"/>
                  </a:cubicBezTo>
                  <a:cubicBezTo>
                    <a:pt x="648" y="3383"/>
                    <a:pt x="2043" y="3265"/>
                    <a:pt x="2484" y="3226"/>
                  </a:cubicBezTo>
                  <a:cubicBezTo>
                    <a:pt x="2703" y="3197"/>
                    <a:pt x="2829" y="2940"/>
                    <a:pt x="2563" y="2940"/>
                  </a:cubicBezTo>
                  <a:cubicBezTo>
                    <a:pt x="2554" y="2940"/>
                    <a:pt x="2544" y="2940"/>
                    <a:pt x="2534" y="2941"/>
                  </a:cubicBezTo>
                  <a:cubicBezTo>
                    <a:pt x="2435" y="2951"/>
                    <a:pt x="2318" y="2961"/>
                    <a:pt x="2210" y="2971"/>
                  </a:cubicBezTo>
                  <a:cubicBezTo>
                    <a:pt x="2096" y="2979"/>
                    <a:pt x="1970" y="2985"/>
                    <a:pt x="1841" y="2985"/>
                  </a:cubicBezTo>
                  <a:cubicBezTo>
                    <a:pt x="1257" y="2985"/>
                    <a:pt x="596" y="2863"/>
                    <a:pt x="580" y="2332"/>
                  </a:cubicBezTo>
                  <a:cubicBezTo>
                    <a:pt x="580" y="2146"/>
                    <a:pt x="658" y="182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52" y="2038"/>
                  </a:cubicBezTo>
                  <a:cubicBezTo>
                    <a:pt x="1866" y="2224"/>
                    <a:pt x="2151" y="2460"/>
                    <a:pt x="2406" y="2715"/>
                  </a:cubicBezTo>
                  <a:cubicBezTo>
                    <a:pt x="2438" y="2744"/>
                    <a:pt x="2486" y="2756"/>
                    <a:pt x="2539" y="2756"/>
                  </a:cubicBezTo>
                  <a:cubicBezTo>
                    <a:pt x="2649" y="2756"/>
                    <a:pt x="2779" y="2703"/>
                    <a:pt x="2818" y="2637"/>
                  </a:cubicBezTo>
                  <a:cubicBezTo>
                    <a:pt x="2838" y="2607"/>
                    <a:pt x="2838" y="2568"/>
                    <a:pt x="2809" y="2529"/>
                  </a:cubicBezTo>
                  <a:cubicBezTo>
                    <a:pt x="2602" y="2332"/>
                    <a:pt x="2416" y="2116"/>
                    <a:pt x="2259" y="1890"/>
                  </a:cubicBezTo>
                  <a:cubicBezTo>
                    <a:pt x="2092" y="1665"/>
                    <a:pt x="1660" y="1076"/>
                    <a:pt x="1954" y="820"/>
                  </a:cubicBezTo>
                  <a:cubicBezTo>
                    <a:pt x="2038" y="747"/>
                    <a:pt x="2173" y="717"/>
                    <a:pt x="2309" y="717"/>
                  </a:cubicBezTo>
                  <a:cubicBezTo>
                    <a:pt x="2445" y="717"/>
                    <a:pt x="2583" y="747"/>
                    <a:pt x="2671" y="791"/>
                  </a:cubicBezTo>
                  <a:cubicBezTo>
                    <a:pt x="2848" y="889"/>
                    <a:pt x="2946" y="1076"/>
                    <a:pt x="2985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5" y="1900"/>
                    <a:pt x="2985" y="2028"/>
                  </a:cubicBezTo>
                  <a:cubicBezTo>
                    <a:pt x="2981" y="2119"/>
                    <a:pt x="3052" y="2156"/>
                    <a:pt x="3137" y="2156"/>
                  </a:cubicBezTo>
                  <a:cubicBezTo>
                    <a:pt x="3255" y="2156"/>
                    <a:pt x="3400" y="2085"/>
                    <a:pt x="3417" y="1989"/>
                  </a:cubicBezTo>
                  <a:cubicBezTo>
                    <a:pt x="3447" y="1851"/>
                    <a:pt x="3466" y="1704"/>
                    <a:pt x="3466" y="1566"/>
                  </a:cubicBezTo>
                  <a:cubicBezTo>
                    <a:pt x="3547" y="1027"/>
                    <a:pt x="3747" y="282"/>
                    <a:pt x="4168" y="282"/>
                  </a:cubicBezTo>
                  <a:close/>
                  <a:moveTo>
                    <a:pt x="4241" y="1"/>
                  </a:moveTo>
                  <a:cubicBezTo>
                    <a:pt x="4168" y="1"/>
                    <a:pt x="4095" y="9"/>
                    <a:pt x="4026" y="25"/>
                  </a:cubicBezTo>
                  <a:cubicBezTo>
                    <a:pt x="3623" y="113"/>
                    <a:pt x="3398" y="437"/>
                    <a:pt x="3241" y="791"/>
                  </a:cubicBezTo>
                  <a:cubicBezTo>
                    <a:pt x="3123" y="624"/>
                    <a:pt x="2956" y="506"/>
                    <a:pt x="2710" y="457"/>
                  </a:cubicBezTo>
                  <a:cubicBezTo>
                    <a:pt x="2629" y="443"/>
                    <a:pt x="2537" y="435"/>
                    <a:pt x="2441" y="435"/>
                  </a:cubicBezTo>
                  <a:cubicBezTo>
                    <a:pt x="2075" y="435"/>
                    <a:pt x="1648" y="550"/>
                    <a:pt x="1493" y="869"/>
                  </a:cubicBezTo>
                  <a:cubicBezTo>
                    <a:pt x="1365" y="1105"/>
                    <a:pt x="1454" y="1380"/>
                    <a:pt x="1571" y="1616"/>
                  </a:cubicBezTo>
                  <a:cubicBezTo>
                    <a:pt x="1391" y="1540"/>
                    <a:pt x="1207" y="1492"/>
                    <a:pt x="1024" y="1492"/>
                  </a:cubicBezTo>
                  <a:cubicBezTo>
                    <a:pt x="898" y="1492"/>
                    <a:pt x="772" y="1514"/>
                    <a:pt x="648" y="1566"/>
                  </a:cubicBezTo>
                  <a:cubicBezTo>
                    <a:pt x="246" y="1733"/>
                    <a:pt x="0" y="2323"/>
                    <a:pt x="236" y="2725"/>
                  </a:cubicBezTo>
                  <a:cubicBezTo>
                    <a:pt x="413" y="3039"/>
                    <a:pt x="796" y="3157"/>
                    <a:pt x="1149" y="3206"/>
                  </a:cubicBezTo>
                  <a:cubicBezTo>
                    <a:pt x="864" y="3314"/>
                    <a:pt x="609" y="3471"/>
                    <a:pt x="442" y="3687"/>
                  </a:cubicBezTo>
                  <a:cubicBezTo>
                    <a:pt x="128" y="4090"/>
                    <a:pt x="423" y="4601"/>
                    <a:pt x="786" y="4856"/>
                  </a:cubicBezTo>
                  <a:cubicBezTo>
                    <a:pt x="949" y="4970"/>
                    <a:pt x="1125" y="5018"/>
                    <a:pt x="1302" y="5018"/>
                  </a:cubicBezTo>
                  <a:cubicBezTo>
                    <a:pt x="1627" y="5018"/>
                    <a:pt x="1955" y="4856"/>
                    <a:pt x="2210" y="4640"/>
                  </a:cubicBezTo>
                  <a:cubicBezTo>
                    <a:pt x="2308" y="4561"/>
                    <a:pt x="2396" y="4473"/>
                    <a:pt x="2484" y="4375"/>
                  </a:cubicBezTo>
                  <a:lnTo>
                    <a:pt x="2484" y="4375"/>
                  </a:lnTo>
                  <a:cubicBezTo>
                    <a:pt x="2435" y="4905"/>
                    <a:pt x="2475" y="5474"/>
                    <a:pt x="2799" y="5838"/>
                  </a:cubicBezTo>
                  <a:cubicBezTo>
                    <a:pt x="2978" y="6042"/>
                    <a:pt x="3241" y="6125"/>
                    <a:pt x="3513" y="6125"/>
                  </a:cubicBezTo>
                  <a:cubicBezTo>
                    <a:pt x="3777" y="6125"/>
                    <a:pt x="4049" y="6047"/>
                    <a:pt x="4262" y="5926"/>
                  </a:cubicBezTo>
                  <a:cubicBezTo>
                    <a:pt x="4733" y="5661"/>
                    <a:pt x="4743" y="5160"/>
                    <a:pt x="4556" y="4699"/>
                  </a:cubicBezTo>
                  <a:cubicBezTo>
                    <a:pt x="4556" y="4689"/>
                    <a:pt x="4546" y="4679"/>
                    <a:pt x="4537" y="4669"/>
                  </a:cubicBezTo>
                  <a:lnTo>
                    <a:pt x="4537" y="4669"/>
                  </a:lnTo>
                  <a:cubicBezTo>
                    <a:pt x="4874" y="4886"/>
                    <a:pt x="5264" y="5083"/>
                    <a:pt x="5658" y="5083"/>
                  </a:cubicBezTo>
                  <a:cubicBezTo>
                    <a:pt x="5746" y="5083"/>
                    <a:pt x="5834" y="5074"/>
                    <a:pt x="5921" y="5052"/>
                  </a:cubicBezTo>
                  <a:cubicBezTo>
                    <a:pt x="6402" y="4944"/>
                    <a:pt x="6805" y="4384"/>
                    <a:pt x="6638" y="3894"/>
                  </a:cubicBezTo>
                  <a:cubicBezTo>
                    <a:pt x="6500" y="3462"/>
                    <a:pt x="5970" y="3314"/>
                    <a:pt x="5558" y="3236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80"/>
                    <a:pt x="6599" y="2008"/>
                    <a:pt x="6235" y="1724"/>
                  </a:cubicBezTo>
                  <a:cubicBezTo>
                    <a:pt x="6058" y="1580"/>
                    <a:pt x="5854" y="1522"/>
                    <a:pt x="5647" y="1522"/>
                  </a:cubicBezTo>
                  <a:cubicBezTo>
                    <a:pt x="5373" y="1522"/>
                    <a:pt x="5091" y="1623"/>
                    <a:pt x="4851" y="1763"/>
                  </a:cubicBezTo>
                  <a:cubicBezTo>
                    <a:pt x="5037" y="1400"/>
                    <a:pt x="5204" y="968"/>
                    <a:pt x="5106" y="585"/>
                  </a:cubicBezTo>
                  <a:cubicBezTo>
                    <a:pt x="5016" y="207"/>
                    <a:pt x="4617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0" name="Google Shape;4420;p21"/>
            <p:cNvSpPr/>
            <p:nvPr/>
          </p:nvSpPr>
          <p:spPr>
            <a:xfrm>
              <a:off x="1172548" y="701570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22" y="287"/>
                  </a:moveTo>
                  <a:cubicBezTo>
                    <a:pt x="3351" y="287"/>
                    <a:pt x="3587" y="397"/>
                    <a:pt x="3702" y="583"/>
                  </a:cubicBezTo>
                  <a:cubicBezTo>
                    <a:pt x="3898" y="916"/>
                    <a:pt x="3898" y="1358"/>
                    <a:pt x="3879" y="1731"/>
                  </a:cubicBezTo>
                  <a:cubicBezTo>
                    <a:pt x="3859" y="2006"/>
                    <a:pt x="383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4000" y="2667"/>
                    <a:pt x="4149" y="2608"/>
                    <a:pt x="4183" y="2546"/>
                  </a:cubicBezTo>
                  <a:cubicBezTo>
                    <a:pt x="4370" y="2222"/>
                    <a:pt x="4596" y="1898"/>
                    <a:pt x="4880" y="1653"/>
                  </a:cubicBezTo>
                  <a:cubicBezTo>
                    <a:pt x="5023" y="1526"/>
                    <a:pt x="5198" y="1393"/>
                    <a:pt x="5394" y="1393"/>
                  </a:cubicBezTo>
                  <a:cubicBezTo>
                    <a:pt x="5441" y="1393"/>
                    <a:pt x="5489" y="1400"/>
                    <a:pt x="5538" y="1417"/>
                  </a:cubicBezTo>
                  <a:cubicBezTo>
                    <a:pt x="5774" y="1506"/>
                    <a:pt x="6039" y="1810"/>
                    <a:pt x="6068" y="2065"/>
                  </a:cubicBezTo>
                  <a:cubicBezTo>
                    <a:pt x="6157" y="2733"/>
                    <a:pt x="4772" y="2861"/>
                    <a:pt x="4321" y="2900"/>
                  </a:cubicBezTo>
                  <a:cubicBezTo>
                    <a:pt x="4103" y="2928"/>
                    <a:pt x="3985" y="3186"/>
                    <a:pt x="4251" y="3186"/>
                  </a:cubicBezTo>
                  <a:cubicBezTo>
                    <a:pt x="4261" y="3186"/>
                    <a:pt x="4271" y="3185"/>
                    <a:pt x="4281" y="3185"/>
                  </a:cubicBezTo>
                  <a:cubicBezTo>
                    <a:pt x="4380" y="3175"/>
                    <a:pt x="4488" y="3165"/>
                    <a:pt x="4605" y="3145"/>
                  </a:cubicBezTo>
                  <a:cubicBezTo>
                    <a:pt x="4710" y="3139"/>
                    <a:pt x="4825" y="3134"/>
                    <a:pt x="4944" y="3134"/>
                  </a:cubicBezTo>
                  <a:cubicBezTo>
                    <a:pt x="5529" y="3134"/>
                    <a:pt x="6209" y="3247"/>
                    <a:pt x="6225" y="3793"/>
                  </a:cubicBezTo>
                  <a:cubicBezTo>
                    <a:pt x="6235" y="3980"/>
                    <a:pt x="6147" y="4304"/>
                    <a:pt x="5931" y="4343"/>
                  </a:cubicBezTo>
                  <a:cubicBezTo>
                    <a:pt x="5911" y="4347"/>
                    <a:pt x="5890" y="4349"/>
                    <a:pt x="5869" y="4349"/>
                  </a:cubicBezTo>
                  <a:cubicBezTo>
                    <a:pt x="5663" y="4349"/>
                    <a:pt x="5415" y="4186"/>
                    <a:pt x="5263" y="4088"/>
                  </a:cubicBezTo>
                  <a:cubicBezTo>
                    <a:pt x="4949" y="3901"/>
                    <a:pt x="4654" y="3666"/>
                    <a:pt x="4399" y="3410"/>
                  </a:cubicBezTo>
                  <a:cubicBezTo>
                    <a:pt x="4370" y="3379"/>
                    <a:pt x="4324" y="3365"/>
                    <a:pt x="4272" y="3365"/>
                  </a:cubicBezTo>
                  <a:cubicBezTo>
                    <a:pt x="4165" y="3365"/>
                    <a:pt x="4033" y="3423"/>
                    <a:pt x="3987" y="3489"/>
                  </a:cubicBezTo>
                  <a:cubicBezTo>
                    <a:pt x="3967" y="3518"/>
                    <a:pt x="3967" y="3558"/>
                    <a:pt x="4006" y="3587"/>
                  </a:cubicBezTo>
                  <a:cubicBezTo>
                    <a:pt x="4203" y="3793"/>
                    <a:pt x="4389" y="4009"/>
                    <a:pt x="4556" y="4235"/>
                  </a:cubicBezTo>
                  <a:cubicBezTo>
                    <a:pt x="4713" y="4451"/>
                    <a:pt x="5145" y="5050"/>
                    <a:pt x="4851" y="5306"/>
                  </a:cubicBezTo>
                  <a:cubicBezTo>
                    <a:pt x="4769" y="5378"/>
                    <a:pt x="4640" y="5407"/>
                    <a:pt x="4508" y="5407"/>
                  </a:cubicBezTo>
                  <a:cubicBezTo>
                    <a:pt x="4370" y="5407"/>
                    <a:pt x="4229" y="5375"/>
                    <a:pt x="4134" y="5325"/>
                  </a:cubicBezTo>
                  <a:cubicBezTo>
                    <a:pt x="3957" y="5237"/>
                    <a:pt x="3869" y="5050"/>
                    <a:pt x="3820" y="4864"/>
                  </a:cubicBezTo>
                  <a:cubicBezTo>
                    <a:pt x="3790" y="4746"/>
                    <a:pt x="3781" y="4618"/>
                    <a:pt x="3781" y="4491"/>
                  </a:cubicBezTo>
                  <a:cubicBezTo>
                    <a:pt x="3800" y="4363"/>
                    <a:pt x="3820" y="4225"/>
                    <a:pt x="3830" y="4098"/>
                  </a:cubicBezTo>
                  <a:cubicBezTo>
                    <a:pt x="3834" y="4007"/>
                    <a:pt x="3763" y="3970"/>
                    <a:pt x="3677" y="3970"/>
                  </a:cubicBezTo>
                  <a:cubicBezTo>
                    <a:pt x="3559" y="3970"/>
                    <a:pt x="3411" y="4040"/>
                    <a:pt x="3388" y="4137"/>
                  </a:cubicBezTo>
                  <a:cubicBezTo>
                    <a:pt x="3358" y="4275"/>
                    <a:pt x="3349" y="4422"/>
                    <a:pt x="3349" y="4559"/>
                  </a:cubicBezTo>
                  <a:cubicBezTo>
                    <a:pt x="3268" y="5099"/>
                    <a:pt x="3068" y="5844"/>
                    <a:pt x="2646" y="5844"/>
                  </a:cubicBezTo>
                  <a:cubicBezTo>
                    <a:pt x="2554" y="5844"/>
                    <a:pt x="2452" y="5809"/>
                    <a:pt x="2337" y="5728"/>
                  </a:cubicBezTo>
                  <a:cubicBezTo>
                    <a:pt x="1650" y="5237"/>
                    <a:pt x="2592" y="3931"/>
                    <a:pt x="2936" y="3489"/>
                  </a:cubicBezTo>
                  <a:cubicBezTo>
                    <a:pt x="3036" y="3360"/>
                    <a:pt x="2929" y="3297"/>
                    <a:pt x="2803" y="3297"/>
                  </a:cubicBezTo>
                  <a:cubicBezTo>
                    <a:pt x="2719" y="3297"/>
                    <a:pt x="2626" y="3326"/>
                    <a:pt x="2583" y="3381"/>
                  </a:cubicBezTo>
                  <a:cubicBezTo>
                    <a:pt x="2357" y="3666"/>
                    <a:pt x="2092" y="3931"/>
                    <a:pt x="1787" y="4127"/>
                  </a:cubicBezTo>
                  <a:cubicBezTo>
                    <a:pt x="1632" y="4223"/>
                    <a:pt x="1455" y="4319"/>
                    <a:pt x="1277" y="4319"/>
                  </a:cubicBezTo>
                  <a:cubicBezTo>
                    <a:pt x="1218" y="4319"/>
                    <a:pt x="1159" y="4309"/>
                    <a:pt x="1100" y="4284"/>
                  </a:cubicBezTo>
                  <a:cubicBezTo>
                    <a:pt x="884" y="4206"/>
                    <a:pt x="589" y="3892"/>
                    <a:pt x="599" y="3646"/>
                  </a:cubicBezTo>
                  <a:cubicBezTo>
                    <a:pt x="619" y="3244"/>
                    <a:pt x="1375" y="3126"/>
                    <a:pt x="1660" y="3077"/>
                  </a:cubicBezTo>
                  <a:cubicBezTo>
                    <a:pt x="1974" y="3008"/>
                    <a:pt x="2298" y="2969"/>
                    <a:pt x="2612" y="2949"/>
                  </a:cubicBezTo>
                  <a:cubicBezTo>
                    <a:pt x="2844" y="2939"/>
                    <a:pt x="2952" y="2664"/>
                    <a:pt x="2676" y="2664"/>
                  </a:cubicBezTo>
                  <a:cubicBezTo>
                    <a:pt x="2671" y="2664"/>
                    <a:pt x="2666" y="2664"/>
                    <a:pt x="2661" y="2664"/>
                  </a:cubicBezTo>
                  <a:cubicBezTo>
                    <a:pt x="2489" y="2679"/>
                    <a:pt x="2290" y="2692"/>
                    <a:pt x="2084" y="2692"/>
                  </a:cubicBezTo>
                  <a:cubicBezTo>
                    <a:pt x="1598" y="2692"/>
                    <a:pt x="1071" y="2620"/>
                    <a:pt x="747" y="2330"/>
                  </a:cubicBezTo>
                  <a:cubicBezTo>
                    <a:pt x="481" y="2085"/>
                    <a:pt x="540" y="1457"/>
                    <a:pt x="923" y="1339"/>
                  </a:cubicBezTo>
                  <a:cubicBezTo>
                    <a:pt x="971" y="1324"/>
                    <a:pt x="1020" y="1318"/>
                    <a:pt x="1072" y="1318"/>
                  </a:cubicBezTo>
                  <a:cubicBezTo>
                    <a:pt x="1436" y="1318"/>
                    <a:pt x="1883" y="1649"/>
                    <a:pt x="2141" y="1830"/>
                  </a:cubicBezTo>
                  <a:cubicBezTo>
                    <a:pt x="2426" y="2036"/>
                    <a:pt x="2701" y="2262"/>
                    <a:pt x="2946" y="2517"/>
                  </a:cubicBezTo>
                  <a:cubicBezTo>
                    <a:pt x="2976" y="2547"/>
                    <a:pt x="3024" y="2560"/>
                    <a:pt x="3078" y="2560"/>
                  </a:cubicBezTo>
                  <a:cubicBezTo>
                    <a:pt x="3237" y="2560"/>
                    <a:pt x="3441" y="2448"/>
                    <a:pt x="3339" y="2330"/>
                  </a:cubicBezTo>
                  <a:cubicBezTo>
                    <a:pt x="3162" y="2134"/>
                    <a:pt x="3005" y="1898"/>
                    <a:pt x="2867" y="1673"/>
                  </a:cubicBezTo>
                  <a:cubicBezTo>
                    <a:pt x="2691" y="1378"/>
                    <a:pt x="2416" y="848"/>
                    <a:pt x="2651" y="514"/>
                  </a:cubicBezTo>
                  <a:cubicBezTo>
                    <a:pt x="2760" y="357"/>
                    <a:pt x="2939" y="287"/>
                    <a:pt x="3122" y="287"/>
                  </a:cubicBezTo>
                  <a:close/>
                  <a:moveTo>
                    <a:pt x="3298" y="1"/>
                  </a:moveTo>
                  <a:cubicBezTo>
                    <a:pt x="3036" y="1"/>
                    <a:pt x="2766" y="79"/>
                    <a:pt x="2553" y="200"/>
                  </a:cubicBezTo>
                  <a:cubicBezTo>
                    <a:pt x="2082" y="465"/>
                    <a:pt x="2062" y="966"/>
                    <a:pt x="2249" y="1427"/>
                  </a:cubicBezTo>
                  <a:cubicBezTo>
                    <a:pt x="2259" y="1437"/>
                    <a:pt x="2268" y="1447"/>
                    <a:pt x="2268" y="1457"/>
                  </a:cubicBezTo>
                  <a:cubicBezTo>
                    <a:pt x="1939" y="1240"/>
                    <a:pt x="1544" y="1042"/>
                    <a:pt x="1148" y="1042"/>
                  </a:cubicBezTo>
                  <a:cubicBezTo>
                    <a:pt x="1060" y="1042"/>
                    <a:pt x="971" y="1052"/>
                    <a:pt x="884" y="1074"/>
                  </a:cubicBezTo>
                  <a:cubicBezTo>
                    <a:pt x="413" y="1182"/>
                    <a:pt x="10" y="1741"/>
                    <a:pt x="167" y="2232"/>
                  </a:cubicBezTo>
                  <a:cubicBezTo>
                    <a:pt x="305" y="2664"/>
                    <a:pt x="845" y="2812"/>
                    <a:pt x="1247" y="2890"/>
                  </a:cubicBezTo>
                  <a:cubicBezTo>
                    <a:pt x="933" y="2969"/>
                    <a:pt x="619" y="3086"/>
                    <a:pt x="383" y="3293"/>
                  </a:cubicBezTo>
                  <a:cubicBezTo>
                    <a:pt x="0" y="3646"/>
                    <a:pt x="206" y="4117"/>
                    <a:pt x="570" y="4402"/>
                  </a:cubicBezTo>
                  <a:cubicBezTo>
                    <a:pt x="747" y="4546"/>
                    <a:pt x="951" y="4604"/>
                    <a:pt x="1159" y="4604"/>
                  </a:cubicBezTo>
                  <a:cubicBezTo>
                    <a:pt x="1434" y="4604"/>
                    <a:pt x="1718" y="4503"/>
                    <a:pt x="1964" y="4363"/>
                  </a:cubicBezTo>
                  <a:lnTo>
                    <a:pt x="1964" y="4363"/>
                  </a:lnTo>
                  <a:cubicBezTo>
                    <a:pt x="1778" y="4716"/>
                    <a:pt x="1601" y="5148"/>
                    <a:pt x="1699" y="5541"/>
                  </a:cubicBezTo>
                  <a:cubicBezTo>
                    <a:pt x="1797" y="5919"/>
                    <a:pt x="2191" y="6125"/>
                    <a:pt x="2570" y="6125"/>
                  </a:cubicBezTo>
                  <a:cubicBezTo>
                    <a:pt x="2644" y="6125"/>
                    <a:pt x="2718" y="6117"/>
                    <a:pt x="2789" y="6101"/>
                  </a:cubicBezTo>
                  <a:cubicBezTo>
                    <a:pt x="3182" y="6012"/>
                    <a:pt x="3417" y="5688"/>
                    <a:pt x="3565" y="5335"/>
                  </a:cubicBezTo>
                  <a:cubicBezTo>
                    <a:pt x="3682" y="5502"/>
                    <a:pt x="3859" y="5620"/>
                    <a:pt x="4105" y="5669"/>
                  </a:cubicBezTo>
                  <a:cubicBezTo>
                    <a:pt x="4184" y="5683"/>
                    <a:pt x="4274" y="5691"/>
                    <a:pt x="4369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1"/>
                    <a:pt x="5361" y="4746"/>
                    <a:pt x="5234" y="4510"/>
                  </a:cubicBezTo>
                  <a:lnTo>
                    <a:pt x="5234" y="4510"/>
                  </a:lnTo>
                  <a:cubicBezTo>
                    <a:pt x="5420" y="4586"/>
                    <a:pt x="5606" y="4634"/>
                    <a:pt x="5789" y="4634"/>
                  </a:cubicBezTo>
                  <a:cubicBezTo>
                    <a:pt x="5914" y="4634"/>
                    <a:pt x="6037" y="4611"/>
                    <a:pt x="6157" y="4559"/>
                  </a:cubicBezTo>
                  <a:cubicBezTo>
                    <a:pt x="6569" y="4392"/>
                    <a:pt x="6805" y="3803"/>
                    <a:pt x="6579" y="3401"/>
                  </a:cubicBezTo>
                  <a:cubicBezTo>
                    <a:pt x="6402" y="3086"/>
                    <a:pt x="6019" y="2969"/>
                    <a:pt x="5666" y="2920"/>
                  </a:cubicBezTo>
                  <a:cubicBezTo>
                    <a:pt x="5951" y="2802"/>
                    <a:pt x="6196" y="2654"/>
                    <a:pt x="6373" y="2438"/>
                  </a:cubicBezTo>
                  <a:cubicBezTo>
                    <a:pt x="6687" y="2036"/>
                    <a:pt x="6392" y="1525"/>
                    <a:pt x="6029" y="1270"/>
                  </a:cubicBezTo>
                  <a:cubicBezTo>
                    <a:pt x="5866" y="1156"/>
                    <a:pt x="5690" y="1107"/>
                    <a:pt x="5513" y="1107"/>
                  </a:cubicBezTo>
                  <a:cubicBezTo>
                    <a:pt x="5188" y="1107"/>
                    <a:pt x="4860" y="1270"/>
                    <a:pt x="4605" y="1486"/>
                  </a:cubicBezTo>
                  <a:cubicBezTo>
                    <a:pt x="4507" y="1565"/>
                    <a:pt x="4419" y="1653"/>
                    <a:pt x="4330" y="1751"/>
                  </a:cubicBezTo>
                  <a:cubicBezTo>
                    <a:pt x="4380" y="1221"/>
                    <a:pt x="4330" y="651"/>
                    <a:pt x="4016" y="288"/>
                  </a:cubicBezTo>
                  <a:cubicBezTo>
                    <a:pt x="3832" y="84"/>
                    <a:pt x="3569" y="1"/>
                    <a:pt x="3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1" name="Google Shape;4421;p21"/>
            <p:cNvSpPr/>
            <p:nvPr/>
          </p:nvSpPr>
          <p:spPr>
            <a:xfrm>
              <a:off x="1512149" y="710085"/>
              <a:ext cx="211950" cy="191023"/>
            </a:xfrm>
            <a:custGeom>
              <a:avLst/>
              <a:gdLst/>
              <a:ahLst/>
              <a:cxnLst/>
              <a:rect l="l" t="t" r="r" b="b"/>
              <a:pathLst>
                <a:path w="6796" h="6125" extrusionOk="0">
                  <a:moveTo>
                    <a:pt x="4159" y="282"/>
                  </a:moveTo>
                  <a:cubicBezTo>
                    <a:pt x="4251" y="282"/>
                    <a:pt x="4354" y="317"/>
                    <a:pt x="4468" y="398"/>
                  </a:cubicBezTo>
                  <a:cubicBezTo>
                    <a:pt x="5146" y="889"/>
                    <a:pt x="4213" y="2195"/>
                    <a:pt x="3869" y="2637"/>
                  </a:cubicBezTo>
                  <a:cubicBezTo>
                    <a:pt x="3769" y="2766"/>
                    <a:pt x="3877" y="2828"/>
                    <a:pt x="4002" y="2828"/>
                  </a:cubicBezTo>
                  <a:cubicBezTo>
                    <a:pt x="4086" y="2828"/>
                    <a:pt x="4179" y="2800"/>
                    <a:pt x="4223" y="2745"/>
                  </a:cubicBezTo>
                  <a:cubicBezTo>
                    <a:pt x="4439" y="2460"/>
                    <a:pt x="4714" y="2195"/>
                    <a:pt x="5018" y="1998"/>
                  </a:cubicBezTo>
                  <a:cubicBezTo>
                    <a:pt x="5167" y="1894"/>
                    <a:pt x="5350" y="1801"/>
                    <a:pt x="5533" y="1801"/>
                  </a:cubicBezTo>
                  <a:cubicBezTo>
                    <a:pt x="5591" y="1801"/>
                    <a:pt x="5649" y="1810"/>
                    <a:pt x="5705" y="1832"/>
                  </a:cubicBezTo>
                  <a:cubicBezTo>
                    <a:pt x="5921" y="1920"/>
                    <a:pt x="6216" y="2234"/>
                    <a:pt x="6206" y="2480"/>
                  </a:cubicBezTo>
                  <a:cubicBezTo>
                    <a:pt x="6186" y="2882"/>
                    <a:pt x="5430" y="2990"/>
                    <a:pt x="5146" y="3049"/>
                  </a:cubicBezTo>
                  <a:cubicBezTo>
                    <a:pt x="4831" y="3118"/>
                    <a:pt x="4507" y="3157"/>
                    <a:pt x="4193" y="3177"/>
                  </a:cubicBezTo>
                  <a:cubicBezTo>
                    <a:pt x="3961" y="3186"/>
                    <a:pt x="3853" y="3462"/>
                    <a:pt x="4129" y="3462"/>
                  </a:cubicBezTo>
                  <a:cubicBezTo>
                    <a:pt x="4134" y="3462"/>
                    <a:pt x="4139" y="3462"/>
                    <a:pt x="4144" y="3462"/>
                  </a:cubicBezTo>
                  <a:cubicBezTo>
                    <a:pt x="4314" y="3447"/>
                    <a:pt x="4511" y="3434"/>
                    <a:pt x="4717" y="3434"/>
                  </a:cubicBezTo>
                  <a:cubicBezTo>
                    <a:pt x="5202" y="3434"/>
                    <a:pt x="5735" y="3506"/>
                    <a:pt x="6059" y="3795"/>
                  </a:cubicBezTo>
                  <a:cubicBezTo>
                    <a:pt x="6324" y="4041"/>
                    <a:pt x="6265" y="4659"/>
                    <a:pt x="5882" y="4787"/>
                  </a:cubicBezTo>
                  <a:cubicBezTo>
                    <a:pt x="5835" y="4802"/>
                    <a:pt x="5785" y="4808"/>
                    <a:pt x="5733" y="4808"/>
                  </a:cubicBezTo>
                  <a:cubicBezTo>
                    <a:pt x="5369" y="4808"/>
                    <a:pt x="4923" y="4477"/>
                    <a:pt x="4664" y="4296"/>
                  </a:cubicBezTo>
                  <a:cubicBezTo>
                    <a:pt x="4380" y="4090"/>
                    <a:pt x="4105" y="3854"/>
                    <a:pt x="3859" y="3609"/>
                  </a:cubicBezTo>
                  <a:cubicBezTo>
                    <a:pt x="3829" y="3579"/>
                    <a:pt x="3780" y="3566"/>
                    <a:pt x="3726" y="3566"/>
                  </a:cubicBezTo>
                  <a:cubicBezTo>
                    <a:pt x="3566" y="3566"/>
                    <a:pt x="3362" y="3676"/>
                    <a:pt x="3457" y="3786"/>
                  </a:cubicBezTo>
                  <a:cubicBezTo>
                    <a:pt x="3643" y="3992"/>
                    <a:pt x="3800" y="4218"/>
                    <a:pt x="3938" y="4453"/>
                  </a:cubicBezTo>
                  <a:cubicBezTo>
                    <a:pt x="4115" y="4748"/>
                    <a:pt x="4390" y="5278"/>
                    <a:pt x="4154" y="5612"/>
                  </a:cubicBezTo>
                  <a:cubicBezTo>
                    <a:pt x="4046" y="5768"/>
                    <a:pt x="3869" y="5838"/>
                    <a:pt x="3687" y="5838"/>
                  </a:cubicBezTo>
                  <a:cubicBezTo>
                    <a:pt x="3456" y="5838"/>
                    <a:pt x="3219" y="5725"/>
                    <a:pt x="3103" y="5533"/>
                  </a:cubicBezTo>
                  <a:cubicBezTo>
                    <a:pt x="2897" y="5209"/>
                    <a:pt x="2907" y="4758"/>
                    <a:pt x="2927" y="4394"/>
                  </a:cubicBezTo>
                  <a:cubicBezTo>
                    <a:pt x="2946" y="4119"/>
                    <a:pt x="2976" y="3844"/>
                    <a:pt x="3035" y="3579"/>
                  </a:cubicBezTo>
                  <a:cubicBezTo>
                    <a:pt x="3055" y="3491"/>
                    <a:pt x="2994" y="3459"/>
                    <a:pt x="2912" y="3459"/>
                  </a:cubicBezTo>
                  <a:cubicBezTo>
                    <a:pt x="2801" y="3459"/>
                    <a:pt x="2652" y="3517"/>
                    <a:pt x="2612" y="3579"/>
                  </a:cubicBezTo>
                  <a:cubicBezTo>
                    <a:pt x="2436" y="3903"/>
                    <a:pt x="2200" y="4227"/>
                    <a:pt x="1925" y="4473"/>
                  </a:cubicBezTo>
                  <a:cubicBezTo>
                    <a:pt x="1784" y="4599"/>
                    <a:pt x="1604" y="4724"/>
                    <a:pt x="1413" y="4724"/>
                  </a:cubicBezTo>
                  <a:cubicBezTo>
                    <a:pt x="1365" y="4724"/>
                    <a:pt x="1316" y="4716"/>
                    <a:pt x="1267" y="4699"/>
                  </a:cubicBezTo>
                  <a:cubicBezTo>
                    <a:pt x="1031" y="4620"/>
                    <a:pt x="766" y="4316"/>
                    <a:pt x="737" y="4051"/>
                  </a:cubicBezTo>
                  <a:cubicBezTo>
                    <a:pt x="649" y="3383"/>
                    <a:pt x="2033" y="3265"/>
                    <a:pt x="2475" y="3226"/>
                  </a:cubicBezTo>
                  <a:cubicBezTo>
                    <a:pt x="2693" y="3197"/>
                    <a:pt x="2819" y="2940"/>
                    <a:pt x="2554" y="2940"/>
                  </a:cubicBezTo>
                  <a:cubicBezTo>
                    <a:pt x="2544" y="2940"/>
                    <a:pt x="2534" y="2940"/>
                    <a:pt x="2524" y="2941"/>
                  </a:cubicBezTo>
                  <a:cubicBezTo>
                    <a:pt x="2426" y="2951"/>
                    <a:pt x="2318" y="2961"/>
                    <a:pt x="2200" y="2971"/>
                  </a:cubicBezTo>
                  <a:cubicBezTo>
                    <a:pt x="2086" y="2979"/>
                    <a:pt x="1961" y="2985"/>
                    <a:pt x="1832" y="2985"/>
                  </a:cubicBezTo>
                  <a:cubicBezTo>
                    <a:pt x="1251" y="2985"/>
                    <a:pt x="596" y="2863"/>
                    <a:pt x="580" y="2332"/>
                  </a:cubicBezTo>
                  <a:cubicBezTo>
                    <a:pt x="570" y="2146"/>
                    <a:pt x="649" y="182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42" y="2038"/>
                  </a:cubicBezTo>
                  <a:cubicBezTo>
                    <a:pt x="1856" y="2224"/>
                    <a:pt x="2141" y="2460"/>
                    <a:pt x="2406" y="2715"/>
                  </a:cubicBezTo>
                  <a:cubicBezTo>
                    <a:pt x="2435" y="2744"/>
                    <a:pt x="2481" y="2756"/>
                    <a:pt x="2532" y="2756"/>
                  </a:cubicBezTo>
                  <a:cubicBezTo>
                    <a:pt x="2640" y="2756"/>
                    <a:pt x="2772" y="2703"/>
                    <a:pt x="2819" y="2637"/>
                  </a:cubicBezTo>
                  <a:cubicBezTo>
                    <a:pt x="2838" y="2607"/>
                    <a:pt x="2838" y="2568"/>
                    <a:pt x="2799" y="2529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65"/>
                    <a:pt x="1660" y="1076"/>
                    <a:pt x="1954" y="820"/>
                  </a:cubicBezTo>
                  <a:cubicBezTo>
                    <a:pt x="2038" y="747"/>
                    <a:pt x="2170" y="717"/>
                    <a:pt x="2305" y="717"/>
                  </a:cubicBezTo>
                  <a:cubicBezTo>
                    <a:pt x="2440" y="717"/>
                    <a:pt x="2578" y="747"/>
                    <a:pt x="2671" y="791"/>
                  </a:cubicBezTo>
                  <a:cubicBezTo>
                    <a:pt x="2848" y="889"/>
                    <a:pt x="2936" y="1076"/>
                    <a:pt x="2985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5" y="1900"/>
                    <a:pt x="2976" y="2028"/>
                  </a:cubicBezTo>
                  <a:cubicBezTo>
                    <a:pt x="2971" y="2119"/>
                    <a:pt x="3042" y="2156"/>
                    <a:pt x="3128" y="2156"/>
                  </a:cubicBezTo>
                  <a:cubicBezTo>
                    <a:pt x="3247" y="2156"/>
                    <a:pt x="3395" y="2085"/>
                    <a:pt x="3417" y="1989"/>
                  </a:cubicBezTo>
                  <a:cubicBezTo>
                    <a:pt x="3447" y="1851"/>
                    <a:pt x="3457" y="1704"/>
                    <a:pt x="3457" y="1566"/>
                  </a:cubicBezTo>
                  <a:cubicBezTo>
                    <a:pt x="3537" y="1027"/>
                    <a:pt x="3737" y="282"/>
                    <a:pt x="4159" y="282"/>
                  </a:cubicBezTo>
                  <a:close/>
                  <a:moveTo>
                    <a:pt x="4232" y="1"/>
                  </a:moveTo>
                  <a:cubicBezTo>
                    <a:pt x="4158" y="1"/>
                    <a:pt x="4086" y="9"/>
                    <a:pt x="4016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46" y="506"/>
                    <a:pt x="2701" y="457"/>
                  </a:cubicBezTo>
                  <a:cubicBezTo>
                    <a:pt x="2619" y="443"/>
                    <a:pt x="2528" y="435"/>
                    <a:pt x="2432" y="435"/>
                  </a:cubicBezTo>
                  <a:cubicBezTo>
                    <a:pt x="2066" y="435"/>
                    <a:pt x="1639" y="550"/>
                    <a:pt x="1483" y="869"/>
                  </a:cubicBezTo>
                  <a:cubicBezTo>
                    <a:pt x="1365" y="1105"/>
                    <a:pt x="1444" y="1380"/>
                    <a:pt x="1562" y="1616"/>
                  </a:cubicBezTo>
                  <a:cubicBezTo>
                    <a:pt x="1381" y="1540"/>
                    <a:pt x="1197" y="1492"/>
                    <a:pt x="1016" y="1492"/>
                  </a:cubicBezTo>
                  <a:cubicBezTo>
                    <a:pt x="892" y="1492"/>
                    <a:pt x="768" y="1514"/>
                    <a:pt x="649" y="1566"/>
                  </a:cubicBezTo>
                  <a:cubicBezTo>
                    <a:pt x="236" y="1733"/>
                    <a:pt x="0" y="2323"/>
                    <a:pt x="226" y="2725"/>
                  </a:cubicBezTo>
                  <a:cubicBezTo>
                    <a:pt x="403" y="3039"/>
                    <a:pt x="786" y="3157"/>
                    <a:pt x="1139" y="3206"/>
                  </a:cubicBezTo>
                  <a:cubicBezTo>
                    <a:pt x="855" y="3314"/>
                    <a:pt x="599" y="3471"/>
                    <a:pt x="433" y="3687"/>
                  </a:cubicBezTo>
                  <a:cubicBezTo>
                    <a:pt x="118" y="4090"/>
                    <a:pt x="413" y="4601"/>
                    <a:pt x="776" y="4856"/>
                  </a:cubicBezTo>
                  <a:cubicBezTo>
                    <a:pt x="939" y="4970"/>
                    <a:pt x="1115" y="5018"/>
                    <a:pt x="1292" y="5018"/>
                  </a:cubicBezTo>
                  <a:cubicBezTo>
                    <a:pt x="1618" y="5018"/>
                    <a:pt x="1946" y="4856"/>
                    <a:pt x="2200" y="4640"/>
                  </a:cubicBezTo>
                  <a:cubicBezTo>
                    <a:pt x="2298" y="4561"/>
                    <a:pt x="2386" y="447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4"/>
                    <a:pt x="2789" y="5838"/>
                  </a:cubicBezTo>
                  <a:cubicBezTo>
                    <a:pt x="2968" y="6042"/>
                    <a:pt x="3231" y="6125"/>
                    <a:pt x="3503" y="6125"/>
                  </a:cubicBezTo>
                  <a:cubicBezTo>
                    <a:pt x="3767" y="6125"/>
                    <a:pt x="4039" y="6047"/>
                    <a:pt x="4252" y="5926"/>
                  </a:cubicBezTo>
                  <a:cubicBezTo>
                    <a:pt x="4723" y="5661"/>
                    <a:pt x="4743" y="5160"/>
                    <a:pt x="4547" y="4699"/>
                  </a:cubicBezTo>
                  <a:cubicBezTo>
                    <a:pt x="4547" y="4689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66" y="4886"/>
                    <a:pt x="5255" y="5083"/>
                    <a:pt x="5649" y="5083"/>
                  </a:cubicBezTo>
                  <a:cubicBezTo>
                    <a:pt x="5736" y="5083"/>
                    <a:pt x="5824" y="5074"/>
                    <a:pt x="5911" y="5052"/>
                  </a:cubicBezTo>
                  <a:cubicBezTo>
                    <a:pt x="6393" y="4944"/>
                    <a:pt x="6795" y="4384"/>
                    <a:pt x="6638" y="3894"/>
                  </a:cubicBezTo>
                  <a:cubicBezTo>
                    <a:pt x="6501" y="3462"/>
                    <a:pt x="5961" y="3314"/>
                    <a:pt x="5548" y="3236"/>
                  </a:cubicBezTo>
                  <a:cubicBezTo>
                    <a:pt x="5872" y="3157"/>
                    <a:pt x="6186" y="3039"/>
                    <a:pt x="6412" y="2833"/>
                  </a:cubicBezTo>
                  <a:cubicBezTo>
                    <a:pt x="6795" y="2480"/>
                    <a:pt x="6599" y="2008"/>
                    <a:pt x="6235" y="1724"/>
                  </a:cubicBezTo>
                  <a:cubicBezTo>
                    <a:pt x="6054" y="1580"/>
                    <a:pt x="5848" y="1522"/>
                    <a:pt x="5639" y="1522"/>
                  </a:cubicBezTo>
                  <a:cubicBezTo>
                    <a:pt x="5363" y="1522"/>
                    <a:pt x="5082" y="1623"/>
                    <a:pt x="4841" y="1763"/>
                  </a:cubicBezTo>
                  <a:cubicBezTo>
                    <a:pt x="5028" y="1400"/>
                    <a:pt x="5195" y="968"/>
                    <a:pt x="5096" y="585"/>
                  </a:cubicBezTo>
                  <a:cubicBezTo>
                    <a:pt x="5006" y="207"/>
                    <a:pt x="4607" y="1"/>
                    <a:pt x="4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2" name="Google Shape;4422;p21"/>
            <p:cNvSpPr/>
            <p:nvPr/>
          </p:nvSpPr>
          <p:spPr>
            <a:xfrm>
              <a:off x="1852061" y="701570"/>
              <a:ext cx="211950" cy="191023"/>
            </a:xfrm>
            <a:custGeom>
              <a:avLst/>
              <a:gdLst/>
              <a:ahLst/>
              <a:cxnLst/>
              <a:rect l="l" t="t" r="r" b="b"/>
              <a:pathLst>
                <a:path w="6796" h="6125" extrusionOk="0">
                  <a:moveTo>
                    <a:pt x="3112" y="287"/>
                  </a:moveTo>
                  <a:cubicBezTo>
                    <a:pt x="3341" y="287"/>
                    <a:pt x="3578" y="397"/>
                    <a:pt x="3692" y="583"/>
                  </a:cubicBezTo>
                  <a:cubicBezTo>
                    <a:pt x="3899" y="916"/>
                    <a:pt x="3899" y="1358"/>
                    <a:pt x="386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4000" y="2667"/>
                    <a:pt x="4150" y="2608"/>
                    <a:pt x="4183" y="2546"/>
                  </a:cubicBezTo>
                  <a:cubicBezTo>
                    <a:pt x="4360" y="2222"/>
                    <a:pt x="4596" y="1898"/>
                    <a:pt x="4871" y="1653"/>
                  </a:cubicBezTo>
                  <a:cubicBezTo>
                    <a:pt x="5021" y="1526"/>
                    <a:pt x="5198" y="1393"/>
                    <a:pt x="5389" y="1393"/>
                  </a:cubicBezTo>
                  <a:cubicBezTo>
                    <a:pt x="5435" y="1393"/>
                    <a:pt x="5481" y="1400"/>
                    <a:pt x="5529" y="1417"/>
                  </a:cubicBezTo>
                  <a:cubicBezTo>
                    <a:pt x="5764" y="1506"/>
                    <a:pt x="6029" y="1810"/>
                    <a:pt x="6059" y="2065"/>
                  </a:cubicBezTo>
                  <a:cubicBezTo>
                    <a:pt x="6147" y="2733"/>
                    <a:pt x="4763" y="2861"/>
                    <a:pt x="4321" y="2900"/>
                  </a:cubicBezTo>
                  <a:cubicBezTo>
                    <a:pt x="4103" y="2928"/>
                    <a:pt x="3976" y="3186"/>
                    <a:pt x="4242" y="3186"/>
                  </a:cubicBezTo>
                  <a:cubicBezTo>
                    <a:pt x="4251" y="3186"/>
                    <a:pt x="4261" y="3185"/>
                    <a:pt x="4272" y="3185"/>
                  </a:cubicBezTo>
                  <a:cubicBezTo>
                    <a:pt x="4370" y="3175"/>
                    <a:pt x="4478" y="3165"/>
                    <a:pt x="4596" y="3145"/>
                  </a:cubicBezTo>
                  <a:cubicBezTo>
                    <a:pt x="4702" y="3139"/>
                    <a:pt x="4818" y="3134"/>
                    <a:pt x="4938" y="3134"/>
                  </a:cubicBezTo>
                  <a:cubicBezTo>
                    <a:pt x="5526" y="3134"/>
                    <a:pt x="6200" y="3247"/>
                    <a:pt x="6216" y="3793"/>
                  </a:cubicBezTo>
                  <a:cubicBezTo>
                    <a:pt x="6226" y="3980"/>
                    <a:pt x="6147" y="4304"/>
                    <a:pt x="5921" y="4343"/>
                  </a:cubicBezTo>
                  <a:cubicBezTo>
                    <a:pt x="5901" y="4347"/>
                    <a:pt x="5881" y="4349"/>
                    <a:pt x="5860" y="4349"/>
                  </a:cubicBezTo>
                  <a:cubicBezTo>
                    <a:pt x="5653" y="4349"/>
                    <a:pt x="5405" y="4186"/>
                    <a:pt x="5254" y="4088"/>
                  </a:cubicBezTo>
                  <a:cubicBezTo>
                    <a:pt x="4939" y="3901"/>
                    <a:pt x="4655" y="3666"/>
                    <a:pt x="4390" y="3410"/>
                  </a:cubicBezTo>
                  <a:cubicBezTo>
                    <a:pt x="4361" y="3379"/>
                    <a:pt x="4315" y="3365"/>
                    <a:pt x="4263" y="3365"/>
                  </a:cubicBezTo>
                  <a:cubicBezTo>
                    <a:pt x="4155" y="3365"/>
                    <a:pt x="4024" y="3423"/>
                    <a:pt x="3977" y="3489"/>
                  </a:cubicBezTo>
                  <a:cubicBezTo>
                    <a:pt x="3957" y="3518"/>
                    <a:pt x="3957" y="3558"/>
                    <a:pt x="3997" y="3587"/>
                  </a:cubicBezTo>
                  <a:cubicBezTo>
                    <a:pt x="4193" y="3793"/>
                    <a:pt x="4380" y="4009"/>
                    <a:pt x="4547" y="4235"/>
                  </a:cubicBezTo>
                  <a:cubicBezTo>
                    <a:pt x="4704" y="4451"/>
                    <a:pt x="5136" y="5050"/>
                    <a:pt x="4841" y="5306"/>
                  </a:cubicBezTo>
                  <a:cubicBezTo>
                    <a:pt x="4764" y="5378"/>
                    <a:pt x="4635" y="5407"/>
                    <a:pt x="4502" y="5407"/>
                  </a:cubicBezTo>
                  <a:cubicBezTo>
                    <a:pt x="4363" y="5407"/>
                    <a:pt x="4220" y="5375"/>
                    <a:pt x="4124" y="5325"/>
                  </a:cubicBezTo>
                  <a:cubicBezTo>
                    <a:pt x="3948" y="5237"/>
                    <a:pt x="3859" y="5050"/>
                    <a:pt x="3820" y="4864"/>
                  </a:cubicBezTo>
                  <a:cubicBezTo>
                    <a:pt x="3791" y="4746"/>
                    <a:pt x="3771" y="4618"/>
                    <a:pt x="3771" y="4491"/>
                  </a:cubicBezTo>
                  <a:cubicBezTo>
                    <a:pt x="3791" y="4363"/>
                    <a:pt x="3810" y="4225"/>
                    <a:pt x="3820" y="4098"/>
                  </a:cubicBezTo>
                  <a:cubicBezTo>
                    <a:pt x="3824" y="4007"/>
                    <a:pt x="3754" y="3970"/>
                    <a:pt x="3668" y="3970"/>
                  </a:cubicBezTo>
                  <a:cubicBezTo>
                    <a:pt x="3551" y="3970"/>
                    <a:pt x="3405" y="4040"/>
                    <a:pt x="3388" y="4137"/>
                  </a:cubicBezTo>
                  <a:cubicBezTo>
                    <a:pt x="3359" y="4275"/>
                    <a:pt x="3339" y="4422"/>
                    <a:pt x="3339" y="4559"/>
                  </a:cubicBezTo>
                  <a:cubicBezTo>
                    <a:pt x="3258" y="5099"/>
                    <a:pt x="3059" y="5844"/>
                    <a:pt x="2637" y="5844"/>
                  </a:cubicBezTo>
                  <a:cubicBezTo>
                    <a:pt x="2545" y="5844"/>
                    <a:pt x="2442" y="5809"/>
                    <a:pt x="2328" y="5728"/>
                  </a:cubicBezTo>
                  <a:cubicBezTo>
                    <a:pt x="1650" y="5237"/>
                    <a:pt x="2583" y="3931"/>
                    <a:pt x="2936" y="3489"/>
                  </a:cubicBezTo>
                  <a:cubicBezTo>
                    <a:pt x="3030" y="3360"/>
                    <a:pt x="2921" y="3297"/>
                    <a:pt x="2794" y="3297"/>
                  </a:cubicBezTo>
                  <a:cubicBezTo>
                    <a:pt x="2709" y="3297"/>
                    <a:pt x="2616" y="3326"/>
                    <a:pt x="2573" y="3381"/>
                  </a:cubicBezTo>
                  <a:cubicBezTo>
                    <a:pt x="2357" y="3666"/>
                    <a:pt x="2082" y="3931"/>
                    <a:pt x="1778" y="4127"/>
                  </a:cubicBezTo>
                  <a:cubicBezTo>
                    <a:pt x="1630" y="4223"/>
                    <a:pt x="1449" y="4319"/>
                    <a:pt x="1268" y="4319"/>
                  </a:cubicBezTo>
                  <a:cubicBezTo>
                    <a:pt x="1209" y="4319"/>
                    <a:pt x="1149" y="4309"/>
                    <a:pt x="1090" y="4284"/>
                  </a:cubicBezTo>
                  <a:cubicBezTo>
                    <a:pt x="874" y="4206"/>
                    <a:pt x="580" y="3892"/>
                    <a:pt x="599" y="3646"/>
                  </a:cubicBezTo>
                  <a:cubicBezTo>
                    <a:pt x="609" y="3244"/>
                    <a:pt x="1365" y="3126"/>
                    <a:pt x="1650" y="3077"/>
                  </a:cubicBezTo>
                  <a:cubicBezTo>
                    <a:pt x="1964" y="3008"/>
                    <a:pt x="2288" y="2969"/>
                    <a:pt x="2602" y="2949"/>
                  </a:cubicBezTo>
                  <a:cubicBezTo>
                    <a:pt x="2834" y="2939"/>
                    <a:pt x="2942" y="2664"/>
                    <a:pt x="2666" y="2664"/>
                  </a:cubicBezTo>
                  <a:cubicBezTo>
                    <a:pt x="2661" y="2664"/>
                    <a:pt x="2657" y="2664"/>
                    <a:pt x="2652" y="2664"/>
                  </a:cubicBezTo>
                  <a:cubicBezTo>
                    <a:pt x="2482" y="2679"/>
                    <a:pt x="2285" y="2692"/>
                    <a:pt x="2079" y="2692"/>
                  </a:cubicBezTo>
                  <a:cubicBezTo>
                    <a:pt x="1593" y="2692"/>
                    <a:pt x="1061" y="2620"/>
                    <a:pt x="737" y="2330"/>
                  </a:cubicBezTo>
                  <a:cubicBezTo>
                    <a:pt x="472" y="2085"/>
                    <a:pt x="531" y="1457"/>
                    <a:pt x="914" y="1339"/>
                  </a:cubicBezTo>
                  <a:cubicBezTo>
                    <a:pt x="961" y="1324"/>
                    <a:pt x="1011" y="1318"/>
                    <a:pt x="1062" y="1318"/>
                  </a:cubicBezTo>
                  <a:cubicBezTo>
                    <a:pt x="1426" y="1318"/>
                    <a:pt x="1873" y="1649"/>
                    <a:pt x="2131" y="1830"/>
                  </a:cubicBezTo>
                  <a:cubicBezTo>
                    <a:pt x="2416" y="2036"/>
                    <a:pt x="2691" y="2262"/>
                    <a:pt x="2936" y="2517"/>
                  </a:cubicBezTo>
                  <a:cubicBezTo>
                    <a:pt x="2966" y="2547"/>
                    <a:pt x="3015" y="2560"/>
                    <a:pt x="3069" y="2560"/>
                  </a:cubicBezTo>
                  <a:cubicBezTo>
                    <a:pt x="3228" y="2560"/>
                    <a:pt x="3434" y="2448"/>
                    <a:pt x="3339" y="2330"/>
                  </a:cubicBezTo>
                  <a:cubicBezTo>
                    <a:pt x="3162" y="2134"/>
                    <a:pt x="2995" y="1898"/>
                    <a:pt x="2858" y="1673"/>
                  </a:cubicBezTo>
                  <a:cubicBezTo>
                    <a:pt x="2681" y="1378"/>
                    <a:pt x="2406" y="848"/>
                    <a:pt x="2642" y="514"/>
                  </a:cubicBezTo>
                  <a:cubicBezTo>
                    <a:pt x="2751" y="357"/>
                    <a:pt x="2929" y="287"/>
                    <a:pt x="3112" y="287"/>
                  </a:cubicBezTo>
                  <a:close/>
                  <a:moveTo>
                    <a:pt x="3292" y="1"/>
                  </a:moveTo>
                  <a:cubicBezTo>
                    <a:pt x="3029" y="1"/>
                    <a:pt x="2756" y="79"/>
                    <a:pt x="2544" y="200"/>
                  </a:cubicBezTo>
                  <a:cubicBezTo>
                    <a:pt x="2072" y="465"/>
                    <a:pt x="2053" y="966"/>
                    <a:pt x="2249" y="1427"/>
                  </a:cubicBezTo>
                  <a:cubicBezTo>
                    <a:pt x="2249" y="1437"/>
                    <a:pt x="2259" y="1447"/>
                    <a:pt x="2259" y="1457"/>
                  </a:cubicBezTo>
                  <a:cubicBezTo>
                    <a:pt x="1929" y="1240"/>
                    <a:pt x="1541" y="1042"/>
                    <a:pt x="1147" y="1042"/>
                  </a:cubicBezTo>
                  <a:cubicBezTo>
                    <a:pt x="1059" y="1042"/>
                    <a:pt x="972" y="1052"/>
                    <a:pt x="884" y="1074"/>
                  </a:cubicBezTo>
                  <a:cubicBezTo>
                    <a:pt x="403" y="1182"/>
                    <a:pt x="0" y="1741"/>
                    <a:pt x="158" y="2232"/>
                  </a:cubicBezTo>
                  <a:cubicBezTo>
                    <a:pt x="305" y="2664"/>
                    <a:pt x="835" y="2812"/>
                    <a:pt x="1247" y="2890"/>
                  </a:cubicBezTo>
                  <a:cubicBezTo>
                    <a:pt x="923" y="2969"/>
                    <a:pt x="609" y="3086"/>
                    <a:pt x="383" y="3293"/>
                  </a:cubicBezTo>
                  <a:cubicBezTo>
                    <a:pt x="0" y="3646"/>
                    <a:pt x="197" y="4117"/>
                    <a:pt x="560" y="4402"/>
                  </a:cubicBezTo>
                  <a:cubicBezTo>
                    <a:pt x="742" y="4546"/>
                    <a:pt x="948" y="4604"/>
                    <a:pt x="1156" y="4604"/>
                  </a:cubicBezTo>
                  <a:cubicBezTo>
                    <a:pt x="1432" y="4604"/>
                    <a:pt x="1714" y="4503"/>
                    <a:pt x="1954" y="4363"/>
                  </a:cubicBezTo>
                  <a:lnTo>
                    <a:pt x="1954" y="4363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89" y="5919"/>
                    <a:pt x="2189" y="6125"/>
                    <a:pt x="2564" y="6125"/>
                  </a:cubicBezTo>
                  <a:cubicBezTo>
                    <a:pt x="2637" y="6125"/>
                    <a:pt x="2710" y="6117"/>
                    <a:pt x="2779" y="6101"/>
                  </a:cubicBezTo>
                  <a:cubicBezTo>
                    <a:pt x="3172" y="6012"/>
                    <a:pt x="3408" y="5688"/>
                    <a:pt x="3555" y="5335"/>
                  </a:cubicBezTo>
                  <a:cubicBezTo>
                    <a:pt x="3683" y="5502"/>
                    <a:pt x="3849" y="5620"/>
                    <a:pt x="4095" y="5669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7" y="5575"/>
                    <a:pt x="5313" y="5256"/>
                  </a:cubicBezTo>
                  <a:cubicBezTo>
                    <a:pt x="5430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4" y="4586"/>
                    <a:pt x="5598" y="4634"/>
                    <a:pt x="5780" y="4634"/>
                  </a:cubicBezTo>
                  <a:cubicBezTo>
                    <a:pt x="5904" y="4634"/>
                    <a:pt x="6027" y="4611"/>
                    <a:pt x="6147" y="4559"/>
                  </a:cubicBezTo>
                  <a:cubicBezTo>
                    <a:pt x="6560" y="4392"/>
                    <a:pt x="6795" y="3803"/>
                    <a:pt x="6569" y="3401"/>
                  </a:cubicBezTo>
                  <a:cubicBezTo>
                    <a:pt x="6393" y="3086"/>
                    <a:pt x="6010" y="2969"/>
                    <a:pt x="5656" y="2920"/>
                  </a:cubicBezTo>
                  <a:cubicBezTo>
                    <a:pt x="5941" y="2802"/>
                    <a:pt x="6196" y="2654"/>
                    <a:pt x="6363" y="2438"/>
                  </a:cubicBezTo>
                  <a:cubicBezTo>
                    <a:pt x="6677" y="2036"/>
                    <a:pt x="6383" y="1525"/>
                    <a:pt x="6019" y="1270"/>
                  </a:cubicBezTo>
                  <a:cubicBezTo>
                    <a:pt x="5857" y="1156"/>
                    <a:pt x="5680" y="1107"/>
                    <a:pt x="5503" y="1107"/>
                  </a:cubicBezTo>
                  <a:cubicBezTo>
                    <a:pt x="5178" y="1107"/>
                    <a:pt x="4850" y="1270"/>
                    <a:pt x="4596" y="1486"/>
                  </a:cubicBezTo>
                  <a:cubicBezTo>
                    <a:pt x="4498" y="1565"/>
                    <a:pt x="4409" y="1653"/>
                    <a:pt x="4321" y="1751"/>
                  </a:cubicBezTo>
                  <a:cubicBezTo>
                    <a:pt x="4370" y="1221"/>
                    <a:pt x="4331" y="651"/>
                    <a:pt x="4007" y="288"/>
                  </a:cubicBezTo>
                  <a:cubicBezTo>
                    <a:pt x="3827" y="84"/>
                    <a:pt x="3564" y="1"/>
                    <a:pt x="3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3" name="Google Shape;4423;p21"/>
            <p:cNvSpPr/>
            <p:nvPr/>
          </p:nvSpPr>
          <p:spPr>
            <a:xfrm>
              <a:off x="2191350" y="710085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4163" y="282"/>
                  </a:moveTo>
                  <a:cubicBezTo>
                    <a:pt x="4254" y="282"/>
                    <a:pt x="4356" y="317"/>
                    <a:pt x="4468" y="398"/>
                  </a:cubicBezTo>
                  <a:cubicBezTo>
                    <a:pt x="5156" y="889"/>
                    <a:pt x="4213" y="2195"/>
                    <a:pt x="3869" y="2637"/>
                  </a:cubicBezTo>
                  <a:cubicBezTo>
                    <a:pt x="3770" y="2766"/>
                    <a:pt x="3877" y="2828"/>
                    <a:pt x="4002" y="2828"/>
                  </a:cubicBezTo>
                  <a:cubicBezTo>
                    <a:pt x="4087" y="2828"/>
                    <a:pt x="4180" y="2800"/>
                    <a:pt x="4223" y="2745"/>
                  </a:cubicBezTo>
                  <a:cubicBezTo>
                    <a:pt x="4449" y="2460"/>
                    <a:pt x="4714" y="2195"/>
                    <a:pt x="5018" y="1998"/>
                  </a:cubicBezTo>
                  <a:cubicBezTo>
                    <a:pt x="5175" y="1894"/>
                    <a:pt x="5354" y="1801"/>
                    <a:pt x="5539" y="1801"/>
                  </a:cubicBezTo>
                  <a:cubicBezTo>
                    <a:pt x="5597" y="1801"/>
                    <a:pt x="5656" y="1810"/>
                    <a:pt x="5715" y="1832"/>
                  </a:cubicBezTo>
                  <a:cubicBezTo>
                    <a:pt x="5931" y="1920"/>
                    <a:pt x="6216" y="2234"/>
                    <a:pt x="6206" y="2480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18"/>
                    <a:pt x="4518" y="3157"/>
                    <a:pt x="4194" y="3177"/>
                  </a:cubicBezTo>
                  <a:cubicBezTo>
                    <a:pt x="3971" y="3186"/>
                    <a:pt x="3854" y="3462"/>
                    <a:pt x="4130" y="3462"/>
                  </a:cubicBezTo>
                  <a:cubicBezTo>
                    <a:pt x="4135" y="3462"/>
                    <a:pt x="4139" y="3462"/>
                    <a:pt x="4144" y="3462"/>
                  </a:cubicBezTo>
                  <a:cubicBezTo>
                    <a:pt x="4317" y="3447"/>
                    <a:pt x="4516" y="3434"/>
                    <a:pt x="4723" y="3434"/>
                  </a:cubicBezTo>
                  <a:cubicBezTo>
                    <a:pt x="5212" y="3434"/>
                    <a:pt x="5742" y="3506"/>
                    <a:pt x="6059" y="3795"/>
                  </a:cubicBezTo>
                  <a:cubicBezTo>
                    <a:pt x="6334" y="4041"/>
                    <a:pt x="6265" y="4659"/>
                    <a:pt x="5892" y="4787"/>
                  </a:cubicBezTo>
                  <a:cubicBezTo>
                    <a:pt x="5844" y="4802"/>
                    <a:pt x="5793" y="4808"/>
                    <a:pt x="5740" y="4808"/>
                  </a:cubicBezTo>
                  <a:cubicBezTo>
                    <a:pt x="5370" y="4808"/>
                    <a:pt x="4924" y="4477"/>
                    <a:pt x="4675" y="4296"/>
                  </a:cubicBezTo>
                  <a:cubicBezTo>
                    <a:pt x="4380" y="4090"/>
                    <a:pt x="4115" y="3854"/>
                    <a:pt x="3860" y="3609"/>
                  </a:cubicBezTo>
                  <a:cubicBezTo>
                    <a:pt x="3830" y="3579"/>
                    <a:pt x="3781" y="3566"/>
                    <a:pt x="3726" y="3566"/>
                  </a:cubicBezTo>
                  <a:cubicBezTo>
                    <a:pt x="3567" y="3566"/>
                    <a:pt x="3364" y="3676"/>
                    <a:pt x="3467" y="3786"/>
                  </a:cubicBezTo>
                  <a:cubicBezTo>
                    <a:pt x="3644" y="3992"/>
                    <a:pt x="3801" y="4218"/>
                    <a:pt x="3938" y="4453"/>
                  </a:cubicBezTo>
                  <a:cubicBezTo>
                    <a:pt x="4115" y="4748"/>
                    <a:pt x="4390" y="5278"/>
                    <a:pt x="4164" y="5612"/>
                  </a:cubicBezTo>
                  <a:cubicBezTo>
                    <a:pt x="4051" y="5768"/>
                    <a:pt x="3872" y="5838"/>
                    <a:pt x="3689" y="5838"/>
                  </a:cubicBezTo>
                  <a:cubicBezTo>
                    <a:pt x="3457" y="5838"/>
                    <a:pt x="3219" y="5725"/>
                    <a:pt x="3104" y="5533"/>
                  </a:cubicBezTo>
                  <a:cubicBezTo>
                    <a:pt x="2907" y="5209"/>
                    <a:pt x="2907" y="4758"/>
                    <a:pt x="2927" y="4394"/>
                  </a:cubicBezTo>
                  <a:cubicBezTo>
                    <a:pt x="2946" y="4119"/>
                    <a:pt x="2976" y="3844"/>
                    <a:pt x="3045" y="3579"/>
                  </a:cubicBezTo>
                  <a:cubicBezTo>
                    <a:pt x="3066" y="3491"/>
                    <a:pt x="3003" y="3459"/>
                    <a:pt x="2919" y="3459"/>
                  </a:cubicBezTo>
                  <a:cubicBezTo>
                    <a:pt x="2806" y="3459"/>
                    <a:pt x="2656" y="3517"/>
                    <a:pt x="2622" y="3579"/>
                  </a:cubicBezTo>
                  <a:cubicBezTo>
                    <a:pt x="2436" y="3903"/>
                    <a:pt x="2210" y="4227"/>
                    <a:pt x="1925" y="4473"/>
                  </a:cubicBezTo>
                  <a:cubicBezTo>
                    <a:pt x="1784" y="4599"/>
                    <a:pt x="1611" y="4724"/>
                    <a:pt x="1417" y="4724"/>
                  </a:cubicBezTo>
                  <a:cubicBezTo>
                    <a:pt x="1368" y="4724"/>
                    <a:pt x="1319" y="4716"/>
                    <a:pt x="1267" y="4699"/>
                  </a:cubicBezTo>
                  <a:cubicBezTo>
                    <a:pt x="1032" y="4620"/>
                    <a:pt x="767" y="4316"/>
                    <a:pt x="737" y="4051"/>
                  </a:cubicBezTo>
                  <a:cubicBezTo>
                    <a:pt x="649" y="3383"/>
                    <a:pt x="2033" y="3265"/>
                    <a:pt x="2485" y="3226"/>
                  </a:cubicBezTo>
                  <a:cubicBezTo>
                    <a:pt x="2703" y="3197"/>
                    <a:pt x="2820" y="2940"/>
                    <a:pt x="2563" y="2940"/>
                  </a:cubicBezTo>
                  <a:cubicBezTo>
                    <a:pt x="2554" y="2940"/>
                    <a:pt x="2544" y="2940"/>
                    <a:pt x="2534" y="2941"/>
                  </a:cubicBezTo>
                  <a:cubicBezTo>
                    <a:pt x="2426" y="2951"/>
                    <a:pt x="2318" y="2961"/>
                    <a:pt x="2200" y="2971"/>
                  </a:cubicBezTo>
                  <a:cubicBezTo>
                    <a:pt x="2088" y="2979"/>
                    <a:pt x="1964" y="2985"/>
                    <a:pt x="1836" y="2985"/>
                  </a:cubicBezTo>
                  <a:cubicBezTo>
                    <a:pt x="1258" y="2985"/>
                    <a:pt x="596" y="2863"/>
                    <a:pt x="580" y="2332"/>
                  </a:cubicBezTo>
                  <a:cubicBezTo>
                    <a:pt x="570" y="2146"/>
                    <a:pt x="659" y="1822"/>
                    <a:pt x="875" y="1782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3" y="1777"/>
                    <a:pt x="1392" y="1940"/>
                    <a:pt x="1552" y="2038"/>
                  </a:cubicBezTo>
                  <a:cubicBezTo>
                    <a:pt x="1857" y="2224"/>
                    <a:pt x="2151" y="2460"/>
                    <a:pt x="2406" y="2715"/>
                  </a:cubicBezTo>
                  <a:cubicBezTo>
                    <a:pt x="2438" y="2744"/>
                    <a:pt x="2486" y="2756"/>
                    <a:pt x="2537" y="2756"/>
                  </a:cubicBezTo>
                  <a:cubicBezTo>
                    <a:pt x="2645" y="2756"/>
                    <a:pt x="2772" y="2703"/>
                    <a:pt x="2819" y="2637"/>
                  </a:cubicBezTo>
                  <a:cubicBezTo>
                    <a:pt x="2838" y="2607"/>
                    <a:pt x="2838" y="2568"/>
                    <a:pt x="2809" y="2529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65"/>
                    <a:pt x="1660" y="1076"/>
                    <a:pt x="1955" y="820"/>
                  </a:cubicBezTo>
                  <a:cubicBezTo>
                    <a:pt x="2038" y="747"/>
                    <a:pt x="2173" y="717"/>
                    <a:pt x="2309" y="717"/>
                  </a:cubicBezTo>
                  <a:cubicBezTo>
                    <a:pt x="2446" y="717"/>
                    <a:pt x="2583" y="747"/>
                    <a:pt x="2672" y="791"/>
                  </a:cubicBezTo>
                  <a:cubicBezTo>
                    <a:pt x="2848" y="889"/>
                    <a:pt x="2937" y="1076"/>
                    <a:pt x="2986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6" y="1900"/>
                    <a:pt x="2976" y="2028"/>
                  </a:cubicBezTo>
                  <a:cubicBezTo>
                    <a:pt x="2976" y="2119"/>
                    <a:pt x="3047" y="2156"/>
                    <a:pt x="3133" y="2156"/>
                  </a:cubicBezTo>
                  <a:cubicBezTo>
                    <a:pt x="3250" y="2156"/>
                    <a:pt x="3395" y="2085"/>
                    <a:pt x="3418" y="1989"/>
                  </a:cubicBezTo>
                  <a:cubicBezTo>
                    <a:pt x="3447" y="1851"/>
                    <a:pt x="3457" y="1704"/>
                    <a:pt x="3457" y="1566"/>
                  </a:cubicBezTo>
                  <a:cubicBezTo>
                    <a:pt x="3538" y="1027"/>
                    <a:pt x="3744" y="282"/>
                    <a:pt x="4163" y="282"/>
                  </a:cubicBezTo>
                  <a:close/>
                  <a:moveTo>
                    <a:pt x="4236" y="1"/>
                  </a:moveTo>
                  <a:cubicBezTo>
                    <a:pt x="4161" y="1"/>
                    <a:pt x="4088" y="9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46" y="506"/>
                    <a:pt x="2711" y="457"/>
                  </a:cubicBezTo>
                  <a:cubicBezTo>
                    <a:pt x="2629" y="443"/>
                    <a:pt x="2538" y="435"/>
                    <a:pt x="2442" y="435"/>
                  </a:cubicBezTo>
                  <a:cubicBezTo>
                    <a:pt x="2075" y="435"/>
                    <a:pt x="1647" y="550"/>
                    <a:pt x="1483" y="869"/>
                  </a:cubicBezTo>
                  <a:cubicBezTo>
                    <a:pt x="1366" y="1105"/>
                    <a:pt x="1444" y="1380"/>
                    <a:pt x="1572" y="1616"/>
                  </a:cubicBezTo>
                  <a:cubicBezTo>
                    <a:pt x="1391" y="1540"/>
                    <a:pt x="1204" y="1492"/>
                    <a:pt x="1020" y="1492"/>
                  </a:cubicBezTo>
                  <a:cubicBezTo>
                    <a:pt x="894" y="1492"/>
                    <a:pt x="769" y="1514"/>
                    <a:pt x="649" y="1566"/>
                  </a:cubicBezTo>
                  <a:cubicBezTo>
                    <a:pt x="236" y="1733"/>
                    <a:pt x="1" y="2323"/>
                    <a:pt x="227" y="2725"/>
                  </a:cubicBezTo>
                  <a:cubicBezTo>
                    <a:pt x="403" y="3039"/>
                    <a:pt x="786" y="3157"/>
                    <a:pt x="1140" y="3206"/>
                  </a:cubicBezTo>
                  <a:cubicBezTo>
                    <a:pt x="855" y="3314"/>
                    <a:pt x="610" y="3471"/>
                    <a:pt x="433" y="3687"/>
                  </a:cubicBezTo>
                  <a:cubicBezTo>
                    <a:pt x="119" y="4090"/>
                    <a:pt x="413" y="4601"/>
                    <a:pt x="777" y="4856"/>
                  </a:cubicBezTo>
                  <a:cubicBezTo>
                    <a:pt x="939" y="4970"/>
                    <a:pt x="1116" y="5018"/>
                    <a:pt x="1293" y="5018"/>
                  </a:cubicBezTo>
                  <a:cubicBezTo>
                    <a:pt x="1618" y="5018"/>
                    <a:pt x="1946" y="4856"/>
                    <a:pt x="2200" y="4640"/>
                  </a:cubicBezTo>
                  <a:cubicBezTo>
                    <a:pt x="2298" y="4561"/>
                    <a:pt x="2397" y="4473"/>
                    <a:pt x="2485" y="4375"/>
                  </a:cubicBezTo>
                  <a:lnTo>
                    <a:pt x="2485" y="4375"/>
                  </a:lnTo>
                  <a:cubicBezTo>
                    <a:pt x="2426" y="4905"/>
                    <a:pt x="2475" y="5474"/>
                    <a:pt x="2789" y="5838"/>
                  </a:cubicBezTo>
                  <a:cubicBezTo>
                    <a:pt x="2974" y="6042"/>
                    <a:pt x="3237" y="6125"/>
                    <a:pt x="3507" y="6125"/>
                  </a:cubicBezTo>
                  <a:cubicBezTo>
                    <a:pt x="3770" y="6125"/>
                    <a:pt x="4040" y="6047"/>
                    <a:pt x="4252" y="5926"/>
                  </a:cubicBezTo>
                  <a:cubicBezTo>
                    <a:pt x="4724" y="5661"/>
                    <a:pt x="4743" y="5160"/>
                    <a:pt x="4557" y="4699"/>
                  </a:cubicBezTo>
                  <a:cubicBezTo>
                    <a:pt x="4547" y="468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67" y="4886"/>
                    <a:pt x="5262" y="5083"/>
                    <a:pt x="5658" y="5083"/>
                  </a:cubicBezTo>
                  <a:cubicBezTo>
                    <a:pt x="5746" y="5083"/>
                    <a:pt x="5834" y="5074"/>
                    <a:pt x="5922" y="5052"/>
                  </a:cubicBezTo>
                  <a:cubicBezTo>
                    <a:pt x="6393" y="4944"/>
                    <a:pt x="6796" y="4384"/>
                    <a:pt x="6638" y="3894"/>
                  </a:cubicBezTo>
                  <a:cubicBezTo>
                    <a:pt x="6501" y="3462"/>
                    <a:pt x="5971" y="3314"/>
                    <a:pt x="5558" y="3236"/>
                  </a:cubicBezTo>
                  <a:cubicBezTo>
                    <a:pt x="5873" y="3157"/>
                    <a:pt x="6187" y="3039"/>
                    <a:pt x="6422" y="2833"/>
                  </a:cubicBezTo>
                  <a:cubicBezTo>
                    <a:pt x="6805" y="2480"/>
                    <a:pt x="6599" y="2008"/>
                    <a:pt x="6236" y="1724"/>
                  </a:cubicBezTo>
                  <a:cubicBezTo>
                    <a:pt x="6058" y="1580"/>
                    <a:pt x="5855" y="1522"/>
                    <a:pt x="5648" y="1522"/>
                  </a:cubicBezTo>
                  <a:cubicBezTo>
                    <a:pt x="5373" y="1522"/>
                    <a:pt x="5092" y="1623"/>
                    <a:pt x="4851" y="1763"/>
                  </a:cubicBezTo>
                  <a:cubicBezTo>
                    <a:pt x="5028" y="1400"/>
                    <a:pt x="5205" y="968"/>
                    <a:pt x="5107" y="585"/>
                  </a:cubicBezTo>
                  <a:cubicBezTo>
                    <a:pt x="5008" y="207"/>
                    <a:pt x="4614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4" name="Google Shape;4424;p21"/>
            <p:cNvSpPr/>
            <p:nvPr/>
          </p:nvSpPr>
          <p:spPr>
            <a:xfrm>
              <a:off x="2531263" y="701570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22" y="284"/>
                  </a:moveTo>
                  <a:cubicBezTo>
                    <a:pt x="3350" y="284"/>
                    <a:pt x="3583" y="393"/>
                    <a:pt x="3703" y="583"/>
                  </a:cubicBezTo>
                  <a:cubicBezTo>
                    <a:pt x="3899" y="916"/>
                    <a:pt x="3899" y="1358"/>
                    <a:pt x="3879" y="1731"/>
                  </a:cubicBezTo>
                  <a:cubicBezTo>
                    <a:pt x="3860" y="2006"/>
                    <a:pt x="3820" y="2281"/>
                    <a:pt x="3761" y="2546"/>
                  </a:cubicBezTo>
                  <a:cubicBezTo>
                    <a:pt x="3741" y="2634"/>
                    <a:pt x="3804" y="2667"/>
                    <a:pt x="3887" y="2667"/>
                  </a:cubicBezTo>
                  <a:cubicBezTo>
                    <a:pt x="4000" y="2667"/>
                    <a:pt x="4150" y="2608"/>
                    <a:pt x="4184" y="2546"/>
                  </a:cubicBezTo>
                  <a:cubicBezTo>
                    <a:pt x="4360" y="2222"/>
                    <a:pt x="4596" y="1898"/>
                    <a:pt x="4881" y="1653"/>
                  </a:cubicBezTo>
                  <a:cubicBezTo>
                    <a:pt x="5024" y="1526"/>
                    <a:pt x="5198" y="1393"/>
                    <a:pt x="5390" y="1393"/>
                  </a:cubicBezTo>
                  <a:cubicBezTo>
                    <a:pt x="5435" y="1393"/>
                    <a:pt x="5482" y="1400"/>
                    <a:pt x="5529" y="1417"/>
                  </a:cubicBezTo>
                  <a:cubicBezTo>
                    <a:pt x="5774" y="1506"/>
                    <a:pt x="6030" y="1810"/>
                    <a:pt x="6069" y="2065"/>
                  </a:cubicBezTo>
                  <a:cubicBezTo>
                    <a:pt x="6157" y="2733"/>
                    <a:pt x="4763" y="2861"/>
                    <a:pt x="4321" y="2900"/>
                  </a:cubicBezTo>
                  <a:cubicBezTo>
                    <a:pt x="4103" y="2928"/>
                    <a:pt x="3986" y="3186"/>
                    <a:pt x="4243" y="3186"/>
                  </a:cubicBezTo>
                  <a:cubicBezTo>
                    <a:pt x="4252" y="3186"/>
                    <a:pt x="4262" y="3185"/>
                    <a:pt x="4272" y="3185"/>
                  </a:cubicBezTo>
                  <a:cubicBezTo>
                    <a:pt x="4370" y="3175"/>
                    <a:pt x="4488" y="3165"/>
                    <a:pt x="4596" y="3145"/>
                  </a:cubicBezTo>
                  <a:cubicBezTo>
                    <a:pt x="4702" y="3139"/>
                    <a:pt x="4819" y="3134"/>
                    <a:pt x="4939" y="3134"/>
                  </a:cubicBezTo>
                  <a:cubicBezTo>
                    <a:pt x="5529" y="3134"/>
                    <a:pt x="6210" y="3247"/>
                    <a:pt x="6226" y="3793"/>
                  </a:cubicBezTo>
                  <a:cubicBezTo>
                    <a:pt x="6226" y="3980"/>
                    <a:pt x="6147" y="4304"/>
                    <a:pt x="5931" y="4343"/>
                  </a:cubicBezTo>
                  <a:cubicBezTo>
                    <a:pt x="5911" y="4347"/>
                    <a:pt x="5891" y="4349"/>
                    <a:pt x="5870" y="4349"/>
                  </a:cubicBezTo>
                  <a:cubicBezTo>
                    <a:pt x="5664" y="4349"/>
                    <a:pt x="5414" y="4186"/>
                    <a:pt x="5254" y="4088"/>
                  </a:cubicBezTo>
                  <a:cubicBezTo>
                    <a:pt x="4950" y="3901"/>
                    <a:pt x="4655" y="3666"/>
                    <a:pt x="4400" y="3410"/>
                  </a:cubicBezTo>
                  <a:cubicBezTo>
                    <a:pt x="4368" y="3379"/>
                    <a:pt x="4319" y="3365"/>
                    <a:pt x="4267" y="3365"/>
                  </a:cubicBezTo>
                  <a:cubicBezTo>
                    <a:pt x="4156" y="3365"/>
                    <a:pt x="4027" y="3423"/>
                    <a:pt x="3987" y="3489"/>
                  </a:cubicBezTo>
                  <a:cubicBezTo>
                    <a:pt x="3968" y="3518"/>
                    <a:pt x="3968" y="3558"/>
                    <a:pt x="3997" y="3587"/>
                  </a:cubicBezTo>
                  <a:cubicBezTo>
                    <a:pt x="4203" y="3793"/>
                    <a:pt x="4390" y="4009"/>
                    <a:pt x="4547" y="4235"/>
                  </a:cubicBezTo>
                  <a:cubicBezTo>
                    <a:pt x="4714" y="4451"/>
                    <a:pt x="5146" y="5050"/>
                    <a:pt x="4851" y="5306"/>
                  </a:cubicBezTo>
                  <a:cubicBezTo>
                    <a:pt x="4770" y="5378"/>
                    <a:pt x="4638" y="5407"/>
                    <a:pt x="4505" y="5407"/>
                  </a:cubicBezTo>
                  <a:cubicBezTo>
                    <a:pt x="4366" y="5407"/>
                    <a:pt x="4225" y="5375"/>
                    <a:pt x="4135" y="5325"/>
                  </a:cubicBezTo>
                  <a:cubicBezTo>
                    <a:pt x="3958" y="5237"/>
                    <a:pt x="3860" y="5050"/>
                    <a:pt x="3820" y="4864"/>
                  </a:cubicBezTo>
                  <a:cubicBezTo>
                    <a:pt x="3791" y="4746"/>
                    <a:pt x="3781" y="4618"/>
                    <a:pt x="3781" y="4491"/>
                  </a:cubicBezTo>
                  <a:cubicBezTo>
                    <a:pt x="3801" y="4363"/>
                    <a:pt x="3820" y="4225"/>
                    <a:pt x="3820" y="4098"/>
                  </a:cubicBezTo>
                  <a:cubicBezTo>
                    <a:pt x="3825" y="4007"/>
                    <a:pt x="3754" y="3970"/>
                    <a:pt x="3669" y="3970"/>
                  </a:cubicBezTo>
                  <a:cubicBezTo>
                    <a:pt x="3551" y="3970"/>
                    <a:pt x="3405" y="4040"/>
                    <a:pt x="3388" y="4137"/>
                  </a:cubicBezTo>
                  <a:cubicBezTo>
                    <a:pt x="3359" y="4275"/>
                    <a:pt x="3339" y="4422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9"/>
                    <a:pt x="2328" y="5728"/>
                  </a:cubicBezTo>
                  <a:cubicBezTo>
                    <a:pt x="1650" y="5237"/>
                    <a:pt x="2583" y="3931"/>
                    <a:pt x="2937" y="3489"/>
                  </a:cubicBezTo>
                  <a:cubicBezTo>
                    <a:pt x="3036" y="3360"/>
                    <a:pt x="2929" y="3297"/>
                    <a:pt x="2804" y="3297"/>
                  </a:cubicBezTo>
                  <a:cubicBezTo>
                    <a:pt x="2719" y="3297"/>
                    <a:pt x="2627" y="3326"/>
                    <a:pt x="2583" y="3381"/>
                  </a:cubicBezTo>
                  <a:cubicBezTo>
                    <a:pt x="2357" y="3666"/>
                    <a:pt x="2082" y="3931"/>
                    <a:pt x="1788" y="4127"/>
                  </a:cubicBezTo>
                  <a:cubicBezTo>
                    <a:pt x="1633" y="4223"/>
                    <a:pt x="1456" y="4319"/>
                    <a:pt x="1273" y="4319"/>
                  </a:cubicBezTo>
                  <a:cubicBezTo>
                    <a:pt x="1213" y="4319"/>
                    <a:pt x="1152" y="4309"/>
                    <a:pt x="1091" y="4284"/>
                  </a:cubicBezTo>
                  <a:cubicBezTo>
                    <a:pt x="875" y="4206"/>
                    <a:pt x="590" y="3892"/>
                    <a:pt x="600" y="3646"/>
                  </a:cubicBezTo>
                  <a:cubicBezTo>
                    <a:pt x="619" y="3244"/>
                    <a:pt x="1366" y="3126"/>
                    <a:pt x="1660" y="3077"/>
                  </a:cubicBezTo>
                  <a:cubicBezTo>
                    <a:pt x="1974" y="3008"/>
                    <a:pt x="2289" y="2969"/>
                    <a:pt x="2613" y="2949"/>
                  </a:cubicBezTo>
                  <a:cubicBezTo>
                    <a:pt x="2835" y="2939"/>
                    <a:pt x="2952" y="2664"/>
                    <a:pt x="2667" y="2664"/>
                  </a:cubicBezTo>
                  <a:cubicBezTo>
                    <a:pt x="2662" y="2664"/>
                    <a:pt x="2657" y="2664"/>
                    <a:pt x="2652" y="2664"/>
                  </a:cubicBezTo>
                  <a:cubicBezTo>
                    <a:pt x="2482" y="2679"/>
                    <a:pt x="2285" y="2692"/>
                    <a:pt x="2080" y="2692"/>
                  </a:cubicBezTo>
                  <a:cubicBezTo>
                    <a:pt x="1595" y="2692"/>
                    <a:pt x="1064" y="2620"/>
                    <a:pt x="747" y="2330"/>
                  </a:cubicBezTo>
                  <a:cubicBezTo>
                    <a:pt x="472" y="2085"/>
                    <a:pt x="541" y="1457"/>
                    <a:pt x="914" y="1339"/>
                  </a:cubicBezTo>
                  <a:cubicBezTo>
                    <a:pt x="961" y="1324"/>
                    <a:pt x="1011" y="1318"/>
                    <a:pt x="1063" y="1318"/>
                  </a:cubicBezTo>
                  <a:cubicBezTo>
                    <a:pt x="1429" y="1318"/>
                    <a:pt x="1882" y="1649"/>
                    <a:pt x="2132" y="1830"/>
                  </a:cubicBezTo>
                  <a:cubicBezTo>
                    <a:pt x="2416" y="2036"/>
                    <a:pt x="2691" y="2262"/>
                    <a:pt x="2937" y="2517"/>
                  </a:cubicBezTo>
                  <a:cubicBezTo>
                    <a:pt x="2969" y="2547"/>
                    <a:pt x="3020" y="2560"/>
                    <a:pt x="3075" y="2560"/>
                  </a:cubicBezTo>
                  <a:cubicBezTo>
                    <a:pt x="3238" y="2560"/>
                    <a:pt x="3442" y="2448"/>
                    <a:pt x="3339" y="2330"/>
                  </a:cubicBezTo>
                  <a:cubicBezTo>
                    <a:pt x="3163" y="2134"/>
                    <a:pt x="3005" y="1898"/>
                    <a:pt x="2868" y="1673"/>
                  </a:cubicBezTo>
                  <a:cubicBezTo>
                    <a:pt x="2691" y="1368"/>
                    <a:pt x="2406" y="848"/>
                    <a:pt x="2642" y="514"/>
                  </a:cubicBezTo>
                  <a:cubicBezTo>
                    <a:pt x="2756" y="356"/>
                    <a:pt x="2938" y="284"/>
                    <a:pt x="3122" y="284"/>
                  </a:cubicBezTo>
                  <a:close/>
                  <a:moveTo>
                    <a:pt x="3294" y="1"/>
                  </a:moveTo>
                  <a:cubicBezTo>
                    <a:pt x="3031" y="1"/>
                    <a:pt x="2762" y="79"/>
                    <a:pt x="2554" y="200"/>
                  </a:cubicBezTo>
                  <a:cubicBezTo>
                    <a:pt x="2073" y="465"/>
                    <a:pt x="2063" y="966"/>
                    <a:pt x="2249" y="1427"/>
                  </a:cubicBezTo>
                  <a:cubicBezTo>
                    <a:pt x="2249" y="1437"/>
                    <a:pt x="2259" y="1447"/>
                    <a:pt x="2269" y="1457"/>
                  </a:cubicBezTo>
                  <a:cubicBezTo>
                    <a:pt x="1932" y="1240"/>
                    <a:pt x="1542" y="1042"/>
                    <a:pt x="1147" y="1042"/>
                  </a:cubicBezTo>
                  <a:cubicBezTo>
                    <a:pt x="1060" y="1042"/>
                    <a:pt x="972" y="1052"/>
                    <a:pt x="885" y="1074"/>
                  </a:cubicBezTo>
                  <a:cubicBezTo>
                    <a:pt x="413" y="1182"/>
                    <a:pt x="11" y="1741"/>
                    <a:pt x="168" y="2232"/>
                  </a:cubicBezTo>
                  <a:cubicBezTo>
                    <a:pt x="305" y="2664"/>
                    <a:pt x="835" y="2812"/>
                    <a:pt x="1248" y="2890"/>
                  </a:cubicBezTo>
                  <a:cubicBezTo>
                    <a:pt x="934" y="2969"/>
                    <a:pt x="619" y="3086"/>
                    <a:pt x="384" y="3293"/>
                  </a:cubicBezTo>
                  <a:cubicBezTo>
                    <a:pt x="1" y="3646"/>
                    <a:pt x="207" y="4117"/>
                    <a:pt x="570" y="4402"/>
                  </a:cubicBezTo>
                  <a:cubicBezTo>
                    <a:pt x="748" y="4546"/>
                    <a:pt x="951" y="4604"/>
                    <a:pt x="1159" y="4604"/>
                  </a:cubicBezTo>
                  <a:cubicBezTo>
                    <a:pt x="1433" y="4604"/>
                    <a:pt x="1714" y="4503"/>
                    <a:pt x="1955" y="4363"/>
                  </a:cubicBezTo>
                  <a:lnTo>
                    <a:pt x="1955" y="4363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90" y="5919"/>
                    <a:pt x="2189" y="6125"/>
                    <a:pt x="2564" y="6125"/>
                  </a:cubicBezTo>
                  <a:cubicBezTo>
                    <a:pt x="2638" y="6125"/>
                    <a:pt x="2710" y="6117"/>
                    <a:pt x="2780" y="6101"/>
                  </a:cubicBezTo>
                  <a:cubicBezTo>
                    <a:pt x="3182" y="6012"/>
                    <a:pt x="3418" y="5688"/>
                    <a:pt x="3565" y="5335"/>
                  </a:cubicBezTo>
                  <a:cubicBezTo>
                    <a:pt x="3683" y="5502"/>
                    <a:pt x="3850" y="5620"/>
                    <a:pt x="4095" y="5669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1" y="5691"/>
                    <a:pt x="5159" y="5575"/>
                    <a:pt x="5323" y="5256"/>
                  </a:cubicBezTo>
                  <a:cubicBezTo>
                    <a:pt x="5440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5" y="4586"/>
                    <a:pt x="5599" y="4634"/>
                    <a:pt x="5782" y="4634"/>
                  </a:cubicBezTo>
                  <a:cubicBezTo>
                    <a:pt x="5908" y="4634"/>
                    <a:pt x="6033" y="4611"/>
                    <a:pt x="6157" y="4559"/>
                  </a:cubicBezTo>
                  <a:cubicBezTo>
                    <a:pt x="6560" y="4392"/>
                    <a:pt x="6805" y="3803"/>
                    <a:pt x="6579" y="3401"/>
                  </a:cubicBezTo>
                  <a:cubicBezTo>
                    <a:pt x="6393" y="3086"/>
                    <a:pt x="6010" y="2969"/>
                    <a:pt x="5657" y="2920"/>
                  </a:cubicBezTo>
                  <a:cubicBezTo>
                    <a:pt x="5941" y="2802"/>
                    <a:pt x="6197" y="2654"/>
                    <a:pt x="6363" y="2438"/>
                  </a:cubicBezTo>
                  <a:cubicBezTo>
                    <a:pt x="6678" y="2036"/>
                    <a:pt x="6383" y="1525"/>
                    <a:pt x="6020" y="1270"/>
                  </a:cubicBezTo>
                  <a:cubicBezTo>
                    <a:pt x="5857" y="1156"/>
                    <a:pt x="5682" y="1107"/>
                    <a:pt x="5506" y="1107"/>
                  </a:cubicBezTo>
                  <a:cubicBezTo>
                    <a:pt x="5183" y="1107"/>
                    <a:pt x="4857" y="1270"/>
                    <a:pt x="4596" y="1486"/>
                  </a:cubicBezTo>
                  <a:cubicBezTo>
                    <a:pt x="4498" y="1565"/>
                    <a:pt x="4410" y="1653"/>
                    <a:pt x="4321" y="1751"/>
                  </a:cubicBezTo>
                  <a:cubicBezTo>
                    <a:pt x="4370" y="1221"/>
                    <a:pt x="4331" y="651"/>
                    <a:pt x="4007" y="288"/>
                  </a:cubicBezTo>
                  <a:cubicBezTo>
                    <a:pt x="3828" y="84"/>
                    <a:pt x="3565" y="1"/>
                    <a:pt x="32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5" name="Google Shape;4425;p21"/>
            <p:cNvSpPr/>
            <p:nvPr/>
          </p:nvSpPr>
          <p:spPr>
            <a:xfrm>
              <a:off x="-9" y="952692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27" y="283"/>
                  </a:moveTo>
                  <a:cubicBezTo>
                    <a:pt x="3355" y="283"/>
                    <a:pt x="3589" y="392"/>
                    <a:pt x="3702" y="582"/>
                  </a:cubicBezTo>
                  <a:cubicBezTo>
                    <a:pt x="3899" y="916"/>
                    <a:pt x="3899" y="1358"/>
                    <a:pt x="3879" y="1731"/>
                  </a:cubicBezTo>
                  <a:cubicBezTo>
                    <a:pt x="3860" y="2006"/>
                    <a:pt x="3830" y="2281"/>
                    <a:pt x="3761" y="2546"/>
                  </a:cubicBezTo>
                  <a:cubicBezTo>
                    <a:pt x="3745" y="2634"/>
                    <a:pt x="3808" y="2667"/>
                    <a:pt x="3891" y="2667"/>
                  </a:cubicBezTo>
                  <a:cubicBezTo>
                    <a:pt x="4003" y="2667"/>
                    <a:pt x="4150" y="2608"/>
                    <a:pt x="4184" y="2546"/>
                  </a:cubicBezTo>
                  <a:cubicBezTo>
                    <a:pt x="4370" y="2222"/>
                    <a:pt x="4606" y="1898"/>
                    <a:pt x="4881" y="1652"/>
                  </a:cubicBezTo>
                  <a:cubicBezTo>
                    <a:pt x="5023" y="1526"/>
                    <a:pt x="5205" y="1392"/>
                    <a:pt x="5398" y="1392"/>
                  </a:cubicBezTo>
                  <a:cubicBezTo>
                    <a:pt x="5445" y="1392"/>
                    <a:pt x="5491" y="1400"/>
                    <a:pt x="5539" y="1417"/>
                  </a:cubicBezTo>
                  <a:cubicBezTo>
                    <a:pt x="5774" y="1505"/>
                    <a:pt x="6039" y="1810"/>
                    <a:pt x="6069" y="2065"/>
                  </a:cubicBezTo>
                  <a:cubicBezTo>
                    <a:pt x="6157" y="2732"/>
                    <a:pt x="4773" y="2860"/>
                    <a:pt x="4331" y="2899"/>
                  </a:cubicBezTo>
                  <a:cubicBezTo>
                    <a:pt x="4113" y="2928"/>
                    <a:pt x="3986" y="3185"/>
                    <a:pt x="4252" y="3185"/>
                  </a:cubicBezTo>
                  <a:cubicBezTo>
                    <a:pt x="4261" y="3185"/>
                    <a:pt x="4271" y="3185"/>
                    <a:pt x="4282" y="3184"/>
                  </a:cubicBezTo>
                  <a:cubicBezTo>
                    <a:pt x="4380" y="3174"/>
                    <a:pt x="4488" y="3165"/>
                    <a:pt x="4606" y="3145"/>
                  </a:cubicBezTo>
                  <a:cubicBezTo>
                    <a:pt x="4710" y="3138"/>
                    <a:pt x="4825" y="3134"/>
                    <a:pt x="4944" y="3134"/>
                  </a:cubicBezTo>
                  <a:cubicBezTo>
                    <a:pt x="5529" y="3134"/>
                    <a:pt x="6210" y="3246"/>
                    <a:pt x="6226" y="3793"/>
                  </a:cubicBezTo>
                  <a:cubicBezTo>
                    <a:pt x="6236" y="3979"/>
                    <a:pt x="6147" y="4304"/>
                    <a:pt x="5931" y="4343"/>
                  </a:cubicBezTo>
                  <a:cubicBezTo>
                    <a:pt x="5911" y="4346"/>
                    <a:pt x="5891" y="4348"/>
                    <a:pt x="5870" y="4348"/>
                  </a:cubicBezTo>
                  <a:cubicBezTo>
                    <a:pt x="5663" y="4348"/>
                    <a:pt x="5415" y="4185"/>
                    <a:pt x="5264" y="4087"/>
                  </a:cubicBezTo>
                  <a:cubicBezTo>
                    <a:pt x="4949" y="3901"/>
                    <a:pt x="4655" y="3665"/>
                    <a:pt x="4400" y="3410"/>
                  </a:cubicBezTo>
                  <a:cubicBezTo>
                    <a:pt x="4371" y="3378"/>
                    <a:pt x="4325" y="3365"/>
                    <a:pt x="4273" y="3365"/>
                  </a:cubicBezTo>
                  <a:cubicBezTo>
                    <a:pt x="4165" y="3365"/>
                    <a:pt x="4034" y="3422"/>
                    <a:pt x="3987" y="3489"/>
                  </a:cubicBezTo>
                  <a:cubicBezTo>
                    <a:pt x="3968" y="3518"/>
                    <a:pt x="3968" y="3557"/>
                    <a:pt x="4007" y="3587"/>
                  </a:cubicBezTo>
                  <a:cubicBezTo>
                    <a:pt x="4203" y="3793"/>
                    <a:pt x="4390" y="4009"/>
                    <a:pt x="4557" y="4235"/>
                  </a:cubicBezTo>
                  <a:cubicBezTo>
                    <a:pt x="4714" y="4451"/>
                    <a:pt x="5146" y="5050"/>
                    <a:pt x="4851" y="5305"/>
                  </a:cubicBezTo>
                  <a:cubicBezTo>
                    <a:pt x="4769" y="5377"/>
                    <a:pt x="4640" y="5407"/>
                    <a:pt x="4508" y="5407"/>
                  </a:cubicBezTo>
                  <a:cubicBezTo>
                    <a:pt x="4371" y="5407"/>
                    <a:pt x="4230" y="5375"/>
                    <a:pt x="4134" y="5325"/>
                  </a:cubicBezTo>
                  <a:cubicBezTo>
                    <a:pt x="3958" y="5236"/>
                    <a:pt x="3869" y="5050"/>
                    <a:pt x="3820" y="4863"/>
                  </a:cubicBezTo>
                  <a:cubicBezTo>
                    <a:pt x="3791" y="4745"/>
                    <a:pt x="3781" y="4618"/>
                    <a:pt x="3781" y="4490"/>
                  </a:cubicBezTo>
                  <a:cubicBezTo>
                    <a:pt x="3801" y="4362"/>
                    <a:pt x="3820" y="4225"/>
                    <a:pt x="3830" y="4097"/>
                  </a:cubicBezTo>
                  <a:cubicBezTo>
                    <a:pt x="3834" y="4007"/>
                    <a:pt x="3764" y="3969"/>
                    <a:pt x="3678" y="3969"/>
                  </a:cubicBezTo>
                  <a:cubicBezTo>
                    <a:pt x="3559" y="3969"/>
                    <a:pt x="3411" y="4040"/>
                    <a:pt x="3388" y="4137"/>
                  </a:cubicBezTo>
                  <a:cubicBezTo>
                    <a:pt x="3359" y="4274"/>
                    <a:pt x="3349" y="4421"/>
                    <a:pt x="3349" y="4559"/>
                  </a:cubicBezTo>
                  <a:cubicBezTo>
                    <a:pt x="3268" y="5099"/>
                    <a:pt x="3069" y="5844"/>
                    <a:pt x="2647" y="5844"/>
                  </a:cubicBezTo>
                  <a:cubicBezTo>
                    <a:pt x="2555" y="5844"/>
                    <a:pt x="2452" y="5808"/>
                    <a:pt x="2338" y="5727"/>
                  </a:cubicBezTo>
                  <a:cubicBezTo>
                    <a:pt x="1660" y="5236"/>
                    <a:pt x="2593" y="3930"/>
                    <a:pt x="2937" y="3489"/>
                  </a:cubicBezTo>
                  <a:cubicBezTo>
                    <a:pt x="3036" y="3359"/>
                    <a:pt x="2929" y="3297"/>
                    <a:pt x="2804" y="3297"/>
                  </a:cubicBezTo>
                  <a:cubicBezTo>
                    <a:pt x="2719" y="3297"/>
                    <a:pt x="2627" y="3325"/>
                    <a:pt x="2583" y="3381"/>
                  </a:cubicBezTo>
                  <a:cubicBezTo>
                    <a:pt x="2367" y="3665"/>
                    <a:pt x="2092" y="3930"/>
                    <a:pt x="1788" y="4127"/>
                  </a:cubicBezTo>
                  <a:cubicBezTo>
                    <a:pt x="1633" y="4223"/>
                    <a:pt x="1455" y="4319"/>
                    <a:pt x="1277" y="4319"/>
                  </a:cubicBezTo>
                  <a:cubicBezTo>
                    <a:pt x="1218" y="4319"/>
                    <a:pt x="1159" y="4308"/>
                    <a:pt x="1100" y="4284"/>
                  </a:cubicBezTo>
                  <a:cubicBezTo>
                    <a:pt x="884" y="4205"/>
                    <a:pt x="590" y="3891"/>
                    <a:pt x="600" y="3646"/>
                  </a:cubicBezTo>
                  <a:cubicBezTo>
                    <a:pt x="619" y="3243"/>
                    <a:pt x="1375" y="3125"/>
                    <a:pt x="1660" y="3076"/>
                  </a:cubicBezTo>
                  <a:cubicBezTo>
                    <a:pt x="1974" y="3007"/>
                    <a:pt x="2298" y="2968"/>
                    <a:pt x="2613" y="2949"/>
                  </a:cubicBezTo>
                  <a:cubicBezTo>
                    <a:pt x="2844" y="2929"/>
                    <a:pt x="2952" y="2663"/>
                    <a:pt x="2677" y="2663"/>
                  </a:cubicBezTo>
                  <a:cubicBezTo>
                    <a:pt x="2672" y="2663"/>
                    <a:pt x="2667" y="2664"/>
                    <a:pt x="2662" y="2664"/>
                  </a:cubicBezTo>
                  <a:cubicBezTo>
                    <a:pt x="2498" y="2678"/>
                    <a:pt x="2310" y="2689"/>
                    <a:pt x="2112" y="2689"/>
                  </a:cubicBezTo>
                  <a:cubicBezTo>
                    <a:pt x="1621" y="2689"/>
                    <a:pt x="1076" y="2617"/>
                    <a:pt x="747" y="2330"/>
                  </a:cubicBezTo>
                  <a:cubicBezTo>
                    <a:pt x="482" y="2084"/>
                    <a:pt x="541" y="1456"/>
                    <a:pt x="924" y="1338"/>
                  </a:cubicBezTo>
                  <a:cubicBezTo>
                    <a:pt x="971" y="1324"/>
                    <a:pt x="1021" y="1317"/>
                    <a:pt x="1072" y="1317"/>
                  </a:cubicBezTo>
                  <a:cubicBezTo>
                    <a:pt x="1437" y="1317"/>
                    <a:pt x="1883" y="1648"/>
                    <a:pt x="2141" y="1829"/>
                  </a:cubicBezTo>
                  <a:cubicBezTo>
                    <a:pt x="2426" y="2035"/>
                    <a:pt x="2701" y="2261"/>
                    <a:pt x="2946" y="2516"/>
                  </a:cubicBezTo>
                  <a:cubicBezTo>
                    <a:pt x="2976" y="2546"/>
                    <a:pt x="3025" y="2559"/>
                    <a:pt x="3079" y="2559"/>
                  </a:cubicBezTo>
                  <a:cubicBezTo>
                    <a:pt x="3238" y="2559"/>
                    <a:pt x="3444" y="2447"/>
                    <a:pt x="3349" y="2330"/>
                  </a:cubicBezTo>
                  <a:cubicBezTo>
                    <a:pt x="3162" y="2134"/>
                    <a:pt x="3005" y="1898"/>
                    <a:pt x="2868" y="1672"/>
                  </a:cubicBezTo>
                  <a:cubicBezTo>
                    <a:pt x="2691" y="1368"/>
                    <a:pt x="2416" y="847"/>
                    <a:pt x="2652" y="513"/>
                  </a:cubicBezTo>
                  <a:cubicBezTo>
                    <a:pt x="2762" y="355"/>
                    <a:pt x="2943" y="283"/>
                    <a:pt x="3127" y="283"/>
                  </a:cubicBezTo>
                  <a:close/>
                  <a:moveTo>
                    <a:pt x="3302" y="0"/>
                  </a:moveTo>
                  <a:cubicBezTo>
                    <a:pt x="3039" y="0"/>
                    <a:pt x="2766" y="78"/>
                    <a:pt x="2554" y="199"/>
                  </a:cubicBezTo>
                  <a:cubicBezTo>
                    <a:pt x="2082" y="464"/>
                    <a:pt x="2063" y="965"/>
                    <a:pt x="2249" y="1427"/>
                  </a:cubicBezTo>
                  <a:cubicBezTo>
                    <a:pt x="2259" y="1436"/>
                    <a:pt x="2269" y="1446"/>
                    <a:pt x="2269" y="1456"/>
                  </a:cubicBezTo>
                  <a:cubicBezTo>
                    <a:pt x="1939" y="1239"/>
                    <a:pt x="1551" y="1042"/>
                    <a:pt x="1157" y="1042"/>
                  </a:cubicBezTo>
                  <a:cubicBezTo>
                    <a:pt x="1069" y="1042"/>
                    <a:pt x="982" y="1052"/>
                    <a:pt x="894" y="1073"/>
                  </a:cubicBezTo>
                  <a:cubicBezTo>
                    <a:pt x="413" y="1181"/>
                    <a:pt x="11" y="1741"/>
                    <a:pt x="168" y="2232"/>
                  </a:cubicBezTo>
                  <a:cubicBezTo>
                    <a:pt x="305" y="2664"/>
                    <a:pt x="845" y="2811"/>
                    <a:pt x="1248" y="2890"/>
                  </a:cubicBezTo>
                  <a:cubicBezTo>
                    <a:pt x="933" y="2968"/>
                    <a:pt x="619" y="3086"/>
                    <a:pt x="384" y="3292"/>
                  </a:cubicBezTo>
                  <a:cubicBezTo>
                    <a:pt x="1" y="3646"/>
                    <a:pt x="207" y="4117"/>
                    <a:pt x="570" y="4402"/>
                  </a:cubicBezTo>
                  <a:cubicBezTo>
                    <a:pt x="752" y="4546"/>
                    <a:pt x="956" y="4604"/>
                    <a:pt x="1163" y="4604"/>
                  </a:cubicBezTo>
                  <a:cubicBezTo>
                    <a:pt x="1438" y="4604"/>
                    <a:pt x="1719" y="4502"/>
                    <a:pt x="1964" y="4362"/>
                  </a:cubicBezTo>
                  <a:lnTo>
                    <a:pt x="1964" y="4362"/>
                  </a:lnTo>
                  <a:cubicBezTo>
                    <a:pt x="1778" y="4716"/>
                    <a:pt x="1601" y="5148"/>
                    <a:pt x="1699" y="5541"/>
                  </a:cubicBezTo>
                  <a:cubicBezTo>
                    <a:pt x="1798" y="5918"/>
                    <a:pt x="2198" y="6124"/>
                    <a:pt x="2574" y="6124"/>
                  </a:cubicBezTo>
                  <a:cubicBezTo>
                    <a:pt x="2647" y="6124"/>
                    <a:pt x="2720" y="6116"/>
                    <a:pt x="2789" y="6100"/>
                  </a:cubicBezTo>
                  <a:cubicBezTo>
                    <a:pt x="3182" y="6012"/>
                    <a:pt x="3418" y="5688"/>
                    <a:pt x="3565" y="5334"/>
                  </a:cubicBezTo>
                  <a:cubicBezTo>
                    <a:pt x="3683" y="5492"/>
                    <a:pt x="3860" y="5619"/>
                    <a:pt x="4105" y="5668"/>
                  </a:cubicBezTo>
                  <a:cubicBezTo>
                    <a:pt x="4186" y="5683"/>
                    <a:pt x="4278" y="5691"/>
                    <a:pt x="4374" y="5691"/>
                  </a:cubicBezTo>
                  <a:cubicBezTo>
                    <a:pt x="4740" y="5691"/>
                    <a:pt x="5167" y="5575"/>
                    <a:pt x="5323" y="5256"/>
                  </a:cubicBezTo>
                  <a:cubicBezTo>
                    <a:pt x="5440" y="5020"/>
                    <a:pt x="5362" y="4745"/>
                    <a:pt x="5234" y="4510"/>
                  </a:cubicBezTo>
                  <a:lnTo>
                    <a:pt x="5234" y="4510"/>
                  </a:lnTo>
                  <a:cubicBezTo>
                    <a:pt x="5420" y="4585"/>
                    <a:pt x="5607" y="4633"/>
                    <a:pt x="5789" y="4633"/>
                  </a:cubicBezTo>
                  <a:cubicBezTo>
                    <a:pt x="5914" y="4633"/>
                    <a:pt x="6037" y="4611"/>
                    <a:pt x="6157" y="4559"/>
                  </a:cubicBezTo>
                  <a:cubicBezTo>
                    <a:pt x="6570" y="4392"/>
                    <a:pt x="6805" y="3803"/>
                    <a:pt x="6579" y="3400"/>
                  </a:cubicBezTo>
                  <a:cubicBezTo>
                    <a:pt x="6403" y="3086"/>
                    <a:pt x="6020" y="2968"/>
                    <a:pt x="5666" y="2919"/>
                  </a:cubicBezTo>
                  <a:cubicBezTo>
                    <a:pt x="5951" y="2801"/>
                    <a:pt x="6206" y="2654"/>
                    <a:pt x="6373" y="2438"/>
                  </a:cubicBezTo>
                  <a:cubicBezTo>
                    <a:pt x="6687" y="2035"/>
                    <a:pt x="6393" y="1525"/>
                    <a:pt x="6029" y="1269"/>
                  </a:cubicBezTo>
                  <a:cubicBezTo>
                    <a:pt x="5867" y="1155"/>
                    <a:pt x="5690" y="1107"/>
                    <a:pt x="5513" y="1107"/>
                  </a:cubicBezTo>
                  <a:cubicBezTo>
                    <a:pt x="5188" y="1107"/>
                    <a:pt x="4860" y="1269"/>
                    <a:pt x="4606" y="1485"/>
                  </a:cubicBezTo>
                  <a:cubicBezTo>
                    <a:pt x="4508" y="1564"/>
                    <a:pt x="4419" y="1652"/>
                    <a:pt x="4331" y="1751"/>
                  </a:cubicBezTo>
                  <a:cubicBezTo>
                    <a:pt x="4380" y="1220"/>
                    <a:pt x="4341" y="651"/>
                    <a:pt x="4017" y="288"/>
                  </a:cubicBezTo>
                  <a:cubicBezTo>
                    <a:pt x="3837" y="83"/>
                    <a:pt x="3574" y="0"/>
                    <a:pt x="33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6" name="Google Shape;4426;p21"/>
            <p:cNvSpPr/>
            <p:nvPr/>
          </p:nvSpPr>
          <p:spPr>
            <a:xfrm>
              <a:off x="339592" y="961206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4159" y="281"/>
                  </a:moveTo>
                  <a:cubicBezTo>
                    <a:pt x="4251" y="281"/>
                    <a:pt x="4354" y="317"/>
                    <a:pt x="4468" y="398"/>
                  </a:cubicBezTo>
                  <a:cubicBezTo>
                    <a:pt x="5146" y="888"/>
                    <a:pt x="4213" y="2194"/>
                    <a:pt x="3870" y="2636"/>
                  </a:cubicBezTo>
                  <a:cubicBezTo>
                    <a:pt x="3770" y="2765"/>
                    <a:pt x="3877" y="2828"/>
                    <a:pt x="4002" y="2828"/>
                  </a:cubicBezTo>
                  <a:cubicBezTo>
                    <a:pt x="4087" y="2828"/>
                    <a:pt x="4180" y="2800"/>
                    <a:pt x="4223" y="2744"/>
                  </a:cubicBezTo>
                  <a:cubicBezTo>
                    <a:pt x="4439" y="2459"/>
                    <a:pt x="4714" y="2194"/>
                    <a:pt x="5018" y="1998"/>
                  </a:cubicBezTo>
                  <a:cubicBezTo>
                    <a:pt x="5175" y="1894"/>
                    <a:pt x="5354" y="1801"/>
                    <a:pt x="5535" y="1801"/>
                  </a:cubicBezTo>
                  <a:cubicBezTo>
                    <a:pt x="5592" y="1801"/>
                    <a:pt x="5649" y="1810"/>
                    <a:pt x="5706" y="1831"/>
                  </a:cubicBezTo>
                  <a:cubicBezTo>
                    <a:pt x="5922" y="1919"/>
                    <a:pt x="6216" y="2234"/>
                    <a:pt x="6206" y="2479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17"/>
                    <a:pt x="4508" y="3157"/>
                    <a:pt x="4194" y="3176"/>
                  </a:cubicBezTo>
                  <a:cubicBezTo>
                    <a:pt x="3962" y="3186"/>
                    <a:pt x="3854" y="3461"/>
                    <a:pt x="4130" y="3461"/>
                  </a:cubicBezTo>
                  <a:cubicBezTo>
                    <a:pt x="4135" y="3461"/>
                    <a:pt x="4139" y="3461"/>
                    <a:pt x="4144" y="3461"/>
                  </a:cubicBezTo>
                  <a:cubicBezTo>
                    <a:pt x="4314" y="3446"/>
                    <a:pt x="4511" y="3434"/>
                    <a:pt x="4717" y="3434"/>
                  </a:cubicBezTo>
                  <a:cubicBezTo>
                    <a:pt x="5203" y="3434"/>
                    <a:pt x="5735" y="3505"/>
                    <a:pt x="6059" y="3795"/>
                  </a:cubicBezTo>
                  <a:cubicBezTo>
                    <a:pt x="6324" y="4040"/>
                    <a:pt x="6265" y="4659"/>
                    <a:pt x="5882" y="4787"/>
                  </a:cubicBezTo>
                  <a:cubicBezTo>
                    <a:pt x="5835" y="4801"/>
                    <a:pt x="5785" y="4808"/>
                    <a:pt x="5734" y="4808"/>
                  </a:cubicBezTo>
                  <a:cubicBezTo>
                    <a:pt x="5370" y="4808"/>
                    <a:pt x="4923" y="4476"/>
                    <a:pt x="4665" y="4296"/>
                  </a:cubicBezTo>
                  <a:cubicBezTo>
                    <a:pt x="4380" y="4089"/>
                    <a:pt x="4105" y="3854"/>
                    <a:pt x="3860" y="3608"/>
                  </a:cubicBezTo>
                  <a:cubicBezTo>
                    <a:pt x="3830" y="3578"/>
                    <a:pt x="3781" y="3565"/>
                    <a:pt x="3726" y="3565"/>
                  </a:cubicBezTo>
                  <a:cubicBezTo>
                    <a:pt x="3567" y="3565"/>
                    <a:pt x="3362" y="3675"/>
                    <a:pt x="3457" y="3785"/>
                  </a:cubicBezTo>
                  <a:cubicBezTo>
                    <a:pt x="3644" y="3991"/>
                    <a:pt x="3801" y="4217"/>
                    <a:pt x="3938" y="4453"/>
                  </a:cubicBezTo>
                  <a:cubicBezTo>
                    <a:pt x="4115" y="4747"/>
                    <a:pt x="4390" y="5278"/>
                    <a:pt x="4154" y="5611"/>
                  </a:cubicBezTo>
                  <a:cubicBezTo>
                    <a:pt x="4046" y="5767"/>
                    <a:pt x="3869" y="5837"/>
                    <a:pt x="3687" y="5837"/>
                  </a:cubicBezTo>
                  <a:cubicBezTo>
                    <a:pt x="3457" y="5837"/>
                    <a:pt x="3219" y="5725"/>
                    <a:pt x="3104" y="5533"/>
                  </a:cubicBezTo>
                  <a:cubicBezTo>
                    <a:pt x="2907" y="5209"/>
                    <a:pt x="2907" y="4757"/>
                    <a:pt x="2927" y="4394"/>
                  </a:cubicBezTo>
                  <a:cubicBezTo>
                    <a:pt x="2947" y="4119"/>
                    <a:pt x="2976" y="3844"/>
                    <a:pt x="3045" y="3579"/>
                  </a:cubicBezTo>
                  <a:cubicBezTo>
                    <a:pt x="3061" y="3491"/>
                    <a:pt x="2998" y="3458"/>
                    <a:pt x="2915" y="3458"/>
                  </a:cubicBezTo>
                  <a:cubicBezTo>
                    <a:pt x="2803" y="3458"/>
                    <a:pt x="2656" y="3517"/>
                    <a:pt x="2623" y="3579"/>
                  </a:cubicBezTo>
                  <a:cubicBezTo>
                    <a:pt x="2436" y="3903"/>
                    <a:pt x="2200" y="4227"/>
                    <a:pt x="1925" y="4472"/>
                  </a:cubicBezTo>
                  <a:cubicBezTo>
                    <a:pt x="1784" y="4598"/>
                    <a:pt x="1605" y="4724"/>
                    <a:pt x="1413" y="4724"/>
                  </a:cubicBezTo>
                  <a:cubicBezTo>
                    <a:pt x="1365" y="4724"/>
                    <a:pt x="1317" y="4716"/>
                    <a:pt x="1267" y="4698"/>
                  </a:cubicBezTo>
                  <a:cubicBezTo>
                    <a:pt x="1032" y="4620"/>
                    <a:pt x="767" y="4315"/>
                    <a:pt x="737" y="4050"/>
                  </a:cubicBezTo>
                  <a:cubicBezTo>
                    <a:pt x="649" y="3382"/>
                    <a:pt x="2033" y="3265"/>
                    <a:pt x="2475" y="3225"/>
                  </a:cubicBezTo>
                  <a:cubicBezTo>
                    <a:pt x="2693" y="3197"/>
                    <a:pt x="2820" y="2940"/>
                    <a:pt x="2554" y="2940"/>
                  </a:cubicBezTo>
                  <a:cubicBezTo>
                    <a:pt x="2545" y="2940"/>
                    <a:pt x="2535" y="2940"/>
                    <a:pt x="2524" y="2941"/>
                  </a:cubicBezTo>
                  <a:cubicBezTo>
                    <a:pt x="2426" y="2950"/>
                    <a:pt x="2318" y="2960"/>
                    <a:pt x="2200" y="2970"/>
                  </a:cubicBezTo>
                  <a:cubicBezTo>
                    <a:pt x="2088" y="2979"/>
                    <a:pt x="1964" y="2985"/>
                    <a:pt x="1836" y="2985"/>
                  </a:cubicBezTo>
                  <a:cubicBezTo>
                    <a:pt x="1258" y="2985"/>
                    <a:pt x="596" y="2862"/>
                    <a:pt x="580" y="2332"/>
                  </a:cubicBezTo>
                  <a:cubicBezTo>
                    <a:pt x="570" y="2145"/>
                    <a:pt x="659" y="1821"/>
                    <a:pt x="875" y="1782"/>
                  </a:cubicBezTo>
                  <a:cubicBezTo>
                    <a:pt x="895" y="1778"/>
                    <a:pt x="915" y="1777"/>
                    <a:pt x="936" y="1777"/>
                  </a:cubicBezTo>
                  <a:cubicBezTo>
                    <a:pt x="1143" y="1777"/>
                    <a:pt x="1391" y="1939"/>
                    <a:pt x="1542" y="2037"/>
                  </a:cubicBezTo>
                  <a:cubicBezTo>
                    <a:pt x="1857" y="2224"/>
                    <a:pt x="2141" y="2459"/>
                    <a:pt x="2406" y="2715"/>
                  </a:cubicBezTo>
                  <a:cubicBezTo>
                    <a:pt x="2435" y="2743"/>
                    <a:pt x="2481" y="2756"/>
                    <a:pt x="2533" y="2756"/>
                  </a:cubicBezTo>
                  <a:cubicBezTo>
                    <a:pt x="2641" y="2756"/>
                    <a:pt x="2772" y="2703"/>
                    <a:pt x="2819" y="2636"/>
                  </a:cubicBezTo>
                  <a:cubicBezTo>
                    <a:pt x="2839" y="2607"/>
                    <a:pt x="2839" y="2567"/>
                    <a:pt x="2799" y="252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64"/>
                    <a:pt x="1660" y="1075"/>
                    <a:pt x="1955" y="820"/>
                  </a:cubicBezTo>
                  <a:cubicBezTo>
                    <a:pt x="2038" y="746"/>
                    <a:pt x="2171" y="717"/>
                    <a:pt x="2306" y="717"/>
                  </a:cubicBezTo>
                  <a:cubicBezTo>
                    <a:pt x="2441" y="717"/>
                    <a:pt x="2578" y="746"/>
                    <a:pt x="2672" y="790"/>
                  </a:cubicBezTo>
                  <a:cubicBezTo>
                    <a:pt x="2848" y="888"/>
                    <a:pt x="2937" y="1065"/>
                    <a:pt x="2986" y="1262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6" y="1900"/>
                    <a:pt x="2976" y="2027"/>
                  </a:cubicBezTo>
                  <a:cubicBezTo>
                    <a:pt x="2972" y="2118"/>
                    <a:pt x="3042" y="2155"/>
                    <a:pt x="3128" y="2155"/>
                  </a:cubicBezTo>
                  <a:cubicBezTo>
                    <a:pt x="3247" y="2155"/>
                    <a:pt x="3395" y="2085"/>
                    <a:pt x="3418" y="1988"/>
                  </a:cubicBezTo>
                  <a:cubicBezTo>
                    <a:pt x="3447" y="1851"/>
                    <a:pt x="3457" y="1703"/>
                    <a:pt x="3457" y="1566"/>
                  </a:cubicBezTo>
                  <a:cubicBezTo>
                    <a:pt x="3538" y="1026"/>
                    <a:pt x="3737" y="281"/>
                    <a:pt x="4159" y="281"/>
                  </a:cubicBezTo>
                  <a:close/>
                  <a:moveTo>
                    <a:pt x="4232" y="0"/>
                  </a:moveTo>
                  <a:cubicBezTo>
                    <a:pt x="4159" y="0"/>
                    <a:pt x="4086" y="8"/>
                    <a:pt x="4017" y="24"/>
                  </a:cubicBezTo>
                  <a:cubicBezTo>
                    <a:pt x="3624" y="113"/>
                    <a:pt x="3388" y="437"/>
                    <a:pt x="3241" y="790"/>
                  </a:cubicBezTo>
                  <a:cubicBezTo>
                    <a:pt x="3123" y="623"/>
                    <a:pt x="2947" y="506"/>
                    <a:pt x="2701" y="456"/>
                  </a:cubicBezTo>
                  <a:cubicBezTo>
                    <a:pt x="2622" y="442"/>
                    <a:pt x="2531" y="434"/>
                    <a:pt x="2436" y="434"/>
                  </a:cubicBezTo>
                  <a:cubicBezTo>
                    <a:pt x="2072" y="434"/>
                    <a:pt x="1639" y="550"/>
                    <a:pt x="1484" y="869"/>
                  </a:cubicBezTo>
                  <a:cubicBezTo>
                    <a:pt x="1366" y="1104"/>
                    <a:pt x="1444" y="1379"/>
                    <a:pt x="1572" y="1615"/>
                  </a:cubicBezTo>
                  <a:cubicBezTo>
                    <a:pt x="1386" y="1539"/>
                    <a:pt x="1199" y="1491"/>
                    <a:pt x="1017" y="1491"/>
                  </a:cubicBezTo>
                  <a:cubicBezTo>
                    <a:pt x="892" y="1491"/>
                    <a:pt x="769" y="1514"/>
                    <a:pt x="649" y="1566"/>
                  </a:cubicBezTo>
                  <a:cubicBezTo>
                    <a:pt x="237" y="1733"/>
                    <a:pt x="1" y="2322"/>
                    <a:pt x="227" y="2725"/>
                  </a:cubicBezTo>
                  <a:cubicBezTo>
                    <a:pt x="403" y="3039"/>
                    <a:pt x="786" y="3157"/>
                    <a:pt x="1140" y="3206"/>
                  </a:cubicBezTo>
                  <a:cubicBezTo>
                    <a:pt x="855" y="3314"/>
                    <a:pt x="600" y="3471"/>
                    <a:pt x="433" y="3687"/>
                  </a:cubicBezTo>
                  <a:cubicBezTo>
                    <a:pt x="119" y="4089"/>
                    <a:pt x="413" y="4600"/>
                    <a:pt x="777" y="4855"/>
                  </a:cubicBezTo>
                  <a:cubicBezTo>
                    <a:pt x="939" y="4970"/>
                    <a:pt x="1116" y="5018"/>
                    <a:pt x="1293" y="5018"/>
                  </a:cubicBezTo>
                  <a:cubicBezTo>
                    <a:pt x="1618" y="5018"/>
                    <a:pt x="1946" y="4855"/>
                    <a:pt x="2200" y="4639"/>
                  </a:cubicBezTo>
                  <a:cubicBezTo>
                    <a:pt x="2298" y="4561"/>
                    <a:pt x="2387" y="4472"/>
                    <a:pt x="2475" y="4374"/>
                  </a:cubicBezTo>
                  <a:lnTo>
                    <a:pt x="2475" y="4374"/>
                  </a:lnTo>
                  <a:cubicBezTo>
                    <a:pt x="2426" y="4904"/>
                    <a:pt x="2465" y="5474"/>
                    <a:pt x="2789" y="5837"/>
                  </a:cubicBezTo>
                  <a:cubicBezTo>
                    <a:pt x="2969" y="6042"/>
                    <a:pt x="3232" y="6124"/>
                    <a:pt x="3504" y="6124"/>
                  </a:cubicBezTo>
                  <a:cubicBezTo>
                    <a:pt x="3767" y="6124"/>
                    <a:pt x="4040" y="6046"/>
                    <a:pt x="4252" y="5926"/>
                  </a:cubicBezTo>
                  <a:cubicBezTo>
                    <a:pt x="4724" y="5660"/>
                    <a:pt x="4743" y="5160"/>
                    <a:pt x="4557" y="4698"/>
                  </a:cubicBezTo>
                  <a:cubicBezTo>
                    <a:pt x="4547" y="4688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67" y="4886"/>
                    <a:pt x="5255" y="5083"/>
                    <a:pt x="5649" y="5083"/>
                  </a:cubicBezTo>
                  <a:cubicBezTo>
                    <a:pt x="5737" y="5083"/>
                    <a:pt x="5824" y="5073"/>
                    <a:pt x="5912" y="5052"/>
                  </a:cubicBezTo>
                  <a:cubicBezTo>
                    <a:pt x="6393" y="4944"/>
                    <a:pt x="6796" y="4384"/>
                    <a:pt x="6638" y="3893"/>
                  </a:cubicBezTo>
                  <a:cubicBezTo>
                    <a:pt x="6501" y="3461"/>
                    <a:pt x="5961" y="3314"/>
                    <a:pt x="5558" y="3235"/>
                  </a:cubicBezTo>
                  <a:cubicBezTo>
                    <a:pt x="5873" y="3157"/>
                    <a:pt x="6187" y="3039"/>
                    <a:pt x="6422" y="2833"/>
                  </a:cubicBezTo>
                  <a:cubicBezTo>
                    <a:pt x="6805" y="2479"/>
                    <a:pt x="6599" y="2008"/>
                    <a:pt x="6236" y="1723"/>
                  </a:cubicBezTo>
                  <a:cubicBezTo>
                    <a:pt x="6054" y="1579"/>
                    <a:pt x="5850" y="1521"/>
                    <a:pt x="5643" y="1521"/>
                  </a:cubicBezTo>
                  <a:cubicBezTo>
                    <a:pt x="5368" y="1521"/>
                    <a:pt x="5087" y="1623"/>
                    <a:pt x="4842" y="1762"/>
                  </a:cubicBezTo>
                  <a:cubicBezTo>
                    <a:pt x="5028" y="1399"/>
                    <a:pt x="5205" y="967"/>
                    <a:pt x="5107" y="584"/>
                  </a:cubicBezTo>
                  <a:cubicBezTo>
                    <a:pt x="5008" y="206"/>
                    <a:pt x="4608" y="0"/>
                    <a:pt x="4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7" name="Google Shape;4427;p21"/>
            <p:cNvSpPr/>
            <p:nvPr/>
          </p:nvSpPr>
          <p:spPr>
            <a:xfrm>
              <a:off x="679505" y="952692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18" y="283"/>
                  </a:moveTo>
                  <a:cubicBezTo>
                    <a:pt x="3345" y="283"/>
                    <a:pt x="3579" y="392"/>
                    <a:pt x="3693" y="582"/>
                  </a:cubicBezTo>
                  <a:cubicBezTo>
                    <a:pt x="3899" y="916"/>
                    <a:pt x="3899" y="1358"/>
                    <a:pt x="3870" y="1731"/>
                  </a:cubicBezTo>
                  <a:cubicBezTo>
                    <a:pt x="3860" y="2006"/>
                    <a:pt x="3820" y="2281"/>
                    <a:pt x="3761" y="2546"/>
                  </a:cubicBezTo>
                  <a:cubicBezTo>
                    <a:pt x="3741" y="2634"/>
                    <a:pt x="3804" y="2667"/>
                    <a:pt x="3888" y="2667"/>
                  </a:cubicBezTo>
                  <a:cubicBezTo>
                    <a:pt x="4000" y="2667"/>
                    <a:pt x="4150" y="2608"/>
                    <a:pt x="4184" y="2546"/>
                  </a:cubicBezTo>
                  <a:cubicBezTo>
                    <a:pt x="4360" y="2222"/>
                    <a:pt x="4596" y="1898"/>
                    <a:pt x="4871" y="1652"/>
                  </a:cubicBezTo>
                  <a:cubicBezTo>
                    <a:pt x="5022" y="1526"/>
                    <a:pt x="5198" y="1392"/>
                    <a:pt x="5390" y="1392"/>
                  </a:cubicBezTo>
                  <a:cubicBezTo>
                    <a:pt x="5435" y="1392"/>
                    <a:pt x="5482" y="1400"/>
                    <a:pt x="5529" y="1417"/>
                  </a:cubicBezTo>
                  <a:cubicBezTo>
                    <a:pt x="5774" y="1505"/>
                    <a:pt x="6030" y="1810"/>
                    <a:pt x="6059" y="2065"/>
                  </a:cubicBezTo>
                  <a:cubicBezTo>
                    <a:pt x="6147" y="2732"/>
                    <a:pt x="4763" y="2860"/>
                    <a:pt x="4321" y="2899"/>
                  </a:cubicBezTo>
                  <a:cubicBezTo>
                    <a:pt x="4103" y="2928"/>
                    <a:pt x="3977" y="3185"/>
                    <a:pt x="4242" y="3185"/>
                  </a:cubicBezTo>
                  <a:cubicBezTo>
                    <a:pt x="4252" y="3185"/>
                    <a:pt x="4262" y="3185"/>
                    <a:pt x="4272" y="3184"/>
                  </a:cubicBezTo>
                  <a:cubicBezTo>
                    <a:pt x="4370" y="3174"/>
                    <a:pt x="4478" y="3165"/>
                    <a:pt x="4596" y="3145"/>
                  </a:cubicBezTo>
                  <a:cubicBezTo>
                    <a:pt x="4702" y="3138"/>
                    <a:pt x="4819" y="3134"/>
                    <a:pt x="4939" y="3134"/>
                  </a:cubicBezTo>
                  <a:cubicBezTo>
                    <a:pt x="5529" y="3134"/>
                    <a:pt x="6210" y="3246"/>
                    <a:pt x="6226" y="3793"/>
                  </a:cubicBezTo>
                  <a:cubicBezTo>
                    <a:pt x="6226" y="3979"/>
                    <a:pt x="6147" y="4304"/>
                    <a:pt x="5931" y="4343"/>
                  </a:cubicBezTo>
                  <a:cubicBezTo>
                    <a:pt x="5911" y="4346"/>
                    <a:pt x="5889" y="4348"/>
                    <a:pt x="5867" y="4348"/>
                  </a:cubicBezTo>
                  <a:cubicBezTo>
                    <a:pt x="5654" y="4348"/>
                    <a:pt x="5405" y="4185"/>
                    <a:pt x="5254" y="4087"/>
                  </a:cubicBezTo>
                  <a:cubicBezTo>
                    <a:pt x="4940" y="3901"/>
                    <a:pt x="4655" y="3665"/>
                    <a:pt x="4390" y="3410"/>
                  </a:cubicBezTo>
                  <a:cubicBezTo>
                    <a:pt x="4361" y="3378"/>
                    <a:pt x="4315" y="3365"/>
                    <a:pt x="4264" y="3365"/>
                  </a:cubicBezTo>
                  <a:cubicBezTo>
                    <a:pt x="4156" y="3365"/>
                    <a:pt x="4027" y="3422"/>
                    <a:pt x="3987" y="3489"/>
                  </a:cubicBezTo>
                  <a:cubicBezTo>
                    <a:pt x="3958" y="3518"/>
                    <a:pt x="3958" y="3557"/>
                    <a:pt x="3997" y="3587"/>
                  </a:cubicBezTo>
                  <a:cubicBezTo>
                    <a:pt x="4194" y="3793"/>
                    <a:pt x="4380" y="4009"/>
                    <a:pt x="4547" y="4235"/>
                  </a:cubicBezTo>
                  <a:cubicBezTo>
                    <a:pt x="4704" y="4451"/>
                    <a:pt x="5146" y="5050"/>
                    <a:pt x="4851" y="5305"/>
                  </a:cubicBezTo>
                  <a:cubicBezTo>
                    <a:pt x="4770" y="5377"/>
                    <a:pt x="4638" y="5407"/>
                    <a:pt x="4505" y="5407"/>
                  </a:cubicBezTo>
                  <a:cubicBezTo>
                    <a:pt x="4366" y="5407"/>
                    <a:pt x="4225" y="5375"/>
                    <a:pt x="4135" y="5325"/>
                  </a:cubicBezTo>
                  <a:cubicBezTo>
                    <a:pt x="3948" y="5236"/>
                    <a:pt x="3860" y="5050"/>
                    <a:pt x="3820" y="4863"/>
                  </a:cubicBezTo>
                  <a:cubicBezTo>
                    <a:pt x="3791" y="4745"/>
                    <a:pt x="3771" y="4618"/>
                    <a:pt x="3781" y="4490"/>
                  </a:cubicBezTo>
                  <a:cubicBezTo>
                    <a:pt x="3791" y="4362"/>
                    <a:pt x="3811" y="4225"/>
                    <a:pt x="3820" y="4097"/>
                  </a:cubicBezTo>
                  <a:cubicBezTo>
                    <a:pt x="3825" y="4007"/>
                    <a:pt x="3754" y="3969"/>
                    <a:pt x="3669" y="3969"/>
                  </a:cubicBezTo>
                  <a:cubicBezTo>
                    <a:pt x="3551" y="3969"/>
                    <a:pt x="3405" y="4040"/>
                    <a:pt x="3388" y="4137"/>
                  </a:cubicBezTo>
                  <a:cubicBezTo>
                    <a:pt x="3359" y="4274"/>
                    <a:pt x="3339" y="4421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8"/>
                    <a:pt x="2328" y="5727"/>
                  </a:cubicBezTo>
                  <a:cubicBezTo>
                    <a:pt x="1650" y="5236"/>
                    <a:pt x="2583" y="3930"/>
                    <a:pt x="2937" y="3489"/>
                  </a:cubicBezTo>
                  <a:cubicBezTo>
                    <a:pt x="3031" y="3359"/>
                    <a:pt x="2921" y="3297"/>
                    <a:pt x="2795" y="3297"/>
                  </a:cubicBezTo>
                  <a:cubicBezTo>
                    <a:pt x="2710" y="3297"/>
                    <a:pt x="2617" y="3325"/>
                    <a:pt x="2573" y="3381"/>
                  </a:cubicBezTo>
                  <a:cubicBezTo>
                    <a:pt x="2357" y="3665"/>
                    <a:pt x="2082" y="3930"/>
                    <a:pt x="1778" y="4127"/>
                  </a:cubicBezTo>
                  <a:cubicBezTo>
                    <a:pt x="1630" y="4223"/>
                    <a:pt x="1455" y="4319"/>
                    <a:pt x="1273" y="4319"/>
                  </a:cubicBezTo>
                  <a:cubicBezTo>
                    <a:pt x="1213" y="4319"/>
                    <a:pt x="1152" y="4308"/>
                    <a:pt x="1091" y="4284"/>
                  </a:cubicBezTo>
                  <a:cubicBezTo>
                    <a:pt x="875" y="4205"/>
                    <a:pt x="590" y="3891"/>
                    <a:pt x="600" y="3646"/>
                  </a:cubicBezTo>
                  <a:cubicBezTo>
                    <a:pt x="610" y="3243"/>
                    <a:pt x="1366" y="3125"/>
                    <a:pt x="1660" y="3076"/>
                  </a:cubicBezTo>
                  <a:cubicBezTo>
                    <a:pt x="1965" y="3007"/>
                    <a:pt x="2289" y="2968"/>
                    <a:pt x="2603" y="2949"/>
                  </a:cubicBezTo>
                  <a:cubicBezTo>
                    <a:pt x="2834" y="2929"/>
                    <a:pt x="2952" y="2663"/>
                    <a:pt x="2668" y="2663"/>
                  </a:cubicBezTo>
                  <a:cubicBezTo>
                    <a:pt x="2663" y="2663"/>
                    <a:pt x="2657" y="2664"/>
                    <a:pt x="2652" y="2664"/>
                  </a:cubicBezTo>
                  <a:cubicBezTo>
                    <a:pt x="2489" y="2678"/>
                    <a:pt x="2300" y="2689"/>
                    <a:pt x="2103" y="2689"/>
                  </a:cubicBezTo>
                  <a:cubicBezTo>
                    <a:pt x="1612" y="2689"/>
                    <a:pt x="1069" y="2617"/>
                    <a:pt x="747" y="2330"/>
                  </a:cubicBezTo>
                  <a:cubicBezTo>
                    <a:pt x="472" y="2084"/>
                    <a:pt x="541" y="1456"/>
                    <a:pt x="914" y="1338"/>
                  </a:cubicBezTo>
                  <a:cubicBezTo>
                    <a:pt x="961" y="1324"/>
                    <a:pt x="1011" y="1317"/>
                    <a:pt x="1063" y="1317"/>
                  </a:cubicBezTo>
                  <a:cubicBezTo>
                    <a:pt x="1427" y="1317"/>
                    <a:pt x="1873" y="1648"/>
                    <a:pt x="2132" y="1829"/>
                  </a:cubicBezTo>
                  <a:cubicBezTo>
                    <a:pt x="2416" y="2035"/>
                    <a:pt x="2691" y="2261"/>
                    <a:pt x="2937" y="2516"/>
                  </a:cubicBezTo>
                  <a:cubicBezTo>
                    <a:pt x="2967" y="2546"/>
                    <a:pt x="3015" y="2559"/>
                    <a:pt x="3069" y="2559"/>
                  </a:cubicBezTo>
                  <a:cubicBezTo>
                    <a:pt x="3229" y="2559"/>
                    <a:pt x="3435" y="2447"/>
                    <a:pt x="3339" y="2330"/>
                  </a:cubicBezTo>
                  <a:cubicBezTo>
                    <a:pt x="3163" y="2134"/>
                    <a:pt x="2996" y="1898"/>
                    <a:pt x="2858" y="1672"/>
                  </a:cubicBezTo>
                  <a:cubicBezTo>
                    <a:pt x="2691" y="1368"/>
                    <a:pt x="2406" y="847"/>
                    <a:pt x="2642" y="513"/>
                  </a:cubicBezTo>
                  <a:cubicBezTo>
                    <a:pt x="2752" y="355"/>
                    <a:pt x="2933" y="283"/>
                    <a:pt x="3118" y="283"/>
                  </a:cubicBezTo>
                  <a:close/>
                  <a:moveTo>
                    <a:pt x="3293" y="0"/>
                  </a:moveTo>
                  <a:cubicBezTo>
                    <a:pt x="3029" y="0"/>
                    <a:pt x="2757" y="78"/>
                    <a:pt x="2544" y="199"/>
                  </a:cubicBezTo>
                  <a:cubicBezTo>
                    <a:pt x="2073" y="464"/>
                    <a:pt x="2063" y="965"/>
                    <a:pt x="2249" y="1427"/>
                  </a:cubicBezTo>
                  <a:cubicBezTo>
                    <a:pt x="2249" y="1436"/>
                    <a:pt x="2259" y="1446"/>
                    <a:pt x="2259" y="1456"/>
                  </a:cubicBezTo>
                  <a:cubicBezTo>
                    <a:pt x="1930" y="1239"/>
                    <a:pt x="1541" y="1042"/>
                    <a:pt x="1147" y="1042"/>
                  </a:cubicBezTo>
                  <a:cubicBezTo>
                    <a:pt x="1060" y="1042"/>
                    <a:pt x="972" y="1052"/>
                    <a:pt x="885" y="1073"/>
                  </a:cubicBezTo>
                  <a:cubicBezTo>
                    <a:pt x="403" y="1181"/>
                    <a:pt x="1" y="1741"/>
                    <a:pt x="158" y="2232"/>
                  </a:cubicBezTo>
                  <a:cubicBezTo>
                    <a:pt x="305" y="2664"/>
                    <a:pt x="835" y="2811"/>
                    <a:pt x="1248" y="2890"/>
                  </a:cubicBezTo>
                  <a:cubicBezTo>
                    <a:pt x="924" y="2968"/>
                    <a:pt x="610" y="3086"/>
                    <a:pt x="384" y="3292"/>
                  </a:cubicBezTo>
                  <a:cubicBezTo>
                    <a:pt x="1" y="3646"/>
                    <a:pt x="207" y="4117"/>
                    <a:pt x="561" y="4402"/>
                  </a:cubicBezTo>
                  <a:cubicBezTo>
                    <a:pt x="742" y="4546"/>
                    <a:pt x="948" y="4604"/>
                    <a:pt x="1157" y="4604"/>
                  </a:cubicBezTo>
                  <a:cubicBezTo>
                    <a:pt x="1433" y="4604"/>
                    <a:pt x="1714" y="4502"/>
                    <a:pt x="1955" y="4362"/>
                  </a:cubicBezTo>
                  <a:lnTo>
                    <a:pt x="1955" y="4362"/>
                  </a:lnTo>
                  <a:cubicBezTo>
                    <a:pt x="1768" y="4716"/>
                    <a:pt x="1601" y="5148"/>
                    <a:pt x="1700" y="5541"/>
                  </a:cubicBezTo>
                  <a:cubicBezTo>
                    <a:pt x="1790" y="5918"/>
                    <a:pt x="2189" y="6124"/>
                    <a:pt x="2564" y="6124"/>
                  </a:cubicBezTo>
                  <a:cubicBezTo>
                    <a:pt x="2638" y="6124"/>
                    <a:pt x="2710" y="6116"/>
                    <a:pt x="2780" y="6100"/>
                  </a:cubicBezTo>
                  <a:cubicBezTo>
                    <a:pt x="3172" y="6012"/>
                    <a:pt x="3408" y="5688"/>
                    <a:pt x="3555" y="5334"/>
                  </a:cubicBezTo>
                  <a:cubicBezTo>
                    <a:pt x="3683" y="5501"/>
                    <a:pt x="3850" y="5619"/>
                    <a:pt x="4095" y="5668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0" y="5691"/>
                    <a:pt x="5157" y="5575"/>
                    <a:pt x="5313" y="5256"/>
                  </a:cubicBezTo>
                  <a:cubicBezTo>
                    <a:pt x="5431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5" y="4585"/>
                    <a:pt x="5599" y="4633"/>
                    <a:pt x="5780" y="4633"/>
                  </a:cubicBezTo>
                  <a:cubicBezTo>
                    <a:pt x="5904" y="4633"/>
                    <a:pt x="6028" y="4611"/>
                    <a:pt x="6147" y="4559"/>
                  </a:cubicBezTo>
                  <a:cubicBezTo>
                    <a:pt x="6560" y="4392"/>
                    <a:pt x="6805" y="3803"/>
                    <a:pt x="6570" y="3400"/>
                  </a:cubicBezTo>
                  <a:cubicBezTo>
                    <a:pt x="6393" y="3086"/>
                    <a:pt x="6010" y="2968"/>
                    <a:pt x="5657" y="2919"/>
                  </a:cubicBezTo>
                  <a:cubicBezTo>
                    <a:pt x="5941" y="2801"/>
                    <a:pt x="6197" y="2654"/>
                    <a:pt x="6364" y="2438"/>
                  </a:cubicBezTo>
                  <a:cubicBezTo>
                    <a:pt x="6678" y="2035"/>
                    <a:pt x="6383" y="1525"/>
                    <a:pt x="6020" y="1269"/>
                  </a:cubicBezTo>
                  <a:cubicBezTo>
                    <a:pt x="5857" y="1155"/>
                    <a:pt x="5681" y="1107"/>
                    <a:pt x="5504" y="1107"/>
                  </a:cubicBezTo>
                  <a:cubicBezTo>
                    <a:pt x="5179" y="1107"/>
                    <a:pt x="4850" y="1269"/>
                    <a:pt x="4596" y="1485"/>
                  </a:cubicBezTo>
                  <a:cubicBezTo>
                    <a:pt x="4498" y="1564"/>
                    <a:pt x="4410" y="1652"/>
                    <a:pt x="4321" y="1751"/>
                  </a:cubicBezTo>
                  <a:cubicBezTo>
                    <a:pt x="4370" y="1220"/>
                    <a:pt x="4331" y="651"/>
                    <a:pt x="4007" y="288"/>
                  </a:cubicBezTo>
                  <a:cubicBezTo>
                    <a:pt x="3828" y="83"/>
                    <a:pt x="3565" y="0"/>
                    <a:pt x="3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8" name="Google Shape;4428;p21"/>
            <p:cNvSpPr/>
            <p:nvPr/>
          </p:nvSpPr>
          <p:spPr>
            <a:xfrm>
              <a:off x="1018825" y="961206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4162" y="281"/>
                  </a:moveTo>
                  <a:cubicBezTo>
                    <a:pt x="4254" y="281"/>
                    <a:pt x="4355" y="317"/>
                    <a:pt x="4468" y="398"/>
                  </a:cubicBezTo>
                  <a:cubicBezTo>
                    <a:pt x="5155" y="888"/>
                    <a:pt x="4213" y="2194"/>
                    <a:pt x="3869" y="2636"/>
                  </a:cubicBezTo>
                  <a:cubicBezTo>
                    <a:pt x="3769" y="2765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4"/>
                  </a:cubicBezTo>
                  <a:cubicBezTo>
                    <a:pt x="4448" y="2459"/>
                    <a:pt x="4713" y="2194"/>
                    <a:pt x="5018" y="1998"/>
                  </a:cubicBezTo>
                  <a:cubicBezTo>
                    <a:pt x="5174" y="1894"/>
                    <a:pt x="5354" y="1801"/>
                    <a:pt x="5538" y="1801"/>
                  </a:cubicBezTo>
                  <a:cubicBezTo>
                    <a:pt x="5597" y="1801"/>
                    <a:pt x="5656" y="1810"/>
                    <a:pt x="5715" y="1831"/>
                  </a:cubicBezTo>
                  <a:cubicBezTo>
                    <a:pt x="5931" y="1919"/>
                    <a:pt x="6216" y="2234"/>
                    <a:pt x="6206" y="2479"/>
                  </a:cubicBezTo>
                  <a:cubicBezTo>
                    <a:pt x="6186" y="2882"/>
                    <a:pt x="5430" y="2990"/>
                    <a:pt x="5145" y="3049"/>
                  </a:cubicBezTo>
                  <a:cubicBezTo>
                    <a:pt x="4831" y="3117"/>
                    <a:pt x="4517" y="3157"/>
                    <a:pt x="4193" y="3176"/>
                  </a:cubicBezTo>
                  <a:cubicBezTo>
                    <a:pt x="3971" y="3186"/>
                    <a:pt x="3853" y="3461"/>
                    <a:pt x="4129" y="3461"/>
                  </a:cubicBezTo>
                  <a:cubicBezTo>
                    <a:pt x="4134" y="3461"/>
                    <a:pt x="4139" y="3461"/>
                    <a:pt x="4144" y="3461"/>
                  </a:cubicBezTo>
                  <a:cubicBezTo>
                    <a:pt x="4316" y="3446"/>
                    <a:pt x="4516" y="3434"/>
                    <a:pt x="4723" y="3434"/>
                  </a:cubicBezTo>
                  <a:cubicBezTo>
                    <a:pt x="5211" y="3434"/>
                    <a:pt x="5741" y="3505"/>
                    <a:pt x="6058" y="3795"/>
                  </a:cubicBezTo>
                  <a:cubicBezTo>
                    <a:pt x="6333" y="4040"/>
                    <a:pt x="6265" y="4659"/>
                    <a:pt x="5892" y="4787"/>
                  </a:cubicBezTo>
                  <a:cubicBezTo>
                    <a:pt x="5843" y="4801"/>
                    <a:pt x="5792" y="4808"/>
                    <a:pt x="5740" y="4808"/>
                  </a:cubicBezTo>
                  <a:cubicBezTo>
                    <a:pt x="5369" y="4808"/>
                    <a:pt x="4924" y="4476"/>
                    <a:pt x="4674" y="4296"/>
                  </a:cubicBezTo>
                  <a:cubicBezTo>
                    <a:pt x="4389" y="4089"/>
                    <a:pt x="4114" y="3854"/>
                    <a:pt x="3859" y="3608"/>
                  </a:cubicBezTo>
                  <a:cubicBezTo>
                    <a:pt x="3829" y="3578"/>
                    <a:pt x="3780" y="3565"/>
                    <a:pt x="3726" y="3565"/>
                  </a:cubicBezTo>
                  <a:cubicBezTo>
                    <a:pt x="3567" y="3565"/>
                    <a:pt x="3364" y="3675"/>
                    <a:pt x="3466" y="3785"/>
                  </a:cubicBezTo>
                  <a:cubicBezTo>
                    <a:pt x="3643" y="3991"/>
                    <a:pt x="3800" y="4217"/>
                    <a:pt x="3938" y="4453"/>
                  </a:cubicBezTo>
                  <a:cubicBezTo>
                    <a:pt x="4114" y="4747"/>
                    <a:pt x="4389" y="5278"/>
                    <a:pt x="4163" y="5611"/>
                  </a:cubicBezTo>
                  <a:cubicBezTo>
                    <a:pt x="4051" y="5767"/>
                    <a:pt x="3871" y="5837"/>
                    <a:pt x="3688" y="5837"/>
                  </a:cubicBezTo>
                  <a:cubicBezTo>
                    <a:pt x="3456" y="5837"/>
                    <a:pt x="3218" y="5725"/>
                    <a:pt x="3103" y="5533"/>
                  </a:cubicBezTo>
                  <a:cubicBezTo>
                    <a:pt x="2907" y="5209"/>
                    <a:pt x="2907" y="4757"/>
                    <a:pt x="292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1"/>
                    <a:pt x="3002" y="3458"/>
                    <a:pt x="2918" y="3458"/>
                  </a:cubicBezTo>
                  <a:cubicBezTo>
                    <a:pt x="2805" y="3458"/>
                    <a:pt x="2656" y="3517"/>
                    <a:pt x="2622" y="3579"/>
                  </a:cubicBezTo>
                  <a:cubicBezTo>
                    <a:pt x="2445" y="3903"/>
                    <a:pt x="2209" y="4227"/>
                    <a:pt x="1925" y="4472"/>
                  </a:cubicBezTo>
                  <a:cubicBezTo>
                    <a:pt x="1783" y="4598"/>
                    <a:pt x="1611" y="4724"/>
                    <a:pt x="1416" y="4724"/>
                  </a:cubicBezTo>
                  <a:cubicBezTo>
                    <a:pt x="1368" y="4724"/>
                    <a:pt x="1318" y="4716"/>
                    <a:pt x="1267" y="4698"/>
                  </a:cubicBezTo>
                  <a:cubicBezTo>
                    <a:pt x="1031" y="4620"/>
                    <a:pt x="776" y="4315"/>
                    <a:pt x="737" y="4050"/>
                  </a:cubicBezTo>
                  <a:cubicBezTo>
                    <a:pt x="648" y="3382"/>
                    <a:pt x="2033" y="3265"/>
                    <a:pt x="2484" y="3225"/>
                  </a:cubicBezTo>
                  <a:cubicBezTo>
                    <a:pt x="2702" y="3197"/>
                    <a:pt x="2820" y="2940"/>
                    <a:pt x="2562" y="2940"/>
                  </a:cubicBezTo>
                  <a:cubicBezTo>
                    <a:pt x="2553" y="2940"/>
                    <a:pt x="2544" y="2940"/>
                    <a:pt x="2533" y="2941"/>
                  </a:cubicBezTo>
                  <a:cubicBezTo>
                    <a:pt x="2425" y="2950"/>
                    <a:pt x="2317" y="2960"/>
                    <a:pt x="2209" y="2970"/>
                  </a:cubicBezTo>
                  <a:cubicBezTo>
                    <a:pt x="2096" y="2979"/>
                    <a:pt x="1970" y="2985"/>
                    <a:pt x="1841" y="2985"/>
                  </a:cubicBezTo>
                  <a:cubicBezTo>
                    <a:pt x="1257" y="2985"/>
                    <a:pt x="596" y="2862"/>
                    <a:pt x="580" y="2332"/>
                  </a:cubicBezTo>
                  <a:cubicBezTo>
                    <a:pt x="570" y="2145"/>
                    <a:pt x="658" y="1821"/>
                    <a:pt x="874" y="1782"/>
                  </a:cubicBezTo>
                  <a:cubicBezTo>
                    <a:pt x="894" y="1778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52" y="2037"/>
                  </a:cubicBezTo>
                  <a:cubicBezTo>
                    <a:pt x="1856" y="2224"/>
                    <a:pt x="2151" y="2459"/>
                    <a:pt x="2406" y="2715"/>
                  </a:cubicBezTo>
                  <a:cubicBezTo>
                    <a:pt x="2438" y="2743"/>
                    <a:pt x="2486" y="2756"/>
                    <a:pt x="2539" y="2756"/>
                  </a:cubicBezTo>
                  <a:cubicBezTo>
                    <a:pt x="2649" y="2756"/>
                    <a:pt x="2778" y="2703"/>
                    <a:pt x="2818" y="2636"/>
                  </a:cubicBezTo>
                  <a:cubicBezTo>
                    <a:pt x="2838" y="2607"/>
                    <a:pt x="2838" y="2567"/>
                    <a:pt x="2808" y="2528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64"/>
                    <a:pt x="1660" y="1075"/>
                    <a:pt x="1954" y="820"/>
                  </a:cubicBezTo>
                  <a:cubicBezTo>
                    <a:pt x="2038" y="746"/>
                    <a:pt x="2173" y="717"/>
                    <a:pt x="2309" y="717"/>
                  </a:cubicBezTo>
                  <a:cubicBezTo>
                    <a:pt x="2445" y="717"/>
                    <a:pt x="2583" y="746"/>
                    <a:pt x="2671" y="790"/>
                  </a:cubicBezTo>
                  <a:cubicBezTo>
                    <a:pt x="2848" y="888"/>
                    <a:pt x="2936" y="1065"/>
                    <a:pt x="2985" y="1262"/>
                  </a:cubicBezTo>
                  <a:cubicBezTo>
                    <a:pt x="3015" y="1379"/>
                    <a:pt x="3024" y="1507"/>
                    <a:pt x="3024" y="1635"/>
                  </a:cubicBezTo>
                  <a:cubicBezTo>
                    <a:pt x="3005" y="1762"/>
                    <a:pt x="2985" y="1900"/>
                    <a:pt x="2985" y="2027"/>
                  </a:cubicBezTo>
                  <a:cubicBezTo>
                    <a:pt x="2981" y="2118"/>
                    <a:pt x="3050" y="2155"/>
                    <a:pt x="3134" y="2155"/>
                  </a:cubicBezTo>
                  <a:cubicBezTo>
                    <a:pt x="3250" y="2155"/>
                    <a:pt x="3394" y="2085"/>
                    <a:pt x="3417" y="1988"/>
                  </a:cubicBezTo>
                  <a:cubicBezTo>
                    <a:pt x="3447" y="1851"/>
                    <a:pt x="3456" y="1703"/>
                    <a:pt x="3456" y="1566"/>
                  </a:cubicBezTo>
                  <a:cubicBezTo>
                    <a:pt x="3537" y="1026"/>
                    <a:pt x="3743" y="281"/>
                    <a:pt x="4162" y="281"/>
                  </a:cubicBezTo>
                  <a:close/>
                  <a:moveTo>
                    <a:pt x="4235" y="0"/>
                  </a:moveTo>
                  <a:cubicBezTo>
                    <a:pt x="4161" y="0"/>
                    <a:pt x="4087" y="8"/>
                    <a:pt x="4016" y="24"/>
                  </a:cubicBezTo>
                  <a:cubicBezTo>
                    <a:pt x="3623" y="113"/>
                    <a:pt x="3388" y="437"/>
                    <a:pt x="3240" y="790"/>
                  </a:cubicBezTo>
                  <a:cubicBezTo>
                    <a:pt x="3123" y="623"/>
                    <a:pt x="2956" y="506"/>
                    <a:pt x="2710" y="456"/>
                  </a:cubicBezTo>
                  <a:cubicBezTo>
                    <a:pt x="2629" y="442"/>
                    <a:pt x="2537" y="434"/>
                    <a:pt x="2441" y="434"/>
                  </a:cubicBezTo>
                  <a:cubicBezTo>
                    <a:pt x="2075" y="434"/>
                    <a:pt x="1646" y="550"/>
                    <a:pt x="1483" y="869"/>
                  </a:cubicBezTo>
                  <a:cubicBezTo>
                    <a:pt x="1365" y="1104"/>
                    <a:pt x="1444" y="1379"/>
                    <a:pt x="1571" y="1615"/>
                  </a:cubicBezTo>
                  <a:cubicBezTo>
                    <a:pt x="1391" y="1539"/>
                    <a:pt x="1203" y="1491"/>
                    <a:pt x="1019" y="1491"/>
                  </a:cubicBezTo>
                  <a:cubicBezTo>
                    <a:pt x="893" y="1491"/>
                    <a:pt x="768" y="1514"/>
                    <a:pt x="648" y="1566"/>
                  </a:cubicBezTo>
                  <a:cubicBezTo>
                    <a:pt x="236" y="1733"/>
                    <a:pt x="0" y="2322"/>
                    <a:pt x="226" y="2725"/>
                  </a:cubicBezTo>
                  <a:cubicBezTo>
                    <a:pt x="403" y="3039"/>
                    <a:pt x="796" y="3157"/>
                    <a:pt x="1139" y="3206"/>
                  </a:cubicBezTo>
                  <a:cubicBezTo>
                    <a:pt x="864" y="3314"/>
                    <a:pt x="609" y="3471"/>
                    <a:pt x="432" y="3687"/>
                  </a:cubicBezTo>
                  <a:cubicBezTo>
                    <a:pt x="128" y="4089"/>
                    <a:pt x="422" y="4600"/>
                    <a:pt x="786" y="4855"/>
                  </a:cubicBezTo>
                  <a:cubicBezTo>
                    <a:pt x="949" y="4970"/>
                    <a:pt x="1124" y="5018"/>
                    <a:pt x="1299" y="5018"/>
                  </a:cubicBezTo>
                  <a:cubicBezTo>
                    <a:pt x="1621" y="5018"/>
                    <a:pt x="1945" y="4855"/>
                    <a:pt x="2200" y="4639"/>
                  </a:cubicBezTo>
                  <a:cubicBezTo>
                    <a:pt x="2298" y="4561"/>
                    <a:pt x="2396" y="4472"/>
                    <a:pt x="2484" y="4374"/>
                  </a:cubicBezTo>
                  <a:lnTo>
                    <a:pt x="2484" y="4374"/>
                  </a:lnTo>
                  <a:cubicBezTo>
                    <a:pt x="2425" y="4904"/>
                    <a:pt x="2475" y="5474"/>
                    <a:pt x="2789" y="5837"/>
                  </a:cubicBezTo>
                  <a:cubicBezTo>
                    <a:pt x="2973" y="6042"/>
                    <a:pt x="3236" y="6124"/>
                    <a:pt x="3507" y="6124"/>
                  </a:cubicBezTo>
                  <a:cubicBezTo>
                    <a:pt x="3769" y="6124"/>
                    <a:pt x="4039" y="6046"/>
                    <a:pt x="4252" y="5926"/>
                  </a:cubicBezTo>
                  <a:cubicBezTo>
                    <a:pt x="4733" y="5660"/>
                    <a:pt x="4743" y="5160"/>
                    <a:pt x="4556" y="4698"/>
                  </a:cubicBezTo>
                  <a:cubicBezTo>
                    <a:pt x="4546" y="4688"/>
                    <a:pt x="4546" y="4679"/>
                    <a:pt x="4537" y="4669"/>
                  </a:cubicBezTo>
                  <a:lnTo>
                    <a:pt x="4537" y="4669"/>
                  </a:lnTo>
                  <a:cubicBezTo>
                    <a:pt x="4866" y="4886"/>
                    <a:pt x="5261" y="5083"/>
                    <a:pt x="5657" y="5083"/>
                  </a:cubicBezTo>
                  <a:cubicBezTo>
                    <a:pt x="5745" y="5083"/>
                    <a:pt x="5834" y="5073"/>
                    <a:pt x="5921" y="5052"/>
                  </a:cubicBezTo>
                  <a:cubicBezTo>
                    <a:pt x="6392" y="4944"/>
                    <a:pt x="6795" y="4384"/>
                    <a:pt x="6638" y="3893"/>
                  </a:cubicBezTo>
                  <a:cubicBezTo>
                    <a:pt x="6500" y="3461"/>
                    <a:pt x="5970" y="3314"/>
                    <a:pt x="5558" y="3235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79"/>
                    <a:pt x="6599" y="2008"/>
                    <a:pt x="6235" y="1723"/>
                  </a:cubicBezTo>
                  <a:cubicBezTo>
                    <a:pt x="6058" y="1579"/>
                    <a:pt x="5854" y="1521"/>
                    <a:pt x="5647" y="1521"/>
                  </a:cubicBezTo>
                  <a:cubicBezTo>
                    <a:pt x="5373" y="1521"/>
                    <a:pt x="5091" y="1623"/>
                    <a:pt x="4851" y="1762"/>
                  </a:cubicBezTo>
                  <a:cubicBezTo>
                    <a:pt x="5027" y="1399"/>
                    <a:pt x="5204" y="967"/>
                    <a:pt x="5106" y="584"/>
                  </a:cubicBezTo>
                  <a:cubicBezTo>
                    <a:pt x="5008" y="206"/>
                    <a:pt x="4614" y="0"/>
                    <a:pt x="4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9" name="Google Shape;4429;p21"/>
            <p:cNvSpPr/>
            <p:nvPr/>
          </p:nvSpPr>
          <p:spPr>
            <a:xfrm>
              <a:off x="1358737" y="952692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22" y="283"/>
                  </a:moveTo>
                  <a:cubicBezTo>
                    <a:pt x="3350" y="283"/>
                    <a:pt x="3583" y="392"/>
                    <a:pt x="3702" y="582"/>
                  </a:cubicBezTo>
                  <a:cubicBezTo>
                    <a:pt x="3898" y="916"/>
                    <a:pt x="3898" y="1358"/>
                    <a:pt x="387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3999" y="2667"/>
                    <a:pt x="4149" y="2608"/>
                    <a:pt x="4183" y="2546"/>
                  </a:cubicBezTo>
                  <a:cubicBezTo>
                    <a:pt x="4360" y="2222"/>
                    <a:pt x="4595" y="1898"/>
                    <a:pt x="4880" y="1652"/>
                  </a:cubicBezTo>
                  <a:cubicBezTo>
                    <a:pt x="5023" y="1526"/>
                    <a:pt x="5198" y="1392"/>
                    <a:pt x="5389" y="1392"/>
                  </a:cubicBezTo>
                  <a:cubicBezTo>
                    <a:pt x="5435" y="1392"/>
                    <a:pt x="5481" y="1400"/>
                    <a:pt x="5528" y="1417"/>
                  </a:cubicBezTo>
                  <a:cubicBezTo>
                    <a:pt x="5774" y="1505"/>
                    <a:pt x="6029" y="1810"/>
                    <a:pt x="6068" y="2065"/>
                  </a:cubicBezTo>
                  <a:cubicBezTo>
                    <a:pt x="6157" y="2732"/>
                    <a:pt x="4772" y="2860"/>
                    <a:pt x="4321" y="2899"/>
                  </a:cubicBezTo>
                  <a:cubicBezTo>
                    <a:pt x="4102" y="2928"/>
                    <a:pt x="3985" y="3185"/>
                    <a:pt x="4242" y="3185"/>
                  </a:cubicBezTo>
                  <a:cubicBezTo>
                    <a:pt x="4252" y="3185"/>
                    <a:pt x="4261" y="3185"/>
                    <a:pt x="4271" y="3184"/>
                  </a:cubicBezTo>
                  <a:cubicBezTo>
                    <a:pt x="4379" y="3174"/>
                    <a:pt x="4487" y="3165"/>
                    <a:pt x="4595" y="3145"/>
                  </a:cubicBezTo>
                  <a:cubicBezTo>
                    <a:pt x="4702" y="3138"/>
                    <a:pt x="4818" y="3134"/>
                    <a:pt x="4938" y="3134"/>
                  </a:cubicBezTo>
                  <a:cubicBezTo>
                    <a:pt x="5529" y="3134"/>
                    <a:pt x="6209" y="3246"/>
                    <a:pt x="6225" y="3793"/>
                  </a:cubicBezTo>
                  <a:cubicBezTo>
                    <a:pt x="6225" y="3979"/>
                    <a:pt x="6147" y="4304"/>
                    <a:pt x="5931" y="4343"/>
                  </a:cubicBezTo>
                  <a:cubicBezTo>
                    <a:pt x="5911" y="4346"/>
                    <a:pt x="5890" y="4348"/>
                    <a:pt x="5869" y="4348"/>
                  </a:cubicBezTo>
                  <a:cubicBezTo>
                    <a:pt x="5663" y="4348"/>
                    <a:pt x="5414" y="4185"/>
                    <a:pt x="5253" y="4087"/>
                  </a:cubicBezTo>
                  <a:cubicBezTo>
                    <a:pt x="4949" y="3901"/>
                    <a:pt x="4654" y="3665"/>
                    <a:pt x="4399" y="3410"/>
                  </a:cubicBezTo>
                  <a:cubicBezTo>
                    <a:pt x="4367" y="3378"/>
                    <a:pt x="4319" y="3365"/>
                    <a:pt x="4266" y="3365"/>
                  </a:cubicBezTo>
                  <a:cubicBezTo>
                    <a:pt x="4156" y="3365"/>
                    <a:pt x="4026" y="3422"/>
                    <a:pt x="3987" y="3489"/>
                  </a:cubicBezTo>
                  <a:cubicBezTo>
                    <a:pt x="3967" y="3518"/>
                    <a:pt x="3967" y="3557"/>
                    <a:pt x="3996" y="3587"/>
                  </a:cubicBezTo>
                  <a:cubicBezTo>
                    <a:pt x="4203" y="3793"/>
                    <a:pt x="4389" y="4009"/>
                    <a:pt x="4556" y="4235"/>
                  </a:cubicBezTo>
                  <a:cubicBezTo>
                    <a:pt x="4713" y="4451"/>
                    <a:pt x="5145" y="5050"/>
                    <a:pt x="4851" y="5305"/>
                  </a:cubicBezTo>
                  <a:cubicBezTo>
                    <a:pt x="4769" y="5377"/>
                    <a:pt x="4638" y="5407"/>
                    <a:pt x="4504" y="5407"/>
                  </a:cubicBezTo>
                  <a:cubicBezTo>
                    <a:pt x="4365" y="5407"/>
                    <a:pt x="4224" y="5375"/>
                    <a:pt x="4134" y="5325"/>
                  </a:cubicBezTo>
                  <a:cubicBezTo>
                    <a:pt x="3957" y="5236"/>
                    <a:pt x="3869" y="5050"/>
                    <a:pt x="3820" y="4863"/>
                  </a:cubicBezTo>
                  <a:cubicBezTo>
                    <a:pt x="3790" y="4745"/>
                    <a:pt x="3780" y="4618"/>
                    <a:pt x="3780" y="4490"/>
                  </a:cubicBezTo>
                  <a:cubicBezTo>
                    <a:pt x="3800" y="4362"/>
                    <a:pt x="3820" y="4225"/>
                    <a:pt x="3820" y="4097"/>
                  </a:cubicBezTo>
                  <a:cubicBezTo>
                    <a:pt x="3824" y="4007"/>
                    <a:pt x="3755" y="3969"/>
                    <a:pt x="3671" y="3969"/>
                  </a:cubicBezTo>
                  <a:cubicBezTo>
                    <a:pt x="3555" y="3969"/>
                    <a:pt x="3410" y="4040"/>
                    <a:pt x="3388" y="4137"/>
                  </a:cubicBezTo>
                  <a:cubicBezTo>
                    <a:pt x="3358" y="4274"/>
                    <a:pt x="3339" y="4421"/>
                    <a:pt x="3339" y="4559"/>
                  </a:cubicBezTo>
                  <a:cubicBezTo>
                    <a:pt x="3258" y="5099"/>
                    <a:pt x="3058" y="5844"/>
                    <a:pt x="2637" y="5844"/>
                  </a:cubicBezTo>
                  <a:cubicBezTo>
                    <a:pt x="2544" y="5844"/>
                    <a:pt x="2442" y="5808"/>
                    <a:pt x="2327" y="5727"/>
                  </a:cubicBezTo>
                  <a:cubicBezTo>
                    <a:pt x="1650" y="5236"/>
                    <a:pt x="2583" y="3930"/>
                    <a:pt x="2936" y="3489"/>
                  </a:cubicBezTo>
                  <a:cubicBezTo>
                    <a:pt x="3036" y="3359"/>
                    <a:pt x="2929" y="3297"/>
                    <a:pt x="2803" y="3297"/>
                  </a:cubicBezTo>
                  <a:cubicBezTo>
                    <a:pt x="2719" y="3297"/>
                    <a:pt x="2626" y="3325"/>
                    <a:pt x="2583" y="3381"/>
                  </a:cubicBezTo>
                  <a:cubicBezTo>
                    <a:pt x="2357" y="3665"/>
                    <a:pt x="2092" y="3930"/>
                    <a:pt x="1787" y="4127"/>
                  </a:cubicBezTo>
                  <a:cubicBezTo>
                    <a:pt x="1632" y="4223"/>
                    <a:pt x="1455" y="4319"/>
                    <a:pt x="1272" y="4319"/>
                  </a:cubicBezTo>
                  <a:cubicBezTo>
                    <a:pt x="1212" y="4319"/>
                    <a:pt x="1151" y="4308"/>
                    <a:pt x="1090" y="4284"/>
                  </a:cubicBezTo>
                  <a:cubicBezTo>
                    <a:pt x="874" y="4205"/>
                    <a:pt x="589" y="3891"/>
                    <a:pt x="599" y="3646"/>
                  </a:cubicBezTo>
                  <a:cubicBezTo>
                    <a:pt x="619" y="3243"/>
                    <a:pt x="1365" y="3125"/>
                    <a:pt x="1660" y="3076"/>
                  </a:cubicBezTo>
                  <a:cubicBezTo>
                    <a:pt x="1974" y="3007"/>
                    <a:pt x="2288" y="2968"/>
                    <a:pt x="2612" y="2949"/>
                  </a:cubicBezTo>
                  <a:cubicBezTo>
                    <a:pt x="2834" y="2929"/>
                    <a:pt x="2952" y="2663"/>
                    <a:pt x="2667" y="2663"/>
                  </a:cubicBezTo>
                  <a:cubicBezTo>
                    <a:pt x="2662" y="2663"/>
                    <a:pt x="2657" y="2664"/>
                    <a:pt x="2651" y="2664"/>
                  </a:cubicBezTo>
                  <a:cubicBezTo>
                    <a:pt x="2488" y="2678"/>
                    <a:pt x="2299" y="2689"/>
                    <a:pt x="2102" y="2689"/>
                  </a:cubicBezTo>
                  <a:cubicBezTo>
                    <a:pt x="1611" y="2689"/>
                    <a:pt x="1069" y="2617"/>
                    <a:pt x="746" y="2330"/>
                  </a:cubicBezTo>
                  <a:cubicBezTo>
                    <a:pt x="472" y="2084"/>
                    <a:pt x="540" y="1456"/>
                    <a:pt x="913" y="1338"/>
                  </a:cubicBezTo>
                  <a:cubicBezTo>
                    <a:pt x="962" y="1324"/>
                    <a:pt x="1013" y="1317"/>
                    <a:pt x="1065" y="1317"/>
                  </a:cubicBezTo>
                  <a:cubicBezTo>
                    <a:pt x="1436" y="1317"/>
                    <a:pt x="1881" y="1648"/>
                    <a:pt x="2131" y="1829"/>
                  </a:cubicBezTo>
                  <a:cubicBezTo>
                    <a:pt x="2416" y="2035"/>
                    <a:pt x="2691" y="2261"/>
                    <a:pt x="2936" y="2516"/>
                  </a:cubicBezTo>
                  <a:cubicBezTo>
                    <a:pt x="2968" y="2546"/>
                    <a:pt x="3019" y="2559"/>
                    <a:pt x="3074" y="2559"/>
                  </a:cubicBezTo>
                  <a:cubicBezTo>
                    <a:pt x="3237" y="2559"/>
                    <a:pt x="3441" y="2447"/>
                    <a:pt x="3339" y="2330"/>
                  </a:cubicBezTo>
                  <a:cubicBezTo>
                    <a:pt x="3162" y="2134"/>
                    <a:pt x="3005" y="1898"/>
                    <a:pt x="2867" y="1672"/>
                  </a:cubicBezTo>
                  <a:cubicBezTo>
                    <a:pt x="2691" y="1368"/>
                    <a:pt x="2406" y="847"/>
                    <a:pt x="2641" y="513"/>
                  </a:cubicBezTo>
                  <a:cubicBezTo>
                    <a:pt x="2756" y="355"/>
                    <a:pt x="2937" y="283"/>
                    <a:pt x="3122" y="283"/>
                  </a:cubicBezTo>
                  <a:close/>
                  <a:moveTo>
                    <a:pt x="3295" y="0"/>
                  </a:moveTo>
                  <a:cubicBezTo>
                    <a:pt x="3031" y="0"/>
                    <a:pt x="2761" y="78"/>
                    <a:pt x="2553" y="199"/>
                  </a:cubicBezTo>
                  <a:cubicBezTo>
                    <a:pt x="2072" y="464"/>
                    <a:pt x="2062" y="965"/>
                    <a:pt x="2249" y="1427"/>
                  </a:cubicBezTo>
                  <a:cubicBezTo>
                    <a:pt x="2259" y="1436"/>
                    <a:pt x="2259" y="1446"/>
                    <a:pt x="2268" y="1456"/>
                  </a:cubicBezTo>
                  <a:cubicBezTo>
                    <a:pt x="1931" y="1239"/>
                    <a:pt x="1541" y="1042"/>
                    <a:pt x="1147" y="1042"/>
                  </a:cubicBezTo>
                  <a:cubicBezTo>
                    <a:pt x="1059" y="1042"/>
                    <a:pt x="971" y="1052"/>
                    <a:pt x="884" y="1073"/>
                  </a:cubicBezTo>
                  <a:cubicBezTo>
                    <a:pt x="413" y="1181"/>
                    <a:pt x="10" y="1741"/>
                    <a:pt x="167" y="2232"/>
                  </a:cubicBezTo>
                  <a:cubicBezTo>
                    <a:pt x="305" y="2664"/>
                    <a:pt x="835" y="2811"/>
                    <a:pt x="1247" y="2890"/>
                  </a:cubicBezTo>
                  <a:cubicBezTo>
                    <a:pt x="933" y="2968"/>
                    <a:pt x="619" y="3086"/>
                    <a:pt x="383" y="3292"/>
                  </a:cubicBezTo>
                  <a:cubicBezTo>
                    <a:pt x="0" y="3646"/>
                    <a:pt x="206" y="4117"/>
                    <a:pt x="570" y="4402"/>
                  </a:cubicBezTo>
                  <a:cubicBezTo>
                    <a:pt x="747" y="4546"/>
                    <a:pt x="951" y="4604"/>
                    <a:pt x="1158" y="4604"/>
                  </a:cubicBezTo>
                  <a:cubicBezTo>
                    <a:pt x="1432" y="4604"/>
                    <a:pt x="1714" y="4502"/>
                    <a:pt x="1954" y="4362"/>
                  </a:cubicBezTo>
                  <a:lnTo>
                    <a:pt x="1954" y="4362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97" y="5918"/>
                    <a:pt x="2191" y="6124"/>
                    <a:pt x="2564" y="6124"/>
                  </a:cubicBezTo>
                  <a:cubicBezTo>
                    <a:pt x="2637" y="6124"/>
                    <a:pt x="2710" y="6116"/>
                    <a:pt x="2779" y="6100"/>
                  </a:cubicBezTo>
                  <a:cubicBezTo>
                    <a:pt x="3182" y="6012"/>
                    <a:pt x="3417" y="5688"/>
                    <a:pt x="3564" y="5334"/>
                  </a:cubicBezTo>
                  <a:cubicBezTo>
                    <a:pt x="3682" y="5501"/>
                    <a:pt x="3849" y="5619"/>
                    <a:pt x="4095" y="5668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4" y="4585"/>
                    <a:pt x="5598" y="4633"/>
                    <a:pt x="5781" y="4633"/>
                  </a:cubicBezTo>
                  <a:cubicBezTo>
                    <a:pt x="5907" y="4633"/>
                    <a:pt x="6033" y="4611"/>
                    <a:pt x="6157" y="4559"/>
                  </a:cubicBezTo>
                  <a:cubicBezTo>
                    <a:pt x="6569" y="4392"/>
                    <a:pt x="6805" y="3803"/>
                    <a:pt x="6579" y="3400"/>
                  </a:cubicBezTo>
                  <a:cubicBezTo>
                    <a:pt x="6402" y="3086"/>
                    <a:pt x="6009" y="2968"/>
                    <a:pt x="5656" y="2919"/>
                  </a:cubicBezTo>
                  <a:cubicBezTo>
                    <a:pt x="5941" y="2801"/>
                    <a:pt x="6196" y="2654"/>
                    <a:pt x="6363" y="2438"/>
                  </a:cubicBezTo>
                  <a:cubicBezTo>
                    <a:pt x="6677" y="2035"/>
                    <a:pt x="6382" y="1525"/>
                    <a:pt x="6019" y="1269"/>
                  </a:cubicBezTo>
                  <a:cubicBezTo>
                    <a:pt x="5856" y="1155"/>
                    <a:pt x="5681" y="1107"/>
                    <a:pt x="5505" y="1107"/>
                  </a:cubicBezTo>
                  <a:cubicBezTo>
                    <a:pt x="5182" y="1107"/>
                    <a:pt x="4856" y="1269"/>
                    <a:pt x="4595" y="1485"/>
                  </a:cubicBezTo>
                  <a:cubicBezTo>
                    <a:pt x="4507" y="1564"/>
                    <a:pt x="4409" y="1652"/>
                    <a:pt x="4321" y="1751"/>
                  </a:cubicBezTo>
                  <a:cubicBezTo>
                    <a:pt x="4370" y="1220"/>
                    <a:pt x="4330" y="651"/>
                    <a:pt x="4016" y="288"/>
                  </a:cubicBezTo>
                  <a:cubicBezTo>
                    <a:pt x="3832" y="83"/>
                    <a:pt x="3566" y="0"/>
                    <a:pt x="32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0" name="Google Shape;4430;p21"/>
            <p:cNvSpPr/>
            <p:nvPr/>
          </p:nvSpPr>
          <p:spPr>
            <a:xfrm>
              <a:off x="1698026" y="961206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4169" y="281"/>
                  </a:moveTo>
                  <a:cubicBezTo>
                    <a:pt x="4261" y="281"/>
                    <a:pt x="4364" y="317"/>
                    <a:pt x="4478" y="398"/>
                  </a:cubicBezTo>
                  <a:cubicBezTo>
                    <a:pt x="5155" y="888"/>
                    <a:pt x="4223" y="2194"/>
                    <a:pt x="3869" y="2636"/>
                  </a:cubicBezTo>
                  <a:cubicBezTo>
                    <a:pt x="3769" y="2765"/>
                    <a:pt x="3877" y="2828"/>
                    <a:pt x="4002" y="2828"/>
                  </a:cubicBezTo>
                  <a:cubicBezTo>
                    <a:pt x="4087" y="2828"/>
                    <a:pt x="4179" y="2800"/>
                    <a:pt x="4223" y="2744"/>
                  </a:cubicBezTo>
                  <a:cubicBezTo>
                    <a:pt x="4449" y="2459"/>
                    <a:pt x="4723" y="2194"/>
                    <a:pt x="5028" y="1998"/>
                  </a:cubicBezTo>
                  <a:cubicBezTo>
                    <a:pt x="5177" y="1894"/>
                    <a:pt x="5354" y="1801"/>
                    <a:pt x="5539" y="1801"/>
                  </a:cubicBezTo>
                  <a:cubicBezTo>
                    <a:pt x="5597" y="1801"/>
                    <a:pt x="5656" y="1810"/>
                    <a:pt x="5715" y="1831"/>
                  </a:cubicBezTo>
                  <a:cubicBezTo>
                    <a:pt x="5931" y="1919"/>
                    <a:pt x="6216" y="2234"/>
                    <a:pt x="6206" y="2479"/>
                  </a:cubicBezTo>
                  <a:cubicBezTo>
                    <a:pt x="6186" y="2882"/>
                    <a:pt x="5440" y="2990"/>
                    <a:pt x="5146" y="3049"/>
                  </a:cubicBezTo>
                  <a:cubicBezTo>
                    <a:pt x="4831" y="3117"/>
                    <a:pt x="4517" y="3157"/>
                    <a:pt x="4193" y="3176"/>
                  </a:cubicBezTo>
                  <a:cubicBezTo>
                    <a:pt x="3971" y="3186"/>
                    <a:pt x="3854" y="3461"/>
                    <a:pt x="4139" y="3461"/>
                  </a:cubicBezTo>
                  <a:cubicBezTo>
                    <a:pt x="4144" y="3461"/>
                    <a:pt x="4149" y="3461"/>
                    <a:pt x="4154" y="3461"/>
                  </a:cubicBezTo>
                  <a:cubicBezTo>
                    <a:pt x="4323" y="3446"/>
                    <a:pt x="4521" y="3434"/>
                    <a:pt x="4726" y="3434"/>
                  </a:cubicBezTo>
                  <a:cubicBezTo>
                    <a:pt x="5211" y="3434"/>
                    <a:pt x="5742" y="3505"/>
                    <a:pt x="6059" y="3795"/>
                  </a:cubicBezTo>
                  <a:cubicBezTo>
                    <a:pt x="6334" y="4040"/>
                    <a:pt x="6265" y="4659"/>
                    <a:pt x="5892" y="4787"/>
                  </a:cubicBezTo>
                  <a:cubicBezTo>
                    <a:pt x="5845" y="4801"/>
                    <a:pt x="5795" y="4808"/>
                    <a:pt x="5743" y="4808"/>
                  </a:cubicBezTo>
                  <a:cubicBezTo>
                    <a:pt x="5377" y="4808"/>
                    <a:pt x="4924" y="4476"/>
                    <a:pt x="4674" y="4296"/>
                  </a:cubicBezTo>
                  <a:cubicBezTo>
                    <a:pt x="4390" y="4089"/>
                    <a:pt x="4115" y="3854"/>
                    <a:pt x="3869" y="3608"/>
                  </a:cubicBezTo>
                  <a:cubicBezTo>
                    <a:pt x="3839" y="3578"/>
                    <a:pt x="3789" y="3565"/>
                    <a:pt x="3734" y="3565"/>
                  </a:cubicBezTo>
                  <a:cubicBezTo>
                    <a:pt x="3573" y="3565"/>
                    <a:pt x="3364" y="3675"/>
                    <a:pt x="3467" y="3785"/>
                  </a:cubicBezTo>
                  <a:cubicBezTo>
                    <a:pt x="3643" y="3991"/>
                    <a:pt x="3800" y="4217"/>
                    <a:pt x="3948" y="4453"/>
                  </a:cubicBezTo>
                  <a:cubicBezTo>
                    <a:pt x="4115" y="4747"/>
                    <a:pt x="4399" y="5278"/>
                    <a:pt x="4164" y="5611"/>
                  </a:cubicBezTo>
                  <a:cubicBezTo>
                    <a:pt x="4051" y="5767"/>
                    <a:pt x="3874" y="5837"/>
                    <a:pt x="3693" y="5837"/>
                  </a:cubicBezTo>
                  <a:cubicBezTo>
                    <a:pt x="3463" y="5837"/>
                    <a:pt x="3228" y="5725"/>
                    <a:pt x="3113" y="5533"/>
                  </a:cubicBezTo>
                  <a:cubicBezTo>
                    <a:pt x="2907" y="5209"/>
                    <a:pt x="2907" y="4757"/>
                    <a:pt x="2936" y="4394"/>
                  </a:cubicBezTo>
                  <a:cubicBezTo>
                    <a:pt x="2946" y="4119"/>
                    <a:pt x="2986" y="3844"/>
                    <a:pt x="3044" y="3579"/>
                  </a:cubicBezTo>
                  <a:cubicBezTo>
                    <a:pt x="3065" y="3491"/>
                    <a:pt x="3002" y="3458"/>
                    <a:pt x="2918" y="3458"/>
                  </a:cubicBezTo>
                  <a:cubicBezTo>
                    <a:pt x="2806" y="3458"/>
                    <a:pt x="2656" y="3517"/>
                    <a:pt x="2622" y="3579"/>
                  </a:cubicBezTo>
                  <a:cubicBezTo>
                    <a:pt x="2445" y="3903"/>
                    <a:pt x="2210" y="4227"/>
                    <a:pt x="1935" y="4472"/>
                  </a:cubicBezTo>
                  <a:cubicBezTo>
                    <a:pt x="1786" y="4598"/>
                    <a:pt x="1611" y="4724"/>
                    <a:pt x="1422" y="4724"/>
                  </a:cubicBezTo>
                  <a:cubicBezTo>
                    <a:pt x="1374" y="4724"/>
                    <a:pt x="1326" y="4716"/>
                    <a:pt x="1277" y="4698"/>
                  </a:cubicBezTo>
                  <a:cubicBezTo>
                    <a:pt x="1032" y="4620"/>
                    <a:pt x="776" y="4315"/>
                    <a:pt x="737" y="4050"/>
                  </a:cubicBezTo>
                  <a:cubicBezTo>
                    <a:pt x="649" y="3382"/>
                    <a:pt x="2043" y="3265"/>
                    <a:pt x="2485" y="3225"/>
                  </a:cubicBezTo>
                  <a:cubicBezTo>
                    <a:pt x="2703" y="3197"/>
                    <a:pt x="2820" y="2940"/>
                    <a:pt x="2563" y="2940"/>
                  </a:cubicBezTo>
                  <a:cubicBezTo>
                    <a:pt x="2554" y="2940"/>
                    <a:pt x="2544" y="2940"/>
                    <a:pt x="2534" y="2941"/>
                  </a:cubicBezTo>
                  <a:cubicBezTo>
                    <a:pt x="2436" y="2950"/>
                    <a:pt x="2318" y="2960"/>
                    <a:pt x="2210" y="2970"/>
                  </a:cubicBezTo>
                  <a:cubicBezTo>
                    <a:pt x="2096" y="2979"/>
                    <a:pt x="1971" y="2985"/>
                    <a:pt x="1841" y="2985"/>
                  </a:cubicBezTo>
                  <a:cubicBezTo>
                    <a:pt x="1257" y="2985"/>
                    <a:pt x="596" y="2862"/>
                    <a:pt x="580" y="2332"/>
                  </a:cubicBezTo>
                  <a:cubicBezTo>
                    <a:pt x="580" y="2145"/>
                    <a:pt x="658" y="1821"/>
                    <a:pt x="874" y="1782"/>
                  </a:cubicBezTo>
                  <a:cubicBezTo>
                    <a:pt x="894" y="1778"/>
                    <a:pt x="915" y="1777"/>
                    <a:pt x="936" y="1777"/>
                  </a:cubicBezTo>
                  <a:cubicBezTo>
                    <a:pt x="1142" y="1777"/>
                    <a:pt x="1392" y="1939"/>
                    <a:pt x="1552" y="2037"/>
                  </a:cubicBezTo>
                  <a:cubicBezTo>
                    <a:pt x="1856" y="2224"/>
                    <a:pt x="2151" y="2459"/>
                    <a:pt x="2406" y="2715"/>
                  </a:cubicBezTo>
                  <a:cubicBezTo>
                    <a:pt x="2438" y="2743"/>
                    <a:pt x="2486" y="2756"/>
                    <a:pt x="2539" y="2756"/>
                  </a:cubicBezTo>
                  <a:cubicBezTo>
                    <a:pt x="2649" y="2756"/>
                    <a:pt x="2779" y="2703"/>
                    <a:pt x="2819" y="2636"/>
                  </a:cubicBezTo>
                  <a:cubicBezTo>
                    <a:pt x="2838" y="2607"/>
                    <a:pt x="2838" y="2567"/>
                    <a:pt x="2809" y="2528"/>
                  </a:cubicBezTo>
                  <a:cubicBezTo>
                    <a:pt x="2603" y="2332"/>
                    <a:pt x="2416" y="2116"/>
                    <a:pt x="2259" y="1890"/>
                  </a:cubicBezTo>
                  <a:cubicBezTo>
                    <a:pt x="2092" y="1664"/>
                    <a:pt x="1660" y="1075"/>
                    <a:pt x="1955" y="820"/>
                  </a:cubicBezTo>
                  <a:cubicBezTo>
                    <a:pt x="2038" y="746"/>
                    <a:pt x="2173" y="717"/>
                    <a:pt x="2309" y="717"/>
                  </a:cubicBezTo>
                  <a:cubicBezTo>
                    <a:pt x="2445" y="717"/>
                    <a:pt x="2583" y="746"/>
                    <a:pt x="2671" y="790"/>
                  </a:cubicBezTo>
                  <a:cubicBezTo>
                    <a:pt x="2848" y="888"/>
                    <a:pt x="2946" y="1065"/>
                    <a:pt x="2986" y="1262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6" y="1900"/>
                    <a:pt x="2986" y="2027"/>
                  </a:cubicBezTo>
                  <a:cubicBezTo>
                    <a:pt x="2981" y="2118"/>
                    <a:pt x="3052" y="2155"/>
                    <a:pt x="3137" y="2155"/>
                  </a:cubicBezTo>
                  <a:cubicBezTo>
                    <a:pt x="3255" y="2155"/>
                    <a:pt x="3400" y="2085"/>
                    <a:pt x="3418" y="1988"/>
                  </a:cubicBezTo>
                  <a:cubicBezTo>
                    <a:pt x="3447" y="1851"/>
                    <a:pt x="3467" y="1703"/>
                    <a:pt x="3467" y="1566"/>
                  </a:cubicBezTo>
                  <a:cubicBezTo>
                    <a:pt x="3547" y="1026"/>
                    <a:pt x="3747" y="281"/>
                    <a:pt x="4169" y="281"/>
                  </a:cubicBezTo>
                  <a:close/>
                  <a:moveTo>
                    <a:pt x="4242" y="0"/>
                  </a:moveTo>
                  <a:cubicBezTo>
                    <a:pt x="4168" y="0"/>
                    <a:pt x="4096" y="8"/>
                    <a:pt x="4026" y="24"/>
                  </a:cubicBezTo>
                  <a:cubicBezTo>
                    <a:pt x="3624" y="113"/>
                    <a:pt x="3398" y="437"/>
                    <a:pt x="3241" y="790"/>
                  </a:cubicBezTo>
                  <a:cubicBezTo>
                    <a:pt x="3123" y="623"/>
                    <a:pt x="2956" y="506"/>
                    <a:pt x="2711" y="456"/>
                  </a:cubicBezTo>
                  <a:cubicBezTo>
                    <a:pt x="2629" y="442"/>
                    <a:pt x="2537" y="434"/>
                    <a:pt x="2442" y="434"/>
                  </a:cubicBezTo>
                  <a:cubicBezTo>
                    <a:pt x="2076" y="434"/>
                    <a:pt x="1649" y="550"/>
                    <a:pt x="1493" y="869"/>
                  </a:cubicBezTo>
                  <a:cubicBezTo>
                    <a:pt x="1365" y="1104"/>
                    <a:pt x="1454" y="1379"/>
                    <a:pt x="1572" y="1615"/>
                  </a:cubicBezTo>
                  <a:cubicBezTo>
                    <a:pt x="1391" y="1539"/>
                    <a:pt x="1207" y="1491"/>
                    <a:pt x="1024" y="1491"/>
                  </a:cubicBezTo>
                  <a:cubicBezTo>
                    <a:pt x="898" y="1491"/>
                    <a:pt x="773" y="1514"/>
                    <a:pt x="649" y="1566"/>
                  </a:cubicBezTo>
                  <a:cubicBezTo>
                    <a:pt x="246" y="1733"/>
                    <a:pt x="1" y="2322"/>
                    <a:pt x="236" y="2725"/>
                  </a:cubicBezTo>
                  <a:cubicBezTo>
                    <a:pt x="413" y="3039"/>
                    <a:pt x="796" y="3157"/>
                    <a:pt x="1149" y="3206"/>
                  </a:cubicBezTo>
                  <a:cubicBezTo>
                    <a:pt x="865" y="3314"/>
                    <a:pt x="609" y="3471"/>
                    <a:pt x="442" y="3687"/>
                  </a:cubicBezTo>
                  <a:cubicBezTo>
                    <a:pt x="128" y="4089"/>
                    <a:pt x="423" y="4600"/>
                    <a:pt x="786" y="4855"/>
                  </a:cubicBezTo>
                  <a:cubicBezTo>
                    <a:pt x="949" y="4970"/>
                    <a:pt x="1125" y="5018"/>
                    <a:pt x="1302" y="5018"/>
                  </a:cubicBezTo>
                  <a:cubicBezTo>
                    <a:pt x="1627" y="5018"/>
                    <a:pt x="1956" y="4855"/>
                    <a:pt x="2210" y="4639"/>
                  </a:cubicBezTo>
                  <a:cubicBezTo>
                    <a:pt x="2308" y="4561"/>
                    <a:pt x="2396" y="4472"/>
                    <a:pt x="2485" y="4374"/>
                  </a:cubicBezTo>
                  <a:lnTo>
                    <a:pt x="2485" y="4374"/>
                  </a:lnTo>
                  <a:cubicBezTo>
                    <a:pt x="2436" y="4904"/>
                    <a:pt x="2475" y="5474"/>
                    <a:pt x="2799" y="5837"/>
                  </a:cubicBezTo>
                  <a:cubicBezTo>
                    <a:pt x="2978" y="6042"/>
                    <a:pt x="3241" y="6124"/>
                    <a:pt x="3513" y="6124"/>
                  </a:cubicBezTo>
                  <a:cubicBezTo>
                    <a:pt x="3777" y="6124"/>
                    <a:pt x="4049" y="6046"/>
                    <a:pt x="4262" y="5926"/>
                  </a:cubicBezTo>
                  <a:cubicBezTo>
                    <a:pt x="4733" y="5660"/>
                    <a:pt x="4743" y="5160"/>
                    <a:pt x="4557" y="4698"/>
                  </a:cubicBezTo>
                  <a:cubicBezTo>
                    <a:pt x="4557" y="4688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4" y="4886"/>
                    <a:pt x="5264" y="5083"/>
                    <a:pt x="5658" y="5083"/>
                  </a:cubicBezTo>
                  <a:cubicBezTo>
                    <a:pt x="5746" y="5083"/>
                    <a:pt x="5834" y="5073"/>
                    <a:pt x="5921" y="5052"/>
                  </a:cubicBezTo>
                  <a:cubicBezTo>
                    <a:pt x="6402" y="4944"/>
                    <a:pt x="6805" y="4384"/>
                    <a:pt x="6638" y="3893"/>
                  </a:cubicBezTo>
                  <a:cubicBezTo>
                    <a:pt x="6501" y="3461"/>
                    <a:pt x="5970" y="3314"/>
                    <a:pt x="5558" y="3235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79"/>
                    <a:pt x="6599" y="2008"/>
                    <a:pt x="6236" y="1723"/>
                  </a:cubicBezTo>
                  <a:cubicBezTo>
                    <a:pt x="6058" y="1579"/>
                    <a:pt x="5855" y="1521"/>
                    <a:pt x="5647" y="1521"/>
                  </a:cubicBezTo>
                  <a:cubicBezTo>
                    <a:pt x="5373" y="1521"/>
                    <a:pt x="5091" y="1623"/>
                    <a:pt x="4851" y="1762"/>
                  </a:cubicBezTo>
                  <a:cubicBezTo>
                    <a:pt x="5038" y="1399"/>
                    <a:pt x="5205" y="967"/>
                    <a:pt x="5106" y="584"/>
                  </a:cubicBezTo>
                  <a:cubicBezTo>
                    <a:pt x="5016" y="206"/>
                    <a:pt x="4617" y="0"/>
                    <a:pt x="4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1" name="Google Shape;4431;p21"/>
            <p:cNvSpPr/>
            <p:nvPr/>
          </p:nvSpPr>
          <p:spPr>
            <a:xfrm>
              <a:off x="2037939" y="952692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27" y="283"/>
                  </a:moveTo>
                  <a:cubicBezTo>
                    <a:pt x="3355" y="283"/>
                    <a:pt x="3588" y="392"/>
                    <a:pt x="3702" y="582"/>
                  </a:cubicBezTo>
                  <a:cubicBezTo>
                    <a:pt x="3899" y="916"/>
                    <a:pt x="3899" y="1358"/>
                    <a:pt x="3879" y="1731"/>
                  </a:cubicBezTo>
                  <a:cubicBezTo>
                    <a:pt x="3859" y="2006"/>
                    <a:pt x="383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4000" y="2667"/>
                    <a:pt x="4150" y="2608"/>
                    <a:pt x="4183" y="2546"/>
                  </a:cubicBezTo>
                  <a:cubicBezTo>
                    <a:pt x="4370" y="2222"/>
                    <a:pt x="4596" y="1898"/>
                    <a:pt x="4881" y="1652"/>
                  </a:cubicBezTo>
                  <a:cubicBezTo>
                    <a:pt x="5023" y="1526"/>
                    <a:pt x="5198" y="1392"/>
                    <a:pt x="5395" y="1392"/>
                  </a:cubicBezTo>
                  <a:cubicBezTo>
                    <a:pt x="5441" y="1392"/>
                    <a:pt x="5489" y="1400"/>
                    <a:pt x="5538" y="1417"/>
                  </a:cubicBezTo>
                  <a:cubicBezTo>
                    <a:pt x="5774" y="1505"/>
                    <a:pt x="6039" y="1810"/>
                    <a:pt x="6069" y="2065"/>
                  </a:cubicBezTo>
                  <a:cubicBezTo>
                    <a:pt x="6157" y="2732"/>
                    <a:pt x="4773" y="2860"/>
                    <a:pt x="4321" y="2899"/>
                  </a:cubicBezTo>
                  <a:cubicBezTo>
                    <a:pt x="4103" y="2928"/>
                    <a:pt x="3985" y="3185"/>
                    <a:pt x="4252" y="3185"/>
                  </a:cubicBezTo>
                  <a:cubicBezTo>
                    <a:pt x="4261" y="3185"/>
                    <a:pt x="4271" y="3185"/>
                    <a:pt x="4282" y="3184"/>
                  </a:cubicBezTo>
                  <a:cubicBezTo>
                    <a:pt x="4380" y="3174"/>
                    <a:pt x="4488" y="3165"/>
                    <a:pt x="4606" y="3145"/>
                  </a:cubicBezTo>
                  <a:cubicBezTo>
                    <a:pt x="4710" y="3138"/>
                    <a:pt x="4825" y="3134"/>
                    <a:pt x="4944" y="3134"/>
                  </a:cubicBezTo>
                  <a:cubicBezTo>
                    <a:pt x="5529" y="3134"/>
                    <a:pt x="6209" y="3246"/>
                    <a:pt x="6226" y="3793"/>
                  </a:cubicBezTo>
                  <a:cubicBezTo>
                    <a:pt x="6236" y="3979"/>
                    <a:pt x="6147" y="4304"/>
                    <a:pt x="5931" y="4343"/>
                  </a:cubicBezTo>
                  <a:cubicBezTo>
                    <a:pt x="5911" y="4346"/>
                    <a:pt x="5891" y="4348"/>
                    <a:pt x="5869" y="4348"/>
                  </a:cubicBezTo>
                  <a:cubicBezTo>
                    <a:pt x="5663" y="4348"/>
                    <a:pt x="5414" y="4185"/>
                    <a:pt x="5254" y="4087"/>
                  </a:cubicBezTo>
                  <a:cubicBezTo>
                    <a:pt x="4949" y="3901"/>
                    <a:pt x="4655" y="3665"/>
                    <a:pt x="4399" y="3410"/>
                  </a:cubicBezTo>
                  <a:cubicBezTo>
                    <a:pt x="4371" y="3378"/>
                    <a:pt x="4324" y="3365"/>
                    <a:pt x="4273" y="3365"/>
                  </a:cubicBezTo>
                  <a:cubicBezTo>
                    <a:pt x="4165" y="3365"/>
                    <a:pt x="4033" y="3422"/>
                    <a:pt x="3987" y="3489"/>
                  </a:cubicBezTo>
                  <a:cubicBezTo>
                    <a:pt x="3967" y="3518"/>
                    <a:pt x="3967" y="3557"/>
                    <a:pt x="3997" y="3587"/>
                  </a:cubicBezTo>
                  <a:cubicBezTo>
                    <a:pt x="4203" y="3793"/>
                    <a:pt x="4390" y="4009"/>
                    <a:pt x="4557" y="4235"/>
                  </a:cubicBezTo>
                  <a:cubicBezTo>
                    <a:pt x="4714" y="4451"/>
                    <a:pt x="5146" y="5050"/>
                    <a:pt x="4851" y="5305"/>
                  </a:cubicBezTo>
                  <a:cubicBezTo>
                    <a:pt x="4769" y="5377"/>
                    <a:pt x="4640" y="5407"/>
                    <a:pt x="4508" y="5407"/>
                  </a:cubicBezTo>
                  <a:cubicBezTo>
                    <a:pt x="4371" y="5407"/>
                    <a:pt x="4229" y="5375"/>
                    <a:pt x="4134" y="5325"/>
                  </a:cubicBezTo>
                  <a:cubicBezTo>
                    <a:pt x="3958" y="5236"/>
                    <a:pt x="3869" y="5050"/>
                    <a:pt x="3820" y="4863"/>
                  </a:cubicBezTo>
                  <a:cubicBezTo>
                    <a:pt x="3791" y="4745"/>
                    <a:pt x="3781" y="4618"/>
                    <a:pt x="3781" y="4490"/>
                  </a:cubicBezTo>
                  <a:cubicBezTo>
                    <a:pt x="3800" y="4362"/>
                    <a:pt x="3820" y="4225"/>
                    <a:pt x="3830" y="4097"/>
                  </a:cubicBezTo>
                  <a:cubicBezTo>
                    <a:pt x="3830" y="4007"/>
                    <a:pt x="3759" y="3969"/>
                    <a:pt x="3673" y="3969"/>
                  </a:cubicBezTo>
                  <a:cubicBezTo>
                    <a:pt x="3556" y="3969"/>
                    <a:pt x="3411" y="4040"/>
                    <a:pt x="3388" y="4137"/>
                  </a:cubicBezTo>
                  <a:cubicBezTo>
                    <a:pt x="3359" y="4274"/>
                    <a:pt x="3349" y="4421"/>
                    <a:pt x="3349" y="4559"/>
                  </a:cubicBezTo>
                  <a:cubicBezTo>
                    <a:pt x="3268" y="5099"/>
                    <a:pt x="3069" y="5844"/>
                    <a:pt x="2647" y="5844"/>
                  </a:cubicBezTo>
                  <a:cubicBezTo>
                    <a:pt x="2555" y="5844"/>
                    <a:pt x="2452" y="5808"/>
                    <a:pt x="2337" y="5727"/>
                  </a:cubicBezTo>
                  <a:cubicBezTo>
                    <a:pt x="1650" y="5236"/>
                    <a:pt x="2593" y="3930"/>
                    <a:pt x="2936" y="3489"/>
                  </a:cubicBezTo>
                  <a:cubicBezTo>
                    <a:pt x="3036" y="3359"/>
                    <a:pt x="2929" y="3297"/>
                    <a:pt x="2803" y="3297"/>
                  </a:cubicBezTo>
                  <a:cubicBezTo>
                    <a:pt x="2719" y="3297"/>
                    <a:pt x="2626" y="3325"/>
                    <a:pt x="2583" y="3381"/>
                  </a:cubicBezTo>
                  <a:cubicBezTo>
                    <a:pt x="2357" y="3665"/>
                    <a:pt x="2092" y="3930"/>
                    <a:pt x="1788" y="4127"/>
                  </a:cubicBezTo>
                  <a:cubicBezTo>
                    <a:pt x="1633" y="4223"/>
                    <a:pt x="1455" y="4319"/>
                    <a:pt x="1277" y="4319"/>
                  </a:cubicBezTo>
                  <a:cubicBezTo>
                    <a:pt x="1218" y="4319"/>
                    <a:pt x="1159" y="4308"/>
                    <a:pt x="1100" y="4284"/>
                  </a:cubicBezTo>
                  <a:cubicBezTo>
                    <a:pt x="884" y="4205"/>
                    <a:pt x="590" y="3891"/>
                    <a:pt x="600" y="3646"/>
                  </a:cubicBezTo>
                  <a:cubicBezTo>
                    <a:pt x="619" y="3243"/>
                    <a:pt x="1375" y="3125"/>
                    <a:pt x="1660" y="3076"/>
                  </a:cubicBezTo>
                  <a:cubicBezTo>
                    <a:pt x="1974" y="3007"/>
                    <a:pt x="2298" y="2968"/>
                    <a:pt x="2612" y="2949"/>
                  </a:cubicBezTo>
                  <a:cubicBezTo>
                    <a:pt x="2834" y="2929"/>
                    <a:pt x="2952" y="2663"/>
                    <a:pt x="2677" y="2663"/>
                  </a:cubicBezTo>
                  <a:cubicBezTo>
                    <a:pt x="2672" y="2663"/>
                    <a:pt x="2667" y="2664"/>
                    <a:pt x="2661" y="2664"/>
                  </a:cubicBezTo>
                  <a:cubicBezTo>
                    <a:pt x="2496" y="2678"/>
                    <a:pt x="2305" y="2689"/>
                    <a:pt x="2108" y="2689"/>
                  </a:cubicBezTo>
                  <a:cubicBezTo>
                    <a:pt x="1615" y="2689"/>
                    <a:pt x="1076" y="2617"/>
                    <a:pt x="747" y="2330"/>
                  </a:cubicBezTo>
                  <a:cubicBezTo>
                    <a:pt x="482" y="2084"/>
                    <a:pt x="541" y="1456"/>
                    <a:pt x="924" y="1338"/>
                  </a:cubicBezTo>
                  <a:cubicBezTo>
                    <a:pt x="971" y="1324"/>
                    <a:pt x="1021" y="1317"/>
                    <a:pt x="1072" y="1317"/>
                  </a:cubicBezTo>
                  <a:cubicBezTo>
                    <a:pt x="1436" y="1317"/>
                    <a:pt x="1882" y="1648"/>
                    <a:pt x="2131" y="1829"/>
                  </a:cubicBezTo>
                  <a:cubicBezTo>
                    <a:pt x="2426" y="2035"/>
                    <a:pt x="2701" y="2261"/>
                    <a:pt x="2946" y="2516"/>
                  </a:cubicBezTo>
                  <a:cubicBezTo>
                    <a:pt x="2976" y="2546"/>
                    <a:pt x="3025" y="2559"/>
                    <a:pt x="3079" y="2559"/>
                  </a:cubicBezTo>
                  <a:cubicBezTo>
                    <a:pt x="3238" y="2559"/>
                    <a:pt x="3442" y="2447"/>
                    <a:pt x="3339" y="2330"/>
                  </a:cubicBezTo>
                  <a:cubicBezTo>
                    <a:pt x="3162" y="2134"/>
                    <a:pt x="3005" y="1898"/>
                    <a:pt x="2868" y="1672"/>
                  </a:cubicBezTo>
                  <a:cubicBezTo>
                    <a:pt x="2691" y="1368"/>
                    <a:pt x="2416" y="847"/>
                    <a:pt x="2652" y="513"/>
                  </a:cubicBezTo>
                  <a:cubicBezTo>
                    <a:pt x="2762" y="355"/>
                    <a:pt x="2942" y="283"/>
                    <a:pt x="3127" y="283"/>
                  </a:cubicBezTo>
                  <a:close/>
                  <a:moveTo>
                    <a:pt x="3299" y="0"/>
                  </a:moveTo>
                  <a:cubicBezTo>
                    <a:pt x="3036" y="0"/>
                    <a:pt x="2766" y="78"/>
                    <a:pt x="2553" y="199"/>
                  </a:cubicBezTo>
                  <a:cubicBezTo>
                    <a:pt x="2082" y="464"/>
                    <a:pt x="2063" y="965"/>
                    <a:pt x="2249" y="1427"/>
                  </a:cubicBezTo>
                  <a:cubicBezTo>
                    <a:pt x="2259" y="1436"/>
                    <a:pt x="2269" y="1446"/>
                    <a:pt x="2269" y="1456"/>
                  </a:cubicBezTo>
                  <a:cubicBezTo>
                    <a:pt x="1939" y="1239"/>
                    <a:pt x="1544" y="1042"/>
                    <a:pt x="1148" y="1042"/>
                  </a:cubicBezTo>
                  <a:cubicBezTo>
                    <a:pt x="1060" y="1042"/>
                    <a:pt x="972" y="1052"/>
                    <a:pt x="884" y="1073"/>
                  </a:cubicBezTo>
                  <a:cubicBezTo>
                    <a:pt x="413" y="1181"/>
                    <a:pt x="10" y="1741"/>
                    <a:pt x="167" y="2232"/>
                  </a:cubicBezTo>
                  <a:cubicBezTo>
                    <a:pt x="305" y="2664"/>
                    <a:pt x="835" y="2811"/>
                    <a:pt x="1248" y="2890"/>
                  </a:cubicBezTo>
                  <a:cubicBezTo>
                    <a:pt x="933" y="2968"/>
                    <a:pt x="619" y="3086"/>
                    <a:pt x="383" y="3292"/>
                  </a:cubicBezTo>
                  <a:cubicBezTo>
                    <a:pt x="1" y="3646"/>
                    <a:pt x="207" y="4117"/>
                    <a:pt x="570" y="4402"/>
                  </a:cubicBezTo>
                  <a:cubicBezTo>
                    <a:pt x="748" y="4546"/>
                    <a:pt x="951" y="4604"/>
                    <a:pt x="1159" y="4604"/>
                  </a:cubicBezTo>
                  <a:cubicBezTo>
                    <a:pt x="1434" y="4604"/>
                    <a:pt x="1718" y="4502"/>
                    <a:pt x="1964" y="4362"/>
                  </a:cubicBezTo>
                  <a:lnTo>
                    <a:pt x="1964" y="4362"/>
                  </a:lnTo>
                  <a:cubicBezTo>
                    <a:pt x="1778" y="4716"/>
                    <a:pt x="1601" y="5148"/>
                    <a:pt x="1699" y="5541"/>
                  </a:cubicBezTo>
                  <a:cubicBezTo>
                    <a:pt x="1798" y="5918"/>
                    <a:pt x="2191" y="6124"/>
                    <a:pt x="2570" y="6124"/>
                  </a:cubicBezTo>
                  <a:cubicBezTo>
                    <a:pt x="2645" y="6124"/>
                    <a:pt x="2718" y="6116"/>
                    <a:pt x="2789" y="6100"/>
                  </a:cubicBezTo>
                  <a:cubicBezTo>
                    <a:pt x="3182" y="6012"/>
                    <a:pt x="3418" y="5688"/>
                    <a:pt x="3565" y="5334"/>
                  </a:cubicBezTo>
                  <a:cubicBezTo>
                    <a:pt x="3683" y="5501"/>
                    <a:pt x="3859" y="5619"/>
                    <a:pt x="4105" y="5668"/>
                  </a:cubicBezTo>
                  <a:cubicBezTo>
                    <a:pt x="4184" y="5683"/>
                    <a:pt x="4274" y="5691"/>
                    <a:pt x="4369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0"/>
                    <a:pt x="5362" y="4745"/>
                    <a:pt x="5234" y="4510"/>
                  </a:cubicBezTo>
                  <a:lnTo>
                    <a:pt x="5234" y="4510"/>
                  </a:lnTo>
                  <a:cubicBezTo>
                    <a:pt x="5420" y="4585"/>
                    <a:pt x="5607" y="4633"/>
                    <a:pt x="5789" y="4633"/>
                  </a:cubicBezTo>
                  <a:cubicBezTo>
                    <a:pt x="5914" y="4633"/>
                    <a:pt x="6037" y="4611"/>
                    <a:pt x="6157" y="4559"/>
                  </a:cubicBezTo>
                  <a:cubicBezTo>
                    <a:pt x="6569" y="4392"/>
                    <a:pt x="6805" y="3803"/>
                    <a:pt x="6579" y="3400"/>
                  </a:cubicBezTo>
                  <a:cubicBezTo>
                    <a:pt x="6402" y="3086"/>
                    <a:pt x="6020" y="2968"/>
                    <a:pt x="5666" y="2919"/>
                  </a:cubicBezTo>
                  <a:cubicBezTo>
                    <a:pt x="5951" y="2801"/>
                    <a:pt x="6196" y="2654"/>
                    <a:pt x="6373" y="2438"/>
                  </a:cubicBezTo>
                  <a:cubicBezTo>
                    <a:pt x="6687" y="2035"/>
                    <a:pt x="6393" y="1525"/>
                    <a:pt x="6029" y="1269"/>
                  </a:cubicBezTo>
                  <a:cubicBezTo>
                    <a:pt x="5867" y="1155"/>
                    <a:pt x="5690" y="1107"/>
                    <a:pt x="5513" y="1107"/>
                  </a:cubicBezTo>
                  <a:cubicBezTo>
                    <a:pt x="5188" y="1107"/>
                    <a:pt x="4860" y="1269"/>
                    <a:pt x="4606" y="1485"/>
                  </a:cubicBezTo>
                  <a:cubicBezTo>
                    <a:pt x="4507" y="1564"/>
                    <a:pt x="4409" y="1652"/>
                    <a:pt x="4331" y="1751"/>
                  </a:cubicBezTo>
                  <a:cubicBezTo>
                    <a:pt x="4380" y="1220"/>
                    <a:pt x="4331" y="651"/>
                    <a:pt x="4016" y="288"/>
                  </a:cubicBezTo>
                  <a:cubicBezTo>
                    <a:pt x="3832" y="83"/>
                    <a:pt x="3569" y="0"/>
                    <a:pt x="32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2" name="Google Shape;4432;p21"/>
            <p:cNvSpPr/>
            <p:nvPr/>
          </p:nvSpPr>
          <p:spPr>
            <a:xfrm>
              <a:off x="2377539" y="961206"/>
              <a:ext cx="211950" cy="191023"/>
            </a:xfrm>
            <a:custGeom>
              <a:avLst/>
              <a:gdLst/>
              <a:ahLst/>
              <a:cxnLst/>
              <a:rect l="l" t="t" r="r" b="b"/>
              <a:pathLst>
                <a:path w="6796" h="6125" extrusionOk="0">
                  <a:moveTo>
                    <a:pt x="4159" y="281"/>
                  </a:moveTo>
                  <a:cubicBezTo>
                    <a:pt x="4251" y="281"/>
                    <a:pt x="4354" y="317"/>
                    <a:pt x="4468" y="398"/>
                  </a:cubicBezTo>
                  <a:cubicBezTo>
                    <a:pt x="5146" y="888"/>
                    <a:pt x="4213" y="2194"/>
                    <a:pt x="3860" y="2636"/>
                  </a:cubicBezTo>
                  <a:cubicBezTo>
                    <a:pt x="3766" y="2765"/>
                    <a:pt x="3875" y="2828"/>
                    <a:pt x="4002" y="2828"/>
                  </a:cubicBezTo>
                  <a:cubicBezTo>
                    <a:pt x="4087" y="2828"/>
                    <a:pt x="4179" y="2800"/>
                    <a:pt x="4223" y="2744"/>
                  </a:cubicBezTo>
                  <a:cubicBezTo>
                    <a:pt x="4439" y="2459"/>
                    <a:pt x="4714" y="2194"/>
                    <a:pt x="5018" y="1998"/>
                  </a:cubicBezTo>
                  <a:cubicBezTo>
                    <a:pt x="5167" y="1894"/>
                    <a:pt x="5351" y="1801"/>
                    <a:pt x="5533" y="1801"/>
                  </a:cubicBezTo>
                  <a:cubicBezTo>
                    <a:pt x="5591" y="1801"/>
                    <a:pt x="5649" y="1810"/>
                    <a:pt x="5706" y="1831"/>
                  </a:cubicBezTo>
                  <a:cubicBezTo>
                    <a:pt x="5922" y="1919"/>
                    <a:pt x="6216" y="2234"/>
                    <a:pt x="6196" y="2479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17"/>
                    <a:pt x="4508" y="3157"/>
                    <a:pt x="4193" y="3176"/>
                  </a:cubicBezTo>
                  <a:cubicBezTo>
                    <a:pt x="3962" y="3186"/>
                    <a:pt x="3853" y="3461"/>
                    <a:pt x="4130" y="3461"/>
                  </a:cubicBezTo>
                  <a:cubicBezTo>
                    <a:pt x="4134" y="3461"/>
                    <a:pt x="4139" y="3461"/>
                    <a:pt x="4144" y="3461"/>
                  </a:cubicBezTo>
                  <a:cubicBezTo>
                    <a:pt x="4314" y="3446"/>
                    <a:pt x="4511" y="3434"/>
                    <a:pt x="4717" y="3434"/>
                  </a:cubicBezTo>
                  <a:cubicBezTo>
                    <a:pt x="5202" y="3434"/>
                    <a:pt x="5735" y="3505"/>
                    <a:pt x="6059" y="3795"/>
                  </a:cubicBezTo>
                  <a:cubicBezTo>
                    <a:pt x="6324" y="4040"/>
                    <a:pt x="6265" y="4659"/>
                    <a:pt x="5882" y="4787"/>
                  </a:cubicBezTo>
                  <a:cubicBezTo>
                    <a:pt x="5835" y="4801"/>
                    <a:pt x="5785" y="4808"/>
                    <a:pt x="5734" y="4808"/>
                  </a:cubicBezTo>
                  <a:cubicBezTo>
                    <a:pt x="5369" y="4808"/>
                    <a:pt x="4923" y="4476"/>
                    <a:pt x="4665" y="4296"/>
                  </a:cubicBezTo>
                  <a:cubicBezTo>
                    <a:pt x="4380" y="4089"/>
                    <a:pt x="4105" y="3854"/>
                    <a:pt x="3860" y="3608"/>
                  </a:cubicBezTo>
                  <a:cubicBezTo>
                    <a:pt x="3830" y="3578"/>
                    <a:pt x="3780" y="3565"/>
                    <a:pt x="3726" y="3565"/>
                  </a:cubicBezTo>
                  <a:cubicBezTo>
                    <a:pt x="3567" y="3565"/>
                    <a:pt x="3362" y="3675"/>
                    <a:pt x="3457" y="3785"/>
                  </a:cubicBezTo>
                  <a:cubicBezTo>
                    <a:pt x="3644" y="3991"/>
                    <a:pt x="3801" y="4217"/>
                    <a:pt x="3938" y="4453"/>
                  </a:cubicBezTo>
                  <a:cubicBezTo>
                    <a:pt x="4115" y="4747"/>
                    <a:pt x="4390" y="5278"/>
                    <a:pt x="4154" y="5611"/>
                  </a:cubicBezTo>
                  <a:cubicBezTo>
                    <a:pt x="4046" y="5767"/>
                    <a:pt x="3869" y="5837"/>
                    <a:pt x="3687" y="5837"/>
                  </a:cubicBezTo>
                  <a:cubicBezTo>
                    <a:pt x="3457" y="5837"/>
                    <a:pt x="3219" y="5725"/>
                    <a:pt x="3104" y="5533"/>
                  </a:cubicBezTo>
                  <a:cubicBezTo>
                    <a:pt x="2897" y="5209"/>
                    <a:pt x="2907" y="4757"/>
                    <a:pt x="2927" y="4394"/>
                  </a:cubicBezTo>
                  <a:cubicBezTo>
                    <a:pt x="2946" y="4119"/>
                    <a:pt x="2976" y="3844"/>
                    <a:pt x="3035" y="3579"/>
                  </a:cubicBezTo>
                  <a:cubicBezTo>
                    <a:pt x="3056" y="3491"/>
                    <a:pt x="2994" y="3458"/>
                    <a:pt x="2912" y="3458"/>
                  </a:cubicBezTo>
                  <a:cubicBezTo>
                    <a:pt x="2801" y="3458"/>
                    <a:pt x="2652" y="3517"/>
                    <a:pt x="2613" y="3579"/>
                  </a:cubicBezTo>
                  <a:cubicBezTo>
                    <a:pt x="2436" y="3903"/>
                    <a:pt x="2200" y="4227"/>
                    <a:pt x="1925" y="4472"/>
                  </a:cubicBezTo>
                  <a:cubicBezTo>
                    <a:pt x="1784" y="4598"/>
                    <a:pt x="1605" y="4724"/>
                    <a:pt x="1413" y="4724"/>
                  </a:cubicBezTo>
                  <a:cubicBezTo>
                    <a:pt x="1365" y="4724"/>
                    <a:pt x="1316" y="4716"/>
                    <a:pt x="1267" y="4698"/>
                  </a:cubicBezTo>
                  <a:cubicBezTo>
                    <a:pt x="1032" y="4620"/>
                    <a:pt x="767" y="4315"/>
                    <a:pt x="737" y="4050"/>
                  </a:cubicBezTo>
                  <a:cubicBezTo>
                    <a:pt x="649" y="3382"/>
                    <a:pt x="2033" y="3265"/>
                    <a:pt x="2475" y="3225"/>
                  </a:cubicBezTo>
                  <a:cubicBezTo>
                    <a:pt x="2693" y="3197"/>
                    <a:pt x="2820" y="2940"/>
                    <a:pt x="2554" y="2940"/>
                  </a:cubicBezTo>
                  <a:cubicBezTo>
                    <a:pt x="2545" y="2940"/>
                    <a:pt x="2535" y="2940"/>
                    <a:pt x="2524" y="2941"/>
                  </a:cubicBezTo>
                  <a:cubicBezTo>
                    <a:pt x="2426" y="2950"/>
                    <a:pt x="2318" y="2960"/>
                    <a:pt x="2200" y="2970"/>
                  </a:cubicBezTo>
                  <a:cubicBezTo>
                    <a:pt x="2086" y="2979"/>
                    <a:pt x="1961" y="2985"/>
                    <a:pt x="1833" y="2985"/>
                  </a:cubicBezTo>
                  <a:cubicBezTo>
                    <a:pt x="1251" y="2985"/>
                    <a:pt x="596" y="2862"/>
                    <a:pt x="580" y="2332"/>
                  </a:cubicBezTo>
                  <a:cubicBezTo>
                    <a:pt x="570" y="2145"/>
                    <a:pt x="649" y="1821"/>
                    <a:pt x="875" y="1782"/>
                  </a:cubicBezTo>
                  <a:cubicBezTo>
                    <a:pt x="895" y="1778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42" y="2037"/>
                  </a:cubicBezTo>
                  <a:cubicBezTo>
                    <a:pt x="1856" y="2224"/>
                    <a:pt x="2141" y="2459"/>
                    <a:pt x="2406" y="2715"/>
                  </a:cubicBezTo>
                  <a:cubicBezTo>
                    <a:pt x="2435" y="2743"/>
                    <a:pt x="2481" y="2756"/>
                    <a:pt x="2533" y="2756"/>
                  </a:cubicBezTo>
                  <a:cubicBezTo>
                    <a:pt x="2641" y="2756"/>
                    <a:pt x="2772" y="2703"/>
                    <a:pt x="2819" y="2636"/>
                  </a:cubicBezTo>
                  <a:cubicBezTo>
                    <a:pt x="2838" y="2607"/>
                    <a:pt x="2838" y="2567"/>
                    <a:pt x="2799" y="252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64"/>
                    <a:pt x="1660" y="1075"/>
                    <a:pt x="1955" y="820"/>
                  </a:cubicBezTo>
                  <a:cubicBezTo>
                    <a:pt x="2033" y="746"/>
                    <a:pt x="2166" y="717"/>
                    <a:pt x="2302" y="717"/>
                  </a:cubicBezTo>
                  <a:cubicBezTo>
                    <a:pt x="2438" y="717"/>
                    <a:pt x="2578" y="746"/>
                    <a:pt x="2671" y="790"/>
                  </a:cubicBezTo>
                  <a:cubicBezTo>
                    <a:pt x="2848" y="888"/>
                    <a:pt x="2937" y="1065"/>
                    <a:pt x="2986" y="1262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6" y="1900"/>
                    <a:pt x="2976" y="2027"/>
                  </a:cubicBezTo>
                  <a:cubicBezTo>
                    <a:pt x="2972" y="2118"/>
                    <a:pt x="3042" y="2155"/>
                    <a:pt x="3128" y="2155"/>
                  </a:cubicBezTo>
                  <a:cubicBezTo>
                    <a:pt x="3247" y="2155"/>
                    <a:pt x="3395" y="2085"/>
                    <a:pt x="3418" y="1988"/>
                  </a:cubicBezTo>
                  <a:cubicBezTo>
                    <a:pt x="3447" y="1851"/>
                    <a:pt x="3457" y="1703"/>
                    <a:pt x="3457" y="1566"/>
                  </a:cubicBezTo>
                  <a:cubicBezTo>
                    <a:pt x="3538" y="1026"/>
                    <a:pt x="3737" y="281"/>
                    <a:pt x="4159" y="281"/>
                  </a:cubicBezTo>
                  <a:close/>
                  <a:moveTo>
                    <a:pt x="4232" y="0"/>
                  </a:moveTo>
                  <a:cubicBezTo>
                    <a:pt x="4158" y="0"/>
                    <a:pt x="4086" y="8"/>
                    <a:pt x="4017" y="24"/>
                  </a:cubicBezTo>
                  <a:cubicBezTo>
                    <a:pt x="3624" y="113"/>
                    <a:pt x="3388" y="437"/>
                    <a:pt x="3241" y="790"/>
                  </a:cubicBezTo>
                  <a:cubicBezTo>
                    <a:pt x="3123" y="623"/>
                    <a:pt x="2946" y="506"/>
                    <a:pt x="2701" y="456"/>
                  </a:cubicBezTo>
                  <a:cubicBezTo>
                    <a:pt x="2619" y="442"/>
                    <a:pt x="2528" y="434"/>
                    <a:pt x="2432" y="434"/>
                  </a:cubicBezTo>
                  <a:cubicBezTo>
                    <a:pt x="2066" y="434"/>
                    <a:pt x="1639" y="550"/>
                    <a:pt x="1483" y="869"/>
                  </a:cubicBezTo>
                  <a:cubicBezTo>
                    <a:pt x="1366" y="1104"/>
                    <a:pt x="1444" y="1379"/>
                    <a:pt x="1562" y="1615"/>
                  </a:cubicBezTo>
                  <a:cubicBezTo>
                    <a:pt x="1381" y="1539"/>
                    <a:pt x="1198" y="1491"/>
                    <a:pt x="1016" y="1491"/>
                  </a:cubicBezTo>
                  <a:cubicBezTo>
                    <a:pt x="892" y="1491"/>
                    <a:pt x="769" y="1514"/>
                    <a:pt x="649" y="1566"/>
                  </a:cubicBezTo>
                  <a:cubicBezTo>
                    <a:pt x="236" y="1733"/>
                    <a:pt x="1" y="2322"/>
                    <a:pt x="227" y="2725"/>
                  </a:cubicBezTo>
                  <a:cubicBezTo>
                    <a:pt x="403" y="3039"/>
                    <a:pt x="786" y="3157"/>
                    <a:pt x="1140" y="3206"/>
                  </a:cubicBezTo>
                  <a:cubicBezTo>
                    <a:pt x="855" y="3314"/>
                    <a:pt x="600" y="3471"/>
                    <a:pt x="433" y="3687"/>
                  </a:cubicBezTo>
                  <a:cubicBezTo>
                    <a:pt x="119" y="4089"/>
                    <a:pt x="413" y="4600"/>
                    <a:pt x="776" y="4855"/>
                  </a:cubicBezTo>
                  <a:cubicBezTo>
                    <a:pt x="939" y="4970"/>
                    <a:pt x="1115" y="5018"/>
                    <a:pt x="1293" y="5018"/>
                  </a:cubicBezTo>
                  <a:cubicBezTo>
                    <a:pt x="1618" y="5018"/>
                    <a:pt x="1946" y="4855"/>
                    <a:pt x="2200" y="4639"/>
                  </a:cubicBezTo>
                  <a:cubicBezTo>
                    <a:pt x="2298" y="4561"/>
                    <a:pt x="2387" y="4472"/>
                    <a:pt x="2475" y="4374"/>
                  </a:cubicBezTo>
                  <a:lnTo>
                    <a:pt x="2475" y="4374"/>
                  </a:lnTo>
                  <a:cubicBezTo>
                    <a:pt x="2426" y="4904"/>
                    <a:pt x="2465" y="5474"/>
                    <a:pt x="2789" y="5837"/>
                  </a:cubicBezTo>
                  <a:cubicBezTo>
                    <a:pt x="2969" y="6042"/>
                    <a:pt x="3232" y="6124"/>
                    <a:pt x="3504" y="6124"/>
                  </a:cubicBezTo>
                  <a:cubicBezTo>
                    <a:pt x="3767" y="6124"/>
                    <a:pt x="4040" y="6046"/>
                    <a:pt x="4252" y="5926"/>
                  </a:cubicBezTo>
                  <a:cubicBezTo>
                    <a:pt x="4724" y="5660"/>
                    <a:pt x="4743" y="5160"/>
                    <a:pt x="4547" y="4698"/>
                  </a:cubicBezTo>
                  <a:cubicBezTo>
                    <a:pt x="4547" y="4688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66" y="4886"/>
                    <a:pt x="5255" y="5083"/>
                    <a:pt x="5649" y="5083"/>
                  </a:cubicBezTo>
                  <a:cubicBezTo>
                    <a:pt x="5736" y="5083"/>
                    <a:pt x="5824" y="5073"/>
                    <a:pt x="5912" y="5052"/>
                  </a:cubicBezTo>
                  <a:cubicBezTo>
                    <a:pt x="6393" y="4944"/>
                    <a:pt x="6795" y="4384"/>
                    <a:pt x="6638" y="3893"/>
                  </a:cubicBezTo>
                  <a:cubicBezTo>
                    <a:pt x="6491" y="3461"/>
                    <a:pt x="5961" y="3314"/>
                    <a:pt x="5548" y="3235"/>
                  </a:cubicBezTo>
                  <a:cubicBezTo>
                    <a:pt x="5872" y="3157"/>
                    <a:pt x="6187" y="3039"/>
                    <a:pt x="6412" y="2833"/>
                  </a:cubicBezTo>
                  <a:cubicBezTo>
                    <a:pt x="6795" y="2479"/>
                    <a:pt x="6599" y="2008"/>
                    <a:pt x="6236" y="1723"/>
                  </a:cubicBezTo>
                  <a:cubicBezTo>
                    <a:pt x="6054" y="1579"/>
                    <a:pt x="5848" y="1521"/>
                    <a:pt x="5639" y="1521"/>
                  </a:cubicBezTo>
                  <a:cubicBezTo>
                    <a:pt x="5363" y="1521"/>
                    <a:pt x="5082" y="1623"/>
                    <a:pt x="4841" y="1762"/>
                  </a:cubicBezTo>
                  <a:cubicBezTo>
                    <a:pt x="5028" y="1399"/>
                    <a:pt x="5195" y="967"/>
                    <a:pt x="5097" y="584"/>
                  </a:cubicBezTo>
                  <a:cubicBezTo>
                    <a:pt x="5006" y="206"/>
                    <a:pt x="4607" y="0"/>
                    <a:pt x="4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3" name="Google Shape;4433;p21"/>
            <p:cNvSpPr/>
            <p:nvPr/>
          </p:nvSpPr>
          <p:spPr>
            <a:xfrm>
              <a:off x="2717452" y="952692"/>
              <a:ext cx="211950" cy="191023"/>
            </a:xfrm>
            <a:custGeom>
              <a:avLst/>
              <a:gdLst/>
              <a:ahLst/>
              <a:cxnLst/>
              <a:rect l="l" t="t" r="r" b="b"/>
              <a:pathLst>
                <a:path w="6796" h="6125" extrusionOk="0">
                  <a:moveTo>
                    <a:pt x="3117" y="283"/>
                  </a:moveTo>
                  <a:cubicBezTo>
                    <a:pt x="3345" y="283"/>
                    <a:pt x="3579" y="392"/>
                    <a:pt x="3693" y="582"/>
                  </a:cubicBezTo>
                  <a:cubicBezTo>
                    <a:pt x="3899" y="916"/>
                    <a:pt x="3899" y="1358"/>
                    <a:pt x="3869" y="1731"/>
                  </a:cubicBezTo>
                  <a:cubicBezTo>
                    <a:pt x="3860" y="2006"/>
                    <a:pt x="3820" y="2281"/>
                    <a:pt x="3761" y="2546"/>
                  </a:cubicBezTo>
                  <a:cubicBezTo>
                    <a:pt x="3740" y="2634"/>
                    <a:pt x="3802" y="2667"/>
                    <a:pt x="3884" y="2667"/>
                  </a:cubicBezTo>
                  <a:cubicBezTo>
                    <a:pt x="3995" y="2667"/>
                    <a:pt x="4144" y="2608"/>
                    <a:pt x="4184" y="2546"/>
                  </a:cubicBezTo>
                  <a:cubicBezTo>
                    <a:pt x="4360" y="2222"/>
                    <a:pt x="4596" y="1898"/>
                    <a:pt x="4871" y="1652"/>
                  </a:cubicBezTo>
                  <a:cubicBezTo>
                    <a:pt x="5022" y="1526"/>
                    <a:pt x="5198" y="1392"/>
                    <a:pt x="5389" y="1392"/>
                  </a:cubicBezTo>
                  <a:cubicBezTo>
                    <a:pt x="5435" y="1392"/>
                    <a:pt x="5482" y="1400"/>
                    <a:pt x="5529" y="1417"/>
                  </a:cubicBezTo>
                  <a:cubicBezTo>
                    <a:pt x="5764" y="1505"/>
                    <a:pt x="6030" y="1810"/>
                    <a:pt x="6059" y="2065"/>
                  </a:cubicBezTo>
                  <a:cubicBezTo>
                    <a:pt x="6147" y="2732"/>
                    <a:pt x="4763" y="2860"/>
                    <a:pt x="4321" y="2899"/>
                  </a:cubicBezTo>
                  <a:cubicBezTo>
                    <a:pt x="4103" y="2928"/>
                    <a:pt x="3976" y="3185"/>
                    <a:pt x="4242" y="3185"/>
                  </a:cubicBezTo>
                  <a:cubicBezTo>
                    <a:pt x="4252" y="3185"/>
                    <a:pt x="4261" y="3185"/>
                    <a:pt x="4272" y="3184"/>
                  </a:cubicBezTo>
                  <a:cubicBezTo>
                    <a:pt x="4370" y="3174"/>
                    <a:pt x="4478" y="3165"/>
                    <a:pt x="4596" y="3145"/>
                  </a:cubicBezTo>
                  <a:cubicBezTo>
                    <a:pt x="4702" y="3138"/>
                    <a:pt x="4818" y="3134"/>
                    <a:pt x="4938" y="3134"/>
                  </a:cubicBezTo>
                  <a:cubicBezTo>
                    <a:pt x="5526" y="3134"/>
                    <a:pt x="6200" y="3246"/>
                    <a:pt x="6216" y="3793"/>
                  </a:cubicBezTo>
                  <a:cubicBezTo>
                    <a:pt x="6226" y="3979"/>
                    <a:pt x="6147" y="4304"/>
                    <a:pt x="5922" y="4343"/>
                  </a:cubicBezTo>
                  <a:cubicBezTo>
                    <a:pt x="5901" y="4346"/>
                    <a:pt x="5881" y="4348"/>
                    <a:pt x="5860" y="4348"/>
                  </a:cubicBezTo>
                  <a:cubicBezTo>
                    <a:pt x="5654" y="4348"/>
                    <a:pt x="5405" y="4185"/>
                    <a:pt x="5254" y="4087"/>
                  </a:cubicBezTo>
                  <a:cubicBezTo>
                    <a:pt x="4940" y="3901"/>
                    <a:pt x="4655" y="3665"/>
                    <a:pt x="4390" y="3410"/>
                  </a:cubicBezTo>
                  <a:cubicBezTo>
                    <a:pt x="4361" y="3378"/>
                    <a:pt x="4315" y="3365"/>
                    <a:pt x="4263" y="3365"/>
                  </a:cubicBezTo>
                  <a:cubicBezTo>
                    <a:pt x="4155" y="3365"/>
                    <a:pt x="4024" y="3422"/>
                    <a:pt x="3977" y="3489"/>
                  </a:cubicBezTo>
                  <a:cubicBezTo>
                    <a:pt x="3958" y="3518"/>
                    <a:pt x="3958" y="3557"/>
                    <a:pt x="3997" y="3587"/>
                  </a:cubicBezTo>
                  <a:cubicBezTo>
                    <a:pt x="4193" y="3793"/>
                    <a:pt x="4380" y="4009"/>
                    <a:pt x="4547" y="4235"/>
                  </a:cubicBezTo>
                  <a:cubicBezTo>
                    <a:pt x="4704" y="4451"/>
                    <a:pt x="5136" y="5050"/>
                    <a:pt x="4841" y="5305"/>
                  </a:cubicBezTo>
                  <a:cubicBezTo>
                    <a:pt x="4764" y="5377"/>
                    <a:pt x="4636" y="5407"/>
                    <a:pt x="4502" y="5407"/>
                  </a:cubicBezTo>
                  <a:cubicBezTo>
                    <a:pt x="4363" y="5407"/>
                    <a:pt x="4220" y="5375"/>
                    <a:pt x="4125" y="5325"/>
                  </a:cubicBezTo>
                  <a:cubicBezTo>
                    <a:pt x="3948" y="5236"/>
                    <a:pt x="3860" y="5050"/>
                    <a:pt x="3810" y="4863"/>
                  </a:cubicBezTo>
                  <a:cubicBezTo>
                    <a:pt x="3791" y="4745"/>
                    <a:pt x="3771" y="4618"/>
                    <a:pt x="3771" y="4490"/>
                  </a:cubicBezTo>
                  <a:cubicBezTo>
                    <a:pt x="3791" y="4362"/>
                    <a:pt x="3810" y="4225"/>
                    <a:pt x="3820" y="4097"/>
                  </a:cubicBezTo>
                  <a:cubicBezTo>
                    <a:pt x="3824" y="4007"/>
                    <a:pt x="3754" y="3969"/>
                    <a:pt x="3668" y="3969"/>
                  </a:cubicBezTo>
                  <a:cubicBezTo>
                    <a:pt x="3549" y="3969"/>
                    <a:pt x="3401" y="4040"/>
                    <a:pt x="3378" y="4137"/>
                  </a:cubicBezTo>
                  <a:cubicBezTo>
                    <a:pt x="3349" y="4274"/>
                    <a:pt x="3339" y="4421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8"/>
                    <a:pt x="2328" y="5727"/>
                  </a:cubicBezTo>
                  <a:cubicBezTo>
                    <a:pt x="1650" y="5236"/>
                    <a:pt x="2583" y="3930"/>
                    <a:pt x="2937" y="3489"/>
                  </a:cubicBezTo>
                  <a:cubicBezTo>
                    <a:pt x="3030" y="3359"/>
                    <a:pt x="2921" y="3297"/>
                    <a:pt x="2794" y="3297"/>
                  </a:cubicBezTo>
                  <a:cubicBezTo>
                    <a:pt x="2709" y="3297"/>
                    <a:pt x="2617" y="3325"/>
                    <a:pt x="2573" y="3381"/>
                  </a:cubicBezTo>
                  <a:cubicBezTo>
                    <a:pt x="2357" y="3665"/>
                    <a:pt x="2082" y="3930"/>
                    <a:pt x="1778" y="4127"/>
                  </a:cubicBezTo>
                  <a:cubicBezTo>
                    <a:pt x="1630" y="4223"/>
                    <a:pt x="1449" y="4319"/>
                    <a:pt x="1269" y="4319"/>
                  </a:cubicBezTo>
                  <a:cubicBezTo>
                    <a:pt x="1209" y="4319"/>
                    <a:pt x="1149" y="4308"/>
                    <a:pt x="1091" y="4284"/>
                  </a:cubicBezTo>
                  <a:cubicBezTo>
                    <a:pt x="875" y="4205"/>
                    <a:pt x="580" y="3891"/>
                    <a:pt x="600" y="3646"/>
                  </a:cubicBezTo>
                  <a:cubicBezTo>
                    <a:pt x="609" y="3243"/>
                    <a:pt x="1366" y="3125"/>
                    <a:pt x="1650" y="3076"/>
                  </a:cubicBezTo>
                  <a:cubicBezTo>
                    <a:pt x="1965" y="3007"/>
                    <a:pt x="2289" y="2968"/>
                    <a:pt x="2603" y="2949"/>
                  </a:cubicBezTo>
                  <a:cubicBezTo>
                    <a:pt x="2834" y="2929"/>
                    <a:pt x="2943" y="2663"/>
                    <a:pt x="2667" y="2663"/>
                  </a:cubicBezTo>
                  <a:cubicBezTo>
                    <a:pt x="2662" y="2663"/>
                    <a:pt x="2657" y="2664"/>
                    <a:pt x="2652" y="2664"/>
                  </a:cubicBezTo>
                  <a:cubicBezTo>
                    <a:pt x="2489" y="2678"/>
                    <a:pt x="2300" y="2689"/>
                    <a:pt x="2102" y="2689"/>
                  </a:cubicBezTo>
                  <a:cubicBezTo>
                    <a:pt x="1611" y="2689"/>
                    <a:pt x="1066" y="2617"/>
                    <a:pt x="737" y="2330"/>
                  </a:cubicBezTo>
                  <a:cubicBezTo>
                    <a:pt x="472" y="2084"/>
                    <a:pt x="531" y="1456"/>
                    <a:pt x="914" y="1338"/>
                  </a:cubicBezTo>
                  <a:cubicBezTo>
                    <a:pt x="961" y="1324"/>
                    <a:pt x="1011" y="1317"/>
                    <a:pt x="1063" y="1317"/>
                  </a:cubicBezTo>
                  <a:cubicBezTo>
                    <a:pt x="1427" y="1317"/>
                    <a:pt x="1873" y="1648"/>
                    <a:pt x="2131" y="1829"/>
                  </a:cubicBezTo>
                  <a:cubicBezTo>
                    <a:pt x="2416" y="2035"/>
                    <a:pt x="2691" y="2261"/>
                    <a:pt x="2937" y="2516"/>
                  </a:cubicBezTo>
                  <a:cubicBezTo>
                    <a:pt x="2966" y="2546"/>
                    <a:pt x="3015" y="2559"/>
                    <a:pt x="3069" y="2559"/>
                  </a:cubicBezTo>
                  <a:cubicBezTo>
                    <a:pt x="3229" y="2559"/>
                    <a:pt x="3434" y="2447"/>
                    <a:pt x="3339" y="2330"/>
                  </a:cubicBezTo>
                  <a:cubicBezTo>
                    <a:pt x="3162" y="2134"/>
                    <a:pt x="2995" y="1898"/>
                    <a:pt x="2858" y="1672"/>
                  </a:cubicBezTo>
                  <a:cubicBezTo>
                    <a:pt x="2681" y="1368"/>
                    <a:pt x="2406" y="847"/>
                    <a:pt x="2642" y="513"/>
                  </a:cubicBezTo>
                  <a:cubicBezTo>
                    <a:pt x="2752" y="355"/>
                    <a:pt x="2933" y="283"/>
                    <a:pt x="3117" y="283"/>
                  </a:cubicBezTo>
                  <a:close/>
                  <a:moveTo>
                    <a:pt x="3293" y="0"/>
                  </a:moveTo>
                  <a:cubicBezTo>
                    <a:pt x="3029" y="0"/>
                    <a:pt x="2757" y="78"/>
                    <a:pt x="2544" y="199"/>
                  </a:cubicBezTo>
                  <a:cubicBezTo>
                    <a:pt x="2073" y="464"/>
                    <a:pt x="2053" y="965"/>
                    <a:pt x="2249" y="1427"/>
                  </a:cubicBezTo>
                  <a:cubicBezTo>
                    <a:pt x="2249" y="1436"/>
                    <a:pt x="2259" y="1446"/>
                    <a:pt x="2259" y="1456"/>
                  </a:cubicBezTo>
                  <a:cubicBezTo>
                    <a:pt x="1930" y="1239"/>
                    <a:pt x="1541" y="1042"/>
                    <a:pt x="1147" y="1042"/>
                  </a:cubicBezTo>
                  <a:cubicBezTo>
                    <a:pt x="1060" y="1042"/>
                    <a:pt x="972" y="1052"/>
                    <a:pt x="884" y="1073"/>
                  </a:cubicBezTo>
                  <a:cubicBezTo>
                    <a:pt x="403" y="1181"/>
                    <a:pt x="1" y="1741"/>
                    <a:pt x="158" y="2232"/>
                  </a:cubicBezTo>
                  <a:cubicBezTo>
                    <a:pt x="305" y="2664"/>
                    <a:pt x="835" y="2811"/>
                    <a:pt x="1248" y="2890"/>
                  </a:cubicBezTo>
                  <a:cubicBezTo>
                    <a:pt x="924" y="2968"/>
                    <a:pt x="609" y="3086"/>
                    <a:pt x="384" y="3292"/>
                  </a:cubicBezTo>
                  <a:cubicBezTo>
                    <a:pt x="1" y="3646"/>
                    <a:pt x="197" y="4117"/>
                    <a:pt x="560" y="4402"/>
                  </a:cubicBezTo>
                  <a:cubicBezTo>
                    <a:pt x="742" y="4546"/>
                    <a:pt x="948" y="4604"/>
                    <a:pt x="1157" y="4604"/>
                  </a:cubicBezTo>
                  <a:cubicBezTo>
                    <a:pt x="1433" y="4604"/>
                    <a:pt x="1714" y="4502"/>
                    <a:pt x="1955" y="4362"/>
                  </a:cubicBezTo>
                  <a:lnTo>
                    <a:pt x="1955" y="4362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90" y="5918"/>
                    <a:pt x="2189" y="6124"/>
                    <a:pt x="2564" y="6124"/>
                  </a:cubicBezTo>
                  <a:cubicBezTo>
                    <a:pt x="2638" y="6124"/>
                    <a:pt x="2710" y="6116"/>
                    <a:pt x="2779" y="6100"/>
                  </a:cubicBezTo>
                  <a:cubicBezTo>
                    <a:pt x="3172" y="6012"/>
                    <a:pt x="3408" y="5688"/>
                    <a:pt x="3555" y="5334"/>
                  </a:cubicBezTo>
                  <a:cubicBezTo>
                    <a:pt x="3673" y="5492"/>
                    <a:pt x="3850" y="5619"/>
                    <a:pt x="4095" y="5668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0" y="5691"/>
                    <a:pt x="5157" y="5575"/>
                    <a:pt x="5313" y="5256"/>
                  </a:cubicBezTo>
                  <a:cubicBezTo>
                    <a:pt x="5431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5" y="4585"/>
                    <a:pt x="5599" y="4633"/>
                    <a:pt x="5780" y="4633"/>
                  </a:cubicBezTo>
                  <a:cubicBezTo>
                    <a:pt x="5904" y="4633"/>
                    <a:pt x="6027" y="4611"/>
                    <a:pt x="6147" y="4559"/>
                  </a:cubicBezTo>
                  <a:cubicBezTo>
                    <a:pt x="6560" y="4392"/>
                    <a:pt x="6795" y="3803"/>
                    <a:pt x="6570" y="3400"/>
                  </a:cubicBezTo>
                  <a:cubicBezTo>
                    <a:pt x="6393" y="3086"/>
                    <a:pt x="6010" y="2968"/>
                    <a:pt x="5656" y="2919"/>
                  </a:cubicBezTo>
                  <a:cubicBezTo>
                    <a:pt x="5941" y="2801"/>
                    <a:pt x="6196" y="2654"/>
                    <a:pt x="6363" y="2438"/>
                  </a:cubicBezTo>
                  <a:cubicBezTo>
                    <a:pt x="6678" y="2035"/>
                    <a:pt x="6383" y="1525"/>
                    <a:pt x="6020" y="1269"/>
                  </a:cubicBezTo>
                  <a:cubicBezTo>
                    <a:pt x="5857" y="1155"/>
                    <a:pt x="5681" y="1107"/>
                    <a:pt x="5503" y="1107"/>
                  </a:cubicBezTo>
                  <a:cubicBezTo>
                    <a:pt x="5178" y="1107"/>
                    <a:pt x="4850" y="1269"/>
                    <a:pt x="4596" y="1485"/>
                  </a:cubicBezTo>
                  <a:cubicBezTo>
                    <a:pt x="4498" y="1564"/>
                    <a:pt x="4409" y="1652"/>
                    <a:pt x="4321" y="1751"/>
                  </a:cubicBezTo>
                  <a:cubicBezTo>
                    <a:pt x="4370" y="1220"/>
                    <a:pt x="4331" y="651"/>
                    <a:pt x="4007" y="288"/>
                  </a:cubicBezTo>
                  <a:cubicBezTo>
                    <a:pt x="3827" y="83"/>
                    <a:pt x="3564" y="0"/>
                    <a:pt x="3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4" name="Google Shape;4434;p21"/>
            <p:cNvSpPr/>
            <p:nvPr/>
          </p:nvSpPr>
          <p:spPr>
            <a:xfrm>
              <a:off x="153403" y="1160557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61" y="290"/>
                  </a:moveTo>
                  <a:cubicBezTo>
                    <a:pt x="4253" y="290"/>
                    <a:pt x="4355" y="326"/>
                    <a:pt x="4469" y="407"/>
                  </a:cubicBezTo>
                  <a:cubicBezTo>
                    <a:pt x="5156" y="889"/>
                    <a:pt x="4213" y="2194"/>
                    <a:pt x="3870" y="2636"/>
                  </a:cubicBezTo>
                  <a:cubicBezTo>
                    <a:pt x="3770" y="2765"/>
                    <a:pt x="3877" y="2828"/>
                    <a:pt x="4003" y="2828"/>
                  </a:cubicBezTo>
                  <a:cubicBezTo>
                    <a:pt x="4087" y="2828"/>
                    <a:pt x="4180" y="2800"/>
                    <a:pt x="4223" y="2744"/>
                  </a:cubicBezTo>
                  <a:cubicBezTo>
                    <a:pt x="4449" y="2460"/>
                    <a:pt x="4714" y="2194"/>
                    <a:pt x="5018" y="1998"/>
                  </a:cubicBezTo>
                  <a:cubicBezTo>
                    <a:pt x="5173" y="1902"/>
                    <a:pt x="5351" y="1806"/>
                    <a:pt x="5533" y="1806"/>
                  </a:cubicBezTo>
                  <a:cubicBezTo>
                    <a:pt x="5594" y="1806"/>
                    <a:pt x="5655" y="1817"/>
                    <a:pt x="5716" y="1841"/>
                  </a:cubicBezTo>
                  <a:cubicBezTo>
                    <a:pt x="5932" y="1920"/>
                    <a:pt x="6216" y="2234"/>
                    <a:pt x="6207" y="2479"/>
                  </a:cubicBezTo>
                  <a:cubicBezTo>
                    <a:pt x="6187" y="2882"/>
                    <a:pt x="5431" y="3000"/>
                    <a:pt x="5146" y="3059"/>
                  </a:cubicBezTo>
                  <a:cubicBezTo>
                    <a:pt x="4832" y="3117"/>
                    <a:pt x="4518" y="3157"/>
                    <a:pt x="4194" y="3176"/>
                  </a:cubicBezTo>
                  <a:cubicBezTo>
                    <a:pt x="3975" y="3195"/>
                    <a:pt x="3858" y="3462"/>
                    <a:pt x="4116" y="3462"/>
                  </a:cubicBezTo>
                  <a:cubicBezTo>
                    <a:pt x="4125" y="3462"/>
                    <a:pt x="4135" y="3462"/>
                    <a:pt x="4145" y="3461"/>
                  </a:cubicBezTo>
                  <a:cubicBezTo>
                    <a:pt x="4308" y="3450"/>
                    <a:pt x="4496" y="3440"/>
                    <a:pt x="4692" y="3440"/>
                  </a:cubicBezTo>
                  <a:cubicBezTo>
                    <a:pt x="5189" y="3440"/>
                    <a:pt x="5735" y="3506"/>
                    <a:pt x="6059" y="3795"/>
                  </a:cubicBezTo>
                  <a:cubicBezTo>
                    <a:pt x="6334" y="4040"/>
                    <a:pt x="6265" y="4669"/>
                    <a:pt x="5892" y="4787"/>
                  </a:cubicBezTo>
                  <a:cubicBezTo>
                    <a:pt x="5844" y="4801"/>
                    <a:pt x="5793" y="4808"/>
                    <a:pt x="5740" y="4808"/>
                  </a:cubicBezTo>
                  <a:cubicBezTo>
                    <a:pt x="5370" y="4808"/>
                    <a:pt x="4924" y="4476"/>
                    <a:pt x="4675" y="4296"/>
                  </a:cubicBezTo>
                  <a:cubicBezTo>
                    <a:pt x="4390" y="4090"/>
                    <a:pt x="4115" y="3864"/>
                    <a:pt x="3860" y="3608"/>
                  </a:cubicBezTo>
                  <a:cubicBezTo>
                    <a:pt x="3830" y="3579"/>
                    <a:pt x="3781" y="3566"/>
                    <a:pt x="3727" y="3566"/>
                  </a:cubicBezTo>
                  <a:cubicBezTo>
                    <a:pt x="3568" y="3566"/>
                    <a:pt x="3364" y="3678"/>
                    <a:pt x="3467" y="3795"/>
                  </a:cubicBezTo>
                  <a:cubicBezTo>
                    <a:pt x="3644" y="4001"/>
                    <a:pt x="3801" y="4227"/>
                    <a:pt x="3938" y="4463"/>
                  </a:cubicBezTo>
                  <a:cubicBezTo>
                    <a:pt x="4115" y="4757"/>
                    <a:pt x="4390" y="5278"/>
                    <a:pt x="4164" y="5611"/>
                  </a:cubicBezTo>
                  <a:cubicBezTo>
                    <a:pt x="4050" y="5770"/>
                    <a:pt x="3867" y="5841"/>
                    <a:pt x="3681" y="5841"/>
                  </a:cubicBezTo>
                  <a:cubicBezTo>
                    <a:pt x="3451" y="5841"/>
                    <a:pt x="3218" y="5732"/>
                    <a:pt x="3104" y="554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7" y="4119"/>
                    <a:pt x="2986" y="3844"/>
                    <a:pt x="3045" y="3579"/>
                  </a:cubicBezTo>
                  <a:cubicBezTo>
                    <a:pt x="3065" y="3494"/>
                    <a:pt x="3006" y="3462"/>
                    <a:pt x="2927" y="3462"/>
                  </a:cubicBezTo>
                  <a:cubicBezTo>
                    <a:pt x="2813" y="3462"/>
                    <a:pt x="2657" y="3525"/>
                    <a:pt x="2623" y="3589"/>
                  </a:cubicBezTo>
                  <a:cubicBezTo>
                    <a:pt x="2446" y="3913"/>
                    <a:pt x="2210" y="4227"/>
                    <a:pt x="1925" y="4472"/>
                  </a:cubicBezTo>
                  <a:cubicBezTo>
                    <a:pt x="1783" y="4599"/>
                    <a:pt x="1608" y="4733"/>
                    <a:pt x="1411" y="4733"/>
                  </a:cubicBezTo>
                  <a:cubicBezTo>
                    <a:pt x="1365" y="4733"/>
                    <a:pt x="1317" y="4725"/>
                    <a:pt x="1268" y="4708"/>
                  </a:cubicBezTo>
                  <a:cubicBezTo>
                    <a:pt x="1032" y="4620"/>
                    <a:pt x="777" y="4315"/>
                    <a:pt x="737" y="4060"/>
                  </a:cubicBezTo>
                  <a:cubicBezTo>
                    <a:pt x="649" y="3392"/>
                    <a:pt x="2033" y="3265"/>
                    <a:pt x="2485" y="3235"/>
                  </a:cubicBezTo>
                  <a:cubicBezTo>
                    <a:pt x="2700" y="3207"/>
                    <a:pt x="2817" y="2948"/>
                    <a:pt x="2575" y="2948"/>
                  </a:cubicBezTo>
                  <a:cubicBezTo>
                    <a:pt x="2562" y="2948"/>
                    <a:pt x="2549" y="2949"/>
                    <a:pt x="2534" y="2951"/>
                  </a:cubicBezTo>
                  <a:cubicBezTo>
                    <a:pt x="2426" y="2951"/>
                    <a:pt x="2318" y="2960"/>
                    <a:pt x="2210" y="2980"/>
                  </a:cubicBezTo>
                  <a:cubicBezTo>
                    <a:pt x="2103" y="2987"/>
                    <a:pt x="1986" y="2991"/>
                    <a:pt x="1865" y="2991"/>
                  </a:cubicBezTo>
                  <a:cubicBezTo>
                    <a:pt x="1276" y="2991"/>
                    <a:pt x="597" y="2880"/>
                    <a:pt x="580" y="2342"/>
                  </a:cubicBezTo>
                  <a:cubicBezTo>
                    <a:pt x="570" y="2145"/>
                    <a:pt x="659" y="1821"/>
                    <a:pt x="875" y="1782"/>
                  </a:cubicBezTo>
                  <a:cubicBezTo>
                    <a:pt x="895" y="1778"/>
                    <a:pt x="916" y="1777"/>
                    <a:pt x="937" y="1777"/>
                  </a:cubicBezTo>
                  <a:cubicBezTo>
                    <a:pt x="1143" y="1777"/>
                    <a:pt x="1392" y="1939"/>
                    <a:pt x="1552" y="2037"/>
                  </a:cubicBezTo>
                  <a:cubicBezTo>
                    <a:pt x="1857" y="2234"/>
                    <a:pt x="2151" y="2460"/>
                    <a:pt x="2407" y="2715"/>
                  </a:cubicBezTo>
                  <a:cubicBezTo>
                    <a:pt x="2438" y="2747"/>
                    <a:pt x="2487" y="2760"/>
                    <a:pt x="2540" y="2760"/>
                  </a:cubicBezTo>
                  <a:cubicBezTo>
                    <a:pt x="2650" y="2760"/>
                    <a:pt x="2779" y="2703"/>
                    <a:pt x="2819" y="2636"/>
                  </a:cubicBezTo>
                  <a:cubicBezTo>
                    <a:pt x="2839" y="2607"/>
                    <a:pt x="2839" y="2568"/>
                    <a:pt x="2809" y="2538"/>
                  </a:cubicBezTo>
                  <a:cubicBezTo>
                    <a:pt x="2603" y="234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8" y="751"/>
                    <a:pt x="2173" y="722"/>
                    <a:pt x="2310" y="722"/>
                  </a:cubicBezTo>
                  <a:cubicBezTo>
                    <a:pt x="2446" y="722"/>
                    <a:pt x="2583" y="751"/>
                    <a:pt x="2672" y="800"/>
                  </a:cubicBezTo>
                  <a:cubicBezTo>
                    <a:pt x="2848" y="889"/>
                    <a:pt x="2937" y="1075"/>
                    <a:pt x="2986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6" y="1772"/>
                    <a:pt x="2986" y="1900"/>
                    <a:pt x="2986" y="2037"/>
                  </a:cubicBezTo>
                  <a:cubicBezTo>
                    <a:pt x="2982" y="2122"/>
                    <a:pt x="3048" y="2157"/>
                    <a:pt x="3130" y="2157"/>
                  </a:cubicBezTo>
                  <a:cubicBezTo>
                    <a:pt x="3246" y="2157"/>
                    <a:pt x="3395" y="2086"/>
                    <a:pt x="3418" y="1988"/>
                  </a:cubicBezTo>
                  <a:cubicBezTo>
                    <a:pt x="3447" y="1851"/>
                    <a:pt x="3457" y="1713"/>
                    <a:pt x="3457" y="1566"/>
                  </a:cubicBezTo>
                  <a:cubicBezTo>
                    <a:pt x="3538" y="1027"/>
                    <a:pt x="3743" y="290"/>
                    <a:pt x="4161" y="290"/>
                  </a:cubicBezTo>
                  <a:close/>
                  <a:moveTo>
                    <a:pt x="4236" y="0"/>
                  </a:moveTo>
                  <a:cubicBezTo>
                    <a:pt x="4161" y="0"/>
                    <a:pt x="4088" y="8"/>
                    <a:pt x="4017" y="25"/>
                  </a:cubicBezTo>
                  <a:cubicBezTo>
                    <a:pt x="3624" y="123"/>
                    <a:pt x="3388" y="437"/>
                    <a:pt x="3241" y="790"/>
                  </a:cubicBezTo>
                  <a:cubicBezTo>
                    <a:pt x="3123" y="633"/>
                    <a:pt x="2956" y="506"/>
                    <a:pt x="2711" y="466"/>
                  </a:cubicBezTo>
                  <a:cubicBezTo>
                    <a:pt x="2623" y="449"/>
                    <a:pt x="2524" y="439"/>
                    <a:pt x="2420" y="439"/>
                  </a:cubicBezTo>
                  <a:cubicBezTo>
                    <a:pt x="2058" y="439"/>
                    <a:pt x="1644" y="556"/>
                    <a:pt x="1484" y="869"/>
                  </a:cubicBezTo>
                  <a:cubicBezTo>
                    <a:pt x="1366" y="1105"/>
                    <a:pt x="1444" y="1380"/>
                    <a:pt x="1572" y="1615"/>
                  </a:cubicBezTo>
                  <a:cubicBezTo>
                    <a:pt x="1392" y="1539"/>
                    <a:pt x="1204" y="1491"/>
                    <a:pt x="1020" y="1491"/>
                  </a:cubicBezTo>
                  <a:cubicBezTo>
                    <a:pt x="894" y="1491"/>
                    <a:pt x="769" y="1514"/>
                    <a:pt x="649" y="1566"/>
                  </a:cubicBezTo>
                  <a:cubicBezTo>
                    <a:pt x="237" y="1743"/>
                    <a:pt x="1" y="2332"/>
                    <a:pt x="227" y="2725"/>
                  </a:cubicBezTo>
                  <a:cubicBezTo>
                    <a:pt x="404" y="3039"/>
                    <a:pt x="796" y="3157"/>
                    <a:pt x="1140" y="3216"/>
                  </a:cubicBezTo>
                  <a:cubicBezTo>
                    <a:pt x="865" y="3324"/>
                    <a:pt x="610" y="3471"/>
                    <a:pt x="433" y="3687"/>
                  </a:cubicBezTo>
                  <a:cubicBezTo>
                    <a:pt x="129" y="4090"/>
                    <a:pt x="423" y="4600"/>
                    <a:pt x="786" y="4855"/>
                  </a:cubicBezTo>
                  <a:cubicBezTo>
                    <a:pt x="950" y="4970"/>
                    <a:pt x="1126" y="5018"/>
                    <a:pt x="1302" y="5018"/>
                  </a:cubicBezTo>
                  <a:cubicBezTo>
                    <a:pt x="1624" y="5018"/>
                    <a:pt x="1947" y="4858"/>
                    <a:pt x="2200" y="4649"/>
                  </a:cubicBezTo>
                  <a:cubicBezTo>
                    <a:pt x="2299" y="4561"/>
                    <a:pt x="2397" y="4472"/>
                    <a:pt x="2485" y="4374"/>
                  </a:cubicBezTo>
                  <a:lnTo>
                    <a:pt x="2485" y="4374"/>
                  </a:lnTo>
                  <a:cubicBezTo>
                    <a:pt x="2426" y="4914"/>
                    <a:pt x="2475" y="5474"/>
                    <a:pt x="2790" y="5837"/>
                  </a:cubicBezTo>
                  <a:cubicBezTo>
                    <a:pt x="2975" y="6043"/>
                    <a:pt x="3241" y="6126"/>
                    <a:pt x="3514" y="6126"/>
                  </a:cubicBezTo>
                  <a:cubicBezTo>
                    <a:pt x="3774" y="6126"/>
                    <a:pt x="4042" y="6051"/>
                    <a:pt x="4253" y="5935"/>
                  </a:cubicBezTo>
                  <a:cubicBezTo>
                    <a:pt x="4734" y="5661"/>
                    <a:pt x="4743" y="5170"/>
                    <a:pt x="4557" y="4708"/>
                  </a:cubicBezTo>
                  <a:cubicBezTo>
                    <a:pt x="4547" y="4688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73" y="5088"/>
                    <a:pt x="5675" y="5088"/>
                  </a:cubicBezTo>
                  <a:cubicBezTo>
                    <a:pt x="5757" y="5088"/>
                    <a:pt x="5840" y="5080"/>
                    <a:pt x="5922" y="5062"/>
                  </a:cubicBezTo>
                  <a:cubicBezTo>
                    <a:pt x="6393" y="4944"/>
                    <a:pt x="6796" y="4394"/>
                    <a:pt x="6639" y="3893"/>
                  </a:cubicBezTo>
                  <a:cubicBezTo>
                    <a:pt x="6501" y="3461"/>
                    <a:pt x="5971" y="3314"/>
                    <a:pt x="5558" y="3235"/>
                  </a:cubicBezTo>
                  <a:cubicBezTo>
                    <a:pt x="5873" y="3157"/>
                    <a:pt x="6187" y="3039"/>
                    <a:pt x="6423" y="2833"/>
                  </a:cubicBezTo>
                  <a:cubicBezTo>
                    <a:pt x="6805" y="2489"/>
                    <a:pt x="6599" y="2008"/>
                    <a:pt x="6236" y="1723"/>
                  </a:cubicBezTo>
                  <a:cubicBezTo>
                    <a:pt x="6058" y="1579"/>
                    <a:pt x="5855" y="1521"/>
                    <a:pt x="5648" y="1521"/>
                  </a:cubicBezTo>
                  <a:cubicBezTo>
                    <a:pt x="5373" y="1521"/>
                    <a:pt x="5092" y="1623"/>
                    <a:pt x="4852" y="1762"/>
                  </a:cubicBezTo>
                  <a:cubicBezTo>
                    <a:pt x="5028" y="1409"/>
                    <a:pt x="5205" y="977"/>
                    <a:pt x="5107" y="584"/>
                  </a:cubicBezTo>
                  <a:cubicBezTo>
                    <a:pt x="5008" y="207"/>
                    <a:pt x="4615" y="0"/>
                    <a:pt x="4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5" name="Google Shape;4435;p21"/>
            <p:cNvSpPr/>
            <p:nvPr/>
          </p:nvSpPr>
          <p:spPr>
            <a:xfrm>
              <a:off x="493315" y="1152199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3117" y="283"/>
                  </a:moveTo>
                  <a:cubicBezTo>
                    <a:pt x="3349" y="283"/>
                    <a:pt x="3587" y="395"/>
                    <a:pt x="3703" y="587"/>
                  </a:cubicBezTo>
                  <a:cubicBezTo>
                    <a:pt x="3899" y="911"/>
                    <a:pt x="3899" y="1363"/>
                    <a:pt x="3879" y="1736"/>
                  </a:cubicBezTo>
                  <a:cubicBezTo>
                    <a:pt x="3860" y="2001"/>
                    <a:pt x="3821" y="2276"/>
                    <a:pt x="3762" y="2541"/>
                  </a:cubicBezTo>
                  <a:cubicBezTo>
                    <a:pt x="3741" y="2629"/>
                    <a:pt x="3804" y="2662"/>
                    <a:pt x="3888" y="2662"/>
                  </a:cubicBezTo>
                  <a:cubicBezTo>
                    <a:pt x="4000" y="2662"/>
                    <a:pt x="4150" y="2603"/>
                    <a:pt x="4184" y="2541"/>
                  </a:cubicBezTo>
                  <a:cubicBezTo>
                    <a:pt x="4361" y="2217"/>
                    <a:pt x="4596" y="1903"/>
                    <a:pt x="4881" y="1657"/>
                  </a:cubicBezTo>
                  <a:cubicBezTo>
                    <a:pt x="5023" y="1524"/>
                    <a:pt x="5196" y="1396"/>
                    <a:pt x="5385" y="1396"/>
                  </a:cubicBezTo>
                  <a:cubicBezTo>
                    <a:pt x="5432" y="1396"/>
                    <a:pt x="5480" y="1404"/>
                    <a:pt x="5529" y="1422"/>
                  </a:cubicBezTo>
                  <a:cubicBezTo>
                    <a:pt x="5774" y="1500"/>
                    <a:pt x="6030" y="1814"/>
                    <a:pt x="6069" y="2070"/>
                  </a:cubicBezTo>
                  <a:cubicBezTo>
                    <a:pt x="6157" y="2737"/>
                    <a:pt x="4773" y="2865"/>
                    <a:pt x="4321" y="2895"/>
                  </a:cubicBezTo>
                  <a:cubicBezTo>
                    <a:pt x="4103" y="2923"/>
                    <a:pt x="3986" y="3180"/>
                    <a:pt x="4243" y="3180"/>
                  </a:cubicBezTo>
                  <a:cubicBezTo>
                    <a:pt x="4252" y="3180"/>
                    <a:pt x="4262" y="3180"/>
                    <a:pt x="4272" y="3179"/>
                  </a:cubicBezTo>
                  <a:cubicBezTo>
                    <a:pt x="4380" y="3169"/>
                    <a:pt x="4488" y="3160"/>
                    <a:pt x="4596" y="3150"/>
                  </a:cubicBezTo>
                  <a:cubicBezTo>
                    <a:pt x="4710" y="3141"/>
                    <a:pt x="4835" y="3135"/>
                    <a:pt x="4965" y="3135"/>
                  </a:cubicBezTo>
                  <a:cubicBezTo>
                    <a:pt x="5549" y="3135"/>
                    <a:pt x="6210" y="3257"/>
                    <a:pt x="6226" y="3788"/>
                  </a:cubicBezTo>
                  <a:cubicBezTo>
                    <a:pt x="6226" y="3975"/>
                    <a:pt x="6148" y="4299"/>
                    <a:pt x="5932" y="4338"/>
                  </a:cubicBezTo>
                  <a:cubicBezTo>
                    <a:pt x="5912" y="4342"/>
                    <a:pt x="5891" y="4343"/>
                    <a:pt x="5870" y="4343"/>
                  </a:cubicBezTo>
                  <a:cubicBezTo>
                    <a:pt x="5664" y="4343"/>
                    <a:pt x="5414" y="4181"/>
                    <a:pt x="5254" y="4083"/>
                  </a:cubicBezTo>
                  <a:cubicBezTo>
                    <a:pt x="4950" y="3896"/>
                    <a:pt x="4655" y="3660"/>
                    <a:pt x="4400" y="3405"/>
                  </a:cubicBezTo>
                  <a:cubicBezTo>
                    <a:pt x="4368" y="3376"/>
                    <a:pt x="4320" y="3364"/>
                    <a:pt x="4267" y="3364"/>
                  </a:cubicBezTo>
                  <a:cubicBezTo>
                    <a:pt x="4157" y="3364"/>
                    <a:pt x="4027" y="3417"/>
                    <a:pt x="3987" y="3484"/>
                  </a:cubicBezTo>
                  <a:cubicBezTo>
                    <a:pt x="3968" y="3523"/>
                    <a:pt x="3968" y="3552"/>
                    <a:pt x="3997" y="3592"/>
                  </a:cubicBezTo>
                  <a:cubicBezTo>
                    <a:pt x="4203" y="3788"/>
                    <a:pt x="4390" y="4004"/>
                    <a:pt x="4557" y="4240"/>
                  </a:cubicBezTo>
                  <a:cubicBezTo>
                    <a:pt x="4714" y="4456"/>
                    <a:pt x="5146" y="5045"/>
                    <a:pt x="4851" y="5300"/>
                  </a:cubicBezTo>
                  <a:cubicBezTo>
                    <a:pt x="4766" y="5375"/>
                    <a:pt x="4628" y="5407"/>
                    <a:pt x="4489" y="5407"/>
                  </a:cubicBezTo>
                  <a:cubicBezTo>
                    <a:pt x="4355" y="5407"/>
                    <a:pt x="4221" y="5378"/>
                    <a:pt x="4135" y="5330"/>
                  </a:cubicBezTo>
                  <a:cubicBezTo>
                    <a:pt x="3958" y="5231"/>
                    <a:pt x="3870" y="5055"/>
                    <a:pt x="3821" y="4868"/>
                  </a:cubicBezTo>
                  <a:cubicBezTo>
                    <a:pt x="3791" y="4740"/>
                    <a:pt x="3781" y="4613"/>
                    <a:pt x="3781" y="4485"/>
                  </a:cubicBezTo>
                  <a:cubicBezTo>
                    <a:pt x="3801" y="4358"/>
                    <a:pt x="3821" y="4220"/>
                    <a:pt x="3821" y="4092"/>
                  </a:cubicBezTo>
                  <a:cubicBezTo>
                    <a:pt x="3825" y="4003"/>
                    <a:pt x="3758" y="3968"/>
                    <a:pt x="3676" y="3968"/>
                  </a:cubicBezTo>
                  <a:cubicBezTo>
                    <a:pt x="3560" y="3968"/>
                    <a:pt x="3412" y="4039"/>
                    <a:pt x="3388" y="4132"/>
                  </a:cubicBezTo>
                  <a:cubicBezTo>
                    <a:pt x="3359" y="4269"/>
                    <a:pt x="3339" y="4416"/>
                    <a:pt x="3339" y="4564"/>
                  </a:cubicBezTo>
                  <a:cubicBezTo>
                    <a:pt x="3259" y="5103"/>
                    <a:pt x="3060" y="5840"/>
                    <a:pt x="2639" y="5840"/>
                  </a:cubicBezTo>
                  <a:cubicBezTo>
                    <a:pt x="2547" y="5840"/>
                    <a:pt x="2443" y="5804"/>
                    <a:pt x="2328" y="5722"/>
                  </a:cubicBezTo>
                  <a:cubicBezTo>
                    <a:pt x="1651" y="5241"/>
                    <a:pt x="2583" y="3926"/>
                    <a:pt x="2937" y="3484"/>
                  </a:cubicBezTo>
                  <a:cubicBezTo>
                    <a:pt x="3036" y="3361"/>
                    <a:pt x="2930" y="3297"/>
                    <a:pt x="2805" y="3297"/>
                  </a:cubicBezTo>
                  <a:cubicBezTo>
                    <a:pt x="2720" y="3297"/>
                    <a:pt x="2627" y="3326"/>
                    <a:pt x="2583" y="3385"/>
                  </a:cubicBezTo>
                  <a:cubicBezTo>
                    <a:pt x="2357" y="3660"/>
                    <a:pt x="2092" y="3935"/>
                    <a:pt x="1788" y="4122"/>
                  </a:cubicBezTo>
                  <a:cubicBezTo>
                    <a:pt x="1631" y="4226"/>
                    <a:pt x="1452" y="4319"/>
                    <a:pt x="1267" y="4319"/>
                  </a:cubicBezTo>
                  <a:cubicBezTo>
                    <a:pt x="1209" y="4319"/>
                    <a:pt x="1150" y="4310"/>
                    <a:pt x="1091" y="4289"/>
                  </a:cubicBezTo>
                  <a:cubicBezTo>
                    <a:pt x="875" y="4210"/>
                    <a:pt x="590" y="3886"/>
                    <a:pt x="600" y="3641"/>
                  </a:cubicBezTo>
                  <a:cubicBezTo>
                    <a:pt x="620" y="3238"/>
                    <a:pt x="1366" y="3130"/>
                    <a:pt x="1660" y="3071"/>
                  </a:cubicBezTo>
                  <a:cubicBezTo>
                    <a:pt x="1975" y="3012"/>
                    <a:pt x="2289" y="2963"/>
                    <a:pt x="2613" y="2953"/>
                  </a:cubicBezTo>
                  <a:cubicBezTo>
                    <a:pt x="2831" y="2934"/>
                    <a:pt x="2948" y="2668"/>
                    <a:pt x="2681" y="2668"/>
                  </a:cubicBezTo>
                  <a:cubicBezTo>
                    <a:pt x="2672" y="2668"/>
                    <a:pt x="2662" y="2668"/>
                    <a:pt x="2652" y="2669"/>
                  </a:cubicBezTo>
                  <a:cubicBezTo>
                    <a:pt x="2493" y="2680"/>
                    <a:pt x="2309" y="2690"/>
                    <a:pt x="2117" y="2690"/>
                  </a:cubicBezTo>
                  <a:cubicBezTo>
                    <a:pt x="1622" y="2690"/>
                    <a:pt x="1073" y="2622"/>
                    <a:pt x="747" y="2325"/>
                  </a:cubicBezTo>
                  <a:cubicBezTo>
                    <a:pt x="472" y="2080"/>
                    <a:pt x="541" y="1461"/>
                    <a:pt x="914" y="1343"/>
                  </a:cubicBezTo>
                  <a:cubicBezTo>
                    <a:pt x="965" y="1327"/>
                    <a:pt x="1019" y="1319"/>
                    <a:pt x="1074" y="1319"/>
                  </a:cubicBezTo>
                  <a:cubicBezTo>
                    <a:pt x="1443" y="1319"/>
                    <a:pt x="1884" y="1655"/>
                    <a:pt x="2132" y="1834"/>
                  </a:cubicBezTo>
                  <a:cubicBezTo>
                    <a:pt x="2416" y="2030"/>
                    <a:pt x="2691" y="2266"/>
                    <a:pt x="2947" y="2512"/>
                  </a:cubicBezTo>
                  <a:cubicBezTo>
                    <a:pt x="2977" y="2542"/>
                    <a:pt x="3026" y="2554"/>
                    <a:pt x="3080" y="2554"/>
                  </a:cubicBezTo>
                  <a:cubicBezTo>
                    <a:pt x="3239" y="2554"/>
                    <a:pt x="3442" y="2445"/>
                    <a:pt x="3339" y="2335"/>
                  </a:cubicBezTo>
                  <a:cubicBezTo>
                    <a:pt x="3163" y="2129"/>
                    <a:pt x="3006" y="1903"/>
                    <a:pt x="2868" y="1667"/>
                  </a:cubicBezTo>
                  <a:cubicBezTo>
                    <a:pt x="2691" y="1373"/>
                    <a:pt x="2407" y="842"/>
                    <a:pt x="2642" y="509"/>
                  </a:cubicBezTo>
                  <a:cubicBezTo>
                    <a:pt x="2755" y="353"/>
                    <a:pt x="2934" y="283"/>
                    <a:pt x="3117" y="283"/>
                  </a:cubicBezTo>
                  <a:close/>
                  <a:moveTo>
                    <a:pt x="3287" y="0"/>
                  </a:moveTo>
                  <a:cubicBezTo>
                    <a:pt x="3028" y="0"/>
                    <a:pt x="2763" y="75"/>
                    <a:pt x="2554" y="194"/>
                  </a:cubicBezTo>
                  <a:cubicBezTo>
                    <a:pt x="2073" y="459"/>
                    <a:pt x="2063" y="960"/>
                    <a:pt x="2249" y="1422"/>
                  </a:cubicBezTo>
                  <a:cubicBezTo>
                    <a:pt x="2259" y="1432"/>
                    <a:pt x="2259" y="1441"/>
                    <a:pt x="2269" y="1461"/>
                  </a:cubicBezTo>
                  <a:cubicBezTo>
                    <a:pt x="1930" y="1243"/>
                    <a:pt x="1537" y="1038"/>
                    <a:pt x="1141" y="1038"/>
                  </a:cubicBezTo>
                  <a:cubicBezTo>
                    <a:pt x="1055" y="1038"/>
                    <a:pt x="970" y="1047"/>
                    <a:pt x="885" y="1068"/>
                  </a:cubicBezTo>
                  <a:cubicBezTo>
                    <a:pt x="413" y="1176"/>
                    <a:pt x="11" y="1736"/>
                    <a:pt x="168" y="2227"/>
                  </a:cubicBezTo>
                  <a:cubicBezTo>
                    <a:pt x="305" y="2659"/>
                    <a:pt x="836" y="2816"/>
                    <a:pt x="1248" y="2885"/>
                  </a:cubicBezTo>
                  <a:cubicBezTo>
                    <a:pt x="934" y="2963"/>
                    <a:pt x="620" y="3081"/>
                    <a:pt x="384" y="3297"/>
                  </a:cubicBezTo>
                  <a:cubicBezTo>
                    <a:pt x="1" y="3641"/>
                    <a:pt x="207" y="4112"/>
                    <a:pt x="570" y="4407"/>
                  </a:cubicBezTo>
                  <a:cubicBezTo>
                    <a:pt x="745" y="4548"/>
                    <a:pt x="944" y="4605"/>
                    <a:pt x="1148" y="4605"/>
                  </a:cubicBezTo>
                  <a:cubicBezTo>
                    <a:pt x="1425" y="4605"/>
                    <a:pt x="1711" y="4499"/>
                    <a:pt x="1955" y="4358"/>
                  </a:cubicBezTo>
                  <a:lnTo>
                    <a:pt x="1955" y="4358"/>
                  </a:lnTo>
                  <a:cubicBezTo>
                    <a:pt x="1768" y="4721"/>
                    <a:pt x="1601" y="5153"/>
                    <a:pt x="1700" y="5536"/>
                  </a:cubicBezTo>
                  <a:cubicBezTo>
                    <a:pt x="1798" y="5920"/>
                    <a:pt x="2188" y="6120"/>
                    <a:pt x="2559" y="6120"/>
                  </a:cubicBezTo>
                  <a:cubicBezTo>
                    <a:pt x="2634" y="6120"/>
                    <a:pt x="2709" y="6112"/>
                    <a:pt x="2780" y="6095"/>
                  </a:cubicBezTo>
                  <a:cubicBezTo>
                    <a:pt x="3182" y="6007"/>
                    <a:pt x="3418" y="5683"/>
                    <a:pt x="3565" y="5330"/>
                  </a:cubicBezTo>
                  <a:cubicBezTo>
                    <a:pt x="3683" y="5497"/>
                    <a:pt x="3850" y="5624"/>
                    <a:pt x="4095" y="5663"/>
                  </a:cubicBezTo>
                  <a:cubicBezTo>
                    <a:pt x="4177" y="5678"/>
                    <a:pt x="4269" y="5686"/>
                    <a:pt x="4364" y="5686"/>
                  </a:cubicBezTo>
                  <a:cubicBezTo>
                    <a:pt x="4731" y="5686"/>
                    <a:pt x="5159" y="5570"/>
                    <a:pt x="5323" y="5251"/>
                  </a:cubicBezTo>
                  <a:cubicBezTo>
                    <a:pt x="5441" y="5015"/>
                    <a:pt x="5352" y="4750"/>
                    <a:pt x="5234" y="4505"/>
                  </a:cubicBezTo>
                  <a:lnTo>
                    <a:pt x="5234" y="4505"/>
                  </a:lnTo>
                  <a:cubicBezTo>
                    <a:pt x="5415" y="4586"/>
                    <a:pt x="5603" y="4634"/>
                    <a:pt x="5787" y="4634"/>
                  </a:cubicBezTo>
                  <a:cubicBezTo>
                    <a:pt x="5913" y="4634"/>
                    <a:pt x="6038" y="4612"/>
                    <a:pt x="6157" y="4564"/>
                  </a:cubicBezTo>
                  <a:cubicBezTo>
                    <a:pt x="6570" y="4387"/>
                    <a:pt x="6805" y="3798"/>
                    <a:pt x="6580" y="3395"/>
                  </a:cubicBezTo>
                  <a:cubicBezTo>
                    <a:pt x="6403" y="3091"/>
                    <a:pt x="6010" y="2973"/>
                    <a:pt x="5657" y="2914"/>
                  </a:cubicBezTo>
                  <a:cubicBezTo>
                    <a:pt x="5941" y="2806"/>
                    <a:pt x="6197" y="2649"/>
                    <a:pt x="6373" y="2433"/>
                  </a:cubicBezTo>
                  <a:cubicBezTo>
                    <a:pt x="6678" y="2030"/>
                    <a:pt x="6383" y="1530"/>
                    <a:pt x="6020" y="1274"/>
                  </a:cubicBezTo>
                  <a:cubicBezTo>
                    <a:pt x="5854" y="1158"/>
                    <a:pt x="5676" y="1109"/>
                    <a:pt x="5498" y="1109"/>
                  </a:cubicBezTo>
                  <a:cubicBezTo>
                    <a:pt x="5178" y="1109"/>
                    <a:pt x="4858" y="1266"/>
                    <a:pt x="4606" y="1481"/>
                  </a:cubicBezTo>
                  <a:cubicBezTo>
                    <a:pt x="4508" y="1559"/>
                    <a:pt x="4410" y="1657"/>
                    <a:pt x="4321" y="1746"/>
                  </a:cubicBezTo>
                  <a:cubicBezTo>
                    <a:pt x="4370" y="1215"/>
                    <a:pt x="4331" y="646"/>
                    <a:pt x="4017" y="293"/>
                  </a:cubicBezTo>
                  <a:cubicBezTo>
                    <a:pt x="3830" y="85"/>
                    <a:pt x="3562" y="0"/>
                    <a:pt x="3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6" name="Google Shape;4436;p21"/>
            <p:cNvSpPr/>
            <p:nvPr/>
          </p:nvSpPr>
          <p:spPr>
            <a:xfrm>
              <a:off x="832635" y="1160557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6" y="290"/>
                  </a:moveTo>
                  <a:cubicBezTo>
                    <a:pt x="4259" y="290"/>
                    <a:pt x="4362" y="326"/>
                    <a:pt x="4478" y="407"/>
                  </a:cubicBezTo>
                  <a:cubicBezTo>
                    <a:pt x="5155" y="889"/>
                    <a:pt x="4222" y="2194"/>
                    <a:pt x="3869" y="2636"/>
                  </a:cubicBezTo>
                  <a:cubicBezTo>
                    <a:pt x="3769" y="2765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4"/>
                  </a:cubicBezTo>
                  <a:cubicBezTo>
                    <a:pt x="4448" y="2460"/>
                    <a:pt x="4723" y="2194"/>
                    <a:pt x="5028" y="1998"/>
                  </a:cubicBezTo>
                  <a:cubicBezTo>
                    <a:pt x="5175" y="1902"/>
                    <a:pt x="5351" y="1806"/>
                    <a:pt x="5533" y="1806"/>
                  </a:cubicBezTo>
                  <a:cubicBezTo>
                    <a:pt x="5593" y="1806"/>
                    <a:pt x="5654" y="1817"/>
                    <a:pt x="5715" y="1841"/>
                  </a:cubicBezTo>
                  <a:cubicBezTo>
                    <a:pt x="5931" y="1920"/>
                    <a:pt x="6216" y="2234"/>
                    <a:pt x="6206" y="2479"/>
                  </a:cubicBezTo>
                  <a:cubicBezTo>
                    <a:pt x="6186" y="2882"/>
                    <a:pt x="5440" y="3000"/>
                    <a:pt x="5145" y="3059"/>
                  </a:cubicBezTo>
                  <a:cubicBezTo>
                    <a:pt x="4831" y="3117"/>
                    <a:pt x="4517" y="3157"/>
                    <a:pt x="4193" y="3176"/>
                  </a:cubicBezTo>
                  <a:cubicBezTo>
                    <a:pt x="3975" y="3195"/>
                    <a:pt x="3857" y="3462"/>
                    <a:pt x="4125" y="3462"/>
                  </a:cubicBezTo>
                  <a:cubicBezTo>
                    <a:pt x="4134" y="3462"/>
                    <a:pt x="4144" y="3462"/>
                    <a:pt x="4154" y="3461"/>
                  </a:cubicBezTo>
                  <a:cubicBezTo>
                    <a:pt x="4315" y="3450"/>
                    <a:pt x="4501" y="3440"/>
                    <a:pt x="4695" y="3440"/>
                  </a:cubicBezTo>
                  <a:cubicBezTo>
                    <a:pt x="5188" y="3440"/>
                    <a:pt x="5735" y="3506"/>
                    <a:pt x="6059" y="3795"/>
                  </a:cubicBezTo>
                  <a:cubicBezTo>
                    <a:pt x="6334" y="4040"/>
                    <a:pt x="6265" y="4669"/>
                    <a:pt x="5892" y="4787"/>
                  </a:cubicBezTo>
                  <a:cubicBezTo>
                    <a:pt x="5844" y="4801"/>
                    <a:pt x="5794" y="4808"/>
                    <a:pt x="5743" y="4808"/>
                  </a:cubicBezTo>
                  <a:cubicBezTo>
                    <a:pt x="5377" y="4808"/>
                    <a:pt x="4924" y="4476"/>
                    <a:pt x="4674" y="4296"/>
                  </a:cubicBezTo>
                  <a:cubicBezTo>
                    <a:pt x="4389" y="4090"/>
                    <a:pt x="4114" y="3864"/>
                    <a:pt x="3869" y="3608"/>
                  </a:cubicBezTo>
                  <a:cubicBezTo>
                    <a:pt x="3839" y="3579"/>
                    <a:pt x="3790" y="3566"/>
                    <a:pt x="3735" y="3566"/>
                  </a:cubicBezTo>
                  <a:cubicBezTo>
                    <a:pt x="3573" y="3566"/>
                    <a:pt x="3364" y="3678"/>
                    <a:pt x="3466" y="3795"/>
                  </a:cubicBezTo>
                  <a:cubicBezTo>
                    <a:pt x="3643" y="4001"/>
                    <a:pt x="3800" y="4227"/>
                    <a:pt x="3948" y="4463"/>
                  </a:cubicBezTo>
                  <a:cubicBezTo>
                    <a:pt x="4114" y="4757"/>
                    <a:pt x="4399" y="5278"/>
                    <a:pt x="4164" y="5611"/>
                  </a:cubicBezTo>
                  <a:cubicBezTo>
                    <a:pt x="4049" y="5770"/>
                    <a:pt x="3868" y="5841"/>
                    <a:pt x="3684" y="5841"/>
                  </a:cubicBezTo>
                  <a:cubicBezTo>
                    <a:pt x="3457" y="5841"/>
                    <a:pt x="3227" y="5732"/>
                    <a:pt x="3113" y="5543"/>
                  </a:cubicBezTo>
                  <a:cubicBezTo>
                    <a:pt x="2907" y="5209"/>
                    <a:pt x="2907" y="4767"/>
                    <a:pt x="293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4" y="3494"/>
                    <a:pt x="3006" y="3462"/>
                    <a:pt x="2926" y="3462"/>
                  </a:cubicBezTo>
                  <a:cubicBezTo>
                    <a:pt x="2813" y="3462"/>
                    <a:pt x="2656" y="3525"/>
                    <a:pt x="2622" y="3589"/>
                  </a:cubicBezTo>
                  <a:cubicBezTo>
                    <a:pt x="2445" y="3913"/>
                    <a:pt x="2210" y="4227"/>
                    <a:pt x="1925" y="4472"/>
                  </a:cubicBezTo>
                  <a:cubicBezTo>
                    <a:pt x="1782" y="4599"/>
                    <a:pt x="1607" y="4733"/>
                    <a:pt x="1416" y="4733"/>
                  </a:cubicBezTo>
                  <a:cubicBezTo>
                    <a:pt x="1370" y="4733"/>
                    <a:pt x="1324" y="4725"/>
                    <a:pt x="1277" y="4708"/>
                  </a:cubicBezTo>
                  <a:cubicBezTo>
                    <a:pt x="1031" y="4620"/>
                    <a:pt x="776" y="4315"/>
                    <a:pt x="737" y="4060"/>
                  </a:cubicBezTo>
                  <a:cubicBezTo>
                    <a:pt x="648" y="3392"/>
                    <a:pt x="2043" y="3265"/>
                    <a:pt x="2484" y="3235"/>
                  </a:cubicBezTo>
                  <a:cubicBezTo>
                    <a:pt x="2699" y="3207"/>
                    <a:pt x="2816" y="2948"/>
                    <a:pt x="2574" y="2948"/>
                  </a:cubicBezTo>
                  <a:cubicBezTo>
                    <a:pt x="2561" y="2948"/>
                    <a:pt x="2548" y="2949"/>
                    <a:pt x="2534" y="2951"/>
                  </a:cubicBezTo>
                  <a:cubicBezTo>
                    <a:pt x="2435" y="2951"/>
                    <a:pt x="2318" y="2960"/>
                    <a:pt x="2210" y="2980"/>
                  </a:cubicBezTo>
                  <a:cubicBezTo>
                    <a:pt x="2103" y="2987"/>
                    <a:pt x="1986" y="2991"/>
                    <a:pt x="1865" y="2991"/>
                  </a:cubicBezTo>
                  <a:cubicBezTo>
                    <a:pt x="1275" y="2991"/>
                    <a:pt x="596" y="2880"/>
                    <a:pt x="580" y="2342"/>
                  </a:cubicBezTo>
                  <a:cubicBezTo>
                    <a:pt x="580" y="2145"/>
                    <a:pt x="658" y="1821"/>
                    <a:pt x="874" y="1782"/>
                  </a:cubicBezTo>
                  <a:cubicBezTo>
                    <a:pt x="894" y="1778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52" y="2037"/>
                  </a:cubicBezTo>
                  <a:cubicBezTo>
                    <a:pt x="1866" y="2234"/>
                    <a:pt x="2151" y="2460"/>
                    <a:pt x="2406" y="2715"/>
                  </a:cubicBezTo>
                  <a:cubicBezTo>
                    <a:pt x="2438" y="2747"/>
                    <a:pt x="2486" y="2760"/>
                    <a:pt x="2539" y="2760"/>
                  </a:cubicBezTo>
                  <a:cubicBezTo>
                    <a:pt x="2649" y="2760"/>
                    <a:pt x="2779" y="2703"/>
                    <a:pt x="2818" y="2636"/>
                  </a:cubicBezTo>
                  <a:cubicBezTo>
                    <a:pt x="2838" y="2607"/>
                    <a:pt x="2838" y="2568"/>
                    <a:pt x="2809" y="2538"/>
                  </a:cubicBezTo>
                  <a:cubicBezTo>
                    <a:pt x="2602" y="2342"/>
                    <a:pt x="2426" y="2116"/>
                    <a:pt x="225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8" y="751"/>
                    <a:pt x="2173" y="722"/>
                    <a:pt x="2309" y="722"/>
                  </a:cubicBezTo>
                  <a:cubicBezTo>
                    <a:pt x="2445" y="722"/>
                    <a:pt x="2583" y="751"/>
                    <a:pt x="2671" y="800"/>
                  </a:cubicBezTo>
                  <a:cubicBezTo>
                    <a:pt x="2848" y="889"/>
                    <a:pt x="2946" y="1075"/>
                    <a:pt x="2985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72"/>
                    <a:pt x="2985" y="1900"/>
                    <a:pt x="2985" y="2037"/>
                  </a:cubicBezTo>
                  <a:cubicBezTo>
                    <a:pt x="2981" y="2122"/>
                    <a:pt x="3049" y="2157"/>
                    <a:pt x="3132" y="2157"/>
                  </a:cubicBezTo>
                  <a:cubicBezTo>
                    <a:pt x="3250" y="2157"/>
                    <a:pt x="3400" y="2086"/>
                    <a:pt x="3417" y="1988"/>
                  </a:cubicBezTo>
                  <a:cubicBezTo>
                    <a:pt x="3447" y="1851"/>
                    <a:pt x="3466" y="1713"/>
                    <a:pt x="3466" y="1566"/>
                  </a:cubicBezTo>
                  <a:cubicBezTo>
                    <a:pt x="3547" y="1027"/>
                    <a:pt x="3746" y="290"/>
                    <a:pt x="4166" y="290"/>
                  </a:cubicBezTo>
                  <a:close/>
                  <a:moveTo>
                    <a:pt x="4241" y="0"/>
                  </a:moveTo>
                  <a:cubicBezTo>
                    <a:pt x="4168" y="0"/>
                    <a:pt x="4095" y="8"/>
                    <a:pt x="4026" y="25"/>
                  </a:cubicBezTo>
                  <a:cubicBezTo>
                    <a:pt x="3623" y="123"/>
                    <a:pt x="3398" y="437"/>
                    <a:pt x="3241" y="790"/>
                  </a:cubicBezTo>
                  <a:cubicBezTo>
                    <a:pt x="3123" y="633"/>
                    <a:pt x="2956" y="506"/>
                    <a:pt x="2710" y="466"/>
                  </a:cubicBezTo>
                  <a:cubicBezTo>
                    <a:pt x="2623" y="449"/>
                    <a:pt x="2523" y="439"/>
                    <a:pt x="2419" y="439"/>
                  </a:cubicBezTo>
                  <a:cubicBezTo>
                    <a:pt x="2058" y="439"/>
                    <a:pt x="1645" y="556"/>
                    <a:pt x="1493" y="869"/>
                  </a:cubicBezTo>
                  <a:cubicBezTo>
                    <a:pt x="1365" y="1105"/>
                    <a:pt x="1454" y="1380"/>
                    <a:pt x="1571" y="1615"/>
                  </a:cubicBezTo>
                  <a:cubicBezTo>
                    <a:pt x="1391" y="1539"/>
                    <a:pt x="1207" y="1491"/>
                    <a:pt x="1024" y="1491"/>
                  </a:cubicBezTo>
                  <a:cubicBezTo>
                    <a:pt x="898" y="1491"/>
                    <a:pt x="772" y="1514"/>
                    <a:pt x="648" y="1566"/>
                  </a:cubicBezTo>
                  <a:cubicBezTo>
                    <a:pt x="246" y="1743"/>
                    <a:pt x="0" y="2332"/>
                    <a:pt x="236" y="2725"/>
                  </a:cubicBezTo>
                  <a:cubicBezTo>
                    <a:pt x="413" y="3039"/>
                    <a:pt x="796" y="3157"/>
                    <a:pt x="1149" y="3216"/>
                  </a:cubicBezTo>
                  <a:cubicBezTo>
                    <a:pt x="864" y="3324"/>
                    <a:pt x="609" y="3471"/>
                    <a:pt x="442" y="3687"/>
                  </a:cubicBezTo>
                  <a:cubicBezTo>
                    <a:pt x="128" y="4090"/>
                    <a:pt x="423" y="4600"/>
                    <a:pt x="786" y="4855"/>
                  </a:cubicBezTo>
                  <a:cubicBezTo>
                    <a:pt x="949" y="4970"/>
                    <a:pt x="1126" y="5018"/>
                    <a:pt x="1304" y="5018"/>
                  </a:cubicBezTo>
                  <a:cubicBezTo>
                    <a:pt x="1629" y="5018"/>
                    <a:pt x="1956" y="4858"/>
                    <a:pt x="2210" y="4649"/>
                  </a:cubicBezTo>
                  <a:cubicBezTo>
                    <a:pt x="2308" y="4561"/>
                    <a:pt x="2396" y="4472"/>
                    <a:pt x="2484" y="4374"/>
                  </a:cubicBezTo>
                  <a:lnTo>
                    <a:pt x="2484" y="4374"/>
                  </a:lnTo>
                  <a:cubicBezTo>
                    <a:pt x="2435" y="4914"/>
                    <a:pt x="2475" y="5474"/>
                    <a:pt x="2799" y="5837"/>
                  </a:cubicBezTo>
                  <a:cubicBezTo>
                    <a:pt x="2980" y="6043"/>
                    <a:pt x="3245" y="6126"/>
                    <a:pt x="3519" y="6126"/>
                  </a:cubicBezTo>
                  <a:cubicBezTo>
                    <a:pt x="3781" y="6126"/>
                    <a:pt x="4051" y="6051"/>
                    <a:pt x="4262" y="5935"/>
                  </a:cubicBezTo>
                  <a:cubicBezTo>
                    <a:pt x="4733" y="5661"/>
                    <a:pt x="4743" y="5170"/>
                    <a:pt x="4556" y="4708"/>
                  </a:cubicBezTo>
                  <a:cubicBezTo>
                    <a:pt x="4556" y="4688"/>
                    <a:pt x="4546" y="4679"/>
                    <a:pt x="4537" y="4669"/>
                  </a:cubicBezTo>
                  <a:lnTo>
                    <a:pt x="4537" y="4669"/>
                  </a:lnTo>
                  <a:cubicBezTo>
                    <a:pt x="4879" y="4889"/>
                    <a:pt x="5275" y="5088"/>
                    <a:pt x="5675" y="5088"/>
                  </a:cubicBezTo>
                  <a:cubicBezTo>
                    <a:pt x="5757" y="5088"/>
                    <a:pt x="5839" y="5080"/>
                    <a:pt x="5921" y="5062"/>
                  </a:cubicBezTo>
                  <a:cubicBezTo>
                    <a:pt x="6402" y="4944"/>
                    <a:pt x="6805" y="4394"/>
                    <a:pt x="6638" y="3893"/>
                  </a:cubicBezTo>
                  <a:cubicBezTo>
                    <a:pt x="6500" y="3461"/>
                    <a:pt x="5970" y="3314"/>
                    <a:pt x="5558" y="3235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89"/>
                    <a:pt x="6599" y="2008"/>
                    <a:pt x="6235" y="1723"/>
                  </a:cubicBezTo>
                  <a:cubicBezTo>
                    <a:pt x="6058" y="1579"/>
                    <a:pt x="5854" y="1521"/>
                    <a:pt x="5647" y="1521"/>
                  </a:cubicBezTo>
                  <a:cubicBezTo>
                    <a:pt x="5373" y="1521"/>
                    <a:pt x="5091" y="1623"/>
                    <a:pt x="4851" y="1762"/>
                  </a:cubicBezTo>
                  <a:cubicBezTo>
                    <a:pt x="5037" y="1409"/>
                    <a:pt x="5204" y="977"/>
                    <a:pt x="5106" y="584"/>
                  </a:cubicBezTo>
                  <a:cubicBezTo>
                    <a:pt x="5016" y="207"/>
                    <a:pt x="4617" y="0"/>
                    <a:pt x="4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7" name="Google Shape;4437;p21"/>
            <p:cNvSpPr/>
            <p:nvPr/>
          </p:nvSpPr>
          <p:spPr>
            <a:xfrm>
              <a:off x="1172548" y="1152199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3118" y="283"/>
                  </a:moveTo>
                  <a:cubicBezTo>
                    <a:pt x="3349" y="283"/>
                    <a:pt x="3587" y="395"/>
                    <a:pt x="3702" y="587"/>
                  </a:cubicBezTo>
                  <a:cubicBezTo>
                    <a:pt x="3898" y="911"/>
                    <a:pt x="3898" y="1363"/>
                    <a:pt x="3879" y="1736"/>
                  </a:cubicBezTo>
                  <a:cubicBezTo>
                    <a:pt x="3859" y="2001"/>
                    <a:pt x="3830" y="2276"/>
                    <a:pt x="3761" y="2541"/>
                  </a:cubicBezTo>
                  <a:cubicBezTo>
                    <a:pt x="3740" y="2629"/>
                    <a:pt x="3803" y="2662"/>
                    <a:pt x="3887" y="2662"/>
                  </a:cubicBezTo>
                  <a:cubicBezTo>
                    <a:pt x="4000" y="2662"/>
                    <a:pt x="4149" y="2603"/>
                    <a:pt x="4183" y="2541"/>
                  </a:cubicBezTo>
                  <a:cubicBezTo>
                    <a:pt x="4370" y="2217"/>
                    <a:pt x="4596" y="1903"/>
                    <a:pt x="4880" y="1657"/>
                  </a:cubicBezTo>
                  <a:cubicBezTo>
                    <a:pt x="5022" y="1524"/>
                    <a:pt x="5195" y="1396"/>
                    <a:pt x="5389" y="1396"/>
                  </a:cubicBezTo>
                  <a:cubicBezTo>
                    <a:pt x="5438" y="1396"/>
                    <a:pt x="5487" y="1404"/>
                    <a:pt x="5538" y="1422"/>
                  </a:cubicBezTo>
                  <a:cubicBezTo>
                    <a:pt x="5774" y="1500"/>
                    <a:pt x="6039" y="1814"/>
                    <a:pt x="6068" y="2070"/>
                  </a:cubicBezTo>
                  <a:cubicBezTo>
                    <a:pt x="6157" y="2737"/>
                    <a:pt x="4772" y="2865"/>
                    <a:pt x="4321" y="2895"/>
                  </a:cubicBezTo>
                  <a:cubicBezTo>
                    <a:pt x="4103" y="2923"/>
                    <a:pt x="3985" y="3180"/>
                    <a:pt x="4251" y="3180"/>
                  </a:cubicBezTo>
                  <a:cubicBezTo>
                    <a:pt x="4261" y="3180"/>
                    <a:pt x="4271" y="3180"/>
                    <a:pt x="4281" y="3179"/>
                  </a:cubicBezTo>
                  <a:cubicBezTo>
                    <a:pt x="4380" y="3169"/>
                    <a:pt x="4488" y="3160"/>
                    <a:pt x="4605" y="3150"/>
                  </a:cubicBezTo>
                  <a:cubicBezTo>
                    <a:pt x="4717" y="3141"/>
                    <a:pt x="4841" y="3135"/>
                    <a:pt x="4969" y="3135"/>
                  </a:cubicBezTo>
                  <a:cubicBezTo>
                    <a:pt x="5548" y="3135"/>
                    <a:pt x="6209" y="3257"/>
                    <a:pt x="6225" y="3788"/>
                  </a:cubicBezTo>
                  <a:cubicBezTo>
                    <a:pt x="6235" y="3975"/>
                    <a:pt x="6147" y="4299"/>
                    <a:pt x="5931" y="4338"/>
                  </a:cubicBezTo>
                  <a:cubicBezTo>
                    <a:pt x="5911" y="4342"/>
                    <a:pt x="5890" y="4343"/>
                    <a:pt x="5869" y="4343"/>
                  </a:cubicBezTo>
                  <a:cubicBezTo>
                    <a:pt x="5663" y="4343"/>
                    <a:pt x="5415" y="4181"/>
                    <a:pt x="5263" y="4083"/>
                  </a:cubicBezTo>
                  <a:cubicBezTo>
                    <a:pt x="4949" y="3896"/>
                    <a:pt x="4654" y="3660"/>
                    <a:pt x="4399" y="3405"/>
                  </a:cubicBezTo>
                  <a:cubicBezTo>
                    <a:pt x="4371" y="3376"/>
                    <a:pt x="4324" y="3364"/>
                    <a:pt x="4273" y="3364"/>
                  </a:cubicBezTo>
                  <a:cubicBezTo>
                    <a:pt x="4165" y="3364"/>
                    <a:pt x="4033" y="3417"/>
                    <a:pt x="3987" y="3484"/>
                  </a:cubicBezTo>
                  <a:cubicBezTo>
                    <a:pt x="3967" y="3523"/>
                    <a:pt x="3967" y="3552"/>
                    <a:pt x="4006" y="3592"/>
                  </a:cubicBezTo>
                  <a:cubicBezTo>
                    <a:pt x="4203" y="3788"/>
                    <a:pt x="4389" y="4004"/>
                    <a:pt x="4556" y="4240"/>
                  </a:cubicBezTo>
                  <a:cubicBezTo>
                    <a:pt x="4713" y="4456"/>
                    <a:pt x="5145" y="5045"/>
                    <a:pt x="4851" y="5300"/>
                  </a:cubicBezTo>
                  <a:cubicBezTo>
                    <a:pt x="4766" y="5375"/>
                    <a:pt x="4629" y="5407"/>
                    <a:pt x="4492" y="5407"/>
                  </a:cubicBezTo>
                  <a:cubicBezTo>
                    <a:pt x="4359" y="5407"/>
                    <a:pt x="4225" y="5378"/>
                    <a:pt x="4134" y="5330"/>
                  </a:cubicBezTo>
                  <a:cubicBezTo>
                    <a:pt x="3957" y="5231"/>
                    <a:pt x="3869" y="5055"/>
                    <a:pt x="3820" y="4868"/>
                  </a:cubicBezTo>
                  <a:cubicBezTo>
                    <a:pt x="3790" y="4740"/>
                    <a:pt x="3781" y="4613"/>
                    <a:pt x="3781" y="4485"/>
                  </a:cubicBezTo>
                  <a:cubicBezTo>
                    <a:pt x="3800" y="4358"/>
                    <a:pt x="3820" y="4220"/>
                    <a:pt x="3830" y="4092"/>
                  </a:cubicBezTo>
                  <a:cubicBezTo>
                    <a:pt x="3834" y="4003"/>
                    <a:pt x="3766" y="3968"/>
                    <a:pt x="3682" y="3968"/>
                  </a:cubicBezTo>
                  <a:cubicBezTo>
                    <a:pt x="3562" y="3968"/>
                    <a:pt x="3411" y="4039"/>
                    <a:pt x="3388" y="4132"/>
                  </a:cubicBezTo>
                  <a:cubicBezTo>
                    <a:pt x="3358" y="4269"/>
                    <a:pt x="3349" y="4416"/>
                    <a:pt x="3349" y="4564"/>
                  </a:cubicBezTo>
                  <a:cubicBezTo>
                    <a:pt x="3268" y="5103"/>
                    <a:pt x="3069" y="5840"/>
                    <a:pt x="2648" y="5840"/>
                  </a:cubicBezTo>
                  <a:cubicBezTo>
                    <a:pt x="2556" y="5840"/>
                    <a:pt x="2452" y="5804"/>
                    <a:pt x="2337" y="5722"/>
                  </a:cubicBezTo>
                  <a:cubicBezTo>
                    <a:pt x="1650" y="5241"/>
                    <a:pt x="2592" y="3926"/>
                    <a:pt x="2936" y="3484"/>
                  </a:cubicBezTo>
                  <a:cubicBezTo>
                    <a:pt x="3036" y="3361"/>
                    <a:pt x="2929" y="3297"/>
                    <a:pt x="2804" y="3297"/>
                  </a:cubicBezTo>
                  <a:cubicBezTo>
                    <a:pt x="2719" y="3297"/>
                    <a:pt x="2626" y="3326"/>
                    <a:pt x="2583" y="3385"/>
                  </a:cubicBezTo>
                  <a:cubicBezTo>
                    <a:pt x="2357" y="3660"/>
                    <a:pt x="2092" y="3935"/>
                    <a:pt x="1787" y="4122"/>
                  </a:cubicBezTo>
                  <a:cubicBezTo>
                    <a:pt x="1631" y="4226"/>
                    <a:pt x="1451" y="4319"/>
                    <a:pt x="1271" y="4319"/>
                  </a:cubicBezTo>
                  <a:cubicBezTo>
                    <a:pt x="1214" y="4319"/>
                    <a:pt x="1157" y="4310"/>
                    <a:pt x="1100" y="4289"/>
                  </a:cubicBezTo>
                  <a:cubicBezTo>
                    <a:pt x="884" y="4210"/>
                    <a:pt x="589" y="3886"/>
                    <a:pt x="599" y="3641"/>
                  </a:cubicBezTo>
                  <a:cubicBezTo>
                    <a:pt x="619" y="3238"/>
                    <a:pt x="1375" y="3130"/>
                    <a:pt x="1660" y="3071"/>
                  </a:cubicBezTo>
                  <a:cubicBezTo>
                    <a:pt x="1974" y="3012"/>
                    <a:pt x="2298" y="2963"/>
                    <a:pt x="2612" y="2953"/>
                  </a:cubicBezTo>
                  <a:cubicBezTo>
                    <a:pt x="2840" y="2934"/>
                    <a:pt x="2948" y="2668"/>
                    <a:pt x="2689" y="2668"/>
                  </a:cubicBezTo>
                  <a:cubicBezTo>
                    <a:pt x="2680" y="2668"/>
                    <a:pt x="2671" y="2668"/>
                    <a:pt x="2661" y="2669"/>
                  </a:cubicBezTo>
                  <a:cubicBezTo>
                    <a:pt x="2499" y="2680"/>
                    <a:pt x="2314" y="2690"/>
                    <a:pt x="2122" y="2690"/>
                  </a:cubicBezTo>
                  <a:cubicBezTo>
                    <a:pt x="1625" y="2690"/>
                    <a:pt x="1079" y="2622"/>
                    <a:pt x="747" y="2325"/>
                  </a:cubicBezTo>
                  <a:cubicBezTo>
                    <a:pt x="481" y="2080"/>
                    <a:pt x="540" y="1461"/>
                    <a:pt x="923" y="1343"/>
                  </a:cubicBezTo>
                  <a:cubicBezTo>
                    <a:pt x="973" y="1327"/>
                    <a:pt x="1025" y="1319"/>
                    <a:pt x="1079" y="1319"/>
                  </a:cubicBezTo>
                  <a:cubicBezTo>
                    <a:pt x="1442" y="1319"/>
                    <a:pt x="1883" y="1655"/>
                    <a:pt x="2131" y="1834"/>
                  </a:cubicBezTo>
                  <a:cubicBezTo>
                    <a:pt x="2426" y="2030"/>
                    <a:pt x="2701" y="2266"/>
                    <a:pt x="2946" y="2512"/>
                  </a:cubicBezTo>
                  <a:cubicBezTo>
                    <a:pt x="2976" y="2542"/>
                    <a:pt x="3025" y="2554"/>
                    <a:pt x="3079" y="2554"/>
                  </a:cubicBezTo>
                  <a:cubicBezTo>
                    <a:pt x="3238" y="2554"/>
                    <a:pt x="3441" y="2445"/>
                    <a:pt x="3339" y="2335"/>
                  </a:cubicBezTo>
                  <a:cubicBezTo>
                    <a:pt x="3162" y="2129"/>
                    <a:pt x="3005" y="1903"/>
                    <a:pt x="2867" y="1667"/>
                  </a:cubicBezTo>
                  <a:cubicBezTo>
                    <a:pt x="2691" y="1373"/>
                    <a:pt x="2416" y="842"/>
                    <a:pt x="2651" y="509"/>
                  </a:cubicBezTo>
                  <a:cubicBezTo>
                    <a:pt x="2760" y="353"/>
                    <a:pt x="2937" y="283"/>
                    <a:pt x="3118" y="283"/>
                  </a:cubicBezTo>
                  <a:close/>
                  <a:moveTo>
                    <a:pt x="3286" y="0"/>
                  </a:moveTo>
                  <a:cubicBezTo>
                    <a:pt x="3027" y="0"/>
                    <a:pt x="2763" y="75"/>
                    <a:pt x="2553" y="194"/>
                  </a:cubicBezTo>
                  <a:cubicBezTo>
                    <a:pt x="2082" y="459"/>
                    <a:pt x="2062" y="960"/>
                    <a:pt x="2249" y="1422"/>
                  </a:cubicBezTo>
                  <a:cubicBezTo>
                    <a:pt x="2259" y="1432"/>
                    <a:pt x="2268" y="1441"/>
                    <a:pt x="2268" y="1461"/>
                  </a:cubicBezTo>
                  <a:cubicBezTo>
                    <a:pt x="1937" y="1243"/>
                    <a:pt x="1539" y="1038"/>
                    <a:pt x="1146" y="1038"/>
                  </a:cubicBezTo>
                  <a:cubicBezTo>
                    <a:pt x="1062" y="1038"/>
                    <a:pt x="977" y="1047"/>
                    <a:pt x="894" y="1068"/>
                  </a:cubicBezTo>
                  <a:cubicBezTo>
                    <a:pt x="413" y="1176"/>
                    <a:pt x="10" y="1736"/>
                    <a:pt x="167" y="2227"/>
                  </a:cubicBezTo>
                  <a:cubicBezTo>
                    <a:pt x="305" y="2659"/>
                    <a:pt x="835" y="2816"/>
                    <a:pt x="1247" y="2885"/>
                  </a:cubicBezTo>
                  <a:cubicBezTo>
                    <a:pt x="933" y="2963"/>
                    <a:pt x="619" y="3081"/>
                    <a:pt x="383" y="3297"/>
                  </a:cubicBezTo>
                  <a:cubicBezTo>
                    <a:pt x="0" y="3641"/>
                    <a:pt x="206" y="4112"/>
                    <a:pt x="570" y="4407"/>
                  </a:cubicBezTo>
                  <a:cubicBezTo>
                    <a:pt x="744" y="4548"/>
                    <a:pt x="943" y="4605"/>
                    <a:pt x="1148" y="4605"/>
                  </a:cubicBezTo>
                  <a:cubicBezTo>
                    <a:pt x="1426" y="4605"/>
                    <a:pt x="1715" y="4499"/>
                    <a:pt x="1964" y="4358"/>
                  </a:cubicBezTo>
                  <a:lnTo>
                    <a:pt x="1964" y="4358"/>
                  </a:lnTo>
                  <a:cubicBezTo>
                    <a:pt x="1778" y="4721"/>
                    <a:pt x="1601" y="5153"/>
                    <a:pt x="1699" y="5536"/>
                  </a:cubicBezTo>
                  <a:cubicBezTo>
                    <a:pt x="1797" y="5920"/>
                    <a:pt x="2187" y="6120"/>
                    <a:pt x="2564" y="6120"/>
                  </a:cubicBezTo>
                  <a:cubicBezTo>
                    <a:pt x="2641" y="6120"/>
                    <a:pt x="2716" y="6112"/>
                    <a:pt x="2789" y="6095"/>
                  </a:cubicBezTo>
                  <a:cubicBezTo>
                    <a:pt x="3182" y="6007"/>
                    <a:pt x="3417" y="5683"/>
                    <a:pt x="3565" y="5330"/>
                  </a:cubicBezTo>
                  <a:cubicBezTo>
                    <a:pt x="3682" y="5497"/>
                    <a:pt x="3859" y="5624"/>
                    <a:pt x="4105" y="5663"/>
                  </a:cubicBezTo>
                  <a:cubicBezTo>
                    <a:pt x="4184" y="5678"/>
                    <a:pt x="4274" y="5686"/>
                    <a:pt x="4369" y="5686"/>
                  </a:cubicBezTo>
                  <a:cubicBezTo>
                    <a:pt x="4730" y="5686"/>
                    <a:pt x="5159" y="5570"/>
                    <a:pt x="5322" y="5251"/>
                  </a:cubicBezTo>
                  <a:cubicBezTo>
                    <a:pt x="5440" y="5015"/>
                    <a:pt x="5361" y="4750"/>
                    <a:pt x="5234" y="4505"/>
                  </a:cubicBezTo>
                  <a:lnTo>
                    <a:pt x="5234" y="4505"/>
                  </a:lnTo>
                  <a:cubicBezTo>
                    <a:pt x="5424" y="4582"/>
                    <a:pt x="5615" y="4631"/>
                    <a:pt x="5801" y="4631"/>
                  </a:cubicBezTo>
                  <a:cubicBezTo>
                    <a:pt x="5922" y="4631"/>
                    <a:pt x="6041" y="4610"/>
                    <a:pt x="6157" y="4564"/>
                  </a:cubicBezTo>
                  <a:cubicBezTo>
                    <a:pt x="6569" y="4387"/>
                    <a:pt x="6805" y="3798"/>
                    <a:pt x="6579" y="3395"/>
                  </a:cubicBezTo>
                  <a:cubicBezTo>
                    <a:pt x="6402" y="3091"/>
                    <a:pt x="6019" y="2973"/>
                    <a:pt x="5666" y="2914"/>
                  </a:cubicBezTo>
                  <a:cubicBezTo>
                    <a:pt x="5951" y="2806"/>
                    <a:pt x="6196" y="2649"/>
                    <a:pt x="6373" y="2433"/>
                  </a:cubicBezTo>
                  <a:cubicBezTo>
                    <a:pt x="6687" y="2030"/>
                    <a:pt x="6392" y="1530"/>
                    <a:pt x="6029" y="1274"/>
                  </a:cubicBezTo>
                  <a:cubicBezTo>
                    <a:pt x="5864" y="1158"/>
                    <a:pt x="5684" y="1109"/>
                    <a:pt x="5504" y="1109"/>
                  </a:cubicBezTo>
                  <a:cubicBezTo>
                    <a:pt x="5182" y="1109"/>
                    <a:pt x="4857" y="1266"/>
                    <a:pt x="4605" y="1481"/>
                  </a:cubicBezTo>
                  <a:cubicBezTo>
                    <a:pt x="4507" y="1559"/>
                    <a:pt x="4419" y="1657"/>
                    <a:pt x="4330" y="1746"/>
                  </a:cubicBezTo>
                  <a:cubicBezTo>
                    <a:pt x="4380" y="1215"/>
                    <a:pt x="4330" y="646"/>
                    <a:pt x="4016" y="293"/>
                  </a:cubicBezTo>
                  <a:cubicBezTo>
                    <a:pt x="3829" y="85"/>
                    <a:pt x="3561" y="0"/>
                    <a:pt x="3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8" name="Google Shape;4438;p21"/>
            <p:cNvSpPr/>
            <p:nvPr/>
          </p:nvSpPr>
          <p:spPr>
            <a:xfrm>
              <a:off x="1512149" y="1160557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4157" y="290"/>
                  </a:moveTo>
                  <a:cubicBezTo>
                    <a:pt x="4249" y="290"/>
                    <a:pt x="4353" y="326"/>
                    <a:pt x="4468" y="407"/>
                  </a:cubicBezTo>
                  <a:cubicBezTo>
                    <a:pt x="5146" y="889"/>
                    <a:pt x="4213" y="2194"/>
                    <a:pt x="3869" y="2636"/>
                  </a:cubicBezTo>
                  <a:cubicBezTo>
                    <a:pt x="3769" y="2765"/>
                    <a:pt x="3877" y="2828"/>
                    <a:pt x="4002" y="2828"/>
                  </a:cubicBezTo>
                  <a:cubicBezTo>
                    <a:pt x="4086" y="2828"/>
                    <a:pt x="4179" y="2800"/>
                    <a:pt x="4223" y="2744"/>
                  </a:cubicBezTo>
                  <a:cubicBezTo>
                    <a:pt x="4439" y="2460"/>
                    <a:pt x="4714" y="2194"/>
                    <a:pt x="5018" y="1998"/>
                  </a:cubicBezTo>
                  <a:cubicBezTo>
                    <a:pt x="5166" y="1902"/>
                    <a:pt x="5347" y="1806"/>
                    <a:pt x="5527" y="1806"/>
                  </a:cubicBezTo>
                  <a:cubicBezTo>
                    <a:pt x="5587" y="1806"/>
                    <a:pt x="5647" y="1817"/>
                    <a:pt x="5705" y="1841"/>
                  </a:cubicBezTo>
                  <a:cubicBezTo>
                    <a:pt x="5921" y="1920"/>
                    <a:pt x="6216" y="2234"/>
                    <a:pt x="6206" y="2479"/>
                  </a:cubicBezTo>
                  <a:cubicBezTo>
                    <a:pt x="6186" y="2882"/>
                    <a:pt x="5430" y="3000"/>
                    <a:pt x="5146" y="3059"/>
                  </a:cubicBezTo>
                  <a:cubicBezTo>
                    <a:pt x="4831" y="3117"/>
                    <a:pt x="4507" y="3157"/>
                    <a:pt x="4193" y="3176"/>
                  </a:cubicBezTo>
                  <a:cubicBezTo>
                    <a:pt x="3965" y="3195"/>
                    <a:pt x="3857" y="3462"/>
                    <a:pt x="4116" y="3462"/>
                  </a:cubicBezTo>
                  <a:cubicBezTo>
                    <a:pt x="4125" y="3462"/>
                    <a:pt x="4134" y="3462"/>
                    <a:pt x="4144" y="3461"/>
                  </a:cubicBezTo>
                  <a:cubicBezTo>
                    <a:pt x="4305" y="3450"/>
                    <a:pt x="4491" y="3440"/>
                    <a:pt x="4686" y="3440"/>
                  </a:cubicBezTo>
                  <a:cubicBezTo>
                    <a:pt x="5179" y="3440"/>
                    <a:pt x="5728" y="3506"/>
                    <a:pt x="6059" y="3795"/>
                  </a:cubicBezTo>
                  <a:cubicBezTo>
                    <a:pt x="6324" y="4040"/>
                    <a:pt x="6265" y="4669"/>
                    <a:pt x="5882" y="4787"/>
                  </a:cubicBezTo>
                  <a:cubicBezTo>
                    <a:pt x="5835" y="4801"/>
                    <a:pt x="5785" y="4808"/>
                    <a:pt x="5733" y="4808"/>
                  </a:cubicBezTo>
                  <a:cubicBezTo>
                    <a:pt x="5369" y="4808"/>
                    <a:pt x="4923" y="4476"/>
                    <a:pt x="4664" y="4296"/>
                  </a:cubicBezTo>
                  <a:cubicBezTo>
                    <a:pt x="4380" y="4090"/>
                    <a:pt x="4105" y="3864"/>
                    <a:pt x="3859" y="3608"/>
                  </a:cubicBezTo>
                  <a:cubicBezTo>
                    <a:pt x="3829" y="3579"/>
                    <a:pt x="3781" y="3566"/>
                    <a:pt x="3727" y="3566"/>
                  </a:cubicBezTo>
                  <a:cubicBezTo>
                    <a:pt x="3567" y="3566"/>
                    <a:pt x="3361" y="3678"/>
                    <a:pt x="3457" y="3795"/>
                  </a:cubicBezTo>
                  <a:cubicBezTo>
                    <a:pt x="3643" y="4001"/>
                    <a:pt x="3800" y="4227"/>
                    <a:pt x="3938" y="4463"/>
                  </a:cubicBezTo>
                  <a:cubicBezTo>
                    <a:pt x="4115" y="4757"/>
                    <a:pt x="4390" y="5278"/>
                    <a:pt x="4154" y="5611"/>
                  </a:cubicBezTo>
                  <a:cubicBezTo>
                    <a:pt x="4044" y="5770"/>
                    <a:pt x="3863" y="5841"/>
                    <a:pt x="3678" y="5841"/>
                  </a:cubicBezTo>
                  <a:cubicBezTo>
                    <a:pt x="3451" y="5841"/>
                    <a:pt x="3217" y="5732"/>
                    <a:pt x="3103" y="554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76" y="3844"/>
                    <a:pt x="3044" y="3579"/>
                  </a:cubicBezTo>
                  <a:cubicBezTo>
                    <a:pt x="3061" y="3494"/>
                    <a:pt x="3001" y="3462"/>
                    <a:pt x="2921" y="3462"/>
                  </a:cubicBezTo>
                  <a:cubicBezTo>
                    <a:pt x="2808" y="3462"/>
                    <a:pt x="2653" y="3525"/>
                    <a:pt x="2612" y="3589"/>
                  </a:cubicBezTo>
                  <a:cubicBezTo>
                    <a:pt x="2436" y="3913"/>
                    <a:pt x="2200" y="4227"/>
                    <a:pt x="1925" y="4472"/>
                  </a:cubicBezTo>
                  <a:cubicBezTo>
                    <a:pt x="1782" y="4599"/>
                    <a:pt x="1601" y="4733"/>
                    <a:pt x="1407" y="4733"/>
                  </a:cubicBezTo>
                  <a:cubicBezTo>
                    <a:pt x="1361" y="4733"/>
                    <a:pt x="1314" y="4725"/>
                    <a:pt x="1267" y="4708"/>
                  </a:cubicBezTo>
                  <a:cubicBezTo>
                    <a:pt x="1031" y="4620"/>
                    <a:pt x="766" y="4315"/>
                    <a:pt x="737" y="4060"/>
                  </a:cubicBezTo>
                  <a:cubicBezTo>
                    <a:pt x="649" y="3392"/>
                    <a:pt x="2033" y="3265"/>
                    <a:pt x="2475" y="3235"/>
                  </a:cubicBezTo>
                  <a:cubicBezTo>
                    <a:pt x="2690" y="3207"/>
                    <a:pt x="2816" y="2948"/>
                    <a:pt x="2566" y="2948"/>
                  </a:cubicBezTo>
                  <a:cubicBezTo>
                    <a:pt x="2553" y="2948"/>
                    <a:pt x="2539" y="2949"/>
                    <a:pt x="2524" y="2951"/>
                  </a:cubicBezTo>
                  <a:cubicBezTo>
                    <a:pt x="2426" y="2951"/>
                    <a:pt x="2318" y="2960"/>
                    <a:pt x="2200" y="2980"/>
                  </a:cubicBezTo>
                  <a:cubicBezTo>
                    <a:pt x="2093" y="2987"/>
                    <a:pt x="1976" y="2991"/>
                    <a:pt x="1856" y="2991"/>
                  </a:cubicBezTo>
                  <a:cubicBezTo>
                    <a:pt x="1268" y="2991"/>
                    <a:pt x="596" y="2880"/>
                    <a:pt x="580" y="2342"/>
                  </a:cubicBezTo>
                  <a:cubicBezTo>
                    <a:pt x="570" y="2145"/>
                    <a:pt x="649" y="1821"/>
                    <a:pt x="874" y="1782"/>
                  </a:cubicBezTo>
                  <a:cubicBezTo>
                    <a:pt x="894" y="1778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42" y="2037"/>
                  </a:cubicBezTo>
                  <a:cubicBezTo>
                    <a:pt x="1856" y="2234"/>
                    <a:pt x="2141" y="2460"/>
                    <a:pt x="2406" y="2715"/>
                  </a:cubicBezTo>
                  <a:cubicBezTo>
                    <a:pt x="2435" y="2747"/>
                    <a:pt x="2481" y="2760"/>
                    <a:pt x="2533" y="2760"/>
                  </a:cubicBezTo>
                  <a:cubicBezTo>
                    <a:pt x="2641" y="2760"/>
                    <a:pt x="2772" y="2703"/>
                    <a:pt x="2819" y="2636"/>
                  </a:cubicBezTo>
                  <a:cubicBezTo>
                    <a:pt x="2838" y="2607"/>
                    <a:pt x="2838" y="2568"/>
                    <a:pt x="2799" y="2538"/>
                  </a:cubicBezTo>
                  <a:cubicBezTo>
                    <a:pt x="2602" y="234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8" y="751"/>
                    <a:pt x="2170" y="722"/>
                    <a:pt x="2305" y="722"/>
                  </a:cubicBezTo>
                  <a:cubicBezTo>
                    <a:pt x="2440" y="722"/>
                    <a:pt x="2578" y="751"/>
                    <a:pt x="2671" y="800"/>
                  </a:cubicBezTo>
                  <a:cubicBezTo>
                    <a:pt x="2848" y="889"/>
                    <a:pt x="2936" y="1075"/>
                    <a:pt x="2985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72"/>
                    <a:pt x="2985" y="1900"/>
                    <a:pt x="2976" y="2037"/>
                  </a:cubicBezTo>
                  <a:cubicBezTo>
                    <a:pt x="2972" y="2122"/>
                    <a:pt x="3039" y="2157"/>
                    <a:pt x="3123" y="2157"/>
                  </a:cubicBezTo>
                  <a:cubicBezTo>
                    <a:pt x="3242" y="2157"/>
                    <a:pt x="3394" y="2086"/>
                    <a:pt x="3417" y="1988"/>
                  </a:cubicBezTo>
                  <a:cubicBezTo>
                    <a:pt x="3447" y="1851"/>
                    <a:pt x="3457" y="1713"/>
                    <a:pt x="3457" y="1566"/>
                  </a:cubicBezTo>
                  <a:cubicBezTo>
                    <a:pt x="3537" y="1027"/>
                    <a:pt x="3736" y="290"/>
                    <a:pt x="4157" y="290"/>
                  </a:cubicBezTo>
                  <a:close/>
                  <a:moveTo>
                    <a:pt x="4232" y="0"/>
                  </a:moveTo>
                  <a:cubicBezTo>
                    <a:pt x="4158" y="0"/>
                    <a:pt x="4086" y="8"/>
                    <a:pt x="4016" y="25"/>
                  </a:cubicBezTo>
                  <a:cubicBezTo>
                    <a:pt x="3624" y="123"/>
                    <a:pt x="3388" y="437"/>
                    <a:pt x="3241" y="790"/>
                  </a:cubicBezTo>
                  <a:cubicBezTo>
                    <a:pt x="3123" y="633"/>
                    <a:pt x="2946" y="506"/>
                    <a:pt x="2701" y="466"/>
                  </a:cubicBezTo>
                  <a:cubicBezTo>
                    <a:pt x="2613" y="449"/>
                    <a:pt x="2513" y="439"/>
                    <a:pt x="2410" y="439"/>
                  </a:cubicBezTo>
                  <a:cubicBezTo>
                    <a:pt x="2049" y="439"/>
                    <a:pt x="1636" y="556"/>
                    <a:pt x="1483" y="869"/>
                  </a:cubicBezTo>
                  <a:cubicBezTo>
                    <a:pt x="1365" y="1105"/>
                    <a:pt x="1444" y="1380"/>
                    <a:pt x="1562" y="1615"/>
                  </a:cubicBezTo>
                  <a:cubicBezTo>
                    <a:pt x="1381" y="1539"/>
                    <a:pt x="1197" y="1491"/>
                    <a:pt x="1016" y="1491"/>
                  </a:cubicBezTo>
                  <a:cubicBezTo>
                    <a:pt x="892" y="1491"/>
                    <a:pt x="768" y="1514"/>
                    <a:pt x="649" y="1566"/>
                  </a:cubicBezTo>
                  <a:cubicBezTo>
                    <a:pt x="236" y="1743"/>
                    <a:pt x="0" y="2332"/>
                    <a:pt x="226" y="2725"/>
                  </a:cubicBezTo>
                  <a:cubicBezTo>
                    <a:pt x="403" y="3039"/>
                    <a:pt x="786" y="3157"/>
                    <a:pt x="1139" y="3216"/>
                  </a:cubicBezTo>
                  <a:cubicBezTo>
                    <a:pt x="855" y="3324"/>
                    <a:pt x="599" y="3471"/>
                    <a:pt x="433" y="3687"/>
                  </a:cubicBezTo>
                  <a:cubicBezTo>
                    <a:pt x="118" y="4090"/>
                    <a:pt x="413" y="4600"/>
                    <a:pt x="776" y="4855"/>
                  </a:cubicBezTo>
                  <a:cubicBezTo>
                    <a:pt x="940" y="4970"/>
                    <a:pt x="1117" y="5018"/>
                    <a:pt x="1295" y="5018"/>
                  </a:cubicBezTo>
                  <a:cubicBezTo>
                    <a:pt x="1619" y="5018"/>
                    <a:pt x="1946" y="4858"/>
                    <a:pt x="2200" y="4649"/>
                  </a:cubicBezTo>
                  <a:cubicBezTo>
                    <a:pt x="2298" y="4561"/>
                    <a:pt x="2386" y="4472"/>
                    <a:pt x="2475" y="4374"/>
                  </a:cubicBezTo>
                  <a:lnTo>
                    <a:pt x="2475" y="4374"/>
                  </a:lnTo>
                  <a:cubicBezTo>
                    <a:pt x="2426" y="4914"/>
                    <a:pt x="2465" y="5474"/>
                    <a:pt x="2789" y="5837"/>
                  </a:cubicBezTo>
                  <a:cubicBezTo>
                    <a:pt x="2970" y="6043"/>
                    <a:pt x="3236" y="6126"/>
                    <a:pt x="3510" y="6126"/>
                  </a:cubicBezTo>
                  <a:cubicBezTo>
                    <a:pt x="3772" y="6126"/>
                    <a:pt x="4041" y="6051"/>
                    <a:pt x="4252" y="5935"/>
                  </a:cubicBezTo>
                  <a:cubicBezTo>
                    <a:pt x="4723" y="5661"/>
                    <a:pt x="4743" y="5170"/>
                    <a:pt x="4547" y="4708"/>
                  </a:cubicBezTo>
                  <a:cubicBezTo>
                    <a:pt x="4547" y="4688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66" y="5088"/>
                    <a:pt x="5665" y="5088"/>
                  </a:cubicBezTo>
                  <a:cubicBezTo>
                    <a:pt x="5747" y="5088"/>
                    <a:pt x="5829" y="5080"/>
                    <a:pt x="5911" y="5062"/>
                  </a:cubicBezTo>
                  <a:cubicBezTo>
                    <a:pt x="6393" y="4944"/>
                    <a:pt x="6795" y="4394"/>
                    <a:pt x="6638" y="3893"/>
                  </a:cubicBezTo>
                  <a:cubicBezTo>
                    <a:pt x="6501" y="3461"/>
                    <a:pt x="5961" y="3314"/>
                    <a:pt x="5548" y="3235"/>
                  </a:cubicBezTo>
                  <a:cubicBezTo>
                    <a:pt x="5872" y="3157"/>
                    <a:pt x="6186" y="3039"/>
                    <a:pt x="6412" y="2833"/>
                  </a:cubicBezTo>
                  <a:cubicBezTo>
                    <a:pt x="6795" y="2489"/>
                    <a:pt x="6599" y="2008"/>
                    <a:pt x="6235" y="1723"/>
                  </a:cubicBezTo>
                  <a:cubicBezTo>
                    <a:pt x="6054" y="1579"/>
                    <a:pt x="5848" y="1521"/>
                    <a:pt x="5639" y="1521"/>
                  </a:cubicBezTo>
                  <a:cubicBezTo>
                    <a:pt x="5363" y="1521"/>
                    <a:pt x="5082" y="1623"/>
                    <a:pt x="4841" y="1762"/>
                  </a:cubicBezTo>
                  <a:cubicBezTo>
                    <a:pt x="5028" y="1409"/>
                    <a:pt x="5195" y="977"/>
                    <a:pt x="5096" y="584"/>
                  </a:cubicBezTo>
                  <a:cubicBezTo>
                    <a:pt x="5006" y="207"/>
                    <a:pt x="4607" y="0"/>
                    <a:pt x="4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9" name="Google Shape;4439;p21"/>
            <p:cNvSpPr/>
            <p:nvPr/>
          </p:nvSpPr>
          <p:spPr>
            <a:xfrm>
              <a:off x="1852061" y="1152199"/>
              <a:ext cx="211950" cy="190899"/>
            </a:xfrm>
            <a:custGeom>
              <a:avLst/>
              <a:gdLst/>
              <a:ahLst/>
              <a:cxnLst/>
              <a:rect l="l" t="t" r="r" b="b"/>
              <a:pathLst>
                <a:path w="6796" h="6121" extrusionOk="0">
                  <a:moveTo>
                    <a:pt x="3109" y="283"/>
                  </a:moveTo>
                  <a:cubicBezTo>
                    <a:pt x="3339" y="283"/>
                    <a:pt x="3577" y="395"/>
                    <a:pt x="3692" y="587"/>
                  </a:cubicBezTo>
                  <a:cubicBezTo>
                    <a:pt x="3899" y="911"/>
                    <a:pt x="3899" y="1363"/>
                    <a:pt x="3869" y="1736"/>
                  </a:cubicBezTo>
                  <a:cubicBezTo>
                    <a:pt x="3859" y="2001"/>
                    <a:pt x="3820" y="2276"/>
                    <a:pt x="3761" y="2541"/>
                  </a:cubicBezTo>
                  <a:cubicBezTo>
                    <a:pt x="3740" y="2629"/>
                    <a:pt x="3803" y="2662"/>
                    <a:pt x="3887" y="2662"/>
                  </a:cubicBezTo>
                  <a:cubicBezTo>
                    <a:pt x="4000" y="2662"/>
                    <a:pt x="4150" y="2603"/>
                    <a:pt x="4183" y="2541"/>
                  </a:cubicBezTo>
                  <a:cubicBezTo>
                    <a:pt x="4360" y="2217"/>
                    <a:pt x="4596" y="1903"/>
                    <a:pt x="4871" y="1657"/>
                  </a:cubicBezTo>
                  <a:cubicBezTo>
                    <a:pt x="5020" y="1524"/>
                    <a:pt x="5195" y="1396"/>
                    <a:pt x="5384" y="1396"/>
                  </a:cubicBezTo>
                  <a:cubicBezTo>
                    <a:pt x="5432" y="1396"/>
                    <a:pt x="5480" y="1404"/>
                    <a:pt x="5529" y="1422"/>
                  </a:cubicBezTo>
                  <a:cubicBezTo>
                    <a:pt x="5764" y="1500"/>
                    <a:pt x="6029" y="1814"/>
                    <a:pt x="6059" y="2070"/>
                  </a:cubicBezTo>
                  <a:cubicBezTo>
                    <a:pt x="6147" y="2737"/>
                    <a:pt x="4763" y="2865"/>
                    <a:pt x="4321" y="2895"/>
                  </a:cubicBezTo>
                  <a:cubicBezTo>
                    <a:pt x="4103" y="2923"/>
                    <a:pt x="3976" y="3180"/>
                    <a:pt x="4242" y="3180"/>
                  </a:cubicBezTo>
                  <a:cubicBezTo>
                    <a:pt x="4251" y="3180"/>
                    <a:pt x="4261" y="3180"/>
                    <a:pt x="4272" y="3179"/>
                  </a:cubicBezTo>
                  <a:cubicBezTo>
                    <a:pt x="4370" y="3169"/>
                    <a:pt x="4478" y="3160"/>
                    <a:pt x="4596" y="3150"/>
                  </a:cubicBezTo>
                  <a:cubicBezTo>
                    <a:pt x="4710" y="3141"/>
                    <a:pt x="4835" y="3135"/>
                    <a:pt x="4963" y="3135"/>
                  </a:cubicBezTo>
                  <a:cubicBezTo>
                    <a:pt x="5545" y="3135"/>
                    <a:pt x="6200" y="3257"/>
                    <a:pt x="6216" y="3788"/>
                  </a:cubicBezTo>
                  <a:cubicBezTo>
                    <a:pt x="6226" y="3975"/>
                    <a:pt x="6147" y="4299"/>
                    <a:pt x="5921" y="4338"/>
                  </a:cubicBezTo>
                  <a:cubicBezTo>
                    <a:pt x="5901" y="4342"/>
                    <a:pt x="5881" y="4343"/>
                    <a:pt x="5860" y="4343"/>
                  </a:cubicBezTo>
                  <a:cubicBezTo>
                    <a:pt x="5653" y="4343"/>
                    <a:pt x="5405" y="4181"/>
                    <a:pt x="5254" y="4083"/>
                  </a:cubicBezTo>
                  <a:cubicBezTo>
                    <a:pt x="4939" y="3896"/>
                    <a:pt x="4655" y="3660"/>
                    <a:pt x="4390" y="3405"/>
                  </a:cubicBezTo>
                  <a:cubicBezTo>
                    <a:pt x="4361" y="3376"/>
                    <a:pt x="4315" y="3364"/>
                    <a:pt x="4263" y="3364"/>
                  </a:cubicBezTo>
                  <a:cubicBezTo>
                    <a:pt x="4155" y="3364"/>
                    <a:pt x="4024" y="3417"/>
                    <a:pt x="3977" y="3484"/>
                  </a:cubicBezTo>
                  <a:cubicBezTo>
                    <a:pt x="3957" y="3523"/>
                    <a:pt x="3957" y="3552"/>
                    <a:pt x="3997" y="3592"/>
                  </a:cubicBezTo>
                  <a:cubicBezTo>
                    <a:pt x="4193" y="3788"/>
                    <a:pt x="4380" y="4004"/>
                    <a:pt x="4547" y="4240"/>
                  </a:cubicBezTo>
                  <a:cubicBezTo>
                    <a:pt x="4704" y="4456"/>
                    <a:pt x="5136" y="5045"/>
                    <a:pt x="4841" y="5300"/>
                  </a:cubicBezTo>
                  <a:cubicBezTo>
                    <a:pt x="4761" y="5375"/>
                    <a:pt x="4625" y="5407"/>
                    <a:pt x="4486" y="5407"/>
                  </a:cubicBezTo>
                  <a:cubicBezTo>
                    <a:pt x="4352" y="5407"/>
                    <a:pt x="4216" y="5378"/>
                    <a:pt x="4124" y="5330"/>
                  </a:cubicBezTo>
                  <a:cubicBezTo>
                    <a:pt x="3948" y="5231"/>
                    <a:pt x="3859" y="5055"/>
                    <a:pt x="3820" y="4868"/>
                  </a:cubicBezTo>
                  <a:cubicBezTo>
                    <a:pt x="3791" y="4740"/>
                    <a:pt x="3771" y="4613"/>
                    <a:pt x="3771" y="4485"/>
                  </a:cubicBezTo>
                  <a:cubicBezTo>
                    <a:pt x="3791" y="4358"/>
                    <a:pt x="3810" y="4220"/>
                    <a:pt x="3820" y="4092"/>
                  </a:cubicBezTo>
                  <a:cubicBezTo>
                    <a:pt x="3824" y="4003"/>
                    <a:pt x="3756" y="3968"/>
                    <a:pt x="3673" y="3968"/>
                  </a:cubicBezTo>
                  <a:cubicBezTo>
                    <a:pt x="3554" y="3968"/>
                    <a:pt x="3405" y="4039"/>
                    <a:pt x="3388" y="4132"/>
                  </a:cubicBezTo>
                  <a:cubicBezTo>
                    <a:pt x="3359" y="4269"/>
                    <a:pt x="3339" y="4416"/>
                    <a:pt x="3339" y="4564"/>
                  </a:cubicBezTo>
                  <a:cubicBezTo>
                    <a:pt x="3258" y="5103"/>
                    <a:pt x="3059" y="5840"/>
                    <a:pt x="2639" y="5840"/>
                  </a:cubicBezTo>
                  <a:cubicBezTo>
                    <a:pt x="2546" y="5840"/>
                    <a:pt x="2443" y="5804"/>
                    <a:pt x="2328" y="5722"/>
                  </a:cubicBezTo>
                  <a:cubicBezTo>
                    <a:pt x="1650" y="5241"/>
                    <a:pt x="2583" y="3926"/>
                    <a:pt x="2936" y="3484"/>
                  </a:cubicBezTo>
                  <a:cubicBezTo>
                    <a:pt x="3030" y="3361"/>
                    <a:pt x="2921" y="3297"/>
                    <a:pt x="2795" y="3297"/>
                  </a:cubicBezTo>
                  <a:cubicBezTo>
                    <a:pt x="2710" y="3297"/>
                    <a:pt x="2617" y="3326"/>
                    <a:pt x="2573" y="3385"/>
                  </a:cubicBezTo>
                  <a:cubicBezTo>
                    <a:pt x="2357" y="3660"/>
                    <a:pt x="2082" y="3935"/>
                    <a:pt x="1778" y="4122"/>
                  </a:cubicBezTo>
                  <a:cubicBezTo>
                    <a:pt x="1629" y="4226"/>
                    <a:pt x="1445" y="4319"/>
                    <a:pt x="1263" y="4319"/>
                  </a:cubicBezTo>
                  <a:cubicBezTo>
                    <a:pt x="1205" y="4319"/>
                    <a:pt x="1147" y="4310"/>
                    <a:pt x="1090" y="4289"/>
                  </a:cubicBezTo>
                  <a:cubicBezTo>
                    <a:pt x="874" y="4210"/>
                    <a:pt x="580" y="3886"/>
                    <a:pt x="599" y="3641"/>
                  </a:cubicBezTo>
                  <a:cubicBezTo>
                    <a:pt x="609" y="3238"/>
                    <a:pt x="1365" y="3130"/>
                    <a:pt x="1650" y="3071"/>
                  </a:cubicBezTo>
                  <a:cubicBezTo>
                    <a:pt x="1964" y="3012"/>
                    <a:pt x="2288" y="2963"/>
                    <a:pt x="2602" y="2953"/>
                  </a:cubicBezTo>
                  <a:cubicBezTo>
                    <a:pt x="2830" y="2934"/>
                    <a:pt x="2939" y="2668"/>
                    <a:pt x="2680" y="2668"/>
                  </a:cubicBezTo>
                  <a:cubicBezTo>
                    <a:pt x="2671" y="2668"/>
                    <a:pt x="2661" y="2668"/>
                    <a:pt x="2652" y="2669"/>
                  </a:cubicBezTo>
                  <a:cubicBezTo>
                    <a:pt x="2492" y="2680"/>
                    <a:pt x="2308" y="2690"/>
                    <a:pt x="2116" y="2690"/>
                  </a:cubicBezTo>
                  <a:cubicBezTo>
                    <a:pt x="1621" y="2690"/>
                    <a:pt x="1069" y="2622"/>
                    <a:pt x="737" y="2325"/>
                  </a:cubicBezTo>
                  <a:cubicBezTo>
                    <a:pt x="472" y="2080"/>
                    <a:pt x="531" y="1461"/>
                    <a:pt x="914" y="1343"/>
                  </a:cubicBezTo>
                  <a:cubicBezTo>
                    <a:pt x="963" y="1327"/>
                    <a:pt x="1016" y="1319"/>
                    <a:pt x="1070" y="1319"/>
                  </a:cubicBezTo>
                  <a:cubicBezTo>
                    <a:pt x="1433" y="1319"/>
                    <a:pt x="1875" y="1655"/>
                    <a:pt x="2131" y="1834"/>
                  </a:cubicBezTo>
                  <a:cubicBezTo>
                    <a:pt x="2416" y="2030"/>
                    <a:pt x="2691" y="2266"/>
                    <a:pt x="2936" y="2512"/>
                  </a:cubicBezTo>
                  <a:cubicBezTo>
                    <a:pt x="2966" y="2542"/>
                    <a:pt x="3015" y="2554"/>
                    <a:pt x="3070" y="2554"/>
                  </a:cubicBezTo>
                  <a:cubicBezTo>
                    <a:pt x="3229" y="2554"/>
                    <a:pt x="3434" y="2445"/>
                    <a:pt x="3339" y="2335"/>
                  </a:cubicBezTo>
                  <a:cubicBezTo>
                    <a:pt x="3162" y="2129"/>
                    <a:pt x="2995" y="1903"/>
                    <a:pt x="2858" y="1667"/>
                  </a:cubicBezTo>
                  <a:cubicBezTo>
                    <a:pt x="2681" y="1373"/>
                    <a:pt x="2406" y="842"/>
                    <a:pt x="2642" y="509"/>
                  </a:cubicBezTo>
                  <a:cubicBezTo>
                    <a:pt x="2750" y="353"/>
                    <a:pt x="2927" y="283"/>
                    <a:pt x="3109" y="283"/>
                  </a:cubicBezTo>
                  <a:close/>
                  <a:moveTo>
                    <a:pt x="3280" y="0"/>
                  </a:moveTo>
                  <a:cubicBezTo>
                    <a:pt x="3020" y="0"/>
                    <a:pt x="2753" y="75"/>
                    <a:pt x="2544" y="194"/>
                  </a:cubicBezTo>
                  <a:cubicBezTo>
                    <a:pt x="2072" y="459"/>
                    <a:pt x="2053" y="960"/>
                    <a:pt x="2249" y="1422"/>
                  </a:cubicBezTo>
                  <a:cubicBezTo>
                    <a:pt x="2249" y="1432"/>
                    <a:pt x="2259" y="1441"/>
                    <a:pt x="2259" y="1461"/>
                  </a:cubicBezTo>
                  <a:cubicBezTo>
                    <a:pt x="1927" y="1243"/>
                    <a:pt x="1536" y="1038"/>
                    <a:pt x="1140" y="1038"/>
                  </a:cubicBezTo>
                  <a:cubicBezTo>
                    <a:pt x="1055" y="1038"/>
                    <a:pt x="969" y="1047"/>
                    <a:pt x="884" y="1068"/>
                  </a:cubicBezTo>
                  <a:cubicBezTo>
                    <a:pt x="403" y="1176"/>
                    <a:pt x="0" y="1736"/>
                    <a:pt x="158" y="2227"/>
                  </a:cubicBezTo>
                  <a:cubicBezTo>
                    <a:pt x="305" y="2659"/>
                    <a:pt x="835" y="2816"/>
                    <a:pt x="1247" y="2885"/>
                  </a:cubicBezTo>
                  <a:cubicBezTo>
                    <a:pt x="923" y="2963"/>
                    <a:pt x="609" y="3081"/>
                    <a:pt x="383" y="3297"/>
                  </a:cubicBezTo>
                  <a:cubicBezTo>
                    <a:pt x="0" y="3641"/>
                    <a:pt x="197" y="4112"/>
                    <a:pt x="560" y="4407"/>
                  </a:cubicBezTo>
                  <a:cubicBezTo>
                    <a:pt x="739" y="4548"/>
                    <a:pt x="940" y="4605"/>
                    <a:pt x="1145" y="4605"/>
                  </a:cubicBezTo>
                  <a:cubicBezTo>
                    <a:pt x="1425" y="4605"/>
                    <a:pt x="1711" y="4499"/>
                    <a:pt x="1954" y="4358"/>
                  </a:cubicBezTo>
                  <a:lnTo>
                    <a:pt x="1954" y="4358"/>
                  </a:lnTo>
                  <a:cubicBezTo>
                    <a:pt x="1768" y="4721"/>
                    <a:pt x="1601" y="5153"/>
                    <a:pt x="1699" y="5536"/>
                  </a:cubicBezTo>
                  <a:cubicBezTo>
                    <a:pt x="1789" y="5920"/>
                    <a:pt x="2185" y="6120"/>
                    <a:pt x="2558" y="6120"/>
                  </a:cubicBezTo>
                  <a:cubicBezTo>
                    <a:pt x="2634" y="6120"/>
                    <a:pt x="2708" y="6112"/>
                    <a:pt x="2779" y="6095"/>
                  </a:cubicBezTo>
                  <a:cubicBezTo>
                    <a:pt x="3172" y="6007"/>
                    <a:pt x="3408" y="5683"/>
                    <a:pt x="3555" y="5330"/>
                  </a:cubicBezTo>
                  <a:cubicBezTo>
                    <a:pt x="3683" y="5497"/>
                    <a:pt x="3849" y="5624"/>
                    <a:pt x="4095" y="5663"/>
                  </a:cubicBezTo>
                  <a:cubicBezTo>
                    <a:pt x="4176" y="5678"/>
                    <a:pt x="4268" y="5686"/>
                    <a:pt x="4364" y="5686"/>
                  </a:cubicBezTo>
                  <a:cubicBezTo>
                    <a:pt x="4730" y="5686"/>
                    <a:pt x="5157" y="5570"/>
                    <a:pt x="5313" y="5251"/>
                  </a:cubicBezTo>
                  <a:cubicBezTo>
                    <a:pt x="5430" y="5015"/>
                    <a:pt x="5352" y="4750"/>
                    <a:pt x="5234" y="4505"/>
                  </a:cubicBezTo>
                  <a:lnTo>
                    <a:pt x="5234" y="4505"/>
                  </a:lnTo>
                  <a:cubicBezTo>
                    <a:pt x="5418" y="4582"/>
                    <a:pt x="5606" y="4631"/>
                    <a:pt x="5792" y="4631"/>
                  </a:cubicBezTo>
                  <a:cubicBezTo>
                    <a:pt x="5912" y="4631"/>
                    <a:pt x="6031" y="4610"/>
                    <a:pt x="6147" y="4564"/>
                  </a:cubicBezTo>
                  <a:cubicBezTo>
                    <a:pt x="6560" y="4387"/>
                    <a:pt x="6795" y="3798"/>
                    <a:pt x="6569" y="3395"/>
                  </a:cubicBezTo>
                  <a:cubicBezTo>
                    <a:pt x="6393" y="3091"/>
                    <a:pt x="6010" y="2973"/>
                    <a:pt x="5656" y="2914"/>
                  </a:cubicBezTo>
                  <a:cubicBezTo>
                    <a:pt x="5941" y="2806"/>
                    <a:pt x="6196" y="2649"/>
                    <a:pt x="6363" y="2433"/>
                  </a:cubicBezTo>
                  <a:cubicBezTo>
                    <a:pt x="6677" y="2030"/>
                    <a:pt x="6383" y="1530"/>
                    <a:pt x="6019" y="1274"/>
                  </a:cubicBezTo>
                  <a:cubicBezTo>
                    <a:pt x="5854" y="1158"/>
                    <a:pt x="5675" y="1109"/>
                    <a:pt x="5494" y="1109"/>
                  </a:cubicBezTo>
                  <a:cubicBezTo>
                    <a:pt x="5172" y="1109"/>
                    <a:pt x="4848" y="1266"/>
                    <a:pt x="4596" y="1481"/>
                  </a:cubicBezTo>
                  <a:cubicBezTo>
                    <a:pt x="4498" y="1559"/>
                    <a:pt x="4409" y="1657"/>
                    <a:pt x="4321" y="1746"/>
                  </a:cubicBezTo>
                  <a:cubicBezTo>
                    <a:pt x="4370" y="1215"/>
                    <a:pt x="4331" y="646"/>
                    <a:pt x="4007" y="293"/>
                  </a:cubicBezTo>
                  <a:cubicBezTo>
                    <a:pt x="3824" y="85"/>
                    <a:pt x="3556" y="0"/>
                    <a:pt x="32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0" name="Google Shape;4440;p21"/>
            <p:cNvSpPr/>
            <p:nvPr/>
          </p:nvSpPr>
          <p:spPr>
            <a:xfrm>
              <a:off x="2191350" y="1160557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61" y="290"/>
                  </a:moveTo>
                  <a:cubicBezTo>
                    <a:pt x="4253" y="290"/>
                    <a:pt x="4355" y="326"/>
                    <a:pt x="4468" y="407"/>
                  </a:cubicBezTo>
                  <a:cubicBezTo>
                    <a:pt x="5156" y="889"/>
                    <a:pt x="4213" y="2194"/>
                    <a:pt x="3869" y="2636"/>
                  </a:cubicBezTo>
                  <a:cubicBezTo>
                    <a:pt x="3770" y="2765"/>
                    <a:pt x="3877" y="2828"/>
                    <a:pt x="4002" y="2828"/>
                  </a:cubicBezTo>
                  <a:cubicBezTo>
                    <a:pt x="4087" y="2828"/>
                    <a:pt x="4180" y="2800"/>
                    <a:pt x="4223" y="2744"/>
                  </a:cubicBezTo>
                  <a:cubicBezTo>
                    <a:pt x="4449" y="2460"/>
                    <a:pt x="4714" y="2194"/>
                    <a:pt x="5018" y="1998"/>
                  </a:cubicBezTo>
                  <a:cubicBezTo>
                    <a:pt x="5173" y="1902"/>
                    <a:pt x="5351" y="1806"/>
                    <a:pt x="5533" y="1806"/>
                  </a:cubicBezTo>
                  <a:cubicBezTo>
                    <a:pt x="5594" y="1806"/>
                    <a:pt x="5655" y="1817"/>
                    <a:pt x="5715" y="1841"/>
                  </a:cubicBezTo>
                  <a:cubicBezTo>
                    <a:pt x="5931" y="1920"/>
                    <a:pt x="6216" y="2234"/>
                    <a:pt x="6206" y="2479"/>
                  </a:cubicBezTo>
                  <a:cubicBezTo>
                    <a:pt x="6187" y="2882"/>
                    <a:pt x="5431" y="3000"/>
                    <a:pt x="5146" y="3059"/>
                  </a:cubicBezTo>
                  <a:cubicBezTo>
                    <a:pt x="4832" y="3117"/>
                    <a:pt x="4518" y="3157"/>
                    <a:pt x="4194" y="3176"/>
                  </a:cubicBezTo>
                  <a:cubicBezTo>
                    <a:pt x="3975" y="3195"/>
                    <a:pt x="3858" y="3462"/>
                    <a:pt x="4116" y="3462"/>
                  </a:cubicBezTo>
                  <a:cubicBezTo>
                    <a:pt x="4125" y="3462"/>
                    <a:pt x="4135" y="3462"/>
                    <a:pt x="4144" y="3461"/>
                  </a:cubicBezTo>
                  <a:cubicBezTo>
                    <a:pt x="4308" y="3450"/>
                    <a:pt x="4496" y="3440"/>
                    <a:pt x="4692" y="3440"/>
                  </a:cubicBezTo>
                  <a:cubicBezTo>
                    <a:pt x="5189" y="3440"/>
                    <a:pt x="5735" y="3506"/>
                    <a:pt x="6059" y="3795"/>
                  </a:cubicBezTo>
                  <a:cubicBezTo>
                    <a:pt x="6334" y="4040"/>
                    <a:pt x="6265" y="4669"/>
                    <a:pt x="5892" y="4787"/>
                  </a:cubicBezTo>
                  <a:cubicBezTo>
                    <a:pt x="5844" y="4801"/>
                    <a:pt x="5793" y="4808"/>
                    <a:pt x="5740" y="4808"/>
                  </a:cubicBezTo>
                  <a:cubicBezTo>
                    <a:pt x="5370" y="4808"/>
                    <a:pt x="4924" y="4476"/>
                    <a:pt x="4675" y="4296"/>
                  </a:cubicBezTo>
                  <a:cubicBezTo>
                    <a:pt x="4380" y="4090"/>
                    <a:pt x="4115" y="3864"/>
                    <a:pt x="3860" y="3608"/>
                  </a:cubicBezTo>
                  <a:cubicBezTo>
                    <a:pt x="3830" y="3579"/>
                    <a:pt x="3781" y="3566"/>
                    <a:pt x="3727" y="3566"/>
                  </a:cubicBezTo>
                  <a:cubicBezTo>
                    <a:pt x="3568" y="3566"/>
                    <a:pt x="3364" y="3678"/>
                    <a:pt x="3467" y="3795"/>
                  </a:cubicBezTo>
                  <a:cubicBezTo>
                    <a:pt x="3644" y="4001"/>
                    <a:pt x="3801" y="4227"/>
                    <a:pt x="3938" y="4463"/>
                  </a:cubicBezTo>
                  <a:cubicBezTo>
                    <a:pt x="4115" y="4757"/>
                    <a:pt x="4390" y="5278"/>
                    <a:pt x="4164" y="5611"/>
                  </a:cubicBezTo>
                  <a:cubicBezTo>
                    <a:pt x="4050" y="5770"/>
                    <a:pt x="3866" y="5841"/>
                    <a:pt x="3680" y="5841"/>
                  </a:cubicBezTo>
                  <a:cubicBezTo>
                    <a:pt x="3451" y="5841"/>
                    <a:pt x="3217" y="5732"/>
                    <a:pt x="3104" y="554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76" y="3844"/>
                    <a:pt x="3045" y="3579"/>
                  </a:cubicBezTo>
                  <a:cubicBezTo>
                    <a:pt x="3065" y="3494"/>
                    <a:pt x="3006" y="3462"/>
                    <a:pt x="2926" y="3462"/>
                  </a:cubicBezTo>
                  <a:cubicBezTo>
                    <a:pt x="2813" y="3462"/>
                    <a:pt x="2657" y="3525"/>
                    <a:pt x="2622" y="3589"/>
                  </a:cubicBezTo>
                  <a:cubicBezTo>
                    <a:pt x="2436" y="3913"/>
                    <a:pt x="2210" y="4227"/>
                    <a:pt x="1925" y="4472"/>
                  </a:cubicBezTo>
                  <a:cubicBezTo>
                    <a:pt x="1783" y="4599"/>
                    <a:pt x="1608" y="4733"/>
                    <a:pt x="1411" y="4733"/>
                  </a:cubicBezTo>
                  <a:cubicBezTo>
                    <a:pt x="1365" y="4733"/>
                    <a:pt x="1317" y="4725"/>
                    <a:pt x="1267" y="4708"/>
                  </a:cubicBezTo>
                  <a:cubicBezTo>
                    <a:pt x="1032" y="4620"/>
                    <a:pt x="767" y="4315"/>
                    <a:pt x="737" y="4060"/>
                  </a:cubicBezTo>
                  <a:cubicBezTo>
                    <a:pt x="649" y="3392"/>
                    <a:pt x="2033" y="3265"/>
                    <a:pt x="2485" y="3235"/>
                  </a:cubicBezTo>
                  <a:cubicBezTo>
                    <a:pt x="2700" y="3207"/>
                    <a:pt x="2817" y="2948"/>
                    <a:pt x="2575" y="2948"/>
                  </a:cubicBezTo>
                  <a:cubicBezTo>
                    <a:pt x="2562" y="2948"/>
                    <a:pt x="2549" y="2949"/>
                    <a:pt x="2534" y="2951"/>
                  </a:cubicBezTo>
                  <a:cubicBezTo>
                    <a:pt x="2426" y="2951"/>
                    <a:pt x="2318" y="2960"/>
                    <a:pt x="2210" y="2980"/>
                  </a:cubicBezTo>
                  <a:cubicBezTo>
                    <a:pt x="2103" y="2987"/>
                    <a:pt x="1986" y="2991"/>
                    <a:pt x="1865" y="2991"/>
                  </a:cubicBezTo>
                  <a:cubicBezTo>
                    <a:pt x="1276" y="2991"/>
                    <a:pt x="596" y="2880"/>
                    <a:pt x="580" y="2342"/>
                  </a:cubicBezTo>
                  <a:cubicBezTo>
                    <a:pt x="570" y="2145"/>
                    <a:pt x="659" y="1821"/>
                    <a:pt x="875" y="1782"/>
                  </a:cubicBezTo>
                  <a:cubicBezTo>
                    <a:pt x="895" y="1778"/>
                    <a:pt x="915" y="1777"/>
                    <a:pt x="936" y="1777"/>
                  </a:cubicBezTo>
                  <a:cubicBezTo>
                    <a:pt x="1143" y="1777"/>
                    <a:pt x="1392" y="1939"/>
                    <a:pt x="1552" y="2037"/>
                  </a:cubicBezTo>
                  <a:cubicBezTo>
                    <a:pt x="1857" y="2234"/>
                    <a:pt x="2151" y="2460"/>
                    <a:pt x="2406" y="2715"/>
                  </a:cubicBezTo>
                  <a:cubicBezTo>
                    <a:pt x="2438" y="2747"/>
                    <a:pt x="2486" y="2760"/>
                    <a:pt x="2538" y="2760"/>
                  </a:cubicBezTo>
                  <a:cubicBezTo>
                    <a:pt x="2645" y="2760"/>
                    <a:pt x="2772" y="2703"/>
                    <a:pt x="2819" y="2636"/>
                  </a:cubicBezTo>
                  <a:cubicBezTo>
                    <a:pt x="2838" y="2607"/>
                    <a:pt x="2838" y="2568"/>
                    <a:pt x="2809" y="2538"/>
                  </a:cubicBezTo>
                  <a:cubicBezTo>
                    <a:pt x="2603" y="234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8" y="751"/>
                    <a:pt x="2173" y="722"/>
                    <a:pt x="2309" y="722"/>
                  </a:cubicBezTo>
                  <a:cubicBezTo>
                    <a:pt x="2446" y="722"/>
                    <a:pt x="2583" y="751"/>
                    <a:pt x="2672" y="800"/>
                  </a:cubicBezTo>
                  <a:cubicBezTo>
                    <a:pt x="2848" y="889"/>
                    <a:pt x="2937" y="1075"/>
                    <a:pt x="2986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72"/>
                    <a:pt x="2986" y="1900"/>
                    <a:pt x="2976" y="2037"/>
                  </a:cubicBezTo>
                  <a:cubicBezTo>
                    <a:pt x="2976" y="2122"/>
                    <a:pt x="3044" y="2157"/>
                    <a:pt x="3128" y="2157"/>
                  </a:cubicBezTo>
                  <a:cubicBezTo>
                    <a:pt x="3246" y="2157"/>
                    <a:pt x="3395" y="2086"/>
                    <a:pt x="3418" y="1988"/>
                  </a:cubicBezTo>
                  <a:cubicBezTo>
                    <a:pt x="3447" y="1851"/>
                    <a:pt x="3457" y="1713"/>
                    <a:pt x="3457" y="1566"/>
                  </a:cubicBezTo>
                  <a:cubicBezTo>
                    <a:pt x="3538" y="1027"/>
                    <a:pt x="3743" y="290"/>
                    <a:pt x="4161" y="290"/>
                  </a:cubicBezTo>
                  <a:close/>
                  <a:moveTo>
                    <a:pt x="4236" y="0"/>
                  </a:moveTo>
                  <a:cubicBezTo>
                    <a:pt x="4161" y="0"/>
                    <a:pt x="4088" y="8"/>
                    <a:pt x="4017" y="25"/>
                  </a:cubicBezTo>
                  <a:cubicBezTo>
                    <a:pt x="3624" y="123"/>
                    <a:pt x="3388" y="437"/>
                    <a:pt x="3241" y="790"/>
                  </a:cubicBezTo>
                  <a:cubicBezTo>
                    <a:pt x="3123" y="633"/>
                    <a:pt x="2946" y="506"/>
                    <a:pt x="2711" y="466"/>
                  </a:cubicBezTo>
                  <a:cubicBezTo>
                    <a:pt x="2623" y="449"/>
                    <a:pt x="2524" y="439"/>
                    <a:pt x="2420" y="439"/>
                  </a:cubicBezTo>
                  <a:cubicBezTo>
                    <a:pt x="2058" y="439"/>
                    <a:pt x="1644" y="556"/>
                    <a:pt x="1483" y="869"/>
                  </a:cubicBezTo>
                  <a:cubicBezTo>
                    <a:pt x="1366" y="1105"/>
                    <a:pt x="1444" y="1380"/>
                    <a:pt x="1572" y="1615"/>
                  </a:cubicBezTo>
                  <a:cubicBezTo>
                    <a:pt x="1391" y="1539"/>
                    <a:pt x="1204" y="1491"/>
                    <a:pt x="1020" y="1491"/>
                  </a:cubicBezTo>
                  <a:cubicBezTo>
                    <a:pt x="894" y="1491"/>
                    <a:pt x="769" y="1514"/>
                    <a:pt x="649" y="1566"/>
                  </a:cubicBezTo>
                  <a:cubicBezTo>
                    <a:pt x="236" y="1743"/>
                    <a:pt x="1" y="2332"/>
                    <a:pt x="227" y="2725"/>
                  </a:cubicBezTo>
                  <a:cubicBezTo>
                    <a:pt x="403" y="3039"/>
                    <a:pt x="786" y="3157"/>
                    <a:pt x="1140" y="3216"/>
                  </a:cubicBezTo>
                  <a:cubicBezTo>
                    <a:pt x="855" y="3324"/>
                    <a:pt x="610" y="3471"/>
                    <a:pt x="433" y="3687"/>
                  </a:cubicBezTo>
                  <a:cubicBezTo>
                    <a:pt x="119" y="4090"/>
                    <a:pt x="413" y="4600"/>
                    <a:pt x="777" y="4855"/>
                  </a:cubicBezTo>
                  <a:cubicBezTo>
                    <a:pt x="940" y="4970"/>
                    <a:pt x="1117" y="5018"/>
                    <a:pt x="1295" y="5018"/>
                  </a:cubicBezTo>
                  <a:cubicBezTo>
                    <a:pt x="1619" y="5018"/>
                    <a:pt x="1947" y="4858"/>
                    <a:pt x="2200" y="4649"/>
                  </a:cubicBezTo>
                  <a:cubicBezTo>
                    <a:pt x="2298" y="4561"/>
                    <a:pt x="2397" y="4472"/>
                    <a:pt x="2485" y="4374"/>
                  </a:cubicBezTo>
                  <a:lnTo>
                    <a:pt x="2485" y="4374"/>
                  </a:lnTo>
                  <a:cubicBezTo>
                    <a:pt x="2426" y="4914"/>
                    <a:pt x="2475" y="5474"/>
                    <a:pt x="2789" y="5837"/>
                  </a:cubicBezTo>
                  <a:cubicBezTo>
                    <a:pt x="2975" y="6043"/>
                    <a:pt x="3241" y="6126"/>
                    <a:pt x="3514" y="6126"/>
                  </a:cubicBezTo>
                  <a:cubicBezTo>
                    <a:pt x="3774" y="6126"/>
                    <a:pt x="4041" y="6051"/>
                    <a:pt x="4252" y="5935"/>
                  </a:cubicBezTo>
                  <a:cubicBezTo>
                    <a:pt x="4734" y="5661"/>
                    <a:pt x="4743" y="5170"/>
                    <a:pt x="4557" y="4708"/>
                  </a:cubicBezTo>
                  <a:cubicBezTo>
                    <a:pt x="4547" y="4688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73" y="5088"/>
                    <a:pt x="5675" y="5088"/>
                  </a:cubicBezTo>
                  <a:cubicBezTo>
                    <a:pt x="5757" y="5088"/>
                    <a:pt x="5840" y="5080"/>
                    <a:pt x="5922" y="5062"/>
                  </a:cubicBezTo>
                  <a:cubicBezTo>
                    <a:pt x="6393" y="4944"/>
                    <a:pt x="6796" y="4394"/>
                    <a:pt x="6638" y="3893"/>
                  </a:cubicBezTo>
                  <a:cubicBezTo>
                    <a:pt x="6501" y="3461"/>
                    <a:pt x="5971" y="3314"/>
                    <a:pt x="5558" y="3235"/>
                  </a:cubicBezTo>
                  <a:cubicBezTo>
                    <a:pt x="5873" y="3157"/>
                    <a:pt x="6187" y="3039"/>
                    <a:pt x="6422" y="2833"/>
                  </a:cubicBezTo>
                  <a:cubicBezTo>
                    <a:pt x="6805" y="2489"/>
                    <a:pt x="6599" y="2008"/>
                    <a:pt x="6236" y="1723"/>
                  </a:cubicBezTo>
                  <a:cubicBezTo>
                    <a:pt x="6058" y="1579"/>
                    <a:pt x="5855" y="1521"/>
                    <a:pt x="5648" y="1521"/>
                  </a:cubicBezTo>
                  <a:cubicBezTo>
                    <a:pt x="5373" y="1521"/>
                    <a:pt x="5092" y="1623"/>
                    <a:pt x="4851" y="1762"/>
                  </a:cubicBezTo>
                  <a:cubicBezTo>
                    <a:pt x="5028" y="1409"/>
                    <a:pt x="5205" y="977"/>
                    <a:pt x="5107" y="584"/>
                  </a:cubicBezTo>
                  <a:cubicBezTo>
                    <a:pt x="5008" y="207"/>
                    <a:pt x="4614" y="0"/>
                    <a:pt x="4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1" name="Google Shape;4441;p21"/>
            <p:cNvSpPr/>
            <p:nvPr/>
          </p:nvSpPr>
          <p:spPr>
            <a:xfrm>
              <a:off x="2531263" y="1152199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3114" y="283"/>
                  </a:moveTo>
                  <a:cubicBezTo>
                    <a:pt x="3345" y="283"/>
                    <a:pt x="3582" y="395"/>
                    <a:pt x="3703" y="587"/>
                  </a:cubicBezTo>
                  <a:cubicBezTo>
                    <a:pt x="3899" y="911"/>
                    <a:pt x="3899" y="1363"/>
                    <a:pt x="3869" y="1736"/>
                  </a:cubicBezTo>
                  <a:cubicBezTo>
                    <a:pt x="3860" y="2001"/>
                    <a:pt x="3820" y="2276"/>
                    <a:pt x="3761" y="2541"/>
                  </a:cubicBezTo>
                  <a:cubicBezTo>
                    <a:pt x="3741" y="2629"/>
                    <a:pt x="3804" y="2662"/>
                    <a:pt x="3887" y="2662"/>
                  </a:cubicBezTo>
                  <a:cubicBezTo>
                    <a:pt x="4000" y="2662"/>
                    <a:pt x="4150" y="2603"/>
                    <a:pt x="4184" y="2541"/>
                  </a:cubicBezTo>
                  <a:cubicBezTo>
                    <a:pt x="4360" y="2217"/>
                    <a:pt x="4596" y="1903"/>
                    <a:pt x="4881" y="1657"/>
                  </a:cubicBezTo>
                  <a:cubicBezTo>
                    <a:pt x="5022" y="1524"/>
                    <a:pt x="5195" y="1396"/>
                    <a:pt x="5385" y="1396"/>
                  </a:cubicBezTo>
                  <a:cubicBezTo>
                    <a:pt x="5432" y="1396"/>
                    <a:pt x="5480" y="1404"/>
                    <a:pt x="5529" y="1422"/>
                  </a:cubicBezTo>
                  <a:cubicBezTo>
                    <a:pt x="5774" y="1500"/>
                    <a:pt x="6030" y="1814"/>
                    <a:pt x="6069" y="2070"/>
                  </a:cubicBezTo>
                  <a:cubicBezTo>
                    <a:pt x="6157" y="2737"/>
                    <a:pt x="4763" y="2865"/>
                    <a:pt x="4321" y="2895"/>
                  </a:cubicBezTo>
                  <a:cubicBezTo>
                    <a:pt x="4103" y="2923"/>
                    <a:pt x="3986" y="3180"/>
                    <a:pt x="4243" y="3180"/>
                  </a:cubicBezTo>
                  <a:cubicBezTo>
                    <a:pt x="4252" y="3180"/>
                    <a:pt x="4262" y="3180"/>
                    <a:pt x="4272" y="3179"/>
                  </a:cubicBezTo>
                  <a:cubicBezTo>
                    <a:pt x="4370" y="3169"/>
                    <a:pt x="4488" y="3160"/>
                    <a:pt x="4596" y="3150"/>
                  </a:cubicBezTo>
                  <a:cubicBezTo>
                    <a:pt x="4710" y="3141"/>
                    <a:pt x="4835" y="3135"/>
                    <a:pt x="4965" y="3135"/>
                  </a:cubicBezTo>
                  <a:cubicBezTo>
                    <a:pt x="5549" y="3135"/>
                    <a:pt x="6210" y="3257"/>
                    <a:pt x="6226" y="3788"/>
                  </a:cubicBezTo>
                  <a:cubicBezTo>
                    <a:pt x="6226" y="3975"/>
                    <a:pt x="6147" y="4299"/>
                    <a:pt x="5931" y="4338"/>
                  </a:cubicBezTo>
                  <a:cubicBezTo>
                    <a:pt x="5911" y="4342"/>
                    <a:pt x="5891" y="4343"/>
                    <a:pt x="5870" y="4343"/>
                  </a:cubicBezTo>
                  <a:cubicBezTo>
                    <a:pt x="5664" y="4343"/>
                    <a:pt x="5414" y="4181"/>
                    <a:pt x="5254" y="4083"/>
                  </a:cubicBezTo>
                  <a:cubicBezTo>
                    <a:pt x="4950" y="3896"/>
                    <a:pt x="4655" y="3660"/>
                    <a:pt x="4400" y="3405"/>
                  </a:cubicBezTo>
                  <a:cubicBezTo>
                    <a:pt x="4368" y="3376"/>
                    <a:pt x="4320" y="3364"/>
                    <a:pt x="4267" y="3364"/>
                  </a:cubicBezTo>
                  <a:cubicBezTo>
                    <a:pt x="4157" y="3364"/>
                    <a:pt x="4027" y="3417"/>
                    <a:pt x="3987" y="3484"/>
                  </a:cubicBezTo>
                  <a:cubicBezTo>
                    <a:pt x="3968" y="3523"/>
                    <a:pt x="3968" y="3552"/>
                    <a:pt x="3997" y="3592"/>
                  </a:cubicBezTo>
                  <a:cubicBezTo>
                    <a:pt x="4203" y="3788"/>
                    <a:pt x="4390" y="4004"/>
                    <a:pt x="4547" y="4240"/>
                  </a:cubicBezTo>
                  <a:cubicBezTo>
                    <a:pt x="4714" y="4456"/>
                    <a:pt x="5146" y="5045"/>
                    <a:pt x="4851" y="5300"/>
                  </a:cubicBezTo>
                  <a:cubicBezTo>
                    <a:pt x="4766" y="5375"/>
                    <a:pt x="4627" y="5407"/>
                    <a:pt x="4488" y="5407"/>
                  </a:cubicBezTo>
                  <a:cubicBezTo>
                    <a:pt x="4355" y="5407"/>
                    <a:pt x="4221" y="5378"/>
                    <a:pt x="4135" y="5330"/>
                  </a:cubicBezTo>
                  <a:cubicBezTo>
                    <a:pt x="3958" y="5231"/>
                    <a:pt x="3860" y="5055"/>
                    <a:pt x="3820" y="4868"/>
                  </a:cubicBezTo>
                  <a:cubicBezTo>
                    <a:pt x="3791" y="4740"/>
                    <a:pt x="3781" y="4613"/>
                    <a:pt x="3781" y="4485"/>
                  </a:cubicBezTo>
                  <a:cubicBezTo>
                    <a:pt x="3801" y="4358"/>
                    <a:pt x="3820" y="4220"/>
                    <a:pt x="3820" y="4092"/>
                  </a:cubicBezTo>
                  <a:cubicBezTo>
                    <a:pt x="3824" y="4003"/>
                    <a:pt x="3756" y="3968"/>
                    <a:pt x="3673" y="3968"/>
                  </a:cubicBezTo>
                  <a:cubicBezTo>
                    <a:pt x="3555" y="3968"/>
                    <a:pt x="3406" y="4039"/>
                    <a:pt x="3388" y="4132"/>
                  </a:cubicBezTo>
                  <a:cubicBezTo>
                    <a:pt x="3359" y="4269"/>
                    <a:pt x="3339" y="4416"/>
                    <a:pt x="3339" y="4564"/>
                  </a:cubicBezTo>
                  <a:cubicBezTo>
                    <a:pt x="3259" y="5103"/>
                    <a:pt x="3060" y="5840"/>
                    <a:pt x="2639" y="5840"/>
                  </a:cubicBezTo>
                  <a:cubicBezTo>
                    <a:pt x="2547" y="5840"/>
                    <a:pt x="2443" y="5804"/>
                    <a:pt x="2328" y="5722"/>
                  </a:cubicBezTo>
                  <a:cubicBezTo>
                    <a:pt x="1650" y="5241"/>
                    <a:pt x="2583" y="3926"/>
                    <a:pt x="2937" y="3484"/>
                  </a:cubicBezTo>
                  <a:cubicBezTo>
                    <a:pt x="3036" y="3361"/>
                    <a:pt x="2930" y="3297"/>
                    <a:pt x="2804" y="3297"/>
                  </a:cubicBezTo>
                  <a:cubicBezTo>
                    <a:pt x="2720" y="3297"/>
                    <a:pt x="2627" y="3326"/>
                    <a:pt x="2583" y="3385"/>
                  </a:cubicBezTo>
                  <a:cubicBezTo>
                    <a:pt x="2357" y="3660"/>
                    <a:pt x="2082" y="3935"/>
                    <a:pt x="1788" y="4122"/>
                  </a:cubicBezTo>
                  <a:cubicBezTo>
                    <a:pt x="1631" y="4226"/>
                    <a:pt x="1452" y="4319"/>
                    <a:pt x="1267" y="4319"/>
                  </a:cubicBezTo>
                  <a:cubicBezTo>
                    <a:pt x="1209" y="4319"/>
                    <a:pt x="1150" y="4310"/>
                    <a:pt x="1091" y="4289"/>
                  </a:cubicBezTo>
                  <a:cubicBezTo>
                    <a:pt x="875" y="4210"/>
                    <a:pt x="590" y="3886"/>
                    <a:pt x="600" y="3641"/>
                  </a:cubicBezTo>
                  <a:cubicBezTo>
                    <a:pt x="619" y="3238"/>
                    <a:pt x="1366" y="3130"/>
                    <a:pt x="1660" y="3071"/>
                  </a:cubicBezTo>
                  <a:cubicBezTo>
                    <a:pt x="1974" y="3012"/>
                    <a:pt x="2289" y="2963"/>
                    <a:pt x="2613" y="2953"/>
                  </a:cubicBezTo>
                  <a:cubicBezTo>
                    <a:pt x="2831" y="2934"/>
                    <a:pt x="2948" y="2668"/>
                    <a:pt x="2681" y="2668"/>
                  </a:cubicBezTo>
                  <a:cubicBezTo>
                    <a:pt x="2672" y="2668"/>
                    <a:pt x="2662" y="2668"/>
                    <a:pt x="2652" y="2669"/>
                  </a:cubicBezTo>
                  <a:cubicBezTo>
                    <a:pt x="2493" y="2680"/>
                    <a:pt x="2309" y="2690"/>
                    <a:pt x="2117" y="2690"/>
                  </a:cubicBezTo>
                  <a:cubicBezTo>
                    <a:pt x="1622" y="2690"/>
                    <a:pt x="1072" y="2622"/>
                    <a:pt x="747" y="2325"/>
                  </a:cubicBezTo>
                  <a:cubicBezTo>
                    <a:pt x="472" y="2080"/>
                    <a:pt x="541" y="1461"/>
                    <a:pt x="914" y="1343"/>
                  </a:cubicBezTo>
                  <a:cubicBezTo>
                    <a:pt x="964" y="1327"/>
                    <a:pt x="1016" y="1319"/>
                    <a:pt x="1071" y="1319"/>
                  </a:cubicBezTo>
                  <a:cubicBezTo>
                    <a:pt x="1435" y="1319"/>
                    <a:pt x="1884" y="1655"/>
                    <a:pt x="2132" y="1834"/>
                  </a:cubicBezTo>
                  <a:cubicBezTo>
                    <a:pt x="2416" y="2030"/>
                    <a:pt x="2691" y="2266"/>
                    <a:pt x="2937" y="2512"/>
                  </a:cubicBezTo>
                  <a:cubicBezTo>
                    <a:pt x="2969" y="2542"/>
                    <a:pt x="3020" y="2554"/>
                    <a:pt x="3076" y="2554"/>
                  </a:cubicBezTo>
                  <a:cubicBezTo>
                    <a:pt x="3239" y="2554"/>
                    <a:pt x="3442" y="2445"/>
                    <a:pt x="3339" y="2335"/>
                  </a:cubicBezTo>
                  <a:cubicBezTo>
                    <a:pt x="3163" y="2129"/>
                    <a:pt x="3005" y="1903"/>
                    <a:pt x="2868" y="1667"/>
                  </a:cubicBezTo>
                  <a:cubicBezTo>
                    <a:pt x="2691" y="1373"/>
                    <a:pt x="2406" y="842"/>
                    <a:pt x="2642" y="509"/>
                  </a:cubicBezTo>
                  <a:cubicBezTo>
                    <a:pt x="2755" y="353"/>
                    <a:pt x="2932" y="283"/>
                    <a:pt x="3114" y="283"/>
                  </a:cubicBezTo>
                  <a:close/>
                  <a:moveTo>
                    <a:pt x="3282" y="0"/>
                  </a:moveTo>
                  <a:cubicBezTo>
                    <a:pt x="3023" y="0"/>
                    <a:pt x="2758" y="75"/>
                    <a:pt x="2554" y="194"/>
                  </a:cubicBezTo>
                  <a:cubicBezTo>
                    <a:pt x="2073" y="459"/>
                    <a:pt x="2063" y="960"/>
                    <a:pt x="2249" y="1422"/>
                  </a:cubicBezTo>
                  <a:cubicBezTo>
                    <a:pt x="2249" y="1432"/>
                    <a:pt x="2259" y="1441"/>
                    <a:pt x="2269" y="1461"/>
                  </a:cubicBezTo>
                  <a:cubicBezTo>
                    <a:pt x="1930" y="1243"/>
                    <a:pt x="1537" y="1038"/>
                    <a:pt x="1140" y="1038"/>
                  </a:cubicBezTo>
                  <a:cubicBezTo>
                    <a:pt x="1055" y="1038"/>
                    <a:pt x="970" y="1047"/>
                    <a:pt x="885" y="1068"/>
                  </a:cubicBezTo>
                  <a:cubicBezTo>
                    <a:pt x="413" y="1176"/>
                    <a:pt x="11" y="1736"/>
                    <a:pt x="168" y="2227"/>
                  </a:cubicBezTo>
                  <a:cubicBezTo>
                    <a:pt x="305" y="2659"/>
                    <a:pt x="835" y="2816"/>
                    <a:pt x="1248" y="2885"/>
                  </a:cubicBezTo>
                  <a:cubicBezTo>
                    <a:pt x="934" y="2963"/>
                    <a:pt x="619" y="3081"/>
                    <a:pt x="384" y="3297"/>
                  </a:cubicBezTo>
                  <a:cubicBezTo>
                    <a:pt x="1" y="3641"/>
                    <a:pt x="207" y="4112"/>
                    <a:pt x="570" y="4407"/>
                  </a:cubicBezTo>
                  <a:cubicBezTo>
                    <a:pt x="745" y="4548"/>
                    <a:pt x="944" y="4605"/>
                    <a:pt x="1148" y="4605"/>
                  </a:cubicBezTo>
                  <a:cubicBezTo>
                    <a:pt x="1425" y="4605"/>
                    <a:pt x="1711" y="4499"/>
                    <a:pt x="1955" y="4358"/>
                  </a:cubicBezTo>
                  <a:lnTo>
                    <a:pt x="1955" y="4358"/>
                  </a:lnTo>
                  <a:cubicBezTo>
                    <a:pt x="1768" y="4721"/>
                    <a:pt x="1601" y="5153"/>
                    <a:pt x="1699" y="5536"/>
                  </a:cubicBezTo>
                  <a:cubicBezTo>
                    <a:pt x="1789" y="5920"/>
                    <a:pt x="2185" y="6120"/>
                    <a:pt x="2559" y="6120"/>
                  </a:cubicBezTo>
                  <a:cubicBezTo>
                    <a:pt x="2634" y="6120"/>
                    <a:pt x="2709" y="6112"/>
                    <a:pt x="2780" y="6095"/>
                  </a:cubicBezTo>
                  <a:cubicBezTo>
                    <a:pt x="3182" y="6007"/>
                    <a:pt x="3418" y="5683"/>
                    <a:pt x="3565" y="5330"/>
                  </a:cubicBezTo>
                  <a:cubicBezTo>
                    <a:pt x="3683" y="5497"/>
                    <a:pt x="3850" y="5624"/>
                    <a:pt x="4095" y="5663"/>
                  </a:cubicBezTo>
                  <a:cubicBezTo>
                    <a:pt x="4177" y="5678"/>
                    <a:pt x="4268" y="5686"/>
                    <a:pt x="4364" y="5686"/>
                  </a:cubicBezTo>
                  <a:cubicBezTo>
                    <a:pt x="4731" y="5686"/>
                    <a:pt x="5159" y="5570"/>
                    <a:pt x="5323" y="5251"/>
                  </a:cubicBezTo>
                  <a:cubicBezTo>
                    <a:pt x="5440" y="5015"/>
                    <a:pt x="5352" y="4750"/>
                    <a:pt x="5234" y="4505"/>
                  </a:cubicBezTo>
                  <a:lnTo>
                    <a:pt x="5234" y="4505"/>
                  </a:lnTo>
                  <a:cubicBezTo>
                    <a:pt x="5419" y="4582"/>
                    <a:pt x="5607" y="4631"/>
                    <a:pt x="5794" y="4631"/>
                  </a:cubicBezTo>
                  <a:cubicBezTo>
                    <a:pt x="5916" y="4631"/>
                    <a:pt x="6037" y="4610"/>
                    <a:pt x="6157" y="4564"/>
                  </a:cubicBezTo>
                  <a:cubicBezTo>
                    <a:pt x="6560" y="4387"/>
                    <a:pt x="6805" y="3798"/>
                    <a:pt x="6579" y="3395"/>
                  </a:cubicBezTo>
                  <a:cubicBezTo>
                    <a:pt x="6393" y="3091"/>
                    <a:pt x="6010" y="2973"/>
                    <a:pt x="5657" y="2914"/>
                  </a:cubicBezTo>
                  <a:cubicBezTo>
                    <a:pt x="5941" y="2806"/>
                    <a:pt x="6197" y="2649"/>
                    <a:pt x="6363" y="2433"/>
                  </a:cubicBezTo>
                  <a:cubicBezTo>
                    <a:pt x="6678" y="2030"/>
                    <a:pt x="6383" y="1530"/>
                    <a:pt x="6020" y="1274"/>
                  </a:cubicBezTo>
                  <a:cubicBezTo>
                    <a:pt x="5854" y="1158"/>
                    <a:pt x="5676" y="1109"/>
                    <a:pt x="5497" y="1109"/>
                  </a:cubicBezTo>
                  <a:cubicBezTo>
                    <a:pt x="5177" y="1109"/>
                    <a:pt x="4854" y="1266"/>
                    <a:pt x="4596" y="1481"/>
                  </a:cubicBezTo>
                  <a:cubicBezTo>
                    <a:pt x="4498" y="1559"/>
                    <a:pt x="4410" y="1657"/>
                    <a:pt x="4321" y="1746"/>
                  </a:cubicBezTo>
                  <a:cubicBezTo>
                    <a:pt x="4370" y="1215"/>
                    <a:pt x="4331" y="646"/>
                    <a:pt x="4007" y="293"/>
                  </a:cubicBezTo>
                  <a:cubicBezTo>
                    <a:pt x="3825" y="85"/>
                    <a:pt x="3557" y="0"/>
                    <a:pt x="3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2" name="Google Shape;4442;p21"/>
            <p:cNvSpPr/>
            <p:nvPr/>
          </p:nvSpPr>
          <p:spPr>
            <a:xfrm>
              <a:off x="-9" y="1403289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3119" y="283"/>
                  </a:moveTo>
                  <a:cubicBezTo>
                    <a:pt x="3349" y="283"/>
                    <a:pt x="3587" y="396"/>
                    <a:pt x="3702" y="588"/>
                  </a:cubicBezTo>
                  <a:cubicBezTo>
                    <a:pt x="3899" y="912"/>
                    <a:pt x="3899" y="1363"/>
                    <a:pt x="3879" y="1736"/>
                  </a:cubicBezTo>
                  <a:cubicBezTo>
                    <a:pt x="3860" y="2002"/>
                    <a:pt x="3830" y="2276"/>
                    <a:pt x="3761" y="2542"/>
                  </a:cubicBezTo>
                  <a:cubicBezTo>
                    <a:pt x="3745" y="2630"/>
                    <a:pt x="3808" y="2662"/>
                    <a:pt x="3891" y="2662"/>
                  </a:cubicBezTo>
                  <a:cubicBezTo>
                    <a:pt x="4003" y="2662"/>
                    <a:pt x="4150" y="2603"/>
                    <a:pt x="4184" y="2542"/>
                  </a:cubicBezTo>
                  <a:cubicBezTo>
                    <a:pt x="4370" y="2218"/>
                    <a:pt x="4606" y="1903"/>
                    <a:pt x="4881" y="1658"/>
                  </a:cubicBezTo>
                  <a:cubicBezTo>
                    <a:pt x="5022" y="1524"/>
                    <a:pt x="5202" y="1397"/>
                    <a:pt x="5394" y="1397"/>
                  </a:cubicBezTo>
                  <a:cubicBezTo>
                    <a:pt x="5441" y="1397"/>
                    <a:pt x="5490" y="1405"/>
                    <a:pt x="5539" y="1422"/>
                  </a:cubicBezTo>
                  <a:cubicBezTo>
                    <a:pt x="5774" y="1501"/>
                    <a:pt x="6039" y="1815"/>
                    <a:pt x="6069" y="2070"/>
                  </a:cubicBezTo>
                  <a:cubicBezTo>
                    <a:pt x="6157" y="2738"/>
                    <a:pt x="4773" y="2856"/>
                    <a:pt x="4331" y="2895"/>
                  </a:cubicBezTo>
                  <a:cubicBezTo>
                    <a:pt x="4113" y="2923"/>
                    <a:pt x="3986" y="3181"/>
                    <a:pt x="4252" y="3181"/>
                  </a:cubicBezTo>
                  <a:cubicBezTo>
                    <a:pt x="4261" y="3181"/>
                    <a:pt x="4271" y="3180"/>
                    <a:pt x="4282" y="3180"/>
                  </a:cubicBezTo>
                  <a:cubicBezTo>
                    <a:pt x="4380" y="3170"/>
                    <a:pt x="4488" y="3160"/>
                    <a:pt x="4606" y="3150"/>
                  </a:cubicBezTo>
                  <a:cubicBezTo>
                    <a:pt x="4718" y="3141"/>
                    <a:pt x="4842" y="3135"/>
                    <a:pt x="4970" y="3135"/>
                  </a:cubicBezTo>
                  <a:cubicBezTo>
                    <a:pt x="5549" y="3135"/>
                    <a:pt x="6210" y="3258"/>
                    <a:pt x="6226" y="3789"/>
                  </a:cubicBezTo>
                  <a:cubicBezTo>
                    <a:pt x="6236" y="3975"/>
                    <a:pt x="6147" y="4299"/>
                    <a:pt x="5931" y="4338"/>
                  </a:cubicBezTo>
                  <a:cubicBezTo>
                    <a:pt x="5911" y="4342"/>
                    <a:pt x="5891" y="4344"/>
                    <a:pt x="5870" y="4344"/>
                  </a:cubicBezTo>
                  <a:cubicBezTo>
                    <a:pt x="5663" y="4344"/>
                    <a:pt x="5415" y="4181"/>
                    <a:pt x="5264" y="4083"/>
                  </a:cubicBezTo>
                  <a:cubicBezTo>
                    <a:pt x="4949" y="3897"/>
                    <a:pt x="4665" y="3661"/>
                    <a:pt x="4400" y="3406"/>
                  </a:cubicBezTo>
                  <a:cubicBezTo>
                    <a:pt x="4371" y="3377"/>
                    <a:pt x="4325" y="3365"/>
                    <a:pt x="4273" y="3365"/>
                  </a:cubicBezTo>
                  <a:cubicBezTo>
                    <a:pt x="4165" y="3365"/>
                    <a:pt x="4034" y="3418"/>
                    <a:pt x="3987" y="3484"/>
                  </a:cubicBezTo>
                  <a:cubicBezTo>
                    <a:pt x="3968" y="3523"/>
                    <a:pt x="3968" y="3553"/>
                    <a:pt x="4007" y="3592"/>
                  </a:cubicBezTo>
                  <a:cubicBezTo>
                    <a:pt x="4203" y="3789"/>
                    <a:pt x="4390" y="4005"/>
                    <a:pt x="4557" y="4240"/>
                  </a:cubicBezTo>
                  <a:cubicBezTo>
                    <a:pt x="4714" y="4456"/>
                    <a:pt x="5146" y="5045"/>
                    <a:pt x="4851" y="5301"/>
                  </a:cubicBezTo>
                  <a:cubicBezTo>
                    <a:pt x="4766" y="5376"/>
                    <a:pt x="4630" y="5407"/>
                    <a:pt x="4492" y="5407"/>
                  </a:cubicBezTo>
                  <a:cubicBezTo>
                    <a:pt x="4360" y="5407"/>
                    <a:pt x="4226" y="5378"/>
                    <a:pt x="4134" y="5330"/>
                  </a:cubicBezTo>
                  <a:cubicBezTo>
                    <a:pt x="3958" y="5232"/>
                    <a:pt x="3869" y="5055"/>
                    <a:pt x="3820" y="4869"/>
                  </a:cubicBezTo>
                  <a:cubicBezTo>
                    <a:pt x="3791" y="4741"/>
                    <a:pt x="3781" y="4613"/>
                    <a:pt x="3781" y="4486"/>
                  </a:cubicBezTo>
                  <a:cubicBezTo>
                    <a:pt x="3801" y="4358"/>
                    <a:pt x="3820" y="4221"/>
                    <a:pt x="3830" y="4093"/>
                  </a:cubicBezTo>
                  <a:cubicBezTo>
                    <a:pt x="3834" y="4004"/>
                    <a:pt x="3766" y="3968"/>
                    <a:pt x="3682" y="3968"/>
                  </a:cubicBezTo>
                  <a:cubicBezTo>
                    <a:pt x="3563" y="3968"/>
                    <a:pt x="3411" y="4040"/>
                    <a:pt x="3388" y="4132"/>
                  </a:cubicBezTo>
                  <a:cubicBezTo>
                    <a:pt x="3359" y="4270"/>
                    <a:pt x="3349" y="4417"/>
                    <a:pt x="3349" y="4564"/>
                  </a:cubicBezTo>
                  <a:cubicBezTo>
                    <a:pt x="3268" y="5103"/>
                    <a:pt x="3069" y="5840"/>
                    <a:pt x="2649" y="5840"/>
                  </a:cubicBezTo>
                  <a:cubicBezTo>
                    <a:pt x="2556" y="5840"/>
                    <a:pt x="2453" y="5804"/>
                    <a:pt x="2338" y="5723"/>
                  </a:cubicBezTo>
                  <a:cubicBezTo>
                    <a:pt x="1660" y="5242"/>
                    <a:pt x="2593" y="3926"/>
                    <a:pt x="2937" y="3484"/>
                  </a:cubicBezTo>
                  <a:cubicBezTo>
                    <a:pt x="3038" y="3359"/>
                    <a:pt x="2926" y="3295"/>
                    <a:pt x="2798" y="3295"/>
                  </a:cubicBezTo>
                  <a:cubicBezTo>
                    <a:pt x="2715" y="3295"/>
                    <a:pt x="2626" y="3322"/>
                    <a:pt x="2583" y="3376"/>
                  </a:cubicBezTo>
                  <a:cubicBezTo>
                    <a:pt x="2367" y="3661"/>
                    <a:pt x="2092" y="3936"/>
                    <a:pt x="1788" y="4122"/>
                  </a:cubicBezTo>
                  <a:cubicBezTo>
                    <a:pt x="1631" y="4227"/>
                    <a:pt x="1452" y="4320"/>
                    <a:pt x="1271" y="4320"/>
                  </a:cubicBezTo>
                  <a:cubicBezTo>
                    <a:pt x="1214" y="4320"/>
                    <a:pt x="1157" y="4311"/>
                    <a:pt x="1100" y="4289"/>
                  </a:cubicBezTo>
                  <a:cubicBezTo>
                    <a:pt x="884" y="4201"/>
                    <a:pt x="590" y="3887"/>
                    <a:pt x="600" y="3641"/>
                  </a:cubicBezTo>
                  <a:cubicBezTo>
                    <a:pt x="619" y="3239"/>
                    <a:pt x="1375" y="3131"/>
                    <a:pt x="1660" y="3072"/>
                  </a:cubicBezTo>
                  <a:cubicBezTo>
                    <a:pt x="1974" y="3013"/>
                    <a:pt x="2298" y="2964"/>
                    <a:pt x="2613" y="2954"/>
                  </a:cubicBezTo>
                  <a:cubicBezTo>
                    <a:pt x="2840" y="2935"/>
                    <a:pt x="2949" y="2668"/>
                    <a:pt x="2690" y="2668"/>
                  </a:cubicBezTo>
                  <a:cubicBezTo>
                    <a:pt x="2681" y="2668"/>
                    <a:pt x="2671" y="2669"/>
                    <a:pt x="2662" y="2669"/>
                  </a:cubicBezTo>
                  <a:cubicBezTo>
                    <a:pt x="2502" y="2680"/>
                    <a:pt x="2319" y="2690"/>
                    <a:pt x="2126" y="2690"/>
                  </a:cubicBezTo>
                  <a:cubicBezTo>
                    <a:pt x="1631" y="2690"/>
                    <a:pt x="1079" y="2623"/>
                    <a:pt x="747" y="2326"/>
                  </a:cubicBezTo>
                  <a:cubicBezTo>
                    <a:pt x="482" y="2080"/>
                    <a:pt x="541" y="1461"/>
                    <a:pt x="924" y="1344"/>
                  </a:cubicBezTo>
                  <a:cubicBezTo>
                    <a:pt x="973" y="1327"/>
                    <a:pt x="1026" y="1320"/>
                    <a:pt x="1080" y="1320"/>
                  </a:cubicBezTo>
                  <a:cubicBezTo>
                    <a:pt x="1443" y="1320"/>
                    <a:pt x="1885" y="1655"/>
                    <a:pt x="2141" y="1835"/>
                  </a:cubicBezTo>
                  <a:cubicBezTo>
                    <a:pt x="2426" y="2031"/>
                    <a:pt x="2701" y="2267"/>
                    <a:pt x="2946" y="2512"/>
                  </a:cubicBezTo>
                  <a:cubicBezTo>
                    <a:pt x="2976" y="2542"/>
                    <a:pt x="3025" y="2555"/>
                    <a:pt x="3080" y="2555"/>
                  </a:cubicBezTo>
                  <a:cubicBezTo>
                    <a:pt x="3239" y="2555"/>
                    <a:pt x="3444" y="2445"/>
                    <a:pt x="3349" y="2335"/>
                  </a:cubicBezTo>
                  <a:cubicBezTo>
                    <a:pt x="3162" y="2129"/>
                    <a:pt x="3005" y="1903"/>
                    <a:pt x="2868" y="1668"/>
                  </a:cubicBezTo>
                  <a:cubicBezTo>
                    <a:pt x="2691" y="1373"/>
                    <a:pt x="2416" y="843"/>
                    <a:pt x="2652" y="509"/>
                  </a:cubicBezTo>
                  <a:cubicBezTo>
                    <a:pt x="2760" y="353"/>
                    <a:pt x="2937" y="283"/>
                    <a:pt x="3119" y="283"/>
                  </a:cubicBezTo>
                  <a:close/>
                  <a:moveTo>
                    <a:pt x="3290" y="1"/>
                  </a:moveTo>
                  <a:cubicBezTo>
                    <a:pt x="3030" y="1"/>
                    <a:pt x="2763" y="76"/>
                    <a:pt x="2554" y="195"/>
                  </a:cubicBezTo>
                  <a:cubicBezTo>
                    <a:pt x="2082" y="460"/>
                    <a:pt x="2063" y="961"/>
                    <a:pt x="2249" y="1422"/>
                  </a:cubicBezTo>
                  <a:cubicBezTo>
                    <a:pt x="2259" y="1432"/>
                    <a:pt x="2269" y="1442"/>
                    <a:pt x="2269" y="1461"/>
                  </a:cubicBezTo>
                  <a:cubicBezTo>
                    <a:pt x="1938" y="1243"/>
                    <a:pt x="1546" y="1038"/>
                    <a:pt x="1150" y="1038"/>
                  </a:cubicBezTo>
                  <a:cubicBezTo>
                    <a:pt x="1065" y="1038"/>
                    <a:pt x="979" y="1048"/>
                    <a:pt x="894" y="1069"/>
                  </a:cubicBezTo>
                  <a:cubicBezTo>
                    <a:pt x="413" y="1177"/>
                    <a:pt x="11" y="1736"/>
                    <a:pt x="168" y="2227"/>
                  </a:cubicBezTo>
                  <a:cubicBezTo>
                    <a:pt x="305" y="2659"/>
                    <a:pt x="845" y="2816"/>
                    <a:pt x="1248" y="2885"/>
                  </a:cubicBezTo>
                  <a:cubicBezTo>
                    <a:pt x="933" y="2964"/>
                    <a:pt x="619" y="3082"/>
                    <a:pt x="384" y="3298"/>
                  </a:cubicBezTo>
                  <a:cubicBezTo>
                    <a:pt x="1" y="3641"/>
                    <a:pt x="207" y="4113"/>
                    <a:pt x="570" y="4407"/>
                  </a:cubicBezTo>
                  <a:cubicBezTo>
                    <a:pt x="749" y="4548"/>
                    <a:pt x="949" y="4605"/>
                    <a:pt x="1152" y="4605"/>
                  </a:cubicBezTo>
                  <a:cubicBezTo>
                    <a:pt x="1430" y="4605"/>
                    <a:pt x="1715" y="4500"/>
                    <a:pt x="1964" y="4358"/>
                  </a:cubicBezTo>
                  <a:lnTo>
                    <a:pt x="1964" y="4358"/>
                  </a:lnTo>
                  <a:cubicBezTo>
                    <a:pt x="1778" y="4721"/>
                    <a:pt x="1601" y="5153"/>
                    <a:pt x="1699" y="5536"/>
                  </a:cubicBezTo>
                  <a:cubicBezTo>
                    <a:pt x="1797" y="5920"/>
                    <a:pt x="2194" y="6121"/>
                    <a:pt x="2568" y="6121"/>
                  </a:cubicBezTo>
                  <a:cubicBezTo>
                    <a:pt x="2644" y="6121"/>
                    <a:pt x="2718" y="6112"/>
                    <a:pt x="2789" y="6096"/>
                  </a:cubicBezTo>
                  <a:cubicBezTo>
                    <a:pt x="3182" y="6008"/>
                    <a:pt x="3418" y="5684"/>
                    <a:pt x="3565" y="5330"/>
                  </a:cubicBezTo>
                  <a:cubicBezTo>
                    <a:pt x="3683" y="5497"/>
                    <a:pt x="3860" y="5625"/>
                    <a:pt x="4105" y="5664"/>
                  </a:cubicBezTo>
                  <a:cubicBezTo>
                    <a:pt x="4186" y="5678"/>
                    <a:pt x="4278" y="5686"/>
                    <a:pt x="4374" y="5686"/>
                  </a:cubicBezTo>
                  <a:cubicBezTo>
                    <a:pt x="4740" y="5686"/>
                    <a:pt x="5167" y="5571"/>
                    <a:pt x="5323" y="5252"/>
                  </a:cubicBezTo>
                  <a:cubicBezTo>
                    <a:pt x="5440" y="5016"/>
                    <a:pt x="5362" y="4751"/>
                    <a:pt x="5234" y="4505"/>
                  </a:cubicBezTo>
                  <a:lnTo>
                    <a:pt x="5234" y="4505"/>
                  </a:lnTo>
                  <a:cubicBezTo>
                    <a:pt x="5425" y="4583"/>
                    <a:pt x="5615" y="4631"/>
                    <a:pt x="5801" y="4631"/>
                  </a:cubicBezTo>
                  <a:cubicBezTo>
                    <a:pt x="5922" y="4631"/>
                    <a:pt x="6041" y="4611"/>
                    <a:pt x="6157" y="4564"/>
                  </a:cubicBezTo>
                  <a:cubicBezTo>
                    <a:pt x="6570" y="4388"/>
                    <a:pt x="6805" y="3798"/>
                    <a:pt x="6579" y="3396"/>
                  </a:cubicBezTo>
                  <a:cubicBezTo>
                    <a:pt x="6403" y="3091"/>
                    <a:pt x="6020" y="2974"/>
                    <a:pt x="5666" y="2915"/>
                  </a:cubicBezTo>
                  <a:cubicBezTo>
                    <a:pt x="5951" y="2807"/>
                    <a:pt x="6206" y="2650"/>
                    <a:pt x="6373" y="2434"/>
                  </a:cubicBezTo>
                  <a:cubicBezTo>
                    <a:pt x="6687" y="2031"/>
                    <a:pt x="6393" y="1530"/>
                    <a:pt x="6029" y="1275"/>
                  </a:cubicBezTo>
                  <a:cubicBezTo>
                    <a:pt x="5864" y="1159"/>
                    <a:pt x="5685" y="1109"/>
                    <a:pt x="5504" y="1109"/>
                  </a:cubicBezTo>
                  <a:cubicBezTo>
                    <a:pt x="5182" y="1109"/>
                    <a:pt x="4858" y="1267"/>
                    <a:pt x="4606" y="1481"/>
                  </a:cubicBezTo>
                  <a:cubicBezTo>
                    <a:pt x="4508" y="1560"/>
                    <a:pt x="4419" y="1658"/>
                    <a:pt x="4331" y="1746"/>
                  </a:cubicBezTo>
                  <a:cubicBezTo>
                    <a:pt x="4380" y="1216"/>
                    <a:pt x="4341" y="646"/>
                    <a:pt x="4017" y="293"/>
                  </a:cubicBezTo>
                  <a:cubicBezTo>
                    <a:pt x="3834" y="86"/>
                    <a:pt x="3566" y="1"/>
                    <a:pt x="32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3" name="Google Shape;4443;p21"/>
            <p:cNvSpPr/>
            <p:nvPr/>
          </p:nvSpPr>
          <p:spPr>
            <a:xfrm>
              <a:off x="339592" y="1411679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57" y="290"/>
                  </a:moveTo>
                  <a:cubicBezTo>
                    <a:pt x="4250" y="290"/>
                    <a:pt x="4353" y="325"/>
                    <a:pt x="4468" y="407"/>
                  </a:cubicBezTo>
                  <a:cubicBezTo>
                    <a:pt x="5146" y="888"/>
                    <a:pt x="4213" y="2194"/>
                    <a:pt x="3870" y="2636"/>
                  </a:cubicBezTo>
                  <a:cubicBezTo>
                    <a:pt x="3770" y="2765"/>
                    <a:pt x="3877" y="2827"/>
                    <a:pt x="4002" y="2827"/>
                  </a:cubicBezTo>
                  <a:cubicBezTo>
                    <a:pt x="4087" y="2827"/>
                    <a:pt x="4180" y="2799"/>
                    <a:pt x="4223" y="2744"/>
                  </a:cubicBezTo>
                  <a:cubicBezTo>
                    <a:pt x="4439" y="2459"/>
                    <a:pt x="4714" y="2194"/>
                    <a:pt x="5018" y="1998"/>
                  </a:cubicBezTo>
                  <a:cubicBezTo>
                    <a:pt x="5173" y="1902"/>
                    <a:pt x="5351" y="1806"/>
                    <a:pt x="5529" y="1806"/>
                  </a:cubicBezTo>
                  <a:cubicBezTo>
                    <a:pt x="5588" y="1806"/>
                    <a:pt x="5647" y="1816"/>
                    <a:pt x="5706" y="1841"/>
                  </a:cubicBezTo>
                  <a:cubicBezTo>
                    <a:pt x="5922" y="1919"/>
                    <a:pt x="6216" y="2233"/>
                    <a:pt x="6206" y="2479"/>
                  </a:cubicBezTo>
                  <a:cubicBezTo>
                    <a:pt x="6187" y="2881"/>
                    <a:pt x="5431" y="2999"/>
                    <a:pt x="5146" y="3058"/>
                  </a:cubicBezTo>
                  <a:cubicBezTo>
                    <a:pt x="4832" y="3117"/>
                    <a:pt x="4508" y="3156"/>
                    <a:pt x="4194" y="3176"/>
                  </a:cubicBezTo>
                  <a:cubicBezTo>
                    <a:pt x="3966" y="3195"/>
                    <a:pt x="3857" y="3462"/>
                    <a:pt x="4116" y="3462"/>
                  </a:cubicBezTo>
                  <a:cubicBezTo>
                    <a:pt x="4125" y="3462"/>
                    <a:pt x="4135" y="3461"/>
                    <a:pt x="4144" y="3461"/>
                  </a:cubicBezTo>
                  <a:cubicBezTo>
                    <a:pt x="4308" y="3450"/>
                    <a:pt x="4495" y="3439"/>
                    <a:pt x="4690" y="3439"/>
                  </a:cubicBezTo>
                  <a:cubicBezTo>
                    <a:pt x="5185" y="3439"/>
                    <a:pt x="5728" y="3506"/>
                    <a:pt x="6059" y="3794"/>
                  </a:cubicBezTo>
                  <a:cubicBezTo>
                    <a:pt x="6324" y="4040"/>
                    <a:pt x="6265" y="4668"/>
                    <a:pt x="5882" y="4786"/>
                  </a:cubicBezTo>
                  <a:cubicBezTo>
                    <a:pt x="5835" y="4801"/>
                    <a:pt x="5785" y="4807"/>
                    <a:pt x="5734" y="4807"/>
                  </a:cubicBezTo>
                  <a:cubicBezTo>
                    <a:pt x="5370" y="4807"/>
                    <a:pt x="4923" y="4476"/>
                    <a:pt x="4665" y="4295"/>
                  </a:cubicBezTo>
                  <a:cubicBezTo>
                    <a:pt x="4380" y="4089"/>
                    <a:pt x="4105" y="3863"/>
                    <a:pt x="3860" y="3608"/>
                  </a:cubicBezTo>
                  <a:cubicBezTo>
                    <a:pt x="3830" y="3578"/>
                    <a:pt x="3781" y="3565"/>
                    <a:pt x="3727" y="3565"/>
                  </a:cubicBezTo>
                  <a:cubicBezTo>
                    <a:pt x="3568" y="3565"/>
                    <a:pt x="3362" y="3677"/>
                    <a:pt x="3457" y="3794"/>
                  </a:cubicBezTo>
                  <a:cubicBezTo>
                    <a:pt x="3644" y="4001"/>
                    <a:pt x="3801" y="4227"/>
                    <a:pt x="3938" y="4462"/>
                  </a:cubicBezTo>
                  <a:cubicBezTo>
                    <a:pt x="4115" y="4757"/>
                    <a:pt x="4390" y="5277"/>
                    <a:pt x="4154" y="5611"/>
                  </a:cubicBezTo>
                  <a:cubicBezTo>
                    <a:pt x="4044" y="5769"/>
                    <a:pt x="3864" y="5841"/>
                    <a:pt x="3679" y="5841"/>
                  </a:cubicBezTo>
                  <a:cubicBezTo>
                    <a:pt x="3451" y="5841"/>
                    <a:pt x="3217" y="5732"/>
                    <a:pt x="3104" y="5542"/>
                  </a:cubicBezTo>
                  <a:cubicBezTo>
                    <a:pt x="2907" y="5208"/>
                    <a:pt x="2907" y="4767"/>
                    <a:pt x="2927" y="4393"/>
                  </a:cubicBezTo>
                  <a:cubicBezTo>
                    <a:pt x="2947" y="4119"/>
                    <a:pt x="2976" y="3844"/>
                    <a:pt x="3045" y="3578"/>
                  </a:cubicBezTo>
                  <a:cubicBezTo>
                    <a:pt x="3061" y="3491"/>
                    <a:pt x="2999" y="3459"/>
                    <a:pt x="2917" y="3459"/>
                  </a:cubicBezTo>
                  <a:cubicBezTo>
                    <a:pt x="2805" y="3459"/>
                    <a:pt x="2657" y="3520"/>
                    <a:pt x="2623" y="3588"/>
                  </a:cubicBezTo>
                  <a:cubicBezTo>
                    <a:pt x="2436" y="3912"/>
                    <a:pt x="2200" y="4227"/>
                    <a:pt x="1925" y="4472"/>
                  </a:cubicBezTo>
                  <a:cubicBezTo>
                    <a:pt x="1783" y="4599"/>
                    <a:pt x="1601" y="4732"/>
                    <a:pt x="1408" y="4732"/>
                  </a:cubicBezTo>
                  <a:cubicBezTo>
                    <a:pt x="1362" y="4732"/>
                    <a:pt x="1315" y="4725"/>
                    <a:pt x="1267" y="4708"/>
                  </a:cubicBezTo>
                  <a:cubicBezTo>
                    <a:pt x="1032" y="4619"/>
                    <a:pt x="767" y="4315"/>
                    <a:pt x="737" y="4060"/>
                  </a:cubicBezTo>
                  <a:cubicBezTo>
                    <a:pt x="649" y="3392"/>
                    <a:pt x="2033" y="3264"/>
                    <a:pt x="2475" y="3225"/>
                  </a:cubicBezTo>
                  <a:cubicBezTo>
                    <a:pt x="2690" y="3206"/>
                    <a:pt x="2816" y="2948"/>
                    <a:pt x="2566" y="2948"/>
                  </a:cubicBezTo>
                  <a:cubicBezTo>
                    <a:pt x="2553" y="2948"/>
                    <a:pt x="2539" y="2949"/>
                    <a:pt x="2524" y="2950"/>
                  </a:cubicBezTo>
                  <a:cubicBezTo>
                    <a:pt x="2426" y="2950"/>
                    <a:pt x="2318" y="2960"/>
                    <a:pt x="2200" y="2980"/>
                  </a:cubicBezTo>
                  <a:cubicBezTo>
                    <a:pt x="2093" y="2986"/>
                    <a:pt x="1977" y="2991"/>
                    <a:pt x="1856" y="2991"/>
                  </a:cubicBezTo>
                  <a:cubicBezTo>
                    <a:pt x="1269" y="2991"/>
                    <a:pt x="596" y="2879"/>
                    <a:pt x="580" y="2341"/>
                  </a:cubicBezTo>
                  <a:cubicBezTo>
                    <a:pt x="570" y="2145"/>
                    <a:pt x="659" y="1821"/>
                    <a:pt x="875" y="1782"/>
                  </a:cubicBezTo>
                  <a:cubicBezTo>
                    <a:pt x="895" y="1778"/>
                    <a:pt x="915" y="1776"/>
                    <a:pt x="936" y="1776"/>
                  </a:cubicBezTo>
                  <a:cubicBezTo>
                    <a:pt x="1143" y="1776"/>
                    <a:pt x="1391" y="1939"/>
                    <a:pt x="1542" y="2037"/>
                  </a:cubicBezTo>
                  <a:cubicBezTo>
                    <a:pt x="1857" y="2233"/>
                    <a:pt x="2151" y="2459"/>
                    <a:pt x="2406" y="2714"/>
                  </a:cubicBezTo>
                  <a:cubicBezTo>
                    <a:pt x="2435" y="2746"/>
                    <a:pt x="2481" y="2760"/>
                    <a:pt x="2533" y="2760"/>
                  </a:cubicBezTo>
                  <a:cubicBezTo>
                    <a:pt x="2641" y="2760"/>
                    <a:pt x="2772" y="2702"/>
                    <a:pt x="2819" y="2636"/>
                  </a:cubicBezTo>
                  <a:cubicBezTo>
                    <a:pt x="2839" y="2606"/>
                    <a:pt x="2839" y="2567"/>
                    <a:pt x="2799" y="2538"/>
                  </a:cubicBezTo>
                  <a:cubicBezTo>
                    <a:pt x="2603" y="2341"/>
                    <a:pt x="2416" y="2115"/>
                    <a:pt x="2249" y="1890"/>
                  </a:cubicBezTo>
                  <a:cubicBezTo>
                    <a:pt x="2092" y="1674"/>
                    <a:pt x="1660" y="1084"/>
                    <a:pt x="1955" y="819"/>
                  </a:cubicBezTo>
                  <a:cubicBezTo>
                    <a:pt x="2037" y="747"/>
                    <a:pt x="2166" y="717"/>
                    <a:pt x="2298" y="717"/>
                  </a:cubicBezTo>
                  <a:cubicBezTo>
                    <a:pt x="2435" y="717"/>
                    <a:pt x="2576" y="750"/>
                    <a:pt x="2672" y="800"/>
                  </a:cubicBezTo>
                  <a:cubicBezTo>
                    <a:pt x="2848" y="888"/>
                    <a:pt x="2937" y="1075"/>
                    <a:pt x="2986" y="1261"/>
                  </a:cubicBezTo>
                  <a:cubicBezTo>
                    <a:pt x="3015" y="1379"/>
                    <a:pt x="3025" y="1507"/>
                    <a:pt x="3025" y="1634"/>
                  </a:cubicBezTo>
                  <a:cubicBezTo>
                    <a:pt x="3005" y="1772"/>
                    <a:pt x="2986" y="1899"/>
                    <a:pt x="2976" y="2027"/>
                  </a:cubicBezTo>
                  <a:cubicBezTo>
                    <a:pt x="2972" y="2118"/>
                    <a:pt x="3042" y="2155"/>
                    <a:pt x="3128" y="2155"/>
                  </a:cubicBezTo>
                  <a:cubicBezTo>
                    <a:pt x="3247" y="2155"/>
                    <a:pt x="3395" y="2085"/>
                    <a:pt x="3418" y="1988"/>
                  </a:cubicBezTo>
                  <a:cubicBezTo>
                    <a:pt x="3447" y="1850"/>
                    <a:pt x="3457" y="1713"/>
                    <a:pt x="3457" y="1566"/>
                  </a:cubicBezTo>
                  <a:cubicBezTo>
                    <a:pt x="3538" y="1027"/>
                    <a:pt x="3737" y="290"/>
                    <a:pt x="4157" y="290"/>
                  </a:cubicBezTo>
                  <a:close/>
                  <a:moveTo>
                    <a:pt x="4232" y="0"/>
                  </a:moveTo>
                  <a:cubicBezTo>
                    <a:pt x="4159" y="0"/>
                    <a:pt x="4086" y="8"/>
                    <a:pt x="4017" y="24"/>
                  </a:cubicBezTo>
                  <a:cubicBezTo>
                    <a:pt x="3624" y="112"/>
                    <a:pt x="3388" y="436"/>
                    <a:pt x="3241" y="790"/>
                  </a:cubicBezTo>
                  <a:cubicBezTo>
                    <a:pt x="3123" y="633"/>
                    <a:pt x="2947" y="505"/>
                    <a:pt x="2701" y="466"/>
                  </a:cubicBezTo>
                  <a:cubicBezTo>
                    <a:pt x="2615" y="448"/>
                    <a:pt x="2517" y="439"/>
                    <a:pt x="2414" y="439"/>
                  </a:cubicBezTo>
                  <a:cubicBezTo>
                    <a:pt x="2055" y="439"/>
                    <a:pt x="1636" y="556"/>
                    <a:pt x="1484" y="868"/>
                  </a:cubicBezTo>
                  <a:cubicBezTo>
                    <a:pt x="1366" y="1104"/>
                    <a:pt x="1444" y="1379"/>
                    <a:pt x="1572" y="1615"/>
                  </a:cubicBezTo>
                  <a:cubicBezTo>
                    <a:pt x="1386" y="1539"/>
                    <a:pt x="1199" y="1491"/>
                    <a:pt x="1017" y="1491"/>
                  </a:cubicBezTo>
                  <a:cubicBezTo>
                    <a:pt x="892" y="1491"/>
                    <a:pt x="769" y="1514"/>
                    <a:pt x="649" y="1566"/>
                  </a:cubicBezTo>
                  <a:cubicBezTo>
                    <a:pt x="237" y="1742"/>
                    <a:pt x="1" y="2331"/>
                    <a:pt x="227" y="2724"/>
                  </a:cubicBezTo>
                  <a:cubicBezTo>
                    <a:pt x="403" y="3038"/>
                    <a:pt x="786" y="3156"/>
                    <a:pt x="1140" y="3215"/>
                  </a:cubicBezTo>
                  <a:cubicBezTo>
                    <a:pt x="855" y="3323"/>
                    <a:pt x="600" y="3470"/>
                    <a:pt x="433" y="3686"/>
                  </a:cubicBezTo>
                  <a:cubicBezTo>
                    <a:pt x="119" y="4089"/>
                    <a:pt x="413" y="4600"/>
                    <a:pt x="777" y="4855"/>
                  </a:cubicBezTo>
                  <a:cubicBezTo>
                    <a:pt x="940" y="4970"/>
                    <a:pt x="1117" y="5018"/>
                    <a:pt x="1295" y="5018"/>
                  </a:cubicBezTo>
                  <a:cubicBezTo>
                    <a:pt x="1620" y="5018"/>
                    <a:pt x="1947" y="4858"/>
                    <a:pt x="2200" y="4649"/>
                  </a:cubicBezTo>
                  <a:cubicBezTo>
                    <a:pt x="2298" y="4560"/>
                    <a:pt x="2387" y="4472"/>
                    <a:pt x="2475" y="4374"/>
                  </a:cubicBezTo>
                  <a:lnTo>
                    <a:pt x="2475" y="4374"/>
                  </a:lnTo>
                  <a:cubicBezTo>
                    <a:pt x="2426" y="4904"/>
                    <a:pt x="2465" y="5474"/>
                    <a:pt x="2789" y="5837"/>
                  </a:cubicBezTo>
                  <a:cubicBezTo>
                    <a:pt x="2970" y="6043"/>
                    <a:pt x="3236" y="6125"/>
                    <a:pt x="3510" y="6125"/>
                  </a:cubicBezTo>
                  <a:cubicBezTo>
                    <a:pt x="3772" y="6125"/>
                    <a:pt x="4041" y="6050"/>
                    <a:pt x="4252" y="5935"/>
                  </a:cubicBezTo>
                  <a:cubicBezTo>
                    <a:pt x="4724" y="5660"/>
                    <a:pt x="4743" y="5169"/>
                    <a:pt x="4557" y="4708"/>
                  </a:cubicBezTo>
                  <a:cubicBezTo>
                    <a:pt x="4547" y="4688"/>
                    <a:pt x="4537" y="4678"/>
                    <a:pt x="4537" y="4668"/>
                  </a:cubicBezTo>
                  <a:lnTo>
                    <a:pt x="4537" y="4668"/>
                  </a:lnTo>
                  <a:cubicBezTo>
                    <a:pt x="4871" y="4888"/>
                    <a:pt x="5266" y="5088"/>
                    <a:pt x="5665" y="5088"/>
                  </a:cubicBezTo>
                  <a:cubicBezTo>
                    <a:pt x="5748" y="5088"/>
                    <a:pt x="5830" y="5080"/>
                    <a:pt x="5912" y="5061"/>
                  </a:cubicBezTo>
                  <a:cubicBezTo>
                    <a:pt x="6393" y="4943"/>
                    <a:pt x="6796" y="4393"/>
                    <a:pt x="6638" y="3893"/>
                  </a:cubicBezTo>
                  <a:cubicBezTo>
                    <a:pt x="6501" y="3461"/>
                    <a:pt x="5961" y="3313"/>
                    <a:pt x="5558" y="3235"/>
                  </a:cubicBezTo>
                  <a:cubicBezTo>
                    <a:pt x="5873" y="3156"/>
                    <a:pt x="6187" y="3038"/>
                    <a:pt x="6422" y="2832"/>
                  </a:cubicBezTo>
                  <a:cubicBezTo>
                    <a:pt x="6805" y="2489"/>
                    <a:pt x="6599" y="2007"/>
                    <a:pt x="6236" y="1723"/>
                  </a:cubicBezTo>
                  <a:cubicBezTo>
                    <a:pt x="6054" y="1579"/>
                    <a:pt x="5850" y="1521"/>
                    <a:pt x="5643" y="1521"/>
                  </a:cubicBezTo>
                  <a:cubicBezTo>
                    <a:pt x="5368" y="1521"/>
                    <a:pt x="5087" y="1622"/>
                    <a:pt x="4842" y="1762"/>
                  </a:cubicBezTo>
                  <a:cubicBezTo>
                    <a:pt x="5028" y="1408"/>
                    <a:pt x="5205" y="976"/>
                    <a:pt x="5107" y="584"/>
                  </a:cubicBezTo>
                  <a:cubicBezTo>
                    <a:pt x="5008" y="206"/>
                    <a:pt x="4608" y="0"/>
                    <a:pt x="4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4" name="Google Shape;4444;p21"/>
            <p:cNvSpPr/>
            <p:nvPr/>
          </p:nvSpPr>
          <p:spPr>
            <a:xfrm>
              <a:off x="679505" y="1403289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3109" y="283"/>
                  </a:moveTo>
                  <a:cubicBezTo>
                    <a:pt x="3340" y="283"/>
                    <a:pt x="3578" y="396"/>
                    <a:pt x="3693" y="588"/>
                  </a:cubicBezTo>
                  <a:cubicBezTo>
                    <a:pt x="3899" y="912"/>
                    <a:pt x="3899" y="1363"/>
                    <a:pt x="3870" y="1736"/>
                  </a:cubicBezTo>
                  <a:cubicBezTo>
                    <a:pt x="3860" y="2002"/>
                    <a:pt x="3820" y="2276"/>
                    <a:pt x="3761" y="2542"/>
                  </a:cubicBezTo>
                  <a:cubicBezTo>
                    <a:pt x="3741" y="2630"/>
                    <a:pt x="3804" y="2662"/>
                    <a:pt x="3888" y="2662"/>
                  </a:cubicBezTo>
                  <a:cubicBezTo>
                    <a:pt x="4000" y="2662"/>
                    <a:pt x="4150" y="2603"/>
                    <a:pt x="4184" y="2542"/>
                  </a:cubicBezTo>
                  <a:cubicBezTo>
                    <a:pt x="4360" y="2218"/>
                    <a:pt x="4596" y="1903"/>
                    <a:pt x="4871" y="1658"/>
                  </a:cubicBezTo>
                  <a:cubicBezTo>
                    <a:pt x="5020" y="1524"/>
                    <a:pt x="5195" y="1397"/>
                    <a:pt x="5385" y="1397"/>
                  </a:cubicBezTo>
                  <a:cubicBezTo>
                    <a:pt x="5432" y="1397"/>
                    <a:pt x="5480" y="1405"/>
                    <a:pt x="5529" y="1422"/>
                  </a:cubicBezTo>
                  <a:cubicBezTo>
                    <a:pt x="5774" y="1501"/>
                    <a:pt x="6030" y="1815"/>
                    <a:pt x="6059" y="2070"/>
                  </a:cubicBezTo>
                  <a:cubicBezTo>
                    <a:pt x="6147" y="2738"/>
                    <a:pt x="4763" y="2856"/>
                    <a:pt x="4321" y="2895"/>
                  </a:cubicBezTo>
                  <a:cubicBezTo>
                    <a:pt x="4103" y="2923"/>
                    <a:pt x="3977" y="3181"/>
                    <a:pt x="4242" y="3181"/>
                  </a:cubicBezTo>
                  <a:cubicBezTo>
                    <a:pt x="4252" y="3181"/>
                    <a:pt x="4262" y="3180"/>
                    <a:pt x="4272" y="3180"/>
                  </a:cubicBezTo>
                  <a:cubicBezTo>
                    <a:pt x="4370" y="3170"/>
                    <a:pt x="4478" y="3160"/>
                    <a:pt x="4596" y="3150"/>
                  </a:cubicBezTo>
                  <a:cubicBezTo>
                    <a:pt x="4710" y="3141"/>
                    <a:pt x="4835" y="3135"/>
                    <a:pt x="4965" y="3135"/>
                  </a:cubicBezTo>
                  <a:cubicBezTo>
                    <a:pt x="5549" y="3135"/>
                    <a:pt x="6210" y="3258"/>
                    <a:pt x="6226" y="3789"/>
                  </a:cubicBezTo>
                  <a:cubicBezTo>
                    <a:pt x="6226" y="3975"/>
                    <a:pt x="6147" y="4299"/>
                    <a:pt x="5931" y="4338"/>
                  </a:cubicBezTo>
                  <a:cubicBezTo>
                    <a:pt x="5911" y="4342"/>
                    <a:pt x="5889" y="4344"/>
                    <a:pt x="5867" y="4344"/>
                  </a:cubicBezTo>
                  <a:cubicBezTo>
                    <a:pt x="5654" y="4344"/>
                    <a:pt x="5405" y="4181"/>
                    <a:pt x="5254" y="4083"/>
                  </a:cubicBezTo>
                  <a:cubicBezTo>
                    <a:pt x="4940" y="3897"/>
                    <a:pt x="4655" y="3661"/>
                    <a:pt x="4400" y="3406"/>
                  </a:cubicBezTo>
                  <a:cubicBezTo>
                    <a:pt x="4368" y="3377"/>
                    <a:pt x="4320" y="3365"/>
                    <a:pt x="4267" y="3365"/>
                  </a:cubicBezTo>
                  <a:cubicBezTo>
                    <a:pt x="4157" y="3365"/>
                    <a:pt x="4027" y="3418"/>
                    <a:pt x="3987" y="3484"/>
                  </a:cubicBezTo>
                  <a:cubicBezTo>
                    <a:pt x="3958" y="3523"/>
                    <a:pt x="3958" y="3553"/>
                    <a:pt x="3997" y="3592"/>
                  </a:cubicBezTo>
                  <a:cubicBezTo>
                    <a:pt x="4194" y="3789"/>
                    <a:pt x="4380" y="4005"/>
                    <a:pt x="4547" y="4240"/>
                  </a:cubicBezTo>
                  <a:cubicBezTo>
                    <a:pt x="4704" y="4456"/>
                    <a:pt x="5146" y="5045"/>
                    <a:pt x="4851" y="5301"/>
                  </a:cubicBezTo>
                  <a:cubicBezTo>
                    <a:pt x="4766" y="5376"/>
                    <a:pt x="4627" y="5407"/>
                    <a:pt x="4488" y="5407"/>
                  </a:cubicBezTo>
                  <a:cubicBezTo>
                    <a:pt x="4355" y="5407"/>
                    <a:pt x="4221" y="5378"/>
                    <a:pt x="4135" y="5330"/>
                  </a:cubicBezTo>
                  <a:cubicBezTo>
                    <a:pt x="3958" y="5232"/>
                    <a:pt x="3860" y="5055"/>
                    <a:pt x="3820" y="4869"/>
                  </a:cubicBezTo>
                  <a:cubicBezTo>
                    <a:pt x="3791" y="4741"/>
                    <a:pt x="3781" y="4613"/>
                    <a:pt x="3781" y="4486"/>
                  </a:cubicBezTo>
                  <a:cubicBezTo>
                    <a:pt x="3791" y="4358"/>
                    <a:pt x="3811" y="4221"/>
                    <a:pt x="3820" y="4093"/>
                  </a:cubicBezTo>
                  <a:cubicBezTo>
                    <a:pt x="3824" y="4004"/>
                    <a:pt x="3756" y="3968"/>
                    <a:pt x="3673" y="3968"/>
                  </a:cubicBezTo>
                  <a:cubicBezTo>
                    <a:pt x="3555" y="3968"/>
                    <a:pt x="3406" y="4040"/>
                    <a:pt x="3388" y="4132"/>
                  </a:cubicBezTo>
                  <a:cubicBezTo>
                    <a:pt x="3359" y="4270"/>
                    <a:pt x="3339" y="4417"/>
                    <a:pt x="3339" y="4564"/>
                  </a:cubicBezTo>
                  <a:cubicBezTo>
                    <a:pt x="3259" y="5103"/>
                    <a:pt x="3060" y="5840"/>
                    <a:pt x="2639" y="5840"/>
                  </a:cubicBezTo>
                  <a:cubicBezTo>
                    <a:pt x="2547" y="5840"/>
                    <a:pt x="2443" y="5804"/>
                    <a:pt x="2328" y="5723"/>
                  </a:cubicBezTo>
                  <a:cubicBezTo>
                    <a:pt x="1650" y="5242"/>
                    <a:pt x="2583" y="3926"/>
                    <a:pt x="2937" y="3484"/>
                  </a:cubicBezTo>
                  <a:cubicBezTo>
                    <a:pt x="3032" y="3359"/>
                    <a:pt x="2918" y="3295"/>
                    <a:pt x="2789" y="3295"/>
                  </a:cubicBezTo>
                  <a:cubicBezTo>
                    <a:pt x="2705" y="3295"/>
                    <a:pt x="2616" y="3322"/>
                    <a:pt x="2573" y="3376"/>
                  </a:cubicBezTo>
                  <a:cubicBezTo>
                    <a:pt x="2357" y="3661"/>
                    <a:pt x="2082" y="3936"/>
                    <a:pt x="1778" y="4122"/>
                  </a:cubicBezTo>
                  <a:cubicBezTo>
                    <a:pt x="1629" y="4227"/>
                    <a:pt x="1451" y="4320"/>
                    <a:pt x="1267" y="4320"/>
                  </a:cubicBezTo>
                  <a:cubicBezTo>
                    <a:pt x="1209" y="4320"/>
                    <a:pt x="1150" y="4311"/>
                    <a:pt x="1091" y="4289"/>
                  </a:cubicBezTo>
                  <a:cubicBezTo>
                    <a:pt x="875" y="4201"/>
                    <a:pt x="590" y="3887"/>
                    <a:pt x="600" y="3641"/>
                  </a:cubicBezTo>
                  <a:cubicBezTo>
                    <a:pt x="610" y="3239"/>
                    <a:pt x="1366" y="3131"/>
                    <a:pt x="1660" y="3072"/>
                  </a:cubicBezTo>
                  <a:cubicBezTo>
                    <a:pt x="1965" y="3013"/>
                    <a:pt x="2289" y="2964"/>
                    <a:pt x="2603" y="2954"/>
                  </a:cubicBezTo>
                  <a:cubicBezTo>
                    <a:pt x="2831" y="2935"/>
                    <a:pt x="2948" y="2668"/>
                    <a:pt x="2681" y="2668"/>
                  </a:cubicBezTo>
                  <a:cubicBezTo>
                    <a:pt x="2672" y="2668"/>
                    <a:pt x="2662" y="2669"/>
                    <a:pt x="2652" y="2669"/>
                  </a:cubicBezTo>
                  <a:cubicBezTo>
                    <a:pt x="2493" y="2680"/>
                    <a:pt x="2309" y="2690"/>
                    <a:pt x="2117" y="2690"/>
                  </a:cubicBezTo>
                  <a:cubicBezTo>
                    <a:pt x="1622" y="2690"/>
                    <a:pt x="1072" y="2623"/>
                    <a:pt x="747" y="2326"/>
                  </a:cubicBezTo>
                  <a:cubicBezTo>
                    <a:pt x="472" y="2080"/>
                    <a:pt x="541" y="1461"/>
                    <a:pt x="914" y="1344"/>
                  </a:cubicBezTo>
                  <a:cubicBezTo>
                    <a:pt x="964" y="1327"/>
                    <a:pt x="1016" y="1320"/>
                    <a:pt x="1070" y="1320"/>
                  </a:cubicBezTo>
                  <a:cubicBezTo>
                    <a:pt x="1433" y="1320"/>
                    <a:pt x="1875" y="1655"/>
                    <a:pt x="2132" y="1835"/>
                  </a:cubicBezTo>
                  <a:cubicBezTo>
                    <a:pt x="2416" y="2031"/>
                    <a:pt x="2691" y="2267"/>
                    <a:pt x="2937" y="2512"/>
                  </a:cubicBezTo>
                  <a:cubicBezTo>
                    <a:pt x="2967" y="2542"/>
                    <a:pt x="3016" y="2555"/>
                    <a:pt x="3070" y="2555"/>
                  </a:cubicBezTo>
                  <a:cubicBezTo>
                    <a:pt x="3230" y="2555"/>
                    <a:pt x="3434" y="2445"/>
                    <a:pt x="3339" y="2335"/>
                  </a:cubicBezTo>
                  <a:cubicBezTo>
                    <a:pt x="3163" y="2129"/>
                    <a:pt x="2996" y="1903"/>
                    <a:pt x="2858" y="1668"/>
                  </a:cubicBezTo>
                  <a:cubicBezTo>
                    <a:pt x="2691" y="1373"/>
                    <a:pt x="2406" y="843"/>
                    <a:pt x="2642" y="509"/>
                  </a:cubicBezTo>
                  <a:cubicBezTo>
                    <a:pt x="2750" y="353"/>
                    <a:pt x="2927" y="283"/>
                    <a:pt x="3109" y="283"/>
                  </a:cubicBezTo>
                  <a:close/>
                  <a:moveTo>
                    <a:pt x="3280" y="1"/>
                  </a:moveTo>
                  <a:cubicBezTo>
                    <a:pt x="3020" y="1"/>
                    <a:pt x="2753" y="76"/>
                    <a:pt x="2544" y="195"/>
                  </a:cubicBezTo>
                  <a:cubicBezTo>
                    <a:pt x="2073" y="460"/>
                    <a:pt x="2063" y="961"/>
                    <a:pt x="2249" y="1422"/>
                  </a:cubicBezTo>
                  <a:cubicBezTo>
                    <a:pt x="2249" y="1432"/>
                    <a:pt x="2259" y="1442"/>
                    <a:pt x="2269" y="1461"/>
                  </a:cubicBezTo>
                  <a:cubicBezTo>
                    <a:pt x="1930" y="1243"/>
                    <a:pt x="1537" y="1038"/>
                    <a:pt x="1140" y="1038"/>
                  </a:cubicBezTo>
                  <a:cubicBezTo>
                    <a:pt x="1055" y="1038"/>
                    <a:pt x="970" y="1048"/>
                    <a:pt x="885" y="1069"/>
                  </a:cubicBezTo>
                  <a:cubicBezTo>
                    <a:pt x="403" y="1177"/>
                    <a:pt x="1" y="1736"/>
                    <a:pt x="168" y="2227"/>
                  </a:cubicBezTo>
                  <a:cubicBezTo>
                    <a:pt x="305" y="2659"/>
                    <a:pt x="835" y="2816"/>
                    <a:pt x="1248" y="2885"/>
                  </a:cubicBezTo>
                  <a:cubicBezTo>
                    <a:pt x="934" y="2964"/>
                    <a:pt x="610" y="3082"/>
                    <a:pt x="384" y="3298"/>
                  </a:cubicBezTo>
                  <a:cubicBezTo>
                    <a:pt x="1" y="3641"/>
                    <a:pt x="207" y="4113"/>
                    <a:pt x="561" y="4407"/>
                  </a:cubicBezTo>
                  <a:cubicBezTo>
                    <a:pt x="739" y="4548"/>
                    <a:pt x="941" y="4605"/>
                    <a:pt x="1146" y="4605"/>
                  </a:cubicBezTo>
                  <a:cubicBezTo>
                    <a:pt x="1425" y="4605"/>
                    <a:pt x="1711" y="4500"/>
                    <a:pt x="1955" y="4358"/>
                  </a:cubicBezTo>
                  <a:lnTo>
                    <a:pt x="1955" y="4358"/>
                  </a:lnTo>
                  <a:cubicBezTo>
                    <a:pt x="1768" y="4721"/>
                    <a:pt x="1601" y="5153"/>
                    <a:pt x="1700" y="5536"/>
                  </a:cubicBezTo>
                  <a:cubicBezTo>
                    <a:pt x="1789" y="5920"/>
                    <a:pt x="2185" y="6121"/>
                    <a:pt x="2559" y="6121"/>
                  </a:cubicBezTo>
                  <a:cubicBezTo>
                    <a:pt x="2634" y="6121"/>
                    <a:pt x="2709" y="6112"/>
                    <a:pt x="2780" y="6096"/>
                  </a:cubicBezTo>
                  <a:cubicBezTo>
                    <a:pt x="3172" y="6008"/>
                    <a:pt x="3408" y="5684"/>
                    <a:pt x="3555" y="5330"/>
                  </a:cubicBezTo>
                  <a:cubicBezTo>
                    <a:pt x="3683" y="5497"/>
                    <a:pt x="3850" y="5625"/>
                    <a:pt x="4095" y="5664"/>
                  </a:cubicBezTo>
                  <a:cubicBezTo>
                    <a:pt x="4177" y="5678"/>
                    <a:pt x="4268" y="5686"/>
                    <a:pt x="4364" y="5686"/>
                  </a:cubicBezTo>
                  <a:cubicBezTo>
                    <a:pt x="4730" y="5686"/>
                    <a:pt x="5157" y="5571"/>
                    <a:pt x="5313" y="5252"/>
                  </a:cubicBezTo>
                  <a:cubicBezTo>
                    <a:pt x="5431" y="5016"/>
                    <a:pt x="5352" y="4751"/>
                    <a:pt x="5234" y="4505"/>
                  </a:cubicBezTo>
                  <a:lnTo>
                    <a:pt x="5234" y="4505"/>
                  </a:lnTo>
                  <a:cubicBezTo>
                    <a:pt x="5419" y="4583"/>
                    <a:pt x="5607" y="4631"/>
                    <a:pt x="5792" y="4631"/>
                  </a:cubicBezTo>
                  <a:cubicBezTo>
                    <a:pt x="5912" y="4631"/>
                    <a:pt x="6031" y="4611"/>
                    <a:pt x="6147" y="4564"/>
                  </a:cubicBezTo>
                  <a:cubicBezTo>
                    <a:pt x="6560" y="4388"/>
                    <a:pt x="6805" y="3798"/>
                    <a:pt x="6570" y="3396"/>
                  </a:cubicBezTo>
                  <a:cubicBezTo>
                    <a:pt x="6393" y="3091"/>
                    <a:pt x="6010" y="2974"/>
                    <a:pt x="5657" y="2915"/>
                  </a:cubicBezTo>
                  <a:cubicBezTo>
                    <a:pt x="5941" y="2807"/>
                    <a:pt x="6197" y="2650"/>
                    <a:pt x="6364" y="2434"/>
                  </a:cubicBezTo>
                  <a:cubicBezTo>
                    <a:pt x="6678" y="2031"/>
                    <a:pt x="6383" y="1530"/>
                    <a:pt x="6020" y="1275"/>
                  </a:cubicBezTo>
                  <a:cubicBezTo>
                    <a:pt x="5854" y="1159"/>
                    <a:pt x="5675" y="1109"/>
                    <a:pt x="5495" y="1109"/>
                  </a:cubicBezTo>
                  <a:cubicBezTo>
                    <a:pt x="5173" y="1109"/>
                    <a:pt x="4848" y="1267"/>
                    <a:pt x="4596" y="1481"/>
                  </a:cubicBezTo>
                  <a:cubicBezTo>
                    <a:pt x="4498" y="1560"/>
                    <a:pt x="4410" y="1658"/>
                    <a:pt x="4321" y="1746"/>
                  </a:cubicBezTo>
                  <a:cubicBezTo>
                    <a:pt x="4370" y="1216"/>
                    <a:pt x="4331" y="646"/>
                    <a:pt x="4007" y="293"/>
                  </a:cubicBezTo>
                  <a:cubicBezTo>
                    <a:pt x="3825" y="86"/>
                    <a:pt x="3557" y="1"/>
                    <a:pt x="32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5" name="Google Shape;4445;p21"/>
            <p:cNvSpPr/>
            <p:nvPr/>
          </p:nvSpPr>
          <p:spPr>
            <a:xfrm>
              <a:off x="1018825" y="1411679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0" y="290"/>
                  </a:moveTo>
                  <a:cubicBezTo>
                    <a:pt x="4252" y="290"/>
                    <a:pt x="4354" y="325"/>
                    <a:pt x="4468" y="407"/>
                  </a:cubicBezTo>
                  <a:cubicBezTo>
                    <a:pt x="5155" y="888"/>
                    <a:pt x="4213" y="2194"/>
                    <a:pt x="3869" y="2636"/>
                  </a:cubicBezTo>
                  <a:cubicBezTo>
                    <a:pt x="3769" y="2765"/>
                    <a:pt x="3876" y="2827"/>
                    <a:pt x="4002" y="2827"/>
                  </a:cubicBezTo>
                  <a:cubicBezTo>
                    <a:pt x="4086" y="2827"/>
                    <a:pt x="4179" y="2799"/>
                    <a:pt x="4222" y="2744"/>
                  </a:cubicBezTo>
                  <a:cubicBezTo>
                    <a:pt x="4448" y="2459"/>
                    <a:pt x="4713" y="2194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6"/>
                    <a:pt x="5715" y="1841"/>
                  </a:cubicBezTo>
                  <a:cubicBezTo>
                    <a:pt x="5931" y="1919"/>
                    <a:pt x="6216" y="2233"/>
                    <a:pt x="6206" y="2479"/>
                  </a:cubicBezTo>
                  <a:cubicBezTo>
                    <a:pt x="6186" y="2881"/>
                    <a:pt x="5430" y="2999"/>
                    <a:pt x="5145" y="3058"/>
                  </a:cubicBezTo>
                  <a:cubicBezTo>
                    <a:pt x="4831" y="3117"/>
                    <a:pt x="4517" y="3156"/>
                    <a:pt x="4193" y="3176"/>
                  </a:cubicBezTo>
                  <a:cubicBezTo>
                    <a:pt x="3975" y="3195"/>
                    <a:pt x="3857" y="3462"/>
                    <a:pt x="4116" y="3462"/>
                  </a:cubicBezTo>
                  <a:cubicBezTo>
                    <a:pt x="4125" y="3462"/>
                    <a:pt x="4134" y="3461"/>
                    <a:pt x="4144" y="3461"/>
                  </a:cubicBezTo>
                  <a:cubicBezTo>
                    <a:pt x="4308" y="3450"/>
                    <a:pt x="4496" y="3439"/>
                    <a:pt x="4691" y="3439"/>
                  </a:cubicBezTo>
                  <a:cubicBezTo>
                    <a:pt x="5188" y="3439"/>
                    <a:pt x="5734" y="3506"/>
                    <a:pt x="6058" y="3794"/>
                  </a:cubicBezTo>
                  <a:cubicBezTo>
                    <a:pt x="6333" y="4040"/>
                    <a:pt x="6265" y="4668"/>
                    <a:pt x="5892" y="4786"/>
                  </a:cubicBezTo>
                  <a:cubicBezTo>
                    <a:pt x="5843" y="4801"/>
                    <a:pt x="5792" y="4807"/>
                    <a:pt x="5740" y="4807"/>
                  </a:cubicBezTo>
                  <a:cubicBezTo>
                    <a:pt x="5369" y="4807"/>
                    <a:pt x="4924" y="4476"/>
                    <a:pt x="4674" y="4295"/>
                  </a:cubicBezTo>
                  <a:cubicBezTo>
                    <a:pt x="4389" y="4089"/>
                    <a:pt x="4114" y="3863"/>
                    <a:pt x="3859" y="3608"/>
                  </a:cubicBezTo>
                  <a:cubicBezTo>
                    <a:pt x="3829" y="3578"/>
                    <a:pt x="3781" y="3565"/>
                    <a:pt x="3727" y="3565"/>
                  </a:cubicBezTo>
                  <a:cubicBezTo>
                    <a:pt x="3568" y="3565"/>
                    <a:pt x="3364" y="3677"/>
                    <a:pt x="3466" y="3794"/>
                  </a:cubicBezTo>
                  <a:cubicBezTo>
                    <a:pt x="3643" y="4001"/>
                    <a:pt x="3800" y="4227"/>
                    <a:pt x="3938" y="4462"/>
                  </a:cubicBezTo>
                  <a:cubicBezTo>
                    <a:pt x="4114" y="4757"/>
                    <a:pt x="4389" y="5277"/>
                    <a:pt x="4163" y="5611"/>
                  </a:cubicBezTo>
                  <a:cubicBezTo>
                    <a:pt x="4049" y="5769"/>
                    <a:pt x="3866" y="5841"/>
                    <a:pt x="3680" y="5841"/>
                  </a:cubicBezTo>
                  <a:cubicBezTo>
                    <a:pt x="3450" y="5841"/>
                    <a:pt x="3217" y="5732"/>
                    <a:pt x="3103" y="5542"/>
                  </a:cubicBezTo>
                  <a:cubicBezTo>
                    <a:pt x="2907" y="5208"/>
                    <a:pt x="2907" y="4767"/>
                    <a:pt x="2926" y="4393"/>
                  </a:cubicBezTo>
                  <a:cubicBezTo>
                    <a:pt x="2946" y="4119"/>
                    <a:pt x="2985" y="3844"/>
                    <a:pt x="3044" y="3578"/>
                  </a:cubicBezTo>
                  <a:cubicBezTo>
                    <a:pt x="3065" y="3491"/>
                    <a:pt x="3003" y="3459"/>
                    <a:pt x="2921" y="3459"/>
                  </a:cubicBezTo>
                  <a:cubicBezTo>
                    <a:pt x="2808" y="3459"/>
                    <a:pt x="2656" y="3520"/>
                    <a:pt x="2622" y="3588"/>
                  </a:cubicBezTo>
                  <a:cubicBezTo>
                    <a:pt x="2445" y="3912"/>
                    <a:pt x="2209" y="4227"/>
                    <a:pt x="1925" y="4472"/>
                  </a:cubicBezTo>
                  <a:cubicBezTo>
                    <a:pt x="1782" y="4599"/>
                    <a:pt x="1607" y="4732"/>
                    <a:pt x="1411" y="4732"/>
                  </a:cubicBezTo>
                  <a:cubicBezTo>
                    <a:pt x="1364" y="4732"/>
                    <a:pt x="1316" y="4725"/>
                    <a:pt x="1267" y="4708"/>
                  </a:cubicBezTo>
                  <a:cubicBezTo>
                    <a:pt x="1031" y="4619"/>
                    <a:pt x="776" y="4315"/>
                    <a:pt x="737" y="4060"/>
                  </a:cubicBezTo>
                  <a:cubicBezTo>
                    <a:pt x="648" y="3392"/>
                    <a:pt x="2033" y="3264"/>
                    <a:pt x="2484" y="3235"/>
                  </a:cubicBezTo>
                  <a:cubicBezTo>
                    <a:pt x="2699" y="3207"/>
                    <a:pt x="2816" y="2948"/>
                    <a:pt x="2574" y="2948"/>
                  </a:cubicBezTo>
                  <a:cubicBezTo>
                    <a:pt x="2561" y="2948"/>
                    <a:pt x="2548" y="2949"/>
                    <a:pt x="2533" y="2950"/>
                  </a:cubicBezTo>
                  <a:cubicBezTo>
                    <a:pt x="2425" y="2950"/>
                    <a:pt x="2317" y="2960"/>
                    <a:pt x="2209" y="2980"/>
                  </a:cubicBezTo>
                  <a:cubicBezTo>
                    <a:pt x="2103" y="2986"/>
                    <a:pt x="1986" y="2991"/>
                    <a:pt x="1865" y="2991"/>
                  </a:cubicBezTo>
                  <a:cubicBezTo>
                    <a:pt x="1275" y="2991"/>
                    <a:pt x="596" y="2879"/>
                    <a:pt x="580" y="2341"/>
                  </a:cubicBezTo>
                  <a:cubicBezTo>
                    <a:pt x="570" y="2145"/>
                    <a:pt x="658" y="1821"/>
                    <a:pt x="874" y="1782"/>
                  </a:cubicBezTo>
                  <a:cubicBezTo>
                    <a:pt x="894" y="1778"/>
                    <a:pt x="915" y="1776"/>
                    <a:pt x="936" y="1776"/>
                  </a:cubicBezTo>
                  <a:cubicBezTo>
                    <a:pt x="1142" y="1776"/>
                    <a:pt x="1391" y="1939"/>
                    <a:pt x="1552" y="2037"/>
                  </a:cubicBezTo>
                  <a:cubicBezTo>
                    <a:pt x="1856" y="2233"/>
                    <a:pt x="2151" y="2459"/>
                    <a:pt x="2406" y="2714"/>
                  </a:cubicBezTo>
                  <a:cubicBezTo>
                    <a:pt x="2438" y="2746"/>
                    <a:pt x="2486" y="2760"/>
                    <a:pt x="2539" y="2760"/>
                  </a:cubicBezTo>
                  <a:cubicBezTo>
                    <a:pt x="2649" y="2760"/>
                    <a:pt x="2778" y="2702"/>
                    <a:pt x="2818" y="2636"/>
                  </a:cubicBezTo>
                  <a:cubicBezTo>
                    <a:pt x="2838" y="2606"/>
                    <a:pt x="2838" y="2567"/>
                    <a:pt x="2808" y="2538"/>
                  </a:cubicBezTo>
                  <a:cubicBezTo>
                    <a:pt x="2602" y="2341"/>
                    <a:pt x="2416" y="2115"/>
                    <a:pt x="2249" y="1890"/>
                  </a:cubicBezTo>
                  <a:cubicBezTo>
                    <a:pt x="2092" y="1674"/>
                    <a:pt x="1660" y="1084"/>
                    <a:pt x="1954" y="819"/>
                  </a:cubicBezTo>
                  <a:cubicBezTo>
                    <a:pt x="2036" y="747"/>
                    <a:pt x="2167" y="717"/>
                    <a:pt x="2301" y="717"/>
                  </a:cubicBezTo>
                  <a:cubicBezTo>
                    <a:pt x="2440" y="717"/>
                    <a:pt x="2581" y="750"/>
                    <a:pt x="2671" y="800"/>
                  </a:cubicBezTo>
                  <a:cubicBezTo>
                    <a:pt x="2848" y="888"/>
                    <a:pt x="2936" y="1075"/>
                    <a:pt x="2985" y="1261"/>
                  </a:cubicBezTo>
                  <a:cubicBezTo>
                    <a:pt x="3015" y="1379"/>
                    <a:pt x="3024" y="1507"/>
                    <a:pt x="3024" y="1634"/>
                  </a:cubicBezTo>
                  <a:cubicBezTo>
                    <a:pt x="3005" y="1772"/>
                    <a:pt x="2985" y="1899"/>
                    <a:pt x="2985" y="2037"/>
                  </a:cubicBezTo>
                  <a:cubicBezTo>
                    <a:pt x="2981" y="2122"/>
                    <a:pt x="3047" y="2157"/>
                    <a:pt x="3129" y="2157"/>
                  </a:cubicBezTo>
                  <a:cubicBezTo>
                    <a:pt x="3246" y="2157"/>
                    <a:pt x="3394" y="2086"/>
                    <a:pt x="3417" y="1988"/>
                  </a:cubicBezTo>
                  <a:cubicBezTo>
                    <a:pt x="3447" y="1850"/>
                    <a:pt x="3456" y="1713"/>
                    <a:pt x="3456" y="1566"/>
                  </a:cubicBezTo>
                  <a:cubicBezTo>
                    <a:pt x="3537" y="1027"/>
                    <a:pt x="3743" y="290"/>
                    <a:pt x="4160" y="290"/>
                  </a:cubicBezTo>
                  <a:close/>
                  <a:moveTo>
                    <a:pt x="4235" y="0"/>
                  </a:moveTo>
                  <a:cubicBezTo>
                    <a:pt x="4161" y="0"/>
                    <a:pt x="4087" y="8"/>
                    <a:pt x="4016" y="24"/>
                  </a:cubicBezTo>
                  <a:cubicBezTo>
                    <a:pt x="3623" y="112"/>
                    <a:pt x="3388" y="436"/>
                    <a:pt x="3240" y="790"/>
                  </a:cubicBezTo>
                  <a:cubicBezTo>
                    <a:pt x="3123" y="633"/>
                    <a:pt x="2956" y="505"/>
                    <a:pt x="2710" y="466"/>
                  </a:cubicBezTo>
                  <a:cubicBezTo>
                    <a:pt x="2622" y="448"/>
                    <a:pt x="2523" y="439"/>
                    <a:pt x="2419" y="439"/>
                  </a:cubicBezTo>
                  <a:cubicBezTo>
                    <a:pt x="2058" y="439"/>
                    <a:pt x="1643" y="556"/>
                    <a:pt x="1483" y="868"/>
                  </a:cubicBezTo>
                  <a:cubicBezTo>
                    <a:pt x="1365" y="1104"/>
                    <a:pt x="1444" y="1379"/>
                    <a:pt x="1571" y="1615"/>
                  </a:cubicBezTo>
                  <a:cubicBezTo>
                    <a:pt x="1391" y="1539"/>
                    <a:pt x="1203" y="1491"/>
                    <a:pt x="1019" y="1491"/>
                  </a:cubicBezTo>
                  <a:cubicBezTo>
                    <a:pt x="893" y="1491"/>
                    <a:pt x="768" y="1514"/>
                    <a:pt x="648" y="1566"/>
                  </a:cubicBezTo>
                  <a:cubicBezTo>
                    <a:pt x="236" y="1742"/>
                    <a:pt x="0" y="2331"/>
                    <a:pt x="226" y="2724"/>
                  </a:cubicBezTo>
                  <a:cubicBezTo>
                    <a:pt x="403" y="3038"/>
                    <a:pt x="796" y="3156"/>
                    <a:pt x="1139" y="3215"/>
                  </a:cubicBezTo>
                  <a:cubicBezTo>
                    <a:pt x="864" y="3323"/>
                    <a:pt x="609" y="3470"/>
                    <a:pt x="432" y="3686"/>
                  </a:cubicBezTo>
                  <a:cubicBezTo>
                    <a:pt x="128" y="4089"/>
                    <a:pt x="422" y="4600"/>
                    <a:pt x="786" y="4855"/>
                  </a:cubicBezTo>
                  <a:cubicBezTo>
                    <a:pt x="949" y="4970"/>
                    <a:pt x="1125" y="5018"/>
                    <a:pt x="1302" y="5018"/>
                  </a:cubicBezTo>
                  <a:cubicBezTo>
                    <a:pt x="1623" y="5018"/>
                    <a:pt x="1946" y="4858"/>
                    <a:pt x="2200" y="4649"/>
                  </a:cubicBezTo>
                  <a:cubicBezTo>
                    <a:pt x="2298" y="4560"/>
                    <a:pt x="2396" y="4472"/>
                    <a:pt x="2484" y="4374"/>
                  </a:cubicBezTo>
                  <a:lnTo>
                    <a:pt x="2484" y="4374"/>
                  </a:lnTo>
                  <a:cubicBezTo>
                    <a:pt x="2425" y="4914"/>
                    <a:pt x="2475" y="5474"/>
                    <a:pt x="2789" y="5837"/>
                  </a:cubicBezTo>
                  <a:cubicBezTo>
                    <a:pt x="2975" y="6043"/>
                    <a:pt x="3240" y="6125"/>
                    <a:pt x="3513" y="6125"/>
                  </a:cubicBezTo>
                  <a:cubicBezTo>
                    <a:pt x="3774" y="6125"/>
                    <a:pt x="4041" y="6050"/>
                    <a:pt x="4252" y="5935"/>
                  </a:cubicBezTo>
                  <a:cubicBezTo>
                    <a:pt x="4733" y="5660"/>
                    <a:pt x="4743" y="5169"/>
                    <a:pt x="4556" y="4708"/>
                  </a:cubicBezTo>
                  <a:cubicBezTo>
                    <a:pt x="4546" y="4688"/>
                    <a:pt x="4546" y="4678"/>
                    <a:pt x="4537" y="4668"/>
                  </a:cubicBezTo>
                  <a:lnTo>
                    <a:pt x="4537" y="4668"/>
                  </a:lnTo>
                  <a:cubicBezTo>
                    <a:pt x="4871" y="4888"/>
                    <a:pt x="5272" y="5088"/>
                    <a:pt x="5674" y="5088"/>
                  </a:cubicBezTo>
                  <a:cubicBezTo>
                    <a:pt x="5756" y="5088"/>
                    <a:pt x="5839" y="5080"/>
                    <a:pt x="5921" y="5061"/>
                  </a:cubicBezTo>
                  <a:cubicBezTo>
                    <a:pt x="6392" y="4943"/>
                    <a:pt x="6795" y="4393"/>
                    <a:pt x="6638" y="3893"/>
                  </a:cubicBezTo>
                  <a:cubicBezTo>
                    <a:pt x="6500" y="3461"/>
                    <a:pt x="5970" y="3313"/>
                    <a:pt x="5558" y="3235"/>
                  </a:cubicBezTo>
                  <a:cubicBezTo>
                    <a:pt x="5872" y="3156"/>
                    <a:pt x="6186" y="3038"/>
                    <a:pt x="6422" y="2832"/>
                  </a:cubicBezTo>
                  <a:cubicBezTo>
                    <a:pt x="6805" y="2489"/>
                    <a:pt x="6599" y="2007"/>
                    <a:pt x="6235" y="1723"/>
                  </a:cubicBezTo>
                  <a:cubicBezTo>
                    <a:pt x="6058" y="1579"/>
                    <a:pt x="5854" y="1521"/>
                    <a:pt x="5647" y="1521"/>
                  </a:cubicBezTo>
                  <a:cubicBezTo>
                    <a:pt x="5373" y="1521"/>
                    <a:pt x="5091" y="1622"/>
                    <a:pt x="4851" y="1762"/>
                  </a:cubicBezTo>
                  <a:cubicBezTo>
                    <a:pt x="5027" y="1408"/>
                    <a:pt x="5204" y="976"/>
                    <a:pt x="5106" y="584"/>
                  </a:cubicBezTo>
                  <a:cubicBezTo>
                    <a:pt x="5008" y="206"/>
                    <a:pt x="4614" y="0"/>
                    <a:pt x="4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6" name="Google Shape;4446;p21"/>
            <p:cNvSpPr/>
            <p:nvPr/>
          </p:nvSpPr>
          <p:spPr>
            <a:xfrm>
              <a:off x="1358737" y="1403289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3117" y="283"/>
                  </a:moveTo>
                  <a:cubicBezTo>
                    <a:pt x="3349" y="283"/>
                    <a:pt x="3587" y="396"/>
                    <a:pt x="3702" y="588"/>
                  </a:cubicBezTo>
                  <a:cubicBezTo>
                    <a:pt x="3898" y="912"/>
                    <a:pt x="3898" y="1363"/>
                    <a:pt x="3879" y="1736"/>
                  </a:cubicBezTo>
                  <a:cubicBezTo>
                    <a:pt x="3859" y="2002"/>
                    <a:pt x="3820" y="2276"/>
                    <a:pt x="3761" y="2542"/>
                  </a:cubicBezTo>
                  <a:cubicBezTo>
                    <a:pt x="3740" y="2630"/>
                    <a:pt x="3803" y="2662"/>
                    <a:pt x="3887" y="2662"/>
                  </a:cubicBezTo>
                  <a:cubicBezTo>
                    <a:pt x="3999" y="2662"/>
                    <a:pt x="4149" y="2603"/>
                    <a:pt x="4183" y="2542"/>
                  </a:cubicBezTo>
                  <a:cubicBezTo>
                    <a:pt x="4360" y="2218"/>
                    <a:pt x="4595" y="1903"/>
                    <a:pt x="4880" y="1658"/>
                  </a:cubicBezTo>
                  <a:cubicBezTo>
                    <a:pt x="5022" y="1524"/>
                    <a:pt x="5195" y="1397"/>
                    <a:pt x="5384" y="1397"/>
                  </a:cubicBezTo>
                  <a:cubicBezTo>
                    <a:pt x="5431" y="1397"/>
                    <a:pt x="5479" y="1405"/>
                    <a:pt x="5528" y="1422"/>
                  </a:cubicBezTo>
                  <a:cubicBezTo>
                    <a:pt x="5774" y="1501"/>
                    <a:pt x="6029" y="1815"/>
                    <a:pt x="6068" y="2070"/>
                  </a:cubicBezTo>
                  <a:cubicBezTo>
                    <a:pt x="6157" y="2738"/>
                    <a:pt x="4772" y="2856"/>
                    <a:pt x="4321" y="2895"/>
                  </a:cubicBezTo>
                  <a:cubicBezTo>
                    <a:pt x="4102" y="2923"/>
                    <a:pt x="3985" y="3181"/>
                    <a:pt x="4242" y="3181"/>
                  </a:cubicBezTo>
                  <a:cubicBezTo>
                    <a:pt x="4252" y="3181"/>
                    <a:pt x="4261" y="3180"/>
                    <a:pt x="4271" y="3180"/>
                  </a:cubicBezTo>
                  <a:cubicBezTo>
                    <a:pt x="4379" y="3170"/>
                    <a:pt x="4487" y="3160"/>
                    <a:pt x="4595" y="3150"/>
                  </a:cubicBezTo>
                  <a:cubicBezTo>
                    <a:pt x="4709" y="3141"/>
                    <a:pt x="4835" y="3135"/>
                    <a:pt x="4964" y="3135"/>
                  </a:cubicBezTo>
                  <a:cubicBezTo>
                    <a:pt x="5548" y="3135"/>
                    <a:pt x="6209" y="3258"/>
                    <a:pt x="6225" y="3789"/>
                  </a:cubicBezTo>
                  <a:cubicBezTo>
                    <a:pt x="6225" y="3975"/>
                    <a:pt x="6147" y="4299"/>
                    <a:pt x="5931" y="4338"/>
                  </a:cubicBezTo>
                  <a:cubicBezTo>
                    <a:pt x="5911" y="4342"/>
                    <a:pt x="5890" y="4344"/>
                    <a:pt x="5869" y="4344"/>
                  </a:cubicBezTo>
                  <a:cubicBezTo>
                    <a:pt x="5663" y="4344"/>
                    <a:pt x="5414" y="4181"/>
                    <a:pt x="5253" y="4083"/>
                  </a:cubicBezTo>
                  <a:cubicBezTo>
                    <a:pt x="4949" y="3897"/>
                    <a:pt x="4654" y="3661"/>
                    <a:pt x="4399" y="3406"/>
                  </a:cubicBezTo>
                  <a:cubicBezTo>
                    <a:pt x="4367" y="3377"/>
                    <a:pt x="4319" y="3365"/>
                    <a:pt x="4266" y="3365"/>
                  </a:cubicBezTo>
                  <a:cubicBezTo>
                    <a:pt x="4156" y="3365"/>
                    <a:pt x="4027" y="3418"/>
                    <a:pt x="3987" y="3484"/>
                  </a:cubicBezTo>
                  <a:cubicBezTo>
                    <a:pt x="3967" y="3523"/>
                    <a:pt x="3967" y="3553"/>
                    <a:pt x="3996" y="3592"/>
                  </a:cubicBezTo>
                  <a:cubicBezTo>
                    <a:pt x="4203" y="3789"/>
                    <a:pt x="4389" y="4005"/>
                    <a:pt x="4556" y="4240"/>
                  </a:cubicBezTo>
                  <a:cubicBezTo>
                    <a:pt x="4713" y="4456"/>
                    <a:pt x="5145" y="5045"/>
                    <a:pt x="4851" y="5301"/>
                  </a:cubicBezTo>
                  <a:cubicBezTo>
                    <a:pt x="4766" y="5376"/>
                    <a:pt x="4627" y="5407"/>
                    <a:pt x="4488" y="5407"/>
                  </a:cubicBezTo>
                  <a:cubicBezTo>
                    <a:pt x="4354" y="5407"/>
                    <a:pt x="4221" y="5378"/>
                    <a:pt x="4134" y="5330"/>
                  </a:cubicBezTo>
                  <a:cubicBezTo>
                    <a:pt x="3957" y="5232"/>
                    <a:pt x="3869" y="5055"/>
                    <a:pt x="3820" y="4869"/>
                  </a:cubicBezTo>
                  <a:cubicBezTo>
                    <a:pt x="3790" y="4741"/>
                    <a:pt x="3780" y="4613"/>
                    <a:pt x="3780" y="4486"/>
                  </a:cubicBezTo>
                  <a:cubicBezTo>
                    <a:pt x="3800" y="4358"/>
                    <a:pt x="3820" y="4221"/>
                    <a:pt x="3820" y="4093"/>
                  </a:cubicBezTo>
                  <a:cubicBezTo>
                    <a:pt x="3824" y="4004"/>
                    <a:pt x="3758" y="3968"/>
                    <a:pt x="3676" y="3968"/>
                  </a:cubicBezTo>
                  <a:cubicBezTo>
                    <a:pt x="3559" y="3968"/>
                    <a:pt x="3411" y="4040"/>
                    <a:pt x="3388" y="4132"/>
                  </a:cubicBezTo>
                  <a:cubicBezTo>
                    <a:pt x="3358" y="4270"/>
                    <a:pt x="3339" y="4417"/>
                    <a:pt x="3339" y="4564"/>
                  </a:cubicBezTo>
                  <a:cubicBezTo>
                    <a:pt x="3258" y="5103"/>
                    <a:pt x="3059" y="5840"/>
                    <a:pt x="2639" y="5840"/>
                  </a:cubicBezTo>
                  <a:cubicBezTo>
                    <a:pt x="2546" y="5840"/>
                    <a:pt x="2443" y="5804"/>
                    <a:pt x="2327" y="5723"/>
                  </a:cubicBezTo>
                  <a:cubicBezTo>
                    <a:pt x="1650" y="5242"/>
                    <a:pt x="2583" y="3926"/>
                    <a:pt x="2936" y="3484"/>
                  </a:cubicBezTo>
                  <a:cubicBezTo>
                    <a:pt x="3037" y="3359"/>
                    <a:pt x="2925" y="3295"/>
                    <a:pt x="2797" y="3295"/>
                  </a:cubicBezTo>
                  <a:cubicBezTo>
                    <a:pt x="2715" y="3295"/>
                    <a:pt x="2625" y="3322"/>
                    <a:pt x="2583" y="3376"/>
                  </a:cubicBezTo>
                  <a:cubicBezTo>
                    <a:pt x="2357" y="3661"/>
                    <a:pt x="2092" y="3936"/>
                    <a:pt x="1787" y="4122"/>
                  </a:cubicBezTo>
                  <a:cubicBezTo>
                    <a:pt x="1631" y="4227"/>
                    <a:pt x="1451" y="4320"/>
                    <a:pt x="1267" y="4320"/>
                  </a:cubicBezTo>
                  <a:cubicBezTo>
                    <a:pt x="1208" y="4320"/>
                    <a:pt x="1149" y="4311"/>
                    <a:pt x="1090" y="4289"/>
                  </a:cubicBezTo>
                  <a:cubicBezTo>
                    <a:pt x="874" y="4201"/>
                    <a:pt x="589" y="3887"/>
                    <a:pt x="599" y="3641"/>
                  </a:cubicBezTo>
                  <a:cubicBezTo>
                    <a:pt x="619" y="3239"/>
                    <a:pt x="1365" y="3131"/>
                    <a:pt x="1660" y="3072"/>
                  </a:cubicBezTo>
                  <a:cubicBezTo>
                    <a:pt x="1974" y="3013"/>
                    <a:pt x="2288" y="2964"/>
                    <a:pt x="2612" y="2954"/>
                  </a:cubicBezTo>
                  <a:cubicBezTo>
                    <a:pt x="2830" y="2935"/>
                    <a:pt x="2948" y="2668"/>
                    <a:pt x="2680" y="2668"/>
                  </a:cubicBezTo>
                  <a:cubicBezTo>
                    <a:pt x="2671" y="2668"/>
                    <a:pt x="2661" y="2669"/>
                    <a:pt x="2651" y="2669"/>
                  </a:cubicBezTo>
                  <a:cubicBezTo>
                    <a:pt x="2492" y="2680"/>
                    <a:pt x="2308" y="2690"/>
                    <a:pt x="2116" y="2690"/>
                  </a:cubicBezTo>
                  <a:cubicBezTo>
                    <a:pt x="1621" y="2690"/>
                    <a:pt x="1072" y="2623"/>
                    <a:pt x="746" y="2326"/>
                  </a:cubicBezTo>
                  <a:cubicBezTo>
                    <a:pt x="472" y="2080"/>
                    <a:pt x="540" y="1461"/>
                    <a:pt x="913" y="1344"/>
                  </a:cubicBezTo>
                  <a:cubicBezTo>
                    <a:pt x="964" y="1327"/>
                    <a:pt x="1018" y="1320"/>
                    <a:pt x="1073" y="1320"/>
                  </a:cubicBezTo>
                  <a:cubicBezTo>
                    <a:pt x="1442" y="1320"/>
                    <a:pt x="1883" y="1655"/>
                    <a:pt x="2131" y="1835"/>
                  </a:cubicBezTo>
                  <a:cubicBezTo>
                    <a:pt x="2416" y="2031"/>
                    <a:pt x="2691" y="2267"/>
                    <a:pt x="2946" y="2512"/>
                  </a:cubicBezTo>
                  <a:cubicBezTo>
                    <a:pt x="2976" y="2542"/>
                    <a:pt x="3025" y="2555"/>
                    <a:pt x="3079" y="2555"/>
                  </a:cubicBezTo>
                  <a:cubicBezTo>
                    <a:pt x="3238" y="2555"/>
                    <a:pt x="3441" y="2445"/>
                    <a:pt x="3339" y="2335"/>
                  </a:cubicBezTo>
                  <a:cubicBezTo>
                    <a:pt x="3162" y="2129"/>
                    <a:pt x="3005" y="1903"/>
                    <a:pt x="2867" y="1668"/>
                  </a:cubicBezTo>
                  <a:cubicBezTo>
                    <a:pt x="2691" y="1373"/>
                    <a:pt x="2406" y="843"/>
                    <a:pt x="2641" y="509"/>
                  </a:cubicBezTo>
                  <a:cubicBezTo>
                    <a:pt x="2754" y="353"/>
                    <a:pt x="2934" y="283"/>
                    <a:pt x="3117" y="283"/>
                  </a:cubicBezTo>
                  <a:close/>
                  <a:moveTo>
                    <a:pt x="3282" y="1"/>
                  </a:moveTo>
                  <a:cubicBezTo>
                    <a:pt x="3022" y="1"/>
                    <a:pt x="2758" y="76"/>
                    <a:pt x="2553" y="195"/>
                  </a:cubicBezTo>
                  <a:cubicBezTo>
                    <a:pt x="2072" y="460"/>
                    <a:pt x="2062" y="961"/>
                    <a:pt x="2249" y="1422"/>
                  </a:cubicBezTo>
                  <a:cubicBezTo>
                    <a:pt x="2259" y="1432"/>
                    <a:pt x="2259" y="1442"/>
                    <a:pt x="2268" y="1461"/>
                  </a:cubicBezTo>
                  <a:cubicBezTo>
                    <a:pt x="1929" y="1243"/>
                    <a:pt x="1536" y="1038"/>
                    <a:pt x="1140" y="1038"/>
                  </a:cubicBezTo>
                  <a:cubicBezTo>
                    <a:pt x="1055" y="1038"/>
                    <a:pt x="969" y="1048"/>
                    <a:pt x="884" y="1069"/>
                  </a:cubicBezTo>
                  <a:cubicBezTo>
                    <a:pt x="413" y="1177"/>
                    <a:pt x="10" y="1736"/>
                    <a:pt x="167" y="2227"/>
                  </a:cubicBezTo>
                  <a:cubicBezTo>
                    <a:pt x="305" y="2659"/>
                    <a:pt x="835" y="2816"/>
                    <a:pt x="1247" y="2885"/>
                  </a:cubicBezTo>
                  <a:cubicBezTo>
                    <a:pt x="933" y="2964"/>
                    <a:pt x="619" y="3082"/>
                    <a:pt x="383" y="3298"/>
                  </a:cubicBezTo>
                  <a:cubicBezTo>
                    <a:pt x="0" y="3641"/>
                    <a:pt x="206" y="4113"/>
                    <a:pt x="570" y="4407"/>
                  </a:cubicBezTo>
                  <a:cubicBezTo>
                    <a:pt x="744" y="4548"/>
                    <a:pt x="943" y="4605"/>
                    <a:pt x="1147" y="4605"/>
                  </a:cubicBezTo>
                  <a:cubicBezTo>
                    <a:pt x="1425" y="4605"/>
                    <a:pt x="1711" y="4500"/>
                    <a:pt x="1954" y="4358"/>
                  </a:cubicBezTo>
                  <a:lnTo>
                    <a:pt x="1954" y="4358"/>
                  </a:lnTo>
                  <a:cubicBezTo>
                    <a:pt x="1768" y="4721"/>
                    <a:pt x="1601" y="5153"/>
                    <a:pt x="1699" y="5536"/>
                  </a:cubicBezTo>
                  <a:cubicBezTo>
                    <a:pt x="1797" y="5920"/>
                    <a:pt x="2187" y="6121"/>
                    <a:pt x="2559" y="6121"/>
                  </a:cubicBezTo>
                  <a:cubicBezTo>
                    <a:pt x="2634" y="6121"/>
                    <a:pt x="2708" y="6112"/>
                    <a:pt x="2779" y="6096"/>
                  </a:cubicBezTo>
                  <a:cubicBezTo>
                    <a:pt x="3182" y="6008"/>
                    <a:pt x="3417" y="5684"/>
                    <a:pt x="3564" y="5330"/>
                  </a:cubicBezTo>
                  <a:cubicBezTo>
                    <a:pt x="3682" y="5497"/>
                    <a:pt x="3849" y="5625"/>
                    <a:pt x="4095" y="5664"/>
                  </a:cubicBezTo>
                  <a:cubicBezTo>
                    <a:pt x="4176" y="5678"/>
                    <a:pt x="4268" y="5686"/>
                    <a:pt x="4364" y="5686"/>
                  </a:cubicBezTo>
                  <a:cubicBezTo>
                    <a:pt x="4730" y="5686"/>
                    <a:pt x="5159" y="5571"/>
                    <a:pt x="5322" y="5252"/>
                  </a:cubicBezTo>
                  <a:cubicBezTo>
                    <a:pt x="5440" y="5016"/>
                    <a:pt x="5352" y="4751"/>
                    <a:pt x="5234" y="4505"/>
                  </a:cubicBezTo>
                  <a:lnTo>
                    <a:pt x="5234" y="4505"/>
                  </a:lnTo>
                  <a:cubicBezTo>
                    <a:pt x="5418" y="4583"/>
                    <a:pt x="5606" y="4631"/>
                    <a:pt x="5793" y="4631"/>
                  </a:cubicBezTo>
                  <a:cubicBezTo>
                    <a:pt x="5915" y="4631"/>
                    <a:pt x="6037" y="4611"/>
                    <a:pt x="6157" y="4564"/>
                  </a:cubicBezTo>
                  <a:cubicBezTo>
                    <a:pt x="6569" y="4388"/>
                    <a:pt x="6805" y="3798"/>
                    <a:pt x="6579" y="3396"/>
                  </a:cubicBezTo>
                  <a:cubicBezTo>
                    <a:pt x="6402" y="3091"/>
                    <a:pt x="6009" y="2974"/>
                    <a:pt x="5656" y="2915"/>
                  </a:cubicBezTo>
                  <a:cubicBezTo>
                    <a:pt x="5941" y="2807"/>
                    <a:pt x="6196" y="2650"/>
                    <a:pt x="6363" y="2434"/>
                  </a:cubicBezTo>
                  <a:cubicBezTo>
                    <a:pt x="6677" y="2031"/>
                    <a:pt x="6382" y="1530"/>
                    <a:pt x="6019" y="1275"/>
                  </a:cubicBezTo>
                  <a:cubicBezTo>
                    <a:pt x="5854" y="1159"/>
                    <a:pt x="5676" y="1109"/>
                    <a:pt x="5497" y="1109"/>
                  </a:cubicBezTo>
                  <a:cubicBezTo>
                    <a:pt x="5176" y="1109"/>
                    <a:pt x="4854" y="1267"/>
                    <a:pt x="4595" y="1481"/>
                  </a:cubicBezTo>
                  <a:cubicBezTo>
                    <a:pt x="4507" y="1560"/>
                    <a:pt x="4409" y="1658"/>
                    <a:pt x="4321" y="1746"/>
                  </a:cubicBezTo>
                  <a:cubicBezTo>
                    <a:pt x="4370" y="1216"/>
                    <a:pt x="4330" y="646"/>
                    <a:pt x="4016" y="293"/>
                  </a:cubicBezTo>
                  <a:cubicBezTo>
                    <a:pt x="3829" y="86"/>
                    <a:pt x="3558" y="1"/>
                    <a:pt x="3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7" name="Google Shape;4447;p21"/>
            <p:cNvSpPr/>
            <p:nvPr/>
          </p:nvSpPr>
          <p:spPr>
            <a:xfrm>
              <a:off x="1698026" y="1411679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67" y="290"/>
                  </a:moveTo>
                  <a:cubicBezTo>
                    <a:pt x="4259" y="290"/>
                    <a:pt x="4363" y="325"/>
                    <a:pt x="4478" y="407"/>
                  </a:cubicBezTo>
                  <a:cubicBezTo>
                    <a:pt x="5155" y="888"/>
                    <a:pt x="4223" y="2194"/>
                    <a:pt x="3869" y="2636"/>
                  </a:cubicBezTo>
                  <a:cubicBezTo>
                    <a:pt x="3769" y="2765"/>
                    <a:pt x="3877" y="2827"/>
                    <a:pt x="4002" y="2827"/>
                  </a:cubicBezTo>
                  <a:cubicBezTo>
                    <a:pt x="4087" y="2827"/>
                    <a:pt x="4179" y="2799"/>
                    <a:pt x="4223" y="2744"/>
                  </a:cubicBezTo>
                  <a:cubicBezTo>
                    <a:pt x="4449" y="2459"/>
                    <a:pt x="4723" y="2194"/>
                    <a:pt x="5028" y="1998"/>
                  </a:cubicBezTo>
                  <a:cubicBezTo>
                    <a:pt x="5175" y="1902"/>
                    <a:pt x="5351" y="1806"/>
                    <a:pt x="5533" y="1806"/>
                  </a:cubicBezTo>
                  <a:cubicBezTo>
                    <a:pt x="5593" y="1806"/>
                    <a:pt x="5654" y="1816"/>
                    <a:pt x="5715" y="1841"/>
                  </a:cubicBezTo>
                  <a:cubicBezTo>
                    <a:pt x="5931" y="1919"/>
                    <a:pt x="6216" y="2233"/>
                    <a:pt x="6206" y="2479"/>
                  </a:cubicBezTo>
                  <a:cubicBezTo>
                    <a:pt x="6186" y="2881"/>
                    <a:pt x="5440" y="2999"/>
                    <a:pt x="5146" y="3058"/>
                  </a:cubicBezTo>
                  <a:cubicBezTo>
                    <a:pt x="4831" y="3117"/>
                    <a:pt x="4517" y="3156"/>
                    <a:pt x="4193" y="3176"/>
                  </a:cubicBezTo>
                  <a:cubicBezTo>
                    <a:pt x="3975" y="3195"/>
                    <a:pt x="3858" y="3462"/>
                    <a:pt x="4125" y="3462"/>
                  </a:cubicBezTo>
                  <a:cubicBezTo>
                    <a:pt x="4134" y="3462"/>
                    <a:pt x="4144" y="3461"/>
                    <a:pt x="4154" y="3461"/>
                  </a:cubicBezTo>
                  <a:cubicBezTo>
                    <a:pt x="4315" y="3450"/>
                    <a:pt x="4501" y="3439"/>
                    <a:pt x="4695" y="3439"/>
                  </a:cubicBezTo>
                  <a:cubicBezTo>
                    <a:pt x="5188" y="3439"/>
                    <a:pt x="5735" y="3506"/>
                    <a:pt x="6059" y="3794"/>
                  </a:cubicBezTo>
                  <a:cubicBezTo>
                    <a:pt x="6334" y="4040"/>
                    <a:pt x="6265" y="4668"/>
                    <a:pt x="5892" y="4786"/>
                  </a:cubicBezTo>
                  <a:cubicBezTo>
                    <a:pt x="5845" y="4801"/>
                    <a:pt x="5795" y="4807"/>
                    <a:pt x="5743" y="4807"/>
                  </a:cubicBezTo>
                  <a:cubicBezTo>
                    <a:pt x="5377" y="4807"/>
                    <a:pt x="4924" y="4476"/>
                    <a:pt x="4674" y="4295"/>
                  </a:cubicBezTo>
                  <a:cubicBezTo>
                    <a:pt x="4390" y="4089"/>
                    <a:pt x="4115" y="3863"/>
                    <a:pt x="3869" y="3608"/>
                  </a:cubicBezTo>
                  <a:cubicBezTo>
                    <a:pt x="3839" y="3578"/>
                    <a:pt x="3790" y="3565"/>
                    <a:pt x="3735" y="3565"/>
                  </a:cubicBezTo>
                  <a:cubicBezTo>
                    <a:pt x="3574" y="3565"/>
                    <a:pt x="3364" y="3677"/>
                    <a:pt x="3467" y="3794"/>
                  </a:cubicBezTo>
                  <a:cubicBezTo>
                    <a:pt x="3643" y="4001"/>
                    <a:pt x="3800" y="4227"/>
                    <a:pt x="3948" y="4462"/>
                  </a:cubicBezTo>
                  <a:cubicBezTo>
                    <a:pt x="4115" y="4757"/>
                    <a:pt x="4399" y="5277"/>
                    <a:pt x="4164" y="5611"/>
                  </a:cubicBezTo>
                  <a:cubicBezTo>
                    <a:pt x="4049" y="5769"/>
                    <a:pt x="3868" y="5841"/>
                    <a:pt x="3683" y="5841"/>
                  </a:cubicBezTo>
                  <a:cubicBezTo>
                    <a:pt x="3456" y="5841"/>
                    <a:pt x="3223" y="5732"/>
                    <a:pt x="3103" y="5542"/>
                  </a:cubicBezTo>
                  <a:cubicBezTo>
                    <a:pt x="2907" y="5208"/>
                    <a:pt x="2907" y="4767"/>
                    <a:pt x="2936" y="4393"/>
                  </a:cubicBezTo>
                  <a:cubicBezTo>
                    <a:pt x="2946" y="4119"/>
                    <a:pt x="2986" y="3844"/>
                    <a:pt x="3044" y="3578"/>
                  </a:cubicBezTo>
                  <a:cubicBezTo>
                    <a:pt x="3065" y="3490"/>
                    <a:pt x="3002" y="3458"/>
                    <a:pt x="2918" y="3458"/>
                  </a:cubicBezTo>
                  <a:cubicBezTo>
                    <a:pt x="2806" y="3458"/>
                    <a:pt x="2656" y="3517"/>
                    <a:pt x="2622" y="3578"/>
                  </a:cubicBezTo>
                  <a:cubicBezTo>
                    <a:pt x="2445" y="3912"/>
                    <a:pt x="2210" y="4227"/>
                    <a:pt x="1925" y="4472"/>
                  </a:cubicBezTo>
                  <a:cubicBezTo>
                    <a:pt x="1782" y="4599"/>
                    <a:pt x="1608" y="4732"/>
                    <a:pt x="1416" y="4732"/>
                  </a:cubicBezTo>
                  <a:cubicBezTo>
                    <a:pt x="1371" y="4732"/>
                    <a:pt x="1324" y="4725"/>
                    <a:pt x="1277" y="4708"/>
                  </a:cubicBezTo>
                  <a:cubicBezTo>
                    <a:pt x="1032" y="4619"/>
                    <a:pt x="776" y="4315"/>
                    <a:pt x="737" y="4060"/>
                  </a:cubicBezTo>
                  <a:cubicBezTo>
                    <a:pt x="649" y="3392"/>
                    <a:pt x="2043" y="3264"/>
                    <a:pt x="2485" y="3225"/>
                  </a:cubicBezTo>
                  <a:cubicBezTo>
                    <a:pt x="2699" y="3206"/>
                    <a:pt x="2817" y="2948"/>
                    <a:pt x="2574" y="2948"/>
                  </a:cubicBezTo>
                  <a:cubicBezTo>
                    <a:pt x="2562" y="2948"/>
                    <a:pt x="2548" y="2949"/>
                    <a:pt x="2534" y="2950"/>
                  </a:cubicBezTo>
                  <a:cubicBezTo>
                    <a:pt x="2436" y="2950"/>
                    <a:pt x="2318" y="2960"/>
                    <a:pt x="2210" y="2980"/>
                  </a:cubicBezTo>
                  <a:cubicBezTo>
                    <a:pt x="2103" y="2986"/>
                    <a:pt x="1987" y="2991"/>
                    <a:pt x="1867" y="2991"/>
                  </a:cubicBezTo>
                  <a:cubicBezTo>
                    <a:pt x="1277" y="2991"/>
                    <a:pt x="596" y="2878"/>
                    <a:pt x="580" y="2331"/>
                  </a:cubicBezTo>
                  <a:cubicBezTo>
                    <a:pt x="580" y="2145"/>
                    <a:pt x="658" y="1821"/>
                    <a:pt x="874" y="1782"/>
                  </a:cubicBezTo>
                  <a:cubicBezTo>
                    <a:pt x="894" y="1778"/>
                    <a:pt x="915" y="1776"/>
                    <a:pt x="936" y="1776"/>
                  </a:cubicBezTo>
                  <a:cubicBezTo>
                    <a:pt x="1142" y="1776"/>
                    <a:pt x="1392" y="1939"/>
                    <a:pt x="1552" y="2037"/>
                  </a:cubicBezTo>
                  <a:cubicBezTo>
                    <a:pt x="1866" y="2233"/>
                    <a:pt x="2151" y="2459"/>
                    <a:pt x="2406" y="2714"/>
                  </a:cubicBezTo>
                  <a:cubicBezTo>
                    <a:pt x="2438" y="2746"/>
                    <a:pt x="2486" y="2760"/>
                    <a:pt x="2539" y="2760"/>
                  </a:cubicBezTo>
                  <a:cubicBezTo>
                    <a:pt x="2649" y="2760"/>
                    <a:pt x="2779" y="2702"/>
                    <a:pt x="2819" y="2636"/>
                  </a:cubicBezTo>
                  <a:cubicBezTo>
                    <a:pt x="2838" y="2606"/>
                    <a:pt x="2838" y="2567"/>
                    <a:pt x="2809" y="2538"/>
                  </a:cubicBezTo>
                  <a:cubicBezTo>
                    <a:pt x="2603" y="2341"/>
                    <a:pt x="2426" y="2115"/>
                    <a:pt x="2259" y="1890"/>
                  </a:cubicBezTo>
                  <a:cubicBezTo>
                    <a:pt x="2092" y="1674"/>
                    <a:pt x="1660" y="1084"/>
                    <a:pt x="1955" y="819"/>
                  </a:cubicBezTo>
                  <a:cubicBezTo>
                    <a:pt x="2036" y="747"/>
                    <a:pt x="2168" y="717"/>
                    <a:pt x="2301" y="717"/>
                  </a:cubicBezTo>
                  <a:cubicBezTo>
                    <a:pt x="2440" y="717"/>
                    <a:pt x="2581" y="750"/>
                    <a:pt x="2671" y="800"/>
                  </a:cubicBezTo>
                  <a:cubicBezTo>
                    <a:pt x="2848" y="888"/>
                    <a:pt x="2946" y="1075"/>
                    <a:pt x="2986" y="1261"/>
                  </a:cubicBezTo>
                  <a:cubicBezTo>
                    <a:pt x="3015" y="1379"/>
                    <a:pt x="3025" y="1507"/>
                    <a:pt x="3025" y="1634"/>
                  </a:cubicBezTo>
                  <a:cubicBezTo>
                    <a:pt x="3005" y="1772"/>
                    <a:pt x="2986" y="1899"/>
                    <a:pt x="2986" y="2027"/>
                  </a:cubicBezTo>
                  <a:cubicBezTo>
                    <a:pt x="2981" y="2118"/>
                    <a:pt x="3052" y="2155"/>
                    <a:pt x="3137" y="2155"/>
                  </a:cubicBezTo>
                  <a:cubicBezTo>
                    <a:pt x="3255" y="2155"/>
                    <a:pt x="3400" y="2085"/>
                    <a:pt x="3418" y="1988"/>
                  </a:cubicBezTo>
                  <a:cubicBezTo>
                    <a:pt x="3447" y="1850"/>
                    <a:pt x="3467" y="1713"/>
                    <a:pt x="3467" y="1566"/>
                  </a:cubicBezTo>
                  <a:cubicBezTo>
                    <a:pt x="3547" y="1027"/>
                    <a:pt x="3746" y="290"/>
                    <a:pt x="4167" y="290"/>
                  </a:cubicBezTo>
                  <a:close/>
                  <a:moveTo>
                    <a:pt x="4242" y="0"/>
                  </a:moveTo>
                  <a:cubicBezTo>
                    <a:pt x="4168" y="0"/>
                    <a:pt x="4096" y="8"/>
                    <a:pt x="4026" y="24"/>
                  </a:cubicBezTo>
                  <a:cubicBezTo>
                    <a:pt x="3624" y="122"/>
                    <a:pt x="3398" y="436"/>
                    <a:pt x="3241" y="790"/>
                  </a:cubicBezTo>
                  <a:cubicBezTo>
                    <a:pt x="3123" y="633"/>
                    <a:pt x="2956" y="505"/>
                    <a:pt x="2711" y="466"/>
                  </a:cubicBezTo>
                  <a:cubicBezTo>
                    <a:pt x="2623" y="448"/>
                    <a:pt x="2523" y="439"/>
                    <a:pt x="2419" y="439"/>
                  </a:cubicBezTo>
                  <a:cubicBezTo>
                    <a:pt x="2059" y="439"/>
                    <a:pt x="1646" y="556"/>
                    <a:pt x="1493" y="868"/>
                  </a:cubicBezTo>
                  <a:cubicBezTo>
                    <a:pt x="1365" y="1104"/>
                    <a:pt x="1454" y="1379"/>
                    <a:pt x="1572" y="1615"/>
                  </a:cubicBezTo>
                  <a:cubicBezTo>
                    <a:pt x="1391" y="1539"/>
                    <a:pt x="1207" y="1491"/>
                    <a:pt x="1024" y="1491"/>
                  </a:cubicBezTo>
                  <a:cubicBezTo>
                    <a:pt x="898" y="1491"/>
                    <a:pt x="773" y="1514"/>
                    <a:pt x="649" y="1566"/>
                  </a:cubicBezTo>
                  <a:cubicBezTo>
                    <a:pt x="246" y="1742"/>
                    <a:pt x="1" y="2331"/>
                    <a:pt x="236" y="2724"/>
                  </a:cubicBezTo>
                  <a:cubicBezTo>
                    <a:pt x="413" y="3038"/>
                    <a:pt x="796" y="3156"/>
                    <a:pt x="1149" y="3215"/>
                  </a:cubicBezTo>
                  <a:cubicBezTo>
                    <a:pt x="865" y="3323"/>
                    <a:pt x="609" y="3470"/>
                    <a:pt x="442" y="3686"/>
                  </a:cubicBezTo>
                  <a:cubicBezTo>
                    <a:pt x="128" y="4089"/>
                    <a:pt x="423" y="4600"/>
                    <a:pt x="786" y="4855"/>
                  </a:cubicBezTo>
                  <a:cubicBezTo>
                    <a:pt x="950" y="4970"/>
                    <a:pt x="1127" y="5018"/>
                    <a:pt x="1305" y="5018"/>
                  </a:cubicBezTo>
                  <a:cubicBezTo>
                    <a:pt x="1629" y="5018"/>
                    <a:pt x="1956" y="4858"/>
                    <a:pt x="2210" y="4649"/>
                  </a:cubicBezTo>
                  <a:cubicBezTo>
                    <a:pt x="2308" y="4560"/>
                    <a:pt x="2396" y="4472"/>
                    <a:pt x="2485" y="4374"/>
                  </a:cubicBezTo>
                  <a:lnTo>
                    <a:pt x="2485" y="4374"/>
                  </a:lnTo>
                  <a:cubicBezTo>
                    <a:pt x="2436" y="4904"/>
                    <a:pt x="2475" y="5474"/>
                    <a:pt x="2799" y="5837"/>
                  </a:cubicBezTo>
                  <a:cubicBezTo>
                    <a:pt x="2980" y="6043"/>
                    <a:pt x="3245" y="6125"/>
                    <a:pt x="3520" y="6125"/>
                  </a:cubicBezTo>
                  <a:cubicBezTo>
                    <a:pt x="3781" y="6125"/>
                    <a:pt x="4051" y="6050"/>
                    <a:pt x="4262" y="5935"/>
                  </a:cubicBezTo>
                  <a:cubicBezTo>
                    <a:pt x="4733" y="5660"/>
                    <a:pt x="4743" y="5169"/>
                    <a:pt x="4557" y="4708"/>
                  </a:cubicBezTo>
                  <a:cubicBezTo>
                    <a:pt x="4557" y="4688"/>
                    <a:pt x="4547" y="4678"/>
                    <a:pt x="4537" y="4668"/>
                  </a:cubicBezTo>
                  <a:lnTo>
                    <a:pt x="4537" y="4668"/>
                  </a:lnTo>
                  <a:cubicBezTo>
                    <a:pt x="4879" y="4888"/>
                    <a:pt x="5275" y="5088"/>
                    <a:pt x="5675" y="5088"/>
                  </a:cubicBezTo>
                  <a:cubicBezTo>
                    <a:pt x="5757" y="5088"/>
                    <a:pt x="5839" y="5080"/>
                    <a:pt x="5921" y="5061"/>
                  </a:cubicBezTo>
                  <a:cubicBezTo>
                    <a:pt x="6402" y="4943"/>
                    <a:pt x="6805" y="4393"/>
                    <a:pt x="6638" y="3893"/>
                  </a:cubicBezTo>
                  <a:cubicBezTo>
                    <a:pt x="6501" y="3461"/>
                    <a:pt x="5970" y="3313"/>
                    <a:pt x="5558" y="3235"/>
                  </a:cubicBezTo>
                  <a:cubicBezTo>
                    <a:pt x="5872" y="3156"/>
                    <a:pt x="6186" y="3038"/>
                    <a:pt x="6422" y="2832"/>
                  </a:cubicBezTo>
                  <a:cubicBezTo>
                    <a:pt x="6805" y="2489"/>
                    <a:pt x="6599" y="2007"/>
                    <a:pt x="6236" y="1723"/>
                  </a:cubicBezTo>
                  <a:cubicBezTo>
                    <a:pt x="6058" y="1579"/>
                    <a:pt x="5855" y="1521"/>
                    <a:pt x="5647" y="1521"/>
                  </a:cubicBezTo>
                  <a:cubicBezTo>
                    <a:pt x="5373" y="1521"/>
                    <a:pt x="5091" y="1622"/>
                    <a:pt x="4851" y="1762"/>
                  </a:cubicBezTo>
                  <a:cubicBezTo>
                    <a:pt x="5038" y="1408"/>
                    <a:pt x="5205" y="976"/>
                    <a:pt x="5106" y="584"/>
                  </a:cubicBezTo>
                  <a:cubicBezTo>
                    <a:pt x="5016" y="206"/>
                    <a:pt x="4617" y="0"/>
                    <a:pt x="4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8" name="Google Shape;4448;p21"/>
            <p:cNvSpPr/>
            <p:nvPr/>
          </p:nvSpPr>
          <p:spPr>
            <a:xfrm>
              <a:off x="2037939" y="1403289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3119" y="283"/>
                  </a:moveTo>
                  <a:cubicBezTo>
                    <a:pt x="3349" y="283"/>
                    <a:pt x="3587" y="396"/>
                    <a:pt x="3702" y="588"/>
                  </a:cubicBezTo>
                  <a:cubicBezTo>
                    <a:pt x="3899" y="912"/>
                    <a:pt x="3899" y="1363"/>
                    <a:pt x="3879" y="1736"/>
                  </a:cubicBezTo>
                  <a:cubicBezTo>
                    <a:pt x="3859" y="2002"/>
                    <a:pt x="3830" y="2276"/>
                    <a:pt x="3761" y="2542"/>
                  </a:cubicBezTo>
                  <a:cubicBezTo>
                    <a:pt x="3740" y="2630"/>
                    <a:pt x="3803" y="2662"/>
                    <a:pt x="3887" y="2662"/>
                  </a:cubicBezTo>
                  <a:cubicBezTo>
                    <a:pt x="4000" y="2662"/>
                    <a:pt x="4150" y="2603"/>
                    <a:pt x="4183" y="2542"/>
                  </a:cubicBezTo>
                  <a:cubicBezTo>
                    <a:pt x="4370" y="2218"/>
                    <a:pt x="4596" y="1903"/>
                    <a:pt x="4881" y="1658"/>
                  </a:cubicBezTo>
                  <a:cubicBezTo>
                    <a:pt x="5022" y="1524"/>
                    <a:pt x="5195" y="1397"/>
                    <a:pt x="5390" y="1397"/>
                  </a:cubicBezTo>
                  <a:cubicBezTo>
                    <a:pt x="5438" y="1397"/>
                    <a:pt x="5488" y="1405"/>
                    <a:pt x="5538" y="1422"/>
                  </a:cubicBezTo>
                  <a:cubicBezTo>
                    <a:pt x="5774" y="1501"/>
                    <a:pt x="6039" y="1815"/>
                    <a:pt x="6069" y="2070"/>
                  </a:cubicBezTo>
                  <a:cubicBezTo>
                    <a:pt x="6157" y="2738"/>
                    <a:pt x="4773" y="2856"/>
                    <a:pt x="4321" y="2895"/>
                  </a:cubicBezTo>
                  <a:cubicBezTo>
                    <a:pt x="4103" y="2923"/>
                    <a:pt x="3985" y="3181"/>
                    <a:pt x="4252" y="3181"/>
                  </a:cubicBezTo>
                  <a:cubicBezTo>
                    <a:pt x="4261" y="3181"/>
                    <a:pt x="4271" y="3180"/>
                    <a:pt x="4282" y="3180"/>
                  </a:cubicBezTo>
                  <a:cubicBezTo>
                    <a:pt x="4380" y="3170"/>
                    <a:pt x="4488" y="3160"/>
                    <a:pt x="4606" y="3150"/>
                  </a:cubicBezTo>
                  <a:cubicBezTo>
                    <a:pt x="4718" y="3141"/>
                    <a:pt x="4842" y="3135"/>
                    <a:pt x="4970" y="3135"/>
                  </a:cubicBezTo>
                  <a:cubicBezTo>
                    <a:pt x="5548" y="3135"/>
                    <a:pt x="6210" y="3258"/>
                    <a:pt x="6226" y="3789"/>
                  </a:cubicBezTo>
                  <a:cubicBezTo>
                    <a:pt x="6236" y="3975"/>
                    <a:pt x="6147" y="4299"/>
                    <a:pt x="5931" y="4338"/>
                  </a:cubicBezTo>
                  <a:cubicBezTo>
                    <a:pt x="5911" y="4342"/>
                    <a:pt x="5891" y="4344"/>
                    <a:pt x="5869" y="4344"/>
                  </a:cubicBezTo>
                  <a:cubicBezTo>
                    <a:pt x="5663" y="4344"/>
                    <a:pt x="5415" y="4181"/>
                    <a:pt x="5263" y="4083"/>
                  </a:cubicBezTo>
                  <a:cubicBezTo>
                    <a:pt x="4949" y="3897"/>
                    <a:pt x="4655" y="3661"/>
                    <a:pt x="4399" y="3406"/>
                  </a:cubicBezTo>
                  <a:cubicBezTo>
                    <a:pt x="4371" y="3377"/>
                    <a:pt x="4325" y="3365"/>
                    <a:pt x="4273" y="3365"/>
                  </a:cubicBezTo>
                  <a:cubicBezTo>
                    <a:pt x="4165" y="3365"/>
                    <a:pt x="4034" y="3418"/>
                    <a:pt x="3987" y="3484"/>
                  </a:cubicBezTo>
                  <a:cubicBezTo>
                    <a:pt x="3967" y="3523"/>
                    <a:pt x="3967" y="3553"/>
                    <a:pt x="3997" y="3592"/>
                  </a:cubicBezTo>
                  <a:cubicBezTo>
                    <a:pt x="4203" y="3789"/>
                    <a:pt x="4390" y="4005"/>
                    <a:pt x="4557" y="4240"/>
                  </a:cubicBezTo>
                  <a:cubicBezTo>
                    <a:pt x="4714" y="4456"/>
                    <a:pt x="5146" y="5045"/>
                    <a:pt x="4851" y="5301"/>
                  </a:cubicBezTo>
                  <a:cubicBezTo>
                    <a:pt x="4766" y="5376"/>
                    <a:pt x="4630" y="5407"/>
                    <a:pt x="4492" y="5407"/>
                  </a:cubicBezTo>
                  <a:cubicBezTo>
                    <a:pt x="4360" y="5407"/>
                    <a:pt x="4226" y="5378"/>
                    <a:pt x="4134" y="5330"/>
                  </a:cubicBezTo>
                  <a:cubicBezTo>
                    <a:pt x="3958" y="5232"/>
                    <a:pt x="3869" y="5055"/>
                    <a:pt x="3820" y="4869"/>
                  </a:cubicBezTo>
                  <a:cubicBezTo>
                    <a:pt x="3791" y="4741"/>
                    <a:pt x="3781" y="4613"/>
                    <a:pt x="3781" y="4486"/>
                  </a:cubicBezTo>
                  <a:cubicBezTo>
                    <a:pt x="3800" y="4358"/>
                    <a:pt x="3820" y="4221"/>
                    <a:pt x="3830" y="4093"/>
                  </a:cubicBezTo>
                  <a:cubicBezTo>
                    <a:pt x="3834" y="4004"/>
                    <a:pt x="3766" y="3968"/>
                    <a:pt x="3682" y="3968"/>
                  </a:cubicBezTo>
                  <a:cubicBezTo>
                    <a:pt x="3563" y="3968"/>
                    <a:pt x="3411" y="4040"/>
                    <a:pt x="3388" y="4132"/>
                  </a:cubicBezTo>
                  <a:cubicBezTo>
                    <a:pt x="3359" y="4270"/>
                    <a:pt x="3349" y="4417"/>
                    <a:pt x="3349" y="4564"/>
                  </a:cubicBezTo>
                  <a:cubicBezTo>
                    <a:pt x="3268" y="5103"/>
                    <a:pt x="3069" y="5840"/>
                    <a:pt x="2649" y="5840"/>
                  </a:cubicBezTo>
                  <a:cubicBezTo>
                    <a:pt x="2556" y="5840"/>
                    <a:pt x="2453" y="5804"/>
                    <a:pt x="2337" y="5723"/>
                  </a:cubicBezTo>
                  <a:cubicBezTo>
                    <a:pt x="1650" y="5242"/>
                    <a:pt x="2593" y="3926"/>
                    <a:pt x="2936" y="3484"/>
                  </a:cubicBezTo>
                  <a:cubicBezTo>
                    <a:pt x="3038" y="3359"/>
                    <a:pt x="2926" y="3295"/>
                    <a:pt x="2798" y="3295"/>
                  </a:cubicBezTo>
                  <a:cubicBezTo>
                    <a:pt x="2715" y="3295"/>
                    <a:pt x="2625" y="3322"/>
                    <a:pt x="2583" y="3376"/>
                  </a:cubicBezTo>
                  <a:cubicBezTo>
                    <a:pt x="2357" y="3661"/>
                    <a:pt x="2092" y="3936"/>
                    <a:pt x="1788" y="4122"/>
                  </a:cubicBezTo>
                  <a:cubicBezTo>
                    <a:pt x="1631" y="4227"/>
                    <a:pt x="1452" y="4320"/>
                    <a:pt x="1271" y="4320"/>
                  </a:cubicBezTo>
                  <a:cubicBezTo>
                    <a:pt x="1214" y="4320"/>
                    <a:pt x="1157" y="4311"/>
                    <a:pt x="1100" y="4289"/>
                  </a:cubicBezTo>
                  <a:cubicBezTo>
                    <a:pt x="884" y="4201"/>
                    <a:pt x="590" y="3887"/>
                    <a:pt x="600" y="3641"/>
                  </a:cubicBezTo>
                  <a:cubicBezTo>
                    <a:pt x="619" y="3239"/>
                    <a:pt x="1375" y="3131"/>
                    <a:pt x="1660" y="3072"/>
                  </a:cubicBezTo>
                  <a:cubicBezTo>
                    <a:pt x="1974" y="3013"/>
                    <a:pt x="2298" y="2964"/>
                    <a:pt x="2612" y="2954"/>
                  </a:cubicBezTo>
                  <a:cubicBezTo>
                    <a:pt x="2840" y="2935"/>
                    <a:pt x="2949" y="2668"/>
                    <a:pt x="2690" y="2668"/>
                  </a:cubicBezTo>
                  <a:cubicBezTo>
                    <a:pt x="2681" y="2668"/>
                    <a:pt x="2671" y="2669"/>
                    <a:pt x="2661" y="2669"/>
                  </a:cubicBezTo>
                  <a:cubicBezTo>
                    <a:pt x="2499" y="2680"/>
                    <a:pt x="2314" y="2690"/>
                    <a:pt x="2122" y="2690"/>
                  </a:cubicBezTo>
                  <a:cubicBezTo>
                    <a:pt x="1626" y="2690"/>
                    <a:pt x="1079" y="2623"/>
                    <a:pt x="747" y="2326"/>
                  </a:cubicBezTo>
                  <a:cubicBezTo>
                    <a:pt x="482" y="2080"/>
                    <a:pt x="541" y="1461"/>
                    <a:pt x="924" y="1344"/>
                  </a:cubicBezTo>
                  <a:cubicBezTo>
                    <a:pt x="973" y="1327"/>
                    <a:pt x="1026" y="1320"/>
                    <a:pt x="1080" y="1320"/>
                  </a:cubicBezTo>
                  <a:cubicBezTo>
                    <a:pt x="1442" y="1320"/>
                    <a:pt x="1883" y="1655"/>
                    <a:pt x="2131" y="1835"/>
                  </a:cubicBezTo>
                  <a:cubicBezTo>
                    <a:pt x="2426" y="2031"/>
                    <a:pt x="2701" y="2267"/>
                    <a:pt x="2946" y="2512"/>
                  </a:cubicBezTo>
                  <a:cubicBezTo>
                    <a:pt x="2976" y="2542"/>
                    <a:pt x="3025" y="2555"/>
                    <a:pt x="3080" y="2555"/>
                  </a:cubicBezTo>
                  <a:cubicBezTo>
                    <a:pt x="3238" y="2555"/>
                    <a:pt x="3441" y="2445"/>
                    <a:pt x="3339" y="2335"/>
                  </a:cubicBezTo>
                  <a:cubicBezTo>
                    <a:pt x="3162" y="2129"/>
                    <a:pt x="3005" y="1903"/>
                    <a:pt x="2868" y="1668"/>
                  </a:cubicBezTo>
                  <a:cubicBezTo>
                    <a:pt x="2691" y="1373"/>
                    <a:pt x="2416" y="843"/>
                    <a:pt x="2652" y="509"/>
                  </a:cubicBezTo>
                  <a:cubicBezTo>
                    <a:pt x="2760" y="353"/>
                    <a:pt x="2937" y="283"/>
                    <a:pt x="3119" y="283"/>
                  </a:cubicBezTo>
                  <a:close/>
                  <a:moveTo>
                    <a:pt x="3286" y="1"/>
                  </a:moveTo>
                  <a:cubicBezTo>
                    <a:pt x="3028" y="1"/>
                    <a:pt x="2763" y="76"/>
                    <a:pt x="2553" y="195"/>
                  </a:cubicBezTo>
                  <a:cubicBezTo>
                    <a:pt x="2082" y="460"/>
                    <a:pt x="2063" y="961"/>
                    <a:pt x="2249" y="1422"/>
                  </a:cubicBezTo>
                  <a:cubicBezTo>
                    <a:pt x="2259" y="1432"/>
                    <a:pt x="2269" y="1442"/>
                    <a:pt x="2269" y="1461"/>
                  </a:cubicBezTo>
                  <a:cubicBezTo>
                    <a:pt x="1937" y="1243"/>
                    <a:pt x="1540" y="1038"/>
                    <a:pt x="1141" y="1038"/>
                  </a:cubicBezTo>
                  <a:cubicBezTo>
                    <a:pt x="1055" y="1038"/>
                    <a:pt x="969" y="1048"/>
                    <a:pt x="884" y="1069"/>
                  </a:cubicBezTo>
                  <a:cubicBezTo>
                    <a:pt x="413" y="1177"/>
                    <a:pt x="10" y="1736"/>
                    <a:pt x="167" y="2227"/>
                  </a:cubicBezTo>
                  <a:cubicBezTo>
                    <a:pt x="305" y="2659"/>
                    <a:pt x="835" y="2816"/>
                    <a:pt x="1248" y="2885"/>
                  </a:cubicBezTo>
                  <a:cubicBezTo>
                    <a:pt x="933" y="2964"/>
                    <a:pt x="619" y="3082"/>
                    <a:pt x="383" y="3298"/>
                  </a:cubicBezTo>
                  <a:cubicBezTo>
                    <a:pt x="1" y="3641"/>
                    <a:pt x="207" y="4113"/>
                    <a:pt x="570" y="4407"/>
                  </a:cubicBezTo>
                  <a:cubicBezTo>
                    <a:pt x="745" y="4548"/>
                    <a:pt x="944" y="4605"/>
                    <a:pt x="1148" y="4605"/>
                  </a:cubicBezTo>
                  <a:cubicBezTo>
                    <a:pt x="1427" y="4605"/>
                    <a:pt x="1715" y="4500"/>
                    <a:pt x="1964" y="4358"/>
                  </a:cubicBezTo>
                  <a:lnTo>
                    <a:pt x="1964" y="4358"/>
                  </a:lnTo>
                  <a:cubicBezTo>
                    <a:pt x="1778" y="4721"/>
                    <a:pt x="1601" y="5153"/>
                    <a:pt x="1699" y="5536"/>
                  </a:cubicBezTo>
                  <a:cubicBezTo>
                    <a:pt x="1797" y="5920"/>
                    <a:pt x="2187" y="6121"/>
                    <a:pt x="2565" y="6121"/>
                  </a:cubicBezTo>
                  <a:cubicBezTo>
                    <a:pt x="2641" y="6121"/>
                    <a:pt x="2717" y="6112"/>
                    <a:pt x="2789" y="6096"/>
                  </a:cubicBezTo>
                  <a:cubicBezTo>
                    <a:pt x="3182" y="6008"/>
                    <a:pt x="3418" y="5684"/>
                    <a:pt x="3565" y="5330"/>
                  </a:cubicBezTo>
                  <a:cubicBezTo>
                    <a:pt x="3683" y="5497"/>
                    <a:pt x="3859" y="5625"/>
                    <a:pt x="4105" y="5664"/>
                  </a:cubicBezTo>
                  <a:cubicBezTo>
                    <a:pt x="4184" y="5678"/>
                    <a:pt x="4274" y="5686"/>
                    <a:pt x="4369" y="5686"/>
                  </a:cubicBezTo>
                  <a:cubicBezTo>
                    <a:pt x="4730" y="5686"/>
                    <a:pt x="5159" y="5571"/>
                    <a:pt x="5322" y="5252"/>
                  </a:cubicBezTo>
                  <a:cubicBezTo>
                    <a:pt x="5440" y="5016"/>
                    <a:pt x="5362" y="4751"/>
                    <a:pt x="5234" y="4505"/>
                  </a:cubicBezTo>
                  <a:lnTo>
                    <a:pt x="5234" y="4505"/>
                  </a:lnTo>
                  <a:cubicBezTo>
                    <a:pt x="5424" y="4583"/>
                    <a:pt x="5615" y="4631"/>
                    <a:pt x="5801" y="4631"/>
                  </a:cubicBezTo>
                  <a:cubicBezTo>
                    <a:pt x="5922" y="4631"/>
                    <a:pt x="6041" y="4611"/>
                    <a:pt x="6157" y="4564"/>
                  </a:cubicBezTo>
                  <a:cubicBezTo>
                    <a:pt x="6569" y="4388"/>
                    <a:pt x="6805" y="3798"/>
                    <a:pt x="6579" y="3396"/>
                  </a:cubicBezTo>
                  <a:cubicBezTo>
                    <a:pt x="6402" y="3091"/>
                    <a:pt x="6020" y="2974"/>
                    <a:pt x="5666" y="2915"/>
                  </a:cubicBezTo>
                  <a:cubicBezTo>
                    <a:pt x="5951" y="2807"/>
                    <a:pt x="6196" y="2650"/>
                    <a:pt x="6373" y="2434"/>
                  </a:cubicBezTo>
                  <a:cubicBezTo>
                    <a:pt x="6687" y="2031"/>
                    <a:pt x="6393" y="1530"/>
                    <a:pt x="6029" y="1275"/>
                  </a:cubicBezTo>
                  <a:cubicBezTo>
                    <a:pt x="5864" y="1159"/>
                    <a:pt x="5684" y="1109"/>
                    <a:pt x="5504" y="1109"/>
                  </a:cubicBezTo>
                  <a:cubicBezTo>
                    <a:pt x="5182" y="1109"/>
                    <a:pt x="4858" y="1267"/>
                    <a:pt x="4606" y="1481"/>
                  </a:cubicBezTo>
                  <a:cubicBezTo>
                    <a:pt x="4507" y="1560"/>
                    <a:pt x="4419" y="1658"/>
                    <a:pt x="4331" y="1746"/>
                  </a:cubicBezTo>
                  <a:cubicBezTo>
                    <a:pt x="4380" y="1216"/>
                    <a:pt x="4331" y="646"/>
                    <a:pt x="4016" y="293"/>
                  </a:cubicBezTo>
                  <a:cubicBezTo>
                    <a:pt x="3829" y="86"/>
                    <a:pt x="3561" y="1"/>
                    <a:pt x="3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9" name="Google Shape;4449;p21"/>
            <p:cNvSpPr/>
            <p:nvPr/>
          </p:nvSpPr>
          <p:spPr>
            <a:xfrm>
              <a:off x="2377539" y="1411679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4157" y="290"/>
                  </a:moveTo>
                  <a:cubicBezTo>
                    <a:pt x="4250" y="290"/>
                    <a:pt x="4353" y="325"/>
                    <a:pt x="4468" y="407"/>
                  </a:cubicBezTo>
                  <a:cubicBezTo>
                    <a:pt x="5146" y="888"/>
                    <a:pt x="4213" y="2194"/>
                    <a:pt x="3869" y="2636"/>
                  </a:cubicBezTo>
                  <a:cubicBezTo>
                    <a:pt x="3770" y="2765"/>
                    <a:pt x="3877" y="2827"/>
                    <a:pt x="4002" y="2827"/>
                  </a:cubicBezTo>
                  <a:cubicBezTo>
                    <a:pt x="4087" y="2827"/>
                    <a:pt x="4179" y="2799"/>
                    <a:pt x="4223" y="2744"/>
                  </a:cubicBezTo>
                  <a:cubicBezTo>
                    <a:pt x="4439" y="2459"/>
                    <a:pt x="4714" y="2194"/>
                    <a:pt x="5018" y="1998"/>
                  </a:cubicBezTo>
                  <a:cubicBezTo>
                    <a:pt x="5166" y="1902"/>
                    <a:pt x="5347" y="1806"/>
                    <a:pt x="5528" y="1806"/>
                  </a:cubicBezTo>
                  <a:cubicBezTo>
                    <a:pt x="5587" y="1806"/>
                    <a:pt x="5647" y="1816"/>
                    <a:pt x="5706" y="1841"/>
                  </a:cubicBezTo>
                  <a:cubicBezTo>
                    <a:pt x="5922" y="1919"/>
                    <a:pt x="6216" y="2233"/>
                    <a:pt x="6196" y="2479"/>
                  </a:cubicBezTo>
                  <a:cubicBezTo>
                    <a:pt x="6187" y="2881"/>
                    <a:pt x="5431" y="2999"/>
                    <a:pt x="5146" y="3058"/>
                  </a:cubicBezTo>
                  <a:cubicBezTo>
                    <a:pt x="4832" y="3117"/>
                    <a:pt x="4508" y="3156"/>
                    <a:pt x="4193" y="3176"/>
                  </a:cubicBezTo>
                  <a:cubicBezTo>
                    <a:pt x="3966" y="3195"/>
                    <a:pt x="3857" y="3462"/>
                    <a:pt x="4116" y="3462"/>
                  </a:cubicBezTo>
                  <a:cubicBezTo>
                    <a:pt x="4125" y="3462"/>
                    <a:pt x="4134" y="3461"/>
                    <a:pt x="4144" y="3461"/>
                  </a:cubicBezTo>
                  <a:cubicBezTo>
                    <a:pt x="4305" y="3450"/>
                    <a:pt x="4491" y="3439"/>
                    <a:pt x="4686" y="3439"/>
                  </a:cubicBezTo>
                  <a:cubicBezTo>
                    <a:pt x="5180" y="3439"/>
                    <a:pt x="5728" y="3506"/>
                    <a:pt x="6059" y="3794"/>
                  </a:cubicBezTo>
                  <a:cubicBezTo>
                    <a:pt x="6324" y="4040"/>
                    <a:pt x="6265" y="4668"/>
                    <a:pt x="5882" y="4786"/>
                  </a:cubicBezTo>
                  <a:cubicBezTo>
                    <a:pt x="5835" y="4801"/>
                    <a:pt x="5785" y="4807"/>
                    <a:pt x="5734" y="4807"/>
                  </a:cubicBezTo>
                  <a:cubicBezTo>
                    <a:pt x="5369" y="4807"/>
                    <a:pt x="4923" y="4476"/>
                    <a:pt x="4665" y="4295"/>
                  </a:cubicBezTo>
                  <a:cubicBezTo>
                    <a:pt x="4380" y="4089"/>
                    <a:pt x="4105" y="3863"/>
                    <a:pt x="3860" y="3608"/>
                  </a:cubicBezTo>
                  <a:cubicBezTo>
                    <a:pt x="3830" y="3578"/>
                    <a:pt x="3781" y="3565"/>
                    <a:pt x="3727" y="3565"/>
                  </a:cubicBezTo>
                  <a:cubicBezTo>
                    <a:pt x="3568" y="3565"/>
                    <a:pt x="3362" y="3677"/>
                    <a:pt x="3457" y="3794"/>
                  </a:cubicBezTo>
                  <a:cubicBezTo>
                    <a:pt x="3644" y="4001"/>
                    <a:pt x="3801" y="4227"/>
                    <a:pt x="3938" y="4462"/>
                  </a:cubicBezTo>
                  <a:cubicBezTo>
                    <a:pt x="4115" y="4757"/>
                    <a:pt x="4390" y="5277"/>
                    <a:pt x="4154" y="5611"/>
                  </a:cubicBezTo>
                  <a:cubicBezTo>
                    <a:pt x="4044" y="5769"/>
                    <a:pt x="3863" y="5841"/>
                    <a:pt x="3679" y="5841"/>
                  </a:cubicBezTo>
                  <a:cubicBezTo>
                    <a:pt x="3451" y="5841"/>
                    <a:pt x="3217" y="5732"/>
                    <a:pt x="3104" y="5542"/>
                  </a:cubicBezTo>
                  <a:cubicBezTo>
                    <a:pt x="2897" y="5208"/>
                    <a:pt x="2897" y="4767"/>
                    <a:pt x="2927" y="4393"/>
                  </a:cubicBezTo>
                  <a:cubicBezTo>
                    <a:pt x="2937" y="4119"/>
                    <a:pt x="2976" y="3844"/>
                    <a:pt x="3035" y="3578"/>
                  </a:cubicBezTo>
                  <a:cubicBezTo>
                    <a:pt x="3055" y="3491"/>
                    <a:pt x="2996" y="3459"/>
                    <a:pt x="2915" y="3459"/>
                  </a:cubicBezTo>
                  <a:cubicBezTo>
                    <a:pt x="2804" y="3459"/>
                    <a:pt x="2652" y="3520"/>
                    <a:pt x="2613" y="3588"/>
                  </a:cubicBezTo>
                  <a:cubicBezTo>
                    <a:pt x="2436" y="3912"/>
                    <a:pt x="2200" y="4227"/>
                    <a:pt x="1925" y="4472"/>
                  </a:cubicBezTo>
                  <a:cubicBezTo>
                    <a:pt x="1775" y="4599"/>
                    <a:pt x="1598" y="4732"/>
                    <a:pt x="1407" y="4732"/>
                  </a:cubicBezTo>
                  <a:cubicBezTo>
                    <a:pt x="1361" y="4732"/>
                    <a:pt x="1315" y="4725"/>
                    <a:pt x="1267" y="4708"/>
                  </a:cubicBezTo>
                  <a:cubicBezTo>
                    <a:pt x="1032" y="4619"/>
                    <a:pt x="767" y="4315"/>
                    <a:pt x="737" y="4060"/>
                  </a:cubicBezTo>
                  <a:cubicBezTo>
                    <a:pt x="649" y="3392"/>
                    <a:pt x="2033" y="3264"/>
                    <a:pt x="2475" y="3225"/>
                  </a:cubicBezTo>
                  <a:cubicBezTo>
                    <a:pt x="2690" y="3206"/>
                    <a:pt x="2816" y="2948"/>
                    <a:pt x="2566" y="2948"/>
                  </a:cubicBezTo>
                  <a:cubicBezTo>
                    <a:pt x="2553" y="2948"/>
                    <a:pt x="2539" y="2949"/>
                    <a:pt x="2524" y="2950"/>
                  </a:cubicBezTo>
                  <a:cubicBezTo>
                    <a:pt x="2426" y="2950"/>
                    <a:pt x="2318" y="2960"/>
                    <a:pt x="2200" y="2980"/>
                  </a:cubicBezTo>
                  <a:cubicBezTo>
                    <a:pt x="2093" y="2986"/>
                    <a:pt x="1977" y="2991"/>
                    <a:pt x="1856" y="2991"/>
                  </a:cubicBezTo>
                  <a:cubicBezTo>
                    <a:pt x="1269" y="2991"/>
                    <a:pt x="596" y="2879"/>
                    <a:pt x="580" y="2341"/>
                  </a:cubicBezTo>
                  <a:cubicBezTo>
                    <a:pt x="570" y="2145"/>
                    <a:pt x="649" y="1821"/>
                    <a:pt x="875" y="1782"/>
                  </a:cubicBezTo>
                  <a:cubicBezTo>
                    <a:pt x="895" y="1778"/>
                    <a:pt x="915" y="1776"/>
                    <a:pt x="936" y="1776"/>
                  </a:cubicBezTo>
                  <a:cubicBezTo>
                    <a:pt x="1142" y="1776"/>
                    <a:pt x="1391" y="1939"/>
                    <a:pt x="1542" y="2037"/>
                  </a:cubicBezTo>
                  <a:cubicBezTo>
                    <a:pt x="1856" y="2233"/>
                    <a:pt x="2141" y="2459"/>
                    <a:pt x="2406" y="2714"/>
                  </a:cubicBezTo>
                  <a:cubicBezTo>
                    <a:pt x="2435" y="2746"/>
                    <a:pt x="2481" y="2760"/>
                    <a:pt x="2533" y="2760"/>
                  </a:cubicBezTo>
                  <a:cubicBezTo>
                    <a:pt x="2641" y="2760"/>
                    <a:pt x="2772" y="2702"/>
                    <a:pt x="2819" y="2636"/>
                  </a:cubicBezTo>
                  <a:cubicBezTo>
                    <a:pt x="2838" y="2606"/>
                    <a:pt x="2838" y="2567"/>
                    <a:pt x="2799" y="2538"/>
                  </a:cubicBezTo>
                  <a:cubicBezTo>
                    <a:pt x="2603" y="2341"/>
                    <a:pt x="2416" y="2115"/>
                    <a:pt x="2249" y="1890"/>
                  </a:cubicBezTo>
                  <a:cubicBezTo>
                    <a:pt x="2092" y="1674"/>
                    <a:pt x="1660" y="1084"/>
                    <a:pt x="1955" y="819"/>
                  </a:cubicBezTo>
                  <a:cubicBezTo>
                    <a:pt x="2032" y="747"/>
                    <a:pt x="2161" y="717"/>
                    <a:pt x="2294" y="717"/>
                  </a:cubicBezTo>
                  <a:cubicBezTo>
                    <a:pt x="2433" y="717"/>
                    <a:pt x="2576" y="750"/>
                    <a:pt x="2671" y="800"/>
                  </a:cubicBezTo>
                  <a:cubicBezTo>
                    <a:pt x="2848" y="888"/>
                    <a:pt x="2937" y="1075"/>
                    <a:pt x="2986" y="1261"/>
                  </a:cubicBezTo>
                  <a:cubicBezTo>
                    <a:pt x="3015" y="1379"/>
                    <a:pt x="3025" y="1507"/>
                    <a:pt x="3025" y="1634"/>
                  </a:cubicBezTo>
                  <a:cubicBezTo>
                    <a:pt x="3005" y="1772"/>
                    <a:pt x="2986" y="1899"/>
                    <a:pt x="2976" y="2027"/>
                  </a:cubicBezTo>
                  <a:cubicBezTo>
                    <a:pt x="2972" y="2118"/>
                    <a:pt x="3042" y="2155"/>
                    <a:pt x="3128" y="2155"/>
                  </a:cubicBezTo>
                  <a:cubicBezTo>
                    <a:pt x="3247" y="2155"/>
                    <a:pt x="3395" y="2085"/>
                    <a:pt x="3418" y="1988"/>
                  </a:cubicBezTo>
                  <a:cubicBezTo>
                    <a:pt x="3447" y="1850"/>
                    <a:pt x="3457" y="1713"/>
                    <a:pt x="3457" y="1566"/>
                  </a:cubicBezTo>
                  <a:cubicBezTo>
                    <a:pt x="3537" y="1027"/>
                    <a:pt x="3737" y="290"/>
                    <a:pt x="4157" y="290"/>
                  </a:cubicBezTo>
                  <a:close/>
                  <a:moveTo>
                    <a:pt x="4232" y="0"/>
                  </a:moveTo>
                  <a:cubicBezTo>
                    <a:pt x="4158" y="0"/>
                    <a:pt x="4086" y="8"/>
                    <a:pt x="4017" y="24"/>
                  </a:cubicBezTo>
                  <a:cubicBezTo>
                    <a:pt x="3624" y="122"/>
                    <a:pt x="3388" y="436"/>
                    <a:pt x="3241" y="790"/>
                  </a:cubicBezTo>
                  <a:cubicBezTo>
                    <a:pt x="3123" y="633"/>
                    <a:pt x="2946" y="505"/>
                    <a:pt x="2701" y="466"/>
                  </a:cubicBezTo>
                  <a:cubicBezTo>
                    <a:pt x="2613" y="448"/>
                    <a:pt x="2514" y="439"/>
                    <a:pt x="2410" y="439"/>
                  </a:cubicBezTo>
                  <a:cubicBezTo>
                    <a:pt x="2049" y="439"/>
                    <a:pt x="1636" y="556"/>
                    <a:pt x="1483" y="868"/>
                  </a:cubicBezTo>
                  <a:cubicBezTo>
                    <a:pt x="1366" y="1104"/>
                    <a:pt x="1444" y="1379"/>
                    <a:pt x="1562" y="1615"/>
                  </a:cubicBezTo>
                  <a:cubicBezTo>
                    <a:pt x="1381" y="1539"/>
                    <a:pt x="1198" y="1491"/>
                    <a:pt x="1016" y="1491"/>
                  </a:cubicBezTo>
                  <a:cubicBezTo>
                    <a:pt x="892" y="1491"/>
                    <a:pt x="769" y="1514"/>
                    <a:pt x="649" y="1566"/>
                  </a:cubicBezTo>
                  <a:cubicBezTo>
                    <a:pt x="236" y="1742"/>
                    <a:pt x="1" y="2331"/>
                    <a:pt x="227" y="2724"/>
                  </a:cubicBezTo>
                  <a:cubicBezTo>
                    <a:pt x="403" y="3038"/>
                    <a:pt x="786" y="3156"/>
                    <a:pt x="1140" y="3215"/>
                  </a:cubicBezTo>
                  <a:cubicBezTo>
                    <a:pt x="855" y="3323"/>
                    <a:pt x="600" y="3470"/>
                    <a:pt x="433" y="3686"/>
                  </a:cubicBezTo>
                  <a:cubicBezTo>
                    <a:pt x="119" y="4089"/>
                    <a:pt x="413" y="4600"/>
                    <a:pt x="776" y="4855"/>
                  </a:cubicBezTo>
                  <a:cubicBezTo>
                    <a:pt x="940" y="4970"/>
                    <a:pt x="1117" y="5018"/>
                    <a:pt x="1295" y="5018"/>
                  </a:cubicBezTo>
                  <a:cubicBezTo>
                    <a:pt x="1619" y="5018"/>
                    <a:pt x="1947" y="4858"/>
                    <a:pt x="2200" y="4649"/>
                  </a:cubicBezTo>
                  <a:cubicBezTo>
                    <a:pt x="2298" y="4560"/>
                    <a:pt x="2387" y="4472"/>
                    <a:pt x="2475" y="4374"/>
                  </a:cubicBezTo>
                  <a:lnTo>
                    <a:pt x="2475" y="4374"/>
                  </a:lnTo>
                  <a:cubicBezTo>
                    <a:pt x="2426" y="4904"/>
                    <a:pt x="2465" y="5474"/>
                    <a:pt x="2789" y="5837"/>
                  </a:cubicBezTo>
                  <a:cubicBezTo>
                    <a:pt x="2970" y="6043"/>
                    <a:pt x="3236" y="6125"/>
                    <a:pt x="3510" y="6125"/>
                  </a:cubicBezTo>
                  <a:cubicBezTo>
                    <a:pt x="3772" y="6125"/>
                    <a:pt x="4041" y="6050"/>
                    <a:pt x="4252" y="5935"/>
                  </a:cubicBezTo>
                  <a:cubicBezTo>
                    <a:pt x="4724" y="5660"/>
                    <a:pt x="4743" y="5169"/>
                    <a:pt x="4547" y="4708"/>
                  </a:cubicBezTo>
                  <a:cubicBezTo>
                    <a:pt x="4547" y="4688"/>
                    <a:pt x="4537" y="4678"/>
                    <a:pt x="4537" y="4668"/>
                  </a:cubicBezTo>
                  <a:lnTo>
                    <a:pt x="4537" y="4668"/>
                  </a:lnTo>
                  <a:cubicBezTo>
                    <a:pt x="4871" y="4888"/>
                    <a:pt x="5266" y="5088"/>
                    <a:pt x="5665" y="5088"/>
                  </a:cubicBezTo>
                  <a:cubicBezTo>
                    <a:pt x="5747" y="5088"/>
                    <a:pt x="5830" y="5080"/>
                    <a:pt x="5912" y="5061"/>
                  </a:cubicBezTo>
                  <a:cubicBezTo>
                    <a:pt x="6393" y="4943"/>
                    <a:pt x="6795" y="4393"/>
                    <a:pt x="6638" y="3893"/>
                  </a:cubicBezTo>
                  <a:cubicBezTo>
                    <a:pt x="6491" y="3461"/>
                    <a:pt x="5961" y="3313"/>
                    <a:pt x="5548" y="3235"/>
                  </a:cubicBezTo>
                  <a:cubicBezTo>
                    <a:pt x="5872" y="3156"/>
                    <a:pt x="6187" y="3038"/>
                    <a:pt x="6412" y="2832"/>
                  </a:cubicBezTo>
                  <a:cubicBezTo>
                    <a:pt x="6795" y="2489"/>
                    <a:pt x="6599" y="2007"/>
                    <a:pt x="6236" y="1723"/>
                  </a:cubicBezTo>
                  <a:cubicBezTo>
                    <a:pt x="6054" y="1579"/>
                    <a:pt x="5848" y="1521"/>
                    <a:pt x="5639" y="1521"/>
                  </a:cubicBezTo>
                  <a:cubicBezTo>
                    <a:pt x="5363" y="1521"/>
                    <a:pt x="5082" y="1622"/>
                    <a:pt x="4841" y="1762"/>
                  </a:cubicBezTo>
                  <a:cubicBezTo>
                    <a:pt x="5028" y="1408"/>
                    <a:pt x="5195" y="976"/>
                    <a:pt x="5097" y="584"/>
                  </a:cubicBezTo>
                  <a:cubicBezTo>
                    <a:pt x="5006" y="206"/>
                    <a:pt x="4607" y="0"/>
                    <a:pt x="4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0" name="Google Shape;4450;p21"/>
            <p:cNvSpPr/>
            <p:nvPr/>
          </p:nvSpPr>
          <p:spPr>
            <a:xfrm>
              <a:off x="2717452" y="1403289"/>
              <a:ext cx="211950" cy="190899"/>
            </a:xfrm>
            <a:custGeom>
              <a:avLst/>
              <a:gdLst/>
              <a:ahLst/>
              <a:cxnLst/>
              <a:rect l="l" t="t" r="r" b="b"/>
              <a:pathLst>
                <a:path w="6796" h="6121" extrusionOk="0">
                  <a:moveTo>
                    <a:pt x="3109" y="283"/>
                  </a:moveTo>
                  <a:cubicBezTo>
                    <a:pt x="3339" y="283"/>
                    <a:pt x="3577" y="396"/>
                    <a:pt x="3693" y="588"/>
                  </a:cubicBezTo>
                  <a:cubicBezTo>
                    <a:pt x="3899" y="912"/>
                    <a:pt x="3899" y="1363"/>
                    <a:pt x="3869" y="1736"/>
                  </a:cubicBezTo>
                  <a:cubicBezTo>
                    <a:pt x="3860" y="2002"/>
                    <a:pt x="3820" y="2276"/>
                    <a:pt x="3761" y="2542"/>
                  </a:cubicBezTo>
                  <a:cubicBezTo>
                    <a:pt x="3740" y="2630"/>
                    <a:pt x="3802" y="2662"/>
                    <a:pt x="3884" y="2662"/>
                  </a:cubicBezTo>
                  <a:cubicBezTo>
                    <a:pt x="3995" y="2662"/>
                    <a:pt x="4144" y="2603"/>
                    <a:pt x="4184" y="2542"/>
                  </a:cubicBezTo>
                  <a:cubicBezTo>
                    <a:pt x="4360" y="2218"/>
                    <a:pt x="4596" y="1903"/>
                    <a:pt x="4871" y="1658"/>
                  </a:cubicBezTo>
                  <a:cubicBezTo>
                    <a:pt x="5012" y="1524"/>
                    <a:pt x="5192" y="1397"/>
                    <a:pt x="5384" y="1397"/>
                  </a:cubicBezTo>
                  <a:cubicBezTo>
                    <a:pt x="5431" y="1397"/>
                    <a:pt x="5480" y="1405"/>
                    <a:pt x="5529" y="1422"/>
                  </a:cubicBezTo>
                  <a:cubicBezTo>
                    <a:pt x="5764" y="1501"/>
                    <a:pt x="6030" y="1815"/>
                    <a:pt x="6059" y="2070"/>
                  </a:cubicBezTo>
                  <a:cubicBezTo>
                    <a:pt x="6147" y="2738"/>
                    <a:pt x="4763" y="2856"/>
                    <a:pt x="4321" y="2895"/>
                  </a:cubicBezTo>
                  <a:cubicBezTo>
                    <a:pt x="4103" y="2923"/>
                    <a:pt x="3976" y="3181"/>
                    <a:pt x="4242" y="3181"/>
                  </a:cubicBezTo>
                  <a:cubicBezTo>
                    <a:pt x="4252" y="3181"/>
                    <a:pt x="4261" y="3180"/>
                    <a:pt x="4272" y="3180"/>
                  </a:cubicBezTo>
                  <a:cubicBezTo>
                    <a:pt x="4370" y="3170"/>
                    <a:pt x="4478" y="3160"/>
                    <a:pt x="4596" y="3150"/>
                  </a:cubicBezTo>
                  <a:cubicBezTo>
                    <a:pt x="4710" y="3141"/>
                    <a:pt x="4835" y="3135"/>
                    <a:pt x="4964" y="3135"/>
                  </a:cubicBezTo>
                  <a:cubicBezTo>
                    <a:pt x="5545" y="3135"/>
                    <a:pt x="6200" y="3258"/>
                    <a:pt x="6216" y="3789"/>
                  </a:cubicBezTo>
                  <a:cubicBezTo>
                    <a:pt x="6226" y="3975"/>
                    <a:pt x="6147" y="4299"/>
                    <a:pt x="5922" y="4338"/>
                  </a:cubicBezTo>
                  <a:cubicBezTo>
                    <a:pt x="5901" y="4342"/>
                    <a:pt x="5881" y="4344"/>
                    <a:pt x="5860" y="4344"/>
                  </a:cubicBezTo>
                  <a:cubicBezTo>
                    <a:pt x="5654" y="4344"/>
                    <a:pt x="5405" y="4181"/>
                    <a:pt x="5254" y="4083"/>
                  </a:cubicBezTo>
                  <a:cubicBezTo>
                    <a:pt x="4940" y="3897"/>
                    <a:pt x="4655" y="3661"/>
                    <a:pt x="4390" y="3406"/>
                  </a:cubicBezTo>
                  <a:cubicBezTo>
                    <a:pt x="4361" y="3377"/>
                    <a:pt x="4315" y="3365"/>
                    <a:pt x="4263" y="3365"/>
                  </a:cubicBezTo>
                  <a:cubicBezTo>
                    <a:pt x="4156" y="3365"/>
                    <a:pt x="4024" y="3418"/>
                    <a:pt x="3977" y="3484"/>
                  </a:cubicBezTo>
                  <a:cubicBezTo>
                    <a:pt x="3958" y="3523"/>
                    <a:pt x="3958" y="3553"/>
                    <a:pt x="3997" y="3592"/>
                  </a:cubicBezTo>
                  <a:cubicBezTo>
                    <a:pt x="4193" y="3789"/>
                    <a:pt x="4380" y="4005"/>
                    <a:pt x="4547" y="4240"/>
                  </a:cubicBezTo>
                  <a:cubicBezTo>
                    <a:pt x="4704" y="4456"/>
                    <a:pt x="5136" y="5045"/>
                    <a:pt x="4841" y="5301"/>
                  </a:cubicBezTo>
                  <a:cubicBezTo>
                    <a:pt x="4761" y="5376"/>
                    <a:pt x="4625" y="5407"/>
                    <a:pt x="4486" y="5407"/>
                  </a:cubicBezTo>
                  <a:cubicBezTo>
                    <a:pt x="4352" y="5407"/>
                    <a:pt x="4216" y="5378"/>
                    <a:pt x="4125" y="5330"/>
                  </a:cubicBezTo>
                  <a:cubicBezTo>
                    <a:pt x="3948" y="5232"/>
                    <a:pt x="3860" y="5055"/>
                    <a:pt x="3810" y="4869"/>
                  </a:cubicBezTo>
                  <a:cubicBezTo>
                    <a:pt x="3781" y="4741"/>
                    <a:pt x="3771" y="4613"/>
                    <a:pt x="3771" y="4486"/>
                  </a:cubicBezTo>
                  <a:cubicBezTo>
                    <a:pt x="3791" y="4358"/>
                    <a:pt x="3810" y="4221"/>
                    <a:pt x="3820" y="4093"/>
                  </a:cubicBezTo>
                  <a:cubicBezTo>
                    <a:pt x="3824" y="4004"/>
                    <a:pt x="3756" y="3968"/>
                    <a:pt x="3672" y="3968"/>
                  </a:cubicBezTo>
                  <a:cubicBezTo>
                    <a:pt x="3553" y="3968"/>
                    <a:pt x="3401" y="4040"/>
                    <a:pt x="3378" y="4132"/>
                  </a:cubicBezTo>
                  <a:cubicBezTo>
                    <a:pt x="3349" y="4270"/>
                    <a:pt x="3339" y="4417"/>
                    <a:pt x="3339" y="4564"/>
                  </a:cubicBezTo>
                  <a:cubicBezTo>
                    <a:pt x="3259" y="5103"/>
                    <a:pt x="3060" y="5840"/>
                    <a:pt x="2639" y="5840"/>
                  </a:cubicBezTo>
                  <a:cubicBezTo>
                    <a:pt x="2546" y="5840"/>
                    <a:pt x="2443" y="5804"/>
                    <a:pt x="2328" y="5723"/>
                  </a:cubicBezTo>
                  <a:cubicBezTo>
                    <a:pt x="1650" y="5242"/>
                    <a:pt x="2583" y="3926"/>
                    <a:pt x="2937" y="3484"/>
                  </a:cubicBezTo>
                  <a:cubicBezTo>
                    <a:pt x="3032" y="3359"/>
                    <a:pt x="2918" y="3295"/>
                    <a:pt x="2789" y="3295"/>
                  </a:cubicBezTo>
                  <a:cubicBezTo>
                    <a:pt x="2705" y="3295"/>
                    <a:pt x="2616" y="3322"/>
                    <a:pt x="2573" y="3376"/>
                  </a:cubicBezTo>
                  <a:cubicBezTo>
                    <a:pt x="2357" y="3661"/>
                    <a:pt x="2082" y="3936"/>
                    <a:pt x="1778" y="4122"/>
                  </a:cubicBezTo>
                  <a:cubicBezTo>
                    <a:pt x="1629" y="4227"/>
                    <a:pt x="1446" y="4320"/>
                    <a:pt x="1263" y="4320"/>
                  </a:cubicBezTo>
                  <a:cubicBezTo>
                    <a:pt x="1205" y="4320"/>
                    <a:pt x="1147" y="4311"/>
                    <a:pt x="1091" y="4289"/>
                  </a:cubicBezTo>
                  <a:cubicBezTo>
                    <a:pt x="875" y="4201"/>
                    <a:pt x="580" y="3887"/>
                    <a:pt x="600" y="3641"/>
                  </a:cubicBezTo>
                  <a:cubicBezTo>
                    <a:pt x="609" y="3239"/>
                    <a:pt x="1366" y="3131"/>
                    <a:pt x="1650" y="3072"/>
                  </a:cubicBezTo>
                  <a:cubicBezTo>
                    <a:pt x="1965" y="3013"/>
                    <a:pt x="2289" y="2964"/>
                    <a:pt x="2603" y="2954"/>
                  </a:cubicBezTo>
                  <a:cubicBezTo>
                    <a:pt x="2831" y="2935"/>
                    <a:pt x="2939" y="2668"/>
                    <a:pt x="2680" y="2668"/>
                  </a:cubicBezTo>
                  <a:cubicBezTo>
                    <a:pt x="2671" y="2668"/>
                    <a:pt x="2662" y="2669"/>
                    <a:pt x="2652" y="2669"/>
                  </a:cubicBezTo>
                  <a:cubicBezTo>
                    <a:pt x="2493" y="2680"/>
                    <a:pt x="2309" y="2690"/>
                    <a:pt x="2116" y="2690"/>
                  </a:cubicBezTo>
                  <a:cubicBezTo>
                    <a:pt x="1621" y="2690"/>
                    <a:pt x="1070" y="2623"/>
                    <a:pt x="737" y="2326"/>
                  </a:cubicBezTo>
                  <a:cubicBezTo>
                    <a:pt x="472" y="2080"/>
                    <a:pt x="531" y="1461"/>
                    <a:pt x="914" y="1344"/>
                  </a:cubicBezTo>
                  <a:cubicBezTo>
                    <a:pt x="964" y="1327"/>
                    <a:pt x="1016" y="1320"/>
                    <a:pt x="1070" y="1320"/>
                  </a:cubicBezTo>
                  <a:cubicBezTo>
                    <a:pt x="1433" y="1320"/>
                    <a:pt x="1875" y="1655"/>
                    <a:pt x="2131" y="1835"/>
                  </a:cubicBezTo>
                  <a:cubicBezTo>
                    <a:pt x="2416" y="2031"/>
                    <a:pt x="2691" y="2267"/>
                    <a:pt x="2937" y="2512"/>
                  </a:cubicBezTo>
                  <a:cubicBezTo>
                    <a:pt x="2967" y="2542"/>
                    <a:pt x="3016" y="2555"/>
                    <a:pt x="3070" y="2555"/>
                  </a:cubicBezTo>
                  <a:cubicBezTo>
                    <a:pt x="3229" y="2555"/>
                    <a:pt x="3434" y="2445"/>
                    <a:pt x="3339" y="2335"/>
                  </a:cubicBezTo>
                  <a:cubicBezTo>
                    <a:pt x="3153" y="2129"/>
                    <a:pt x="2995" y="1903"/>
                    <a:pt x="2858" y="1668"/>
                  </a:cubicBezTo>
                  <a:cubicBezTo>
                    <a:pt x="2681" y="1373"/>
                    <a:pt x="2406" y="843"/>
                    <a:pt x="2642" y="509"/>
                  </a:cubicBezTo>
                  <a:cubicBezTo>
                    <a:pt x="2750" y="353"/>
                    <a:pt x="2927" y="283"/>
                    <a:pt x="3109" y="283"/>
                  </a:cubicBezTo>
                  <a:close/>
                  <a:moveTo>
                    <a:pt x="3280" y="1"/>
                  </a:moveTo>
                  <a:cubicBezTo>
                    <a:pt x="3020" y="1"/>
                    <a:pt x="2753" y="76"/>
                    <a:pt x="2544" y="195"/>
                  </a:cubicBezTo>
                  <a:cubicBezTo>
                    <a:pt x="2073" y="460"/>
                    <a:pt x="2053" y="961"/>
                    <a:pt x="2249" y="1422"/>
                  </a:cubicBezTo>
                  <a:cubicBezTo>
                    <a:pt x="2249" y="1432"/>
                    <a:pt x="2259" y="1442"/>
                    <a:pt x="2259" y="1461"/>
                  </a:cubicBezTo>
                  <a:cubicBezTo>
                    <a:pt x="1928" y="1243"/>
                    <a:pt x="1537" y="1038"/>
                    <a:pt x="1140" y="1038"/>
                  </a:cubicBezTo>
                  <a:cubicBezTo>
                    <a:pt x="1055" y="1038"/>
                    <a:pt x="970" y="1048"/>
                    <a:pt x="884" y="1069"/>
                  </a:cubicBezTo>
                  <a:cubicBezTo>
                    <a:pt x="403" y="1177"/>
                    <a:pt x="1" y="1736"/>
                    <a:pt x="158" y="2227"/>
                  </a:cubicBezTo>
                  <a:cubicBezTo>
                    <a:pt x="305" y="2659"/>
                    <a:pt x="835" y="2816"/>
                    <a:pt x="1248" y="2885"/>
                  </a:cubicBezTo>
                  <a:cubicBezTo>
                    <a:pt x="924" y="2964"/>
                    <a:pt x="609" y="3082"/>
                    <a:pt x="384" y="3298"/>
                  </a:cubicBezTo>
                  <a:cubicBezTo>
                    <a:pt x="1" y="3641"/>
                    <a:pt x="197" y="4113"/>
                    <a:pt x="560" y="4407"/>
                  </a:cubicBezTo>
                  <a:cubicBezTo>
                    <a:pt x="739" y="4548"/>
                    <a:pt x="941" y="4605"/>
                    <a:pt x="1146" y="4605"/>
                  </a:cubicBezTo>
                  <a:cubicBezTo>
                    <a:pt x="1425" y="4605"/>
                    <a:pt x="1711" y="4500"/>
                    <a:pt x="1955" y="4358"/>
                  </a:cubicBezTo>
                  <a:lnTo>
                    <a:pt x="1955" y="4358"/>
                  </a:lnTo>
                  <a:cubicBezTo>
                    <a:pt x="1768" y="4721"/>
                    <a:pt x="1601" y="5153"/>
                    <a:pt x="1699" y="5536"/>
                  </a:cubicBezTo>
                  <a:cubicBezTo>
                    <a:pt x="1789" y="5920"/>
                    <a:pt x="2185" y="6121"/>
                    <a:pt x="2558" y="6121"/>
                  </a:cubicBezTo>
                  <a:cubicBezTo>
                    <a:pt x="2634" y="6121"/>
                    <a:pt x="2709" y="6112"/>
                    <a:pt x="2779" y="6096"/>
                  </a:cubicBezTo>
                  <a:cubicBezTo>
                    <a:pt x="3172" y="6008"/>
                    <a:pt x="3408" y="5684"/>
                    <a:pt x="3555" y="5330"/>
                  </a:cubicBezTo>
                  <a:cubicBezTo>
                    <a:pt x="3683" y="5497"/>
                    <a:pt x="3850" y="5625"/>
                    <a:pt x="4095" y="5664"/>
                  </a:cubicBezTo>
                  <a:cubicBezTo>
                    <a:pt x="4177" y="5678"/>
                    <a:pt x="4268" y="5686"/>
                    <a:pt x="4364" y="5686"/>
                  </a:cubicBezTo>
                  <a:cubicBezTo>
                    <a:pt x="4730" y="5686"/>
                    <a:pt x="5157" y="5571"/>
                    <a:pt x="5313" y="5252"/>
                  </a:cubicBezTo>
                  <a:cubicBezTo>
                    <a:pt x="5431" y="5016"/>
                    <a:pt x="5352" y="4751"/>
                    <a:pt x="5234" y="4505"/>
                  </a:cubicBezTo>
                  <a:lnTo>
                    <a:pt x="5234" y="4505"/>
                  </a:lnTo>
                  <a:cubicBezTo>
                    <a:pt x="5419" y="4583"/>
                    <a:pt x="5607" y="4631"/>
                    <a:pt x="5792" y="4631"/>
                  </a:cubicBezTo>
                  <a:cubicBezTo>
                    <a:pt x="5912" y="4631"/>
                    <a:pt x="6031" y="4611"/>
                    <a:pt x="6147" y="4564"/>
                  </a:cubicBezTo>
                  <a:cubicBezTo>
                    <a:pt x="6560" y="4388"/>
                    <a:pt x="6795" y="3798"/>
                    <a:pt x="6570" y="3396"/>
                  </a:cubicBezTo>
                  <a:cubicBezTo>
                    <a:pt x="6393" y="3091"/>
                    <a:pt x="6010" y="2974"/>
                    <a:pt x="5656" y="2915"/>
                  </a:cubicBezTo>
                  <a:cubicBezTo>
                    <a:pt x="5941" y="2807"/>
                    <a:pt x="6196" y="2650"/>
                    <a:pt x="6363" y="2434"/>
                  </a:cubicBezTo>
                  <a:cubicBezTo>
                    <a:pt x="6678" y="2031"/>
                    <a:pt x="6383" y="1530"/>
                    <a:pt x="6020" y="1275"/>
                  </a:cubicBezTo>
                  <a:cubicBezTo>
                    <a:pt x="5854" y="1159"/>
                    <a:pt x="5675" y="1109"/>
                    <a:pt x="5495" y="1109"/>
                  </a:cubicBezTo>
                  <a:cubicBezTo>
                    <a:pt x="5172" y="1109"/>
                    <a:pt x="4848" y="1267"/>
                    <a:pt x="4596" y="1481"/>
                  </a:cubicBezTo>
                  <a:cubicBezTo>
                    <a:pt x="4498" y="1560"/>
                    <a:pt x="4409" y="1658"/>
                    <a:pt x="4321" y="1746"/>
                  </a:cubicBezTo>
                  <a:cubicBezTo>
                    <a:pt x="4370" y="1216"/>
                    <a:pt x="4331" y="646"/>
                    <a:pt x="4007" y="293"/>
                  </a:cubicBezTo>
                  <a:cubicBezTo>
                    <a:pt x="3825" y="86"/>
                    <a:pt x="3557" y="1"/>
                    <a:pt x="32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1" name="Google Shape;4451;p21"/>
            <p:cNvSpPr/>
            <p:nvPr/>
          </p:nvSpPr>
          <p:spPr>
            <a:xfrm>
              <a:off x="153403" y="1662769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61" y="290"/>
                  </a:moveTo>
                  <a:cubicBezTo>
                    <a:pt x="4253" y="290"/>
                    <a:pt x="4355" y="326"/>
                    <a:pt x="4469" y="407"/>
                  </a:cubicBezTo>
                  <a:cubicBezTo>
                    <a:pt x="5156" y="889"/>
                    <a:pt x="4213" y="2195"/>
                    <a:pt x="3870" y="2636"/>
                  </a:cubicBezTo>
                  <a:cubicBezTo>
                    <a:pt x="3770" y="2765"/>
                    <a:pt x="3877" y="2828"/>
                    <a:pt x="4003" y="2828"/>
                  </a:cubicBezTo>
                  <a:cubicBezTo>
                    <a:pt x="4087" y="2828"/>
                    <a:pt x="4180" y="2800"/>
                    <a:pt x="4223" y="2744"/>
                  </a:cubicBezTo>
                  <a:cubicBezTo>
                    <a:pt x="4449" y="2460"/>
                    <a:pt x="4714" y="2195"/>
                    <a:pt x="5018" y="1998"/>
                  </a:cubicBezTo>
                  <a:cubicBezTo>
                    <a:pt x="5173" y="1902"/>
                    <a:pt x="5351" y="1806"/>
                    <a:pt x="5533" y="1806"/>
                  </a:cubicBezTo>
                  <a:cubicBezTo>
                    <a:pt x="5594" y="1806"/>
                    <a:pt x="5655" y="1817"/>
                    <a:pt x="5716" y="1841"/>
                  </a:cubicBezTo>
                  <a:cubicBezTo>
                    <a:pt x="5932" y="1920"/>
                    <a:pt x="6216" y="2234"/>
                    <a:pt x="6207" y="2479"/>
                  </a:cubicBezTo>
                  <a:cubicBezTo>
                    <a:pt x="6187" y="2882"/>
                    <a:pt x="5431" y="3000"/>
                    <a:pt x="5146" y="3059"/>
                  </a:cubicBezTo>
                  <a:cubicBezTo>
                    <a:pt x="4832" y="3117"/>
                    <a:pt x="4518" y="3157"/>
                    <a:pt x="4194" y="3176"/>
                  </a:cubicBezTo>
                  <a:cubicBezTo>
                    <a:pt x="3975" y="3195"/>
                    <a:pt x="3858" y="3462"/>
                    <a:pt x="4116" y="3462"/>
                  </a:cubicBezTo>
                  <a:cubicBezTo>
                    <a:pt x="4125" y="3462"/>
                    <a:pt x="4135" y="3462"/>
                    <a:pt x="4145" y="3461"/>
                  </a:cubicBezTo>
                  <a:cubicBezTo>
                    <a:pt x="4308" y="3450"/>
                    <a:pt x="4496" y="3440"/>
                    <a:pt x="4692" y="3440"/>
                  </a:cubicBezTo>
                  <a:cubicBezTo>
                    <a:pt x="5189" y="3440"/>
                    <a:pt x="5735" y="3506"/>
                    <a:pt x="6059" y="3795"/>
                  </a:cubicBezTo>
                  <a:cubicBezTo>
                    <a:pt x="6334" y="4040"/>
                    <a:pt x="6265" y="4669"/>
                    <a:pt x="5892" y="4787"/>
                  </a:cubicBezTo>
                  <a:cubicBezTo>
                    <a:pt x="5844" y="4801"/>
                    <a:pt x="5793" y="4808"/>
                    <a:pt x="5740" y="4808"/>
                  </a:cubicBezTo>
                  <a:cubicBezTo>
                    <a:pt x="5370" y="4808"/>
                    <a:pt x="4924" y="4476"/>
                    <a:pt x="4675" y="4296"/>
                  </a:cubicBezTo>
                  <a:cubicBezTo>
                    <a:pt x="4390" y="4090"/>
                    <a:pt x="4115" y="3864"/>
                    <a:pt x="3860" y="3608"/>
                  </a:cubicBezTo>
                  <a:cubicBezTo>
                    <a:pt x="3830" y="3579"/>
                    <a:pt x="3781" y="3566"/>
                    <a:pt x="3727" y="3566"/>
                  </a:cubicBezTo>
                  <a:cubicBezTo>
                    <a:pt x="3568" y="3566"/>
                    <a:pt x="3364" y="3678"/>
                    <a:pt x="3467" y="3795"/>
                  </a:cubicBezTo>
                  <a:cubicBezTo>
                    <a:pt x="3644" y="4001"/>
                    <a:pt x="3801" y="4227"/>
                    <a:pt x="3938" y="4463"/>
                  </a:cubicBezTo>
                  <a:cubicBezTo>
                    <a:pt x="4115" y="4757"/>
                    <a:pt x="4390" y="5278"/>
                    <a:pt x="4164" y="5611"/>
                  </a:cubicBezTo>
                  <a:cubicBezTo>
                    <a:pt x="4050" y="5770"/>
                    <a:pt x="3867" y="5841"/>
                    <a:pt x="3681" y="5841"/>
                  </a:cubicBezTo>
                  <a:cubicBezTo>
                    <a:pt x="3451" y="5841"/>
                    <a:pt x="3218" y="5733"/>
                    <a:pt x="3104" y="554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7" y="4119"/>
                    <a:pt x="2986" y="3844"/>
                    <a:pt x="3045" y="3579"/>
                  </a:cubicBezTo>
                  <a:cubicBezTo>
                    <a:pt x="3066" y="3492"/>
                    <a:pt x="3004" y="3459"/>
                    <a:pt x="2922" y="3459"/>
                  </a:cubicBezTo>
                  <a:cubicBezTo>
                    <a:pt x="2809" y="3459"/>
                    <a:pt x="2657" y="3521"/>
                    <a:pt x="2623" y="3589"/>
                  </a:cubicBezTo>
                  <a:cubicBezTo>
                    <a:pt x="2446" y="3913"/>
                    <a:pt x="2210" y="4227"/>
                    <a:pt x="1925" y="4472"/>
                  </a:cubicBezTo>
                  <a:cubicBezTo>
                    <a:pt x="1783" y="4599"/>
                    <a:pt x="1608" y="4733"/>
                    <a:pt x="1411" y="4733"/>
                  </a:cubicBezTo>
                  <a:cubicBezTo>
                    <a:pt x="1365" y="4733"/>
                    <a:pt x="1317" y="4725"/>
                    <a:pt x="1268" y="4708"/>
                  </a:cubicBezTo>
                  <a:cubicBezTo>
                    <a:pt x="1032" y="4620"/>
                    <a:pt x="777" y="4315"/>
                    <a:pt x="737" y="4060"/>
                  </a:cubicBezTo>
                  <a:cubicBezTo>
                    <a:pt x="649" y="3392"/>
                    <a:pt x="2033" y="3265"/>
                    <a:pt x="2485" y="3225"/>
                  </a:cubicBezTo>
                  <a:cubicBezTo>
                    <a:pt x="2700" y="3207"/>
                    <a:pt x="2817" y="2948"/>
                    <a:pt x="2575" y="2948"/>
                  </a:cubicBezTo>
                  <a:cubicBezTo>
                    <a:pt x="2562" y="2948"/>
                    <a:pt x="2549" y="2949"/>
                    <a:pt x="2534" y="2951"/>
                  </a:cubicBezTo>
                  <a:cubicBezTo>
                    <a:pt x="2426" y="2951"/>
                    <a:pt x="2318" y="2960"/>
                    <a:pt x="2210" y="2980"/>
                  </a:cubicBezTo>
                  <a:cubicBezTo>
                    <a:pt x="2104" y="2987"/>
                    <a:pt x="1987" y="2991"/>
                    <a:pt x="1867" y="2991"/>
                  </a:cubicBezTo>
                  <a:cubicBezTo>
                    <a:pt x="1277" y="2991"/>
                    <a:pt x="597" y="2879"/>
                    <a:pt x="580" y="2332"/>
                  </a:cubicBezTo>
                  <a:cubicBezTo>
                    <a:pt x="570" y="2145"/>
                    <a:pt x="659" y="1821"/>
                    <a:pt x="875" y="1782"/>
                  </a:cubicBezTo>
                  <a:cubicBezTo>
                    <a:pt x="895" y="1778"/>
                    <a:pt x="916" y="1777"/>
                    <a:pt x="937" y="1777"/>
                  </a:cubicBezTo>
                  <a:cubicBezTo>
                    <a:pt x="1143" y="1777"/>
                    <a:pt x="1392" y="1939"/>
                    <a:pt x="1552" y="2037"/>
                  </a:cubicBezTo>
                  <a:cubicBezTo>
                    <a:pt x="1857" y="2224"/>
                    <a:pt x="2151" y="2460"/>
                    <a:pt x="2407" y="2715"/>
                  </a:cubicBezTo>
                  <a:cubicBezTo>
                    <a:pt x="2438" y="2747"/>
                    <a:pt x="2487" y="2760"/>
                    <a:pt x="2540" y="2760"/>
                  </a:cubicBezTo>
                  <a:cubicBezTo>
                    <a:pt x="2650" y="2760"/>
                    <a:pt x="2779" y="2703"/>
                    <a:pt x="2819" y="2636"/>
                  </a:cubicBezTo>
                  <a:cubicBezTo>
                    <a:pt x="2839" y="2607"/>
                    <a:pt x="2839" y="2568"/>
                    <a:pt x="2809" y="2538"/>
                  </a:cubicBezTo>
                  <a:cubicBezTo>
                    <a:pt x="2603" y="234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7" y="748"/>
                    <a:pt x="2168" y="718"/>
                    <a:pt x="2301" y="718"/>
                  </a:cubicBezTo>
                  <a:cubicBezTo>
                    <a:pt x="2440" y="718"/>
                    <a:pt x="2582" y="750"/>
                    <a:pt x="2672" y="800"/>
                  </a:cubicBezTo>
                  <a:cubicBezTo>
                    <a:pt x="2848" y="889"/>
                    <a:pt x="2937" y="1075"/>
                    <a:pt x="2986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6" y="1772"/>
                    <a:pt x="2986" y="1900"/>
                    <a:pt x="2986" y="2028"/>
                  </a:cubicBezTo>
                  <a:cubicBezTo>
                    <a:pt x="2982" y="2118"/>
                    <a:pt x="3051" y="2155"/>
                    <a:pt x="3135" y="2155"/>
                  </a:cubicBezTo>
                  <a:cubicBezTo>
                    <a:pt x="3250" y="2155"/>
                    <a:pt x="3395" y="2085"/>
                    <a:pt x="3418" y="1988"/>
                  </a:cubicBezTo>
                  <a:cubicBezTo>
                    <a:pt x="3447" y="1851"/>
                    <a:pt x="3457" y="1713"/>
                    <a:pt x="3457" y="1566"/>
                  </a:cubicBezTo>
                  <a:cubicBezTo>
                    <a:pt x="3538" y="1027"/>
                    <a:pt x="3743" y="290"/>
                    <a:pt x="4161" y="290"/>
                  </a:cubicBezTo>
                  <a:close/>
                  <a:moveTo>
                    <a:pt x="4236" y="1"/>
                  </a:moveTo>
                  <a:cubicBezTo>
                    <a:pt x="4161" y="1"/>
                    <a:pt x="4088" y="8"/>
                    <a:pt x="4017" y="25"/>
                  </a:cubicBezTo>
                  <a:cubicBezTo>
                    <a:pt x="3624" y="123"/>
                    <a:pt x="3388" y="437"/>
                    <a:pt x="3241" y="790"/>
                  </a:cubicBezTo>
                  <a:cubicBezTo>
                    <a:pt x="3123" y="633"/>
                    <a:pt x="2956" y="506"/>
                    <a:pt x="2711" y="466"/>
                  </a:cubicBezTo>
                  <a:cubicBezTo>
                    <a:pt x="2623" y="449"/>
                    <a:pt x="2524" y="439"/>
                    <a:pt x="2420" y="439"/>
                  </a:cubicBezTo>
                  <a:cubicBezTo>
                    <a:pt x="2058" y="439"/>
                    <a:pt x="1644" y="556"/>
                    <a:pt x="1484" y="869"/>
                  </a:cubicBezTo>
                  <a:cubicBezTo>
                    <a:pt x="1366" y="1105"/>
                    <a:pt x="1444" y="1380"/>
                    <a:pt x="1572" y="1615"/>
                  </a:cubicBezTo>
                  <a:cubicBezTo>
                    <a:pt x="1392" y="1540"/>
                    <a:pt x="1204" y="1491"/>
                    <a:pt x="1020" y="1491"/>
                  </a:cubicBezTo>
                  <a:cubicBezTo>
                    <a:pt x="894" y="1491"/>
                    <a:pt x="769" y="1514"/>
                    <a:pt x="649" y="1566"/>
                  </a:cubicBezTo>
                  <a:cubicBezTo>
                    <a:pt x="237" y="1743"/>
                    <a:pt x="1" y="2332"/>
                    <a:pt x="227" y="2725"/>
                  </a:cubicBezTo>
                  <a:cubicBezTo>
                    <a:pt x="404" y="3039"/>
                    <a:pt x="796" y="3157"/>
                    <a:pt x="1140" y="3216"/>
                  </a:cubicBezTo>
                  <a:cubicBezTo>
                    <a:pt x="865" y="3324"/>
                    <a:pt x="610" y="3471"/>
                    <a:pt x="433" y="3687"/>
                  </a:cubicBezTo>
                  <a:cubicBezTo>
                    <a:pt x="129" y="4090"/>
                    <a:pt x="423" y="4600"/>
                    <a:pt x="786" y="4855"/>
                  </a:cubicBezTo>
                  <a:cubicBezTo>
                    <a:pt x="950" y="4970"/>
                    <a:pt x="1126" y="5018"/>
                    <a:pt x="1302" y="5018"/>
                  </a:cubicBezTo>
                  <a:cubicBezTo>
                    <a:pt x="1624" y="5018"/>
                    <a:pt x="1947" y="4858"/>
                    <a:pt x="2200" y="4649"/>
                  </a:cubicBezTo>
                  <a:cubicBezTo>
                    <a:pt x="2299" y="4561"/>
                    <a:pt x="2397" y="4472"/>
                    <a:pt x="2485" y="4374"/>
                  </a:cubicBezTo>
                  <a:lnTo>
                    <a:pt x="2485" y="4374"/>
                  </a:lnTo>
                  <a:cubicBezTo>
                    <a:pt x="2426" y="4914"/>
                    <a:pt x="2475" y="5474"/>
                    <a:pt x="2790" y="5837"/>
                  </a:cubicBezTo>
                  <a:cubicBezTo>
                    <a:pt x="2975" y="6043"/>
                    <a:pt x="3241" y="6126"/>
                    <a:pt x="3514" y="6126"/>
                  </a:cubicBezTo>
                  <a:cubicBezTo>
                    <a:pt x="3774" y="6126"/>
                    <a:pt x="4042" y="6051"/>
                    <a:pt x="4253" y="5936"/>
                  </a:cubicBezTo>
                  <a:cubicBezTo>
                    <a:pt x="4734" y="5661"/>
                    <a:pt x="4743" y="5170"/>
                    <a:pt x="4557" y="4708"/>
                  </a:cubicBezTo>
                  <a:cubicBezTo>
                    <a:pt x="4547" y="468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73" y="5088"/>
                    <a:pt x="5675" y="5088"/>
                  </a:cubicBezTo>
                  <a:cubicBezTo>
                    <a:pt x="5757" y="5088"/>
                    <a:pt x="5840" y="5080"/>
                    <a:pt x="5922" y="5062"/>
                  </a:cubicBezTo>
                  <a:cubicBezTo>
                    <a:pt x="6393" y="4944"/>
                    <a:pt x="6796" y="4394"/>
                    <a:pt x="6639" y="3893"/>
                  </a:cubicBezTo>
                  <a:cubicBezTo>
                    <a:pt x="6501" y="3461"/>
                    <a:pt x="5971" y="3314"/>
                    <a:pt x="5558" y="3235"/>
                  </a:cubicBezTo>
                  <a:cubicBezTo>
                    <a:pt x="5873" y="3157"/>
                    <a:pt x="6187" y="3039"/>
                    <a:pt x="6423" y="2833"/>
                  </a:cubicBezTo>
                  <a:cubicBezTo>
                    <a:pt x="6805" y="2489"/>
                    <a:pt x="6599" y="2008"/>
                    <a:pt x="6236" y="1723"/>
                  </a:cubicBezTo>
                  <a:cubicBezTo>
                    <a:pt x="6058" y="1579"/>
                    <a:pt x="5855" y="1521"/>
                    <a:pt x="5648" y="1521"/>
                  </a:cubicBezTo>
                  <a:cubicBezTo>
                    <a:pt x="5373" y="1521"/>
                    <a:pt x="5092" y="1623"/>
                    <a:pt x="4852" y="1762"/>
                  </a:cubicBezTo>
                  <a:cubicBezTo>
                    <a:pt x="5028" y="1409"/>
                    <a:pt x="5205" y="977"/>
                    <a:pt x="5107" y="584"/>
                  </a:cubicBezTo>
                  <a:cubicBezTo>
                    <a:pt x="5008" y="207"/>
                    <a:pt x="4615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2" name="Google Shape;4452;p21"/>
            <p:cNvSpPr/>
            <p:nvPr/>
          </p:nvSpPr>
          <p:spPr>
            <a:xfrm>
              <a:off x="493315" y="1654411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3117" y="283"/>
                  </a:moveTo>
                  <a:cubicBezTo>
                    <a:pt x="3349" y="283"/>
                    <a:pt x="3587" y="395"/>
                    <a:pt x="3703" y="587"/>
                  </a:cubicBezTo>
                  <a:cubicBezTo>
                    <a:pt x="3899" y="911"/>
                    <a:pt x="3899" y="1363"/>
                    <a:pt x="3879" y="1736"/>
                  </a:cubicBezTo>
                  <a:cubicBezTo>
                    <a:pt x="3860" y="2001"/>
                    <a:pt x="3821" y="2276"/>
                    <a:pt x="3762" y="2541"/>
                  </a:cubicBezTo>
                  <a:cubicBezTo>
                    <a:pt x="3741" y="2629"/>
                    <a:pt x="3804" y="2662"/>
                    <a:pt x="3888" y="2662"/>
                  </a:cubicBezTo>
                  <a:cubicBezTo>
                    <a:pt x="4000" y="2662"/>
                    <a:pt x="4150" y="2603"/>
                    <a:pt x="4184" y="2541"/>
                  </a:cubicBezTo>
                  <a:cubicBezTo>
                    <a:pt x="4361" y="2217"/>
                    <a:pt x="4596" y="1903"/>
                    <a:pt x="4881" y="1657"/>
                  </a:cubicBezTo>
                  <a:cubicBezTo>
                    <a:pt x="5023" y="1524"/>
                    <a:pt x="5196" y="1396"/>
                    <a:pt x="5385" y="1396"/>
                  </a:cubicBezTo>
                  <a:cubicBezTo>
                    <a:pt x="5432" y="1396"/>
                    <a:pt x="5480" y="1404"/>
                    <a:pt x="5529" y="1422"/>
                  </a:cubicBezTo>
                  <a:cubicBezTo>
                    <a:pt x="5774" y="1500"/>
                    <a:pt x="6030" y="1814"/>
                    <a:pt x="6069" y="2070"/>
                  </a:cubicBezTo>
                  <a:cubicBezTo>
                    <a:pt x="6157" y="2737"/>
                    <a:pt x="4773" y="2855"/>
                    <a:pt x="4321" y="2895"/>
                  </a:cubicBezTo>
                  <a:cubicBezTo>
                    <a:pt x="4103" y="2923"/>
                    <a:pt x="3986" y="3180"/>
                    <a:pt x="4243" y="3180"/>
                  </a:cubicBezTo>
                  <a:cubicBezTo>
                    <a:pt x="4252" y="3180"/>
                    <a:pt x="4262" y="3180"/>
                    <a:pt x="4272" y="3179"/>
                  </a:cubicBezTo>
                  <a:cubicBezTo>
                    <a:pt x="4380" y="3169"/>
                    <a:pt x="4488" y="3160"/>
                    <a:pt x="4596" y="3150"/>
                  </a:cubicBezTo>
                  <a:cubicBezTo>
                    <a:pt x="4710" y="3141"/>
                    <a:pt x="4835" y="3135"/>
                    <a:pt x="4965" y="3135"/>
                  </a:cubicBezTo>
                  <a:cubicBezTo>
                    <a:pt x="5549" y="3135"/>
                    <a:pt x="6210" y="3257"/>
                    <a:pt x="6226" y="3788"/>
                  </a:cubicBezTo>
                  <a:cubicBezTo>
                    <a:pt x="6226" y="3975"/>
                    <a:pt x="6148" y="4299"/>
                    <a:pt x="5932" y="4338"/>
                  </a:cubicBezTo>
                  <a:cubicBezTo>
                    <a:pt x="5912" y="4342"/>
                    <a:pt x="5891" y="4343"/>
                    <a:pt x="5870" y="4343"/>
                  </a:cubicBezTo>
                  <a:cubicBezTo>
                    <a:pt x="5664" y="4343"/>
                    <a:pt x="5414" y="4181"/>
                    <a:pt x="5254" y="4083"/>
                  </a:cubicBezTo>
                  <a:cubicBezTo>
                    <a:pt x="4950" y="3896"/>
                    <a:pt x="4655" y="3660"/>
                    <a:pt x="4400" y="3405"/>
                  </a:cubicBezTo>
                  <a:cubicBezTo>
                    <a:pt x="4368" y="3376"/>
                    <a:pt x="4320" y="3364"/>
                    <a:pt x="4267" y="3364"/>
                  </a:cubicBezTo>
                  <a:cubicBezTo>
                    <a:pt x="4157" y="3364"/>
                    <a:pt x="4027" y="3417"/>
                    <a:pt x="3987" y="3484"/>
                  </a:cubicBezTo>
                  <a:cubicBezTo>
                    <a:pt x="3968" y="3523"/>
                    <a:pt x="3968" y="3552"/>
                    <a:pt x="3997" y="3592"/>
                  </a:cubicBezTo>
                  <a:cubicBezTo>
                    <a:pt x="4203" y="3788"/>
                    <a:pt x="4390" y="4004"/>
                    <a:pt x="4557" y="4240"/>
                  </a:cubicBezTo>
                  <a:cubicBezTo>
                    <a:pt x="4714" y="4456"/>
                    <a:pt x="5146" y="5045"/>
                    <a:pt x="4851" y="5300"/>
                  </a:cubicBezTo>
                  <a:cubicBezTo>
                    <a:pt x="4766" y="5375"/>
                    <a:pt x="4628" y="5407"/>
                    <a:pt x="4489" y="5407"/>
                  </a:cubicBezTo>
                  <a:cubicBezTo>
                    <a:pt x="4355" y="5407"/>
                    <a:pt x="4221" y="5378"/>
                    <a:pt x="4135" y="5330"/>
                  </a:cubicBezTo>
                  <a:cubicBezTo>
                    <a:pt x="3958" y="5231"/>
                    <a:pt x="3870" y="5055"/>
                    <a:pt x="3821" y="4868"/>
                  </a:cubicBezTo>
                  <a:cubicBezTo>
                    <a:pt x="3791" y="4740"/>
                    <a:pt x="3781" y="4613"/>
                    <a:pt x="3781" y="4485"/>
                  </a:cubicBezTo>
                  <a:cubicBezTo>
                    <a:pt x="3801" y="4358"/>
                    <a:pt x="3821" y="4220"/>
                    <a:pt x="3821" y="4092"/>
                  </a:cubicBezTo>
                  <a:cubicBezTo>
                    <a:pt x="3825" y="4003"/>
                    <a:pt x="3758" y="3968"/>
                    <a:pt x="3676" y="3968"/>
                  </a:cubicBezTo>
                  <a:cubicBezTo>
                    <a:pt x="3560" y="3968"/>
                    <a:pt x="3412" y="4040"/>
                    <a:pt x="3388" y="4132"/>
                  </a:cubicBezTo>
                  <a:cubicBezTo>
                    <a:pt x="3359" y="4269"/>
                    <a:pt x="3339" y="4416"/>
                    <a:pt x="3339" y="4564"/>
                  </a:cubicBezTo>
                  <a:cubicBezTo>
                    <a:pt x="3259" y="5103"/>
                    <a:pt x="3060" y="5840"/>
                    <a:pt x="2639" y="5840"/>
                  </a:cubicBezTo>
                  <a:cubicBezTo>
                    <a:pt x="2547" y="5840"/>
                    <a:pt x="2443" y="5804"/>
                    <a:pt x="2328" y="5722"/>
                  </a:cubicBezTo>
                  <a:cubicBezTo>
                    <a:pt x="1651" y="5241"/>
                    <a:pt x="2583" y="3926"/>
                    <a:pt x="2937" y="3484"/>
                  </a:cubicBezTo>
                  <a:cubicBezTo>
                    <a:pt x="3038" y="3359"/>
                    <a:pt x="2926" y="3295"/>
                    <a:pt x="2798" y="3295"/>
                  </a:cubicBezTo>
                  <a:cubicBezTo>
                    <a:pt x="2715" y="3295"/>
                    <a:pt x="2626" y="3322"/>
                    <a:pt x="2583" y="3376"/>
                  </a:cubicBezTo>
                  <a:cubicBezTo>
                    <a:pt x="2357" y="3660"/>
                    <a:pt x="2092" y="3935"/>
                    <a:pt x="1788" y="4122"/>
                  </a:cubicBezTo>
                  <a:cubicBezTo>
                    <a:pt x="1631" y="4226"/>
                    <a:pt x="1452" y="4319"/>
                    <a:pt x="1267" y="4319"/>
                  </a:cubicBezTo>
                  <a:cubicBezTo>
                    <a:pt x="1209" y="4319"/>
                    <a:pt x="1150" y="4310"/>
                    <a:pt x="1091" y="4289"/>
                  </a:cubicBezTo>
                  <a:cubicBezTo>
                    <a:pt x="875" y="4200"/>
                    <a:pt x="590" y="3886"/>
                    <a:pt x="600" y="3641"/>
                  </a:cubicBezTo>
                  <a:cubicBezTo>
                    <a:pt x="620" y="3238"/>
                    <a:pt x="1366" y="3130"/>
                    <a:pt x="1660" y="3071"/>
                  </a:cubicBezTo>
                  <a:cubicBezTo>
                    <a:pt x="1975" y="3012"/>
                    <a:pt x="2289" y="2963"/>
                    <a:pt x="2613" y="2953"/>
                  </a:cubicBezTo>
                  <a:cubicBezTo>
                    <a:pt x="2831" y="2934"/>
                    <a:pt x="2948" y="2668"/>
                    <a:pt x="2681" y="2668"/>
                  </a:cubicBezTo>
                  <a:cubicBezTo>
                    <a:pt x="2672" y="2668"/>
                    <a:pt x="2662" y="2668"/>
                    <a:pt x="2652" y="2669"/>
                  </a:cubicBezTo>
                  <a:cubicBezTo>
                    <a:pt x="2493" y="2680"/>
                    <a:pt x="2309" y="2690"/>
                    <a:pt x="2117" y="2690"/>
                  </a:cubicBezTo>
                  <a:cubicBezTo>
                    <a:pt x="1622" y="2690"/>
                    <a:pt x="1073" y="2622"/>
                    <a:pt x="747" y="2325"/>
                  </a:cubicBezTo>
                  <a:cubicBezTo>
                    <a:pt x="472" y="2080"/>
                    <a:pt x="541" y="1461"/>
                    <a:pt x="914" y="1343"/>
                  </a:cubicBezTo>
                  <a:cubicBezTo>
                    <a:pt x="965" y="1327"/>
                    <a:pt x="1019" y="1319"/>
                    <a:pt x="1074" y="1319"/>
                  </a:cubicBezTo>
                  <a:cubicBezTo>
                    <a:pt x="1443" y="1319"/>
                    <a:pt x="1884" y="1655"/>
                    <a:pt x="2132" y="1834"/>
                  </a:cubicBezTo>
                  <a:cubicBezTo>
                    <a:pt x="2416" y="2030"/>
                    <a:pt x="2691" y="2266"/>
                    <a:pt x="2947" y="2512"/>
                  </a:cubicBezTo>
                  <a:cubicBezTo>
                    <a:pt x="2977" y="2542"/>
                    <a:pt x="3026" y="2554"/>
                    <a:pt x="3080" y="2554"/>
                  </a:cubicBezTo>
                  <a:cubicBezTo>
                    <a:pt x="3239" y="2554"/>
                    <a:pt x="3442" y="2445"/>
                    <a:pt x="3339" y="2335"/>
                  </a:cubicBezTo>
                  <a:cubicBezTo>
                    <a:pt x="3163" y="2129"/>
                    <a:pt x="3006" y="1903"/>
                    <a:pt x="2868" y="1667"/>
                  </a:cubicBezTo>
                  <a:cubicBezTo>
                    <a:pt x="2691" y="1373"/>
                    <a:pt x="2407" y="842"/>
                    <a:pt x="2642" y="509"/>
                  </a:cubicBezTo>
                  <a:cubicBezTo>
                    <a:pt x="2755" y="353"/>
                    <a:pt x="2934" y="283"/>
                    <a:pt x="3117" y="283"/>
                  </a:cubicBezTo>
                  <a:close/>
                  <a:moveTo>
                    <a:pt x="3283" y="0"/>
                  </a:moveTo>
                  <a:cubicBezTo>
                    <a:pt x="3023" y="0"/>
                    <a:pt x="2759" y="75"/>
                    <a:pt x="2554" y="194"/>
                  </a:cubicBezTo>
                  <a:cubicBezTo>
                    <a:pt x="2073" y="459"/>
                    <a:pt x="2063" y="960"/>
                    <a:pt x="2249" y="1422"/>
                  </a:cubicBezTo>
                  <a:cubicBezTo>
                    <a:pt x="2259" y="1432"/>
                    <a:pt x="2259" y="1441"/>
                    <a:pt x="2269" y="1461"/>
                  </a:cubicBezTo>
                  <a:cubicBezTo>
                    <a:pt x="1930" y="1243"/>
                    <a:pt x="1537" y="1038"/>
                    <a:pt x="1141" y="1038"/>
                  </a:cubicBezTo>
                  <a:cubicBezTo>
                    <a:pt x="1055" y="1038"/>
                    <a:pt x="970" y="1047"/>
                    <a:pt x="885" y="1068"/>
                  </a:cubicBezTo>
                  <a:cubicBezTo>
                    <a:pt x="413" y="1176"/>
                    <a:pt x="11" y="1736"/>
                    <a:pt x="168" y="2227"/>
                  </a:cubicBezTo>
                  <a:cubicBezTo>
                    <a:pt x="305" y="2659"/>
                    <a:pt x="836" y="2816"/>
                    <a:pt x="1248" y="2885"/>
                  </a:cubicBezTo>
                  <a:cubicBezTo>
                    <a:pt x="934" y="2963"/>
                    <a:pt x="620" y="3081"/>
                    <a:pt x="384" y="3297"/>
                  </a:cubicBezTo>
                  <a:cubicBezTo>
                    <a:pt x="1" y="3641"/>
                    <a:pt x="207" y="4112"/>
                    <a:pt x="570" y="4407"/>
                  </a:cubicBezTo>
                  <a:cubicBezTo>
                    <a:pt x="745" y="4548"/>
                    <a:pt x="944" y="4605"/>
                    <a:pt x="1148" y="4605"/>
                  </a:cubicBezTo>
                  <a:cubicBezTo>
                    <a:pt x="1425" y="4605"/>
                    <a:pt x="1711" y="4499"/>
                    <a:pt x="1955" y="4358"/>
                  </a:cubicBezTo>
                  <a:lnTo>
                    <a:pt x="1955" y="4358"/>
                  </a:lnTo>
                  <a:cubicBezTo>
                    <a:pt x="1768" y="4721"/>
                    <a:pt x="1601" y="5153"/>
                    <a:pt x="1700" y="5536"/>
                  </a:cubicBezTo>
                  <a:cubicBezTo>
                    <a:pt x="1798" y="5920"/>
                    <a:pt x="2188" y="6120"/>
                    <a:pt x="2559" y="6120"/>
                  </a:cubicBezTo>
                  <a:cubicBezTo>
                    <a:pt x="2634" y="6120"/>
                    <a:pt x="2709" y="6112"/>
                    <a:pt x="2780" y="6095"/>
                  </a:cubicBezTo>
                  <a:cubicBezTo>
                    <a:pt x="3182" y="6007"/>
                    <a:pt x="3418" y="5683"/>
                    <a:pt x="3565" y="5330"/>
                  </a:cubicBezTo>
                  <a:cubicBezTo>
                    <a:pt x="3683" y="5497"/>
                    <a:pt x="3850" y="5614"/>
                    <a:pt x="4095" y="5663"/>
                  </a:cubicBezTo>
                  <a:cubicBezTo>
                    <a:pt x="4177" y="5678"/>
                    <a:pt x="4269" y="5686"/>
                    <a:pt x="4364" y="5686"/>
                  </a:cubicBezTo>
                  <a:cubicBezTo>
                    <a:pt x="4731" y="5686"/>
                    <a:pt x="5159" y="5570"/>
                    <a:pt x="5323" y="5251"/>
                  </a:cubicBezTo>
                  <a:cubicBezTo>
                    <a:pt x="5441" y="5015"/>
                    <a:pt x="5352" y="4750"/>
                    <a:pt x="5234" y="4505"/>
                  </a:cubicBezTo>
                  <a:lnTo>
                    <a:pt x="5234" y="4505"/>
                  </a:lnTo>
                  <a:cubicBezTo>
                    <a:pt x="5419" y="4582"/>
                    <a:pt x="5611" y="4631"/>
                    <a:pt x="5798" y="4631"/>
                  </a:cubicBezTo>
                  <a:cubicBezTo>
                    <a:pt x="5921" y="4631"/>
                    <a:pt x="6041" y="4610"/>
                    <a:pt x="6157" y="4564"/>
                  </a:cubicBezTo>
                  <a:cubicBezTo>
                    <a:pt x="6570" y="4387"/>
                    <a:pt x="6805" y="3798"/>
                    <a:pt x="6580" y="3395"/>
                  </a:cubicBezTo>
                  <a:cubicBezTo>
                    <a:pt x="6403" y="3091"/>
                    <a:pt x="6010" y="2973"/>
                    <a:pt x="5657" y="2914"/>
                  </a:cubicBezTo>
                  <a:cubicBezTo>
                    <a:pt x="5941" y="2806"/>
                    <a:pt x="6197" y="2649"/>
                    <a:pt x="6364" y="2433"/>
                  </a:cubicBezTo>
                  <a:cubicBezTo>
                    <a:pt x="6678" y="2030"/>
                    <a:pt x="6383" y="1530"/>
                    <a:pt x="6020" y="1274"/>
                  </a:cubicBezTo>
                  <a:cubicBezTo>
                    <a:pt x="5854" y="1158"/>
                    <a:pt x="5676" y="1109"/>
                    <a:pt x="5498" y="1109"/>
                  </a:cubicBezTo>
                  <a:cubicBezTo>
                    <a:pt x="5178" y="1109"/>
                    <a:pt x="4858" y="1266"/>
                    <a:pt x="4606" y="1481"/>
                  </a:cubicBezTo>
                  <a:cubicBezTo>
                    <a:pt x="4508" y="1559"/>
                    <a:pt x="4410" y="1657"/>
                    <a:pt x="4321" y="1746"/>
                  </a:cubicBezTo>
                  <a:cubicBezTo>
                    <a:pt x="4370" y="1216"/>
                    <a:pt x="4331" y="646"/>
                    <a:pt x="4017" y="293"/>
                  </a:cubicBezTo>
                  <a:cubicBezTo>
                    <a:pt x="3830" y="85"/>
                    <a:pt x="3559" y="0"/>
                    <a:pt x="3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3" name="Google Shape;4453;p21"/>
            <p:cNvSpPr/>
            <p:nvPr/>
          </p:nvSpPr>
          <p:spPr>
            <a:xfrm>
              <a:off x="832635" y="1662769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6" y="290"/>
                  </a:moveTo>
                  <a:cubicBezTo>
                    <a:pt x="4259" y="290"/>
                    <a:pt x="4362" y="326"/>
                    <a:pt x="4478" y="407"/>
                  </a:cubicBezTo>
                  <a:cubicBezTo>
                    <a:pt x="5155" y="889"/>
                    <a:pt x="4222" y="2195"/>
                    <a:pt x="3869" y="2636"/>
                  </a:cubicBezTo>
                  <a:cubicBezTo>
                    <a:pt x="3769" y="2765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4"/>
                  </a:cubicBezTo>
                  <a:cubicBezTo>
                    <a:pt x="4448" y="2460"/>
                    <a:pt x="4723" y="2195"/>
                    <a:pt x="5028" y="1998"/>
                  </a:cubicBezTo>
                  <a:cubicBezTo>
                    <a:pt x="5175" y="1902"/>
                    <a:pt x="5351" y="1806"/>
                    <a:pt x="5533" y="1806"/>
                  </a:cubicBezTo>
                  <a:cubicBezTo>
                    <a:pt x="5593" y="1806"/>
                    <a:pt x="5654" y="1817"/>
                    <a:pt x="5715" y="1841"/>
                  </a:cubicBezTo>
                  <a:cubicBezTo>
                    <a:pt x="5931" y="1920"/>
                    <a:pt x="6216" y="2234"/>
                    <a:pt x="6206" y="2479"/>
                  </a:cubicBezTo>
                  <a:cubicBezTo>
                    <a:pt x="6186" y="2882"/>
                    <a:pt x="5440" y="3000"/>
                    <a:pt x="5145" y="3059"/>
                  </a:cubicBezTo>
                  <a:cubicBezTo>
                    <a:pt x="4831" y="3117"/>
                    <a:pt x="4517" y="3157"/>
                    <a:pt x="4193" y="3176"/>
                  </a:cubicBezTo>
                  <a:cubicBezTo>
                    <a:pt x="3975" y="3195"/>
                    <a:pt x="3857" y="3462"/>
                    <a:pt x="4125" y="3462"/>
                  </a:cubicBezTo>
                  <a:cubicBezTo>
                    <a:pt x="4134" y="3462"/>
                    <a:pt x="4144" y="3462"/>
                    <a:pt x="4154" y="3461"/>
                  </a:cubicBezTo>
                  <a:cubicBezTo>
                    <a:pt x="4315" y="3450"/>
                    <a:pt x="4501" y="3440"/>
                    <a:pt x="4695" y="3440"/>
                  </a:cubicBezTo>
                  <a:cubicBezTo>
                    <a:pt x="5188" y="3440"/>
                    <a:pt x="5735" y="3506"/>
                    <a:pt x="6059" y="3795"/>
                  </a:cubicBezTo>
                  <a:cubicBezTo>
                    <a:pt x="6334" y="4040"/>
                    <a:pt x="6265" y="4669"/>
                    <a:pt x="5892" y="4787"/>
                  </a:cubicBezTo>
                  <a:cubicBezTo>
                    <a:pt x="5844" y="4801"/>
                    <a:pt x="5794" y="4808"/>
                    <a:pt x="5743" y="4808"/>
                  </a:cubicBezTo>
                  <a:cubicBezTo>
                    <a:pt x="5377" y="4808"/>
                    <a:pt x="4924" y="4476"/>
                    <a:pt x="4674" y="4296"/>
                  </a:cubicBezTo>
                  <a:cubicBezTo>
                    <a:pt x="4389" y="4090"/>
                    <a:pt x="4114" y="3864"/>
                    <a:pt x="3869" y="3608"/>
                  </a:cubicBezTo>
                  <a:cubicBezTo>
                    <a:pt x="3839" y="3579"/>
                    <a:pt x="3790" y="3566"/>
                    <a:pt x="3735" y="3566"/>
                  </a:cubicBezTo>
                  <a:cubicBezTo>
                    <a:pt x="3573" y="3566"/>
                    <a:pt x="3364" y="3678"/>
                    <a:pt x="3466" y="3795"/>
                  </a:cubicBezTo>
                  <a:cubicBezTo>
                    <a:pt x="3643" y="4001"/>
                    <a:pt x="3810" y="4227"/>
                    <a:pt x="3948" y="4463"/>
                  </a:cubicBezTo>
                  <a:cubicBezTo>
                    <a:pt x="4114" y="4757"/>
                    <a:pt x="4399" y="5278"/>
                    <a:pt x="4164" y="5611"/>
                  </a:cubicBezTo>
                  <a:cubicBezTo>
                    <a:pt x="4049" y="5770"/>
                    <a:pt x="3868" y="5841"/>
                    <a:pt x="3684" y="5841"/>
                  </a:cubicBezTo>
                  <a:cubicBezTo>
                    <a:pt x="3457" y="5841"/>
                    <a:pt x="3227" y="5733"/>
                    <a:pt x="3113" y="5543"/>
                  </a:cubicBezTo>
                  <a:cubicBezTo>
                    <a:pt x="2907" y="5209"/>
                    <a:pt x="2907" y="4767"/>
                    <a:pt x="293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2"/>
                    <a:pt x="3003" y="3459"/>
                    <a:pt x="2921" y="3459"/>
                  </a:cubicBezTo>
                  <a:cubicBezTo>
                    <a:pt x="2808" y="3459"/>
                    <a:pt x="2656" y="3521"/>
                    <a:pt x="2622" y="3589"/>
                  </a:cubicBezTo>
                  <a:cubicBezTo>
                    <a:pt x="2445" y="3913"/>
                    <a:pt x="2210" y="4227"/>
                    <a:pt x="1935" y="4472"/>
                  </a:cubicBezTo>
                  <a:cubicBezTo>
                    <a:pt x="1784" y="4599"/>
                    <a:pt x="1608" y="4733"/>
                    <a:pt x="1416" y="4733"/>
                  </a:cubicBezTo>
                  <a:cubicBezTo>
                    <a:pt x="1370" y="4733"/>
                    <a:pt x="1324" y="4725"/>
                    <a:pt x="1277" y="4708"/>
                  </a:cubicBezTo>
                  <a:cubicBezTo>
                    <a:pt x="1031" y="4620"/>
                    <a:pt x="776" y="4315"/>
                    <a:pt x="737" y="4060"/>
                  </a:cubicBezTo>
                  <a:cubicBezTo>
                    <a:pt x="648" y="3392"/>
                    <a:pt x="2043" y="3265"/>
                    <a:pt x="2484" y="3225"/>
                  </a:cubicBezTo>
                  <a:cubicBezTo>
                    <a:pt x="2699" y="3207"/>
                    <a:pt x="2825" y="2948"/>
                    <a:pt x="2575" y="2948"/>
                  </a:cubicBezTo>
                  <a:cubicBezTo>
                    <a:pt x="2562" y="2948"/>
                    <a:pt x="2549" y="2949"/>
                    <a:pt x="2534" y="2951"/>
                  </a:cubicBezTo>
                  <a:cubicBezTo>
                    <a:pt x="2435" y="2951"/>
                    <a:pt x="2318" y="2960"/>
                    <a:pt x="2210" y="2980"/>
                  </a:cubicBezTo>
                  <a:cubicBezTo>
                    <a:pt x="2103" y="2987"/>
                    <a:pt x="1987" y="2991"/>
                    <a:pt x="1867" y="2991"/>
                  </a:cubicBezTo>
                  <a:cubicBezTo>
                    <a:pt x="1276" y="2991"/>
                    <a:pt x="596" y="2879"/>
                    <a:pt x="580" y="2332"/>
                  </a:cubicBezTo>
                  <a:cubicBezTo>
                    <a:pt x="580" y="2145"/>
                    <a:pt x="658" y="1821"/>
                    <a:pt x="874" y="1782"/>
                  </a:cubicBezTo>
                  <a:cubicBezTo>
                    <a:pt x="894" y="1778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52" y="2037"/>
                  </a:cubicBezTo>
                  <a:cubicBezTo>
                    <a:pt x="1866" y="2224"/>
                    <a:pt x="2151" y="2460"/>
                    <a:pt x="2406" y="2715"/>
                  </a:cubicBezTo>
                  <a:cubicBezTo>
                    <a:pt x="2438" y="2747"/>
                    <a:pt x="2486" y="2760"/>
                    <a:pt x="2539" y="2760"/>
                  </a:cubicBezTo>
                  <a:cubicBezTo>
                    <a:pt x="2649" y="2760"/>
                    <a:pt x="2779" y="2703"/>
                    <a:pt x="2818" y="2636"/>
                  </a:cubicBezTo>
                  <a:cubicBezTo>
                    <a:pt x="2838" y="2607"/>
                    <a:pt x="2838" y="2568"/>
                    <a:pt x="2809" y="2538"/>
                  </a:cubicBezTo>
                  <a:cubicBezTo>
                    <a:pt x="2602" y="2342"/>
                    <a:pt x="2416" y="2116"/>
                    <a:pt x="225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6" y="748"/>
                    <a:pt x="2167" y="718"/>
                    <a:pt x="2301" y="718"/>
                  </a:cubicBezTo>
                  <a:cubicBezTo>
                    <a:pt x="2440" y="718"/>
                    <a:pt x="2581" y="750"/>
                    <a:pt x="2671" y="800"/>
                  </a:cubicBezTo>
                  <a:cubicBezTo>
                    <a:pt x="2848" y="889"/>
                    <a:pt x="2946" y="1075"/>
                    <a:pt x="2985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72"/>
                    <a:pt x="2985" y="1900"/>
                    <a:pt x="2985" y="2028"/>
                  </a:cubicBezTo>
                  <a:cubicBezTo>
                    <a:pt x="2981" y="2118"/>
                    <a:pt x="3052" y="2155"/>
                    <a:pt x="3137" y="2155"/>
                  </a:cubicBezTo>
                  <a:cubicBezTo>
                    <a:pt x="3255" y="2155"/>
                    <a:pt x="3400" y="2085"/>
                    <a:pt x="3417" y="1988"/>
                  </a:cubicBezTo>
                  <a:cubicBezTo>
                    <a:pt x="3447" y="1851"/>
                    <a:pt x="3466" y="1713"/>
                    <a:pt x="3466" y="1566"/>
                  </a:cubicBezTo>
                  <a:cubicBezTo>
                    <a:pt x="3547" y="1027"/>
                    <a:pt x="3746" y="290"/>
                    <a:pt x="4166" y="290"/>
                  </a:cubicBezTo>
                  <a:close/>
                  <a:moveTo>
                    <a:pt x="4241" y="1"/>
                  </a:moveTo>
                  <a:cubicBezTo>
                    <a:pt x="4168" y="1"/>
                    <a:pt x="4095" y="8"/>
                    <a:pt x="4026" y="25"/>
                  </a:cubicBezTo>
                  <a:cubicBezTo>
                    <a:pt x="3623" y="123"/>
                    <a:pt x="3398" y="437"/>
                    <a:pt x="3241" y="790"/>
                  </a:cubicBezTo>
                  <a:cubicBezTo>
                    <a:pt x="3123" y="633"/>
                    <a:pt x="2956" y="506"/>
                    <a:pt x="2710" y="466"/>
                  </a:cubicBezTo>
                  <a:cubicBezTo>
                    <a:pt x="2623" y="449"/>
                    <a:pt x="2523" y="439"/>
                    <a:pt x="2419" y="439"/>
                  </a:cubicBezTo>
                  <a:cubicBezTo>
                    <a:pt x="2058" y="439"/>
                    <a:pt x="1645" y="556"/>
                    <a:pt x="1493" y="869"/>
                  </a:cubicBezTo>
                  <a:cubicBezTo>
                    <a:pt x="1365" y="1105"/>
                    <a:pt x="1454" y="1380"/>
                    <a:pt x="1571" y="1615"/>
                  </a:cubicBezTo>
                  <a:cubicBezTo>
                    <a:pt x="1391" y="1540"/>
                    <a:pt x="1207" y="1491"/>
                    <a:pt x="1024" y="1491"/>
                  </a:cubicBezTo>
                  <a:cubicBezTo>
                    <a:pt x="898" y="1491"/>
                    <a:pt x="772" y="1514"/>
                    <a:pt x="648" y="1566"/>
                  </a:cubicBezTo>
                  <a:cubicBezTo>
                    <a:pt x="246" y="1743"/>
                    <a:pt x="0" y="2332"/>
                    <a:pt x="236" y="2725"/>
                  </a:cubicBezTo>
                  <a:cubicBezTo>
                    <a:pt x="413" y="3039"/>
                    <a:pt x="796" y="3157"/>
                    <a:pt x="1149" y="3216"/>
                  </a:cubicBezTo>
                  <a:cubicBezTo>
                    <a:pt x="864" y="3324"/>
                    <a:pt x="609" y="3471"/>
                    <a:pt x="442" y="3687"/>
                  </a:cubicBezTo>
                  <a:cubicBezTo>
                    <a:pt x="128" y="4090"/>
                    <a:pt x="423" y="4600"/>
                    <a:pt x="786" y="4855"/>
                  </a:cubicBezTo>
                  <a:cubicBezTo>
                    <a:pt x="949" y="4970"/>
                    <a:pt x="1126" y="5018"/>
                    <a:pt x="1304" y="5018"/>
                  </a:cubicBezTo>
                  <a:cubicBezTo>
                    <a:pt x="1629" y="5018"/>
                    <a:pt x="1956" y="4858"/>
                    <a:pt x="2210" y="4649"/>
                  </a:cubicBezTo>
                  <a:cubicBezTo>
                    <a:pt x="2308" y="4561"/>
                    <a:pt x="2396" y="4472"/>
                    <a:pt x="2484" y="4374"/>
                  </a:cubicBezTo>
                  <a:lnTo>
                    <a:pt x="2484" y="4374"/>
                  </a:lnTo>
                  <a:cubicBezTo>
                    <a:pt x="2435" y="4905"/>
                    <a:pt x="2475" y="5474"/>
                    <a:pt x="2799" y="5837"/>
                  </a:cubicBezTo>
                  <a:cubicBezTo>
                    <a:pt x="2980" y="6043"/>
                    <a:pt x="3245" y="6126"/>
                    <a:pt x="3519" y="6126"/>
                  </a:cubicBezTo>
                  <a:cubicBezTo>
                    <a:pt x="3781" y="6126"/>
                    <a:pt x="4051" y="6051"/>
                    <a:pt x="4262" y="5936"/>
                  </a:cubicBezTo>
                  <a:cubicBezTo>
                    <a:pt x="4733" y="5661"/>
                    <a:pt x="4743" y="5170"/>
                    <a:pt x="4556" y="4708"/>
                  </a:cubicBezTo>
                  <a:cubicBezTo>
                    <a:pt x="4556" y="4689"/>
                    <a:pt x="4546" y="4679"/>
                    <a:pt x="4537" y="4669"/>
                  </a:cubicBezTo>
                  <a:lnTo>
                    <a:pt x="4537" y="4669"/>
                  </a:lnTo>
                  <a:cubicBezTo>
                    <a:pt x="4879" y="4889"/>
                    <a:pt x="5275" y="5088"/>
                    <a:pt x="5675" y="5088"/>
                  </a:cubicBezTo>
                  <a:cubicBezTo>
                    <a:pt x="5757" y="5088"/>
                    <a:pt x="5839" y="5080"/>
                    <a:pt x="5921" y="5062"/>
                  </a:cubicBezTo>
                  <a:cubicBezTo>
                    <a:pt x="6402" y="4944"/>
                    <a:pt x="6805" y="4394"/>
                    <a:pt x="6638" y="3893"/>
                  </a:cubicBezTo>
                  <a:cubicBezTo>
                    <a:pt x="6500" y="3461"/>
                    <a:pt x="5970" y="3314"/>
                    <a:pt x="5558" y="3235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89"/>
                    <a:pt x="6599" y="2008"/>
                    <a:pt x="6235" y="1723"/>
                  </a:cubicBezTo>
                  <a:cubicBezTo>
                    <a:pt x="6058" y="1579"/>
                    <a:pt x="5854" y="1521"/>
                    <a:pt x="5647" y="1521"/>
                  </a:cubicBezTo>
                  <a:cubicBezTo>
                    <a:pt x="5373" y="1521"/>
                    <a:pt x="5091" y="1623"/>
                    <a:pt x="4851" y="1762"/>
                  </a:cubicBezTo>
                  <a:cubicBezTo>
                    <a:pt x="5037" y="1409"/>
                    <a:pt x="5204" y="977"/>
                    <a:pt x="5106" y="584"/>
                  </a:cubicBezTo>
                  <a:cubicBezTo>
                    <a:pt x="5016" y="207"/>
                    <a:pt x="4617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4" name="Google Shape;4454;p21"/>
            <p:cNvSpPr/>
            <p:nvPr/>
          </p:nvSpPr>
          <p:spPr>
            <a:xfrm>
              <a:off x="1172548" y="1654411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3118" y="283"/>
                  </a:moveTo>
                  <a:cubicBezTo>
                    <a:pt x="3349" y="283"/>
                    <a:pt x="3587" y="395"/>
                    <a:pt x="3702" y="587"/>
                  </a:cubicBezTo>
                  <a:cubicBezTo>
                    <a:pt x="3898" y="911"/>
                    <a:pt x="3898" y="1363"/>
                    <a:pt x="3879" y="1736"/>
                  </a:cubicBezTo>
                  <a:cubicBezTo>
                    <a:pt x="3859" y="2001"/>
                    <a:pt x="3830" y="2276"/>
                    <a:pt x="3761" y="2541"/>
                  </a:cubicBezTo>
                  <a:cubicBezTo>
                    <a:pt x="3740" y="2629"/>
                    <a:pt x="3803" y="2662"/>
                    <a:pt x="3887" y="2662"/>
                  </a:cubicBezTo>
                  <a:cubicBezTo>
                    <a:pt x="4000" y="2662"/>
                    <a:pt x="4149" y="2603"/>
                    <a:pt x="4183" y="2541"/>
                  </a:cubicBezTo>
                  <a:cubicBezTo>
                    <a:pt x="4370" y="2217"/>
                    <a:pt x="4596" y="1903"/>
                    <a:pt x="4880" y="1657"/>
                  </a:cubicBezTo>
                  <a:cubicBezTo>
                    <a:pt x="5022" y="1524"/>
                    <a:pt x="5195" y="1396"/>
                    <a:pt x="5389" y="1396"/>
                  </a:cubicBezTo>
                  <a:cubicBezTo>
                    <a:pt x="5438" y="1396"/>
                    <a:pt x="5487" y="1404"/>
                    <a:pt x="5538" y="1422"/>
                  </a:cubicBezTo>
                  <a:cubicBezTo>
                    <a:pt x="5774" y="1500"/>
                    <a:pt x="6039" y="1814"/>
                    <a:pt x="6068" y="2070"/>
                  </a:cubicBezTo>
                  <a:cubicBezTo>
                    <a:pt x="6157" y="2737"/>
                    <a:pt x="4772" y="2865"/>
                    <a:pt x="4321" y="2895"/>
                  </a:cubicBezTo>
                  <a:cubicBezTo>
                    <a:pt x="4103" y="2923"/>
                    <a:pt x="3985" y="3180"/>
                    <a:pt x="4251" y="3180"/>
                  </a:cubicBezTo>
                  <a:cubicBezTo>
                    <a:pt x="4261" y="3180"/>
                    <a:pt x="4271" y="3180"/>
                    <a:pt x="4281" y="3179"/>
                  </a:cubicBezTo>
                  <a:cubicBezTo>
                    <a:pt x="4380" y="3169"/>
                    <a:pt x="4488" y="3160"/>
                    <a:pt x="4605" y="3150"/>
                  </a:cubicBezTo>
                  <a:cubicBezTo>
                    <a:pt x="4717" y="3141"/>
                    <a:pt x="4841" y="3135"/>
                    <a:pt x="4969" y="3135"/>
                  </a:cubicBezTo>
                  <a:cubicBezTo>
                    <a:pt x="5548" y="3135"/>
                    <a:pt x="6209" y="3257"/>
                    <a:pt x="6225" y="3788"/>
                  </a:cubicBezTo>
                  <a:cubicBezTo>
                    <a:pt x="6235" y="3975"/>
                    <a:pt x="6147" y="4299"/>
                    <a:pt x="5931" y="4338"/>
                  </a:cubicBezTo>
                  <a:cubicBezTo>
                    <a:pt x="5911" y="4342"/>
                    <a:pt x="5890" y="4343"/>
                    <a:pt x="5869" y="4343"/>
                  </a:cubicBezTo>
                  <a:cubicBezTo>
                    <a:pt x="5663" y="4343"/>
                    <a:pt x="5415" y="4181"/>
                    <a:pt x="5263" y="4083"/>
                  </a:cubicBezTo>
                  <a:cubicBezTo>
                    <a:pt x="4949" y="3896"/>
                    <a:pt x="4654" y="3660"/>
                    <a:pt x="4399" y="3405"/>
                  </a:cubicBezTo>
                  <a:cubicBezTo>
                    <a:pt x="4371" y="3376"/>
                    <a:pt x="4324" y="3364"/>
                    <a:pt x="4273" y="3364"/>
                  </a:cubicBezTo>
                  <a:cubicBezTo>
                    <a:pt x="4165" y="3364"/>
                    <a:pt x="4033" y="3417"/>
                    <a:pt x="3987" y="3484"/>
                  </a:cubicBezTo>
                  <a:cubicBezTo>
                    <a:pt x="3967" y="3523"/>
                    <a:pt x="3967" y="3552"/>
                    <a:pt x="4006" y="3592"/>
                  </a:cubicBezTo>
                  <a:cubicBezTo>
                    <a:pt x="4203" y="3788"/>
                    <a:pt x="4389" y="4004"/>
                    <a:pt x="4556" y="4240"/>
                  </a:cubicBezTo>
                  <a:cubicBezTo>
                    <a:pt x="4713" y="4456"/>
                    <a:pt x="5145" y="5045"/>
                    <a:pt x="4851" y="5300"/>
                  </a:cubicBezTo>
                  <a:cubicBezTo>
                    <a:pt x="4766" y="5375"/>
                    <a:pt x="4629" y="5407"/>
                    <a:pt x="4492" y="5407"/>
                  </a:cubicBezTo>
                  <a:cubicBezTo>
                    <a:pt x="4359" y="5407"/>
                    <a:pt x="4225" y="5378"/>
                    <a:pt x="4134" y="5330"/>
                  </a:cubicBezTo>
                  <a:cubicBezTo>
                    <a:pt x="3957" y="5231"/>
                    <a:pt x="3869" y="5055"/>
                    <a:pt x="3820" y="4868"/>
                  </a:cubicBezTo>
                  <a:cubicBezTo>
                    <a:pt x="3790" y="4740"/>
                    <a:pt x="3781" y="4613"/>
                    <a:pt x="3781" y="4485"/>
                  </a:cubicBezTo>
                  <a:cubicBezTo>
                    <a:pt x="3800" y="4358"/>
                    <a:pt x="3820" y="4220"/>
                    <a:pt x="3830" y="4092"/>
                  </a:cubicBezTo>
                  <a:cubicBezTo>
                    <a:pt x="3834" y="4003"/>
                    <a:pt x="3766" y="3968"/>
                    <a:pt x="3682" y="3968"/>
                  </a:cubicBezTo>
                  <a:cubicBezTo>
                    <a:pt x="3562" y="3968"/>
                    <a:pt x="3411" y="4040"/>
                    <a:pt x="3388" y="4132"/>
                  </a:cubicBezTo>
                  <a:cubicBezTo>
                    <a:pt x="3358" y="4269"/>
                    <a:pt x="3349" y="4416"/>
                    <a:pt x="3349" y="4564"/>
                  </a:cubicBezTo>
                  <a:cubicBezTo>
                    <a:pt x="3268" y="5103"/>
                    <a:pt x="3069" y="5840"/>
                    <a:pt x="2648" y="5840"/>
                  </a:cubicBezTo>
                  <a:cubicBezTo>
                    <a:pt x="2556" y="5840"/>
                    <a:pt x="2452" y="5804"/>
                    <a:pt x="2337" y="5722"/>
                  </a:cubicBezTo>
                  <a:cubicBezTo>
                    <a:pt x="1650" y="5241"/>
                    <a:pt x="2592" y="3926"/>
                    <a:pt x="2936" y="3484"/>
                  </a:cubicBezTo>
                  <a:cubicBezTo>
                    <a:pt x="3037" y="3359"/>
                    <a:pt x="2925" y="3295"/>
                    <a:pt x="2798" y="3295"/>
                  </a:cubicBezTo>
                  <a:cubicBezTo>
                    <a:pt x="2715" y="3295"/>
                    <a:pt x="2625" y="3322"/>
                    <a:pt x="2583" y="3376"/>
                  </a:cubicBezTo>
                  <a:cubicBezTo>
                    <a:pt x="2357" y="3660"/>
                    <a:pt x="2092" y="3935"/>
                    <a:pt x="1787" y="4122"/>
                  </a:cubicBezTo>
                  <a:cubicBezTo>
                    <a:pt x="1631" y="4226"/>
                    <a:pt x="1451" y="4319"/>
                    <a:pt x="1271" y="4319"/>
                  </a:cubicBezTo>
                  <a:cubicBezTo>
                    <a:pt x="1214" y="4319"/>
                    <a:pt x="1157" y="4310"/>
                    <a:pt x="1100" y="4289"/>
                  </a:cubicBezTo>
                  <a:cubicBezTo>
                    <a:pt x="884" y="4200"/>
                    <a:pt x="589" y="3886"/>
                    <a:pt x="599" y="3641"/>
                  </a:cubicBezTo>
                  <a:cubicBezTo>
                    <a:pt x="619" y="3238"/>
                    <a:pt x="1375" y="3130"/>
                    <a:pt x="1660" y="3071"/>
                  </a:cubicBezTo>
                  <a:cubicBezTo>
                    <a:pt x="1974" y="3012"/>
                    <a:pt x="2298" y="2963"/>
                    <a:pt x="2612" y="2953"/>
                  </a:cubicBezTo>
                  <a:cubicBezTo>
                    <a:pt x="2840" y="2934"/>
                    <a:pt x="2948" y="2668"/>
                    <a:pt x="2689" y="2668"/>
                  </a:cubicBezTo>
                  <a:cubicBezTo>
                    <a:pt x="2680" y="2668"/>
                    <a:pt x="2671" y="2668"/>
                    <a:pt x="2661" y="2669"/>
                  </a:cubicBezTo>
                  <a:cubicBezTo>
                    <a:pt x="2499" y="2680"/>
                    <a:pt x="2314" y="2690"/>
                    <a:pt x="2122" y="2690"/>
                  </a:cubicBezTo>
                  <a:cubicBezTo>
                    <a:pt x="1625" y="2690"/>
                    <a:pt x="1079" y="2622"/>
                    <a:pt x="747" y="2325"/>
                  </a:cubicBezTo>
                  <a:cubicBezTo>
                    <a:pt x="481" y="2080"/>
                    <a:pt x="540" y="1461"/>
                    <a:pt x="923" y="1343"/>
                  </a:cubicBezTo>
                  <a:cubicBezTo>
                    <a:pt x="973" y="1327"/>
                    <a:pt x="1025" y="1319"/>
                    <a:pt x="1079" y="1319"/>
                  </a:cubicBezTo>
                  <a:cubicBezTo>
                    <a:pt x="1442" y="1319"/>
                    <a:pt x="1884" y="1655"/>
                    <a:pt x="2141" y="1834"/>
                  </a:cubicBezTo>
                  <a:cubicBezTo>
                    <a:pt x="2426" y="2030"/>
                    <a:pt x="2701" y="2266"/>
                    <a:pt x="2946" y="2512"/>
                  </a:cubicBezTo>
                  <a:cubicBezTo>
                    <a:pt x="2976" y="2542"/>
                    <a:pt x="3025" y="2554"/>
                    <a:pt x="3079" y="2554"/>
                  </a:cubicBezTo>
                  <a:cubicBezTo>
                    <a:pt x="3238" y="2554"/>
                    <a:pt x="3441" y="2445"/>
                    <a:pt x="3339" y="2335"/>
                  </a:cubicBezTo>
                  <a:cubicBezTo>
                    <a:pt x="3162" y="2129"/>
                    <a:pt x="3005" y="1903"/>
                    <a:pt x="2867" y="1667"/>
                  </a:cubicBezTo>
                  <a:cubicBezTo>
                    <a:pt x="2691" y="1373"/>
                    <a:pt x="2416" y="842"/>
                    <a:pt x="2651" y="509"/>
                  </a:cubicBezTo>
                  <a:cubicBezTo>
                    <a:pt x="2760" y="353"/>
                    <a:pt x="2937" y="283"/>
                    <a:pt x="3118" y="283"/>
                  </a:cubicBezTo>
                  <a:close/>
                  <a:moveTo>
                    <a:pt x="3286" y="0"/>
                  </a:moveTo>
                  <a:cubicBezTo>
                    <a:pt x="3027" y="0"/>
                    <a:pt x="2763" y="75"/>
                    <a:pt x="2553" y="194"/>
                  </a:cubicBezTo>
                  <a:cubicBezTo>
                    <a:pt x="2082" y="459"/>
                    <a:pt x="2062" y="960"/>
                    <a:pt x="2249" y="1422"/>
                  </a:cubicBezTo>
                  <a:cubicBezTo>
                    <a:pt x="2259" y="1432"/>
                    <a:pt x="2268" y="1441"/>
                    <a:pt x="2268" y="1461"/>
                  </a:cubicBezTo>
                  <a:cubicBezTo>
                    <a:pt x="1937" y="1243"/>
                    <a:pt x="1539" y="1038"/>
                    <a:pt x="1141" y="1038"/>
                  </a:cubicBezTo>
                  <a:cubicBezTo>
                    <a:pt x="1055" y="1038"/>
                    <a:pt x="969" y="1047"/>
                    <a:pt x="884" y="1068"/>
                  </a:cubicBezTo>
                  <a:cubicBezTo>
                    <a:pt x="413" y="1176"/>
                    <a:pt x="10" y="1736"/>
                    <a:pt x="167" y="2227"/>
                  </a:cubicBezTo>
                  <a:cubicBezTo>
                    <a:pt x="305" y="2659"/>
                    <a:pt x="845" y="2816"/>
                    <a:pt x="1247" y="2885"/>
                  </a:cubicBezTo>
                  <a:cubicBezTo>
                    <a:pt x="933" y="2963"/>
                    <a:pt x="619" y="3081"/>
                    <a:pt x="383" y="3297"/>
                  </a:cubicBezTo>
                  <a:cubicBezTo>
                    <a:pt x="0" y="3641"/>
                    <a:pt x="206" y="4112"/>
                    <a:pt x="570" y="4407"/>
                  </a:cubicBezTo>
                  <a:cubicBezTo>
                    <a:pt x="744" y="4548"/>
                    <a:pt x="943" y="4605"/>
                    <a:pt x="1148" y="4605"/>
                  </a:cubicBezTo>
                  <a:cubicBezTo>
                    <a:pt x="1426" y="4605"/>
                    <a:pt x="1715" y="4499"/>
                    <a:pt x="1964" y="4358"/>
                  </a:cubicBezTo>
                  <a:lnTo>
                    <a:pt x="1964" y="4358"/>
                  </a:lnTo>
                  <a:cubicBezTo>
                    <a:pt x="1778" y="4721"/>
                    <a:pt x="1601" y="5153"/>
                    <a:pt x="1699" y="5536"/>
                  </a:cubicBezTo>
                  <a:cubicBezTo>
                    <a:pt x="1797" y="5920"/>
                    <a:pt x="2187" y="6120"/>
                    <a:pt x="2564" y="6120"/>
                  </a:cubicBezTo>
                  <a:cubicBezTo>
                    <a:pt x="2641" y="6120"/>
                    <a:pt x="2716" y="6112"/>
                    <a:pt x="2789" y="6095"/>
                  </a:cubicBezTo>
                  <a:cubicBezTo>
                    <a:pt x="3182" y="6007"/>
                    <a:pt x="3417" y="5683"/>
                    <a:pt x="3565" y="5330"/>
                  </a:cubicBezTo>
                  <a:cubicBezTo>
                    <a:pt x="3682" y="5497"/>
                    <a:pt x="3859" y="5614"/>
                    <a:pt x="4105" y="5663"/>
                  </a:cubicBezTo>
                  <a:cubicBezTo>
                    <a:pt x="4184" y="5678"/>
                    <a:pt x="4274" y="5686"/>
                    <a:pt x="4369" y="5686"/>
                  </a:cubicBezTo>
                  <a:cubicBezTo>
                    <a:pt x="4730" y="5686"/>
                    <a:pt x="5159" y="5570"/>
                    <a:pt x="5322" y="5251"/>
                  </a:cubicBezTo>
                  <a:cubicBezTo>
                    <a:pt x="5440" y="5015"/>
                    <a:pt x="5361" y="4750"/>
                    <a:pt x="5234" y="4505"/>
                  </a:cubicBezTo>
                  <a:lnTo>
                    <a:pt x="5234" y="4505"/>
                  </a:lnTo>
                  <a:cubicBezTo>
                    <a:pt x="5424" y="4582"/>
                    <a:pt x="5615" y="4631"/>
                    <a:pt x="5801" y="4631"/>
                  </a:cubicBezTo>
                  <a:cubicBezTo>
                    <a:pt x="5922" y="4631"/>
                    <a:pt x="6041" y="4610"/>
                    <a:pt x="6157" y="4564"/>
                  </a:cubicBezTo>
                  <a:cubicBezTo>
                    <a:pt x="6569" y="4387"/>
                    <a:pt x="6805" y="3798"/>
                    <a:pt x="6579" y="3395"/>
                  </a:cubicBezTo>
                  <a:cubicBezTo>
                    <a:pt x="6402" y="3091"/>
                    <a:pt x="6019" y="2973"/>
                    <a:pt x="5666" y="2914"/>
                  </a:cubicBezTo>
                  <a:cubicBezTo>
                    <a:pt x="5951" y="2806"/>
                    <a:pt x="6196" y="2649"/>
                    <a:pt x="6373" y="2433"/>
                  </a:cubicBezTo>
                  <a:cubicBezTo>
                    <a:pt x="6687" y="2030"/>
                    <a:pt x="6392" y="1530"/>
                    <a:pt x="6029" y="1274"/>
                  </a:cubicBezTo>
                  <a:cubicBezTo>
                    <a:pt x="5864" y="1158"/>
                    <a:pt x="5684" y="1109"/>
                    <a:pt x="5504" y="1109"/>
                  </a:cubicBezTo>
                  <a:cubicBezTo>
                    <a:pt x="5182" y="1109"/>
                    <a:pt x="4857" y="1266"/>
                    <a:pt x="4605" y="1481"/>
                  </a:cubicBezTo>
                  <a:cubicBezTo>
                    <a:pt x="4507" y="1559"/>
                    <a:pt x="4419" y="1657"/>
                    <a:pt x="4330" y="1746"/>
                  </a:cubicBezTo>
                  <a:cubicBezTo>
                    <a:pt x="4380" y="1216"/>
                    <a:pt x="4330" y="646"/>
                    <a:pt x="4016" y="293"/>
                  </a:cubicBezTo>
                  <a:cubicBezTo>
                    <a:pt x="3829" y="85"/>
                    <a:pt x="3561" y="0"/>
                    <a:pt x="3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5" name="Google Shape;4455;p21"/>
            <p:cNvSpPr/>
            <p:nvPr/>
          </p:nvSpPr>
          <p:spPr>
            <a:xfrm>
              <a:off x="1512149" y="1662769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4157" y="290"/>
                  </a:moveTo>
                  <a:cubicBezTo>
                    <a:pt x="4249" y="290"/>
                    <a:pt x="4353" y="326"/>
                    <a:pt x="4468" y="407"/>
                  </a:cubicBezTo>
                  <a:cubicBezTo>
                    <a:pt x="5146" y="889"/>
                    <a:pt x="4213" y="2195"/>
                    <a:pt x="3869" y="2636"/>
                  </a:cubicBezTo>
                  <a:cubicBezTo>
                    <a:pt x="3769" y="2765"/>
                    <a:pt x="3877" y="2828"/>
                    <a:pt x="4002" y="2828"/>
                  </a:cubicBezTo>
                  <a:cubicBezTo>
                    <a:pt x="4086" y="2828"/>
                    <a:pt x="4179" y="2800"/>
                    <a:pt x="4223" y="2744"/>
                  </a:cubicBezTo>
                  <a:cubicBezTo>
                    <a:pt x="4439" y="2460"/>
                    <a:pt x="4714" y="2195"/>
                    <a:pt x="5018" y="1998"/>
                  </a:cubicBezTo>
                  <a:cubicBezTo>
                    <a:pt x="5166" y="1902"/>
                    <a:pt x="5347" y="1806"/>
                    <a:pt x="5527" y="1806"/>
                  </a:cubicBezTo>
                  <a:cubicBezTo>
                    <a:pt x="5587" y="1806"/>
                    <a:pt x="5647" y="1817"/>
                    <a:pt x="5705" y="1841"/>
                  </a:cubicBezTo>
                  <a:cubicBezTo>
                    <a:pt x="5921" y="1920"/>
                    <a:pt x="6216" y="2234"/>
                    <a:pt x="6206" y="2479"/>
                  </a:cubicBezTo>
                  <a:cubicBezTo>
                    <a:pt x="6186" y="2882"/>
                    <a:pt x="5430" y="3000"/>
                    <a:pt x="5146" y="3059"/>
                  </a:cubicBezTo>
                  <a:cubicBezTo>
                    <a:pt x="4831" y="3117"/>
                    <a:pt x="4507" y="3157"/>
                    <a:pt x="4193" y="3176"/>
                  </a:cubicBezTo>
                  <a:cubicBezTo>
                    <a:pt x="3965" y="3195"/>
                    <a:pt x="3857" y="3462"/>
                    <a:pt x="4116" y="3462"/>
                  </a:cubicBezTo>
                  <a:cubicBezTo>
                    <a:pt x="4125" y="3462"/>
                    <a:pt x="4134" y="3462"/>
                    <a:pt x="4144" y="3461"/>
                  </a:cubicBezTo>
                  <a:cubicBezTo>
                    <a:pt x="4305" y="3450"/>
                    <a:pt x="4491" y="3440"/>
                    <a:pt x="4686" y="3440"/>
                  </a:cubicBezTo>
                  <a:cubicBezTo>
                    <a:pt x="5179" y="3440"/>
                    <a:pt x="5728" y="3506"/>
                    <a:pt x="6059" y="3795"/>
                  </a:cubicBezTo>
                  <a:cubicBezTo>
                    <a:pt x="6324" y="4040"/>
                    <a:pt x="6265" y="4669"/>
                    <a:pt x="5882" y="4787"/>
                  </a:cubicBezTo>
                  <a:cubicBezTo>
                    <a:pt x="5835" y="4801"/>
                    <a:pt x="5785" y="4808"/>
                    <a:pt x="5733" y="4808"/>
                  </a:cubicBezTo>
                  <a:cubicBezTo>
                    <a:pt x="5369" y="4808"/>
                    <a:pt x="4923" y="4476"/>
                    <a:pt x="4664" y="4296"/>
                  </a:cubicBezTo>
                  <a:cubicBezTo>
                    <a:pt x="4380" y="4090"/>
                    <a:pt x="4105" y="3864"/>
                    <a:pt x="3859" y="3608"/>
                  </a:cubicBezTo>
                  <a:cubicBezTo>
                    <a:pt x="3829" y="3579"/>
                    <a:pt x="3781" y="3566"/>
                    <a:pt x="3727" y="3566"/>
                  </a:cubicBezTo>
                  <a:cubicBezTo>
                    <a:pt x="3567" y="3566"/>
                    <a:pt x="3361" y="3678"/>
                    <a:pt x="3457" y="3795"/>
                  </a:cubicBezTo>
                  <a:cubicBezTo>
                    <a:pt x="3643" y="4001"/>
                    <a:pt x="3800" y="4227"/>
                    <a:pt x="3938" y="4463"/>
                  </a:cubicBezTo>
                  <a:cubicBezTo>
                    <a:pt x="4115" y="4757"/>
                    <a:pt x="4390" y="5278"/>
                    <a:pt x="4154" y="5611"/>
                  </a:cubicBezTo>
                  <a:cubicBezTo>
                    <a:pt x="4044" y="5770"/>
                    <a:pt x="3863" y="5841"/>
                    <a:pt x="3678" y="5841"/>
                  </a:cubicBezTo>
                  <a:cubicBezTo>
                    <a:pt x="3451" y="5841"/>
                    <a:pt x="3217" y="5733"/>
                    <a:pt x="3103" y="5543"/>
                  </a:cubicBezTo>
                  <a:cubicBezTo>
                    <a:pt x="2897" y="5209"/>
                    <a:pt x="2907" y="4767"/>
                    <a:pt x="2927" y="4394"/>
                  </a:cubicBezTo>
                  <a:cubicBezTo>
                    <a:pt x="2946" y="4119"/>
                    <a:pt x="2976" y="3844"/>
                    <a:pt x="3035" y="3579"/>
                  </a:cubicBezTo>
                  <a:cubicBezTo>
                    <a:pt x="3055" y="3492"/>
                    <a:pt x="2996" y="3459"/>
                    <a:pt x="2914" y="3459"/>
                  </a:cubicBezTo>
                  <a:cubicBezTo>
                    <a:pt x="2803" y="3459"/>
                    <a:pt x="2652" y="3521"/>
                    <a:pt x="2612" y="3589"/>
                  </a:cubicBezTo>
                  <a:cubicBezTo>
                    <a:pt x="2436" y="3913"/>
                    <a:pt x="2200" y="4227"/>
                    <a:pt x="1925" y="4472"/>
                  </a:cubicBezTo>
                  <a:cubicBezTo>
                    <a:pt x="1782" y="4599"/>
                    <a:pt x="1601" y="4733"/>
                    <a:pt x="1407" y="4733"/>
                  </a:cubicBezTo>
                  <a:cubicBezTo>
                    <a:pt x="1361" y="4733"/>
                    <a:pt x="1314" y="4725"/>
                    <a:pt x="1267" y="4708"/>
                  </a:cubicBezTo>
                  <a:cubicBezTo>
                    <a:pt x="1031" y="4620"/>
                    <a:pt x="766" y="4315"/>
                    <a:pt x="737" y="4060"/>
                  </a:cubicBezTo>
                  <a:cubicBezTo>
                    <a:pt x="649" y="3392"/>
                    <a:pt x="2033" y="3265"/>
                    <a:pt x="2475" y="3225"/>
                  </a:cubicBezTo>
                  <a:cubicBezTo>
                    <a:pt x="2690" y="3207"/>
                    <a:pt x="2816" y="2948"/>
                    <a:pt x="2566" y="2948"/>
                  </a:cubicBezTo>
                  <a:cubicBezTo>
                    <a:pt x="2553" y="2948"/>
                    <a:pt x="2539" y="2949"/>
                    <a:pt x="2524" y="2951"/>
                  </a:cubicBezTo>
                  <a:cubicBezTo>
                    <a:pt x="2426" y="2951"/>
                    <a:pt x="2318" y="2960"/>
                    <a:pt x="2200" y="2980"/>
                  </a:cubicBezTo>
                  <a:cubicBezTo>
                    <a:pt x="2094" y="2987"/>
                    <a:pt x="1977" y="2991"/>
                    <a:pt x="1858" y="2991"/>
                  </a:cubicBezTo>
                  <a:cubicBezTo>
                    <a:pt x="1270" y="2991"/>
                    <a:pt x="596" y="2879"/>
                    <a:pt x="580" y="2332"/>
                  </a:cubicBezTo>
                  <a:cubicBezTo>
                    <a:pt x="570" y="2145"/>
                    <a:pt x="649" y="1821"/>
                    <a:pt x="874" y="1782"/>
                  </a:cubicBezTo>
                  <a:cubicBezTo>
                    <a:pt x="894" y="1778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42" y="2037"/>
                  </a:cubicBezTo>
                  <a:cubicBezTo>
                    <a:pt x="1856" y="2224"/>
                    <a:pt x="2141" y="2460"/>
                    <a:pt x="2406" y="2715"/>
                  </a:cubicBezTo>
                  <a:cubicBezTo>
                    <a:pt x="2435" y="2747"/>
                    <a:pt x="2481" y="2760"/>
                    <a:pt x="2533" y="2760"/>
                  </a:cubicBezTo>
                  <a:cubicBezTo>
                    <a:pt x="2641" y="2760"/>
                    <a:pt x="2772" y="2703"/>
                    <a:pt x="2819" y="2636"/>
                  </a:cubicBezTo>
                  <a:cubicBezTo>
                    <a:pt x="2838" y="2607"/>
                    <a:pt x="2838" y="2568"/>
                    <a:pt x="2799" y="2538"/>
                  </a:cubicBezTo>
                  <a:cubicBezTo>
                    <a:pt x="2602" y="234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6" y="748"/>
                    <a:pt x="2165" y="718"/>
                    <a:pt x="2297" y="718"/>
                  </a:cubicBezTo>
                  <a:cubicBezTo>
                    <a:pt x="2435" y="718"/>
                    <a:pt x="2576" y="750"/>
                    <a:pt x="2671" y="800"/>
                  </a:cubicBezTo>
                  <a:cubicBezTo>
                    <a:pt x="2848" y="889"/>
                    <a:pt x="2936" y="1075"/>
                    <a:pt x="2985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72"/>
                    <a:pt x="2985" y="1900"/>
                    <a:pt x="2976" y="2028"/>
                  </a:cubicBezTo>
                  <a:cubicBezTo>
                    <a:pt x="2971" y="2118"/>
                    <a:pt x="3042" y="2155"/>
                    <a:pt x="3128" y="2155"/>
                  </a:cubicBezTo>
                  <a:cubicBezTo>
                    <a:pt x="3247" y="2155"/>
                    <a:pt x="3395" y="2085"/>
                    <a:pt x="3417" y="1988"/>
                  </a:cubicBezTo>
                  <a:cubicBezTo>
                    <a:pt x="3447" y="1851"/>
                    <a:pt x="3457" y="1713"/>
                    <a:pt x="3457" y="1566"/>
                  </a:cubicBezTo>
                  <a:cubicBezTo>
                    <a:pt x="3537" y="1027"/>
                    <a:pt x="3736" y="290"/>
                    <a:pt x="4157" y="290"/>
                  </a:cubicBezTo>
                  <a:close/>
                  <a:moveTo>
                    <a:pt x="4232" y="1"/>
                  </a:moveTo>
                  <a:cubicBezTo>
                    <a:pt x="4158" y="1"/>
                    <a:pt x="4086" y="8"/>
                    <a:pt x="4016" y="25"/>
                  </a:cubicBezTo>
                  <a:cubicBezTo>
                    <a:pt x="3624" y="123"/>
                    <a:pt x="3388" y="437"/>
                    <a:pt x="3241" y="790"/>
                  </a:cubicBezTo>
                  <a:cubicBezTo>
                    <a:pt x="3123" y="633"/>
                    <a:pt x="2946" y="506"/>
                    <a:pt x="2701" y="466"/>
                  </a:cubicBezTo>
                  <a:cubicBezTo>
                    <a:pt x="2613" y="449"/>
                    <a:pt x="2513" y="439"/>
                    <a:pt x="2410" y="439"/>
                  </a:cubicBezTo>
                  <a:cubicBezTo>
                    <a:pt x="2049" y="439"/>
                    <a:pt x="1636" y="556"/>
                    <a:pt x="1483" y="869"/>
                  </a:cubicBezTo>
                  <a:cubicBezTo>
                    <a:pt x="1365" y="1105"/>
                    <a:pt x="1444" y="1380"/>
                    <a:pt x="1562" y="1615"/>
                  </a:cubicBezTo>
                  <a:cubicBezTo>
                    <a:pt x="1381" y="1540"/>
                    <a:pt x="1197" y="1491"/>
                    <a:pt x="1016" y="1491"/>
                  </a:cubicBezTo>
                  <a:cubicBezTo>
                    <a:pt x="892" y="1491"/>
                    <a:pt x="768" y="1514"/>
                    <a:pt x="649" y="1566"/>
                  </a:cubicBezTo>
                  <a:cubicBezTo>
                    <a:pt x="236" y="1743"/>
                    <a:pt x="0" y="2332"/>
                    <a:pt x="226" y="2725"/>
                  </a:cubicBezTo>
                  <a:cubicBezTo>
                    <a:pt x="403" y="3039"/>
                    <a:pt x="786" y="3157"/>
                    <a:pt x="1139" y="3216"/>
                  </a:cubicBezTo>
                  <a:cubicBezTo>
                    <a:pt x="855" y="3324"/>
                    <a:pt x="599" y="3471"/>
                    <a:pt x="433" y="3687"/>
                  </a:cubicBezTo>
                  <a:cubicBezTo>
                    <a:pt x="118" y="4090"/>
                    <a:pt x="413" y="4600"/>
                    <a:pt x="776" y="4855"/>
                  </a:cubicBezTo>
                  <a:cubicBezTo>
                    <a:pt x="940" y="4970"/>
                    <a:pt x="1117" y="5018"/>
                    <a:pt x="1295" y="5018"/>
                  </a:cubicBezTo>
                  <a:cubicBezTo>
                    <a:pt x="1619" y="5018"/>
                    <a:pt x="1946" y="4858"/>
                    <a:pt x="2200" y="4649"/>
                  </a:cubicBezTo>
                  <a:cubicBezTo>
                    <a:pt x="2298" y="4561"/>
                    <a:pt x="2386" y="4472"/>
                    <a:pt x="2475" y="4374"/>
                  </a:cubicBezTo>
                  <a:lnTo>
                    <a:pt x="2475" y="4374"/>
                  </a:lnTo>
                  <a:cubicBezTo>
                    <a:pt x="2426" y="4905"/>
                    <a:pt x="2465" y="5474"/>
                    <a:pt x="2789" y="5837"/>
                  </a:cubicBezTo>
                  <a:cubicBezTo>
                    <a:pt x="2970" y="6043"/>
                    <a:pt x="3236" y="6126"/>
                    <a:pt x="3510" y="6126"/>
                  </a:cubicBezTo>
                  <a:cubicBezTo>
                    <a:pt x="3772" y="6126"/>
                    <a:pt x="4041" y="6051"/>
                    <a:pt x="4252" y="5936"/>
                  </a:cubicBezTo>
                  <a:cubicBezTo>
                    <a:pt x="4723" y="5661"/>
                    <a:pt x="4743" y="5170"/>
                    <a:pt x="4547" y="4708"/>
                  </a:cubicBezTo>
                  <a:cubicBezTo>
                    <a:pt x="4547" y="4689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66" y="5088"/>
                    <a:pt x="5665" y="5088"/>
                  </a:cubicBezTo>
                  <a:cubicBezTo>
                    <a:pt x="5747" y="5088"/>
                    <a:pt x="5829" y="5080"/>
                    <a:pt x="5911" y="5062"/>
                  </a:cubicBezTo>
                  <a:cubicBezTo>
                    <a:pt x="6393" y="4944"/>
                    <a:pt x="6795" y="4394"/>
                    <a:pt x="6638" y="3893"/>
                  </a:cubicBezTo>
                  <a:cubicBezTo>
                    <a:pt x="6501" y="3461"/>
                    <a:pt x="5961" y="3314"/>
                    <a:pt x="5548" y="3235"/>
                  </a:cubicBezTo>
                  <a:cubicBezTo>
                    <a:pt x="5872" y="3157"/>
                    <a:pt x="6186" y="3039"/>
                    <a:pt x="6412" y="2833"/>
                  </a:cubicBezTo>
                  <a:cubicBezTo>
                    <a:pt x="6795" y="2489"/>
                    <a:pt x="6599" y="2008"/>
                    <a:pt x="6235" y="1723"/>
                  </a:cubicBezTo>
                  <a:cubicBezTo>
                    <a:pt x="6054" y="1579"/>
                    <a:pt x="5848" y="1521"/>
                    <a:pt x="5639" y="1521"/>
                  </a:cubicBezTo>
                  <a:cubicBezTo>
                    <a:pt x="5363" y="1521"/>
                    <a:pt x="5082" y="1623"/>
                    <a:pt x="4841" y="1762"/>
                  </a:cubicBezTo>
                  <a:cubicBezTo>
                    <a:pt x="5028" y="1409"/>
                    <a:pt x="5195" y="977"/>
                    <a:pt x="5096" y="584"/>
                  </a:cubicBezTo>
                  <a:cubicBezTo>
                    <a:pt x="5006" y="207"/>
                    <a:pt x="4607" y="1"/>
                    <a:pt x="4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6" name="Google Shape;4456;p21"/>
            <p:cNvSpPr/>
            <p:nvPr/>
          </p:nvSpPr>
          <p:spPr>
            <a:xfrm>
              <a:off x="1852061" y="1654411"/>
              <a:ext cx="211950" cy="190899"/>
            </a:xfrm>
            <a:custGeom>
              <a:avLst/>
              <a:gdLst/>
              <a:ahLst/>
              <a:cxnLst/>
              <a:rect l="l" t="t" r="r" b="b"/>
              <a:pathLst>
                <a:path w="6796" h="6121" extrusionOk="0">
                  <a:moveTo>
                    <a:pt x="3109" y="283"/>
                  </a:moveTo>
                  <a:cubicBezTo>
                    <a:pt x="3339" y="283"/>
                    <a:pt x="3577" y="395"/>
                    <a:pt x="3692" y="587"/>
                  </a:cubicBezTo>
                  <a:cubicBezTo>
                    <a:pt x="3899" y="911"/>
                    <a:pt x="3899" y="1363"/>
                    <a:pt x="3869" y="1736"/>
                  </a:cubicBezTo>
                  <a:cubicBezTo>
                    <a:pt x="3859" y="2001"/>
                    <a:pt x="3820" y="2276"/>
                    <a:pt x="3761" y="2541"/>
                  </a:cubicBezTo>
                  <a:cubicBezTo>
                    <a:pt x="3740" y="2629"/>
                    <a:pt x="3803" y="2662"/>
                    <a:pt x="3887" y="2662"/>
                  </a:cubicBezTo>
                  <a:cubicBezTo>
                    <a:pt x="4000" y="2662"/>
                    <a:pt x="4150" y="2603"/>
                    <a:pt x="4183" y="2541"/>
                  </a:cubicBezTo>
                  <a:cubicBezTo>
                    <a:pt x="4360" y="2217"/>
                    <a:pt x="4596" y="1903"/>
                    <a:pt x="4871" y="1657"/>
                  </a:cubicBezTo>
                  <a:cubicBezTo>
                    <a:pt x="5020" y="1524"/>
                    <a:pt x="5195" y="1396"/>
                    <a:pt x="5384" y="1396"/>
                  </a:cubicBezTo>
                  <a:cubicBezTo>
                    <a:pt x="5432" y="1396"/>
                    <a:pt x="5480" y="1404"/>
                    <a:pt x="5529" y="1422"/>
                  </a:cubicBezTo>
                  <a:cubicBezTo>
                    <a:pt x="5764" y="1500"/>
                    <a:pt x="6029" y="1814"/>
                    <a:pt x="6059" y="2070"/>
                  </a:cubicBezTo>
                  <a:cubicBezTo>
                    <a:pt x="6147" y="2737"/>
                    <a:pt x="4763" y="2855"/>
                    <a:pt x="4321" y="2895"/>
                  </a:cubicBezTo>
                  <a:cubicBezTo>
                    <a:pt x="4103" y="2923"/>
                    <a:pt x="3976" y="3180"/>
                    <a:pt x="4242" y="3180"/>
                  </a:cubicBezTo>
                  <a:cubicBezTo>
                    <a:pt x="4251" y="3180"/>
                    <a:pt x="4261" y="3180"/>
                    <a:pt x="4272" y="3179"/>
                  </a:cubicBezTo>
                  <a:cubicBezTo>
                    <a:pt x="4370" y="3169"/>
                    <a:pt x="4478" y="3160"/>
                    <a:pt x="4596" y="3150"/>
                  </a:cubicBezTo>
                  <a:cubicBezTo>
                    <a:pt x="4710" y="3141"/>
                    <a:pt x="4835" y="3135"/>
                    <a:pt x="4963" y="3135"/>
                  </a:cubicBezTo>
                  <a:cubicBezTo>
                    <a:pt x="5545" y="3135"/>
                    <a:pt x="6200" y="3257"/>
                    <a:pt x="6216" y="3788"/>
                  </a:cubicBezTo>
                  <a:cubicBezTo>
                    <a:pt x="6226" y="3975"/>
                    <a:pt x="6147" y="4299"/>
                    <a:pt x="5921" y="4338"/>
                  </a:cubicBezTo>
                  <a:cubicBezTo>
                    <a:pt x="5901" y="4342"/>
                    <a:pt x="5881" y="4343"/>
                    <a:pt x="5860" y="4343"/>
                  </a:cubicBezTo>
                  <a:cubicBezTo>
                    <a:pt x="5653" y="4343"/>
                    <a:pt x="5405" y="4181"/>
                    <a:pt x="5254" y="4083"/>
                  </a:cubicBezTo>
                  <a:cubicBezTo>
                    <a:pt x="4939" y="3896"/>
                    <a:pt x="4655" y="3660"/>
                    <a:pt x="4390" y="3405"/>
                  </a:cubicBezTo>
                  <a:cubicBezTo>
                    <a:pt x="4361" y="3376"/>
                    <a:pt x="4315" y="3364"/>
                    <a:pt x="4263" y="3364"/>
                  </a:cubicBezTo>
                  <a:cubicBezTo>
                    <a:pt x="4155" y="3364"/>
                    <a:pt x="4024" y="3417"/>
                    <a:pt x="3977" y="3484"/>
                  </a:cubicBezTo>
                  <a:cubicBezTo>
                    <a:pt x="3957" y="3523"/>
                    <a:pt x="3957" y="3552"/>
                    <a:pt x="3997" y="3592"/>
                  </a:cubicBezTo>
                  <a:cubicBezTo>
                    <a:pt x="4193" y="3788"/>
                    <a:pt x="4380" y="4004"/>
                    <a:pt x="4547" y="4240"/>
                  </a:cubicBezTo>
                  <a:cubicBezTo>
                    <a:pt x="4704" y="4456"/>
                    <a:pt x="5136" y="5045"/>
                    <a:pt x="4841" y="5300"/>
                  </a:cubicBezTo>
                  <a:cubicBezTo>
                    <a:pt x="4761" y="5375"/>
                    <a:pt x="4625" y="5407"/>
                    <a:pt x="4486" y="5407"/>
                  </a:cubicBezTo>
                  <a:cubicBezTo>
                    <a:pt x="4352" y="5407"/>
                    <a:pt x="4216" y="5378"/>
                    <a:pt x="4124" y="5330"/>
                  </a:cubicBezTo>
                  <a:cubicBezTo>
                    <a:pt x="3948" y="5231"/>
                    <a:pt x="3859" y="5055"/>
                    <a:pt x="3820" y="4868"/>
                  </a:cubicBezTo>
                  <a:cubicBezTo>
                    <a:pt x="3791" y="4740"/>
                    <a:pt x="3771" y="4613"/>
                    <a:pt x="3771" y="4485"/>
                  </a:cubicBezTo>
                  <a:cubicBezTo>
                    <a:pt x="3791" y="4358"/>
                    <a:pt x="3810" y="4220"/>
                    <a:pt x="3820" y="4092"/>
                  </a:cubicBezTo>
                  <a:cubicBezTo>
                    <a:pt x="3824" y="4003"/>
                    <a:pt x="3756" y="3968"/>
                    <a:pt x="3673" y="3968"/>
                  </a:cubicBezTo>
                  <a:cubicBezTo>
                    <a:pt x="3554" y="3968"/>
                    <a:pt x="3405" y="4040"/>
                    <a:pt x="3388" y="4132"/>
                  </a:cubicBezTo>
                  <a:cubicBezTo>
                    <a:pt x="3359" y="4269"/>
                    <a:pt x="3339" y="4416"/>
                    <a:pt x="3339" y="4564"/>
                  </a:cubicBezTo>
                  <a:cubicBezTo>
                    <a:pt x="3258" y="5103"/>
                    <a:pt x="3059" y="5840"/>
                    <a:pt x="2639" y="5840"/>
                  </a:cubicBezTo>
                  <a:cubicBezTo>
                    <a:pt x="2546" y="5840"/>
                    <a:pt x="2443" y="5804"/>
                    <a:pt x="2328" y="5722"/>
                  </a:cubicBezTo>
                  <a:cubicBezTo>
                    <a:pt x="1650" y="5241"/>
                    <a:pt x="2583" y="3926"/>
                    <a:pt x="2936" y="3484"/>
                  </a:cubicBezTo>
                  <a:cubicBezTo>
                    <a:pt x="3032" y="3359"/>
                    <a:pt x="2917" y="3295"/>
                    <a:pt x="2788" y="3295"/>
                  </a:cubicBezTo>
                  <a:cubicBezTo>
                    <a:pt x="2705" y="3295"/>
                    <a:pt x="2615" y="3322"/>
                    <a:pt x="2573" y="3376"/>
                  </a:cubicBezTo>
                  <a:cubicBezTo>
                    <a:pt x="2357" y="3660"/>
                    <a:pt x="2082" y="3935"/>
                    <a:pt x="1778" y="4122"/>
                  </a:cubicBezTo>
                  <a:cubicBezTo>
                    <a:pt x="1629" y="4226"/>
                    <a:pt x="1445" y="4319"/>
                    <a:pt x="1263" y="4319"/>
                  </a:cubicBezTo>
                  <a:cubicBezTo>
                    <a:pt x="1205" y="4319"/>
                    <a:pt x="1147" y="4310"/>
                    <a:pt x="1090" y="4289"/>
                  </a:cubicBezTo>
                  <a:cubicBezTo>
                    <a:pt x="874" y="4200"/>
                    <a:pt x="580" y="3886"/>
                    <a:pt x="599" y="3641"/>
                  </a:cubicBezTo>
                  <a:cubicBezTo>
                    <a:pt x="609" y="3238"/>
                    <a:pt x="1365" y="3130"/>
                    <a:pt x="1650" y="3071"/>
                  </a:cubicBezTo>
                  <a:cubicBezTo>
                    <a:pt x="1964" y="3012"/>
                    <a:pt x="2288" y="2963"/>
                    <a:pt x="2602" y="2953"/>
                  </a:cubicBezTo>
                  <a:cubicBezTo>
                    <a:pt x="2830" y="2934"/>
                    <a:pt x="2939" y="2668"/>
                    <a:pt x="2680" y="2668"/>
                  </a:cubicBezTo>
                  <a:cubicBezTo>
                    <a:pt x="2671" y="2668"/>
                    <a:pt x="2661" y="2668"/>
                    <a:pt x="2652" y="2669"/>
                  </a:cubicBezTo>
                  <a:cubicBezTo>
                    <a:pt x="2492" y="2680"/>
                    <a:pt x="2308" y="2690"/>
                    <a:pt x="2116" y="2690"/>
                  </a:cubicBezTo>
                  <a:cubicBezTo>
                    <a:pt x="1621" y="2690"/>
                    <a:pt x="1069" y="2622"/>
                    <a:pt x="737" y="2325"/>
                  </a:cubicBezTo>
                  <a:cubicBezTo>
                    <a:pt x="472" y="2080"/>
                    <a:pt x="531" y="1461"/>
                    <a:pt x="914" y="1343"/>
                  </a:cubicBezTo>
                  <a:cubicBezTo>
                    <a:pt x="963" y="1327"/>
                    <a:pt x="1016" y="1319"/>
                    <a:pt x="1070" y="1319"/>
                  </a:cubicBezTo>
                  <a:cubicBezTo>
                    <a:pt x="1433" y="1319"/>
                    <a:pt x="1875" y="1655"/>
                    <a:pt x="2131" y="1834"/>
                  </a:cubicBezTo>
                  <a:cubicBezTo>
                    <a:pt x="2416" y="2030"/>
                    <a:pt x="2691" y="2266"/>
                    <a:pt x="2936" y="2512"/>
                  </a:cubicBezTo>
                  <a:cubicBezTo>
                    <a:pt x="2966" y="2542"/>
                    <a:pt x="3015" y="2554"/>
                    <a:pt x="3070" y="2554"/>
                  </a:cubicBezTo>
                  <a:cubicBezTo>
                    <a:pt x="3229" y="2554"/>
                    <a:pt x="3434" y="2445"/>
                    <a:pt x="3339" y="2335"/>
                  </a:cubicBezTo>
                  <a:cubicBezTo>
                    <a:pt x="3162" y="2129"/>
                    <a:pt x="2995" y="1903"/>
                    <a:pt x="2858" y="1667"/>
                  </a:cubicBezTo>
                  <a:cubicBezTo>
                    <a:pt x="2681" y="1373"/>
                    <a:pt x="2406" y="842"/>
                    <a:pt x="2642" y="509"/>
                  </a:cubicBezTo>
                  <a:cubicBezTo>
                    <a:pt x="2750" y="353"/>
                    <a:pt x="2927" y="283"/>
                    <a:pt x="3109" y="283"/>
                  </a:cubicBezTo>
                  <a:close/>
                  <a:moveTo>
                    <a:pt x="3280" y="0"/>
                  </a:moveTo>
                  <a:cubicBezTo>
                    <a:pt x="3020" y="0"/>
                    <a:pt x="2753" y="75"/>
                    <a:pt x="2544" y="194"/>
                  </a:cubicBezTo>
                  <a:cubicBezTo>
                    <a:pt x="2072" y="459"/>
                    <a:pt x="2053" y="960"/>
                    <a:pt x="2249" y="1422"/>
                  </a:cubicBezTo>
                  <a:cubicBezTo>
                    <a:pt x="2249" y="1432"/>
                    <a:pt x="2259" y="1441"/>
                    <a:pt x="2259" y="1461"/>
                  </a:cubicBezTo>
                  <a:cubicBezTo>
                    <a:pt x="1927" y="1243"/>
                    <a:pt x="1536" y="1038"/>
                    <a:pt x="1140" y="1038"/>
                  </a:cubicBezTo>
                  <a:cubicBezTo>
                    <a:pt x="1055" y="1038"/>
                    <a:pt x="969" y="1047"/>
                    <a:pt x="884" y="1068"/>
                  </a:cubicBezTo>
                  <a:cubicBezTo>
                    <a:pt x="403" y="1176"/>
                    <a:pt x="0" y="1736"/>
                    <a:pt x="158" y="2227"/>
                  </a:cubicBezTo>
                  <a:cubicBezTo>
                    <a:pt x="305" y="2659"/>
                    <a:pt x="835" y="2816"/>
                    <a:pt x="1247" y="2885"/>
                  </a:cubicBezTo>
                  <a:cubicBezTo>
                    <a:pt x="923" y="2963"/>
                    <a:pt x="609" y="3081"/>
                    <a:pt x="383" y="3297"/>
                  </a:cubicBezTo>
                  <a:cubicBezTo>
                    <a:pt x="0" y="3641"/>
                    <a:pt x="197" y="4112"/>
                    <a:pt x="560" y="4407"/>
                  </a:cubicBezTo>
                  <a:cubicBezTo>
                    <a:pt x="739" y="4548"/>
                    <a:pt x="940" y="4605"/>
                    <a:pt x="1145" y="4605"/>
                  </a:cubicBezTo>
                  <a:cubicBezTo>
                    <a:pt x="1425" y="4605"/>
                    <a:pt x="1711" y="4499"/>
                    <a:pt x="1954" y="4358"/>
                  </a:cubicBezTo>
                  <a:lnTo>
                    <a:pt x="1954" y="4358"/>
                  </a:lnTo>
                  <a:cubicBezTo>
                    <a:pt x="1768" y="4721"/>
                    <a:pt x="1601" y="5153"/>
                    <a:pt x="1699" y="5536"/>
                  </a:cubicBezTo>
                  <a:cubicBezTo>
                    <a:pt x="1789" y="5920"/>
                    <a:pt x="2185" y="6120"/>
                    <a:pt x="2558" y="6120"/>
                  </a:cubicBezTo>
                  <a:cubicBezTo>
                    <a:pt x="2634" y="6120"/>
                    <a:pt x="2708" y="6112"/>
                    <a:pt x="2779" y="6095"/>
                  </a:cubicBezTo>
                  <a:cubicBezTo>
                    <a:pt x="3172" y="6007"/>
                    <a:pt x="3408" y="5683"/>
                    <a:pt x="3555" y="5330"/>
                  </a:cubicBezTo>
                  <a:cubicBezTo>
                    <a:pt x="3683" y="5497"/>
                    <a:pt x="3849" y="5614"/>
                    <a:pt x="4095" y="5663"/>
                  </a:cubicBezTo>
                  <a:cubicBezTo>
                    <a:pt x="4176" y="5678"/>
                    <a:pt x="4268" y="5686"/>
                    <a:pt x="4364" y="5686"/>
                  </a:cubicBezTo>
                  <a:cubicBezTo>
                    <a:pt x="4730" y="5686"/>
                    <a:pt x="5157" y="5570"/>
                    <a:pt x="5313" y="5251"/>
                  </a:cubicBezTo>
                  <a:cubicBezTo>
                    <a:pt x="5430" y="5015"/>
                    <a:pt x="5352" y="4750"/>
                    <a:pt x="5234" y="4505"/>
                  </a:cubicBezTo>
                  <a:lnTo>
                    <a:pt x="5234" y="4505"/>
                  </a:lnTo>
                  <a:cubicBezTo>
                    <a:pt x="5418" y="4582"/>
                    <a:pt x="5606" y="4631"/>
                    <a:pt x="5792" y="4631"/>
                  </a:cubicBezTo>
                  <a:cubicBezTo>
                    <a:pt x="5912" y="4631"/>
                    <a:pt x="6031" y="4610"/>
                    <a:pt x="6147" y="4564"/>
                  </a:cubicBezTo>
                  <a:cubicBezTo>
                    <a:pt x="6560" y="4387"/>
                    <a:pt x="6795" y="3798"/>
                    <a:pt x="6569" y="3395"/>
                  </a:cubicBezTo>
                  <a:cubicBezTo>
                    <a:pt x="6393" y="3091"/>
                    <a:pt x="6010" y="2973"/>
                    <a:pt x="5656" y="2914"/>
                  </a:cubicBezTo>
                  <a:cubicBezTo>
                    <a:pt x="5941" y="2806"/>
                    <a:pt x="6196" y="2649"/>
                    <a:pt x="6363" y="2433"/>
                  </a:cubicBezTo>
                  <a:cubicBezTo>
                    <a:pt x="6677" y="2030"/>
                    <a:pt x="6383" y="1530"/>
                    <a:pt x="6019" y="1274"/>
                  </a:cubicBezTo>
                  <a:cubicBezTo>
                    <a:pt x="5854" y="1158"/>
                    <a:pt x="5675" y="1109"/>
                    <a:pt x="5494" y="1109"/>
                  </a:cubicBezTo>
                  <a:cubicBezTo>
                    <a:pt x="5172" y="1109"/>
                    <a:pt x="4848" y="1266"/>
                    <a:pt x="4596" y="1481"/>
                  </a:cubicBezTo>
                  <a:cubicBezTo>
                    <a:pt x="4498" y="1559"/>
                    <a:pt x="4409" y="1657"/>
                    <a:pt x="4321" y="1746"/>
                  </a:cubicBezTo>
                  <a:cubicBezTo>
                    <a:pt x="4370" y="1216"/>
                    <a:pt x="4331" y="646"/>
                    <a:pt x="4007" y="293"/>
                  </a:cubicBezTo>
                  <a:cubicBezTo>
                    <a:pt x="3824" y="85"/>
                    <a:pt x="3556" y="0"/>
                    <a:pt x="32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7" name="Google Shape;4457;p21"/>
            <p:cNvSpPr/>
            <p:nvPr/>
          </p:nvSpPr>
          <p:spPr>
            <a:xfrm>
              <a:off x="2191350" y="1662769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61" y="290"/>
                  </a:moveTo>
                  <a:cubicBezTo>
                    <a:pt x="4253" y="290"/>
                    <a:pt x="4355" y="326"/>
                    <a:pt x="4468" y="407"/>
                  </a:cubicBezTo>
                  <a:cubicBezTo>
                    <a:pt x="5156" y="889"/>
                    <a:pt x="4213" y="2195"/>
                    <a:pt x="3869" y="2636"/>
                  </a:cubicBezTo>
                  <a:cubicBezTo>
                    <a:pt x="3770" y="2765"/>
                    <a:pt x="3877" y="2828"/>
                    <a:pt x="4002" y="2828"/>
                  </a:cubicBezTo>
                  <a:cubicBezTo>
                    <a:pt x="4087" y="2828"/>
                    <a:pt x="4180" y="2800"/>
                    <a:pt x="4223" y="2744"/>
                  </a:cubicBezTo>
                  <a:cubicBezTo>
                    <a:pt x="4449" y="2460"/>
                    <a:pt x="4714" y="2195"/>
                    <a:pt x="5018" y="1998"/>
                  </a:cubicBezTo>
                  <a:cubicBezTo>
                    <a:pt x="5173" y="1902"/>
                    <a:pt x="5351" y="1806"/>
                    <a:pt x="5533" y="1806"/>
                  </a:cubicBezTo>
                  <a:cubicBezTo>
                    <a:pt x="5594" y="1806"/>
                    <a:pt x="5655" y="1817"/>
                    <a:pt x="5715" y="1841"/>
                  </a:cubicBezTo>
                  <a:cubicBezTo>
                    <a:pt x="5931" y="1920"/>
                    <a:pt x="6216" y="2234"/>
                    <a:pt x="6206" y="2479"/>
                  </a:cubicBezTo>
                  <a:cubicBezTo>
                    <a:pt x="6187" y="2882"/>
                    <a:pt x="5431" y="3000"/>
                    <a:pt x="5146" y="3059"/>
                  </a:cubicBezTo>
                  <a:cubicBezTo>
                    <a:pt x="4832" y="3117"/>
                    <a:pt x="4518" y="3157"/>
                    <a:pt x="4194" y="3176"/>
                  </a:cubicBezTo>
                  <a:cubicBezTo>
                    <a:pt x="3975" y="3195"/>
                    <a:pt x="3858" y="3462"/>
                    <a:pt x="4116" y="3462"/>
                  </a:cubicBezTo>
                  <a:cubicBezTo>
                    <a:pt x="4125" y="3462"/>
                    <a:pt x="4135" y="3462"/>
                    <a:pt x="4144" y="3461"/>
                  </a:cubicBezTo>
                  <a:cubicBezTo>
                    <a:pt x="4308" y="3450"/>
                    <a:pt x="4496" y="3440"/>
                    <a:pt x="4692" y="3440"/>
                  </a:cubicBezTo>
                  <a:cubicBezTo>
                    <a:pt x="5189" y="3440"/>
                    <a:pt x="5735" y="3506"/>
                    <a:pt x="6059" y="3795"/>
                  </a:cubicBezTo>
                  <a:cubicBezTo>
                    <a:pt x="6334" y="4040"/>
                    <a:pt x="6265" y="4669"/>
                    <a:pt x="5892" y="4787"/>
                  </a:cubicBezTo>
                  <a:cubicBezTo>
                    <a:pt x="5844" y="4801"/>
                    <a:pt x="5793" y="4808"/>
                    <a:pt x="5740" y="4808"/>
                  </a:cubicBezTo>
                  <a:cubicBezTo>
                    <a:pt x="5370" y="4808"/>
                    <a:pt x="4924" y="4476"/>
                    <a:pt x="4675" y="4296"/>
                  </a:cubicBezTo>
                  <a:cubicBezTo>
                    <a:pt x="4380" y="4090"/>
                    <a:pt x="4115" y="3864"/>
                    <a:pt x="3860" y="3608"/>
                  </a:cubicBezTo>
                  <a:cubicBezTo>
                    <a:pt x="3830" y="3579"/>
                    <a:pt x="3781" y="3566"/>
                    <a:pt x="3727" y="3566"/>
                  </a:cubicBezTo>
                  <a:cubicBezTo>
                    <a:pt x="3568" y="3566"/>
                    <a:pt x="3364" y="3678"/>
                    <a:pt x="3467" y="3795"/>
                  </a:cubicBezTo>
                  <a:cubicBezTo>
                    <a:pt x="3644" y="4001"/>
                    <a:pt x="3801" y="4227"/>
                    <a:pt x="3938" y="4463"/>
                  </a:cubicBezTo>
                  <a:cubicBezTo>
                    <a:pt x="4115" y="4757"/>
                    <a:pt x="4390" y="5278"/>
                    <a:pt x="4164" y="5611"/>
                  </a:cubicBezTo>
                  <a:cubicBezTo>
                    <a:pt x="4050" y="5770"/>
                    <a:pt x="3866" y="5841"/>
                    <a:pt x="3680" y="5841"/>
                  </a:cubicBezTo>
                  <a:cubicBezTo>
                    <a:pt x="3451" y="5841"/>
                    <a:pt x="3217" y="5733"/>
                    <a:pt x="3104" y="554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76" y="3844"/>
                    <a:pt x="3045" y="3579"/>
                  </a:cubicBezTo>
                  <a:cubicBezTo>
                    <a:pt x="3065" y="3492"/>
                    <a:pt x="3004" y="3459"/>
                    <a:pt x="2922" y="3459"/>
                  </a:cubicBezTo>
                  <a:cubicBezTo>
                    <a:pt x="2809" y="3459"/>
                    <a:pt x="2657" y="3521"/>
                    <a:pt x="2622" y="3589"/>
                  </a:cubicBezTo>
                  <a:cubicBezTo>
                    <a:pt x="2436" y="3913"/>
                    <a:pt x="2210" y="4227"/>
                    <a:pt x="1925" y="4472"/>
                  </a:cubicBezTo>
                  <a:cubicBezTo>
                    <a:pt x="1783" y="4599"/>
                    <a:pt x="1608" y="4733"/>
                    <a:pt x="1411" y="4733"/>
                  </a:cubicBezTo>
                  <a:cubicBezTo>
                    <a:pt x="1365" y="4733"/>
                    <a:pt x="1317" y="4725"/>
                    <a:pt x="1267" y="4708"/>
                  </a:cubicBezTo>
                  <a:cubicBezTo>
                    <a:pt x="1032" y="4620"/>
                    <a:pt x="767" y="4315"/>
                    <a:pt x="737" y="4060"/>
                  </a:cubicBezTo>
                  <a:cubicBezTo>
                    <a:pt x="649" y="3392"/>
                    <a:pt x="2033" y="3265"/>
                    <a:pt x="2485" y="3225"/>
                  </a:cubicBezTo>
                  <a:cubicBezTo>
                    <a:pt x="2700" y="3207"/>
                    <a:pt x="2817" y="2948"/>
                    <a:pt x="2575" y="2948"/>
                  </a:cubicBezTo>
                  <a:cubicBezTo>
                    <a:pt x="2562" y="2948"/>
                    <a:pt x="2549" y="2949"/>
                    <a:pt x="2534" y="2951"/>
                  </a:cubicBezTo>
                  <a:cubicBezTo>
                    <a:pt x="2426" y="2951"/>
                    <a:pt x="2318" y="2960"/>
                    <a:pt x="2200" y="2980"/>
                  </a:cubicBezTo>
                  <a:cubicBezTo>
                    <a:pt x="2096" y="2987"/>
                    <a:pt x="1981" y="2991"/>
                    <a:pt x="1862" y="2991"/>
                  </a:cubicBezTo>
                  <a:cubicBezTo>
                    <a:pt x="1277" y="2991"/>
                    <a:pt x="596" y="2879"/>
                    <a:pt x="580" y="2332"/>
                  </a:cubicBezTo>
                  <a:cubicBezTo>
                    <a:pt x="570" y="2145"/>
                    <a:pt x="659" y="1821"/>
                    <a:pt x="875" y="1782"/>
                  </a:cubicBezTo>
                  <a:cubicBezTo>
                    <a:pt x="895" y="1778"/>
                    <a:pt x="915" y="1777"/>
                    <a:pt x="936" y="1777"/>
                  </a:cubicBezTo>
                  <a:cubicBezTo>
                    <a:pt x="1143" y="1777"/>
                    <a:pt x="1392" y="1939"/>
                    <a:pt x="1552" y="2037"/>
                  </a:cubicBezTo>
                  <a:cubicBezTo>
                    <a:pt x="1857" y="2224"/>
                    <a:pt x="2151" y="2460"/>
                    <a:pt x="2406" y="2715"/>
                  </a:cubicBezTo>
                  <a:cubicBezTo>
                    <a:pt x="2438" y="2747"/>
                    <a:pt x="2486" y="2760"/>
                    <a:pt x="2538" y="2760"/>
                  </a:cubicBezTo>
                  <a:cubicBezTo>
                    <a:pt x="2645" y="2760"/>
                    <a:pt x="2772" y="2703"/>
                    <a:pt x="2819" y="2636"/>
                  </a:cubicBezTo>
                  <a:cubicBezTo>
                    <a:pt x="2838" y="2607"/>
                    <a:pt x="2838" y="2568"/>
                    <a:pt x="2809" y="253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7" y="748"/>
                    <a:pt x="2168" y="718"/>
                    <a:pt x="2301" y="718"/>
                  </a:cubicBezTo>
                  <a:cubicBezTo>
                    <a:pt x="2440" y="718"/>
                    <a:pt x="2581" y="750"/>
                    <a:pt x="2672" y="800"/>
                  </a:cubicBezTo>
                  <a:cubicBezTo>
                    <a:pt x="2848" y="889"/>
                    <a:pt x="2937" y="1075"/>
                    <a:pt x="2986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62"/>
                    <a:pt x="2986" y="1900"/>
                    <a:pt x="2976" y="2028"/>
                  </a:cubicBezTo>
                  <a:cubicBezTo>
                    <a:pt x="2976" y="2118"/>
                    <a:pt x="3047" y="2155"/>
                    <a:pt x="3133" y="2155"/>
                  </a:cubicBezTo>
                  <a:cubicBezTo>
                    <a:pt x="3250" y="2155"/>
                    <a:pt x="3395" y="2085"/>
                    <a:pt x="3418" y="1988"/>
                  </a:cubicBezTo>
                  <a:cubicBezTo>
                    <a:pt x="3447" y="1851"/>
                    <a:pt x="3457" y="1713"/>
                    <a:pt x="3457" y="1566"/>
                  </a:cubicBezTo>
                  <a:cubicBezTo>
                    <a:pt x="3538" y="1027"/>
                    <a:pt x="3743" y="290"/>
                    <a:pt x="4161" y="290"/>
                  </a:cubicBezTo>
                  <a:close/>
                  <a:moveTo>
                    <a:pt x="4236" y="1"/>
                  </a:moveTo>
                  <a:cubicBezTo>
                    <a:pt x="4161" y="1"/>
                    <a:pt x="4088" y="8"/>
                    <a:pt x="4017" y="25"/>
                  </a:cubicBezTo>
                  <a:cubicBezTo>
                    <a:pt x="3624" y="123"/>
                    <a:pt x="3388" y="437"/>
                    <a:pt x="3241" y="790"/>
                  </a:cubicBezTo>
                  <a:cubicBezTo>
                    <a:pt x="3123" y="633"/>
                    <a:pt x="2946" y="506"/>
                    <a:pt x="2711" y="466"/>
                  </a:cubicBezTo>
                  <a:cubicBezTo>
                    <a:pt x="2623" y="449"/>
                    <a:pt x="2524" y="439"/>
                    <a:pt x="2420" y="439"/>
                  </a:cubicBezTo>
                  <a:cubicBezTo>
                    <a:pt x="2058" y="439"/>
                    <a:pt x="1644" y="556"/>
                    <a:pt x="1483" y="869"/>
                  </a:cubicBezTo>
                  <a:cubicBezTo>
                    <a:pt x="1366" y="1105"/>
                    <a:pt x="1444" y="1380"/>
                    <a:pt x="1572" y="1615"/>
                  </a:cubicBezTo>
                  <a:cubicBezTo>
                    <a:pt x="1391" y="1540"/>
                    <a:pt x="1204" y="1491"/>
                    <a:pt x="1020" y="1491"/>
                  </a:cubicBezTo>
                  <a:cubicBezTo>
                    <a:pt x="894" y="1491"/>
                    <a:pt x="769" y="1514"/>
                    <a:pt x="649" y="1566"/>
                  </a:cubicBezTo>
                  <a:cubicBezTo>
                    <a:pt x="236" y="1743"/>
                    <a:pt x="1" y="2332"/>
                    <a:pt x="227" y="2725"/>
                  </a:cubicBezTo>
                  <a:cubicBezTo>
                    <a:pt x="403" y="3039"/>
                    <a:pt x="786" y="3157"/>
                    <a:pt x="1140" y="3216"/>
                  </a:cubicBezTo>
                  <a:cubicBezTo>
                    <a:pt x="855" y="3324"/>
                    <a:pt x="610" y="3471"/>
                    <a:pt x="433" y="3687"/>
                  </a:cubicBezTo>
                  <a:cubicBezTo>
                    <a:pt x="119" y="4090"/>
                    <a:pt x="413" y="4600"/>
                    <a:pt x="777" y="4855"/>
                  </a:cubicBezTo>
                  <a:cubicBezTo>
                    <a:pt x="940" y="4970"/>
                    <a:pt x="1117" y="5018"/>
                    <a:pt x="1295" y="5018"/>
                  </a:cubicBezTo>
                  <a:cubicBezTo>
                    <a:pt x="1619" y="5018"/>
                    <a:pt x="1947" y="4858"/>
                    <a:pt x="2200" y="4649"/>
                  </a:cubicBezTo>
                  <a:cubicBezTo>
                    <a:pt x="2298" y="4561"/>
                    <a:pt x="2397" y="4472"/>
                    <a:pt x="2485" y="4374"/>
                  </a:cubicBezTo>
                  <a:lnTo>
                    <a:pt x="2485" y="4374"/>
                  </a:lnTo>
                  <a:cubicBezTo>
                    <a:pt x="2426" y="4914"/>
                    <a:pt x="2475" y="5474"/>
                    <a:pt x="2789" y="5837"/>
                  </a:cubicBezTo>
                  <a:cubicBezTo>
                    <a:pt x="2975" y="6043"/>
                    <a:pt x="3241" y="6126"/>
                    <a:pt x="3514" y="6126"/>
                  </a:cubicBezTo>
                  <a:cubicBezTo>
                    <a:pt x="3774" y="6126"/>
                    <a:pt x="4041" y="6051"/>
                    <a:pt x="4252" y="5936"/>
                  </a:cubicBezTo>
                  <a:cubicBezTo>
                    <a:pt x="4724" y="5661"/>
                    <a:pt x="4743" y="5170"/>
                    <a:pt x="4557" y="4708"/>
                  </a:cubicBezTo>
                  <a:cubicBezTo>
                    <a:pt x="4547" y="468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73" y="5088"/>
                    <a:pt x="5675" y="5088"/>
                  </a:cubicBezTo>
                  <a:cubicBezTo>
                    <a:pt x="5757" y="5088"/>
                    <a:pt x="5840" y="5080"/>
                    <a:pt x="5922" y="5062"/>
                  </a:cubicBezTo>
                  <a:cubicBezTo>
                    <a:pt x="6393" y="4944"/>
                    <a:pt x="6796" y="4394"/>
                    <a:pt x="6638" y="3893"/>
                  </a:cubicBezTo>
                  <a:cubicBezTo>
                    <a:pt x="6501" y="3461"/>
                    <a:pt x="5971" y="3314"/>
                    <a:pt x="5558" y="3235"/>
                  </a:cubicBezTo>
                  <a:cubicBezTo>
                    <a:pt x="5873" y="3157"/>
                    <a:pt x="6187" y="3039"/>
                    <a:pt x="6422" y="2833"/>
                  </a:cubicBezTo>
                  <a:cubicBezTo>
                    <a:pt x="6805" y="2489"/>
                    <a:pt x="6599" y="2008"/>
                    <a:pt x="6236" y="1723"/>
                  </a:cubicBezTo>
                  <a:cubicBezTo>
                    <a:pt x="6058" y="1579"/>
                    <a:pt x="5855" y="1521"/>
                    <a:pt x="5648" y="1521"/>
                  </a:cubicBezTo>
                  <a:cubicBezTo>
                    <a:pt x="5373" y="1521"/>
                    <a:pt x="5092" y="1623"/>
                    <a:pt x="4851" y="1762"/>
                  </a:cubicBezTo>
                  <a:cubicBezTo>
                    <a:pt x="5028" y="1409"/>
                    <a:pt x="5205" y="977"/>
                    <a:pt x="5107" y="584"/>
                  </a:cubicBezTo>
                  <a:cubicBezTo>
                    <a:pt x="5008" y="207"/>
                    <a:pt x="4614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8" name="Google Shape;4458;p21"/>
            <p:cNvSpPr/>
            <p:nvPr/>
          </p:nvSpPr>
          <p:spPr>
            <a:xfrm>
              <a:off x="2531263" y="1654411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3114" y="283"/>
                  </a:moveTo>
                  <a:cubicBezTo>
                    <a:pt x="3345" y="283"/>
                    <a:pt x="3582" y="395"/>
                    <a:pt x="3703" y="587"/>
                  </a:cubicBezTo>
                  <a:cubicBezTo>
                    <a:pt x="3899" y="911"/>
                    <a:pt x="3899" y="1363"/>
                    <a:pt x="3879" y="1736"/>
                  </a:cubicBezTo>
                  <a:cubicBezTo>
                    <a:pt x="3860" y="2001"/>
                    <a:pt x="3820" y="2276"/>
                    <a:pt x="3761" y="2541"/>
                  </a:cubicBezTo>
                  <a:cubicBezTo>
                    <a:pt x="3741" y="2629"/>
                    <a:pt x="3804" y="2662"/>
                    <a:pt x="3887" y="2662"/>
                  </a:cubicBezTo>
                  <a:cubicBezTo>
                    <a:pt x="4000" y="2662"/>
                    <a:pt x="4150" y="2603"/>
                    <a:pt x="4184" y="2541"/>
                  </a:cubicBezTo>
                  <a:cubicBezTo>
                    <a:pt x="4360" y="2217"/>
                    <a:pt x="4596" y="1903"/>
                    <a:pt x="4881" y="1648"/>
                  </a:cubicBezTo>
                  <a:cubicBezTo>
                    <a:pt x="5022" y="1522"/>
                    <a:pt x="5195" y="1396"/>
                    <a:pt x="5384" y="1396"/>
                  </a:cubicBezTo>
                  <a:cubicBezTo>
                    <a:pt x="5431" y="1396"/>
                    <a:pt x="5480" y="1404"/>
                    <a:pt x="5529" y="1422"/>
                  </a:cubicBezTo>
                  <a:cubicBezTo>
                    <a:pt x="5774" y="1500"/>
                    <a:pt x="6030" y="1814"/>
                    <a:pt x="6069" y="2070"/>
                  </a:cubicBezTo>
                  <a:cubicBezTo>
                    <a:pt x="6157" y="2737"/>
                    <a:pt x="4763" y="2855"/>
                    <a:pt x="4321" y="2895"/>
                  </a:cubicBezTo>
                  <a:cubicBezTo>
                    <a:pt x="4103" y="2923"/>
                    <a:pt x="3986" y="3180"/>
                    <a:pt x="4243" y="3180"/>
                  </a:cubicBezTo>
                  <a:cubicBezTo>
                    <a:pt x="4252" y="3180"/>
                    <a:pt x="4262" y="3180"/>
                    <a:pt x="4272" y="3179"/>
                  </a:cubicBezTo>
                  <a:cubicBezTo>
                    <a:pt x="4370" y="3169"/>
                    <a:pt x="4488" y="3160"/>
                    <a:pt x="4596" y="3150"/>
                  </a:cubicBezTo>
                  <a:cubicBezTo>
                    <a:pt x="4710" y="3141"/>
                    <a:pt x="4835" y="3135"/>
                    <a:pt x="4965" y="3135"/>
                  </a:cubicBezTo>
                  <a:cubicBezTo>
                    <a:pt x="5549" y="3135"/>
                    <a:pt x="6210" y="3257"/>
                    <a:pt x="6226" y="3788"/>
                  </a:cubicBezTo>
                  <a:cubicBezTo>
                    <a:pt x="6226" y="3975"/>
                    <a:pt x="6147" y="4299"/>
                    <a:pt x="5931" y="4338"/>
                  </a:cubicBezTo>
                  <a:cubicBezTo>
                    <a:pt x="5911" y="4342"/>
                    <a:pt x="5891" y="4343"/>
                    <a:pt x="5870" y="4343"/>
                  </a:cubicBezTo>
                  <a:cubicBezTo>
                    <a:pt x="5664" y="4343"/>
                    <a:pt x="5414" y="4181"/>
                    <a:pt x="5254" y="4083"/>
                  </a:cubicBezTo>
                  <a:cubicBezTo>
                    <a:pt x="4950" y="3896"/>
                    <a:pt x="4655" y="3660"/>
                    <a:pt x="4400" y="3405"/>
                  </a:cubicBezTo>
                  <a:cubicBezTo>
                    <a:pt x="4368" y="3376"/>
                    <a:pt x="4320" y="3364"/>
                    <a:pt x="4267" y="3364"/>
                  </a:cubicBezTo>
                  <a:cubicBezTo>
                    <a:pt x="4157" y="3364"/>
                    <a:pt x="4027" y="3417"/>
                    <a:pt x="3987" y="3484"/>
                  </a:cubicBezTo>
                  <a:cubicBezTo>
                    <a:pt x="3968" y="3523"/>
                    <a:pt x="3968" y="3552"/>
                    <a:pt x="3997" y="3592"/>
                  </a:cubicBezTo>
                  <a:cubicBezTo>
                    <a:pt x="4203" y="3788"/>
                    <a:pt x="4390" y="4004"/>
                    <a:pt x="4547" y="4240"/>
                  </a:cubicBezTo>
                  <a:cubicBezTo>
                    <a:pt x="4714" y="4456"/>
                    <a:pt x="5146" y="5045"/>
                    <a:pt x="4851" y="5300"/>
                  </a:cubicBezTo>
                  <a:cubicBezTo>
                    <a:pt x="4766" y="5375"/>
                    <a:pt x="4627" y="5407"/>
                    <a:pt x="4488" y="5407"/>
                  </a:cubicBezTo>
                  <a:cubicBezTo>
                    <a:pt x="4355" y="5407"/>
                    <a:pt x="4221" y="5378"/>
                    <a:pt x="4135" y="5330"/>
                  </a:cubicBezTo>
                  <a:cubicBezTo>
                    <a:pt x="3958" y="5231"/>
                    <a:pt x="3860" y="5055"/>
                    <a:pt x="3820" y="4868"/>
                  </a:cubicBezTo>
                  <a:cubicBezTo>
                    <a:pt x="3791" y="4740"/>
                    <a:pt x="3781" y="4613"/>
                    <a:pt x="3781" y="4485"/>
                  </a:cubicBezTo>
                  <a:cubicBezTo>
                    <a:pt x="3801" y="4358"/>
                    <a:pt x="3820" y="4220"/>
                    <a:pt x="3820" y="4092"/>
                  </a:cubicBezTo>
                  <a:cubicBezTo>
                    <a:pt x="3824" y="4003"/>
                    <a:pt x="3756" y="3968"/>
                    <a:pt x="3673" y="3968"/>
                  </a:cubicBezTo>
                  <a:cubicBezTo>
                    <a:pt x="3555" y="3968"/>
                    <a:pt x="3406" y="4040"/>
                    <a:pt x="3388" y="4132"/>
                  </a:cubicBezTo>
                  <a:cubicBezTo>
                    <a:pt x="3359" y="4269"/>
                    <a:pt x="3339" y="4416"/>
                    <a:pt x="3339" y="4564"/>
                  </a:cubicBezTo>
                  <a:cubicBezTo>
                    <a:pt x="3259" y="5103"/>
                    <a:pt x="3060" y="5840"/>
                    <a:pt x="2639" y="5840"/>
                  </a:cubicBezTo>
                  <a:cubicBezTo>
                    <a:pt x="2547" y="5840"/>
                    <a:pt x="2443" y="5804"/>
                    <a:pt x="2328" y="5722"/>
                  </a:cubicBezTo>
                  <a:cubicBezTo>
                    <a:pt x="1650" y="5241"/>
                    <a:pt x="2583" y="3926"/>
                    <a:pt x="2937" y="3484"/>
                  </a:cubicBezTo>
                  <a:cubicBezTo>
                    <a:pt x="3038" y="3359"/>
                    <a:pt x="2926" y="3295"/>
                    <a:pt x="2798" y="3295"/>
                  </a:cubicBezTo>
                  <a:cubicBezTo>
                    <a:pt x="2715" y="3295"/>
                    <a:pt x="2626" y="3322"/>
                    <a:pt x="2583" y="3376"/>
                  </a:cubicBezTo>
                  <a:cubicBezTo>
                    <a:pt x="2357" y="3660"/>
                    <a:pt x="2082" y="3935"/>
                    <a:pt x="1788" y="4122"/>
                  </a:cubicBezTo>
                  <a:cubicBezTo>
                    <a:pt x="1631" y="4226"/>
                    <a:pt x="1452" y="4319"/>
                    <a:pt x="1267" y="4319"/>
                  </a:cubicBezTo>
                  <a:cubicBezTo>
                    <a:pt x="1209" y="4319"/>
                    <a:pt x="1150" y="4310"/>
                    <a:pt x="1091" y="4289"/>
                  </a:cubicBezTo>
                  <a:cubicBezTo>
                    <a:pt x="875" y="4200"/>
                    <a:pt x="590" y="3886"/>
                    <a:pt x="600" y="3641"/>
                  </a:cubicBezTo>
                  <a:cubicBezTo>
                    <a:pt x="619" y="3238"/>
                    <a:pt x="1366" y="3130"/>
                    <a:pt x="1660" y="3071"/>
                  </a:cubicBezTo>
                  <a:cubicBezTo>
                    <a:pt x="1974" y="3012"/>
                    <a:pt x="2289" y="2963"/>
                    <a:pt x="2613" y="2953"/>
                  </a:cubicBezTo>
                  <a:cubicBezTo>
                    <a:pt x="2831" y="2934"/>
                    <a:pt x="2948" y="2668"/>
                    <a:pt x="2681" y="2668"/>
                  </a:cubicBezTo>
                  <a:cubicBezTo>
                    <a:pt x="2672" y="2668"/>
                    <a:pt x="2662" y="2668"/>
                    <a:pt x="2652" y="2669"/>
                  </a:cubicBezTo>
                  <a:cubicBezTo>
                    <a:pt x="2493" y="2680"/>
                    <a:pt x="2309" y="2690"/>
                    <a:pt x="2117" y="2690"/>
                  </a:cubicBezTo>
                  <a:cubicBezTo>
                    <a:pt x="1622" y="2690"/>
                    <a:pt x="1072" y="2622"/>
                    <a:pt x="747" y="2325"/>
                  </a:cubicBezTo>
                  <a:cubicBezTo>
                    <a:pt x="472" y="2080"/>
                    <a:pt x="541" y="1461"/>
                    <a:pt x="914" y="1343"/>
                  </a:cubicBezTo>
                  <a:cubicBezTo>
                    <a:pt x="964" y="1327"/>
                    <a:pt x="1016" y="1319"/>
                    <a:pt x="1071" y="1319"/>
                  </a:cubicBezTo>
                  <a:cubicBezTo>
                    <a:pt x="1435" y="1319"/>
                    <a:pt x="1884" y="1655"/>
                    <a:pt x="2132" y="1834"/>
                  </a:cubicBezTo>
                  <a:cubicBezTo>
                    <a:pt x="2416" y="2030"/>
                    <a:pt x="2691" y="2266"/>
                    <a:pt x="2937" y="2512"/>
                  </a:cubicBezTo>
                  <a:cubicBezTo>
                    <a:pt x="2969" y="2542"/>
                    <a:pt x="3020" y="2554"/>
                    <a:pt x="3076" y="2554"/>
                  </a:cubicBezTo>
                  <a:cubicBezTo>
                    <a:pt x="3239" y="2554"/>
                    <a:pt x="3442" y="2445"/>
                    <a:pt x="3339" y="2335"/>
                  </a:cubicBezTo>
                  <a:cubicBezTo>
                    <a:pt x="3163" y="2129"/>
                    <a:pt x="3005" y="1903"/>
                    <a:pt x="2868" y="1667"/>
                  </a:cubicBezTo>
                  <a:cubicBezTo>
                    <a:pt x="2691" y="1373"/>
                    <a:pt x="2406" y="842"/>
                    <a:pt x="2642" y="509"/>
                  </a:cubicBezTo>
                  <a:cubicBezTo>
                    <a:pt x="2755" y="353"/>
                    <a:pt x="2932" y="283"/>
                    <a:pt x="3114" y="283"/>
                  </a:cubicBezTo>
                  <a:close/>
                  <a:moveTo>
                    <a:pt x="3282" y="0"/>
                  </a:moveTo>
                  <a:cubicBezTo>
                    <a:pt x="3023" y="0"/>
                    <a:pt x="2758" y="75"/>
                    <a:pt x="2554" y="194"/>
                  </a:cubicBezTo>
                  <a:cubicBezTo>
                    <a:pt x="2073" y="459"/>
                    <a:pt x="2063" y="960"/>
                    <a:pt x="2249" y="1422"/>
                  </a:cubicBezTo>
                  <a:cubicBezTo>
                    <a:pt x="2249" y="1432"/>
                    <a:pt x="2259" y="1441"/>
                    <a:pt x="2269" y="1461"/>
                  </a:cubicBezTo>
                  <a:cubicBezTo>
                    <a:pt x="1930" y="1243"/>
                    <a:pt x="1537" y="1038"/>
                    <a:pt x="1140" y="1038"/>
                  </a:cubicBezTo>
                  <a:cubicBezTo>
                    <a:pt x="1055" y="1038"/>
                    <a:pt x="970" y="1047"/>
                    <a:pt x="885" y="1068"/>
                  </a:cubicBezTo>
                  <a:cubicBezTo>
                    <a:pt x="413" y="1176"/>
                    <a:pt x="11" y="1736"/>
                    <a:pt x="168" y="2227"/>
                  </a:cubicBezTo>
                  <a:cubicBezTo>
                    <a:pt x="305" y="2659"/>
                    <a:pt x="835" y="2816"/>
                    <a:pt x="1248" y="2885"/>
                  </a:cubicBezTo>
                  <a:cubicBezTo>
                    <a:pt x="934" y="2963"/>
                    <a:pt x="619" y="3081"/>
                    <a:pt x="384" y="3297"/>
                  </a:cubicBezTo>
                  <a:cubicBezTo>
                    <a:pt x="1" y="3641"/>
                    <a:pt x="207" y="4112"/>
                    <a:pt x="570" y="4407"/>
                  </a:cubicBezTo>
                  <a:cubicBezTo>
                    <a:pt x="745" y="4548"/>
                    <a:pt x="944" y="4605"/>
                    <a:pt x="1148" y="4605"/>
                  </a:cubicBezTo>
                  <a:cubicBezTo>
                    <a:pt x="1425" y="4605"/>
                    <a:pt x="1711" y="4499"/>
                    <a:pt x="1955" y="4358"/>
                  </a:cubicBezTo>
                  <a:lnTo>
                    <a:pt x="1955" y="4358"/>
                  </a:lnTo>
                  <a:cubicBezTo>
                    <a:pt x="1768" y="4721"/>
                    <a:pt x="1601" y="5153"/>
                    <a:pt x="1699" y="5536"/>
                  </a:cubicBezTo>
                  <a:cubicBezTo>
                    <a:pt x="1789" y="5920"/>
                    <a:pt x="2185" y="6120"/>
                    <a:pt x="2559" y="6120"/>
                  </a:cubicBezTo>
                  <a:cubicBezTo>
                    <a:pt x="2634" y="6120"/>
                    <a:pt x="2709" y="6112"/>
                    <a:pt x="2780" y="6095"/>
                  </a:cubicBezTo>
                  <a:cubicBezTo>
                    <a:pt x="3182" y="6007"/>
                    <a:pt x="3418" y="5683"/>
                    <a:pt x="3565" y="5330"/>
                  </a:cubicBezTo>
                  <a:cubicBezTo>
                    <a:pt x="3683" y="5497"/>
                    <a:pt x="3850" y="5614"/>
                    <a:pt x="4095" y="5663"/>
                  </a:cubicBezTo>
                  <a:cubicBezTo>
                    <a:pt x="4177" y="5678"/>
                    <a:pt x="4268" y="5686"/>
                    <a:pt x="4364" y="5686"/>
                  </a:cubicBezTo>
                  <a:cubicBezTo>
                    <a:pt x="4731" y="5686"/>
                    <a:pt x="5159" y="5570"/>
                    <a:pt x="5323" y="5251"/>
                  </a:cubicBezTo>
                  <a:cubicBezTo>
                    <a:pt x="5440" y="5015"/>
                    <a:pt x="5352" y="4750"/>
                    <a:pt x="5234" y="4505"/>
                  </a:cubicBezTo>
                  <a:lnTo>
                    <a:pt x="5234" y="4505"/>
                  </a:lnTo>
                  <a:cubicBezTo>
                    <a:pt x="5419" y="4582"/>
                    <a:pt x="5607" y="4631"/>
                    <a:pt x="5794" y="4631"/>
                  </a:cubicBezTo>
                  <a:cubicBezTo>
                    <a:pt x="5916" y="4631"/>
                    <a:pt x="6037" y="4610"/>
                    <a:pt x="6157" y="4564"/>
                  </a:cubicBezTo>
                  <a:cubicBezTo>
                    <a:pt x="6560" y="4387"/>
                    <a:pt x="6805" y="3798"/>
                    <a:pt x="6579" y="3395"/>
                  </a:cubicBezTo>
                  <a:cubicBezTo>
                    <a:pt x="6393" y="3091"/>
                    <a:pt x="6010" y="2973"/>
                    <a:pt x="5657" y="2914"/>
                  </a:cubicBezTo>
                  <a:cubicBezTo>
                    <a:pt x="5941" y="2806"/>
                    <a:pt x="6197" y="2649"/>
                    <a:pt x="6363" y="2433"/>
                  </a:cubicBezTo>
                  <a:cubicBezTo>
                    <a:pt x="6678" y="2030"/>
                    <a:pt x="6383" y="1530"/>
                    <a:pt x="6020" y="1274"/>
                  </a:cubicBezTo>
                  <a:cubicBezTo>
                    <a:pt x="5854" y="1158"/>
                    <a:pt x="5676" y="1109"/>
                    <a:pt x="5497" y="1109"/>
                  </a:cubicBezTo>
                  <a:cubicBezTo>
                    <a:pt x="5177" y="1109"/>
                    <a:pt x="4854" y="1266"/>
                    <a:pt x="4596" y="1481"/>
                  </a:cubicBezTo>
                  <a:cubicBezTo>
                    <a:pt x="4498" y="1559"/>
                    <a:pt x="4410" y="1657"/>
                    <a:pt x="4321" y="1746"/>
                  </a:cubicBezTo>
                  <a:cubicBezTo>
                    <a:pt x="4370" y="1216"/>
                    <a:pt x="4331" y="646"/>
                    <a:pt x="4007" y="293"/>
                  </a:cubicBezTo>
                  <a:cubicBezTo>
                    <a:pt x="3825" y="85"/>
                    <a:pt x="3557" y="0"/>
                    <a:pt x="3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9" name="Google Shape;4459;p21"/>
            <p:cNvSpPr/>
            <p:nvPr/>
          </p:nvSpPr>
          <p:spPr>
            <a:xfrm>
              <a:off x="-9" y="1905501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3119" y="283"/>
                  </a:moveTo>
                  <a:cubicBezTo>
                    <a:pt x="3349" y="283"/>
                    <a:pt x="3587" y="396"/>
                    <a:pt x="3702" y="588"/>
                  </a:cubicBezTo>
                  <a:cubicBezTo>
                    <a:pt x="3899" y="912"/>
                    <a:pt x="3899" y="1363"/>
                    <a:pt x="3879" y="1736"/>
                  </a:cubicBezTo>
                  <a:cubicBezTo>
                    <a:pt x="3860" y="2002"/>
                    <a:pt x="3830" y="2276"/>
                    <a:pt x="3761" y="2542"/>
                  </a:cubicBezTo>
                  <a:cubicBezTo>
                    <a:pt x="3745" y="2630"/>
                    <a:pt x="3808" y="2662"/>
                    <a:pt x="3891" y="2662"/>
                  </a:cubicBezTo>
                  <a:cubicBezTo>
                    <a:pt x="4003" y="2662"/>
                    <a:pt x="4150" y="2603"/>
                    <a:pt x="4184" y="2542"/>
                  </a:cubicBezTo>
                  <a:cubicBezTo>
                    <a:pt x="4370" y="2218"/>
                    <a:pt x="4606" y="1903"/>
                    <a:pt x="4881" y="1648"/>
                  </a:cubicBezTo>
                  <a:cubicBezTo>
                    <a:pt x="5022" y="1522"/>
                    <a:pt x="5201" y="1397"/>
                    <a:pt x="5393" y="1397"/>
                  </a:cubicBezTo>
                  <a:cubicBezTo>
                    <a:pt x="5441" y="1397"/>
                    <a:pt x="5489" y="1405"/>
                    <a:pt x="5539" y="1422"/>
                  </a:cubicBezTo>
                  <a:cubicBezTo>
                    <a:pt x="5774" y="1501"/>
                    <a:pt x="6039" y="1815"/>
                    <a:pt x="6069" y="2070"/>
                  </a:cubicBezTo>
                  <a:cubicBezTo>
                    <a:pt x="6157" y="2738"/>
                    <a:pt x="4773" y="2856"/>
                    <a:pt x="4331" y="2895"/>
                  </a:cubicBezTo>
                  <a:cubicBezTo>
                    <a:pt x="4113" y="2923"/>
                    <a:pt x="3986" y="3181"/>
                    <a:pt x="4252" y="3181"/>
                  </a:cubicBezTo>
                  <a:cubicBezTo>
                    <a:pt x="4261" y="3181"/>
                    <a:pt x="4271" y="3180"/>
                    <a:pt x="4282" y="3180"/>
                  </a:cubicBezTo>
                  <a:cubicBezTo>
                    <a:pt x="4380" y="3170"/>
                    <a:pt x="4488" y="3160"/>
                    <a:pt x="4606" y="3150"/>
                  </a:cubicBezTo>
                  <a:cubicBezTo>
                    <a:pt x="4718" y="3141"/>
                    <a:pt x="4842" y="3135"/>
                    <a:pt x="4970" y="3135"/>
                  </a:cubicBezTo>
                  <a:cubicBezTo>
                    <a:pt x="5549" y="3135"/>
                    <a:pt x="6210" y="3258"/>
                    <a:pt x="6226" y="3789"/>
                  </a:cubicBezTo>
                  <a:cubicBezTo>
                    <a:pt x="6236" y="3975"/>
                    <a:pt x="6147" y="4299"/>
                    <a:pt x="5931" y="4338"/>
                  </a:cubicBezTo>
                  <a:cubicBezTo>
                    <a:pt x="5911" y="4342"/>
                    <a:pt x="5891" y="4344"/>
                    <a:pt x="5870" y="4344"/>
                  </a:cubicBezTo>
                  <a:cubicBezTo>
                    <a:pt x="5663" y="4344"/>
                    <a:pt x="5415" y="4181"/>
                    <a:pt x="5264" y="4083"/>
                  </a:cubicBezTo>
                  <a:cubicBezTo>
                    <a:pt x="4949" y="3897"/>
                    <a:pt x="4655" y="3661"/>
                    <a:pt x="4400" y="3406"/>
                  </a:cubicBezTo>
                  <a:cubicBezTo>
                    <a:pt x="4371" y="3377"/>
                    <a:pt x="4325" y="3365"/>
                    <a:pt x="4273" y="3365"/>
                  </a:cubicBezTo>
                  <a:cubicBezTo>
                    <a:pt x="4165" y="3365"/>
                    <a:pt x="4034" y="3418"/>
                    <a:pt x="3987" y="3484"/>
                  </a:cubicBezTo>
                  <a:cubicBezTo>
                    <a:pt x="3968" y="3523"/>
                    <a:pt x="3968" y="3553"/>
                    <a:pt x="4007" y="3592"/>
                  </a:cubicBezTo>
                  <a:cubicBezTo>
                    <a:pt x="4203" y="3789"/>
                    <a:pt x="4390" y="4005"/>
                    <a:pt x="4557" y="4240"/>
                  </a:cubicBezTo>
                  <a:cubicBezTo>
                    <a:pt x="4714" y="4456"/>
                    <a:pt x="5146" y="5045"/>
                    <a:pt x="4851" y="5301"/>
                  </a:cubicBezTo>
                  <a:cubicBezTo>
                    <a:pt x="4766" y="5376"/>
                    <a:pt x="4630" y="5407"/>
                    <a:pt x="4492" y="5407"/>
                  </a:cubicBezTo>
                  <a:cubicBezTo>
                    <a:pt x="4360" y="5407"/>
                    <a:pt x="4226" y="5378"/>
                    <a:pt x="4134" y="5330"/>
                  </a:cubicBezTo>
                  <a:cubicBezTo>
                    <a:pt x="3958" y="5232"/>
                    <a:pt x="3869" y="5055"/>
                    <a:pt x="3820" y="4869"/>
                  </a:cubicBezTo>
                  <a:cubicBezTo>
                    <a:pt x="3791" y="4741"/>
                    <a:pt x="3781" y="4613"/>
                    <a:pt x="3781" y="4486"/>
                  </a:cubicBezTo>
                  <a:cubicBezTo>
                    <a:pt x="3801" y="4358"/>
                    <a:pt x="3820" y="4221"/>
                    <a:pt x="3830" y="4093"/>
                  </a:cubicBezTo>
                  <a:cubicBezTo>
                    <a:pt x="3834" y="4004"/>
                    <a:pt x="3766" y="3968"/>
                    <a:pt x="3682" y="3968"/>
                  </a:cubicBezTo>
                  <a:cubicBezTo>
                    <a:pt x="3563" y="3968"/>
                    <a:pt x="3411" y="4040"/>
                    <a:pt x="3388" y="4132"/>
                  </a:cubicBezTo>
                  <a:cubicBezTo>
                    <a:pt x="3359" y="4270"/>
                    <a:pt x="3349" y="4417"/>
                    <a:pt x="3349" y="4564"/>
                  </a:cubicBezTo>
                  <a:cubicBezTo>
                    <a:pt x="3268" y="5103"/>
                    <a:pt x="3069" y="5840"/>
                    <a:pt x="2649" y="5840"/>
                  </a:cubicBezTo>
                  <a:cubicBezTo>
                    <a:pt x="2556" y="5840"/>
                    <a:pt x="2453" y="5804"/>
                    <a:pt x="2338" y="5723"/>
                  </a:cubicBezTo>
                  <a:cubicBezTo>
                    <a:pt x="1660" y="5242"/>
                    <a:pt x="2593" y="3926"/>
                    <a:pt x="2937" y="3484"/>
                  </a:cubicBezTo>
                  <a:cubicBezTo>
                    <a:pt x="3038" y="3359"/>
                    <a:pt x="2926" y="3295"/>
                    <a:pt x="2798" y="3295"/>
                  </a:cubicBezTo>
                  <a:cubicBezTo>
                    <a:pt x="2715" y="3295"/>
                    <a:pt x="2626" y="3322"/>
                    <a:pt x="2583" y="3376"/>
                  </a:cubicBezTo>
                  <a:cubicBezTo>
                    <a:pt x="2367" y="3661"/>
                    <a:pt x="2092" y="3936"/>
                    <a:pt x="1788" y="4122"/>
                  </a:cubicBezTo>
                  <a:cubicBezTo>
                    <a:pt x="1631" y="4227"/>
                    <a:pt x="1452" y="4320"/>
                    <a:pt x="1271" y="4320"/>
                  </a:cubicBezTo>
                  <a:cubicBezTo>
                    <a:pt x="1214" y="4320"/>
                    <a:pt x="1157" y="4311"/>
                    <a:pt x="1100" y="4289"/>
                  </a:cubicBezTo>
                  <a:cubicBezTo>
                    <a:pt x="884" y="4201"/>
                    <a:pt x="590" y="3887"/>
                    <a:pt x="600" y="3641"/>
                  </a:cubicBezTo>
                  <a:cubicBezTo>
                    <a:pt x="619" y="3239"/>
                    <a:pt x="1375" y="3131"/>
                    <a:pt x="1660" y="3072"/>
                  </a:cubicBezTo>
                  <a:cubicBezTo>
                    <a:pt x="1974" y="3013"/>
                    <a:pt x="2298" y="2964"/>
                    <a:pt x="2613" y="2954"/>
                  </a:cubicBezTo>
                  <a:cubicBezTo>
                    <a:pt x="2840" y="2935"/>
                    <a:pt x="2949" y="2668"/>
                    <a:pt x="2690" y="2668"/>
                  </a:cubicBezTo>
                  <a:cubicBezTo>
                    <a:pt x="2681" y="2668"/>
                    <a:pt x="2671" y="2669"/>
                    <a:pt x="2662" y="2669"/>
                  </a:cubicBezTo>
                  <a:cubicBezTo>
                    <a:pt x="2502" y="2680"/>
                    <a:pt x="2319" y="2690"/>
                    <a:pt x="2126" y="2690"/>
                  </a:cubicBezTo>
                  <a:cubicBezTo>
                    <a:pt x="1631" y="2690"/>
                    <a:pt x="1079" y="2623"/>
                    <a:pt x="747" y="2326"/>
                  </a:cubicBezTo>
                  <a:cubicBezTo>
                    <a:pt x="482" y="2080"/>
                    <a:pt x="541" y="1461"/>
                    <a:pt x="924" y="1344"/>
                  </a:cubicBezTo>
                  <a:cubicBezTo>
                    <a:pt x="973" y="1327"/>
                    <a:pt x="1026" y="1320"/>
                    <a:pt x="1080" y="1320"/>
                  </a:cubicBezTo>
                  <a:cubicBezTo>
                    <a:pt x="1443" y="1320"/>
                    <a:pt x="1885" y="1655"/>
                    <a:pt x="2141" y="1835"/>
                  </a:cubicBezTo>
                  <a:cubicBezTo>
                    <a:pt x="2426" y="2031"/>
                    <a:pt x="2701" y="2267"/>
                    <a:pt x="2946" y="2512"/>
                  </a:cubicBezTo>
                  <a:cubicBezTo>
                    <a:pt x="2976" y="2542"/>
                    <a:pt x="3025" y="2555"/>
                    <a:pt x="3080" y="2555"/>
                  </a:cubicBezTo>
                  <a:cubicBezTo>
                    <a:pt x="3239" y="2555"/>
                    <a:pt x="3444" y="2445"/>
                    <a:pt x="3349" y="2335"/>
                  </a:cubicBezTo>
                  <a:cubicBezTo>
                    <a:pt x="3162" y="2129"/>
                    <a:pt x="3005" y="1903"/>
                    <a:pt x="2868" y="1668"/>
                  </a:cubicBezTo>
                  <a:cubicBezTo>
                    <a:pt x="2691" y="1373"/>
                    <a:pt x="2416" y="843"/>
                    <a:pt x="2652" y="509"/>
                  </a:cubicBezTo>
                  <a:cubicBezTo>
                    <a:pt x="2760" y="353"/>
                    <a:pt x="2937" y="283"/>
                    <a:pt x="3119" y="283"/>
                  </a:cubicBezTo>
                  <a:close/>
                  <a:moveTo>
                    <a:pt x="3290" y="1"/>
                  </a:moveTo>
                  <a:cubicBezTo>
                    <a:pt x="3030" y="1"/>
                    <a:pt x="2763" y="76"/>
                    <a:pt x="2554" y="195"/>
                  </a:cubicBezTo>
                  <a:cubicBezTo>
                    <a:pt x="2082" y="460"/>
                    <a:pt x="2063" y="961"/>
                    <a:pt x="2249" y="1422"/>
                  </a:cubicBezTo>
                  <a:cubicBezTo>
                    <a:pt x="2259" y="1432"/>
                    <a:pt x="2269" y="1442"/>
                    <a:pt x="2269" y="1461"/>
                  </a:cubicBezTo>
                  <a:cubicBezTo>
                    <a:pt x="1938" y="1243"/>
                    <a:pt x="1546" y="1038"/>
                    <a:pt x="1150" y="1038"/>
                  </a:cubicBezTo>
                  <a:cubicBezTo>
                    <a:pt x="1065" y="1038"/>
                    <a:pt x="979" y="1048"/>
                    <a:pt x="894" y="1069"/>
                  </a:cubicBezTo>
                  <a:cubicBezTo>
                    <a:pt x="413" y="1177"/>
                    <a:pt x="11" y="1736"/>
                    <a:pt x="168" y="2227"/>
                  </a:cubicBezTo>
                  <a:cubicBezTo>
                    <a:pt x="305" y="2659"/>
                    <a:pt x="845" y="2816"/>
                    <a:pt x="1248" y="2885"/>
                  </a:cubicBezTo>
                  <a:cubicBezTo>
                    <a:pt x="933" y="2964"/>
                    <a:pt x="619" y="3082"/>
                    <a:pt x="384" y="3298"/>
                  </a:cubicBezTo>
                  <a:cubicBezTo>
                    <a:pt x="1" y="3641"/>
                    <a:pt x="207" y="4113"/>
                    <a:pt x="570" y="4407"/>
                  </a:cubicBezTo>
                  <a:cubicBezTo>
                    <a:pt x="749" y="4548"/>
                    <a:pt x="949" y="4605"/>
                    <a:pt x="1152" y="4605"/>
                  </a:cubicBezTo>
                  <a:cubicBezTo>
                    <a:pt x="1430" y="4605"/>
                    <a:pt x="1715" y="4500"/>
                    <a:pt x="1964" y="4358"/>
                  </a:cubicBezTo>
                  <a:lnTo>
                    <a:pt x="1964" y="4358"/>
                  </a:lnTo>
                  <a:cubicBezTo>
                    <a:pt x="1778" y="4721"/>
                    <a:pt x="1601" y="5153"/>
                    <a:pt x="1699" y="5536"/>
                  </a:cubicBezTo>
                  <a:cubicBezTo>
                    <a:pt x="1797" y="5920"/>
                    <a:pt x="2194" y="6121"/>
                    <a:pt x="2568" y="6121"/>
                  </a:cubicBezTo>
                  <a:cubicBezTo>
                    <a:pt x="2644" y="6121"/>
                    <a:pt x="2718" y="6113"/>
                    <a:pt x="2789" y="6096"/>
                  </a:cubicBezTo>
                  <a:cubicBezTo>
                    <a:pt x="3182" y="6008"/>
                    <a:pt x="3418" y="5684"/>
                    <a:pt x="3565" y="5330"/>
                  </a:cubicBezTo>
                  <a:cubicBezTo>
                    <a:pt x="3683" y="5497"/>
                    <a:pt x="3860" y="5615"/>
                    <a:pt x="4105" y="5664"/>
                  </a:cubicBezTo>
                  <a:cubicBezTo>
                    <a:pt x="4186" y="5678"/>
                    <a:pt x="4278" y="5686"/>
                    <a:pt x="4374" y="5686"/>
                  </a:cubicBezTo>
                  <a:cubicBezTo>
                    <a:pt x="4740" y="5686"/>
                    <a:pt x="5167" y="5571"/>
                    <a:pt x="5323" y="5252"/>
                  </a:cubicBezTo>
                  <a:cubicBezTo>
                    <a:pt x="5440" y="5016"/>
                    <a:pt x="5362" y="4751"/>
                    <a:pt x="5234" y="4505"/>
                  </a:cubicBezTo>
                  <a:lnTo>
                    <a:pt x="5234" y="4505"/>
                  </a:lnTo>
                  <a:cubicBezTo>
                    <a:pt x="5425" y="4583"/>
                    <a:pt x="5615" y="4631"/>
                    <a:pt x="5801" y="4631"/>
                  </a:cubicBezTo>
                  <a:cubicBezTo>
                    <a:pt x="5922" y="4631"/>
                    <a:pt x="6041" y="4611"/>
                    <a:pt x="6157" y="4564"/>
                  </a:cubicBezTo>
                  <a:cubicBezTo>
                    <a:pt x="6570" y="4388"/>
                    <a:pt x="6805" y="3798"/>
                    <a:pt x="6579" y="3396"/>
                  </a:cubicBezTo>
                  <a:cubicBezTo>
                    <a:pt x="6403" y="3091"/>
                    <a:pt x="6020" y="2974"/>
                    <a:pt x="5666" y="2915"/>
                  </a:cubicBezTo>
                  <a:cubicBezTo>
                    <a:pt x="5951" y="2807"/>
                    <a:pt x="6206" y="2650"/>
                    <a:pt x="6373" y="2434"/>
                  </a:cubicBezTo>
                  <a:cubicBezTo>
                    <a:pt x="6687" y="2031"/>
                    <a:pt x="6393" y="1530"/>
                    <a:pt x="6029" y="1275"/>
                  </a:cubicBezTo>
                  <a:cubicBezTo>
                    <a:pt x="5864" y="1159"/>
                    <a:pt x="5685" y="1109"/>
                    <a:pt x="5504" y="1109"/>
                  </a:cubicBezTo>
                  <a:cubicBezTo>
                    <a:pt x="5182" y="1109"/>
                    <a:pt x="4858" y="1267"/>
                    <a:pt x="4606" y="1481"/>
                  </a:cubicBezTo>
                  <a:cubicBezTo>
                    <a:pt x="4508" y="1560"/>
                    <a:pt x="4419" y="1658"/>
                    <a:pt x="4331" y="1746"/>
                  </a:cubicBezTo>
                  <a:cubicBezTo>
                    <a:pt x="4380" y="1216"/>
                    <a:pt x="4341" y="647"/>
                    <a:pt x="4017" y="293"/>
                  </a:cubicBezTo>
                  <a:cubicBezTo>
                    <a:pt x="3834" y="86"/>
                    <a:pt x="3566" y="1"/>
                    <a:pt x="32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0" name="Google Shape;4460;p21"/>
            <p:cNvSpPr/>
            <p:nvPr/>
          </p:nvSpPr>
          <p:spPr>
            <a:xfrm>
              <a:off x="339592" y="1913891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57" y="290"/>
                  </a:moveTo>
                  <a:cubicBezTo>
                    <a:pt x="4250" y="290"/>
                    <a:pt x="4353" y="325"/>
                    <a:pt x="4468" y="407"/>
                  </a:cubicBezTo>
                  <a:cubicBezTo>
                    <a:pt x="5146" y="888"/>
                    <a:pt x="4213" y="2194"/>
                    <a:pt x="3870" y="2636"/>
                  </a:cubicBezTo>
                  <a:cubicBezTo>
                    <a:pt x="3770" y="2765"/>
                    <a:pt x="3877" y="2827"/>
                    <a:pt x="4002" y="2827"/>
                  </a:cubicBezTo>
                  <a:cubicBezTo>
                    <a:pt x="4087" y="2827"/>
                    <a:pt x="4180" y="2799"/>
                    <a:pt x="4223" y="2744"/>
                  </a:cubicBezTo>
                  <a:cubicBezTo>
                    <a:pt x="4439" y="2459"/>
                    <a:pt x="4714" y="2194"/>
                    <a:pt x="5018" y="1998"/>
                  </a:cubicBezTo>
                  <a:cubicBezTo>
                    <a:pt x="5173" y="1902"/>
                    <a:pt x="5351" y="1806"/>
                    <a:pt x="5529" y="1806"/>
                  </a:cubicBezTo>
                  <a:cubicBezTo>
                    <a:pt x="5588" y="1806"/>
                    <a:pt x="5647" y="1816"/>
                    <a:pt x="5706" y="1841"/>
                  </a:cubicBezTo>
                  <a:cubicBezTo>
                    <a:pt x="5922" y="1919"/>
                    <a:pt x="6216" y="2233"/>
                    <a:pt x="6206" y="2479"/>
                  </a:cubicBezTo>
                  <a:cubicBezTo>
                    <a:pt x="6187" y="2881"/>
                    <a:pt x="5431" y="2999"/>
                    <a:pt x="5146" y="3058"/>
                  </a:cubicBezTo>
                  <a:cubicBezTo>
                    <a:pt x="4832" y="3117"/>
                    <a:pt x="4508" y="3156"/>
                    <a:pt x="4194" y="3176"/>
                  </a:cubicBezTo>
                  <a:cubicBezTo>
                    <a:pt x="3966" y="3195"/>
                    <a:pt x="3857" y="3462"/>
                    <a:pt x="4116" y="3462"/>
                  </a:cubicBezTo>
                  <a:cubicBezTo>
                    <a:pt x="4125" y="3462"/>
                    <a:pt x="4135" y="3461"/>
                    <a:pt x="4144" y="3461"/>
                  </a:cubicBezTo>
                  <a:cubicBezTo>
                    <a:pt x="4305" y="3450"/>
                    <a:pt x="4491" y="3439"/>
                    <a:pt x="4686" y="3439"/>
                  </a:cubicBezTo>
                  <a:cubicBezTo>
                    <a:pt x="5180" y="3439"/>
                    <a:pt x="5728" y="3506"/>
                    <a:pt x="6059" y="3794"/>
                  </a:cubicBezTo>
                  <a:cubicBezTo>
                    <a:pt x="6324" y="4040"/>
                    <a:pt x="6265" y="4668"/>
                    <a:pt x="5882" y="4786"/>
                  </a:cubicBezTo>
                  <a:cubicBezTo>
                    <a:pt x="5835" y="4801"/>
                    <a:pt x="5785" y="4807"/>
                    <a:pt x="5734" y="4807"/>
                  </a:cubicBezTo>
                  <a:cubicBezTo>
                    <a:pt x="5370" y="4807"/>
                    <a:pt x="4923" y="4476"/>
                    <a:pt x="4665" y="4295"/>
                  </a:cubicBezTo>
                  <a:cubicBezTo>
                    <a:pt x="4380" y="4089"/>
                    <a:pt x="4105" y="3863"/>
                    <a:pt x="3860" y="3608"/>
                  </a:cubicBezTo>
                  <a:cubicBezTo>
                    <a:pt x="3830" y="3578"/>
                    <a:pt x="3781" y="3565"/>
                    <a:pt x="3727" y="3565"/>
                  </a:cubicBezTo>
                  <a:cubicBezTo>
                    <a:pt x="3568" y="3565"/>
                    <a:pt x="3362" y="3677"/>
                    <a:pt x="3457" y="3794"/>
                  </a:cubicBezTo>
                  <a:cubicBezTo>
                    <a:pt x="3644" y="4001"/>
                    <a:pt x="3801" y="4227"/>
                    <a:pt x="3938" y="4462"/>
                  </a:cubicBezTo>
                  <a:cubicBezTo>
                    <a:pt x="4115" y="4757"/>
                    <a:pt x="4390" y="5277"/>
                    <a:pt x="4154" y="5611"/>
                  </a:cubicBezTo>
                  <a:cubicBezTo>
                    <a:pt x="4044" y="5769"/>
                    <a:pt x="3864" y="5841"/>
                    <a:pt x="3679" y="5841"/>
                  </a:cubicBezTo>
                  <a:cubicBezTo>
                    <a:pt x="3451" y="5841"/>
                    <a:pt x="3217" y="5732"/>
                    <a:pt x="3104" y="5542"/>
                  </a:cubicBezTo>
                  <a:cubicBezTo>
                    <a:pt x="2907" y="5208"/>
                    <a:pt x="2907" y="4767"/>
                    <a:pt x="2927" y="4393"/>
                  </a:cubicBezTo>
                  <a:cubicBezTo>
                    <a:pt x="2947" y="4119"/>
                    <a:pt x="2976" y="3844"/>
                    <a:pt x="3045" y="3578"/>
                  </a:cubicBezTo>
                  <a:cubicBezTo>
                    <a:pt x="3061" y="3490"/>
                    <a:pt x="2998" y="3458"/>
                    <a:pt x="2915" y="3458"/>
                  </a:cubicBezTo>
                  <a:cubicBezTo>
                    <a:pt x="2803" y="3458"/>
                    <a:pt x="2656" y="3517"/>
                    <a:pt x="2623" y="3578"/>
                  </a:cubicBezTo>
                  <a:cubicBezTo>
                    <a:pt x="2436" y="3912"/>
                    <a:pt x="2200" y="4227"/>
                    <a:pt x="1925" y="4472"/>
                  </a:cubicBezTo>
                  <a:cubicBezTo>
                    <a:pt x="1783" y="4599"/>
                    <a:pt x="1601" y="4732"/>
                    <a:pt x="1408" y="4732"/>
                  </a:cubicBezTo>
                  <a:cubicBezTo>
                    <a:pt x="1362" y="4732"/>
                    <a:pt x="1315" y="4725"/>
                    <a:pt x="1267" y="4708"/>
                  </a:cubicBezTo>
                  <a:cubicBezTo>
                    <a:pt x="1032" y="4619"/>
                    <a:pt x="767" y="4315"/>
                    <a:pt x="737" y="4060"/>
                  </a:cubicBezTo>
                  <a:cubicBezTo>
                    <a:pt x="649" y="3392"/>
                    <a:pt x="2033" y="3264"/>
                    <a:pt x="2475" y="3225"/>
                  </a:cubicBezTo>
                  <a:cubicBezTo>
                    <a:pt x="2690" y="3206"/>
                    <a:pt x="2816" y="2948"/>
                    <a:pt x="2566" y="2948"/>
                  </a:cubicBezTo>
                  <a:cubicBezTo>
                    <a:pt x="2553" y="2948"/>
                    <a:pt x="2539" y="2949"/>
                    <a:pt x="2524" y="2950"/>
                  </a:cubicBezTo>
                  <a:cubicBezTo>
                    <a:pt x="2426" y="2950"/>
                    <a:pt x="2318" y="2960"/>
                    <a:pt x="2200" y="2980"/>
                  </a:cubicBezTo>
                  <a:cubicBezTo>
                    <a:pt x="2096" y="2986"/>
                    <a:pt x="1981" y="2991"/>
                    <a:pt x="1862" y="2991"/>
                  </a:cubicBezTo>
                  <a:cubicBezTo>
                    <a:pt x="1277" y="2991"/>
                    <a:pt x="596" y="2878"/>
                    <a:pt x="580" y="2331"/>
                  </a:cubicBezTo>
                  <a:cubicBezTo>
                    <a:pt x="570" y="2145"/>
                    <a:pt x="659" y="1821"/>
                    <a:pt x="875" y="1782"/>
                  </a:cubicBezTo>
                  <a:cubicBezTo>
                    <a:pt x="895" y="1778"/>
                    <a:pt x="915" y="1776"/>
                    <a:pt x="936" y="1776"/>
                  </a:cubicBezTo>
                  <a:cubicBezTo>
                    <a:pt x="1143" y="1776"/>
                    <a:pt x="1391" y="1939"/>
                    <a:pt x="1542" y="2037"/>
                  </a:cubicBezTo>
                  <a:cubicBezTo>
                    <a:pt x="1857" y="2223"/>
                    <a:pt x="2141" y="2459"/>
                    <a:pt x="2406" y="2714"/>
                  </a:cubicBezTo>
                  <a:cubicBezTo>
                    <a:pt x="2435" y="2746"/>
                    <a:pt x="2481" y="2760"/>
                    <a:pt x="2533" y="2760"/>
                  </a:cubicBezTo>
                  <a:cubicBezTo>
                    <a:pt x="2641" y="2760"/>
                    <a:pt x="2772" y="2702"/>
                    <a:pt x="2819" y="2636"/>
                  </a:cubicBezTo>
                  <a:cubicBezTo>
                    <a:pt x="2839" y="2606"/>
                    <a:pt x="2839" y="2567"/>
                    <a:pt x="2799" y="2538"/>
                  </a:cubicBezTo>
                  <a:cubicBezTo>
                    <a:pt x="2603" y="2331"/>
                    <a:pt x="2416" y="2115"/>
                    <a:pt x="2249" y="1890"/>
                  </a:cubicBezTo>
                  <a:cubicBezTo>
                    <a:pt x="2092" y="1674"/>
                    <a:pt x="1660" y="1084"/>
                    <a:pt x="1955" y="819"/>
                  </a:cubicBezTo>
                  <a:cubicBezTo>
                    <a:pt x="2037" y="747"/>
                    <a:pt x="2166" y="717"/>
                    <a:pt x="2298" y="717"/>
                  </a:cubicBezTo>
                  <a:cubicBezTo>
                    <a:pt x="2435" y="717"/>
                    <a:pt x="2576" y="750"/>
                    <a:pt x="2672" y="800"/>
                  </a:cubicBezTo>
                  <a:cubicBezTo>
                    <a:pt x="2848" y="888"/>
                    <a:pt x="2937" y="1075"/>
                    <a:pt x="2986" y="1261"/>
                  </a:cubicBezTo>
                  <a:cubicBezTo>
                    <a:pt x="3015" y="1379"/>
                    <a:pt x="3025" y="1507"/>
                    <a:pt x="3025" y="1634"/>
                  </a:cubicBezTo>
                  <a:cubicBezTo>
                    <a:pt x="3005" y="1762"/>
                    <a:pt x="2986" y="1899"/>
                    <a:pt x="2976" y="2027"/>
                  </a:cubicBezTo>
                  <a:cubicBezTo>
                    <a:pt x="2972" y="2118"/>
                    <a:pt x="3042" y="2155"/>
                    <a:pt x="3128" y="2155"/>
                  </a:cubicBezTo>
                  <a:cubicBezTo>
                    <a:pt x="3247" y="2155"/>
                    <a:pt x="3395" y="2085"/>
                    <a:pt x="3418" y="1988"/>
                  </a:cubicBezTo>
                  <a:cubicBezTo>
                    <a:pt x="3447" y="1850"/>
                    <a:pt x="3457" y="1713"/>
                    <a:pt x="3457" y="1566"/>
                  </a:cubicBezTo>
                  <a:cubicBezTo>
                    <a:pt x="3538" y="1027"/>
                    <a:pt x="3737" y="290"/>
                    <a:pt x="4157" y="290"/>
                  </a:cubicBezTo>
                  <a:close/>
                  <a:moveTo>
                    <a:pt x="4232" y="0"/>
                  </a:moveTo>
                  <a:cubicBezTo>
                    <a:pt x="4159" y="0"/>
                    <a:pt x="4086" y="8"/>
                    <a:pt x="4017" y="24"/>
                  </a:cubicBezTo>
                  <a:cubicBezTo>
                    <a:pt x="3624" y="122"/>
                    <a:pt x="3388" y="436"/>
                    <a:pt x="3241" y="790"/>
                  </a:cubicBezTo>
                  <a:cubicBezTo>
                    <a:pt x="3123" y="633"/>
                    <a:pt x="2947" y="505"/>
                    <a:pt x="2701" y="466"/>
                  </a:cubicBezTo>
                  <a:cubicBezTo>
                    <a:pt x="2615" y="448"/>
                    <a:pt x="2517" y="439"/>
                    <a:pt x="2414" y="439"/>
                  </a:cubicBezTo>
                  <a:cubicBezTo>
                    <a:pt x="2055" y="439"/>
                    <a:pt x="1636" y="556"/>
                    <a:pt x="1484" y="868"/>
                  </a:cubicBezTo>
                  <a:cubicBezTo>
                    <a:pt x="1366" y="1104"/>
                    <a:pt x="1444" y="1379"/>
                    <a:pt x="1572" y="1615"/>
                  </a:cubicBezTo>
                  <a:cubicBezTo>
                    <a:pt x="1386" y="1539"/>
                    <a:pt x="1199" y="1491"/>
                    <a:pt x="1017" y="1491"/>
                  </a:cubicBezTo>
                  <a:cubicBezTo>
                    <a:pt x="892" y="1491"/>
                    <a:pt x="769" y="1514"/>
                    <a:pt x="649" y="1566"/>
                  </a:cubicBezTo>
                  <a:cubicBezTo>
                    <a:pt x="237" y="1742"/>
                    <a:pt x="1" y="2331"/>
                    <a:pt x="227" y="2724"/>
                  </a:cubicBezTo>
                  <a:cubicBezTo>
                    <a:pt x="403" y="3038"/>
                    <a:pt x="786" y="3156"/>
                    <a:pt x="1140" y="3215"/>
                  </a:cubicBezTo>
                  <a:cubicBezTo>
                    <a:pt x="855" y="3323"/>
                    <a:pt x="600" y="3470"/>
                    <a:pt x="433" y="3686"/>
                  </a:cubicBezTo>
                  <a:cubicBezTo>
                    <a:pt x="119" y="4089"/>
                    <a:pt x="413" y="4600"/>
                    <a:pt x="777" y="4855"/>
                  </a:cubicBezTo>
                  <a:cubicBezTo>
                    <a:pt x="940" y="4970"/>
                    <a:pt x="1117" y="5018"/>
                    <a:pt x="1295" y="5018"/>
                  </a:cubicBezTo>
                  <a:cubicBezTo>
                    <a:pt x="1620" y="5018"/>
                    <a:pt x="1947" y="4858"/>
                    <a:pt x="2200" y="4649"/>
                  </a:cubicBezTo>
                  <a:cubicBezTo>
                    <a:pt x="2298" y="4560"/>
                    <a:pt x="2387" y="4472"/>
                    <a:pt x="2475" y="4374"/>
                  </a:cubicBezTo>
                  <a:lnTo>
                    <a:pt x="2475" y="4374"/>
                  </a:lnTo>
                  <a:cubicBezTo>
                    <a:pt x="2426" y="4914"/>
                    <a:pt x="2465" y="5474"/>
                    <a:pt x="2789" y="5837"/>
                  </a:cubicBezTo>
                  <a:cubicBezTo>
                    <a:pt x="2970" y="6043"/>
                    <a:pt x="3236" y="6125"/>
                    <a:pt x="3510" y="6125"/>
                  </a:cubicBezTo>
                  <a:cubicBezTo>
                    <a:pt x="3772" y="6125"/>
                    <a:pt x="4041" y="6050"/>
                    <a:pt x="4252" y="5935"/>
                  </a:cubicBezTo>
                  <a:cubicBezTo>
                    <a:pt x="4724" y="5660"/>
                    <a:pt x="4743" y="5169"/>
                    <a:pt x="4557" y="4708"/>
                  </a:cubicBezTo>
                  <a:cubicBezTo>
                    <a:pt x="4547" y="4688"/>
                    <a:pt x="4537" y="4678"/>
                    <a:pt x="4537" y="4668"/>
                  </a:cubicBezTo>
                  <a:lnTo>
                    <a:pt x="4537" y="4668"/>
                  </a:lnTo>
                  <a:cubicBezTo>
                    <a:pt x="4871" y="4888"/>
                    <a:pt x="5266" y="5088"/>
                    <a:pt x="5665" y="5088"/>
                  </a:cubicBezTo>
                  <a:cubicBezTo>
                    <a:pt x="5748" y="5088"/>
                    <a:pt x="5830" y="5080"/>
                    <a:pt x="5912" y="5061"/>
                  </a:cubicBezTo>
                  <a:cubicBezTo>
                    <a:pt x="6393" y="4943"/>
                    <a:pt x="6796" y="4393"/>
                    <a:pt x="6638" y="3893"/>
                  </a:cubicBezTo>
                  <a:cubicBezTo>
                    <a:pt x="6501" y="3461"/>
                    <a:pt x="5961" y="3313"/>
                    <a:pt x="5558" y="3235"/>
                  </a:cubicBezTo>
                  <a:cubicBezTo>
                    <a:pt x="5873" y="3156"/>
                    <a:pt x="6187" y="3038"/>
                    <a:pt x="6422" y="2832"/>
                  </a:cubicBezTo>
                  <a:cubicBezTo>
                    <a:pt x="6805" y="2489"/>
                    <a:pt x="6599" y="2007"/>
                    <a:pt x="6236" y="1723"/>
                  </a:cubicBezTo>
                  <a:cubicBezTo>
                    <a:pt x="6054" y="1579"/>
                    <a:pt x="5850" y="1521"/>
                    <a:pt x="5643" y="1521"/>
                  </a:cubicBezTo>
                  <a:cubicBezTo>
                    <a:pt x="5368" y="1521"/>
                    <a:pt x="5087" y="1622"/>
                    <a:pt x="4842" y="1762"/>
                  </a:cubicBezTo>
                  <a:cubicBezTo>
                    <a:pt x="5028" y="1408"/>
                    <a:pt x="5205" y="976"/>
                    <a:pt x="5107" y="584"/>
                  </a:cubicBezTo>
                  <a:cubicBezTo>
                    <a:pt x="5008" y="206"/>
                    <a:pt x="4608" y="0"/>
                    <a:pt x="4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1" name="Google Shape;4461;p21"/>
            <p:cNvSpPr/>
            <p:nvPr/>
          </p:nvSpPr>
          <p:spPr>
            <a:xfrm>
              <a:off x="679505" y="1905501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3109" y="283"/>
                  </a:moveTo>
                  <a:cubicBezTo>
                    <a:pt x="3340" y="283"/>
                    <a:pt x="3578" y="396"/>
                    <a:pt x="3693" y="588"/>
                  </a:cubicBezTo>
                  <a:cubicBezTo>
                    <a:pt x="3899" y="912"/>
                    <a:pt x="3899" y="1363"/>
                    <a:pt x="3870" y="1736"/>
                  </a:cubicBezTo>
                  <a:cubicBezTo>
                    <a:pt x="3860" y="2002"/>
                    <a:pt x="3820" y="2276"/>
                    <a:pt x="3761" y="2542"/>
                  </a:cubicBezTo>
                  <a:cubicBezTo>
                    <a:pt x="3741" y="2630"/>
                    <a:pt x="3804" y="2662"/>
                    <a:pt x="3888" y="2662"/>
                  </a:cubicBezTo>
                  <a:cubicBezTo>
                    <a:pt x="4000" y="2662"/>
                    <a:pt x="4150" y="2603"/>
                    <a:pt x="4184" y="2542"/>
                  </a:cubicBezTo>
                  <a:cubicBezTo>
                    <a:pt x="4360" y="2218"/>
                    <a:pt x="4596" y="1903"/>
                    <a:pt x="4871" y="1648"/>
                  </a:cubicBezTo>
                  <a:cubicBezTo>
                    <a:pt x="5020" y="1522"/>
                    <a:pt x="5195" y="1397"/>
                    <a:pt x="5384" y="1397"/>
                  </a:cubicBezTo>
                  <a:cubicBezTo>
                    <a:pt x="5431" y="1397"/>
                    <a:pt x="5480" y="1405"/>
                    <a:pt x="5529" y="1422"/>
                  </a:cubicBezTo>
                  <a:cubicBezTo>
                    <a:pt x="5774" y="1501"/>
                    <a:pt x="6030" y="1815"/>
                    <a:pt x="6059" y="2070"/>
                  </a:cubicBezTo>
                  <a:cubicBezTo>
                    <a:pt x="6147" y="2738"/>
                    <a:pt x="4763" y="2856"/>
                    <a:pt x="4321" y="2895"/>
                  </a:cubicBezTo>
                  <a:cubicBezTo>
                    <a:pt x="4103" y="2923"/>
                    <a:pt x="3977" y="3181"/>
                    <a:pt x="4242" y="3181"/>
                  </a:cubicBezTo>
                  <a:cubicBezTo>
                    <a:pt x="4252" y="3181"/>
                    <a:pt x="4262" y="3180"/>
                    <a:pt x="4272" y="3180"/>
                  </a:cubicBezTo>
                  <a:cubicBezTo>
                    <a:pt x="4370" y="3170"/>
                    <a:pt x="4478" y="3160"/>
                    <a:pt x="4596" y="3150"/>
                  </a:cubicBezTo>
                  <a:cubicBezTo>
                    <a:pt x="4710" y="3141"/>
                    <a:pt x="4835" y="3135"/>
                    <a:pt x="4965" y="3135"/>
                  </a:cubicBezTo>
                  <a:cubicBezTo>
                    <a:pt x="5549" y="3135"/>
                    <a:pt x="6210" y="3258"/>
                    <a:pt x="6226" y="3789"/>
                  </a:cubicBezTo>
                  <a:cubicBezTo>
                    <a:pt x="6226" y="3975"/>
                    <a:pt x="6147" y="4299"/>
                    <a:pt x="5931" y="4338"/>
                  </a:cubicBezTo>
                  <a:cubicBezTo>
                    <a:pt x="5911" y="4342"/>
                    <a:pt x="5889" y="4344"/>
                    <a:pt x="5867" y="4344"/>
                  </a:cubicBezTo>
                  <a:cubicBezTo>
                    <a:pt x="5654" y="4344"/>
                    <a:pt x="5405" y="4181"/>
                    <a:pt x="5254" y="4083"/>
                  </a:cubicBezTo>
                  <a:cubicBezTo>
                    <a:pt x="4940" y="3897"/>
                    <a:pt x="4655" y="3661"/>
                    <a:pt x="4390" y="3406"/>
                  </a:cubicBezTo>
                  <a:cubicBezTo>
                    <a:pt x="4361" y="3377"/>
                    <a:pt x="4315" y="3365"/>
                    <a:pt x="4264" y="3365"/>
                  </a:cubicBezTo>
                  <a:cubicBezTo>
                    <a:pt x="4157" y="3365"/>
                    <a:pt x="4027" y="3418"/>
                    <a:pt x="3987" y="3484"/>
                  </a:cubicBezTo>
                  <a:cubicBezTo>
                    <a:pt x="3958" y="3523"/>
                    <a:pt x="3958" y="3553"/>
                    <a:pt x="3997" y="3592"/>
                  </a:cubicBezTo>
                  <a:cubicBezTo>
                    <a:pt x="4194" y="3789"/>
                    <a:pt x="4380" y="4005"/>
                    <a:pt x="4547" y="4240"/>
                  </a:cubicBezTo>
                  <a:cubicBezTo>
                    <a:pt x="4704" y="4456"/>
                    <a:pt x="5146" y="5045"/>
                    <a:pt x="4851" y="5301"/>
                  </a:cubicBezTo>
                  <a:cubicBezTo>
                    <a:pt x="4766" y="5376"/>
                    <a:pt x="4627" y="5407"/>
                    <a:pt x="4488" y="5407"/>
                  </a:cubicBezTo>
                  <a:cubicBezTo>
                    <a:pt x="4355" y="5407"/>
                    <a:pt x="4221" y="5378"/>
                    <a:pt x="4135" y="5330"/>
                  </a:cubicBezTo>
                  <a:cubicBezTo>
                    <a:pt x="3948" y="5232"/>
                    <a:pt x="3860" y="5055"/>
                    <a:pt x="3820" y="4869"/>
                  </a:cubicBezTo>
                  <a:cubicBezTo>
                    <a:pt x="3791" y="4741"/>
                    <a:pt x="3771" y="4613"/>
                    <a:pt x="3781" y="4486"/>
                  </a:cubicBezTo>
                  <a:cubicBezTo>
                    <a:pt x="3791" y="4358"/>
                    <a:pt x="3811" y="4221"/>
                    <a:pt x="3820" y="4093"/>
                  </a:cubicBezTo>
                  <a:cubicBezTo>
                    <a:pt x="3824" y="4004"/>
                    <a:pt x="3756" y="3968"/>
                    <a:pt x="3673" y="3968"/>
                  </a:cubicBezTo>
                  <a:cubicBezTo>
                    <a:pt x="3555" y="3968"/>
                    <a:pt x="3406" y="4040"/>
                    <a:pt x="3388" y="4132"/>
                  </a:cubicBezTo>
                  <a:cubicBezTo>
                    <a:pt x="3359" y="4270"/>
                    <a:pt x="3339" y="4417"/>
                    <a:pt x="3339" y="4564"/>
                  </a:cubicBezTo>
                  <a:cubicBezTo>
                    <a:pt x="3259" y="5103"/>
                    <a:pt x="3060" y="5840"/>
                    <a:pt x="2639" y="5840"/>
                  </a:cubicBezTo>
                  <a:cubicBezTo>
                    <a:pt x="2547" y="5840"/>
                    <a:pt x="2443" y="5804"/>
                    <a:pt x="2328" y="5723"/>
                  </a:cubicBezTo>
                  <a:cubicBezTo>
                    <a:pt x="1650" y="5242"/>
                    <a:pt x="2583" y="3926"/>
                    <a:pt x="2937" y="3484"/>
                  </a:cubicBezTo>
                  <a:cubicBezTo>
                    <a:pt x="3032" y="3359"/>
                    <a:pt x="2918" y="3295"/>
                    <a:pt x="2789" y="3295"/>
                  </a:cubicBezTo>
                  <a:cubicBezTo>
                    <a:pt x="2705" y="3295"/>
                    <a:pt x="2616" y="3322"/>
                    <a:pt x="2573" y="3376"/>
                  </a:cubicBezTo>
                  <a:cubicBezTo>
                    <a:pt x="2357" y="3661"/>
                    <a:pt x="2082" y="3936"/>
                    <a:pt x="1778" y="4122"/>
                  </a:cubicBezTo>
                  <a:cubicBezTo>
                    <a:pt x="1629" y="4227"/>
                    <a:pt x="1451" y="4320"/>
                    <a:pt x="1267" y="4320"/>
                  </a:cubicBezTo>
                  <a:cubicBezTo>
                    <a:pt x="1209" y="4320"/>
                    <a:pt x="1150" y="4311"/>
                    <a:pt x="1091" y="4289"/>
                  </a:cubicBezTo>
                  <a:cubicBezTo>
                    <a:pt x="875" y="4201"/>
                    <a:pt x="590" y="3887"/>
                    <a:pt x="600" y="3641"/>
                  </a:cubicBezTo>
                  <a:cubicBezTo>
                    <a:pt x="610" y="3239"/>
                    <a:pt x="1366" y="3131"/>
                    <a:pt x="1660" y="3072"/>
                  </a:cubicBezTo>
                  <a:cubicBezTo>
                    <a:pt x="1965" y="3013"/>
                    <a:pt x="2289" y="2964"/>
                    <a:pt x="2603" y="2954"/>
                  </a:cubicBezTo>
                  <a:cubicBezTo>
                    <a:pt x="2831" y="2935"/>
                    <a:pt x="2948" y="2668"/>
                    <a:pt x="2681" y="2668"/>
                  </a:cubicBezTo>
                  <a:cubicBezTo>
                    <a:pt x="2672" y="2668"/>
                    <a:pt x="2662" y="2669"/>
                    <a:pt x="2652" y="2669"/>
                  </a:cubicBezTo>
                  <a:cubicBezTo>
                    <a:pt x="2493" y="2680"/>
                    <a:pt x="2309" y="2690"/>
                    <a:pt x="2117" y="2690"/>
                  </a:cubicBezTo>
                  <a:cubicBezTo>
                    <a:pt x="1622" y="2690"/>
                    <a:pt x="1072" y="2623"/>
                    <a:pt x="747" y="2326"/>
                  </a:cubicBezTo>
                  <a:cubicBezTo>
                    <a:pt x="472" y="2080"/>
                    <a:pt x="541" y="1461"/>
                    <a:pt x="914" y="1344"/>
                  </a:cubicBezTo>
                  <a:cubicBezTo>
                    <a:pt x="964" y="1327"/>
                    <a:pt x="1016" y="1320"/>
                    <a:pt x="1070" y="1320"/>
                  </a:cubicBezTo>
                  <a:cubicBezTo>
                    <a:pt x="1433" y="1320"/>
                    <a:pt x="1875" y="1655"/>
                    <a:pt x="2132" y="1835"/>
                  </a:cubicBezTo>
                  <a:cubicBezTo>
                    <a:pt x="2416" y="2031"/>
                    <a:pt x="2691" y="2267"/>
                    <a:pt x="2937" y="2512"/>
                  </a:cubicBezTo>
                  <a:cubicBezTo>
                    <a:pt x="2967" y="2542"/>
                    <a:pt x="3016" y="2555"/>
                    <a:pt x="3070" y="2555"/>
                  </a:cubicBezTo>
                  <a:cubicBezTo>
                    <a:pt x="3230" y="2555"/>
                    <a:pt x="3434" y="2445"/>
                    <a:pt x="3339" y="2335"/>
                  </a:cubicBezTo>
                  <a:cubicBezTo>
                    <a:pt x="3163" y="2129"/>
                    <a:pt x="2996" y="1903"/>
                    <a:pt x="2858" y="1668"/>
                  </a:cubicBezTo>
                  <a:cubicBezTo>
                    <a:pt x="2691" y="1373"/>
                    <a:pt x="2406" y="843"/>
                    <a:pt x="2642" y="509"/>
                  </a:cubicBezTo>
                  <a:cubicBezTo>
                    <a:pt x="2750" y="353"/>
                    <a:pt x="2927" y="283"/>
                    <a:pt x="3109" y="283"/>
                  </a:cubicBezTo>
                  <a:close/>
                  <a:moveTo>
                    <a:pt x="3280" y="1"/>
                  </a:moveTo>
                  <a:cubicBezTo>
                    <a:pt x="3020" y="1"/>
                    <a:pt x="2753" y="76"/>
                    <a:pt x="2544" y="195"/>
                  </a:cubicBezTo>
                  <a:cubicBezTo>
                    <a:pt x="2073" y="460"/>
                    <a:pt x="2063" y="961"/>
                    <a:pt x="2249" y="1422"/>
                  </a:cubicBezTo>
                  <a:cubicBezTo>
                    <a:pt x="2249" y="1432"/>
                    <a:pt x="2259" y="1442"/>
                    <a:pt x="2259" y="1461"/>
                  </a:cubicBezTo>
                  <a:cubicBezTo>
                    <a:pt x="1928" y="1243"/>
                    <a:pt x="1537" y="1038"/>
                    <a:pt x="1140" y="1038"/>
                  </a:cubicBezTo>
                  <a:cubicBezTo>
                    <a:pt x="1055" y="1038"/>
                    <a:pt x="970" y="1048"/>
                    <a:pt x="885" y="1069"/>
                  </a:cubicBezTo>
                  <a:cubicBezTo>
                    <a:pt x="403" y="1177"/>
                    <a:pt x="1" y="1736"/>
                    <a:pt x="158" y="2227"/>
                  </a:cubicBezTo>
                  <a:cubicBezTo>
                    <a:pt x="305" y="2659"/>
                    <a:pt x="835" y="2816"/>
                    <a:pt x="1248" y="2885"/>
                  </a:cubicBezTo>
                  <a:cubicBezTo>
                    <a:pt x="924" y="2964"/>
                    <a:pt x="610" y="3082"/>
                    <a:pt x="384" y="3298"/>
                  </a:cubicBezTo>
                  <a:cubicBezTo>
                    <a:pt x="1" y="3641"/>
                    <a:pt x="207" y="4113"/>
                    <a:pt x="561" y="4407"/>
                  </a:cubicBezTo>
                  <a:cubicBezTo>
                    <a:pt x="739" y="4548"/>
                    <a:pt x="941" y="4605"/>
                    <a:pt x="1146" y="4605"/>
                  </a:cubicBezTo>
                  <a:cubicBezTo>
                    <a:pt x="1425" y="4605"/>
                    <a:pt x="1711" y="4500"/>
                    <a:pt x="1955" y="4358"/>
                  </a:cubicBezTo>
                  <a:lnTo>
                    <a:pt x="1955" y="4358"/>
                  </a:lnTo>
                  <a:cubicBezTo>
                    <a:pt x="1768" y="4721"/>
                    <a:pt x="1601" y="5153"/>
                    <a:pt x="1700" y="5536"/>
                  </a:cubicBezTo>
                  <a:cubicBezTo>
                    <a:pt x="1789" y="5920"/>
                    <a:pt x="2185" y="6121"/>
                    <a:pt x="2559" y="6121"/>
                  </a:cubicBezTo>
                  <a:cubicBezTo>
                    <a:pt x="2634" y="6121"/>
                    <a:pt x="2709" y="6113"/>
                    <a:pt x="2780" y="6096"/>
                  </a:cubicBezTo>
                  <a:cubicBezTo>
                    <a:pt x="3172" y="6008"/>
                    <a:pt x="3408" y="5684"/>
                    <a:pt x="3555" y="5330"/>
                  </a:cubicBezTo>
                  <a:cubicBezTo>
                    <a:pt x="3683" y="5497"/>
                    <a:pt x="3850" y="5615"/>
                    <a:pt x="4095" y="5664"/>
                  </a:cubicBezTo>
                  <a:cubicBezTo>
                    <a:pt x="4177" y="5678"/>
                    <a:pt x="4268" y="5686"/>
                    <a:pt x="4364" y="5686"/>
                  </a:cubicBezTo>
                  <a:cubicBezTo>
                    <a:pt x="4730" y="5686"/>
                    <a:pt x="5157" y="5571"/>
                    <a:pt x="5313" y="5252"/>
                  </a:cubicBezTo>
                  <a:cubicBezTo>
                    <a:pt x="5431" y="5016"/>
                    <a:pt x="5352" y="4751"/>
                    <a:pt x="5234" y="4505"/>
                  </a:cubicBezTo>
                  <a:lnTo>
                    <a:pt x="5234" y="4505"/>
                  </a:lnTo>
                  <a:cubicBezTo>
                    <a:pt x="5419" y="4583"/>
                    <a:pt x="5607" y="4631"/>
                    <a:pt x="5792" y="4631"/>
                  </a:cubicBezTo>
                  <a:cubicBezTo>
                    <a:pt x="5912" y="4631"/>
                    <a:pt x="6031" y="4611"/>
                    <a:pt x="6147" y="4564"/>
                  </a:cubicBezTo>
                  <a:cubicBezTo>
                    <a:pt x="6560" y="4388"/>
                    <a:pt x="6805" y="3798"/>
                    <a:pt x="6570" y="3396"/>
                  </a:cubicBezTo>
                  <a:cubicBezTo>
                    <a:pt x="6393" y="3091"/>
                    <a:pt x="6010" y="2974"/>
                    <a:pt x="5657" y="2915"/>
                  </a:cubicBezTo>
                  <a:cubicBezTo>
                    <a:pt x="5941" y="2807"/>
                    <a:pt x="6197" y="2650"/>
                    <a:pt x="6364" y="2434"/>
                  </a:cubicBezTo>
                  <a:cubicBezTo>
                    <a:pt x="6678" y="2031"/>
                    <a:pt x="6383" y="1530"/>
                    <a:pt x="6020" y="1275"/>
                  </a:cubicBezTo>
                  <a:cubicBezTo>
                    <a:pt x="5854" y="1159"/>
                    <a:pt x="5675" y="1109"/>
                    <a:pt x="5495" y="1109"/>
                  </a:cubicBezTo>
                  <a:cubicBezTo>
                    <a:pt x="5173" y="1109"/>
                    <a:pt x="4848" y="1267"/>
                    <a:pt x="4596" y="1481"/>
                  </a:cubicBezTo>
                  <a:cubicBezTo>
                    <a:pt x="4498" y="1560"/>
                    <a:pt x="4410" y="1658"/>
                    <a:pt x="4321" y="1746"/>
                  </a:cubicBezTo>
                  <a:cubicBezTo>
                    <a:pt x="4370" y="1216"/>
                    <a:pt x="4331" y="647"/>
                    <a:pt x="4007" y="293"/>
                  </a:cubicBezTo>
                  <a:cubicBezTo>
                    <a:pt x="3825" y="86"/>
                    <a:pt x="3557" y="1"/>
                    <a:pt x="32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2" name="Google Shape;4462;p21"/>
            <p:cNvSpPr/>
            <p:nvPr/>
          </p:nvSpPr>
          <p:spPr>
            <a:xfrm>
              <a:off x="1018825" y="1913891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0" y="290"/>
                  </a:moveTo>
                  <a:cubicBezTo>
                    <a:pt x="4252" y="290"/>
                    <a:pt x="4354" y="325"/>
                    <a:pt x="4468" y="407"/>
                  </a:cubicBezTo>
                  <a:cubicBezTo>
                    <a:pt x="5155" y="888"/>
                    <a:pt x="4213" y="2194"/>
                    <a:pt x="3869" y="2636"/>
                  </a:cubicBezTo>
                  <a:cubicBezTo>
                    <a:pt x="3769" y="2765"/>
                    <a:pt x="3876" y="2827"/>
                    <a:pt x="4002" y="2827"/>
                  </a:cubicBezTo>
                  <a:cubicBezTo>
                    <a:pt x="4086" y="2827"/>
                    <a:pt x="4179" y="2799"/>
                    <a:pt x="4222" y="2744"/>
                  </a:cubicBezTo>
                  <a:cubicBezTo>
                    <a:pt x="4448" y="2459"/>
                    <a:pt x="4713" y="2194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6"/>
                    <a:pt x="5715" y="1841"/>
                  </a:cubicBezTo>
                  <a:cubicBezTo>
                    <a:pt x="5931" y="1919"/>
                    <a:pt x="6216" y="2233"/>
                    <a:pt x="6206" y="2479"/>
                  </a:cubicBezTo>
                  <a:cubicBezTo>
                    <a:pt x="6186" y="2881"/>
                    <a:pt x="5430" y="2999"/>
                    <a:pt x="5145" y="3058"/>
                  </a:cubicBezTo>
                  <a:cubicBezTo>
                    <a:pt x="4831" y="3117"/>
                    <a:pt x="4517" y="3156"/>
                    <a:pt x="4193" y="3176"/>
                  </a:cubicBezTo>
                  <a:cubicBezTo>
                    <a:pt x="3975" y="3195"/>
                    <a:pt x="3857" y="3462"/>
                    <a:pt x="4116" y="3462"/>
                  </a:cubicBezTo>
                  <a:cubicBezTo>
                    <a:pt x="4125" y="3462"/>
                    <a:pt x="4134" y="3461"/>
                    <a:pt x="4144" y="3461"/>
                  </a:cubicBezTo>
                  <a:cubicBezTo>
                    <a:pt x="4308" y="3450"/>
                    <a:pt x="4496" y="3439"/>
                    <a:pt x="4691" y="3439"/>
                  </a:cubicBezTo>
                  <a:cubicBezTo>
                    <a:pt x="5188" y="3439"/>
                    <a:pt x="5734" y="3506"/>
                    <a:pt x="6058" y="3794"/>
                  </a:cubicBezTo>
                  <a:cubicBezTo>
                    <a:pt x="6333" y="4040"/>
                    <a:pt x="6265" y="4668"/>
                    <a:pt x="5892" y="4786"/>
                  </a:cubicBezTo>
                  <a:cubicBezTo>
                    <a:pt x="5843" y="4801"/>
                    <a:pt x="5792" y="4807"/>
                    <a:pt x="5740" y="4807"/>
                  </a:cubicBezTo>
                  <a:cubicBezTo>
                    <a:pt x="5369" y="4807"/>
                    <a:pt x="4924" y="4476"/>
                    <a:pt x="4674" y="4295"/>
                  </a:cubicBezTo>
                  <a:cubicBezTo>
                    <a:pt x="4389" y="4089"/>
                    <a:pt x="4114" y="3863"/>
                    <a:pt x="3859" y="3608"/>
                  </a:cubicBezTo>
                  <a:cubicBezTo>
                    <a:pt x="3829" y="3578"/>
                    <a:pt x="3781" y="3565"/>
                    <a:pt x="3727" y="3565"/>
                  </a:cubicBezTo>
                  <a:cubicBezTo>
                    <a:pt x="3568" y="3565"/>
                    <a:pt x="3364" y="3677"/>
                    <a:pt x="3466" y="3794"/>
                  </a:cubicBezTo>
                  <a:cubicBezTo>
                    <a:pt x="3643" y="4001"/>
                    <a:pt x="3800" y="4227"/>
                    <a:pt x="3938" y="4462"/>
                  </a:cubicBezTo>
                  <a:cubicBezTo>
                    <a:pt x="4114" y="4757"/>
                    <a:pt x="4389" y="5277"/>
                    <a:pt x="4163" y="5611"/>
                  </a:cubicBezTo>
                  <a:cubicBezTo>
                    <a:pt x="4049" y="5769"/>
                    <a:pt x="3866" y="5841"/>
                    <a:pt x="3680" y="5841"/>
                  </a:cubicBezTo>
                  <a:cubicBezTo>
                    <a:pt x="3450" y="5841"/>
                    <a:pt x="3217" y="5732"/>
                    <a:pt x="3103" y="5542"/>
                  </a:cubicBezTo>
                  <a:cubicBezTo>
                    <a:pt x="2907" y="5208"/>
                    <a:pt x="2907" y="4767"/>
                    <a:pt x="2926" y="4393"/>
                  </a:cubicBezTo>
                  <a:cubicBezTo>
                    <a:pt x="2946" y="4119"/>
                    <a:pt x="2985" y="3844"/>
                    <a:pt x="3044" y="3578"/>
                  </a:cubicBezTo>
                  <a:cubicBezTo>
                    <a:pt x="3065" y="3490"/>
                    <a:pt x="3002" y="3458"/>
                    <a:pt x="2918" y="3458"/>
                  </a:cubicBezTo>
                  <a:cubicBezTo>
                    <a:pt x="2805" y="3458"/>
                    <a:pt x="2656" y="3517"/>
                    <a:pt x="2622" y="3578"/>
                  </a:cubicBezTo>
                  <a:cubicBezTo>
                    <a:pt x="2445" y="3912"/>
                    <a:pt x="2209" y="4227"/>
                    <a:pt x="1925" y="4472"/>
                  </a:cubicBezTo>
                  <a:cubicBezTo>
                    <a:pt x="1782" y="4599"/>
                    <a:pt x="1607" y="4732"/>
                    <a:pt x="1411" y="4732"/>
                  </a:cubicBezTo>
                  <a:cubicBezTo>
                    <a:pt x="1364" y="4732"/>
                    <a:pt x="1316" y="4725"/>
                    <a:pt x="1267" y="4708"/>
                  </a:cubicBezTo>
                  <a:cubicBezTo>
                    <a:pt x="1031" y="4619"/>
                    <a:pt x="776" y="4315"/>
                    <a:pt x="737" y="4060"/>
                  </a:cubicBezTo>
                  <a:cubicBezTo>
                    <a:pt x="648" y="3392"/>
                    <a:pt x="2033" y="3264"/>
                    <a:pt x="2484" y="3225"/>
                  </a:cubicBezTo>
                  <a:cubicBezTo>
                    <a:pt x="2699" y="3206"/>
                    <a:pt x="2816" y="2948"/>
                    <a:pt x="2574" y="2948"/>
                  </a:cubicBezTo>
                  <a:cubicBezTo>
                    <a:pt x="2561" y="2948"/>
                    <a:pt x="2548" y="2949"/>
                    <a:pt x="2533" y="2950"/>
                  </a:cubicBezTo>
                  <a:cubicBezTo>
                    <a:pt x="2425" y="2950"/>
                    <a:pt x="2317" y="2960"/>
                    <a:pt x="2209" y="2980"/>
                  </a:cubicBezTo>
                  <a:cubicBezTo>
                    <a:pt x="2103" y="2986"/>
                    <a:pt x="1987" y="2991"/>
                    <a:pt x="1867" y="2991"/>
                  </a:cubicBezTo>
                  <a:cubicBezTo>
                    <a:pt x="1276" y="2991"/>
                    <a:pt x="596" y="2878"/>
                    <a:pt x="580" y="2331"/>
                  </a:cubicBezTo>
                  <a:cubicBezTo>
                    <a:pt x="570" y="2145"/>
                    <a:pt x="658" y="1821"/>
                    <a:pt x="874" y="1782"/>
                  </a:cubicBezTo>
                  <a:cubicBezTo>
                    <a:pt x="894" y="1778"/>
                    <a:pt x="915" y="1776"/>
                    <a:pt x="936" y="1776"/>
                  </a:cubicBezTo>
                  <a:cubicBezTo>
                    <a:pt x="1142" y="1776"/>
                    <a:pt x="1391" y="1939"/>
                    <a:pt x="1552" y="2037"/>
                  </a:cubicBezTo>
                  <a:cubicBezTo>
                    <a:pt x="1856" y="2223"/>
                    <a:pt x="2151" y="2459"/>
                    <a:pt x="2406" y="2714"/>
                  </a:cubicBezTo>
                  <a:cubicBezTo>
                    <a:pt x="2438" y="2746"/>
                    <a:pt x="2486" y="2760"/>
                    <a:pt x="2539" y="2760"/>
                  </a:cubicBezTo>
                  <a:cubicBezTo>
                    <a:pt x="2649" y="2760"/>
                    <a:pt x="2778" y="2702"/>
                    <a:pt x="2818" y="2636"/>
                  </a:cubicBezTo>
                  <a:cubicBezTo>
                    <a:pt x="2838" y="2606"/>
                    <a:pt x="2838" y="2567"/>
                    <a:pt x="2808" y="2538"/>
                  </a:cubicBezTo>
                  <a:cubicBezTo>
                    <a:pt x="2602" y="2331"/>
                    <a:pt x="2416" y="2115"/>
                    <a:pt x="2249" y="1890"/>
                  </a:cubicBezTo>
                  <a:cubicBezTo>
                    <a:pt x="2092" y="1674"/>
                    <a:pt x="1660" y="1084"/>
                    <a:pt x="1954" y="819"/>
                  </a:cubicBezTo>
                  <a:cubicBezTo>
                    <a:pt x="2036" y="747"/>
                    <a:pt x="2167" y="717"/>
                    <a:pt x="2301" y="717"/>
                  </a:cubicBezTo>
                  <a:cubicBezTo>
                    <a:pt x="2440" y="717"/>
                    <a:pt x="2581" y="750"/>
                    <a:pt x="2671" y="800"/>
                  </a:cubicBezTo>
                  <a:cubicBezTo>
                    <a:pt x="2848" y="888"/>
                    <a:pt x="2936" y="1075"/>
                    <a:pt x="2985" y="1261"/>
                  </a:cubicBezTo>
                  <a:cubicBezTo>
                    <a:pt x="3015" y="1379"/>
                    <a:pt x="3024" y="1507"/>
                    <a:pt x="3024" y="1634"/>
                  </a:cubicBezTo>
                  <a:cubicBezTo>
                    <a:pt x="3005" y="1762"/>
                    <a:pt x="2985" y="1899"/>
                    <a:pt x="2985" y="2027"/>
                  </a:cubicBezTo>
                  <a:cubicBezTo>
                    <a:pt x="2981" y="2118"/>
                    <a:pt x="3050" y="2155"/>
                    <a:pt x="3134" y="2155"/>
                  </a:cubicBezTo>
                  <a:cubicBezTo>
                    <a:pt x="3250" y="2155"/>
                    <a:pt x="3394" y="2085"/>
                    <a:pt x="3417" y="1988"/>
                  </a:cubicBezTo>
                  <a:cubicBezTo>
                    <a:pt x="3447" y="1850"/>
                    <a:pt x="3456" y="1713"/>
                    <a:pt x="3456" y="1566"/>
                  </a:cubicBezTo>
                  <a:cubicBezTo>
                    <a:pt x="3537" y="1027"/>
                    <a:pt x="3743" y="290"/>
                    <a:pt x="4160" y="290"/>
                  </a:cubicBezTo>
                  <a:close/>
                  <a:moveTo>
                    <a:pt x="4235" y="0"/>
                  </a:moveTo>
                  <a:cubicBezTo>
                    <a:pt x="4161" y="0"/>
                    <a:pt x="4087" y="8"/>
                    <a:pt x="4016" y="24"/>
                  </a:cubicBezTo>
                  <a:cubicBezTo>
                    <a:pt x="3623" y="122"/>
                    <a:pt x="3388" y="436"/>
                    <a:pt x="3240" y="790"/>
                  </a:cubicBezTo>
                  <a:cubicBezTo>
                    <a:pt x="3123" y="633"/>
                    <a:pt x="2956" y="505"/>
                    <a:pt x="2710" y="466"/>
                  </a:cubicBezTo>
                  <a:cubicBezTo>
                    <a:pt x="2622" y="448"/>
                    <a:pt x="2523" y="439"/>
                    <a:pt x="2419" y="439"/>
                  </a:cubicBezTo>
                  <a:cubicBezTo>
                    <a:pt x="2058" y="439"/>
                    <a:pt x="1643" y="556"/>
                    <a:pt x="1483" y="868"/>
                  </a:cubicBezTo>
                  <a:cubicBezTo>
                    <a:pt x="1365" y="1104"/>
                    <a:pt x="1444" y="1379"/>
                    <a:pt x="1571" y="1615"/>
                  </a:cubicBezTo>
                  <a:cubicBezTo>
                    <a:pt x="1391" y="1539"/>
                    <a:pt x="1203" y="1491"/>
                    <a:pt x="1019" y="1491"/>
                  </a:cubicBezTo>
                  <a:cubicBezTo>
                    <a:pt x="893" y="1491"/>
                    <a:pt x="768" y="1514"/>
                    <a:pt x="648" y="1566"/>
                  </a:cubicBezTo>
                  <a:cubicBezTo>
                    <a:pt x="236" y="1742"/>
                    <a:pt x="0" y="2331"/>
                    <a:pt x="226" y="2724"/>
                  </a:cubicBezTo>
                  <a:cubicBezTo>
                    <a:pt x="403" y="3038"/>
                    <a:pt x="796" y="3156"/>
                    <a:pt x="1139" y="3215"/>
                  </a:cubicBezTo>
                  <a:cubicBezTo>
                    <a:pt x="864" y="3323"/>
                    <a:pt x="609" y="3470"/>
                    <a:pt x="432" y="3686"/>
                  </a:cubicBezTo>
                  <a:cubicBezTo>
                    <a:pt x="128" y="4089"/>
                    <a:pt x="422" y="4600"/>
                    <a:pt x="786" y="4855"/>
                  </a:cubicBezTo>
                  <a:cubicBezTo>
                    <a:pt x="949" y="4970"/>
                    <a:pt x="1125" y="5018"/>
                    <a:pt x="1302" y="5018"/>
                  </a:cubicBezTo>
                  <a:cubicBezTo>
                    <a:pt x="1623" y="5018"/>
                    <a:pt x="1946" y="4858"/>
                    <a:pt x="2200" y="4649"/>
                  </a:cubicBezTo>
                  <a:cubicBezTo>
                    <a:pt x="2298" y="4560"/>
                    <a:pt x="2396" y="4472"/>
                    <a:pt x="2484" y="4374"/>
                  </a:cubicBezTo>
                  <a:lnTo>
                    <a:pt x="2484" y="4374"/>
                  </a:lnTo>
                  <a:cubicBezTo>
                    <a:pt x="2425" y="4914"/>
                    <a:pt x="2475" y="5474"/>
                    <a:pt x="2789" y="5837"/>
                  </a:cubicBezTo>
                  <a:cubicBezTo>
                    <a:pt x="2975" y="6043"/>
                    <a:pt x="3240" y="6125"/>
                    <a:pt x="3513" y="6125"/>
                  </a:cubicBezTo>
                  <a:cubicBezTo>
                    <a:pt x="3774" y="6125"/>
                    <a:pt x="4041" y="6050"/>
                    <a:pt x="4252" y="5935"/>
                  </a:cubicBezTo>
                  <a:cubicBezTo>
                    <a:pt x="4733" y="5660"/>
                    <a:pt x="4743" y="5169"/>
                    <a:pt x="4556" y="4708"/>
                  </a:cubicBezTo>
                  <a:cubicBezTo>
                    <a:pt x="4546" y="4688"/>
                    <a:pt x="4546" y="4678"/>
                    <a:pt x="4537" y="4668"/>
                  </a:cubicBezTo>
                  <a:lnTo>
                    <a:pt x="4537" y="4668"/>
                  </a:lnTo>
                  <a:cubicBezTo>
                    <a:pt x="4871" y="4888"/>
                    <a:pt x="5272" y="5088"/>
                    <a:pt x="5674" y="5088"/>
                  </a:cubicBezTo>
                  <a:cubicBezTo>
                    <a:pt x="5756" y="5088"/>
                    <a:pt x="5839" y="5080"/>
                    <a:pt x="5921" y="5061"/>
                  </a:cubicBezTo>
                  <a:cubicBezTo>
                    <a:pt x="6392" y="4943"/>
                    <a:pt x="6795" y="4393"/>
                    <a:pt x="6638" y="3893"/>
                  </a:cubicBezTo>
                  <a:cubicBezTo>
                    <a:pt x="6500" y="3461"/>
                    <a:pt x="5970" y="3313"/>
                    <a:pt x="5558" y="3235"/>
                  </a:cubicBezTo>
                  <a:cubicBezTo>
                    <a:pt x="5872" y="3156"/>
                    <a:pt x="6186" y="3038"/>
                    <a:pt x="6422" y="2832"/>
                  </a:cubicBezTo>
                  <a:cubicBezTo>
                    <a:pt x="6805" y="2489"/>
                    <a:pt x="6599" y="2007"/>
                    <a:pt x="6235" y="1723"/>
                  </a:cubicBezTo>
                  <a:cubicBezTo>
                    <a:pt x="6058" y="1579"/>
                    <a:pt x="5854" y="1521"/>
                    <a:pt x="5647" y="1521"/>
                  </a:cubicBezTo>
                  <a:cubicBezTo>
                    <a:pt x="5373" y="1521"/>
                    <a:pt x="5091" y="1622"/>
                    <a:pt x="4851" y="1762"/>
                  </a:cubicBezTo>
                  <a:cubicBezTo>
                    <a:pt x="5027" y="1408"/>
                    <a:pt x="5204" y="976"/>
                    <a:pt x="5106" y="584"/>
                  </a:cubicBezTo>
                  <a:cubicBezTo>
                    <a:pt x="5008" y="206"/>
                    <a:pt x="4614" y="0"/>
                    <a:pt x="4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3" name="Google Shape;4463;p21"/>
            <p:cNvSpPr/>
            <p:nvPr/>
          </p:nvSpPr>
          <p:spPr>
            <a:xfrm>
              <a:off x="1358737" y="1905501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3113" y="283"/>
                  </a:moveTo>
                  <a:cubicBezTo>
                    <a:pt x="3344" y="283"/>
                    <a:pt x="3581" y="396"/>
                    <a:pt x="3702" y="588"/>
                  </a:cubicBezTo>
                  <a:cubicBezTo>
                    <a:pt x="3898" y="912"/>
                    <a:pt x="3898" y="1363"/>
                    <a:pt x="3879" y="1736"/>
                  </a:cubicBezTo>
                  <a:cubicBezTo>
                    <a:pt x="3859" y="2002"/>
                    <a:pt x="3820" y="2276"/>
                    <a:pt x="3761" y="2542"/>
                  </a:cubicBezTo>
                  <a:cubicBezTo>
                    <a:pt x="3740" y="2630"/>
                    <a:pt x="3803" y="2662"/>
                    <a:pt x="3887" y="2662"/>
                  </a:cubicBezTo>
                  <a:cubicBezTo>
                    <a:pt x="3999" y="2662"/>
                    <a:pt x="4149" y="2603"/>
                    <a:pt x="4183" y="2542"/>
                  </a:cubicBezTo>
                  <a:cubicBezTo>
                    <a:pt x="4360" y="2218"/>
                    <a:pt x="4595" y="1903"/>
                    <a:pt x="4880" y="1658"/>
                  </a:cubicBezTo>
                  <a:cubicBezTo>
                    <a:pt x="5022" y="1524"/>
                    <a:pt x="5195" y="1397"/>
                    <a:pt x="5384" y="1397"/>
                  </a:cubicBezTo>
                  <a:cubicBezTo>
                    <a:pt x="5431" y="1397"/>
                    <a:pt x="5479" y="1405"/>
                    <a:pt x="5528" y="1422"/>
                  </a:cubicBezTo>
                  <a:cubicBezTo>
                    <a:pt x="5774" y="1501"/>
                    <a:pt x="6029" y="1815"/>
                    <a:pt x="6068" y="2070"/>
                  </a:cubicBezTo>
                  <a:cubicBezTo>
                    <a:pt x="6157" y="2738"/>
                    <a:pt x="4772" y="2856"/>
                    <a:pt x="4321" y="2895"/>
                  </a:cubicBezTo>
                  <a:cubicBezTo>
                    <a:pt x="4102" y="2923"/>
                    <a:pt x="3985" y="3181"/>
                    <a:pt x="4242" y="3181"/>
                  </a:cubicBezTo>
                  <a:cubicBezTo>
                    <a:pt x="4252" y="3181"/>
                    <a:pt x="4261" y="3180"/>
                    <a:pt x="4271" y="3180"/>
                  </a:cubicBezTo>
                  <a:cubicBezTo>
                    <a:pt x="4379" y="3170"/>
                    <a:pt x="4487" y="3160"/>
                    <a:pt x="4595" y="3150"/>
                  </a:cubicBezTo>
                  <a:cubicBezTo>
                    <a:pt x="4709" y="3141"/>
                    <a:pt x="4835" y="3135"/>
                    <a:pt x="4964" y="3135"/>
                  </a:cubicBezTo>
                  <a:cubicBezTo>
                    <a:pt x="5548" y="3135"/>
                    <a:pt x="6209" y="3258"/>
                    <a:pt x="6225" y="3789"/>
                  </a:cubicBezTo>
                  <a:cubicBezTo>
                    <a:pt x="6225" y="3975"/>
                    <a:pt x="6147" y="4299"/>
                    <a:pt x="5931" y="4338"/>
                  </a:cubicBezTo>
                  <a:cubicBezTo>
                    <a:pt x="5911" y="4342"/>
                    <a:pt x="5890" y="4344"/>
                    <a:pt x="5869" y="4344"/>
                  </a:cubicBezTo>
                  <a:cubicBezTo>
                    <a:pt x="5663" y="4344"/>
                    <a:pt x="5414" y="4181"/>
                    <a:pt x="5253" y="4083"/>
                  </a:cubicBezTo>
                  <a:cubicBezTo>
                    <a:pt x="4949" y="3897"/>
                    <a:pt x="4654" y="3661"/>
                    <a:pt x="4399" y="3406"/>
                  </a:cubicBezTo>
                  <a:cubicBezTo>
                    <a:pt x="4367" y="3377"/>
                    <a:pt x="4319" y="3365"/>
                    <a:pt x="4266" y="3365"/>
                  </a:cubicBezTo>
                  <a:cubicBezTo>
                    <a:pt x="4156" y="3365"/>
                    <a:pt x="4027" y="3418"/>
                    <a:pt x="3987" y="3484"/>
                  </a:cubicBezTo>
                  <a:cubicBezTo>
                    <a:pt x="3967" y="3523"/>
                    <a:pt x="3967" y="3553"/>
                    <a:pt x="3996" y="3592"/>
                  </a:cubicBezTo>
                  <a:cubicBezTo>
                    <a:pt x="4203" y="3789"/>
                    <a:pt x="4389" y="4005"/>
                    <a:pt x="4556" y="4240"/>
                  </a:cubicBezTo>
                  <a:cubicBezTo>
                    <a:pt x="4713" y="4456"/>
                    <a:pt x="5145" y="5045"/>
                    <a:pt x="4851" y="5301"/>
                  </a:cubicBezTo>
                  <a:cubicBezTo>
                    <a:pt x="4766" y="5376"/>
                    <a:pt x="4627" y="5407"/>
                    <a:pt x="4488" y="5407"/>
                  </a:cubicBezTo>
                  <a:cubicBezTo>
                    <a:pt x="4354" y="5407"/>
                    <a:pt x="4221" y="5378"/>
                    <a:pt x="4134" y="5330"/>
                  </a:cubicBezTo>
                  <a:cubicBezTo>
                    <a:pt x="3957" y="5232"/>
                    <a:pt x="3869" y="5055"/>
                    <a:pt x="3820" y="4869"/>
                  </a:cubicBezTo>
                  <a:cubicBezTo>
                    <a:pt x="3790" y="4741"/>
                    <a:pt x="3780" y="4613"/>
                    <a:pt x="3780" y="4486"/>
                  </a:cubicBezTo>
                  <a:cubicBezTo>
                    <a:pt x="3800" y="4358"/>
                    <a:pt x="3820" y="4221"/>
                    <a:pt x="3820" y="4093"/>
                  </a:cubicBezTo>
                  <a:cubicBezTo>
                    <a:pt x="3824" y="4004"/>
                    <a:pt x="3758" y="3968"/>
                    <a:pt x="3676" y="3968"/>
                  </a:cubicBezTo>
                  <a:cubicBezTo>
                    <a:pt x="3559" y="3968"/>
                    <a:pt x="3411" y="4040"/>
                    <a:pt x="3388" y="4132"/>
                  </a:cubicBezTo>
                  <a:cubicBezTo>
                    <a:pt x="3358" y="4270"/>
                    <a:pt x="3339" y="4417"/>
                    <a:pt x="3339" y="4564"/>
                  </a:cubicBezTo>
                  <a:cubicBezTo>
                    <a:pt x="3258" y="5103"/>
                    <a:pt x="3059" y="5840"/>
                    <a:pt x="2639" y="5840"/>
                  </a:cubicBezTo>
                  <a:cubicBezTo>
                    <a:pt x="2546" y="5840"/>
                    <a:pt x="2443" y="5804"/>
                    <a:pt x="2327" y="5723"/>
                  </a:cubicBezTo>
                  <a:cubicBezTo>
                    <a:pt x="1650" y="5242"/>
                    <a:pt x="2583" y="3926"/>
                    <a:pt x="2936" y="3484"/>
                  </a:cubicBezTo>
                  <a:cubicBezTo>
                    <a:pt x="3037" y="3359"/>
                    <a:pt x="2925" y="3295"/>
                    <a:pt x="2797" y="3295"/>
                  </a:cubicBezTo>
                  <a:cubicBezTo>
                    <a:pt x="2715" y="3295"/>
                    <a:pt x="2625" y="3322"/>
                    <a:pt x="2583" y="3376"/>
                  </a:cubicBezTo>
                  <a:cubicBezTo>
                    <a:pt x="2357" y="3661"/>
                    <a:pt x="2092" y="3936"/>
                    <a:pt x="1787" y="4122"/>
                  </a:cubicBezTo>
                  <a:cubicBezTo>
                    <a:pt x="1631" y="4227"/>
                    <a:pt x="1451" y="4320"/>
                    <a:pt x="1267" y="4320"/>
                  </a:cubicBezTo>
                  <a:cubicBezTo>
                    <a:pt x="1208" y="4320"/>
                    <a:pt x="1149" y="4311"/>
                    <a:pt x="1090" y="4289"/>
                  </a:cubicBezTo>
                  <a:cubicBezTo>
                    <a:pt x="874" y="4201"/>
                    <a:pt x="589" y="3887"/>
                    <a:pt x="599" y="3641"/>
                  </a:cubicBezTo>
                  <a:cubicBezTo>
                    <a:pt x="619" y="3239"/>
                    <a:pt x="1365" y="3131"/>
                    <a:pt x="1660" y="3072"/>
                  </a:cubicBezTo>
                  <a:cubicBezTo>
                    <a:pt x="1974" y="3013"/>
                    <a:pt x="2288" y="2964"/>
                    <a:pt x="2612" y="2954"/>
                  </a:cubicBezTo>
                  <a:cubicBezTo>
                    <a:pt x="2830" y="2935"/>
                    <a:pt x="2948" y="2668"/>
                    <a:pt x="2680" y="2668"/>
                  </a:cubicBezTo>
                  <a:cubicBezTo>
                    <a:pt x="2671" y="2668"/>
                    <a:pt x="2661" y="2669"/>
                    <a:pt x="2651" y="2669"/>
                  </a:cubicBezTo>
                  <a:cubicBezTo>
                    <a:pt x="2492" y="2680"/>
                    <a:pt x="2308" y="2690"/>
                    <a:pt x="2116" y="2690"/>
                  </a:cubicBezTo>
                  <a:cubicBezTo>
                    <a:pt x="1621" y="2690"/>
                    <a:pt x="1072" y="2623"/>
                    <a:pt x="746" y="2326"/>
                  </a:cubicBezTo>
                  <a:cubicBezTo>
                    <a:pt x="472" y="2080"/>
                    <a:pt x="540" y="1461"/>
                    <a:pt x="913" y="1344"/>
                  </a:cubicBezTo>
                  <a:cubicBezTo>
                    <a:pt x="964" y="1327"/>
                    <a:pt x="1018" y="1320"/>
                    <a:pt x="1073" y="1320"/>
                  </a:cubicBezTo>
                  <a:cubicBezTo>
                    <a:pt x="1442" y="1320"/>
                    <a:pt x="1883" y="1655"/>
                    <a:pt x="2131" y="1835"/>
                  </a:cubicBezTo>
                  <a:cubicBezTo>
                    <a:pt x="2416" y="2031"/>
                    <a:pt x="2691" y="2267"/>
                    <a:pt x="2936" y="2512"/>
                  </a:cubicBezTo>
                  <a:cubicBezTo>
                    <a:pt x="2969" y="2542"/>
                    <a:pt x="3020" y="2555"/>
                    <a:pt x="3075" y="2555"/>
                  </a:cubicBezTo>
                  <a:cubicBezTo>
                    <a:pt x="3238" y="2555"/>
                    <a:pt x="3441" y="2445"/>
                    <a:pt x="3339" y="2335"/>
                  </a:cubicBezTo>
                  <a:cubicBezTo>
                    <a:pt x="3162" y="2129"/>
                    <a:pt x="3005" y="1903"/>
                    <a:pt x="2867" y="1668"/>
                  </a:cubicBezTo>
                  <a:cubicBezTo>
                    <a:pt x="2691" y="1373"/>
                    <a:pt x="2406" y="843"/>
                    <a:pt x="2641" y="509"/>
                  </a:cubicBezTo>
                  <a:cubicBezTo>
                    <a:pt x="2754" y="353"/>
                    <a:pt x="2932" y="283"/>
                    <a:pt x="3113" y="283"/>
                  </a:cubicBezTo>
                  <a:close/>
                  <a:moveTo>
                    <a:pt x="3282" y="1"/>
                  </a:moveTo>
                  <a:cubicBezTo>
                    <a:pt x="3022" y="1"/>
                    <a:pt x="2758" y="76"/>
                    <a:pt x="2553" y="195"/>
                  </a:cubicBezTo>
                  <a:cubicBezTo>
                    <a:pt x="2072" y="460"/>
                    <a:pt x="2062" y="961"/>
                    <a:pt x="2249" y="1422"/>
                  </a:cubicBezTo>
                  <a:cubicBezTo>
                    <a:pt x="2259" y="1432"/>
                    <a:pt x="2259" y="1442"/>
                    <a:pt x="2268" y="1461"/>
                  </a:cubicBezTo>
                  <a:cubicBezTo>
                    <a:pt x="1929" y="1243"/>
                    <a:pt x="1536" y="1038"/>
                    <a:pt x="1140" y="1038"/>
                  </a:cubicBezTo>
                  <a:cubicBezTo>
                    <a:pt x="1055" y="1038"/>
                    <a:pt x="969" y="1048"/>
                    <a:pt x="884" y="1069"/>
                  </a:cubicBezTo>
                  <a:cubicBezTo>
                    <a:pt x="413" y="1177"/>
                    <a:pt x="10" y="1736"/>
                    <a:pt x="167" y="2227"/>
                  </a:cubicBezTo>
                  <a:cubicBezTo>
                    <a:pt x="305" y="2659"/>
                    <a:pt x="835" y="2816"/>
                    <a:pt x="1247" y="2885"/>
                  </a:cubicBezTo>
                  <a:cubicBezTo>
                    <a:pt x="933" y="2964"/>
                    <a:pt x="619" y="3082"/>
                    <a:pt x="383" y="3298"/>
                  </a:cubicBezTo>
                  <a:cubicBezTo>
                    <a:pt x="0" y="3641"/>
                    <a:pt x="206" y="4113"/>
                    <a:pt x="570" y="4407"/>
                  </a:cubicBezTo>
                  <a:cubicBezTo>
                    <a:pt x="744" y="4548"/>
                    <a:pt x="943" y="4605"/>
                    <a:pt x="1147" y="4605"/>
                  </a:cubicBezTo>
                  <a:cubicBezTo>
                    <a:pt x="1425" y="4605"/>
                    <a:pt x="1711" y="4500"/>
                    <a:pt x="1954" y="4358"/>
                  </a:cubicBezTo>
                  <a:lnTo>
                    <a:pt x="1954" y="4358"/>
                  </a:lnTo>
                  <a:cubicBezTo>
                    <a:pt x="1768" y="4721"/>
                    <a:pt x="1601" y="5153"/>
                    <a:pt x="1699" y="5536"/>
                  </a:cubicBezTo>
                  <a:cubicBezTo>
                    <a:pt x="1797" y="5920"/>
                    <a:pt x="2187" y="6121"/>
                    <a:pt x="2559" y="6121"/>
                  </a:cubicBezTo>
                  <a:cubicBezTo>
                    <a:pt x="2634" y="6121"/>
                    <a:pt x="2708" y="6113"/>
                    <a:pt x="2779" y="6096"/>
                  </a:cubicBezTo>
                  <a:cubicBezTo>
                    <a:pt x="3182" y="6008"/>
                    <a:pt x="3417" y="5684"/>
                    <a:pt x="3564" y="5330"/>
                  </a:cubicBezTo>
                  <a:cubicBezTo>
                    <a:pt x="3682" y="5497"/>
                    <a:pt x="3849" y="5615"/>
                    <a:pt x="4095" y="5664"/>
                  </a:cubicBezTo>
                  <a:cubicBezTo>
                    <a:pt x="4176" y="5678"/>
                    <a:pt x="4268" y="5686"/>
                    <a:pt x="4364" y="5686"/>
                  </a:cubicBezTo>
                  <a:cubicBezTo>
                    <a:pt x="4730" y="5686"/>
                    <a:pt x="5159" y="5571"/>
                    <a:pt x="5322" y="5252"/>
                  </a:cubicBezTo>
                  <a:cubicBezTo>
                    <a:pt x="5440" y="5016"/>
                    <a:pt x="5352" y="4751"/>
                    <a:pt x="5234" y="4505"/>
                  </a:cubicBezTo>
                  <a:lnTo>
                    <a:pt x="5234" y="4505"/>
                  </a:lnTo>
                  <a:cubicBezTo>
                    <a:pt x="5418" y="4583"/>
                    <a:pt x="5606" y="4631"/>
                    <a:pt x="5793" y="4631"/>
                  </a:cubicBezTo>
                  <a:cubicBezTo>
                    <a:pt x="5915" y="4631"/>
                    <a:pt x="6037" y="4611"/>
                    <a:pt x="6157" y="4564"/>
                  </a:cubicBezTo>
                  <a:cubicBezTo>
                    <a:pt x="6569" y="4388"/>
                    <a:pt x="6805" y="3798"/>
                    <a:pt x="6579" y="3396"/>
                  </a:cubicBezTo>
                  <a:cubicBezTo>
                    <a:pt x="6402" y="3091"/>
                    <a:pt x="6009" y="2974"/>
                    <a:pt x="5656" y="2915"/>
                  </a:cubicBezTo>
                  <a:cubicBezTo>
                    <a:pt x="5941" y="2807"/>
                    <a:pt x="6196" y="2650"/>
                    <a:pt x="6363" y="2434"/>
                  </a:cubicBezTo>
                  <a:cubicBezTo>
                    <a:pt x="6677" y="2031"/>
                    <a:pt x="6382" y="1530"/>
                    <a:pt x="6019" y="1275"/>
                  </a:cubicBezTo>
                  <a:cubicBezTo>
                    <a:pt x="5854" y="1159"/>
                    <a:pt x="5676" y="1109"/>
                    <a:pt x="5497" y="1109"/>
                  </a:cubicBezTo>
                  <a:cubicBezTo>
                    <a:pt x="5176" y="1109"/>
                    <a:pt x="4854" y="1267"/>
                    <a:pt x="4595" y="1481"/>
                  </a:cubicBezTo>
                  <a:cubicBezTo>
                    <a:pt x="4507" y="1560"/>
                    <a:pt x="4409" y="1658"/>
                    <a:pt x="4321" y="1746"/>
                  </a:cubicBezTo>
                  <a:cubicBezTo>
                    <a:pt x="4370" y="1216"/>
                    <a:pt x="4330" y="647"/>
                    <a:pt x="4016" y="293"/>
                  </a:cubicBezTo>
                  <a:cubicBezTo>
                    <a:pt x="3829" y="86"/>
                    <a:pt x="3558" y="1"/>
                    <a:pt x="3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4" name="Google Shape;4464;p21"/>
            <p:cNvSpPr/>
            <p:nvPr/>
          </p:nvSpPr>
          <p:spPr>
            <a:xfrm>
              <a:off x="1698026" y="1913891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67" y="290"/>
                  </a:moveTo>
                  <a:cubicBezTo>
                    <a:pt x="4259" y="290"/>
                    <a:pt x="4363" y="325"/>
                    <a:pt x="4478" y="407"/>
                  </a:cubicBezTo>
                  <a:cubicBezTo>
                    <a:pt x="5155" y="888"/>
                    <a:pt x="4223" y="2194"/>
                    <a:pt x="3869" y="2636"/>
                  </a:cubicBezTo>
                  <a:cubicBezTo>
                    <a:pt x="3769" y="2765"/>
                    <a:pt x="3877" y="2827"/>
                    <a:pt x="4002" y="2827"/>
                  </a:cubicBezTo>
                  <a:cubicBezTo>
                    <a:pt x="4087" y="2827"/>
                    <a:pt x="4179" y="2799"/>
                    <a:pt x="4223" y="2744"/>
                  </a:cubicBezTo>
                  <a:cubicBezTo>
                    <a:pt x="4449" y="2459"/>
                    <a:pt x="4723" y="2194"/>
                    <a:pt x="5028" y="1998"/>
                  </a:cubicBezTo>
                  <a:cubicBezTo>
                    <a:pt x="5175" y="1902"/>
                    <a:pt x="5351" y="1806"/>
                    <a:pt x="5533" y="1806"/>
                  </a:cubicBezTo>
                  <a:cubicBezTo>
                    <a:pt x="5593" y="1806"/>
                    <a:pt x="5654" y="1816"/>
                    <a:pt x="5715" y="1841"/>
                  </a:cubicBezTo>
                  <a:cubicBezTo>
                    <a:pt x="5931" y="1919"/>
                    <a:pt x="6216" y="2233"/>
                    <a:pt x="6206" y="2479"/>
                  </a:cubicBezTo>
                  <a:cubicBezTo>
                    <a:pt x="6186" y="2881"/>
                    <a:pt x="5440" y="2999"/>
                    <a:pt x="5146" y="3058"/>
                  </a:cubicBezTo>
                  <a:cubicBezTo>
                    <a:pt x="4831" y="3117"/>
                    <a:pt x="4517" y="3156"/>
                    <a:pt x="4193" y="3176"/>
                  </a:cubicBezTo>
                  <a:cubicBezTo>
                    <a:pt x="3975" y="3195"/>
                    <a:pt x="3858" y="3462"/>
                    <a:pt x="4125" y="3462"/>
                  </a:cubicBezTo>
                  <a:cubicBezTo>
                    <a:pt x="4134" y="3462"/>
                    <a:pt x="4144" y="3461"/>
                    <a:pt x="4154" y="3461"/>
                  </a:cubicBezTo>
                  <a:cubicBezTo>
                    <a:pt x="4315" y="3450"/>
                    <a:pt x="4501" y="3439"/>
                    <a:pt x="4695" y="3439"/>
                  </a:cubicBezTo>
                  <a:cubicBezTo>
                    <a:pt x="5188" y="3439"/>
                    <a:pt x="5735" y="3506"/>
                    <a:pt x="6059" y="3794"/>
                  </a:cubicBezTo>
                  <a:cubicBezTo>
                    <a:pt x="6334" y="4040"/>
                    <a:pt x="6265" y="4668"/>
                    <a:pt x="5892" y="4786"/>
                  </a:cubicBezTo>
                  <a:cubicBezTo>
                    <a:pt x="5845" y="4801"/>
                    <a:pt x="5795" y="4807"/>
                    <a:pt x="5743" y="4807"/>
                  </a:cubicBezTo>
                  <a:cubicBezTo>
                    <a:pt x="5377" y="4807"/>
                    <a:pt x="4924" y="4476"/>
                    <a:pt x="4674" y="4295"/>
                  </a:cubicBezTo>
                  <a:cubicBezTo>
                    <a:pt x="4390" y="4089"/>
                    <a:pt x="4115" y="3863"/>
                    <a:pt x="3869" y="3608"/>
                  </a:cubicBezTo>
                  <a:cubicBezTo>
                    <a:pt x="3839" y="3578"/>
                    <a:pt x="3790" y="3565"/>
                    <a:pt x="3735" y="3565"/>
                  </a:cubicBezTo>
                  <a:cubicBezTo>
                    <a:pt x="3574" y="3565"/>
                    <a:pt x="3364" y="3677"/>
                    <a:pt x="3467" y="3794"/>
                  </a:cubicBezTo>
                  <a:cubicBezTo>
                    <a:pt x="3643" y="4001"/>
                    <a:pt x="3800" y="4227"/>
                    <a:pt x="3948" y="4462"/>
                  </a:cubicBezTo>
                  <a:cubicBezTo>
                    <a:pt x="4115" y="4757"/>
                    <a:pt x="4399" y="5277"/>
                    <a:pt x="4164" y="5611"/>
                  </a:cubicBezTo>
                  <a:cubicBezTo>
                    <a:pt x="4049" y="5769"/>
                    <a:pt x="3868" y="5841"/>
                    <a:pt x="3684" y="5841"/>
                  </a:cubicBezTo>
                  <a:cubicBezTo>
                    <a:pt x="3458" y="5841"/>
                    <a:pt x="3227" y="5732"/>
                    <a:pt x="3113" y="5542"/>
                  </a:cubicBezTo>
                  <a:cubicBezTo>
                    <a:pt x="2907" y="5208"/>
                    <a:pt x="2907" y="4767"/>
                    <a:pt x="2936" y="4393"/>
                  </a:cubicBezTo>
                  <a:cubicBezTo>
                    <a:pt x="2946" y="4119"/>
                    <a:pt x="2986" y="3844"/>
                    <a:pt x="3044" y="3578"/>
                  </a:cubicBezTo>
                  <a:cubicBezTo>
                    <a:pt x="3065" y="3490"/>
                    <a:pt x="3002" y="3458"/>
                    <a:pt x="2918" y="3458"/>
                  </a:cubicBezTo>
                  <a:cubicBezTo>
                    <a:pt x="2806" y="3458"/>
                    <a:pt x="2656" y="3517"/>
                    <a:pt x="2622" y="3578"/>
                  </a:cubicBezTo>
                  <a:cubicBezTo>
                    <a:pt x="2445" y="3912"/>
                    <a:pt x="2210" y="4227"/>
                    <a:pt x="1935" y="4472"/>
                  </a:cubicBezTo>
                  <a:cubicBezTo>
                    <a:pt x="1784" y="4599"/>
                    <a:pt x="1608" y="4732"/>
                    <a:pt x="1416" y="4732"/>
                  </a:cubicBezTo>
                  <a:cubicBezTo>
                    <a:pt x="1371" y="4732"/>
                    <a:pt x="1324" y="4725"/>
                    <a:pt x="1277" y="4708"/>
                  </a:cubicBezTo>
                  <a:cubicBezTo>
                    <a:pt x="1032" y="4619"/>
                    <a:pt x="776" y="4315"/>
                    <a:pt x="737" y="4060"/>
                  </a:cubicBezTo>
                  <a:cubicBezTo>
                    <a:pt x="649" y="3392"/>
                    <a:pt x="2043" y="3264"/>
                    <a:pt x="2485" y="3225"/>
                  </a:cubicBezTo>
                  <a:cubicBezTo>
                    <a:pt x="2699" y="3206"/>
                    <a:pt x="2817" y="2948"/>
                    <a:pt x="2574" y="2948"/>
                  </a:cubicBezTo>
                  <a:cubicBezTo>
                    <a:pt x="2562" y="2948"/>
                    <a:pt x="2548" y="2949"/>
                    <a:pt x="2534" y="2950"/>
                  </a:cubicBezTo>
                  <a:cubicBezTo>
                    <a:pt x="2436" y="2950"/>
                    <a:pt x="2318" y="2960"/>
                    <a:pt x="2210" y="2980"/>
                  </a:cubicBezTo>
                  <a:cubicBezTo>
                    <a:pt x="2103" y="2986"/>
                    <a:pt x="1987" y="2991"/>
                    <a:pt x="1867" y="2991"/>
                  </a:cubicBezTo>
                  <a:cubicBezTo>
                    <a:pt x="1277" y="2991"/>
                    <a:pt x="596" y="2878"/>
                    <a:pt x="580" y="2331"/>
                  </a:cubicBezTo>
                  <a:cubicBezTo>
                    <a:pt x="580" y="2145"/>
                    <a:pt x="658" y="1821"/>
                    <a:pt x="874" y="1782"/>
                  </a:cubicBezTo>
                  <a:cubicBezTo>
                    <a:pt x="894" y="1778"/>
                    <a:pt x="915" y="1776"/>
                    <a:pt x="936" y="1776"/>
                  </a:cubicBezTo>
                  <a:cubicBezTo>
                    <a:pt x="1142" y="1776"/>
                    <a:pt x="1392" y="1939"/>
                    <a:pt x="1552" y="2037"/>
                  </a:cubicBezTo>
                  <a:cubicBezTo>
                    <a:pt x="1856" y="2223"/>
                    <a:pt x="2151" y="2459"/>
                    <a:pt x="2406" y="2714"/>
                  </a:cubicBezTo>
                  <a:cubicBezTo>
                    <a:pt x="2438" y="2746"/>
                    <a:pt x="2486" y="2760"/>
                    <a:pt x="2539" y="2760"/>
                  </a:cubicBezTo>
                  <a:cubicBezTo>
                    <a:pt x="2649" y="2760"/>
                    <a:pt x="2779" y="2702"/>
                    <a:pt x="2819" y="2636"/>
                  </a:cubicBezTo>
                  <a:cubicBezTo>
                    <a:pt x="2838" y="2606"/>
                    <a:pt x="2838" y="2567"/>
                    <a:pt x="2809" y="2538"/>
                  </a:cubicBezTo>
                  <a:cubicBezTo>
                    <a:pt x="2603" y="2331"/>
                    <a:pt x="2416" y="2115"/>
                    <a:pt x="2259" y="1890"/>
                  </a:cubicBezTo>
                  <a:cubicBezTo>
                    <a:pt x="2092" y="1674"/>
                    <a:pt x="1660" y="1084"/>
                    <a:pt x="1955" y="819"/>
                  </a:cubicBezTo>
                  <a:cubicBezTo>
                    <a:pt x="2036" y="747"/>
                    <a:pt x="2168" y="717"/>
                    <a:pt x="2301" y="717"/>
                  </a:cubicBezTo>
                  <a:cubicBezTo>
                    <a:pt x="2440" y="717"/>
                    <a:pt x="2581" y="750"/>
                    <a:pt x="2671" y="800"/>
                  </a:cubicBezTo>
                  <a:cubicBezTo>
                    <a:pt x="2848" y="888"/>
                    <a:pt x="2946" y="1075"/>
                    <a:pt x="2986" y="1261"/>
                  </a:cubicBezTo>
                  <a:cubicBezTo>
                    <a:pt x="3015" y="1379"/>
                    <a:pt x="3025" y="1507"/>
                    <a:pt x="3025" y="1634"/>
                  </a:cubicBezTo>
                  <a:cubicBezTo>
                    <a:pt x="3005" y="1762"/>
                    <a:pt x="2986" y="1899"/>
                    <a:pt x="2986" y="2027"/>
                  </a:cubicBezTo>
                  <a:cubicBezTo>
                    <a:pt x="2981" y="2118"/>
                    <a:pt x="3052" y="2155"/>
                    <a:pt x="3137" y="2155"/>
                  </a:cubicBezTo>
                  <a:cubicBezTo>
                    <a:pt x="3255" y="2155"/>
                    <a:pt x="3400" y="2085"/>
                    <a:pt x="3418" y="1988"/>
                  </a:cubicBezTo>
                  <a:cubicBezTo>
                    <a:pt x="3447" y="1850"/>
                    <a:pt x="3467" y="1713"/>
                    <a:pt x="3467" y="1566"/>
                  </a:cubicBezTo>
                  <a:cubicBezTo>
                    <a:pt x="3547" y="1027"/>
                    <a:pt x="3746" y="290"/>
                    <a:pt x="4167" y="290"/>
                  </a:cubicBezTo>
                  <a:close/>
                  <a:moveTo>
                    <a:pt x="4242" y="0"/>
                  </a:moveTo>
                  <a:cubicBezTo>
                    <a:pt x="4168" y="0"/>
                    <a:pt x="4096" y="8"/>
                    <a:pt x="4026" y="24"/>
                  </a:cubicBezTo>
                  <a:cubicBezTo>
                    <a:pt x="3624" y="122"/>
                    <a:pt x="3398" y="436"/>
                    <a:pt x="3241" y="790"/>
                  </a:cubicBezTo>
                  <a:cubicBezTo>
                    <a:pt x="3123" y="633"/>
                    <a:pt x="2956" y="505"/>
                    <a:pt x="2711" y="466"/>
                  </a:cubicBezTo>
                  <a:cubicBezTo>
                    <a:pt x="2623" y="448"/>
                    <a:pt x="2523" y="439"/>
                    <a:pt x="2419" y="439"/>
                  </a:cubicBezTo>
                  <a:cubicBezTo>
                    <a:pt x="2059" y="439"/>
                    <a:pt x="1646" y="556"/>
                    <a:pt x="1493" y="868"/>
                  </a:cubicBezTo>
                  <a:cubicBezTo>
                    <a:pt x="1365" y="1104"/>
                    <a:pt x="1454" y="1379"/>
                    <a:pt x="1572" y="1615"/>
                  </a:cubicBezTo>
                  <a:cubicBezTo>
                    <a:pt x="1391" y="1539"/>
                    <a:pt x="1207" y="1491"/>
                    <a:pt x="1024" y="1491"/>
                  </a:cubicBezTo>
                  <a:cubicBezTo>
                    <a:pt x="898" y="1491"/>
                    <a:pt x="773" y="1514"/>
                    <a:pt x="649" y="1566"/>
                  </a:cubicBezTo>
                  <a:cubicBezTo>
                    <a:pt x="246" y="1742"/>
                    <a:pt x="1" y="2331"/>
                    <a:pt x="236" y="2724"/>
                  </a:cubicBezTo>
                  <a:cubicBezTo>
                    <a:pt x="413" y="3038"/>
                    <a:pt x="796" y="3156"/>
                    <a:pt x="1149" y="3215"/>
                  </a:cubicBezTo>
                  <a:cubicBezTo>
                    <a:pt x="865" y="3323"/>
                    <a:pt x="609" y="3470"/>
                    <a:pt x="442" y="3686"/>
                  </a:cubicBezTo>
                  <a:cubicBezTo>
                    <a:pt x="128" y="4089"/>
                    <a:pt x="423" y="4600"/>
                    <a:pt x="786" y="4855"/>
                  </a:cubicBezTo>
                  <a:cubicBezTo>
                    <a:pt x="950" y="4970"/>
                    <a:pt x="1127" y="5018"/>
                    <a:pt x="1305" y="5018"/>
                  </a:cubicBezTo>
                  <a:cubicBezTo>
                    <a:pt x="1629" y="5018"/>
                    <a:pt x="1956" y="4858"/>
                    <a:pt x="2210" y="4649"/>
                  </a:cubicBezTo>
                  <a:cubicBezTo>
                    <a:pt x="2308" y="4560"/>
                    <a:pt x="2396" y="4472"/>
                    <a:pt x="2485" y="4374"/>
                  </a:cubicBezTo>
                  <a:lnTo>
                    <a:pt x="2485" y="4374"/>
                  </a:lnTo>
                  <a:cubicBezTo>
                    <a:pt x="2436" y="4914"/>
                    <a:pt x="2475" y="5474"/>
                    <a:pt x="2799" y="5837"/>
                  </a:cubicBezTo>
                  <a:cubicBezTo>
                    <a:pt x="2980" y="6043"/>
                    <a:pt x="3245" y="6125"/>
                    <a:pt x="3520" y="6125"/>
                  </a:cubicBezTo>
                  <a:cubicBezTo>
                    <a:pt x="3781" y="6125"/>
                    <a:pt x="4051" y="6050"/>
                    <a:pt x="4262" y="5935"/>
                  </a:cubicBezTo>
                  <a:cubicBezTo>
                    <a:pt x="4733" y="5660"/>
                    <a:pt x="4743" y="5169"/>
                    <a:pt x="4557" y="4708"/>
                  </a:cubicBezTo>
                  <a:cubicBezTo>
                    <a:pt x="4557" y="4688"/>
                    <a:pt x="4547" y="4678"/>
                    <a:pt x="4537" y="4668"/>
                  </a:cubicBezTo>
                  <a:lnTo>
                    <a:pt x="4537" y="4668"/>
                  </a:lnTo>
                  <a:cubicBezTo>
                    <a:pt x="4879" y="4888"/>
                    <a:pt x="5275" y="5088"/>
                    <a:pt x="5675" y="5088"/>
                  </a:cubicBezTo>
                  <a:cubicBezTo>
                    <a:pt x="5757" y="5088"/>
                    <a:pt x="5839" y="5080"/>
                    <a:pt x="5921" y="5061"/>
                  </a:cubicBezTo>
                  <a:cubicBezTo>
                    <a:pt x="6402" y="4943"/>
                    <a:pt x="6805" y="4393"/>
                    <a:pt x="6638" y="3893"/>
                  </a:cubicBezTo>
                  <a:cubicBezTo>
                    <a:pt x="6501" y="3461"/>
                    <a:pt x="5970" y="3313"/>
                    <a:pt x="5558" y="3235"/>
                  </a:cubicBezTo>
                  <a:cubicBezTo>
                    <a:pt x="5872" y="3156"/>
                    <a:pt x="6186" y="3038"/>
                    <a:pt x="6422" y="2832"/>
                  </a:cubicBezTo>
                  <a:cubicBezTo>
                    <a:pt x="6805" y="2489"/>
                    <a:pt x="6599" y="2007"/>
                    <a:pt x="6236" y="1723"/>
                  </a:cubicBezTo>
                  <a:cubicBezTo>
                    <a:pt x="6058" y="1579"/>
                    <a:pt x="5855" y="1521"/>
                    <a:pt x="5647" y="1521"/>
                  </a:cubicBezTo>
                  <a:cubicBezTo>
                    <a:pt x="5373" y="1521"/>
                    <a:pt x="5091" y="1622"/>
                    <a:pt x="4851" y="1762"/>
                  </a:cubicBezTo>
                  <a:cubicBezTo>
                    <a:pt x="5038" y="1408"/>
                    <a:pt x="5205" y="976"/>
                    <a:pt x="5106" y="584"/>
                  </a:cubicBezTo>
                  <a:cubicBezTo>
                    <a:pt x="5016" y="206"/>
                    <a:pt x="4617" y="0"/>
                    <a:pt x="4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5" name="Google Shape;4465;p21"/>
            <p:cNvSpPr/>
            <p:nvPr/>
          </p:nvSpPr>
          <p:spPr>
            <a:xfrm>
              <a:off x="2037939" y="1905501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3119" y="283"/>
                  </a:moveTo>
                  <a:cubicBezTo>
                    <a:pt x="3349" y="283"/>
                    <a:pt x="3587" y="396"/>
                    <a:pt x="3702" y="588"/>
                  </a:cubicBezTo>
                  <a:cubicBezTo>
                    <a:pt x="3899" y="912"/>
                    <a:pt x="3899" y="1363"/>
                    <a:pt x="3879" y="1736"/>
                  </a:cubicBezTo>
                  <a:cubicBezTo>
                    <a:pt x="3859" y="2002"/>
                    <a:pt x="3830" y="2276"/>
                    <a:pt x="3761" y="2542"/>
                  </a:cubicBezTo>
                  <a:cubicBezTo>
                    <a:pt x="3740" y="2630"/>
                    <a:pt x="3803" y="2662"/>
                    <a:pt x="3887" y="2662"/>
                  </a:cubicBezTo>
                  <a:cubicBezTo>
                    <a:pt x="4000" y="2662"/>
                    <a:pt x="4150" y="2603"/>
                    <a:pt x="4183" y="2542"/>
                  </a:cubicBezTo>
                  <a:cubicBezTo>
                    <a:pt x="4370" y="2218"/>
                    <a:pt x="4596" y="1903"/>
                    <a:pt x="4881" y="1658"/>
                  </a:cubicBezTo>
                  <a:cubicBezTo>
                    <a:pt x="5022" y="1524"/>
                    <a:pt x="5195" y="1397"/>
                    <a:pt x="5390" y="1397"/>
                  </a:cubicBezTo>
                  <a:cubicBezTo>
                    <a:pt x="5438" y="1397"/>
                    <a:pt x="5488" y="1405"/>
                    <a:pt x="5538" y="1422"/>
                  </a:cubicBezTo>
                  <a:cubicBezTo>
                    <a:pt x="5774" y="1501"/>
                    <a:pt x="6039" y="1815"/>
                    <a:pt x="6069" y="2070"/>
                  </a:cubicBezTo>
                  <a:cubicBezTo>
                    <a:pt x="6157" y="2738"/>
                    <a:pt x="4773" y="2856"/>
                    <a:pt x="4321" y="2895"/>
                  </a:cubicBezTo>
                  <a:cubicBezTo>
                    <a:pt x="4103" y="2923"/>
                    <a:pt x="3985" y="3181"/>
                    <a:pt x="4252" y="3181"/>
                  </a:cubicBezTo>
                  <a:cubicBezTo>
                    <a:pt x="4261" y="3181"/>
                    <a:pt x="4271" y="3180"/>
                    <a:pt x="4282" y="3180"/>
                  </a:cubicBezTo>
                  <a:cubicBezTo>
                    <a:pt x="4380" y="3170"/>
                    <a:pt x="4488" y="3160"/>
                    <a:pt x="4606" y="3150"/>
                  </a:cubicBezTo>
                  <a:cubicBezTo>
                    <a:pt x="4718" y="3141"/>
                    <a:pt x="4842" y="3135"/>
                    <a:pt x="4970" y="3135"/>
                  </a:cubicBezTo>
                  <a:cubicBezTo>
                    <a:pt x="5548" y="3135"/>
                    <a:pt x="6210" y="3258"/>
                    <a:pt x="6226" y="3789"/>
                  </a:cubicBezTo>
                  <a:cubicBezTo>
                    <a:pt x="6236" y="3975"/>
                    <a:pt x="6147" y="4299"/>
                    <a:pt x="5931" y="4338"/>
                  </a:cubicBezTo>
                  <a:cubicBezTo>
                    <a:pt x="5911" y="4342"/>
                    <a:pt x="5891" y="4344"/>
                    <a:pt x="5869" y="4344"/>
                  </a:cubicBezTo>
                  <a:cubicBezTo>
                    <a:pt x="5663" y="4344"/>
                    <a:pt x="5414" y="4181"/>
                    <a:pt x="5254" y="4083"/>
                  </a:cubicBezTo>
                  <a:cubicBezTo>
                    <a:pt x="4949" y="3897"/>
                    <a:pt x="4655" y="3661"/>
                    <a:pt x="4399" y="3406"/>
                  </a:cubicBezTo>
                  <a:cubicBezTo>
                    <a:pt x="4371" y="3377"/>
                    <a:pt x="4325" y="3365"/>
                    <a:pt x="4273" y="3365"/>
                  </a:cubicBezTo>
                  <a:cubicBezTo>
                    <a:pt x="4165" y="3365"/>
                    <a:pt x="4034" y="3418"/>
                    <a:pt x="3987" y="3484"/>
                  </a:cubicBezTo>
                  <a:cubicBezTo>
                    <a:pt x="3967" y="3523"/>
                    <a:pt x="3967" y="3553"/>
                    <a:pt x="3997" y="3592"/>
                  </a:cubicBezTo>
                  <a:cubicBezTo>
                    <a:pt x="4203" y="3789"/>
                    <a:pt x="4390" y="4005"/>
                    <a:pt x="4557" y="4240"/>
                  </a:cubicBezTo>
                  <a:cubicBezTo>
                    <a:pt x="4714" y="4456"/>
                    <a:pt x="5146" y="5045"/>
                    <a:pt x="4851" y="5301"/>
                  </a:cubicBezTo>
                  <a:cubicBezTo>
                    <a:pt x="4766" y="5376"/>
                    <a:pt x="4630" y="5407"/>
                    <a:pt x="4492" y="5407"/>
                  </a:cubicBezTo>
                  <a:cubicBezTo>
                    <a:pt x="4360" y="5407"/>
                    <a:pt x="4226" y="5378"/>
                    <a:pt x="4134" y="5330"/>
                  </a:cubicBezTo>
                  <a:cubicBezTo>
                    <a:pt x="3958" y="5232"/>
                    <a:pt x="3869" y="5055"/>
                    <a:pt x="3820" y="4869"/>
                  </a:cubicBezTo>
                  <a:cubicBezTo>
                    <a:pt x="3791" y="4741"/>
                    <a:pt x="3781" y="4613"/>
                    <a:pt x="3781" y="4486"/>
                  </a:cubicBezTo>
                  <a:cubicBezTo>
                    <a:pt x="3800" y="4358"/>
                    <a:pt x="3820" y="4221"/>
                    <a:pt x="3830" y="4093"/>
                  </a:cubicBezTo>
                  <a:cubicBezTo>
                    <a:pt x="3830" y="4004"/>
                    <a:pt x="3761" y="3968"/>
                    <a:pt x="3678" y="3968"/>
                  </a:cubicBezTo>
                  <a:cubicBezTo>
                    <a:pt x="3559" y="3968"/>
                    <a:pt x="3411" y="4040"/>
                    <a:pt x="3388" y="4132"/>
                  </a:cubicBezTo>
                  <a:cubicBezTo>
                    <a:pt x="3359" y="4270"/>
                    <a:pt x="3349" y="4417"/>
                    <a:pt x="3349" y="4564"/>
                  </a:cubicBezTo>
                  <a:cubicBezTo>
                    <a:pt x="3268" y="5103"/>
                    <a:pt x="3069" y="5840"/>
                    <a:pt x="2649" y="5840"/>
                  </a:cubicBezTo>
                  <a:cubicBezTo>
                    <a:pt x="2556" y="5840"/>
                    <a:pt x="2453" y="5804"/>
                    <a:pt x="2337" y="5723"/>
                  </a:cubicBezTo>
                  <a:cubicBezTo>
                    <a:pt x="1650" y="5242"/>
                    <a:pt x="2593" y="3926"/>
                    <a:pt x="2936" y="3484"/>
                  </a:cubicBezTo>
                  <a:cubicBezTo>
                    <a:pt x="3038" y="3359"/>
                    <a:pt x="2926" y="3295"/>
                    <a:pt x="2798" y="3295"/>
                  </a:cubicBezTo>
                  <a:cubicBezTo>
                    <a:pt x="2715" y="3295"/>
                    <a:pt x="2625" y="3322"/>
                    <a:pt x="2583" y="3376"/>
                  </a:cubicBezTo>
                  <a:cubicBezTo>
                    <a:pt x="2357" y="3661"/>
                    <a:pt x="2092" y="3936"/>
                    <a:pt x="1788" y="4122"/>
                  </a:cubicBezTo>
                  <a:cubicBezTo>
                    <a:pt x="1631" y="4227"/>
                    <a:pt x="1452" y="4320"/>
                    <a:pt x="1271" y="4320"/>
                  </a:cubicBezTo>
                  <a:cubicBezTo>
                    <a:pt x="1214" y="4320"/>
                    <a:pt x="1157" y="4311"/>
                    <a:pt x="1100" y="4289"/>
                  </a:cubicBezTo>
                  <a:cubicBezTo>
                    <a:pt x="884" y="4201"/>
                    <a:pt x="590" y="3887"/>
                    <a:pt x="600" y="3641"/>
                  </a:cubicBezTo>
                  <a:cubicBezTo>
                    <a:pt x="619" y="3239"/>
                    <a:pt x="1375" y="3131"/>
                    <a:pt x="1660" y="3072"/>
                  </a:cubicBezTo>
                  <a:cubicBezTo>
                    <a:pt x="1974" y="3013"/>
                    <a:pt x="2298" y="2964"/>
                    <a:pt x="2612" y="2954"/>
                  </a:cubicBezTo>
                  <a:cubicBezTo>
                    <a:pt x="2831" y="2935"/>
                    <a:pt x="2948" y="2668"/>
                    <a:pt x="2690" y="2668"/>
                  </a:cubicBezTo>
                  <a:cubicBezTo>
                    <a:pt x="2681" y="2668"/>
                    <a:pt x="2671" y="2669"/>
                    <a:pt x="2661" y="2669"/>
                  </a:cubicBezTo>
                  <a:cubicBezTo>
                    <a:pt x="2499" y="2680"/>
                    <a:pt x="2314" y="2690"/>
                    <a:pt x="2122" y="2690"/>
                  </a:cubicBezTo>
                  <a:cubicBezTo>
                    <a:pt x="1626" y="2690"/>
                    <a:pt x="1079" y="2623"/>
                    <a:pt x="747" y="2326"/>
                  </a:cubicBezTo>
                  <a:cubicBezTo>
                    <a:pt x="482" y="2080"/>
                    <a:pt x="541" y="1461"/>
                    <a:pt x="924" y="1344"/>
                  </a:cubicBezTo>
                  <a:cubicBezTo>
                    <a:pt x="973" y="1327"/>
                    <a:pt x="1026" y="1320"/>
                    <a:pt x="1080" y="1320"/>
                  </a:cubicBezTo>
                  <a:cubicBezTo>
                    <a:pt x="1442" y="1320"/>
                    <a:pt x="1883" y="1655"/>
                    <a:pt x="2131" y="1835"/>
                  </a:cubicBezTo>
                  <a:cubicBezTo>
                    <a:pt x="2426" y="2031"/>
                    <a:pt x="2701" y="2267"/>
                    <a:pt x="2946" y="2512"/>
                  </a:cubicBezTo>
                  <a:cubicBezTo>
                    <a:pt x="2976" y="2542"/>
                    <a:pt x="3025" y="2555"/>
                    <a:pt x="3080" y="2555"/>
                  </a:cubicBezTo>
                  <a:cubicBezTo>
                    <a:pt x="3238" y="2555"/>
                    <a:pt x="3441" y="2445"/>
                    <a:pt x="3339" y="2335"/>
                  </a:cubicBezTo>
                  <a:cubicBezTo>
                    <a:pt x="3162" y="2129"/>
                    <a:pt x="3005" y="1903"/>
                    <a:pt x="2868" y="1668"/>
                  </a:cubicBezTo>
                  <a:cubicBezTo>
                    <a:pt x="2691" y="1373"/>
                    <a:pt x="2416" y="843"/>
                    <a:pt x="2652" y="509"/>
                  </a:cubicBezTo>
                  <a:cubicBezTo>
                    <a:pt x="2760" y="353"/>
                    <a:pt x="2937" y="283"/>
                    <a:pt x="3119" y="283"/>
                  </a:cubicBezTo>
                  <a:close/>
                  <a:moveTo>
                    <a:pt x="3286" y="1"/>
                  </a:moveTo>
                  <a:cubicBezTo>
                    <a:pt x="3028" y="1"/>
                    <a:pt x="2763" y="76"/>
                    <a:pt x="2553" y="195"/>
                  </a:cubicBezTo>
                  <a:cubicBezTo>
                    <a:pt x="2082" y="460"/>
                    <a:pt x="2063" y="961"/>
                    <a:pt x="2249" y="1422"/>
                  </a:cubicBezTo>
                  <a:cubicBezTo>
                    <a:pt x="2259" y="1432"/>
                    <a:pt x="2269" y="1442"/>
                    <a:pt x="2269" y="1461"/>
                  </a:cubicBezTo>
                  <a:cubicBezTo>
                    <a:pt x="1937" y="1243"/>
                    <a:pt x="1540" y="1038"/>
                    <a:pt x="1141" y="1038"/>
                  </a:cubicBezTo>
                  <a:cubicBezTo>
                    <a:pt x="1055" y="1038"/>
                    <a:pt x="969" y="1048"/>
                    <a:pt x="884" y="1069"/>
                  </a:cubicBezTo>
                  <a:cubicBezTo>
                    <a:pt x="413" y="1177"/>
                    <a:pt x="10" y="1736"/>
                    <a:pt x="167" y="2227"/>
                  </a:cubicBezTo>
                  <a:cubicBezTo>
                    <a:pt x="305" y="2659"/>
                    <a:pt x="835" y="2816"/>
                    <a:pt x="1248" y="2885"/>
                  </a:cubicBezTo>
                  <a:cubicBezTo>
                    <a:pt x="933" y="2964"/>
                    <a:pt x="619" y="3082"/>
                    <a:pt x="383" y="3298"/>
                  </a:cubicBezTo>
                  <a:cubicBezTo>
                    <a:pt x="1" y="3641"/>
                    <a:pt x="207" y="4113"/>
                    <a:pt x="570" y="4407"/>
                  </a:cubicBezTo>
                  <a:cubicBezTo>
                    <a:pt x="745" y="4548"/>
                    <a:pt x="944" y="4605"/>
                    <a:pt x="1148" y="4605"/>
                  </a:cubicBezTo>
                  <a:cubicBezTo>
                    <a:pt x="1427" y="4605"/>
                    <a:pt x="1715" y="4500"/>
                    <a:pt x="1964" y="4358"/>
                  </a:cubicBezTo>
                  <a:lnTo>
                    <a:pt x="1964" y="4358"/>
                  </a:lnTo>
                  <a:cubicBezTo>
                    <a:pt x="1778" y="4721"/>
                    <a:pt x="1601" y="5153"/>
                    <a:pt x="1699" y="5536"/>
                  </a:cubicBezTo>
                  <a:cubicBezTo>
                    <a:pt x="1797" y="5920"/>
                    <a:pt x="2187" y="6121"/>
                    <a:pt x="2565" y="6121"/>
                  </a:cubicBezTo>
                  <a:cubicBezTo>
                    <a:pt x="2641" y="6121"/>
                    <a:pt x="2717" y="6113"/>
                    <a:pt x="2789" y="6096"/>
                  </a:cubicBezTo>
                  <a:cubicBezTo>
                    <a:pt x="3182" y="6008"/>
                    <a:pt x="3418" y="5684"/>
                    <a:pt x="3565" y="5330"/>
                  </a:cubicBezTo>
                  <a:cubicBezTo>
                    <a:pt x="3683" y="5497"/>
                    <a:pt x="3859" y="5615"/>
                    <a:pt x="4105" y="5664"/>
                  </a:cubicBezTo>
                  <a:cubicBezTo>
                    <a:pt x="4184" y="5678"/>
                    <a:pt x="4274" y="5686"/>
                    <a:pt x="4369" y="5686"/>
                  </a:cubicBezTo>
                  <a:cubicBezTo>
                    <a:pt x="4730" y="5686"/>
                    <a:pt x="5159" y="5571"/>
                    <a:pt x="5322" y="5252"/>
                  </a:cubicBezTo>
                  <a:cubicBezTo>
                    <a:pt x="5440" y="5016"/>
                    <a:pt x="5362" y="4751"/>
                    <a:pt x="5234" y="4505"/>
                  </a:cubicBezTo>
                  <a:lnTo>
                    <a:pt x="5234" y="4505"/>
                  </a:lnTo>
                  <a:cubicBezTo>
                    <a:pt x="5424" y="4583"/>
                    <a:pt x="5615" y="4631"/>
                    <a:pt x="5801" y="4631"/>
                  </a:cubicBezTo>
                  <a:cubicBezTo>
                    <a:pt x="5922" y="4631"/>
                    <a:pt x="6041" y="4611"/>
                    <a:pt x="6157" y="4564"/>
                  </a:cubicBezTo>
                  <a:cubicBezTo>
                    <a:pt x="6569" y="4388"/>
                    <a:pt x="6805" y="3798"/>
                    <a:pt x="6579" y="3396"/>
                  </a:cubicBezTo>
                  <a:cubicBezTo>
                    <a:pt x="6402" y="3091"/>
                    <a:pt x="6020" y="2974"/>
                    <a:pt x="5666" y="2915"/>
                  </a:cubicBezTo>
                  <a:cubicBezTo>
                    <a:pt x="5951" y="2807"/>
                    <a:pt x="6196" y="2650"/>
                    <a:pt x="6373" y="2434"/>
                  </a:cubicBezTo>
                  <a:cubicBezTo>
                    <a:pt x="6687" y="2031"/>
                    <a:pt x="6393" y="1530"/>
                    <a:pt x="6029" y="1275"/>
                  </a:cubicBezTo>
                  <a:cubicBezTo>
                    <a:pt x="5864" y="1159"/>
                    <a:pt x="5684" y="1109"/>
                    <a:pt x="5504" y="1109"/>
                  </a:cubicBezTo>
                  <a:cubicBezTo>
                    <a:pt x="5182" y="1109"/>
                    <a:pt x="4858" y="1267"/>
                    <a:pt x="4606" y="1481"/>
                  </a:cubicBezTo>
                  <a:cubicBezTo>
                    <a:pt x="4507" y="1560"/>
                    <a:pt x="4409" y="1658"/>
                    <a:pt x="4331" y="1746"/>
                  </a:cubicBezTo>
                  <a:cubicBezTo>
                    <a:pt x="4380" y="1216"/>
                    <a:pt x="4331" y="647"/>
                    <a:pt x="4016" y="293"/>
                  </a:cubicBezTo>
                  <a:cubicBezTo>
                    <a:pt x="3829" y="86"/>
                    <a:pt x="3561" y="1"/>
                    <a:pt x="3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6" name="Google Shape;4466;p21"/>
            <p:cNvSpPr/>
            <p:nvPr/>
          </p:nvSpPr>
          <p:spPr>
            <a:xfrm>
              <a:off x="2377539" y="1913891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4157" y="290"/>
                  </a:moveTo>
                  <a:cubicBezTo>
                    <a:pt x="4250" y="290"/>
                    <a:pt x="4353" y="325"/>
                    <a:pt x="4468" y="407"/>
                  </a:cubicBezTo>
                  <a:cubicBezTo>
                    <a:pt x="5146" y="888"/>
                    <a:pt x="4213" y="2194"/>
                    <a:pt x="3860" y="2636"/>
                  </a:cubicBezTo>
                  <a:cubicBezTo>
                    <a:pt x="3766" y="2765"/>
                    <a:pt x="3875" y="2827"/>
                    <a:pt x="4002" y="2827"/>
                  </a:cubicBezTo>
                  <a:cubicBezTo>
                    <a:pt x="4087" y="2827"/>
                    <a:pt x="4179" y="2799"/>
                    <a:pt x="4223" y="2744"/>
                  </a:cubicBezTo>
                  <a:cubicBezTo>
                    <a:pt x="4439" y="2459"/>
                    <a:pt x="4714" y="2194"/>
                    <a:pt x="5018" y="1998"/>
                  </a:cubicBezTo>
                  <a:cubicBezTo>
                    <a:pt x="5166" y="1902"/>
                    <a:pt x="5347" y="1806"/>
                    <a:pt x="5528" y="1806"/>
                  </a:cubicBezTo>
                  <a:cubicBezTo>
                    <a:pt x="5587" y="1806"/>
                    <a:pt x="5647" y="1816"/>
                    <a:pt x="5706" y="1841"/>
                  </a:cubicBezTo>
                  <a:cubicBezTo>
                    <a:pt x="5922" y="1919"/>
                    <a:pt x="6216" y="2233"/>
                    <a:pt x="6196" y="2479"/>
                  </a:cubicBezTo>
                  <a:cubicBezTo>
                    <a:pt x="6187" y="2881"/>
                    <a:pt x="5431" y="2999"/>
                    <a:pt x="5146" y="3058"/>
                  </a:cubicBezTo>
                  <a:cubicBezTo>
                    <a:pt x="4832" y="3117"/>
                    <a:pt x="4508" y="3156"/>
                    <a:pt x="4193" y="3176"/>
                  </a:cubicBezTo>
                  <a:cubicBezTo>
                    <a:pt x="3966" y="3195"/>
                    <a:pt x="3857" y="3462"/>
                    <a:pt x="4116" y="3462"/>
                  </a:cubicBezTo>
                  <a:cubicBezTo>
                    <a:pt x="4125" y="3462"/>
                    <a:pt x="4134" y="3461"/>
                    <a:pt x="4144" y="3461"/>
                  </a:cubicBezTo>
                  <a:cubicBezTo>
                    <a:pt x="4305" y="3450"/>
                    <a:pt x="4491" y="3439"/>
                    <a:pt x="4686" y="3439"/>
                  </a:cubicBezTo>
                  <a:cubicBezTo>
                    <a:pt x="5180" y="3439"/>
                    <a:pt x="5728" y="3506"/>
                    <a:pt x="6059" y="3794"/>
                  </a:cubicBezTo>
                  <a:cubicBezTo>
                    <a:pt x="6324" y="4040"/>
                    <a:pt x="6265" y="4668"/>
                    <a:pt x="5882" y="4786"/>
                  </a:cubicBezTo>
                  <a:cubicBezTo>
                    <a:pt x="5835" y="4801"/>
                    <a:pt x="5785" y="4807"/>
                    <a:pt x="5734" y="4807"/>
                  </a:cubicBezTo>
                  <a:cubicBezTo>
                    <a:pt x="5369" y="4807"/>
                    <a:pt x="4923" y="4476"/>
                    <a:pt x="4665" y="4295"/>
                  </a:cubicBezTo>
                  <a:cubicBezTo>
                    <a:pt x="4380" y="4089"/>
                    <a:pt x="4105" y="3863"/>
                    <a:pt x="3860" y="3608"/>
                  </a:cubicBezTo>
                  <a:cubicBezTo>
                    <a:pt x="3830" y="3578"/>
                    <a:pt x="3781" y="3565"/>
                    <a:pt x="3727" y="3565"/>
                  </a:cubicBezTo>
                  <a:cubicBezTo>
                    <a:pt x="3568" y="3565"/>
                    <a:pt x="3362" y="3677"/>
                    <a:pt x="3457" y="3794"/>
                  </a:cubicBezTo>
                  <a:cubicBezTo>
                    <a:pt x="3644" y="4001"/>
                    <a:pt x="3801" y="4227"/>
                    <a:pt x="3938" y="4462"/>
                  </a:cubicBezTo>
                  <a:cubicBezTo>
                    <a:pt x="4115" y="4757"/>
                    <a:pt x="4390" y="5277"/>
                    <a:pt x="4154" y="5611"/>
                  </a:cubicBezTo>
                  <a:cubicBezTo>
                    <a:pt x="4044" y="5769"/>
                    <a:pt x="3863" y="5841"/>
                    <a:pt x="3679" y="5841"/>
                  </a:cubicBezTo>
                  <a:cubicBezTo>
                    <a:pt x="3451" y="5841"/>
                    <a:pt x="3217" y="5732"/>
                    <a:pt x="3104" y="5542"/>
                  </a:cubicBezTo>
                  <a:cubicBezTo>
                    <a:pt x="2897" y="5208"/>
                    <a:pt x="2907" y="4767"/>
                    <a:pt x="2927" y="4393"/>
                  </a:cubicBezTo>
                  <a:cubicBezTo>
                    <a:pt x="2946" y="4119"/>
                    <a:pt x="2976" y="3844"/>
                    <a:pt x="3035" y="3578"/>
                  </a:cubicBezTo>
                  <a:cubicBezTo>
                    <a:pt x="3056" y="3490"/>
                    <a:pt x="2994" y="3458"/>
                    <a:pt x="2912" y="3458"/>
                  </a:cubicBezTo>
                  <a:cubicBezTo>
                    <a:pt x="2801" y="3458"/>
                    <a:pt x="2652" y="3517"/>
                    <a:pt x="2613" y="3578"/>
                  </a:cubicBezTo>
                  <a:cubicBezTo>
                    <a:pt x="2436" y="3912"/>
                    <a:pt x="2200" y="4227"/>
                    <a:pt x="1925" y="4472"/>
                  </a:cubicBezTo>
                  <a:cubicBezTo>
                    <a:pt x="1782" y="4599"/>
                    <a:pt x="1601" y="4732"/>
                    <a:pt x="1408" y="4732"/>
                  </a:cubicBezTo>
                  <a:cubicBezTo>
                    <a:pt x="1361" y="4732"/>
                    <a:pt x="1315" y="4725"/>
                    <a:pt x="1267" y="4708"/>
                  </a:cubicBezTo>
                  <a:cubicBezTo>
                    <a:pt x="1032" y="4619"/>
                    <a:pt x="767" y="4315"/>
                    <a:pt x="737" y="4060"/>
                  </a:cubicBezTo>
                  <a:cubicBezTo>
                    <a:pt x="649" y="3392"/>
                    <a:pt x="2033" y="3264"/>
                    <a:pt x="2475" y="3225"/>
                  </a:cubicBezTo>
                  <a:cubicBezTo>
                    <a:pt x="2690" y="3206"/>
                    <a:pt x="2816" y="2948"/>
                    <a:pt x="2566" y="2948"/>
                  </a:cubicBezTo>
                  <a:cubicBezTo>
                    <a:pt x="2553" y="2948"/>
                    <a:pt x="2539" y="2949"/>
                    <a:pt x="2524" y="2950"/>
                  </a:cubicBezTo>
                  <a:cubicBezTo>
                    <a:pt x="2426" y="2950"/>
                    <a:pt x="2318" y="2960"/>
                    <a:pt x="2200" y="2980"/>
                  </a:cubicBezTo>
                  <a:cubicBezTo>
                    <a:pt x="2094" y="2986"/>
                    <a:pt x="1978" y="2991"/>
                    <a:pt x="1858" y="2991"/>
                  </a:cubicBezTo>
                  <a:cubicBezTo>
                    <a:pt x="1270" y="2991"/>
                    <a:pt x="596" y="2878"/>
                    <a:pt x="580" y="2331"/>
                  </a:cubicBezTo>
                  <a:cubicBezTo>
                    <a:pt x="570" y="2145"/>
                    <a:pt x="649" y="1821"/>
                    <a:pt x="875" y="1782"/>
                  </a:cubicBezTo>
                  <a:cubicBezTo>
                    <a:pt x="895" y="1778"/>
                    <a:pt x="915" y="1776"/>
                    <a:pt x="936" y="1776"/>
                  </a:cubicBezTo>
                  <a:cubicBezTo>
                    <a:pt x="1142" y="1776"/>
                    <a:pt x="1391" y="1939"/>
                    <a:pt x="1542" y="2037"/>
                  </a:cubicBezTo>
                  <a:cubicBezTo>
                    <a:pt x="1856" y="2223"/>
                    <a:pt x="2141" y="2459"/>
                    <a:pt x="2406" y="2714"/>
                  </a:cubicBezTo>
                  <a:cubicBezTo>
                    <a:pt x="2435" y="2746"/>
                    <a:pt x="2481" y="2760"/>
                    <a:pt x="2533" y="2760"/>
                  </a:cubicBezTo>
                  <a:cubicBezTo>
                    <a:pt x="2641" y="2760"/>
                    <a:pt x="2772" y="2702"/>
                    <a:pt x="2819" y="2636"/>
                  </a:cubicBezTo>
                  <a:cubicBezTo>
                    <a:pt x="2838" y="2606"/>
                    <a:pt x="2838" y="2567"/>
                    <a:pt x="2799" y="2538"/>
                  </a:cubicBezTo>
                  <a:cubicBezTo>
                    <a:pt x="2603" y="2331"/>
                    <a:pt x="2416" y="2115"/>
                    <a:pt x="2249" y="1890"/>
                  </a:cubicBezTo>
                  <a:cubicBezTo>
                    <a:pt x="2092" y="1674"/>
                    <a:pt x="1660" y="1084"/>
                    <a:pt x="1955" y="819"/>
                  </a:cubicBezTo>
                  <a:cubicBezTo>
                    <a:pt x="2032" y="747"/>
                    <a:pt x="2161" y="717"/>
                    <a:pt x="2294" y="717"/>
                  </a:cubicBezTo>
                  <a:cubicBezTo>
                    <a:pt x="2433" y="717"/>
                    <a:pt x="2576" y="750"/>
                    <a:pt x="2671" y="800"/>
                  </a:cubicBezTo>
                  <a:cubicBezTo>
                    <a:pt x="2848" y="888"/>
                    <a:pt x="2937" y="1075"/>
                    <a:pt x="2986" y="1261"/>
                  </a:cubicBezTo>
                  <a:cubicBezTo>
                    <a:pt x="3015" y="1379"/>
                    <a:pt x="3025" y="1507"/>
                    <a:pt x="3025" y="1634"/>
                  </a:cubicBezTo>
                  <a:cubicBezTo>
                    <a:pt x="3005" y="1762"/>
                    <a:pt x="2986" y="1899"/>
                    <a:pt x="2976" y="2027"/>
                  </a:cubicBezTo>
                  <a:cubicBezTo>
                    <a:pt x="2972" y="2118"/>
                    <a:pt x="3042" y="2155"/>
                    <a:pt x="3128" y="2155"/>
                  </a:cubicBezTo>
                  <a:cubicBezTo>
                    <a:pt x="3247" y="2155"/>
                    <a:pt x="3395" y="2085"/>
                    <a:pt x="3418" y="1988"/>
                  </a:cubicBezTo>
                  <a:cubicBezTo>
                    <a:pt x="3447" y="1850"/>
                    <a:pt x="3457" y="1713"/>
                    <a:pt x="3457" y="1566"/>
                  </a:cubicBezTo>
                  <a:cubicBezTo>
                    <a:pt x="3537" y="1027"/>
                    <a:pt x="3737" y="290"/>
                    <a:pt x="4157" y="290"/>
                  </a:cubicBezTo>
                  <a:close/>
                  <a:moveTo>
                    <a:pt x="4232" y="0"/>
                  </a:moveTo>
                  <a:cubicBezTo>
                    <a:pt x="4158" y="0"/>
                    <a:pt x="4086" y="8"/>
                    <a:pt x="4017" y="24"/>
                  </a:cubicBezTo>
                  <a:cubicBezTo>
                    <a:pt x="3624" y="122"/>
                    <a:pt x="3388" y="436"/>
                    <a:pt x="3241" y="790"/>
                  </a:cubicBezTo>
                  <a:cubicBezTo>
                    <a:pt x="3123" y="633"/>
                    <a:pt x="2946" y="505"/>
                    <a:pt x="2701" y="466"/>
                  </a:cubicBezTo>
                  <a:cubicBezTo>
                    <a:pt x="2613" y="448"/>
                    <a:pt x="2514" y="439"/>
                    <a:pt x="2410" y="439"/>
                  </a:cubicBezTo>
                  <a:cubicBezTo>
                    <a:pt x="2049" y="439"/>
                    <a:pt x="1636" y="556"/>
                    <a:pt x="1483" y="868"/>
                  </a:cubicBezTo>
                  <a:cubicBezTo>
                    <a:pt x="1366" y="1104"/>
                    <a:pt x="1444" y="1379"/>
                    <a:pt x="1562" y="1615"/>
                  </a:cubicBezTo>
                  <a:cubicBezTo>
                    <a:pt x="1381" y="1539"/>
                    <a:pt x="1198" y="1491"/>
                    <a:pt x="1016" y="1491"/>
                  </a:cubicBezTo>
                  <a:cubicBezTo>
                    <a:pt x="892" y="1491"/>
                    <a:pt x="769" y="1514"/>
                    <a:pt x="649" y="1566"/>
                  </a:cubicBezTo>
                  <a:cubicBezTo>
                    <a:pt x="236" y="1742"/>
                    <a:pt x="1" y="2331"/>
                    <a:pt x="227" y="2724"/>
                  </a:cubicBezTo>
                  <a:cubicBezTo>
                    <a:pt x="403" y="3038"/>
                    <a:pt x="786" y="3156"/>
                    <a:pt x="1140" y="3215"/>
                  </a:cubicBezTo>
                  <a:cubicBezTo>
                    <a:pt x="855" y="3323"/>
                    <a:pt x="600" y="3470"/>
                    <a:pt x="433" y="3686"/>
                  </a:cubicBezTo>
                  <a:cubicBezTo>
                    <a:pt x="119" y="4089"/>
                    <a:pt x="413" y="4600"/>
                    <a:pt x="776" y="4855"/>
                  </a:cubicBezTo>
                  <a:cubicBezTo>
                    <a:pt x="940" y="4970"/>
                    <a:pt x="1117" y="5018"/>
                    <a:pt x="1295" y="5018"/>
                  </a:cubicBezTo>
                  <a:cubicBezTo>
                    <a:pt x="1619" y="5018"/>
                    <a:pt x="1947" y="4858"/>
                    <a:pt x="2200" y="4649"/>
                  </a:cubicBezTo>
                  <a:cubicBezTo>
                    <a:pt x="2298" y="4560"/>
                    <a:pt x="2387" y="4472"/>
                    <a:pt x="2475" y="4374"/>
                  </a:cubicBezTo>
                  <a:lnTo>
                    <a:pt x="2475" y="4374"/>
                  </a:lnTo>
                  <a:cubicBezTo>
                    <a:pt x="2426" y="4914"/>
                    <a:pt x="2465" y="5474"/>
                    <a:pt x="2789" y="5837"/>
                  </a:cubicBezTo>
                  <a:cubicBezTo>
                    <a:pt x="2970" y="6043"/>
                    <a:pt x="3236" y="6125"/>
                    <a:pt x="3510" y="6125"/>
                  </a:cubicBezTo>
                  <a:cubicBezTo>
                    <a:pt x="3772" y="6125"/>
                    <a:pt x="4041" y="6050"/>
                    <a:pt x="4252" y="5935"/>
                  </a:cubicBezTo>
                  <a:cubicBezTo>
                    <a:pt x="4724" y="5660"/>
                    <a:pt x="4743" y="5169"/>
                    <a:pt x="4547" y="4708"/>
                  </a:cubicBezTo>
                  <a:cubicBezTo>
                    <a:pt x="4547" y="4688"/>
                    <a:pt x="4537" y="4678"/>
                    <a:pt x="4537" y="4668"/>
                  </a:cubicBezTo>
                  <a:lnTo>
                    <a:pt x="4537" y="4668"/>
                  </a:lnTo>
                  <a:cubicBezTo>
                    <a:pt x="4871" y="4888"/>
                    <a:pt x="5266" y="5088"/>
                    <a:pt x="5665" y="5088"/>
                  </a:cubicBezTo>
                  <a:cubicBezTo>
                    <a:pt x="5747" y="5088"/>
                    <a:pt x="5830" y="5080"/>
                    <a:pt x="5912" y="5061"/>
                  </a:cubicBezTo>
                  <a:cubicBezTo>
                    <a:pt x="6393" y="4943"/>
                    <a:pt x="6795" y="4393"/>
                    <a:pt x="6638" y="3893"/>
                  </a:cubicBezTo>
                  <a:cubicBezTo>
                    <a:pt x="6491" y="3461"/>
                    <a:pt x="5961" y="3313"/>
                    <a:pt x="5548" y="3235"/>
                  </a:cubicBezTo>
                  <a:cubicBezTo>
                    <a:pt x="5872" y="3156"/>
                    <a:pt x="6187" y="3038"/>
                    <a:pt x="6412" y="2832"/>
                  </a:cubicBezTo>
                  <a:cubicBezTo>
                    <a:pt x="6795" y="2489"/>
                    <a:pt x="6599" y="2007"/>
                    <a:pt x="6236" y="1723"/>
                  </a:cubicBezTo>
                  <a:cubicBezTo>
                    <a:pt x="6054" y="1579"/>
                    <a:pt x="5848" y="1521"/>
                    <a:pt x="5639" y="1521"/>
                  </a:cubicBezTo>
                  <a:cubicBezTo>
                    <a:pt x="5363" y="1521"/>
                    <a:pt x="5082" y="1622"/>
                    <a:pt x="4841" y="1762"/>
                  </a:cubicBezTo>
                  <a:cubicBezTo>
                    <a:pt x="5028" y="1408"/>
                    <a:pt x="5195" y="976"/>
                    <a:pt x="5097" y="584"/>
                  </a:cubicBezTo>
                  <a:cubicBezTo>
                    <a:pt x="5006" y="206"/>
                    <a:pt x="4607" y="0"/>
                    <a:pt x="4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7" name="Google Shape;4467;p21"/>
            <p:cNvSpPr/>
            <p:nvPr/>
          </p:nvSpPr>
          <p:spPr>
            <a:xfrm>
              <a:off x="2717452" y="1905501"/>
              <a:ext cx="211950" cy="190899"/>
            </a:xfrm>
            <a:custGeom>
              <a:avLst/>
              <a:gdLst/>
              <a:ahLst/>
              <a:cxnLst/>
              <a:rect l="l" t="t" r="r" b="b"/>
              <a:pathLst>
                <a:path w="6796" h="6121" extrusionOk="0">
                  <a:moveTo>
                    <a:pt x="3109" y="283"/>
                  </a:moveTo>
                  <a:cubicBezTo>
                    <a:pt x="3339" y="283"/>
                    <a:pt x="3577" y="396"/>
                    <a:pt x="3693" y="588"/>
                  </a:cubicBezTo>
                  <a:cubicBezTo>
                    <a:pt x="3899" y="912"/>
                    <a:pt x="3899" y="1363"/>
                    <a:pt x="3869" y="1736"/>
                  </a:cubicBezTo>
                  <a:cubicBezTo>
                    <a:pt x="3860" y="2002"/>
                    <a:pt x="3820" y="2276"/>
                    <a:pt x="3761" y="2542"/>
                  </a:cubicBezTo>
                  <a:cubicBezTo>
                    <a:pt x="3740" y="2630"/>
                    <a:pt x="3802" y="2662"/>
                    <a:pt x="3884" y="2662"/>
                  </a:cubicBezTo>
                  <a:cubicBezTo>
                    <a:pt x="3995" y="2662"/>
                    <a:pt x="4144" y="2603"/>
                    <a:pt x="4184" y="2542"/>
                  </a:cubicBezTo>
                  <a:cubicBezTo>
                    <a:pt x="4360" y="2218"/>
                    <a:pt x="4596" y="1903"/>
                    <a:pt x="4871" y="1648"/>
                  </a:cubicBezTo>
                  <a:cubicBezTo>
                    <a:pt x="5020" y="1522"/>
                    <a:pt x="5195" y="1397"/>
                    <a:pt x="5384" y="1397"/>
                  </a:cubicBezTo>
                  <a:cubicBezTo>
                    <a:pt x="5431" y="1397"/>
                    <a:pt x="5480" y="1405"/>
                    <a:pt x="5529" y="1422"/>
                  </a:cubicBezTo>
                  <a:cubicBezTo>
                    <a:pt x="5764" y="1501"/>
                    <a:pt x="6030" y="1815"/>
                    <a:pt x="6059" y="2070"/>
                  </a:cubicBezTo>
                  <a:cubicBezTo>
                    <a:pt x="6147" y="2738"/>
                    <a:pt x="4763" y="2856"/>
                    <a:pt x="4321" y="2895"/>
                  </a:cubicBezTo>
                  <a:cubicBezTo>
                    <a:pt x="4103" y="2923"/>
                    <a:pt x="3976" y="3181"/>
                    <a:pt x="4242" y="3181"/>
                  </a:cubicBezTo>
                  <a:cubicBezTo>
                    <a:pt x="4252" y="3181"/>
                    <a:pt x="4261" y="3180"/>
                    <a:pt x="4272" y="3180"/>
                  </a:cubicBezTo>
                  <a:cubicBezTo>
                    <a:pt x="4370" y="3170"/>
                    <a:pt x="4478" y="3160"/>
                    <a:pt x="4596" y="3150"/>
                  </a:cubicBezTo>
                  <a:cubicBezTo>
                    <a:pt x="4710" y="3141"/>
                    <a:pt x="4835" y="3135"/>
                    <a:pt x="4964" y="3135"/>
                  </a:cubicBezTo>
                  <a:cubicBezTo>
                    <a:pt x="5545" y="3135"/>
                    <a:pt x="6200" y="3258"/>
                    <a:pt x="6216" y="3789"/>
                  </a:cubicBezTo>
                  <a:cubicBezTo>
                    <a:pt x="6226" y="3975"/>
                    <a:pt x="6147" y="4299"/>
                    <a:pt x="5922" y="4338"/>
                  </a:cubicBezTo>
                  <a:cubicBezTo>
                    <a:pt x="5901" y="4342"/>
                    <a:pt x="5881" y="4344"/>
                    <a:pt x="5860" y="4344"/>
                  </a:cubicBezTo>
                  <a:cubicBezTo>
                    <a:pt x="5654" y="4344"/>
                    <a:pt x="5405" y="4181"/>
                    <a:pt x="5254" y="4083"/>
                  </a:cubicBezTo>
                  <a:cubicBezTo>
                    <a:pt x="4940" y="3897"/>
                    <a:pt x="4655" y="3661"/>
                    <a:pt x="4390" y="3406"/>
                  </a:cubicBezTo>
                  <a:cubicBezTo>
                    <a:pt x="4361" y="3377"/>
                    <a:pt x="4315" y="3365"/>
                    <a:pt x="4263" y="3365"/>
                  </a:cubicBezTo>
                  <a:cubicBezTo>
                    <a:pt x="4156" y="3365"/>
                    <a:pt x="4024" y="3418"/>
                    <a:pt x="3977" y="3484"/>
                  </a:cubicBezTo>
                  <a:cubicBezTo>
                    <a:pt x="3958" y="3523"/>
                    <a:pt x="3958" y="3553"/>
                    <a:pt x="3997" y="3592"/>
                  </a:cubicBezTo>
                  <a:cubicBezTo>
                    <a:pt x="4193" y="3789"/>
                    <a:pt x="4380" y="4005"/>
                    <a:pt x="4547" y="4240"/>
                  </a:cubicBezTo>
                  <a:cubicBezTo>
                    <a:pt x="4704" y="4456"/>
                    <a:pt x="5136" y="5045"/>
                    <a:pt x="4841" y="5301"/>
                  </a:cubicBezTo>
                  <a:cubicBezTo>
                    <a:pt x="4761" y="5376"/>
                    <a:pt x="4625" y="5407"/>
                    <a:pt x="4486" y="5407"/>
                  </a:cubicBezTo>
                  <a:cubicBezTo>
                    <a:pt x="4352" y="5407"/>
                    <a:pt x="4216" y="5378"/>
                    <a:pt x="4125" y="5330"/>
                  </a:cubicBezTo>
                  <a:cubicBezTo>
                    <a:pt x="3948" y="5232"/>
                    <a:pt x="3860" y="5055"/>
                    <a:pt x="3810" y="4869"/>
                  </a:cubicBezTo>
                  <a:cubicBezTo>
                    <a:pt x="3791" y="4741"/>
                    <a:pt x="3771" y="4613"/>
                    <a:pt x="3771" y="4486"/>
                  </a:cubicBezTo>
                  <a:cubicBezTo>
                    <a:pt x="3791" y="4358"/>
                    <a:pt x="3810" y="4221"/>
                    <a:pt x="3820" y="4093"/>
                  </a:cubicBezTo>
                  <a:cubicBezTo>
                    <a:pt x="3824" y="4004"/>
                    <a:pt x="3756" y="3968"/>
                    <a:pt x="3672" y="3968"/>
                  </a:cubicBezTo>
                  <a:cubicBezTo>
                    <a:pt x="3553" y="3968"/>
                    <a:pt x="3401" y="4040"/>
                    <a:pt x="3378" y="4132"/>
                  </a:cubicBezTo>
                  <a:cubicBezTo>
                    <a:pt x="3349" y="4270"/>
                    <a:pt x="3339" y="4417"/>
                    <a:pt x="3339" y="4564"/>
                  </a:cubicBezTo>
                  <a:cubicBezTo>
                    <a:pt x="3259" y="5103"/>
                    <a:pt x="3060" y="5840"/>
                    <a:pt x="2639" y="5840"/>
                  </a:cubicBezTo>
                  <a:cubicBezTo>
                    <a:pt x="2546" y="5840"/>
                    <a:pt x="2443" y="5804"/>
                    <a:pt x="2328" y="5723"/>
                  </a:cubicBezTo>
                  <a:cubicBezTo>
                    <a:pt x="1650" y="5242"/>
                    <a:pt x="2583" y="3926"/>
                    <a:pt x="2937" y="3484"/>
                  </a:cubicBezTo>
                  <a:cubicBezTo>
                    <a:pt x="3032" y="3359"/>
                    <a:pt x="2918" y="3295"/>
                    <a:pt x="2789" y="3295"/>
                  </a:cubicBezTo>
                  <a:cubicBezTo>
                    <a:pt x="2705" y="3295"/>
                    <a:pt x="2616" y="3322"/>
                    <a:pt x="2573" y="3376"/>
                  </a:cubicBezTo>
                  <a:cubicBezTo>
                    <a:pt x="2357" y="3661"/>
                    <a:pt x="2082" y="3936"/>
                    <a:pt x="1778" y="4122"/>
                  </a:cubicBezTo>
                  <a:cubicBezTo>
                    <a:pt x="1629" y="4227"/>
                    <a:pt x="1446" y="4320"/>
                    <a:pt x="1263" y="4320"/>
                  </a:cubicBezTo>
                  <a:cubicBezTo>
                    <a:pt x="1205" y="4320"/>
                    <a:pt x="1147" y="4311"/>
                    <a:pt x="1091" y="4289"/>
                  </a:cubicBezTo>
                  <a:cubicBezTo>
                    <a:pt x="875" y="4201"/>
                    <a:pt x="580" y="3887"/>
                    <a:pt x="600" y="3641"/>
                  </a:cubicBezTo>
                  <a:cubicBezTo>
                    <a:pt x="609" y="3239"/>
                    <a:pt x="1366" y="3131"/>
                    <a:pt x="1650" y="3072"/>
                  </a:cubicBezTo>
                  <a:cubicBezTo>
                    <a:pt x="1965" y="3013"/>
                    <a:pt x="2289" y="2964"/>
                    <a:pt x="2603" y="2954"/>
                  </a:cubicBezTo>
                  <a:cubicBezTo>
                    <a:pt x="2831" y="2935"/>
                    <a:pt x="2939" y="2668"/>
                    <a:pt x="2680" y="2668"/>
                  </a:cubicBezTo>
                  <a:cubicBezTo>
                    <a:pt x="2671" y="2668"/>
                    <a:pt x="2662" y="2669"/>
                    <a:pt x="2652" y="2669"/>
                  </a:cubicBezTo>
                  <a:cubicBezTo>
                    <a:pt x="2493" y="2680"/>
                    <a:pt x="2309" y="2690"/>
                    <a:pt x="2116" y="2690"/>
                  </a:cubicBezTo>
                  <a:cubicBezTo>
                    <a:pt x="1621" y="2690"/>
                    <a:pt x="1070" y="2623"/>
                    <a:pt x="737" y="2326"/>
                  </a:cubicBezTo>
                  <a:cubicBezTo>
                    <a:pt x="472" y="2080"/>
                    <a:pt x="531" y="1461"/>
                    <a:pt x="914" y="1344"/>
                  </a:cubicBezTo>
                  <a:cubicBezTo>
                    <a:pt x="964" y="1327"/>
                    <a:pt x="1016" y="1320"/>
                    <a:pt x="1070" y="1320"/>
                  </a:cubicBezTo>
                  <a:cubicBezTo>
                    <a:pt x="1433" y="1320"/>
                    <a:pt x="1875" y="1655"/>
                    <a:pt x="2131" y="1835"/>
                  </a:cubicBezTo>
                  <a:cubicBezTo>
                    <a:pt x="2416" y="2031"/>
                    <a:pt x="2691" y="2267"/>
                    <a:pt x="2937" y="2512"/>
                  </a:cubicBezTo>
                  <a:cubicBezTo>
                    <a:pt x="2967" y="2542"/>
                    <a:pt x="3016" y="2555"/>
                    <a:pt x="3070" y="2555"/>
                  </a:cubicBezTo>
                  <a:cubicBezTo>
                    <a:pt x="3229" y="2555"/>
                    <a:pt x="3434" y="2445"/>
                    <a:pt x="3339" y="2335"/>
                  </a:cubicBezTo>
                  <a:cubicBezTo>
                    <a:pt x="3162" y="2129"/>
                    <a:pt x="2995" y="1903"/>
                    <a:pt x="2858" y="1668"/>
                  </a:cubicBezTo>
                  <a:cubicBezTo>
                    <a:pt x="2681" y="1373"/>
                    <a:pt x="2406" y="843"/>
                    <a:pt x="2642" y="509"/>
                  </a:cubicBezTo>
                  <a:cubicBezTo>
                    <a:pt x="2750" y="353"/>
                    <a:pt x="2927" y="283"/>
                    <a:pt x="3109" y="283"/>
                  </a:cubicBezTo>
                  <a:close/>
                  <a:moveTo>
                    <a:pt x="3280" y="1"/>
                  </a:moveTo>
                  <a:cubicBezTo>
                    <a:pt x="3020" y="1"/>
                    <a:pt x="2753" y="76"/>
                    <a:pt x="2544" y="195"/>
                  </a:cubicBezTo>
                  <a:cubicBezTo>
                    <a:pt x="2073" y="460"/>
                    <a:pt x="2053" y="961"/>
                    <a:pt x="2249" y="1422"/>
                  </a:cubicBezTo>
                  <a:cubicBezTo>
                    <a:pt x="2249" y="1432"/>
                    <a:pt x="2259" y="1442"/>
                    <a:pt x="2259" y="1461"/>
                  </a:cubicBezTo>
                  <a:cubicBezTo>
                    <a:pt x="1928" y="1243"/>
                    <a:pt x="1537" y="1038"/>
                    <a:pt x="1140" y="1038"/>
                  </a:cubicBezTo>
                  <a:cubicBezTo>
                    <a:pt x="1055" y="1038"/>
                    <a:pt x="970" y="1048"/>
                    <a:pt x="884" y="1069"/>
                  </a:cubicBezTo>
                  <a:cubicBezTo>
                    <a:pt x="403" y="1177"/>
                    <a:pt x="1" y="1736"/>
                    <a:pt x="158" y="2227"/>
                  </a:cubicBezTo>
                  <a:cubicBezTo>
                    <a:pt x="305" y="2659"/>
                    <a:pt x="835" y="2816"/>
                    <a:pt x="1248" y="2885"/>
                  </a:cubicBezTo>
                  <a:cubicBezTo>
                    <a:pt x="924" y="2964"/>
                    <a:pt x="609" y="3082"/>
                    <a:pt x="384" y="3298"/>
                  </a:cubicBezTo>
                  <a:cubicBezTo>
                    <a:pt x="1" y="3641"/>
                    <a:pt x="197" y="4113"/>
                    <a:pt x="560" y="4407"/>
                  </a:cubicBezTo>
                  <a:cubicBezTo>
                    <a:pt x="739" y="4548"/>
                    <a:pt x="941" y="4605"/>
                    <a:pt x="1146" y="4605"/>
                  </a:cubicBezTo>
                  <a:cubicBezTo>
                    <a:pt x="1425" y="4605"/>
                    <a:pt x="1711" y="4500"/>
                    <a:pt x="1955" y="4358"/>
                  </a:cubicBezTo>
                  <a:lnTo>
                    <a:pt x="1955" y="4358"/>
                  </a:lnTo>
                  <a:cubicBezTo>
                    <a:pt x="1768" y="4721"/>
                    <a:pt x="1601" y="5153"/>
                    <a:pt x="1699" y="5536"/>
                  </a:cubicBezTo>
                  <a:cubicBezTo>
                    <a:pt x="1789" y="5920"/>
                    <a:pt x="2185" y="6121"/>
                    <a:pt x="2558" y="6121"/>
                  </a:cubicBezTo>
                  <a:cubicBezTo>
                    <a:pt x="2634" y="6121"/>
                    <a:pt x="2709" y="6113"/>
                    <a:pt x="2779" y="6096"/>
                  </a:cubicBezTo>
                  <a:cubicBezTo>
                    <a:pt x="3172" y="6008"/>
                    <a:pt x="3408" y="5684"/>
                    <a:pt x="3555" y="5330"/>
                  </a:cubicBezTo>
                  <a:cubicBezTo>
                    <a:pt x="3673" y="5497"/>
                    <a:pt x="3850" y="5615"/>
                    <a:pt x="4095" y="5664"/>
                  </a:cubicBezTo>
                  <a:cubicBezTo>
                    <a:pt x="4177" y="5678"/>
                    <a:pt x="4268" y="5686"/>
                    <a:pt x="4364" y="5686"/>
                  </a:cubicBezTo>
                  <a:cubicBezTo>
                    <a:pt x="4730" y="5686"/>
                    <a:pt x="5157" y="5571"/>
                    <a:pt x="5313" y="5252"/>
                  </a:cubicBezTo>
                  <a:cubicBezTo>
                    <a:pt x="5431" y="5016"/>
                    <a:pt x="5352" y="4751"/>
                    <a:pt x="5234" y="4505"/>
                  </a:cubicBezTo>
                  <a:lnTo>
                    <a:pt x="5234" y="4505"/>
                  </a:lnTo>
                  <a:cubicBezTo>
                    <a:pt x="5419" y="4583"/>
                    <a:pt x="5607" y="4631"/>
                    <a:pt x="5792" y="4631"/>
                  </a:cubicBezTo>
                  <a:cubicBezTo>
                    <a:pt x="5912" y="4631"/>
                    <a:pt x="6031" y="4611"/>
                    <a:pt x="6147" y="4564"/>
                  </a:cubicBezTo>
                  <a:cubicBezTo>
                    <a:pt x="6560" y="4388"/>
                    <a:pt x="6795" y="3798"/>
                    <a:pt x="6570" y="3396"/>
                  </a:cubicBezTo>
                  <a:cubicBezTo>
                    <a:pt x="6393" y="3091"/>
                    <a:pt x="6010" y="2974"/>
                    <a:pt x="5656" y="2915"/>
                  </a:cubicBezTo>
                  <a:cubicBezTo>
                    <a:pt x="5941" y="2807"/>
                    <a:pt x="6196" y="2650"/>
                    <a:pt x="6363" y="2434"/>
                  </a:cubicBezTo>
                  <a:cubicBezTo>
                    <a:pt x="6678" y="2031"/>
                    <a:pt x="6383" y="1530"/>
                    <a:pt x="6020" y="1275"/>
                  </a:cubicBezTo>
                  <a:cubicBezTo>
                    <a:pt x="5854" y="1159"/>
                    <a:pt x="5675" y="1109"/>
                    <a:pt x="5495" y="1109"/>
                  </a:cubicBezTo>
                  <a:cubicBezTo>
                    <a:pt x="5172" y="1109"/>
                    <a:pt x="4848" y="1267"/>
                    <a:pt x="4596" y="1481"/>
                  </a:cubicBezTo>
                  <a:cubicBezTo>
                    <a:pt x="4498" y="1560"/>
                    <a:pt x="4409" y="1658"/>
                    <a:pt x="4321" y="1746"/>
                  </a:cubicBezTo>
                  <a:cubicBezTo>
                    <a:pt x="4370" y="1216"/>
                    <a:pt x="4331" y="647"/>
                    <a:pt x="4007" y="293"/>
                  </a:cubicBezTo>
                  <a:cubicBezTo>
                    <a:pt x="3825" y="86"/>
                    <a:pt x="3557" y="1"/>
                    <a:pt x="32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8" name="Google Shape;4468;p21"/>
            <p:cNvSpPr/>
            <p:nvPr/>
          </p:nvSpPr>
          <p:spPr>
            <a:xfrm>
              <a:off x="153403" y="2113522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4161" y="281"/>
                  </a:moveTo>
                  <a:cubicBezTo>
                    <a:pt x="4253" y="281"/>
                    <a:pt x="4355" y="317"/>
                    <a:pt x="4469" y="398"/>
                  </a:cubicBezTo>
                  <a:cubicBezTo>
                    <a:pt x="5156" y="879"/>
                    <a:pt x="4213" y="2195"/>
                    <a:pt x="3870" y="2637"/>
                  </a:cubicBezTo>
                  <a:cubicBezTo>
                    <a:pt x="3771" y="2759"/>
                    <a:pt x="3875" y="2819"/>
                    <a:pt x="4000" y="2819"/>
                  </a:cubicBezTo>
                  <a:cubicBezTo>
                    <a:pt x="4085" y="2819"/>
                    <a:pt x="4179" y="2791"/>
                    <a:pt x="4223" y="2735"/>
                  </a:cubicBezTo>
                  <a:cubicBezTo>
                    <a:pt x="4449" y="2450"/>
                    <a:pt x="4714" y="2185"/>
                    <a:pt x="5018" y="1989"/>
                  </a:cubicBezTo>
                  <a:cubicBezTo>
                    <a:pt x="5175" y="1892"/>
                    <a:pt x="5353" y="1801"/>
                    <a:pt x="5538" y="1801"/>
                  </a:cubicBezTo>
                  <a:cubicBezTo>
                    <a:pt x="5597" y="1801"/>
                    <a:pt x="5656" y="1810"/>
                    <a:pt x="5716" y="1832"/>
                  </a:cubicBezTo>
                  <a:cubicBezTo>
                    <a:pt x="5932" y="1910"/>
                    <a:pt x="6216" y="2234"/>
                    <a:pt x="6207" y="2480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08"/>
                    <a:pt x="4518" y="3147"/>
                    <a:pt x="4194" y="3167"/>
                  </a:cubicBezTo>
                  <a:cubicBezTo>
                    <a:pt x="3975" y="3186"/>
                    <a:pt x="3858" y="3453"/>
                    <a:pt x="4116" y="3453"/>
                  </a:cubicBezTo>
                  <a:cubicBezTo>
                    <a:pt x="4125" y="3453"/>
                    <a:pt x="4135" y="3452"/>
                    <a:pt x="4145" y="3452"/>
                  </a:cubicBezTo>
                  <a:cubicBezTo>
                    <a:pt x="4307" y="3441"/>
                    <a:pt x="4492" y="3431"/>
                    <a:pt x="4686" y="3431"/>
                  </a:cubicBezTo>
                  <a:cubicBezTo>
                    <a:pt x="5184" y="3431"/>
                    <a:pt x="5734" y="3498"/>
                    <a:pt x="6059" y="3795"/>
                  </a:cubicBezTo>
                  <a:cubicBezTo>
                    <a:pt x="6334" y="4031"/>
                    <a:pt x="6265" y="4659"/>
                    <a:pt x="5892" y="4777"/>
                  </a:cubicBezTo>
                  <a:cubicBezTo>
                    <a:pt x="5841" y="4794"/>
                    <a:pt x="5788" y="4801"/>
                    <a:pt x="5733" y="4801"/>
                  </a:cubicBezTo>
                  <a:cubicBezTo>
                    <a:pt x="5364" y="4801"/>
                    <a:pt x="4923" y="4466"/>
                    <a:pt x="4675" y="4286"/>
                  </a:cubicBezTo>
                  <a:cubicBezTo>
                    <a:pt x="4390" y="4080"/>
                    <a:pt x="4115" y="3854"/>
                    <a:pt x="3860" y="3609"/>
                  </a:cubicBezTo>
                  <a:cubicBezTo>
                    <a:pt x="3828" y="3575"/>
                    <a:pt x="3776" y="3560"/>
                    <a:pt x="3719" y="3560"/>
                  </a:cubicBezTo>
                  <a:cubicBezTo>
                    <a:pt x="3561" y="3560"/>
                    <a:pt x="3366" y="3670"/>
                    <a:pt x="3467" y="3786"/>
                  </a:cubicBezTo>
                  <a:cubicBezTo>
                    <a:pt x="3644" y="3992"/>
                    <a:pt x="3801" y="4218"/>
                    <a:pt x="3938" y="4453"/>
                  </a:cubicBezTo>
                  <a:cubicBezTo>
                    <a:pt x="4115" y="4748"/>
                    <a:pt x="4390" y="5278"/>
                    <a:pt x="4164" y="5602"/>
                  </a:cubicBezTo>
                  <a:cubicBezTo>
                    <a:pt x="4051" y="5764"/>
                    <a:pt x="3869" y="5836"/>
                    <a:pt x="3684" y="5836"/>
                  </a:cubicBezTo>
                  <a:cubicBezTo>
                    <a:pt x="3453" y="5836"/>
                    <a:pt x="3218" y="5724"/>
                    <a:pt x="3104" y="5533"/>
                  </a:cubicBezTo>
                  <a:cubicBezTo>
                    <a:pt x="2907" y="5200"/>
                    <a:pt x="2907" y="4758"/>
                    <a:pt x="2927" y="4385"/>
                  </a:cubicBezTo>
                  <a:cubicBezTo>
                    <a:pt x="2947" y="4110"/>
                    <a:pt x="2986" y="3835"/>
                    <a:pt x="3045" y="3570"/>
                  </a:cubicBezTo>
                  <a:cubicBezTo>
                    <a:pt x="3065" y="3488"/>
                    <a:pt x="3005" y="3457"/>
                    <a:pt x="2924" y="3457"/>
                  </a:cubicBezTo>
                  <a:cubicBezTo>
                    <a:pt x="2811" y="3457"/>
                    <a:pt x="2657" y="3517"/>
                    <a:pt x="2623" y="3579"/>
                  </a:cubicBezTo>
                  <a:cubicBezTo>
                    <a:pt x="2446" y="3903"/>
                    <a:pt x="2210" y="4218"/>
                    <a:pt x="1925" y="4463"/>
                  </a:cubicBezTo>
                  <a:cubicBezTo>
                    <a:pt x="1783" y="4590"/>
                    <a:pt x="1608" y="4723"/>
                    <a:pt x="1411" y="4723"/>
                  </a:cubicBezTo>
                  <a:cubicBezTo>
                    <a:pt x="1365" y="4723"/>
                    <a:pt x="1317" y="4716"/>
                    <a:pt x="1268" y="4699"/>
                  </a:cubicBezTo>
                  <a:cubicBezTo>
                    <a:pt x="1032" y="4610"/>
                    <a:pt x="777" y="4306"/>
                    <a:pt x="737" y="4051"/>
                  </a:cubicBezTo>
                  <a:cubicBezTo>
                    <a:pt x="649" y="3383"/>
                    <a:pt x="2033" y="3255"/>
                    <a:pt x="2485" y="3226"/>
                  </a:cubicBezTo>
                  <a:cubicBezTo>
                    <a:pt x="2703" y="3197"/>
                    <a:pt x="2821" y="2940"/>
                    <a:pt x="2563" y="2940"/>
                  </a:cubicBezTo>
                  <a:cubicBezTo>
                    <a:pt x="2554" y="2940"/>
                    <a:pt x="2544" y="2940"/>
                    <a:pt x="2534" y="2941"/>
                  </a:cubicBezTo>
                  <a:cubicBezTo>
                    <a:pt x="2426" y="2951"/>
                    <a:pt x="2318" y="2961"/>
                    <a:pt x="2210" y="2971"/>
                  </a:cubicBezTo>
                  <a:cubicBezTo>
                    <a:pt x="2096" y="2980"/>
                    <a:pt x="1971" y="2986"/>
                    <a:pt x="1842" y="2986"/>
                  </a:cubicBezTo>
                  <a:cubicBezTo>
                    <a:pt x="1258" y="2986"/>
                    <a:pt x="596" y="2863"/>
                    <a:pt x="580" y="2332"/>
                  </a:cubicBezTo>
                  <a:cubicBezTo>
                    <a:pt x="570" y="2136"/>
                    <a:pt x="659" y="1812"/>
                    <a:pt x="875" y="1783"/>
                  </a:cubicBezTo>
                  <a:cubicBezTo>
                    <a:pt x="895" y="1779"/>
                    <a:pt x="916" y="1777"/>
                    <a:pt x="937" y="1777"/>
                  </a:cubicBezTo>
                  <a:cubicBezTo>
                    <a:pt x="1143" y="1777"/>
                    <a:pt x="1392" y="1939"/>
                    <a:pt x="1552" y="2028"/>
                  </a:cubicBezTo>
                  <a:cubicBezTo>
                    <a:pt x="1857" y="2224"/>
                    <a:pt x="2151" y="2460"/>
                    <a:pt x="2407" y="2715"/>
                  </a:cubicBezTo>
                  <a:cubicBezTo>
                    <a:pt x="2438" y="2744"/>
                    <a:pt x="2487" y="2756"/>
                    <a:pt x="2539" y="2756"/>
                  </a:cubicBezTo>
                  <a:cubicBezTo>
                    <a:pt x="2650" y="2756"/>
                    <a:pt x="2779" y="2703"/>
                    <a:pt x="2819" y="2637"/>
                  </a:cubicBezTo>
                  <a:cubicBezTo>
                    <a:pt x="2839" y="2598"/>
                    <a:pt x="2839" y="2568"/>
                    <a:pt x="2809" y="2529"/>
                  </a:cubicBezTo>
                  <a:cubicBezTo>
                    <a:pt x="2603" y="2332"/>
                    <a:pt x="2416" y="2116"/>
                    <a:pt x="2249" y="1881"/>
                  </a:cubicBezTo>
                  <a:cubicBezTo>
                    <a:pt x="2092" y="1665"/>
                    <a:pt x="1660" y="1076"/>
                    <a:pt x="1955" y="820"/>
                  </a:cubicBezTo>
                  <a:cubicBezTo>
                    <a:pt x="2040" y="745"/>
                    <a:pt x="2179" y="713"/>
                    <a:pt x="2318" y="713"/>
                  </a:cubicBezTo>
                  <a:cubicBezTo>
                    <a:pt x="2451" y="713"/>
                    <a:pt x="2585" y="743"/>
                    <a:pt x="2672" y="791"/>
                  </a:cubicBezTo>
                  <a:cubicBezTo>
                    <a:pt x="2848" y="889"/>
                    <a:pt x="2937" y="1066"/>
                    <a:pt x="2986" y="1252"/>
                  </a:cubicBezTo>
                  <a:cubicBezTo>
                    <a:pt x="3015" y="1380"/>
                    <a:pt x="3025" y="1498"/>
                    <a:pt x="3025" y="1625"/>
                  </a:cubicBezTo>
                  <a:cubicBezTo>
                    <a:pt x="3006" y="1763"/>
                    <a:pt x="2986" y="1891"/>
                    <a:pt x="2986" y="2028"/>
                  </a:cubicBezTo>
                  <a:cubicBezTo>
                    <a:pt x="2982" y="2114"/>
                    <a:pt x="3049" y="2149"/>
                    <a:pt x="3132" y="2149"/>
                  </a:cubicBezTo>
                  <a:cubicBezTo>
                    <a:pt x="3248" y="2149"/>
                    <a:pt x="3395" y="2080"/>
                    <a:pt x="3418" y="1989"/>
                  </a:cubicBezTo>
                  <a:cubicBezTo>
                    <a:pt x="3447" y="1851"/>
                    <a:pt x="3457" y="1704"/>
                    <a:pt x="3457" y="1557"/>
                  </a:cubicBezTo>
                  <a:cubicBezTo>
                    <a:pt x="3538" y="1018"/>
                    <a:pt x="3743" y="281"/>
                    <a:pt x="4161" y="281"/>
                  </a:cubicBezTo>
                  <a:close/>
                  <a:moveTo>
                    <a:pt x="4242" y="0"/>
                  </a:moveTo>
                  <a:cubicBezTo>
                    <a:pt x="4166" y="0"/>
                    <a:pt x="4090" y="8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56" y="496"/>
                    <a:pt x="2711" y="457"/>
                  </a:cubicBezTo>
                  <a:cubicBezTo>
                    <a:pt x="2626" y="442"/>
                    <a:pt x="2530" y="434"/>
                    <a:pt x="2429" y="434"/>
                  </a:cubicBezTo>
                  <a:cubicBezTo>
                    <a:pt x="2066" y="434"/>
                    <a:pt x="1645" y="544"/>
                    <a:pt x="1484" y="860"/>
                  </a:cubicBezTo>
                  <a:cubicBezTo>
                    <a:pt x="1366" y="1105"/>
                    <a:pt x="1444" y="1370"/>
                    <a:pt x="1572" y="1616"/>
                  </a:cubicBezTo>
                  <a:cubicBezTo>
                    <a:pt x="1391" y="1534"/>
                    <a:pt x="1203" y="1487"/>
                    <a:pt x="1019" y="1487"/>
                  </a:cubicBezTo>
                  <a:cubicBezTo>
                    <a:pt x="893" y="1487"/>
                    <a:pt x="769" y="1509"/>
                    <a:pt x="649" y="1557"/>
                  </a:cubicBezTo>
                  <a:cubicBezTo>
                    <a:pt x="237" y="1733"/>
                    <a:pt x="1" y="2323"/>
                    <a:pt x="227" y="2725"/>
                  </a:cubicBezTo>
                  <a:cubicBezTo>
                    <a:pt x="404" y="3030"/>
                    <a:pt x="796" y="3147"/>
                    <a:pt x="1140" y="3206"/>
                  </a:cubicBezTo>
                  <a:cubicBezTo>
                    <a:pt x="865" y="3314"/>
                    <a:pt x="610" y="3471"/>
                    <a:pt x="433" y="3687"/>
                  </a:cubicBezTo>
                  <a:cubicBezTo>
                    <a:pt x="129" y="4090"/>
                    <a:pt x="423" y="4591"/>
                    <a:pt x="786" y="4846"/>
                  </a:cubicBezTo>
                  <a:cubicBezTo>
                    <a:pt x="950" y="4961"/>
                    <a:pt x="1126" y="5009"/>
                    <a:pt x="1302" y="5009"/>
                  </a:cubicBezTo>
                  <a:cubicBezTo>
                    <a:pt x="1624" y="5009"/>
                    <a:pt x="1947" y="4849"/>
                    <a:pt x="2200" y="4640"/>
                  </a:cubicBezTo>
                  <a:cubicBezTo>
                    <a:pt x="2299" y="4561"/>
                    <a:pt x="2397" y="4463"/>
                    <a:pt x="2485" y="4375"/>
                  </a:cubicBezTo>
                  <a:lnTo>
                    <a:pt x="2485" y="4375"/>
                  </a:lnTo>
                  <a:cubicBezTo>
                    <a:pt x="2426" y="4905"/>
                    <a:pt x="2475" y="5474"/>
                    <a:pt x="2790" y="5828"/>
                  </a:cubicBezTo>
                  <a:cubicBezTo>
                    <a:pt x="2977" y="6035"/>
                    <a:pt x="3245" y="6120"/>
                    <a:pt x="3520" y="6120"/>
                  </a:cubicBezTo>
                  <a:cubicBezTo>
                    <a:pt x="3778" y="6120"/>
                    <a:pt x="4043" y="6045"/>
                    <a:pt x="4253" y="5926"/>
                  </a:cubicBezTo>
                  <a:cubicBezTo>
                    <a:pt x="4734" y="5661"/>
                    <a:pt x="4743" y="5160"/>
                    <a:pt x="4557" y="4699"/>
                  </a:cubicBezTo>
                  <a:cubicBezTo>
                    <a:pt x="4547" y="4689"/>
                    <a:pt x="4547" y="4669"/>
                    <a:pt x="4537" y="4659"/>
                  </a:cubicBezTo>
                  <a:lnTo>
                    <a:pt x="4537" y="4659"/>
                  </a:lnTo>
                  <a:cubicBezTo>
                    <a:pt x="4871" y="4879"/>
                    <a:pt x="5273" y="5079"/>
                    <a:pt x="5675" y="5079"/>
                  </a:cubicBezTo>
                  <a:cubicBezTo>
                    <a:pt x="5757" y="5079"/>
                    <a:pt x="5840" y="5071"/>
                    <a:pt x="5922" y="5052"/>
                  </a:cubicBezTo>
                  <a:cubicBezTo>
                    <a:pt x="6393" y="4944"/>
                    <a:pt x="6796" y="4385"/>
                    <a:pt x="6639" y="3894"/>
                  </a:cubicBezTo>
                  <a:cubicBezTo>
                    <a:pt x="6501" y="3452"/>
                    <a:pt x="5971" y="3304"/>
                    <a:pt x="5558" y="3236"/>
                  </a:cubicBezTo>
                  <a:cubicBezTo>
                    <a:pt x="5873" y="3157"/>
                    <a:pt x="6187" y="3039"/>
                    <a:pt x="6423" y="2823"/>
                  </a:cubicBezTo>
                  <a:cubicBezTo>
                    <a:pt x="6805" y="2480"/>
                    <a:pt x="6599" y="2008"/>
                    <a:pt x="6236" y="1714"/>
                  </a:cubicBezTo>
                  <a:cubicBezTo>
                    <a:pt x="6061" y="1573"/>
                    <a:pt x="5862" y="1516"/>
                    <a:pt x="5659" y="1516"/>
                  </a:cubicBezTo>
                  <a:cubicBezTo>
                    <a:pt x="5381" y="1516"/>
                    <a:pt x="5095" y="1621"/>
                    <a:pt x="4852" y="1763"/>
                  </a:cubicBezTo>
                  <a:cubicBezTo>
                    <a:pt x="5028" y="1400"/>
                    <a:pt x="5205" y="968"/>
                    <a:pt x="5107" y="575"/>
                  </a:cubicBezTo>
                  <a:cubicBezTo>
                    <a:pt x="5009" y="199"/>
                    <a:pt x="4619" y="0"/>
                    <a:pt x="4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9" name="Google Shape;4469;p21"/>
            <p:cNvSpPr/>
            <p:nvPr/>
          </p:nvSpPr>
          <p:spPr>
            <a:xfrm>
              <a:off x="493315" y="2104977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23" y="281"/>
                  </a:moveTo>
                  <a:cubicBezTo>
                    <a:pt x="3353" y="281"/>
                    <a:pt x="3588" y="393"/>
                    <a:pt x="3703" y="584"/>
                  </a:cubicBezTo>
                  <a:cubicBezTo>
                    <a:pt x="3899" y="918"/>
                    <a:pt x="3899" y="1359"/>
                    <a:pt x="3879" y="1733"/>
                  </a:cubicBezTo>
                  <a:cubicBezTo>
                    <a:pt x="3860" y="2007"/>
                    <a:pt x="3821" y="2282"/>
                    <a:pt x="3762" y="2547"/>
                  </a:cubicBezTo>
                  <a:cubicBezTo>
                    <a:pt x="3741" y="2630"/>
                    <a:pt x="3801" y="2660"/>
                    <a:pt x="3882" y="2660"/>
                  </a:cubicBezTo>
                  <a:cubicBezTo>
                    <a:pt x="3995" y="2660"/>
                    <a:pt x="4149" y="2601"/>
                    <a:pt x="4184" y="2538"/>
                  </a:cubicBezTo>
                  <a:cubicBezTo>
                    <a:pt x="4361" y="2214"/>
                    <a:pt x="4596" y="1899"/>
                    <a:pt x="4881" y="1654"/>
                  </a:cubicBezTo>
                  <a:cubicBezTo>
                    <a:pt x="5024" y="1527"/>
                    <a:pt x="5198" y="1394"/>
                    <a:pt x="5390" y="1394"/>
                  </a:cubicBezTo>
                  <a:cubicBezTo>
                    <a:pt x="5435" y="1394"/>
                    <a:pt x="5482" y="1401"/>
                    <a:pt x="5529" y="1418"/>
                  </a:cubicBezTo>
                  <a:cubicBezTo>
                    <a:pt x="5774" y="1507"/>
                    <a:pt x="6030" y="1811"/>
                    <a:pt x="6069" y="2066"/>
                  </a:cubicBezTo>
                  <a:cubicBezTo>
                    <a:pt x="6157" y="2734"/>
                    <a:pt x="4773" y="2862"/>
                    <a:pt x="4321" y="2891"/>
                  </a:cubicBezTo>
                  <a:cubicBezTo>
                    <a:pt x="4107" y="2919"/>
                    <a:pt x="3989" y="3178"/>
                    <a:pt x="4232" y="3178"/>
                  </a:cubicBezTo>
                  <a:cubicBezTo>
                    <a:pt x="4244" y="3178"/>
                    <a:pt x="4258" y="3177"/>
                    <a:pt x="4272" y="3176"/>
                  </a:cubicBezTo>
                  <a:cubicBezTo>
                    <a:pt x="4380" y="3166"/>
                    <a:pt x="4488" y="3156"/>
                    <a:pt x="4596" y="3146"/>
                  </a:cubicBezTo>
                  <a:cubicBezTo>
                    <a:pt x="4703" y="3140"/>
                    <a:pt x="4820" y="3135"/>
                    <a:pt x="4941" y="3135"/>
                  </a:cubicBezTo>
                  <a:cubicBezTo>
                    <a:pt x="5531" y="3135"/>
                    <a:pt x="6210" y="3247"/>
                    <a:pt x="6226" y="3785"/>
                  </a:cubicBezTo>
                  <a:cubicBezTo>
                    <a:pt x="6226" y="3981"/>
                    <a:pt x="6148" y="4305"/>
                    <a:pt x="5932" y="4344"/>
                  </a:cubicBezTo>
                  <a:cubicBezTo>
                    <a:pt x="5916" y="4346"/>
                    <a:pt x="5900" y="4347"/>
                    <a:pt x="5884" y="4347"/>
                  </a:cubicBezTo>
                  <a:cubicBezTo>
                    <a:pt x="5675" y="4347"/>
                    <a:pt x="5418" y="4180"/>
                    <a:pt x="5254" y="4089"/>
                  </a:cubicBezTo>
                  <a:cubicBezTo>
                    <a:pt x="4950" y="3893"/>
                    <a:pt x="4655" y="3667"/>
                    <a:pt x="4400" y="3412"/>
                  </a:cubicBezTo>
                  <a:cubicBezTo>
                    <a:pt x="4367" y="3378"/>
                    <a:pt x="4316" y="3364"/>
                    <a:pt x="4260" y="3364"/>
                  </a:cubicBezTo>
                  <a:cubicBezTo>
                    <a:pt x="4152" y="3364"/>
                    <a:pt x="4026" y="3419"/>
                    <a:pt x="3987" y="3490"/>
                  </a:cubicBezTo>
                  <a:cubicBezTo>
                    <a:pt x="3968" y="3520"/>
                    <a:pt x="3968" y="3559"/>
                    <a:pt x="3997" y="3588"/>
                  </a:cubicBezTo>
                  <a:cubicBezTo>
                    <a:pt x="4203" y="3785"/>
                    <a:pt x="4390" y="4011"/>
                    <a:pt x="4557" y="4236"/>
                  </a:cubicBezTo>
                  <a:cubicBezTo>
                    <a:pt x="4714" y="4452"/>
                    <a:pt x="5146" y="5041"/>
                    <a:pt x="4851" y="5307"/>
                  </a:cubicBezTo>
                  <a:cubicBezTo>
                    <a:pt x="4768" y="5375"/>
                    <a:pt x="4633" y="5405"/>
                    <a:pt x="4497" y="5405"/>
                  </a:cubicBezTo>
                  <a:cubicBezTo>
                    <a:pt x="4361" y="5405"/>
                    <a:pt x="4223" y="5375"/>
                    <a:pt x="4135" y="5326"/>
                  </a:cubicBezTo>
                  <a:cubicBezTo>
                    <a:pt x="3958" y="5228"/>
                    <a:pt x="3870" y="5051"/>
                    <a:pt x="3821" y="4865"/>
                  </a:cubicBezTo>
                  <a:cubicBezTo>
                    <a:pt x="3791" y="4747"/>
                    <a:pt x="3781" y="4619"/>
                    <a:pt x="3781" y="4492"/>
                  </a:cubicBezTo>
                  <a:cubicBezTo>
                    <a:pt x="3801" y="4354"/>
                    <a:pt x="3821" y="4227"/>
                    <a:pt x="3821" y="4089"/>
                  </a:cubicBezTo>
                  <a:cubicBezTo>
                    <a:pt x="3825" y="4004"/>
                    <a:pt x="3758" y="3969"/>
                    <a:pt x="3677" y="3969"/>
                  </a:cubicBezTo>
                  <a:cubicBezTo>
                    <a:pt x="3560" y="3969"/>
                    <a:pt x="3412" y="4040"/>
                    <a:pt x="3388" y="4138"/>
                  </a:cubicBezTo>
                  <a:cubicBezTo>
                    <a:pt x="3359" y="4266"/>
                    <a:pt x="3339" y="4413"/>
                    <a:pt x="3339" y="4560"/>
                  </a:cubicBezTo>
                  <a:cubicBezTo>
                    <a:pt x="3259" y="5099"/>
                    <a:pt x="3060" y="5836"/>
                    <a:pt x="2639" y="5836"/>
                  </a:cubicBezTo>
                  <a:cubicBezTo>
                    <a:pt x="2547" y="5836"/>
                    <a:pt x="2443" y="5801"/>
                    <a:pt x="2328" y="5719"/>
                  </a:cubicBezTo>
                  <a:cubicBezTo>
                    <a:pt x="1651" y="5238"/>
                    <a:pt x="2583" y="3922"/>
                    <a:pt x="2937" y="3480"/>
                  </a:cubicBezTo>
                  <a:cubicBezTo>
                    <a:pt x="3036" y="3358"/>
                    <a:pt x="2931" y="3298"/>
                    <a:pt x="2807" y="3298"/>
                  </a:cubicBezTo>
                  <a:cubicBezTo>
                    <a:pt x="2722" y="3298"/>
                    <a:pt x="2627" y="3326"/>
                    <a:pt x="2583" y="3382"/>
                  </a:cubicBezTo>
                  <a:cubicBezTo>
                    <a:pt x="2357" y="3667"/>
                    <a:pt x="2092" y="3932"/>
                    <a:pt x="1788" y="4128"/>
                  </a:cubicBezTo>
                  <a:cubicBezTo>
                    <a:pt x="1632" y="4225"/>
                    <a:pt x="1453" y="4316"/>
                    <a:pt x="1269" y="4316"/>
                  </a:cubicBezTo>
                  <a:cubicBezTo>
                    <a:pt x="1210" y="4316"/>
                    <a:pt x="1150" y="4307"/>
                    <a:pt x="1091" y="4285"/>
                  </a:cubicBezTo>
                  <a:cubicBezTo>
                    <a:pt x="875" y="4207"/>
                    <a:pt x="590" y="3893"/>
                    <a:pt x="600" y="3637"/>
                  </a:cubicBezTo>
                  <a:cubicBezTo>
                    <a:pt x="620" y="3235"/>
                    <a:pt x="1366" y="3127"/>
                    <a:pt x="1660" y="3068"/>
                  </a:cubicBezTo>
                  <a:cubicBezTo>
                    <a:pt x="1975" y="3009"/>
                    <a:pt x="2289" y="2970"/>
                    <a:pt x="2613" y="2950"/>
                  </a:cubicBezTo>
                  <a:cubicBezTo>
                    <a:pt x="2831" y="2931"/>
                    <a:pt x="2948" y="2664"/>
                    <a:pt x="2681" y="2664"/>
                  </a:cubicBezTo>
                  <a:cubicBezTo>
                    <a:pt x="2672" y="2664"/>
                    <a:pt x="2662" y="2665"/>
                    <a:pt x="2652" y="2665"/>
                  </a:cubicBezTo>
                  <a:cubicBezTo>
                    <a:pt x="2491" y="2676"/>
                    <a:pt x="2305" y="2687"/>
                    <a:pt x="2111" y="2687"/>
                  </a:cubicBezTo>
                  <a:cubicBezTo>
                    <a:pt x="1618" y="2687"/>
                    <a:pt x="1071" y="2620"/>
                    <a:pt x="747" y="2331"/>
                  </a:cubicBezTo>
                  <a:cubicBezTo>
                    <a:pt x="472" y="2086"/>
                    <a:pt x="541" y="1458"/>
                    <a:pt x="914" y="1340"/>
                  </a:cubicBezTo>
                  <a:cubicBezTo>
                    <a:pt x="963" y="1325"/>
                    <a:pt x="1014" y="1319"/>
                    <a:pt x="1066" y="1319"/>
                  </a:cubicBezTo>
                  <a:cubicBezTo>
                    <a:pt x="1437" y="1319"/>
                    <a:pt x="1882" y="1650"/>
                    <a:pt x="2132" y="1831"/>
                  </a:cubicBezTo>
                  <a:cubicBezTo>
                    <a:pt x="2416" y="2037"/>
                    <a:pt x="2691" y="2263"/>
                    <a:pt x="2947" y="2518"/>
                  </a:cubicBezTo>
                  <a:cubicBezTo>
                    <a:pt x="2976" y="2548"/>
                    <a:pt x="3025" y="2561"/>
                    <a:pt x="3079" y="2561"/>
                  </a:cubicBezTo>
                  <a:cubicBezTo>
                    <a:pt x="3238" y="2561"/>
                    <a:pt x="3442" y="2449"/>
                    <a:pt x="3339" y="2331"/>
                  </a:cubicBezTo>
                  <a:cubicBezTo>
                    <a:pt x="3163" y="2125"/>
                    <a:pt x="3006" y="1899"/>
                    <a:pt x="2868" y="1664"/>
                  </a:cubicBezTo>
                  <a:cubicBezTo>
                    <a:pt x="2691" y="1369"/>
                    <a:pt x="2407" y="849"/>
                    <a:pt x="2642" y="515"/>
                  </a:cubicBezTo>
                  <a:cubicBezTo>
                    <a:pt x="2756" y="353"/>
                    <a:pt x="2938" y="281"/>
                    <a:pt x="3123" y="281"/>
                  </a:cubicBezTo>
                  <a:close/>
                  <a:moveTo>
                    <a:pt x="3293" y="1"/>
                  </a:moveTo>
                  <a:cubicBezTo>
                    <a:pt x="3032" y="1"/>
                    <a:pt x="2765" y="76"/>
                    <a:pt x="2554" y="191"/>
                  </a:cubicBezTo>
                  <a:cubicBezTo>
                    <a:pt x="2073" y="456"/>
                    <a:pt x="2063" y="957"/>
                    <a:pt x="2249" y="1418"/>
                  </a:cubicBezTo>
                  <a:cubicBezTo>
                    <a:pt x="2259" y="1438"/>
                    <a:pt x="2259" y="1448"/>
                    <a:pt x="2269" y="1458"/>
                  </a:cubicBezTo>
                  <a:cubicBezTo>
                    <a:pt x="1927" y="1238"/>
                    <a:pt x="1531" y="1038"/>
                    <a:pt x="1131" y="1038"/>
                  </a:cubicBezTo>
                  <a:cubicBezTo>
                    <a:pt x="1049" y="1038"/>
                    <a:pt x="967" y="1046"/>
                    <a:pt x="885" y="1065"/>
                  </a:cubicBezTo>
                  <a:cubicBezTo>
                    <a:pt x="413" y="1183"/>
                    <a:pt x="11" y="1733"/>
                    <a:pt x="168" y="2233"/>
                  </a:cubicBezTo>
                  <a:cubicBezTo>
                    <a:pt x="305" y="2665"/>
                    <a:pt x="836" y="2813"/>
                    <a:pt x="1248" y="2881"/>
                  </a:cubicBezTo>
                  <a:cubicBezTo>
                    <a:pt x="934" y="2970"/>
                    <a:pt x="620" y="3078"/>
                    <a:pt x="384" y="3294"/>
                  </a:cubicBezTo>
                  <a:cubicBezTo>
                    <a:pt x="1" y="3637"/>
                    <a:pt x="207" y="4119"/>
                    <a:pt x="570" y="4403"/>
                  </a:cubicBezTo>
                  <a:cubicBezTo>
                    <a:pt x="747" y="4546"/>
                    <a:pt x="949" y="4604"/>
                    <a:pt x="1155" y="4604"/>
                  </a:cubicBezTo>
                  <a:cubicBezTo>
                    <a:pt x="1430" y="4604"/>
                    <a:pt x="1713" y="4500"/>
                    <a:pt x="1955" y="4354"/>
                  </a:cubicBezTo>
                  <a:lnTo>
                    <a:pt x="1955" y="4354"/>
                  </a:lnTo>
                  <a:cubicBezTo>
                    <a:pt x="1768" y="4717"/>
                    <a:pt x="1601" y="5150"/>
                    <a:pt x="1700" y="5542"/>
                  </a:cubicBezTo>
                  <a:cubicBezTo>
                    <a:pt x="1798" y="5920"/>
                    <a:pt x="2192" y="6126"/>
                    <a:pt x="2565" y="6126"/>
                  </a:cubicBezTo>
                  <a:cubicBezTo>
                    <a:pt x="2638" y="6126"/>
                    <a:pt x="2711" y="6118"/>
                    <a:pt x="2780" y="6102"/>
                  </a:cubicBezTo>
                  <a:cubicBezTo>
                    <a:pt x="3182" y="6004"/>
                    <a:pt x="3418" y="5690"/>
                    <a:pt x="3565" y="5326"/>
                  </a:cubicBezTo>
                  <a:cubicBezTo>
                    <a:pt x="3683" y="5493"/>
                    <a:pt x="3850" y="5621"/>
                    <a:pt x="4095" y="5660"/>
                  </a:cubicBezTo>
                  <a:cubicBezTo>
                    <a:pt x="4180" y="5675"/>
                    <a:pt x="4277" y="5683"/>
                    <a:pt x="4377" y="5683"/>
                  </a:cubicBezTo>
                  <a:cubicBezTo>
                    <a:pt x="4741" y="5683"/>
                    <a:pt x="5161" y="5573"/>
                    <a:pt x="5323" y="5258"/>
                  </a:cubicBezTo>
                  <a:cubicBezTo>
                    <a:pt x="5441" y="5022"/>
                    <a:pt x="5352" y="4747"/>
                    <a:pt x="5234" y="4501"/>
                  </a:cubicBezTo>
                  <a:lnTo>
                    <a:pt x="5234" y="4501"/>
                  </a:lnTo>
                  <a:cubicBezTo>
                    <a:pt x="5417" y="4584"/>
                    <a:pt x="5606" y="4634"/>
                    <a:pt x="5792" y="4634"/>
                  </a:cubicBezTo>
                  <a:cubicBezTo>
                    <a:pt x="5916" y="4634"/>
                    <a:pt x="6039" y="4612"/>
                    <a:pt x="6157" y="4560"/>
                  </a:cubicBezTo>
                  <a:cubicBezTo>
                    <a:pt x="6570" y="4384"/>
                    <a:pt x="6805" y="3794"/>
                    <a:pt x="6580" y="3402"/>
                  </a:cubicBezTo>
                  <a:cubicBezTo>
                    <a:pt x="6403" y="3088"/>
                    <a:pt x="6010" y="2970"/>
                    <a:pt x="5657" y="2911"/>
                  </a:cubicBezTo>
                  <a:cubicBezTo>
                    <a:pt x="5941" y="2803"/>
                    <a:pt x="6197" y="2655"/>
                    <a:pt x="6373" y="2430"/>
                  </a:cubicBezTo>
                  <a:cubicBezTo>
                    <a:pt x="6678" y="2037"/>
                    <a:pt x="6383" y="1526"/>
                    <a:pt x="6020" y="1271"/>
                  </a:cubicBezTo>
                  <a:cubicBezTo>
                    <a:pt x="5856" y="1156"/>
                    <a:pt x="5681" y="1108"/>
                    <a:pt x="5504" y="1108"/>
                  </a:cubicBezTo>
                  <a:cubicBezTo>
                    <a:pt x="5183" y="1108"/>
                    <a:pt x="4860" y="1268"/>
                    <a:pt x="4606" y="1477"/>
                  </a:cubicBezTo>
                  <a:cubicBezTo>
                    <a:pt x="4508" y="1566"/>
                    <a:pt x="4410" y="1654"/>
                    <a:pt x="4321" y="1752"/>
                  </a:cubicBezTo>
                  <a:cubicBezTo>
                    <a:pt x="4370" y="1212"/>
                    <a:pt x="4331" y="643"/>
                    <a:pt x="4017" y="289"/>
                  </a:cubicBezTo>
                  <a:cubicBezTo>
                    <a:pt x="3831" y="83"/>
                    <a:pt x="3565" y="1"/>
                    <a:pt x="3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0" name="Google Shape;4470;p21"/>
            <p:cNvSpPr/>
            <p:nvPr/>
          </p:nvSpPr>
          <p:spPr>
            <a:xfrm>
              <a:off x="832635" y="2113522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4166" y="281"/>
                  </a:moveTo>
                  <a:cubicBezTo>
                    <a:pt x="4259" y="281"/>
                    <a:pt x="4362" y="317"/>
                    <a:pt x="4478" y="398"/>
                  </a:cubicBezTo>
                  <a:cubicBezTo>
                    <a:pt x="5155" y="879"/>
                    <a:pt x="4222" y="2195"/>
                    <a:pt x="3869" y="2637"/>
                  </a:cubicBezTo>
                  <a:cubicBezTo>
                    <a:pt x="3770" y="2759"/>
                    <a:pt x="3875" y="2819"/>
                    <a:pt x="3999" y="2819"/>
                  </a:cubicBezTo>
                  <a:cubicBezTo>
                    <a:pt x="4084" y="2819"/>
                    <a:pt x="4178" y="2791"/>
                    <a:pt x="4222" y="2735"/>
                  </a:cubicBezTo>
                  <a:cubicBezTo>
                    <a:pt x="4448" y="2450"/>
                    <a:pt x="4723" y="2185"/>
                    <a:pt x="5028" y="1989"/>
                  </a:cubicBezTo>
                  <a:cubicBezTo>
                    <a:pt x="5176" y="1892"/>
                    <a:pt x="5353" y="1801"/>
                    <a:pt x="5537" y="1801"/>
                  </a:cubicBezTo>
                  <a:cubicBezTo>
                    <a:pt x="5596" y="1801"/>
                    <a:pt x="5655" y="1810"/>
                    <a:pt x="5715" y="1832"/>
                  </a:cubicBezTo>
                  <a:cubicBezTo>
                    <a:pt x="5931" y="1910"/>
                    <a:pt x="6216" y="2234"/>
                    <a:pt x="6206" y="2480"/>
                  </a:cubicBezTo>
                  <a:cubicBezTo>
                    <a:pt x="6186" y="2882"/>
                    <a:pt x="5440" y="2990"/>
                    <a:pt x="5145" y="3049"/>
                  </a:cubicBezTo>
                  <a:cubicBezTo>
                    <a:pt x="4831" y="3108"/>
                    <a:pt x="4517" y="3147"/>
                    <a:pt x="4193" y="3167"/>
                  </a:cubicBezTo>
                  <a:cubicBezTo>
                    <a:pt x="3975" y="3186"/>
                    <a:pt x="3857" y="3453"/>
                    <a:pt x="4125" y="3453"/>
                  </a:cubicBezTo>
                  <a:cubicBezTo>
                    <a:pt x="4134" y="3453"/>
                    <a:pt x="4144" y="3452"/>
                    <a:pt x="4154" y="3452"/>
                  </a:cubicBezTo>
                  <a:cubicBezTo>
                    <a:pt x="4313" y="3441"/>
                    <a:pt x="4497" y="3431"/>
                    <a:pt x="4689" y="3431"/>
                  </a:cubicBezTo>
                  <a:cubicBezTo>
                    <a:pt x="5184" y="3431"/>
                    <a:pt x="5733" y="3498"/>
                    <a:pt x="6059" y="3795"/>
                  </a:cubicBezTo>
                  <a:cubicBezTo>
                    <a:pt x="6334" y="4031"/>
                    <a:pt x="6265" y="4659"/>
                    <a:pt x="5892" y="4777"/>
                  </a:cubicBezTo>
                  <a:cubicBezTo>
                    <a:pt x="5842" y="4794"/>
                    <a:pt x="5789" y="4801"/>
                    <a:pt x="5735" y="4801"/>
                  </a:cubicBezTo>
                  <a:cubicBezTo>
                    <a:pt x="5370" y="4801"/>
                    <a:pt x="4922" y="4466"/>
                    <a:pt x="4674" y="4286"/>
                  </a:cubicBezTo>
                  <a:cubicBezTo>
                    <a:pt x="4389" y="4080"/>
                    <a:pt x="4114" y="3854"/>
                    <a:pt x="3869" y="3609"/>
                  </a:cubicBezTo>
                  <a:cubicBezTo>
                    <a:pt x="3838" y="3575"/>
                    <a:pt x="3785" y="3560"/>
                    <a:pt x="3726" y="3560"/>
                  </a:cubicBezTo>
                  <a:cubicBezTo>
                    <a:pt x="3566" y="3560"/>
                    <a:pt x="3366" y="3670"/>
                    <a:pt x="3466" y="3786"/>
                  </a:cubicBezTo>
                  <a:cubicBezTo>
                    <a:pt x="3643" y="3992"/>
                    <a:pt x="3800" y="4218"/>
                    <a:pt x="3948" y="4453"/>
                  </a:cubicBezTo>
                  <a:cubicBezTo>
                    <a:pt x="4114" y="4748"/>
                    <a:pt x="4399" y="5278"/>
                    <a:pt x="4164" y="5602"/>
                  </a:cubicBezTo>
                  <a:cubicBezTo>
                    <a:pt x="4050" y="5764"/>
                    <a:pt x="3870" y="5836"/>
                    <a:pt x="3687" y="5836"/>
                  </a:cubicBezTo>
                  <a:cubicBezTo>
                    <a:pt x="3460" y="5836"/>
                    <a:pt x="3227" y="5724"/>
                    <a:pt x="3113" y="5533"/>
                  </a:cubicBezTo>
                  <a:cubicBezTo>
                    <a:pt x="2907" y="5200"/>
                    <a:pt x="2907" y="4758"/>
                    <a:pt x="2936" y="4385"/>
                  </a:cubicBezTo>
                  <a:cubicBezTo>
                    <a:pt x="2946" y="4119"/>
                    <a:pt x="2985" y="3835"/>
                    <a:pt x="3044" y="3570"/>
                  </a:cubicBezTo>
                  <a:cubicBezTo>
                    <a:pt x="3065" y="3488"/>
                    <a:pt x="3005" y="3457"/>
                    <a:pt x="2924" y="3457"/>
                  </a:cubicBezTo>
                  <a:cubicBezTo>
                    <a:pt x="2810" y="3457"/>
                    <a:pt x="2656" y="3517"/>
                    <a:pt x="2622" y="3579"/>
                  </a:cubicBezTo>
                  <a:cubicBezTo>
                    <a:pt x="2445" y="3903"/>
                    <a:pt x="2210" y="4218"/>
                    <a:pt x="1925" y="4463"/>
                  </a:cubicBezTo>
                  <a:cubicBezTo>
                    <a:pt x="1782" y="4590"/>
                    <a:pt x="1607" y="4723"/>
                    <a:pt x="1416" y="4723"/>
                  </a:cubicBezTo>
                  <a:cubicBezTo>
                    <a:pt x="1370" y="4723"/>
                    <a:pt x="1324" y="4716"/>
                    <a:pt x="1277" y="4699"/>
                  </a:cubicBezTo>
                  <a:cubicBezTo>
                    <a:pt x="1031" y="4610"/>
                    <a:pt x="776" y="4306"/>
                    <a:pt x="737" y="4051"/>
                  </a:cubicBezTo>
                  <a:cubicBezTo>
                    <a:pt x="648" y="3383"/>
                    <a:pt x="2043" y="3255"/>
                    <a:pt x="2484" y="3226"/>
                  </a:cubicBezTo>
                  <a:cubicBezTo>
                    <a:pt x="2703" y="3197"/>
                    <a:pt x="2820" y="2940"/>
                    <a:pt x="2563" y="2940"/>
                  </a:cubicBezTo>
                  <a:cubicBezTo>
                    <a:pt x="2553" y="2940"/>
                    <a:pt x="2544" y="2940"/>
                    <a:pt x="2534" y="2941"/>
                  </a:cubicBezTo>
                  <a:cubicBezTo>
                    <a:pt x="2435" y="2951"/>
                    <a:pt x="2318" y="2961"/>
                    <a:pt x="2210" y="2971"/>
                  </a:cubicBezTo>
                  <a:cubicBezTo>
                    <a:pt x="2096" y="2980"/>
                    <a:pt x="1970" y="2986"/>
                    <a:pt x="1841" y="2986"/>
                  </a:cubicBezTo>
                  <a:cubicBezTo>
                    <a:pt x="1257" y="2986"/>
                    <a:pt x="596" y="2863"/>
                    <a:pt x="580" y="2332"/>
                  </a:cubicBezTo>
                  <a:cubicBezTo>
                    <a:pt x="580" y="2136"/>
                    <a:pt x="658" y="1812"/>
                    <a:pt x="874" y="1783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52" y="2028"/>
                  </a:cubicBezTo>
                  <a:cubicBezTo>
                    <a:pt x="1866" y="2224"/>
                    <a:pt x="2151" y="2460"/>
                    <a:pt x="2406" y="2715"/>
                  </a:cubicBezTo>
                  <a:cubicBezTo>
                    <a:pt x="2438" y="2744"/>
                    <a:pt x="2486" y="2756"/>
                    <a:pt x="2539" y="2756"/>
                  </a:cubicBezTo>
                  <a:cubicBezTo>
                    <a:pt x="2649" y="2756"/>
                    <a:pt x="2779" y="2703"/>
                    <a:pt x="2818" y="2637"/>
                  </a:cubicBezTo>
                  <a:cubicBezTo>
                    <a:pt x="2838" y="2598"/>
                    <a:pt x="2838" y="2568"/>
                    <a:pt x="2809" y="2529"/>
                  </a:cubicBezTo>
                  <a:cubicBezTo>
                    <a:pt x="2602" y="2332"/>
                    <a:pt x="2426" y="2116"/>
                    <a:pt x="2259" y="1881"/>
                  </a:cubicBezTo>
                  <a:cubicBezTo>
                    <a:pt x="2092" y="1665"/>
                    <a:pt x="1660" y="1076"/>
                    <a:pt x="1954" y="820"/>
                  </a:cubicBezTo>
                  <a:cubicBezTo>
                    <a:pt x="2039" y="745"/>
                    <a:pt x="2178" y="713"/>
                    <a:pt x="2317" y="713"/>
                  </a:cubicBezTo>
                  <a:cubicBezTo>
                    <a:pt x="2451" y="713"/>
                    <a:pt x="2584" y="743"/>
                    <a:pt x="2671" y="791"/>
                  </a:cubicBezTo>
                  <a:cubicBezTo>
                    <a:pt x="2848" y="889"/>
                    <a:pt x="2946" y="1066"/>
                    <a:pt x="2985" y="1252"/>
                  </a:cubicBezTo>
                  <a:cubicBezTo>
                    <a:pt x="3015" y="1380"/>
                    <a:pt x="3025" y="1498"/>
                    <a:pt x="3025" y="1625"/>
                  </a:cubicBezTo>
                  <a:cubicBezTo>
                    <a:pt x="3005" y="1763"/>
                    <a:pt x="2985" y="1891"/>
                    <a:pt x="2985" y="2028"/>
                  </a:cubicBezTo>
                  <a:cubicBezTo>
                    <a:pt x="2981" y="2114"/>
                    <a:pt x="3050" y="2149"/>
                    <a:pt x="3135" y="2149"/>
                  </a:cubicBezTo>
                  <a:cubicBezTo>
                    <a:pt x="3253" y="2149"/>
                    <a:pt x="3400" y="2080"/>
                    <a:pt x="3417" y="1989"/>
                  </a:cubicBezTo>
                  <a:cubicBezTo>
                    <a:pt x="3447" y="1851"/>
                    <a:pt x="3466" y="1704"/>
                    <a:pt x="3466" y="1557"/>
                  </a:cubicBezTo>
                  <a:cubicBezTo>
                    <a:pt x="3547" y="1018"/>
                    <a:pt x="3746" y="281"/>
                    <a:pt x="4166" y="281"/>
                  </a:cubicBezTo>
                  <a:close/>
                  <a:moveTo>
                    <a:pt x="4248" y="0"/>
                  </a:moveTo>
                  <a:cubicBezTo>
                    <a:pt x="4172" y="0"/>
                    <a:pt x="4097" y="8"/>
                    <a:pt x="4026" y="25"/>
                  </a:cubicBezTo>
                  <a:cubicBezTo>
                    <a:pt x="3623" y="113"/>
                    <a:pt x="3398" y="437"/>
                    <a:pt x="3241" y="791"/>
                  </a:cubicBezTo>
                  <a:cubicBezTo>
                    <a:pt x="3123" y="624"/>
                    <a:pt x="2956" y="496"/>
                    <a:pt x="2710" y="457"/>
                  </a:cubicBezTo>
                  <a:cubicBezTo>
                    <a:pt x="2625" y="442"/>
                    <a:pt x="2529" y="434"/>
                    <a:pt x="2429" y="434"/>
                  </a:cubicBezTo>
                  <a:cubicBezTo>
                    <a:pt x="2066" y="434"/>
                    <a:pt x="1647" y="544"/>
                    <a:pt x="1493" y="860"/>
                  </a:cubicBezTo>
                  <a:cubicBezTo>
                    <a:pt x="1365" y="1105"/>
                    <a:pt x="1454" y="1370"/>
                    <a:pt x="1571" y="1616"/>
                  </a:cubicBezTo>
                  <a:cubicBezTo>
                    <a:pt x="1390" y="1534"/>
                    <a:pt x="1206" y="1487"/>
                    <a:pt x="1023" y="1487"/>
                  </a:cubicBezTo>
                  <a:cubicBezTo>
                    <a:pt x="897" y="1487"/>
                    <a:pt x="772" y="1509"/>
                    <a:pt x="648" y="1557"/>
                  </a:cubicBezTo>
                  <a:cubicBezTo>
                    <a:pt x="246" y="1733"/>
                    <a:pt x="0" y="2323"/>
                    <a:pt x="236" y="2725"/>
                  </a:cubicBezTo>
                  <a:cubicBezTo>
                    <a:pt x="413" y="3030"/>
                    <a:pt x="796" y="3147"/>
                    <a:pt x="1149" y="3206"/>
                  </a:cubicBezTo>
                  <a:cubicBezTo>
                    <a:pt x="864" y="3314"/>
                    <a:pt x="609" y="3471"/>
                    <a:pt x="442" y="3687"/>
                  </a:cubicBezTo>
                  <a:cubicBezTo>
                    <a:pt x="128" y="4090"/>
                    <a:pt x="423" y="4591"/>
                    <a:pt x="786" y="4846"/>
                  </a:cubicBezTo>
                  <a:cubicBezTo>
                    <a:pt x="949" y="4961"/>
                    <a:pt x="1126" y="5009"/>
                    <a:pt x="1304" y="5009"/>
                  </a:cubicBezTo>
                  <a:cubicBezTo>
                    <a:pt x="1629" y="5009"/>
                    <a:pt x="1956" y="4849"/>
                    <a:pt x="2210" y="4640"/>
                  </a:cubicBezTo>
                  <a:cubicBezTo>
                    <a:pt x="2308" y="4561"/>
                    <a:pt x="2396" y="4463"/>
                    <a:pt x="2484" y="4375"/>
                  </a:cubicBezTo>
                  <a:lnTo>
                    <a:pt x="2484" y="4375"/>
                  </a:lnTo>
                  <a:cubicBezTo>
                    <a:pt x="2435" y="4905"/>
                    <a:pt x="2475" y="5474"/>
                    <a:pt x="2799" y="5828"/>
                  </a:cubicBezTo>
                  <a:cubicBezTo>
                    <a:pt x="2981" y="6035"/>
                    <a:pt x="3249" y="6120"/>
                    <a:pt x="3525" y="6120"/>
                  </a:cubicBezTo>
                  <a:cubicBezTo>
                    <a:pt x="3785" y="6120"/>
                    <a:pt x="4052" y="6045"/>
                    <a:pt x="4262" y="5926"/>
                  </a:cubicBezTo>
                  <a:cubicBezTo>
                    <a:pt x="4733" y="5661"/>
                    <a:pt x="4743" y="5160"/>
                    <a:pt x="4556" y="4699"/>
                  </a:cubicBezTo>
                  <a:cubicBezTo>
                    <a:pt x="4556" y="4689"/>
                    <a:pt x="4546" y="4669"/>
                    <a:pt x="4537" y="4659"/>
                  </a:cubicBezTo>
                  <a:lnTo>
                    <a:pt x="4537" y="4659"/>
                  </a:lnTo>
                  <a:cubicBezTo>
                    <a:pt x="4879" y="4879"/>
                    <a:pt x="5275" y="5079"/>
                    <a:pt x="5675" y="5079"/>
                  </a:cubicBezTo>
                  <a:cubicBezTo>
                    <a:pt x="5757" y="5079"/>
                    <a:pt x="5839" y="5071"/>
                    <a:pt x="5921" y="5052"/>
                  </a:cubicBezTo>
                  <a:cubicBezTo>
                    <a:pt x="6402" y="4944"/>
                    <a:pt x="6805" y="4385"/>
                    <a:pt x="6638" y="3894"/>
                  </a:cubicBezTo>
                  <a:cubicBezTo>
                    <a:pt x="6500" y="3452"/>
                    <a:pt x="5970" y="3304"/>
                    <a:pt x="5558" y="3236"/>
                  </a:cubicBezTo>
                  <a:cubicBezTo>
                    <a:pt x="5872" y="3157"/>
                    <a:pt x="6186" y="3039"/>
                    <a:pt x="6422" y="2823"/>
                  </a:cubicBezTo>
                  <a:cubicBezTo>
                    <a:pt x="6805" y="2480"/>
                    <a:pt x="6599" y="2008"/>
                    <a:pt x="6235" y="1714"/>
                  </a:cubicBezTo>
                  <a:cubicBezTo>
                    <a:pt x="6061" y="1573"/>
                    <a:pt x="5862" y="1516"/>
                    <a:pt x="5658" y="1516"/>
                  </a:cubicBezTo>
                  <a:cubicBezTo>
                    <a:pt x="5380" y="1516"/>
                    <a:pt x="5094" y="1621"/>
                    <a:pt x="4851" y="1763"/>
                  </a:cubicBezTo>
                  <a:cubicBezTo>
                    <a:pt x="5037" y="1400"/>
                    <a:pt x="5204" y="968"/>
                    <a:pt x="5106" y="575"/>
                  </a:cubicBezTo>
                  <a:cubicBezTo>
                    <a:pt x="5016" y="199"/>
                    <a:pt x="4621" y="0"/>
                    <a:pt x="4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1" name="Google Shape;4471;p21"/>
            <p:cNvSpPr/>
            <p:nvPr/>
          </p:nvSpPr>
          <p:spPr>
            <a:xfrm>
              <a:off x="1172548" y="2104977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24" y="281"/>
                  </a:moveTo>
                  <a:cubicBezTo>
                    <a:pt x="3352" y="281"/>
                    <a:pt x="3588" y="393"/>
                    <a:pt x="3702" y="584"/>
                  </a:cubicBezTo>
                  <a:cubicBezTo>
                    <a:pt x="3898" y="918"/>
                    <a:pt x="3898" y="1359"/>
                    <a:pt x="3879" y="1733"/>
                  </a:cubicBezTo>
                  <a:cubicBezTo>
                    <a:pt x="3859" y="2007"/>
                    <a:pt x="3830" y="2282"/>
                    <a:pt x="3761" y="2547"/>
                  </a:cubicBezTo>
                  <a:cubicBezTo>
                    <a:pt x="3740" y="2630"/>
                    <a:pt x="3800" y="2660"/>
                    <a:pt x="3882" y="2660"/>
                  </a:cubicBezTo>
                  <a:cubicBezTo>
                    <a:pt x="3995" y="2660"/>
                    <a:pt x="4149" y="2601"/>
                    <a:pt x="4183" y="2538"/>
                  </a:cubicBezTo>
                  <a:cubicBezTo>
                    <a:pt x="4370" y="2214"/>
                    <a:pt x="4596" y="1899"/>
                    <a:pt x="4880" y="1654"/>
                  </a:cubicBezTo>
                  <a:cubicBezTo>
                    <a:pt x="5023" y="1527"/>
                    <a:pt x="5198" y="1394"/>
                    <a:pt x="5394" y="1394"/>
                  </a:cubicBezTo>
                  <a:cubicBezTo>
                    <a:pt x="5441" y="1394"/>
                    <a:pt x="5489" y="1401"/>
                    <a:pt x="5538" y="1418"/>
                  </a:cubicBezTo>
                  <a:cubicBezTo>
                    <a:pt x="5774" y="1507"/>
                    <a:pt x="6039" y="1811"/>
                    <a:pt x="6068" y="2066"/>
                  </a:cubicBezTo>
                  <a:cubicBezTo>
                    <a:pt x="6157" y="2734"/>
                    <a:pt x="4772" y="2862"/>
                    <a:pt x="4321" y="2891"/>
                  </a:cubicBezTo>
                  <a:cubicBezTo>
                    <a:pt x="4106" y="2919"/>
                    <a:pt x="3989" y="3178"/>
                    <a:pt x="4240" y="3178"/>
                  </a:cubicBezTo>
                  <a:cubicBezTo>
                    <a:pt x="4252" y="3178"/>
                    <a:pt x="4266" y="3177"/>
                    <a:pt x="4281" y="3176"/>
                  </a:cubicBezTo>
                  <a:cubicBezTo>
                    <a:pt x="4380" y="3166"/>
                    <a:pt x="4488" y="3156"/>
                    <a:pt x="4605" y="3146"/>
                  </a:cubicBezTo>
                  <a:cubicBezTo>
                    <a:pt x="4711" y="3140"/>
                    <a:pt x="4826" y="3135"/>
                    <a:pt x="4946" y="3135"/>
                  </a:cubicBezTo>
                  <a:cubicBezTo>
                    <a:pt x="5530" y="3135"/>
                    <a:pt x="6209" y="3247"/>
                    <a:pt x="6225" y="3785"/>
                  </a:cubicBezTo>
                  <a:cubicBezTo>
                    <a:pt x="6235" y="3981"/>
                    <a:pt x="6147" y="4305"/>
                    <a:pt x="5931" y="4344"/>
                  </a:cubicBezTo>
                  <a:cubicBezTo>
                    <a:pt x="5915" y="4346"/>
                    <a:pt x="5900" y="4347"/>
                    <a:pt x="5883" y="4347"/>
                  </a:cubicBezTo>
                  <a:cubicBezTo>
                    <a:pt x="5675" y="4347"/>
                    <a:pt x="5418" y="4180"/>
                    <a:pt x="5263" y="4089"/>
                  </a:cubicBezTo>
                  <a:cubicBezTo>
                    <a:pt x="4949" y="3893"/>
                    <a:pt x="4654" y="3667"/>
                    <a:pt x="4399" y="3412"/>
                  </a:cubicBezTo>
                  <a:cubicBezTo>
                    <a:pt x="4369" y="3378"/>
                    <a:pt x="4320" y="3364"/>
                    <a:pt x="4266" y="3364"/>
                  </a:cubicBezTo>
                  <a:cubicBezTo>
                    <a:pt x="4160" y="3364"/>
                    <a:pt x="4032" y="3419"/>
                    <a:pt x="3987" y="3490"/>
                  </a:cubicBezTo>
                  <a:cubicBezTo>
                    <a:pt x="3967" y="3520"/>
                    <a:pt x="3967" y="3559"/>
                    <a:pt x="4006" y="3588"/>
                  </a:cubicBezTo>
                  <a:cubicBezTo>
                    <a:pt x="4203" y="3785"/>
                    <a:pt x="4389" y="4011"/>
                    <a:pt x="4556" y="4236"/>
                  </a:cubicBezTo>
                  <a:cubicBezTo>
                    <a:pt x="4713" y="4452"/>
                    <a:pt x="5145" y="5041"/>
                    <a:pt x="4851" y="5307"/>
                  </a:cubicBezTo>
                  <a:cubicBezTo>
                    <a:pt x="4767" y="5375"/>
                    <a:pt x="4635" y="5405"/>
                    <a:pt x="4500" y="5405"/>
                  </a:cubicBezTo>
                  <a:cubicBezTo>
                    <a:pt x="4365" y="5405"/>
                    <a:pt x="4227" y="5375"/>
                    <a:pt x="4134" y="5326"/>
                  </a:cubicBezTo>
                  <a:cubicBezTo>
                    <a:pt x="3957" y="5228"/>
                    <a:pt x="3869" y="5051"/>
                    <a:pt x="3820" y="4865"/>
                  </a:cubicBezTo>
                  <a:cubicBezTo>
                    <a:pt x="3790" y="4747"/>
                    <a:pt x="3781" y="4619"/>
                    <a:pt x="3781" y="4492"/>
                  </a:cubicBezTo>
                  <a:cubicBezTo>
                    <a:pt x="3800" y="4354"/>
                    <a:pt x="3820" y="4227"/>
                    <a:pt x="3830" y="4089"/>
                  </a:cubicBezTo>
                  <a:cubicBezTo>
                    <a:pt x="3834" y="4004"/>
                    <a:pt x="3766" y="3969"/>
                    <a:pt x="3682" y="3969"/>
                  </a:cubicBezTo>
                  <a:cubicBezTo>
                    <a:pt x="3563" y="3969"/>
                    <a:pt x="3411" y="4040"/>
                    <a:pt x="3388" y="4138"/>
                  </a:cubicBezTo>
                  <a:cubicBezTo>
                    <a:pt x="3358" y="4266"/>
                    <a:pt x="3349" y="4413"/>
                    <a:pt x="3349" y="4560"/>
                  </a:cubicBezTo>
                  <a:cubicBezTo>
                    <a:pt x="3268" y="5099"/>
                    <a:pt x="3069" y="5836"/>
                    <a:pt x="2648" y="5836"/>
                  </a:cubicBezTo>
                  <a:cubicBezTo>
                    <a:pt x="2556" y="5836"/>
                    <a:pt x="2452" y="5801"/>
                    <a:pt x="2337" y="5719"/>
                  </a:cubicBezTo>
                  <a:cubicBezTo>
                    <a:pt x="1650" y="5238"/>
                    <a:pt x="2592" y="3922"/>
                    <a:pt x="2936" y="3480"/>
                  </a:cubicBezTo>
                  <a:cubicBezTo>
                    <a:pt x="3035" y="3358"/>
                    <a:pt x="2930" y="3298"/>
                    <a:pt x="2806" y="3298"/>
                  </a:cubicBezTo>
                  <a:cubicBezTo>
                    <a:pt x="2721" y="3298"/>
                    <a:pt x="2627" y="3326"/>
                    <a:pt x="2583" y="3382"/>
                  </a:cubicBezTo>
                  <a:cubicBezTo>
                    <a:pt x="2357" y="3667"/>
                    <a:pt x="2092" y="3932"/>
                    <a:pt x="1787" y="4128"/>
                  </a:cubicBezTo>
                  <a:cubicBezTo>
                    <a:pt x="1631" y="4225"/>
                    <a:pt x="1452" y="4316"/>
                    <a:pt x="1272" y="4316"/>
                  </a:cubicBezTo>
                  <a:cubicBezTo>
                    <a:pt x="1215" y="4316"/>
                    <a:pt x="1157" y="4307"/>
                    <a:pt x="1100" y="4285"/>
                  </a:cubicBezTo>
                  <a:cubicBezTo>
                    <a:pt x="884" y="4207"/>
                    <a:pt x="589" y="3893"/>
                    <a:pt x="599" y="3637"/>
                  </a:cubicBezTo>
                  <a:cubicBezTo>
                    <a:pt x="619" y="3235"/>
                    <a:pt x="1375" y="3127"/>
                    <a:pt x="1660" y="3068"/>
                  </a:cubicBezTo>
                  <a:cubicBezTo>
                    <a:pt x="1974" y="3009"/>
                    <a:pt x="2298" y="2970"/>
                    <a:pt x="2612" y="2950"/>
                  </a:cubicBezTo>
                  <a:cubicBezTo>
                    <a:pt x="2840" y="2931"/>
                    <a:pt x="2948" y="2664"/>
                    <a:pt x="2689" y="2664"/>
                  </a:cubicBezTo>
                  <a:cubicBezTo>
                    <a:pt x="2680" y="2664"/>
                    <a:pt x="2671" y="2665"/>
                    <a:pt x="2661" y="2665"/>
                  </a:cubicBezTo>
                  <a:cubicBezTo>
                    <a:pt x="2497" y="2676"/>
                    <a:pt x="2310" y="2687"/>
                    <a:pt x="2115" y="2687"/>
                  </a:cubicBezTo>
                  <a:cubicBezTo>
                    <a:pt x="1621" y="2687"/>
                    <a:pt x="1078" y="2620"/>
                    <a:pt x="747" y="2331"/>
                  </a:cubicBezTo>
                  <a:cubicBezTo>
                    <a:pt x="481" y="2086"/>
                    <a:pt x="540" y="1458"/>
                    <a:pt x="923" y="1340"/>
                  </a:cubicBezTo>
                  <a:cubicBezTo>
                    <a:pt x="971" y="1325"/>
                    <a:pt x="1020" y="1319"/>
                    <a:pt x="1072" y="1319"/>
                  </a:cubicBezTo>
                  <a:cubicBezTo>
                    <a:pt x="1436" y="1319"/>
                    <a:pt x="1881" y="1650"/>
                    <a:pt x="2131" y="1831"/>
                  </a:cubicBezTo>
                  <a:cubicBezTo>
                    <a:pt x="2426" y="2037"/>
                    <a:pt x="2701" y="2263"/>
                    <a:pt x="2946" y="2518"/>
                  </a:cubicBezTo>
                  <a:cubicBezTo>
                    <a:pt x="2976" y="2548"/>
                    <a:pt x="3024" y="2561"/>
                    <a:pt x="3078" y="2561"/>
                  </a:cubicBezTo>
                  <a:cubicBezTo>
                    <a:pt x="3237" y="2561"/>
                    <a:pt x="3441" y="2449"/>
                    <a:pt x="3339" y="2331"/>
                  </a:cubicBezTo>
                  <a:cubicBezTo>
                    <a:pt x="3162" y="2125"/>
                    <a:pt x="3005" y="1899"/>
                    <a:pt x="2867" y="1664"/>
                  </a:cubicBezTo>
                  <a:cubicBezTo>
                    <a:pt x="2691" y="1369"/>
                    <a:pt x="2416" y="849"/>
                    <a:pt x="2651" y="515"/>
                  </a:cubicBezTo>
                  <a:cubicBezTo>
                    <a:pt x="2761" y="353"/>
                    <a:pt x="2940" y="281"/>
                    <a:pt x="3124" y="281"/>
                  </a:cubicBezTo>
                  <a:close/>
                  <a:moveTo>
                    <a:pt x="3292" y="1"/>
                  </a:moveTo>
                  <a:cubicBezTo>
                    <a:pt x="3031" y="1"/>
                    <a:pt x="2764" y="76"/>
                    <a:pt x="2553" y="191"/>
                  </a:cubicBezTo>
                  <a:cubicBezTo>
                    <a:pt x="2082" y="456"/>
                    <a:pt x="2062" y="957"/>
                    <a:pt x="2249" y="1418"/>
                  </a:cubicBezTo>
                  <a:cubicBezTo>
                    <a:pt x="2259" y="1438"/>
                    <a:pt x="2268" y="1448"/>
                    <a:pt x="2268" y="1458"/>
                  </a:cubicBezTo>
                  <a:cubicBezTo>
                    <a:pt x="1935" y="1238"/>
                    <a:pt x="1533" y="1038"/>
                    <a:pt x="1137" y="1038"/>
                  </a:cubicBezTo>
                  <a:cubicBezTo>
                    <a:pt x="1055" y="1038"/>
                    <a:pt x="974" y="1046"/>
                    <a:pt x="894" y="1065"/>
                  </a:cubicBezTo>
                  <a:cubicBezTo>
                    <a:pt x="413" y="1183"/>
                    <a:pt x="10" y="1733"/>
                    <a:pt x="167" y="2233"/>
                  </a:cubicBezTo>
                  <a:cubicBezTo>
                    <a:pt x="305" y="2665"/>
                    <a:pt x="835" y="2813"/>
                    <a:pt x="1247" y="2881"/>
                  </a:cubicBezTo>
                  <a:cubicBezTo>
                    <a:pt x="933" y="2970"/>
                    <a:pt x="619" y="3078"/>
                    <a:pt x="383" y="3294"/>
                  </a:cubicBezTo>
                  <a:cubicBezTo>
                    <a:pt x="0" y="3637"/>
                    <a:pt x="206" y="4119"/>
                    <a:pt x="570" y="4403"/>
                  </a:cubicBezTo>
                  <a:cubicBezTo>
                    <a:pt x="746" y="4546"/>
                    <a:pt x="948" y="4604"/>
                    <a:pt x="1155" y="4604"/>
                  </a:cubicBezTo>
                  <a:cubicBezTo>
                    <a:pt x="1431" y="4604"/>
                    <a:pt x="1717" y="4500"/>
                    <a:pt x="1964" y="4354"/>
                  </a:cubicBezTo>
                  <a:lnTo>
                    <a:pt x="1964" y="4354"/>
                  </a:lnTo>
                  <a:cubicBezTo>
                    <a:pt x="1778" y="4717"/>
                    <a:pt x="1601" y="5150"/>
                    <a:pt x="1699" y="5542"/>
                  </a:cubicBezTo>
                  <a:cubicBezTo>
                    <a:pt x="1797" y="5920"/>
                    <a:pt x="2191" y="6126"/>
                    <a:pt x="2570" y="6126"/>
                  </a:cubicBezTo>
                  <a:cubicBezTo>
                    <a:pt x="2644" y="6126"/>
                    <a:pt x="2718" y="6118"/>
                    <a:pt x="2789" y="6102"/>
                  </a:cubicBezTo>
                  <a:cubicBezTo>
                    <a:pt x="3182" y="6004"/>
                    <a:pt x="3417" y="5690"/>
                    <a:pt x="3565" y="5326"/>
                  </a:cubicBezTo>
                  <a:cubicBezTo>
                    <a:pt x="3682" y="5493"/>
                    <a:pt x="3859" y="5621"/>
                    <a:pt x="4105" y="5660"/>
                  </a:cubicBezTo>
                  <a:cubicBezTo>
                    <a:pt x="4188" y="5675"/>
                    <a:pt x="4282" y="5683"/>
                    <a:pt x="4381" y="5683"/>
                  </a:cubicBezTo>
                  <a:cubicBezTo>
                    <a:pt x="4740" y="5683"/>
                    <a:pt x="5161" y="5573"/>
                    <a:pt x="5322" y="5258"/>
                  </a:cubicBezTo>
                  <a:cubicBezTo>
                    <a:pt x="5440" y="5022"/>
                    <a:pt x="5361" y="4747"/>
                    <a:pt x="5234" y="4501"/>
                  </a:cubicBezTo>
                  <a:lnTo>
                    <a:pt x="5234" y="4501"/>
                  </a:lnTo>
                  <a:cubicBezTo>
                    <a:pt x="5422" y="4584"/>
                    <a:pt x="5610" y="4634"/>
                    <a:pt x="5794" y="4634"/>
                  </a:cubicBezTo>
                  <a:cubicBezTo>
                    <a:pt x="5917" y="4634"/>
                    <a:pt x="6039" y="4612"/>
                    <a:pt x="6157" y="4560"/>
                  </a:cubicBezTo>
                  <a:cubicBezTo>
                    <a:pt x="6569" y="4384"/>
                    <a:pt x="6805" y="3794"/>
                    <a:pt x="6579" y="3402"/>
                  </a:cubicBezTo>
                  <a:cubicBezTo>
                    <a:pt x="6402" y="3088"/>
                    <a:pt x="6019" y="2970"/>
                    <a:pt x="5666" y="2911"/>
                  </a:cubicBezTo>
                  <a:cubicBezTo>
                    <a:pt x="5951" y="2803"/>
                    <a:pt x="6196" y="2655"/>
                    <a:pt x="6373" y="2430"/>
                  </a:cubicBezTo>
                  <a:cubicBezTo>
                    <a:pt x="6687" y="2037"/>
                    <a:pt x="6392" y="1526"/>
                    <a:pt x="6029" y="1271"/>
                  </a:cubicBezTo>
                  <a:cubicBezTo>
                    <a:pt x="5866" y="1156"/>
                    <a:pt x="5688" y="1108"/>
                    <a:pt x="5510" y="1108"/>
                  </a:cubicBezTo>
                  <a:cubicBezTo>
                    <a:pt x="5186" y="1108"/>
                    <a:pt x="4859" y="1268"/>
                    <a:pt x="4605" y="1477"/>
                  </a:cubicBezTo>
                  <a:cubicBezTo>
                    <a:pt x="4507" y="1566"/>
                    <a:pt x="4419" y="1654"/>
                    <a:pt x="4330" y="1752"/>
                  </a:cubicBezTo>
                  <a:cubicBezTo>
                    <a:pt x="4380" y="1212"/>
                    <a:pt x="4330" y="643"/>
                    <a:pt x="4016" y="289"/>
                  </a:cubicBezTo>
                  <a:cubicBezTo>
                    <a:pt x="3830" y="83"/>
                    <a:pt x="3565" y="1"/>
                    <a:pt x="3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2" name="Google Shape;4472;p21"/>
            <p:cNvSpPr/>
            <p:nvPr/>
          </p:nvSpPr>
          <p:spPr>
            <a:xfrm>
              <a:off x="1512149" y="2113522"/>
              <a:ext cx="211950" cy="190899"/>
            </a:xfrm>
            <a:custGeom>
              <a:avLst/>
              <a:gdLst/>
              <a:ahLst/>
              <a:cxnLst/>
              <a:rect l="l" t="t" r="r" b="b"/>
              <a:pathLst>
                <a:path w="6796" h="6121" extrusionOk="0">
                  <a:moveTo>
                    <a:pt x="4157" y="281"/>
                  </a:moveTo>
                  <a:cubicBezTo>
                    <a:pt x="4249" y="281"/>
                    <a:pt x="4353" y="317"/>
                    <a:pt x="4468" y="398"/>
                  </a:cubicBezTo>
                  <a:cubicBezTo>
                    <a:pt x="5146" y="879"/>
                    <a:pt x="4213" y="2195"/>
                    <a:pt x="3869" y="2637"/>
                  </a:cubicBezTo>
                  <a:cubicBezTo>
                    <a:pt x="3770" y="2759"/>
                    <a:pt x="3875" y="2819"/>
                    <a:pt x="3999" y="2819"/>
                  </a:cubicBezTo>
                  <a:cubicBezTo>
                    <a:pt x="4084" y="2819"/>
                    <a:pt x="4179" y="2791"/>
                    <a:pt x="4223" y="2735"/>
                  </a:cubicBezTo>
                  <a:cubicBezTo>
                    <a:pt x="4439" y="2450"/>
                    <a:pt x="4714" y="2185"/>
                    <a:pt x="5018" y="1989"/>
                  </a:cubicBezTo>
                  <a:cubicBezTo>
                    <a:pt x="5167" y="1892"/>
                    <a:pt x="5349" y="1801"/>
                    <a:pt x="5532" y="1801"/>
                  </a:cubicBezTo>
                  <a:cubicBezTo>
                    <a:pt x="5590" y="1801"/>
                    <a:pt x="5648" y="1810"/>
                    <a:pt x="5705" y="1832"/>
                  </a:cubicBezTo>
                  <a:cubicBezTo>
                    <a:pt x="5921" y="1910"/>
                    <a:pt x="6216" y="2234"/>
                    <a:pt x="6206" y="2480"/>
                  </a:cubicBezTo>
                  <a:cubicBezTo>
                    <a:pt x="6186" y="2882"/>
                    <a:pt x="5430" y="2990"/>
                    <a:pt x="5146" y="3049"/>
                  </a:cubicBezTo>
                  <a:cubicBezTo>
                    <a:pt x="4831" y="3108"/>
                    <a:pt x="4507" y="3147"/>
                    <a:pt x="4193" y="3167"/>
                  </a:cubicBezTo>
                  <a:cubicBezTo>
                    <a:pt x="3965" y="3186"/>
                    <a:pt x="3857" y="3453"/>
                    <a:pt x="4116" y="3453"/>
                  </a:cubicBezTo>
                  <a:cubicBezTo>
                    <a:pt x="4125" y="3453"/>
                    <a:pt x="4134" y="3452"/>
                    <a:pt x="4144" y="3452"/>
                  </a:cubicBezTo>
                  <a:cubicBezTo>
                    <a:pt x="4303" y="3441"/>
                    <a:pt x="4487" y="3431"/>
                    <a:pt x="4679" y="3431"/>
                  </a:cubicBezTo>
                  <a:cubicBezTo>
                    <a:pt x="5175" y="3431"/>
                    <a:pt x="5726" y="3498"/>
                    <a:pt x="6059" y="3795"/>
                  </a:cubicBezTo>
                  <a:cubicBezTo>
                    <a:pt x="6324" y="4031"/>
                    <a:pt x="6265" y="4659"/>
                    <a:pt x="5882" y="4777"/>
                  </a:cubicBezTo>
                  <a:cubicBezTo>
                    <a:pt x="5832" y="4794"/>
                    <a:pt x="5780" y="4801"/>
                    <a:pt x="5726" y="4801"/>
                  </a:cubicBezTo>
                  <a:cubicBezTo>
                    <a:pt x="5363" y="4801"/>
                    <a:pt x="4921" y="4466"/>
                    <a:pt x="4664" y="4286"/>
                  </a:cubicBezTo>
                  <a:cubicBezTo>
                    <a:pt x="4380" y="4080"/>
                    <a:pt x="4105" y="3854"/>
                    <a:pt x="3859" y="3609"/>
                  </a:cubicBezTo>
                  <a:cubicBezTo>
                    <a:pt x="3828" y="3575"/>
                    <a:pt x="3776" y="3560"/>
                    <a:pt x="3718" y="3560"/>
                  </a:cubicBezTo>
                  <a:cubicBezTo>
                    <a:pt x="3560" y="3560"/>
                    <a:pt x="3363" y="3670"/>
                    <a:pt x="3457" y="3786"/>
                  </a:cubicBezTo>
                  <a:cubicBezTo>
                    <a:pt x="3643" y="3992"/>
                    <a:pt x="3800" y="4218"/>
                    <a:pt x="3938" y="4453"/>
                  </a:cubicBezTo>
                  <a:cubicBezTo>
                    <a:pt x="4115" y="4748"/>
                    <a:pt x="4390" y="5278"/>
                    <a:pt x="4154" y="5602"/>
                  </a:cubicBezTo>
                  <a:cubicBezTo>
                    <a:pt x="4045" y="5764"/>
                    <a:pt x="3865" y="5836"/>
                    <a:pt x="3682" y="5836"/>
                  </a:cubicBezTo>
                  <a:cubicBezTo>
                    <a:pt x="3453" y="5836"/>
                    <a:pt x="3218" y="5724"/>
                    <a:pt x="3103" y="5533"/>
                  </a:cubicBezTo>
                  <a:cubicBezTo>
                    <a:pt x="2907" y="5200"/>
                    <a:pt x="2907" y="4758"/>
                    <a:pt x="2927" y="4385"/>
                  </a:cubicBezTo>
                  <a:cubicBezTo>
                    <a:pt x="2946" y="4119"/>
                    <a:pt x="2976" y="3835"/>
                    <a:pt x="3044" y="3570"/>
                  </a:cubicBezTo>
                  <a:cubicBezTo>
                    <a:pt x="3061" y="3488"/>
                    <a:pt x="3000" y="3457"/>
                    <a:pt x="2919" y="3457"/>
                  </a:cubicBezTo>
                  <a:cubicBezTo>
                    <a:pt x="2806" y="3457"/>
                    <a:pt x="2652" y="3517"/>
                    <a:pt x="2612" y="3579"/>
                  </a:cubicBezTo>
                  <a:cubicBezTo>
                    <a:pt x="2436" y="3903"/>
                    <a:pt x="2200" y="4218"/>
                    <a:pt x="1925" y="4463"/>
                  </a:cubicBezTo>
                  <a:cubicBezTo>
                    <a:pt x="1782" y="4590"/>
                    <a:pt x="1601" y="4723"/>
                    <a:pt x="1407" y="4723"/>
                  </a:cubicBezTo>
                  <a:cubicBezTo>
                    <a:pt x="1361" y="4723"/>
                    <a:pt x="1314" y="4716"/>
                    <a:pt x="1267" y="4699"/>
                  </a:cubicBezTo>
                  <a:cubicBezTo>
                    <a:pt x="1031" y="4610"/>
                    <a:pt x="766" y="4306"/>
                    <a:pt x="737" y="4051"/>
                  </a:cubicBezTo>
                  <a:cubicBezTo>
                    <a:pt x="649" y="3383"/>
                    <a:pt x="2033" y="3255"/>
                    <a:pt x="2475" y="3226"/>
                  </a:cubicBezTo>
                  <a:cubicBezTo>
                    <a:pt x="2693" y="3197"/>
                    <a:pt x="2819" y="2940"/>
                    <a:pt x="2554" y="2940"/>
                  </a:cubicBezTo>
                  <a:cubicBezTo>
                    <a:pt x="2544" y="2940"/>
                    <a:pt x="2534" y="2940"/>
                    <a:pt x="2524" y="2941"/>
                  </a:cubicBezTo>
                  <a:cubicBezTo>
                    <a:pt x="2426" y="2951"/>
                    <a:pt x="2318" y="2961"/>
                    <a:pt x="2200" y="2971"/>
                  </a:cubicBezTo>
                  <a:cubicBezTo>
                    <a:pt x="2086" y="2980"/>
                    <a:pt x="1961" y="2986"/>
                    <a:pt x="1832" y="2986"/>
                  </a:cubicBezTo>
                  <a:cubicBezTo>
                    <a:pt x="1251" y="2986"/>
                    <a:pt x="596" y="2863"/>
                    <a:pt x="580" y="2332"/>
                  </a:cubicBezTo>
                  <a:cubicBezTo>
                    <a:pt x="570" y="2136"/>
                    <a:pt x="649" y="1812"/>
                    <a:pt x="874" y="1783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42" y="2028"/>
                  </a:cubicBezTo>
                  <a:cubicBezTo>
                    <a:pt x="1856" y="2224"/>
                    <a:pt x="2141" y="2460"/>
                    <a:pt x="2406" y="2715"/>
                  </a:cubicBezTo>
                  <a:cubicBezTo>
                    <a:pt x="2435" y="2744"/>
                    <a:pt x="2481" y="2756"/>
                    <a:pt x="2532" y="2756"/>
                  </a:cubicBezTo>
                  <a:cubicBezTo>
                    <a:pt x="2640" y="2756"/>
                    <a:pt x="2772" y="2703"/>
                    <a:pt x="2819" y="2637"/>
                  </a:cubicBezTo>
                  <a:cubicBezTo>
                    <a:pt x="2838" y="2598"/>
                    <a:pt x="2838" y="2568"/>
                    <a:pt x="2799" y="2529"/>
                  </a:cubicBezTo>
                  <a:cubicBezTo>
                    <a:pt x="2602" y="2332"/>
                    <a:pt x="2416" y="2116"/>
                    <a:pt x="2249" y="1881"/>
                  </a:cubicBezTo>
                  <a:cubicBezTo>
                    <a:pt x="2092" y="1665"/>
                    <a:pt x="1660" y="1076"/>
                    <a:pt x="1954" y="820"/>
                  </a:cubicBezTo>
                  <a:cubicBezTo>
                    <a:pt x="2040" y="745"/>
                    <a:pt x="2176" y="713"/>
                    <a:pt x="2314" y="713"/>
                  </a:cubicBezTo>
                  <a:cubicBezTo>
                    <a:pt x="2446" y="713"/>
                    <a:pt x="2580" y="743"/>
                    <a:pt x="2671" y="791"/>
                  </a:cubicBezTo>
                  <a:cubicBezTo>
                    <a:pt x="2848" y="889"/>
                    <a:pt x="2936" y="1066"/>
                    <a:pt x="2985" y="1252"/>
                  </a:cubicBezTo>
                  <a:cubicBezTo>
                    <a:pt x="3015" y="1380"/>
                    <a:pt x="3025" y="1498"/>
                    <a:pt x="3025" y="1625"/>
                  </a:cubicBezTo>
                  <a:cubicBezTo>
                    <a:pt x="3005" y="1763"/>
                    <a:pt x="2985" y="1891"/>
                    <a:pt x="2976" y="2028"/>
                  </a:cubicBezTo>
                  <a:cubicBezTo>
                    <a:pt x="2972" y="2114"/>
                    <a:pt x="3041" y="2149"/>
                    <a:pt x="3126" y="2149"/>
                  </a:cubicBezTo>
                  <a:cubicBezTo>
                    <a:pt x="3245" y="2149"/>
                    <a:pt x="3395" y="2080"/>
                    <a:pt x="3417" y="1989"/>
                  </a:cubicBezTo>
                  <a:cubicBezTo>
                    <a:pt x="3447" y="1851"/>
                    <a:pt x="3457" y="1704"/>
                    <a:pt x="3457" y="1557"/>
                  </a:cubicBezTo>
                  <a:cubicBezTo>
                    <a:pt x="3537" y="1018"/>
                    <a:pt x="3736" y="281"/>
                    <a:pt x="4157" y="281"/>
                  </a:cubicBezTo>
                  <a:close/>
                  <a:moveTo>
                    <a:pt x="4238" y="0"/>
                  </a:moveTo>
                  <a:cubicBezTo>
                    <a:pt x="4162" y="0"/>
                    <a:pt x="4088" y="8"/>
                    <a:pt x="4016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46" y="496"/>
                    <a:pt x="2701" y="457"/>
                  </a:cubicBezTo>
                  <a:cubicBezTo>
                    <a:pt x="2616" y="442"/>
                    <a:pt x="2520" y="434"/>
                    <a:pt x="2419" y="434"/>
                  </a:cubicBezTo>
                  <a:cubicBezTo>
                    <a:pt x="2056" y="434"/>
                    <a:pt x="1637" y="544"/>
                    <a:pt x="1483" y="860"/>
                  </a:cubicBezTo>
                  <a:cubicBezTo>
                    <a:pt x="1365" y="1105"/>
                    <a:pt x="1444" y="1370"/>
                    <a:pt x="1562" y="1616"/>
                  </a:cubicBezTo>
                  <a:cubicBezTo>
                    <a:pt x="1381" y="1534"/>
                    <a:pt x="1197" y="1487"/>
                    <a:pt x="1015" y="1487"/>
                  </a:cubicBezTo>
                  <a:cubicBezTo>
                    <a:pt x="891" y="1487"/>
                    <a:pt x="768" y="1509"/>
                    <a:pt x="649" y="1557"/>
                  </a:cubicBezTo>
                  <a:cubicBezTo>
                    <a:pt x="236" y="1733"/>
                    <a:pt x="0" y="2323"/>
                    <a:pt x="226" y="2725"/>
                  </a:cubicBezTo>
                  <a:cubicBezTo>
                    <a:pt x="403" y="3030"/>
                    <a:pt x="786" y="3147"/>
                    <a:pt x="1139" y="3206"/>
                  </a:cubicBezTo>
                  <a:cubicBezTo>
                    <a:pt x="855" y="3314"/>
                    <a:pt x="599" y="3471"/>
                    <a:pt x="433" y="3687"/>
                  </a:cubicBezTo>
                  <a:cubicBezTo>
                    <a:pt x="118" y="4090"/>
                    <a:pt x="413" y="4591"/>
                    <a:pt x="776" y="4846"/>
                  </a:cubicBezTo>
                  <a:cubicBezTo>
                    <a:pt x="940" y="4961"/>
                    <a:pt x="1117" y="5009"/>
                    <a:pt x="1295" y="5009"/>
                  </a:cubicBezTo>
                  <a:cubicBezTo>
                    <a:pt x="1619" y="5009"/>
                    <a:pt x="1946" y="4849"/>
                    <a:pt x="2200" y="4640"/>
                  </a:cubicBezTo>
                  <a:cubicBezTo>
                    <a:pt x="2298" y="4561"/>
                    <a:pt x="2386" y="446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4"/>
                    <a:pt x="2789" y="5828"/>
                  </a:cubicBezTo>
                  <a:cubicBezTo>
                    <a:pt x="2971" y="6035"/>
                    <a:pt x="3239" y="6120"/>
                    <a:pt x="3516" y="6120"/>
                  </a:cubicBezTo>
                  <a:cubicBezTo>
                    <a:pt x="3776" y="6120"/>
                    <a:pt x="4043" y="6045"/>
                    <a:pt x="4252" y="5926"/>
                  </a:cubicBezTo>
                  <a:cubicBezTo>
                    <a:pt x="4723" y="5661"/>
                    <a:pt x="4743" y="5160"/>
                    <a:pt x="4547" y="4699"/>
                  </a:cubicBezTo>
                  <a:cubicBezTo>
                    <a:pt x="4547" y="4689"/>
                    <a:pt x="4537" y="4669"/>
                    <a:pt x="4537" y="4659"/>
                  </a:cubicBezTo>
                  <a:lnTo>
                    <a:pt x="4537" y="4659"/>
                  </a:lnTo>
                  <a:cubicBezTo>
                    <a:pt x="4871" y="4879"/>
                    <a:pt x="5266" y="5079"/>
                    <a:pt x="5665" y="5079"/>
                  </a:cubicBezTo>
                  <a:cubicBezTo>
                    <a:pt x="5747" y="5079"/>
                    <a:pt x="5829" y="5071"/>
                    <a:pt x="5911" y="5052"/>
                  </a:cubicBezTo>
                  <a:cubicBezTo>
                    <a:pt x="6393" y="4944"/>
                    <a:pt x="6795" y="4385"/>
                    <a:pt x="6638" y="3894"/>
                  </a:cubicBezTo>
                  <a:cubicBezTo>
                    <a:pt x="6501" y="3452"/>
                    <a:pt x="5961" y="3304"/>
                    <a:pt x="5548" y="3236"/>
                  </a:cubicBezTo>
                  <a:cubicBezTo>
                    <a:pt x="5872" y="3157"/>
                    <a:pt x="6186" y="3039"/>
                    <a:pt x="6412" y="2823"/>
                  </a:cubicBezTo>
                  <a:cubicBezTo>
                    <a:pt x="6795" y="2480"/>
                    <a:pt x="6599" y="2008"/>
                    <a:pt x="6235" y="1714"/>
                  </a:cubicBezTo>
                  <a:cubicBezTo>
                    <a:pt x="6057" y="1573"/>
                    <a:pt x="5855" y="1516"/>
                    <a:pt x="5650" y="1516"/>
                  </a:cubicBezTo>
                  <a:cubicBezTo>
                    <a:pt x="5371" y="1516"/>
                    <a:pt x="5085" y="1621"/>
                    <a:pt x="4841" y="1763"/>
                  </a:cubicBezTo>
                  <a:cubicBezTo>
                    <a:pt x="5028" y="1400"/>
                    <a:pt x="5195" y="968"/>
                    <a:pt x="5096" y="575"/>
                  </a:cubicBezTo>
                  <a:cubicBezTo>
                    <a:pt x="5007" y="199"/>
                    <a:pt x="4611" y="0"/>
                    <a:pt x="4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3" name="Google Shape;4473;p21"/>
            <p:cNvSpPr/>
            <p:nvPr/>
          </p:nvSpPr>
          <p:spPr>
            <a:xfrm>
              <a:off x="1852061" y="2104977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3114" y="281"/>
                  </a:moveTo>
                  <a:cubicBezTo>
                    <a:pt x="3343" y="281"/>
                    <a:pt x="3578" y="393"/>
                    <a:pt x="3692" y="584"/>
                  </a:cubicBezTo>
                  <a:cubicBezTo>
                    <a:pt x="3899" y="918"/>
                    <a:pt x="3899" y="1359"/>
                    <a:pt x="3869" y="1733"/>
                  </a:cubicBezTo>
                  <a:cubicBezTo>
                    <a:pt x="3859" y="2007"/>
                    <a:pt x="3820" y="2282"/>
                    <a:pt x="3761" y="2547"/>
                  </a:cubicBezTo>
                  <a:cubicBezTo>
                    <a:pt x="3741" y="2630"/>
                    <a:pt x="3801" y="2660"/>
                    <a:pt x="3882" y="2660"/>
                  </a:cubicBezTo>
                  <a:cubicBezTo>
                    <a:pt x="3995" y="2660"/>
                    <a:pt x="4149" y="2601"/>
                    <a:pt x="4183" y="2538"/>
                  </a:cubicBezTo>
                  <a:cubicBezTo>
                    <a:pt x="4360" y="2214"/>
                    <a:pt x="4596" y="1899"/>
                    <a:pt x="4871" y="1654"/>
                  </a:cubicBezTo>
                  <a:cubicBezTo>
                    <a:pt x="5021" y="1527"/>
                    <a:pt x="5198" y="1394"/>
                    <a:pt x="5389" y="1394"/>
                  </a:cubicBezTo>
                  <a:cubicBezTo>
                    <a:pt x="5435" y="1394"/>
                    <a:pt x="5481" y="1401"/>
                    <a:pt x="5529" y="1418"/>
                  </a:cubicBezTo>
                  <a:cubicBezTo>
                    <a:pt x="5764" y="1507"/>
                    <a:pt x="6029" y="1811"/>
                    <a:pt x="6059" y="2066"/>
                  </a:cubicBezTo>
                  <a:cubicBezTo>
                    <a:pt x="6147" y="2734"/>
                    <a:pt x="4763" y="2862"/>
                    <a:pt x="4321" y="2891"/>
                  </a:cubicBezTo>
                  <a:cubicBezTo>
                    <a:pt x="4106" y="2919"/>
                    <a:pt x="3980" y="3178"/>
                    <a:pt x="4230" y="3178"/>
                  </a:cubicBezTo>
                  <a:cubicBezTo>
                    <a:pt x="4243" y="3178"/>
                    <a:pt x="4257" y="3177"/>
                    <a:pt x="4272" y="3176"/>
                  </a:cubicBezTo>
                  <a:cubicBezTo>
                    <a:pt x="4370" y="3166"/>
                    <a:pt x="4478" y="3156"/>
                    <a:pt x="4596" y="3146"/>
                  </a:cubicBezTo>
                  <a:cubicBezTo>
                    <a:pt x="4703" y="3140"/>
                    <a:pt x="4819" y="3135"/>
                    <a:pt x="4940" y="3135"/>
                  </a:cubicBezTo>
                  <a:cubicBezTo>
                    <a:pt x="5527" y="3135"/>
                    <a:pt x="6200" y="3247"/>
                    <a:pt x="6216" y="3785"/>
                  </a:cubicBezTo>
                  <a:cubicBezTo>
                    <a:pt x="6226" y="3981"/>
                    <a:pt x="6147" y="4305"/>
                    <a:pt x="5921" y="4344"/>
                  </a:cubicBezTo>
                  <a:cubicBezTo>
                    <a:pt x="5906" y="4346"/>
                    <a:pt x="5890" y="4347"/>
                    <a:pt x="5874" y="4347"/>
                  </a:cubicBezTo>
                  <a:cubicBezTo>
                    <a:pt x="5665" y="4347"/>
                    <a:pt x="5409" y="4180"/>
                    <a:pt x="5254" y="4089"/>
                  </a:cubicBezTo>
                  <a:cubicBezTo>
                    <a:pt x="4939" y="3893"/>
                    <a:pt x="4655" y="3667"/>
                    <a:pt x="4390" y="3412"/>
                  </a:cubicBezTo>
                  <a:cubicBezTo>
                    <a:pt x="4360" y="3378"/>
                    <a:pt x="4311" y="3364"/>
                    <a:pt x="4256" y="3364"/>
                  </a:cubicBezTo>
                  <a:cubicBezTo>
                    <a:pt x="4150" y="3364"/>
                    <a:pt x="4023" y="3419"/>
                    <a:pt x="3977" y="3490"/>
                  </a:cubicBezTo>
                  <a:cubicBezTo>
                    <a:pt x="3957" y="3520"/>
                    <a:pt x="3957" y="3559"/>
                    <a:pt x="3997" y="3588"/>
                  </a:cubicBezTo>
                  <a:cubicBezTo>
                    <a:pt x="4193" y="3785"/>
                    <a:pt x="4380" y="4011"/>
                    <a:pt x="4547" y="4236"/>
                  </a:cubicBezTo>
                  <a:cubicBezTo>
                    <a:pt x="4704" y="4452"/>
                    <a:pt x="5136" y="5041"/>
                    <a:pt x="4841" y="5307"/>
                  </a:cubicBezTo>
                  <a:cubicBezTo>
                    <a:pt x="4763" y="5375"/>
                    <a:pt x="4630" y="5405"/>
                    <a:pt x="4494" y="5405"/>
                  </a:cubicBezTo>
                  <a:cubicBezTo>
                    <a:pt x="4358" y="5405"/>
                    <a:pt x="4218" y="5375"/>
                    <a:pt x="4124" y="5326"/>
                  </a:cubicBezTo>
                  <a:cubicBezTo>
                    <a:pt x="3948" y="5228"/>
                    <a:pt x="3859" y="5051"/>
                    <a:pt x="3820" y="4865"/>
                  </a:cubicBezTo>
                  <a:cubicBezTo>
                    <a:pt x="3791" y="4747"/>
                    <a:pt x="3771" y="4619"/>
                    <a:pt x="3771" y="4492"/>
                  </a:cubicBezTo>
                  <a:cubicBezTo>
                    <a:pt x="3791" y="4354"/>
                    <a:pt x="3810" y="4227"/>
                    <a:pt x="3820" y="4089"/>
                  </a:cubicBezTo>
                  <a:cubicBezTo>
                    <a:pt x="3824" y="4004"/>
                    <a:pt x="3756" y="3969"/>
                    <a:pt x="3673" y="3969"/>
                  </a:cubicBezTo>
                  <a:cubicBezTo>
                    <a:pt x="3555" y="3969"/>
                    <a:pt x="3405" y="4040"/>
                    <a:pt x="3388" y="4138"/>
                  </a:cubicBezTo>
                  <a:cubicBezTo>
                    <a:pt x="3359" y="4266"/>
                    <a:pt x="3339" y="4413"/>
                    <a:pt x="3339" y="4560"/>
                  </a:cubicBezTo>
                  <a:cubicBezTo>
                    <a:pt x="3258" y="5099"/>
                    <a:pt x="3059" y="5836"/>
                    <a:pt x="2639" y="5836"/>
                  </a:cubicBezTo>
                  <a:cubicBezTo>
                    <a:pt x="2546" y="5836"/>
                    <a:pt x="2443" y="5801"/>
                    <a:pt x="2328" y="5719"/>
                  </a:cubicBezTo>
                  <a:cubicBezTo>
                    <a:pt x="1650" y="5238"/>
                    <a:pt x="2583" y="3922"/>
                    <a:pt x="2936" y="3480"/>
                  </a:cubicBezTo>
                  <a:cubicBezTo>
                    <a:pt x="3030" y="3358"/>
                    <a:pt x="2922" y="3298"/>
                    <a:pt x="2797" y="3298"/>
                  </a:cubicBezTo>
                  <a:cubicBezTo>
                    <a:pt x="2711" y="3298"/>
                    <a:pt x="2617" y="3326"/>
                    <a:pt x="2573" y="3382"/>
                  </a:cubicBezTo>
                  <a:cubicBezTo>
                    <a:pt x="2357" y="3667"/>
                    <a:pt x="2082" y="3932"/>
                    <a:pt x="1778" y="4128"/>
                  </a:cubicBezTo>
                  <a:cubicBezTo>
                    <a:pt x="1629" y="4225"/>
                    <a:pt x="1446" y="4316"/>
                    <a:pt x="1264" y="4316"/>
                  </a:cubicBezTo>
                  <a:cubicBezTo>
                    <a:pt x="1206" y="4316"/>
                    <a:pt x="1147" y="4307"/>
                    <a:pt x="1090" y="4285"/>
                  </a:cubicBezTo>
                  <a:cubicBezTo>
                    <a:pt x="874" y="4207"/>
                    <a:pt x="580" y="3893"/>
                    <a:pt x="599" y="3637"/>
                  </a:cubicBezTo>
                  <a:cubicBezTo>
                    <a:pt x="609" y="3235"/>
                    <a:pt x="1365" y="3127"/>
                    <a:pt x="1650" y="3068"/>
                  </a:cubicBezTo>
                  <a:cubicBezTo>
                    <a:pt x="1964" y="3009"/>
                    <a:pt x="2288" y="2970"/>
                    <a:pt x="2602" y="2950"/>
                  </a:cubicBezTo>
                  <a:cubicBezTo>
                    <a:pt x="2830" y="2931"/>
                    <a:pt x="2939" y="2664"/>
                    <a:pt x="2680" y="2664"/>
                  </a:cubicBezTo>
                  <a:cubicBezTo>
                    <a:pt x="2671" y="2664"/>
                    <a:pt x="2661" y="2665"/>
                    <a:pt x="2652" y="2665"/>
                  </a:cubicBezTo>
                  <a:cubicBezTo>
                    <a:pt x="2491" y="2676"/>
                    <a:pt x="2305" y="2687"/>
                    <a:pt x="2110" y="2687"/>
                  </a:cubicBezTo>
                  <a:cubicBezTo>
                    <a:pt x="1616" y="2687"/>
                    <a:pt x="1068" y="2620"/>
                    <a:pt x="737" y="2331"/>
                  </a:cubicBezTo>
                  <a:cubicBezTo>
                    <a:pt x="472" y="2086"/>
                    <a:pt x="531" y="1458"/>
                    <a:pt x="914" y="1340"/>
                  </a:cubicBezTo>
                  <a:cubicBezTo>
                    <a:pt x="961" y="1325"/>
                    <a:pt x="1011" y="1319"/>
                    <a:pt x="1062" y="1319"/>
                  </a:cubicBezTo>
                  <a:cubicBezTo>
                    <a:pt x="1426" y="1319"/>
                    <a:pt x="1873" y="1650"/>
                    <a:pt x="2131" y="1831"/>
                  </a:cubicBezTo>
                  <a:cubicBezTo>
                    <a:pt x="2416" y="2037"/>
                    <a:pt x="2691" y="2263"/>
                    <a:pt x="2936" y="2518"/>
                  </a:cubicBezTo>
                  <a:cubicBezTo>
                    <a:pt x="2966" y="2548"/>
                    <a:pt x="3015" y="2561"/>
                    <a:pt x="3069" y="2561"/>
                  </a:cubicBezTo>
                  <a:cubicBezTo>
                    <a:pt x="3228" y="2561"/>
                    <a:pt x="3434" y="2449"/>
                    <a:pt x="3339" y="2331"/>
                  </a:cubicBezTo>
                  <a:cubicBezTo>
                    <a:pt x="3162" y="2125"/>
                    <a:pt x="2995" y="1899"/>
                    <a:pt x="2858" y="1664"/>
                  </a:cubicBezTo>
                  <a:cubicBezTo>
                    <a:pt x="2681" y="1369"/>
                    <a:pt x="2406" y="849"/>
                    <a:pt x="2642" y="515"/>
                  </a:cubicBezTo>
                  <a:cubicBezTo>
                    <a:pt x="2751" y="353"/>
                    <a:pt x="2930" y="281"/>
                    <a:pt x="3114" y="281"/>
                  </a:cubicBezTo>
                  <a:close/>
                  <a:moveTo>
                    <a:pt x="3286" y="1"/>
                  </a:moveTo>
                  <a:cubicBezTo>
                    <a:pt x="3024" y="1"/>
                    <a:pt x="2755" y="76"/>
                    <a:pt x="2544" y="191"/>
                  </a:cubicBezTo>
                  <a:cubicBezTo>
                    <a:pt x="2072" y="456"/>
                    <a:pt x="2053" y="957"/>
                    <a:pt x="2249" y="1418"/>
                  </a:cubicBezTo>
                  <a:cubicBezTo>
                    <a:pt x="2249" y="1438"/>
                    <a:pt x="2259" y="1448"/>
                    <a:pt x="2259" y="1458"/>
                  </a:cubicBezTo>
                  <a:cubicBezTo>
                    <a:pt x="1925" y="1238"/>
                    <a:pt x="1530" y="1038"/>
                    <a:pt x="1131" y="1038"/>
                  </a:cubicBezTo>
                  <a:cubicBezTo>
                    <a:pt x="1048" y="1038"/>
                    <a:pt x="966" y="1046"/>
                    <a:pt x="884" y="1065"/>
                  </a:cubicBezTo>
                  <a:cubicBezTo>
                    <a:pt x="403" y="1183"/>
                    <a:pt x="0" y="1733"/>
                    <a:pt x="158" y="2233"/>
                  </a:cubicBezTo>
                  <a:cubicBezTo>
                    <a:pt x="305" y="2665"/>
                    <a:pt x="835" y="2813"/>
                    <a:pt x="1247" y="2881"/>
                  </a:cubicBezTo>
                  <a:cubicBezTo>
                    <a:pt x="923" y="2970"/>
                    <a:pt x="609" y="3078"/>
                    <a:pt x="383" y="3294"/>
                  </a:cubicBezTo>
                  <a:cubicBezTo>
                    <a:pt x="0" y="3637"/>
                    <a:pt x="197" y="4119"/>
                    <a:pt x="560" y="4403"/>
                  </a:cubicBezTo>
                  <a:cubicBezTo>
                    <a:pt x="741" y="4546"/>
                    <a:pt x="945" y="4604"/>
                    <a:pt x="1152" y="4604"/>
                  </a:cubicBezTo>
                  <a:cubicBezTo>
                    <a:pt x="1430" y="4604"/>
                    <a:pt x="1713" y="4500"/>
                    <a:pt x="1954" y="4354"/>
                  </a:cubicBezTo>
                  <a:lnTo>
                    <a:pt x="1954" y="4354"/>
                  </a:lnTo>
                  <a:cubicBezTo>
                    <a:pt x="1768" y="4717"/>
                    <a:pt x="1601" y="5150"/>
                    <a:pt x="1699" y="5542"/>
                  </a:cubicBezTo>
                  <a:cubicBezTo>
                    <a:pt x="1789" y="5920"/>
                    <a:pt x="2189" y="6126"/>
                    <a:pt x="2564" y="6126"/>
                  </a:cubicBezTo>
                  <a:cubicBezTo>
                    <a:pt x="2637" y="6126"/>
                    <a:pt x="2710" y="6118"/>
                    <a:pt x="2779" y="6102"/>
                  </a:cubicBezTo>
                  <a:cubicBezTo>
                    <a:pt x="3172" y="6004"/>
                    <a:pt x="3408" y="5690"/>
                    <a:pt x="3555" y="5326"/>
                  </a:cubicBezTo>
                  <a:cubicBezTo>
                    <a:pt x="3683" y="5493"/>
                    <a:pt x="3849" y="5621"/>
                    <a:pt x="4095" y="5660"/>
                  </a:cubicBezTo>
                  <a:cubicBezTo>
                    <a:pt x="4180" y="5675"/>
                    <a:pt x="4276" y="5683"/>
                    <a:pt x="4376" y="5683"/>
                  </a:cubicBezTo>
                  <a:cubicBezTo>
                    <a:pt x="4740" y="5683"/>
                    <a:pt x="5159" y="5573"/>
                    <a:pt x="5313" y="5258"/>
                  </a:cubicBezTo>
                  <a:cubicBezTo>
                    <a:pt x="5430" y="5022"/>
                    <a:pt x="5352" y="4747"/>
                    <a:pt x="5234" y="4501"/>
                  </a:cubicBezTo>
                  <a:lnTo>
                    <a:pt x="5234" y="4501"/>
                  </a:lnTo>
                  <a:cubicBezTo>
                    <a:pt x="5416" y="4584"/>
                    <a:pt x="5602" y="4634"/>
                    <a:pt x="5785" y="4634"/>
                  </a:cubicBezTo>
                  <a:cubicBezTo>
                    <a:pt x="5907" y="4634"/>
                    <a:pt x="6029" y="4612"/>
                    <a:pt x="6147" y="4560"/>
                  </a:cubicBezTo>
                  <a:cubicBezTo>
                    <a:pt x="6560" y="4384"/>
                    <a:pt x="6795" y="3794"/>
                    <a:pt x="6569" y="3402"/>
                  </a:cubicBezTo>
                  <a:cubicBezTo>
                    <a:pt x="6393" y="3088"/>
                    <a:pt x="6010" y="2970"/>
                    <a:pt x="5656" y="2911"/>
                  </a:cubicBezTo>
                  <a:cubicBezTo>
                    <a:pt x="5941" y="2803"/>
                    <a:pt x="6196" y="2655"/>
                    <a:pt x="6363" y="2430"/>
                  </a:cubicBezTo>
                  <a:cubicBezTo>
                    <a:pt x="6677" y="2037"/>
                    <a:pt x="6383" y="1526"/>
                    <a:pt x="6019" y="1271"/>
                  </a:cubicBezTo>
                  <a:cubicBezTo>
                    <a:pt x="5856" y="1156"/>
                    <a:pt x="5679" y="1108"/>
                    <a:pt x="5501" y="1108"/>
                  </a:cubicBezTo>
                  <a:cubicBezTo>
                    <a:pt x="5177" y="1108"/>
                    <a:pt x="4849" y="1268"/>
                    <a:pt x="4596" y="1477"/>
                  </a:cubicBezTo>
                  <a:cubicBezTo>
                    <a:pt x="4498" y="1566"/>
                    <a:pt x="4409" y="1654"/>
                    <a:pt x="4321" y="1752"/>
                  </a:cubicBezTo>
                  <a:cubicBezTo>
                    <a:pt x="4370" y="1212"/>
                    <a:pt x="4331" y="643"/>
                    <a:pt x="4007" y="289"/>
                  </a:cubicBezTo>
                  <a:cubicBezTo>
                    <a:pt x="3826" y="83"/>
                    <a:pt x="3560" y="1"/>
                    <a:pt x="3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4" name="Google Shape;4474;p21"/>
            <p:cNvSpPr/>
            <p:nvPr/>
          </p:nvSpPr>
          <p:spPr>
            <a:xfrm>
              <a:off x="2191350" y="2113522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4161" y="281"/>
                  </a:moveTo>
                  <a:cubicBezTo>
                    <a:pt x="4253" y="281"/>
                    <a:pt x="4355" y="317"/>
                    <a:pt x="4468" y="398"/>
                  </a:cubicBezTo>
                  <a:cubicBezTo>
                    <a:pt x="5156" y="879"/>
                    <a:pt x="4213" y="2195"/>
                    <a:pt x="3869" y="2637"/>
                  </a:cubicBezTo>
                  <a:cubicBezTo>
                    <a:pt x="3770" y="2759"/>
                    <a:pt x="3875" y="2819"/>
                    <a:pt x="3999" y="2819"/>
                  </a:cubicBezTo>
                  <a:cubicBezTo>
                    <a:pt x="4085" y="2819"/>
                    <a:pt x="4179" y="2791"/>
                    <a:pt x="4223" y="2735"/>
                  </a:cubicBezTo>
                  <a:cubicBezTo>
                    <a:pt x="4449" y="2450"/>
                    <a:pt x="4714" y="2185"/>
                    <a:pt x="5018" y="1989"/>
                  </a:cubicBezTo>
                  <a:cubicBezTo>
                    <a:pt x="5175" y="1892"/>
                    <a:pt x="5353" y="1801"/>
                    <a:pt x="5538" y="1801"/>
                  </a:cubicBezTo>
                  <a:cubicBezTo>
                    <a:pt x="5597" y="1801"/>
                    <a:pt x="5656" y="1810"/>
                    <a:pt x="5715" y="1832"/>
                  </a:cubicBezTo>
                  <a:cubicBezTo>
                    <a:pt x="5931" y="1910"/>
                    <a:pt x="6216" y="2234"/>
                    <a:pt x="6206" y="2480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08"/>
                    <a:pt x="4518" y="3147"/>
                    <a:pt x="4194" y="3167"/>
                  </a:cubicBezTo>
                  <a:cubicBezTo>
                    <a:pt x="3975" y="3186"/>
                    <a:pt x="3858" y="3453"/>
                    <a:pt x="4116" y="3453"/>
                  </a:cubicBezTo>
                  <a:cubicBezTo>
                    <a:pt x="4125" y="3453"/>
                    <a:pt x="4135" y="3452"/>
                    <a:pt x="4144" y="3452"/>
                  </a:cubicBezTo>
                  <a:cubicBezTo>
                    <a:pt x="4306" y="3441"/>
                    <a:pt x="4492" y="3431"/>
                    <a:pt x="4686" y="3431"/>
                  </a:cubicBezTo>
                  <a:cubicBezTo>
                    <a:pt x="5184" y="3431"/>
                    <a:pt x="5734" y="3498"/>
                    <a:pt x="6059" y="3795"/>
                  </a:cubicBezTo>
                  <a:cubicBezTo>
                    <a:pt x="6334" y="4031"/>
                    <a:pt x="6265" y="4659"/>
                    <a:pt x="5892" y="4777"/>
                  </a:cubicBezTo>
                  <a:cubicBezTo>
                    <a:pt x="5841" y="4794"/>
                    <a:pt x="5788" y="4801"/>
                    <a:pt x="5733" y="4801"/>
                  </a:cubicBezTo>
                  <a:cubicBezTo>
                    <a:pt x="5363" y="4801"/>
                    <a:pt x="4922" y="4466"/>
                    <a:pt x="4675" y="4286"/>
                  </a:cubicBezTo>
                  <a:cubicBezTo>
                    <a:pt x="4380" y="4080"/>
                    <a:pt x="4115" y="3854"/>
                    <a:pt x="3860" y="3609"/>
                  </a:cubicBezTo>
                  <a:cubicBezTo>
                    <a:pt x="3828" y="3575"/>
                    <a:pt x="3776" y="3560"/>
                    <a:pt x="3719" y="3560"/>
                  </a:cubicBezTo>
                  <a:cubicBezTo>
                    <a:pt x="3561" y="3560"/>
                    <a:pt x="3366" y="3670"/>
                    <a:pt x="3467" y="3786"/>
                  </a:cubicBezTo>
                  <a:cubicBezTo>
                    <a:pt x="3644" y="3992"/>
                    <a:pt x="3801" y="4218"/>
                    <a:pt x="3938" y="4453"/>
                  </a:cubicBezTo>
                  <a:cubicBezTo>
                    <a:pt x="4115" y="4748"/>
                    <a:pt x="4390" y="5278"/>
                    <a:pt x="4164" y="5602"/>
                  </a:cubicBezTo>
                  <a:cubicBezTo>
                    <a:pt x="4050" y="5764"/>
                    <a:pt x="3869" y="5836"/>
                    <a:pt x="3684" y="5836"/>
                  </a:cubicBezTo>
                  <a:cubicBezTo>
                    <a:pt x="3453" y="5836"/>
                    <a:pt x="3218" y="5724"/>
                    <a:pt x="3104" y="5533"/>
                  </a:cubicBezTo>
                  <a:cubicBezTo>
                    <a:pt x="2907" y="5200"/>
                    <a:pt x="2907" y="4758"/>
                    <a:pt x="2927" y="4385"/>
                  </a:cubicBezTo>
                  <a:cubicBezTo>
                    <a:pt x="2946" y="4119"/>
                    <a:pt x="2976" y="3835"/>
                    <a:pt x="3045" y="3570"/>
                  </a:cubicBezTo>
                  <a:cubicBezTo>
                    <a:pt x="3065" y="3488"/>
                    <a:pt x="3005" y="3457"/>
                    <a:pt x="2924" y="3457"/>
                  </a:cubicBezTo>
                  <a:cubicBezTo>
                    <a:pt x="2811" y="3457"/>
                    <a:pt x="2657" y="3517"/>
                    <a:pt x="2622" y="3579"/>
                  </a:cubicBezTo>
                  <a:cubicBezTo>
                    <a:pt x="2436" y="3903"/>
                    <a:pt x="2210" y="4218"/>
                    <a:pt x="1925" y="4463"/>
                  </a:cubicBezTo>
                  <a:cubicBezTo>
                    <a:pt x="1783" y="4590"/>
                    <a:pt x="1608" y="4723"/>
                    <a:pt x="1411" y="4723"/>
                  </a:cubicBezTo>
                  <a:cubicBezTo>
                    <a:pt x="1365" y="4723"/>
                    <a:pt x="1317" y="4716"/>
                    <a:pt x="1267" y="4699"/>
                  </a:cubicBezTo>
                  <a:cubicBezTo>
                    <a:pt x="1032" y="4610"/>
                    <a:pt x="767" y="4306"/>
                    <a:pt x="737" y="4051"/>
                  </a:cubicBezTo>
                  <a:cubicBezTo>
                    <a:pt x="649" y="3383"/>
                    <a:pt x="2033" y="3255"/>
                    <a:pt x="2485" y="3226"/>
                  </a:cubicBezTo>
                  <a:cubicBezTo>
                    <a:pt x="2703" y="3197"/>
                    <a:pt x="2820" y="2940"/>
                    <a:pt x="2563" y="2940"/>
                  </a:cubicBezTo>
                  <a:cubicBezTo>
                    <a:pt x="2554" y="2940"/>
                    <a:pt x="2544" y="2940"/>
                    <a:pt x="2534" y="2941"/>
                  </a:cubicBezTo>
                  <a:cubicBezTo>
                    <a:pt x="2426" y="2951"/>
                    <a:pt x="2318" y="2961"/>
                    <a:pt x="2210" y="2971"/>
                  </a:cubicBezTo>
                  <a:cubicBezTo>
                    <a:pt x="2096" y="2980"/>
                    <a:pt x="1971" y="2986"/>
                    <a:pt x="1842" y="2986"/>
                  </a:cubicBezTo>
                  <a:cubicBezTo>
                    <a:pt x="1258" y="2986"/>
                    <a:pt x="596" y="2863"/>
                    <a:pt x="580" y="2332"/>
                  </a:cubicBezTo>
                  <a:cubicBezTo>
                    <a:pt x="570" y="2136"/>
                    <a:pt x="659" y="1812"/>
                    <a:pt x="875" y="1783"/>
                  </a:cubicBezTo>
                  <a:cubicBezTo>
                    <a:pt x="895" y="1779"/>
                    <a:pt x="915" y="1777"/>
                    <a:pt x="937" y="1777"/>
                  </a:cubicBezTo>
                  <a:cubicBezTo>
                    <a:pt x="1143" y="1777"/>
                    <a:pt x="1392" y="1939"/>
                    <a:pt x="1552" y="2028"/>
                  </a:cubicBezTo>
                  <a:cubicBezTo>
                    <a:pt x="1857" y="2224"/>
                    <a:pt x="2151" y="2460"/>
                    <a:pt x="2406" y="2715"/>
                  </a:cubicBezTo>
                  <a:cubicBezTo>
                    <a:pt x="2438" y="2744"/>
                    <a:pt x="2486" y="2756"/>
                    <a:pt x="2537" y="2756"/>
                  </a:cubicBezTo>
                  <a:cubicBezTo>
                    <a:pt x="2645" y="2756"/>
                    <a:pt x="2772" y="2703"/>
                    <a:pt x="2819" y="2637"/>
                  </a:cubicBezTo>
                  <a:cubicBezTo>
                    <a:pt x="2838" y="2598"/>
                    <a:pt x="2838" y="2568"/>
                    <a:pt x="2809" y="2529"/>
                  </a:cubicBezTo>
                  <a:cubicBezTo>
                    <a:pt x="2603" y="2332"/>
                    <a:pt x="2416" y="2116"/>
                    <a:pt x="2249" y="1881"/>
                  </a:cubicBezTo>
                  <a:cubicBezTo>
                    <a:pt x="2092" y="1665"/>
                    <a:pt x="1660" y="1076"/>
                    <a:pt x="1955" y="820"/>
                  </a:cubicBezTo>
                  <a:cubicBezTo>
                    <a:pt x="2040" y="745"/>
                    <a:pt x="2179" y="713"/>
                    <a:pt x="2318" y="713"/>
                  </a:cubicBezTo>
                  <a:cubicBezTo>
                    <a:pt x="2451" y="713"/>
                    <a:pt x="2585" y="743"/>
                    <a:pt x="2672" y="791"/>
                  </a:cubicBezTo>
                  <a:cubicBezTo>
                    <a:pt x="2848" y="889"/>
                    <a:pt x="2937" y="1066"/>
                    <a:pt x="2986" y="1252"/>
                  </a:cubicBezTo>
                  <a:cubicBezTo>
                    <a:pt x="3015" y="1380"/>
                    <a:pt x="3025" y="1498"/>
                    <a:pt x="3025" y="1625"/>
                  </a:cubicBezTo>
                  <a:cubicBezTo>
                    <a:pt x="3005" y="1763"/>
                    <a:pt x="2986" y="1891"/>
                    <a:pt x="2976" y="2028"/>
                  </a:cubicBezTo>
                  <a:cubicBezTo>
                    <a:pt x="2976" y="2114"/>
                    <a:pt x="3046" y="2149"/>
                    <a:pt x="3130" y="2149"/>
                  </a:cubicBezTo>
                  <a:cubicBezTo>
                    <a:pt x="3248" y="2149"/>
                    <a:pt x="3395" y="2080"/>
                    <a:pt x="3418" y="1989"/>
                  </a:cubicBezTo>
                  <a:cubicBezTo>
                    <a:pt x="3447" y="1851"/>
                    <a:pt x="3457" y="1704"/>
                    <a:pt x="3457" y="1557"/>
                  </a:cubicBezTo>
                  <a:cubicBezTo>
                    <a:pt x="3538" y="1018"/>
                    <a:pt x="3743" y="281"/>
                    <a:pt x="4161" y="281"/>
                  </a:cubicBezTo>
                  <a:close/>
                  <a:moveTo>
                    <a:pt x="4242" y="0"/>
                  </a:moveTo>
                  <a:cubicBezTo>
                    <a:pt x="4165" y="0"/>
                    <a:pt x="4090" y="8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46" y="496"/>
                    <a:pt x="2711" y="457"/>
                  </a:cubicBezTo>
                  <a:cubicBezTo>
                    <a:pt x="2626" y="442"/>
                    <a:pt x="2530" y="434"/>
                    <a:pt x="2429" y="434"/>
                  </a:cubicBezTo>
                  <a:cubicBezTo>
                    <a:pt x="2066" y="434"/>
                    <a:pt x="1645" y="544"/>
                    <a:pt x="1483" y="860"/>
                  </a:cubicBezTo>
                  <a:cubicBezTo>
                    <a:pt x="1366" y="1105"/>
                    <a:pt x="1444" y="1370"/>
                    <a:pt x="1572" y="1616"/>
                  </a:cubicBezTo>
                  <a:cubicBezTo>
                    <a:pt x="1391" y="1534"/>
                    <a:pt x="1203" y="1487"/>
                    <a:pt x="1019" y="1487"/>
                  </a:cubicBezTo>
                  <a:cubicBezTo>
                    <a:pt x="893" y="1487"/>
                    <a:pt x="768" y="1509"/>
                    <a:pt x="649" y="1557"/>
                  </a:cubicBezTo>
                  <a:cubicBezTo>
                    <a:pt x="236" y="1733"/>
                    <a:pt x="1" y="2323"/>
                    <a:pt x="227" y="2725"/>
                  </a:cubicBezTo>
                  <a:cubicBezTo>
                    <a:pt x="403" y="3030"/>
                    <a:pt x="786" y="3147"/>
                    <a:pt x="1140" y="3206"/>
                  </a:cubicBezTo>
                  <a:cubicBezTo>
                    <a:pt x="855" y="3314"/>
                    <a:pt x="610" y="3471"/>
                    <a:pt x="433" y="3687"/>
                  </a:cubicBezTo>
                  <a:cubicBezTo>
                    <a:pt x="119" y="4090"/>
                    <a:pt x="413" y="4591"/>
                    <a:pt x="777" y="4846"/>
                  </a:cubicBezTo>
                  <a:cubicBezTo>
                    <a:pt x="940" y="4961"/>
                    <a:pt x="1117" y="5009"/>
                    <a:pt x="1295" y="5009"/>
                  </a:cubicBezTo>
                  <a:cubicBezTo>
                    <a:pt x="1619" y="5009"/>
                    <a:pt x="1947" y="4849"/>
                    <a:pt x="2200" y="4640"/>
                  </a:cubicBezTo>
                  <a:cubicBezTo>
                    <a:pt x="2298" y="4561"/>
                    <a:pt x="2397" y="4463"/>
                    <a:pt x="2485" y="4375"/>
                  </a:cubicBezTo>
                  <a:lnTo>
                    <a:pt x="2485" y="4375"/>
                  </a:lnTo>
                  <a:cubicBezTo>
                    <a:pt x="2426" y="4905"/>
                    <a:pt x="2475" y="5474"/>
                    <a:pt x="2789" y="5828"/>
                  </a:cubicBezTo>
                  <a:cubicBezTo>
                    <a:pt x="2977" y="6035"/>
                    <a:pt x="3245" y="6120"/>
                    <a:pt x="3520" y="6120"/>
                  </a:cubicBezTo>
                  <a:cubicBezTo>
                    <a:pt x="3778" y="6120"/>
                    <a:pt x="4043" y="6045"/>
                    <a:pt x="4252" y="5926"/>
                  </a:cubicBezTo>
                  <a:cubicBezTo>
                    <a:pt x="4734" y="5661"/>
                    <a:pt x="4743" y="5160"/>
                    <a:pt x="4557" y="4699"/>
                  </a:cubicBezTo>
                  <a:cubicBezTo>
                    <a:pt x="4547" y="4689"/>
                    <a:pt x="4547" y="4669"/>
                    <a:pt x="4537" y="4659"/>
                  </a:cubicBezTo>
                  <a:lnTo>
                    <a:pt x="4537" y="4659"/>
                  </a:lnTo>
                  <a:cubicBezTo>
                    <a:pt x="4871" y="4879"/>
                    <a:pt x="5273" y="5079"/>
                    <a:pt x="5675" y="5079"/>
                  </a:cubicBezTo>
                  <a:cubicBezTo>
                    <a:pt x="5757" y="5079"/>
                    <a:pt x="5840" y="5071"/>
                    <a:pt x="5922" y="5052"/>
                  </a:cubicBezTo>
                  <a:cubicBezTo>
                    <a:pt x="6393" y="4944"/>
                    <a:pt x="6796" y="4385"/>
                    <a:pt x="6638" y="3894"/>
                  </a:cubicBezTo>
                  <a:cubicBezTo>
                    <a:pt x="6501" y="3452"/>
                    <a:pt x="5971" y="3304"/>
                    <a:pt x="5558" y="3236"/>
                  </a:cubicBezTo>
                  <a:cubicBezTo>
                    <a:pt x="5873" y="3157"/>
                    <a:pt x="6187" y="3039"/>
                    <a:pt x="6422" y="2823"/>
                  </a:cubicBezTo>
                  <a:cubicBezTo>
                    <a:pt x="6805" y="2480"/>
                    <a:pt x="6599" y="2008"/>
                    <a:pt x="6236" y="1714"/>
                  </a:cubicBezTo>
                  <a:cubicBezTo>
                    <a:pt x="6061" y="1573"/>
                    <a:pt x="5862" y="1516"/>
                    <a:pt x="5659" y="1516"/>
                  </a:cubicBezTo>
                  <a:cubicBezTo>
                    <a:pt x="5381" y="1516"/>
                    <a:pt x="5095" y="1621"/>
                    <a:pt x="4851" y="1763"/>
                  </a:cubicBezTo>
                  <a:cubicBezTo>
                    <a:pt x="5028" y="1400"/>
                    <a:pt x="5205" y="968"/>
                    <a:pt x="5107" y="575"/>
                  </a:cubicBezTo>
                  <a:cubicBezTo>
                    <a:pt x="5009" y="199"/>
                    <a:pt x="4619" y="0"/>
                    <a:pt x="4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5" name="Google Shape;4475;p21"/>
            <p:cNvSpPr/>
            <p:nvPr/>
          </p:nvSpPr>
          <p:spPr>
            <a:xfrm>
              <a:off x="2531263" y="2104977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19" y="281"/>
                  </a:moveTo>
                  <a:cubicBezTo>
                    <a:pt x="3348" y="281"/>
                    <a:pt x="3583" y="393"/>
                    <a:pt x="3703" y="584"/>
                  </a:cubicBezTo>
                  <a:cubicBezTo>
                    <a:pt x="3899" y="918"/>
                    <a:pt x="3899" y="1359"/>
                    <a:pt x="3869" y="1733"/>
                  </a:cubicBezTo>
                  <a:cubicBezTo>
                    <a:pt x="3860" y="2007"/>
                    <a:pt x="3820" y="2282"/>
                    <a:pt x="3761" y="2547"/>
                  </a:cubicBezTo>
                  <a:cubicBezTo>
                    <a:pt x="3741" y="2630"/>
                    <a:pt x="3801" y="2660"/>
                    <a:pt x="3882" y="2660"/>
                  </a:cubicBezTo>
                  <a:cubicBezTo>
                    <a:pt x="3995" y="2660"/>
                    <a:pt x="4149" y="2601"/>
                    <a:pt x="4184" y="2538"/>
                  </a:cubicBezTo>
                  <a:cubicBezTo>
                    <a:pt x="4360" y="2214"/>
                    <a:pt x="4596" y="1899"/>
                    <a:pt x="4881" y="1654"/>
                  </a:cubicBezTo>
                  <a:cubicBezTo>
                    <a:pt x="5024" y="1527"/>
                    <a:pt x="5198" y="1394"/>
                    <a:pt x="5390" y="1394"/>
                  </a:cubicBezTo>
                  <a:cubicBezTo>
                    <a:pt x="5435" y="1394"/>
                    <a:pt x="5482" y="1401"/>
                    <a:pt x="5529" y="1418"/>
                  </a:cubicBezTo>
                  <a:cubicBezTo>
                    <a:pt x="5774" y="1507"/>
                    <a:pt x="6030" y="1811"/>
                    <a:pt x="6069" y="2066"/>
                  </a:cubicBezTo>
                  <a:cubicBezTo>
                    <a:pt x="6157" y="2734"/>
                    <a:pt x="4763" y="2862"/>
                    <a:pt x="4321" y="2891"/>
                  </a:cubicBezTo>
                  <a:cubicBezTo>
                    <a:pt x="4106" y="2919"/>
                    <a:pt x="3989" y="3178"/>
                    <a:pt x="4232" y="3178"/>
                  </a:cubicBezTo>
                  <a:cubicBezTo>
                    <a:pt x="4244" y="3178"/>
                    <a:pt x="4258" y="3177"/>
                    <a:pt x="4272" y="3176"/>
                  </a:cubicBezTo>
                  <a:cubicBezTo>
                    <a:pt x="4370" y="3166"/>
                    <a:pt x="4488" y="3156"/>
                    <a:pt x="4596" y="3146"/>
                  </a:cubicBezTo>
                  <a:cubicBezTo>
                    <a:pt x="4703" y="3140"/>
                    <a:pt x="4820" y="3135"/>
                    <a:pt x="4941" y="3135"/>
                  </a:cubicBezTo>
                  <a:cubicBezTo>
                    <a:pt x="5531" y="3135"/>
                    <a:pt x="6210" y="3247"/>
                    <a:pt x="6226" y="3785"/>
                  </a:cubicBezTo>
                  <a:cubicBezTo>
                    <a:pt x="6226" y="3981"/>
                    <a:pt x="6147" y="4305"/>
                    <a:pt x="5931" y="4344"/>
                  </a:cubicBezTo>
                  <a:cubicBezTo>
                    <a:pt x="5916" y="4346"/>
                    <a:pt x="5900" y="4347"/>
                    <a:pt x="5884" y="4347"/>
                  </a:cubicBezTo>
                  <a:cubicBezTo>
                    <a:pt x="5675" y="4347"/>
                    <a:pt x="5418" y="4180"/>
                    <a:pt x="5254" y="4089"/>
                  </a:cubicBezTo>
                  <a:cubicBezTo>
                    <a:pt x="4950" y="3893"/>
                    <a:pt x="4655" y="3667"/>
                    <a:pt x="4400" y="3412"/>
                  </a:cubicBezTo>
                  <a:cubicBezTo>
                    <a:pt x="4367" y="3378"/>
                    <a:pt x="4315" y="3364"/>
                    <a:pt x="4260" y="3364"/>
                  </a:cubicBezTo>
                  <a:cubicBezTo>
                    <a:pt x="4151" y="3364"/>
                    <a:pt x="4026" y="3419"/>
                    <a:pt x="3987" y="3490"/>
                  </a:cubicBezTo>
                  <a:cubicBezTo>
                    <a:pt x="3968" y="3520"/>
                    <a:pt x="3968" y="3559"/>
                    <a:pt x="3997" y="3588"/>
                  </a:cubicBezTo>
                  <a:cubicBezTo>
                    <a:pt x="4203" y="3785"/>
                    <a:pt x="4390" y="4011"/>
                    <a:pt x="4547" y="4236"/>
                  </a:cubicBezTo>
                  <a:cubicBezTo>
                    <a:pt x="4714" y="4452"/>
                    <a:pt x="5146" y="5041"/>
                    <a:pt x="4851" y="5307"/>
                  </a:cubicBezTo>
                  <a:cubicBezTo>
                    <a:pt x="4768" y="5375"/>
                    <a:pt x="4633" y="5405"/>
                    <a:pt x="4497" y="5405"/>
                  </a:cubicBezTo>
                  <a:cubicBezTo>
                    <a:pt x="4360" y="5405"/>
                    <a:pt x="4223" y="5375"/>
                    <a:pt x="4135" y="5326"/>
                  </a:cubicBezTo>
                  <a:cubicBezTo>
                    <a:pt x="3958" y="5228"/>
                    <a:pt x="3860" y="5051"/>
                    <a:pt x="3820" y="4865"/>
                  </a:cubicBezTo>
                  <a:cubicBezTo>
                    <a:pt x="3791" y="4747"/>
                    <a:pt x="3781" y="4619"/>
                    <a:pt x="3781" y="4492"/>
                  </a:cubicBezTo>
                  <a:cubicBezTo>
                    <a:pt x="3801" y="4354"/>
                    <a:pt x="3820" y="4227"/>
                    <a:pt x="3820" y="4089"/>
                  </a:cubicBezTo>
                  <a:cubicBezTo>
                    <a:pt x="3824" y="4004"/>
                    <a:pt x="3757" y="3969"/>
                    <a:pt x="3674" y="3969"/>
                  </a:cubicBezTo>
                  <a:cubicBezTo>
                    <a:pt x="3555" y="3969"/>
                    <a:pt x="3406" y="4040"/>
                    <a:pt x="3388" y="4138"/>
                  </a:cubicBezTo>
                  <a:cubicBezTo>
                    <a:pt x="3359" y="4266"/>
                    <a:pt x="3339" y="4413"/>
                    <a:pt x="3339" y="4560"/>
                  </a:cubicBezTo>
                  <a:cubicBezTo>
                    <a:pt x="3259" y="5099"/>
                    <a:pt x="3060" y="5836"/>
                    <a:pt x="2639" y="5836"/>
                  </a:cubicBezTo>
                  <a:cubicBezTo>
                    <a:pt x="2547" y="5836"/>
                    <a:pt x="2443" y="5801"/>
                    <a:pt x="2328" y="5719"/>
                  </a:cubicBezTo>
                  <a:cubicBezTo>
                    <a:pt x="1650" y="5238"/>
                    <a:pt x="2583" y="3922"/>
                    <a:pt x="2937" y="3480"/>
                  </a:cubicBezTo>
                  <a:cubicBezTo>
                    <a:pt x="3036" y="3358"/>
                    <a:pt x="2931" y="3298"/>
                    <a:pt x="2807" y="3298"/>
                  </a:cubicBezTo>
                  <a:cubicBezTo>
                    <a:pt x="2721" y="3298"/>
                    <a:pt x="2627" y="3326"/>
                    <a:pt x="2583" y="3382"/>
                  </a:cubicBezTo>
                  <a:cubicBezTo>
                    <a:pt x="2357" y="3667"/>
                    <a:pt x="2082" y="3932"/>
                    <a:pt x="1788" y="4128"/>
                  </a:cubicBezTo>
                  <a:cubicBezTo>
                    <a:pt x="1632" y="4225"/>
                    <a:pt x="1453" y="4316"/>
                    <a:pt x="1269" y="4316"/>
                  </a:cubicBezTo>
                  <a:cubicBezTo>
                    <a:pt x="1210" y="4316"/>
                    <a:pt x="1150" y="4307"/>
                    <a:pt x="1091" y="4285"/>
                  </a:cubicBezTo>
                  <a:cubicBezTo>
                    <a:pt x="875" y="4207"/>
                    <a:pt x="590" y="3893"/>
                    <a:pt x="600" y="3637"/>
                  </a:cubicBezTo>
                  <a:cubicBezTo>
                    <a:pt x="619" y="3235"/>
                    <a:pt x="1366" y="3127"/>
                    <a:pt x="1660" y="3068"/>
                  </a:cubicBezTo>
                  <a:cubicBezTo>
                    <a:pt x="1974" y="3009"/>
                    <a:pt x="2289" y="2970"/>
                    <a:pt x="2613" y="2950"/>
                  </a:cubicBezTo>
                  <a:cubicBezTo>
                    <a:pt x="2831" y="2931"/>
                    <a:pt x="2948" y="2664"/>
                    <a:pt x="2681" y="2664"/>
                  </a:cubicBezTo>
                  <a:cubicBezTo>
                    <a:pt x="2672" y="2664"/>
                    <a:pt x="2662" y="2665"/>
                    <a:pt x="2652" y="2665"/>
                  </a:cubicBezTo>
                  <a:cubicBezTo>
                    <a:pt x="2491" y="2676"/>
                    <a:pt x="2305" y="2687"/>
                    <a:pt x="2111" y="2687"/>
                  </a:cubicBezTo>
                  <a:cubicBezTo>
                    <a:pt x="1617" y="2687"/>
                    <a:pt x="1071" y="2620"/>
                    <a:pt x="747" y="2331"/>
                  </a:cubicBezTo>
                  <a:cubicBezTo>
                    <a:pt x="472" y="2086"/>
                    <a:pt x="541" y="1458"/>
                    <a:pt x="914" y="1340"/>
                  </a:cubicBezTo>
                  <a:cubicBezTo>
                    <a:pt x="961" y="1325"/>
                    <a:pt x="1011" y="1319"/>
                    <a:pt x="1063" y="1319"/>
                  </a:cubicBezTo>
                  <a:cubicBezTo>
                    <a:pt x="1429" y="1319"/>
                    <a:pt x="1882" y="1650"/>
                    <a:pt x="2132" y="1831"/>
                  </a:cubicBezTo>
                  <a:cubicBezTo>
                    <a:pt x="2416" y="2037"/>
                    <a:pt x="2691" y="2263"/>
                    <a:pt x="2937" y="2518"/>
                  </a:cubicBezTo>
                  <a:cubicBezTo>
                    <a:pt x="2969" y="2548"/>
                    <a:pt x="3020" y="2561"/>
                    <a:pt x="3075" y="2561"/>
                  </a:cubicBezTo>
                  <a:cubicBezTo>
                    <a:pt x="3238" y="2561"/>
                    <a:pt x="3442" y="2449"/>
                    <a:pt x="3339" y="2331"/>
                  </a:cubicBezTo>
                  <a:cubicBezTo>
                    <a:pt x="3163" y="2125"/>
                    <a:pt x="3005" y="1899"/>
                    <a:pt x="2868" y="1664"/>
                  </a:cubicBezTo>
                  <a:cubicBezTo>
                    <a:pt x="2691" y="1369"/>
                    <a:pt x="2406" y="849"/>
                    <a:pt x="2642" y="515"/>
                  </a:cubicBezTo>
                  <a:cubicBezTo>
                    <a:pt x="2756" y="353"/>
                    <a:pt x="2936" y="281"/>
                    <a:pt x="3119" y="281"/>
                  </a:cubicBezTo>
                  <a:close/>
                  <a:moveTo>
                    <a:pt x="3288" y="1"/>
                  </a:moveTo>
                  <a:cubicBezTo>
                    <a:pt x="3027" y="1"/>
                    <a:pt x="2760" y="76"/>
                    <a:pt x="2554" y="191"/>
                  </a:cubicBezTo>
                  <a:cubicBezTo>
                    <a:pt x="2073" y="456"/>
                    <a:pt x="2063" y="957"/>
                    <a:pt x="2249" y="1418"/>
                  </a:cubicBezTo>
                  <a:cubicBezTo>
                    <a:pt x="2249" y="1438"/>
                    <a:pt x="2259" y="1448"/>
                    <a:pt x="2269" y="1458"/>
                  </a:cubicBezTo>
                  <a:cubicBezTo>
                    <a:pt x="1927" y="1238"/>
                    <a:pt x="1531" y="1038"/>
                    <a:pt x="1131" y="1038"/>
                  </a:cubicBezTo>
                  <a:cubicBezTo>
                    <a:pt x="1049" y="1038"/>
                    <a:pt x="967" y="1046"/>
                    <a:pt x="885" y="1065"/>
                  </a:cubicBezTo>
                  <a:cubicBezTo>
                    <a:pt x="413" y="1183"/>
                    <a:pt x="11" y="1733"/>
                    <a:pt x="168" y="2233"/>
                  </a:cubicBezTo>
                  <a:cubicBezTo>
                    <a:pt x="305" y="2665"/>
                    <a:pt x="835" y="2813"/>
                    <a:pt x="1248" y="2881"/>
                  </a:cubicBezTo>
                  <a:cubicBezTo>
                    <a:pt x="934" y="2970"/>
                    <a:pt x="619" y="3078"/>
                    <a:pt x="384" y="3294"/>
                  </a:cubicBezTo>
                  <a:cubicBezTo>
                    <a:pt x="1" y="3637"/>
                    <a:pt x="207" y="4119"/>
                    <a:pt x="570" y="4403"/>
                  </a:cubicBezTo>
                  <a:cubicBezTo>
                    <a:pt x="747" y="4546"/>
                    <a:pt x="948" y="4604"/>
                    <a:pt x="1155" y="4604"/>
                  </a:cubicBezTo>
                  <a:cubicBezTo>
                    <a:pt x="1430" y="4604"/>
                    <a:pt x="1713" y="4500"/>
                    <a:pt x="1955" y="4354"/>
                  </a:cubicBezTo>
                  <a:lnTo>
                    <a:pt x="1955" y="4354"/>
                  </a:lnTo>
                  <a:cubicBezTo>
                    <a:pt x="1768" y="4717"/>
                    <a:pt x="1601" y="5150"/>
                    <a:pt x="1699" y="5542"/>
                  </a:cubicBezTo>
                  <a:cubicBezTo>
                    <a:pt x="1790" y="5920"/>
                    <a:pt x="2189" y="6126"/>
                    <a:pt x="2564" y="6126"/>
                  </a:cubicBezTo>
                  <a:cubicBezTo>
                    <a:pt x="2638" y="6126"/>
                    <a:pt x="2710" y="6118"/>
                    <a:pt x="2780" y="6102"/>
                  </a:cubicBezTo>
                  <a:cubicBezTo>
                    <a:pt x="3182" y="6004"/>
                    <a:pt x="3418" y="5690"/>
                    <a:pt x="3565" y="5326"/>
                  </a:cubicBezTo>
                  <a:cubicBezTo>
                    <a:pt x="3683" y="5493"/>
                    <a:pt x="3850" y="5621"/>
                    <a:pt x="4095" y="5660"/>
                  </a:cubicBezTo>
                  <a:cubicBezTo>
                    <a:pt x="4180" y="5675"/>
                    <a:pt x="4276" y="5683"/>
                    <a:pt x="4377" y="5683"/>
                  </a:cubicBezTo>
                  <a:cubicBezTo>
                    <a:pt x="4740" y="5683"/>
                    <a:pt x="5161" y="5573"/>
                    <a:pt x="5323" y="5258"/>
                  </a:cubicBezTo>
                  <a:cubicBezTo>
                    <a:pt x="5440" y="5022"/>
                    <a:pt x="5352" y="4747"/>
                    <a:pt x="5234" y="4501"/>
                  </a:cubicBezTo>
                  <a:lnTo>
                    <a:pt x="5234" y="4501"/>
                  </a:lnTo>
                  <a:cubicBezTo>
                    <a:pt x="5417" y="4584"/>
                    <a:pt x="5602" y="4634"/>
                    <a:pt x="5787" y="4634"/>
                  </a:cubicBezTo>
                  <a:cubicBezTo>
                    <a:pt x="5911" y="4634"/>
                    <a:pt x="6035" y="4612"/>
                    <a:pt x="6157" y="4560"/>
                  </a:cubicBezTo>
                  <a:cubicBezTo>
                    <a:pt x="6560" y="4384"/>
                    <a:pt x="6805" y="3794"/>
                    <a:pt x="6579" y="3402"/>
                  </a:cubicBezTo>
                  <a:cubicBezTo>
                    <a:pt x="6393" y="3088"/>
                    <a:pt x="6010" y="2970"/>
                    <a:pt x="5657" y="2911"/>
                  </a:cubicBezTo>
                  <a:cubicBezTo>
                    <a:pt x="5941" y="2803"/>
                    <a:pt x="6197" y="2655"/>
                    <a:pt x="6363" y="2430"/>
                  </a:cubicBezTo>
                  <a:cubicBezTo>
                    <a:pt x="6678" y="2037"/>
                    <a:pt x="6383" y="1526"/>
                    <a:pt x="6020" y="1271"/>
                  </a:cubicBezTo>
                  <a:cubicBezTo>
                    <a:pt x="5856" y="1156"/>
                    <a:pt x="5680" y="1108"/>
                    <a:pt x="5504" y="1108"/>
                  </a:cubicBezTo>
                  <a:cubicBezTo>
                    <a:pt x="5181" y="1108"/>
                    <a:pt x="4856" y="1268"/>
                    <a:pt x="4596" y="1477"/>
                  </a:cubicBezTo>
                  <a:cubicBezTo>
                    <a:pt x="4498" y="1566"/>
                    <a:pt x="4410" y="1654"/>
                    <a:pt x="4321" y="1752"/>
                  </a:cubicBezTo>
                  <a:cubicBezTo>
                    <a:pt x="4370" y="1212"/>
                    <a:pt x="4331" y="643"/>
                    <a:pt x="4007" y="289"/>
                  </a:cubicBezTo>
                  <a:cubicBezTo>
                    <a:pt x="3826" y="83"/>
                    <a:pt x="3560" y="1"/>
                    <a:pt x="3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6" name="Google Shape;4476;p21"/>
            <p:cNvSpPr/>
            <p:nvPr/>
          </p:nvSpPr>
          <p:spPr>
            <a:xfrm>
              <a:off x="-9" y="2356098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24" y="280"/>
                  </a:moveTo>
                  <a:cubicBezTo>
                    <a:pt x="3353" y="280"/>
                    <a:pt x="3588" y="393"/>
                    <a:pt x="3702" y="583"/>
                  </a:cubicBezTo>
                  <a:cubicBezTo>
                    <a:pt x="3899" y="917"/>
                    <a:pt x="3899" y="1359"/>
                    <a:pt x="3879" y="1732"/>
                  </a:cubicBezTo>
                  <a:cubicBezTo>
                    <a:pt x="3860" y="2007"/>
                    <a:pt x="3830" y="2282"/>
                    <a:pt x="3761" y="2547"/>
                  </a:cubicBezTo>
                  <a:cubicBezTo>
                    <a:pt x="3745" y="2629"/>
                    <a:pt x="3806" y="2660"/>
                    <a:pt x="3886" y="2660"/>
                  </a:cubicBezTo>
                  <a:cubicBezTo>
                    <a:pt x="3998" y="2660"/>
                    <a:pt x="4149" y="2600"/>
                    <a:pt x="4184" y="2537"/>
                  </a:cubicBezTo>
                  <a:cubicBezTo>
                    <a:pt x="4370" y="2213"/>
                    <a:pt x="4606" y="1899"/>
                    <a:pt x="4881" y="1653"/>
                  </a:cubicBezTo>
                  <a:cubicBezTo>
                    <a:pt x="5023" y="1527"/>
                    <a:pt x="5205" y="1393"/>
                    <a:pt x="5398" y="1393"/>
                  </a:cubicBezTo>
                  <a:cubicBezTo>
                    <a:pt x="5445" y="1393"/>
                    <a:pt x="5491" y="1401"/>
                    <a:pt x="5539" y="1418"/>
                  </a:cubicBezTo>
                  <a:cubicBezTo>
                    <a:pt x="5774" y="1506"/>
                    <a:pt x="6039" y="1811"/>
                    <a:pt x="6069" y="2066"/>
                  </a:cubicBezTo>
                  <a:cubicBezTo>
                    <a:pt x="6157" y="2734"/>
                    <a:pt x="4773" y="2861"/>
                    <a:pt x="4331" y="2891"/>
                  </a:cubicBezTo>
                  <a:cubicBezTo>
                    <a:pt x="4116" y="2919"/>
                    <a:pt x="3990" y="3178"/>
                    <a:pt x="4240" y="3178"/>
                  </a:cubicBezTo>
                  <a:cubicBezTo>
                    <a:pt x="4253" y="3178"/>
                    <a:pt x="4267" y="3177"/>
                    <a:pt x="4282" y="3175"/>
                  </a:cubicBezTo>
                  <a:cubicBezTo>
                    <a:pt x="4380" y="3166"/>
                    <a:pt x="4488" y="3156"/>
                    <a:pt x="4606" y="3146"/>
                  </a:cubicBezTo>
                  <a:cubicBezTo>
                    <a:pt x="4711" y="3139"/>
                    <a:pt x="4827" y="3135"/>
                    <a:pt x="4946" y="3135"/>
                  </a:cubicBezTo>
                  <a:cubicBezTo>
                    <a:pt x="5530" y="3135"/>
                    <a:pt x="6210" y="3246"/>
                    <a:pt x="6226" y="3784"/>
                  </a:cubicBezTo>
                  <a:cubicBezTo>
                    <a:pt x="6236" y="3981"/>
                    <a:pt x="6147" y="4305"/>
                    <a:pt x="5931" y="4344"/>
                  </a:cubicBezTo>
                  <a:cubicBezTo>
                    <a:pt x="5916" y="4346"/>
                    <a:pt x="5900" y="4347"/>
                    <a:pt x="5884" y="4347"/>
                  </a:cubicBezTo>
                  <a:cubicBezTo>
                    <a:pt x="5675" y="4347"/>
                    <a:pt x="5419" y="4180"/>
                    <a:pt x="5264" y="4089"/>
                  </a:cubicBezTo>
                  <a:cubicBezTo>
                    <a:pt x="4949" y="3892"/>
                    <a:pt x="4665" y="3666"/>
                    <a:pt x="4400" y="3411"/>
                  </a:cubicBezTo>
                  <a:cubicBezTo>
                    <a:pt x="4370" y="3378"/>
                    <a:pt x="4321" y="3364"/>
                    <a:pt x="4267" y="3364"/>
                  </a:cubicBezTo>
                  <a:cubicBezTo>
                    <a:pt x="4160" y="3364"/>
                    <a:pt x="4033" y="3418"/>
                    <a:pt x="3987" y="3490"/>
                  </a:cubicBezTo>
                  <a:cubicBezTo>
                    <a:pt x="3968" y="3519"/>
                    <a:pt x="3968" y="3558"/>
                    <a:pt x="4007" y="3588"/>
                  </a:cubicBezTo>
                  <a:cubicBezTo>
                    <a:pt x="4203" y="3784"/>
                    <a:pt x="4390" y="4010"/>
                    <a:pt x="4557" y="4236"/>
                  </a:cubicBezTo>
                  <a:cubicBezTo>
                    <a:pt x="4714" y="4452"/>
                    <a:pt x="5146" y="5041"/>
                    <a:pt x="4851" y="5306"/>
                  </a:cubicBezTo>
                  <a:cubicBezTo>
                    <a:pt x="4768" y="5375"/>
                    <a:pt x="4635" y="5404"/>
                    <a:pt x="4500" y="5404"/>
                  </a:cubicBezTo>
                  <a:cubicBezTo>
                    <a:pt x="4365" y="5404"/>
                    <a:pt x="4228" y="5375"/>
                    <a:pt x="4134" y="5326"/>
                  </a:cubicBezTo>
                  <a:cubicBezTo>
                    <a:pt x="3958" y="5228"/>
                    <a:pt x="3869" y="5051"/>
                    <a:pt x="3820" y="4864"/>
                  </a:cubicBezTo>
                  <a:cubicBezTo>
                    <a:pt x="3791" y="4746"/>
                    <a:pt x="3781" y="4619"/>
                    <a:pt x="3781" y="4491"/>
                  </a:cubicBezTo>
                  <a:cubicBezTo>
                    <a:pt x="3801" y="4354"/>
                    <a:pt x="3820" y="4226"/>
                    <a:pt x="3830" y="4089"/>
                  </a:cubicBezTo>
                  <a:cubicBezTo>
                    <a:pt x="3834" y="4004"/>
                    <a:pt x="3766" y="3969"/>
                    <a:pt x="3683" y="3969"/>
                  </a:cubicBezTo>
                  <a:cubicBezTo>
                    <a:pt x="3563" y="3969"/>
                    <a:pt x="3411" y="4040"/>
                    <a:pt x="3388" y="4138"/>
                  </a:cubicBezTo>
                  <a:cubicBezTo>
                    <a:pt x="3359" y="4265"/>
                    <a:pt x="3349" y="4413"/>
                    <a:pt x="3349" y="4560"/>
                  </a:cubicBezTo>
                  <a:cubicBezTo>
                    <a:pt x="3268" y="5099"/>
                    <a:pt x="3069" y="5836"/>
                    <a:pt x="2649" y="5836"/>
                  </a:cubicBezTo>
                  <a:cubicBezTo>
                    <a:pt x="2556" y="5836"/>
                    <a:pt x="2453" y="5800"/>
                    <a:pt x="2338" y="5719"/>
                  </a:cubicBezTo>
                  <a:cubicBezTo>
                    <a:pt x="1660" y="5237"/>
                    <a:pt x="2593" y="3922"/>
                    <a:pt x="2937" y="3480"/>
                  </a:cubicBezTo>
                  <a:cubicBezTo>
                    <a:pt x="3036" y="3357"/>
                    <a:pt x="2931" y="3297"/>
                    <a:pt x="2807" y="3297"/>
                  </a:cubicBezTo>
                  <a:cubicBezTo>
                    <a:pt x="2721" y="3297"/>
                    <a:pt x="2627" y="3326"/>
                    <a:pt x="2583" y="3382"/>
                  </a:cubicBezTo>
                  <a:cubicBezTo>
                    <a:pt x="2367" y="3666"/>
                    <a:pt x="2092" y="3931"/>
                    <a:pt x="1788" y="4128"/>
                  </a:cubicBezTo>
                  <a:cubicBezTo>
                    <a:pt x="1631" y="4225"/>
                    <a:pt x="1453" y="4316"/>
                    <a:pt x="1273" y="4316"/>
                  </a:cubicBezTo>
                  <a:cubicBezTo>
                    <a:pt x="1215" y="4316"/>
                    <a:pt x="1157" y="4306"/>
                    <a:pt x="1100" y="4285"/>
                  </a:cubicBezTo>
                  <a:cubicBezTo>
                    <a:pt x="884" y="4206"/>
                    <a:pt x="590" y="3892"/>
                    <a:pt x="600" y="3637"/>
                  </a:cubicBezTo>
                  <a:cubicBezTo>
                    <a:pt x="619" y="3234"/>
                    <a:pt x="1375" y="3126"/>
                    <a:pt x="1660" y="3067"/>
                  </a:cubicBezTo>
                  <a:cubicBezTo>
                    <a:pt x="1974" y="3008"/>
                    <a:pt x="2298" y="2969"/>
                    <a:pt x="2613" y="2950"/>
                  </a:cubicBezTo>
                  <a:cubicBezTo>
                    <a:pt x="2840" y="2931"/>
                    <a:pt x="2949" y="2664"/>
                    <a:pt x="2690" y="2664"/>
                  </a:cubicBezTo>
                  <a:cubicBezTo>
                    <a:pt x="2681" y="2664"/>
                    <a:pt x="2671" y="2664"/>
                    <a:pt x="2662" y="2665"/>
                  </a:cubicBezTo>
                  <a:cubicBezTo>
                    <a:pt x="2501" y="2676"/>
                    <a:pt x="2315" y="2686"/>
                    <a:pt x="2120" y="2686"/>
                  </a:cubicBezTo>
                  <a:cubicBezTo>
                    <a:pt x="1626" y="2686"/>
                    <a:pt x="1078" y="2620"/>
                    <a:pt x="747" y="2331"/>
                  </a:cubicBezTo>
                  <a:cubicBezTo>
                    <a:pt x="482" y="2086"/>
                    <a:pt x="541" y="1457"/>
                    <a:pt x="924" y="1339"/>
                  </a:cubicBezTo>
                  <a:cubicBezTo>
                    <a:pt x="971" y="1325"/>
                    <a:pt x="1021" y="1318"/>
                    <a:pt x="1072" y="1318"/>
                  </a:cubicBezTo>
                  <a:cubicBezTo>
                    <a:pt x="1437" y="1318"/>
                    <a:pt x="1883" y="1650"/>
                    <a:pt x="2141" y="1830"/>
                  </a:cubicBezTo>
                  <a:cubicBezTo>
                    <a:pt x="2426" y="2036"/>
                    <a:pt x="2701" y="2262"/>
                    <a:pt x="2946" y="2518"/>
                  </a:cubicBezTo>
                  <a:cubicBezTo>
                    <a:pt x="2976" y="2547"/>
                    <a:pt x="3025" y="2560"/>
                    <a:pt x="3079" y="2560"/>
                  </a:cubicBezTo>
                  <a:cubicBezTo>
                    <a:pt x="3238" y="2560"/>
                    <a:pt x="3444" y="2448"/>
                    <a:pt x="3349" y="2331"/>
                  </a:cubicBezTo>
                  <a:cubicBezTo>
                    <a:pt x="3162" y="2125"/>
                    <a:pt x="3005" y="1899"/>
                    <a:pt x="2868" y="1663"/>
                  </a:cubicBezTo>
                  <a:cubicBezTo>
                    <a:pt x="2691" y="1369"/>
                    <a:pt x="2416" y="848"/>
                    <a:pt x="2652" y="514"/>
                  </a:cubicBezTo>
                  <a:cubicBezTo>
                    <a:pt x="2761" y="353"/>
                    <a:pt x="2940" y="280"/>
                    <a:pt x="3124" y="280"/>
                  </a:cubicBezTo>
                  <a:close/>
                  <a:moveTo>
                    <a:pt x="3296" y="0"/>
                  </a:moveTo>
                  <a:cubicBezTo>
                    <a:pt x="3034" y="0"/>
                    <a:pt x="2765" y="75"/>
                    <a:pt x="2554" y="190"/>
                  </a:cubicBezTo>
                  <a:cubicBezTo>
                    <a:pt x="2082" y="456"/>
                    <a:pt x="2063" y="956"/>
                    <a:pt x="2249" y="1418"/>
                  </a:cubicBezTo>
                  <a:cubicBezTo>
                    <a:pt x="2259" y="1428"/>
                    <a:pt x="2269" y="1447"/>
                    <a:pt x="2269" y="1457"/>
                  </a:cubicBezTo>
                  <a:cubicBezTo>
                    <a:pt x="1935" y="1237"/>
                    <a:pt x="1540" y="1038"/>
                    <a:pt x="1141" y="1038"/>
                  </a:cubicBezTo>
                  <a:cubicBezTo>
                    <a:pt x="1058" y="1038"/>
                    <a:pt x="976" y="1046"/>
                    <a:pt x="894" y="1064"/>
                  </a:cubicBezTo>
                  <a:cubicBezTo>
                    <a:pt x="413" y="1182"/>
                    <a:pt x="11" y="1732"/>
                    <a:pt x="168" y="2233"/>
                  </a:cubicBezTo>
                  <a:cubicBezTo>
                    <a:pt x="305" y="2665"/>
                    <a:pt x="845" y="2812"/>
                    <a:pt x="1248" y="2881"/>
                  </a:cubicBezTo>
                  <a:cubicBezTo>
                    <a:pt x="933" y="2969"/>
                    <a:pt x="619" y="3077"/>
                    <a:pt x="384" y="3293"/>
                  </a:cubicBezTo>
                  <a:cubicBezTo>
                    <a:pt x="1" y="3637"/>
                    <a:pt x="207" y="4118"/>
                    <a:pt x="570" y="4403"/>
                  </a:cubicBezTo>
                  <a:cubicBezTo>
                    <a:pt x="751" y="4546"/>
                    <a:pt x="953" y="4604"/>
                    <a:pt x="1159" y="4604"/>
                  </a:cubicBezTo>
                  <a:cubicBezTo>
                    <a:pt x="1435" y="4604"/>
                    <a:pt x="1717" y="4500"/>
                    <a:pt x="1964" y="4354"/>
                  </a:cubicBezTo>
                  <a:lnTo>
                    <a:pt x="1964" y="4354"/>
                  </a:lnTo>
                  <a:cubicBezTo>
                    <a:pt x="1778" y="4717"/>
                    <a:pt x="1601" y="5149"/>
                    <a:pt x="1699" y="5542"/>
                  </a:cubicBezTo>
                  <a:cubicBezTo>
                    <a:pt x="1798" y="5919"/>
                    <a:pt x="2198" y="6125"/>
                    <a:pt x="2574" y="6125"/>
                  </a:cubicBezTo>
                  <a:cubicBezTo>
                    <a:pt x="2647" y="6125"/>
                    <a:pt x="2720" y="6118"/>
                    <a:pt x="2789" y="6101"/>
                  </a:cubicBezTo>
                  <a:cubicBezTo>
                    <a:pt x="3182" y="6003"/>
                    <a:pt x="3418" y="5689"/>
                    <a:pt x="3565" y="5326"/>
                  </a:cubicBezTo>
                  <a:cubicBezTo>
                    <a:pt x="3683" y="5493"/>
                    <a:pt x="3860" y="5620"/>
                    <a:pt x="4105" y="5660"/>
                  </a:cubicBezTo>
                  <a:cubicBezTo>
                    <a:pt x="4190" y="5674"/>
                    <a:pt x="4286" y="5683"/>
                    <a:pt x="4386" y="5683"/>
                  </a:cubicBezTo>
                  <a:cubicBezTo>
                    <a:pt x="4750" y="5683"/>
                    <a:pt x="5169" y="5572"/>
                    <a:pt x="5323" y="5257"/>
                  </a:cubicBezTo>
                  <a:cubicBezTo>
                    <a:pt x="5440" y="5021"/>
                    <a:pt x="5362" y="4746"/>
                    <a:pt x="5234" y="4501"/>
                  </a:cubicBezTo>
                  <a:lnTo>
                    <a:pt x="5234" y="4501"/>
                  </a:lnTo>
                  <a:cubicBezTo>
                    <a:pt x="5422" y="4583"/>
                    <a:pt x="5610" y="4634"/>
                    <a:pt x="5794" y="4634"/>
                  </a:cubicBezTo>
                  <a:cubicBezTo>
                    <a:pt x="5918" y="4634"/>
                    <a:pt x="6039" y="4611"/>
                    <a:pt x="6157" y="4560"/>
                  </a:cubicBezTo>
                  <a:cubicBezTo>
                    <a:pt x="6570" y="4383"/>
                    <a:pt x="6805" y="3794"/>
                    <a:pt x="6579" y="3401"/>
                  </a:cubicBezTo>
                  <a:cubicBezTo>
                    <a:pt x="6403" y="3087"/>
                    <a:pt x="6020" y="2969"/>
                    <a:pt x="5666" y="2910"/>
                  </a:cubicBezTo>
                  <a:cubicBezTo>
                    <a:pt x="5951" y="2802"/>
                    <a:pt x="6206" y="2655"/>
                    <a:pt x="6373" y="2429"/>
                  </a:cubicBezTo>
                  <a:cubicBezTo>
                    <a:pt x="6687" y="2036"/>
                    <a:pt x="6393" y="1526"/>
                    <a:pt x="6029" y="1271"/>
                  </a:cubicBezTo>
                  <a:cubicBezTo>
                    <a:pt x="5866" y="1156"/>
                    <a:pt x="5689" y="1107"/>
                    <a:pt x="5511" y="1107"/>
                  </a:cubicBezTo>
                  <a:cubicBezTo>
                    <a:pt x="5187" y="1107"/>
                    <a:pt x="4859" y="1268"/>
                    <a:pt x="4606" y="1477"/>
                  </a:cubicBezTo>
                  <a:cubicBezTo>
                    <a:pt x="4508" y="1565"/>
                    <a:pt x="4419" y="1653"/>
                    <a:pt x="4331" y="1742"/>
                  </a:cubicBezTo>
                  <a:cubicBezTo>
                    <a:pt x="4380" y="1212"/>
                    <a:pt x="4341" y="642"/>
                    <a:pt x="4017" y="289"/>
                  </a:cubicBezTo>
                  <a:cubicBezTo>
                    <a:pt x="3836" y="83"/>
                    <a:pt x="3570" y="0"/>
                    <a:pt x="3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7" name="Google Shape;4477;p21"/>
            <p:cNvSpPr/>
            <p:nvPr/>
          </p:nvSpPr>
          <p:spPr>
            <a:xfrm>
              <a:off x="339592" y="2364613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4157" y="281"/>
                  </a:moveTo>
                  <a:cubicBezTo>
                    <a:pt x="4250" y="281"/>
                    <a:pt x="4353" y="317"/>
                    <a:pt x="4468" y="399"/>
                  </a:cubicBezTo>
                  <a:cubicBezTo>
                    <a:pt x="5146" y="880"/>
                    <a:pt x="4213" y="2195"/>
                    <a:pt x="3870" y="2637"/>
                  </a:cubicBezTo>
                  <a:cubicBezTo>
                    <a:pt x="3771" y="2760"/>
                    <a:pt x="3875" y="2820"/>
                    <a:pt x="3999" y="2820"/>
                  </a:cubicBezTo>
                  <a:cubicBezTo>
                    <a:pt x="4085" y="2820"/>
                    <a:pt x="4179" y="2791"/>
                    <a:pt x="4223" y="2735"/>
                  </a:cubicBezTo>
                  <a:cubicBezTo>
                    <a:pt x="4439" y="2451"/>
                    <a:pt x="4714" y="2186"/>
                    <a:pt x="5018" y="1989"/>
                  </a:cubicBezTo>
                  <a:cubicBezTo>
                    <a:pt x="5175" y="1893"/>
                    <a:pt x="5353" y="1801"/>
                    <a:pt x="5533" y="1801"/>
                  </a:cubicBezTo>
                  <a:cubicBezTo>
                    <a:pt x="5591" y="1801"/>
                    <a:pt x="5649" y="1811"/>
                    <a:pt x="5706" y="1832"/>
                  </a:cubicBezTo>
                  <a:cubicBezTo>
                    <a:pt x="5922" y="1911"/>
                    <a:pt x="6216" y="2235"/>
                    <a:pt x="6206" y="2480"/>
                  </a:cubicBezTo>
                  <a:cubicBezTo>
                    <a:pt x="6187" y="2883"/>
                    <a:pt x="5431" y="2991"/>
                    <a:pt x="5146" y="3050"/>
                  </a:cubicBezTo>
                  <a:cubicBezTo>
                    <a:pt x="4832" y="3109"/>
                    <a:pt x="4508" y="3148"/>
                    <a:pt x="4194" y="3168"/>
                  </a:cubicBezTo>
                  <a:cubicBezTo>
                    <a:pt x="3966" y="3187"/>
                    <a:pt x="3857" y="3453"/>
                    <a:pt x="4116" y="3453"/>
                  </a:cubicBezTo>
                  <a:cubicBezTo>
                    <a:pt x="4125" y="3453"/>
                    <a:pt x="4135" y="3453"/>
                    <a:pt x="4144" y="3452"/>
                  </a:cubicBezTo>
                  <a:cubicBezTo>
                    <a:pt x="4306" y="3441"/>
                    <a:pt x="4491" y="3431"/>
                    <a:pt x="4684" y="3431"/>
                  </a:cubicBezTo>
                  <a:cubicBezTo>
                    <a:pt x="5180" y="3431"/>
                    <a:pt x="5727" y="3499"/>
                    <a:pt x="6059" y="3796"/>
                  </a:cubicBezTo>
                  <a:cubicBezTo>
                    <a:pt x="6324" y="4032"/>
                    <a:pt x="6265" y="4660"/>
                    <a:pt x="5882" y="4778"/>
                  </a:cubicBezTo>
                  <a:cubicBezTo>
                    <a:pt x="5833" y="4794"/>
                    <a:pt x="5780" y="4802"/>
                    <a:pt x="5726" y="4802"/>
                  </a:cubicBezTo>
                  <a:cubicBezTo>
                    <a:pt x="5363" y="4802"/>
                    <a:pt x="4921" y="4466"/>
                    <a:pt x="4665" y="4287"/>
                  </a:cubicBezTo>
                  <a:cubicBezTo>
                    <a:pt x="4380" y="4081"/>
                    <a:pt x="4105" y="3855"/>
                    <a:pt x="3860" y="3609"/>
                  </a:cubicBezTo>
                  <a:cubicBezTo>
                    <a:pt x="3828" y="3575"/>
                    <a:pt x="3776" y="3561"/>
                    <a:pt x="3719" y="3561"/>
                  </a:cubicBezTo>
                  <a:cubicBezTo>
                    <a:pt x="3560" y="3561"/>
                    <a:pt x="3363" y="3671"/>
                    <a:pt x="3457" y="3786"/>
                  </a:cubicBezTo>
                  <a:cubicBezTo>
                    <a:pt x="3644" y="3992"/>
                    <a:pt x="3801" y="4218"/>
                    <a:pt x="3938" y="4454"/>
                  </a:cubicBezTo>
                  <a:cubicBezTo>
                    <a:pt x="4115" y="4748"/>
                    <a:pt x="4390" y="5279"/>
                    <a:pt x="4154" y="5603"/>
                  </a:cubicBezTo>
                  <a:cubicBezTo>
                    <a:pt x="4045" y="5764"/>
                    <a:pt x="3866" y="5837"/>
                    <a:pt x="3682" y="5837"/>
                  </a:cubicBezTo>
                  <a:cubicBezTo>
                    <a:pt x="3453" y="5837"/>
                    <a:pt x="3218" y="5725"/>
                    <a:pt x="3104" y="5534"/>
                  </a:cubicBezTo>
                  <a:cubicBezTo>
                    <a:pt x="2907" y="5200"/>
                    <a:pt x="2907" y="4758"/>
                    <a:pt x="2927" y="4385"/>
                  </a:cubicBezTo>
                  <a:cubicBezTo>
                    <a:pt x="2947" y="4110"/>
                    <a:pt x="2976" y="3835"/>
                    <a:pt x="3045" y="3570"/>
                  </a:cubicBezTo>
                  <a:cubicBezTo>
                    <a:pt x="3061" y="3488"/>
                    <a:pt x="3000" y="3457"/>
                    <a:pt x="2920" y="3457"/>
                  </a:cubicBezTo>
                  <a:cubicBezTo>
                    <a:pt x="2808" y="3457"/>
                    <a:pt x="2657" y="3517"/>
                    <a:pt x="2623" y="3580"/>
                  </a:cubicBezTo>
                  <a:cubicBezTo>
                    <a:pt x="2436" y="3904"/>
                    <a:pt x="2200" y="4218"/>
                    <a:pt x="1925" y="4464"/>
                  </a:cubicBezTo>
                  <a:cubicBezTo>
                    <a:pt x="1783" y="4591"/>
                    <a:pt x="1601" y="4724"/>
                    <a:pt x="1408" y="4724"/>
                  </a:cubicBezTo>
                  <a:cubicBezTo>
                    <a:pt x="1362" y="4724"/>
                    <a:pt x="1315" y="4716"/>
                    <a:pt x="1267" y="4699"/>
                  </a:cubicBezTo>
                  <a:cubicBezTo>
                    <a:pt x="1032" y="4611"/>
                    <a:pt x="767" y="4307"/>
                    <a:pt x="737" y="4051"/>
                  </a:cubicBezTo>
                  <a:cubicBezTo>
                    <a:pt x="649" y="3384"/>
                    <a:pt x="2033" y="3256"/>
                    <a:pt x="2475" y="3226"/>
                  </a:cubicBezTo>
                  <a:cubicBezTo>
                    <a:pt x="2690" y="3198"/>
                    <a:pt x="2816" y="2940"/>
                    <a:pt x="2566" y="2940"/>
                  </a:cubicBezTo>
                  <a:cubicBezTo>
                    <a:pt x="2553" y="2940"/>
                    <a:pt x="2539" y="2940"/>
                    <a:pt x="2524" y="2942"/>
                  </a:cubicBezTo>
                  <a:cubicBezTo>
                    <a:pt x="2426" y="2952"/>
                    <a:pt x="2318" y="2961"/>
                    <a:pt x="2200" y="2971"/>
                  </a:cubicBezTo>
                  <a:cubicBezTo>
                    <a:pt x="2086" y="2980"/>
                    <a:pt x="1961" y="2986"/>
                    <a:pt x="1833" y="2986"/>
                  </a:cubicBezTo>
                  <a:cubicBezTo>
                    <a:pt x="1251" y="2986"/>
                    <a:pt x="596" y="2864"/>
                    <a:pt x="580" y="2333"/>
                  </a:cubicBezTo>
                  <a:cubicBezTo>
                    <a:pt x="570" y="2137"/>
                    <a:pt x="659" y="1813"/>
                    <a:pt x="875" y="1783"/>
                  </a:cubicBezTo>
                  <a:cubicBezTo>
                    <a:pt x="895" y="1779"/>
                    <a:pt x="916" y="1778"/>
                    <a:pt x="937" y="1778"/>
                  </a:cubicBezTo>
                  <a:cubicBezTo>
                    <a:pt x="1143" y="1778"/>
                    <a:pt x="1391" y="1939"/>
                    <a:pt x="1542" y="2029"/>
                  </a:cubicBezTo>
                  <a:cubicBezTo>
                    <a:pt x="1857" y="2225"/>
                    <a:pt x="2151" y="2461"/>
                    <a:pt x="2406" y="2716"/>
                  </a:cubicBezTo>
                  <a:cubicBezTo>
                    <a:pt x="2435" y="2744"/>
                    <a:pt x="2481" y="2757"/>
                    <a:pt x="2533" y="2757"/>
                  </a:cubicBezTo>
                  <a:cubicBezTo>
                    <a:pt x="2641" y="2757"/>
                    <a:pt x="2772" y="2704"/>
                    <a:pt x="2819" y="2637"/>
                  </a:cubicBezTo>
                  <a:cubicBezTo>
                    <a:pt x="2839" y="2598"/>
                    <a:pt x="2839" y="2569"/>
                    <a:pt x="2799" y="2529"/>
                  </a:cubicBezTo>
                  <a:cubicBezTo>
                    <a:pt x="2603" y="2333"/>
                    <a:pt x="2416" y="2117"/>
                    <a:pt x="2249" y="1881"/>
                  </a:cubicBezTo>
                  <a:cubicBezTo>
                    <a:pt x="2092" y="1665"/>
                    <a:pt x="1660" y="1076"/>
                    <a:pt x="1955" y="821"/>
                  </a:cubicBezTo>
                  <a:cubicBezTo>
                    <a:pt x="2040" y="746"/>
                    <a:pt x="2176" y="714"/>
                    <a:pt x="2314" y="714"/>
                  </a:cubicBezTo>
                  <a:cubicBezTo>
                    <a:pt x="2446" y="714"/>
                    <a:pt x="2580" y="743"/>
                    <a:pt x="2672" y="791"/>
                  </a:cubicBezTo>
                  <a:cubicBezTo>
                    <a:pt x="2848" y="890"/>
                    <a:pt x="2937" y="1066"/>
                    <a:pt x="2986" y="1253"/>
                  </a:cubicBezTo>
                  <a:cubicBezTo>
                    <a:pt x="3015" y="1380"/>
                    <a:pt x="3025" y="1498"/>
                    <a:pt x="3025" y="1626"/>
                  </a:cubicBezTo>
                  <a:cubicBezTo>
                    <a:pt x="3005" y="1763"/>
                    <a:pt x="2986" y="1891"/>
                    <a:pt x="2976" y="2029"/>
                  </a:cubicBezTo>
                  <a:cubicBezTo>
                    <a:pt x="2972" y="2114"/>
                    <a:pt x="3041" y="2149"/>
                    <a:pt x="3126" y="2149"/>
                  </a:cubicBezTo>
                  <a:cubicBezTo>
                    <a:pt x="3245" y="2149"/>
                    <a:pt x="3395" y="2081"/>
                    <a:pt x="3418" y="1989"/>
                  </a:cubicBezTo>
                  <a:cubicBezTo>
                    <a:pt x="3447" y="1852"/>
                    <a:pt x="3457" y="1704"/>
                    <a:pt x="3457" y="1557"/>
                  </a:cubicBezTo>
                  <a:cubicBezTo>
                    <a:pt x="3538" y="1018"/>
                    <a:pt x="3737" y="281"/>
                    <a:pt x="4157" y="281"/>
                  </a:cubicBezTo>
                  <a:close/>
                  <a:moveTo>
                    <a:pt x="4238" y="1"/>
                  </a:moveTo>
                  <a:cubicBezTo>
                    <a:pt x="4163" y="1"/>
                    <a:pt x="4088" y="9"/>
                    <a:pt x="4017" y="25"/>
                  </a:cubicBezTo>
                  <a:cubicBezTo>
                    <a:pt x="3624" y="114"/>
                    <a:pt x="3388" y="438"/>
                    <a:pt x="3241" y="791"/>
                  </a:cubicBezTo>
                  <a:cubicBezTo>
                    <a:pt x="3123" y="624"/>
                    <a:pt x="2947" y="497"/>
                    <a:pt x="2701" y="457"/>
                  </a:cubicBezTo>
                  <a:cubicBezTo>
                    <a:pt x="2618" y="443"/>
                    <a:pt x="2523" y="434"/>
                    <a:pt x="2423" y="434"/>
                  </a:cubicBezTo>
                  <a:cubicBezTo>
                    <a:pt x="2062" y="434"/>
                    <a:pt x="1637" y="545"/>
                    <a:pt x="1484" y="860"/>
                  </a:cubicBezTo>
                  <a:cubicBezTo>
                    <a:pt x="1366" y="1106"/>
                    <a:pt x="1444" y="1371"/>
                    <a:pt x="1572" y="1616"/>
                  </a:cubicBezTo>
                  <a:cubicBezTo>
                    <a:pt x="1384" y="1534"/>
                    <a:pt x="1196" y="1483"/>
                    <a:pt x="1012" y="1483"/>
                  </a:cubicBezTo>
                  <a:cubicBezTo>
                    <a:pt x="889" y="1483"/>
                    <a:pt x="767" y="1506"/>
                    <a:pt x="649" y="1557"/>
                  </a:cubicBezTo>
                  <a:cubicBezTo>
                    <a:pt x="237" y="1734"/>
                    <a:pt x="1" y="2323"/>
                    <a:pt x="227" y="2726"/>
                  </a:cubicBezTo>
                  <a:cubicBezTo>
                    <a:pt x="403" y="3030"/>
                    <a:pt x="786" y="3148"/>
                    <a:pt x="1140" y="3207"/>
                  </a:cubicBezTo>
                  <a:cubicBezTo>
                    <a:pt x="855" y="3315"/>
                    <a:pt x="600" y="3472"/>
                    <a:pt x="433" y="3688"/>
                  </a:cubicBezTo>
                  <a:cubicBezTo>
                    <a:pt x="119" y="4090"/>
                    <a:pt x="413" y="4591"/>
                    <a:pt x="777" y="4847"/>
                  </a:cubicBezTo>
                  <a:cubicBezTo>
                    <a:pt x="940" y="4961"/>
                    <a:pt x="1117" y="5010"/>
                    <a:pt x="1295" y="5010"/>
                  </a:cubicBezTo>
                  <a:cubicBezTo>
                    <a:pt x="1620" y="5010"/>
                    <a:pt x="1947" y="4850"/>
                    <a:pt x="2200" y="4640"/>
                  </a:cubicBezTo>
                  <a:cubicBezTo>
                    <a:pt x="2298" y="4562"/>
                    <a:pt x="2387" y="4464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5"/>
                    <a:pt x="2789" y="5828"/>
                  </a:cubicBezTo>
                  <a:cubicBezTo>
                    <a:pt x="2972" y="6036"/>
                    <a:pt x="3240" y="6121"/>
                    <a:pt x="3516" y="6121"/>
                  </a:cubicBezTo>
                  <a:cubicBezTo>
                    <a:pt x="3776" y="6121"/>
                    <a:pt x="4043" y="6046"/>
                    <a:pt x="4252" y="5927"/>
                  </a:cubicBezTo>
                  <a:cubicBezTo>
                    <a:pt x="4724" y="5662"/>
                    <a:pt x="4743" y="5161"/>
                    <a:pt x="4557" y="4699"/>
                  </a:cubicBezTo>
                  <a:cubicBezTo>
                    <a:pt x="4547" y="4689"/>
                    <a:pt x="4537" y="4670"/>
                    <a:pt x="4537" y="4660"/>
                  </a:cubicBezTo>
                  <a:lnTo>
                    <a:pt x="4537" y="4660"/>
                  </a:lnTo>
                  <a:cubicBezTo>
                    <a:pt x="4871" y="4880"/>
                    <a:pt x="5266" y="5080"/>
                    <a:pt x="5665" y="5080"/>
                  </a:cubicBezTo>
                  <a:cubicBezTo>
                    <a:pt x="5748" y="5080"/>
                    <a:pt x="5830" y="5071"/>
                    <a:pt x="5912" y="5053"/>
                  </a:cubicBezTo>
                  <a:cubicBezTo>
                    <a:pt x="6393" y="4945"/>
                    <a:pt x="6796" y="4385"/>
                    <a:pt x="6638" y="3894"/>
                  </a:cubicBezTo>
                  <a:cubicBezTo>
                    <a:pt x="6501" y="3452"/>
                    <a:pt x="5961" y="3305"/>
                    <a:pt x="5558" y="3236"/>
                  </a:cubicBezTo>
                  <a:cubicBezTo>
                    <a:pt x="5873" y="3158"/>
                    <a:pt x="6187" y="3040"/>
                    <a:pt x="6422" y="2824"/>
                  </a:cubicBezTo>
                  <a:cubicBezTo>
                    <a:pt x="6805" y="2480"/>
                    <a:pt x="6599" y="2009"/>
                    <a:pt x="6236" y="1714"/>
                  </a:cubicBezTo>
                  <a:cubicBezTo>
                    <a:pt x="6057" y="1573"/>
                    <a:pt x="5857" y="1516"/>
                    <a:pt x="5654" y="1516"/>
                  </a:cubicBezTo>
                  <a:cubicBezTo>
                    <a:pt x="5376" y="1516"/>
                    <a:pt x="5091" y="1622"/>
                    <a:pt x="4842" y="1763"/>
                  </a:cubicBezTo>
                  <a:cubicBezTo>
                    <a:pt x="5028" y="1400"/>
                    <a:pt x="5205" y="968"/>
                    <a:pt x="5107" y="575"/>
                  </a:cubicBezTo>
                  <a:cubicBezTo>
                    <a:pt x="5009" y="200"/>
                    <a:pt x="4612" y="1"/>
                    <a:pt x="4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8" name="Google Shape;4478;p21"/>
            <p:cNvSpPr/>
            <p:nvPr/>
          </p:nvSpPr>
          <p:spPr>
            <a:xfrm>
              <a:off x="679505" y="2356098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14" y="280"/>
                  </a:moveTo>
                  <a:cubicBezTo>
                    <a:pt x="3343" y="280"/>
                    <a:pt x="3578" y="393"/>
                    <a:pt x="3693" y="583"/>
                  </a:cubicBezTo>
                  <a:cubicBezTo>
                    <a:pt x="3899" y="917"/>
                    <a:pt x="3899" y="1359"/>
                    <a:pt x="3870" y="1732"/>
                  </a:cubicBezTo>
                  <a:cubicBezTo>
                    <a:pt x="3860" y="2007"/>
                    <a:pt x="3820" y="2282"/>
                    <a:pt x="3761" y="2547"/>
                  </a:cubicBezTo>
                  <a:cubicBezTo>
                    <a:pt x="3741" y="2629"/>
                    <a:pt x="3801" y="2660"/>
                    <a:pt x="3882" y="2660"/>
                  </a:cubicBezTo>
                  <a:cubicBezTo>
                    <a:pt x="3995" y="2660"/>
                    <a:pt x="4149" y="2600"/>
                    <a:pt x="4184" y="2537"/>
                  </a:cubicBezTo>
                  <a:cubicBezTo>
                    <a:pt x="4360" y="2213"/>
                    <a:pt x="4596" y="1899"/>
                    <a:pt x="4871" y="1653"/>
                  </a:cubicBezTo>
                  <a:cubicBezTo>
                    <a:pt x="5022" y="1527"/>
                    <a:pt x="5198" y="1393"/>
                    <a:pt x="5390" y="1393"/>
                  </a:cubicBezTo>
                  <a:cubicBezTo>
                    <a:pt x="5435" y="1393"/>
                    <a:pt x="5482" y="1401"/>
                    <a:pt x="5529" y="1418"/>
                  </a:cubicBezTo>
                  <a:cubicBezTo>
                    <a:pt x="5774" y="1506"/>
                    <a:pt x="6030" y="1811"/>
                    <a:pt x="6059" y="2066"/>
                  </a:cubicBezTo>
                  <a:cubicBezTo>
                    <a:pt x="6147" y="2734"/>
                    <a:pt x="4763" y="2861"/>
                    <a:pt x="4321" y="2891"/>
                  </a:cubicBezTo>
                  <a:cubicBezTo>
                    <a:pt x="4106" y="2919"/>
                    <a:pt x="3980" y="3178"/>
                    <a:pt x="4230" y="3178"/>
                  </a:cubicBezTo>
                  <a:cubicBezTo>
                    <a:pt x="4243" y="3178"/>
                    <a:pt x="4257" y="3177"/>
                    <a:pt x="4272" y="3175"/>
                  </a:cubicBezTo>
                  <a:cubicBezTo>
                    <a:pt x="4370" y="3166"/>
                    <a:pt x="4478" y="3156"/>
                    <a:pt x="4596" y="3146"/>
                  </a:cubicBezTo>
                  <a:cubicBezTo>
                    <a:pt x="4703" y="3139"/>
                    <a:pt x="4820" y="3135"/>
                    <a:pt x="4941" y="3135"/>
                  </a:cubicBezTo>
                  <a:cubicBezTo>
                    <a:pt x="5531" y="3135"/>
                    <a:pt x="6210" y="3246"/>
                    <a:pt x="6226" y="3784"/>
                  </a:cubicBezTo>
                  <a:cubicBezTo>
                    <a:pt x="6226" y="3981"/>
                    <a:pt x="6147" y="4305"/>
                    <a:pt x="5931" y="4344"/>
                  </a:cubicBezTo>
                  <a:cubicBezTo>
                    <a:pt x="5915" y="4346"/>
                    <a:pt x="5899" y="4347"/>
                    <a:pt x="5882" y="4347"/>
                  </a:cubicBezTo>
                  <a:cubicBezTo>
                    <a:pt x="5665" y="4347"/>
                    <a:pt x="5409" y="4180"/>
                    <a:pt x="5254" y="4089"/>
                  </a:cubicBezTo>
                  <a:cubicBezTo>
                    <a:pt x="4940" y="3892"/>
                    <a:pt x="4655" y="3666"/>
                    <a:pt x="4400" y="3411"/>
                  </a:cubicBezTo>
                  <a:cubicBezTo>
                    <a:pt x="4367" y="3378"/>
                    <a:pt x="4315" y="3364"/>
                    <a:pt x="4260" y="3364"/>
                  </a:cubicBezTo>
                  <a:cubicBezTo>
                    <a:pt x="4151" y="3364"/>
                    <a:pt x="4026" y="3418"/>
                    <a:pt x="3987" y="3490"/>
                  </a:cubicBezTo>
                  <a:cubicBezTo>
                    <a:pt x="3958" y="3519"/>
                    <a:pt x="3958" y="3558"/>
                    <a:pt x="3997" y="3588"/>
                  </a:cubicBezTo>
                  <a:cubicBezTo>
                    <a:pt x="4194" y="3784"/>
                    <a:pt x="4380" y="4010"/>
                    <a:pt x="4547" y="4236"/>
                  </a:cubicBezTo>
                  <a:cubicBezTo>
                    <a:pt x="4704" y="4452"/>
                    <a:pt x="5146" y="5041"/>
                    <a:pt x="4851" y="5306"/>
                  </a:cubicBezTo>
                  <a:cubicBezTo>
                    <a:pt x="4768" y="5375"/>
                    <a:pt x="4633" y="5404"/>
                    <a:pt x="4497" y="5404"/>
                  </a:cubicBezTo>
                  <a:cubicBezTo>
                    <a:pt x="4360" y="5404"/>
                    <a:pt x="4223" y="5375"/>
                    <a:pt x="4135" y="5326"/>
                  </a:cubicBezTo>
                  <a:cubicBezTo>
                    <a:pt x="3958" y="5228"/>
                    <a:pt x="3860" y="5051"/>
                    <a:pt x="3820" y="4864"/>
                  </a:cubicBezTo>
                  <a:cubicBezTo>
                    <a:pt x="3791" y="4746"/>
                    <a:pt x="3781" y="4619"/>
                    <a:pt x="3781" y="4491"/>
                  </a:cubicBezTo>
                  <a:cubicBezTo>
                    <a:pt x="3791" y="4354"/>
                    <a:pt x="3811" y="4226"/>
                    <a:pt x="3820" y="4089"/>
                  </a:cubicBezTo>
                  <a:cubicBezTo>
                    <a:pt x="3824" y="4004"/>
                    <a:pt x="3757" y="3969"/>
                    <a:pt x="3674" y="3969"/>
                  </a:cubicBezTo>
                  <a:cubicBezTo>
                    <a:pt x="3555" y="3969"/>
                    <a:pt x="3406" y="4040"/>
                    <a:pt x="3388" y="4138"/>
                  </a:cubicBezTo>
                  <a:cubicBezTo>
                    <a:pt x="3359" y="4265"/>
                    <a:pt x="3339" y="4413"/>
                    <a:pt x="3339" y="4560"/>
                  </a:cubicBezTo>
                  <a:cubicBezTo>
                    <a:pt x="3259" y="5099"/>
                    <a:pt x="3060" y="5836"/>
                    <a:pt x="2639" y="5836"/>
                  </a:cubicBezTo>
                  <a:cubicBezTo>
                    <a:pt x="2547" y="5836"/>
                    <a:pt x="2443" y="5800"/>
                    <a:pt x="2328" y="5719"/>
                  </a:cubicBezTo>
                  <a:cubicBezTo>
                    <a:pt x="1650" y="5237"/>
                    <a:pt x="2583" y="3922"/>
                    <a:pt x="2937" y="3480"/>
                  </a:cubicBezTo>
                  <a:cubicBezTo>
                    <a:pt x="3030" y="3357"/>
                    <a:pt x="2923" y="3297"/>
                    <a:pt x="2798" y="3297"/>
                  </a:cubicBezTo>
                  <a:cubicBezTo>
                    <a:pt x="2712" y="3297"/>
                    <a:pt x="2617" y="3326"/>
                    <a:pt x="2573" y="3382"/>
                  </a:cubicBezTo>
                  <a:cubicBezTo>
                    <a:pt x="2357" y="3666"/>
                    <a:pt x="2082" y="3931"/>
                    <a:pt x="1778" y="4128"/>
                  </a:cubicBezTo>
                  <a:cubicBezTo>
                    <a:pt x="1629" y="4225"/>
                    <a:pt x="1452" y="4316"/>
                    <a:pt x="1268" y="4316"/>
                  </a:cubicBezTo>
                  <a:cubicBezTo>
                    <a:pt x="1210" y="4316"/>
                    <a:pt x="1150" y="4306"/>
                    <a:pt x="1091" y="4285"/>
                  </a:cubicBezTo>
                  <a:cubicBezTo>
                    <a:pt x="875" y="4206"/>
                    <a:pt x="590" y="3892"/>
                    <a:pt x="600" y="3637"/>
                  </a:cubicBezTo>
                  <a:cubicBezTo>
                    <a:pt x="610" y="3234"/>
                    <a:pt x="1366" y="3126"/>
                    <a:pt x="1660" y="3067"/>
                  </a:cubicBezTo>
                  <a:cubicBezTo>
                    <a:pt x="1965" y="3008"/>
                    <a:pt x="2289" y="2969"/>
                    <a:pt x="2603" y="2950"/>
                  </a:cubicBezTo>
                  <a:cubicBezTo>
                    <a:pt x="2831" y="2931"/>
                    <a:pt x="2948" y="2664"/>
                    <a:pt x="2681" y="2664"/>
                  </a:cubicBezTo>
                  <a:cubicBezTo>
                    <a:pt x="2672" y="2664"/>
                    <a:pt x="2662" y="2664"/>
                    <a:pt x="2652" y="2665"/>
                  </a:cubicBezTo>
                  <a:cubicBezTo>
                    <a:pt x="2491" y="2676"/>
                    <a:pt x="2305" y="2686"/>
                    <a:pt x="2111" y="2686"/>
                  </a:cubicBezTo>
                  <a:cubicBezTo>
                    <a:pt x="1617" y="2686"/>
                    <a:pt x="1071" y="2620"/>
                    <a:pt x="747" y="2331"/>
                  </a:cubicBezTo>
                  <a:cubicBezTo>
                    <a:pt x="472" y="2086"/>
                    <a:pt x="541" y="1457"/>
                    <a:pt x="914" y="1339"/>
                  </a:cubicBezTo>
                  <a:cubicBezTo>
                    <a:pt x="961" y="1325"/>
                    <a:pt x="1011" y="1318"/>
                    <a:pt x="1063" y="1318"/>
                  </a:cubicBezTo>
                  <a:cubicBezTo>
                    <a:pt x="1427" y="1318"/>
                    <a:pt x="1873" y="1650"/>
                    <a:pt x="2132" y="1830"/>
                  </a:cubicBezTo>
                  <a:cubicBezTo>
                    <a:pt x="2416" y="2036"/>
                    <a:pt x="2691" y="2262"/>
                    <a:pt x="2937" y="2518"/>
                  </a:cubicBezTo>
                  <a:cubicBezTo>
                    <a:pt x="2967" y="2547"/>
                    <a:pt x="3015" y="2560"/>
                    <a:pt x="3069" y="2560"/>
                  </a:cubicBezTo>
                  <a:cubicBezTo>
                    <a:pt x="3229" y="2560"/>
                    <a:pt x="3435" y="2448"/>
                    <a:pt x="3339" y="2331"/>
                  </a:cubicBezTo>
                  <a:cubicBezTo>
                    <a:pt x="3163" y="2125"/>
                    <a:pt x="2996" y="1899"/>
                    <a:pt x="2858" y="1663"/>
                  </a:cubicBezTo>
                  <a:cubicBezTo>
                    <a:pt x="2691" y="1369"/>
                    <a:pt x="2406" y="848"/>
                    <a:pt x="2642" y="514"/>
                  </a:cubicBezTo>
                  <a:cubicBezTo>
                    <a:pt x="2751" y="353"/>
                    <a:pt x="2931" y="280"/>
                    <a:pt x="3114" y="280"/>
                  </a:cubicBezTo>
                  <a:close/>
                  <a:moveTo>
                    <a:pt x="3286" y="0"/>
                  </a:moveTo>
                  <a:cubicBezTo>
                    <a:pt x="3025" y="0"/>
                    <a:pt x="2755" y="75"/>
                    <a:pt x="2544" y="190"/>
                  </a:cubicBezTo>
                  <a:cubicBezTo>
                    <a:pt x="2073" y="456"/>
                    <a:pt x="2063" y="956"/>
                    <a:pt x="2249" y="1418"/>
                  </a:cubicBezTo>
                  <a:cubicBezTo>
                    <a:pt x="2249" y="1428"/>
                    <a:pt x="2259" y="1447"/>
                    <a:pt x="2269" y="1457"/>
                  </a:cubicBezTo>
                  <a:cubicBezTo>
                    <a:pt x="1927" y="1237"/>
                    <a:pt x="1531" y="1038"/>
                    <a:pt x="1131" y="1038"/>
                  </a:cubicBezTo>
                  <a:cubicBezTo>
                    <a:pt x="1049" y="1038"/>
                    <a:pt x="967" y="1046"/>
                    <a:pt x="885" y="1064"/>
                  </a:cubicBezTo>
                  <a:cubicBezTo>
                    <a:pt x="403" y="1182"/>
                    <a:pt x="1" y="1732"/>
                    <a:pt x="168" y="2233"/>
                  </a:cubicBezTo>
                  <a:cubicBezTo>
                    <a:pt x="305" y="2665"/>
                    <a:pt x="835" y="2812"/>
                    <a:pt x="1248" y="2881"/>
                  </a:cubicBezTo>
                  <a:cubicBezTo>
                    <a:pt x="934" y="2969"/>
                    <a:pt x="610" y="3077"/>
                    <a:pt x="384" y="3293"/>
                  </a:cubicBezTo>
                  <a:cubicBezTo>
                    <a:pt x="1" y="3637"/>
                    <a:pt x="207" y="4118"/>
                    <a:pt x="561" y="4403"/>
                  </a:cubicBezTo>
                  <a:cubicBezTo>
                    <a:pt x="741" y="4546"/>
                    <a:pt x="945" y="4604"/>
                    <a:pt x="1153" y="4604"/>
                  </a:cubicBezTo>
                  <a:cubicBezTo>
                    <a:pt x="1430" y="4604"/>
                    <a:pt x="1713" y="4500"/>
                    <a:pt x="1955" y="4354"/>
                  </a:cubicBezTo>
                  <a:lnTo>
                    <a:pt x="1955" y="4354"/>
                  </a:lnTo>
                  <a:cubicBezTo>
                    <a:pt x="1768" y="4717"/>
                    <a:pt x="1601" y="5149"/>
                    <a:pt x="1700" y="5542"/>
                  </a:cubicBezTo>
                  <a:cubicBezTo>
                    <a:pt x="1790" y="5919"/>
                    <a:pt x="2189" y="6125"/>
                    <a:pt x="2564" y="6125"/>
                  </a:cubicBezTo>
                  <a:cubicBezTo>
                    <a:pt x="2638" y="6125"/>
                    <a:pt x="2710" y="6118"/>
                    <a:pt x="2780" y="6101"/>
                  </a:cubicBezTo>
                  <a:cubicBezTo>
                    <a:pt x="3172" y="6003"/>
                    <a:pt x="3408" y="5689"/>
                    <a:pt x="3555" y="5326"/>
                  </a:cubicBezTo>
                  <a:cubicBezTo>
                    <a:pt x="3683" y="5493"/>
                    <a:pt x="3850" y="5620"/>
                    <a:pt x="4095" y="5660"/>
                  </a:cubicBezTo>
                  <a:cubicBezTo>
                    <a:pt x="4180" y="5674"/>
                    <a:pt x="4276" y="5683"/>
                    <a:pt x="4377" y="5683"/>
                  </a:cubicBezTo>
                  <a:cubicBezTo>
                    <a:pt x="4740" y="5683"/>
                    <a:pt x="5159" y="5572"/>
                    <a:pt x="5313" y="5257"/>
                  </a:cubicBezTo>
                  <a:cubicBezTo>
                    <a:pt x="5431" y="5021"/>
                    <a:pt x="5352" y="4746"/>
                    <a:pt x="5234" y="4501"/>
                  </a:cubicBezTo>
                  <a:lnTo>
                    <a:pt x="5234" y="4501"/>
                  </a:lnTo>
                  <a:cubicBezTo>
                    <a:pt x="5417" y="4583"/>
                    <a:pt x="5602" y="4634"/>
                    <a:pt x="5785" y="4634"/>
                  </a:cubicBezTo>
                  <a:cubicBezTo>
                    <a:pt x="5908" y="4634"/>
                    <a:pt x="6029" y="4611"/>
                    <a:pt x="6147" y="4560"/>
                  </a:cubicBezTo>
                  <a:cubicBezTo>
                    <a:pt x="6560" y="4383"/>
                    <a:pt x="6805" y="3794"/>
                    <a:pt x="6570" y="3401"/>
                  </a:cubicBezTo>
                  <a:cubicBezTo>
                    <a:pt x="6393" y="3087"/>
                    <a:pt x="6010" y="2969"/>
                    <a:pt x="5657" y="2910"/>
                  </a:cubicBezTo>
                  <a:cubicBezTo>
                    <a:pt x="5941" y="2802"/>
                    <a:pt x="6197" y="2655"/>
                    <a:pt x="6364" y="2429"/>
                  </a:cubicBezTo>
                  <a:cubicBezTo>
                    <a:pt x="6678" y="2036"/>
                    <a:pt x="6383" y="1526"/>
                    <a:pt x="6020" y="1271"/>
                  </a:cubicBezTo>
                  <a:cubicBezTo>
                    <a:pt x="5856" y="1156"/>
                    <a:pt x="5679" y="1107"/>
                    <a:pt x="5501" y="1107"/>
                  </a:cubicBezTo>
                  <a:cubicBezTo>
                    <a:pt x="5177" y="1107"/>
                    <a:pt x="4850" y="1268"/>
                    <a:pt x="4596" y="1477"/>
                  </a:cubicBezTo>
                  <a:cubicBezTo>
                    <a:pt x="4498" y="1565"/>
                    <a:pt x="4410" y="1653"/>
                    <a:pt x="4321" y="1752"/>
                  </a:cubicBezTo>
                  <a:cubicBezTo>
                    <a:pt x="4370" y="1212"/>
                    <a:pt x="4331" y="642"/>
                    <a:pt x="4007" y="289"/>
                  </a:cubicBezTo>
                  <a:cubicBezTo>
                    <a:pt x="3826" y="83"/>
                    <a:pt x="3560" y="0"/>
                    <a:pt x="3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9" name="Google Shape;4479;p21"/>
            <p:cNvSpPr/>
            <p:nvPr/>
          </p:nvSpPr>
          <p:spPr>
            <a:xfrm>
              <a:off x="1018825" y="2364613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4160" y="281"/>
                  </a:moveTo>
                  <a:cubicBezTo>
                    <a:pt x="4252" y="281"/>
                    <a:pt x="4354" y="317"/>
                    <a:pt x="4468" y="399"/>
                  </a:cubicBezTo>
                  <a:cubicBezTo>
                    <a:pt x="5155" y="880"/>
                    <a:pt x="4213" y="2195"/>
                    <a:pt x="3869" y="2637"/>
                  </a:cubicBezTo>
                  <a:cubicBezTo>
                    <a:pt x="3770" y="2760"/>
                    <a:pt x="3875" y="2820"/>
                    <a:pt x="3999" y="2820"/>
                  </a:cubicBezTo>
                  <a:cubicBezTo>
                    <a:pt x="4084" y="2820"/>
                    <a:pt x="4178" y="2791"/>
                    <a:pt x="4222" y="2735"/>
                  </a:cubicBezTo>
                  <a:cubicBezTo>
                    <a:pt x="4448" y="2451"/>
                    <a:pt x="4713" y="2186"/>
                    <a:pt x="5018" y="1989"/>
                  </a:cubicBezTo>
                  <a:cubicBezTo>
                    <a:pt x="5174" y="1893"/>
                    <a:pt x="5353" y="1801"/>
                    <a:pt x="5537" y="1801"/>
                  </a:cubicBezTo>
                  <a:cubicBezTo>
                    <a:pt x="5596" y="1801"/>
                    <a:pt x="5655" y="1811"/>
                    <a:pt x="5715" y="1832"/>
                  </a:cubicBezTo>
                  <a:cubicBezTo>
                    <a:pt x="5931" y="1911"/>
                    <a:pt x="6216" y="2235"/>
                    <a:pt x="6206" y="2480"/>
                  </a:cubicBezTo>
                  <a:cubicBezTo>
                    <a:pt x="6186" y="2883"/>
                    <a:pt x="5430" y="2991"/>
                    <a:pt x="5145" y="3050"/>
                  </a:cubicBezTo>
                  <a:cubicBezTo>
                    <a:pt x="4831" y="3109"/>
                    <a:pt x="4517" y="3148"/>
                    <a:pt x="4193" y="3168"/>
                  </a:cubicBezTo>
                  <a:cubicBezTo>
                    <a:pt x="3975" y="3187"/>
                    <a:pt x="3857" y="3453"/>
                    <a:pt x="4116" y="3453"/>
                  </a:cubicBezTo>
                  <a:cubicBezTo>
                    <a:pt x="4125" y="3453"/>
                    <a:pt x="4134" y="3453"/>
                    <a:pt x="4144" y="3452"/>
                  </a:cubicBezTo>
                  <a:cubicBezTo>
                    <a:pt x="4306" y="3441"/>
                    <a:pt x="4492" y="3431"/>
                    <a:pt x="4685" y="3431"/>
                  </a:cubicBezTo>
                  <a:cubicBezTo>
                    <a:pt x="5184" y="3431"/>
                    <a:pt x="5733" y="3499"/>
                    <a:pt x="6058" y="3796"/>
                  </a:cubicBezTo>
                  <a:cubicBezTo>
                    <a:pt x="6333" y="4032"/>
                    <a:pt x="6265" y="4660"/>
                    <a:pt x="5892" y="4778"/>
                  </a:cubicBezTo>
                  <a:cubicBezTo>
                    <a:pt x="5841" y="4794"/>
                    <a:pt x="5787" y="4802"/>
                    <a:pt x="5732" y="4802"/>
                  </a:cubicBezTo>
                  <a:cubicBezTo>
                    <a:pt x="5363" y="4802"/>
                    <a:pt x="4922" y="4466"/>
                    <a:pt x="4674" y="4287"/>
                  </a:cubicBezTo>
                  <a:cubicBezTo>
                    <a:pt x="4389" y="4081"/>
                    <a:pt x="4114" y="3855"/>
                    <a:pt x="3859" y="3609"/>
                  </a:cubicBezTo>
                  <a:cubicBezTo>
                    <a:pt x="3828" y="3575"/>
                    <a:pt x="3775" y="3561"/>
                    <a:pt x="3718" y="3561"/>
                  </a:cubicBezTo>
                  <a:cubicBezTo>
                    <a:pt x="3561" y="3561"/>
                    <a:pt x="3365" y="3671"/>
                    <a:pt x="3466" y="3786"/>
                  </a:cubicBezTo>
                  <a:cubicBezTo>
                    <a:pt x="3643" y="3992"/>
                    <a:pt x="3800" y="4218"/>
                    <a:pt x="3938" y="4454"/>
                  </a:cubicBezTo>
                  <a:cubicBezTo>
                    <a:pt x="4114" y="4748"/>
                    <a:pt x="4389" y="5279"/>
                    <a:pt x="4163" y="5603"/>
                  </a:cubicBezTo>
                  <a:cubicBezTo>
                    <a:pt x="4050" y="5764"/>
                    <a:pt x="3868" y="5837"/>
                    <a:pt x="3683" y="5837"/>
                  </a:cubicBezTo>
                  <a:cubicBezTo>
                    <a:pt x="3453" y="5837"/>
                    <a:pt x="3217" y="5725"/>
                    <a:pt x="3103" y="5534"/>
                  </a:cubicBezTo>
                  <a:cubicBezTo>
                    <a:pt x="2907" y="5200"/>
                    <a:pt x="2907" y="4758"/>
                    <a:pt x="2926" y="4385"/>
                  </a:cubicBezTo>
                  <a:cubicBezTo>
                    <a:pt x="2946" y="4110"/>
                    <a:pt x="2985" y="3835"/>
                    <a:pt x="3044" y="3570"/>
                  </a:cubicBezTo>
                  <a:cubicBezTo>
                    <a:pt x="3065" y="3488"/>
                    <a:pt x="3005" y="3457"/>
                    <a:pt x="2923" y="3457"/>
                  </a:cubicBezTo>
                  <a:cubicBezTo>
                    <a:pt x="2810" y="3457"/>
                    <a:pt x="2656" y="3517"/>
                    <a:pt x="2622" y="3580"/>
                  </a:cubicBezTo>
                  <a:cubicBezTo>
                    <a:pt x="2445" y="3904"/>
                    <a:pt x="2209" y="4218"/>
                    <a:pt x="1925" y="4464"/>
                  </a:cubicBezTo>
                  <a:cubicBezTo>
                    <a:pt x="1782" y="4591"/>
                    <a:pt x="1607" y="4724"/>
                    <a:pt x="1411" y="4724"/>
                  </a:cubicBezTo>
                  <a:cubicBezTo>
                    <a:pt x="1364" y="4724"/>
                    <a:pt x="1316" y="4716"/>
                    <a:pt x="1267" y="4699"/>
                  </a:cubicBezTo>
                  <a:cubicBezTo>
                    <a:pt x="1031" y="4611"/>
                    <a:pt x="776" y="4307"/>
                    <a:pt x="737" y="4051"/>
                  </a:cubicBezTo>
                  <a:cubicBezTo>
                    <a:pt x="648" y="3384"/>
                    <a:pt x="2033" y="3256"/>
                    <a:pt x="2484" y="3226"/>
                  </a:cubicBezTo>
                  <a:cubicBezTo>
                    <a:pt x="2699" y="3198"/>
                    <a:pt x="2816" y="2940"/>
                    <a:pt x="2574" y="2940"/>
                  </a:cubicBezTo>
                  <a:cubicBezTo>
                    <a:pt x="2561" y="2940"/>
                    <a:pt x="2548" y="2940"/>
                    <a:pt x="2533" y="2942"/>
                  </a:cubicBezTo>
                  <a:cubicBezTo>
                    <a:pt x="2425" y="2952"/>
                    <a:pt x="2317" y="2961"/>
                    <a:pt x="2209" y="2971"/>
                  </a:cubicBezTo>
                  <a:cubicBezTo>
                    <a:pt x="2096" y="2980"/>
                    <a:pt x="1970" y="2986"/>
                    <a:pt x="1841" y="2986"/>
                  </a:cubicBezTo>
                  <a:cubicBezTo>
                    <a:pt x="1257" y="2986"/>
                    <a:pt x="596" y="2864"/>
                    <a:pt x="580" y="2333"/>
                  </a:cubicBezTo>
                  <a:cubicBezTo>
                    <a:pt x="570" y="2137"/>
                    <a:pt x="658" y="1813"/>
                    <a:pt x="874" y="1783"/>
                  </a:cubicBezTo>
                  <a:cubicBezTo>
                    <a:pt x="894" y="1779"/>
                    <a:pt x="915" y="1778"/>
                    <a:pt x="936" y="1778"/>
                  </a:cubicBezTo>
                  <a:cubicBezTo>
                    <a:pt x="1142" y="1778"/>
                    <a:pt x="1391" y="1939"/>
                    <a:pt x="1552" y="2029"/>
                  </a:cubicBezTo>
                  <a:cubicBezTo>
                    <a:pt x="1856" y="2225"/>
                    <a:pt x="2151" y="2461"/>
                    <a:pt x="2406" y="2716"/>
                  </a:cubicBezTo>
                  <a:cubicBezTo>
                    <a:pt x="2438" y="2744"/>
                    <a:pt x="2486" y="2757"/>
                    <a:pt x="2539" y="2757"/>
                  </a:cubicBezTo>
                  <a:cubicBezTo>
                    <a:pt x="2649" y="2757"/>
                    <a:pt x="2778" y="2704"/>
                    <a:pt x="2818" y="2637"/>
                  </a:cubicBezTo>
                  <a:cubicBezTo>
                    <a:pt x="2838" y="2598"/>
                    <a:pt x="2838" y="2569"/>
                    <a:pt x="2808" y="2529"/>
                  </a:cubicBezTo>
                  <a:cubicBezTo>
                    <a:pt x="2602" y="2333"/>
                    <a:pt x="2416" y="2117"/>
                    <a:pt x="2249" y="1881"/>
                  </a:cubicBezTo>
                  <a:cubicBezTo>
                    <a:pt x="2092" y="1665"/>
                    <a:pt x="1660" y="1076"/>
                    <a:pt x="1954" y="821"/>
                  </a:cubicBezTo>
                  <a:cubicBezTo>
                    <a:pt x="2039" y="746"/>
                    <a:pt x="2178" y="714"/>
                    <a:pt x="2317" y="714"/>
                  </a:cubicBezTo>
                  <a:cubicBezTo>
                    <a:pt x="2451" y="714"/>
                    <a:pt x="2584" y="743"/>
                    <a:pt x="2671" y="791"/>
                  </a:cubicBezTo>
                  <a:cubicBezTo>
                    <a:pt x="2848" y="890"/>
                    <a:pt x="2936" y="1066"/>
                    <a:pt x="2985" y="1253"/>
                  </a:cubicBezTo>
                  <a:cubicBezTo>
                    <a:pt x="3015" y="1380"/>
                    <a:pt x="3024" y="1498"/>
                    <a:pt x="3024" y="1626"/>
                  </a:cubicBezTo>
                  <a:cubicBezTo>
                    <a:pt x="3005" y="1763"/>
                    <a:pt x="2985" y="1891"/>
                    <a:pt x="2985" y="2029"/>
                  </a:cubicBezTo>
                  <a:cubicBezTo>
                    <a:pt x="2981" y="2114"/>
                    <a:pt x="3049" y="2149"/>
                    <a:pt x="3131" y="2149"/>
                  </a:cubicBezTo>
                  <a:cubicBezTo>
                    <a:pt x="3248" y="2149"/>
                    <a:pt x="3394" y="2081"/>
                    <a:pt x="3417" y="1989"/>
                  </a:cubicBezTo>
                  <a:cubicBezTo>
                    <a:pt x="3447" y="1852"/>
                    <a:pt x="3456" y="1704"/>
                    <a:pt x="3456" y="1557"/>
                  </a:cubicBezTo>
                  <a:cubicBezTo>
                    <a:pt x="3537" y="1018"/>
                    <a:pt x="3743" y="281"/>
                    <a:pt x="4160" y="281"/>
                  </a:cubicBezTo>
                  <a:close/>
                  <a:moveTo>
                    <a:pt x="4241" y="1"/>
                  </a:moveTo>
                  <a:cubicBezTo>
                    <a:pt x="4165" y="1"/>
                    <a:pt x="4089" y="9"/>
                    <a:pt x="4016" y="25"/>
                  </a:cubicBezTo>
                  <a:cubicBezTo>
                    <a:pt x="3623" y="114"/>
                    <a:pt x="3388" y="438"/>
                    <a:pt x="3240" y="791"/>
                  </a:cubicBezTo>
                  <a:cubicBezTo>
                    <a:pt x="3123" y="624"/>
                    <a:pt x="2956" y="497"/>
                    <a:pt x="2710" y="457"/>
                  </a:cubicBezTo>
                  <a:cubicBezTo>
                    <a:pt x="2625" y="443"/>
                    <a:pt x="2529" y="434"/>
                    <a:pt x="2429" y="434"/>
                  </a:cubicBezTo>
                  <a:cubicBezTo>
                    <a:pt x="2065" y="434"/>
                    <a:pt x="1644" y="545"/>
                    <a:pt x="1483" y="860"/>
                  </a:cubicBezTo>
                  <a:cubicBezTo>
                    <a:pt x="1365" y="1106"/>
                    <a:pt x="1444" y="1371"/>
                    <a:pt x="1571" y="1616"/>
                  </a:cubicBezTo>
                  <a:cubicBezTo>
                    <a:pt x="1389" y="1534"/>
                    <a:pt x="1200" y="1483"/>
                    <a:pt x="1014" y="1483"/>
                  </a:cubicBezTo>
                  <a:cubicBezTo>
                    <a:pt x="889" y="1483"/>
                    <a:pt x="766" y="1506"/>
                    <a:pt x="648" y="1557"/>
                  </a:cubicBezTo>
                  <a:cubicBezTo>
                    <a:pt x="236" y="1734"/>
                    <a:pt x="0" y="2323"/>
                    <a:pt x="226" y="2726"/>
                  </a:cubicBezTo>
                  <a:cubicBezTo>
                    <a:pt x="403" y="3030"/>
                    <a:pt x="796" y="3148"/>
                    <a:pt x="1139" y="3207"/>
                  </a:cubicBezTo>
                  <a:cubicBezTo>
                    <a:pt x="864" y="3315"/>
                    <a:pt x="609" y="3472"/>
                    <a:pt x="432" y="3688"/>
                  </a:cubicBezTo>
                  <a:cubicBezTo>
                    <a:pt x="128" y="4090"/>
                    <a:pt x="422" y="4591"/>
                    <a:pt x="786" y="4847"/>
                  </a:cubicBezTo>
                  <a:cubicBezTo>
                    <a:pt x="949" y="4961"/>
                    <a:pt x="1125" y="5010"/>
                    <a:pt x="1302" y="5010"/>
                  </a:cubicBezTo>
                  <a:cubicBezTo>
                    <a:pt x="1623" y="5010"/>
                    <a:pt x="1946" y="4850"/>
                    <a:pt x="2200" y="4640"/>
                  </a:cubicBezTo>
                  <a:cubicBezTo>
                    <a:pt x="2298" y="4562"/>
                    <a:pt x="2396" y="4464"/>
                    <a:pt x="2484" y="4375"/>
                  </a:cubicBezTo>
                  <a:lnTo>
                    <a:pt x="2484" y="4375"/>
                  </a:lnTo>
                  <a:cubicBezTo>
                    <a:pt x="2425" y="4905"/>
                    <a:pt x="2475" y="5475"/>
                    <a:pt x="2789" y="5828"/>
                  </a:cubicBezTo>
                  <a:cubicBezTo>
                    <a:pt x="2976" y="6036"/>
                    <a:pt x="3244" y="6121"/>
                    <a:pt x="3519" y="6121"/>
                  </a:cubicBezTo>
                  <a:cubicBezTo>
                    <a:pt x="3778" y="6121"/>
                    <a:pt x="4042" y="6046"/>
                    <a:pt x="4252" y="5927"/>
                  </a:cubicBezTo>
                  <a:cubicBezTo>
                    <a:pt x="4733" y="5662"/>
                    <a:pt x="4743" y="5161"/>
                    <a:pt x="4556" y="4699"/>
                  </a:cubicBezTo>
                  <a:cubicBezTo>
                    <a:pt x="4546" y="4689"/>
                    <a:pt x="4546" y="4670"/>
                    <a:pt x="4537" y="4660"/>
                  </a:cubicBezTo>
                  <a:lnTo>
                    <a:pt x="4537" y="4660"/>
                  </a:lnTo>
                  <a:cubicBezTo>
                    <a:pt x="4871" y="4880"/>
                    <a:pt x="5272" y="5080"/>
                    <a:pt x="5674" y="5080"/>
                  </a:cubicBezTo>
                  <a:cubicBezTo>
                    <a:pt x="5756" y="5080"/>
                    <a:pt x="5839" y="5071"/>
                    <a:pt x="5921" y="5053"/>
                  </a:cubicBezTo>
                  <a:cubicBezTo>
                    <a:pt x="6392" y="4945"/>
                    <a:pt x="6795" y="4385"/>
                    <a:pt x="6638" y="3894"/>
                  </a:cubicBezTo>
                  <a:cubicBezTo>
                    <a:pt x="6500" y="3452"/>
                    <a:pt x="5970" y="3305"/>
                    <a:pt x="5558" y="3236"/>
                  </a:cubicBezTo>
                  <a:cubicBezTo>
                    <a:pt x="5872" y="3158"/>
                    <a:pt x="6186" y="3040"/>
                    <a:pt x="6422" y="2824"/>
                  </a:cubicBezTo>
                  <a:cubicBezTo>
                    <a:pt x="6805" y="2480"/>
                    <a:pt x="6599" y="2009"/>
                    <a:pt x="6235" y="1714"/>
                  </a:cubicBezTo>
                  <a:cubicBezTo>
                    <a:pt x="6061" y="1573"/>
                    <a:pt x="5862" y="1516"/>
                    <a:pt x="5658" y="1516"/>
                  </a:cubicBezTo>
                  <a:cubicBezTo>
                    <a:pt x="5380" y="1516"/>
                    <a:pt x="5094" y="1622"/>
                    <a:pt x="4851" y="1763"/>
                  </a:cubicBezTo>
                  <a:cubicBezTo>
                    <a:pt x="5027" y="1400"/>
                    <a:pt x="5204" y="968"/>
                    <a:pt x="5106" y="575"/>
                  </a:cubicBezTo>
                  <a:cubicBezTo>
                    <a:pt x="5008" y="200"/>
                    <a:pt x="4618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0" name="Google Shape;4480;p21"/>
            <p:cNvSpPr/>
            <p:nvPr/>
          </p:nvSpPr>
          <p:spPr>
            <a:xfrm>
              <a:off x="1358737" y="2356098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22" y="280"/>
                  </a:moveTo>
                  <a:cubicBezTo>
                    <a:pt x="3352" y="280"/>
                    <a:pt x="3588" y="393"/>
                    <a:pt x="3702" y="583"/>
                  </a:cubicBezTo>
                  <a:cubicBezTo>
                    <a:pt x="3898" y="917"/>
                    <a:pt x="3898" y="1359"/>
                    <a:pt x="3879" y="1732"/>
                  </a:cubicBezTo>
                  <a:cubicBezTo>
                    <a:pt x="3859" y="2007"/>
                    <a:pt x="3820" y="2282"/>
                    <a:pt x="3761" y="2547"/>
                  </a:cubicBezTo>
                  <a:cubicBezTo>
                    <a:pt x="3740" y="2629"/>
                    <a:pt x="3800" y="2660"/>
                    <a:pt x="3881" y="2660"/>
                  </a:cubicBezTo>
                  <a:cubicBezTo>
                    <a:pt x="3995" y="2660"/>
                    <a:pt x="4149" y="2600"/>
                    <a:pt x="4183" y="2537"/>
                  </a:cubicBezTo>
                  <a:cubicBezTo>
                    <a:pt x="4360" y="2213"/>
                    <a:pt x="4595" y="1899"/>
                    <a:pt x="4880" y="1653"/>
                  </a:cubicBezTo>
                  <a:cubicBezTo>
                    <a:pt x="5023" y="1527"/>
                    <a:pt x="5198" y="1393"/>
                    <a:pt x="5389" y="1393"/>
                  </a:cubicBezTo>
                  <a:cubicBezTo>
                    <a:pt x="5435" y="1393"/>
                    <a:pt x="5481" y="1401"/>
                    <a:pt x="5528" y="1418"/>
                  </a:cubicBezTo>
                  <a:cubicBezTo>
                    <a:pt x="5774" y="1506"/>
                    <a:pt x="6029" y="1811"/>
                    <a:pt x="6068" y="2066"/>
                  </a:cubicBezTo>
                  <a:cubicBezTo>
                    <a:pt x="6157" y="2734"/>
                    <a:pt x="4772" y="2861"/>
                    <a:pt x="4321" y="2891"/>
                  </a:cubicBezTo>
                  <a:cubicBezTo>
                    <a:pt x="4106" y="2919"/>
                    <a:pt x="3989" y="3178"/>
                    <a:pt x="4231" y="3178"/>
                  </a:cubicBezTo>
                  <a:cubicBezTo>
                    <a:pt x="4244" y="3178"/>
                    <a:pt x="4257" y="3177"/>
                    <a:pt x="4271" y="3175"/>
                  </a:cubicBezTo>
                  <a:cubicBezTo>
                    <a:pt x="4379" y="3166"/>
                    <a:pt x="4487" y="3156"/>
                    <a:pt x="4595" y="3146"/>
                  </a:cubicBezTo>
                  <a:cubicBezTo>
                    <a:pt x="4702" y="3139"/>
                    <a:pt x="4819" y="3135"/>
                    <a:pt x="4940" y="3135"/>
                  </a:cubicBezTo>
                  <a:cubicBezTo>
                    <a:pt x="5530" y="3135"/>
                    <a:pt x="6209" y="3246"/>
                    <a:pt x="6225" y="3784"/>
                  </a:cubicBezTo>
                  <a:cubicBezTo>
                    <a:pt x="6225" y="3981"/>
                    <a:pt x="6147" y="4305"/>
                    <a:pt x="5931" y="4344"/>
                  </a:cubicBezTo>
                  <a:cubicBezTo>
                    <a:pt x="5915" y="4346"/>
                    <a:pt x="5899" y="4347"/>
                    <a:pt x="5883" y="4347"/>
                  </a:cubicBezTo>
                  <a:cubicBezTo>
                    <a:pt x="5674" y="4347"/>
                    <a:pt x="5417" y="4180"/>
                    <a:pt x="5253" y="4089"/>
                  </a:cubicBezTo>
                  <a:cubicBezTo>
                    <a:pt x="4949" y="3892"/>
                    <a:pt x="4654" y="3666"/>
                    <a:pt x="4399" y="3411"/>
                  </a:cubicBezTo>
                  <a:cubicBezTo>
                    <a:pt x="4366" y="3378"/>
                    <a:pt x="4315" y="3364"/>
                    <a:pt x="4259" y="3364"/>
                  </a:cubicBezTo>
                  <a:cubicBezTo>
                    <a:pt x="4151" y="3364"/>
                    <a:pt x="4026" y="3418"/>
                    <a:pt x="3987" y="3490"/>
                  </a:cubicBezTo>
                  <a:cubicBezTo>
                    <a:pt x="3967" y="3519"/>
                    <a:pt x="3967" y="3558"/>
                    <a:pt x="3996" y="3588"/>
                  </a:cubicBezTo>
                  <a:cubicBezTo>
                    <a:pt x="4203" y="3784"/>
                    <a:pt x="4389" y="4010"/>
                    <a:pt x="4556" y="4236"/>
                  </a:cubicBezTo>
                  <a:cubicBezTo>
                    <a:pt x="4713" y="4452"/>
                    <a:pt x="5145" y="5041"/>
                    <a:pt x="4851" y="5306"/>
                  </a:cubicBezTo>
                  <a:cubicBezTo>
                    <a:pt x="4767" y="5375"/>
                    <a:pt x="4632" y="5404"/>
                    <a:pt x="4496" y="5404"/>
                  </a:cubicBezTo>
                  <a:cubicBezTo>
                    <a:pt x="4360" y="5404"/>
                    <a:pt x="4222" y="5375"/>
                    <a:pt x="4134" y="5326"/>
                  </a:cubicBezTo>
                  <a:cubicBezTo>
                    <a:pt x="3957" y="5228"/>
                    <a:pt x="3869" y="5051"/>
                    <a:pt x="3820" y="4864"/>
                  </a:cubicBezTo>
                  <a:cubicBezTo>
                    <a:pt x="3790" y="4746"/>
                    <a:pt x="3780" y="4619"/>
                    <a:pt x="3780" y="4491"/>
                  </a:cubicBezTo>
                  <a:cubicBezTo>
                    <a:pt x="3800" y="4354"/>
                    <a:pt x="3820" y="4226"/>
                    <a:pt x="3820" y="4089"/>
                  </a:cubicBezTo>
                  <a:cubicBezTo>
                    <a:pt x="3824" y="4004"/>
                    <a:pt x="3758" y="3969"/>
                    <a:pt x="3676" y="3969"/>
                  </a:cubicBezTo>
                  <a:cubicBezTo>
                    <a:pt x="3559" y="3969"/>
                    <a:pt x="3411" y="4040"/>
                    <a:pt x="3388" y="4138"/>
                  </a:cubicBezTo>
                  <a:cubicBezTo>
                    <a:pt x="3358" y="4265"/>
                    <a:pt x="3339" y="4413"/>
                    <a:pt x="3339" y="4560"/>
                  </a:cubicBezTo>
                  <a:cubicBezTo>
                    <a:pt x="3258" y="5099"/>
                    <a:pt x="3059" y="5836"/>
                    <a:pt x="2639" y="5836"/>
                  </a:cubicBezTo>
                  <a:cubicBezTo>
                    <a:pt x="2546" y="5836"/>
                    <a:pt x="2443" y="5800"/>
                    <a:pt x="2327" y="5719"/>
                  </a:cubicBezTo>
                  <a:cubicBezTo>
                    <a:pt x="1650" y="5237"/>
                    <a:pt x="2583" y="3922"/>
                    <a:pt x="2936" y="3480"/>
                  </a:cubicBezTo>
                  <a:cubicBezTo>
                    <a:pt x="3035" y="3357"/>
                    <a:pt x="2930" y="3297"/>
                    <a:pt x="2806" y="3297"/>
                  </a:cubicBezTo>
                  <a:cubicBezTo>
                    <a:pt x="2721" y="3297"/>
                    <a:pt x="2627" y="3326"/>
                    <a:pt x="2583" y="3382"/>
                  </a:cubicBezTo>
                  <a:cubicBezTo>
                    <a:pt x="2357" y="3666"/>
                    <a:pt x="2092" y="3931"/>
                    <a:pt x="1787" y="4128"/>
                  </a:cubicBezTo>
                  <a:cubicBezTo>
                    <a:pt x="1631" y="4225"/>
                    <a:pt x="1452" y="4316"/>
                    <a:pt x="1268" y="4316"/>
                  </a:cubicBezTo>
                  <a:cubicBezTo>
                    <a:pt x="1209" y="4316"/>
                    <a:pt x="1150" y="4306"/>
                    <a:pt x="1090" y="4285"/>
                  </a:cubicBezTo>
                  <a:cubicBezTo>
                    <a:pt x="874" y="4206"/>
                    <a:pt x="589" y="3892"/>
                    <a:pt x="599" y="3637"/>
                  </a:cubicBezTo>
                  <a:cubicBezTo>
                    <a:pt x="619" y="3234"/>
                    <a:pt x="1365" y="3126"/>
                    <a:pt x="1660" y="3067"/>
                  </a:cubicBezTo>
                  <a:cubicBezTo>
                    <a:pt x="1974" y="3008"/>
                    <a:pt x="2288" y="2969"/>
                    <a:pt x="2612" y="2950"/>
                  </a:cubicBezTo>
                  <a:cubicBezTo>
                    <a:pt x="2830" y="2931"/>
                    <a:pt x="2948" y="2664"/>
                    <a:pt x="2680" y="2664"/>
                  </a:cubicBezTo>
                  <a:cubicBezTo>
                    <a:pt x="2671" y="2664"/>
                    <a:pt x="2661" y="2664"/>
                    <a:pt x="2651" y="2665"/>
                  </a:cubicBezTo>
                  <a:cubicBezTo>
                    <a:pt x="2490" y="2676"/>
                    <a:pt x="2304" y="2686"/>
                    <a:pt x="2110" y="2686"/>
                  </a:cubicBezTo>
                  <a:cubicBezTo>
                    <a:pt x="1617" y="2686"/>
                    <a:pt x="1070" y="2620"/>
                    <a:pt x="746" y="2331"/>
                  </a:cubicBezTo>
                  <a:cubicBezTo>
                    <a:pt x="472" y="2086"/>
                    <a:pt x="540" y="1457"/>
                    <a:pt x="913" y="1339"/>
                  </a:cubicBezTo>
                  <a:cubicBezTo>
                    <a:pt x="962" y="1325"/>
                    <a:pt x="1013" y="1318"/>
                    <a:pt x="1065" y="1318"/>
                  </a:cubicBezTo>
                  <a:cubicBezTo>
                    <a:pt x="1436" y="1318"/>
                    <a:pt x="1881" y="1650"/>
                    <a:pt x="2131" y="1830"/>
                  </a:cubicBezTo>
                  <a:cubicBezTo>
                    <a:pt x="2416" y="2036"/>
                    <a:pt x="2691" y="2262"/>
                    <a:pt x="2946" y="2518"/>
                  </a:cubicBezTo>
                  <a:cubicBezTo>
                    <a:pt x="2976" y="2547"/>
                    <a:pt x="3024" y="2560"/>
                    <a:pt x="3078" y="2560"/>
                  </a:cubicBezTo>
                  <a:cubicBezTo>
                    <a:pt x="3237" y="2560"/>
                    <a:pt x="3441" y="2448"/>
                    <a:pt x="3339" y="2331"/>
                  </a:cubicBezTo>
                  <a:cubicBezTo>
                    <a:pt x="3162" y="2125"/>
                    <a:pt x="3005" y="1899"/>
                    <a:pt x="2867" y="1663"/>
                  </a:cubicBezTo>
                  <a:cubicBezTo>
                    <a:pt x="2691" y="1369"/>
                    <a:pt x="2406" y="848"/>
                    <a:pt x="2641" y="514"/>
                  </a:cubicBezTo>
                  <a:cubicBezTo>
                    <a:pt x="2755" y="353"/>
                    <a:pt x="2937" y="280"/>
                    <a:pt x="3122" y="280"/>
                  </a:cubicBezTo>
                  <a:close/>
                  <a:moveTo>
                    <a:pt x="3288" y="0"/>
                  </a:moveTo>
                  <a:cubicBezTo>
                    <a:pt x="3026" y="0"/>
                    <a:pt x="2759" y="75"/>
                    <a:pt x="2553" y="190"/>
                  </a:cubicBezTo>
                  <a:cubicBezTo>
                    <a:pt x="2072" y="456"/>
                    <a:pt x="2062" y="956"/>
                    <a:pt x="2249" y="1418"/>
                  </a:cubicBezTo>
                  <a:cubicBezTo>
                    <a:pt x="2259" y="1428"/>
                    <a:pt x="2259" y="1447"/>
                    <a:pt x="2268" y="1457"/>
                  </a:cubicBezTo>
                  <a:cubicBezTo>
                    <a:pt x="1926" y="1237"/>
                    <a:pt x="1530" y="1038"/>
                    <a:pt x="1130" y="1038"/>
                  </a:cubicBezTo>
                  <a:cubicBezTo>
                    <a:pt x="1048" y="1038"/>
                    <a:pt x="966" y="1046"/>
                    <a:pt x="884" y="1064"/>
                  </a:cubicBezTo>
                  <a:cubicBezTo>
                    <a:pt x="413" y="1182"/>
                    <a:pt x="10" y="1732"/>
                    <a:pt x="167" y="2233"/>
                  </a:cubicBezTo>
                  <a:cubicBezTo>
                    <a:pt x="305" y="2665"/>
                    <a:pt x="835" y="2812"/>
                    <a:pt x="1247" y="2881"/>
                  </a:cubicBezTo>
                  <a:cubicBezTo>
                    <a:pt x="933" y="2969"/>
                    <a:pt x="619" y="3077"/>
                    <a:pt x="383" y="3293"/>
                  </a:cubicBezTo>
                  <a:cubicBezTo>
                    <a:pt x="0" y="3637"/>
                    <a:pt x="206" y="4118"/>
                    <a:pt x="570" y="4403"/>
                  </a:cubicBezTo>
                  <a:cubicBezTo>
                    <a:pt x="746" y="4546"/>
                    <a:pt x="948" y="4604"/>
                    <a:pt x="1154" y="4604"/>
                  </a:cubicBezTo>
                  <a:cubicBezTo>
                    <a:pt x="1429" y="4604"/>
                    <a:pt x="1713" y="4500"/>
                    <a:pt x="1954" y="4354"/>
                  </a:cubicBezTo>
                  <a:lnTo>
                    <a:pt x="1954" y="4354"/>
                  </a:lnTo>
                  <a:cubicBezTo>
                    <a:pt x="1768" y="4717"/>
                    <a:pt x="1601" y="5149"/>
                    <a:pt x="1699" y="5542"/>
                  </a:cubicBezTo>
                  <a:cubicBezTo>
                    <a:pt x="1797" y="5919"/>
                    <a:pt x="2191" y="6125"/>
                    <a:pt x="2564" y="6125"/>
                  </a:cubicBezTo>
                  <a:cubicBezTo>
                    <a:pt x="2637" y="6125"/>
                    <a:pt x="2710" y="6118"/>
                    <a:pt x="2779" y="6101"/>
                  </a:cubicBezTo>
                  <a:cubicBezTo>
                    <a:pt x="3182" y="6003"/>
                    <a:pt x="3417" y="5689"/>
                    <a:pt x="3564" y="5326"/>
                  </a:cubicBezTo>
                  <a:cubicBezTo>
                    <a:pt x="3682" y="5493"/>
                    <a:pt x="3849" y="5620"/>
                    <a:pt x="4095" y="5660"/>
                  </a:cubicBezTo>
                  <a:cubicBezTo>
                    <a:pt x="4180" y="5674"/>
                    <a:pt x="4276" y="5683"/>
                    <a:pt x="4376" y="5683"/>
                  </a:cubicBezTo>
                  <a:cubicBezTo>
                    <a:pt x="4740" y="5683"/>
                    <a:pt x="5160" y="5572"/>
                    <a:pt x="5322" y="5257"/>
                  </a:cubicBezTo>
                  <a:cubicBezTo>
                    <a:pt x="5440" y="5021"/>
                    <a:pt x="5352" y="4746"/>
                    <a:pt x="5234" y="4501"/>
                  </a:cubicBezTo>
                  <a:lnTo>
                    <a:pt x="5234" y="4501"/>
                  </a:lnTo>
                  <a:cubicBezTo>
                    <a:pt x="5416" y="4583"/>
                    <a:pt x="5602" y="4634"/>
                    <a:pt x="5787" y="4634"/>
                  </a:cubicBezTo>
                  <a:cubicBezTo>
                    <a:pt x="5911" y="4634"/>
                    <a:pt x="6034" y="4611"/>
                    <a:pt x="6157" y="4560"/>
                  </a:cubicBezTo>
                  <a:cubicBezTo>
                    <a:pt x="6569" y="4383"/>
                    <a:pt x="6805" y="3794"/>
                    <a:pt x="6579" y="3401"/>
                  </a:cubicBezTo>
                  <a:cubicBezTo>
                    <a:pt x="6402" y="3087"/>
                    <a:pt x="6009" y="2969"/>
                    <a:pt x="5656" y="2910"/>
                  </a:cubicBezTo>
                  <a:cubicBezTo>
                    <a:pt x="5941" y="2802"/>
                    <a:pt x="6196" y="2655"/>
                    <a:pt x="6363" y="2429"/>
                  </a:cubicBezTo>
                  <a:cubicBezTo>
                    <a:pt x="6677" y="2036"/>
                    <a:pt x="6382" y="1526"/>
                    <a:pt x="6019" y="1271"/>
                  </a:cubicBezTo>
                  <a:cubicBezTo>
                    <a:pt x="5856" y="1156"/>
                    <a:pt x="5680" y="1107"/>
                    <a:pt x="5503" y="1107"/>
                  </a:cubicBezTo>
                  <a:cubicBezTo>
                    <a:pt x="5181" y="1107"/>
                    <a:pt x="4855" y="1268"/>
                    <a:pt x="4595" y="1477"/>
                  </a:cubicBezTo>
                  <a:cubicBezTo>
                    <a:pt x="4507" y="1565"/>
                    <a:pt x="4409" y="1653"/>
                    <a:pt x="4321" y="1752"/>
                  </a:cubicBezTo>
                  <a:cubicBezTo>
                    <a:pt x="4370" y="1212"/>
                    <a:pt x="4330" y="642"/>
                    <a:pt x="4016" y="289"/>
                  </a:cubicBezTo>
                  <a:cubicBezTo>
                    <a:pt x="3830" y="83"/>
                    <a:pt x="3562" y="0"/>
                    <a:pt x="3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1" name="Google Shape;4481;p21"/>
            <p:cNvSpPr/>
            <p:nvPr/>
          </p:nvSpPr>
          <p:spPr>
            <a:xfrm>
              <a:off x="1698026" y="2364613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4167" y="281"/>
                  </a:moveTo>
                  <a:cubicBezTo>
                    <a:pt x="4259" y="281"/>
                    <a:pt x="4363" y="317"/>
                    <a:pt x="4478" y="399"/>
                  </a:cubicBezTo>
                  <a:cubicBezTo>
                    <a:pt x="5155" y="880"/>
                    <a:pt x="4223" y="2195"/>
                    <a:pt x="3869" y="2637"/>
                  </a:cubicBezTo>
                  <a:cubicBezTo>
                    <a:pt x="3770" y="2760"/>
                    <a:pt x="3875" y="2820"/>
                    <a:pt x="3999" y="2820"/>
                  </a:cubicBezTo>
                  <a:cubicBezTo>
                    <a:pt x="4084" y="2820"/>
                    <a:pt x="4179" y="2791"/>
                    <a:pt x="4223" y="2735"/>
                  </a:cubicBezTo>
                  <a:cubicBezTo>
                    <a:pt x="4449" y="2451"/>
                    <a:pt x="4723" y="2186"/>
                    <a:pt x="5028" y="1989"/>
                  </a:cubicBezTo>
                  <a:cubicBezTo>
                    <a:pt x="5177" y="1893"/>
                    <a:pt x="5354" y="1801"/>
                    <a:pt x="5537" y="1801"/>
                  </a:cubicBezTo>
                  <a:cubicBezTo>
                    <a:pt x="5596" y="1801"/>
                    <a:pt x="5656" y="1811"/>
                    <a:pt x="5715" y="1832"/>
                  </a:cubicBezTo>
                  <a:cubicBezTo>
                    <a:pt x="5931" y="1911"/>
                    <a:pt x="6216" y="2235"/>
                    <a:pt x="6206" y="2480"/>
                  </a:cubicBezTo>
                  <a:cubicBezTo>
                    <a:pt x="6186" y="2883"/>
                    <a:pt x="5440" y="2991"/>
                    <a:pt x="5146" y="3050"/>
                  </a:cubicBezTo>
                  <a:cubicBezTo>
                    <a:pt x="4831" y="3109"/>
                    <a:pt x="4517" y="3148"/>
                    <a:pt x="4193" y="3168"/>
                  </a:cubicBezTo>
                  <a:cubicBezTo>
                    <a:pt x="3975" y="3187"/>
                    <a:pt x="3858" y="3453"/>
                    <a:pt x="4125" y="3453"/>
                  </a:cubicBezTo>
                  <a:cubicBezTo>
                    <a:pt x="4134" y="3453"/>
                    <a:pt x="4144" y="3453"/>
                    <a:pt x="4154" y="3452"/>
                  </a:cubicBezTo>
                  <a:cubicBezTo>
                    <a:pt x="4313" y="3441"/>
                    <a:pt x="4497" y="3431"/>
                    <a:pt x="4689" y="3431"/>
                  </a:cubicBezTo>
                  <a:cubicBezTo>
                    <a:pt x="5184" y="3431"/>
                    <a:pt x="5733" y="3499"/>
                    <a:pt x="6059" y="3796"/>
                  </a:cubicBezTo>
                  <a:cubicBezTo>
                    <a:pt x="6334" y="4032"/>
                    <a:pt x="6265" y="4660"/>
                    <a:pt x="5892" y="4778"/>
                  </a:cubicBezTo>
                  <a:cubicBezTo>
                    <a:pt x="5842" y="4794"/>
                    <a:pt x="5790" y="4802"/>
                    <a:pt x="5735" y="4802"/>
                  </a:cubicBezTo>
                  <a:cubicBezTo>
                    <a:pt x="5371" y="4802"/>
                    <a:pt x="4922" y="4466"/>
                    <a:pt x="4674" y="4287"/>
                  </a:cubicBezTo>
                  <a:cubicBezTo>
                    <a:pt x="4390" y="4081"/>
                    <a:pt x="4115" y="3855"/>
                    <a:pt x="3869" y="3609"/>
                  </a:cubicBezTo>
                  <a:cubicBezTo>
                    <a:pt x="3838" y="3575"/>
                    <a:pt x="3785" y="3561"/>
                    <a:pt x="3727" y="3561"/>
                  </a:cubicBezTo>
                  <a:cubicBezTo>
                    <a:pt x="3566" y="3561"/>
                    <a:pt x="3366" y="3671"/>
                    <a:pt x="3467" y="3786"/>
                  </a:cubicBezTo>
                  <a:cubicBezTo>
                    <a:pt x="3643" y="3992"/>
                    <a:pt x="3800" y="4218"/>
                    <a:pt x="3948" y="4454"/>
                  </a:cubicBezTo>
                  <a:cubicBezTo>
                    <a:pt x="4115" y="4748"/>
                    <a:pt x="4399" y="5279"/>
                    <a:pt x="4164" y="5603"/>
                  </a:cubicBezTo>
                  <a:cubicBezTo>
                    <a:pt x="4050" y="5764"/>
                    <a:pt x="3870" y="5837"/>
                    <a:pt x="3687" y="5837"/>
                  </a:cubicBezTo>
                  <a:cubicBezTo>
                    <a:pt x="3458" y="5837"/>
                    <a:pt x="3223" y="5725"/>
                    <a:pt x="3103" y="5534"/>
                  </a:cubicBezTo>
                  <a:cubicBezTo>
                    <a:pt x="2907" y="5200"/>
                    <a:pt x="2907" y="4758"/>
                    <a:pt x="2936" y="4385"/>
                  </a:cubicBezTo>
                  <a:cubicBezTo>
                    <a:pt x="2946" y="4110"/>
                    <a:pt x="2986" y="3835"/>
                    <a:pt x="3044" y="3570"/>
                  </a:cubicBezTo>
                  <a:cubicBezTo>
                    <a:pt x="3065" y="3488"/>
                    <a:pt x="3005" y="3457"/>
                    <a:pt x="2924" y="3457"/>
                  </a:cubicBezTo>
                  <a:cubicBezTo>
                    <a:pt x="2811" y="3457"/>
                    <a:pt x="2657" y="3517"/>
                    <a:pt x="2622" y="3580"/>
                  </a:cubicBezTo>
                  <a:cubicBezTo>
                    <a:pt x="2445" y="3904"/>
                    <a:pt x="2210" y="4218"/>
                    <a:pt x="1925" y="4464"/>
                  </a:cubicBezTo>
                  <a:cubicBezTo>
                    <a:pt x="1782" y="4591"/>
                    <a:pt x="1608" y="4724"/>
                    <a:pt x="1416" y="4724"/>
                  </a:cubicBezTo>
                  <a:cubicBezTo>
                    <a:pt x="1371" y="4724"/>
                    <a:pt x="1324" y="4716"/>
                    <a:pt x="1277" y="4699"/>
                  </a:cubicBezTo>
                  <a:cubicBezTo>
                    <a:pt x="1032" y="4611"/>
                    <a:pt x="776" y="4307"/>
                    <a:pt x="737" y="4051"/>
                  </a:cubicBezTo>
                  <a:cubicBezTo>
                    <a:pt x="649" y="3384"/>
                    <a:pt x="2043" y="3256"/>
                    <a:pt x="2485" y="3226"/>
                  </a:cubicBezTo>
                  <a:cubicBezTo>
                    <a:pt x="2699" y="3198"/>
                    <a:pt x="2817" y="2940"/>
                    <a:pt x="2574" y="2940"/>
                  </a:cubicBezTo>
                  <a:cubicBezTo>
                    <a:pt x="2562" y="2940"/>
                    <a:pt x="2548" y="2940"/>
                    <a:pt x="2534" y="2942"/>
                  </a:cubicBezTo>
                  <a:cubicBezTo>
                    <a:pt x="2436" y="2952"/>
                    <a:pt x="2318" y="2961"/>
                    <a:pt x="2210" y="2971"/>
                  </a:cubicBezTo>
                  <a:cubicBezTo>
                    <a:pt x="2096" y="2980"/>
                    <a:pt x="1971" y="2986"/>
                    <a:pt x="1841" y="2986"/>
                  </a:cubicBezTo>
                  <a:cubicBezTo>
                    <a:pt x="1257" y="2986"/>
                    <a:pt x="596" y="2864"/>
                    <a:pt x="580" y="2333"/>
                  </a:cubicBezTo>
                  <a:cubicBezTo>
                    <a:pt x="580" y="2137"/>
                    <a:pt x="658" y="1813"/>
                    <a:pt x="874" y="1783"/>
                  </a:cubicBezTo>
                  <a:cubicBezTo>
                    <a:pt x="895" y="1779"/>
                    <a:pt x="915" y="1778"/>
                    <a:pt x="936" y="1778"/>
                  </a:cubicBezTo>
                  <a:cubicBezTo>
                    <a:pt x="1142" y="1778"/>
                    <a:pt x="1392" y="1939"/>
                    <a:pt x="1552" y="2029"/>
                  </a:cubicBezTo>
                  <a:cubicBezTo>
                    <a:pt x="1866" y="2225"/>
                    <a:pt x="2151" y="2461"/>
                    <a:pt x="2406" y="2716"/>
                  </a:cubicBezTo>
                  <a:cubicBezTo>
                    <a:pt x="2438" y="2744"/>
                    <a:pt x="2486" y="2757"/>
                    <a:pt x="2539" y="2757"/>
                  </a:cubicBezTo>
                  <a:cubicBezTo>
                    <a:pt x="2649" y="2757"/>
                    <a:pt x="2779" y="2704"/>
                    <a:pt x="2819" y="2637"/>
                  </a:cubicBezTo>
                  <a:cubicBezTo>
                    <a:pt x="2838" y="2598"/>
                    <a:pt x="2838" y="2569"/>
                    <a:pt x="2809" y="2529"/>
                  </a:cubicBezTo>
                  <a:cubicBezTo>
                    <a:pt x="2603" y="2333"/>
                    <a:pt x="2426" y="2117"/>
                    <a:pt x="2259" y="1881"/>
                  </a:cubicBezTo>
                  <a:cubicBezTo>
                    <a:pt x="2092" y="1665"/>
                    <a:pt x="1660" y="1076"/>
                    <a:pt x="1955" y="821"/>
                  </a:cubicBezTo>
                  <a:cubicBezTo>
                    <a:pt x="2040" y="746"/>
                    <a:pt x="2178" y="714"/>
                    <a:pt x="2317" y="714"/>
                  </a:cubicBezTo>
                  <a:cubicBezTo>
                    <a:pt x="2451" y="714"/>
                    <a:pt x="2585" y="743"/>
                    <a:pt x="2671" y="791"/>
                  </a:cubicBezTo>
                  <a:cubicBezTo>
                    <a:pt x="2848" y="890"/>
                    <a:pt x="2946" y="1066"/>
                    <a:pt x="2986" y="1253"/>
                  </a:cubicBezTo>
                  <a:cubicBezTo>
                    <a:pt x="3015" y="1380"/>
                    <a:pt x="3025" y="1498"/>
                    <a:pt x="3025" y="1626"/>
                  </a:cubicBezTo>
                  <a:cubicBezTo>
                    <a:pt x="3005" y="1763"/>
                    <a:pt x="2986" y="1891"/>
                    <a:pt x="2986" y="2029"/>
                  </a:cubicBezTo>
                  <a:cubicBezTo>
                    <a:pt x="2981" y="2114"/>
                    <a:pt x="3051" y="2149"/>
                    <a:pt x="3135" y="2149"/>
                  </a:cubicBezTo>
                  <a:cubicBezTo>
                    <a:pt x="3253" y="2149"/>
                    <a:pt x="3400" y="2081"/>
                    <a:pt x="3418" y="1989"/>
                  </a:cubicBezTo>
                  <a:cubicBezTo>
                    <a:pt x="3447" y="1852"/>
                    <a:pt x="3467" y="1704"/>
                    <a:pt x="3467" y="1557"/>
                  </a:cubicBezTo>
                  <a:cubicBezTo>
                    <a:pt x="3547" y="1018"/>
                    <a:pt x="3746" y="281"/>
                    <a:pt x="4167" y="281"/>
                  </a:cubicBezTo>
                  <a:close/>
                  <a:moveTo>
                    <a:pt x="4248" y="1"/>
                  </a:moveTo>
                  <a:cubicBezTo>
                    <a:pt x="4172" y="1"/>
                    <a:pt x="4097" y="9"/>
                    <a:pt x="4026" y="25"/>
                  </a:cubicBezTo>
                  <a:cubicBezTo>
                    <a:pt x="3624" y="114"/>
                    <a:pt x="3398" y="438"/>
                    <a:pt x="3241" y="791"/>
                  </a:cubicBezTo>
                  <a:cubicBezTo>
                    <a:pt x="3123" y="624"/>
                    <a:pt x="2956" y="497"/>
                    <a:pt x="2711" y="457"/>
                  </a:cubicBezTo>
                  <a:cubicBezTo>
                    <a:pt x="2626" y="443"/>
                    <a:pt x="2529" y="434"/>
                    <a:pt x="2429" y="434"/>
                  </a:cubicBezTo>
                  <a:cubicBezTo>
                    <a:pt x="2066" y="434"/>
                    <a:pt x="1647" y="545"/>
                    <a:pt x="1493" y="860"/>
                  </a:cubicBezTo>
                  <a:cubicBezTo>
                    <a:pt x="1365" y="1106"/>
                    <a:pt x="1454" y="1371"/>
                    <a:pt x="1572" y="1616"/>
                  </a:cubicBezTo>
                  <a:cubicBezTo>
                    <a:pt x="1389" y="1534"/>
                    <a:pt x="1204" y="1483"/>
                    <a:pt x="1019" y="1483"/>
                  </a:cubicBezTo>
                  <a:cubicBezTo>
                    <a:pt x="895" y="1483"/>
                    <a:pt x="771" y="1506"/>
                    <a:pt x="649" y="1557"/>
                  </a:cubicBezTo>
                  <a:cubicBezTo>
                    <a:pt x="246" y="1734"/>
                    <a:pt x="1" y="2323"/>
                    <a:pt x="236" y="2726"/>
                  </a:cubicBezTo>
                  <a:cubicBezTo>
                    <a:pt x="413" y="3030"/>
                    <a:pt x="796" y="3148"/>
                    <a:pt x="1149" y="3207"/>
                  </a:cubicBezTo>
                  <a:cubicBezTo>
                    <a:pt x="865" y="3315"/>
                    <a:pt x="609" y="3472"/>
                    <a:pt x="442" y="3688"/>
                  </a:cubicBezTo>
                  <a:cubicBezTo>
                    <a:pt x="128" y="4090"/>
                    <a:pt x="423" y="4591"/>
                    <a:pt x="786" y="4847"/>
                  </a:cubicBezTo>
                  <a:cubicBezTo>
                    <a:pt x="950" y="4961"/>
                    <a:pt x="1127" y="5010"/>
                    <a:pt x="1305" y="5010"/>
                  </a:cubicBezTo>
                  <a:cubicBezTo>
                    <a:pt x="1629" y="5010"/>
                    <a:pt x="1956" y="4850"/>
                    <a:pt x="2210" y="4640"/>
                  </a:cubicBezTo>
                  <a:cubicBezTo>
                    <a:pt x="2308" y="4562"/>
                    <a:pt x="2396" y="4464"/>
                    <a:pt x="2485" y="4375"/>
                  </a:cubicBezTo>
                  <a:lnTo>
                    <a:pt x="2485" y="4375"/>
                  </a:lnTo>
                  <a:cubicBezTo>
                    <a:pt x="2436" y="4905"/>
                    <a:pt x="2475" y="5475"/>
                    <a:pt x="2799" y="5828"/>
                  </a:cubicBezTo>
                  <a:cubicBezTo>
                    <a:pt x="2981" y="6036"/>
                    <a:pt x="3249" y="6121"/>
                    <a:pt x="3526" y="6121"/>
                  </a:cubicBezTo>
                  <a:cubicBezTo>
                    <a:pt x="3785" y="6121"/>
                    <a:pt x="4053" y="6046"/>
                    <a:pt x="4262" y="5927"/>
                  </a:cubicBezTo>
                  <a:cubicBezTo>
                    <a:pt x="4733" y="5662"/>
                    <a:pt x="4743" y="5161"/>
                    <a:pt x="4557" y="4699"/>
                  </a:cubicBezTo>
                  <a:cubicBezTo>
                    <a:pt x="4557" y="4689"/>
                    <a:pt x="4547" y="4670"/>
                    <a:pt x="4537" y="4660"/>
                  </a:cubicBezTo>
                  <a:lnTo>
                    <a:pt x="4537" y="4660"/>
                  </a:lnTo>
                  <a:cubicBezTo>
                    <a:pt x="4879" y="4880"/>
                    <a:pt x="5275" y="5080"/>
                    <a:pt x="5675" y="5080"/>
                  </a:cubicBezTo>
                  <a:cubicBezTo>
                    <a:pt x="5757" y="5080"/>
                    <a:pt x="5839" y="5071"/>
                    <a:pt x="5921" y="5053"/>
                  </a:cubicBezTo>
                  <a:cubicBezTo>
                    <a:pt x="6402" y="4945"/>
                    <a:pt x="6805" y="4385"/>
                    <a:pt x="6638" y="3894"/>
                  </a:cubicBezTo>
                  <a:cubicBezTo>
                    <a:pt x="6501" y="3452"/>
                    <a:pt x="5970" y="3305"/>
                    <a:pt x="5558" y="3236"/>
                  </a:cubicBezTo>
                  <a:cubicBezTo>
                    <a:pt x="5872" y="3158"/>
                    <a:pt x="6186" y="3040"/>
                    <a:pt x="6422" y="2824"/>
                  </a:cubicBezTo>
                  <a:cubicBezTo>
                    <a:pt x="6805" y="2480"/>
                    <a:pt x="6599" y="2009"/>
                    <a:pt x="6236" y="1714"/>
                  </a:cubicBezTo>
                  <a:cubicBezTo>
                    <a:pt x="6061" y="1573"/>
                    <a:pt x="5862" y="1516"/>
                    <a:pt x="5658" y="1516"/>
                  </a:cubicBezTo>
                  <a:cubicBezTo>
                    <a:pt x="5381" y="1516"/>
                    <a:pt x="5095" y="1622"/>
                    <a:pt x="4851" y="1763"/>
                  </a:cubicBezTo>
                  <a:cubicBezTo>
                    <a:pt x="5038" y="1400"/>
                    <a:pt x="5205" y="968"/>
                    <a:pt x="5106" y="575"/>
                  </a:cubicBezTo>
                  <a:cubicBezTo>
                    <a:pt x="5017" y="200"/>
                    <a:pt x="4621" y="1"/>
                    <a:pt x="4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2" name="Google Shape;4482;p21"/>
            <p:cNvSpPr/>
            <p:nvPr/>
          </p:nvSpPr>
          <p:spPr>
            <a:xfrm>
              <a:off x="2037939" y="2356098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24" y="280"/>
                  </a:moveTo>
                  <a:cubicBezTo>
                    <a:pt x="3353" y="280"/>
                    <a:pt x="3588" y="393"/>
                    <a:pt x="3702" y="583"/>
                  </a:cubicBezTo>
                  <a:cubicBezTo>
                    <a:pt x="3899" y="917"/>
                    <a:pt x="3899" y="1359"/>
                    <a:pt x="3879" y="1732"/>
                  </a:cubicBezTo>
                  <a:cubicBezTo>
                    <a:pt x="3859" y="2007"/>
                    <a:pt x="3830" y="2282"/>
                    <a:pt x="3761" y="2547"/>
                  </a:cubicBezTo>
                  <a:cubicBezTo>
                    <a:pt x="3741" y="2629"/>
                    <a:pt x="3801" y="2660"/>
                    <a:pt x="3882" y="2660"/>
                  </a:cubicBezTo>
                  <a:cubicBezTo>
                    <a:pt x="3995" y="2660"/>
                    <a:pt x="4149" y="2600"/>
                    <a:pt x="4183" y="2537"/>
                  </a:cubicBezTo>
                  <a:cubicBezTo>
                    <a:pt x="4370" y="2213"/>
                    <a:pt x="4596" y="1899"/>
                    <a:pt x="4881" y="1653"/>
                  </a:cubicBezTo>
                  <a:cubicBezTo>
                    <a:pt x="5023" y="1527"/>
                    <a:pt x="5198" y="1393"/>
                    <a:pt x="5395" y="1393"/>
                  </a:cubicBezTo>
                  <a:cubicBezTo>
                    <a:pt x="5441" y="1393"/>
                    <a:pt x="5489" y="1401"/>
                    <a:pt x="5538" y="1418"/>
                  </a:cubicBezTo>
                  <a:cubicBezTo>
                    <a:pt x="5774" y="1506"/>
                    <a:pt x="6039" y="1811"/>
                    <a:pt x="6069" y="2066"/>
                  </a:cubicBezTo>
                  <a:cubicBezTo>
                    <a:pt x="6157" y="2734"/>
                    <a:pt x="4773" y="2861"/>
                    <a:pt x="4321" y="2891"/>
                  </a:cubicBezTo>
                  <a:cubicBezTo>
                    <a:pt x="4106" y="2919"/>
                    <a:pt x="3989" y="3178"/>
                    <a:pt x="4240" y="3178"/>
                  </a:cubicBezTo>
                  <a:cubicBezTo>
                    <a:pt x="4253" y="3178"/>
                    <a:pt x="4267" y="3177"/>
                    <a:pt x="4282" y="3175"/>
                  </a:cubicBezTo>
                  <a:cubicBezTo>
                    <a:pt x="4380" y="3166"/>
                    <a:pt x="4488" y="3156"/>
                    <a:pt x="4606" y="3146"/>
                  </a:cubicBezTo>
                  <a:cubicBezTo>
                    <a:pt x="4711" y="3139"/>
                    <a:pt x="4827" y="3135"/>
                    <a:pt x="4946" y="3135"/>
                  </a:cubicBezTo>
                  <a:cubicBezTo>
                    <a:pt x="5530" y="3135"/>
                    <a:pt x="6209" y="3246"/>
                    <a:pt x="6226" y="3784"/>
                  </a:cubicBezTo>
                  <a:cubicBezTo>
                    <a:pt x="6236" y="3981"/>
                    <a:pt x="6147" y="4305"/>
                    <a:pt x="5931" y="4344"/>
                  </a:cubicBezTo>
                  <a:cubicBezTo>
                    <a:pt x="5916" y="4346"/>
                    <a:pt x="5900" y="4347"/>
                    <a:pt x="5884" y="4347"/>
                  </a:cubicBezTo>
                  <a:cubicBezTo>
                    <a:pt x="5675" y="4347"/>
                    <a:pt x="5418" y="4180"/>
                    <a:pt x="5263" y="4089"/>
                  </a:cubicBezTo>
                  <a:cubicBezTo>
                    <a:pt x="4949" y="3892"/>
                    <a:pt x="4655" y="3666"/>
                    <a:pt x="4399" y="3411"/>
                  </a:cubicBezTo>
                  <a:cubicBezTo>
                    <a:pt x="4370" y="3378"/>
                    <a:pt x="4321" y="3364"/>
                    <a:pt x="4266" y="3364"/>
                  </a:cubicBezTo>
                  <a:cubicBezTo>
                    <a:pt x="4160" y="3364"/>
                    <a:pt x="4033" y="3418"/>
                    <a:pt x="3987" y="3490"/>
                  </a:cubicBezTo>
                  <a:cubicBezTo>
                    <a:pt x="3967" y="3519"/>
                    <a:pt x="3967" y="3558"/>
                    <a:pt x="3997" y="3588"/>
                  </a:cubicBezTo>
                  <a:cubicBezTo>
                    <a:pt x="4203" y="3784"/>
                    <a:pt x="4390" y="4010"/>
                    <a:pt x="4557" y="4236"/>
                  </a:cubicBezTo>
                  <a:cubicBezTo>
                    <a:pt x="4714" y="4452"/>
                    <a:pt x="5146" y="5041"/>
                    <a:pt x="4851" y="5306"/>
                  </a:cubicBezTo>
                  <a:cubicBezTo>
                    <a:pt x="4768" y="5375"/>
                    <a:pt x="4635" y="5404"/>
                    <a:pt x="4500" y="5404"/>
                  </a:cubicBezTo>
                  <a:cubicBezTo>
                    <a:pt x="4365" y="5404"/>
                    <a:pt x="4228" y="5375"/>
                    <a:pt x="4134" y="5326"/>
                  </a:cubicBezTo>
                  <a:cubicBezTo>
                    <a:pt x="3958" y="5228"/>
                    <a:pt x="3869" y="5051"/>
                    <a:pt x="3820" y="4864"/>
                  </a:cubicBezTo>
                  <a:cubicBezTo>
                    <a:pt x="3791" y="4746"/>
                    <a:pt x="3781" y="4619"/>
                    <a:pt x="3781" y="4491"/>
                  </a:cubicBezTo>
                  <a:cubicBezTo>
                    <a:pt x="3800" y="4354"/>
                    <a:pt x="3820" y="4226"/>
                    <a:pt x="3830" y="4089"/>
                  </a:cubicBezTo>
                  <a:cubicBezTo>
                    <a:pt x="3834" y="4004"/>
                    <a:pt x="3766" y="3969"/>
                    <a:pt x="3682" y="3969"/>
                  </a:cubicBezTo>
                  <a:cubicBezTo>
                    <a:pt x="3563" y="3969"/>
                    <a:pt x="3411" y="4040"/>
                    <a:pt x="3388" y="4138"/>
                  </a:cubicBezTo>
                  <a:cubicBezTo>
                    <a:pt x="3359" y="4265"/>
                    <a:pt x="3349" y="4413"/>
                    <a:pt x="3349" y="4560"/>
                  </a:cubicBezTo>
                  <a:cubicBezTo>
                    <a:pt x="3268" y="5099"/>
                    <a:pt x="3069" y="5836"/>
                    <a:pt x="2649" y="5836"/>
                  </a:cubicBezTo>
                  <a:cubicBezTo>
                    <a:pt x="2556" y="5836"/>
                    <a:pt x="2453" y="5800"/>
                    <a:pt x="2337" y="5719"/>
                  </a:cubicBezTo>
                  <a:cubicBezTo>
                    <a:pt x="1650" y="5237"/>
                    <a:pt x="2593" y="3922"/>
                    <a:pt x="2936" y="3480"/>
                  </a:cubicBezTo>
                  <a:cubicBezTo>
                    <a:pt x="3035" y="3357"/>
                    <a:pt x="2931" y="3297"/>
                    <a:pt x="2806" y="3297"/>
                  </a:cubicBezTo>
                  <a:cubicBezTo>
                    <a:pt x="2721" y="3297"/>
                    <a:pt x="2627" y="3326"/>
                    <a:pt x="2583" y="3382"/>
                  </a:cubicBezTo>
                  <a:cubicBezTo>
                    <a:pt x="2357" y="3666"/>
                    <a:pt x="2092" y="3931"/>
                    <a:pt x="1788" y="4128"/>
                  </a:cubicBezTo>
                  <a:cubicBezTo>
                    <a:pt x="1631" y="4225"/>
                    <a:pt x="1453" y="4316"/>
                    <a:pt x="1273" y="4316"/>
                  </a:cubicBezTo>
                  <a:cubicBezTo>
                    <a:pt x="1215" y="4316"/>
                    <a:pt x="1157" y="4306"/>
                    <a:pt x="1100" y="4285"/>
                  </a:cubicBezTo>
                  <a:cubicBezTo>
                    <a:pt x="884" y="4206"/>
                    <a:pt x="590" y="3892"/>
                    <a:pt x="600" y="3637"/>
                  </a:cubicBezTo>
                  <a:cubicBezTo>
                    <a:pt x="619" y="3234"/>
                    <a:pt x="1375" y="3126"/>
                    <a:pt x="1660" y="3067"/>
                  </a:cubicBezTo>
                  <a:cubicBezTo>
                    <a:pt x="1974" y="3008"/>
                    <a:pt x="2298" y="2969"/>
                    <a:pt x="2612" y="2950"/>
                  </a:cubicBezTo>
                  <a:cubicBezTo>
                    <a:pt x="2840" y="2931"/>
                    <a:pt x="2949" y="2664"/>
                    <a:pt x="2690" y="2664"/>
                  </a:cubicBezTo>
                  <a:cubicBezTo>
                    <a:pt x="2681" y="2664"/>
                    <a:pt x="2671" y="2664"/>
                    <a:pt x="2661" y="2665"/>
                  </a:cubicBezTo>
                  <a:cubicBezTo>
                    <a:pt x="2498" y="2676"/>
                    <a:pt x="2310" y="2686"/>
                    <a:pt x="2116" y="2686"/>
                  </a:cubicBezTo>
                  <a:cubicBezTo>
                    <a:pt x="1621" y="2686"/>
                    <a:pt x="1078" y="2620"/>
                    <a:pt x="747" y="2331"/>
                  </a:cubicBezTo>
                  <a:cubicBezTo>
                    <a:pt x="482" y="2086"/>
                    <a:pt x="541" y="1457"/>
                    <a:pt x="924" y="1339"/>
                  </a:cubicBezTo>
                  <a:cubicBezTo>
                    <a:pt x="971" y="1325"/>
                    <a:pt x="1021" y="1318"/>
                    <a:pt x="1072" y="1318"/>
                  </a:cubicBezTo>
                  <a:cubicBezTo>
                    <a:pt x="1436" y="1318"/>
                    <a:pt x="1882" y="1650"/>
                    <a:pt x="2131" y="1830"/>
                  </a:cubicBezTo>
                  <a:cubicBezTo>
                    <a:pt x="2426" y="2036"/>
                    <a:pt x="2701" y="2262"/>
                    <a:pt x="2946" y="2518"/>
                  </a:cubicBezTo>
                  <a:cubicBezTo>
                    <a:pt x="2976" y="2547"/>
                    <a:pt x="3025" y="2560"/>
                    <a:pt x="3079" y="2560"/>
                  </a:cubicBezTo>
                  <a:cubicBezTo>
                    <a:pt x="3238" y="2560"/>
                    <a:pt x="3442" y="2448"/>
                    <a:pt x="3339" y="2331"/>
                  </a:cubicBezTo>
                  <a:cubicBezTo>
                    <a:pt x="3162" y="2125"/>
                    <a:pt x="3005" y="1899"/>
                    <a:pt x="2868" y="1663"/>
                  </a:cubicBezTo>
                  <a:cubicBezTo>
                    <a:pt x="2691" y="1369"/>
                    <a:pt x="2416" y="848"/>
                    <a:pt x="2652" y="514"/>
                  </a:cubicBezTo>
                  <a:cubicBezTo>
                    <a:pt x="2761" y="353"/>
                    <a:pt x="2940" y="280"/>
                    <a:pt x="3124" y="280"/>
                  </a:cubicBezTo>
                  <a:close/>
                  <a:moveTo>
                    <a:pt x="3292" y="0"/>
                  </a:moveTo>
                  <a:cubicBezTo>
                    <a:pt x="3032" y="0"/>
                    <a:pt x="2764" y="75"/>
                    <a:pt x="2553" y="190"/>
                  </a:cubicBezTo>
                  <a:cubicBezTo>
                    <a:pt x="2082" y="456"/>
                    <a:pt x="2063" y="956"/>
                    <a:pt x="2249" y="1418"/>
                  </a:cubicBezTo>
                  <a:cubicBezTo>
                    <a:pt x="2259" y="1428"/>
                    <a:pt x="2269" y="1447"/>
                    <a:pt x="2269" y="1457"/>
                  </a:cubicBezTo>
                  <a:cubicBezTo>
                    <a:pt x="1935" y="1237"/>
                    <a:pt x="1533" y="1038"/>
                    <a:pt x="1131" y="1038"/>
                  </a:cubicBezTo>
                  <a:cubicBezTo>
                    <a:pt x="1049" y="1038"/>
                    <a:pt x="966" y="1046"/>
                    <a:pt x="884" y="1064"/>
                  </a:cubicBezTo>
                  <a:cubicBezTo>
                    <a:pt x="413" y="1182"/>
                    <a:pt x="10" y="1732"/>
                    <a:pt x="167" y="2233"/>
                  </a:cubicBezTo>
                  <a:cubicBezTo>
                    <a:pt x="305" y="2665"/>
                    <a:pt x="835" y="2812"/>
                    <a:pt x="1248" y="2881"/>
                  </a:cubicBezTo>
                  <a:cubicBezTo>
                    <a:pt x="933" y="2969"/>
                    <a:pt x="619" y="3077"/>
                    <a:pt x="383" y="3293"/>
                  </a:cubicBezTo>
                  <a:cubicBezTo>
                    <a:pt x="1" y="3637"/>
                    <a:pt x="207" y="4118"/>
                    <a:pt x="570" y="4403"/>
                  </a:cubicBezTo>
                  <a:cubicBezTo>
                    <a:pt x="747" y="4546"/>
                    <a:pt x="948" y="4604"/>
                    <a:pt x="1155" y="4604"/>
                  </a:cubicBezTo>
                  <a:cubicBezTo>
                    <a:pt x="1431" y="4604"/>
                    <a:pt x="1717" y="4500"/>
                    <a:pt x="1964" y="4354"/>
                  </a:cubicBezTo>
                  <a:lnTo>
                    <a:pt x="1964" y="4354"/>
                  </a:lnTo>
                  <a:cubicBezTo>
                    <a:pt x="1778" y="4717"/>
                    <a:pt x="1601" y="5149"/>
                    <a:pt x="1699" y="5542"/>
                  </a:cubicBezTo>
                  <a:cubicBezTo>
                    <a:pt x="1798" y="5919"/>
                    <a:pt x="2191" y="6125"/>
                    <a:pt x="2570" y="6125"/>
                  </a:cubicBezTo>
                  <a:cubicBezTo>
                    <a:pt x="2645" y="6125"/>
                    <a:pt x="2718" y="6118"/>
                    <a:pt x="2789" y="6101"/>
                  </a:cubicBezTo>
                  <a:cubicBezTo>
                    <a:pt x="3182" y="6003"/>
                    <a:pt x="3418" y="5689"/>
                    <a:pt x="3565" y="5326"/>
                  </a:cubicBezTo>
                  <a:cubicBezTo>
                    <a:pt x="3683" y="5493"/>
                    <a:pt x="3859" y="5620"/>
                    <a:pt x="4105" y="5660"/>
                  </a:cubicBezTo>
                  <a:cubicBezTo>
                    <a:pt x="4188" y="5674"/>
                    <a:pt x="4282" y="5683"/>
                    <a:pt x="4381" y="5683"/>
                  </a:cubicBezTo>
                  <a:cubicBezTo>
                    <a:pt x="4740" y="5683"/>
                    <a:pt x="5161" y="5572"/>
                    <a:pt x="5322" y="5257"/>
                  </a:cubicBezTo>
                  <a:cubicBezTo>
                    <a:pt x="5440" y="5021"/>
                    <a:pt x="5362" y="4746"/>
                    <a:pt x="5234" y="4501"/>
                  </a:cubicBezTo>
                  <a:lnTo>
                    <a:pt x="5234" y="4501"/>
                  </a:lnTo>
                  <a:cubicBezTo>
                    <a:pt x="5422" y="4583"/>
                    <a:pt x="5610" y="4634"/>
                    <a:pt x="5794" y="4634"/>
                  </a:cubicBezTo>
                  <a:cubicBezTo>
                    <a:pt x="5917" y="4634"/>
                    <a:pt x="6039" y="4611"/>
                    <a:pt x="6157" y="4560"/>
                  </a:cubicBezTo>
                  <a:cubicBezTo>
                    <a:pt x="6569" y="4383"/>
                    <a:pt x="6805" y="3794"/>
                    <a:pt x="6579" y="3401"/>
                  </a:cubicBezTo>
                  <a:cubicBezTo>
                    <a:pt x="6402" y="3087"/>
                    <a:pt x="6020" y="2969"/>
                    <a:pt x="5666" y="2910"/>
                  </a:cubicBezTo>
                  <a:cubicBezTo>
                    <a:pt x="5951" y="2802"/>
                    <a:pt x="6196" y="2655"/>
                    <a:pt x="6373" y="2429"/>
                  </a:cubicBezTo>
                  <a:cubicBezTo>
                    <a:pt x="6687" y="2036"/>
                    <a:pt x="6393" y="1526"/>
                    <a:pt x="6029" y="1271"/>
                  </a:cubicBezTo>
                  <a:cubicBezTo>
                    <a:pt x="5866" y="1156"/>
                    <a:pt x="5689" y="1107"/>
                    <a:pt x="5511" y="1107"/>
                  </a:cubicBezTo>
                  <a:cubicBezTo>
                    <a:pt x="5186" y="1107"/>
                    <a:pt x="4859" y="1268"/>
                    <a:pt x="4606" y="1477"/>
                  </a:cubicBezTo>
                  <a:cubicBezTo>
                    <a:pt x="4507" y="1565"/>
                    <a:pt x="4419" y="1653"/>
                    <a:pt x="4331" y="1752"/>
                  </a:cubicBezTo>
                  <a:cubicBezTo>
                    <a:pt x="4380" y="1212"/>
                    <a:pt x="4331" y="642"/>
                    <a:pt x="4016" y="289"/>
                  </a:cubicBezTo>
                  <a:cubicBezTo>
                    <a:pt x="3831" y="83"/>
                    <a:pt x="3565" y="0"/>
                    <a:pt x="3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3" name="Google Shape;4483;p21"/>
            <p:cNvSpPr/>
            <p:nvPr/>
          </p:nvSpPr>
          <p:spPr>
            <a:xfrm>
              <a:off x="2377539" y="2364613"/>
              <a:ext cx="211950" cy="190899"/>
            </a:xfrm>
            <a:custGeom>
              <a:avLst/>
              <a:gdLst/>
              <a:ahLst/>
              <a:cxnLst/>
              <a:rect l="l" t="t" r="r" b="b"/>
              <a:pathLst>
                <a:path w="6796" h="6121" extrusionOk="0">
                  <a:moveTo>
                    <a:pt x="4157" y="281"/>
                  </a:moveTo>
                  <a:cubicBezTo>
                    <a:pt x="4250" y="281"/>
                    <a:pt x="4353" y="317"/>
                    <a:pt x="4468" y="399"/>
                  </a:cubicBezTo>
                  <a:cubicBezTo>
                    <a:pt x="5146" y="880"/>
                    <a:pt x="4213" y="2195"/>
                    <a:pt x="3869" y="2637"/>
                  </a:cubicBezTo>
                  <a:cubicBezTo>
                    <a:pt x="3770" y="2760"/>
                    <a:pt x="3875" y="2820"/>
                    <a:pt x="3999" y="2820"/>
                  </a:cubicBezTo>
                  <a:cubicBezTo>
                    <a:pt x="4085" y="2820"/>
                    <a:pt x="4179" y="2791"/>
                    <a:pt x="4223" y="2735"/>
                  </a:cubicBezTo>
                  <a:cubicBezTo>
                    <a:pt x="4439" y="2451"/>
                    <a:pt x="4714" y="2186"/>
                    <a:pt x="5018" y="1989"/>
                  </a:cubicBezTo>
                  <a:cubicBezTo>
                    <a:pt x="5167" y="1893"/>
                    <a:pt x="5350" y="1801"/>
                    <a:pt x="5532" y="1801"/>
                  </a:cubicBezTo>
                  <a:cubicBezTo>
                    <a:pt x="5590" y="1801"/>
                    <a:pt x="5648" y="1811"/>
                    <a:pt x="5706" y="1832"/>
                  </a:cubicBezTo>
                  <a:cubicBezTo>
                    <a:pt x="5922" y="1911"/>
                    <a:pt x="6216" y="2235"/>
                    <a:pt x="6196" y="2480"/>
                  </a:cubicBezTo>
                  <a:cubicBezTo>
                    <a:pt x="6187" y="2883"/>
                    <a:pt x="5431" y="2991"/>
                    <a:pt x="5146" y="3050"/>
                  </a:cubicBezTo>
                  <a:cubicBezTo>
                    <a:pt x="4832" y="3109"/>
                    <a:pt x="4508" y="3148"/>
                    <a:pt x="4193" y="3168"/>
                  </a:cubicBezTo>
                  <a:cubicBezTo>
                    <a:pt x="3966" y="3187"/>
                    <a:pt x="3857" y="3453"/>
                    <a:pt x="4116" y="3453"/>
                  </a:cubicBezTo>
                  <a:cubicBezTo>
                    <a:pt x="4125" y="3453"/>
                    <a:pt x="4134" y="3453"/>
                    <a:pt x="4144" y="3452"/>
                  </a:cubicBezTo>
                  <a:cubicBezTo>
                    <a:pt x="4304" y="3441"/>
                    <a:pt x="4487" y="3431"/>
                    <a:pt x="4680" y="3431"/>
                  </a:cubicBezTo>
                  <a:cubicBezTo>
                    <a:pt x="5175" y="3431"/>
                    <a:pt x="5727" y="3499"/>
                    <a:pt x="6059" y="3796"/>
                  </a:cubicBezTo>
                  <a:cubicBezTo>
                    <a:pt x="6324" y="4032"/>
                    <a:pt x="6265" y="4660"/>
                    <a:pt x="5882" y="4778"/>
                  </a:cubicBezTo>
                  <a:cubicBezTo>
                    <a:pt x="5833" y="4794"/>
                    <a:pt x="5780" y="4802"/>
                    <a:pt x="5726" y="4802"/>
                  </a:cubicBezTo>
                  <a:cubicBezTo>
                    <a:pt x="5363" y="4802"/>
                    <a:pt x="4921" y="4466"/>
                    <a:pt x="4665" y="4287"/>
                  </a:cubicBezTo>
                  <a:cubicBezTo>
                    <a:pt x="4380" y="4081"/>
                    <a:pt x="4105" y="3855"/>
                    <a:pt x="3860" y="3609"/>
                  </a:cubicBezTo>
                  <a:cubicBezTo>
                    <a:pt x="3828" y="3575"/>
                    <a:pt x="3776" y="3561"/>
                    <a:pt x="3718" y="3561"/>
                  </a:cubicBezTo>
                  <a:cubicBezTo>
                    <a:pt x="3560" y="3561"/>
                    <a:pt x="3363" y="3671"/>
                    <a:pt x="3457" y="3786"/>
                  </a:cubicBezTo>
                  <a:cubicBezTo>
                    <a:pt x="3644" y="3992"/>
                    <a:pt x="3801" y="4218"/>
                    <a:pt x="3938" y="4454"/>
                  </a:cubicBezTo>
                  <a:cubicBezTo>
                    <a:pt x="4115" y="4748"/>
                    <a:pt x="4390" y="5279"/>
                    <a:pt x="4154" y="5603"/>
                  </a:cubicBezTo>
                  <a:cubicBezTo>
                    <a:pt x="4045" y="5764"/>
                    <a:pt x="3865" y="5837"/>
                    <a:pt x="3682" y="5837"/>
                  </a:cubicBezTo>
                  <a:cubicBezTo>
                    <a:pt x="3453" y="5837"/>
                    <a:pt x="3218" y="5725"/>
                    <a:pt x="3104" y="5534"/>
                  </a:cubicBezTo>
                  <a:cubicBezTo>
                    <a:pt x="2897" y="5200"/>
                    <a:pt x="2897" y="4758"/>
                    <a:pt x="2927" y="4385"/>
                  </a:cubicBezTo>
                  <a:cubicBezTo>
                    <a:pt x="2937" y="4110"/>
                    <a:pt x="2976" y="3835"/>
                    <a:pt x="3035" y="3570"/>
                  </a:cubicBezTo>
                  <a:cubicBezTo>
                    <a:pt x="3055" y="3488"/>
                    <a:pt x="2997" y="3457"/>
                    <a:pt x="2917" y="3457"/>
                  </a:cubicBezTo>
                  <a:cubicBezTo>
                    <a:pt x="2806" y="3457"/>
                    <a:pt x="2653" y="3517"/>
                    <a:pt x="2613" y="3580"/>
                  </a:cubicBezTo>
                  <a:cubicBezTo>
                    <a:pt x="2436" y="3904"/>
                    <a:pt x="2200" y="4218"/>
                    <a:pt x="1925" y="4464"/>
                  </a:cubicBezTo>
                  <a:cubicBezTo>
                    <a:pt x="1775" y="4591"/>
                    <a:pt x="1598" y="4724"/>
                    <a:pt x="1407" y="4724"/>
                  </a:cubicBezTo>
                  <a:cubicBezTo>
                    <a:pt x="1361" y="4724"/>
                    <a:pt x="1315" y="4716"/>
                    <a:pt x="1267" y="4699"/>
                  </a:cubicBezTo>
                  <a:cubicBezTo>
                    <a:pt x="1032" y="4611"/>
                    <a:pt x="767" y="4307"/>
                    <a:pt x="737" y="4051"/>
                  </a:cubicBezTo>
                  <a:cubicBezTo>
                    <a:pt x="649" y="3384"/>
                    <a:pt x="2033" y="3256"/>
                    <a:pt x="2475" y="3226"/>
                  </a:cubicBezTo>
                  <a:cubicBezTo>
                    <a:pt x="2690" y="3198"/>
                    <a:pt x="2816" y="2940"/>
                    <a:pt x="2566" y="2940"/>
                  </a:cubicBezTo>
                  <a:cubicBezTo>
                    <a:pt x="2553" y="2940"/>
                    <a:pt x="2539" y="2940"/>
                    <a:pt x="2524" y="2942"/>
                  </a:cubicBezTo>
                  <a:cubicBezTo>
                    <a:pt x="2426" y="2952"/>
                    <a:pt x="2318" y="2961"/>
                    <a:pt x="2200" y="2971"/>
                  </a:cubicBezTo>
                  <a:cubicBezTo>
                    <a:pt x="2086" y="2980"/>
                    <a:pt x="1961" y="2986"/>
                    <a:pt x="1833" y="2986"/>
                  </a:cubicBezTo>
                  <a:cubicBezTo>
                    <a:pt x="1251" y="2986"/>
                    <a:pt x="596" y="2864"/>
                    <a:pt x="580" y="2333"/>
                  </a:cubicBezTo>
                  <a:cubicBezTo>
                    <a:pt x="570" y="2137"/>
                    <a:pt x="649" y="1813"/>
                    <a:pt x="875" y="1783"/>
                  </a:cubicBezTo>
                  <a:cubicBezTo>
                    <a:pt x="895" y="1779"/>
                    <a:pt x="915" y="1778"/>
                    <a:pt x="936" y="1778"/>
                  </a:cubicBezTo>
                  <a:cubicBezTo>
                    <a:pt x="1143" y="1778"/>
                    <a:pt x="1391" y="1939"/>
                    <a:pt x="1542" y="2029"/>
                  </a:cubicBezTo>
                  <a:cubicBezTo>
                    <a:pt x="1856" y="2225"/>
                    <a:pt x="2141" y="2461"/>
                    <a:pt x="2406" y="2716"/>
                  </a:cubicBezTo>
                  <a:cubicBezTo>
                    <a:pt x="2435" y="2744"/>
                    <a:pt x="2481" y="2757"/>
                    <a:pt x="2533" y="2757"/>
                  </a:cubicBezTo>
                  <a:cubicBezTo>
                    <a:pt x="2641" y="2757"/>
                    <a:pt x="2772" y="2704"/>
                    <a:pt x="2819" y="2637"/>
                  </a:cubicBezTo>
                  <a:cubicBezTo>
                    <a:pt x="2838" y="2598"/>
                    <a:pt x="2838" y="2569"/>
                    <a:pt x="2799" y="2529"/>
                  </a:cubicBezTo>
                  <a:cubicBezTo>
                    <a:pt x="2603" y="2333"/>
                    <a:pt x="2416" y="2117"/>
                    <a:pt x="2249" y="1881"/>
                  </a:cubicBezTo>
                  <a:cubicBezTo>
                    <a:pt x="2092" y="1665"/>
                    <a:pt x="1660" y="1076"/>
                    <a:pt x="1955" y="821"/>
                  </a:cubicBezTo>
                  <a:cubicBezTo>
                    <a:pt x="2035" y="746"/>
                    <a:pt x="2171" y="714"/>
                    <a:pt x="2310" y="714"/>
                  </a:cubicBezTo>
                  <a:cubicBezTo>
                    <a:pt x="2444" y="714"/>
                    <a:pt x="2580" y="743"/>
                    <a:pt x="2671" y="791"/>
                  </a:cubicBezTo>
                  <a:cubicBezTo>
                    <a:pt x="2848" y="890"/>
                    <a:pt x="2937" y="1066"/>
                    <a:pt x="2986" y="1253"/>
                  </a:cubicBezTo>
                  <a:cubicBezTo>
                    <a:pt x="3015" y="1380"/>
                    <a:pt x="3025" y="1498"/>
                    <a:pt x="3025" y="1626"/>
                  </a:cubicBezTo>
                  <a:cubicBezTo>
                    <a:pt x="3005" y="1763"/>
                    <a:pt x="2986" y="1891"/>
                    <a:pt x="2976" y="2029"/>
                  </a:cubicBezTo>
                  <a:cubicBezTo>
                    <a:pt x="2972" y="2114"/>
                    <a:pt x="3041" y="2149"/>
                    <a:pt x="3126" y="2149"/>
                  </a:cubicBezTo>
                  <a:cubicBezTo>
                    <a:pt x="3245" y="2149"/>
                    <a:pt x="3395" y="2081"/>
                    <a:pt x="3418" y="1989"/>
                  </a:cubicBezTo>
                  <a:cubicBezTo>
                    <a:pt x="3447" y="1852"/>
                    <a:pt x="3457" y="1704"/>
                    <a:pt x="3457" y="1557"/>
                  </a:cubicBezTo>
                  <a:cubicBezTo>
                    <a:pt x="3537" y="1018"/>
                    <a:pt x="3737" y="281"/>
                    <a:pt x="4157" y="281"/>
                  </a:cubicBezTo>
                  <a:close/>
                  <a:moveTo>
                    <a:pt x="4238" y="1"/>
                  </a:moveTo>
                  <a:cubicBezTo>
                    <a:pt x="4163" y="1"/>
                    <a:pt x="4088" y="9"/>
                    <a:pt x="4017" y="25"/>
                  </a:cubicBezTo>
                  <a:cubicBezTo>
                    <a:pt x="3624" y="114"/>
                    <a:pt x="3388" y="438"/>
                    <a:pt x="3241" y="791"/>
                  </a:cubicBezTo>
                  <a:cubicBezTo>
                    <a:pt x="3123" y="624"/>
                    <a:pt x="2946" y="497"/>
                    <a:pt x="2701" y="457"/>
                  </a:cubicBezTo>
                  <a:cubicBezTo>
                    <a:pt x="2616" y="443"/>
                    <a:pt x="2520" y="434"/>
                    <a:pt x="2419" y="434"/>
                  </a:cubicBezTo>
                  <a:cubicBezTo>
                    <a:pt x="2056" y="434"/>
                    <a:pt x="1637" y="545"/>
                    <a:pt x="1483" y="860"/>
                  </a:cubicBezTo>
                  <a:cubicBezTo>
                    <a:pt x="1366" y="1106"/>
                    <a:pt x="1444" y="1371"/>
                    <a:pt x="1562" y="1616"/>
                  </a:cubicBezTo>
                  <a:cubicBezTo>
                    <a:pt x="1380" y="1534"/>
                    <a:pt x="1194" y="1483"/>
                    <a:pt x="1011" y="1483"/>
                  </a:cubicBezTo>
                  <a:cubicBezTo>
                    <a:pt x="888" y="1483"/>
                    <a:pt x="767" y="1506"/>
                    <a:pt x="649" y="1557"/>
                  </a:cubicBezTo>
                  <a:cubicBezTo>
                    <a:pt x="236" y="1734"/>
                    <a:pt x="1" y="2323"/>
                    <a:pt x="227" y="2726"/>
                  </a:cubicBezTo>
                  <a:cubicBezTo>
                    <a:pt x="403" y="3030"/>
                    <a:pt x="786" y="3148"/>
                    <a:pt x="1140" y="3207"/>
                  </a:cubicBezTo>
                  <a:cubicBezTo>
                    <a:pt x="855" y="3315"/>
                    <a:pt x="600" y="3472"/>
                    <a:pt x="433" y="3688"/>
                  </a:cubicBezTo>
                  <a:cubicBezTo>
                    <a:pt x="119" y="4090"/>
                    <a:pt x="413" y="4591"/>
                    <a:pt x="776" y="4847"/>
                  </a:cubicBezTo>
                  <a:cubicBezTo>
                    <a:pt x="940" y="4961"/>
                    <a:pt x="1117" y="5010"/>
                    <a:pt x="1295" y="5010"/>
                  </a:cubicBezTo>
                  <a:cubicBezTo>
                    <a:pt x="1619" y="5010"/>
                    <a:pt x="1947" y="4850"/>
                    <a:pt x="2200" y="4640"/>
                  </a:cubicBezTo>
                  <a:cubicBezTo>
                    <a:pt x="2298" y="4562"/>
                    <a:pt x="2387" y="4464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5"/>
                    <a:pt x="2789" y="5828"/>
                  </a:cubicBezTo>
                  <a:cubicBezTo>
                    <a:pt x="2971" y="6036"/>
                    <a:pt x="3240" y="6121"/>
                    <a:pt x="3516" y="6121"/>
                  </a:cubicBezTo>
                  <a:cubicBezTo>
                    <a:pt x="3776" y="6121"/>
                    <a:pt x="4043" y="6046"/>
                    <a:pt x="4252" y="5927"/>
                  </a:cubicBezTo>
                  <a:cubicBezTo>
                    <a:pt x="4724" y="5662"/>
                    <a:pt x="4743" y="5161"/>
                    <a:pt x="4547" y="4699"/>
                  </a:cubicBezTo>
                  <a:cubicBezTo>
                    <a:pt x="4547" y="4689"/>
                    <a:pt x="4537" y="4670"/>
                    <a:pt x="4537" y="4660"/>
                  </a:cubicBezTo>
                  <a:lnTo>
                    <a:pt x="4537" y="4660"/>
                  </a:lnTo>
                  <a:cubicBezTo>
                    <a:pt x="4871" y="4880"/>
                    <a:pt x="5266" y="5080"/>
                    <a:pt x="5665" y="5080"/>
                  </a:cubicBezTo>
                  <a:cubicBezTo>
                    <a:pt x="5747" y="5080"/>
                    <a:pt x="5830" y="5071"/>
                    <a:pt x="5912" y="5053"/>
                  </a:cubicBezTo>
                  <a:cubicBezTo>
                    <a:pt x="6393" y="4945"/>
                    <a:pt x="6795" y="4385"/>
                    <a:pt x="6638" y="3894"/>
                  </a:cubicBezTo>
                  <a:cubicBezTo>
                    <a:pt x="6491" y="3452"/>
                    <a:pt x="5961" y="3305"/>
                    <a:pt x="5548" y="3236"/>
                  </a:cubicBezTo>
                  <a:cubicBezTo>
                    <a:pt x="5872" y="3158"/>
                    <a:pt x="6187" y="3040"/>
                    <a:pt x="6412" y="2824"/>
                  </a:cubicBezTo>
                  <a:cubicBezTo>
                    <a:pt x="6795" y="2480"/>
                    <a:pt x="6599" y="2009"/>
                    <a:pt x="6236" y="1714"/>
                  </a:cubicBezTo>
                  <a:cubicBezTo>
                    <a:pt x="6057" y="1573"/>
                    <a:pt x="5856" y="1516"/>
                    <a:pt x="5650" y="1516"/>
                  </a:cubicBezTo>
                  <a:cubicBezTo>
                    <a:pt x="5371" y="1516"/>
                    <a:pt x="5085" y="1622"/>
                    <a:pt x="4841" y="1763"/>
                  </a:cubicBezTo>
                  <a:cubicBezTo>
                    <a:pt x="5028" y="1400"/>
                    <a:pt x="5195" y="968"/>
                    <a:pt x="5097" y="575"/>
                  </a:cubicBezTo>
                  <a:cubicBezTo>
                    <a:pt x="5007" y="200"/>
                    <a:pt x="4612" y="1"/>
                    <a:pt x="4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4" name="Google Shape;4484;p21"/>
            <p:cNvSpPr/>
            <p:nvPr/>
          </p:nvSpPr>
          <p:spPr>
            <a:xfrm>
              <a:off x="2717452" y="2356098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3114" y="280"/>
                  </a:moveTo>
                  <a:cubicBezTo>
                    <a:pt x="3343" y="280"/>
                    <a:pt x="3578" y="393"/>
                    <a:pt x="3693" y="583"/>
                  </a:cubicBezTo>
                  <a:cubicBezTo>
                    <a:pt x="3899" y="917"/>
                    <a:pt x="3899" y="1359"/>
                    <a:pt x="3869" y="1732"/>
                  </a:cubicBezTo>
                  <a:cubicBezTo>
                    <a:pt x="3860" y="2007"/>
                    <a:pt x="3820" y="2282"/>
                    <a:pt x="3761" y="2547"/>
                  </a:cubicBezTo>
                  <a:cubicBezTo>
                    <a:pt x="3741" y="2629"/>
                    <a:pt x="3799" y="2660"/>
                    <a:pt x="3879" y="2660"/>
                  </a:cubicBezTo>
                  <a:cubicBezTo>
                    <a:pt x="3990" y="2660"/>
                    <a:pt x="4144" y="2600"/>
                    <a:pt x="4184" y="2537"/>
                  </a:cubicBezTo>
                  <a:cubicBezTo>
                    <a:pt x="4360" y="2213"/>
                    <a:pt x="4596" y="1899"/>
                    <a:pt x="4871" y="1653"/>
                  </a:cubicBezTo>
                  <a:cubicBezTo>
                    <a:pt x="5014" y="1527"/>
                    <a:pt x="5195" y="1393"/>
                    <a:pt x="5389" y="1393"/>
                  </a:cubicBezTo>
                  <a:cubicBezTo>
                    <a:pt x="5435" y="1393"/>
                    <a:pt x="5482" y="1401"/>
                    <a:pt x="5529" y="1418"/>
                  </a:cubicBezTo>
                  <a:cubicBezTo>
                    <a:pt x="5764" y="1506"/>
                    <a:pt x="6030" y="1811"/>
                    <a:pt x="6059" y="2066"/>
                  </a:cubicBezTo>
                  <a:cubicBezTo>
                    <a:pt x="6147" y="2734"/>
                    <a:pt x="4763" y="2861"/>
                    <a:pt x="4321" y="2891"/>
                  </a:cubicBezTo>
                  <a:cubicBezTo>
                    <a:pt x="4106" y="2919"/>
                    <a:pt x="3980" y="3178"/>
                    <a:pt x="4230" y="3178"/>
                  </a:cubicBezTo>
                  <a:cubicBezTo>
                    <a:pt x="4243" y="3178"/>
                    <a:pt x="4257" y="3177"/>
                    <a:pt x="4272" y="3175"/>
                  </a:cubicBezTo>
                  <a:cubicBezTo>
                    <a:pt x="4370" y="3166"/>
                    <a:pt x="4478" y="3156"/>
                    <a:pt x="4596" y="3146"/>
                  </a:cubicBezTo>
                  <a:cubicBezTo>
                    <a:pt x="4703" y="3139"/>
                    <a:pt x="4820" y="3135"/>
                    <a:pt x="4940" y="3135"/>
                  </a:cubicBezTo>
                  <a:cubicBezTo>
                    <a:pt x="5527" y="3135"/>
                    <a:pt x="6200" y="3246"/>
                    <a:pt x="6216" y="3784"/>
                  </a:cubicBezTo>
                  <a:cubicBezTo>
                    <a:pt x="6226" y="3981"/>
                    <a:pt x="6147" y="4305"/>
                    <a:pt x="5922" y="4344"/>
                  </a:cubicBezTo>
                  <a:cubicBezTo>
                    <a:pt x="5906" y="4346"/>
                    <a:pt x="5890" y="4347"/>
                    <a:pt x="5874" y="4347"/>
                  </a:cubicBezTo>
                  <a:cubicBezTo>
                    <a:pt x="5665" y="4347"/>
                    <a:pt x="5409" y="4180"/>
                    <a:pt x="5254" y="4089"/>
                  </a:cubicBezTo>
                  <a:cubicBezTo>
                    <a:pt x="4940" y="3892"/>
                    <a:pt x="4655" y="3666"/>
                    <a:pt x="4390" y="3411"/>
                  </a:cubicBezTo>
                  <a:cubicBezTo>
                    <a:pt x="4360" y="3378"/>
                    <a:pt x="4311" y="3364"/>
                    <a:pt x="4257" y="3364"/>
                  </a:cubicBezTo>
                  <a:cubicBezTo>
                    <a:pt x="4150" y="3364"/>
                    <a:pt x="4023" y="3418"/>
                    <a:pt x="3977" y="3490"/>
                  </a:cubicBezTo>
                  <a:cubicBezTo>
                    <a:pt x="3958" y="3519"/>
                    <a:pt x="3958" y="3558"/>
                    <a:pt x="3997" y="3588"/>
                  </a:cubicBezTo>
                  <a:cubicBezTo>
                    <a:pt x="4193" y="3784"/>
                    <a:pt x="4380" y="4010"/>
                    <a:pt x="4547" y="4236"/>
                  </a:cubicBezTo>
                  <a:cubicBezTo>
                    <a:pt x="4704" y="4452"/>
                    <a:pt x="5136" y="5041"/>
                    <a:pt x="4841" y="5306"/>
                  </a:cubicBezTo>
                  <a:cubicBezTo>
                    <a:pt x="4763" y="5375"/>
                    <a:pt x="4630" y="5404"/>
                    <a:pt x="4494" y="5404"/>
                  </a:cubicBezTo>
                  <a:cubicBezTo>
                    <a:pt x="4358" y="5404"/>
                    <a:pt x="4218" y="5375"/>
                    <a:pt x="4125" y="5326"/>
                  </a:cubicBezTo>
                  <a:cubicBezTo>
                    <a:pt x="3948" y="5228"/>
                    <a:pt x="3860" y="5051"/>
                    <a:pt x="3810" y="4864"/>
                  </a:cubicBezTo>
                  <a:cubicBezTo>
                    <a:pt x="3781" y="4746"/>
                    <a:pt x="3771" y="4619"/>
                    <a:pt x="3771" y="4491"/>
                  </a:cubicBezTo>
                  <a:cubicBezTo>
                    <a:pt x="3791" y="4354"/>
                    <a:pt x="3810" y="4226"/>
                    <a:pt x="3820" y="4089"/>
                  </a:cubicBezTo>
                  <a:cubicBezTo>
                    <a:pt x="3824" y="4004"/>
                    <a:pt x="3757" y="3969"/>
                    <a:pt x="3673" y="3969"/>
                  </a:cubicBezTo>
                  <a:cubicBezTo>
                    <a:pt x="3553" y="3969"/>
                    <a:pt x="3402" y="4040"/>
                    <a:pt x="3378" y="4138"/>
                  </a:cubicBezTo>
                  <a:cubicBezTo>
                    <a:pt x="3349" y="4265"/>
                    <a:pt x="3339" y="4413"/>
                    <a:pt x="3339" y="4560"/>
                  </a:cubicBezTo>
                  <a:cubicBezTo>
                    <a:pt x="3259" y="5099"/>
                    <a:pt x="3060" y="5836"/>
                    <a:pt x="2639" y="5836"/>
                  </a:cubicBezTo>
                  <a:cubicBezTo>
                    <a:pt x="2546" y="5836"/>
                    <a:pt x="2443" y="5800"/>
                    <a:pt x="2328" y="5719"/>
                  </a:cubicBezTo>
                  <a:cubicBezTo>
                    <a:pt x="1650" y="5237"/>
                    <a:pt x="2583" y="3922"/>
                    <a:pt x="2937" y="3480"/>
                  </a:cubicBezTo>
                  <a:cubicBezTo>
                    <a:pt x="3030" y="3357"/>
                    <a:pt x="2923" y="3297"/>
                    <a:pt x="2797" y="3297"/>
                  </a:cubicBezTo>
                  <a:cubicBezTo>
                    <a:pt x="2712" y="3297"/>
                    <a:pt x="2617" y="3326"/>
                    <a:pt x="2573" y="3382"/>
                  </a:cubicBezTo>
                  <a:cubicBezTo>
                    <a:pt x="2357" y="3666"/>
                    <a:pt x="2082" y="3931"/>
                    <a:pt x="1778" y="4128"/>
                  </a:cubicBezTo>
                  <a:cubicBezTo>
                    <a:pt x="1629" y="4225"/>
                    <a:pt x="1446" y="4316"/>
                    <a:pt x="1264" y="4316"/>
                  </a:cubicBezTo>
                  <a:cubicBezTo>
                    <a:pt x="1206" y="4316"/>
                    <a:pt x="1148" y="4306"/>
                    <a:pt x="1091" y="4285"/>
                  </a:cubicBezTo>
                  <a:cubicBezTo>
                    <a:pt x="875" y="4206"/>
                    <a:pt x="580" y="3892"/>
                    <a:pt x="600" y="3637"/>
                  </a:cubicBezTo>
                  <a:cubicBezTo>
                    <a:pt x="609" y="3234"/>
                    <a:pt x="1366" y="3126"/>
                    <a:pt x="1650" y="3067"/>
                  </a:cubicBezTo>
                  <a:cubicBezTo>
                    <a:pt x="1965" y="3008"/>
                    <a:pt x="2289" y="2969"/>
                    <a:pt x="2603" y="2950"/>
                  </a:cubicBezTo>
                  <a:cubicBezTo>
                    <a:pt x="2831" y="2931"/>
                    <a:pt x="2939" y="2664"/>
                    <a:pt x="2680" y="2664"/>
                  </a:cubicBezTo>
                  <a:cubicBezTo>
                    <a:pt x="2671" y="2664"/>
                    <a:pt x="2662" y="2664"/>
                    <a:pt x="2652" y="2665"/>
                  </a:cubicBezTo>
                  <a:cubicBezTo>
                    <a:pt x="2491" y="2676"/>
                    <a:pt x="2305" y="2686"/>
                    <a:pt x="2110" y="2686"/>
                  </a:cubicBezTo>
                  <a:cubicBezTo>
                    <a:pt x="1617" y="2686"/>
                    <a:pt x="1068" y="2620"/>
                    <a:pt x="737" y="2331"/>
                  </a:cubicBezTo>
                  <a:cubicBezTo>
                    <a:pt x="472" y="2086"/>
                    <a:pt x="531" y="1457"/>
                    <a:pt x="914" y="1339"/>
                  </a:cubicBezTo>
                  <a:cubicBezTo>
                    <a:pt x="961" y="1325"/>
                    <a:pt x="1011" y="1318"/>
                    <a:pt x="1063" y="1318"/>
                  </a:cubicBezTo>
                  <a:cubicBezTo>
                    <a:pt x="1427" y="1318"/>
                    <a:pt x="1873" y="1650"/>
                    <a:pt x="2131" y="1830"/>
                  </a:cubicBezTo>
                  <a:cubicBezTo>
                    <a:pt x="2416" y="2036"/>
                    <a:pt x="2691" y="2262"/>
                    <a:pt x="2937" y="2518"/>
                  </a:cubicBezTo>
                  <a:cubicBezTo>
                    <a:pt x="2966" y="2547"/>
                    <a:pt x="3015" y="2560"/>
                    <a:pt x="3069" y="2560"/>
                  </a:cubicBezTo>
                  <a:cubicBezTo>
                    <a:pt x="3229" y="2560"/>
                    <a:pt x="3434" y="2448"/>
                    <a:pt x="3339" y="2331"/>
                  </a:cubicBezTo>
                  <a:cubicBezTo>
                    <a:pt x="3153" y="2125"/>
                    <a:pt x="2995" y="1899"/>
                    <a:pt x="2858" y="1663"/>
                  </a:cubicBezTo>
                  <a:cubicBezTo>
                    <a:pt x="2681" y="1369"/>
                    <a:pt x="2406" y="848"/>
                    <a:pt x="2642" y="514"/>
                  </a:cubicBezTo>
                  <a:cubicBezTo>
                    <a:pt x="2751" y="353"/>
                    <a:pt x="2931" y="280"/>
                    <a:pt x="3114" y="280"/>
                  </a:cubicBezTo>
                  <a:close/>
                  <a:moveTo>
                    <a:pt x="3286" y="0"/>
                  </a:moveTo>
                  <a:cubicBezTo>
                    <a:pt x="3024" y="0"/>
                    <a:pt x="2755" y="75"/>
                    <a:pt x="2544" y="190"/>
                  </a:cubicBezTo>
                  <a:cubicBezTo>
                    <a:pt x="2073" y="456"/>
                    <a:pt x="2053" y="956"/>
                    <a:pt x="2249" y="1418"/>
                  </a:cubicBezTo>
                  <a:cubicBezTo>
                    <a:pt x="2249" y="1428"/>
                    <a:pt x="2259" y="1447"/>
                    <a:pt x="2259" y="1457"/>
                  </a:cubicBezTo>
                  <a:cubicBezTo>
                    <a:pt x="1925" y="1237"/>
                    <a:pt x="1530" y="1038"/>
                    <a:pt x="1131" y="1038"/>
                  </a:cubicBezTo>
                  <a:cubicBezTo>
                    <a:pt x="1049" y="1038"/>
                    <a:pt x="966" y="1046"/>
                    <a:pt x="884" y="1064"/>
                  </a:cubicBezTo>
                  <a:cubicBezTo>
                    <a:pt x="403" y="1182"/>
                    <a:pt x="1" y="1732"/>
                    <a:pt x="158" y="2233"/>
                  </a:cubicBezTo>
                  <a:cubicBezTo>
                    <a:pt x="305" y="2665"/>
                    <a:pt x="835" y="2812"/>
                    <a:pt x="1248" y="2881"/>
                  </a:cubicBezTo>
                  <a:cubicBezTo>
                    <a:pt x="924" y="2969"/>
                    <a:pt x="609" y="3077"/>
                    <a:pt x="384" y="3293"/>
                  </a:cubicBezTo>
                  <a:cubicBezTo>
                    <a:pt x="1" y="3637"/>
                    <a:pt x="197" y="4118"/>
                    <a:pt x="560" y="4403"/>
                  </a:cubicBezTo>
                  <a:cubicBezTo>
                    <a:pt x="741" y="4546"/>
                    <a:pt x="945" y="4604"/>
                    <a:pt x="1153" y="4604"/>
                  </a:cubicBezTo>
                  <a:cubicBezTo>
                    <a:pt x="1430" y="4604"/>
                    <a:pt x="1713" y="4500"/>
                    <a:pt x="1955" y="4354"/>
                  </a:cubicBezTo>
                  <a:lnTo>
                    <a:pt x="1955" y="4354"/>
                  </a:lnTo>
                  <a:cubicBezTo>
                    <a:pt x="1768" y="4717"/>
                    <a:pt x="1601" y="5149"/>
                    <a:pt x="1699" y="5542"/>
                  </a:cubicBezTo>
                  <a:cubicBezTo>
                    <a:pt x="1790" y="5919"/>
                    <a:pt x="2189" y="6125"/>
                    <a:pt x="2564" y="6125"/>
                  </a:cubicBezTo>
                  <a:cubicBezTo>
                    <a:pt x="2638" y="6125"/>
                    <a:pt x="2710" y="6118"/>
                    <a:pt x="2779" y="6101"/>
                  </a:cubicBezTo>
                  <a:cubicBezTo>
                    <a:pt x="3172" y="6003"/>
                    <a:pt x="3408" y="5689"/>
                    <a:pt x="3555" y="5326"/>
                  </a:cubicBezTo>
                  <a:cubicBezTo>
                    <a:pt x="3683" y="5493"/>
                    <a:pt x="3850" y="5620"/>
                    <a:pt x="4095" y="5660"/>
                  </a:cubicBezTo>
                  <a:cubicBezTo>
                    <a:pt x="4180" y="5674"/>
                    <a:pt x="4276" y="5683"/>
                    <a:pt x="4377" y="5683"/>
                  </a:cubicBezTo>
                  <a:cubicBezTo>
                    <a:pt x="4740" y="5683"/>
                    <a:pt x="5159" y="5572"/>
                    <a:pt x="5313" y="5257"/>
                  </a:cubicBezTo>
                  <a:cubicBezTo>
                    <a:pt x="5431" y="5021"/>
                    <a:pt x="5352" y="4746"/>
                    <a:pt x="5234" y="4501"/>
                  </a:cubicBezTo>
                  <a:lnTo>
                    <a:pt x="5234" y="4501"/>
                  </a:lnTo>
                  <a:cubicBezTo>
                    <a:pt x="5416" y="4583"/>
                    <a:pt x="5602" y="4634"/>
                    <a:pt x="5785" y="4634"/>
                  </a:cubicBezTo>
                  <a:cubicBezTo>
                    <a:pt x="5908" y="4634"/>
                    <a:pt x="6029" y="4611"/>
                    <a:pt x="6147" y="4560"/>
                  </a:cubicBezTo>
                  <a:cubicBezTo>
                    <a:pt x="6560" y="4383"/>
                    <a:pt x="6795" y="3794"/>
                    <a:pt x="6570" y="3401"/>
                  </a:cubicBezTo>
                  <a:cubicBezTo>
                    <a:pt x="6393" y="3087"/>
                    <a:pt x="6010" y="2969"/>
                    <a:pt x="5656" y="2910"/>
                  </a:cubicBezTo>
                  <a:cubicBezTo>
                    <a:pt x="5941" y="2802"/>
                    <a:pt x="6196" y="2655"/>
                    <a:pt x="6363" y="2429"/>
                  </a:cubicBezTo>
                  <a:cubicBezTo>
                    <a:pt x="6678" y="2036"/>
                    <a:pt x="6383" y="1526"/>
                    <a:pt x="6020" y="1271"/>
                  </a:cubicBezTo>
                  <a:cubicBezTo>
                    <a:pt x="5856" y="1156"/>
                    <a:pt x="5679" y="1107"/>
                    <a:pt x="5501" y="1107"/>
                  </a:cubicBezTo>
                  <a:cubicBezTo>
                    <a:pt x="5177" y="1107"/>
                    <a:pt x="4850" y="1268"/>
                    <a:pt x="4596" y="1477"/>
                  </a:cubicBezTo>
                  <a:cubicBezTo>
                    <a:pt x="4498" y="1565"/>
                    <a:pt x="4409" y="1653"/>
                    <a:pt x="4321" y="1752"/>
                  </a:cubicBezTo>
                  <a:cubicBezTo>
                    <a:pt x="4370" y="1212"/>
                    <a:pt x="4331" y="642"/>
                    <a:pt x="4007" y="289"/>
                  </a:cubicBezTo>
                  <a:cubicBezTo>
                    <a:pt x="3826" y="83"/>
                    <a:pt x="3560" y="0"/>
                    <a:pt x="3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5" name="Google Shape;4485;p21"/>
            <p:cNvSpPr/>
            <p:nvPr/>
          </p:nvSpPr>
          <p:spPr>
            <a:xfrm>
              <a:off x="153403" y="2615734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4161" y="281"/>
                  </a:moveTo>
                  <a:cubicBezTo>
                    <a:pt x="4253" y="281"/>
                    <a:pt x="4355" y="317"/>
                    <a:pt x="4469" y="398"/>
                  </a:cubicBezTo>
                  <a:cubicBezTo>
                    <a:pt x="5156" y="879"/>
                    <a:pt x="4213" y="2195"/>
                    <a:pt x="3870" y="2637"/>
                  </a:cubicBezTo>
                  <a:cubicBezTo>
                    <a:pt x="3771" y="2759"/>
                    <a:pt x="3875" y="2819"/>
                    <a:pt x="4000" y="2819"/>
                  </a:cubicBezTo>
                  <a:cubicBezTo>
                    <a:pt x="4085" y="2819"/>
                    <a:pt x="4179" y="2791"/>
                    <a:pt x="4223" y="2735"/>
                  </a:cubicBezTo>
                  <a:cubicBezTo>
                    <a:pt x="4449" y="2450"/>
                    <a:pt x="4714" y="2185"/>
                    <a:pt x="5018" y="1989"/>
                  </a:cubicBezTo>
                  <a:cubicBezTo>
                    <a:pt x="5175" y="1892"/>
                    <a:pt x="5353" y="1801"/>
                    <a:pt x="5538" y="1801"/>
                  </a:cubicBezTo>
                  <a:cubicBezTo>
                    <a:pt x="5597" y="1801"/>
                    <a:pt x="5656" y="1810"/>
                    <a:pt x="5716" y="1832"/>
                  </a:cubicBezTo>
                  <a:cubicBezTo>
                    <a:pt x="5932" y="1910"/>
                    <a:pt x="6216" y="2234"/>
                    <a:pt x="6207" y="2480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08"/>
                    <a:pt x="4518" y="3147"/>
                    <a:pt x="4194" y="3167"/>
                  </a:cubicBezTo>
                  <a:cubicBezTo>
                    <a:pt x="3975" y="3186"/>
                    <a:pt x="3858" y="3453"/>
                    <a:pt x="4116" y="3453"/>
                  </a:cubicBezTo>
                  <a:cubicBezTo>
                    <a:pt x="4125" y="3453"/>
                    <a:pt x="4135" y="3452"/>
                    <a:pt x="4145" y="3452"/>
                  </a:cubicBezTo>
                  <a:cubicBezTo>
                    <a:pt x="4307" y="3441"/>
                    <a:pt x="4492" y="3431"/>
                    <a:pt x="4686" y="3431"/>
                  </a:cubicBezTo>
                  <a:cubicBezTo>
                    <a:pt x="5184" y="3431"/>
                    <a:pt x="5734" y="3498"/>
                    <a:pt x="6059" y="3795"/>
                  </a:cubicBezTo>
                  <a:cubicBezTo>
                    <a:pt x="6334" y="4031"/>
                    <a:pt x="6265" y="4659"/>
                    <a:pt x="5892" y="4777"/>
                  </a:cubicBezTo>
                  <a:cubicBezTo>
                    <a:pt x="5841" y="4794"/>
                    <a:pt x="5788" y="4801"/>
                    <a:pt x="5733" y="4801"/>
                  </a:cubicBezTo>
                  <a:cubicBezTo>
                    <a:pt x="5364" y="4801"/>
                    <a:pt x="4923" y="4466"/>
                    <a:pt x="4675" y="4286"/>
                  </a:cubicBezTo>
                  <a:cubicBezTo>
                    <a:pt x="4390" y="4080"/>
                    <a:pt x="4115" y="3854"/>
                    <a:pt x="3860" y="3609"/>
                  </a:cubicBezTo>
                  <a:cubicBezTo>
                    <a:pt x="3828" y="3575"/>
                    <a:pt x="3776" y="3560"/>
                    <a:pt x="3719" y="3560"/>
                  </a:cubicBezTo>
                  <a:cubicBezTo>
                    <a:pt x="3561" y="3560"/>
                    <a:pt x="3366" y="3670"/>
                    <a:pt x="3467" y="3786"/>
                  </a:cubicBezTo>
                  <a:cubicBezTo>
                    <a:pt x="3644" y="3992"/>
                    <a:pt x="3801" y="4218"/>
                    <a:pt x="3938" y="4453"/>
                  </a:cubicBezTo>
                  <a:cubicBezTo>
                    <a:pt x="4115" y="4748"/>
                    <a:pt x="4390" y="5278"/>
                    <a:pt x="4164" y="5602"/>
                  </a:cubicBezTo>
                  <a:cubicBezTo>
                    <a:pt x="4051" y="5764"/>
                    <a:pt x="3869" y="5836"/>
                    <a:pt x="3684" y="5836"/>
                  </a:cubicBezTo>
                  <a:cubicBezTo>
                    <a:pt x="3453" y="5836"/>
                    <a:pt x="3218" y="5724"/>
                    <a:pt x="3104" y="5533"/>
                  </a:cubicBezTo>
                  <a:cubicBezTo>
                    <a:pt x="2907" y="5200"/>
                    <a:pt x="2907" y="4758"/>
                    <a:pt x="2927" y="4385"/>
                  </a:cubicBezTo>
                  <a:cubicBezTo>
                    <a:pt x="2947" y="4110"/>
                    <a:pt x="2986" y="3835"/>
                    <a:pt x="3045" y="3570"/>
                  </a:cubicBezTo>
                  <a:cubicBezTo>
                    <a:pt x="3065" y="3488"/>
                    <a:pt x="3005" y="3457"/>
                    <a:pt x="2924" y="3457"/>
                  </a:cubicBezTo>
                  <a:cubicBezTo>
                    <a:pt x="2811" y="3457"/>
                    <a:pt x="2657" y="3517"/>
                    <a:pt x="2623" y="3579"/>
                  </a:cubicBezTo>
                  <a:cubicBezTo>
                    <a:pt x="2446" y="3903"/>
                    <a:pt x="2210" y="4218"/>
                    <a:pt x="1925" y="4463"/>
                  </a:cubicBezTo>
                  <a:cubicBezTo>
                    <a:pt x="1783" y="4590"/>
                    <a:pt x="1608" y="4723"/>
                    <a:pt x="1411" y="4723"/>
                  </a:cubicBezTo>
                  <a:cubicBezTo>
                    <a:pt x="1365" y="4723"/>
                    <a:pt x="1317" y="4716"/>
                    <a:pt x="1268" y="4699"/>
                  </a:cubicBezTo>
                  <a:cubicBezTo>
                    <a:pt x="1032" y="4610"/>
                    <a:pt x="777" y="4306"/>
                    <a:pt x="737" y="4051"/>
                  </a:cubicBezTo>
                  <a:cubicBezTo>
                    <a:pt x="649" y="3383"/>
                    <a:pt x="2033" y="3255"/>
                    <a:pt x="2485" y="3226"/>
                  </a:cubicBezTo>
                  <a:cubicBezTo>
                    <a:pt x="2700" y="3198"/>
                    <a:pt x="2817" y="2939"/>
                    <a:pt x="2575" y="2939"/>
                  </a:cubicBezTo>
                  <a:cubicBezTo>
                    <a:pt x="2562" y="2939"/>
                    <a:pt x="2549" y="2940"/>
                    <a:pt x="2534" y="2941"/>
                  </a:cubicBezTo>
                  <a:cubicBezTo>
                    <a:pt x="2426" y="2951"/>
                    <a:pt x="2318" y="2961"/>
                    <a:pt x="2210" y="2971"/>
                  </a:cubicBezTo>
                  <a:cubicBezTo>
                    <a:pt x="2096" y="2980"/>
                    <a:pt x="1971" y="2986"/>
                    <a:pt x="1842" y="2986"/>
                  </a:cubicBezTo>
                  <a:cubicBezTo>
                    <a:pt x="1258" y="2986"/>
                    <a:pt x="596" y="2863"/>
                    <a:pt x="580" y="2332"/>
                  </a:cubicBezTo>
                  <a:cubicBezTo>
                    <a:pt x="570" y="2136"/>
                    <a:pt x="659" y="1812"/>
                    <a:pt x="875" y="1783"/>
                  </a:cubicBezTo>
                  <a:cubicBezTo>
                    <a:pt x="895" y="1779"/>
                    <a:pt x="916" y="1777"/>
                    <a:pt x="937" y="1777"/>
                  </a:cubicBezTo>
                  <a:cubicBezTo>
                    <a:pt x="1143" y="1777"/>
                    <a:pt x="1392" y="1939"/>
                    <a:pt x="1552" y="2028"/>
                  </a:cubicBezTo>
                  <a:cubicBezTo>
                    <a:pt x="1857" y="2224"/>
                    <a:pt x="2151" y="2450"/>
                    <a:pt x="2407" y="2715"/>
                  </a:cubicBezTo>
                  <a:cubicBezTo>
                    <a:pt x="2438" y="2744"/>
                    <a:pt x="2487" y="2756"/>
                    <a:pt x="2539" y="2756"/>
                  </a:cubicBezTo>
                  <a:cubicBezTo>
                    <a:pt x="2650" y="2756"/>
                    <a:pt x="2779" y="2703"/>
                    <a:pt x="2819" y="2637"/>
                  </a:cubicBezTo>
                  <a:cubicBezTo>
                    <a:pt x="2839" y="2598"/>
                    <a:pt x="2839" y="2568"/>
                    <a:pt x="2809" y="2529"/>
                  </a:cubicBezTo>
                  <a:cubicBezTo>
                    <a:pt x="2603" y="2332"/>
                    <a:pt x="2416" y="2116"/>
                    <a:pt x="2249" y="1881"/>
                  </a:cubicBezTo>
                  <a:cubicBezTo>
                    <a:pt x="2092" y="1665"/>
                    <a:pt x="1660" y="1076"/>
                    <a:pt x="1955" y="820"/>
                  </a:cubicBezTo>
                  <a:cubicBezTo>
                    <a:pt x="2040" y="745"/>
                    <a:pt x="2179" y="713"/>
                    <a:pt x="2318" y="713"/>
                  </a:cubicBezTo>
                  <a:cubicBezTo>
                    <a:pt x="2451" y="713"/>
                    <a:pt x="2585" y="743"/>
                    <a:pt x="2672" y="791"/>
                  </a:cubicBezTo>
                  <a:cubicBezTo>
                    <a:pt x="2848" y="889"/>
                    <a:pt x="2937" y="1066"/>
                    <a:pt x="2986" y="1252"/>
                  </a:cubicBezTo>
                  <a:cubicBezTo>
                    <a:pt x="3015" y="1380"/>
                    <a:pt x="3025" y="1498"/>
                    <a:pt x="3025" y="1625"/>
                  </a:cubicBezTo>
                  <a:cubicBezTo>
                    <a:pt x="3006" y="1763"/>
                    <a:pt x="2986" y="1891"/>
                    <a:pt x="2986" y="2028"/>
                  </a:cubicBezTo>
                  <a:cubicBezTo>
                    <a:pt x="2982" y="2114"/>
                    <a:pt x="3049" y="2149"/>
                    <a:pt x="3132" y="2149"/>
                  </a:cubicBezTo>
                  <a:cubicBezTo>
                    <a:pt x="3248" y="2149"/>
                    <a:pt x="3395" y="2080"/>
                    <a:pt x="3418" y="1989"/>
                  </a:cubicBezTo>
                  <a:cubicBezTo>
                    <a:pt x="3447" y="1851"/>
                    <a:pt x="3457" y="1704"/>
                    <a:pt x="3457" y="1557"/>
                  </a:cubicBezTo>
                  <a:cubicBezTo>
                    <a:pt x="3538" y="1018"/>
                    <a:pt x="3743" y="281"/>
                    <a:pt x="4161" y="281"/>
                  </a:cubicBezTo>
                  <a:close/>
                  <a:moveTo>
                    <a:pt x="4242" y="0"/>
                  </a:moveTo>
                  <a:cubicBezTo>
                    <a:pt x="4166" y="0"/>
                    <a:pt x="4090" y="8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56" y="496"/>
                    <a:pt x="2711" y="457"/>
                  </a:cubicBezTo>
                  <a:cubicBezTo>
                    <a:pt x="2626" y="442"/>
                    <a:pt x="2530" y="434"/>
                    <a:pt x="2429" y="434"/>
                  </a:cubicBezTo>
                  <a:cubicBezTo>
                    <a:pt x="2066" y="434"/>
                    <a:pt x="1645" y="544"/>
                    <a:pt x="1484" y="860"/>
                  </a:cubicBezTo>
                  <a:cubicBezTo>
                    <a:pt x="1366" y="1105"/>
                    <a:pt x="1444" y="1370"/>
                    <a:pt x="1572" y="1616"/>
                  </a:cubicBezTo>
                  <a:cubicBezTo>
                    <a:pt x="1390" y="1533"/>
                    <a:pt x="1201" y="1483"/>
                    <a:pt x="1015" y="1483"/>
                  </a:cubicBezTo>
                  <a:cubicBezTo>
                    <a:pt x="890" y="1483"/>
                    <a:pt x="767" y="1505"/>
                    <a:pt x="649" y="1557"/>
                  </a:cubicBezTo>
                  <a:cubicBezTo>
                    <a:pt x="237" y="1733"/>
                    <a:pt x="1" y="2323"/>
                    <a:pt x="227" y="2725"/>
                  </a:cubicBezTo>
                  <a:cubicBezTo>
                    <a:pt x="404" y="3030"/>
                    <a:pt x="796" y="3147"/>
                    <a:pt x="1140" y="3206"/>
                  </a:cubicBezTo>
                  <a:cubicBezTo>
                    <a:pt x="865" y="3314"/>
                    <a:pt x="610" y="3471"/>
                    <a:pt x="433" y="3687"/>
                  </a:cubicBezTo>
                  <a:cubicBezTo>
                    <a:pt x="129" y="4090"/>
                    <a:pt x="423" y="4591"/>
                    <a:pt x="786" y="4846"/>
                  </a:cubicBezTo>
                  <a:cubicBezTo>
                    <a:pt x="950" y="4961"/>
                    <a:pt x="1126" y="5009"/>
                    <a:pt x="1302" y="5009"/>
                  </a:cubicBezTo>
                  <a:cubicBezTo>
                    <a:pt x="1624" y="5009"/>
                    <a:pt x="1947" y="4849"/>
                    <a:pt x="2200" y="4640"/>
                  </a:cubicBezTo>
                  <a:cubicBezTo>
                    <a:pt x="2299" y="4561"/>
                    <a:pt x="2397" y="4463"/>
                    <a:pt x="2485" y="4375"/>
                  </a:cubicBezTo>
                  <a:lnTo>
                    <a:pt x="2485" y="4375"/>
                  </a:lnTo>
                  <a:cubicBezTo>
                    <a:pt x="2426" y="4905"/>
                    <a:pt x="2475" y="5474"/>
                    <a:pt x="2790" y="5828"/>
                  </a:cubicBezTo>
                  <a:cubicBezTo>
                    <a:pt x="2977" y="6035"/>
                    <a:pt x="3245" y="6120"/>
                    <a:pt x="3520" y="6120"/>
                  </a:cubicBezTo>
                  <a:cubicBezTo>
                    <a:pt x="3778" y="6120"/>
                    <a:pt x="4043" y="6045"/>
                    <a:pt x="4253" y="5926"/>
                  </a:cubicBezTo>
                  <a:cubicBezTo>
                    <a:pt x="4734" y="5661"/>
                    <a:pt x="4743" y="5160"/>
                    <a:pt x="4557" y="4699"/>
                  </a:cubicBezTo>
                  <a:cubicBezTo>
                    <a:pt x="4547" y="4689"/>
                    <a:pt x="4547" y="4669"/>
                    <a:pt x="4537" y="4659"/>
                  </a:cubicBezTo>
                  <a:lnTo>
                    <a:pt x="4537" y="4659"/>
                  </a:lnTo>
                  <a:cubicBezTo>
                    <a:pt x="4871" y="4879"/>
                    <a:pt x="5273" y="5079"/>
                    <a:pt x="5675" y="5079"/>
                  </a:cubicBezTo>
                  <a:cubicBezTo>
                    <a:pt x="5757" y="5079"/>
                    <a:pt x="5840" y="5071"/>
                    <a:pt x="5922" y="5052"/>
                  </a:cubicBezTo>
                  <a:cubicBezTo>
                    <a:pt x="6393" y="4944"/>
                    <a:pt x="6796" y="4385"/>
                    <a:pt x="6639" y="3894"/>
                  </a:cubicBezTo>
                  <a:cubicBezTo>
                    <a:pt x="6501" y="3452"/>
                    <a:pt x="5971" y="3304"/>
                    <a:pt x="5558" y="3236"/>
                  </a:cubicBezTo>
                  <a:cubicBezTo>
                    <a:pt x="5873" y="3157"/>
                    <a:pt x="6187" y="3039"/>
                    <a:pt x="6423" y="2823"/>
                  </a:cubicBezTo>
                  <a:cubicBezTo>
                    <a:pt x="6805" y="2480"/>
                    <a:pt x="6599" y="2008"/>
                    <a:pt x="6236" y="1714"/>
                  </a:cubicBezTo>
                  <a:cubicBezTo>
                    <a:pt x="6061" y="1573"/>
                    <a:pt x="5862" y="1516"/>
                    <a:pt x="5659" y="1516"/>
                  </a:cubicBezTo>
                  <a:cubicBezTo>
                    <a:pt x="5381" y="1516"/>
                    <a:pt x="5095" y="1621"/>
                    <a:pt x="4852" y="1763"/>
                  </a:cubicBezTo>
                  <a:cubicBezTo>
                    <a:pt x="5028" y="1400"/>
                    <a:pt x="5205" y="968"/>
                    <a:pt x="5107" y="575"/>
                  </a:cubicBezTo>
                  <a:cubicBezTo>
                    <a:pt x="5009" y="199"/>
                    <a:pt x="4619" y="0"/>
                    <a:pt x="4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6" name="Google Shape;4486;p21"/>
            <p:cNvSpPr/>
            <p:nvPr/>
          </p:nvSpPr>
          <p:spPr>
            <a:xfrm>
              <a:off x="493315" y="2607189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23" y="281"/>
                  </a:moveTo>
                  <a:cubicBezTo>
                    <a:pt x="3353" y="281"/>
                    <a:pt x="3588" y="393"/>
                    <a:pt x="3703" y="584"/>
                  </a:cubicBezTo>
                  <a:cubicBezTo>
                    <a:pt x="3899" y="918"/>
                    <a:pt x="3899" y="1359"/>
                    <a:pt x="3879" y="1733"/>
                  </a:cubicBezTo>
                  <a:cubicBezTo>
                    <a:pt x="3860" y="2007"/>
                    <a:pt x="3821" y="2282"/>
                    <a:pt x="3762" y="2548"/>
                  </a:cubicBezTo>
                  <a:cubicBezTo>
                    <a:pt x="3741" y="2630"/>
                    <a:pt x="3801" y="2660"/>
                    <a:pt x="3882" y="2660"/>
                  </a:cubicBezTo>
                  <a:cubicBezTo>
                    <a:pt x="3995" y="2660"/>
                    <a:pt x="4149" y="2601"/>
                    <a:pt x="4184" y="2538"/>
                  </a:cubicBezTo>
                  <a:cubicBezTo>
                    <a:pt x="4361" y="2214"/>
                    <a:pt x="4596" y="1899"/>
                    <a:pt x="4881" y="1654"/>
                  </a:cubicBezTo>
                  <a:cubicBezTo>
                    <a:pt x="5024" y="1527"/>
                    <a:pt x="5198" y="1394"/>
                    <a:pt x="5390" y="1394"/>
                  </a:cubicBezTo>
                  <a:cubicBezTo>
                    <a:pt x="5435" y="1394"/>
                    <a:pt x="5482" y="1401"/>
                    <a:pt x="5529" y="1418"/>
                  </a:cubicBezTo>
                  <a:cubicBezTo>
                    <a:pt x="5774" y="1507"/>
                    <a:pt x="6030" y="1811"/>
                    <a:pt x="6069" y="2066"/>
                  </a:cubicBezTo>
                  <a:cubicBezTo>
                    <a:pt x="6157" y="2734"/>
                    <a:pt x="4773" y="2862"/>
                    <a:pt x="4321" y="2891"/>
                  </a:cubicBezTo>
                  <a:cubicBezTo>
                    <a:pt x="4107" y="2919"/>
                    <a:pt x="3989" y="3178"/>
                    <a:pt x="4232" y="3178"/>
                  </a:cubicBezTo>
                  <a:cubicBezTo>
                    <a:pt x="4244" y="3178"/>
                    <a:pt x="4258" y="3177"/>
                    <a:pt x="4272" y="3176"/>
                  </a:cubicBezTo>
                  <a:cubicBezTo>
                    <a:pt x="4380" y="3166"/>
                    <a:pt x="4488" y="3156"/>
                    <a:pt x="4596" y="3146"/>
                  </a:cubicBezTo>
                  <a:cubicBezTo>
                    <a:pt x="4703" y="3140"/>
                    <a:pt x="4820" y="3135"/>
                    <a:pt x="4941" y="3135"/>
                  </a:cubicBezTo>
                  <a:cubicBezTo>
                    <a:pt x="5531" y="3135"/>
                    <a:pt x="6210" y="3247"/>
                    <a:pt x="6226" y="3785"/>
                  </a:cubicBezTo>
                  <a:cubicBezTo>
                    <a:pt x="6226" y="3981"/>
                    <a:pt x="6148" y="4305"/>
                    <a:pt x="5932" y="4344"/>
                  </a:cubicBezTo>
                  <a:cubicBezTo>
                    <a:pt x="5916" y="4346"/>
                    <a:pt x="5900" y="4347"/>
                    <a:pt x="5884" y="4347"/>
                  </a:cubicBezTo>
                  <a:cubicBezTo>
                    <a:pt x="5675" y="4347"/>
                    <a:pt x="5418" y="4180"/>
                    <a:pt x="5254" y="4089"/>
                  </a:cubicBezTo>
                  <a:cubicBezTo>
                    <a:pt x="4950" y="3893"/>
                    <a:pt x="4655" y="3667"/>
                    <a:pt x="4400" y="3412"/>
                  </a:cubicBezTo>
                  <a:cubicBezTo>
                    <a:pt x="4366" y="3378"/>
                    <a:pt x="4314" y="3364"/>
                    <a:pt x="4258" y="3364"/>
                  </a:cubicBezTo>
                  <a:cubicBezTo>
                    <a:pt x="4150" y="3364"/>
                    <a:pt x="4026" y="3416"/>
                    <a:pt x="3987" y="3480"/>
                  </a:cubicBezTo>
                  <a:cubicBezTo>
                    <a:pt x="3968" y="3520"/>
                    <a:pt x="3968" y="3559"/>
                    <a:pt x="3997" y="3588"/>
                  </a:cubicBezTo>
                  <a:cubicBezTo>
                    <a:pt x="4203" y="3785"/>
                    <a:pt x="4390" y="4011"/>
                    <a:pt x="4557" y="4236"/>
                  </a:cubicBezTo>
                  <a:cubicBezTo>
                    <a:pt x="4714" y="4452"/>
                    <a:pt x="5146" y="5042"/>
                    <a:pt x="4851" y="5297"/>
                  </a:cubicBezTo>
                  <a:cubicBezTo>
                    <a:pt x="4766" y="5372"/>
                    <a:pt x="4628" y="5404"/>
                    <a:pt x="4489" y="5404"/>
                  </a:cubicBezTo>
                  <a:cubicBezTo>
                    <a:pt x="4355" y="5404"/>
                    <a:pt x="4221" y="5374"/>
                    <a:pt x="4135" y="5326"/>
                  </a:cubicBezTo>
                  <a:cubicBezTo>
                    <a:pt x="3958" y="5228"/>
                    <a:pt x="3870" y="5051"/>
                    <a:pt x="3821" y="4865"/>
                  </a:cubicBezTo>
                  <a:cubicBezTo>
                    <a:pt x="3791" y="4747"/>
                    <a:pt x="3781" y="4619"/>
                    <a:pt x="3781" y="4492"/>
                  </a:cubicBezTo>
                  <a:cubicBezTo>
                    <a:pt x="3801" y="4354"/>
                    <a:pt x="3821" y="4227"/>
                    <a:pt x="3821" y="4089"/>
                  </a:cubicBezTo>
                  <a:cubicBezTo>
                    <a:pt x="3825" y="4004"/>
                    <a:pt x="3758" y="3969"/>
                    <a:pt x="3677" y="3969"/>
                  </a:cubicBezTo>
                  <a:cubicBezTo>
                    <a:pt x="3560" y="3969"/>
                    <a:pt x="3412" y="4040"/>
                    <a:pt x="3388" y="4138"/>
                  </a:cubicBezTo>
                  <a:cubicBezTo>
                    <a:pt x="3359" y="4266"/>
                    <a:pt x="3339" y="4413"/>
                    <a:pt x="3339" y="4560"/>
                  </a:cubicBezTo>
                  <a:cubicBezTo>
                    <a:pt x="3259" y="5099"/>
                    <a:pt x="3060" y="5836"/>
                    <a:pt x="2639" y="5836"/>
                  </a:cubicBezTo>
                  <a:cubicBezTo>
                    <a:pt x="2547" y="5836"/>
                    <a:pt x="2443" y="5801"/>
                    <a:pt x="2328" y="5719"/>
                  </a:cubicBezTo>
                  <a:cubicBezTo>
                    <a:pt x="1651" y="5238"/>
                    <a:pt x="2583" y="3922"/>
                    <a:pt x="2937" y="3480"/>
                  </a:cubicBezTo>
                  <a:cubicBezTo>
                    <a:pt x="3036" y="3358"/>
                    <a:pt x="2931" y="3298"/>
                    <a:pt x="2807" y="3298"/>
                  </a:cubicBezTo>
                  <a:cubicBezTo>
                    <a:pt x="2722" y="3298"/>
                    <a:pt x="2627" y="3326"/>
                    <a:pt x="2583" y="3382"/>
                  </a:cubicBezTo>
                  <a:cubicBezTo>
                    <a:pt x="2357" y="3667"/>
                    <a:pt x="2092" y="3932"/>
                    <a:pt x="1788" y="4128"/>
                  </a:cubicBezTo>
                  <a:cubicBezTo>
                    <a:pt x="1632" y="4225"/>
                    <a:pt x="1453" y="4316"/>
                    <a:pt x="1269" y="4316"/>
                  </a:cubicBezTo>
                  <a:cubicBezTo>
                    <a:pt x="1210" y="4316"/>
                    <a:pt x="1150" y="4307"/>
                    <a:pt x="1091" y="4285"/>
                  </a:cubicBezTo>
                  <a:cubicBezTo>
                    <a:pt x="875" y="4207"/>
                    <a:pt x="590" y="3893"/>
                    <a:pt x="600" y="3637"/>
                  </a:cubicBezTo>
                  <a:cubicBezTo>
                    <a:pt x="620" y="3235"/>
                    <a:pt x="1366" y="3127"/>
                    <a:pt x="1660" y="3068"/>
                  </a:cubicBezTo>
                  <a:cubicBezTo>
                    <a:pt x="1975" y="3009"/>
                    <a:pt x="2289" y="2970"/>
                    <a:pt x="2613" y="2950"/>
                  </a:cubicBezTo>
                  <a:cubicBezTo>
                    <a:pt x="2831" y="2931"/>
                    <a:pt x="2948" y="2664"/>
                    <a:pt x="2681" y="2664"/>
                  </a:cubicBezTo>
                  <a:cubicBezTo>
                    <a:pt x="2672" y="2664"/>
                    <a:pt x="2662" y="2665"/>
                    <a:pt x="2652" y="2665"/>
                  </a:cubicBezTo>
                  <a:cubicBezTo>
                    <a:pt x="2491" y="2676"/>
                    <a:pt x="2305" y="2687"/>
                    <a:pt x="2111" y="2687"/>
                  </a:cubicBezTo>
                  <a:cubicBezTo>
                    <a:pt x="1618" y="2687"/>
                    <a:pt x="1071" y="2620"/>
                    <a:pt x="747" y="2331"/>
                  </a:cubicBezTo>
                  <a:cubicBezTo>
                    <a:pt x="472" y="2086"/>
                    <a:pt x="541" y="1458"/>
                    <a:pt x="914" y="1340"/>
                  </a:cubicBezTo>
                  <a:cubicBezTo>
                    <a:pt x="965" y="1323"/>
                    <a:pt x="1019" y="1316"/>
                    <a:pt x="1074" y="1316"/>
                  </a:cubicBezTo>
                  <a:cubicBezTo>
                    <a:pt x="1443" y="1316"/>
                    <a:pt x="1884" y="1651"/>
                    <a:pt x="2132" y="1831"/>
                  </a:cubicBezTo>
                  <a:cubicBezTo>
                    <a:pt x="2416" y="2037"/>
                    <a:pt x="2691" y="2263"/>
                    <a:pt x="2947" y="2518"/>
                  </a:cubicBezTo>
                  <a:cubicBezTo>
                    <a:pt x="2976" y="2548"/>
                    <a:pt x="3025" y="2561"/>
                    <a:pt x="3079" y="2561"/>
                  </a:cubicBezTo>
                  <a:cubicBezTo>
                    <a:pt x="3238" y="2561"/>
                    <a:pt x="3442" y="2449"/>
                    <a:pt x="3339" y="2331"/>
                  </a:cubicBezTo>
                  <a:cubicBezTo>
                    <a:pt x="3163" y="2125"/>
                    <a:pt x="3006" y="1899"/>
                    <a:pt x="2868" y="1664"/>
                  </a:cubicBezTo>
                  <a:cubicBezTo>
                    <a:pt x="2691" y="1369"/>
                    <a:pt x="2407" y="849"/>
                    <a:pt x="2642" y="515"/>
                  </a:cubicBezTo>
                  <a:cubicBezTo>
                    <a:pt x="2756" y="353"/>
                    <a:pt x="2938" y="281"/>
                    <a:pt x="3123" y="281"/>
                  </a:cubicBezTo>
                  <a:close/>
                  <a:moveTo>
                    <a:pt x="3289" y="1"/>
                  </a:moveTo>
                  <a:cubicBezTo>
                    <a:pt x="3027" y="1"/>
                    <a:pt x="2760" y="76"/>
                    <a:pt x="2554" y="191"/>
                  </a:cubicBezTo>
                  <a:cubicBezTo>
                    <a:pt x="2073" y="456"/>
                    <a:pt x="2063" y="957"/>
                    <a:pt x="2249" y="1418"/>
                  </a:cubicBezTo>
                  <a:cubicBezTo>
                    <a:pt x="2259" y="1428"/>
                    <a:pt x="2259" y="1448"/>
                    <a:pt x="2269" y="1458"/>
                  </a:cubicBezTo>
                  <a:cubicBezTo>
                    <a:pt x="1927" y="1238"/>
                    <a:pt x="1531" y="1038"/>
                    <a:pt x="1131" y="1038"/>
                  </a:cubicBezTo>
                  <a:cubicBezTo>
                    <a:pt x="1049" y="1038"/>
                    <a:pt x="967" y="1046"/>
                    <a:pt x="885" y="1065"/>
                  </a:cubicBezTo>
                  <a:cubicBezTo>
                    <a:pt x="413" y="1183"/>
                    <a:pt x="11" y="1733"/>
                    <a:pt x="168" y="2233"/>
                  </a:cubicBezTo>
                  <a:cubicBezTo>
                    <a:pt x="305" y="2665"/>
                    <a:pt x="836" y="2813"/>
                    <a:pt x="1248" y="2881"/>
                  </a:cubicBezTo>
                  <a:cubicBezTo>
                    <a:pt x="934" y="2970"/>
                    <a:pt x="620" y="3078"/>
                    <a:pt x="384" y="3294"/>
                  </a:cubicBezTo>
                  <a:cubicBezTo>
                    <a:pt x="1" y="3637"/>
                    <a:pt x="207" y="4119"/>
                    <a:pt x="570" y="4403"/>
                  </a:cubicBezTo>
                  <a:cubicBezTo>
                    <a:pt x="747" y="4546"/>
                    <a:pt x="949" y="4604"/>
                    <a:pt x="1155" y="4604"/>
                  </a:cubicBezTo>
                  <a:cubicBezTo>
                    <a:pt x="1430" y="4604"/>
                    <a:pt x="1713" y="4500"/>
                    <a:pt x="1955" y="4354"/>
                  </a:cubicBezTo>
                  <a:lnTo>
                    <a:pt x="1955" y="4354"/>
                  </a:lnTo>
                  <a:cubicBezTo>
                    <a:pt x="1768" y="4717"/>
                    <a:pt x="1601" y="5150"/>
                    <a:pt x="1700" y="5542"/>
                  </a:cubicBezTo>
                  <a:cubicBezTo>
                    <a:pt x="1798" y="5920"/>
                    <a:pt x="2192" y="6126"/>
                    <a:pt x="2565" y="6126"/>
                  </a:cubicBezTo>
                  <a:cubicBezTo>
                    <a:pt x="2638" y="6126"/>
                    <a:pt x="2711" y="6118"/>
                    <a:pt x="2780" y="6102"/>
                  </a:cubicBezTo>
                  <a:cubicBezTo>
                    <a:pt x="3182" y="6004"/>
                    <a:pt x="3418" y="5690"/>
                    <a:pt x="3565" y="5326"/>
                  </a:cubicBezTo>
                  <a:cubicBezTo>
                    <a:pt x="3683" y="5493"/>
                    <a:pt x="3850" y="5621"/>
                    <a:pt x="4095" y="5660"/>
                  </a:cubicBezTo>
                  <a:cubicBezTo>
                    <a:pt x="4180" y="5675"/>
                    <a:pt x="4277" y="5683"/>
                    <a:pt x="4377" y="5683"/>
                  </a:cubicBezTo>
                  <a:cubicBezTo>
                    <a:pt x="4741" y="5683"/>
                    <a:pt x="5161" y="5573"/>
                    <a:pt x="5323" y="5258"/>
                  </a:cubicBezTo>
                  <a:cubicBezTo>
                    <a:pt x="5441" y="5022"/>
                    <a:pt x="5352" y="4747"/>
                    <a:pt x="5234" y="4501"/>
                  </a:cubicBezTo>
                  <a:lnTo>
                    <a:pt x="5234" y="4501"/>
                  </a:lnTo>
                  <a:cubicBezTo>
                    <a:pt x="5417" y="4584"/>
                    <a:pt x="5606" y="4634"/>
                    <a:pt x="5792" y="4634"/>
                  </a:cubicBezTo>
                  <a:cubicBezTo>
                    <a:pt x="5916" y="4634"/>
                    <a:pt x="6039" y="4612"/>
                    <a:pt x="6157" y="4560"/>
                  </a:cubicBezTo>
                  <a:cubicBezTo>
                    <a:pt x="6570" y="4384"/>
                    <a:pt x="6805" y="3795"/>
                    <a:pt x="6580" y="3402"/>
                  </a:cubicBezTo>
                  <a:cubicBezTo>
                    <a:pt x="6403" y="3088"/>
                    <a:pt x="6010" y="2970"/>
                    <a:pt x="5657" y="2911"/>
                  </a:cubicBezTo>
                  <a:cubicBezTo>
                    <a:pt x="5941" y="2803"/>
                    <a:pt x="6197" y="2656"/>
                    <a:pt x="6364" y="2430"/>
                  </a:cubicBezTo>
                  <a:cubicBezTo>
                    <a:pt x="6678" y="2037"/>
                    <a:pt x="6383" y="1526"/>
                    <a:pt x="6020" y="1271"/>
                  </a:cubicBezTo>
                  <a:cubicBezTo>
                    <a:pt x="5856" y="1156"/>
                    <a:pt x="5681" y="1108"/>
                    <a:pt x="5504" y="1108"/>
                  </a:cubicBezTo>
                  <a:cubicBezTo>
                    <a:pt x="5183" y="1108"/>
                    <a:pt x="4860" y="1268"/>
                    <a:pt x="4606" y="1477"/>
                  </a:cubicBezTo>
                  <a:cubicBezTo>
                    <a:pt x="4508" y="1566"/>
                    <a:pt x="4410" y="1654"/>
                    <a:pt x="4321" y="1742"/>
                  </a:cubicBezTo>
                  <a:cubicBezTo>
                    <a:pt x="4370" y="1212"/>
                    <a:pt x="4331" y="643"/>
                    <a:pt x="4017" y="289"/>
                  </a:cubicBezTo>
                  <a:cubicBezTo>
                    <a:pt x="3831" y="83"/>
                    <a:pt x="3563" y="1"/>
                    <a:pt x="3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7" name="Google Shape;4487;p21"/>
            <p:cNvSpPr/>
            <p:nvPr/>
          </p:nvSpPr>
          <p:spPr>
            <a:xfrm>
              <a:off x="832635" y="2615734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4166" y="281"/>
                  </a:moveTo>
                  <a:cubicBezTo>
                    <a:pt x="4259" y="281"/>
                    <a:pt x="4362" y="317"/>
                    <a:pt x="4478" y="398"/>
                  </a:cubicBezTo>
                  <a:cubicBezTo>
                    <a:pt x="5155" y="879"/>
                    <a:pt x="4222" y="2195"/>
                    <a:pt x="3869" y="2637"/>
                  </a:cubicBezTo>
                  <a:cubicBezTo>
                    <a:pt x="3770" y="2759"/>
                    <a:pt x="3875" y="2819"/>
                    <a:pt x="3999" y="2819"/>
                  </a:cubicBezTo>
                  <a:cubicBezTo>
                    <a:pt x="4084" y="2819"/>
                    <a:pt x="4178" y="2791"/>
                    <a:pt x="4222" y="2735"/>
                  </a:cubicBezTo>
                  <a:cubicBezTo>
                    <a:pt x="4448" y="2450"/>
                    <a:pt x="4723" y="2185"/>
                    <a:pt x="5028" y="1989"/>
                  </a:cubicBezTo>
                  <a:cubicBezTo>
                    <a:pt x="5176" y="1892"/>
                    <a:pt x="5353" y="1801"/>
                    <a:pt x="5537" y="1801"/>
                  </a:cubicBezTo>
                  <a:cubicBezTo>
                    <a:pt x="5596" y="1801"/>
                    <a:pt x="5655" y="1810"/>
                    <a:pt x="5715" y="1832"/>
                  </a:cubicBezTo>
                  <a:cubicBezTo>
                    <a:pt x="5931" y="1910"/>
                    <a:pt x="6216" y="2234"/>
                    <a:pt x="6206" y="2480"/>
                  </a:cubicBezTo>
                  <a:cubicBezTo>
                    <a:pt x="6186" y="2882"/>
                    <a:pt x="5440" y="2990"/>
                    <a:pt x="5145" y="3049"/>
                  </a:cubicBezTo>
                  <a:cubicBezTo>
                    <a:pt x="4831" y="3108"/>
                    <a:pt x="4517" y="3147"/>
                    <a:pt x="4193" y="3167"/>
                  </a:cubicBezTo>
                  <a:cubicBezTo>
                    <a:pt x="3975" y="3186"/>
                    <a:pt x="3857" y="3453"/>
                    <a:pt x="4125" y="3453"/>
                  </a:cubicBezTo>
                  <a:cubicBezTo>
                    <a:pt x="4134" y="3453"/>
                    <a:pt x="4144" y="3452"/>
                    <a:pt x="4154" y="3452"/>
                  </a:cubicBezTo>
                  <a:cubicBezTo>
                    <a:pt x="4313" y="3441"/>
                    <a:pt x="4497" y="3431"/>
                    <a:pt x="4689" y="3431"/>
                  </a:cubicBezTo>
                  <a:cubicBezTo>
                    <a:pt x="5184" y="3431"/>
                    <a:pt x="5733" y="3498"/>
                    <a:pt x="6059" y="3795"/>
                  </a:cubicBezTo>
                  <a:cubicBezTo>
                    <a:pt x="6334" y="4031"/>
                    <a:pt x="6265" y="4659"/>
                    <a:pt x="5892" y="4777"/>
                  </a:cubicBezTo>
                  <a:cubicBezTo>
                    <a:pt x="5842" y="4794"/>
                    <a:pt x="5789" y="4801"/>
                    <a:pt x="5735" y="4801"/>
                  </a:cubicBezTo>
                  <a:cubicBezTo>
                    <a:pt x="5370" y="4801"/>
                    <a:pt x="4922" y="4466"/>
                    <a:pt x="4674" y="4286"/>
                  </a:cubicBezTo>
                  <a:cubicBezTo>
                    <a:pt x="4389" y="4080"/>
                    <a:pt x="4114" y="3854"/>
                    <a:pt x="3869" y="3609"/>
                  </a:cubicBezTo>
                  <a:cubicBezTo>
                    <a:pt x="3838" y="3575"/>
                    <a:pt x="3785" y="3560"/>
                    <a:pt x="3726" y="3560"/>
                  </a:cubicBezTo>
                  <a:cubicBezTo>
                    <a:pt x="3566" y="3560"/>
                    <a:pt x="3366" y="3670"/>
                    <a:pt x="3466" y="3786"/>
                  </a:cubicBezTo>
                  <a:cubicBezTo>
                    <a:pt x="3643" y="3992"/>
                    <a:pt x="3810" y="4218"/>
                    <a:pt x="3948" y="4453"/>
                  </a:cubicBezTo>
                  <a:cubicBezTo>
                    <a:pt x="4114" y="4748"/>
                    <a:pt x="4399" y="5278"/>
                    <a:pt x="4164" y="5602"/>
                  </a:cubicBezTo>
                  <a:cubicBezTo>
                    <a:pt x="4050" y="5764"/>
                    <a:pt x="3870" y="5836"/>
                    <a:pt x="3687" y="5836"/>
                  </a:cubicBezTo>
                  <a:cubicBezTo>
                    <a:pt x="3460" y="5836"/>
                    <a:pt x="3227" y="5724"/>
                    <a:pt x="3113" y="5533"/>
                  </a:cubicBezTo>
                  <a:cubicBezTo>
                    <a:pt x="2907" y="5200"/>
                    <a:pt x="2907" y="4758"/>
                    <a:pt x="2936" y="4385"/>
                  </a:cubicBezTo>
                  <a:cubicBezTo>
                    <a:pt x="2946" y="4110"/>
                    <a:pt x="2985" y="3835"/>
                    <a:pt x="3044" y="3570"/>
                  </a:cubicBezTo>
                  <a:cubicBezTo>
                    <a:pt x="3065" y="3488"/>
                    <a:pt x="3005" y="3457"/>
                    <a:pt x="2924" y="3457"/>
                  </a:cubicBezTo>
                  <a:cubicBezTo>
                    <a:pt x="2810" y="3457"/>
                    <a:pt x="2656" y="3517"/>
                    <a:pt x="2622" y="3579"/>
                  </a:cubicBezTo>
                  <a:cubicBezTo>
                    <a:pt x="2445" y="3903"/>
                    <a:pt x="2210" y="4218"/>
                    <a:pt x="1935" y="4463"/>
                  </a:cubicBezTo>
                  <a:cubicBezTo>
                    <a:pt x="1784" y="4590"/>
                    <a:pt x="1608" y="4723"/>
                    <a:pt x="1416" y="4723"/>
                  </a:cubicBezTo>
                  <a:cubicBezTo>
                    <a:pt x="1370" y="4723"/>
                    <a:pt x="1324" y="4716"/>
                    <a:pt x="1277" y="4699"/>
                  </a:cubicBezTo>
                  <a:cubicBezTo>
                    <a:pt x="1031" y="4610"/>
                    <a:pt x="776" y="4306"/>
                    <a:pt x="737" y="4051"/>
                  </a:cubicBezTo>
                  <a:cubicBezTo>
                    <a:pt x="648" y="3383"/>
                    <a:pt x="2043" y="3255"/>
                    <a:pt x="2484" y="3226"/>
                  </a:cubicBezTo>
                  <a:cubicBezTo>
                    <a:pt x="2699" y="3198"/>
                    <a:pt x="2825" y="2939"/>
                    <a:pt x="2575" y="2939"/>
                  </a:cubicBezTo>
                  <a:cubicBezTo>
                    <a:pt x="2562" y="2939"/>
                    <a:pt x="2549" y="2940"/>
                    <a:pt x="2534" y="2941"/>
                  </a:cubicBezTo>
                  <a:cubicBezTo>
                    <a:pt x="2435" y="2951"/>
                    <a:pt x="2318" y="2961"/>
                    <a:pt x="2210" y="2971"/>
                  </a:cubicBezTo>
                  <a:cubicBezTo>
                    <a:pt x="2096" y="2980"/>
                    <a:pt x="1970" y="2986"/>
                    <a:pt x="1841" y="2986"/>
                  </a:cubicBezTo>
                  <a:cubicBezTo>
                    <a:pt x="1257" y="2986"/>
                    <a:pt x="596" y="2863"/>
                    <a:pt x="580" y="2332"/>
                  </a:cubicBezTo>
                  <a:cubicBezTo>
                    <a:pt x="580" y="2136"/>
                    <a:pt x="658" y="1812"/>
                    <a:pt x="874" y="1783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52" y="2028"/>
                  </a:cubicBezTo>
                  <a:cubicBezTo>
                    <a:pt x="1866" y="2224"/>
                    <a:pt x="2151" y="2450"/>
                    <a:pt x="2406" y="2715"/>
                  </a:cubicBezTo>
                  <a:cubicBezTo>
                    <a:pt x="2438" y="2744"/>
                    <a:pt x="2486" y="2756"/>
                    <a:pt x="2539" y="2756"/>
                  </a:cubicBezTo>
                  <a:cubicBezTo>
                    <a:pt x="2649" y="2756"/>
                    <a:pt x="2779" y="2703"/>
                    <a:pt x="2818" y="2637"/>
                  </a:cubicBezTo>
                  <a:cubicBezTo>
                    <a:pt x="2838" y="2598"/>
                    <a:pt x="2838" y="2568"/>
                    <a:pt x="2809" y="2529"/>
                  </a:cubicBezTo>
                  <a:cubicBezTo>
                    <a:pt x="2602" y="2332"/>
                    <a:pt x="2416" y="2116"/>
                    <a:pt x="2259" y="1881"/>
                  </a:cubicBezTo>
                  <a:cubicBezTo>
                    <a:pt x="2092" y="1665"/>
                    <a:pt x="1660" y="1076"/>
                    <a:pt x="1954" y="820"/>
                  </a:cubicBezTo>
                  <a:cubicBezTo>
                    <a:pt x="2039" y="745"/>
                    <a:pt x="2178" y="713"/>
                    <a:pt x="2317" y="713"/>
                  </a:cubicBezTo>
                  <a:cubicBezTo>
                    <a:pt x="2451" y="713"/>
                    <a:pt x="2584" y="743"/>
                    <a:pt x="2671" y="791"/>
                  </a:cubicBezTo>
                  <a:cubicBezTo>
                    <a:pt x="2848" y="889"/>
                    <a:pt x="2946" y="1066"/>
                    <a:pt x="2985" y="1252"/>
                  </a:cubicBezTo>
                  <a:cubicBezTo>
                    <a:pt x="3015" y="1380"/>
                    <a:pt x="3025" y="1498"/>
                    <a:pt x="3025" y="1625"/>
                  </a:cubicBezTo>
                  <a:cubicBezTo>
                    <a:pt x="3005" y="1763"/>
                    <a:pt x="2985" y="1891"/>
                    <a:pt x="2985" y="2028"/>
                  </a:cubicBezTo>
                  <a:cubicBezTo>
                    <a:pt x="2981" y="2114"/>
                    <a:pt x="3050" y="2149"/>
                    <a:pt x="3135" y="2149"/>
                  </a:cubicBezTo>
                  <a:cubicBezTo>
                    <a:pt x="3253" y="2149"/>
                    <a:pt x="3400" y="2080"/>
                    <a:pt x="3417" y="1989"/>
                  </a:cubicBezTo>
                  <a:cubicBezTo>
                    <a:pt x="3447" y="1851"/>
                    <a:pt x="3466" y="1704"/>
                    <a:pt x="3466" y="1557"/>
                  </a:cubicBezTo>
                  <a:cubicBezTo>
                    <a:pt x="3547" y="1018"/>
                    <a:pt x="3746" y="281"/>
                    <a:pt x="4166" y="281"/>
                  </a:cubicBezTo>
                  <a:close/>
                  <a:moveTo>
                    <a:pt x="4248" y="0"/>
                  </a:moveTo>
                  <a:cubicBezTo>
                    <a:pt x="4172" y="0"/>
                    <a:pt x="4097" y="8"/>
                    <a:pt x="4026" y="25"/>
                  </a:cubicBezTo>
                  <a:cubicBezTo>
                    <a:pt x="3623" y="113"/>
                    <a:pt x="3398" y="437"/>
                    <a:pt x="3241" y="791"/>
                  </a:cubicBezTo>
                  <a:cubicBezTo>
                    <a:pt x="3123" y="624"/>
                    <a:pt x="2956" y="496"/>
                    <a:pt x="2710" y="457"/>
                  </a:cubicBezTo>
                  <a:cubicBezTo>
                    <a:pt x="2625" y="442"/>
                    <a:pt x="2529" y="434"/>
                    <a:pt x="2429" y="434"/>
                  </a:cubicBezTo>
                  <a:cubicBezTo>
                    <a:pt x="2066" y="434"/>
                    <a:pt x="1647" y="544"/>
                    <a:pt x="1493" y="860"/>
                  </a:cubicBezTo>
                  <a:cubicBezTo>
                    <a:pt x="1365" y="1105"/>
                    <a:pt x="1454" y="1370"/>
                    <a:pt x="1571" y="1616"/>
                  </a:cubicBezTo>
                  <a:cubicBezTo>
                    <a:pt x="1389" y="1533"/>
                    <a:pt x="1203" y="1483"/>
                    <a:pt x="1018" y="1483"/>
                  </a:cubicBezTo>
                  <a:cubicBezTo>
                    <a:pt x="894" y="1483"/>
                    <a:pt x="771" y="1505"/>
                    <a:pt x="648" y="1557"/>
                  </a:cubicBezTo>
                  <a:cubicBezTo>
                    <a:pt x="246" y="1733"/>
                    <a:pt x="0" y="2323"/>
                    <a:pt x="236" y="2725"/>
                  </a:cubicBezTo>
                  <a:cubicBezTo>
                    <a:pt x="413" y="3030"/>
                    <a:pt x="796" y="3147"/>
                    <a:pt x="1149" y="3206"/>
                  </a:cubicBezTo>
                  <a:cubicBezTo>
                    <a:pt x="864" y="3314"/>
                    <a:pt x="609" y="3462"/>
                    <a:pt x="442" y="3687"/>
                  </a:cubicBezTo>
                  <a:cubicBezTo>
                    <a:pt x="128" y="4090"/>
                    <a:pt x="423" y="4591"/>
                    <a:pt x="786" y="4846"/>
                  </a:cubicBezTo>
                  <a:cubicBezTo>
                    <a:pt x="949" y="4961"/>
                    <a:pt x="1126" y="5009"/>
                    <a:pt x="1304" y="5009"/>
                  </a:cubicBezTo>
                  <a:cubicBezTo>
                    <a:pt x="1629" y="5009"/>
                    <a:pt x="1956" y="4849"/>
                    <a:pt x="2210" y="4640"/>
                  </a:cubicBezTo>
                  <a:cubicBezTo>
                    <a:pt x="2308" y="4561"/>
                    <a:pt x="2396" y="4463"/>
                    <a:pt x="2484" y="4375"/>
                  </a:cubicBezTo>
                  <a:lnTo>
                    <a:pt x="2484" y="4375"/>
                  </a:lnTo>
                  <a:cubicBezTo>
                    <a:pt x="2435" y="4905"/>
                    <a:pt x="2475" y="5474"/>
                    <a:pt x="2799" y="5828"/>
                  </a:cubicBezTo>
                  <a:cubicBezTo>
                    <a:pt x="2981" y="6035"/>
                    <a:pt x="3249" y="6120"/>
                    <a:pt x="3525" y="6120"/>
                  </a:cubicBezTo>
                  <a:cubicBezTo>
                    <a:pt x="3785" y="6120"/>
                    <a:pt x="4052" y="6045"/>
                    <a:pt x="4262" y="5926"/>
                  </a:cubicBezTo>
                  <a:cubicBezTo>
                    <a:pt x="4733" y="5661"/>
                    <a:pt x="4743" y="5160"/>
                    <a:pt x="4556" y="4699"/>
                  </a:cubicBezTo>
                  <a:cubicBezTo>
                    <a:pt x="4556" y="4689"/>
                    <a:pt x="4546" y="4669"/>
                    <a:pt x="4537" y="4659"/>
                  </a:cubicBezTo>
                  <a:lnTo>
                    <a:pt x="4537" y="4659"/>
                  </a:lnTo>
                  <a:cubicBezTo>
                    <a:pt x="4879" y="4879"/>
                    <a:pt x="5275" y="5079"/>
                    <a:pt x="5675" y="5079"/>
                  </a:cubicBezTo>
                  <a:cubicBezTo>
                    <a:pt x="5757" y="5079"/>
                    <a:pt x="5839" y="5071"/>
                    <a:pt x="5921" y="5052"/>
                  </a:cubicBezTo>
                  <a:cubicBezTo>
                    <a:pt x="6402" y="4944"/>
                    <a:pt x="6805" y="4385"/>
                    <a:pt x="6638" y="3894"/>
                  </a:cubicBezTo>
                  <a:cubicBezTo>
                    <a:pt x="6500" y="3452"/>
                    <a:pt x="5970" y="3304"/>
                    <a:pt x="5558" y="3236"/>
                  </a:cubicBezTo>
                  <a:cubicBezTo>
                    <a:pt x="5872" y="3157"/>
                    <a:pt x="6186" y="3039"/>
                    <a:pt x="6422" y="2823"/>
                  </a:cubicBezTo>
                  <a:cubicBezTo>
                    <a:pt x="6805" y="2480"/>
                    <a:pt x="6599" y="2008"/>
                    <a:pt x="6235" y="1714"/>
                  </a:cubicBezTo>
                  <a:cubicBezTo>
                    <a:pt x="6061" y="1573"/>
                    <a:pt x="5862" y="1516"/>
                    <a:pt x="5658" y="1516"/>
                  </a:cubicBezTo>
                  <a:cubicBezTo>
                    <a:pt x="5380" y="1516"/>
                    <a:pt x="5094" y="1621"/>
                    <a:pt x="4851" y="1763"/>
                  </a:cubicBezTo>
                  <a:cubicBezTo>
                    <a:pt x="5037" y="1400"/>
                    <a:pt x="5204" y="968"/>
                    <a:pt x="5106" y="575"/>
                  </a:cubicBezTo>
                  <a:cubicBezTo>
                    <a:pt x="5016" y="199"/>
                    <a:pt x="4621" y="0"/>
                    <a:pt x="4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8" name="Google Shape;4488;p21"/>
            <p:cNvSpPr/>
            <p:nvPr/>
          </p:nvSpPr>
          <p:spPr>
            <a:xfrm>
              <a:off x="1172548" y="2607189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24" y="281"/>
                  </a:moveTo>
                  <a:cubicBezTo>
                    <a:pt x="3352" y="281"/>
                    <a:pt x="3588" y="393"/>
                    <a:pt x="3702" y="584"/>
                  </a:cubicBezTo>
                  <a:cubicBezTo>
                    <a:pt x="3898" y="918"/>
                    <a:pt x="3898" y="1359"/>
                    <a:pt x="3879" y="1733"/>
                  </a:cubicBezTo>
                  <a:cubicBezTo>
                    <a:pt x="3859" y="2007"/>
                    <a:pt x="3830" y="2282"/>
                    <a:pt x="3761" y="2548"/>
                  </a:cubicBezTo>
                  <a:cubicBezTo>
                    <a:pt x="3740" y="2630"/>
                    <a:pt x="3800" y="2660"/>
                    <a:pt x="3882" y="2660"/>
                  </a:cubicBezTo>
                  <a:cubicBezTo>
                    <a:pt x="3995" y="2660"/>
                    <a:pt x="4149" y="2601"/>
                    <a:pt x="4183" y="2538"/>
                  </a:cubicBezTo>
                  <a:cubicBezTo>
                    <a:pt x="4370" y="2214"/>
                    <a:pt x="4596" y="1899"/>
                    <a:pt x="4880" y="1654"/>
                  </a:cubicBezTo>
                  <a:cubicBezTo>
                    <a:pt x="5023" y="1527"/>
                    <a:pt x="5198" y="1394"/>
                    <a:pt x="5394" y="1394"/>
                  </a:cubicBezTo>
                  <a:cubicBezTo>
                    <a:pt x="5441" y="1394"/>
                    <a:pt x="5489" y="1401"/>
                    <a:pt x="5538" y="1418"/>
                  </a:cubicBezTo>
                  <a:cubicBezTo>
                    <a:pt x="5774" y="1507"/>
                    <a:pt x="6039" y="1811"/>
                    <a:pt x="6068" y="2066"/>
                  </a:cubicBezTo>
                  <a:cubicBezTo>
                    <a:pt x="6157" y="2734"/>
                    <a:pt x="4772" y="2862"/>
                    <a:pt x="4321" y="2891"/>
                  </a:cubicBezTo>
                  <a:cubicBezTo>
                    <a:pt x="4106" y="2919"/>
                    <a:pt x="3989" y="3178"/>
                    <a:pt x="4240" y="3178"/>
                  </a:cubicBezTo>
                  <a:cubicBezTo>
                    <a:pt x="4252" y="3178"/>
                    <a:pt x="4266" y="3177"/>
                    <a:pt x="4281" y="3176"/>
                  </a:cubicBezTo>
                  <a:cubicBezTo>
                    <a:pt x="4380" y="3166"/>
                    <a:pt x="4488" y="3156"/>
                    <a:pt x="4605" y="3146"/>
                  </a:cubicBezTo>
                  <a:cubicBezTo>
                    <a:pt x="4711" y="3140"/>
                    <a:pt x="4826" y="3135"/>
                    <a:pt x="4946" y="3135"/>
                  </a:cubicBezTo>
                  <a:cubicBezTo>
                    <a:pt x="5530" y="3135"/>
                    <a:pt x="6209" y="3247"/>
                    <a:pt x="6225" y="3785"/>
                  </a:cubicBezTo>
                  <a:cubicBezTo>
                    <a:pt x="6235" y="3981"/>
                    <a:pt x="6147" y="4305"/>
                    <a:pt x="5931" y="4344"/>
                  </a:cubicBezTo>
                  <a:cubicBezTo>
                    <a:pt x="5915" y="4346"/>
                    <a:pt x="5900" y="4347"/>
                    <a:pt x="5883" y="4347"/>
                  </a:cubicBezTo>
                  <a:cubicBezTo>
                    <a:pt x="5675" y="4347"/>
                    <a:pt x="5418" y="4180"/>
                    <a:pt x="5263" y="4089"/>
                  </a:cubicBezTo>
                  <a:cubicBezTo>
                    <a:pt x="4949" y="3893"/>
                    <a:pt x="4654" y="3667"/>
                    <a:pt x="4399" y="3412"/>
                  </a:cubicBezTo>
                  <a:cubicBezTo>
                    <a:pt x="4369" y="3378"/>
                    <a:pt x="4319" y="3364"/>
                    <a:pt x="4264" y="3364"/>
                  </a:cubicBezTo>
                  <a:cubicBezTo>
                    <a:pt x="4158" y="3364"/>
                    <a:pt x="4032" y="3416"/>
                    <a:pt x="3987" y="3480"/>
                  </a:cubicBezTo>
                  <a:cubicBezTo>
                    <a:pt x="3967" y="3520"/>
                    <a:pt x="3967" y="3559"/>
                    <a:pt x="4006" y="3588"/>
                  </a:cubicBezTo>
                  <a:cubicBezTo>
                    <a:pt x="4203" y="3785"/>
                    <a:pt x="4389" y="4011"/>
                    <a:pt x="4556" y="4236"/>
                  </a:cubicBezTo>
                  <a:cubicBezTo>
                    <a:pt x="4713" y="4452"/>
                    <a:pt x="5145" y="5042"/>
                    <a:pt x="4851" y="5297"/>
                  </a:cubicBezTo>
                  <a:cubicBezTo>
                    <a:pt x="4766" y="5372"/>
                    <a:pt x="4629" y="5404"/>
                    <a:pt x="4492" y="5404"/>
                  </a:cubicBezTo>
                  <a:cubicBezTo>
                    <a:pt x="4359" y="5404"/>
                    <a:pt x="4225" y="5374"/>
                    <a:pt x="4134" y="5326"/>
                  </a:cubicBezTo>
                  <a:cubicBezTo>
                    <a:pt x="3957" y="5228"/>
                    <a:pt x="3869" y="5051"/>
                    <a:pt x="3820" y="4865"/>
                  </a:cubicBezTo>
                  <a:cubicBezTo>
                    <a:pt x="3790" y="4747"/>
                    <a:pt x="3781" y="4619"/>
                    <a:pt x="3781" y="4492"/>
                  </a:cubicBezTo>
                  <a:cubicBezTo>
                    <a:pt x="3800" y="4354"/>
                    <a:pt x="3820" y="4227"/>
                    <a:pt x="3830" y="4089"/>
                  </a:cubicBezTo>
                  <a:cubicBezTo>
                    <a:pt x="3834" y="4004"/>
                    <a:pt x="3766" y="3969"/>
                    <a:pt x="3682" y="3969"/>
                  </a:cubicBezTo>
                  <a:cubicBezTo>
                    <a:pt x="3563" y="3969"/>
                    <a:pt x="3411" y="4040"/>
                    <a:pt x="3388" y="4138"/>
                  </a:cubicBezTo>
                  <a:cubicBezTo>
                    <a:pt x="3358" y="4266"/>
                    <a:pt x="3349" y="4413"/>
                    <a:pt x="3349" y="4560"/>
                  </a:cubicBezTo>
                  <a:cubicBezTo>
                    <a:pt x="3268" y="5099"/>
                    <a:pt x="3069" y="5836"/>
                    <a:pt x="2648" y="5836"/>
                  </a:cubicBezTo>
                  <a:cubicBezTo>
                    <a:pt x="2556" y="5836"/>
                    <a:pt x="2452" y="5801"/>
                    <a:pt x="2337" y="5719"/>
                  </a:cubicBezTo>
                  <a:cubicBezTo>
                    <a:pt x="1650" y="5238"/>
                    <a:pt x="2592" y="3922"/>
                    <a:pt x="2936" y="3480"/>
                  </a:cubicBezTo>
                  <a:cubicBezTo>
                    <a:pt x="3035" y="3358"/>
                    <a:pt x="2930" y="3298"/>
                    <a:pt x="2806" y="3298"/>
                  </a:cubicBezTo>
                  <a:cubicBezTo>
                    <a:pt x="2721" y="3298"/>
                    <a:pt x="2627" y="3326"/>
                    <a:pt x="2583" y="3382"/>
                  </a:cubicBezTo>
                  <a:cubicBezTo>
                    <a:pt x="2357" y="3667"/>
                    <a:pt x="2092" y="3932"/>
                    <a:pt x="1787" y="4128"/>
                  </a:cubicBezTo>
                  <a:cubicBezTo>
                    <a:pt x="1631" y="4225"/>
                    <a:pt x="1452" y="4316"/>
                    <a:pt x="1272" y="4316"/>
                  </a:cubicBezTo>
                  <a:cubicBezTo>
                    <a:pt x="1215" y="4316"/>
                    <a:pt x="1157" y="4307"/>
                    <a:pt x="1100" y="4285"/>
                  </a:cubicBezTo>
                  <a:cubicBezTo>
                    <a:pt x="884" y="4207"/>
                    <a:pt x="589" y="3893"/>
                    <a:pt x="599" y="3637"/>
                  </a:cubicBezTo>
                  <a:cubicBezTo>
                    <a:pt x="619" y="3235"/>
                    <a:pt x="1375" y="3127"/>
                    <a:pt x="1660" y="3068"/>
                  </a:cubicBezTo>
                  <a:cubicBezTo>
                    <a:pt x="1974" y="3009"/>
                    <a:pt x="2298" y="2970"/>
                    <a:pt x="2612" y="2950"/>
                  </a:cubicBezTo>
                  <a:cubicBezTo>
                    <a:pt x="2840" y="2931"/>
                    <a:pt x="2948" y="2664"/>
                    <a:pt x="2689" y="2664"/>
                  </a:cubicBezTo>
                  <a:cubicBezTo>
                    <a:pt x="2680" y="2664"/>
                    <a:pt x="2671" y="2665"/>
                    <a:pt x="2661" y="2665"/>
                  </a:cubicBezTo>
                  <a:cubicBezTo>
                    <a:pt x="2497" y="2676"/>
                    <a:pt x="2310" y="2687"/>
                    <a:pt x="2115" y="2687"/>
                  </a:cubicBezTo>
                  <a:cubicBezTo>
                    <a:pt x="1621" y="2687"/>
                    <a:pt x="1078" y="2620"/>
                    <a:pt x="747" y="2331"/>
                  </a:cubicBezTo>
                  <a:cubicBezTo>
                    <a:pt x="481" y="2086"/>
                    <a:pt x="540" y="1458"/>
                    <a:pt x="923" y="1340"/>
                  </a:cubicBezTo>
                  <a:cubicBezTo>
                    <a:pt x="971" y="1325"/>
                    <a:pt x="1020" y="1319"/>
                    <a:pt x="1072" y="1319"/>
                  </a:cubicBezTo>
                  <a:cubicBezTo>
                    <a:pt x="1436" y="1319"/>
                    <a:pt x="1883" y="1650"/>
                    <a:pt x="2141" y="1831"/>
                  </a:cubicBezTo>
                  <a:cubicBezTo>
                    <a:pt x="2426" y="2037"/>
                    <a:pt x="2701" y="2263"/>
                    <a:pt x="2946" y="2518"/>
                  </a:cubicBezTo>
                  <a:cubicBezTo>
                    <a:pt x="2976" y="2548"/>
                    <a:pt x="3024" y="2561"/>
                    <a:pt x="3078" y="2561"/>
                  </a:cubicBezTo>
                  <a:cubicBezTo>
                    <a:pt x="3237" y="2561"/>
                    <a:pt x="3441" y="2449"/>
                    <a:pt x="3339" y="2331"/>
                  </a:cubicBezTo>
                  <a:cubicBezTo>
                    <a:pt x="3162" y="2125"/>
                    <a:pt x="3005" y="1899"/>
                    <a:pt x="2867" y="1664"/>
                  </a:cubicBezTo>
                  <a:cubicBezTo>
                    <a:pt x="2691" y="1369"/>
                    <a:pt x="2416" y="849"/>
                    <a:pt x="2651" y="515"/>
                  </a:cubicBezTo>
                  <a:cubicBezTo>
                    <a:pt x="2761" y="353"/>
                    <a:pt x="2940" y="281"/>
                    <a:pt x="3124" y="281"/>
                  </a:cubicBezTo>
                  <a:close/>
                  <a:moveTo>
                    <a:pt x="3292" y="1"/>
                  </a:moveTo>
                  <a:cubicBezTo>
                    <a:pt x="3031" y="1"/>
                    <a:pt x="2764" y="76"/>
                    <a:pt x="2553" y="191"/>
                  </a:cubicBezTo>
                  <a:cubicBezTo>
                    <a:pt x="2082" y="456"/>
                    <a:pt x="2062" y="957"/>
                    <a:pt x="2249" y="1418"/>
                  </a:cubicBezTo>
                  <a:cubicBezTo>
                    <a:pt x="2259" y="1428"/>
                    <a:pt x="2268" y="1448"/>
                    <a:pt x="2268" y="1458"/>
                  </a:cubicBezTo>
                  <a:cubicBezTo>
                    <a:pt x="1935" y="1238"/>
                    <a:pt x="1533" y="1038"/>
                    <a:pt x="1131" y="1038"/>
                  </a:cubicBezTo>
                  <a:cubicBezTo>
                    <a:pt x="1049" y="1038"/>
                    <a:pt x="966" y="1046"/>
                    <a:pt x="884" y="1065"/>
                  </a:cubicBezTo>
                  <a:cubicBezTo>
                    <a:pt x="413" y="1183"/>
                    <a:pt x="10" y="1733"/>
                    <a:pt x="167" y="2233"/>
                  </a:cubicBezTo>
                  <a:cubicBezTo>
                    <a:pt x="305" y="2665"/>
                    <a:pt x="845" y="2813"/>
                    <a:pt x="1247" y="2881"/>
                  </a:cubicBezTo>
                  <a:cubicBezTo>
                    <a:pt x="933" y="2970"/>
                    <a:pt x="619" y="3078"/>
                    <a:pt x="383" y="3294"/>
                  </a:cubicBezTo>
                  <a:cubicBezTo>
                    <a:pt x="0" y="3637"/>
                    <a:pt x="206" y="4119"/>
                    <a:pt x="570" y="4403"/>
                  </a:cubicBezTo>
                  <a:cubicBezTo>
                    <a:pt x="746" y="4546"/>
                    <a:pt x="948" y="4604"/>
                    <a:pt x="1155" y="4604"/>
                  </a:cubicBezTo>
                  <a:cubicBezTo>
                    <a:pt x="1431" y="4604"/>
                    <a:pt x="1717" y="4500"/>
                    <a:pt x="1964" y="4354"/>
                  </a:cubicBezTo>
                  <a:lnTo>
                    <a:pt x="1964" y="4354"/>
                  </a:lnTo>
                  <a:cubicBezTo>
                    <a:pt x="1778" y="4717"/>
                    <a:pt x="1601" y="5150"/>
                    <a:pt x="1699" y="5542"/>
                  </a:cubicBezTo>
                  <a:cubicBezTo>
                    <a:pt x="1797" y="5920"/>
                    <a:pt x="2191" y="6126"/>
                    <a:pt x="2570" y="6126"/>
                  </a:cubicBezTo>
                  <a:cubicBezTo>
                    <a:pt x="2644" y="6126"/>
                    <a:pt x="2718" y="6118"/>
                    <a:pt x="2789" y="6102"/>
                  </a:cubicBezTo>
                  <a:cubicBezTo>
                    <a:pt x="3182" y="6004"/>
                    <a:pt x="3417" y="5690"/>
                    <a:pt x="3565" y="5326"/>
                  </a:cubicBezTo>
                  <a:cubicBezTo>
                    <a:pt x="3682" y="5493"/>
                    <a:pt x="3859" y="5621"/>
                    <a:pt x="4105" y="5660"/>
                  </a:cubicBezTo>
                  <a:cubicBezTo>
                    <a:pt x="4188" y="5675"/>
                    <a:pt x="4282" y="5683"/>
                    <a:pt x="4381" y="5683"/>
                  </a:cubicBezTo>
                  <a:cubicBezTo>
                    <a:pt x="4740" y="5683"/>
                    <a:pt x="5161" y="5573"/>
                    <a:pt x="5322" y="5258"/>
                  </a:cubicBezTo>
                  <a:cubicBezTo>
                    <a:pt x="5440" y="5022"/>
                    <a:pt x="5361" y="4747"/>
                    <a:pt x="5234" y="4501"/>
                  </a:cubicBezTo>
                  <a:lnTo>
                    <a:pt x="5234" y="4501"/>
                  </a:lnTo>
                  <a:cubicBezTo>
                    <a:pt x="5422" y="4584"/>
                    <a:pt x="5610" y="4634"/>
                    <a:pt x="5794" y="4634"/>
                  </a:cubicBezTo>
                  <a:cubicBezTo>
                    <a:pt x="5917" y="4634"/>
                    <a:pt x="6039" y="4612"/>
                    <a:pt x="6157" y="4560"/>
                  </a:cubicBezTo>
                  <a:cubicBezTo>
                    <a:pt x="6569" y="4384"/>
                    <a:pt x="6805" y="3795"/>
                    <a:pt x="6579" y="3402"/>
                  </a:cubicBezTo>
                  <a:cubicBezTo>
                    <a:pt x="6402" y="3088"/>
                    <a:pt x="6019" y="2970"/>
                    <a:pt x="5666" y="2911"/>
                  </a:cubicBezTo>
                  <a:cubicBezTo>
                    <a:pt x="5951" y="2803"/>
                    <a:pt x="6196" y="2656"/>
                    <a:pt x="6373" y="2430"/>
                  </a:cubicBezTo>
                  <a:cubicBezTo>
                    <a:pt x="6687" y="2037"/>
                    <a:pt x="6392" y="1526"/>
                    <a:pt x="6029" y="1271"/>
                  </a:cubicBezTo>
                  <a:cubicBezTo>
                    <a:pt x="5866" y="1156"/>
                    <a:pt x="5688" y="1108"/>
                    <a:pt x="5510" y="1108"/>
                  </a:cubicBezTo>
                  <a:cubicBezTo>
                    <a:pt x="5186" y="1108"/>
                    <a:pt x="4859" y="1268"/>
                    <a:pt x="4605" y="1477"/>
                  </a:cubicBezTo>
                  <a:cubicBezTo>
                    <a:pt x="4507" y="1566"/>
                    <a:pt x="4419" y="1654"/>
                    <a:pt x="4330" y="1742"/>
                  </a:cubicBezTo>
                  <a:cubicBezTo>
                    <a:pt x="4380" y="1212"/>
                    <a:pt x="4330" y="643"/>
                    <a:pt x="4016" y="289"/>
                  </a:cubicBezTo>
                  <a:cubicBezTo>
                    <a:pt x="3830" y="83"/>
                    <a:pt x="3565" y="1"/>
                    <a:pt x="3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9" name="Google Shape;4489;p21"/>
            <p:cNvSpPr/>
            <p:nvPr/>
          </p:nvSpPr>
          <p:spPr>
            <a:xfrm>
              <a:off x="1512149" y="2615734"/>
              <a:ext cx="211950" cy="190899"/>
            </a:xfrm>
            <a:custGeom>
              <a:avLst/>
              <a:gdLst/>
              <a:ahLst/>
              <a:cxnLst/>
              <a:rect l="l" t="t" r="r" b="b"/>
              <a:pathLst>
                <a:path w="6796" h="6121" extrusionOk="0">
                  <a:moveTo>
                    <a:pt x="4157" y="281"/>
                  </a:moveTo>
                  <a:cubicBezTo>
                    <a:pt x="4249" y="281"/>
                    <a:pt x="4353" y="317"/>
                    <a:pt x="4468" y="398"/>
                  </a:cubicBezTo>
                  <a:cubicBezTo>
                    <a:pt x="5146" y="879"/>
                    <a:pt x="4213" y="2195"/>
                    <a:pt x="3869" y="2637"/>
                  </a:cubicBezTo>
                  <a:cubicBezTo>
                    <a:pt x="3770" y="2759"/>
                    <a:pt x="3875" y="2819"/>
                    <a:pt x="3999" y="2819"/>
                  </a:cubicBezTo>
                  <a:cubicBezTo>
                    <a:pt x="4084" y="2819"/>
                    <a:pt x="4179" y="2791"/>
                    <a:pt x="4223" y="2735"/>
                  </a:cubicBezTo>
                  <a:cubicBezTo>
                    <a:pt x="4439" y="2450"/>
                    <a:pt x="4714" y="2185"/>
                    <a:pt x="5018" y="1989"/>
                  </a:cubicBezTo>
                  <a:cubicBezTo>
                    <a:pt x="5167" y="1892"/>
                    <a:pt x="5349" y="1801"/>
                    <a:pt x="5532" y="1801"/>
                  </a:cubicBezTo>
                  <a:cubicBezTo>
                    <a:pt x="5590" y="1801"/>
                    <a:pt x="5648" y="1810"/>
                    <a:pt x="5705" y="1832"/>
                  </a:cubicBezTo>
                  <a:cubicBezTo>
                    <a:pt x="5921" y="1910"/>
                    <a:pt x="6216" y="2234"/>
                    <a:pt x="6206" y="2480"/>
                  </a:cubicBezTo>
                  <a:cubicBezTo>
                    <a:pt x="6186" y="2882"/>
                    <a:pt x="5430" y="2990"/>
                    <a:pt x="5146" y="3049"/>
                  </a:cubicBezTo>
                  <a:cubicBezTo>
                    <a:pt x="4831" y="3108"/>
                    <a:pt x="4507" y="3147"/>
                    <a:pt x="4193" y="3167"/>
                  </a:cubicBezTo>
                  <a:cubicBezTo>
                    <a:pt x="3965" y="3186"/>
                    <a:pt x="3857" y="3453"/>
                    <a:pt x="4116" y="3453"/>
                  </a:cubicBezTo>
                  <a:cubicBezTo>
                    <a:pt x="4125" y="3453"/>
                    <a:pt x="4134" y="3452"/>
                    <a:pt x="4144" y="3452"/>
                  </a:cubicBezTo>
                  <a:cubicBezTo>
                    <a:pt x="4303" y="3441"/>
                    <a:pt x="4487" y="3431"/>
                    <a:pt x="4679" y="3431"/>
                  </a:cubicBezTo>
                  <a:cubicBezTo>
                    <a:pt x="5175" y="3431"/>
                    <a:pt x="5726" y="3498"/>
                    <a:pt x="6059" y="3795"/>
                  </a:cubicBezTo>
                  <a:cubicBezTo>
                    <a:pt x="6324" y="4031"/>
                    <a:pt x="6265" y="4659"/>
                    <a:pt x="5882" y="4777"/>
                  </a:cubicBezTo>
                  <a:cubicBezTo>
                    <a:pt x="5832" y="4794"/>
                    <a:pt x="5780" y="4801"/>
                    <a:pt x="5726" y="4801"/>
                  </a:cubicBezTo>
                  <a:cubicBezTo>
                    <a:pt x="5363" y="4801"/>
                    <a:pt x="4921" y="4466"/>
                    <a:pt x="4664" y="4286"/>
                  </a:cubicBezTo>
                  <a:cubicBezTo>
                    <a:pt x="4380" y="4080"/>
                    <a:pt x="4105" y="3854"/>
                    <a:pt x="3859" y="3609"/>
                  </a:cubicBezTo>
                  <a:cubicBezTo>
                    <a:pt x="3828" y="3575"/>
                    <a:pt x="3776" y="3560"/>
                    <a:pt x="3718" y="3560"/>
                  </a:cubicBezTo>
                  <a:cubicBezTo>
                    <a:pt x="3560" y="3560"/>
                    <a:pt x="3363" y="3670"/>
                    <a:pt x="3457" y="3786"/>
                  </a:cubicBezTo>
                  <a:cubicBezTo>
                    <a:pt x="3643" y="3992"/>
                    <a:pt x="3800" y="4218"/>
                    <a:pt x="3938" y="4453"/>
                  </a:cubicBezTo>
                  <a:cubicBezTo>
                    <a:pt x="4115" y="4748"/>
                    <a:pt x="4390" y="5278"/>
                    <a:pt x="4154" y="5602"/>
                  </a:cubicBezTo>
                  <a:cubicBezTo>
                    <a:pt x="4045" y="5764"/>
                    <a:pt x="3865" y="5836"/>
                    <a:pt x="3682" y="5836"/>
                  </a:cubicBezTo>
                  <a:cubicBezTo>
                    <a:pt x="3453" y="5836"/>
                    <a:pt x="3218" y="5724"/>
                    <a:pt x="3103" y="5533"/>
                  </a:cubicBezTo>
                  <a:cubicBezTo>
                    <a:pt x="2897" y="5200"/>
                    <a:pt x="2907" y="4758"/>
                    <a:pt x="2927" y="4385"/>
                  </a:cubicBezTo>
                  <a:cubicBezTo>
                    <a:pt x="2946" y="4110"/>
                    <a:pt x="2976" y="3835"/>
                    <a:pt x="3035" y="3570"/>
                  </a:cubicBezTo>
                  <a:cubicBezTo>
                    <a:pt x="3055" y="3488"/>
                    <a:pt x="2997" y="3457"/>
                    <a:pt x="2917" y="3457"/>
                  </a:cubicBezTo>
                  <a:cubicBezTo>
                    <a:pt x="2806" y="3457"/>
                    <a:pt x="2652" y="3517"/>
                    <a:pt x="2612" y="3579"/>
                  </a:cubicBezTo>
                  <a:cubicBezTo>
                    <a:pt x="2436" y="3903"/>
                    <a:pt x="2200" y="4218"/>
                    <a:pt x="1925" y="4463"/>
                  </a:cubicBezTo>
                  <a:cubicBezTo>
                    <a:pt x="1782" y="4590"/>
                    <a:pt x="1601" y="4723"/>
                    <a:pt x="1407" y="4723"/>
                  </a:cubicBezTo>
                  <a:cubicBezTo>
                    <a:pt x="1361" y="4723"/>
                    <a:pt x="1314" y="4716"/>
                    <a:pt x="1267" y="4699"/>
                  </a:cubicBezTo>
                  <a:cubicBezTo>
                    <a:pt x="1031" y="4610"/>
                    <a:pt x="766" y="4306"/>
                    <a:pt x="737" y="4051"/>
                  </a:cubicBezTo>
                  <a:cubicBezTo>
                    <a:pt x="649" y="3383"/>
                    <a:pt x="2033" y="3255"/>
                    <a:pt x="2475" y="3226"/>
                  </a:cubicBezTo>
                  <a:cubicBezTo>
                    <a:pt x="2690" y="3198"/>
                    <a:pt x="2816" y="2939"/>
                    <a:pt x="2566" y="2939"/>
                  </a:cubicBezTo>
                  <a:cubicBezTo>
                    <a:pt x="2553" y="2939"/>
                    <a:pt x="2539" y="2940"/>
                    <a:pt x="2524" y="2941"/>
                  </a:cubicBezTo>
                  <a:cubicBezTo>
                    <a:pt x="2426" y="2951"/>
                    <a:pt x="2318" y="2961"/>
                    <a:pt x="2200" y="2971"/>
                  </a:cubicBezTo>
                  <a:cubicBezTo>
                    <a:pt x="2086" y="2980"/>
                    <a:pt x="1961" y="2986"/>
                    <a:pt x="1832" y="2986"/>
                  </a:cubicBezTo>
                  <a:cubicBezTo>
                    <a:pt x="1251" y="2986"/>
                    <a:pt x="596" y="2863"/>
                    <a:pt x="580" y="2332"/>
                  </a:cubicBezTo>
                  <a:cubicBezTo>
                    <a:pt x="570" y="2136"/>
                    <a:pt x="649" y="1812"/>
                    <a:pt x="874" y="1783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39"/>
                    <a:pt x="1542" y="2028"/>
                  </a:cubicBezTo>
                  <a:cubicBezTo>
                    <a:pt x="1856" y="2224"/>
                    <a:pt x="2141" y="2450"/>
                    <a:pt x="2406" y="2715"/>
                  </a:cubicBezTo>
                  <a:cubicBezTo>
                    <a:pt x="2435" y="2744"/>
                    <a:pt x="2481" y="2756"/>
                    <a:pt x="2532" y="2756"/>
                  </a:cubicBezTo>
                  <a:cubicBezTo>
                    <a:pt x="2640" y="2756"/>
                    <a:pt x="2772" y="2703"/>
                    <a:pt x="2819" y="2637"/>
                  </a:cubicBezTo>
                  <a:cubicBezTo>
                    <a:pt x="2838" y="2598"/>
                    <a:pt x="2838" y="2568"/>
                    <a:pt x="2799" y="2529"/>
                  </a:cubicBezTo>
                  <a:cubicBezTo>
                    <a:pt x="2602" y="2332"/>
                    <a:pt x="2416" y="2116"/>
                    <a:pt x="2249" y="1881"/>
                  </a:cubicBezTo>
                  <a:cubicBezTo>
                    <a:pt x="2092" y="1665"/>
                    <a:pt x="1660" y="1076"/>
                    <a:pt x="1954" y="820"/>
                  </a:cubicBezTo>
                  <a:cubicBezTo>
                    <a:pt x="2040" y="745"/>
                    <a:pt x="2176" y="713"/>
                    <a:pt x="2314" y="713"/>
                  </a:cubicBezTo>
                  <a:cubicBezTo>
                    <a:pt x="2446" y="713"/>
                    <a:pt x="2580" y="743"/>
                    <a:pt x="2671" y="791"/>
                  </a:cubicBezTo>
                  <a:cubicBezTo>
                    <a:pt x="2848" y="889"/>
                    <a:pt x="2936" y="1066"/>
                    <a:pt x="2985" y="1252"/>
                  </a:cubicBezTo>
                  <a:cubicBezTo>
                    <a:pt x="3015" y="1380"/>
                    <a:pt x="3025" y="1498"/>
                    <a:pt x="3025" y="1625"/>
                  </a:cubicBezTo>
                  <a:cubicBezTo>
                    <a:pt x="3005" y="1763"/>
                    <a:pt x="2985" y="1891"/>
                    <a:pt x="2976" y="2028"/>
                  </a:cubicBezTo>
                  <a:cubicBezTo>
                    <a:pt x="2972" y="2114"/>
                    <a:pt x="3041" y="2149"/>
                    <a:pt x="3126" y="2149"/>
                  </a:cubicBezTo>
                  <a:cubicBezTo>
                    <a:pt x="3245" y="2149"/>
                    <a:pt x="3395" y="2080"/>
                    <a:pt x="3417" y="1989"/>
                  </a:cubicBezTo>
                  <a:cubicBezTo>
                    <a:pt x="3447" y="1851"/>
                    <a:pt x="3457" y="1704"/>
                    <a:pt x="3457" y="1557"/>
                  </a:cubicBezTo>
                  <a:cubicBezTo>
                    <a:pt x="3537" y="1018"/>
                    <a:pt x="3736" y="281"/>
                    <a:pt x="4157" y="281"/>
                  </a:cubicBezTo>
                  <a:close/>
                  <a:moveTo>
                    <a:pt x="4238" y="0"/>
                  </a:moveTo>
                  <a:cubicBezTo>
                    <a:pt x="4162" y="0"/>
                    <a:pt x="4088" y="8"/>
                    <a:pt x="4016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46" y="496"/>
                    <a:pt x="2701" y="457"/>
                  </a:cubicBezTo>
                  <a:cubicBezTo>
                    <a:pt x="2616" y="442"/>
                    <a:pt x="2520" y="434"/>
                    <a:pt x="2419" y="434"/>
                  </a:cubicBezTo>
                  <a:cubicBezTo>
                    <a:pt x="2056" y="434"/>
                    <a:pt x="1637" y="544"/>
                    <a:pt x="1483" y="860"/>
                  </a:cubicBezTo>
                  <a:cubicBezTo>
                    <a:pt x="1365" y="1105"/>
                    <a:pt x="1444" y="1370"/>
                    <a:pt x="1562" y="1616"/>
                  </a:cubicBezTo>
                  <a:cubicBezTo>
                    <a:pt x="1379" y="1533"/>
                    <a:pt x="1194" y="1483"/>
                    <a:pt x="1011" y="1483"/>
                  </a:cubicBezTo>
                  <a:cubicBezTo>
                    <a:pt x="888" y="1483"/>
                    <a:pt x="767" y="1505"/>
                    <a:pt x="649" y="1557"/>
                  </a:cubicBezTo>
                  <a:cubicBezTo>
                    <a:pt x="236" y="1733"/>
                    <a:pt x="0" y="2323"/>
                    <a:pt x="226" y="2725"/>
                  </a:cubicBezTo>
                  <a:cubicBezTo>
                    <a:pt x="403" y="3030"/>
                    <a:pt x="786" y="3147"/>
                    <a:pt x="1139" y="3206"/>
                  </a:cubicBezTo>
                  <a:cubicBezTo>
                    <a:pt x="855" y="3314"/>
                    <a:pt x="599" y="3471"/>
                    <a:pt x="433" y="3687"/>
                  </a:cubicBezTo>
                  <a:cubicBezTo>
                    <a:pt x="118" y="4090"/>
                    <a:pt x="413" y="4591"/>
                    <a:pt x="776" y="4846"/>
                  </a:cubicBezTo>
                  <a:cubicBezTo>
                    <a:pt x="940" y="4961"/>
                    <a:pt x="1117" y="5009"/>
                    <a:pt x="1295" y="5009"/>
                  </a:cubicBezTo>
                  <a:cubicBezTo>
                    <a:pt x="1619" y="5009"/>
                    <a:pt x="1946" y="4849"/>
                    <a:pt x="2200" y="4640"/>
                  </a:cubicBezTo>
                  <a:cubicBezTo>
                    <a:pt x="2298" y="4561"/>
                    <a:pt x="2386" y="446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4"/>
                    <a:pt x="2789" y="5828"/>
                  </a:cubicBezTo>
                  <a:cubicBezTo>
                    <a:pt x="2971" y="6035"/>
                    <a:pt x="3239" y="6120"/>
                    <a:pt x="3516" y="6120"/>
                  </a:cubicBezTo>
                  <a:cubicBezTo>
                    <a:pt x="3776" y="6120"/>
                    <a:pt x="4043" y="6045"/>
                    <a:pt x="4252" y="5926"/>
                  </a:cubicBezTo>
                  <a:cubicBezTo>
                    <a:pt x="4723" y="5661"/>
                    <a:pt x="4743" y="5160"/>
                    <a:pt x="4547" y="4699"/>
                  </a:cubicBezTo>
                  <a:cubicBezTo>
                    <a:pt x="4547" y="4689"/>
                    <a:pt x="4537" y="4669"/>
                    <a:pt x="4537" y="4659"/>
                  </a:cubicBezTo>
                  <a:lnTo>
                    <a:pt x="4537" y="4659"/>
                  </a:lnTo>
                  <a:cubicBezTo>
                    <a:pt x="4871" y="4879"/>
                    <a:pt x="5266" y="5079"/>
                    <a:pt x="5665" y="5079"/>
                  </a:cubicBezTo>
                  <a:cubicBezTo>
                    <a:pt x="5747" y="5079"/>
                    <a:pt x="5829" y="5071"/>
                    <a:pt x="5911" y="5052"/>
                  </a:cubicBezTo>
                  <a:cubicBezTo>
                    <a:pt x="6393" y="4944"/>
                    <a:pt x="6795" y="4385"/>
                    <a:pt x="6638" y="3894"/>
                  </a:cubicBezTo>
                  <a:cubicBezTo>
                    <a:pt x="6501" y="3452"/>
                    <a:pt x="5961" y="3304"/>
                    <a:pt x="5548" y="3236"/>
                  </a:cubicBezTo>
                  <a:cubicBezTo>
                    <a:pt x="5872" y="3157"/>
                    <a:pt x="6186" y="3039"/>
                    <a:pt x="6412" y="2823"/>
                  </a:cubicBezTo>
                  <a:cubicBezTo>
                    <a:pt x="6795" y="2480"/>
                    <a:pt x="6599" y="2008"/>
                    <a:pt x="6235" y="1714"/>
                  </a:cubicBezTo>
                  <a:cubicBezTo>
                    <a:pt x="6057" y="1573"/>
                    <a:pt x="5855" y="1516"/>
                    <a:pt x="5650" y="1516"/>
                  </a:cubicBezTo>
                  <a:cubicBezTo>
                    <a:pt x="5371" y="1516"/>
                    <a:pt x="5085" y="1621"/>
                    <a:pt x="4841" y="1763"/>
                  </a:cubicBezTo>
                  <a:cubicBezTo>
                    <a:pt x="5028" y="1400"/>
                    <a:pt x="5195" y="968"/>
                    <a:pt x="5096" y="575"/>
                  </a:cubicBezTo>
                  <a:cubicBezTo>
                    <a:pt x="5007" y="199"/>
                    <a:pt x="4611" y="0"/>
                    <a:pt x="4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0" name="Google Shape;4490;p21"/>
            <p:cNvSpPr/>
            <p:nvPr/>
          </p:nvSpPr>
          <p:spPr>
            <a:xfrm>
              <a:off x="1852061" y="2607189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3114" y="281"/>
                  </a:moveTo>
                  <a:cubicBezTo>
                    <a:pt x="3343" y="281"/>
                    <a:pt x="3578" y="393"/>
                    <a:pt x="3692" y="584"/>
                  </a:cubicBezTo>
                  <a:cubicBezTo>
                    <a:pt x="3899" y="918"/>
                    <a:pt x="3899" y="1359"/>
                    <a:pt x="3869" y="1733"/>
                  </a:cubicBezTo>
                  <a:cubicBezTo>
                    <a:pt x="3859" y="2007"/>
                    <a:pt x="3820" y="2282"/>
                    <a:pt x="3761" y="2548"/>
                  </a:cubicBezTo>
                  <a:cubicBezTo>
                    <a:pt x="3741" y="2630"/>
                    <a:pt x="3801" y="2660"/>
                    <a:pt x="3882" y="2660"/>
                  </a:cubicBezTo>
                  <a:cubicBezTo>
                    <a:pt x="3995" y="2660"/>
                    <a:pt x="4149" y="2601"/>
                    <a:pt x="4183" y="2538"/>
                  </a:cubicBezTo>
                  <a:cubicBezTo>
                    <a:pt x="4360" y="2214"/>
                    <a:pt x="4596" y="1899"/>
                    <a:pt x="4871" y="1654"/>
                  </a:cubicBezTo>
                  <a:cubicBezTo>
                    <a:pt x="5021" y="1527"/>
                    <a:pt x="5198" y="1394"/>
                    <a:pt x="5389" y="1394"/>
                  </a:cubicBezTo>
                  <a:cubicBezTo>
                    <a:pt x="5435" y="1394"/>
                    <a:pt x="5481" y="1401"/>
                    <a:pt x="5529" y="1418"/>
                  </a:cubicBezTo>
                  <a:cubicBezTo>
                    <a:pt x="5764" y="1507"/>
                    <a:pt x="6029" y="1811"/>
                    <a:pt x="6059" y="2066"/>
                  </a:cubicBezTo>
                  <a:cubicBezTo>
                    <a:pt x="6147" y="2734"/>
                    <a:pt x="4763" y="2862"/>
                    <a:pt x="4321" y="2891"/>
                  </a:cubicBezTo>
                  <a:cubicBezTo>
                    <a:pt x="4106" y="2919"/>
                    <a:pt x="3980" y="3178"/>
                    <a:pt x="4230" y="3178"/>
                  </a:cubicBezTo>
                  <a:cubicBezTo>
                    <a:pt x="4243" y="3178"/>
                    <a:pt x="4257" y="3177"/>
                    <a:pt x="4272" y="3176"/>
                  </a:cubicBezTo>
                  <a:cubicBezTo>
                    <a:pt x="4370" y="3166"/>
                    <a:pt x="4478" y="3156"/>
                    <a:pt x="4596" y="3146"/>
                  </a:cubicBezTo>
                  <a:cubicBezTo>
                    <a:pt x="4703" y="3140"/>
                    <a:pt x="4819" y="3135"/>
                    <a:pt x="4940" y="3135"/>
                  </a:cubicBezTo>
                  <a:cubicBezTo>
                    <a:pt x="5527" y="3135"/>
                    <a:pt x="6200" y="3247"/>
                    <a:pt x="6216" y="3785"/>
                  </a:cubicBezTo>
                  <a:cubicBezTo>
                    <a:pt x="6226" y="3981"/>
                    <a:pt x="6147" y="4305"/>
                    <a:pt x="5921" y="4344"/>
                  </a:cubicBezTo>
                  <a:cubicBezTo>
                    <a:pt x="5906" y="4346"/>
                    <a:pt x="5890" y="4347"/>
                    <a:pt x="5874" y="4347"/>
                  </a:cubicBezTo>
                  <a:cubicBezTo>
                    <a:pt x="5665" y="4347"/>
                    <a:pt x="5409" y="4180"/>
                    <a:pt x="5254" y="4089"/>
                  </a:cubicBezTo>
                  <a:cubicBezTo>
                    <a:pt x="4939" y="3893"/>
                    <a:pt x="4655" y="3667"/>
                    <a:pt x="4390" y="3412"/>
                  </a:cubicBezTo>
                  <a:cubicBezTo>
                    <a:pt x="4359" y="3378"/>
                    <a:pt x="4309" y="3364"/>
                    <a:pt x="4254" y="3364"/>
                  </a:cubicBezTo>
                  <a:cubicBezTo>
                    <a:pt x="4148" y="3364"/>
                    <a:pt x="4022" y="3416"/>
                    <a:pt x="3977" y="3480"/>
                  </a:cubicBezTo>
                  <a:cubicBezTo>
                    <a:pt x="3957" y="3520"/>
                    <a:pt x="3957" y="3559"/>
                    <a:pt x="3997" y="3588"/>
                  </a:cubicBezTo>
                  <a:cubicBezTo>
                    <a:pt x="4193" y="3785"/>
                    <a:pt x="4380" y="4011"/>
                    <a:pt x="4547" y="4236"/>
                  </a:cubicBezTo>
                  <a:cubicBezTo>
                    <a:pt x="4704" y="4452"/>
                    <a:pt x="5136" y="5042"/>
                    <a:pt x="4841" y="5297"/>
                  </a:cubicBezTo>
                  <a:cubicBezTo>
                    <a:pt x="4761" y="5372"/>
                    <a:pt x="4625" y="5404"/>
                    <a:pt x="4486" y="5404"/>
                  </a:cubicBezTo>
                  <a:cubicBezTo>
                    <a:pt x="4352" y="5404"/>
                    <a:pt x="4216" y="5374"/>
                    <a:pt x="4124" y="5326"/>
                  </a:cubicBezTo>
                  <a:cubicBezTo>
                    <a:pt x="3948" y="5228"/>
                    <a:pt x="3859" y="5051"/>
                    <a:pt x="3820" y="4865"/>
                  </a:cubicBezTo>
                  <a:cubicBezTo>
                    <a:pt x="3791" y="4747"/>
                    <a:pt x="3771" y="4619"/>
                    <a:pt x="3771" y="4492"/>
                  </a:cubicBezTo>
                  <a:cubicBezTo>
                    <a:pt x="3791" y="4354"/>
                    <a:pt x="3810" y="4227"/>
                    <a:pt x="3820" y="4089"/>
                  </a:cubicBezTo>
                  <a:cubicBezTo>
                    <a:pt x="3824" y="4004"/>
                    <a:pt x="3756" y="3969"/>
                    <a:pt x="3673" y="3969"/>
                  </a:cubicBezTo>
                  <a:cubicBezTo>
                    <a:pt x="3555" y="3969"/>
                    <a:pt x="3405" y="4040"/>
                    <a:pt x="3388" y="4138"/>
                  </a:cubicBezTo>
                  <a:cubicBezTo>
                    <a:pt x="3359" y="4266"/>
                    <a:pt x="3339" y="4413"/>
                    <a:pt x="3339" y="4560"/>
                  </a:cubicBezTo>
                  <a:cubicBezTo>
                    <a:pt x="3258" y="5099"/>
                    <a:pt x="3059" y="5836"/>
                    <a:pt x="2639" y="5836"/>
                  </a:cubicBezTo>
                  <a:cubicBezTo>
                    <a:pt x="2546" y="5836"/>
                    <a:pt x="2443" y="5801"/>
                    <a:pt x="2328" y="5719"/>
                  </a:cubicBezTo>
                  <a:cubicBezTo>
                    <a:pt x="1650" y="5238"/>
                    <a:pt x="2583" y="3922"/>
                    <a:pt x="2936" y="3480"/>
                  </a:cubicBezTo>
                  <a:cubicBezTo>
                    <a:pt x="3030" y="3358"/>
                    <a:pt x="2922" y="3298"/>
                    <a:pt x="2797" y="3298"/>
                  </a:cubicBezTo>
                  <a:cubicBezTo>
                    <a:pt x="2711" y="3298"/>
                    <a:pt x="2617" y="3326"/>
                    <a:pt x="2573" y="3382"/>
                  </a:cubicBezTo>
                  <a:cubicBezTo>
                    <a:pt x="2357" y="3667"/>
                    <a:pt x="2082" y="3932"/>
                    <a:pt x="1778" y="4128"/>
                  </a:cubicBezTo>
                  <a:cubicBezTo>
                    <a:pt x="1629" y="4225"/>
                    <a:pt x="1446" y="4316"/>
                    <a:pt x="1264" y="4316"/>
                  </a:cubicBezTo>
                  <a:cubicBezTo>
                    <a:pt x="1206" y="4316"/>
                    <a:pt x="1147" y="4307"/>
                    <a:pt x="1090" y="4285"/>
                  </a:cubicBezTo>
                  <a:cubicBezTo>
                    <a:pt x="874" y="4207"/>
                    <a:pt x="580" y="3893"/>
                    <a:pt x="599" y="3637"/>
                  </a:cubicBezTo>
                  <a:cubicBezTo>
                    <a:pt x="609" y="3235"/>
                    <a:pt x="1365" y="3127"/>
                    <a:pt x="1650" y="3068"/>
                  </a:cubicBezTo>
                  <a:cubicBezTo>
                    <a:pt x="1964" y="3009"/>
                    <a:pt x="2288" y="2970"/>
                    <a:pt x="2602" y="2950"/>
                  </a:cubicBezTo>
                  <a:cubicBezTo>
                    <a:pt x="2830" y="2931"/>
                    <a:pt x="2939" y="2664"/>
                    <a:pt x="2680" y="2664"/>
                  </a:cubicBezTo>
                  <a:cubicBezTo>
                    <a:pt x="2671" y="2664"/>
                    <a:pt x="2661" y="2665"/>
                    <a:pt x="2652" y="2665"/>
                  </a:cubicBezTo>
                  <a:cubicBezTo>
                    <a:pt x="2491" y="2676"/>
                    <a:pt x="2305" y="2687"/>
                    <a:pt x="2110" y="2687"/>
                  </a:cubicBezTo>
                  <a:cubicBezTo>
                    <a:pt x="1616" y="2687"/>
                    <a:pt x="1068" y="2620"/>
                    <a:pt x="737" y="2331"/>
                  </a:cubicBezTo>
                  <a:cubicBezTo>
                    <a:pt x="472" y="2086"/>
                    <a:pt x="531" y="1458"/>
                    <a:pt x="914" y="1340"/>
                  </a:cubicBezTo>
                  <a:cubicBezTo>
                    <a:pt x="963" y="1323"/>
                    <a:pt x="1016" y="1316"/>
                    <a:pt x="1070" y="1316"/>
                  </a:cubicBezTo>
                  <a:cubicBezTo>
                    <a:pt x="1433" y="1316"/>
                    <a:pt x="1875" y="1651"/>
                    <a:pt x="2131" y="1831"/>
                  </a:cubicBezTo>
                  <a:cubicBezTo>
                    <a:pt x="2416" y="2037"/>
                    <a:pt x="2691" y="2263"/>
                    <a:pt x="2936" y="2518"/>
                  </a:cubicBezTo>
                  <a:cubicBezTo>
                    <a:pt x="2966" y="2548"/>
                    <a:pt x="3015" y="2561"/>
                    <a:pt x="3069" y="2561"/>
                  </a:cubicBezTo>
                  <a:cubicBezTo>
                    <a:pt x="3228" y="2561"/>
                    <a:pt x="3434" y="2449"/>
                    <a:pt x="3339" y="2331"/>
                  </a:cubicBezTo>
                  <a:cubicBezTo>
                    <a:pt x="3162" y="2125"/>
                    <a:pt x="2995" y="1899"/>
                    <a:pt x="2858" y="1664"/>
                  </a:cubicBezTo>
                  <a:cubicBezTo>
                    <a:pt x="2681" y="1369"/>
                    <a:pt x="2406" y="849"/>
                    <a:pt x="2642" y="515"/>
                  </a:cubicBezTo>
                  <a:cubicBezTo>
                    <a:pt x="2751" y="353"/>
                    <a:pt x="2930" y="281"/>
                    <a:pt x="3114" y="281"/>
                  </a:cubicBezTo>
                  <a:close/>
                  <a:moveTo>
                    <a:pt x="3286" y="1"/>
                  </a:moveTo>
                  <a:cubicBezTo>
                    <a:pt x="3024" y="1"/>
                    <a:pt x="2755" y="76"/>
                    <a:pt x="2544" y="191"/>
                  </a:cubicBezTo>
                  <a:cubicBezTo>
                    <a:pt x="2072" y="456"/>
                    <a:pt x="2053" y="957"/>
                    <a:pt x="2249" y="1418"/>
                  </a:cubicBezTo>
                  <a:cubicBezTo>
                    <a:pt x="2249" y="1428"/>
                    <a:pt x="2259" y="1448"/>
                    <a:pt x="2259" y="1458"/>
                  </a:cubicBezTo>
                  <a:cubicBezTo>
                    <a:pt x="1925" y="1238"/>
                    <a:pt x="1530" y="1038"/>
                    <a:pt x="1131" y="1038"/>
                  </a:cubicBezTo>
                  <a:cubicBezTo>
                    <a:pt x="1048" y="1038"/>
                    <a:pt x="966" y="1046"/>
                    <a:pt x="884" y="1065"/>
                  </a:cubicBezTo>
                  <a:cubicBezTo>
                    <a:pt x="403" y="1183"/>
                    <a:pt x="0" y="1733"/>
                    <a:pt x="158" y="2233"/>
                  </a:cubicBezTo>
                  <a:cubicBezTo>
                    <a:pt x="305" y="2665"/>
                    <a:pt x="835" y="2813"/>
                    <a:pt x="1247" y="2881"/>
                  </a:cubicBezTo>
                  <a:cubicBezTo>
                    <a:pt x="923" y="2970"/>
                    <a:pt x="609" y="3078"/>
                    <a:pt x="383" y="3294"/>
                  </a:cubicBezTo>
                  <a:cubicBezTo>
                    <a:pt x="0" y="3637"/>
                    <a:pt x="197" y="4119"/>
                    <a:pt x="560" y="4403"/>
                  </a:cubicBezTo>
                  <a:cubicBezTo>
                    <a:pt x="741" y="4546"/>
                    <a:pt x="945" y="4604"/>
                    <a:pt x="1152" y="4604"/>
                  </a:cubicBezTo>
                  <a:cubicBezTo>
                    <a:pt x="1430" y="4604"/>
                    <a:pt x="1713" y="4500"/>
                    <a:pt x="1954" y="4354"/>
                  </a:cubicBezTo>
                  <a:lnTo>
                    <a:pt x="1954" y="4354"/>
                  </a:lnTo>
                  <a:cubicBezTo>
                    <a:pt x="1768" y="4717"/>
                    <a:pt x="1601" y="5150"/>
                    <a:pt x="1699" y="5542"/>
                  </a:cubicBezTo>
                  <a:cubicBezTo>
                    <a:pt x="1789" y="5920"/>
                    <a:pt x="2189" y="6126"/>
                    <a:pt x="2564" y="6126"/>
                  </a:cubicBezTo>
                  <a:cubicBezTo>
                    <a:pt x="2637" y="6126"/>
                    <a:pt x="2710" y="6118"/>
                    <a:pt x="2779" y="6102"/>
                  </a:cubicBezTo>
                  <a:cubicBezTo>
                    <a:pt x="3172" y="6004"/>
                    <a:pt x="3408" y="5690"/>
                    <a:pt x="3555" y="5326"/>
                  </a:cubicBezTo>
                  <a:cubicBezTo>
                    <a:pt x="3683" y="5493"/>
                    <a:pt x="3849" y="5621"/>
                    <a:pt x="4095" y="5660"/>
                  </a:cubicBezTo>
                  <a:cubicBezTo>
                    <a:pt x="4180" y="5675"/>
                    <a:pt x="4276" y="5683"/>
                    <a:pt x="4376" y="5683"/>
                  </a:cubicBezTo>
                  <a:cubicBezTo>
                    <a:pt x="4740" y="5683"/>
                    <a:pt x="5159" y="5573"/>
                    <a:pt x="5313" y="5258"/>
                  </a:cubicBezTo>
                  <a:cubicBezTo>
                    <a:pt x="5430" y="5022"/>
                    <a:pt x="5352" y="4747"/>
                    <a:pt x="5234" y="4501"/>
                  </a:cubicBezTo>
                  <a:lnTo>
                    <a:pt x="5234" y="4501"/>
                  </a:lnTo>
                  <a:cubicBezTo>
                    <a:pt x="5416" y="4584"/>
                    <a:pt x="5602" y="4634"/>
                    <a:pt x="5785" y="4634"/>
                  </a:cubicBezTo>
                  <a:cubicBezTo>
                    <a:pt x="5907" y="4634"/>
                    <a:pt x="6029" y="4612"/>
                    <a:pt x="6147" y="4560"/>
                  </a:cubicBezTo>
                  <a:cubicBezTo>
                    <a:pt x="6560" y="4384"/>
                    <a:pt x="6795" y="3795"/>
                    <a:pt x="6569" y="3402"/>
                  </a:cubicBezTo>
                  <a:cubicBezTo>
                    <a:pt x="6393" y="3088"/>
                    <a:pt x="6010" y="2970"/>
                    <a:pt x="5656" y="2911"/>
                  </a:cubicBezTo>
                  <a:cubicBezTo>
                    <a:pt x="5941" y="2803"/>
                    <a:pt x="6196" y="2656"/>
                    <a:pt x="6363" y="2430"/>
                  </a:cubicBezTo>
                  <a:cubicBezTo>
                    <a:pt x="6677" y="2037"/>
                    <a:pt x="6383" y="1526"/>
                    <a:pt x="6019" y="1271"/>
                  </a:cubicBezTo>
                  <a:cubicBezTo>
                    <a:pt x="5856" y="1156"/>
                    <a:pt x="5679" y="1108"/>
                    <a:pt x="5501" y="1108"/>
                  </a:cubicBezTo>
                  <a:cubicBezTo>
                    <a:pt x="5177" y="1108"/>
                    <a:pt x="4849" y="1268"/>
                    <a:pt x="4596" y="1477"/>
                  </a:cubicBezTo>
                  <a:cubicBezTo>
                    <a:pt x="4498" y="1566"/>
                    <a:pt x="4409" y="1654"/>
                    <a:pt x="4321" y="1742"/>
                  </a:cubicBezTo>
                  <a:cubicBezTo>
                    <a:pt x="4370" y="1212"/>
                    <a:pt x="4331" y="643"/>
                    <a:pt x="4007" y="289"/>
                  </a:cubicBezTo>
                  <a:cubicBezTo>
                    <a:pt x="3826" y="83"/>
                    <a:pt x="3560" y="1"/>
                    <a:pt x="3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1" name="Google Shape;4491;p21"/>
            <p:cNvSpPr/>
            <p:nvPr/>
          </p:nvSpPr>
          <p:spPr>
            <a:xfrm>
              <a:off x="2191350" y="2615734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4161" y="281"/>
                  </a:moveTo>
                  <a:cubicBezTo>
                    <a:pt x="4253" y="281"/>
                    <a:pt x="4355" y="317"/>
                    <a:pt x="4468" y="398"/>
                  </a:cubicBezTo>
                  <a:cubicBezTo>
                    <a:pt x="5156" y="879"/>
                    <a:pt x="4213" y="2195"/>
                    <a:pt x="3869" y="2637"/>
                  </a:cubicBezTo>
                  <a:cubicBezTo>
                    <a:pt x="3770" y="2759"/>
                    <a:pt x="3875" y="2819"/>
                    <a:pt x="3999" y="2819"/>
                  </a:cubicBezTo>
                  <a:cubicBezTo>
                    <a:pt x="4085" y="2819"/>
                    <a:pt x="4179" y="2791"/>
                    <a:pt x="4223" y="2735"/>
                  </a:cubicBezTo>
                  <a:cubicBezTo>
                    <a:pt x="4449" y="2450"/>
                    <a:pt x="4714" y="2185"/>
                    <a:pt x="5018" y="1989"/>
                  </a:cubicBezTo>
                  <a:cubicBezTo>
                    <a:pt x="5175" y="1892"/>
                    <a:pt x="5353" y="1801"/>
                    <a:pt x="5538" y="1801"/>
                  </a:cubicBezTo>
                  <a:cubicBezTo>
                    <a:pt x="5597" y="1801"/>
                    <a:pt x="5656" y="1810"/>
                    <a:pt x="5715" y="1832"/>
                  </a:cubicBezTo>
                  <a:cubicBezTo>
                    <a:pt x="5931" y="1910"/>
                    <a:pt x="6216" y="2224"/>
                    <a:pt x="6206" y="2480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08"/>
                    <a:pt x="4518" y="3147"/>
                    <a:pt x="4194" y="3167"/>
                  </a:cubicBezTo>
                  <a:cubicBezTo>
                    <a:pt x="3975" y="3186"/>
                    <a:pt x="3858" y="3453"/>
                    <a:pt x="4116" y="3453"/>
                  </a:cubicBezTo>
                  <a:cubicBezTo>
                    <a:pt x="4125" y="3453"/>
                    <a:pt x="4135" y="3452"/>
                    <a:pt x="4144" y="3452"/>
                  </a:cubicBezTo>
                  <a:cubicBezTo>
                    <a:pt x="4306" y="3441"/>
                    <a:pt x="4492" y="3431"/>
                    <a:pt x="4686" y="3431"/>
                  </a:cubicBezTo>
                  <a:cubicBezTo>
                    <a:pt x="5184" y="3431"/>
                    <a:pt x="5734" y="3498"/>
                    <a:pt x="6059" y="3795"/>
                  </a:cubicBezTo>
                  <a:cubicBezTo>
                    <a:pt x="6334" y="4031"/>
                    <a:pt x="6265" y="4659"/>
                    <a:pt x="5892" y="4777"/>
                  </a:cubicBezTo>
                  <a:cubicBezTo>
                    <a:pt x="5841" y="4794"/>
                    <a:pt x="5788" y="4801"/>
                    <a:pt x="5733" y="4801"/>
                  </a:cubicBezTo>
                  <a:cubicBezTo>
                    <a:pt x="5363" y="4801"/>
                    <a:pt x="4922" y="4466"/>
                    <a:pt x="4675" y="4286"/>
                  </a:cubicBezTo>
                  <a:cubicBezTo>
                    <a:pt x="4380" y="4080"/>
                    <a:pt x="4115" y="3854"/>
                    <a:pt x="3860" y="3609"/>
                  </a:cubicBezTo>
                  <a:cubicBezTo>
                    <a:pt x="3828" y="3575"/>
                    <a:pt x="3776" y="3560"/>
                    <a:pt x="3719" y="3560"/>
                  </a:cubicBezTo>
                  <a:cubicBezTo>
                    <a:pt x="3561" y="3560"/>
                    <a:pt x="3366" y="3670"/>
                    <a:pt x="3467" y="3786"/>
                  </a:cubicBezTo>
                  <a:cubicBezTo>
                    <a:pt x="3644" y="3992"/>
                    <a:pt x="3801" y="4218"/>
                    <a:pt x="3938" y="4453"/>
                  </a:cubicBezTo>
                  <a:cubicBezTo>
                    <a:pt x="4115" y="4748"/>
                    <a:pt x="4390" y="5278"/>
                    <a:pt x="4164" y="5602"/>
                  </a:cubicBezTo>
                  <a:cubicBezTo>
                    <a:pt x="4050" y="5764"/>
                    <a:pt x="3869" y="5836"/>
                    <a:pt x="3684" y="5836"/>
                  </a:cubicBezTo>
                  <a:cubicBezTo>
                    <a:pt x="3453" y="5836"/>
                    <a:pt x="3218" y="5724"/>
                    <a:pt x="3104" y="5533"/>
                  </a:cubicBezTo>
                  <a:cubicBezTo>
                    <a:pt x="2907" y="5200"/>
                    <a:pt x="2907" y="4758"/>
                    <a:pt x="2927" y="4385"/>
                  </a:cubicBezTo>
                  <a:cubicBezTo>
                    <a:pt x="2946" y="4110"/>
                    <a:pt x="2976" y="3835"/>
                    <a:pt x="3045" y="3570"/>
                  </a:cubicBezTo>
                  <a:cubicBezTo>
                    <a:pt x="3065" y="3488"/>
                    <a:pt x="3005" y="3457"/>
                    <a:pt x="2924" y="3457"/>
                  </a:cubicBezTo>
                  <a:cubicBezTo>
                    <a:pt x="2811" y="3457"/>
                    <a:pt x="2657" y="3517"/>
                    <a:pt x="2622" y="3579"/>
                  </a:cubicBezTo>
                  <a:cubicBezTo>
                    <a:pt x="2436" y="3903"/>
                    <a:pt x="2210" y="4218"/>
                    <a:pt x="1925" y="4463"/>
                  </a:cubicBezTo>
                  <a:cubicBezTo>
                    <a:pt x="1783" y="4590"/>
                    <a:pt x="1608" y="4723"/>
                    <a:pt x="1411" y="4723"/>
                  </a:cubicBezTo>
                  <a:cubicBezTo>
                    <a:pt x="1365" y="4723"/>
                    <a:pt x="1317" y="4716"/>
                    <a:pt x="1267" y="4699"/>
                  </a:cubicBezTo>
                  <a:cubicBezTo>
                    <a:pt x="1032" y="4610"/>
                    <a:pt x="767" y="4306"/>
                    <a:pt x="737" y="4051"/>
                  </a:cubicBezTo>
                  <a:cubicBezTo>
                    <a:pt x="649" y="3383"/>
                    <a:pt x="2033" y="3255"/>
                    <a:pt x="2485" y="3226"/>
                  </a:cubicBezTo>
                  <a:cubicBezTo>
                    <a:pt x="2700" y="3198"/>
                    <a:pt x="2817" y="2939"/>
                    <a:pt x="2575" y="2939"/>
                  </a:cubicBezTo>
                  <a:cubicBezTo>
                    <a:pt x="2562" y="2939"/>
                    <a:pt x="2549" y="2940"/>
                    <a:pt x="2534" y="2941"/>
                  </a:cubicBezTo>
                  <a:cubicBezTo>
                    <a:pt x="2426" y="2951"/>
                    <a:pt x="2318" y="2961"/>
                    <a:pt x="2200" y="2971"/>
                  </a:cubicBezTo>
                  <a:cubicBezTo>
                    <a:pt x="2088" y="2980"/>
                    <a:pt x="1964" y="2986"/>
                    <a:pt x="1836" y="2986"/>
                  </a:cubicBezTo>
                  <a:cubicBezTo>
                    <a:pt x="1258" y="2986"/>
                    <a:pt x="596" y="2863"/>
                    <a:pt x="580" y="2332"/>
                  </a:cubicBezTo>
                  <a:cubicBezTo>
                    <a:pt x="570" y="2136"/>
                    <a:pt x="659" y="1812"/>
                    <a:pt x="875" y="1783"/>
                  </a:cubicBezTo>
                  <a:cubicBezTo>
                    <a:pt x="895" y="1779"/>
                    <a:pt x="915" y="1777"/>
                    <a:pt x="937" y="1777"/>
                  </a:cubicBezTo>
                  <a:cubicBezTo>
                    <a:pt x="1143" y="1777"/>
                    <a:pt x="1392" y="1939"/>
                    <a:pt x="1552" y="2028"/>
                  </a:cubicBezTo>
                  <a:cubicBezTo>
                    <a:pt x="1857" y="2224"/>
                    <a:pt x="2151" y="2450"/>
                    <a:pt x="2406" y="2715"/>
                  </a:cubicBezTo>
                  <a:cubicBezTo>
                    <a:pt x="2438" y="2744"/>
                    <a:pt x="2486" y="2756"/>
                    <a:pt x="2537" y="2756"/>
                  </a:cubicBezTo>
                  <a:cubicBezTo>
                    <a:pt x="2645" y="2756"/>
                    <a:pt x="2772" y="2703"/>
                    <a:pt x="2819" y="2637"/>
                  </a:cubicBezTo>
                  <a:cubicBezTo>
                    <a:pt x="2838" y="2598"/>
                    <a:pt x="2838" y="2568"/>
                    <a:pt x="2809" y="2529"/>
                  </a:cubicBezTo>
                  <a:cubicBezTo>
                    <a:pt x="2603" y="2332"/>
                    <a:pt x="2416" y="2116"/>
                    <a:pt x="2249" y="1881"/>
                  </a:cubicBezTo>
                  <a:cubicBezTo>
                    <a:pt x="2092" y="1665"/>
                    <a:pt x="1660" y="1076"/>
                    <a:pt x="1955" y="820"/>
                  </a:cubicBezTo>
                  <a:cubicBezTo>
                    <a:pt x="2040" y="745"/>
                    <a:pt x="2179" y="713"/>
                    <a:pt x="2318" y="713"/>
                  </a:cubicBezTo>
                  <a:cubicBezTo>
                    <a:pt x="2451" y="713"/>
                    <a:pt x="2585" y="743"/>
                    <a:pt x="2672" y="791"/>
                  </a:cubicBezTo>
                  <a:cubicBezTo>
                    <a:pt x="2848" y="889"/>
                    <a:pt x="2937" y="1066"/>
                    <a:pt x="2986" y="1252"/>
                  </a:cubicBezTo>
                  <a:cubicBezTo>
                    <a:pt x="3015" y="1380"/>
                    <a:pt x="3025" y="1498"/>
                    <a:pt x="3025" y="1625"/>
                  </a:cubicBezTo>
                  <a:cubicBezTo>
                    <a:pt x="3005" y="1763"/>
                    <a:pt x="2986" y="1891"/>
                    <a:pt x="2976" y="2028"/>
                  </a:cubicBezTo>
                  <a:cubicBezTo>
                    <a:pt x="2976" y="2113"/>
                    <a:pt x="3044" y="2148"/>
                    <a:pt x="3128" y="2148"/>
                  </a:cubicBezTo>
                  <a:cubicBezTo>
                    <a:pt x="3246" y="2148"/>
                    <a:pt x="3395" y="2077"/>
                    <a:pt x="3418" y="1979"/>
                  </a:cubicBezTo>
                  <a:cubicBezTo>
                    <a:pt x="3447" y="1851"/>
                    <a:pt x="3457" y="1704"/>
                    <a:pt x="3457" y="1557"/>
                  </a:cubicBezTo>
                  <a:cubicBezTo>
                    <a:pt x="3538" y="1018"/>
                    <a:pt x="3743" y="281"/>
                    <a:pt x="4161" y="281"/>
                  </a:cubicBezTo>
                  <a:close/>
                  <a:moveTo>
                    <a:pt x="4242" y="0"/>
                  </a:moveTo>
                  <a:cubicBezTo>
                    <a:pt x="4165" y="0"/>
                    <a:pt x="4090" y="8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46" y="496"/>
                    <a:pt x="2711" y="457"/>
                  </a:cubicBezTo>
                  <a:cubicBezTo>
                    <a:pt x="2626" y="442"/>
                    <a:pt x="2530" y="434"/>
                    <a:pt x="2429" y="434"/>
                  </a:cubicBezTo>
                  <a:cubicBezTo>
                    <a:pt x="2066" y="434"/>
                    <a:pt x="1645" y="544"/>
                    <a:pt x="1483" y="860"/>
                  </a:cubicBezTo>
                  <a:cubicBezTo>
                    <a:pt x="1366" y="1105"/>
                    <a:pt x="1444" y="1370"/>
                    <a:pt x="1572" y="1616"/>
                  </a:cubicBezTo>
                  <a:cubicBezTo>
                    <a:pt x="1390" y="1533"/>
                    <a:pt x="1200" y="1483"/>
                    <a:pt x="1015" y="1483"/>
                  </a:cubicBezTo>
                  <a:cubicBezTo>
                    <a:pt x="890" y="1483"/>
                    <a:pt x="767" y="1505"/>
                    <a:pt x="649" y="1557"/>
                  </a:cubicBezTo>
                  <a:cubicBezTo>
                    <a:pt x="236" y="1733"/>
                    <a:pt x="1" y="2323"/>
                    <a:pt x="227" y="2725"/>
                  </a:cubicBezTo>
                  <a:cubicBezTo>
                    <a:pt x="403" y="3030"/>
                    <a:pt x="786" y="3147"/>
                    <a:pt x="1140" y="3206"/>
                  </a:cubicBezTo>
                  <a:cubicBezTo>
                    <a:pt x="855" y="3314"/>
                    <a:pt x="610" y="3471"/>
                    <a:pt x="433" y="3687"/>
                  </a:cubicBezTo>
                  <a:cubicBezTo>
                    <a:pt x="119" y="4090"/>
                    <a:pt x="413" y="4591"/>
                    <a:pt x="777" y="4846"/>
                  </a:cubicBezTo>
                  <a:cubicBezTo>
                    <a:pt x="940" y="4961"/>
                    <a:pt x="1117" y="5009"/>
                    <a:pt x="1295" y="5009"/>
                  </a:cubicBezTo>
                  <a:cubicBezTo>
                    <a:pt x="1619" y="5009"/>
                    <a:pt x="1947" y="4849"/>
                    <a:pt x="2200" y="4640"/>
                  </a:cubicBezTo>
                  <a:cubicBezTo>
                    <a:pt x="2298" y="4561"/>
                    <a:pt x="2397" y="4463"/>
                    <a:pt x="2485" y="4375"/>
                  </a:cubicBezTo>
                  <a:lnTo>
                    <a:pt x="2485" y="4375"/>
                  </a:lnTo>
                  <a:cubicBezTo>
                    <a:pt x="2426" y="4905"/>
                    <a:pt x="2475" y="5474"/>
                    <a:pt x="2789" y="5828"/>
                  </a:cubicBezTo>
                  <a:cubicBezTo>
                    <a:pt x="2977" y="6035"/>
                    <a:pt x="3245" y="6120"/>
                    <a:pt x="3520" y="6120"/>
                  </a:cubicBezTo>
                  <a:cubicBezTo>
                    <a:pt x="3778" y="6120"/>
                    <a:pt x="4043" y="6045"/>
                    <a:pt x="4252" y="5926"/>
                  </a:cubicBezTo>
                  <a:cubicBezTo>
                    <a:pt x="4724" y="5661"/>
                    <a:pt x="4743" y="5160"/>
                    <a:pt x="4557" y="4699"/>
                  </a:cubicBezTo>
                  <a:cubicBezTo>
                    <a:pt x="4547" y="4689"/>
                    <a:pt x="4547" y="4669"/>
                    <a:pt x="4537" y="4659"/>
                  </a:cubicBezTo>
                  <a:lnTo>
                    <a:pt x="4537" y="4659"/>
                  </a:lnTo>
                  <a:cubicBezTo>
                    <a:pt x="4871" y="4879"/>
                    <a:pt x="5273" y="5079"/>
                    <a:pt x="5675" y="5079"/>
                  </a:cubicBezTo>
                  <a:cubicBezTo>
                    <a:pt x="5757" y="5079"/>
                    <a:pt x="5840" y="5071"/>
                    <a:pt x="5922" y="5052"/>
                  </a:cubicBezTo>
                  <a:cubicBezTo>
                    <a:pt x="6393" y="4944"/>
                    <a:pt x="6796" y="4385"/>
                    <a:pt x="6638" y="3894"/>
                  </a:cubicBezTo>
                  <a:cubicBezTo>
                    <a:pt x="6501" y="3452"/>
                    <a:pt x="5971" y="3304"/>
                    <a:pt x="5558" y="3236"/>
                  </a:cubicBezTo>
                  <a:cubicBezTo>
                    <a:pt x="5873" y="3157"/>
                    <a:pt x="6187" y="3039"/>
                    <a:pt x="6422" y="2823"/>
                  </a:cubicBezTo>
                  <a:cubicBezTo>
                    <a:pt x="6805" y="2480"/>
                    <a:pt x="6599" y="2008"/>
                    <a:pt x="6236" y="1714"/>
                  </a:cubicBezTo>
                  <a:cubicBezTo>
                    <a:pt x="6061" y="1573"/>
                    <a:pt x="5862" y="1516"/>
                    <a:pt x="5659" y="1516"/>
                  </a:cubicBezTo>
                  <a:cubicBezTo>
                    <a:pt x="5381" y="1516"/>
                    <a:pt x="5095" y="1621"/>
                    <a:pt x="4851" y="1763"/>
                  </a:cubicBezTo>
                  <a:cubicBezTo>
                    <a:pt x="5028" y="1400"/>
                    <a:pt x="5205" y="968"/>
                    <a:pt x="5107" y="575"/>
                  </a:cubicBezTo>
                  <a:cubicBezTo>
                    <a:pt x="5009" y="199"/>
                    <a:pt x="4619" y="0"/>
                    <a:pt x="4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2" name="Google Shape;4492;p21"/>
            <p:cNvSpPr/>
            <p:nvPr/>
          </p:nvSpPr>
          <p:spPr>
            <a:xfrm>
              <a:off x="2531263" y="2607189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19" y="281"/>
                  </a:moveTo>
                  <a:cubicBezTo>
                    <a:pt x="3348" y="281"/>
                    <a:pt x="3583" y="393"/>
                    <a:pt x="3703" y="584"/>
                  </a:cubicBezTo>
                  <a:cubicBezTo>
                    <a:pt x="3899" y="918"/>
                    <a:pt x="3899" y="1359"/>
                    <a:pt x="3879" y="1733"/>
                  </a:cubicBezTo>
                  <a:cubicBezTo>
                    <a:pt x="3860" y="2007"/>
                    <a:pt x="3820" y="2282"/>
                    <a:pt x="3761" y="2548"/>
                  </a:cubicBezTo>
                  <a:cubicBezTo>
                    <a:pt x="3741" y="2630"/>
                    <a:pt x="3801" y="2660"/>
                    <a:pt x="3882" y="2660"/>
                  </a:cubicBezTo>
                  <a:cubicBezTo>
                    <a:pt x="3995" y="2660"/>
                    <a:pt x="4149" y="2601"/>
                    <a:pt x="4184" y="2538"/>
                  </a:cubicBezTo>
                  <a:cubicBezTo>
                    <a:pt x="4360" y="2214"/>
                    <a:pt x="4596" y="1899"/>
                    <a:pt x="4881" y="1654"/>
                  </a:cubicBezTo>
                  <a:cubicBezTo>
                    <a:pt x="5024" y="1527"/>
                    <a:pt x="5198" y="1394"/>
                    <a:pt x="5390" y="1394"/>
                  </a:cubicBezTo>
                  <a:cubicBezTo>
                    <a:pt x="5435" y="1394"/>
                    <a:pt x="5482" y="1401"/>
                    <a:pt x="5529" y="1418"/>
                  </a:cubicBezTo>
                  <a:cubicBezTo>
                    <a:pt x="5774" y="1507"/>
                    <a:pt x="6030" y="1811"/>
                    <a:pt x="6069" y="2066"/>
                  </a:cubicBezTo>
                  <a:cubicBezTo>
                    <a:pt x="6157" y="2734"/>
                    <a:pt x="4763" y="2862"/>
                    <a:pt x="4321" y="2891"/>
                  </a:cubicBezTo>
                  <a:cubicBezTo>
                    <a:pt x="4106" y="2919"/>
                    <a:pt x="3989" y="3178"/>
                    <a:pt x="4232" y="3178"/>
                  </a:cubicBezTo>
                  <a:cubicBezTo>
                    <a:pt x="4244" y="3178"/>
                    <a:pt x="4258" y="3177"/>
                    <a:pt x="4272" y="3176"/>
                  </a:cubicBezTo>
                  <a:cubicBezTo>
                    <a:pt x="4370" y="3166"/>
                    <a:pt x="4488" y="3156"/>
                    <a:pt x="4596" y="3146"/>
                  </a:cubicBezTo>
                  <a:cubicBezTo>
                    <a:pt x="4703" y="3140"/>
                    <a:pt x="4820" y="3135"/>
                    <a:pt x="4941" y="3135"/>
                  </a:cubicBezTo>
                  <a:cubicBezTo>
                    <a:pt x="5531" y="3135"/>
                    <a:pt x="6210" y="3247"/>
                    <a:pt x="6226" y="3785"/>
                  </a:cubicBezTo>
                  <a:cubicBezTo>
                    <a:pt x="6226" y="3981"/>
                    <a:pt x="6147" y="4305"/>
                    <a:pt x="5931" y="4344"/>
                  </a:cubicBezTo>
                  <a:cubicBezTo>
                    <a:pt x="5916" y="4346"/>
                    <a:pt x="5900" y="4347"/>
                    <a:pt x="5884" y="4347"/>
                  </a:cubicBezTo>
                  <a:cubicBezTo>
                    <a:pt x="5675" y="4347"/>
                    <a:pt x="5418" y="4180"/>
                    <a:pt x="5254" y="4089"/>
                  </a:cubicBezTo>
                  <a:cubicBezTo>
                    <a:pt x="4950" y="3893"/>
                    <a:pt x="4655" y="3667"/>
                    <a:pt x="4400" y="3412"/>
                  </a:cubicBezTo>
                  <a:cubicBezTo>
                    <a:pt x="4366" y="3378"/>
                    <a:pt x="4314" y="3364"/>
                    <a:pt x="4258" y="3364"/>
                  </a:cubicBezTo>
                  <a:cubicBezTo>
                    <a:pt x="4150" y="3364"/>
                    <a:pt x="4026" y="3416"/>
                    <a:pt x="3987" y="3480"/>
                  </a:cubicBezTo>
                  <a:cubicBezTo>
                    <a:pt x="3968" y="3520"/>
                    <a:pt x="3968" y="3559"/>
                    <a:pt x="3997" y="3588"/>
                  </a:cubicBezTo>
                  <a:cubicBezTo>
                    <a:pt x="4203" y="3785"/>
                    <a:pt x="4390" y="4011"/>
                    <a:pt x="4547" y="4236"/>
                  </a:cubicBezTo>
                  <a:cubicBezTo>
                    <a:pt x="4714" y="4452"/>
                    <a:pt x="5146" y="5042"/>
                    <a:pt x="4851" y="5297"/>
                  </a:cubicBezTo>
                  <a:cubicBezTo>
                    <a:pt x="4766" y="5372"/>
                    <a:pt x="4627" y="5404"/>
                    <a:pt x="4488" y="5404"/>
                  </a:cubicBezTo>
                  <a:cubicBezTo>
                    <a:pt x="4355" y="5404"/>
                    <a:pt x="4221" y="5374"/>
                    <a:pt x="4135" y="5326"/>
                  </a:cubicBezTo>
                  <a:cubicBezTo>
                    <a:pt x="3958" y="5228"/>
                    <a:pt x="3860" y="5051"/>
                    <a:pt x="3820" y="4865"/>
                  </a:cubicBezTo>
                  <a:cubicBezTo>
                    <a:pt x="3791" y="4747"/>
                    <a:pt x="3781" y="4619"/>
                    <a:pt x="3781" y="4492"/>
                  </a:cubicBezTo>
                  <a:cubicBezTo>
                    <a:pt x="3801" y="4354"/>
                    <a:pt x="3820" y="4227"/>
                    <a:pt x="3820" y="4089"/>
                  </a:cubicBezTo>
                  <a:cubicBezTo>
                    <a:pt x="3824" y="4004"/>
                    <a:pt x="3757" y="3969"/>
                    <a:pt x="3674" y="3969"/>
                  </a:cubicBezTo>
                  <a:cubicBezTo>
                    <a:pt x="3555" y="3969"/>
                    <a:pt x="3406" y="4040"/>
                    <a:pt x="3388" y="4138"/>
                  </a:cubicBezTo>
                  <a:cubicBezTo>
                    <a:pt x="3359" y="4266"/>
                    <a:pt x="3339" y="4413"/>
                    <a:pt x="3339" y="4560"/>
                  </a:cubicBezTo>
                  <a:cubicBezTo>
                    <a:pt x="3259" y="5099"/>
                    <a:pt x="3060" y="5836"/>
                    <a:pt x="2639" y="5836"/>
                  </a:cubicBezTo>
                  <a:cubicBezTo>
                    <a:pt x="2547" y="5836"/>
                    <a:pt x="2443" y="5801"/>
                    <a:pt x="2328" y="5719"/>
                  </a:cubicBezTo>
                  <a:cubicBezTo>
                    <a:pt x="1650" y="5238"/>
                    <a:pt x="2583" y="3922"/>
                    <a:pt x="2937" y="3480"/>
                  </a:cubicBezTo>
                  <a:cubicBezTo>
                    <a:pt x="3036" y="3358"/>
                    <a:pt x="2931" y="3298"/>
                    <a:pt x="2807" y="3298"/>
                  </a:cubicBezTo>
                  <a:cubicBezTo>
                    <a:pt x="2721" y="3298"/>
                    <a:pt x="2627" y="3326"/>
                    <a:pt x="2583" y="3382"/>
                  </a:cubicBezTo>
                  <a:cubicBezTo>
                    <a:pt x="2357" y="3667"/>
                    <a:pt x="2082" y="3932"/>
                    <a:pt x="1788" y="4128"/>
                  </a:cubicBezTo>
                  <a:cubicBezTo>
                    <a:pt x="1632" y="4225"/>
                    <a:pt x="1453" y="4316"/>
                    <a:pt x="1269" y="4316"/>
                  </a:cubicBezTo>
                  <a:cubicBezTo>
                    <a:pt x="1210" y="4316"/>
                    <a:pt x="1150" y="4307"/>
                    <a:pt x="1091" y="4285"/>
                  </a:cubicBezTo>
                  <a:cubicBezTo>
                    <a:pt x="875" y="4207"/>
                    <a:pt x="590" y="3893"/>
                    <a:pt x="600" y="3637"/>
                  </a:cubicBezTo>
                  <a:cubicBezTo>
                    <a:pt x="619" y="3235"/>
                    <a:pt x="1366" y="3127"/>
                    <a:pt x="1660" y="3068"/>
                  </a:cubicBezTo>
                  <a:cubicBezTo>
                    <a:pt x="1974" y="3009"/>
                    <a:pt x="2289" y="2970"/>
                    <a:pt x="2613" y="2950"/>
                  </a:cubicBezTo>
                  <a:cubicBezTo>
                    <a:pt x="2831" y="2931"/>
                    <a:pt x="2948" y="2664"/>
                    <a:pt x="2681" y="2664"/>
                  </a:cubicBezTo>
                  <a:cubicBezTo>
                    <a:pt x="2672" y="2664"/>
                    <a:pt x="2662" y="2665"/>
                    <a:pt x="2652" y="2665"/>
                  </a:cubicBezTo>
                  <a:cubicBezTo>
                    <a:pt x="2491" y="2676"/>
                    <a:pt x="2305" y="2687"/>
                    <a:pt x="2111" y="2687"/>
                  </a:cubicBezTo>
                  <a:cubicBezTo>
                    <a:pt x="1617" y="2687"/>
                    <a:pt x="1071" y="2620"/>
                    <a:pt x="747" y="2331"/>
                  </a:cubicBezTo>
                  <a:cubicBezTo>
                    <a:pt x="472" y="2086"/>
                    <a:pt x="541" y="1458"/>
                    <a:pt x="914" y="1340"/>
                  </a:cubicBezTo>
                  <a:cubicBezTo>
                    <a:pt x="964" y="1323"/>
                    <a:pt x="1016" y="1316"/>
                    <a:pt x="1071" y="1316"/>
                  </a:cubicBezTo>
                  <a:cubicBezTo>
                    <a:pt x="1435" y="1316"/>
                    <a:pt x="1884" y="1651"/>
                    <a:pt x="2132" y="1831"/>
                  </a:cubicBezTo>
                  <a:cubicBezTo>
                    <a:pt x="2416" y="2037"/>
                    <a:pt x="2691" y="2263"/>
                    <a:pt x="2937" y="2518"/>
                  </a:cubicBezTo>
                  <a:cubicBezTo>
                    <a:pt x="2969" y="2548"/>
                    <a:pt x="3020" y="2561"/>
                    <a:pt x="3075" y="2561"/>
                  </a:cubicBezTo>
                  <a:cubicBezTo>
                    <a:pt x="3238" y="2561"/>
                    <a:pt x="3442" y="2449"/>
                    <a:pt x="3339" y="2331"/>
                  </a:cubicBezTo>
                  <a:cubicBezTo>
                    <a:pt x="3163" y="2125"/>
                    <a:pt x="3005" y="1899"/>
                    <a:pt x="2868" y="1664"/>
                  </a:cubicBezTo>
                  <a:cubicBezTo>
                    <a:pt x="2691" y="1369"/>
                    <a:pt x="2406" y="849"/>
                    <a:pt x="2642" y="515"/>
                  </a:cubicBezTo>
                  <a:cubicBezTo>
                    <a:pt x="2756" y="353"/>
                    <a:pt x="2936" y="281"/>
                    <a:pt x="3119" y="281"/>
                  </a:cubicBezTo>
                  <a:close/>
                  <a:moveTo>
                    <a:pt x="3288" y="1"/>
                  </a:moveTo>
                  <a:cubicBezTo>
                    <a:pt x="3027" y="1"/>
                    <a:pt x="2760" y="76"/>
                    <a:pt x="2554" y="191"/>
                  </a:cubicBezTo>
                  <a:cubicBezTo>
                    <a:pt x="2073" y="456"/>
                    <a:pt x="2063" y="957"/>
                    <a:pt x="2249" y="1418"/>
                  </a:cubicBezTo>
                  <a:cubicBezTo>
                    <a:pt x="2249" y="1428"/>
                    <a:pt x="2259" y="1448"/>
                    <a:pt x="2269" y="1458"/>
                  </a:cubicBezTo>
                  <a:cubicBezTo>
                    <a:pt x="1927" y="1238"/>
                    <a:pt x="1531" y="1038"/>
                    <a:pt x="1131" y="1038"/>
                  </a:cubicBezTo>
                  <a:cubicBezTo>
                    <a:pt x="1049" y="1038"/>
                    <a:pt x="967" y="1046"/>
                    <a:pt x="885" y="1065"/>
                  </a:cubicBezTo>
                  <a:cubicBezTo>
                    <a:pt x="413" y="1183"/>
                    <a:pt x="11" y="1733"/>
                    <a:pt x="168" y="2233"/>
                  </a:cubicBezTo>
                  <a:cubicBezTo>
                    <a:pt x="305" y="2665"/>
                    <a:pt x="835" y="2813"/>
                    <a:pt x="1248" y="2881"/>
                  </a:cubicBezTo>
                  <a:cubicBezTo>
                    <a:pt x="934" y="2970"/>
                    <a:pt x="619" y="3078"/>
                    <a:pt x="384" y="3294"/>
                  </a:cubicBezTo>
                  <a:cubicBezTo>
                    <a:pt x="1" y="3637"/>
                    <a:pt x="207" y="4119"/>
                    <a:pt x="570" y="4403"/>
                  </a:cubicBezTo>
                  <a:cubicBezTo>
                    <a:pt x="747" y="4546"/>
                    <a:pt x="948" y="4604"/>
                    <a:pt x="1155" y="4604"/>
                  </a:cubicBezTo>
                  <a:cubicBezTo>
                    <a:pt x="1430" y="4604"/>
                    <a:pt x="1713" y="4500"/>
                    <a:pt x="1955" y="4354"/>
                  </a:cubicBezTo>
                  <a:lnTo>
                    <a:pt x="1955" y="4354"/>
                  </a:lnTo>
                  <a:cubicBezTo>
                    <a:pt x="1768" y="4717"/>
                    <a:pt x="1601" y="5150"/>
                    <a:pt x="1699" y="5542"/>
                  </a:cubicBezTo>
                  <a:cubicBezTo>
                    <a:pt x="1790" y="5920"/>
                    <a:pt x="2189" y="6126"/>
                    <a:pt x="2564" y="6126"/>
                  </a:cubicBezTo>
                  <a:cubicBezTo>
                    <a:pt x="2638" y="6126"/>
                    <a:pt x="2710" y="6118"/>
                    <a:pt x="2780" y="6102"/>
                  </a:cubicBezTo>
                  <a:cubicBezTo>
                    <a:pt x="3182" y="6004"/>
                    <a:pt x="3418" y="5690"/>
                    <a:pt x="3565" y="5326"/>
                  </a:cubicBezTo>
                  <a:cubicBezTo>
                    <a:pt x="3683" y="5493"/>
                    <a:pt x="3850" y="5621"/>
                    <a:pt x="4095" y="5660"/>
                  </a:cubicBezTo>
                  <a:cubicBezTo>
                    <a:pt x="4180" y="5675"/>
                    <a:pt x="4276" y="5683"/>
                    <a:pt x="4377" y="5683"/>
                  </a:cubicBezTo>
                  <a:cubicBezTo>
                    <a:pt x="4740" y="5683"/>
                    <a:pt x="5161" y="5573"/>
                    <a:pt x="5323" y="5258"/>
                  </a:cubicBezTo>
                  <a:cubicBezTo>
                    <a:pt x="5440" y="5022"/>
                    <a:pt x="5352" y="4747"/>
                    <a:pt x="5234" y="4501"/>
                  </a:cubicBezTo>
                  <a:lnTo>
                    <a:pt x="5234" y="4501"/>
                  </a:lnTo>
                  <a:cubicBezTo>
                    <a:pt x="5417" y="4584"/>
                    <a:pt x="5602" y="4634"/>
                    <a:pt x="5787" y="4634"/>
                  </a:cubicBezTo>
                  <a:cubicBezTo>
                    <a:pt x="5911" y="4634"/>
                    <a:pt x="6035" y="4612"/>
                    <a:pt x="6157" y="4560"/>
                  </a:cubicBezTo>
                  <a:cubicBezTo>
                    <a:pt x="6560" y="4384"/>
                    <a:pt x="6805" y="3795"/>
                    <a:pt x="6579" y="3402"/>
                  </a:cubicBezTo>
                  <a:cubicBezTo>
                    <a:pt x="6393" y="3088"/>
                    <a:pt x="6010" y="2970"/>
                    <a:pt x="5657" y="2911"/>
                  </a:cubicBezTo>
                  <a:cubicBezTo>
                    <a:pt x="5941" y="2803"/>
                    <a:pt x="6197" y="2656"/>
                    <a:pt x="6363" y="2430"/>
                  </a:cubicBezTo>
                  <a:cubicBezTo>
                    <a:pt x="6678" y="2037"/>
                    <a:pt x="6383" y="1526"/>
                    <a:pt x="6020" y="1271"/>
                  </a:cubicBezTo>
                  <a:cubicBezTo>
                    <a:pt x="5856" y="1156"/>
                    <a:pt x="5680" y="1108"/>
                    <a:pt x="5504" y="1108"/>
                  </a:cubicBezTo>
                  <a:cubicBezTo>
                    <a:pt x="5181" y="1108"/>
                    <a:pt x="4856" y="1268"/>
                    <a:pt x="4596" y="1477"/>
                  </a:cubicBezTo>
                  <a:cubicBezTo>
                    <a:pt x="4498" y="1566"/>
                    <a:pt x="4410" y="1654"/>
                    <a:pt x="4321" y="1742"/>
                  </a:cubicBezTo>
                  <a:cubicBezTo>
                    <a:pt x="4370" y="1212"/>
                    <a:pt x="4331" y="643"/>
                    <a:pt x="4007" y="289"/>
                  </a:cubicBezTo>
                  <a:cubicBezTo>
                    <a:pt x="3826" y="83"/>
                    <a:pt x="3560" y="1"/>
                    <a:pt x="3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3" name="Google Shape;4493;p21"/>
            <p:cNvSpPr/>
            <p:nvPr/>
          </p:nvSpPr>
          <p:spPr>
            <a:xfrm>
              <a:off x="-9" y="2858311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24" y="281"/>
                  </a:moveTo>
                  <a:cubicBezTo>
                    <a:pt x="3353" y="281"/>
                    <a:pt x="3588" y="393"/>
                    <a:pt x="3702" y="583"/>
                  </a:cubicBezTo>
                  <a:cubicBezTo>
                    <a:pt x="3899" y="917"/>
                    <a:pt x="3899" y="1359"/>
                    <a:pt x="3879" y="1732"/>
                  </a:cubicBezTo>
                  <a:cubicBezTo>
                    <a:pt x="3860" y="2007"/>
                    <a:pt x="3830" y="2282"/>
                    <a:pt x="3761" y="2547"/>
                  </a:cubicBezTo>
                  <a:cubicBezTo>
                    <a:pt x="3745" y="2629"/>
                    <a:pt x="3806" y="2660"/>
                    <a:pt x="3886" y="2660"/>
                  </a:cubicBezTo>
                  <a:cubicBezTo>
                    <a:pt x="3998" y="2660"/>
                    <a:pt x="4149" y="2600"/>
                    <a:pt x="4184" y="2537"/>
                  </a:cubicBezTo>
                  <a:cubicBezTo>
                    <a:pt x="4370" y="2213"/>
                    <a:pt x="4606" y="1899"/>
                    <a:pt x="4881" y="1653"/>
                  </a:cubicBezTo>
                  <a:cubicBezTo>
                    <a:pt x="5023" y="1527"/>
                    <a:pt x="5205" y="1393"/>
                    <a:pt x="5398" y="1393"/>
                  </a:cubicBezTo>
                  <a:cubicBezTo>
                    <a:pt x="5445" y="1393"/>
                    <a:pt x="5491" y="1401"/>
                    <a:pt x="5539" y="1418"/>
                  </a:cubicBezTo>
                  <a:cubicBezTo>
                    <a:pt x="5774" y="1506"/>
                    <a:pt x="6039" y="1811"/>
                    <a:pt x="6069" y="2066"/>
                  </a:cubicBezTo>
                  <a:cubicBezTo>
                    <a:pt x="6157" y="2734"/>
                    <a:pt x="4773" y="2861"/>
                    <a:pt x="4331" y="2891"/>
                  </a:cubicBezTo>
                  <a:cubicBezTo>
                    <a:pt x="4116" y="2919"/>
                    <a:pt x="3990" y="3178"/>
                    <a:pt x="4240" y="3178"/>
                  </a:cubicBezTo>
                  <a:cubicBezTo>
                    <a:pt x="4253" y="3178"/>
                    <a:pt x="4267" y="3177"/>
                    <a:pt x="4282" y="3175"/>
                  </a:cubicBezTo>
                  <a:cubicBezTo>
                    <a:pt x="4380" y="3166"/>
                    <a:pt x="4488" y="3156"/>
                    <a:pt x="4606" y="3146"/>
                  </a:cubicBezTo>
                  <a:cubicBezTo>
                    <a:pt x="4711" y="3139"/>
                    <a:pt x="4827" y="3135"/>
                    <a:pt x="4946" y="3135"/>
                  </a:cubicBezTo>
                  <a:cubicBezTo>
                    <a:pt x="5530" y="3135"/>
                    <a:pt x="6210" y="3246"/>
                    <a:pt x="6226" y="3784"/>
                  </a:cubicBezTo>
                  <a:cubicBezTo>
                    <a:pt x="6236" y="3981"/>
                    <a:pt x="6147" y="4305"/>
                    <a:pt x="5931" y="4344"/>
                  </a:cubicBezTo>
                  <a:cubicBezTo>
                    <a:pt x="5916" y="4346"/>
                    <a:pt x="5900" y="4347"/>
                    <a:pt x="5884" y="4347"/>
                  </a:cubicBezTo>
                  <a:cubicBezTo>
                    <a:pt x="5675" y="4347"/>
                    <a:pt x="5419" y="4180"/>
                    <a:pt x="5264" y="4089"/>
                  </a:cubicBezTo>
                  <a:cubicBezTo>
                    <a:pt x="4949" y="3892"/>
                    <a:pt x="4655" y="3666"/>
                    <a:pt x="4400" y="3401"/>
                  </a:cubicBezTo>
                  <a:cubicBezTo>
                    <a:pt x="4371" y="3373"/>
                    <a:pt x="4325" y="3360"/>
                    <a:pt x="4273" y="3360"/>
                  </a:cubicBezTo>
                  <a:cubicBezTo>
                    <a:pt x="4165" y="3360"/>
                    <a:pt x="4034" y="3413"/>
                    <a:pt x="3987" y="3480"/>
                  </a:cubicBezTo>
                  <a:cubicBezTo>
                    <a:pt x="3968" y="3519"/>
                    <a:pt x="3968" y="3558"/>
                    <a:pt x="4007" y="3588"/>
                  </a:cubicBezTo>
                  <a:cubicBezTo>
                    <a:pt x="4203" y="3784"/>
                    <a:pt x="4390" y="4010"/>
                    <a:pt x="4557" y="4236"/>
                  </a:cubicBezTo>
                  <a:cubicBezTo>
                    <a:pt x="4714" y="4452"/>
                    <a:pt x="5146" y="5041"/>
                    <a:pt x="4851" y="5296"/>
                  </a:cubicBezTo>
                  <a:cubicBezTo>
                    <a:pt x="4766" y="5371"/>
                    <a:pt x="4630" y="5403"/>
                    <a:pt x="4492" y="5403"/>
                  </a:cubicBezTo>
                  <a:cubicBezTo>
                    <a:pt x="4360" y="5403"/>
                    <a:pt x="4226" y="5374"/>
                    <a:pt x="4134" y="5326"/>
                  </a:cubicBezTo>
                  <a:cubicBezTo>
                    <a:pt x="3958" y="5228"/>
                    <a:pt x="3869" y="5051"/>
                    <a:pt x="3820" y="4864"/>
                  </a:cubicBezTo>
                  <a:cubicBezTo>
                    <a:pt x="3791" y="4746"/>
                    <a:pt x="3781" y="4619"/>
                    <a:pt x="3781" y="4491"/>
                  </a:cubicBezTo>
                  <a:cubicBezTo>
                    <a:pt x="3801" y="4354"/>
                    <a:pt x="3820" y="4226"/>
                    <a:pt x="3830" y="4089"/>
                  </a:cubicBezTo>
                  <a:cubicBezTo>
                    <a:pt x="3834" y="4004"/>
                    <a:pt x="3766" y="3969"/>
                    <a:pt x="3683" y="3969"/>
                  </a:cubicBezTo>
                  <a:cubicBezTo>
                    <a:pt x="3563" y="3969"/>
                    <a:pt x="3411" y="4040"/>
                    <a:pt x="3388" y="4138"/>
                  </a:cubicBezTo>
                  <a:cubicBezTo>
                    <a:pt x="3359" y="4265"/>
                    <a:pt x="3349" y="4413"/>
                    <a:pt x="3349" y="4560"/>
                  </a:cubicBezTo>
                  <a:cubicBezTo>
                    <a:pt x="3268" y="5099"/>
                    <a:pt x="3069" y="5836"/>
                    <a:pt x="2649" y="5836"/>
                  </a:cubicBezTo>
                  <a:cubicBezTo>
                    <a:pt x="2556" y="5836"/>
                    <a:pt x="2453" y="5800"/>
                    <a:pt x="2338" y="5719"/>
                  </a:cubicBezTo>
                  <a:cubicBezTo>
                    <a:pt x="1660" y="5237"/>
                    <a:pt x="2593" y="3922"/>
                    <a:pt x="2937" y="3480"/>
                  </a:cubicBezTo>
                  <a:cubicBezTo>
                    <a:pt x="3036" y="3358"/>
                    <a:pt x="2931" y="3297"/>
                    <a:pt x="2807" y="3297"/>
                  </a:cubicBezTo>
                  <a:cubicBezTo>
                    <a:pt x="2721" y="3297"/>
                    <a:pt x="2627" y="3326"/>
                    <a:pt x="2583" y="3382"/>
                  </a:cubicBezTo>
                  <a:cubicBezTo>
                    <a:pt x="2367" y="3666"/>
                    <a:pt x="2092" y="3931"/>
                    <a:pt x="1788" y="4128"/>
                  </a:cubicBezTo>
                  <a:cubicBezTo>
                    <a:pt x="1631" y="4225"/>
                    <a:pt x="1453" y="4316"/>
                    <a:pt x="1273" y="4316"/>
                  </a:cubicBezTo>
                  <a:cubicBezTo>
                    <a:pt x="1215" y="4316"/>
                    <a:pt x="1157" y="4306"/>
                    <a:pt x="1100" y="4285"/>
                  </a:cubicBezTo>
                  <a:cubicBezTo>
                    <a:pt x="884" y="4206"/>
                    <a:pt x="590" y="3892"/>
                    <a:pt x="600" y="3637"/>
                  </a:cubicBezTo>
                  <a:cubicBezTo>
                    <a:pt x="619" y="3234"/>
                    <a:pt x="1375" y="3126"/>
                    <a:pt x="1660" y="3067"/>
                  </a:cubicBezTo>
                  <a:cubicBezTo>
                    <a:pt x="1974" y="3008"/>
                    <a:pt x="2298" y="2969"/>
                    <a:pt x="2613" y="2950"/>
                  </a:cubicBezTo>
                  <a:cubicBezTo>
                    <a:pt x="2840" y="2931"/>
                    <a:pt x="2949" y="2664"/>
                    <a:pt x="2690" y="2664"/>
                  </a:cubicBezTo>
                  <a:cubicBezTo>
                    <a:pt x="2681" y="2664"/>
                    <a:pt x="2671" y="2664"/>
                    <a:pt x="2662" y="2665"/>
                  </a:cubicBezTo>
                  <a:cubicBezTo>
                    <a:pt x="2501" y="2676"/>
                    <a:pt x="2315" y="2686"/>
                    <a:pt x="2120" y="2686"/>
                  </a:cubicBezTo>
                  <a:cubicBezTo>
                    <a:pt x="1626" y="2686"/>
                    <a:pt x="1078" y="2620"/>
                    <a:pt x="747" y="2331"/>
                  </a:cubicBezTo>
                  <a:cubicBezTo>
                    <a:pt x="482" y="2086"/>
                    <a:pt x="541" y="1457"/>
                    <a:pt x="924" y="1339"/>
                  </a:cubicBezTo>
                  <a:cubicBezTo>
                    <a:pt x="973" y="1323"/>
                    <a:pt x="1026" y="1315"/>
                    <a:pt x="1080" y="1315"/>
                  </a:cubicBezTo>
                  <a:cubicBezTo>
                    <a:pt x="1443" y="1315"/>
                    <a:pt x="1885" y="1651"/>
                    <a:pt x="2141" y="1830"/>
                  </a:cubicBezTo>
                  <a:cubicBezTo>
                    <a:pt x="2426" y="2036"/>
                    <a:pt x="2701" y="2262"/>
                    <a:pt x="2946" y="2518"/>
                  </a:cubicBezTo>
                  <a:cubicBezTo>
                    <a:pt x="2976" y="2547"/>
                    <a:pt x="3025" y="2560"/>
                    <a:pt x="3079" y="2560"/>
                  </a:cubicBezTo>
                  <a:cubicBezTo>
                    <a:pt x="3238" y="2560"/>
                    <a:pt x="3444" y="2448"/>
                    <a:pt x="3349" y="2331"/>
                  </a:cubicBezTo>
                  <a:cubicBezTo>
                    <a:pt x="3162" y="2125"/>
                    <a:pt x="3005" y="1899"/>
                    <a:pt x="2868" y="1663"/>
                  </a:cubicBezTo>
                  <a:cubicBezTo>
                    <a:pt x="2691" y="1369"/>
                    <a:pt x="2416" y="848"/>
                    <a:pt x="2652" y="514"/>
                  </a:cubicBezTo>
                  <a:cubicBezTo>
                    <a:pt x="2761" y="353"/>
                    <a:pt x="2940" y="281"/>
                    <a:pt x="3124" y="281"/>
                  </a:cubicBezTo>
                  <a:close/>
                  <a:moveTo>
                    <a:pt x="3296" y="0"/>
                  </a:moveTo>
                  <a:cubicBezTo>
                    <a:pt x="3034" y="0"/>
                    <a:pt x="2765" y="75"/>
                    <a:pt x="2554" y="190"/>
                  </a:cubicBezTo>
                  <a:cubicBezTo>
                    <a:pt x="2082" y="456"/>
                    <a:pt x="2063" y="956"/>
                    <a:pt x="2249" y="1418"/>
                  </a:cubicBezTo>
                  <a:cubicBezTo>
                    <a:pt x="2259" y="1428"/>
                    <a:pt x="2269" y="1447"/>
                    <a:pt x="2269" y="1457"/>
                  </a:cubicBezTo>
                  <a:cubicBezTo>
                    <a:pt x="1935" y="1237"/>
                    <a:pt x="1540" y="1038"/>
                    <a:pt x="1141" y="1038"/>
                  </a:cubicBezTo>
                  <a:cubicBezTo>
                    <a:pt x="1058" y="1038"/>
                    <a:pt x="976" y="1046"/>
                    <a:pt x="894" y="1064"/>
                  </a:cubicBezTo>
                  <a:cubicBezTo>
                    <a:pt x="413" y="1172"/>
                    <a:pt x="11" y="1732"/>
                    <a:pt x="168" y="2233"/>
                  </a:cubicBezTo>
                  <a:cubicBezTo>
                    <a:pt x="305" y="2665"/>
                    <a:pt x="845" y="2812"/>
                    <a:pt x="1248" y="2881"/>
                  </a:cubicBezTo>
                  <a:cubicBezTo>
                    <a:pt x="933" y="2969"/>
                    <a:pt x="619" y="3077"/>
                    <a:pt x="384" y="3293"/>
                  </a:cubicBezTo>
                  <a:cubicBezTo>
                    <a:pt x="1" y="3637"/>
                    <a:pt x="207" y="4118"/>
                    <a:pt x="570" y="4403"/>
                  </a:cubicBezTo>
                  <a:cubicBezTo>
                    <a:pt x="751" y="4546"/>
                    <a:pt x="953" y="4604"/>
                    <a:pt x="1159" y="4604"/>
                  </a:cubicBezTo>
                  <a:cubicBezTo>
                    <a:pt x="1435" y="4604"/>
                    <a:pt x="1717" y="4500"/>
                    <a:pt x="1964" y="4354"/>
                  </a:cubicBezTo>
                  <a:lnTo>
                    <a:pt x="1964" y="4354"/>
                  </a:lnTo>
                  <a:cubicBezTo>
                    <a:pt x="1778" y="4717"/>
                    <a:pt x="1601" y="5149"/>
                    <a:pt x="1699" y="5542"/>
                  </a:cubicBezTo>
                  <a:cubicBezTo>
                    <a:pt x="1798" y="5919"/>
                    <a:pt x="2198" y="6125"/>
                    <a:pt x="2574" y="6125"/>
                  </a:cubicBezTo>
                  <a:cubicBezTo>
                    <a:pt x="2647" y="6125"/>
                    <a:pt x="2720" y="6118"/>
                    <a:pt x="2789" y="6101"/>
                  </a:cubicBezTo>
                  <a:cubicBezTo>
                    <a:pt x="3182" y="6003"/>
                    <a:pt x="3418" y="5689"/>
                    <a:pt x="3565" y="5326"/>
                  </a:cubicBezTo>
                  <a:cubicBezTo>
                    <a:pt x="3683" y="5493"/>
                    <a:pt x="3860" y="5620"/>
                    <a:pt x="4105" y="5660"/>
                  </a:cubicBezTo>
                  <a:cubicBezTo>
                    <a:pt x="4190" y="5674"/>
                    <a:pt x="4286" y="5683"/>
                    <a:pt x="4386" y="5683"/>
                  </a:cubicBezTo>
                  <a:cubicBezTo>
                    <a:pt x="4750" y="5683"/>
                    <a:pt x="5169" y="5572"/>
                    <a:pt x="5323" y="5257"/>
                  </a:cubicBezTo>
                  <a:cubicBezTo>
                    <a:pt x="5440" y="5012"/>
                    <a:pt x="5362" y="4746"/>
                    <a:pt x="5234" y="4501"/>
                  </a:cubicBezTo>
                  <a:lnTo>
                    <a:pt x="5234" y="4501"/>
                  </a:lnTo>
                  <a:cubicBezTo>
                    <a:pt x="5422" y="4583"/>
                    <a:pt x="5610" y="4634"/>
                    <a:pt x="5794" y="4634"/>
                  </a:cubicBezTo>
                  <a:cubicBezTo>
                    <a:pt x="5918" y="4634"/>
                    <a:pt x="6039" y="4611"/>
                    <a:pt x="6157" y="4560"/>
                  </a:cubicBezTo>
                  <a:cubicBezTo>
                    <a:pt x="6570" y="4383"/>
                    <a:pt x="6805" y="3794"/>
                    <a:pt x="6579" y="3401"/>
                  </a:cubicBezTo>
                  <a:cubicBezTo>
                    <a:pt x="6403" y="3087"/>
                    <a:pt x="6020" y="2969"/>
                    <a:pt x="5666" y="2910"/>
                  </a:cubicBezTo>
                  <a:cubicBezTo>
                    <a:pt x="5951" y="2802"/>
                    <a:pt x="6206" y="2655"/>
                    <a:pt x="6373" y="2429"/>
                  </a:cubicBezTo>
                  <a:cubicBezTo>
                    <a:pt x="6687" y="2036"/>
                    <a:pt x="6393" y="1526"/>
                    <a:pt x="6029" y="1271"/>
                  </a:cubicBezTo>
                  <a:cubicBezTo>
                    <a:pt x="5866" y="1156"/>
                    <a:pt x="5689" y="1107"/>
                    <a:pt x="5511" y="1107"/>
                  </a:cubicBezTo>
                  <a:cubicBezTo>
                    <a:pt x="5187" y="1107"/>
                    <a:pt x="4859" y="1268"/>
                    <a:pt x="4606" y="1477"/>
                  </a:cubicBezTo>
                  <a:cubicBezTo>
                    <a:pt x="4508" y="1565"/>
                    <a:pt x="4419" y="1653"/>
                    <a:pt x="4331" y="1742"/>
                  </a:cubicBezTo>
                  <a:cubicBezTo>
                    <a:pt x="4380" y="1212"/>
                    <a:pt x="4341" y="642"/>
                    <a:pt x="4017" y="289"/>
                  </a:cubicBezTo>
                  <a:cubicBezTo>
                    <a:pt x="3836" y="83"/>
                    <a:pt x="3570" y="0"/>
                    <a:pt x="3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4" name="Google Shape;4494;p21"/>
            <p:cNvSpPr/>
            <p:nvPr/>
          </p:nvSpPr>
          <p:spPr>
            <a:xfrm>
              <a:off x="339592" y="2866825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4157" y="281"/>
                  </a:moveTo>
                  <a:cubicBezTo>
                    <a:pt x="4250" y="281"/>
                    <a:pt x="4353" y="317"/>
                    <a:pt x="4468" y="399"/>
                  </a:cubicBezTo>
                  <a:cubicBezTo>
                    <a:pt x="5146" y="880"/>
                    <a:pt x="4213" y="2195"/>
                    <a:pt x="3870" y="2637"/>
                  </a:cubicBezTo>
                  <a:cubicBezTo>
                    <a:pt x="3771" y="2760"/>
                    <a:pt x="3875" y="2820"/>
                    <a:pt x="3999" y="2820"/>
                  </a:cubicBezTo>
                  <a:cubicBezTo>
                    <a:pt x="4085" y="2820"/>
                    <a:pt x="4179" y="2791"/>
                    <a:pt x="4223" y="2735"/>
                  </a:cubicBezTo>
                  <a:cubicBezTo>
                    <a:pt x="4439" y="2451"/>
                    <a:pt x="4714" y="2186"/>
                    <a:pt x="5018" y="1989"/>
                  </a:cubicBezTo>
                  <a:cubicBezTo>
                    <a:pt x="5175" y="1893"/>
                    <a:pt x="5353" y="1801"/>
                    <a:pt x="5533" y="1801"/>
                  </a:cubicBezTo>
                  <a:cubicBezTo>
                    <a:pt x="5591" y="1801"/>
                    <a:pt x="5649" y="1811"/>
                    <a:pt x="5706" y="1832"/>
                  </a:cubicBezTo>
                  <a:cubicBezTo>
                    <a:pt x="5922" y="1911"/>
                    <a:pt x="6216" y="2225"/>
                    <a:pt x="6206" y="2480"/>
                  </a:cubicBezTo>
                  <a:cubicBezTo>
                    <a:pt x="6187" y="2883"/>
                    <a:pt x="5431" y="2991"/>
                    <a:pt x="5146" y="3050"/>
                  </a:cubicBezTo>
                  <a:cubicBezTo>
                    <a:pt x="4832" y="3109"/>
                    <a:pt x="4508" y="3148"/>
                    <a:pt x="4194" y="3168"/>
                  </a:cubicBezTo>
                  <a:cubicBezTo>
                    <a:pt x="3966" y="3187"/>
                    <a:pt x="3857" y="3453"/>
                    <a:pt x="4116" y="3453"/>
                  </a:cubicBezTo>
                  <a:cubicBezTo>
                    <a:pt x="4125" y="3453"/>
                    <a:pt x="4135" y="3453"/>
                    <a:pt x="4144" y="3452"/>
                  </a:cubicBezTo>
                  <a:cubicBezTo>
                    <a:pt x="4304" y="3441"/>
                    <a:pt x="4488" y="3431"/>
                    <a:pt x="4680" y="3431"/>
                  </a:cubicBezTo>
                  <a:cubicBezTo>
                    <a:pt x="5175" y="3431"/>
                    <a:pt x="5727" y="3499"/>
                    <a:pt x="6059" y="3796"/>
                  </a:cubicBezTo>
                  <a:cubicBezTo>
                    <a:pt x="6324" y="4032"/>
                    <a:pt x="6265" y="4660"/>
                    <a:pt x="5882" y="4778"/>
                  </a:cubicBezTo>
                  <a:cubicBezTo>
                    <a:pt x="5833" y="4794"/>
                    <a:pt x="5780" y="4802"/>
                    <a:pt x="5726" y="4802"/>
                  </a:cubicBezTo>
                  <a:cubicBezTo>
                    <a:pt x="5363" y="4802"/>
                    <a:pt x="4921" y="4466"/>
                    <a:pt x="4665" y="4287"/>
                  </a:cubicBezTo>
                  <a:cubicBezTo>
                    <a:pt x="4380" y="4081"/>
                    <a:pt x="4105" y="3855"/>
                    <a:pt x="3860" y="3609"/>
                  </a:cubicBezTo>
                  <a:cubicBezTo>
                    <a:pt x="3828" y="3575"/>
                    <a:pt x="3776" y="3561"/>
                    <a:pt x="3719" y="3561"/>
                  </a:cubicBezTo>
                  <a:cubicBezTo>
                    <a:pt x="3560" y="3561"/>
                    <a:pt x="3363" y="3671"/>
                    <a:pt x="3457" y="3786"/>
                  </a:cubicBezTo>
                  <a:cubicBezTo>
                    <a:pt x="3644" y="3992"/>
                    <a:pt x="3801" y="4218"/>
                    <a:pt x="3938" y="4454"/>
                  </a:cubicBezTo>
                  <a:cubicBezTo>
                    <a:pt x="4115" y="4748"/>
                    <a:pt x="4390" y="5279"/>
                    <a:pt x="4154" y="5603"/>
                  </a:cubicBezTo>
                  <a:cubicBezTo>
                    <a:pt x="4045" y="5764"/>
                    <a:pt x="3866" y="5837"/>
                    <a:pt x="3682" y="5837"/>
                  </a:cubicBezTo>
                  <a:cubicBezTo>
                    <a:pt x="3453" y="5837"/>
                    <a:pt x="3218" y="5725"/>
                    <a:pt x="3104" y="5534"/>
                  </a:cubicBezTo>
                  <a:cubicBezTo>
                    <a:pt x="2907" y="5200"/>
                    <a:pt x="2907" y="4758"/>
                    <a:pt x="2927" y="4385"/>
                  </a:cubicBezTo>
                  <a:cubicBezTo>
                    <a:pt x="2947" y="4110"/>
                    <a:pt x="2976" y="3835"/>
                    <a:pt x="3045" y="3570"/>
                  </a:cubicBezTo>
                  <a:cubicBezTo>
                    <a:pt x="3061" y="3488"/>
                    <a:pt x="3000" y="3457"/>
                    <a:pt x="2920" y="3457"/>
                  </a:cubicBezTo>
                  <a:cubicBezTo>
                    <a:pt x="2808" y="3457"/>
                    <a:pt x="2657" y="3517"/>
                    <a:pt x="2623" y="3580"/>
                  </a:cubicBezTo>
                  <a:cubicBezTo>
                    <a:pt x="2436" y="3904"/>
                    <a:pt x="2200" y="4218"/>
                    <a:pt x="1925" y="4464"/>
                  </a:cubicBezTo>
                  <a:cubicBezTo>
                    <a:pt x="1783" y="4591"/>
                    <a:pt x="1601" y="4724"/>
                    <a:pt x="1408" y="4724"/>
                  </a:cubicBezTo>
                  <a:cubicBezTo>
                    <a:pt x="1362" y="4724"/>
                    <a:pt x="1315" y="4716"/>
                    <a:pt x="1267" y="4699"/>
                  </a:cubicBezTo>
                  <a:cubicBezTo>
                    <a:pt x="1032" y="4611"/>
                    <a:pt x="767" y="4307"/>
                    <a:pt x="737" y="4051"/>
                  </a:cubicBezTo>
                  <a:cubicBezTo>
                    <a:pt x="649" y="3384"/>
                    <a:pt x="2033" y="3256"/>
                    <a:pt x="2475" y="3226"/>
                  </a:cubicBezTo>
                  <a:cubicBezTo>
                    <a:pt x="2690" y="3198"/>
                    <a:pt x="2816" y="2940"/>
                    <a:pt x="2566" y="2940"/>
                  </a:cubicBezTo>
                  <a:cubicBezTo>
                    <a:pt x="2553" y="2940"/>
                    <a:pt x="2539" y="2940"/>
                    <a:pt x="2524" y="2942"/>
                  </a:cubicBezTo>
                  <a:cubicBezTo>
                    <a:pt x="2426" y="2952"/>
                    <a:pt x="2318" y="2961"/>
                    <a:pt x="2200" y="2971"/>
                  </a:cubicBezTo>
                  <a:cubicBezTo>
                    <a:pt x="2088" y="2980"/>
                    <a:pt x="1964" y="2986"/>
                    <a:pt x="1836" y="2986"/>
                  </a:cubicBezTo>
                  <a:cubicBezTo>
                    <a:pt x="1258" y="2986"/>
                    <a:pt x="596" y="2864"/>
                    <a:pt x="580" y="2333"/>
                  </a:cubicBezTo>
                  <a:cubicBezTo>
                    <a:pt x="570" y="2137"/>
                    <a:pt x="659" y="1813"/>
                    <a:pt x="875" y="1783"/>
                  </a:cubicBezTo>
                  <a:cubicBezTo>
                    <a:pt x="895" y="1779"/>
                    <a:pt x="916" y="1778"/>
                    <a:pt x="937" y="1778"/>
                  </a:cubicBezTo>
                  <a:cubicBezTo>
                    <a:pt x="1143" y="1778"/>
                    <a:pt x="1391" y="1939"/>
                    <a:pt x="1542" y="2029"/>
                  </a:cubicBezTo>
                  <a:cubicBezTo>
                    <a:pt x="1857" y="2225"/>
                    <a:pt x="2141" y="2451"/>
                    <a:pt x="2406" y="2716"/>
                  </a:cubicBezTo>
                  <a:cubicBezTo>
                    <a:pt x="2435" y="2744"/>
                    <a:pt x="2481" y="2757"/>
                    <a:pt x="2533" y="2757"/>
                  </a:cubicBezTo>
                  <a:cubicBezTo>
                    <a:pt x="2641" y="2757"/>
                    <a:pt x="2772" y="2704"/>
                    <a:pt x="2819" y="2637"/>
                  </a:cubicBezTo>
                  <a:cubicBezTo>
                    <a:pt x="2839" y="2598"/>
                    <a:pt x="2839" y="2569"/>
                    <a:pt x="2799" y="2529"/>
                  </a:cubicBezTo>
                  <a:cubicBezTo>
                    <a:pt x="2603" y="2333"/>
                    <a:pt x="2416" y="2117"/>
                    <a:pt x="2249" y="1881"/>
                  </a:cubicBezTo>
                  <a:cubicBezTo>
                    <a:pt x="2092" y="1665"/>
                    <a:pt x="1660" y="1076"/>
                    <a:pt x="1955" y="821"/>
                  </a:cubicBezTo>
                  <a:cubicBezTo>
                    <a:pt x="2040" y="746"/>
                    <a:pt x="2176" y="714"/>
                    <a:pt x="2314" y="714"/>
                  </a:cubicBezTo>
                  <a:cubicBezTo>
                    <a:pt x="2446" y="714"/>
                    <a:pt x="2580" y="743"/>
                    <a:pt x="2672" y="791"/>
                  </a:cubicBezTo>
                  <a:cubicBezTo>
                    <a:pt x="2848" y="890"/>
                    <a:pt x="2937" y="1066"/>
                    <a:pt x="2986" y="1253"/>
                  </a:cubicBezTo>
                  <a:cubicBezTo>
                    <a:pt x="3015" y="1371"/>
                    <a:pt x="3025" y="1498"/>
                    <a:pt x="3025" y="1626"/>
                  </a:cubicBezTo>
                  <a:cubicBezTo>
                    <a:pt x="3005" y="1763"/>
                    <a:pt x="2986" y="1891"/>
                    <a:pt x="2976" y="2029"/>
                  </a:cubicBezTo>
                  <a:cubicBezTo>
                    <a:pt x="2972" y="2114"/>
                    <a:pt x="3040" y="2149"/>
                    <a:pt x="3123" y="2149"/>
                  </a:cubicBezTo>
                  <a:cubicBezTo>
                    <a:pt x="3243" y="2149"/>
                    <a:pt x="3395" y="2078"/>
                    <a:pt x="3418" y="1979"/>
                  </a:cubicBezTo>
                  <a:cubicBezTo>
                    <a:pt x="3447" y="1852"/>
                    <a:pt x="3457" y="1705"/>
                    <a:pt x="3457" y="1557"/>
                  </a:cubicBezTo>
                  <a:cubicBezTo>
                    <a:pt x="3538" y="1018"/>
                    <a:pt x="3737" y="281"/>
                    <a:pt x="4157" y="281"/>
                  </a:cubicBezTo>
                  <a:close/>
                  <a:moveTo>
                    <a:pt x="4238" y="1"/>
                  </a:moveTo>
                  <a:cubicBezTo>
                    <a:pt x="4163" y="1"/>
                    <a:pt x="4088" y="9"/>
                    <a:pt x="4017" y="25"/>
                  </a:cubicBezTo>
                  <a:cubicBezTo>
                    <a:pt x="3624" y="114"/>
                    <a:pt x="3388" y="438"/>
                    <a:pt x="3241" y="791"/>
                  </a:cubicBezTo>
                  <a:cubicBezTo>
                    <a:pt x="3123" y="624"/>
                    <a:pt x="2947" y="497"/>
                    <a:pt x="2701" y="458"/>
                  </a:cubicBezTo>
                  <a:cubicBezTo>
                    <a:pt x="2618" y="443"/>
                    <a:pt x="2523" y="434"/>
                    <a:pt x="2423" y="434"/>
                  </a:cubicBezTo>
                  <a:cubicBezTo>
                    <a:pt x="2062" y="434"/>
                    <a:pt x="1637" y="545"/>
                    <a:pt x="1484" y="860"/>
                  </a:cubicBezTo>
                  <a:cubicBezTo>
                    <a:pt x="1366" y="1106"/>
                    <a:pt x="1444" y="1371"/>
                    <a:pt x="1572" y="1616"/>
                  </a:cubicBezTo>
                  <a:cubicBezTo>
                    <a:pt x="1384" y="1534"/>
                    <a:pt x="1196" y="1483"/>
                    <a:pt x="1012" y="1483"/>
                  </a:cubicBezTo>
                  <a:cubicBezTo>
                    <a:pt x="889" y="1483"/>
                    <a:pt x="767" y="1506"/>
                    <a:pt x="649" y="1557"/>
                  </a:cubicBezTo>
                  <a:cubicBezTo>
                    <a:pt x="237" y="1734"/>
                    <a:pt x="1" y="2323"/>
                    <a:pt x="227" y="2726"/>
                  </a:cubicBezTo>
                  <a:cubicBezTo>
                    <a:pt x="403" y="3030"/>
                    <a:pt x="786" y="3148"/>
                    <a:pt x="1140" y="3207"/>
                  </a:cubicBezTo>
                  <a:cubicBezTo>
                    <a:pt x="855" y="3315"/>
                    <a:pt x="600" y="3462"/>
                    <a:pt x="433" y="3688"/>
                  </a:cubicBezTo>
                  <a:cubicBezTo>
                    <a:pt x="119" y="4091"/>
                    <a:pt x="413" y="4591"/>
                    <a:pt x="777" y="4847"/>
                  </a:cubicBezTo>
                  <a:cubicBezTo>
                    <a:pt x="940" y="4961"/>
                    <a:pt x="1117" y="5010"/>
                    <a:pt x="1295" y="5010"/>
                  </a:cubicBezTo>
                  <a:cubicBezTo>
                    <a:pt x="1620" y="5010"/>
                    <a:pt x="1947" y="4850"/>
                    <a:pt x="2200" y="4640"/>
                  </a:cubicBezTo>
                  <a:cubicBezTo>
                    <a:pt x="2298" y="4562"/>
                    <a:pt x="2387" y="4464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5"/>
                    <a:pt x="2789" y="5828"/>
                  </a:cubicBezTo>
                  <a:cubicBezTo>
                    <a:pt x="2972" y="6036"/>
                    <a:pt x="3240" y="6121"/>
                    <a:pt x="3516" y="6121"/>
                  </a:cubicBezTo>
                  <a:cubicBezTo>
                    <a:pt x="3776" y="6121"/>
                    <a:pt x="4043" y="6046"/>
                    <a:pt x="4252" y="5927"/>
                  </a:cubicBezTo>
                  <a:cubicBezTo>
                    <a:pt x="4724" y="5662"/>
                    <a:pt x="4743" y="5161"/>
                    <a:pt x="4557" y="4699"/>
                  </a:cubicBezTo>
                  <a:cubicBezTo>
                    <a:pt x="4547" y="4689"/>
                    <a:pt x="4537" y="4670"/>
                    <a:pt x="4537" y="4660"/>
                  </a:cubicBezTo>
                  <a:lnTo>
                    <a:pt x="4537" y="4660"/>
                  </a:lnTo>
                  <a:cubicBezTo>
                    <a:pt x="4871" y="4880"/>
                    <a:pt x="5266" y="5080"/>
                    <a:pt x="5665" y="5080"/>
                  </a:cubicBezTo>
                  <a:cubicBezTo>
                    <a:pt x="5748" y="5080"/>
                    <a:pt x="5830" y="5071"/>
                    <a:pt x="5912" y="5053"/>
                  </a:cubicBezTo>
                  <a:cubicBezTo>
                    <a:pt x="6393" y="4945"/>
                    <a:pt x="6796" y="4385"/>
                    <a:pt x="6638" y="3894"/>
                  </a:cubicBezTo>
                  <a:cubicBezTo>
                    <a:pt x="6501" y="3452"/>
                    <a:pt x="5961" y="3305"/>
                    <a:pt x="5558" y="3236"/>
                  </a:cubicBezTo>
                  <a:cubicBezTo>
                    <a:pt x="5873" y="3158"/>
                    <a:pt x="6187" y="3040"/>
                    <a:pt x="6422" y="2824"/>
                  </a:cubicBezTo>
                  <a:cubicBezTo>
                    <a:pt x="6805" y="2480"/>
                    <a:pt x="6599" y="2009"/>
                    <a:pt x="6236" y="1714"/>
                  </a:cubicBezTo>
                  <a:cubicBezTo>
                    <a:pt x="6057" y="1573"/>
                    <a:pt x="5857" y="1516"/>
                    <a:pt x="5654" y="1516"/>
                  </a:cubicBezTo>
                  <a:cubicBezTo>
                    <a:pt x="5376" y="1516"/>
                    <a:pt x="5091" y="1622"/>
                    <a:pt x="4842" y="1763"/>
                  </a:cubicBezTo>
                  <a:cubicBezTo>
                    <a:pt x="5028" y="1400"/>
                    <a:pt x="5205" y="968"/>
                    <a:pt x="5107" y="575"/>
                  </a:cubicBezTo>
                  <a:cubicBezTo>
                    <a:pt x="5009" y="200"/>
                    <a:pt x="4612" y="1"/>
                    <a:pt x="4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5" name="Google Shape;4495;p21"/>
            <p:cNvSpPr/>
            <p:nvPr/>
          </p:nvSpPr>
          <p:spPr>
            <a:xfrm>
              <a:off x="679505" y="2858311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14" y="281"/>
                  </a:moveTo>
                  <a:cubicBezTo>
                    <a:pt x="3343" y="281"/>
                    <a:pt x="3578" y="393"/>
                    <a:pt x="3693" y="583"/>
                  </a:cubicBezTo>
                  <a:cubicBezTo>
                    <a:pt x="3899" y="917"/>
                    <a:pt x="3899" y="1359"/>
                    <a:pt x="3870" y="1732"/>
                  </a:cubicBezTo>
                  <a:cubicBezTo>
                    <a:pt x="3860" y="2007"/>
                    <a:pt x="3820" y="2282"/>
                    <a:pt x="3761" y="2547"/>
                  </a:cubicBezTo>
                  <a:cubicBezTo>
                    <a:pt x="3741" y="2629"/>
                    <a:pt x="3801" y="2660"/>
                    <a:pt x="3882" y="2660"/>
                  </a:cubicBezTo>
                  <a:cubicBezTo>
                    <a:pt x="3995" y="2660"/>
                    <a:pt x="4149" y="2600"/>
                    <a:pt x="4184" y="2537"/>
                  </a:cubicBezTo>
                  <a:cubicBezTo>
                    <a:pt x="4360" y="2213"/>
                    <a:pt x="4596" y="1899"/>
                    <a:pt x="4871" y="1653"/>
                  </a:cubicBezTo>
                  <a:cubicBezTo>
                    <a:pt x="5022" y="1527"/>
                    <a:pt x="5198" y="1393"/>
                    <a:pt x="5390" y="1393"/>
                  </a:cubicBezTo>
                  <a:cubicBezTo>
                    <a:pt x="5435" y="1393"/>
                    <a:pt x="5482" y="1401"/>
                    <a:pt x="5529" y="1418"/>
                  </a:cubicBezTo>
                  <a:cubicBezTo>
                    <a:pt x="5774" y="1506"/>
                    <a:pt x="6030" y="1811"/>
                    <a:pt x="6059" y="2066"/>
                  </a:cubicBezTo>
                  <a:cubicBezTo>
                    <a:pt x="6147" y="2734"/>
                    <a:pt x="4763" y="2861"/>
                    <a:pt x="4321" y="2891"/>
                  </a:cubicBezTo>
                  <a:cubicBezTo>
                    <a:pt x="4106" y="2919"/>
                    <a:pt x="3980" y="3178"/>
                    <a:pt x="4230" y="3178"/>
                  </a:cubicBezTo>
                  <a:cubicBezTo>
                    <a:pt x="4243" y="3178"/>
                    <a:pt x="4257" y="3177"/>
                    <a:pt x="4272" y="3175"/>
                  </a:cubicBezTo>
                  <a:cubicBezTo>
                    <a:pt x="4370" y="3166"/>
                    <a:pt x="4478" y="3156"/>
                    <a:pt x="4596" y="3146"/>
                  </a:cubicBezTo>
                  <a:cubicBezTo>
                    <a:pt x="4703" y="3139"/>
                    <a:pt x="4820" y="3135"/>
                    <a:pt x="4941" y="3135"/>
                  </a:cubicBezTo>
                  <a:cubicBezTo>
                    <a:pt x="5531" y="3135"/>
                    <a:pt x="6210" y="3246"/>
                    <a:pt x="6226" y="3784"/>
                  </a:cubicBezTo>
                  <a:cubicBezTo>
                    <a:pt x="6226" y="3981"/>
                    <a:pt x="6147" y="4305"/>
                    <a:pt x="5931" y="4344"/>
                  </a:cubicBezTo>
                  <a:cubicBezTo>
                    <a:pt x="5915" y="4346"/>
                    <a:pt x="5899" y="4347"/>
                    <a:pt x="5882" y="4347"/>
                  </a:cubicBezTo>
                  <a:cubicBezTo>
                    <a:pt x="5665" y="4347"/>
                    <a:pt x="5409" y="4180"/>
                    <a:pt x="5254" y="4089"/>
                  </a:cubicBezTo>
                  <a:cubicBezTo>
                    <a:pt x="4940" y="3892"/>
                    <a:pt x="4655" y="3666"/>
                    <a:pt x="4390" y="3401"/>
                  </a:cubicBezTo>
                  <a:cubicBezTo>
                    <a:pt x="4361" y="3373"/>
                    <a:pt x="4315" y="3360"/>
                    <a:pt x="4264" y="3360"/>
                  </a:cubicBezTo>
                  <a:cubicBezTo>
                    <a:pt x="4157" y="3360"/>
                    <a:pt x="4027" y="3413"/>
                    <a:pt x="3987" y="3480"/>
                  </a:cubicBezTo>
                  <a:cubicBezTo>
                    <a:pt x="3958" y="3519"/>
                    <a:pt x="3958" y="3558"/>
                    <a:pt x="3997" y="3588"/>
                  </a:cubicBezTo>
                  <a:cubicBezTo>
                    <a:pt x="4194" y="3784"/>
                    <a:pt x="4380" y="4010"/>
                    <a:pt x="4547" y="4236"/>
                  </a:cubicBezTo>
                  <a:cubicBezTo>
                    <a:pt x="4704" y="4452"/>
                    <a:pt x="5146" y="5041"/>
                    <a:pt x="4851" y="5296"/>
                  </a:cubicBezTo>
                  <a:cubicBezTo>
                    <a:pt x="4766" y="5371"/>
                    <a:pt x="4627" y="5403"/>
                    <a:pt x="4488" y="5403"/>
                  </a:cubicBezTo>
                  <a:cubicBezTo>
                    <a:pt x="4355" y="5403"/>
                    <a:pt x="4221" y="5374"/>
                    <a:pt x="4135" y="5326"/>
                  </a:cubicBezTo>
                  <a:cubicBezTo>
                    <a:pt x="3948" y="5228"/>
                    <a:pt x="3860" y="5051"/>
                    <a:pt x="3820" y="4864"/>
                  </a:cubicBezTo>
                  <a:cubicBezTo>
                    <a:pt x="3791" y="4746"/>
                    <a:pt x="3771" y="4619"/>
                    <a:pt x="3781" y="4491"/>
                  </a:cubicBezTo>
                  <a:cubicBezTo>
                    <a:pt x="3791" y="4354"/>
                    <a:pt x="3811" y="4226"/>
                    <a:pt x="3820" y="4089"/>
                  </a:cubicBezTo>
                  <a:cubicBezTo>
                    <a:pt x="3824" y="4004"/>
                    <a:pt x="3757" y="3969"/>
                    <a:pt x="3674" y="3969"/>
                  </a:cubicBezTo>
                  <a:cubicBezTo>
                    <a:pt x="3555" y="3969"/>
                    <a:pt x="3406" y="4040"/>
                    <a:pt x="3388" y="4138"/>
                  </a:cubicBezTo>
                  <a:cubicBezTo>
                    <a:pt x="3359" y="4265"/>
                    <a:pt x="3339" y="4413"/>
                    <a:pt x="3339" y="4560"/>
                  </a:cubicBezTo>
                  <a:cubicBezTo>
                    <a:pt x="3259" y="5099"/>
                    <a:pt x="3060" y="5836"/>
                    <a:pt x="2639" y="5836"/>
                  </a:cubicBezTo>
                  <a:cubicBezTo>
                    <a:pt x="2547" y="5836"/>
                    <a:pt x="2443" y="5800"/>
                    <a:pt x="2328" y="5719"/>
                  </a:cubicBezTo>
                  <a:cubicBezTo>
                    <a:pt x="1650" y="5237"/>
                    <a:pt x="2583" y="3922"/>
                    <a:pt x="2937" y="3480"/>
                  </a:cubicBezTo>
                  <a:cubicBezTo>
                    <a:pt x="3030" y="3358"/>
                    <a:pt x="2923" y="3297"/>
                    <a:pt x="2798" y="3297"/>
                  </a:cubicBezTo>
                  <a:cubicBezTo>
                    <a:pt x="2712" y="3297"/>
                    <a:pt x="2617" y="3326"/>
                    <a:pt x="2573" y="3382"/>
                  </a:cubicBezTo>
                  <a:cubicBezTo>
                    <a:pt x="2357" y="3666"/>
                    <a:pt x="2082" y="3931"/>
                    <a:pt x="1778" y="4128"/>
                  </a:cubicBezTo>
                  <a:cubicBezTo>
                    <a:pt x="1629" y="4225"/>
                    <a:pt x="1452" y="4316"/>
                    <a:pt x="1268" y="4316"/>
                  </a:cubicBezTo>
                  <a:cubicBezTo>
                    <a:pt x="1210" y="4316"/>
                    <a:pt x="1150" y="4306"/>
                    <a:pt x="1091" y="4285"/>
                  </a:cubicBezTo>
                  <a:cubicBezTo>
                    <a:pt x="875" y="4206"/>
                    <a:pt x="590" y="3892"/>
                    <a:pt x="600" y="3637"/>
                  </a:cubicBezTo>
                  <a:cubicBezTo>
                    <a:pt x="610" y="3234"/>
                    <a:pt x="1366" y="3126"/>
                    <a:pt x="1660" y="3067"/>
                  </a:cubicBezTo>
                  <a:cubicBezTo>
                    <a:pt x="1965" y="3008"/>
                    <a:pt x="2289" y="2969"/>
                    <a:pt x="2603" y="2950"/>
                  </a:cubicBezTo>
                  <a:cubicBezTo>
                    <a:pt x="2831" y="2931"/>
                    <a:pt x="2948" y="2664"/>
                    <a:pt x="2681" y="2664"/>
                  </a:cubicBezTo>
                  <a:cubicBezTo>
                    <a:pt x="2672" y="2664"/>
                    <a:pt x="2662" y="2664"/>
                    <a:pt x="2652" y="2665"/>
                  </a:cubicBezTo>
                  <a:cubicBezTo>
                    <a:pt x="2491" y="2676"/>
                    <a:pt x="2305" y="2686"/>
                    <a:pt x="2111" y="2686"/>
                  </a:cubicBezTo>
                  <a:cubicBezTo>
                    <a:pt x="1617" y="2686"/>
                    <a:pt x="1071" y="2620"/>
                    <a:pt x="747" y="2331"/>
                  </a:cubicBezTo>
                  <a:cubicBezTo>
                    <a:pt x="472" y="2086"/>
                    <a:pt x="541" y="1457"/>
                    <a:pt x="914" y="1339"/>
                  </a:cubicBezTo>
                  <a:cubicBezTo>
                    <a:pt x="964" y="1323"/>
                    <a:pt x="1016" y="1315"/>
                    <a:pt x="1070" y="1315"/>
                  </a:cubicBezTo>
                  <a:cubicBezTo>
                    <a:pt x="1433" y="1315"/>
                    <a:pt x="1875" y="1651"/>
                    <a:pt x="2132" y="1830"/>
                  </a:cubicBezTo>
                  <a:cubicBezTo>
                    <a:pt x="2416" y="2036"/>
                    <a:pt x="2691" y="2262"/>
                    <a:pt x="2937" y="2518"/>
                  </a:cubicBezTo>
                  <a:cubicBezTo>
                    <a:pt x="2967" y="2547"/>
                    <a:pt x="3015" y="2560"/>
                    <a:pt x="3069" y="2560"/>
                  </a:cubicBezTo>
                  <a:cubicBezTo>
                    <a:pt x="3229" y="2560"/>
                    <a:pt x="3435" y="2448"/>
                    <a:pt x="3339" y="2331"/>
                  </a:cubicBezTo>
                  <a:cubicBezTo>
                    <a:pt x="3163" y="2125"/>
                    <a:pt x="2996" y="1899"/>
                    <a:pt x="2858" y="1663"/>
                  </a:cubicBezTo>
                  <a:cubicBezTo>
                    <a:pt x="2691" y="1369"/>
                    <a:pt x="2406" y="848"/>
                    <a:pt x="2642" y="514"/>
                  </a:cubicBezTo>
                  <a:cubicBezTo>
                    <a:pt x="2751" y="353"/>
                    <a:pt x="2931" y="281"/>
                    <a:pt x="3114" y="281"/>
                  </a:cubicBezTo>
                  <a:close/>
                  <a:moveTo>
                    <a:pt x="3286" y="0"/>
                  </a:moveTo>
                  <a:cubicBezTo>
                    <a:pt x="3025" y="0"/>
                    <a:pt x="2755" y="75"/>
                    <a:pt x="2544" y="190"/>
                  </a:cubicBezTo>
                  <a:cubicBezTo>
                    <a:pt x="2073" y="456"/>
                    <a:pt x="2063" y="956"/>
                    <a:pt x="2249" y="1418"/>
                  </a:cubicBezTo>
                  <a:cubicBezTo>
                    <a:pt x="2249" y="1428"/>
                    <a:pt x="2259" y="1447"/>
                    <a:pt x="2259" y="1457"/>
                  </a:cubicBezTo>
                  <a:cubicBezTo>
                    <a:pt x="1925" y="1237"/>
                    <a:pt x="1530" y="1038"/>
                    <a:pt x="1131" y="1038"/>
                  </a:cubicBezTo>
                  <a:cubicBezTo>
                    <a:pt x="1049" y="1038"/>
                    <a:pt x="967" y="1046"/>
                    <a:pt x="885" y="1064"/>
                  </a:cubicBezTo>
                  <a:cubicBezTo>
                    <a:pt x="403" y="1172"/>
                    <a:pt x="1" y="1732"/>
                    <a:pt x="158" y="2233"/>
                  </a:cubicBezTo>
                  <a:cubicBezTo>
                    <a:pt x="305" y="2665"/>
                    <a:pt x="835" y="2812"/>
                    <a:pt x="1248" y="2881"/>
                  </a:cubicBezTo>
                  <a:cubicBezTo>
                    <a:pt x="924" y="2969"/>
                    <a:pt x="610" y="3077"/>
                    <a:pt x="384" y="3293"/>
                  </a:cubicBezTo>
                  <a:cubicBezTo>
                    <a:pt x="1" y="3637"/>
                    <a:pt x="207" y="4118"/>
                    <a:pt x="561" y="4403"/>
                  </a:cubicBezTo>
                  <a:cubicBezTo>
                    <a:pt x="741" y="4546"/>
                    <a:pt x="945" y="4604"/>
                    <a:pt x="1153" y="4604"/>
                  </a:cubicBezTo>
                  <a:cubicBezTo>
                    <a:pt x="1430" y="4604"/>
                    <a:pt x="1713" y="4500"/>
                    <a:pt x="1955" y="4354"/>
                  </a:cubicBezTo>
                  <a:lnTo>
                    <a:pt x="1955" y="4354"/>
                  </a:lnTo>
                  <a:cubicBezTo>
                    <a:pt x="1768" y="4717"/>
                    <a:pt x="1601" y="5149"/>
                    <a:pt x="1700" y="5542"/>
                  </a:cubicBezTo>
                  <a:cubicBezTo>
                    <a:pt x="1790" y="5919"/>
                    <a:pt x="2189" y="6125"/>
                    <a:pt x="2564" y="6125"/>
                  </a:cubicBezTo>
                  <a:cubicBezTo>
                    <a:pt x="2638" y="6125"/>
                    <a:pt x="2710" y="6118"/>
                    <a:pt x="2780" y="6101"/>
                  </a:cubicBezTo>
                  <a:cubicBezTo>
                    <a:pt x="3172" y="6003"/>
                    <a:pt x="3408" y="5689"/>
                    <a:pt x="3555" y="5326"/>
                  </a:cubicBezTo>
                  <a:cubicBezTo>
                    <a:pt x="3683" y="5493"/>
                    <a:pt x="3850" y="5620"/>
                    <a:pt x="4095" y="5660"/>
                  </a:cubicBezTo>
                  <a:cubicBezTo>
                    <a:pt x="4180" y="5674"/>
                    <a:pt x="4276" y="5683"/>
                    <a:pt x="4377" y="5683"/>
                  </a:cubicBezTo>
                  <a:cubicBezTo>
                    <a:pt x="4740" y="5683"/>
                    <a:pt x="5159" y="5572"/>
                    <a:pt x="5313" y="5257"/>
                  </a:cubicBezTo>
                  <a:cubicBezTo>
                    <a:pt x="5431" y="5012"/>
                    <a:pt x="5352" y="4746"/>
                    <a:pt x="5234" y="4501"/>
                  </a:cubicBezTo>
                  <a:lnTo>
                    <a:pt x="5234" y="4501"/>
                  </a:lnTo>
                  <a:cubicBezTo>
                    <a:pt x="5417" y="4583"/>
                    <a:pt x="5602" y="4634"/>
                    <a:pt x="5785" y="4634"/>
                  </a:cubicBezTo>
                  <a:cubicBezTo>
                    <a:pt x="5908" y="4634"/>
                    <a:pt x="6029" y="4611"/>
                    <a:pt x="6147" y="4560"/>
                  </a:cubicBezTo>
                  <a:cubicBezTo>
                    <a:pt x="6560" y="4383"/>
                    <a:pt x="6805" y="3794"/>
                    <a:pt x="6570" y="3401"/>
                  </a:cubicBezTo>
                  <a:cubicBezTo>
                    <a:pt x="6393" y="3087"/>
                    <a:pt x="6010" y="2969"/>
                    <a:pt x="5657" y="2910"/>
                  </a:cubicBezTo>
                  <a:cubicBezTo>
                    <a:pt x="5941" y="2802"/>
                    <a:pt x="6197" y="2655"/>
                    <a:pt x="6364" y="2429"/>
                  </a:cubicBezTo>
                  <a:cubicBezTo>
                    <a:pt x="6678" y="2036"/>
                    <a:pt x="6383" y="1526"/>
                    <a:pt x="6020" y="1271"/>
                  </a:cubicBezTo>
                  <a:cubicBezTo>
                    <a:pt x="5856" y="1156"/>
                    <a:pt x="5679" y="1107"/>
                    <a:pt x="5501" y="1107"/>
                  </a:cubicBezTo>
                  <a:cubicBezTo>
                    <a:pt x="5177" y="1107"/>
                    <a:pt x="4850" y="1268"/>
                    <a:pt x="4596" y="1477"/>
                  </a:cubicBezTo>
                  <a:cubicBezTo>
                    <a:pt x="4498" y="1565"/>
                    <a:pt x="4410" y="1653"/>
                    <a:pt x="4321" y="1742"/>
                  </a:cubicBezTo>
                  <a:cubicBezTo>
                    <a:pt x="4370" y="1212"/>
                    <a:pt x="4331" y="642"/>
                    <a:pt x="4007" y="289"/>
                  </a:cubicBezTo>
                  <a:cubicBezTo>
                    <a:pt x="3826" y="83"/>
                    <a:pt x="3560" y="0"/>
                    <a:pt x="3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6" name="Google Shape;4496;p21"/>
            <p:cNvSpPr/>
            <p:nvPr/>
          </p:nvSpPr>
          <p:spPr>
            <a:xfrm>
              <a:off x="1018825" y="2866825"/>
              <a:ext cx="212231" cy="190899"/>
            </a:xfrm>
            <a:custGeom>
              <a:avLst/>
              <a:gdLst/>
              <a:ahLst/>
              <a:cxnLst/>
              <a:rect l="l" t="t" r="r" b="b"/>
              <a:pathLst>
                <a:path w="6805" h="6121" extrusionOk="0">
                  <a:moveTo>
                    <a:pt x="4160" y="281"/>
                  </a:moveTo>
                  <a:cubicBezTo>
                    <a:pt x="4252" y="281"/>
                    <a:pt x="4354" y="317"/>
                    <a:pt x="4468" y="399"/>
                  </a:cubicBezTo>
                  <a:cubicBezTo>
                    <a:pt x="5155" y="880"/>
                    <a:pt x="4213" y="2195"/>
                    <a:pt x="3869" y="2637"/>
                  </a:cubicBezTo>
                  <a:cubicBezTo>
                    <a:pt x="3770" y="2760"/>
                    <a:pt x="3875" y="2820"/>
                    <a:pt x="3999" y="2820"/>
                  </a:cubicBezTo>
                  <a:cubicBezTo>
                    <a:pt x="4084" y="2820"/>
                    <a:pt x="4178" y="2791"/>
                    <a:pt x="4222" y="2735"/>
                  </a:cubicBezTo>
                  <a:cubicBezTo>
                    <a:pt x="4448" y="2451"/>
                    <a:pt x="4713" y="2186"/>
                    <a:pt x="5018" y="1989"/>
                  </a:cubicBezTo>
                  <a:cubicBezTo>
                    <a:pt x="5174" y="1893"/>
                    <a:pt x="5353" y="1801"/>
                    <a:pt x="5537" y="1801"/>
                  </a:cubicBezTo>
                  <a:cubicBezTo>
                    <a:pt x="5596" y="1801"/>
                    <a:pt x="5655" y="1811"/>
                    <a:pt x="5715" y="1832"/>
                  </a:cubicBezTo>
                  <a:cubicBezTo>
                    <a:pt x="5931" y="1911"/>
                    <a:pt x="6216" y="2225"/>
                    <a:pt x="6206" y="2480"/>
                  </a:cubicBezTo>
                  <a:cubicBezTo>
                    <a:pt x="6186" y="2883"/>
                    <a:pt x="5430" y="2991"/>
                    <a:pt x="5145" y="3050"/>
                  </a:cubicBezTo>
                  <a:cubicBezTo>
                    <a:pt x="4831" y="3109"/>
                    <a:pt x="4517" y="3148"/>
                    <a:pt x="4193" y="3168"/>
                  </a:cubicBezTo>
                  <a:cubicBezTo>
                    <a:pt x="3975" y="3187"/>
                    <a:pt x="3857" y="3453"/>
                    <a:pt x="4116" y="3453"/>
                  </a:cubicBezTo>
                  <a:cubicBezTo>
                    <a:pt x="4125" y="3453"/>
                    <a:pt x="4134" y="3453"/>
                    <a:pt x="4144" y="3452"/>
                  </a:cubicBezTo>
                  <a:cubicBezTo>
                    <a:pt x="4306" y="3441"/>
                    <a:pt x="4492" y="3431"/>
                    <a:pt x="4685" y="3431"/>
                  </a:cubicBezTo>
                  <a:cubicBezTo>
                    <a:pt x="5184" y="3431"/>
                    <a:pt x="5733" y="3499"/>
                    <a:pt x="6058" y="3796"/>
                  </a:cubicBezTo>
                  <a:cubicBezTo>
                    <a:pt x="6333" y="4032"/>
                    <a:pt x="6265" y="4660"/>
                    <a:pt x="5892" y="4778"/>
                  </a:cubicBezTo>
                  <a:cubicBezTo>
                    <a:pt x="5841" y="4794"/>
                    <a:pt x="5787" y="4802"/>
                    <a:pt x="5732" y="4802"/>
                  </a:cubicBezTo>
                  <a:cubicBezTo>
                    <a:pt x="5363" y="4802"/>
                    <a:pt x="4922" y="4466"/>
                    <a:pt x="4674" y="4287"/>
                  </a:cubicBezTo>
                  <a:cubicBezTo>
                    <a:pt x="4389" y="4081"/>
                    <a:pt x="4114" y="3855"/>
                    <a:pt x="3859" y="3609"/>
                  </a:cubicBezTo>
                  <a:cubicBezTo>
                    <a:pt x="3828" y="3575"/>
                    <a:pt x="3775" y="3561"/>
                    <a:pt x="3718" y="3561"/>
                  </a:cubicBezTo>
                  <a:cubicBezTo>
                    <a:pt x="3561" y="3561"/>
                    <a:pt x="3365" y="3671"/>
                    <a:pt x="3466" y="3786"/>
                  </a:cubicBezTo>
                  <a:cubicBezTo>
                    <a:pt x="3643" y="3992"/>
                    <a:pt x="3800" y="4218"/>
                    <a:pt x="3938" y="4454"/>
                  </a:cubicBezTo>
                  <a:cubicBezTo>
                    <a:pt x="4114" y="4748"/>
                    <a:pt x="4389" y="5279"/>
                    <a:pt x="4163" y="5603"/>
                  </a:cubicBezTo>
                  <a:cubicBezTo>
                    <a:pt x="4050" y="5764"/>
                    <a:pt x="3868" y="5837"/>
                    <a:pt x="3683" y="5837"/>
                  </a:cubicBezTo>
                  <a:cubicBezTo>
                    <a:pt x="3453" y="5837"/>
                    <a:pt x="3217" y="5725"/>
                    <a:pt x="3103" y="5534"/>
                  </a:cubicBezTo>
                  <a:cubicBezTo>
                    <a:pt x="2907" y="5200"/>
                    <a:pt x="2907" y="4758"/>
                    <a:pt x="2926" y="4385"/>
                  </a:cubicBezTo>
                  <a:cubicBezTo>
                    <a:pt x="2946" y="4110"/>
                    <a:pt x="2985" y="3835"/>
                    <a:pt x="3044" y="3570"/>
                  </a:cubicBezTo>
                  <a:cubicBezTo>
                    <a:pt x="3065" y="3488"/>
                    <a:pt x="3005" y="3457"/>
                    <a:pt x="2923" y="3457"/>
                  </a:cubicBezTo>
                  <a:cubicBezTo>
                    <a:pt x="2810" y="3457"/>
                    <a:pt x="2656" y="3517"/>
                    <a:pt x="2622" y="3580"/>
                  </a:cubicBezTo>
                  <a:cubicBezTo>
                    <a:pt x="2445" y="3904"/>
                    <a:pt x="2209" y="4218"/>
                    <a:pt x="1925" y="4464"/>
                  </a:cubicBezTo>
                  <a:cubicBezTo>
                    <a:pt x="1782" y="4591"/>
                    <a:pt x="1607" y="4724"/>
                    <a:pt x="1411" y="4724"/>
                  </a:cubicBezTo>
                  <a:cubicBezTo>
                    <a:pt x="1364" y="4724"/>
                    <a:pt x="1316" y="4716"/>
                    <a:pt x="1267" y="4699"/>
                  </a:cubicBezTo>
                  <a:cubicBezTo>
                    <a:pt x="1031" y="4611"/>
                    <a:pt x="776" y="4307"/>
                    <a:pt x="737" y="4051"/>
                  </a:cubicBezTo>
                  <a:cubicBezTo>
                    <a:pt x="648" y="3384"/>
                    <a:pt x="2033" y="3256"/>
                    <a:pt x="2484" y="3226"/>
                  </a:cubicBezTo>
                  <a:cubicBezTo>
                    <a:pt x="2699" y="3198"/>
                    <a:pt x="2816" y="2940"/>
                    <a:pt x="2574" y="2940"/>
                  </a:cubicBezTo>
                  <a:cubicBezTo>
                    <a:pt x="2561" y="2940"/>
                    <a:pt x="2548" y="2940"/>
                    <a:pt x="2533" y="2942"/>
                  </a:cubicBezTo>
                  <a:cubicBezTo>
                    <a:pt x="2425" y="2952"/>
                    <a:pt x="2317" y="2961"/>
                    <a:pt x="2209" y="2971"/>
                  </a:cubicBezTo>
                  <a:cubicBezTo>
                    <a:pt x="2096" y="2980"/>
                    <a:pt x="1970" y="2986"/>
                    <a:pt x="1841" y="2986"/>
                  </a:cubicBezTo>
                  <a:cubicBezTo>
                    <a:pt x="1257" y="2986"/>
                    <a:pt x="596" y="2864"/>
                    <a:pt x="580" y="2333"/>
                  </a:cubicBezTo>
                  <a:cubicBezTo>
                    <a:pt x="570" y="2137"/>
                    <a:pt x="658" y="1813"/>
                    <a:pt x="874" y="1783"/>
                  </a:cubicBezTo>
                  <a:cubicBezTo>
                    <a:pt x="894" y="1779"/>
                    <a:pt x="915" y="1778"/>
                    <a:pt x="936" y="1778"/>
                  </a:cubicBezTo>
                  <a:cubicBezTo>
                    <a:pt x="1142" y="1778"/>
                    <a:pt x="1391" y="1939"/>
                    <a:pt x="1552" y="2029"/>
                  </a:cubicBezTo>
                  <a:cubicBezTo>
                    <a:pt x="1856" y="2225"/>
                    <a:pt x="2151" y="2451"/>
                    <a:pt x="2406" y="2716"/>
                  </a:cubicBezTo>
                  <a:cubicBezTo>
                    <a:pt x="2438" y="2744"/>
                    <a:pt x="2486" y="2757"/>
                    <a:pt x="2539" y="2757"/>
                  </a:cubicBezTo>
                  <a:cubicBezTo>
                    <a:pt x="2649" y="2757"/>
                    <a:pt x="2778" y="2704"/>
                    <a:pt x="2818" y="2637"/>
                  </a:cubicBezTo>
                  <a:cubicBezTo>
                    <a:pt x="2838" y="2598"/>
                    <a:pt x="2838" y="2569"/>
                    <a:pt x="2808" y="2529"/>
                  </a:cubicBezTo>
                  <a:cubicBezTo>
                    <a:pt x="2602" y="2333"/>
                    <a:pt x="2416" y="2117"/>
                    <a:pt x="2249" y="1881"/>
                  </a:cubicBezTo>
                  <a:cubicBezTo>
                    <a:pt x="2092" y="1665"/>
                    <a:pt x="1660" y="1076"/>
                    <a:pt x="1954" y="821"/>
                  </a:cubicBezTo>
                  <a:cubicBezTo>
                    <a:pt x="2039" y="746"/>
                    <a:pt x="2178" y="714"/>
                    <a:pt x="2317" y="714"/>
                  </a:cubicBezTo>
                  <a:cubicBezTo>
                    <a:pt x="2451" y="714"/>
                    <a:pt x="2584" y="743"/>
                    <a:pt x="2671" y="791"/>
                  </a:cubicBezTo>
                  <a:cubicBezTo>
                    <a:pt x="2848" y="890"/>
                    <a:pt x="2936" y="1066"/>
                    <a:pt x="2985" y="1253"/>
                  </a:cubicBezTo>
                  <a:cubicBezTo>
                    <a:pt x="3015" y="1371"/>
                    <a:pt x="3024" y="1498"/>
                    <a:pt x="3024" y="1626"/>
                  </a:cubicBezTo>
                  <a:cubicBezTo>
                    <a:pt x="3005" y="1763"/>
                    <a:pt x="2985" y="1891"/>
                    <a:pt x="2985" y="2029"/>
                  </a:cubicBezTo>
                  <a:cubicBezTo>
                    <a:pt x="2981" y="2114"/>
                    <a:pt x="3047" y="2149"/>
                    <a:pt x="3129" y="2149"/>
                  </a:cubicBezTo>
                  <a:cubicBezTo>
                    <a:pt x="3246" y="2149"/>
                    <a:pt x="3394" y="2078"/>
                    <a:pt x="3417" y="1979"/>
                  </a:cubicBezTo>
                  <a:cubicBezTo>
                    <a:pt x="3447" y="1852"/>
                    <a:pt x="3456" y="1705"/>
                    <a:pt x="3456" y="1557"/>
                  </a:cubicBezTo>
                  <a:cubicBezTo>
                    <a:pt x="3537" y="1018"/>
                    <a:pt x="3743" y="281"/>
                    <a:pt x="4160" y="281"/>
                  </a:cubicBezTo>
                  <a:close/>
                  <a:moveTo>
                    <a:pt x="4241" y="1"/>
                  </a:moveTo>
                  <a:cubicBezTo>
                    <a:pt x="4165" y="1"/>
                    <a:pt x="4089" y="9"/>
                    <a:pt x="4016" y="25"/>
                  </a:cubicBezTo>
                  <a:cubicBezTo>
                    <a:pt x="3623" y="114"/>
                    <a:pt x="3388" y="438"/>
                    <a:pt x="3240" y="791"/>
                  </a:cubicBezTo>
                  <a:cubicBezTo>
                    <a:pt x="3123" y="624"/>
                    <a:pt x="2956" y="497"/>
                    <a:pt x="2710" y="458"/>
                  </a:cubicBezTo>
                  <a:cubicBezTo>
                    <a:pt x="2625" y="443"/>
                    <a:pt x="2529" y="434"/>
                    <a:pt x="2429" y="434"/>
                  </a:cubicBezTo>
                  <a:cubicBezTo>
                    <a:pt x="2065" y="434"/>
                    <a:pt x="1644" y="545"/>
                    <a:pt x="1483" y="860"/>
                  </a:cubicBezTo>
                  <a:cubicBezTo>
                    <a:pt x="1365" y="1106"/>
                    <a:pt x="1444" y="1371"/>
                    <a:pt x="1571" y="1616"/>
                  </a:cubicBezTo>
                  <a:cubicBezTo>
                    <a:pt x="1389" y="1534"/>
                    <a:pt x="1200" y="1483"/>
                    <a:pt x="1014" y="1483"/>
                  </a:cubicBezTo>
                  <a:cubicBezTo>
                    <a:pt x="889" y="1483"/>
                    <a:pt x="766" y="1506"/>
                    <a:pt x="648" y="1557"/>
                  </a:cubicBezTo>
                  <a:cubicBezTo>
                    <a:pt x="236" y="1734"/>
                    <a:pt x="0" y="2323"/>
                    <a:pt x="226" y="2726"/>
                  </a:cubicBezTo>
                  <a:cubicBezTo>
                    <a:pt x="403" y="3030"/>
                    <a:pt x="796" y="3148"/>
                    <a:pt x="1139" y="3207"/>
                  </a:cubicBezTo>
                  <a:cubicBezTo>
                    <a:pt x="864" y="3315"/>
                    <a:pt x="609" y="3462"/>
                    <a:pt x="432" y="3688"/>
                  </a:cubicBezTo>
                  <a:cubicBezTo>
                    <a:pt x="128" y="4091"/>
                    <a:pt x="422" y="4591"/>
                    <a:pt x="786" y="4847"/>
                  </a:cubicBezTo>
                  <a:cubicBezTo>
                    <a:pt x="949" y="4961"/>
                    <a:pt x="1125" y="5010"/>
                    <a:pt x="1302" y="5010"/>
                  </a:cubicBezTo>
                  <a:cubicBezTo>
                    <a:pt x="1623" y="5010"/>
                    <a:pt x="1946" y="4850"/>
                    <a:pt x="2200" y="4640"/>
                  </a:cubicBezTo>
                  <a:cubicBezTo>
                    <a:pt x="2298" y="4562"/>
                    <a:pt x="2396" y="4464"/>
                    <a:pt x="2484" y="4375"/>
                  </a:cubicBezTo>
                  <a:lnTo>
                    <a:pt x="2484" y="4375"/>
                  </a:lnTo>
                  <a:cubicBezTo>
                    <a:pt x="2425" y="4905"/>
                    <a:pt x="2475" y="5475"/>
                    <a:pt x="2789" y="5828"/>
                  </a:cubicBezTo>
                  <a:cubicBezTo>
                    <a:pt x="2976" y="6036"/>
                    <a:pt x="3244" y="6121"/>
                    <a:pt x="3519" y="6121"/>
                  </a:cubicBezTo>
                  <a:cubicBezTo>
                    <a:pt x="3778" y="6121"/>
                    <a:pt x="4042" y="6046"/>
                    <a:pt x="4252" y="5927"/>
                  </a:cubicBezTo>
                  <a:cubicBezTo>
                    <a:pt x="4733" y="5662"/>
                    <a:pt x="4743" y="5161"/>
                    <a:pt x="4556" y="4699"/>
                  </a:cubicBezTo>
                  <a:cubicBezTo>
                    <a:pt x="4546" y="4689"/>
                    <a:pt x="4546" y="4670"/>
                    <a:pt x="4537" y="4660"/>
                  </a:cubicBezTo>
                  <a:lnTo>
                    <a:pt x="4537" y="4660"/>
                  </a:lnTo>
                  <a:cubicBezTo>
                    <a:pt x="4871" y="4880"/>
                    <a:pt x="5272" y="5080"/>
                    <a:pt x="5674" y="5080"/>
                  </a:cubicBezTo>
                  <a:cubicBezTo>
                    <a:pt x="5756" y="5080"/>
                    <a:pt x="5839" y="5071"/>
                    <a:pt x="5921" y="5053"/>
                  </a:cubicBezTo>
                  <a:cubicBezTo>
                    <a:pt x="6392" y="4945"/>
                    <a:pt x="6795" y="4385"/>
                    <a:pt x="6638" y="3894"/>
                  </a:cubicBezTo>
                  <a:cubicBezTo>
                    <a:pt x="6500" y="3452"/>
                    <a:pt x="5970" y="3305"/>
                    <a:pt x="5558" y="3236"/>
                  </a:cubicBezTo>
                  <a:cubicBezTo>
                    <a:pt x="5872" y="3158"/>
                    <a:pt x="6186" y="3040"/>
                    <a:pt x="6422" y="2824"/>
                  </a:cubicBezTo>
                  <a:cubicBezTo>
                    <a:pt x="6805" y="2480"/>
                    <a:pt x="6599" y="2009"/>
                    <a:pt x="6235" y="1714"/>
                  </a:cubicBezTo>
                  <a:cubicBezTo>
                    <a:pt x="6061" y="1573"/>
                    <a:pt x="5862" y="1516"/>
                    <a:pt x="5658" y="1516"/>
                  </a:cubicBezTo>
                  <a:cubicBezTo>
                    <a:pt x="5380" y="1516"/>
                    <a:pt x="5094" y="1622"/>
                    <a:pt x="4851" y="1763"/>
                  </a:cubicBezTo>
                  <a:cubicBezTo>
                    <a:pt x="5027" y="1400"/>
                    <a:pt x="5204" y="968"/>
                    <a:pt x="5106" y="575"/>
                  </a:cubicBezTo>
                  <a:cubicBezTo>
                    <a:pt x="5008" y="200"/>
                    <a:pt x="4618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7" name="Google Shape;4497;p21"/>
            <p:cNvSpPr/>
            <p:nvPr/>
          </p:nvSpPr>
          <p:spPr>
            <a:xfrm>
              <a:off x="1358737" y="2858311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19" y="281"/>
                  </a:moveTo>
                  <a:cubicBezTo>
                    <a:pt x="3347" y="281"/>
                    <a:pt x="3582" y="393"/>
                    <a:pt x="3702" y="583"/>
                  </a:cubicBezTo>
                  <a:cubicBezTo>
                    <a:pt x="3898" y="917"/>
                    <a:pt x="3898" y="1359"/>
                    <a:pt x="3879" y="1732"/>
                  </a:cubicBezTo>
                  <a:cubicBezTo>
                    <a:pt x="3859" y="2007"/>
                    <a:pt x="3820" y="2282"/>
                    <a:pt x="3761" y="2547"/>
                  </a:cubicBezTo>
                  <a:cubicBezTo>
                    <a:pt x="3740" y="2629"/>
                    <a:pt x="3800" y="2660"/>
                    <a:pt x="3881" y="2660"/>
                  </a:cubicBezTo>
                  <a:cubicBezTo>
                    <a:pt x="3995" y="2660"/>
                    <a:pt x="4149" y="2600"/>
                    <a:pt x="4183" y="2537"/>
                  </a:cubicBezTo>
                  <a:cubicBezTo>
                    <a:pt x="4360" y="2213"/>
                    <a:pt x="4595" y="1899"/>
                    <a:pt x="4880" y="1653"/>
                  </a:cubicBezTo>
                  <a:cubicBezTo>
                    <a:pt x="5023" y="1527"/>
                    <a:pt x="5198" y="1393"/>
                    <a:pt x="5389" y="1393"/>
                  </a:cubicBezTo>
                  <a:cubicBezTo>
                    <a:pt x="5435" y="1393"/>
                    <a:pt x="5481" y="1401"/>
                    <a:pt x="5528" y="1418"/>
                  </a:cubicBezTo>
                  <a:cubicBezTo>
                    <a:pt x="5774" y="1506"/>
                    <a:pt x="6029" y="1811"/>
                    <a:pt x="6068" y="2066"/>
                  </a:cubicBezTo>
                  <a:cubicBezTo>
                    <a:pt x="6157" y="2734"/>
                    <a:pt x="4772" y="2861"/>
                    <a:pt x="4321" y="2891"/>
                  </a:cubicBezTo>
                  <a:cubicBezTo>
                    <a:pt x="4106" y="2919"/>
                    <a:pt x="3989" y="3178"/>
                    <a:pt x="4231" y="3178"/>
                  </a:cubicBezTo>
                  <a:cubicBezTo>
                    <a:pt x="4244" y="3178"/>
                    <a:pt x="4257" y="3177"/>
                    <a:pt x="4271" y="3175"/>
                  </a:cubicBezTo>
                  <a:cubicBezTo>
                    <a:pt x="4379" y="3166"/>
                    <a:pt x="4487" y="3156"/>
                    <a:pt x="4595" y="3146"/>
                  </a:cubicBezTo>
                  <a:cubicBezTo>
                    <a:pt x="4702" y="3139"/>
                    <a:pt x="4819" y="3135"/>
                    <a:pt x="4940" y="3135"/>
                  </a:cubicBezTo>
                  <a:cubicBezTo>
                    <a:pt x="5530" y="3135"/>
                    <a:pt x="6209" y="3246"/>
                    <a:pt x="6225" y="3784"/>
                  </a:cubicBezTo>
                  <a:cubicBezTo>
                    <a:pt x="6225" y="3981"/>
                    <a:pt x="6147" y="4305"/>
                    <a:pt x="5931" y="4344"/>
                  </a:cubicBezTo>
                  <a:cubicBezTo>
                    <a:pt x="5915" y="4346"/>
                    <a:pt x="5899" y="4347"/>
                    <a:pt x="5883" y="4347"/>
                  </a:cubicBezTo>
                  <a:cubicBezTo>
                    <a:pt x="5674" y="4347"/>
                    <a:pt x="5417" y="4180"/>
                    <a:pt x="5253" y="4089"/>
                  </a:cubicBezTo>
                  <a:cubicBezTo>
                    <a:pt x="4949" y="3892"/>
                    <a:pt x="4654" y="3666"/>
                    <a:pt x="4399" y="3401"/>
                  </a:cubicBezTo>
                  <a:cubicBezTo>
                    <a:pt x="4367" y="3373"/>
                    <a:pt x="4319" y="3360"/>
                    <a:pt x="4266" y="3360"/>
                  </a:cubicBezTo>
                  <a:cubicBezTo>
                    <a:pt x="4156" y="3360"/>
                    <a:pt x="4027" y="3413"/>
                    <a:pt x="3987" y="3480"/>
                  </a:cubicBezTo>
                  <a:cubicBezTo>
                    <a:pt x="3967" y="3519"/>
                    <a:pt x="3967" y="3558"/>
                    <a:pt x="3996" y="3588"/>
                  </a:cubicBezTo>
                  <a:cubicBezTo>
                    <a:pt x="4203" y="3784"/>
                    <a:pt x="4389" y="4010"/>
                    <a:pt x="4556" y="4236"/>
                  </a:cubicBezTo>
                  <a:cubicBezTo>
                    <a:pt x="4713" y="4452"/>
                    <a:pt x="5145" y="5041"/>
                    <a:pt x="4851" y="5296"/>
                  </a:cubicBezTo>
                  <a:cubicBezTo>
                    <a:pt x="4766" y="5371"/>
                    <a:pt x="4627" y="5403"/>
                    <a:pt x="4488" y="5403"/>
                  </a:cubicBezTo>
                  <a:cubicBezTo>
                    <a:pt x="4354" y="5403"/>
                    <a:pt x="4221" y="5374"/>
                    <a:pt x="4134" y="5326"/>
                  </a:cubicBezTo>
                  <a:cubicBezTo>
                    <a:pt x="3957" y="5228"/>
                    <a:pt x="3869" y="5051"/>
                    <a:pt x="3820" y="4864"/>
                  </a:cubicBezTo>
                  <a:cubicBezTo>
                    <a:pt x="3790" y="4746"/>
                    <a:pt x="3780" y="4619"/>
                    <a:pt x="3780" y="4491"/>
                  </a:cubicBezTo>
                  <a:cubicBezTo>
                    <a:pt x="3800" y="4354"/>
                    <a:pt x="3820" y="4226"/>
                    <a:pt x="3820" y="4089"/>
                  </a:cubicBezTo>
                  <a:cubicBezTo>
                    <a:pt x="3824" y="4004"/>
                    <a:pt x="3758" y="3969"/>
                    <a:pt x="3676" y="3969"/>
                  </a:cubicBezTo>
                  <a:cubicBezTo>
                    <a:pt x="3559" y="3969"/>
                    <a:pt x="3411" y="4040"/>
                    <a:pt x="3388" y="4138"/>
                  </a:cubicBezTo>
                  <a:cubicBezTo>
                    <a:pt x="3358" y="4265"/>
                    <a:pt x="3339" y="4413"/>
                    <a:pt x="3339" y="4560"/>
                  </a:cubicBezTo>
                  <a:cubicBezTo>
                    <a:pt x="3258" y="5099"/>
                    <a:pt x="3059" y="5836"/>
                    <a:pt x="2639" y="5836"/>
                  </a:cubicBezTo>
                  <a:cubicBezTo>
                    <a:pt x="2546" y="5836"/>
                    <a:pt x="2443" y="5800"/>
                    <a:pt x="2327" y="5719"/>
                  </a:cubicBezTo>
                  <a:cubicBezTo>
                    <a:pt x="1650" y="5237"/>
                    <a:pt x="2583" y="3922"/>
                    <a:pt x="2936" y="3480"/>
                  </a:cubicBezTo>
                  <a:cubicBezTo>
                    <a:pt x="3035" y="3358"/>
                    <a:pt x="2930" y="3297"/>
                    <a:pt x="2806" y="3297"/>
                  </a:cubicBezTo>
                  <a:cubicBezTo>
                    <a:pt x="2721" y="3297"/>
                    <a:pt x="2627" y="3326"/>
                    <a:pt x="2583" y="3382"/>
                  </a:cubicBezTo>
                  <a:cubicBezTo>
                    <a:pt x="2357" y="3666"/>
                    <a:pt x="2092" y="3931"/>
                    <a:pt x="1787" y="4128"/>
                  </a:cubicBezTo>
                  <a:cubicBezTo>
                    <a:pt x="1631" y="4225"/>
                    <a:pt x="1452" y="4316"/>
                    <a:pt x="1268" y="4316"/>
                  </a:cubicBezTo>
                  <a:cubicBezTo>
                    <a:pt x="1209" y="4316"/>
                    <a:pt x="1150" y="4306"/>
                    <a:pt x="1090" y="4285"/>
                  </a:cubicBezTo>
                  <a:cubicBezTo>
                    <a:pt x="874" y="4206"/>
                    <a:pt x="589" y="3892"/>
                    <a:pt x="599" y="3637"/>
                  </a:cubicBezTo>
                  <a:cubicBezTo>
                    <a:pt x="619" y="3234"/>
                    <a:pt x="1365" y="3126"/>
                    <a:pt x="1660" y="3067"/>
                  </a:cubicBezTo>
                  <a:cubicBezTo>
                    <a:pt x="1974" y="3008"/>
                    <a:pt x="2288" y="2969"/>
                    <a:pt x="2612" y="2950"/>
                  </a:cubicBezTo>
                  <a:cubicBezTo>
                    <a:pt x="2830" y="2931"/>
                    <a:pt x="2948" y="2664"/>
                    <a:pt x="2680" y="2664"/>
                  </a:cubicBezTo>
                  <a:cubicBezTo>
                    <a:pt x="2671" y="2664"/>
                    <a:pt x="2661" y="2664"/>
                    <a:pt x="2651" y="2665"/>
                  </a:cubicBezTo>
                  <a:cubicBezTo>
                    <a:pt x="2490" y="2676"/>
                    <a:pt x="2304" y="2686"/>
                    <a:pt x="2110" y="2686"/>
                  </a:cubicBezTo>
                  <a:cubicBezTo>
                    <a:pt x="1617" y="2686"/>
                    <a:pt x="1070" y="2620"/>
                    <a:pt x="746" y="2331"/>
                  </a:cubicBezTo>
                  <a:cubicBezTo>
                    <a:pt x="472" y="2086"/>
                    <a:pt x="540" y="1457"/>
                    <a:pt x="913" y="1339"/>
                  </a:cubicBezTo>
                  <a:cubicBezTo>
                    <a:pt x="962" y="1325"/>
                    <a:pt x="1013" y="1318"/>
                    <a:pt x="1065" y="1318"/>
                  </a:cubicBezTo>
                  <a:cubicBezTo>
                    <a:pt x="1436" y="1318"/>
                    <a:pt x="1881" y="1650"/>
                    <a:pt x="2131" y="1830"/>
                  </a:cubicBezTo>
                  <a:cubicBezTo>
                    <a:pt x="2416" y="2036"/>
                    <a:pt x="2691" y="2262"/>
                    <a:pt x="2936" y="2518"/>
                  </a:cubicBezTo>
                  <a:cubicBezTo>
                    <a:pt x="2968" y="2547"/>
                    <a:pt x="3019" y="2560"/>
                    <a:pt x="3074" y="2560"/>
                  </a:cubicBezTo>
                  <a:cubicBezTo>
                    <a:pt x="3237" y="2560"/>
                    <a:pt x="3441" y="2448"/>
                    <a:pt x="3339" y="2331"/>
                  </a:cubicBezTo>
                  <a:cubicBezTo>
                    <a:pt x="3162" y="2125"/>
                    <a:pt x="3005" y="1899"/>
                    <a:pt x="2867" y="1663"/>
                  </a:cubicBezTo>
                  <a:cubicBezTo>
                    <a:pt x="2691" y="1369"/>
                    <a:pt x="2406" y="848"/>
                    <a:pt x="2641" y="514"/>
                  </a:cubicBezTo>
                  <a:cubicBezTo>
                    <a:pt x="2755" y="353"/>
                    <a:pt x="2935" y="281"/>
                    <a:pt x="3119" y="281"/>
                  </a:cubicBezTo>
                  <a:close/>
                  <a:moveTo>
                    <a:pt x="3288" y="0"/>
                  </a:moveTo>
                  <a:cubicBezTo>
                    <a:pt x="3026" y="0"/>
                    <a:pt x="2759" y="75"/>
                    <a:pt x="2553" y="190"/>
                  </a:cubicBezTo>
                  <a:cubicBezTo>
                    <a:pt x="2072" y="456"/>
                    <a:pt x="2062" y="956"/>
                    <a:pt x="2249" y="1418"/>
                  </a:cubicBezTo>
                  <a:cubicBezTo>
                    <a:pt x="2259" y="1428"/>
                    <a:pt x="2259" y="1447"/>
                    <a:pt x="2268" y="1457"/>
                  </a:cubicBezTo>
                  <a:cubicBezTo>
                    <a:pt x="1926" y="1237"/>
                    <a:pt x="1530" y="1038"/>
                    <a:pt x="1130" y="1038"/>
                  </a:cubicBezTo>
                  <a:cubicBezTo>
                    <a:pt x="1048" y="1038"/>
                    <a:pt x="966" y="1046"/>
                    <a:pt x="884" y="1064"/>
                  </a:cubicBezTo>
                  <a:cubicBezTo>
                    <a:pt x="413" y="1172"/>
                    <a:pt x="10" y="1732"/>
                    <a:pt x="167" y="2233"/>
                  </a:cubicBezTo>
                  <a:cubicBezTo>
                    <a:pt x="305" y="2665"/>
                    <a:pt x="835" y="2812"/>
                    <a:pt x="1247" y="2881"/>
                  </a:cubicBezTo>
                  <a:cubicBezTo>
                    <a:pt x="933" y="2969"/>
                    <a:pt x="619" y="3077"/>
                    <a:pt x="383" y="3293"/>
                  </a:cubicBezTo>
                  <a:cubicBezTo>
                    <a:pt x="0" y="3637"/>
                    <a:pt x="206" y="4118"/>
                    <a:pt x="570" y="4403"/>
                  </a:cubicBezTo>
                  <a:cubicBezTo>
                    <a:pt x="746" y="4546"/>
                    <a:pt x="948" y="4604"/>
                    <a:pt x="1154" y="4604"/>
                  </a:cubicBezTo>
                  <a:cubicBezTo>
                    <a:pt x="1429" y="4604"/>
                    <a:pt x="1713" y="4500"/>
                    <a:pt x="1954" y="4354"/>
                  </a:cubicBezTo>
                  <a:lnTo>
                    <a:pt x="1954" y="4354"/>
                  </a:lnTo>
                  <a:cubicBezTo>
                    <a:pt x="1768" y="4717"/>
                    <a:pt x="1601" y="5149"/>
                    <a:pt x="1699" y="5542"/>
                  </a:cubicBezTo>
                  <a:cubicBezTo>
                    <a:pt x="1797" y="5919"/>
                    <a:pt x="2191" y="6125"/>
                    <a:pt x="2564" y="6125"/>
                  </a:cubicBezTo>
                  <a:cubicBezTo>
                    <a:pt x="2637" y="6125"/>
                    <a:pt x="2710" y="6118"/>
                    <a:pt x="2779" y="6101"/>
                  </a:cubicBezTo>
                  <a:cubicBezTo>
                    <a:pt x="3182" y="6003"/>
                    <a:pt x="3417" y="5689"/>
                    <a:pt x="3564" y="5326"/>
                  </a:cubicBezTo>
                  <a:cubicBezTo>
                    <a:pt x="3682" y="5493"/>
                    <a:pt x="3849" y="5620"/>
                    <a:pt x="4095" y="5660"/>
                  </a:cubicBezTo>
                  <a:cubicBezTo>
                    <a:pt x="4180" y="5674"/>
                    <a:pt x="4276" y="5683"/>
                    <a:pt x="4376" y="5683"/>
                  </a:cubicBezTo>
                  <a:cubicBezTo>
                    <a:pt x="4740" y="5683"/>
                    <a:pt x="5160" y="5572"/>
                    <a:pt x="5322" y="5257"/>
                  </a:cubicBezTo>
                  <a:cubicBezTo>
                    <a:pt x="5440" y="5012"/>
                    <a:pt x="5352" y="4746"/>
                    <a:pt x="5234" y="4501"/>
                  </a:cubicBezTo>
                  <a:lnTo>
                    <a:pt x="5234" y="4501"/>
                  </a:lnTo>
                  <a:cubicBezTo>
                    <a:pt x="5416" y="4583"/>
                    <a:pt x="5602" y="4634"/>
                    <a:pt x="5787" y="4634"/>
                  </a:cubicBezTo>
                  <a:cubicBezTo>
                    <a:pt x="5911" y="4634"/>
                    <a:pt x="6034" y="4611"/>
                    <a:pt x="6157" y="4560"/>
                  </a:cubicBezTo>
                  <a:cubicBezTo>
                    <a:pt x="6569" y="4383"/>
                    <a:pt x="6805" y="3794"/>
                    <a:pt x="6579" y="3401"/>
                  </a:cubicBezTo>
                  <a:cubicBezTo>
                    <a:pt x="6402" y="3087"/>
                    <a:pt x="6009" y="2969"/>
                    <a:pt x="5656" y="2910"/>
                  </a:cubicBezTo>
                  <a:cubicBezTo>
                    <a:pt x="5941" y="2802"/>
                    <a:pt x="6196" y="2655"/>
                    <a:pt x="6363" y="2429"/>
                  </a:cubicBezTo>
                  <a:cubicBezTo>
                    <a:pt x="6677" y="2036"/>
                    <a:pt x="6382" y="1526"/>
                    <a:pt x="6019" y="1271"/>
                  </a:cubicBezTo>
                  <a:cubicBezTo>
                    <a:pt x="5856" y="1156"/>
                    <a:pt x="5680" y="1107"/>
                    <a:pt x="5503" y="1107"/>
                  </a:cubicBezTo>
                  <a:cubicBezTo>
                    <a:pt x="5181" y="1107"/>
                    <a:pt x="4855" y="1268"/>
                    <a:pt x="4595" y="1477"/>
                  </a:cubicBezTo>
                  <a:cubicBezTo>
                    <a:pt x="4507" y="1565"/>
                    <a:pt x="4409" y="1653"/>
                    <a:pt x="4321" y="1742"/>
                  </a:cubicBezTo>
                  <a:cubicBezTo>
                    <a:pt x="4370" y="1212"/>
                    <a:pt x="4330" y="642"/>
                    <a:pt x="4016" y="289"/>
                  </a:cubicBezTo>
                  <a:cubicBezTo>
                    <a:pt x="3830" y="83"/>
                    <a:pt x="3562" y="0"/>
                    <a:pt x="3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8" name="Google Shape;4498;p21"/>
            <p:cNvSpPr/>
            <p:nvPr/>
          </p:nvSpPr>
          <p:spPr>
            <a:xfrm>
              <a:off x="1698026" y="2866825"/>
              <a:ext cx="212262" cy="190899"/>
            </a:xfrm>
            <a:custGeom>
              <a:avLst/>
              <a:gdLst/>
              <a:ahLst/>
              <a:cxnLst/>
              <a:rect l="l" t="t" r="r" b="b"/>
              <a:pathLst>
                <a:path w="6806" h="6121" extrusionOk="0">
                  <a:moveTo>
                    <a:pt x="4167" y="281"/>
                  </a:moveTo>
                  <a:cubicBezTo>
                    <a:pt x="4259" y="281"/>
                    <a:pt x="4363" y="317"/>
                    <a:pt x="4478" y="399"/>
                  </a:cubicBezTo>
                  <a:cubicBezTo>
                    <a:pt x="5155" y="880"/>
                    <a:pt x="4223" y="2195"/>
                    <a:pt x="3869" y="2637"/>
                  </a:cubicBezTo>
                  <a:cubicBezTo>
                    <a:pt x="3770" y="2760"/>
                    <a:pt x="3875" y="2820"/>
                    <a:pt x="3999" y="2820"/>
                  </a:cubicBezTo>
                  <a:cubicBezTo>
                    <a:pt x="4084" y="2820"/>
                    <a:pt x="4179" y="2791"/>
                    <a:pt x="4223" y="2735"/>
                  </a:cubicBezTo>
                  <a:cubicBezTo>
                    <a:pt x="4449" y="2451"/>
                    <a:pt x="4723" y="2186"/>
                    <a:pt x="5028" y="1989"/>
                  </a:cubicBezTo>
                  <a:cubicBezTo>
                    <a:pt x="5177" y="1893"/>
                    <a:pt x="5354" y="1801"/>
                    <a:pt x="5537" y="1801"/>
                  </a:cubicBezTo>
                  <a:cubicBezTo>
                    <a:pt x="5596" y="1801"/>
                    <a:pt x="5656" y="1811"/>
                    <a:pt x="5715" y="1832"/>
                  </a:cubicBezTo>
                  <a:cubicBezTo>
                    <a:pt x="5931" y="1911"/>
                    <a:pt x="6216" y="2225"/>
                    <a:pt x="6206" y="2480"/>
                  </a:cubicBezTo>
                  <a:cubicBezTo>
                    <a:pt x="6186" y="2883"/>
                    <a:pt x="5440" y="2991"/>
                    <a:pt x="5146" y="3050"/>
                  </a:cubicBezTo>
                  <a:cubicBezTo>
                    <a:pt x="4831" y="3109"/>
                    <a:pt x="4517" y="3148"/>
                    <a:pt x="4193" y="3168"/>
                  </a:cubicBezTo>
                  <a:cubicBezTo>
                    <a:pt x="3975" y="3187"/>
                    <a:pt x="3858" y="3453"/>
                    <a:pt x="4125" y="3453"/>
                  </a:cubicBezTo>
                  <a:cubicBezTo>
                    <a:pt x="4134" y="3453"/>
                    <a:pt x="4144" y="3453"/>
                    <a:pt x="4154" y="3452"/>
                  </a:cubicBezTo>
                  <a:cubicBezTo>
                    <a:pt x="4313" y="3441"/>
                    <a:pt x="4497" y="3431"/>
                    <a:pt x="4689" y="3431"/>
                  </a:cubicBezTo>
                  <a:cubicBezTo>
                    <a:pt x="5184" y="3431"/>
                    <a:pt x="5733" y="3499"/>
                    <a:pt x="6059" y="3796"/>
                  </a:cubicBezTo>
                  <a:cubicBezTo>
                    <a:pt x="6334" y="4032"/>
                    <a:pt x="6265" y="4660"/>
                    <a:pt x="5892" y="4778"/>
                  </a:cubicBezTo>
                  <a:cubicBezTo>
                    <a:pt x="5842" y="4794"/>
                    <a:pt x="5790" y="4802"/>
                    <a:pt x="5735" y="4802"/>
                  </a:cubicBezTo>
                  <a:cubicBezTo>
                    <a:pt x="5371" y="4802"/>
                    <a:pt x="4922" y="4466"/>
                    <a:pt x="4674" y="4287"/>
                  </a:cubicBezTo>
                  <a:cubicBezTo>
                    <a:pt x="4390" y="4081"/>
                    <a:pt x="4115" y="3855"/>
                    <a:pt x="3869" y="3609"/>
                  </a:cubicBezTo>
                  <a:cubicBezTo>
                    <a:pt x="3838" y="3575"/>
                    <a:pt x="3785" y="3561"/>
                    <a:pt x="3727" y="3561"/>
                  </a:cubicBezTo>
                  <a:cubicBezTo>
                    <a:pt x="3566" y="3561"/>
                    <a:pt x="3366" y="3671"/>
                    <a:pt x="3467" y="3786"/>
                  </a:cubicBezTo>
                  <a:cubicBezTo>
                    <a:pt x="3643" y="3992"/>
                    <a:pt x="3800" y="4218"/>
                    <a:pt x="3948" y="4454"/>
                  </a:cubicBezTo>
                  <a:cubicBezTo>
                    <a:pt x="4115" y="4748"/>
                    <a:pt x="4399" y="5279"/>
                    <a:pt x="4164" y="5603"/>
                  </a:cubicBezTo>
                  <a:cubicBezTo>
                    <a:pt x="4050" y="5764"/>
                    <a:pt x="3870" y="5837"/>
                    <a:pt x="3687" y="5837"/>
                  </a:cubicBezTo>
                  <a:cubicBezTo>
                    <a:pt x="3460" y="5837"/>
                    <a:pt x="3228" y="5725"/>
                    <a:pt x="3113" y="5534"/>
                  </a:cubicBezTo>
                  <a:cubicBezTo>
                    <a:pt x="2907" y="5200"/>
                    <a:pt x="2907" y="4758"/>
                    <a:pt x="2936" y="4385"/>
                  </a:cubicBezTo>
                  <a:cubicBezTo>
                    <a:pt x="2946" y="4110"/>
                    <a:pt x="2986" y="3835"/>
                    <a:pt x="3044" y="3570"/>
                  </a:cubicBezTo>
                  <a:cubicBezTo>
                    <a:pt x="3065" y="3488"/>
                    <a:pt x="3005" y="3457"/>
                    <a:pt x="2924" y="3457"/>
                  </a:cubicBezTo>
                  <a:cubicBezTo>
                    <a:pt x="2811" y="3457"/>
                    <a:pt x="2657" y="3517"/>
                    <a:pt x="2622" y="3580"/>
                  </a:cubicBezTo>
                  <a:cubicBezTo>
                    <a:pt x="2445" y="3904"/>
                    <a:pt x="2210" y="4218"/>
                    <a:pt x="1935" y="4464"/>
                  </a:cubicBezTo>
                  <a:cubicBezTo>
                    <a:pt x="1784" y="4591"/>
                    <a:pt x="1608" y="4724"/>
                    <a:pt x="1416" y="4724"/>
                  </a:cubicBezTo>
                  <a:cubicBezTo>
                    <a:pt x="1371" y="4724"/>
                    <a:pt x="1324" y="4716"/>
                    <a:pt x="1277" y="4699"/>
                  </a:cubicBezTo>
                  <a:cubicBezTo>
                    <a:pt x="1032" y="4611"/>
                    <a:pt x="776" y="4307"/>
                    <a:pt x="737" y="4051"/>
                  </a:cubicBezTo>
                  <a:cubicBezTo>
                    <a:pt x="649" y="3384"/>
                    <a:pt x="2043" y="3256"/>
                    <a:pt x="2485" y="3226"/>
                  </a:cubicBezTo>
                  <a:cubicBezTo>
                    <a:pt x="2699" y="3198"/>
                    <a:pt x="2817" y="2940"/>
                    <a:pt x="2574" y="2940"/>
                  </a:cubicBezTo>
                  <a:cubicBezTo>
                    <a:pt x="2562" y="2940"/>
                    <a:pt x="2548" y="2940"/>
                    <a:pt x="2534" y="2942"/>
                  </a:cubicBezTo>
                  <a:cubicBezTo>
                    <a:pt x="2436" y="2952"/>
                    <a:pt x="2318" y="2961"/>
                    <a:pt x="2210" y="2971"/>
                  </a:cubicBezTo>
                  <a:cubicBezTo>
                    <a:pt x="2096" y="2980"/>
                    <a:pt x="1971" y="2986"/>
                    <a:pt x="1841" y="2986"/>
                  </a:cubicBezTo>
                  <a:cubicBezTo>
                    <a:pt x="1257" y="2986"/>
                    <a:pt x="596" y="2864"/>
                    <a:pt x="580" y="2333"/>
                  </a:cubicBezTo>
                  <a:cubicBezTo>
                    <a:pt x="580" y="2137"/>
                    <a:pt x="658" y="1813"/>
                    <a:pt x="874" y="1783"/>
                  </a:cubicBezTo>
                  <a:cubicBezTo>
                    <a:pt x="895" y="1779"/>
                    <a:pt x="915" y="1778"/>
                    <a:pt x="936" y="1778"/>
                  </a:cubicBezTo>
                  <a:cubicBezTo>
                    <a:pt x="1142" y="1778"/>
                    <a:pt x="1392" y="1939"/>
                    <a:pt x="1552" y="2029"/>
                  </a:cubicBezTo>
                  <a:cubicBezTo>
                    <a:pt x="1856" y="2225"/>
                    <a:pt x="2151" y="2451"/>
                    <a:pt x="2406" y="2716"/>
                  </a:cubicBezTo>
                  <a:cubicBezTo>
                    <a:pt x="2438" y="2744"/>
                    <a:pt x="2486" y="2757"/>
                    <a:pt x="2539" y="2757"/>
                  </a:cubicBezTo>
                  <a:cubicBezTo>
                    <a:pt x="2649" y="2757"/>
                    <a:pt x="2779" y="2704"/>
                    <a:pt x="2819" y="2637"/>
                  </a:cubicBezTo>
                  <a:cubicBezTo>
                    <a:pt x="2838" y="2598"/>
                    <a:pt x="2838" y="2569"/>
                    <a:pt x="2809" y="2529"/>
                  </a:cubicBezTo>
                  <a:cubicBezTo>
                    <a:pt x="2603" y="2333"/>
                    <a:pt x="2416" y="2107"/>
                    <a:pt x="2259" y="1881"/>
                  </a:cubicBezTo>
                  <a:cubicBezTo>
                    <a:pt x="2092" y="1665"/>
                    <a:pt x="1660" y="1076"/>
                    <a:pt x="1955" y="821"/>
                  </a:cubicBezTo>
                  <a:cubicBezTo>
                    <a:pt x="2040" y="746"/>
                    <a:pt x="2178" y="714"/>
                    <a:pt x="2317" y="714"/>
                  </a:cubicBezTo>
                  <a:cubicBezTo>
                    <a:pt x="2451" y="714"/>
                    <a:pt x="2585" y="743"/>
                    <a:pt x="2671" y="791"/>
                  </a:cubicBezTo>
                  <a:cubicBezTo>
                    <a:pt x="2848" y="890"/>
                    <a:pt x="2946" y="1066"/>
                    <a:pt x="2986" y="1253"/>
                  </a:cubicBezTo>
                  <a:cubicBezTo>
                    <a:pt x="3015" y="1371"/>
                    <a:pt x="3025" y="1498"/>
                    <a:pt x="3025" y="1626"/>
                  </a:cubicBezTo>
                  <a:cubicBezTo>
                    <a:pt x="3005" y="1763"/>
                    <a:pt x="2986" y="1891"/>
                    <a:pt x="2986" y="2029"/>
                  </a:cubicBezTo>
                  <a:cubicBezTo>
                    <a:pt x="2981" y="2114"/>
                    <a:pt x="3049" y="2149"/>
                    <a:pt x="3132" y="2149"/>
                  </a:cubicBezTo>
                  <a:cubicBezTo>
                    <a:pt x="3251" y="2149"/>
                    <a:pt x="3400" y="2078"/>
                    <a:pt x="3418" y="1979"/>
                  </a:cubicBezTo>
                  <a:cubicBezTo>
                    <a:pt x="3447" y="1852"/>
                    <a:pt x="3467" y="1705"/>
                    <a:pt x="3467" y="1557"/>
                  </a:cubicBezTo>
                  <a:cubicBezTo>
                    <a:pt x="3547" y="1018"/>
                    <a:pt x="3746" y="281"/>
                    <a:pt x="4167" y="281"/>
                  </a:cubicBezTo>
                  <a:close/>
                  <a:moveTo>
                    <a:pt x="4248" y="1"/>
                  </a:moveTo>
                  <a:cubicBezTo>
                    <a:pt x="4172" y="1"/>
                    <a:pt x="4097" y="9"/>
                    <a:pt x="4026" y="25"/>
                  </a:cubicBezTo>
                  <a:cubicBezTo>
                    <a:pt x="3624" y="114"/>
                    <a:pt x="3398" y="438"/>
                    <a:pt x="3241" y="791"/>
                  </a:cubicBezTo>
                  <a:cubicBezTo>
                    <a:pt x="3123" y="624"/>
                    <a:pt x="2956" y="497"/>
                    <a:pt x="2711" y="458"/>
                  </a:cubicBezTo>
                  <a:cubicBezTo>
                    <a:pt x="2626" y="443"/>
                    <a:pt x="2529" y="434"/>
                    <a:pt x="2429" y="434"/>
                  </a:cubicBezTo>
                  <a:cubicBezTo>
                    <a:pt x="2066" y="434"/>
                    <a:pt x="1647" y="545"/>
                    <a:pt x="1493" y="860"/>
                  </a:cubicBezTo>
                  <a:cubicBezTo>
                    <a:pt x="1365" y="1106"/>
                    <a:pt x="1454" y="1371"/>
                    <a:pt x="1572" y="1616"/>
                  </a:cubicBezTo>
                  <a:cubicBezTo>
                    <a:pt x="1389" y="1534"/>
                    <a:pt x="1204" y="1483"/>
                    <a:pt x="1019" y="1483"/>
                  </a:cubicBezTo>
                  <a:cubicBezTo>
                    <a:pt x="895" y="1483"/>
                    <a:pt x="771" y="1506"/>
                    <a:pt x="649" y="1557"/>
                  </a:cubicBezTo>
                  <a:cubicBezTo>
                    <a:pt x="246" y="1734"/>
                    <a:pt x="1" y="2323"/>
                    <a:pt x="236" y="2726"/>
                  </a:cubicBezTo>
                  <a:cubicBezTo>
                    <a:pt x="413" y="3030"/>
                    <a:pt x="796" y="3148"/>
                    <a:pt x="1149" y="3207"/>
                  </a:cubicBezTo>
                  <a:cubicBezTo>
                    <a:pt x="865" y="3315"/>
                    <a:pt x="609" y="3462"/>
                    <a:pt x="442" y="3688"/>
                  </a:cubicBezTo>
                  <a:cubicBezTo>
                    <a:pt x="128" y="4091"/>
                    <a:pt x="423" y="4591"/>
                    <a:pt x="786" y="4847"/>
                  </a:cubicBezTo>
                  <a:cubicBezTo>
                    <a:pt x="950" y="4961"/>
                    <a:pt x="1127" y="5010"/>
                    <a:pt x="1305" y="5010"/>
                  </a:cubicBezTo>
                  <a:cubicBezTo>
                    <a:pt x="1629" y="5010"/>
                    <a:pt x="1956" y="4850"/>
                    <a:pt x="2210" y="4640"/>
                  </a:cubicBezTo>
                  <a:cubicBezTo>
                    <a:pt x="2308" y="4562"/>
                    <a:pt x="2396" y="4464"/>
                    <a:pt x="2485" y="4375"/>
                  </a:cubicBezTo>
                  <a:lnTo>
                    <a:pt x="2485" y="4375"/>
                  </a:lnTo>
                  <a:cubicBezTo>
                    <a:pt x="2436" y="4905"/>
                    <a:pt x="2475" y="5475"/>
                    <a:pt x="2799" y="5828"/>
                  </a:cubicBezTo>
                  <a:cubicBezTo>
                    <a:pt x="2981" y="6036"/>
                    <a:pt x="3249" y="6121"/>
                    <a:pt x="3526" y="6121"/>
                  </a:cubicBezTo>
                  <a:cubicBezTo>
                    <a:pt x="3785" y="6121"/>
                    <a:pt x="4053" y="6046"/>
                    <a:pt x="4262" y="5927"/>
                  </a:cubicBezTo>
                  <a:cubicBezTo>
                    <a:pt x="4733" y="5662"/>
                    <a:pt x="4743" y="5161"/>
                    <a:pt x="4557" y="4699"/>
                  </a:cubicBezTo>
                  <a:cubicBezTo>
                    <a:pt x="4557" y="4689"/>
                    <a:pt x="4547" y="4670"/>
                    <a:pt x="4537" y="4660"/>
                  </a:cubicBezTo>
                  <a:lnTo>
                    <a:pt x="4537" y="4660"/>
                  </a:lnTo>
                  <a:cubicBezTo>
                    <a:pt x="4879" y="4880"/>
                    <a:pt x="5275" y="5080"/>
                    <a:pt x="5675" y="5080"/>
                  </a:cubicBezTo>
                  <a:cubicBezTo>
                    <a:pt x="5757" y="5080"/>
                    <a:pt x="5839" y="5071"/>
                    <a:pt x="5921" y="5053"/>
                  </a:cubicBezTo>
                  <a:cubicBezTo>
                    <a:pt x="6402" y="4945"/>
                    <a:pt x="6805" y="4385"/>
                    <a:pt x="6638" y="3894"/>
                  </a:cubicBezTo>
                  <a:cubicBezTo>
                    <a:pt x="6501" y="3452"/>
                    <a:pt x="5970" y="3305"/>
                    <a:pt x="5558" y="3236"/>
                  </a:cubicBezTo>
                  <a:cubicBezTo>
                    <a:pt x="5872" y="3158"/>
                    <a:pt x="6186" y="3040"/>
                    <a:pt x="6422" y="2824"/>
                  </a:cubicBezTo>
                  <a:cubicBezTo>
                    <a:pt x="6805" y="2480"/>
                    <a:pt x="6599" y="2009"/>
                    <a:pt x="6236" y="1714"/>
                  </a:cubicBezTo>
                  <a:cubicBezTo>
                    <a:pt x="6061" y="1573"/>
                    <a:pt x="5862" y="1516"/>
                    <a:pt x="5658" y="1516"/>
                  </a:cubicBezTo>
                  <a:cubicBezTo>
                    <a:pt x="5381" y="1516"/>
                    <a:pt x="5095" y="1622"/>
                    <a:pt x="4851" y="1763"/>
                  </a:cubicBezTo>
                  <a:cubicBezTo>
                    <a:pt x="5038" y="1400"/>
                    <a:pt x="5205" y="968"/>
                    <a:pt x="5106" y="575"/>
                  </a:cubicBezTo>
                  <a:cubicBezTo>
                    <a:pt x="5017" y="200"/>
                    <a:pt x="4621" y="1"/>
                    <a:pt x="4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9" name="Google Shape;4499;p21"/>
            <p:cNvSpPr/>
            <p:nvPr/>
          </p:nvSpPr>
          <p:spPr>
            <a:xfrm>
              <a:off x="2037939" y="2858311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24" y="281"/>
                  </a:moveTo>
                  <a:cubicBezTo>
                    <a:pt x="3353" y="281"/>
                    <a:pt x="3588" y="393"/>
                    <a:pt x="3702" y="583"/>
                  </a:cubicBezTo>
                  <a:cubicBezTo>
                    <a:pt x="3899" y="917"/>
                    <a:pt x="3899" y="1359"/>
                    <a:pt x="3879" y="1732"/>
                  </a:cubicBezTo>
                  <a:cubicBezTo>
                    <a:pt x="3859" y="2007"/>
                    <a:pt x="3830" y="2282"/>
                    <a:pt x="3761" y="2547"/>
                  </a:cubicBezTo>
                  <a:cubicBezTo>
                    <a:pt x="3741" y="2629"/>
                    <a:pt x="3801" y="2660"/>
                    <a:pt x="3882" y="2660"/>
                  </a:cubicBezTo>
                  <a:cubicBezTo>
                    <a:pt x="3995" y="2660"/>
                    <a:pt x="4149" y="2600"/>
                    <a:pt x="4183" y="2537"/>
                  </a:cubicBezTo>
                  <a:cubicBezTo>
                    <a:pt x="4370" y="2213"/>
                    <a:pt x="4596" y="1899"/>
                    <a:pt x="4881" y="1653"/>
                  </a:cubicBezTo>
                  <a:cubicBezTo>
                    <a:pt x="5023" y="1527"/>
                    <a:pt x="5198" y="1393"/>
                    <a:pt x="5395" y="1393"/>
                  </a:cubicBezTo>
                  <a:cubicBezTo>
                    <a:pt x="5441" y="1393"/>
                    <a:pt x="5489" y="1401"/>
                    <a:pt x="5538" y="1418"/>
                  </a:cubicBezTo>
                  <a:cubicBezTo>
                    <a:pt x="5774" y="1506"/>
                    <a:pt x="6039" y="1811"/>
                    <a:pt x="6069" y="2066"/>
                  </a:cubicBezTo>
                  <a:cubicBezTo>
                    <a:pt x="6157" y="2734"/>
                    <a:pt x="4773" y="2861"/>
                    <a:pt x="4321" y="2891"/>
                  </a:cubicBezTo>
                  <a:cubicBezTo>
                    <a:pt x="4106" y="2919"/>
                    <a:pt x="3989" y="3178"/>
                    <a:pt x="4240" y="3178"/>
                  </a:cubicBezTo>
                  <a:cubicBezTo>
                    <a:pt x="4253" y="3178"/>
                    <a:pt x="4267" y="3177"/>
                    <a:pt x="4282" y="3175"/>
                  </a:cubicBezTo>
                  <a:cubicBezTo>
                    <a:pt x="4380" y="3166"/>
                    <a:pt x="4488" y="3156"/>
                    <a:pt x="4606" y="3146"/>
                  </a:cubicBezTo>
                  <a:cubicBezTo>
                    <a:pt x="4711" y="3139"/>
                    <a:pt x="4827" y="3135"/>
                    <a:pt x="4946" y="3135"/>
                  </a:cubicBezTo>
                  <a:cubicBezTo>
                    <a:pt x="5530" y="3135"/>
                    <a:pt x="6209" y="3246"/>
                    <a:pt x="6226" y="3784"/>
                  </a:cubicBezTo>
                  <a:cubicBezTo>
                    <a:pt x="6236" y="3981"/>
                    <a:pt x="6147" y="4305"/>
                    <a:pt x="5931" y="4344"/>
                  </a:cubicBezTo>
                  <a:cubicBezTo>
                    <a:pt x="5916" y="4346"/>
                    <a:pt x="5900" y="4347"/>
                    <a:pt x="5884" y="4347"/>
                  </a:cubicBezTo>
                  <a:cubicBezTo>
                    <a:pt x="5675" y="4347"/>
                    <a:pt x="5418" y="4180"/>
                    <a:pt x="5254" y="4089"/>
                  </a:cubicBezTo>
                  <a:cubicBezTo>
                    <a:pt x="4949" y="3892"/>
                    <a:pt x="4655" y="3666"/>
                    <a:pt x="4399" y="3401"/>
                  </a:cubicBezTo>
                  <a:cubicBezTo>
                    <a:pt x="4371" y="3373"/>
                    <a:pt x="4325" y="3360"/>
                    <a:pt x="4273" y="3360"/>
                  </a:cubicBezTo>
                  <a:cubicBezTo>
                    <a:pt x="4165" y="3360"/>
                    <a:pt x="4034" y="3413"/>
                    <a:pt x="3987" y="3480"/>
                  </a:cubicBezTo>
                  <a:cubicBezTo>
                    <a:pt x="3967" y="3519"/>
                    <a:pt x="3967" y="3558"/>
                    <a:pt x="3997" y="3588"/>
                  </a:cubicBezTo>
                  <a:cubicBezTo>
                    <a:pt x="4203" y="3784"/>
                    <a:pt x="4390" y="4010"/>
                    <a:pt x="4557" y="4236"/>
                  </a:cubicBezTo>
                  <a:cubicBezTo>
                    <a:pt x="4714" y="4452"/>
                    <a:pt x="5146" y="5041"/>
                    <a:pt x="4851" y="5296"/>
                  </a:cubicBezTo>
                  <a:cubicBezTo>
                    <a:pt x="4766" y="5371"/>
                    <a:pt x="4630" y="5403"/>
                    <a:pt x="4492" y="5403"/>
                  </a:cubicBezTo>
                  <a:cubicBezTo>
                    <a:pt x="4360" y="5403"/>
                    <a:pt x="4226" y="5374"/>
                    <a:pt x="4134" y="5326"/>
                  </a:cubicBezTo>
                  <a:cubicBezTo>
                    <a:pt x="3958" y="5228"/>
                    <a:pt x="3869" y="5051"/>
                    <a:pt x="3820" y="4864"/>
                  </a:cubicBezTo>
                  <a:cubicBezTo>
                    <a:pt x="3791" y="4746"/>
                    <a:pt x="3781" y="4619"/>
                    <a:pt x="3781" y="4491"/>
                  </a:cubicBezTo>
                  <a:cubicBezTo>
                    <a:pt x="3800" y="4354"/>
                    <a:pt x="3820" y="4226"/>
                    <a:pt x="3830" y="4089"/>
                  </a:cubicBezTo>
                  <a:cubicBezTo>
                    <a:pt x="3830" y="4004"/>
                    <a:pt x="3761" y="3969"/>
                    <a:pt x="3678" y="3969"/>
                  </a:cubicBezTo>
                  <a:cubicBezTo>
                    <a:pt x="3560" y="3969"/>
                    <a:pt x="3411" y="4040"/>
                    <a:pt x="3388" y="4138"/>
                  </a:cubicBezTo>
                  <a:cubicBezTo>
                    <a:pt x="3359" y="4265"/>
                    <a:pt x="3349" y="4413"/>
                    <a:pt x="3349" y="4560"/>
                  </a:cubicBezTo>
                  <a:cubicBezTo>
                    <a:pt x="3268" y="5099"/>
                    <a:pt x="3069" y="5836"/>
                    <a:pt x="2649" y="5836"/>
                  </a:cubicBezTo>
                  <a:cubicBezTo>
                    <a:pt x="2556" y="5836"/>
                    <a:pt x="2453" y="5800"/>
                    <a:pt x="2337" y="5719"/>
                  </a:cubicBezTo>
                  <a:cubicBezTo>
                    <a:pt x="1650" y="5237"/>
                    <a:pt x="2593" y="3922"/>
                    <a:pt x="2936" y="3480"/>
                  </a:cubicBezTo>
                  <a:cubicBezTo>
                    <a:pt x="3035" y="3358"/>
                    <a:pt x="2931" y="3297"/>
                    <a:pt x="2806" y="3297"/>
                  </a:cubicBezTo>
                  <a:cubicBezTo>
                    <a:pt x="2721" y="3297"/>
                    <a:pt x="2627" y="3326"/>
                    <a:pt x="2583" y="3382"/>
                  </a:cubicBezTo>
                  <a:cubicBezTo>
                    <a:pt x="2357" y="3666"/>
                    <a:pt x="2092" y="3931"/>
                    <a:pt x="1788" y="4128"/>
                  </a:cubicBezTo>
                  <a:cubicBezTo>
                    <a:pt x="1631" y="4225"/>
                    <a:pt x="1453" y="4316"/>
                    <a:pt x="1273" y="4316"/>
                  </a:cubicBezTo>
                  <a:cubicBezTo>
                    <a:pt x="1215" y="4316"/>
                    <a:pt x="1157" y="4306"/>
                    <a:pt x="1100" y="4285"/>
                  </a:cubicBezTo>
                  <a:cubicBezTo>
                    <a:pt x="884" y="4206"/>
                    <a:pt x="590" y="3892"/>
                    <a:pt x="600" y="3637"/>
                  </a:cubicBezTo>
                  <a:cubicBezTo>
                    <a:pt x="619" y="3234"/>
                    <a:pt x="1375" y="3126"/>
                    <a:pt x="1660" y="3067"/>
                  </a:cubicBezTo>
                  <a:cubicBezTo>
                    <a:pt x="1974" y="3008"/>
                    <a:pt x="2298" y="2969"/>
                    <a:pt x="2612" y="2950"/>
                  </a:cubicBezTo>
                  <a:cubicBezTo>
                    <a:pt x="2831" y="2931"/>
                    <a:pt x="2948" y="2664"/>
                    <a:pt x="2690" y="2664"/>
                  </a:cubicBezTo>
                  <a:cubicBezTo>
                    <a:pt x="2681" y="2664"/>
                    <a:pt x="2671" y="2664"/>
                    <a:pt x="2661" y="2665"/>
                  </a:cubicBezTo>
                  <a:cubicBezTo>
                    <a:pt x="2498" y="2676"/>
                    <a:pt x="2310" y="2686"/>
                    <a:pt x="2116" y="2686"/>
                  </a:cubicBezTo>
                  <a:cubicBezTo>
                    <a:pt x="1621" y="2686"/>
                    <a:pt x="1078" y="2620"/>
                    <a:pt x="747" y="2331"/>
                  </a:cubicBezTo>
                  <a:cubicBezTo>
                    <a:pt x="482" y="2086"/>
                    <a:pt x="541" y="1457"/>
                    <a:pt x="924" y="1339"/>
                  </a:cubicBezTo>
                  <a:cubicBezTo>
                    <a:pt x="971" y="1325"/>
                    <a:pt x="1021" y="1318"/>
                    <a:pt x="1072" y="1318"/>
                  </a:cubicBezTo>
                  <a:cubicBezTo>
                    <a:pt x="1436" y="1318"/>
                    <a:pt x="1882" y="1650"/>
                    <a:pt x="2131" y="1830"/>
                  </a:cubicBezTo>
                  <a:cubicBezTo>
                    <a:pt x="2426" y="2036"/>
                    <a:pt x="2701" y="2262"/>
                    <a:pt x="2946" y="2518"/>
                  </a:cubicBezTo>
                  <a:cubicBezTo>
                    <a:pt x="2976" y="2547"/>
                    <a:pt x="3025" y="2560"/>
                    <a:pt x="3079" y="2560"/>
                  </a:cubicBezTo>
                  <a:cubicBezTo>
                    <a:pt x="3238" y="2560"/>
                    <a:pt x="3442" y="2448"/>
                    <a:pt x="3339" y="2331"/>
                  </a:cubicBezTo>
                  <a:cubicBezTo>
                    <a:pt x="3162" y="2125"/>
                    <a:pt x="3005" y="1899"/>
                    <a:pt x="2868" y="1663"/>
                  </a:cubicBezTo>
                  <a:cubicBezTo>
                    <a:pt x="2691" y="1369"/>
                    <a:pt x="2416" y="848"/>
                    <a:pt x="2652" y="514"/>
                  </a:cubicBezTo>
                  <a:cubicBezTo>
                    <a:pt x="2761" y="353"/>
                    <a:pt x="2940" y="281"/>
                    <a:pt x="3124" y="281"/>
                  </a:cubicBezTo>
                  <a:close/>
                  <a:moveTo>
                    <a:pt x="3292" y="0"/>
                  </a:moveTo>
                  <a:cubicBezTo>
                    <a:pt x="3032" y="0"/>
                    <a:pt x="2764" y="75"/>
                    <a:pt x="2553" y="190"/>
                  </a:cubicBezTo>
                  <a:cubicBezTo>
                    <a:pt x="2082" y="456"/>
                    <a:pt x="2063" y="956"/>
                    <a:pt x="2249" y="1418"/>
                  </a:cubicBezTo>
                  <a:cubicBezTo>
                    <a:pt x="2259" y="1428"/>
                    <a:pt x="2269" y="1447"/>
                    <a:pt x="2269" y="1457"/>
                  </a:cubicBezTo>
                  <a:cubicBezTo>
                    <a:pt x="1935" y="1237"/>
                    <a:pt x="1533" y="1038"/>
                    <a:pt x="1131" y="1038"/>
                  </a:cubicBezTo>
                  <a:cubicBezTo>
                    <a:pt x="1049" y="1038"/>
                    <a:pt x="966" y="1046"/>
                    <a:pt x="884" y="1064"/>
                  </a:cubicBezTo>
                  <a:cubicBezTo>
                    <a:pt x="413" y="1172"/>
                    <a:pt x="10" y="1732"/>
                    <a:pt x="167" y="2233"/>
                  </a:cubicBezTo>
                  <a:cubicBezTo>
                    <a:pt x="305" y="2665"/>
                    <a:pt x="835" y="2812"/>
                    <a:pt x="1248" y="2881"/>
                  </a:cubicBezTo>
                  <a:cubicBezTo>
                    <a:pt x="933" y="2969"/>
                    <a:pt x="619" y="3077"/>
                    <a:pt x="383" y="3293"/>
                  </a:cubicBezTo>
                  <a:cubicBezTo>
                    <a:pt x="1" y="3637"/>
                    <a:pt x="207" y="4118"/>
                    <a:pt x="570" y="4403"/>
                  </a:cubicBezTo>
                  <a:cubicBezTo>
                    <a:pt x="747" y="4546"/>
                    <a:pt x="948" y="4604"/>
                    <a:pt x="1155" y="4604"/>
                  </a:cubicBezTo>
                  <a:cubicBezTo>
                    <a:pt x="1431" y="4604"/>
                    <a:pt x="1717" y="4500"/>
                    <a:pt x="1964" y="4354"/>
                  </a:cubicBezTo>
                  <a:lnTo>
                    <a:pt x="1964" y="4354"/>
                  </a:lnTo>
                  <a:cubicBezTo>
                    <a:pt x="1778" y="4717"/>
                    <a:pt x="1601" y="5149"/>
                    <a:pt x="1699" y="5542"/>
                  </a:cubicBezTo>
                  <a:cubicBezTo>
                    <a:pt x="1798" y="5919"/>
                    <a:pt x="2191" y="6125"/>
                    <a:pt x="2570" y="6125"/>
                  </a:cubicBezTo>
                  <a:cubicBezTo>
                    <a:pt x="2645" y="6125"/>
                    <a:pt x="2718" y="6118"/>
                    <a:pt x="2789" y="6101"/>
                  </a:cubicBezTo>
                  <a:cubicBezTo>
                    <a:pt x="3182" y="6003"/>
                    <a:pt x="3418" y="5689"/>
                    <a:pt x="3565" y="5326"/>
                  </a:cubicBezTo>
                  <a:cubicBezTo>
                    <a:pt x="3683" y="5493"/>
                    <a:pt x="3859" y="5620"/>
                    <a:pt x="4105" y="5660"/>
                  </a:cubicBezTo>
                  <a:cubicBezTo>
                    <a:pt x="4188" y="5674"/>
                    <a:pt x="4282" y="5683"/>
                    <a:pt x="4381" y="5683"/>
                  </a:cubicBezTo>
                  <a:cubicBezTo>
                    <a:pt x="4740" y="5683"/>
                    <a:pt x="5161" y="5572"/>
                    <a:pt x="5322" y="5257"/>
                  </a:cubicBezTo>
                  <a:cubicBezTo>
                    <a:pt x="5440" y="5012"/>
                    <a:pt x="5362" y="4746"/>
                    <a:pt x="5234" y="4501"/>
                  </a:cubicBezTo>
                  <a:lnTo>
                    <a:pt x="5234" y="4501"/>
                  </a:lnTo>
                  <a:cubicBezTo>
                    <a:pt x="5422" y="4583"/>
                    <a:pt x="5610" y="4634"/>
                    <a:pt x="5794" y="4634"/>
                  </a:cubicBezTo>
                  <a:cubicBezTo>
                    <a:pt x="5917" y="4634"/>
                    <a:pt x="6039" y="4611"/>
                    <a:pt x="6157" y="4560"/>
                  </a:cubicBezTo>
                  <a:cubicBezTo>
                    <a:pt x="6569" y="4383"/>
                    <a:pt x="6805" y="3794"/>
                    <a:pt x="6579" y="3401"/>
                  </a:cubicBezTo>
                  <a:cubicBezTo>
                    <a:pt x="6402" y="3087"/>
                    <a:pt x="6020" y="2969"/>
                    <a:pt x="5666" y="2910"/>
                  </a:cubicBezTo>
                  <a:cubicBezTo>
                    <a:pt x="5951" y="2802"/>
                    <a:pt x="6196" y="2655"/>
                    <a:pt x="6373" y="2429"/>
                  </a:cubicBezTo>
                  <a:cubicBezTo>
                    <a:pt x="6687" y="2036"/>
                    <a:pt x="6393" y="1526"/>
                    <a:pt x="6029" y="1271"/>
                  </a:cubicBezTo>
                  <a:cubicBezTo>
                    <a:pt x="5866" y="1156"/>
                    <a:pt x="5689" y="1107"/>
                    <a:pt x="5511" y="1107"/>
                  </a:cubicBezTo>
                  <a:cubicBezTo>
                    <a:pt x="5186" y="1107"/>
                    <a:pt x="4859" y="1268"/>
                    <a:pt x="4606" y="1477"/>
                  </a:cubicBezTo>
                  <a:cubicBezTo>
                    <a:pt x="4507" y="1565"/>
                    <a:pt x="4409" y="1653"/>
                    <a:pt x="4331" y="1742"/>
                  </a:cubicBezTo>
                  <a:cubicBezTo>
                    <a:pt x="4380" y="1212"/>
                    <a:pt x="4331" y="642"/>
                    <a:pt x="4016" y="289"/>
                  </a:cubicBezTo>
                  <a:cubicBezTo>
                    <a:pt x="3831" y="83"/>
                    <a:pt x="3565" y="0"/>
                    <a:pt x="3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0" name="Google Shape;4500;p21"/>
            <p:cNvSpPr/>
            <p:nvPr/>
          </p:nvSpPr>
          <p:spPr>
            <a:xfrm>
              <a:off x="2377539" y="2866825"/>
              <a:ext cx="211950" cy="190899"/>
            </a:xfrm>
            <a:custGeom>
              <a:avLst/>
              <a:gdLst/>
              <a:ahLst/>
              <a:cxnLst/>
              <a:rect l="l" t="t" r="r" b="b"/>
              <a:pathLst>
                <a:path w="6796" h="6121" extrusionOk="0">
                  <a:moveTo>
                    <a:pt x="4157" y="281"/>
                  </a:moveTo>
                  <a:cubicBezTo>
                    <a:pt x="4250" y="281"/>
                    <a:pt x="4353" y="317"/>
                    <a:pt x="4468" y="399"/>
                  </a:cubicBezTo>
                  <a:cubicBezTo>
                    <a:pt x="5146" y="880"/>
                    <a:pt x="4213" y="2195"/>
                    <a:pt x="3860" y="2637"/>
                  </a:cubicBezTo>
                  <a:cubicBezTo>
                    <a:pt x="3766" y="2760"/>
                    <a:pt x="3874" y="2820"/>
                    <a:pt x="3999" y="2820"/>
                  </a:cubicBezTo>
                  <a:cubicBezTo>
                    <a:pt x="4085" y="2820"/>
                    <a:pt x="4179" y="2791"/>
                    <a:pt x="4223" y="2735"/>
                  </a:cubicBezTo>
                  <a:cubicBezTo>
                    <a:pt x="4439" y="2451"/>
                    <a:pt x="4714" y="2186"/>
                    <a:pt x="5018" y="1989"/>
                  </a:cubicBezTo>
                  <a:cubicBezTo>
                    <a:pt x="5167" y="1893"/>
                    <a:pt x="5350" y="1801"/>
                    <a:pt x="5532" y="1801"/>
                  </a:cubicBezTo>
                  <a:cubicBezTo>
                    <a:pt x="5590" y="1801"/>
                    <a:pt x="5648" y="1811"/>
                    <a:pt x="5706" y="1832"/>
                  </a:cubicBezTo>
                  <a:cubicBezTo>
                    <a:pt x="5922" y="1911"/>
                    <a:pt x="6216" y="2225"/>
                    <a:pt x="6196" y="2480"/>
                  </a:cubicBezTo>
                  <a:cubicBezTo>
                    <a:pt x="6187" y="2883"/>
                    <a:pt x="5431" y="2991"/>
                    <a:pt x="5146" y="3050"/>
                  </a:cubicBezTo>
                  <a:cubicBezTo>
                    <a:pt x="4832" y="3109"/>
                    <a:pt x="4508" y="3148"/>
                    <a:pt x="4193" y="3168"/>
                  </a:cubicBezTo>
                  <a:cubicBezTo>
                    <a:pt x="3966" y="3187"/>
                    <a:pt x="3857" y="3453"/>
                    <a:pt x="4116" y="3453"/>
                  </a:cubicBezTo>
                  <a:cubicBezTo>
                    <a:pt x="4125" y="3453"/>
                    <a:pt x="4134" y="3453"/>
                    <a:pt x="4144" y="3452"/>
                  </a:cubicBezTo>
                  <a:cubicBezTo>
                    <a:pt x="4304" y="3441"/>
                    <a:pt x="4487" y="3431"/>
                    <a:pt x="4680" y="3431"/>
                  </a:cubicBezTo>
                  <a:cubicBezTo>
                    <a:pt x="5175" y="3431"/>
                    <a:pt x="5727" y="3499"/>
                    <a:pt x="6059" y="3796"/>
                  </a:cubicBezTo>
                  <a:cubicBezTo>
                    <a:pt x="6324" y="4032"/>
                    <a:pt x="6265" y="4660"/>
                    <a:pt x="5882" y="4778"/>
                  </a:cubicBezTo>
                  <a:cubicBezTo>
                    <a:pt x="5833" y="4794"/>
                    <a:pt x="5780" y="4802"/>
                    <a:pt x="5726" y="4802"/>
                  </a:cubicBezTo>
                  <a:cubicBezTo>
                    <a:pt x="5363" y="4802"/>
                    <a:pt x="4921" y="4466"/>
                    <a:pt x="4665" y="4287"/>
                  </a:cubicBezTo>
                  <a:cubicBezTo>
                    <a:pt x="4380" y="4081"/>
                    <a:pt x="4105" y="3855"/>
                    <a:pt x="3860" y="3609"/>
                  </a:cubicBezTo>
                  <a:cubicBezTo>
                    <a:pt x="3828" y="3575"/>
                    <a:pt x="3776" y="3561"/>
                    <a:pt x="3718" y="3561"/>
                  </a:cubicBezTo>
                  <a:cubicBezTo>
                    <a:pt x="3560" y="3561"/>
                    <a:pt x="3363" y="3671"/>
                    <a:pt x="3457" y="3786"/>
                  </a:cubicBezTo>
                  <a:cubicBezTo>
                    <a:pt x="3644" y="3992"/>
                    <a:pt x="3801" y="4218"/>
                    <a:pt x="3938" y="4454"/>
                  </a:cubicBezTo>
                  <a:cubicBezTo>
                    <a:pt x="4115" y="4748"/>
                    <a:pt x="4390" y="5279"/>
                    <a:pt x="4154" y="5603"/>
                  </a:cubicBezTo>
                  <a:cubicBezTo>
                    <a:pt x="4045" y="5764"/>
                    <a:pt x="3865" y="5837"/>
                    <a:pt x="3682" y="5837"/>
                  </a:cubicBezTo>
                  <a:cubicBezTo>
                    <a:pt x="3453" y="5837"/>
                    <a:pt x="3218" y="5725"/>
                    <a:pt x="3104" y="5534"/>
                  </a:cubicBezTo>
                  <a:cubicBezTo>
                    <a:pt x="2897" y="5200"/>
                    <a:pt x="2907" y="4758"/>
                    <a:pt x="2927" y="4385"/>
                  </a:cubicBezTo>
                  <a:cubicBezTo>
                    <a:pt x="2946" y="4110"/>
                    <a:pt x="2976" y="3835"/>
                    <a:pt x="3035" y="3570"/>
                  </a:cubicBezTo>
                  <a:cubicBezTo>
                    <a:pt x="3055" y="3488"/>
                    <a:pt x="2997" y="3457"/>
                    <a:pt x="2917" y="3457"/>
                  </a:cubicBezTo>
                  <a:cubicBezTo>
                    <a:pt x="2806" y="3457"/>
                    <a:pt x="2653" y="3517"/>
                    <a:pt x="2613" y="3580"/>
                  </a:cubicBezTo>
                  <a:cubicBezTo>
                    <a:pt x="2436" y="3904"/>
                    <a:pt x="2200" y="4218"/>
                    <a:pt x="1925" y="4464"/>
                  </a:cubicBezTo>
                  <a:cubicBezTo>
                    <a:pt x="1782" y="4591"/>
                    <a:pt x="1601" y="4724"/>
                    <a:pt x="1408" y="4724"/>
                  </a:cubicBezTo>
                  <a:cubicBezTo>
                    <a:pt x="1361" y="4724"/>
                    <a:pt x="1315" y="4716"/>
                    <a:pt x="1267" y="4699"/>
                  </a:cubicBezTo>
                  <a:cubicBezTo>
                    <a:pt x="1032" y="4611"/>
                    <a:pt x="767" y="4307"/>
                    <a:pt x="737" y="4051"/>
                  </a:cubicBezTo>
                  <a:cubicBezTo>
                    <a:pt x="649" y="3384"/>
                    <a:pt x="2033" y="3256"/>
                    <a:pt x="2475" y="3226"/>
                  </a:cubicBezTo>
                  <a:cubicBezTo>
                    <a:pt x="2690" y="3198"/>
                    <a:pt x="2816" y="2940"/>
                    <a:pt x="2566" y="2940"/>
                  </a:cubicBezTo>
                  <a:cubicBezTo>
                    <a:pt x="2553" y="2940"/>
                    <a:pt x="2539" y="2940"/>
                    <a:pt x="2524" y="2942"/>
                  </a:cubicBezTo>
                  <a:cubicBezTo>
                    <a:pt x="2426" y="2952"/>
                    <a:pt x="2318" y="2961"/>
                    <a:pt x="2200" y="2971"/>
                  </a:cubicBezTo>
                  <a:cubicBezTo>
                    <a:pt x="2086" y="2980"/>
                    <a:pt x="1961" y="2986"/>
                    <a:pt x="1833" y="2986"/>
                  </a:cubicBezTo>
                  <a:cubicBezTo>
                    <a:pt x="1251" y="2986"/>
                    <a:pt x="596" y="2864"/>
                    <a:pt x="580" y="2333"/>
                  </a:cubicBezTo>
                  <a:cubicBezTo>
                    <a:pt x="570" y="2137"/>
                    <a:pt x="649" y="1813"/>
                    <a:pt x="875" y="1783"/>
                  </a:cubicBezTo>
                  <a:cubicBezTo>
                    <a:pt x="895" y="1779"/>
                    <a:pt x="915" y="1778"/>
                    <a:pt x="936" y="1778"/>
                  </a:cubicBezTo>
                  <a:cubicBezTo>
                    <a:pt x="1143" y="1778"/>
                    <a:pt x="1391" y="1939"/>
                    <a:pt x="1542" y="2029"/>
                  </a:cubicBezTo>
                  <a:cubicBezTo>
                    <a:pt x="1856" y="2225"/>
                    <a:pt x="2141" y="2451"/>
                    <a:pt x="2406" y="2716"/>
                  </a:cubicBezTo>
                  <a:cubicBezTo>
                    <a:pt x="2435" y="2744"/>
                    <a:pt x="2481" y="2757"/>
                    <a:pt x="2533" y="2757"/>
                  </a:cubicBezTo>
                  <a:cubicBezTo>
                    <a:pt x="2641" y="2757"/>
                    <a:pt x="2772" y="2704"/>
                    <a:pt x="2819" y="2637"/>
                  </a:cubicBezTo>
                  <a:cubicBezTo>
                    <a:pt x="2838" y="2598"/>
                    <a:pt x="2838" y="2569"/>
                    <a:pt x="2799" y="2529"/>
                  </a:cubicBezTo>
                  <a:cubicBezTo>
                    <a:pt x="2603" y="2333"/>
                    <a:pt x="2416" y="2117"/>
                    <a:pt x="2249" y="1881"/>
                  </a:cubicBezTo>
                  <a:cubicBezTo>
                    <a:pt x="2092" y="1665"/>
                    <a:pt x="1660" y="1076"/>
                    <a:pt x="1955" y="821"/>
                  </a:cubicBezTo>
                  <a:cubicBezTo>
                    <a:pt x="2035" y="746"/>
                    <a:pt x="2171" y="714"/>
                    <a:pt x="2310" y="714"/>
                  </a:cubicBezTo>
                  <a:cubicBezTo>
                    <a:pt x="2444" y="714"/>
                    <a:pt x="2580" y="743"/>
                    <a:pt x="2671" y="791"/>
                  </a:cubicBezTo>
                  <a:cubicBezTo>
                    <a:pt x="2848" y="890"/>
                    <a:pt x="2937" y="1066"/>
                    <a:pt x="2986" y="1253"/>
                  </a:cubicBezTo>
                  <a:cubicBezTo>
                    <a:pt x="3015" y="1371"/>
                    <a:pt x="3025" y="1498"/>
                    <a:pt x="3025" y="1626"/>
                  </a:cubicBezTo>
                  <a:cubicBezTo>
                    <a:pt x="3005" y="1763"/>
                    <a:pt x="2986" y="1891"/>
                    <a:pt x="2976" y="2029"/>
                  </a:cubicBezTo>
                  <a:cubicBezTo>
                    <a:pt x="2972" y="2114"/>
                    <a:pt x="3040" y="2149"/>
                    <a:pt x="3123" y="2149"/>
                  </a:cubicBezTo>
                  <a:cubicBezTo>
                    <a:pt x="3243" y="2149"/>
                    <a:pt x="3395" y="2078"/>
                    <a:pt x="3418" y="1979"/>
                  </a:cubicBezTo>
                  <a:cubicBezTo>
                    <a:pt x="3447" y="1852"/>
                    <a:pt x="3457" y="1705"/>
                    <a:pt x="3457" y="1557"/>
                  </a:cubicBezTo>
                  <a:cubicBezTo>
                    <a:pt x="3537" y="1018"/>
                    <a:pt x="3737" y="281"/>
                    <a:pt x="4157" y="281"/>
                  </a:cubicBezTo>
                  <a:close/>
                  <a:moveTo>
                    <a:pt x="4238" y="1"/>
                  </a:moveTo>
                  <a:cubicBezTo>
                    <a:pt x="4163" y="1"/>
                    <a:pt x="4088" y="9"/>
                    <a:pt x="4017" y="25"/>
                  </a:cubicBezTo>
                  <a:cubicBezTo>
                    <a:pt x="3624" y="114"/>
                    <a:pt x="3388" y="438"/>
                    <a:pt x="3241" y="791"/>
                  </a:cubicBezTo>
                  <a:cubicBezTo>
                    <a:pt x="3123" y="624"/>
                    <a:pt x="2946" y="497"/>
                    <a:pt x="2701" y="458"/>
                  </a:cubicBezTo>
                  <a:cubicBezTo>
                    <a:pt x="2616" y="443"/>
                    <a:pt x="2520" y="434"/>
                    <a:pt x="2419" y="434"/>
                  </a:cubicBezTo>
                  <a:cubicBezTo>
                    <a:pt x="2056" y="434"/>
                    <a:pt x="1637" y="545"/>
                    <a:pt x="1483" y="860"/>
                  </a:cubicBezTo>
                  <a:cubicBezTo>
                    <a:pt x="1366" y="1106"/>
                    <a:pt x="1444" y="1371"/>
                    <a:pt x="1562" y="1616"/>
                  </a:cubicBezTo>
                  <a:cubicBezTo>
                    <a:pt x="1380" y="1534"/>
                    <a:pt x="1194" y="1483"/>
                    <a:pt x="1011" y="1483"/>
                  </a:cubicBezTo>
                  <a:cubicBezTo>
                    <a:pt x="888" y="1483"/>
                    <a:pt x="767" y="1506"/>
                    <a:pt x="649" y="1557"/>
                  </a:cubicBezTo>
                  <a:cubicBezTo>
                    <a:pt x="236" y="1734"/>
                    <a:pt x="1" y="2323"/>
                    <a:pt x="227" y="2726"/>
                  </a:cubicBezTo>
                  <a:cubicBezTo>
                    <a:pt x="403" y="3030"/>
                    <a:pt x="786" y="3148"/>
                    <a:pt x="1140" y="3207"/>
                  </a:cubicBezTo>
                  <a:cubicBezTo>
                    <a:pt x="855" y="3315"/>
                    <a:pt x="600" y="3462"/>
                    <a:pt x="433" y="3688"/>
                  </a:cubicBezTo>
                  <a:cubicBezTo>
                    <a:pt x="119" y="4091"/>
                    <a:pt x="413" y="4591"/>
                    <a:pt x="776" y="4847"/>
                  </a:cubicBezTo>
                  <a:cubicBezTo>
                    <a:pt x="940" y="4961"/>
                    <a:pt x="1117" y="5010"/>
                    <a:pt x="1295" y="5010"/>
                  </a:cubicBezTo>
                  <a:cubicBezTo>
                    <a:pt x="1619" y="5010"/>
                    <a:pt x="1947" y="4850"/>
                    <a:pt x="2200" y="4640"/>
                  </a:cubicBezTo>
                  <a:cubicBezTo>
                    <a:pt x="2298" y="4562"/>
                    <a:pt x="2387" y="4464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5"/>
                    <a:pt x="2789" y="5828"/>
                  </a:cubicBezTo>
                  <a:cubicBezTo>
                    <a:pt x="2971" y="6036"/>
                    <a:pt x="3240" y="6121"/>
                    <a:pt x="3516" y="6121"/>
                  </a:cubicBezTo>
                  <a:cubicBezTo>
                    <a:pt x="3776" y="6121"/>
                    <a:pt x="4043" y="6046"/>
                    <a:pt x="4252" y="5927"/>
                  </a:cubicBezTo>
                  <a:cubicBezTo>
                    <a:pt x="4724" y="5662"/>
                    <a:pt x="4743" y="5161"/>
                    <a:pt x="4547" y="4699"/>
                  </a:cubicBezTo>
                  <a:cubicBezTo>
                    <a:pt x="4547" y="4689"/>
                    <a:pt x="4537" y="4670"/>
                    <a:pt x="4537" y="4660"/>
                  </a:cubicBezTo>
                  <a:lnTo>
                    <a:pt x="4537" y="4660"/>
                  </a:lnTo>
                  <a:cubicBezTo>
                    <a:pt x="4871" y="4880"/>
                    <a:pt x="5266" y="5080"/>
                    <a:pt x="5665" y="5080"/>
                  </a:cubicBezTo>
                  <a:cubicBezTo>
                    <a:pt x="5747" y="5080"/>
                    <a:pt x="5830" y="5071"/>
                    <a:pt x="5912" y="5053"/>
                  </a:cubicBezTo>
                  <a:cubicBezTo>
                    <a:pt x="6393" y="4945"/>
                    <a:pt x="6795" y="4385"/>
                    <a:pt x="6638" y="3894"/>
                  </a:cubicBezTo>
                  <a:cubicBezTo>
                    <a:pt x="6491" y="3452"/>
                    <a:pt x="5961" y="3305"/>
                    <a:pt x="5548" y="3236"/>
                  </a:cubicBezTo>
                  <a:cubicBezTo>
                    <a:pt x="5872" y="3158"/>
                    <a:pt x="6187" y="3040"/>
                    <a:pt x="6412" y="2824"/>
                  </a:cubicBezTo>
                  <a:cubicBezTo>
                    <a:pt x="6795" y="2480"/>
                    <a:pt x="6599" y="2009"/>
                    <a:pt x="6236" y="1714"/>
                  </a:cubicBezTo>
                  <a:cubicBezTo>
                    <a:pt x="6057" y="1573"/>
                    <a:pt x="5856" y="1516"/>
                    <a:pt x="5650" y="1516"/>
                  </a:cubicBezTo>
                  <a:cubicBezTo>
                    <a:pt x="5371" y="1516"/>
                    <a:pt x="5085" y="1622"/>
                    <a:pt x="4841" y="1763"/>
                  </a:cubicBezTo>
                  <a:cubicBezTo>
                    <a:pt x="5028" y="1400"/>
                    <a:pt x="5195" y="968"/>
                    <a:pt x="5097" y="575"/>
                  </a:cubicBezTo>
                  <a:cubicBezTo>
                    <a:pt x="5007" y="200"/>
                    <a:pt x="4612" y="1"/>
                    <a:pt x="4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1" name="Google Shape;4501;p21"/>
            <p:cNvSpPr/>
            <p:nvPr/>
          </p:nvSpPr>
          <p:spPr>
            <a:xfrm>
              <a:off x="2717452" y="2858311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3114" y="281"/>
                  </a:moveTo>
                  <a:cubicBezTo>
                    <a:pt x="3343" y="281"/>
                    <a:pt x="3578" y="393"/>
                    <a:pt x="3693" y="583"/>
                  </a:cubicBezTo>
                  <a:cubicBezTo>
                    <a:pt x="3899" y="917"/>
                    <a:pt x="3899" y="1359"/>
                    <a:pt x="3869" y="1732"/>
                  </a:cubicBezTo>
                  <a:cubicBezTo>
                    <a:pt x="3860" y="2007"/>
                    <a:pt x="3820" y="2282"/>
                    <a:pt x="3761" y="2547"/>
                  </a:cubicBezTo>
                  <a:cubicBezTo>
                    <a:pt x="3741" y="2629"/>
                    <a:pt x="3799" y="2660"/>
                    <a:pt x="3879" y="2660"/>
                  </a:cubicBezTo>
                  <a:cubicBezTo>
                    <a:pt x="3990" y="2660"/>
                    <a:pt x="4144" y="2600"/>
                    <a:pt x="4184" y="2537"/>
                  </a:cubicBezTo>
                  <a:cubicBezTo>
                    <a:pt x="4360" y="2213"/>
                    <a:pt x="4596" y="1899"/>
                    <a:pt x="4871" y="1653"/>
                  </a:cubicBezTo>
                  <a:cubicBezTo>
                    <a:pt x="5022" y="1527"/>
                    <a:pt x="5198" y="1393"/>
                    <a:pt x="5389" y="1393"/>
                  </a:cubicBezTo>
                  <a:cubicBezTo>
                    <a:pt x="5435" y="1393"/>
                    <a:pt x="5482" y="1401"/>
                    <a:pt x="5529" y="1418"/>
                  </a:cubicBezTo>
                  <a:cubicBezTo>
                    <a:pt x="5764" y="1506"/>
                    <a:pt x="6030" y="1811"/>
                    <a:pt x="6059" y="2066"/>
                  </a:cubicBezTo>
                  <a:cubicBezTo>
                    <a:pt x="6147" y="2734"/>
                    <a:pt x="4763" y="2861"/>
                    <a:pt x="4321" y="2891"/>
                  </a:cubicBezTo>
                  <a:cubicBezTo>
                    <a:pt x="4106" y="2919"/>
                    <a:pt x="3980" y="3178"/>
                    <a:pt x="4230" y="3178"/>
                  </a:cubicBezTo>
                  <a:cubicBezTo>
                    <a:pt x="4243" y="3178"/>
                    <a:pt x="4257" y="3177"/>
                    <a:pt x="4272" y="3175"/>
                  </a:cubicBezTo>
                  <a:cubicBezTo>
                    <a:pt x="4370" y="3166"/>
                    <a:pt x="4478" y="3156"/>
                    <a:pt x="4596" y="3146"/>
                  </a:cubicBezTo>
                  <a:cubicBezTo>
                    <a:pt x="4703" y="3139"/>
                    <a:pt x="4820" y="3135"/>
                    <a:pt x="4940" y="3135"/>
                  </a:cubicBezTo>
                  <a:cubicBezTo>
                    <a:pt x="5527" y="3135"/>
                    <a:pt x="6200" y="3246"/>
                    <a:pt x="6216" y="3784"/>
                  </a:cubicBezTo>
                  <a:cubicBezTo>
                    <a:pt x="6226" y="3981"/>
                    <a:pt x="6147" y="4305"/>
                    <a:pt x="5922" y="4344"/>
                  </a:cubicBezTo>
                  <a:cubicBezTo>
                    <a:pt x="5906" y="4346"/>
                    <a:pt x="5890" y="4347"/>
                    <a:pt x="5874" y="4347"/>
                  </a:cubicBezTo>
                  <a:cubicBezTo>
                    <a:pt x="5665" y="4347"/>
                    <a:pt x="5409" y="4180"/>
                    <a:pt x="5254" y="4089"/>
                  </a:cubicBezTo>
                  <a:cubicBezTo>
                    <a:pt x="4940" y="3892"/>
                    <a:pt x="4655" y="3666"/>
                    <a:pt x="4390" y="3401"/>
                  </a:cubicBezTo>
                  <a:cubicBezTo>
                    <a:pt x="4361" y="3373"/>
                    <a:pt x="4315" y="3360"/>
                    <a:pt x="4263" y="3360"/>
                  </a:cubicBezTo>
                  <a:cubicBezTo>
                    <a:pt x="4156" y="3360"/>
                    <a:pt x="4024" y="3413"/>
                    <a:pt x="3977" y="3480"/>
                  </a:cubicBezTo>
                  <a:cubicBezTo>
                    <a:pt x="3958" y="3519"/>
                    <a:pt x="3958" y="3558"/>
                    <a:pt x="3997" y="3588"/>
                  </a:cubicBezTo>
                  <a:cubicBezTo>
                    <a:pt x="4193" y="3784"/>
                    <a:pt x="4380" y="4010"/>
                    <a:pt x="4547" y="4236"/>
                  </a:cubicBezTo>
                  <a:cubicBezTo>
                    <a:pt x="4704" y="4452"/>
                    <a:pt x="5136" y="5041"/>
                    <a:pt x="4841" y="5296"/>
                  </a:cubicBezTo>
                  <a:cubicBezTo>
                    <a:pt x="4761" y="5371"/>
                    <a:pt x="4625" y="5403"/>
                    <a:pt x="4486" y="5403"/>
                  </a:cubicBezTo>
                  <a:cubicBezTo>
                    <a:pt x="4352" y="5403"/>
                    <a:pt x="4216" y="5374"/>
                    <a:pt x="4125" y="5326"/>
                  </a:cubicBezTo>
                  <a:cubicBezTo>
                    <a:pt x="3948" y="5228"/>
                    <a:pt x="3860" y="5051"/>
                    <a:pt x="3810" y="4864"/>
                  </a:cubicBezTo>
                  <a:cubicBezTo>
                    <a:pt x="3791" y="4746"/>
                    <a:pt x="3771" y="4619"/>
                    <a:pt x="3771" y="4491"/>
                  </a:cubicBezTo>
                  <a:cubicBezTo>
                    <a:pt x="3791" y="4354"/>
                    <a:pt x="3810" y="4226"/>
                    <a:pt x="3820" y="4089"/>
                  </a:cubicBezTo>
                  <a:cubicBezTo>
                    <a:pt x="3824" y="4004"/>
                    <a:pt x="3757" y="3969"/>
                    <a:pt x="3673" y="3969"/>
                  </a:cubicBezTo>
                  <a:cubicBezTo>
                    <a:pt x="3553" y="3969"/>
                    <a:pt x="3402" y="4040"/>
                    <a:pt x="3378" y="4138"/>
                  </a:cubicBezTo>
                  <a:cubicBezTo>
                    <a:pt x="3349" y="4265"/>
                    <a:pt x="3339" y="4413"/>
                    <a:pt x="3339" y="4560"/>
                  </a:cubicBezTo>
                  <a:cubicBezTo>
                    <a:pt x="3259" y="5099"/>
                    <a:pt x="3060" y="5836"/>
                    <a:pt x="2639" y="5836"/>
                  </a:cubicBezTo>
                  <a:cubicBezTo>
                    <a:pt x="2546" y="5836"/>
                    <a:pt x="2443" y="5800"/>
                    <a:pt x="2328" y="5719"/>
                  </a:cubicBezTo>
                  <a:cubicBezTo>
                    <a:pt x="1650" y="5237"/>
                    <a:pt x="2583" y="3922"/>
                    <a:pt x="2937" y="3480"/>
                  </a:cubicBezTo>
                  <a:cubicBezTo>
                    <a:pt x="3030" y="3358"/>
                    <a:pt x="2923" y="3297"/>
                    <a:pt x="2797" y="3297"/>
                  </a:cubicBezTo>
                  <a:cubicBezTo>
                    <a:pt x="2712" y="3297"/>
                    <a:pt x="2617" y="3326"/>
                    <a:pt x="2573" y="3382"/>
                  </a:cubicBezTo>
                  <a:cubicBezTo>
                    <a:pt x="2357" y="3666"/>
                    <a:pt x="2082" y="3931"/>
                    <a:pt x="1778" y="4128"/>
                  </a:cubicBezTo>
                  <a:cubicBezTo>
                    <a:pt x="1629" y="4225"/>
                    <a:pt x="1446" y="4316"/>
                    <a:pt x="1264" y="4316"/>
                  </a:cubicBezTo>
                  <a:cubicBezTo>
                    <a:pt x="1206" y="4316"/>
                    <a:pt x="1148" y="4306"/>
                    <a:pt x="1091" y="4285"/>
                  </a:cubicBezTo>
                  <a:cubicBezTo>
                    <a:pt x="875" y="4206"/>
                    <a:pt x="580" y="3892"/>
                    <a:pt x="600" y="3637"/>
                  </a:cubicBezTo>
                  <a:cubicBezTo>
                    <a:pt x="609" y="3234"/>
                    <a:pt x="1366" y="3126"/>
                    <a:pt x="1650" y="3067"/>
                  </a:cubicBezTo>
                  <a:cubicBezTo>
                    <a:pt x="1965" y="3008"/>
                    <a:pt x="2289" y="2969"/>
                    <a:pt x="2603" y="2950"/>
                  </a:cubicBezTo>
                  <a:cubicBezTo>
                    <a:pt x="2831" y="2931"/>
                    <a:pt x="2939" y="2664"/>
                    <a:pt x="2680" y="2664"/>
                  </a:cubicBezTo>
                  <a:cubicBezTo>
                    <a:pt x="2671" y="2664"/>
                    <a:pt x="2662" y="2664"/>
                    <a:pt x="2652" y="2665"/>
                  </a:cubicBezTo>
                  <a:cubicBezTo>
                    <a:pt x="2491" y="2676"/>
                    <a:pt x="2305" y="2686"/>
                    <a:pt x="2110" y="2686"/>
                  </a:cubicBezTo>
                  <a:cubicBezTo>
                    <a:pt x="1617" y="2686"/>
                    <a:pt x="1068" y="2620"/>
                    <a:pt x="737" y="2331"/>
                  </a:cubicBezTo>
                  <a:cubicBezTo>
                    <a:pt x="472" y="2086"/>
                    <a:pt x="531" y="1457"/>
                    <a:pt x="914" y="1339"/>
                  </a:cubicBezTo>
                  <a:cubicBezTo>
                    <a:pt x="964" y="1323"/>
                    <a:pt x="1016" y="1315"/>
                    <a:pt x="1070" y="1315"/>
                  </a:cubicBezTo>
                  <a:cubicBezTo>
                    <a:pt x="1433" y="1315"/>
                    <a:pt x="1875" y="1651"/>
                    <a:pt x="2131" y="1830"/>
                  </a:cubicBezTo>
                  <a:cubicBezTo>
                    <a:pt x="2416" y="2036"/>
                    <a:pt x="2691" y="2262"/>
                    <a:pt x="2937" y="2518"/>
                  </a:cubicBezTo>
                  <a:cubicBezTo>
                    <a:pt x="2966" y="2547"/>
                    <a:pt x="3015" y="2560"/>
                    <a:pt x="3069" y="2560"/>
                  </a:cubicBezTo>
                  <a:cubicBezTo>
                    <a:pt x="3229" y="2560"/>
                    <a:pt x="3434" y="2448"/>
                    <a:pt x="3339" y="2331"/>
                  </a:cubicBezTo>
                  <a:cubicBezTo>
                    <a:pt x="3162" y="2125"/>
                    <a:pt x="2995" y="1899"/>
                    <a:pt x="2858" y="1663"/>
                  </a:cubicBezTo>
                  <a:cubicBezTo>
                    <a:pt x="2681" y="1369"/>
                    <a:pt x="2406" y="848"/>
                    <a:pt x="2642" y="514"/>
                  </a:cubicBezTo>
                  <a:cubicBezTo>
                    <a:pt x="2751" y="353"/>
                    <a:pt x="2931" y="281"/>
                    <a:pt x="3114" y="281"/>
                  </a:cubicBezTo>
                  <a:close/>
                  <a:moveTo>
                    <a:pt x="3286" y="0"/>
                  </a:moveTo>
                  <a:cubicBezTo>
                    <a:pt x="3024" y="0"/>
                    <a:pt x="2755" y="75"/>
                    <a:pt x="2544" y="190"/>
                  </a:cubicBezTo>
                  <a:cubicBezTo>
                    <a:pt x="2073" y="456"/>
                    <a:pt x="2053" y="956"/>
                    <a:pt x="2249" y="1418"/>
                  </a:cubicBezTo>
                  <a:cubicBezTo>
                    <a:pt x="2249" y="1428"/>
                    <a:pt x="2259" y="1447"/>
                    <a:pt x="2259" y="1457"/>
                  </a:cubicBezTo>
                  <a:cubicBezTo>
                    <a:pt x="1925" y="1237"/>
                    <a:pt x="1530" y="1038"/>
                    <a:pt x="1131" y="1038"/>
                  </a:cubicBezTo>
                  <a:cubicBezTo>
                    <a:pt x="1049" y="1038"/>
                    <a:pt x="966" y="1046"/>
                    <a:pt x="884" y="1064"/>
                  </a:cubicBezTo>
                  <a:cubicBezTo>
                    <a:pt x="403" y="1172"/>
                    <a:pt x="1" y="1732"/>
                    <a:pt x="158" y="2233"/>
                  </a:cubicBezTo>
                  <a:cubicBezTo>
                    <a:pt x="305" y="2665"/>
                    <a:pt x="835" y="2812"/>
                    <a:pt x="1248" y="2881"/>
                  </a:cubicBezTo>
                  <a:cubicBezTo>
                    <a:pt x="924" y="2969"/>
                    <a:pt x="609" y="3077"/>
                    <a:pt x="384" y="3293"/>
                  </a:cubicBezTo>
                  <a:cubicBezTo>
                    <a:pt x="1" y="3637"/>
                    <a:pt x="197" y="4118"/>
                    <a:pt x="560" y="4403"/>
                  </a:cubicBezTo>
                  <a:cubicBezTo>
                    <a:pt x="741" y="4546"/>
                    <a:pt x="945" y="4604"/>
                    <a:pt x="1153" y="4604"/>
                  </a:cubicBezTo>
                  <a:cubicBezTo>
                    <a:pt x="1430" y="4604"/>
                    <a:pt x="1713" y="4500"/>
                    <a:pt x="1955" y="4354"/>
                  </a:cubicBezTo>
                  <a:lnTo>
                    <a:pt x="1955" y="4354"/>
                  </a:lnTo>
                  <a:cubicBezTo>
                    <a:pt x="1768" y="4717"/>
                    <a:pt x="1601" y="5149"/>
                    <a:pt x="1699" y="5542"/>
                  </a:cubicBezTo>
                  <a:cubicBezTo>
                    <a:pt x="1790" y="5919"/>
                    <a:pt x="2189" y="6125"/>
                    <a:pt x="2564" y="6125"/>
                  </a:cubicBezTo>
                  <a:cubicBezTo>
                    <a:pt x="2638" y="6125"/>
                    <a:pt x="2710" y="6118"/>
                    <a:pt x="2779" y="6101"/>
                  </a:cubicBezTo>
                  <a:cubicBezTo>
                    <a:pt x="3172" y="6003"/>
                    <a:pt x="3408" y="5689"/>
                    <a:pt x="3555" y="5326"/>
                  </a:cubicBezTo>
                  <a:cubicBezTo>
                    <a:pt x="3673" y="5493"/>
                    <a:pt x="3850" y="5620"/>
                    <a:pt x="4095" y="5660"/>
                  </a:cubicBezTo>
                  <a:cubicBezTo>
                    <a:pt x="4180" y="5674"/>
                    <a:pt x="4276" y="5683"/>
                    <a:pt x="4377" y="5683"/>
                  </a:cubicBezTo>
                  <a:cubicBezTo>
                    <a:pt x="4740" y="5683"/>
                    <a:pt x="5159" y="5572"/>
                    <a:pt x="5313" y="5257"/>
                  </a:cubicBezTo>
                  <a:cubicBezTo>
                    <a:pt x="5431" y="5012"/>
                    <a:pt x="5352" y="4746"/>
                    <a:pt x="5234" y="4501"/>
                  </a:cubicBezTo>
                  <a:lnTo>
                    <a:pt x="5234" y="4501"/>
                  </a:lnTo>
                  <a:cubicBezTo>
                    <a:pt x="5416" y="4583"/>
                    <a:pt x="5602" y="4634"/>
                    <a:pt x="5785" y="4634"/>
                  </a:cubicBezTo>
                  <a:cubicBezTo>
                    <a:pt x="5908" y="4634"/>
                    <a:pt x="6029" y="4611"/>
                    <a:pt x="6147" y="4560"/>
                  </a:cubicBezTo>
                  <a:cubicBezTo>
                    <a:pt x="6560" y="4383"/>
                    <a:pt x="6795" y="3794"/>
                    <a:pt x="6570" y="3401"/>
                  </a:cubicBezTo>
                  <a:cubicBezTo>
                    <a:pt x="6393" y="3087"/>
                    <a:pt x="6010" y="2969"/>
                    <a:pt x="5656" y="2910"/>
                  </a:cubicBezTo>
                  <a:cubicBezTo>
                    <a:pt x="5941" y="2802"/>
                    <a:pt x="6196" y="2655"/>
                    <a:pt x="6363" y="2429"/>
                  </a:cubicBezTo>
                  <a:cubicBezTo>
                    <a:pt x="6678" y="2036"/>
                    <a:pt x="6383" y="1526"/>
                    <a:pt x="6020" y="1271"/>
                  </a:cubicBezTo>
                  <a:cubicBezTo>
                    <a:pt x="5856" y="1156"/>
                    <a:pt x="5679" y="1107"/>
                    <a:pt x="5501" y="1107"/>
                  </a:cubicBezTo>
                  <a:cubicBezTo>
                    <a:pt x="5177" y="1107"/>
                    <a:pt x="4850" y="1268"/>
                    <a:pt x="4596" y="1477"/>
                  </a:cubicBezTo>
                  <a:cubicBezTo>
                    <a:pt x="4498" y="1565"/>
                    <a:pt x="4409" y="1653"/>
                    <a:pt x="4321" y="1742"/>
                  </a:cubicBezTo>
                  <a:cubicBezTo>
                    <a:pt x="4370" y="1212"/>
                    <a:pt x="4331" y="642"/>
                    <a:pt x="4007" y="289"/>
                  </a:cubicBezTo>
                  <a:cubicBezTo>
                    <a:pt x="3826" y="83"/>
                    <a:pt x="3560" y="0"/>
                    <a:pt x="3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2" name="Google Shape;4502;p21"/>
            <p:cNvSpPr/>
            <p:nvPr/>
          </p:nvSpPr>
          <p:spPr>
            <a:xfrm>
              <a:off x="153403" y="3066175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63" y="282"/>
                  </a:moveTo>
                  <a:cubicBezTo>
                    <a:pt x="4254" y="282"/>
                    <a:pt x="4356" y="318"/>
                    <a:pt x="4469" y="399"/>
                  </a:cubicBezTo>
                  <a:cubicBezTo>
                    <a:pt x="5156" y="890"/>
                    <a:pt x="4213" y="2196"/>
                    <a:pt x="3870" y="2637"/>
                  </a:cubicBezTo>
                  <a:cubicBezTo>
                    <a:pt x="3770" y="2767"/>
                    <a:pt x="3877" y="2829"/>
                    <a:pt x="4003" y="2829"/>
                  </a:cubicBezTo>
                  <a:cubicBezTo>
                    <a:pt x="4087" y="2829"/>
                    <a:pt x="4180" y="2801"/>
                    <a:pt x="4223" y="2745"/>
                  </a:cubicBezTo>
                  <a:cubicBezTo>
                    <a:pt x="4449" y="2461"/>
                    <a:pt x="4714" y="2196"/>
                    <a:pt x="5018" y="1999"/>
                  </a:cubicBezTo>
                  <a:cubicBezTo>
                    <a:pt x="5175" y="1895"/>
                    <a:pt x="5354" y="1802"/>
                    <a:pt x="5539" y="1802"/>
                  </a:cubicBezTo>
                  <a:cubicBezTo>
                    <a:pt x="5598" y="1802"/>
                    <a:pt x="5657" y="1811"/>
                    <a:pt x="5716" y="1832"/>
                  </a:cubicBezTo>
                  <a:cubicBezTo>
                    <a:pt x="5932" y="1921"/>
                    <a:pt x="6216" y="2235"/>
                    <a:pt x="6207" y="2480"/>
                  </a:cubicBezTo>
                  <a:cubicBezTo>
                    <a:pt x="6187" y="2883"/>
                    <a:pt x="5431" y="2991"/>
                    <a:pt x="5146" y="3050"/>
                  </a:cubicBezTo>
                  <a:cubicBezTo>
                    <a:pt x="4832" y="3119"/>
                    <a:pt x="4518" y="3158"/>
                    <a:pt x="4194" y="3177"/>
                  </a:cubicBezTo>
                  <a:cubicBezTo>
                    <a:pt x="3972" y="3187"/>
                    <a:pt x="3854" y="3462"/>
                    <a:pt x="4130" y="3462"/>
                  </a:cubicBezTo>
                  <a:cubicBezTo>
                    <a:pt x="4135" y="3462"/>
                    <a:pt x="4140" y="3462"/>
                    <a:pt x="4145" y="3462"/>
                  </a:cubicBezTo>
                  <a:cubicBezTo>
                    <a:pt x="4317" y="3448"/>
                    <a:pt x="4516" y="3435"/>
                    <a:pt x="4723" y="3435"/>
                  </a:cubicBezTo>
                  <a:cubicBezTo>
                    <a:pt x="5212" y="3435"/>
                    <a:pt x="5742" y="3506"/>
                    <a:pt x="6059" y="3796"/>
                  </a:cubicBezTo>
                  <a:cubicBezTo>
                    <a:pt x="6334" y="4042"/>
                    <a:pt x="6265" y="4660"/>
                    <a:pt x="5892" y="4778"/>
                  </a:cubicBezTo>
                  <a:cubicBezTo>
                    <a:pt x="5840" y="4795"/>
                    <a:pt x="5786" y="4802"/>
                    <a:pt x="5730" y="4802"/>
                  </a:cubicBezTo>
                  <a:cubicBezTo>
                    <a:pt x="5361" y="4802"/>
                    <a:pt x="4922" y="4474"/>
                    <a:pt x="4675" y="4287"/>
                  </a:cubicBezTo>
                  <a:cubicBezTo>
                    <a:pt x="4390" y="4091"/>
                    <a:pt x="4115" y="3855"/>
                    <a:pt x="3860" y="3609"/>
                  </a:cubicBezTo>
                  <a:cubicBezTo>
                    <a:pt x="3830" y="3579"/>
                    <a:pt x="3781" y="3567"/>
                    <a:pt x="3726" y="3567"/>
                  </a:cubicBezTo>
                  <a:cubicBezTo>
                    <a:pt x="3568" y="3567"/>
                    <a:pt x="3365" y="3676"/>
                    <a:pt x="3467" y="3786"/>
                  </a:cubicBezTo>
                  <a:cubicBezTo>
                    <a:pt x="3644" y="3992"/>
                    <a:pt x="3801" y="4218"/>
                    <a:pt x="3938" y="4454"/>
                  </a:cubicBezTo>
                  <a:cubicBezTo>
                    <a:pt x="4115" y="4748"/>
                    <a:pt x="4390" y="5279"/>
                    <a:pt x="4164" y="5613"/>
                  </a:cubicBezTo>
                  <a:cubicBezTo>
                    <a:pt x="4052" y="5768"/>
                    <a:pt x="3872" y="5838"/>
                    <a:pt x="3689" y="5838"/>
                  </a:cubicBezTo>
                  <a:cubicBezTo>
                    <a:pt x="3457" y="5838"/>
                    <a:pt x="3219" y="5726"/>
                    <a:pt x="3104" y="5534"/>
                  </a:cubicBezTo>
                  <a:cubicBezTo>
                    <a:pt x="2907" y="5210"/>
                    <a:pt x="2907" y="4758"/>
                    <a:pt x="2927" y="4395"/>
                  </a:cubicBezTo>
                  <a:cubicBezTo>
                    <a:pt x="2947" y="4120"/>
                    <a:pt x="2986" y="3845"/>
                    <a:pt x="3045" y="3580"/>
                  </a:cubicBezTo>
                  <a:cubicBezTo>
                    <a:pt x="3066" y="3492"/>
                    <a:pt x="3003" y="3459"/>
                    <a:pt x="2919" y="3459"/>
                  </a:cubicBezTo>
                  <a:cubicBezTo>
                    <a:pt x="2806" y="3459"/>
                    <a:pt x="2656" y="3518"/>
                    <a:pt x="2623" y="3580"/>
                  </a:cubicBezTo>
                  <a:cubicBezTo>
                    <a:pt x="2446" y="3904"/>
                    <a:pt x="2210" y="4228"/>
                    <a:pt x="1925" y="4474"/>
                  </a:cubicBezTo>
                  <a:cubicBezTo>
                    <a:pt x="1784" y="4599"/>
                    <a:pt x="1611" y="4725"/>
                    <a:pt x="1417" y="4725"/>
                  </a:cubicBezTo>
                  <a:cubicBezTo>
                    <a:pt x="1369" y="4725"/>
                    <a:pt x="1319" y="4717"/>
                    <a:pt x="1268" y="4699"/>
                  </a:cubicBezTo>
                  <a:cubicBezTo>
                    <a:pt x="1032" y="4621"/>
                    <a:pt x="777" y="4316"/>
                    <a:pt x="737" y="4051"/>
                  </a:cubicBezTo>
                  <a:cubicBezTo>
                    <a:pt x="649" y="3384"/>
                    <a:pt x="2033" y="3266"/>
                    <a:pt x="2485" y="3227"/>
                  </a:cubicBezTo>
                  <a:cubicBezTo>
                    <a:pt x="2703" y="3198"/>
                    <a:pt x="2821" y="2941"/>
                    <a:pt x="2563" y="2941"/>
                  </a:cubicBezTo>
                  <a:cubicBezTo>
                    <a:pt x="2554" y="2941"/>
                    <a:pt x="2544" y="2941"/>
                    <a:pt x="2534" y="2942"/>
                  </a:cubicBezTo>
                  <a:cubicBezTo>
                    <a:pt x="2426" y="2952"/>
                    <a:pt x="2318" y="2961"/>
                    <a:pt x="2210" y="2971"/>
                  </a:cubicBezTo>
                  <a:cubicBezTo>
                    <a:pt x="2096" y="2980"/>
                    <a:pt x="1971" y="2986"/>
                    <a:pt x="1842" y="2986"/>
                  </a:cubicBezTo>
                  <a:cubicBezTo>
                    <a:pt x="1258" y="2986"/>
                    <a:pt x="596" y="2864"/>
                    <a:pt x="580" y="2333"/>
                  </a:cubicBezTo>
                  <a:cubicBezTo>
                    <a:pt x="570" y="2146"/>
                    <a:pt x="659" y="1822"/>
                    <a:pt x="875" y="1783"/>
                  </a:cubicBezTo>
                  <a:cubicBezTo>
                    <a:pt x="895" y="1780"/>
                    <a:pt x="916" y="1778"/>
                    <a:pt x="937" y="1778"/>
                  </a:cubicBezTo>
                  <a:cubicBezTo>
                    <a:pt x="1143" y="1778"/>
                    <a:pt x="1392" y="1940"/>
                    <a:pt x="1552" y="2038"/>
                  </a:cubicBezTo>
                  <a:cubicBezTo>
                    <a:pt x="1857" y="2225"/>
                    <a:pt x="2151" y="2461"/>
                    <a:pt x="2407" y="2716"/>
                  </a:cubicBezTo>
                  <a:cubicBezTo>
                    <a:pt x="2438" y="2745"/>
                    <a:pt x="2487" y="2757"/>
                    <a:pt x="2539" y="2757"/>
                  </a:cubicBezTo>
                  <a:cubicBezTo>
                    <a:pt x="2650" y="2757"/>
                    <a:pt x="2779" y="2704"/>
                    <a:pt x="2819" y="2637"/>
                  </a:cubicBezTo>
                  <a:cubicBezTo>
                    <a:pt x="2839" y="2608"/>
                    <a:pt x="2839" y="2569"/>
                    <a:pt x="2809" y="2529"/>
                  </a:cubicBezTo>
                  <a:cubicBezTo>
                    <a:pt x="2603" y="2333"/>
                    <a:pt x="2416" y="2117"/>
                    <a:pt x="2249" y="1891"/>
                  </a:cubicBezTo>
                  <a:cubicBezTo>
                    <a:pt x="2092" y="1665"/>
                    <a:pt x="1660" y="1076"/>
                    <a:pt x="1955" y="821"/>
                  </a:cubicBezTo>
                  <a:cubicBezTo>
                    <a:pt x="2038" y="747"/>
                    <a:pt x="2173" y="718"/>
                    <a:pt x="2310" y="718"/>
                  </a:cubicBezTo>
                  <a:cubicBezTo>
                    <a:pt x="2446" y="718"/>
                    <a:pt x="2583" y="747"/>
                    <a:pt x="2672" y="791"/>
                  </a:cubicBezTo>
                  <a:cubicBezTo>
                    <a:pt x="2848" y="890"/>
                    <a:pt x="2937" y="1066"/>
                    <a:pt x="2986" y="1263"/>
                  </a:cubicBezTo>
                  <a:cubicBezTo>
                    <a:pt x="3015" y="1381"/>
                    <a:pt x="3025" y="1508"/>
                    <a:pt x="3025" y="1636"/>
                  </a:cubicBezTo>
                  <a:cubicBezTo>
                    <a:pt x="3006" y="1764"/>
                    <a:pt x="2986" y="1901"/>
                    <a:pt x="2986" y="2029"/>
                  </a:cubicBezTo>
                  <a:cubicBezTo>
                    <a:pt x="2982" y="2119"/>
                    <a:pt x="3051" y="2156"/>
                    <a:pt x="3135" y="2156"/>
                  </a:cubicBezTo>
                  <a:cubicBezTo>
                    <a:pt x="3250" y="2156"/>
                    <a:pt x="3395" y="2086"/>
                    <a:pt x="3418" y="1989"/>
                  </a:cubicBezTo>
                  <a:cubicBezTo>
                    <a:pt x="3447" y="1852"/>
                    <a:pt x="3457" y="1705"/>
                    <a:pt x="3457" y="1567"/>
                  </a:cubicBezTo>
                  <a:cubicBezTo>
                    <a:pt x="3538" y="1027"/>
                    <a:pt x="3744" y="282"/>
                    <a:pt x="4163" y="282"/>
                  </a:cubicBezTo>
                  <a:close/>
                  <a:moveTo>
                    <a:pt x="4241" y="1"/>
                  </a:moveTo>
                  <a:cubicBezTo>
                    <a:pt x="4165" y="1"/>
                    <a:pt x="4090" y="9"/>
                    <a:pt x="4017" y="26"/>
                  </a:cubicBezTo>
                  <a:cubicBezTo>
                    <a:pt x="3624" y="114"/>
                    <a:pt x="3388" y="438"/>
                    <a:pt x="3241" y="791"/>
                  </a:cubicBezTo>
                  <a:cubicBezTo>
                    <a:pt x="3123" y="625"/>
                    <a:pt x="2956" y="507"/>
                    <a:pt x="2711" y="458"/>
                  </a:cubicBezTo>
                  <a:cubicBezTo>
                    <a:pt x="2629" y="443"/>
                    <a:pt x="2538" y="435"/>
                    <a:pt x="2442" y="435"/>
                  </a:cubicBezTo>
                  <a:cubicBezTo>
                    <a:pt x="2076" y="435"/>
                    <a:pt x="1647" y="551"/>
                    <a:pt x="1484" y="870"/>
                  </a:cubicBezTo>
                  <a:cubicBezTo>
                    <a:pt x="1366" y="1106"/>
                    <a:pt x="1444" y="1381"/>
                    <a:pt x="1572" y="1616"/>
                  </a:cubicBezTo>
                  <a:cubicBezTo>
                    <a:pt x="1392" y="1541"/>
                    <a:pt x="1204" y="1493"/>
                    <a:pt x="1020" y="1493"/>
                  </a:cubicBezTo>
                  <a:cubicBezTo>
                    <a:pt x="894" y="1493"/>
                    <a:pt x="769" y="1515"/>
                    <a:pt x="649" y="1567"/>
                  </a:cubicBezTo>
                  <a:cubicBezTo>
                    <a:pt x="237" y="1734"/>
                    <a:pt x="1" y="2323"/>
                    <a:pt x="227" y="2726"/>
                  </a:cubicBezTo>
                  <a:cubicBezTo>
                    <a:pt x="404" y="3040"/>
                    <a:pt x="796" y="3158"/>
                    <a:pt x="1140" y="3207"/>
                  </a:cubicBezTo>
                  <a:cubicBezTo>
                    <a:pt x="865" y="3315"/>
                    <a:pt x="610" y="3472"/>
                    <a:pt x="433" y="3688"/>
                  </a:cubicBezTo>
                  <a:cubicBezTo>
                    <a:pt x="129" y="4091"/>
                    <a:pt x="423" y="4591"/>
                    <a:pt x="786" y="4856"/>
                  </a:cubicBezTo>
                  <a:cubicBezTo>
                    <a:pt x="949" y="4971"/>
                    <a:pt x="1124" y="5019"/>
                    <a:pt x="1300" y="5019"/>
                  </a:cubicBezTo>
                  <a:cubicBezTo>
                    <a:pt x="1622" y="5019"/>
                    <a:pt x="1946" y="4857"/>
                    <a:pt x="2200" y="4640"/>
                  </a:cubicBezTo>
                  <a:cubicBezTo>
                    <a:pt x="2299" y="4562"/>
                    <a:pt x="2397" y="4474"/>
                    <a:pt x="2485" y="4375"/>
                  </a:cubicBezTo>
                  <a:lnTo>
                    <a:pt x="2485" y="4375"/>
                  </a:lnTo>
                  <a:cubicBezTo>
                    <a:pt x="2426" y="4906"/>
                    <a:pt x="2475" y="5475"/>
                    <a:pt x="2790" y="5838"/>
                  </a:cubicBezTo>
                  <a:cubicBezTo>
                    <a:pt x="2974" y="6043"/>
                    <a:pt x="3237" y="6126"/>
                    <a:pt x="3507" y="6126"/>
                  </a:cubicBezTo>
                  <a:cubicBezTo>
                    <a:pt x="3770" y="6126"/>
                    <a:pt x="4040" y="6048"/>
                    <a:pt x="4253" y="5927"/>
                  </a:cubicBezTo>
                  <a:cubicBezTo>
                    <a:pt x="4734" y="5662"/>
                    <a:pt x="4743" y="5161"/>
                    <a:pt x="4557" y="4699"/>
                  </a:cubicBezTo>
                  <a:cubicBezTo>
                    <a:pt x="4547" y="4690"/>
                    <a:pt x="4547" y="4680"/>
                    <a:pt x="4537" y="4660"/>
                  </a:cubicBezTo>
                  <a:lnTo>
                    <a:pt x="4537" y="4660"/>
                  </a:lnTo>
                  <a:cubicBezTo>
                    <a:pt x="4869" y="4878"/>
                    <a:pt x="5266" y="5083"/>
                    <a:pt x="5665" y="5083"/>
                  </a:cubicBezTo>
                  <a:cubicBezTo>
                    <a:pt x="5751" y="5083"/>
                    <a:pt x="5837" y="5074"/>
                    <a:pt x="5922" y="5053"/>
                  </a:cubicBezTo>
                  <a:cubicBezTo>
                    <a:pt x="6393" y="4945"/>
                    <a:pt x="6796" y="4385"/>
                    <a:pt x="6639" y="3894"/>
                  </a:cubicBezTo>
                  <a:cubicBezTo>
                    <a:pt x="6501" y="3462"/>
                    <a:pt x="5971" y="3305"/>
                    <a:pt x="5558" y="3236"/>
                  </a:cubicBezTo>
                  <a:cubicBezTo>
                    <a:pt x="5873" y="3158"/>
                    <a:pt x="6187" y="3040"/>
                    <a:pt x="6423" y="2834"/>
                  </a:cubicBezTo>
                  <a:cubicBezTo>
                    <a:pt x="6805" y="2480"/>
                    <a:pt x="6599" y="2009"/>
                    <a:pt x="6236" y="1714"/>
                  </a:cubicBezTo>
                  <a:cubicBezTo>
                    <a:pt x="6060" y="1577"/>
                    <a:pt x="5860" y="1520"/>
                    <a:pt x="5655" y="1520"/>
                  </a:cubicBezTo>
                  <a:cubicBezTo>
                    <a:pt x="5379" y="1520"/>
                    <a:pt x="5094" y="1623"/>
                    <a:pt x="4852" y="1764"/>
                  </a:cubicBezTo>
                  <a:cubicBezTo>
                    <a:pt x="5028" y="1400"/>
                    <a:pt x="5205" y="968"/>
                    <a:pt x="5107" y="585"/>
                  </a:cubicBezTo>
                  <a:cubicBezTo>
                    <a:pt x="5009" y="201"/>
                    <a:pt x="4619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3" name="Google Shape;4503;p21"/>
            <p:cNvSpPr/>
            <p:nvPr/>
          </p:nvSpPr>
          <p:spPr>
            <a:xfrm>
              <a:off x="493315" y="3057692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26" y="284"/>
                  </a:moveTo>
                  <a:cubicBezTo>
                    <a:pt x="3355" y="284"/>
                    <a:pt x="3589" y="393"/>
                    <a:pt x="3703" y="582"/>
                  </a:cubicBezTo>
                  <a:cubicBezTo>
                    <a:pt x="3899" y="916"/>
                    <a:pt x="3899" y="1358"/>
                    <a:pt x="3879" y="1731"/>
                  </a:cubicBezTo>
                  <a:cubicBezTo>
                    <a:pt x="3860" y="2006"/>
                    <a:pt x="3821" y="2281"/>
                    <a:pt x="3762" y="2546"/>
                  </a:cubicBezTo>
                  <a:cubicBezTo>
                    <a:pt x="3741" y="2634"/>
                    <a:pt x="3804" y="2667"/>
                    <a:pt x="3888" y="2667"/>
                  </a:cubicBezTo>
                  <a:cubicBezTo>
                    <a:pt x="4000" y="2667"/>
                    <a:pt x="4150" y="2608"/>
                    <a:pt x="4184" y="2546"/>
                  </a:cubicBezTo>
                  <a:cubicBezTo>
                    <a:pt x="4361" y="2212"/>
                    <a:pt x="4596" y="1898"/>
                    <a:pt x="4881" y="1653"/>
                  </a:cubicBezTo>
                  <a:cubicBezTo>
                    <a:pt x="5024" y="1526"/>
                    <a:pt x="5198" y="1392"/>
                    <a:pt x="5390" y="1392"/>
                  </a:cubicBezTo>
                  <a:cubicBezTo>
                    <a:pt x="5435" y="1392"/>
                    <a:pt x="5482" y="1400"/>
                    <a:pt x="5529" y="1417"/>
                  </a:cubicBezTo>
                  <a:cubicBezTo>
                    <a:pt x="5774" y="1505"/>
                    <a:pt x="6030" y="1810"/>
                    <a:pt x="6069" y="2065"/>
                  </a:cubicBezTo>
                  <a:cubicBezTo>
                    <a:pt x="6157" y="2733"/>
                    <a:pt x="4773" y="2860"/>
                    <a:pt x="4321" y="2900"/>
                  </a:cubicBezTo>
                  <a:cubicBezTo>
                    <a:pt x="4103" y="2919"/>
                    <a:pt x="3986" y="3185"/>
                    <a:pt x="4244" y="3185"/>
                  </a:cubicBezTo>
                  <a:cubicBezTo>
                    <a:pt x="4253" y="3185"/>
                    <a:pt x="4262" y="3185"/>
                    <a:pt x="4272" y="3184"/>
                  </a:cubicBezTo>
                  <a:cubicBezTo>
                    <a:pt x="4380" y="3175"/>
                    <a:pt x="4488" y="3165"/>
                    <a:pt x="4596" y="3145"/>
                  </a:cubicBezTo>
                  <a:cubicBezTo>
                    <a:pt x="4703" y="3138"/>
                    <a:pt x="4819" y="3134"/>
                    <a:pt x="4939" y="3134"/>
                  </a:cubicBezTo>
                  <a:cubicBezTo>
                    <a:pt x="5529" y="3134"/>
                    <a:pt x="6210" y="3247"/>
                    <a:pt x="6226" y="3793"/>
                  </a:cubicBezTo>
                  <a:cubicBezTo>
                    <a:pt x="6226" y="3980"/>
                    <a:pt x="6148" y="4304"/>
                    <a:pt x="5932" y="4343"/>
                  </a:cubicBezTo>
                  <a:cubicBezTo>
                    <a:pt x="5912" y="4347"/>
                    <a:pt x="5891" y="4348"/>
                    <a:pt x="5870" y="4348"/>
                  </a:cubicBezTo>
                  <a:cubicBezTo>
                    <a:pt x="5664" y="4348"/>
                    <a:pt x="5414" y="4186"/>
                    <a:pt x="5254" y="4088"/>
                  </a:cubicBezTo>
                  <a:cubicBezTo>
                    <a:pt x="4950" y="3901"/>
                    <a:pt x="4655" y="3665"/>
                    <a:pt x="4400" y="3410"/>
                  </a:cubicBezTo>
                  <a:cubicBezTo>
                    <a:pt x="4368" y="3378"/>
                    <a:pt x="4320" y="3365"/>
                    <a:pt x="4267" y="3365"/>
                  </a:cubicBezTo>
                  <a:cubicBezTo>
                    <a:pt x="4157" y="3365"/>
                    <a:pt x="4027" y="3422"/>
                    <a:pt x="3987" y="3489"/>
                  </a:cubicBezTo>
                  <a:cubicBezTo>
                    <a:pt x="3968" y="3518"/>
                    <a:pt x="3968" y="3557"/>
                    <a:pt x="3997" y="3587"/>
                  </a:cubicBezTo>
                  <a:cubicBezTo>
                    <a:pt x="4203" y="3793"/>
                    <a:pt x="4390" y="4009"/>
                    <a:pt x="4557" y="4235"/>
                  </a:cubicBezTo>
                  <a:cubicBezTo>
                    <a:pt x="4714" y="4451"/>
                    <a:pt x="5146" y="5040"/>
                    <a:pt x="4851" y="5305"/>
                  </a:cubicBezTo>
                  <a:cubicBezTo>
                    <a:pt x="4770" y="5377"/>
                    <a:pt x="4638" y="5407"/>
                    <a:pt x="4505" y="5407"/>
                  </a:cubicBezTo>
                  <a:cubicBezTo>
                    <a:pt x="4366" y="5407"/>
                    <a:pt x="4225" y="5375"/>
                    <a:pt x="4135" y="5325"/>
                  </a:cubicBezTo>
                  <a:cubicBezTo>
                    <a:pt x="3958" y="5237"/>
                    <a:pt x="3870" y="5050"/>
                    <a:pt x="3821" y="4863"/>
                  </a:cubicBezTo>
                  <a:cubicBezTo>
                    <a:pt x="3791" y="4746"/>
                    <a:pt x="3781" y="4618"/>
                    <a:pt x="3781" y="4490"/>
                  </a:cubicBezTo>
                  <a:cubicBezTo>
                    <a:pt x="3801" y="4363"/>
                    <a:pt x="3821" y="4225"/>
                    <a:pt x="3821" y="4098"/>
                  </a:cubicBezTo>
                  <a:cubicBezTo>
                    <a:pt x="3825" y="4007"/>
                    <a:pt x="3756" y="3970"/>
                    <a:pt x="3672" y="3970"/>
                  </a:cubicBezTo>
                  <a:cubicBezTo>
                    <a:pt x="3556" y="3970"/>
                    <a:pt x="3411" y="4040"/>
                    <a:pt x="3388" y="4137"/>
                  </a:cubicBezTo>
                  <a:cubicBezTo>
                    <a:pt x="3359" y="4274"/>
                    <a:pt x="3339" y="4412"/>
                    <a:pt x="3339" y="4559"/>
                  </a:cubicBezTo>
                  <a:cubicBezTo>
                    <a:pt x="3259" y="5097"/>
                    <a:pt x="3061" y="5839"/>
                    <a:pt x="2642" y="5839"/>
                  </a:cubicBezTo>
                  <a:cubicBezTo>
                    <a:pt x="2549" y="5839"/>
                    <a:pt x="2444" y="5802"/>
                    <a:pt x="2328" y="5718"/>
                  </a:cubicBezTo>
                  <a:cubicBezTo>
                    <a:pt x="1651" y="5237"/>
                    <a:pt x="2583" y="3931"/>
                    <a:pt x="2937" y="3489"/>
                  </a:cubicBezTo>
                  <a:cubicBezTo>
                    <a:pt x="3037" y="3360"/>
                    <a:pt x="2929" y="3297"/>
                    <a:pt x="2804" y="3297"/>
                  </a:cubicBezTo>
                  <a:cubicBezTo>
                    <a:pt x="2719" y="3297"/>
                    <a:pt x="2627" y="3325"/>
                    <a:pt x="2583" y="3381"/>
                  </a:cubicBezTo>
                  <a:cubicBezTo>
                    <a:pt x="2357" y="3665"/>
                    <a:pt x="2092" y="3931"/>
                    <a:pt x="1788" y="4127"/>
                  </a:cubicBezTo>
                  <a:cubicBezTo>
                    <a:pt x="1633" y="4223"/>
                    <a:pt x="1456" y="4319"/>
                    <a:pt x="1273" y="4319"/>
                  </a:cubicBezTo>
                  <a:cubicBezTo>
                    <a:pt x="1213" y="4319"/>
                    <a:pt x="1152" y="4308"/>
                    <a:pt x="1091" y="4284"/>
                  </a:cubicBezTo>
                  <a:cubicBezTo>
                    <a:pt x="875" y="4206"/>
                    <a:pt x="590" y="3891"/>
                    <a:pt x="600" y="3646"/>
                  </a:cubicBezTo>
                  <a:cubicBezTo>
                    <a:pt x="620" y="3243"/>
                    <a:pt x="1366" y="3125"/>
                    <a:pt x="1660" y="3076"/>
                  </a:cubicBezTo>
                  <a:cubicBezTo>
                    <a:pt x="1975" y="3008"/>
                    <a:pt x="2289" y="2968"/>
                    <a:pt x="2613" y="2949"/>
                  </a:cubicBezTo>
                  <a:cubicBezTo>
                    <a:pt x="2831" y="2930"/>
                    <a:pt x="2948" y="2663"/>
                    <a:pt x="2681" y="2663"/>
                  </a:cubicBezTo>
                  <a:cubicBezTo>
                    <a:pt x="2672" y="2663"/>
                    <a:pt x="2662" y="2663"/>
                    <a:pt x="2652" y="2664"/>
                  </a:cubicBezTo>
                  <a:cubicBezTo>
                    <a:pt x="2489" y="2678"/>
                    <a:pt x="2300" y="2690"/>
                    <a:pt x="2103" y="2690"/>
                  </a:cubicBezTo>
                  <a:cubicBezTo>
                    <a:pt x="1612" y="2690"/>
                    <a:pt x="1069" y="2617"/>
                    <a:pt x="747" y="2330"/>
                  </a:cubicBezTo>
                  <a:cubicBezTo>
                    <a:pt x="472" y="2085"/>
                    <a:pt x="541" y="1456"/>
                    <a:pt x="914" y="1338"/>
                  </a:cubicBezTo>
                  <a:cubicBezTo>
                    <a:pt x="963" y="1324"/>
                    <a:pt x="1014" y="1317"/>
                    <a:pt x="1066" y="1317"/>
                  </a:cubicBezTo>
                  <a:cubicBezTo>
                    <a:pt x="1437" y="1317"/>
                    <a:pt x="1882" y="1649"/>
                    <a:pt x="2132" y="1829"/>
                  </a:cubicBezTo>
                  <a:cubicBezTo>
                    <a:pt x="2416" y="2036"/>
                    <a:pt x="2691" y="2261"/>
                    <a:pt x="2947" y="2517"/>
                  </a:cubicBezTo>
                  <a:cubicBezTo>
                    <a:pt x="2976" y="2546"/>
                    <a:pt x="3025" y="2559"/>
                    <a:pt x="3079" y="2559"/>
                  </a:cubicBezTo>
                  <a:cubicBezTo>
                    <a:pt x="3238" y="2559"/>
                    <a:pt x="3442" y="2447"/>
                    <a:pt x="3339" y="2330"/>
                  </a:cubicBezTo>
                  <a:cubicBezTo>
                    <a:pt x="3163" y="2124"/>
                    <a:pt x="3006" y="1898"/>
                    <a:pt x="2868" y="1672"/>
                  </a:cubicBezTo>
                  <a:cubicBezTo>
                    <a:pt x="2691" y="1368"/>
                    <a:pt x="2407" y="847"/>
                    <a:pt x="2642" y="514"/>
                  </a:cubicBezTo>
                  <a:cubicBezTo>
                    <a:pt x="2757" y="355"/>
                    <a:pt x="2940" y="284"/>
                    <a:pt x="3126" y="284"/>
                  </a:cubicBezTo>
                  <a:close/>
                  <a:moveTo>
                    <a:pt x="3299" y="1"/>
                  </a:moveTo>
                  <a:cubicBezTo>
                    <a:pt x="3036" y="1"/>
                    <a:pt x="2767" y="79"/>
                    <a:pt x="2554" y="199"/>
                  </a:cubicBezTo>
                  <a:cubicBezTo>
                    <a:pt x="2073" y="465"/>
                    <a:pt x="2063" y="965"/>
                    <a:pt x="2249" y="1427"/>
                  </a:cubicBezTo>
                  <a:cubicBezTo>
                    <a:pt x="2259" y="1437"/>
                    <a:pt x="2259" y="1446"/>
                    <a:pt x="2269" y="1456"/>
                  </a:cubicBezTo>
                  <a:cubicBezTo>
                    <a:pt x="1932" y="1239"/>
                    <a:pt x="1542" y="1042"/>
                    <a:pt x="1148" y="1042"/>
                  </a:cubicBezTo>
                  <a:cubicBezTo>
                    <a:pt x="1060" y="1042"/>
                    <a:pt x="972" y="1052"/>
                    <a:pt x="885" y="1073"/>
                  </a:cubicBezTo>
                  <a:cubicBezTo>
                    <a:pt x="413" y="1181"/>
                    <a:pt x="11" y="1741"/>
                    <a:pt x="168" y="2232"/>
                  </a:cubicBezTo>
                  <a:cubicBezTo>
                    <a:pt x="305" y="2664"/>
                    <a:pt x="836" y="2811"/>
                    <a:pt x="1248" y="2890"/>
                  </a:cubicBezTo>
                  <a:cubicBezTo>
                    <a:pt x="934" y="2968"/>
                    <a:pt x="620" y="3086"/>
                    <a:pt x="384" y="3292"/>
                  </a:cubicBezTo>
                  <a:cubicBezTo>
                    <a:pt x="1" y="3646"/>
                    <a:pt x="207" y="4117"/>
                    <a:pt x="570" y="4402"/>
                  </a:cubicBezTo>
                  <a:cubicBezTo>
                    <a:pt x="748" y="4546"/>
                    <a:pt x="951" y="4604"/>
                    <a:pt x="1159" y="4604"/>
                  </a:cubicBezTo>
                  <a:cubicBezTo>
                    <a:pt x="1433" y="4604"/>
                    <a:pt x="1715" y="4502"/>
                    <a:pt x="1955" y="4363"/>
                  </a:cubicBezTo>
                  <a:lnTo>
                    <a:pt x="1955" y="4363"/>
                  </a:lnTo>
                  <a:cubicBezTo>
                    <a:pt x="1768" y="4716"/>
                    <a:pt x="1601" y="5148"/>
                    <a:pt x="1700" y="5541"/>
                  </a:cubicBezTo>
                  <a:cubicBezTo>
                    <a:pt x="1798" y="5919"/>
                    <a:pt x="2192" y="6125"/>
                    <a:pt x="2565" y="6125"/>
                  </a:cubicBezTo>
                  <a:cubicBezTo>
                    <a:pt x="2638" y="6125"/>
                    <a:pt x="2711" y="6117"/>
                    <a:pt x="2780" y="6101"/>
                  </a:cubicBezTo>
                  <a:cubicBezTo>
                    <a:pt x="3182" y="6012"/>
                    <a:pt x="3418" y="5688"/>
                    <a:pt x="3565" y="5335"/>
                  </a:cubicBezTo>
                  <a:cubicBezTo>
                    <a:pt x="3683" y="5502"/>
                    <a:pt x="3850" y="5619"/>
                    <a:pt x="4095" y="5669"/>
                  </a:cubicBezTo>
                  <a:cubicBezTo>
                    <a:pt x="4177" y="5683"/>
                    <a:pt x="4269" y="5691"/>
                    <a:pt x="4364" y="5691"/>
                  </a:cubicBezTo>
                  <a:cubicBezTo>
                    <a:pt x="4731" y="5691"/>
                    <a:pt x="5159" y="5575"/>
                    <a:pt x="5323" y="5256"/>
                  </a:cubicBezTo>
                  <a:cubicBezTo>
                    <a:pt x="5441" y="5020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5" y="4586"/>
                    <a:pt x="5602" y="4634"/>
                    <a:pt x="5786" y="4634"/>
                  </a:cubicBezTo>
                  <a:cubicBezTo>
                    <a:pt x="5913" y="4634"/>
                    <a:pt x="6037" y="4611"/>
                    <a:pt x="6157" y="4559"/>
                  </a:cubicBezTo>
                  <a:cubicBezTo>
                    <a:pt x="6570" y="4392"/>
                    <a:pt x="6805" y="3803"/>
                    <a:pt x="6580" y="3400"/>
                  </a:cubicBezTo>
                  <a:cubicBezTo>
                    <a:pt x="6403" y="3086"/>
                    <a:pt x="6010" y="2968"/>
                    <a:pt x="5657" y="2919"/>
                  </a:cubicBezTo>
                  <a:cubicBezTo>
                    <a:pt x="5941" y="2801"/>
                    <a:pt x="6197" y="2654"/>
                    <a:pt x="6373" y="2438"/>
                  </a:cubicBezTo>
                  <a:cubicBezTo>
                    <a:pt x="6678" y="2036"/>
                    <a:pt x="6383" y="1525"/>
                    <a:pt x="6020" y="1270"/>
                  </a:cubicBezTo>
                  <a:cubicBezTo>
                    <a:pt x="5857" y="1155"/>
                    <a:pt x="5682" y="1107"/>
                    <a:pt x="5506" y="1107"/>
                  </a:cubicBezTo>
                  <a:cubicBezTo>
                    <a:pt x="5184" y="1107"/>
                    <a:pt x="4860" y="1270"/>
                    <a:pt x="4606" y="1486"/>
                  </a:cubicBezTo>
                  <a:cubicBezTo>
                    <a:pt x="4508" y="1564"/>
                    <a:pt x="4410" y="1653"/>
                    <a:pt x="4321" y="1751"/>
                  </a:cubicBezTo>
                  <a:cubicBezTo>
                    <a:pt x="4370" y="1221"/>
                    <a:pt x="4331" y="651"/>
                    <a:pt x="4017" y="288"/>
                  </a:cubicBezTo>
                  <a:cubicBezTo>
                    <a:pt x="3832" y="83"/>
                    <a:pt x="3570" y="1"/>
                    <a:pt x="3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4" name="Google Shape;4504;p21"/>
            <p:cNvSpPr/>
            <p:nvPr/>
          </p:nvSpPr>
          <p:spPr>
            <a:xfrm>
              <a:off x="832635" y="3066175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8" y="282"/>
                  </a:moveTo>
                  <a:cubicBezTo>
                    <a:pt x="4261" y="282"/>
                    <a:pt x="4363" y="318"/>
                    <a:pt x="4478" y="399"/>
                  </a:cubicBezTo>
                  <a:cubicBezTo>
                    <a:pt x="5155" y="890"/>
                    <a:pt x="4222" y="2196"/>
                    <a:pt x="3869" y="2637"/>
                  </a:cubicBezTo>
                  <a:cubicBezTo>
                    <a:pt x="3769" y="2767"/>
                    <a:pt x="3876" y="2829"/>
                    <a:pt x="4002" y="2829"/>
                  </a:cubicBezTo>
                  <a:cubicBezTo>
                    <a:pt x="4086" y="2829"/>
                    <a:pt x="4179" y="2801"/>
                    <a:pt x="4222" y="2745"/>
                  </a:cubicBezTo>
                  <a:cubicBezTo>
                    <a:pt x="4448" y="2461"/>
                    <a:pt x="4723" y="2196"/>
                    <a:pt x="5028" y="1999"/>
                  </a:cubicBezTo>
                  <a:cubicBezTo>
                    <a:pt x="5177" y="1895"/>
                    <a:pt x="5354" y="1802"/>
                    <a:pt x="5539" y="1802"/>
                  </a:cubicBezTo>
                  <a:cubicBezTo>
                    <a:pt x="5597" y="1802"/>
                    <a:pt x="5656" y="1811"/>
                    <a:pt x="5715" y="1832"/>
                  </a:cubicBezTo>
                  <a:cubicBezTo>
                    <a:pt x="5931" y="1921"/>
                    <a:pt x="6216" y="2235"/>
                    <a:pt x="6206" y="2480"/>
                  </a:cubicBezTo>
                  <a:cubicBezTo>
                    <a:pt x="6186" y="2883"/>
                    <a:pt x="5440" y="2991"/>
                    <a:pt x="5145" y="3050"/>
                  </a:cubicBezTo>
                  <a:cubicBezTo>
                    <a:pt x="4831" y="3119"/>
                    <a:pt x="4517" y="3158"/>
                    <a:pt x="4193" y="3177"/>
                  </a:cubicBezTo>
                  <a:cubicBezTo>
                    <a:pt x="3971" y="3187"/>
                    <a:pt x="3853" y="3462"/>
                    <a:pt x="4139" y="3462"/>
                  </a:cubicBezTo>
                  <a:cubicBezTo>
                    <a:pt x="4144" y="3462"/>
                    <a:pt x="4149" y="3462"/>
                    <a:pt x="4154" y="3462"/>
                  </a:cubicBezTo>
                  <a:cubicBezTo>
                    <a:pt x="4323" y="3448"/>
                    <a:pt x="4521" y="3435"/>
                    <a:pt x="4726" y="3435"/>
                  </a:cubicBezTo>
                  <a:cubicBezTo>
                    <a:pt x="5211" y="3435"/>
                    <a:pt x="5741" y="3506"/>
                    <a:pt x="6059" y="3796"/>
                  </a:cubicBezTo>
                  <a:cubicBezTo>
                    <a:pt x="6334" y="4042"/>
                    <a:pt x="6265" y="4660"/>
                    <a:pt x="5892" y="4778"/>
                  </a:cubicBezTo>
                  <a:cubicBezTo>
                    <a:pt x="5841" y="4795"/>
                    <a:pt x="5787" y="4802"/>
                    <a:pt x="5732" y="4802"/>
                  </a:cubicBezTo>
                  <a:cubicBezTo>
                    <a:pt x="5368" y="4802"/>
                    <a:pt x="4921" y="4476"/>
                    <a:pt x="4674" y="4297"/>
                  </a:cubicBezTo>
                  <a:cubicBezTo>
                    <a:pt x="4389" y="4091"/>
                    <a:pt x="4114" y="3855"/>
                    <a:pt x="3869" y="3609"/>
                  </a:cubicBezTo>
                  <a:cubicBezTo>
                    <a:pt x="3839" y="3579"/>
                    <a:pt x="3789" y="3567"/>
                    <a:pt x="3734" y="3567"/>
                  </a:cubicBezTo>
                  <a:cubicBezTo>
                    <a:pt x="3572" y="3567"/>
                    <a:pt x="3364" y="3676"/>
                    <a:pt x="3466" y="3786"/>
                  </a:cubicBezTo>
                  <a:cubicBezTo>
                    <a:pt x="3643" y="3992"/>
                    <a:pt x="3800" y="4218"/>
                    <a:pt x="3948" y="4454"/>
                  </a:cubicBezTo>
                  <a:cubicBezTo>
                    <a:pt x="4114" y="4748"/>
                    <a:pt x="4399" y="5279"/>
                    <a:pt x="4164" y="5613"/>
                  </a:cubicBezTo>
                  <a:cubicBezTo>
                    <a:pt x="4051" y="5768"/>
                    <a:pt x="3873" y="5838"/>
                    <a:pt x="3692" y="5838"/>
                  </a:cubicBezTo>
                  <a:cubicBezTo>
                    <a:pt x="3463" y="5838"/>
                    <a:pt x="3228" y="5726"/>
                    <a:pt x="3113" y="5534"/>
                  </a:cubicBezTo>
                  <a:cubicBezTo>
                    <a:pt x="2907" y="5210"/>
                    <a:pt x="2907" y="4758"/>
                    <a:pt x="2936" y="4395"/>
                  </a:cubicBezTo>
                  <a:cubicBezTo>
                    <a:pt x="2946" y="4120"/>
                    <a:pt x="2985" y="3845"/>
                    <a:pt x="3044" y="3580"/>
                  </a:cubicBezTo>
                  <a:cubicBezTo>
                    <a:pt x="3065" y="3492"/>
                    <a:pt x="3002" y="3459"/>
                    <a:pt x="2918" y="3459"/>
                  </a:cubicBezTo>
                  <a:cubicBezTo>
                    <a:pt x="2806" y="3459"/>
                    <a:pt x="2656" y="3518"/>
                    <a:pt x="2622" y="3580"/>
                  </a:cubicBezTo>
                  <a:cubicBezTo>
                    <a:pt x="2445" y="3904"/>
                    <a:pt x="2210" y="4228"/>
                    <a:pt x="1925" y="4474"/>
                  </a:cubicBezTo>
                  <a:cubicBezTo>
                    <a:pt x="1783" y="4599"/>
                    <a:pt x="1611" y="4725"/>
                    <a:pt x="1421" y="4725"/>
                  </a:cubicBezTo>
                  <a:cubicBezTo>
                    <a:pt x="1374" y="4725"/>
                    <a:pt x="1326" y="4717"/>
                    <a:pt x="1277" y="4699"/>
                  </a:cubicBezTo>
                  <a:cubicBezTo>
                    <a:pt x="1031" y="4621"/>
                    <a:pt x="776" y="4316"/>
                    <a:pt x="737" y="4051"/>
                  </a:cubicBezTo>
                  <a:cubicBezTo>
                    <a:pt x="648" y="3384"/>
                    <a:pt x="2043" y="3266"/>
                    <a:pt x="2484" y="3227"/>
                  </a:cubicBezTo>
                  <a:cubicBezTo>
                    <a:pt x="2703" y="3198"/>
                    <a:pt x="2820" y="2941"/>
                    <a:pt x="2563" y="2941"/>
                  </a:cubicBezTo>
                  <a:cubicBezTo>
                    <a:pt x="2553" y="2941"/>
                    <a:pt x="2544" y="2941"/>
                    <a:pt x="2534" y="2942"/>
                  </a:cubicBezTo>
                  <a:cubicBezTo>
                    <a:pt x="2435" y="2952"/>
                    <a:pt x="2318" y="2961"/>
                    <a:pt x="2210" y="2971"/>
                  </a:cubicBezTo>
                  <a:cubicBezTo>
                    <a:pt x="2096" y="2980"/>
                    <a:pt x="1970" y="2986"/>
                    <a:pt x="1841" y="2986"/>
                  </a:cubicBezTo>
                  <a:cubicBezTo>
                    <a:pt x="1257" y="2986"/>
                    <a:pt x="596" y="2864"/>
                    <a:pt x="580" y="2333"/>
                  </a:cubicBezTo>
                  <a:cubicBezTo>
                    <a:pt x="580" y="2146"/>
                    <a:pt x="658" y="1822"/>
                    <a:pt x="874" y="1783"/>
                  </a:cubicBezTo>
                  <a:cubicBezTo>
                    <a:pt x="894" y="1780"/>
                    <a:pt x="915" y="1778"/>
                    <a:pt x="936" y="1778"/>
                  </a:cubicBezTo>
                  <a:cubicBezTo>
                    <a:pt x="1142" y="1778"/>
                    <a:pt x="1391" y="1940"/>
                    <a:pt x="1552" y="2038"/>
                  </a:cubicBezTo>
                  <a:cubicBezTo>
                    <a:pt x="1866" y="2225"/>
                    <a:pt x="2151" y="2461"/>
                    <a:pt x="2406" y="2716"/>
                  </a:cubicBezTo>
                  <a:cubicBezTo>
                    <a:pt x="2438" y="2745"/>
                    <a:pt x="2486" y="2757"/>
                    <a:pt x="2539" y="2757"/>
                  </a:cubicBezTo>
                  <a:cubicBezTo>
                    <a:pt x="2649" y="2757"/>
                    <a:pt x="2779" y="2704"/>
                    <a:pt x="2818" y="2637"/>
                  </a:cubicBezTo>
                  <a:cubicBezTo>
                    <a:pt x="2838" y="2608"/>
                    <a:pt x="2838" y="2569"/>
                    <a:pt x="2809" y="2529"/>
                  </a:cubicBezTo>
                  <a:cubicBezTo>
                    <a:pt x="2602" y="2333"/>
                    <a:pt x="2426" y="2117"/>
                    <a:pt x="2259" y="1891"/>
                  </a:cubicBezTo>
                  <a:cubicBezTo>
                    <a:pt x="2092" y="1665"/>
                    <a:pt x="1660" y="1076"/>
                    <a:pt x="1954" y="821"/>
                  </a:cubicBezTo>
                  <a:cubicBezTo>
                    <a:pt x="2038" y="747"/>
                    <a:pt x="2173" y="718"/>
                    <a:pt x="2309" y="718"/>
                  </a:cubicBezTo>
                  <a:cubicBezTo>
                    <a:pt x="2445" y="718"/>
                    <a:pt x="2583" y="747"/>
                    <a:pt x="2671" y="791"/>
                  </a:cubicBezTo>
                  <a:cubicBezTo>
                    <a:pt x="2848" y="890"/>
                    <a:pt x="2946" y="1066"/>
                    <a:pt x="2985" y="1263"/>
                  </a:cubicBezTo>
                  <a:cubicBezTo>
                    <a:pt x="3015" y="1381"/>
                    <a:pt x="3025" y="1508"/>
                    <a:pt x="3025" y="1636"/>
                  </a:cubicBezTo>
                  <a:cubicBezTo>
                    <a:pt x="3005" y="1764"/>
                    <a:pt x="2985" y="1901"/>
                    <a:pt x="2985" y="2029"/>
                  </a:cubicBezTo>
                  <a:cubicBezTo>
                    <a:pt x="2981" y="2119"/>
                    <a:pt x="3052" y="2156"/>
                    <a:pt x="3137" y="2156"/>
                  </a:cubicBezTo>
                  <a:cubicBezTo>
                    <a:pt x="3255" y="2156"/>
                    <a:pt x="3400" y="2086"/>
                    <a:pt x="3417" y="1989"/>
                  </a:cubicBezTo>
                  <a:cubicBezTo>
                    <a:pt x="3447" y="1852"/>
                    <a:pt x="3466" y="1705"/>
                    <a:pt x="3466" y="1567"/>
                  </a:cubicBezTo>
                  <a:cubicBezTo>
                    <a:pt x="3547" y="1027"/>
                    <a:pt x="3747" y="282"/>
                    <a:pt x="4168" y="282"/>
                  </a:cubicBezTo>
                  <a:close/>
                  <a:moveTo>
                    <a:pt x="4247" y="1"/>
                  </a:moveTo>
                  <a:cubicBezTo>
                    <a:pt x="4172" y="1"/>
                    <a:pt x="4097" y="9"/>
                    <a:pt x="4026" y="26"/>
                  </a:cubicBezTo>
                  <a:cubicBezTo>
                    <a:pt x="3623" y="114"/>
                    <a:pt x="3398" y="438"/>
                    <a:pt x="3241" y="791"/>
                  </a:cubicBezTo>
                  <a:cubicBezTo>
                    <a:pt x="3123" y="625"/>
                    <a:pt x="2956" y="507"/>
                    <a:pt x="2710" y="458"/>
                  </a:cubicBezTo>
                  <a:cubicBezTo>
                    <a:pt x="2629" y="443"/>
                    <a:pt x="2537" y="435"/>
                    <a:pt x="2441" y="435"/>
                  </a:cubicBezTo>
                  <a:cubicBezTo>
                    <a:pt x="2075" y="435"/>
                    <a:pt x="1648" y="551"/>
                    <a:pt x="1493" y="870"/>
                  </a:cubicBezTo>
                  <a:cubicBezTo>
                    <a:pt x="1365" y="1106"/>
                    <a:pt x="1454" y="1381"/>
                    <a:pt x="1571" y="1616"/>
                  </a:cubicBezTo>
                  <a:cubicBezTo>
                    <a:pt x="1391" y="1541"/>
                    <a:pt x="1207" y="1493"/>
                    <a:pt x="1024" y="1493"/>
                  </a:cubicBezTo>
                  <a:cubicBezTo>
                    <a:pt x="898" y="1493"/>
                    <a:pt x="772" y="1515"/>
                    <a:pt x="648" y="1567"/>
                  </a:cubicBezTo>
                  <a:cubicBezTo>
                    <a:pt x="246" y="1734"/>
                    <a:pt x="0" y="2323"/>
                    <a:pt x="236" y="2726"/>
                  </a:cubicBezTo>
                  <a:cubicBezTo>
                    <a:pt x="413" y="3040"/>
                    <a:pt x="796" y="3158"/>
                    <a:pt x="1149" y="3207"/>
                  </a:cubicBezTo>
                  <a:cubicBezTo>
                    <a:pt x="864" y="3315"/>
                    <a:pt x="609" y="3472"/>
                    <a:pt x="442" y="3688"/>
                  </a:cubicBezTo>
                  <a:cubicBezTo>
                    <a:pt x="128" y="4091"/>
                    <a:pt x="423" y="4591"/>
                    <a:pt x="786" y="4856"/>
                  </a:cubicBezTo>
                  <a:cubicBezTo>
                    <a:pt x="949" y="4971"/>
                    <a:pt x="1125" y="5019"/>
                    <a:pt x="1302" y="5019"/>
                  </a:cubicBezTo>
                  <a:cubicBezTo>
                    <a:pt x="1627" y="5019"/>
                    <a:pt x="1955" y="4857"/>
                    <a:pt x="2210" y="4640"/>
                  </a:cubicBezTo>
                  <a:cubicBezTo>
                    <a:pt x="2308" y="4562"/>
                    <a:pt x="2396" y="4474"/>
                    <a:pt x="2484" y="4375"/>
                  </a:cubicBezTo>
                  <a:lnTo>
                    <a:pt x="2484" y="4375"/>
                  </a:lnTo>
                  <a:cubicBezTo>
                    <a:pt x="2435" y="4906"/>
                    <a:pt x="2475" y="5475"/>
                    <a:pt x="2799" y="5838"/>
                  </a:cubicBezTo>
                  <a:cubicBezTo>
                    <a:pt x="2978" y="6043"/>
                    <a:pt x="3241" y="6126"/>
                    <a:pt x="3513" y="6126"/>
                  </a:cubicBezTo>
                  <a:cubicBezTo>
                    <a:pt x="3777" y="6126"/>
                    <a:pt x="4049" y="6048"/>
                    <a:pt x="4262" y="5927"/>
                  </a:cubicBezTo>
                  <a:cubicBezTo>
                    <a:pt x="4733" y="5662"/>
                    <a:pt x="4743" y="5161"/>
                    <a:pt x="4556" y="4699"/>
                  </a:cubicBezTo>
                  <a:cubicBezTo>
                    <a:pt x="4556" y="4690"/>
                    <a:pt x="4546" y="4680"/>
                    <a:pt x="4537" y="4660"/>
                  </a:cubicBezTo>
                  <a:lnTo>
                    <a:pt x="4537" y="4660"/>
                  </a:lnTo>
                  <a:cubicBezTo>
                    <a:pt x="4876" y="4878"/>
                    <a:pt x="5269" y="5083"/>
                    <a:pt x="5665" y="5083"/>
                  </a:cubicBezTo>
                  <a:cubicBezTo>
                    <a:pt x="5751" y="5083"/>
                    <a:pt x="5836" y="5074"/>
                    <a:pt x="5921" y="5053"/>
                  </a:cubicBezTo>
                  <a:cubicBezTo>
                    <a:pt x="6402" y="4945"/>
                    <a:pt x="6805" y="4385"/>
                    <a:pt x="6638" y="3894"/>
                  </a:cubicBezTo>
                  <a:cubicBezTo>
                    <a:pt x="6500" y="3462"/>
                    <a:pt x="5970" y="3305"/>
                    <a:pt x="5558" y="3236"/>
                  </a:cubicBezTo>
                  <a:cubicBezTo>
                    <a:pt x="5872" y="3158"/>
                    <a:pt x="6186" y="3040"/>
                    <a:pt x="6422" y="2834"/>
                  </a:cubicBezTo>
                  <a:cubicBezTo>
                    <a:pt x="6805" y="2480"/>
                    <a:pt x="6599" y="2009"/>
                    <a:pt x="6235" y="1714"/>
                  </a:cubicBezTo>
                  <a:cubicBezTo>
                    <a:pt x="6060" y="1577"/>
                    <a:pt x="5859" y="1520"/>
                    <a:pt x="5654" y="1520"/>
                  </a:cubicBezTo>
                  <a:cubicBezTo>
                    <a:pt x="5378" y="1520"/>
                    <a:pt x="5093" y="1623"/>
                    <a:pt x="4851" y="1764"/>
                  </a:cubicBezTo>
                  <a:cubicBezTo>
                    <a:pt x="5037" y="1400"/>
                    <a:pt x="5204" y="968"/>
                    <a:pt x="5106" y="585"/>
                  </a:cubicBezTo>
                  <a:cubicBezTo>
                    <a:pt x="5016" y="201"/>
                    <a:pt x="4621" y="1"/>
                    <a:pt x="4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5" name="Google Shape;4505;p21"/>
            <p:cNvSpPr/>
            <p:nvPr/>
          </p:nvSpPr>
          <p:spPr>
            <a:xfrm>
              <a:off x="1172548" y="3057692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27" y="284"/>
                  </a:moveTo>
                  <a:cubicBezTo>
                    <a:pt x="3355" y="284"/>
                    <a:pt x="3588" y="393"/>
                    <a:pt x="3702" y="582"/>
                  </a:cubicBezTo>
                  <a:cubicBezTo>
                    <a:pt x="3898" y="916"/>
                    <a:pt x="3898" y="1358"/>
                    <a:pt x="3879" y="1731"/>
                  </a:cubicBezTo>
                  <a:cubicBezTo>
                    <a:pt x="3859" y="2006"/>
                    <a:pt x="383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4000" y="2667"/>
                    <a:pt x="4149" y="2608"/>
                    <a:pt x="4183" y="2546"/>
                  </a:cubicBezTo>
                  <a:cubicBezTo>
                    <a:pt x="4370" y="2212"/>
                    <a:pt x="4596" y="1898"/>
                    <a:pt x="4880" y="1653"/>
                  </a:cubicBezTo>
                  <a:cubicBezTo>
                    <a:pt x="5023" y="1526"/>
                    <a:pt x="5198" y="1392"/>
                    <a:pt x="5394" y="1392"/>
                  </a:cubicBezTo>
                  <a:cubicBezTo>
                    <a:pt x="5441" y="1392"/>
                    <a:pt x="5489" y="1400"/>
                    <a:pt x="5538" y="1417"/>
                  </a:cubicBezTo>
                  <a:cubicBezTo>
                    <a:pt x="5774" y="1505"/>
                    <a:pt x="6039" y="1810"/>
                    <a:pt x="6068" y="2065"/>
                  </a:cubicBezTo>
                  <a:cubicBezTo>
                    <a:pt x="6157" y="2733"/>
                    <a:pt x="4772" y="2860"/>
                    <a:pt x="4321" y="2900"/>
                  </a:cubicBezTo>
                  <a:cubicBezTo>
                    <a:pt x="4102" y="2919"/>
                    <a:pt x="3985" y="3185"/>
                    <a:pt x="4252" y="3185"/>
                  </a:cubicBezTo>
                  <a:cubicBezTo>
                    <a:pt x="4262" y="3185"/>
                    <a:pt x="4271" y="3185"/>
                    <a:pt x="4281" y="3184"/>
                  </a:cubicBezTo>
                  <a:cubicBezTo>
                    <a:pt x="4380" y="3175"/>
                    <a:pt x="4488" y="3165"/>
                    <a:pt x="4605" y="3145"/>
                  </a:cubicBezTo>
                  <a:cubicBezTo>
                    <a:pt x="4710" y="3138"/>
                    <a:pt x="4825" y="3134"/>
                    <a:pt x="4944" y="3134"/>
                  </a:cubicBezTo>
                  <a:cubicBezTo>
                    <a:pt x="5529" y="3134"/>
                    <a:pt x="6209" y="3247"/>
                    <a:pt x="6225" y="3793"/>
                  </a:cubicBezTo>
                  <a:cubicBezTo>
                    <a:pt x="6235" y="3980"/>
                    <a:pt x="6147" y="4304"/>
                    <a:pt x="5931" y="4343"/>
                  </a:cubicBezTo>
                  <a:cubicBezTo>
                    <a:pt x="5911" y="4347"/>
                    <a:pt x="5890" y="4348"/>
                    <a:pt x="5869" y="4348"/>
                  </a:cubicBezTo>
                  <a:cubicBezTo>
                    <a:pt x="5663" y="4348"/>
                    <a:pt x="5415" y="4186"/>
                    <a:pt x="5263" y="4088"/>
                  </a:cubicBezTo>
                  <a:cubicBezTo>
                    <a:pt x="4949" y="3901"/>
                    <a:pt x="4654" y="3665"/>
                    <a:pt x="4399" y="3410"/>
                  </a:cubicBezTo>
                  <a:cubicBezTo>
                    <a:pt x="4370" y="3378"/>
                    <a:pt x="4324" y="3365"/>
                    <a:pt x="4272" y="3365"/>
                  </a:cubicBezTo>
                  <a:cubicBezTo>
                    <a:pt x="4165" y="3365"/>
                    <a:pt x="4033" y="3422"/>
                    <a:pt x="3987" y="3489"/>
                  </a:cubicBezTo>
                  <a:cubicBezTo>
                    <a:pt x="3967" y="3518"/>
                    <a:pt x="3967" y="3557"/>
                    <a:pt x="4006" y="3587"/>
                  </a:cubicBezTo>
                  <a:cubicBezTo>
                    <a:pt x="4203" y="3793"/>
                    <a:pt x="4389" y="4009"/>
                    <a:pt x="4556" y="4235"/>
                  </a:cubicBezTo>
                  <a:cubicBezTo>
                    <a:pt x="4713" y="4451"/>
                    <a:pt x="5145" y="5040"/>
                    <a:pt x="4851" y="5305"/>
                  </a:cubicBezTo>
                  <a:cubicBezTo>
                    <a:pt x="4769" y="5377"/>
                    <a:pt x="4640" y="5407"/>
                    <a:pt x="4508" y="5407"/>
                  </a:cubicBezTo>
                  <a:cubicBezTo>
                    <a:pt x="4370" y="5407"/>
                    <a:pt x="4229" y="5375"/>
                    <a:pt x="4134" y="5325"/>
                  </a:cubicBezTo>
                  <a:cubicBezTo>
                    <a:pt x="3957" y="5237"/>
                    <a:pt x="3869" y="5050"/>
                    <a:pt x="3820" y="4863"/>
                  </a:cubicBezTo>
                  <a:cubicBezTo>
                    <a:pt x="3790" y="4746"/>
                    <a:pt x="3781" y="4618"/>
                    <a:pt x="3781" y="4490"/>
                  </a:cubicBezTo>
                  <a:cubicBezTo>
                    <a:pt x="3800" y="4363"/>
                    <a:pt x="3820" y="4225"/>
                    <a:pt x="3830" y="4098"/>
                  </a:cubicBezTo>
                  <a:cubicBezTo>
                    <a:pt x="3834" y="4007"/>
                    <a:pt x="3763" y="3970"/>
                    <a:pt x="3677" y="3970"/>
                  </a:cubicBezTo>
                  <a:cubicBezTo>
                    <a:pt x="3559" y="3970"/>
                    <a:pt x="3411" y="4040"/>
                    <a:pt x="3388" y="4137"/>
                  </a:cubicBezTo>
                  <a:cubicBezTo>
                    <a:pt x="3358" y="4274"/>
                    <a:pt x="3349" y="4412"/>
                    <a:pt x="3349" y="4559"/>
                  </a:cubicBezTo>
                  <a:cubicBezTo>
                    <a:pt x="3268" y="5099"/>
                    <a:pt x="3068" y="5844"/>
                    <a:pt x="2646" y="5844"/>
                  </a:cubicBezTo>
                  <a:cubicBezTo>
                    <a:pt x="2554" y="5844"/>
                    <a:pt x="2452" y="5808"/>
                    <a:pt x="2337" y="5727"/>
                  </a:cubicBezTo>
                  <a:cubicBezTo>
                    <a:pt x="1650" y="5237"/>
                    <a:pt x="2592" y="3931"/>
                    <a:pt x="2936" y="3489"/>
                  </a:cubicBezTo>
                  <a:cubicBezTo>
                    <a:pt x="3036" y="3360"/>
                    <a:pt x="2929" y="3297"/>
                    <a:pt x="2803" y="3297"/>
                  </a:cubicBezTo>
                  <a:cubicBezTo>
                    <a:pt x="2719" y="3297"/>
                    <a:pt x="2626" y="3325"/>
                    <a:pt x="2583" y="3381"/>
                  </a:cubicBezTo>
                  <a:cubicBezTo>
                    <a:pt x="2357" y="3665"/>
                    <a:pt x="2092" y="3931"/>
                    <a:pt x="1787" y="4127"/>
                  </a:cubicBezTo>
                  <a:cubicBezTo>
                    <a:pt x="1632" y="4223"/>
                    <a:pt x="1455" y="4319"/>
                    <a:pt x="1277" y="4319"/>
                  </a:cubicBezTo>
                  <a:cubicBezTo>
                    <a:pt x="1218" y="4319"/>
                    <a:pt x="1159" y="4308"/>
                    <a:pt x="1100" y="4284"/>
                  </a:cubicBezTo>
                  <a:cubicBezTo>
                    <a:pt x="884" y="4206"/>
                    <a:pt x="589" y="3891"/>
                    <a:pt x="599" y="3646"/>
                  </a:cubicBezTo>
                  <a:cubicBezTo>
                    <a:pt x="619" y="3243"/>
                    <a:pt x="1375" y="3125"/>
                    <a:pt x="1660" y="3076"/>
                  </a:cubicBezTo>
                  <a:cubicBezTo>
                    <a:pt x="1974" y="3008"/>
                    <a:pt x="2298" y="2968"/>
                    <a:pt x="2612" y="2949"/>
                  </a:cubicBezTo>
                  <a:cubicBezTo>
                    <a:pt x="2844" y="2929"/>
                    <a:pt x="2952" y="2664"/>
                    <a:pt x="2676" y="2664"/>
                  </a:cubicBezTo>
                  <a:cubicBezTo>
                    <a:pt x="2671" y="2664"/>
                    <a:pt x="2666" y="2664"/>
                    <a:pt x="2661" y="2664"/>
                  </a:cubicBezTo>
                  <a:cubicBezTo>
                    <a:pt x="2495" y="2678"/>
                    <a:pt x="2305" y="2690"/>
                    <a:pt x="2108" y="2690"/>
                  </a:cubicBezTo>
                  <a:cubicBezTo>
                    <a:pt x="1615" y="2690"/>
                    <a:pt x="1076" y="2617"/>
                    <a:pt x="747" y="2330"/>
                  </a:cubicBezTo>
                  <a:cubicBezTo>
                    <a:pt x="481" y="2085"/>
                    <a:pt x="540" y="1456"/>
                    <a:pt x="923" y="1338"/>
                  </a:cubicBezTo>
                  <a:cubicBezTo>
                    <a:pt x="971" y="1324"/>
                    <a:pt x="1020" y="1317"/>
                    <a:pt x="1072" y="1317"/>
                  </a:cubicBezTo>
                  <a:cubicBezTo>
                    <a:pt x="1436" y="1317"/>
                    <a:pt x="1881" y="1649"/>
                    <a:pt x="2131" y="1829"/>
                  </a:cubicBezTo>
                  <a:cubicBezTo>
                    <a:pt x="2426" y="2036"/>
                    <a:pt x="2701" y="2261"/>
                    <a:pt x="2946" y="2517"/>
                  </a:cubicBezTo>
                  <a:cubicBezTo>
                    <a:pt x="2976" y="2546"/>
                    <a:pt x="3024" y="2559"/>
                    <a:pt x="3078" y="2559"/>
                  </a:cubicBezTo>
                  <a:cubicBezTo>
                    <a:pt x="3237" y="2559"/>
                    <a:pt x="3441" y="2447"/>
                    <a:pt x="3339" y="2330"/>
                  </a:cubicBezTo>
                  <a:cubicBezTo>
                    <a:pt x="3162" y="2124"/>
                    <a:pt x="3005" y="1898"/>
                    <a:pt x="2867" y="1672"/>
                  </a:cubicBezTo>
                  <a:cubicBezTo>
                    <a:pt x="2691" y="1368"/>
                    <a:pt x="2416" y="847"/>
                    <a:pt x="2651" y="514"/>
                  </a:cubicBezTo>
                  <a:cubicBezTo>
                    <a:pt x="2761" y="355"/>
                    <a:pt x="2942" y="284"/>
                    <a:pt x="3127" y="284"/>
                  </a:cubicBezTo>
                  <a:close/>
                  <a:moveTo>
                    <a:pt x="3298" y="1"/>
                  </a:moveTo>
                  <a:cubicBezTo>
                    <a:pt x="3036" y="1"/>
                    <a:pt x="2766" y="79"/>
                    <a:pt x="2553" y="199"/>
                  </a:cubicBezTo>
                  <a:cubicBezTo>
                    <a:pt x="2082" y="465"/>
                    <a:pt x="2062" y="965"/>
                    <a:pt x="2249" y="1427"/>
                  </a:cubicBezTo>
                  <a:cubicBezTo>
                    <a:pt x="2259" y="1437"/>
                    <a:pt x="2268" y="1446"/>
                    <a:pt x="2268" y="1456"/>
                  </a:cubicBezTo>
                  <a:cubicBezTo>
                    <a:pt x="1935" y="1236"/>
                    <a:pt x="1533" y="1037"/>
                    <a:pt x="1137" y="1037"/>
                  </a:cubicBezTo>
                  <a:cubicBezTo>
                    <a:pt x="1055" y="1037"/>
                    <a:pt x="974" y="1045"/>
                    <a:pt x="894" y="1063"/>
                  </a:cubicBezTo>
                  <a:cubicBezTo>
                    <a:pt x="413" y="1181"/>
                    <a:pt x="10" y="1741"/>
                    <a:pt x="167" y="2232"/>
                  </a:cubicBezTo>
                  <a:cubicBezTo>
                    <a:pt x="305" y="2664"/>
                    <a:pt x="835" y="2811"/>
                    <a:pt x="1247" y="2890"/>
                  </a:cubicBezTo>
                  <a:cubicBezTo>
                    <a:pt x="933" y="2968"/>
                    <a:pt x="619" y="3086"/>
                    <a:pt x="383" y="3292"/>
                  </a:cubicBezTo>
                  <a:cubicBezTo>
                    <a:pt x="0" y="3646"/>
                    <a:pt x="206" y="4117"/>
                    <a:pt x="570" y="4402"/>
                  </a:cubicBezTo>
                  <a:cubicBezTo>
                    <a:pt x="747" y="4546"/>
                    <a:pt x="951" y="4604"/>
                    <a:pt x="1159" y="4604"/>
                  </a:cubicBezTo>
                  <a:cubicBezTo>
                    <a:pt x="1434" y="4604"/>
                    <a:pt x="1718" y="4502"/>
                    <a:pt x="1964" y="4363"/>
                  </a:cubicBezTo>
                  <a:lnTo>
                    <a:pt x="1964" y="4363"/>
                  </a:lnTo>
                  <a:cubicBezTo>
                    <a:pt x="1778" y="4716"/>
                    <a:pt x="1601" y="5148"/>
                    <a:pt x="1699" y="5541"/>
                  </a:cubicBezTo>
                  <a:cubicBezTo>
                    <a:pt x="1797" y="5919"/>
                    <a:pt x="2191" y="6125"/>
                    <a:pt x="2570" y="6125"/>
                  </a:cubicBezTo>
                  <a:cubicBezTo>
                    <a:pt x="2644" y="6125"/>
                    <a:pt x="2718" y="6117"/>
                    <a:pt x="2789" y="6101"/>
                  </a:cubicBezTo>
                  <a:cubicBezTo>
                    <a:pt x="3182" y="6012"/>
                    <a:pt x="3417" y="5688"/>
                    <a:pt x="3565" y="5335"/>
                  </a:cubicBezTo>
                  <a:cubicBezTo>
                    <a:pt x="3682" y="5502"/>
                    <a:pt x="3859" y="5619"/>
                    <a:pt x="4105" y="5669"/>
                  </a:cubicBezTo>
                  <a:cubicBezTo>
                    <a:pt x="4184" y="5683"/>
                    <a:pt x="4274" y="5691"/>
                    <a:pt x="4369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0"/>
                    <a:pt x="5361" y="4746"/>
                    <a:pt x="5234" y="4510"/>
                  </a:cubicBezTo>
                  <a:lnTo>
                    <a:pt x="5234" y="4510"/>
                  </a:lnTo>
                  <a:cubicBezTo>
                    <a:pt x="5420" y="4586"/>
                    <a:pt x="5606" y="4634"/>
                    <a:pt x="5789" y="4634"/>
                  </a:cubicBezTo>
                  <a:cubicBezTo>
                    <a:pt x="5914" y="4634"/>
                    <a:pt x="6037" y="4611"/>
                    <a:pt x="6157" y="4559"/>
                  </a:cubicBezTo>
                  <a:cubicBezTo>
                    <a:pt x="6569" y="4392"/>
                    <a:pt x="6805" y="3803"/>
                    <a:pt x="6579" y="3400"/>
                  </a:cubicBezTo>
                  <a:cubicBezTo>
                    <a:pt x="6402" y="3086"/>
                    <a:pt x="6019" y="2968"/>
                    <a:pt x="5666" y="2919"/>
                  </a:cubicBezTo>
                  <a:cubicBezTo>
                    <a:pt x="5951" y="2801"/>
                    <a:pt x="6196" y="2654"/>
                    <a:pt x="6373" y="2438"/>
                  </a:cubicBezTo>
                  <a:cubicBezTo>
                    <a:pt x="6687" y="2036"/>
                    <a:pt x="6392" y="1525"/>
                    <a:pt x="6029" y="1270"/>
                  </a:cubicBezTo>
                  <a:cubicBezTo>
                    <a:pt x="5866" y="1155"/>
                    <a:pt x="5690" y="1107"/>
                    <a:pt x="5513" y="1107"/>
                  </a:cubicBezTo>
                  <a:cubicBezTo>
                    <a:pt x="5188" y="1107"/>
                    <a:pt x="4860" y="1270"/>
                    <a:pt x="4605" y="1486"/>
                  </a:cubicBezTo>
                  <a:cubicBezTo>
                    <a:pt x="4507" y="1564"/>
                    <a:pt x="4419" y="1653"/>
                    <a:pt x="4330" y="1751"/>
                  </a:cubicBezTo>
                  <a:cubicBezTo>
                    <a:pt x="4380" y="1221"/>
                    <a:pt x="4330" y="651"/>
                    <a:pt x="4016" y="288"/>
                  </a:cubicBezTo>
                  <a:cubicBezTo>
                    <a:pt x="3832" y="83"/>
                    <a:pt x="3569" y="1"/>
                    <a:pt x="3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6" name="Google Shape;4506;p21"/>
            <p:cNvSpPr/>
            <p:nvPr/>
          </p:nvSpPr>
          <p:spPr>
            <a:xfrm>
              <a:off x="1512149" y="3066175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4159" y="282"/>
                  </a:moveTo>
                  <a:cubicBezTo>
                    <a:pt x="4251" y="282"/>
                    <a:pt x="4354" y="318"/>
                    <a:pt x="4468" y="399"/>
                  </a:cubicBezTo>
                  <a:cubicBezTo>
                    <a:pt x="5146" y="890"/>
                    <a:pt x="4213" y="2196"/>
                    <a:pt x="3869" y="2637"/>
                  </a:cubicBezTo>
                  <a:cubicBezTo>
                    <a:pt x="3769" y="2767"/>
                    <a:pt x="3877" y="2829"/>
                    <a:pt x="4002" y="2829"/>
                  </a:cubicBezTo>
                  <a:cubicBezTo>
                    <a:pt x="4086" y="2829"/>
                    <a:pt x="4179" y="2801"/>
                    <a:pt x="4223" y="2745"/>
                  </a:cubicBezTo>
                  <a:cubicBezTo>
                    <a:pt x="4439" y="2461"/>
                    <a:pt x="4714" y="2196"/>
                    <a:pt x="5018" y="1999"/>
                  </a:cubicBezTo>
                  <a:cubicBezTo>
                    <a:pt x="5167" y="1895"/>
                    <a:pt x="5350" y="1802"/>
                    <a:pt x="5533" y="1802"/>
                  </a:cubicBezTo>
                  <a:cubicBezTo>
                    <a:pt x="5591" y="1802"/>
                    <a:pt x="5649" y="1811"/>
                    <a:pt x="5705" y="1832"/>
                  </a:cubicBezTo>
                  <a:cubicBezTo>
                    <a:pt x="5921" y="1921"/>
                    <a:pt x="6216" y="2235"/>
                    <a:pt x="6206" y="2480"/>
                  </a:cubicBezTo>
                  <a:cubicBezTo>
                    <a:pt x="6186" y="2883"/>
                    <a:pt x="5430" y="2991"/>
                    <a:pt x="5146" y="3050"/>
                  </a:cubicBezTo>
                  <a:cubicBezTo>
                    <a:pt x="4831" y="3119"/>
                    <a:pt x="4507" y="3158"/>
                    <a:pt x="4193" y="3177"/>
                  </a:cubicBezTo>
                  <a:cubicBezTo>
                    <a:pt x="3961" y="3187"/>
                    <a:pt x="3853" y="3462"/>
                    <a:pt x="4129" y="3462"/>
                  </a:cubicBezTo>
                  <a:cubicBezTo>
                    <a:pt x="4134" y="3462"/>
                    <a:pt x="4139" y="3462"/>
                    <a:pt x="4144" y="3462"/>
                  </a:cubicBezTo>
                  <a:cubicBezTo>
                    <a:pt x="4314" y="3448"/>
                    <a:pt x="4511" y="3435"/>
                    <a:pt x="4717" y="3435"/>
                  </a:cubicBezTo>
                  <a:cubicBezTo>
                    <a:pt x="5202" y="3435"/>
                    <a:pt x="5735" y="3506"/>
                    <a:pt x="6059" y="3796"/>
                  </a:cubicBezTo>
                  <a:cubicBezTo>
                    <a:pt x="6324" y="4042"/>
                    <a:pt x="6265" y="4660"/>
                    <a:pt x="5882" y="4778"/>
                  </a:cubicBezTo>
                  <a:cubicBezTo>
                    <a:pt x="5831" y="4795"/>
                    <a:pt x="5778" y="4802"/>
                    <a:pt x="5723" y="4802"/>
                  </a:cubicBezTo>
                  <a:cubicBezTo>
                    <a:pt x="5360" y="4802"/>
                    <a:pt x="4920" y="4476"/>
                    <a:pt x="4664" y="4297"/>
                  </a:cubicBezTo>
                  <a:cubicBezTo>
                    <a:pt x="4380" y="4091"/>
                    <a:pt x="4105" y="3855"/>
                    <a:pt x="3859" y="3609"/>
                  </a:cubicBezTo>
                  <a:cubicBezTo>
                    <a:pt x="3829" y="3579"/>
                    <a:pt x="3780" y="3567"/>
                    <a:pt x="3726" y="3567"/>
                  </a:cubicBezTo>
                  <a:cubicBezTo>
                    <a:pt x="3566" y="3567"/>
                    <a:pt x="3362" y="3676"/>
                    <a:pt x="3457" y="3786"/>
                  </a:cubicBezTo>
                  <a:cubicBezTo>
                    <a:pt x="3643" y="3992"/>
                    <a:pt x="3800" y="4218"/>
                    <a:pt x="3938" y="4454"/>
                  </a:cubicBezTo>
                  <a:cubicBezTo>
                    <a:pt x="4115" y="4748"/>
                    <a:pt x="4390" y="5279"/>
                    <a:pt x="4154" y="5613"/>
                  </a:cubicBezTo>
                  <a:cubicBezTo>
                    <a:pt x="4046" y="5768"/>
                    <a:pt x="3869" y="5838"/>
                    <a:pt x="3687" y="5838"/>
                  </a:cubicBezTo>
                  <a:cubicBezTo>
                    <a:pt x="3456" y="5838"/>
                    <a:pt x="3219" y="5726"/>
                    <a:pt x="3103" y="5534"/>
                  </a:cubicBezTo>
                  <a:cubicBezTo>
                    <a:pt x="2907" y="5210"/>
                    <a:pt x="2907" y="4758"/>
                    <a:pt x="2927" y="4395"/>
                  </a:cubicBezTo>
                  <a:cubicBezTo>
                    <a:pt x="2946" y="4120"/>
                    <a:pt x="2976" y="3845"/>
                    <a:pt x="3044" y="3580"/>
                  </a:cubicBezTo>
                  <a:cubicBezTo>
                    <a:pt x="3061" y="3492"/>
                    <a:pt x="2997" y="3459"/>
                    <a:pt x="2913" y="3459"/>
                  </a:cubicBezTo>
                  <a:cubicBezTo>
                    <a:pt x="2801" y="3459"/>
                    <a:pt x="2652" y="3518"/>
                    <a:pt x="2612" y="3580"/>
                  </a:cubicBezTo>
                  <a:cubicBezTo>
                    <a:pt x="2436" y="3904"/>
                    <a:pt x="2200" y="4228"/>
                    <a:pt x="1925" y="4474"/>
                  </a:cubicBezTo>
                  <a:cubicBezTo>
                    <a:pt x="1784" y="4599"/>
                    <a:pt x="1604" y="4725"/>
                    <a:pt x="1413" y="4725"/>
                  </a:cubicBezTo>
                  <a:cubicBezTo>
                    <a:pt x="1365" y="4725"/>
                    <a:pt x="1316" y="4717"/>
                    <a:pt x="1267" y="4699"/>
                  </a:cubicBezTo>
                  <a:cubicBezTo>
                    <a:pt x="1031" y="4621"/>
                    <a:pt x="766" y="4316"/>
                    <a:pt x="737" y="4051"/>
                  </a:cubicBezTo>
                  <a:cubicBezTo>
                    <a:pt x="649" y="3384"/>
                    <a:pt x="2033" y="3266"/>
                    <a:pt x="2475" y="3227"/>
                  </a:cubicBezTo>
                  <a:cubicBezTo>
                    <a:pt x="2693" y="3198"/>
                    <a:pt x="2819" y="2941"/>
                    <a:pt x="2554" y="2941"/>
                  </a:cubicBezTo>
                  <a:cubicBezTo>
                    <a:pt x="2544" y="2941"/>
                    <a:pt x="2534" y="2941"/>
                    <a:pt x="2524" y="2942"/>
                  </a:cubicBezTo>
                  <a:cubicBezTo>
                    <a:pt x="2426" y="2952"/>
                    <a:pt x="2318" y="2961"/>
                    <a:pt x="2200" y="2971"/>
                  </a:cubicBezTo>
                  <a:cubicBezTo>
                    <a:pt x="2086" y="2980"/>
                    <a:pt x="1961" y="2986"/>
                    <a:pt x="1832" y="2986"/>
                  </a:cubicBezTo>
                  <a:cubicBezTo>
                    <a:pt x="1251" y="2986"/>
                    <a:pt x="596" y="2864"/>
                    <a:pt x="580" y="2333"/>
                  </a:cubicBezTo>
                  <a:cubicBezTo>
                    <a:pt x="570" y="2146"/>
                    <a:pt x="649" y="1822"/>
                    <a:pt x="874" y="1783"/>
                  </a:cubicBezTo>
                  <a:cubicBezTo>
                    <a:pt x="894" y="1780"/>
                    <a:pt x="915" y="1778"/>
                    <a:pt x="936" y="1778"/>
                  </a:cubicBezTo>
                  <a:cubicBezTo>
                    <a:pt x="1142" y="1778"/>
                    <a:pt x="1391" y="1940"/>
                    <a:pt x="1542" y="2038"/>
                  </a:cubicBezTo>
                  <a:cubicBezTo>
                    <a:pt x="1856" y="2225"/>
                    <a:pt x="2141" y="2461"/>
                    <a:pt x="2406" y="2716"/>
                  </a:cubicBezTo>
                  <a:cubicBezTo>
                    <a:pt x="2435" y="2745"/>
                    <a:pt x="2481" y="2757"/>
                    <a:pt x="2532" y="2757"/>
                  </a:cubicBezTo>
                  <a:cubicBezTo>
                    <a:pt x="2640" y="2757"/>
                    <a:pt x="2772" y="2704"/>
                    <a:pt x="2819" y="2637"/>
                  </a:cubicBezTo>
                  <a:cubicBezTo>
                    <a:pt x="2838" y="2608"/>
                    <a:pt x="2838" y="2569"/>
                    <a:pt x="2799" y="2529"/>
                  </a:cubicBezTo>
                  <a:cubicBezTo>
                    <a:pt x="2602" y="2333"/>
                    <a:pt x="2416" y="2117"/>
                    <a:pt x="2249" y="1891"/>
                  </a:cubicBezTo>
                  <a:cubicBezTo>
                    <a:pt x="2092" y="1665"/>
                    <a:pt x="1660" y="1076"/>
                    <a:pt x="1954" y="821"/>
                  </a:cubicBezTo>
                  <a:cubicBezTo>
                    <a:pt x="2038" y="747"/>
                    <a:pt x="2170" y="718"/>
                    <a:pt x="2305" y="718"/>
                  </a:cubicBezTo>
                  <a:cubicBezTo>
                    <a:pt x="2440" y="718"/>
                    <a:pt x="2578" y="747"/>
                    <a:pt x="2671" y="791"/>
                  </a:cubicBezTo>
                  <a:cubicBezTo>
                    <a:pt x="2848" y="890"/>
                    <a:pt x="2936" y="1066"/>
                    <a:pt x="2985" y="1263"/>
                  </a:cubicBezTo>
                  <a:cubicBezTo>
                    <a:pt x="3015" y="1381"/>
                    <a:pt x="3025" y="1508"/>
                    <a:pt x="3025" y="1636"/>
                  </a:cubicBezTo>
                  <a:cubicBezTo>
                    <a:pt x="3005" y="1764"/>
                    <a:pt x="2985" y="1901"/>
                    <a:pt x="2976" y="2029"/>
                  </a:cubicBezTo>
                  <a:cubicBezTo>
                    <a:pt x="2971" y="2119"/>
                    <a:pt x="3042" y="2156"/>
                    <a:pt x="3128" y="2156"/>
                  </a:cubicBezTo>
                  <a:cubicBezTo>
                    <a:pt x="3247" y="2156"/>
                    <a:pt x="3395" y="2086"/>
                    <a:pt x="3417" y="1989"/>
                  </a:cubicBezTo>
                  <a:cubicBezTo>
                    <a:pt x="3447" y="1852"/>
                    <a:pt x="3457" y="1705"/>
                    <a:pt x="3457" y="1567"/>
                  </a:cubicBezTo>
                  <a:cubicBezTo>
                    <a:pt x="3537" y="1027"/>
                    <a:pt x="3737" y="282"/>
                    <a:pt x="4159" y="282"/>
                  </a:cubicBezTo>
                  <a:close/>
                  <a:moveTo>
                    <a:pt x="4237" y="1"/>
                  </a:moveTo>
                  <a:cubicBezTo>
                    <a:pt x="4162" y="1"/>
                    <a:pt x="4087" y="9"/>
                    <a:pt x="4016" y="26"/>
                  </a:cubicBezTo>
                  <a:cubicBezTo>
                    <a:pt x="3624" y="114"/>
                    <a:pt x="3388" y="438"/>
                    <a:pt x="3241" y="791"/>
                  </a:cubicBezTo>
                  <a:cubicBezTo>
                    <a:pt x="3123" y="625"/>
                    <a:pt x="2946" y="507"/>
                    <a:pt x="2701" y="458"/>
                  </a:cubicBezTo>
                  <a:cubicBezTo>
                    <a:pt x="2619" y="443"/>
                    <a:pt x="2528" y="435"/>
                    <a:pt x="2432" y="435"/>
                  </a:cubicBezTo>
                  <a:cubicBezTo>
                    <a:pt x="2066" y="435"/>
                    <a:pt x="1639" y="551"/>
                    <a:pt x="1483" y="870"/>
                  </a:cubicBezTo>
                  <a:cubicBezTo>
                    <a:pt x="1365" y="1106"/>
                    <a:pt x="1444" y="1381"/>
                    <a:pt x="1562" y="1616"/>
                  </a:cubicBezTo>
                  <a:cubicBezTo>
                    <a:pt x="1381" y="1541"/>
                    <a:pt x="1197" y="1493"/>
                    <a:pt x="1016" y="1493"/>
                  </a:cubicBezTo>
                  <a:cubicBezTo>
                    <a:pt x="892" y="1493"/>
                    <a:pt x="768" y="1515"/>
                    <a:pt x="649" y="1567"/>
                  </a:cubicBezTo>
                  <a:cubicBezTo>
                    <a:pt x="236" y="1734"/>
                    <a:pt x="0" y="2323"/>
                    <a:pt x="226" y="2726"/>
                  </a:cubicBezTo>
                  <a:cubicBezTo>
                    <a:pt x="403" y="3040"/>
                    <a:pt x="786" y="3158"/>
                    <a:pt x="1139" y="3207"/>
                  </a:cubicBezTo>
                  <a:cubicBezTo>
                    <a:pt x="855" y="3315"/>
                    <a:pt x="599" y="3472"/>
                    <a:pt x="433" y="3688"/>
                  </a:cubicBezTo>
                  <a:cubicBezTo>
                    <a:pt x="118" y="4091"/>
                    <a:pt x="413" y="4591"/>
                    <a:pt x="776" y="4856"/>
                  </a:cubicBezTo>
                  <a:cubicBezTo>
                    <a:pt x="939" y="4971"/>
                    <a:pt x="1115" y="5019"/>
                    <a:pt x="1292" y="5019"/>
                  </a:cubicBezTo>
                  <a:cubicBezTo>
                    <a:pt x="1618" y="5019"/>
                    <a:pt x="1946" y="4857"/>
                    <a:pt x="2200" y="4640"/>
                  </a:cubicBezTo>
                  <a:cubicBezTo>
                    <a:pt x="2298" y="4562"/>
                    <a:pt x="2386" y="4474"/>
                    <a:pt x="2475" y="4375"/>
                  </a:cubicBezTo>
                  <a:lnTo>
                    <a:pt x="2475" y="4375"/>
                  </a:lnTo>
                  <a:cubicBezTo>
                    <a:pt x="2426" y="4906"/>
                    <a:pt x="2465" y="5475"/>
                    <a:pt x="2789" y="5838"/>
                  </a:cubicBezTo>
                  <a:cubicBezTo>
                    <a:pt x="2968" y="6043"/>
                    <a:pt x="3231" y="6126"/>
                    <a:pt x="3503" y="6126"/>
                  </a:cubicBezTo>
                  <a:cubicBezTo>
                    <a:pt x="3767" y="6126"/>
                    <a:pt x="4039" y="6048"/>
                    <a:pt x="4252" y="5927"/>
                  </a:cubicBezTo>
                  <a:cubicBezTo>
                    <a:pt x="4723" y="5662"/>
                    <a:pt x="4743" y="5161"/>
                    <a:pt x="4547" y="4699"/>
                  </a:cubicBezTo>
                  <a:cubicBezTo>
                    <a:pt x="4547" y="4690"/>
                    <a:pt x="4537" y="4680"/>
                    <a:pt x="4537" y="4660"/>
                  </a:cubicBezTo>
                  <a:lnTo>
                    <a:pt x="4537" y="4660"/>
                  </a:lnTo>
                  <a:cubicBezTo>
                    <a:pt x="4868" y="4878"/>
                    <a:pt x="5259" y="5083"/>
                    <a:pt x="5656" y="5083"/>
                  </a:cubicBezTo>
                  <a:cubicBezTo>
                    <a:pt x="5741" y="5083"/>
                    <a:pt x="5826" y="5074"/>
                    <a:pt x="5911" y="5053"/>
                  </a:cubicBezTo>
                  <a:cubicBezTo>
                    <a:pt x="6393" y="4945"/>
                    <a:pt x="6795" y="4385"/>
                    <a:pt x="6638" y="3894"/>
                  </a:cubicBezTo>
                  <a:cubicBezTo>
                    <a:pt x="6501" y="3462"/>
                    <a:pt x="5961" y="3305"/>
                    <a:pt x="5548" y="3236"/>
                  </a:cubicBezTo>
                  <a:cubicBezTo>
                    <a:pt x="5872" y="3158"/>
                    <a:pt x="6186" y="3040"/>
                    <a:pt x="6412" y="2834"/>
                  </a:cubicBezTo>
                  <a:cubicBezTo>
                    <a:pt x="6795" y="2480"/>
                    <a:pt x="6599" y="2009"/>
                    <a:pt x="6235" y="1714"/>
                  </a:cubicBezTo>
                  <a:cubicBezTo>
                    <a:pt x="6056" y="1577"/>
                    <a:pt x="5853" y="1520"/>
                    <a:pt x="5647" y="1520"/>
                  </a:cubicBezTo>
                  <a:cubicBezTo>
                    <a:pt x="5368" y="1520"/>
                    <a:pt x="5084" y="1623"/>
                    <a:pt x="4841" y="1764"/>
                  </a:cubicBezTo>
                  <a:cubicBezTo>
                    <a:pt x="5028" y="1400"/>
                    <a:pt x="5195" y="968"/>
                    <a:pt x="5096" y="585"/>
                  </a:cubicBezTo>
                  <a:cubicBezTo>
                    <a:pt x="5007" y="201"/>
                    <a:pt x="4611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7" name="Google Shape;4507;p21"/>
            <p:cNvSpPr/>
            <p:nvPr/>
          </p:nvSpPr>
          <p:spPr>
            <a:xfrm>
              <a:off x="1852061" y="3057692"/>
              <a:ext cx="211950" cy="191023"/>
            </a:xfrm>
            <a:custGeom>
              <a:avLst/>
              <a:gdLst/>
              <a:ahLst/>
              <a:cxnLst/>
              <a:rect l="l" t="t" r="r" b="b"/>
              <a:pathLst>
                <a:path w="6796" h="6125" extrusionOk="0">
                  <a:moveTo>
                    <a:pt x="3117" y="284"/>
                  </a:moveTo>
                  <a:cubicBezTo>
                    <a:pt x="3345" y="284"/>
                    <a:pt x="3579" y="393"/>
                    <a:pt x="3692" y="582"/>
                  </a:cubicBezTo>
                  <a:cubicBezTo>
                    <a:pt x="3899" y="916"/>
                    <a:pt x="3899" y="1358"/>
                    <a:pt x="386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4000" y="2667"/>
                    <a:pt x="4150" y="2608"/>
                    <a:pt x="4183" y="2546"/>
                  </a:cubicBezTo>
                  <a:cubicBezTo>
                    <a:pt x="4360" y="2212"/>
                    <a:pt x="4596" y="1898"/>
                    <a:pt x="4871" y="1653"/>
                  </a:cubicBezTo>
                  <a:cubicBezTo>
                    <a:pt x="5021" y="1526"/>
                    <a:pt x="5198" y="1392"/>
                    <a:pt x="5389" y="1392"/>
                  </a:cubicBezTo>
                  <a:cubicBezTo>
                    <a:pt x="5435" y="1392"/>
                    <a:pt x="5481" y="1400"/>
                    <a:pt x="5529" y="1417"/>
                  </a:cubicBezTo>
                  <a:cubicBezTo>
                    <a:pt x="5764" y="1505"/>
                    <a:pt x="6029" y="1810"/>
                    <a:pt x="6059" y="2065"/>
                  </a:cubicBezTo>
                  <a:cubicBezTo>
                    <a:pt x="6147" y="2733"/>
                    <a:pt x="4763" y="2860"/>
                    <a:pt x="4321" y="2900"/>
                  </a:cubicBezTo>
                  <a:cubicBezTo>
                    <a:pt x="4102" y="2919"/>
                    <a:pt x="3976" y="3185"/>
                    <a:pt x="4243" y="3185"/>
                  </a:cubicBezTo>
                  <a:cubicBezTo>
                    <a:pt x="4252" y="3185"/>
                    <a:pt x="4262" y="3185"/>
                    <a:pt x="4272" y="3184"/>
                  </a:cubicBezTo>
                  <a:cubicBezTo>
                    <a:pt x="4370" y="3175"/>
                    <a:pt x="4478" y="3165"/>
                    <a:pt x="4596" y="3145"/>
                  </a:cubicBezTo>
                  <a:cubicBezTo>
                    <a:pt x="4702" y="3138"/>
                    <a:pt x="4818" y="3134"/>
                    <a:pt x="4938" y="3134"/>
                  </a:cubicBezTo>
                  <a:cubicBezTo>
                    <a:pt x="5526" y="3134"/>
                    <a:pt x="6200" y="3247"/>
                    <a:pt x="6216" y="3793"/>
                  </a:cubicBezTo>
                  <a:cubicBezTo>
                    <a:pt x="6226" y="3980"/>
                    <a:pt x="6147" y="4304"/>
                    <a:pt x="5921" y="4343"/>
                  </a:cubicBezTo>
                  <a:cubicBezTo>
                    <a:pt x="5901" y="4347"/>
                    <a:pt x="5881" y="4348"/>
                    <a:pt x="5860" y="4348"/>
                  </a:cubicBezTo>
                  <a:cubicBezTo>
                    <a:pt x="5653" y="4348"/>
                    <a:pt x="5405" y="4186"/>
                    <a:pt x="5254" y="4088"/>
                  </a:cubicBezTo>
                  <a:cubicBezTo>
                    <a:pt x="4939" y="3901"/>
                    <a:pt x="4655" y="3665"/>
                    <a:pt x="4390" y="3410"/>
                  </a:cubicBezTo>
                  <a:cubicBezTo>
                    <a:pt x="4361" y="3378"/>
                    <a:pt x="4315" y="3365"/>
                    <a:pt x="4263" y="3365"/>
                  </a:cubicBezTo>
                  <a:cubicBezTo>
                    <a:pt x="4155" y="3365"/>
                    <a:pt x="4024" y="3422"/>
                    <a:pt x="3977" y="3489"/>
                  </a:cubicBezTo>
                  <a:cubicBezTo>
                    <a:pt x="3957" y="3518"/>
                    <a:pt x="3957" y="3557"/>
                    <a:pt x="3997" y="3587"/>
                  </a:cubicBezTo>
                  <a:cubicBezTo>
                    <a:pt x="4193" y="3793"/>
                    <a:pt x="4380" y="4009"/>
                    <a:pt x="4547" y="4235"/>
                  </a:cubicBezTo>
                  <a:cubicBezTo>
                    <a:pt x="4704" y="4451"/>
                    <a:pt x="5136" y="5040"/>
                    <a:pt x="4841" y="5305"/>
                  </a:cubicBezTo>
                  <a:cubicBezTo>
                    <a:pt x="4764" y="5377"/>
                    <a:pt x="4635" y="5407"/>
                    <a:pt x="4502" y="5407"/>
                  </a:cubicBezTo>
                  <a:cubicBezTo>
                    <a:pt x="4363" y="5407"/>
                    <a:pt x="4220" y="5375"/>
                    <a:pt x="4124" y="5325"/>
                  </a:cubicBezTo>
                  <a:cubicBezTo>
                    <a:pt x="3948" y="5237"/>
                    <a:pt x="3859" y="5050"/>
                    <a:pt x="3820" y="4863"/>
                  </a:cubicBezTo>
                  <a:cubicBezTo>
                    <a:pt x="3791" y="4746"/>
                    <a:pt x="3771" y="4618"/>
                    <a:pt x="3771" y="4490"/>
                  </a:cubicBezTo>
                  <a:cubicBezTo>
                    <a:pt x="3791" y="4363"/>
                    <a:pt x="3810" y="4225"/>
                    <a:pt x="3820" y="4098"/>
                  </a:cubicBezTo>
                  <a:cubicBezTo>
                    <a:pt x="3824" y="4007"/>
                    <a:pt x="3754" y="3970"/>
                    <a:pt x="3668" y="3970"/>
                  </a:cubicBezTo>
                  <a:cubicBezTo>
                    <a:pt x="3551" y="3970"/>
                    <a:pt x="3405" y="4040"/>
                    <a:pt x="3388" y="4137"/>
                  </a:cubicBezTo>
                  <a:cubicBezTo>
                    <a:pt x="3359" y="4274"/>
                    <a:pt x="3339" y="4412"/>
                    <a:pt x="3339" y="4559"/>
                  </a:cubicBezTo>
                  <a:cubicBezTo>
                    <a:pt x="3258" y="5099"/>
                    <a:pt x="3059" y="5844"/>
                    <a:pt x="2637" y="5844"/>
                  </a:cubicBezTo>
                  <a:cubicBezTo>
                    <a:pt x="2545" y="5844"/>
                    <a:pt x="2442" y="5808"/>
                    <a:pt x="2328" y="5727"/>
                  </a:cubicBezTo>
                  <a:cubicBezTo>
                    <a:pt x="1650" y="5237"/>
                    <a:pt x="2583" y="3931"/>
                    <a:pt x="2936" y="3489"/>
                  </a:cubicBezTo>
                  <a:cubicBezTo>
                    <a:pt x="3030" y="3360"/>
                    <a:pt x="2921" y="3297"/>
                    <a:pt x="2794" y="3297"/>
                  </a:cubicBezTo>
                  <a:cubicBezTo>
                    <a:pt x="2709" y="3297"/>
                    <a:pt x="2616" y="3325"/>
                    <a:pt x="2573" y="3381"/>
                  </a:cubicBezTo>
                  <a:cubicBezTo>
                    <a:pt x="2357" y="3665"/>
                    <a:pt x="2082" y="3931"/>
                    <a:pt x="1778" y="4127"/>
                  </a:cubicBezTo>
                  <a:cubicBezTo>
                    <a:pt x="1630" y="4223"/>
                    <a:pt x="1449" y="4319"/>
                    <a:pt x="1268" y="4319"/>
                  </a:cubicBezTo>
                  <a:cubicBezTo>
                    <a:pt x="1209" y="4319"/>
                    <a:pt x="1149" y="4308"/>
                    <a:pt x="1090" y="4284"/>
                  </a:cubicBezTo>
                  <a:cubicBezTo>
                    <a:pt x="874" y="4206"/>
                    <a:pt x="580" y="3891"/>
                    <a:pt x="599" y="3646"/>
                  </a:cubicBezTo>
                  <a:cubicBezTo>
                    <a:pt x="609" y="3243"/>
                    <a:pt x="1365" y="3125"/>
                    <a:pt x="1650" y="3076"/>
                  </a:cubicBezTo>
                  <a:cubicBezTo>
                    <a:pt x="1964" y="3008"/>
                    <a:pt x="2288" y="2968"/>
                    <a:pt x="2602" y="2949"/>
                  </a:cubicBezTo>
                  <a:cubicBezTo>
                    <a:pt x="2834" y="2929"/>
                    <a:pt x="2942" y="2664"/>
                    <a:pt x="2667" y="2664"/>
                  </a:cubicBezTo>
                  <a:cubicBezTo>
                    <a:pt x="2662" y="2664"/>
                    <a:pt x="2657" y="2664"/>
                    <a:pt x="2652" y="2664"/>
                  </a:cubicBezTo>
                  <a:cubicBezTo>
                    <a:pt x="2488" y="2678"/>
                    <a:pt x="2300" y="2690"/>
                    <a:pt x="2102" y="2690"/>
                  </a:cubicBezTo>
                  <a:cubicBezTo>
                    <a:pt x="1610" y="2690"/>
                    <a:pt x="1066" y="2617"/>
                    <a:pt x="737" y="2330"/>
                  </a:cubicBezTo>
                  <a:cubicBezTo>
                    <a:pt x="472" y="2085"/>
                    <a:pt x="531" y="1456"/>
                    <a:pt x="914" y="1338"/>
                  </a:cubicBezTo>
                  <a:cubicBezTo>
                    <a:pt x="961" y="1324"/>
                    <a:pt x="1011" y="1317"/>
                    <a:pt x="1062" y="1317"/>
                  </a:cubicBezTo>
                  <a:cubicBezTo>
                    <a:pt x="1426" y="1317"/>
                    <a:pt x="1873" y="1649"/>
                    <a:pt x="2131" y="1829"/>
                  </a:cubicBezTo>
                  <a:cubicBezTo>
                    <a:pt x="2416" y="2036"/>
                    <a:pt x="2691" y="2261"/>
                    <a:pt x="2936" y="2517"/>
                  </a:cubicBezTo>
                  <a:cubicBezTo>
                    <a:pt x="2966" y="2546"/>
                    <a:pt x="3015" y="2559"/>
                    <a:pt x="3069" y="2559"/>
                  </a:cubicBezTo>
                  <a:cubicBezTo>
                    <a:pt x="3228" y="2559"/>
                    <a:pt x="3434" y="2447"/>
                    <a:pt x="3339" y="2330"/>
                  </a:cubicBezTo>
                  <a:cubicBezTo>
                    <a:pt x="3162" y="2124"/>
                    <a:pt x="2995" y="1898"/>
                    <a:pt x="2858" y="1672"/>
                  </a:cubicBezTo>
                  <a:cubicBezTo>
                    <a:pt x="2681" y="1368"/>
                    <a:pt x="2406" y="847"/>
                    <a:pt x="2642" y="514"/>
                  </a:cubicBezTo>
                  <a:cubicBezTo>
                    <a:pt x="2752" y="355"/>
                    <a:pt x="2933" y="284"/>
                    <a:pt x="3117" y="284"/>
                  </a:cubicBezTo>
                  <a:close/>
                  <a:moveTo>
                    <a:pt x="3292" y="1"/>
                  </a:moveTo>
                  <a:cubicBezTo>
                    <a:pt x="3029" y="1"/>
                    <a:pt x="2756" y="79"/>
                    <a:pt x="2544" y="199"/>
                  </a:cubicBezTo>
                  <a:cubicBezTo>
                    <a:pt x="2072" y="465"/>
                    <a:pt x="2053" y="965"/>
                    <a:pt x="2249" y="1427"/>
                  </a:cubicBezTo>
                  <a:cubicBezTo>
                    <a:pt x="2249" y="1437"/>
                    <a:pt x="2259" y="1446"/>
                    <a:pt x="2259" y="1456"/>
                  </a:cubicBezTo>
                  <a:cubicBezTo>
                    <a:pt x="1925" y="1236"/>
                    <a:pt x="1530" y="1037"/>
                    <a:pt x="1131" y="1037"/>
                  </a:cubicBezTo>
                  <a:cubicBezTo>
                    <a:pt x="1048" y="1037"/>
                    <a:pt x="966" y="1045"/>
                    <a:pt x="884" y="1063"/>
                  </a:cubicBezTo>
                  <a:cubicBezTo>
                    <a:pt x="403" y="1181"/>
                    <a:pt x="0" y="1741"/>
                    <a:pt x="158" y="2232"/>
                  </a:cubicBezTo>
                  <a:cubicBezTo>
                    <a:pt x="305" y="2664"/>
                    <a:pt x="835" y="2811"/>
                    <a:pt x="1247" y="2890"/>
                  </a:cubicBezTo>
                  <a:cubicBezTo>
                    <a:pt x="923" y="2968"/>
                    <a:pt x="609" y="3086"/>
                    <a:pt x="383" y="3292"/>
                  </a:cubicBezTo>
                  <a:cubicBezTo>
                    <a:pt x="0" y="3646"/>
                    <a:pt x="197" y="4117"/>
                    <a:pt x="560" y="4402"/>
                  </a:cubicBezTo>
                  <a:cubicBezTo>
                    <a:pt x="742" y="4546"/>
                    <a:pt x="948" y="4604"/>
                    <a:pt x="1156" y="4604"/>
                  </a:cubicBezTo>
                  <a:cubicBezTo>
                    <a:pt x="1432" y="4604"/>
                    <a:pt x="1714" y="4502"/>
                    <a:pt x="1954" y="4363"/>
                  </a:cubicBezTo>
                  <a:lnTo>
                    <a:pt x="1954" y="4363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89" y="5919"/>
                    <a:pt x="2189" y="6125"/>
                    <a:pt x="2564" y="6125"/>
                  </a:cubicBezTo>
                  <a:cubicBezTo>
                    <a:pt x="2637" y="6125"/>
                    <a:pt x="2710" y="6117"/>
                    <a:pt x="2779" y="6101"/>
                  </a:cubicBezTo>
                  <a:cubicBezTo>
                    <a:pt x="3172" y="6012"/>
                    <a:pt x="3408" y="5688"/>
                    <a:pt x="3555" y="5335"/>
                  </a:cubicBezTo>
                  <a:cubicBezTo>
                    <a:pt x="3683" y="5502"/>
                    <a:pt x="3849" y="5619"/>
                    <a:pt x="4095" y="5669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7" y="5575"/>
                    <a:pt x="5313" y="5256"/>
                  </a:cubicBezTo>
                  <a:cubicBezTo>
                    <a:pt x="5430" y="5020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4" y="4586"/>
                    <a:pt x="5598" y="4634"/>
                    <a:pt x="5780" y="4634"/>
                  </a:cubicBezTo>
                  <a:cubicBezTo>
                    <a:pt x="5904" y="4634"/>
                    <a:pt x="6027" y="4611"/>
                    <a:pt x="6147" y="4559"/>
                  </a:cubicBezTo>
                  <a:cubicBezTo>
                    <a:pt x="6560" y="4392"/>
                    <a:pt x="6795" y="3803"/>
                    <a:pt x="6569" y="3400"/>
                  </a:cubicBezTo>
                  <a:cubicBezTo>
                    <a:pt x="6393" y="3086"/>
                    <a:pt x="6010" y="2968"/>
                    <a:pt x="5656" y="2919"/>
                  </a:cubicBezTo>
                  <a:cubicBezTo>
                    <a:pt x="5941" y="2801"/>
                    <a:pt x="6196" y="2654"/>
                    <a:pt x="6363" y="2438"/>
                  </a:cubicBezTo>
                  <a:cubicBezTo>
                    <a:pt x="6677" y="2036"/>
                    <a:pt x="6383" y="1525"/>
                    <a:pt x="6019" y="1270"/>
                  </a:cubicBezTo>
                  <a:cubicBezTo>
                    <a:pt x="5857" y="1155"/>
                    <a:pt x="5680" y="1107"/>
                    <a:pt x="5503" y="1107"/>
                  </a:cubicBezTo>
                  <a:cubicBezTo>
                    <a:pt x="5178" y="1107"/>
                    <a:pt x="4850" y="1270"/>
                    <a:pt x="4596" y="1486"/>
                  </a:cubicBezTo>
                  <a:cubicBezTo>
                    <a:pt x="4498" y="1564"/>
                    <a:pt x="4409" y="1653"/>
                    <a:pt x="4321" y="1751"/>
                  </a:cubicBezTo>
                  <a:cubicBezTo>
                    <a:pt x="4370" y="1221"/>
                    <a:pt x="4331" y="651"/>
                    <a:pt x="4007" y="288"/>
                  </a:cubicBezTo>
                  <a:cubicBezTo>
                    <a:pt x="3827" y="83"/>
                    <a:pt x="3564" y="1"/>
                    <a:pt x="3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8" name="Google Shape;4508;p21"/>
            <p:cNvSpPr/>
            <p:nvPr/>
          </p:nvSpPr>
          <p:spPr>
            <a:xfrm>
              <a:off x="2191350" y="3066175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63" y="282"/>
                  </a:moveTo>
                  <a:cubicBezTo>
                    <a:pt x="4254" y="282"/>
                    <a:pt x="4356" y="318"/>
                    <a:pt x="4468" y="399"/>
                  </a:cubicBezTo>
                  <a:cubicBezTo>
                    <a:pt x="5156" y="890"/>
                    <a:pt x="4213" y="2196"/>
                    <a:pt x="3869" y="2637"/>
                  </a:cubicBezTo>
                  <a:cubicBezTo>
                    <a:pt x="3770" y="2767"/>
                    <a:pt x="3877" y="2829"/>
                    <a:pt x="4002" y="2829"/>
                  </a:cubicBezTo>
                  <a:cubicBezTo>
                    <a:pt x="4087" y="2829"/>
                    <a:pt x="4180" y="2801"/>
                    <a:pt x="4223" y="2745"/>
                  </a:cubicBezTo>
                  <a:cubicBezTo>
                    <a:pt x="4449" y="2461"/>
                    <a:pt x="4714" y="2196"/>
                    <a:pt x="5018" y="1999"/>
                  </a:cubicBezTo>
                  <a:cubicBezTo>
                    <a:pt x="5175" y="1895"/>
                    <a:pt x="5354" y="1802"/>
                    <a:pt x="5539" y="1802"/>
                  </a:cubicBezTo>
                  <a:cubicBezTo>
                    <a:pt x="5597" y="1802"/>
                    <a:pt x="5656" y="1811"/>
                    <a:pt x="5715" y="1832"/>
                  </a:cubicBezTo>
                  <a:cubicBezTo>
                    <a:pt x="5931" y="1921"/>
                    <a:pt x="6216" y="2235"/>
                    <a:pt x="6206" y="2480"/>
                  </a:cubicBezTo>
                  <a:cubicBezTo>
                    <a:pt x="6187" y="2883"/>
                    <a:pt x="5431" y="2991"/>
                    <a:pt x="5146" y="3050"/>
                  </a:cubicBezTo>
                  <a:cubicBezTo>
                    <a:pt x="4832" y="3119"/>
                    <a:pt x="4518" y="3158"/>
                    <a:pt x="4194" y="3177"/>
                  </a:cubicBezTo>
                  <a:cubicBezTo>
                    <a:pt x="3971" y="3187"/>
                    <a:pt x="3854" y="3462"/>
                    <a:pt x="4130" y="3462"/>
                  </a:cubicBezTo>
                  <a:cubicBezTo>
                    <a:pt x="4135" y="3462"/>
                    <a:pt x="4139" y="3462"/>
                    <a:pt x="4144" y="3462"/>
                  </a:cubicBezTo>
                  <a:cubicBezTo>
                    <a:pt x="4317" y="3448"/>
                    <a:pt x="4516" y="3435"/>
                    <a:pt x="4723" y="3435"/>
                  </a:cubicBezTo>
                  <a:cubicBezTo>
                    <a:pt x="5212" y="3435"/>
                    <a:pt x="5742" y="3506"/>
                    <a:pt x="6059" y="3796"/>
                  </a:cubicBezTo>
                  <a:cubicBezTo>
                    <a:pt x="6334" y="4042"/>
                    <a:pt x="6265" y="4660"/>
                    <a:pt x="5892" y="4788"/>
                  </a:cubicBezTo>
                  <a:cubicBezTo>
                    <a:pt x="5844" y="4802"/>
                    <a:pt x="5793" y="4809"/>
                    <a:pt x="5740" y="4809"/>
                  </a:cubicBezTo>
                  <a:cubicBezTo>
                    <a:pt x="5370" y="4809"/>
                    <a:pt x="4924" y="4477"/>
                    <a:pt x="4675" y="4297"/>
                  </a:cubicBezTo>
                  <a:cubicBezTo>
                    <a:pt x="4380" y="4091"/>
                    <a:pt x="4115" y="3855"/>
                    <a:pt x="3860" y="3609"/>
                  </a:cubicBezTo>
                  <a:cubicBezTo>
                    <a:pt x="3830" y="3579"/>
                    <a:pt x="3781" y="3567"/>
                    <a:pt x="3726" y="3567"/>
                  </a:cubicBezTo>
                  <a:cubicBezTo>
                    <a:pt x="3567" y="3567"/>
                    <a:pt x="3364" y="3676"/>
                    <a:pt x="3467" y="3786"/>
                  </a:cubicBezTo>
                  <a:cubicBezTo>
                    <a:pt x="3644" y="3992"/>
                    <a:pt x="3801" y="4218"/>
                    <a:pt x="3938" y="4454"/>
                  </a:cubicBezTo>
                  <a:cubicBezTo>
                    <a:pt x="4115" y="4748"/>
                    <a:pt x="4390" y="5279"/>
                    <a:pt x="4164" y="5613"/>
                  </a:cubicBezTo>
                  <a:cubicBezTo>
                    <a:pt x="4051" y="5768"/>
                    <a:pt x="3872" y="5838"/>
                    <a:pt x="3689" y="5838"/>
                  </a:cubicBezTo>
                  <a:cubicBezTo>
                    <a:pt x="3457" y="5838"/>
                    <a:pt x="3219" y="5726"/>
                    <a:pt x="3104" y="5534"/>
                  </a:cubicBezTo>
                  <a:cubicBezTo>
                    <a:pt x="2907" y="5210"/>
                    <a:pt x="2907" y="4758"/>
                    <a:pt x="2927" y="4395"/>
                  </a:cubicBezTo>
                  <a:cubicBezTo>
                    <a:pt x="2946" y="4120"/>
                    <a:pt x="2976" y="3845"/>
                    <a:pt x="3045" y="3580"/>
                  </a:cubicBezTo>
                  <a:cubicBezTo>
                    <a:pt x="3066" y="3492"/>
                    <a:pt x="3003" y="3459"/>
                    <a:pt x="2919" y="3459"/>
                  </a:cubicBezTo>
                  <a:cubicBezTo>
                    <a:pt x="2806" y="3459"/>
                    <a:pt x="2656" y="3518"/>
                    <a:pt x="2622" y="3580"/>
                  </a:cubicBezTo>
                  <a:cubicBezTo>
                    <a:pt x="2436" y="3904"/>
                    <a:pt x="2210" y="4228"/>
                    <a:pt x="1925" y="4474"/>
                  </a:cubicBezTo>
                  <a:cubicBezTo>
                    <a:pt x="1784" y="4599"/>
                    <a:pt x="1611" y="4725"/>
                    <a:pt x="1417" y="4725"/>
                  </a:cubicBezTo>
                  <a:cubicBezTo>
                    <a:pt x="1368" y="4725"/>
                    <a:pt x="1319" y="4717"/>
                    <a:pt x="1267" y="4699"/>
                  </a:cubicBezTo>
                  <a:cubicBezTo>
                    <a:pt x="1032" y="4621"/>
                    <a:pt x="767" y="4316"/>
                    <a:pt x="737" y="4051"/>
                  </a:cubicBezTo>
                  <a:cubicBezTo>
                    <a:pt x="649" y="3384"/>
                    <a:pt x="2033" y="3266"/>
                    <a:pt x="2485" y="3227"/>
                  </a:cubicBezTo>
                  <a:cubicBezTo>
                    <a:pt x="2703" y="3198"/>
                    <a:pt x="2820" y="2941"/>
                    <a:pt x="2563" y="2941"/>
                  </a:cubicBezTo>
                  <a:cubicBezTo>
                    <a:pt x="2554" y="2941"/>
                    <a:pt x="2544" y="2941"/>
                    <a:pt x="2534" y="2942"/>
                  </a:cubicBezTo>
                  <a:cubicBezTo>
                    <a:pt x="2426" y="2952"/>
                    <a:pt x="2318" y="2961"/>
                    <a:pt x="2210" y="2971"/>
                  </a:cubicBezTo>
                  <a:cubicBezTo>
                    <a:pt x="2096" y="2980"/>
                    <a:pt x="1971" y="2986"/>
                    <a:pt x="1842" y="2986"/>
                  </a:cubicBezTo>
                  <a:cubicBezTo>
                    <a:pt x="1258" y="2986"/>
                    <a:pt x="596" y="2864"/>
                    <a:pt x="580" y="2333"/>
                  </a:cubicBezTo>
                  <a:cubicBezTo>
                    <a:pt x="570" y="2146"/>
                    <a:pt x="659" y="1822"/>
                    <a:pt x="875" y="1783"/>
                  </a:cubicBezTo>
                  <a:cubicBezTo>
                    <a:pt x="895" y="1780"/>
                    <a:pt x="915" y="1778"/>
                    <a:pt x="936" y="1778"/>
                  </a:cubicBezTo>
                  <a:cubicBezTo>
                    <a:pt x="1143" y="1778"/>
                    <a:pt x="1392" y="1940"/>
                    <a:pt x="1552" y="2038"/>
                  </a:cubicBezTo>
                  <a:cubicBezTo>
                    <a:pt x="1857" y="2225"/>
                    <a:pt x="2151" y="2461"/>
                    <a:pt x="2406" y="2716"/>
                  </a:cubicBezTo>
                  <a:cubicBezTo>
                    <a:pt x="2438" y="2745"/>
                    <a:pt x="2486" y="2757"/>
                    <a:pt x="2537" y="2757"/>
                  </a:cubicBezTo>
                  <a:cubicBezTo>
                    <a:pt x="2645" y="2757"/>
                    <a:pt x="2772" y="2704"/>
                    <a:pt x="2819" y="2637"/>
                  </a:cubicBezTo>
                  <a:cubicBezTo>
                    <a:pt x="2838" y="2608"/>
                    <a:pt x="2838" y="2569"/>
                    <a:pt x="2809" y="2529"/>
                  </a:cubicBezTo>
                  <a:cubicBezTo>
                    <a:pt x="2603" y="2333"/>
                    <a:pt x="2416" y="2117"/>
                    <a:pt x="2249" y="1891"/>
                  </a:cubicBezTo>
                  <a:cubicBezTo>
                    <a:pt x="2092" y="1665"/>
                    <a:pt x="1660" y="1076"/>
                    <a:pt x="1955" y="821"/>
                  </a:cubicBezTo>
                  <a:cubicBezTo>
                    <a:pt x="2038" y="747"/>
                    <a:pt x="2173" y="718"/>
                    <a:pt x="2309" y="718"/>
                  </a:cubicBezTo>
                  <a:cubicBezTo>
                    <a:pt x="2446" y="718"/>
                    <a:pt x="2583" y="747"/>
                    <a:pt x="2672" y="791"/>
                  </a:cubicBezTo>
                  <a:cubicBezTo>
                    <a:pt x="2848" y="890"/>
                    <a:pt x="2937" y="1066"/>
                    <a:pt x="2986" y="1263"/>
                  </a:cubicBezTo>
                  <a:cubicBezTo>
                    <a:pt x="3015" y="1381"/>
                    <a:pt x="3025" y="1508"/>
                    <a:pt x="3025" y="1636"/>
                  </a:cubicBezTo>
                  <a:cubicBezTo>
                    <a:pt x="3005" y="1764"/>
                    <a:pt x="2986" y="1901"/>
                    <a:pt x="2976" y="2029"/>
                  </a:cubicBezTo>
                  <a:cubicBezTo>
                    <a:pt x="2976" y="2119"/>
                    <a:pt x="3047" y="2156"/>
                    <a:pt x="3133" y="2156"/>
                  </a:cubicBezTo>
                  <a:cubicBezTo>
                    <a:pt x="3250" y="2156"/>
                    <a:pt x="3395" y="2086"/>
                    <a:pt x="3418" y="1989"/>
                  </a:cubicBezTo>
                  <a:cubicBezTo>
                    <a:pt x="3447" y="1852"/>
                    <a:pt x="3457" y="1705"/>
                    <a:pt x="3457" y="1567"/>
                  </a:cubicBezTo>
                  <a:cubicBezTo>
                    <a:pt x="3538" y="1027"/>
                    <a:pt x="3744" y="282"/>
                    <a:pt x="4163" y="282"/>
                  </a:cubicBezTo>
                  <a:close/>
                  <a:moveTo>
                    <a:pt x="4241" y="1"/>
                  </a:moveTo>
                  <a:cubicBezTo>
                    <a:pt x="4165" y="1"/>
                    <a:pt x="4089" y="9"/>
                    <a:pt x="4017" y="26"/>
                  </a:cubicBezTo>
                  <a:cubicBezTo>
                    <a:pt x="3624" y="114"/>
                    <a:pt x="3388" y="438"/>
                    <a:pt x="3241" y="791"/>
                  </a:cubicBezTo>
                  <a:cubicBezTo>
                    <a:pt x="3123" y="625"/>
                    <a:pt x="2946" y="507"/>
                    <a:pt x="2711" y="458"/>
                  </a:cubicBezTo>
                  <a:cubicBezTo>
                    <a:pt x="2629" y="443"/>
                    <a:pt x="2538" y="435"/>
                    <a:pt x="2442" y="435"/>
                  </a:cubicBezTo>
                  <a:cubicBezTo>
                    <a:pt x="2075" y="435"/>
                    <a:pt x="1647" y="551"/>
                    <a:pt x="1483" y="870"/>
                  </a:cubicBezTo>
                  <a:cubicBezTo>
                    <a:pt x="1366" y="1106"/>
                    <a:pt x="1444" y="1381"/>
                    <a:pt x="1572" y="1616"/>
                  </a:cubicBezTo>
                  <a:cubicBezTo>
                    <a:pt x="1391" y="1541"/>
                    <a:pt x="1204" y="1493"/>
                    <a:pt x="1020" y="1493"/>
                  </a:cubicBezTo>
                  <a:cubicBezTo>
                    <a:pt x="894" y="1493"/>
                    <a:pt x="769" y="1515"/>
                    <a:pt x="649" y="1567"/>
                  </a:cubicBezTo>
                  <a:cubicBezTo>
                    <a:pt x="236" y="1734"/>
                    <a:pt x="1" y="2323"/>
                    <a:pt x="227" y="2726"/>
                  </a:cubicBezTo>
                  <a:cubicBezTo>
                    <a:pt x="403" y="3040"/>
                    <a:pt x="786" y="3158"/>
                    <a:pt x="1140" y="3207"/>
                  </a:cubicBezTo>
                  <a:cubicBezTo>
                    <a:pt x="855" y="3315"/>
                    <a:pt x="610" y="3472"/>
                    <a:pt x="433" y="3688"/>
                  </a:cubicBezTo>
                  <a:cubicBezTo>
                    <a:pt x="119" y="4091"/>
                    <a:pt x="413" y="4591"/>
                    <a:pt x="777" y="4856"/>
                  </a:cubicBezTo>
                  <a:cubicBezTo>
                    <a:pt x="939" y="4971"/>
                    <a:pt x="1116" y="5019"/>
                    <a:pt x="1293" y="5019"/>
                  </a:cubicBezTo>
                  <a:cubicBezTo>
                    <a:pt x="1618" y="5019"/>
                    <a:pt x="1946" y="4857"/>
                    <a:pt x="2200" y="4640"/>
                  </a:cubicBezTo>
                  <a:cubicBezTo>
                    <a:pt x="2298" y="4562"/>
                    <a:pt x="2397" y="4474"/>
                    <a:pt x="2485" y="4375"/>
                  </a:cubicBezTo>
                  <a:lnTo>
                    <a:pt x="2485" y="4375"/>
                  </a:lnTo>
                  <a:cubicBezTo>
                    <a:pt x="2426" y="4906"/>
                    <a:pt x="2475" y="5475"/>
                    <a:pt x="2789" y="5838"/>
                  </a:cubicBezTo>
                  <a:cubicBezTo>
                    <a:pt x="2974" y="6043"/>
                    <a:pt x="3237" y="6126"/>
                    <a:pt x="3507" y="6126"/>
                  </a:cubicBezTo>
                  <a:cubicBezTo>
                    <a:pt x="3770" y="6126"/>
                    <a:pt x="4040" y="6048"/>
                    <a:pt x="4252" y="5927"/>
                  </a:cubicBezTo>
                  <a:cubicBezTo>
                    <a:pt x="4734" y="5662"/>
                    <a:pt x="4743" y="5161"/>
                    <a:pt x="4557" y="4699"/>
                  </a:cubicBezTo>
                  <a:cubicBezTo>
                    <a:pt x="4547" y="4690"/>
                    <a:pt x="4547" y="4680"/>
                    <a:pt x="4537" y="4660"/>
                  </a:cubicBezTo>
                  <a:lnTo>
                    <a:pt x="4537" y="4660"/>
                  </a:lnTo>
                  <a:cubicBezTo>
                    <a:pt x="4868" y="4878"/>
                    <a:pt x="5266" y="5083"/>
                    <a:pt x="5665" y="5083"/>
                  </a:cubicBezTo>
                  <a:cubicBezTo>
                    <a:pt x="5751" y="5083"/>
                    <a:pt x="5836" y="5074"/>
                    <a:pt x="5922" y="5053"/>
                  </a:cubicBezTo>
                  <a:cubicBezTo>
                    <a:pt x="6393" y="4945"/>
                    <a:pt x="6796" y="4385"/>
                    <a:pt x="6638" y="3894"/>
                  </a:cubicBezTo>
                  <a:cubicBezTo>
                    <a:pt x="6501" y="3462"/>
                    <a:pt x="5971" y="3305"/>
                    <a:pt x="5558" y="3236"/>
                  </a:cubicBezTo>
                  <a:cubicBezTo>
                    <a:pt x="5873" y="3158"/>
                    <a:pt x="6187" y="3040"/>
                    <a:pt x="6422" y="2834"/>
                  </a:cubicBezTo>
                  <a:cubicBezTo>
                    <a:pt x="6805" y="2480"/>
                    <a:pt x="6599" y="2009"/>
                    <a:pt x="6236" y="1714"/>
                  </a:cubicBezTo>
                  <a:cubicBezTo>
                    <a:pt x="6060" y="1577"/>
                    <a:pt x="5860" y="1520"/>
                    <a:pt x="5655" y="1520"/>
                  </a:cubicBezTo>
                  <a:cubicBezTo>
                    <a:pt x="5378" y="1520"/>
                    <a:pt x="5094" y="1623"/>
                    <a:pt x="4851" y="1764"/>
                  </a:cubicBezTo>
                  <a:cubicBezTo>
                    <a:pt x="5028" y="1400"/>
                    <a:pt x="5205" y="968"/>
                    <a:pt x="5107" y="585"/>
                  </a:cubicBezTo>
                  <a:cubicBezTo>
                    <a:pt x="5009" y="201"/>
                    <a:pt x="4618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9" name="Google Shape;4509;p21"/>
            <p:cNvSpPr/>
            <p:nvPr/>
          </p:nvSpPr>
          <p:spPr>
            <a:xfrm>
              <a:off x="2531263" y="3057692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22" y="284"/>
                  </a:moveTo>
                  <a:cubicBezTo>
                    <a:pt x="3350" y="284"/>
                    <a:pt x="3583" y="393"/>
                    <a:pt x="3703" y="582"/>
                  </a:cubicBezTo>
                  <a:cubicBezTo>
                    <a:pt x="3899" y="916"/>
                    <a:pt x="3899" y="1358"/>
                    <a:pt x="3869" y="1731"/>
                  </a:cubicBezTo>
                  <a:cubicBezTo>
                    <a:pt x="3860" y="2006"/>
                    <a:pt x="3820" y="2281"/>
                    <a:pt x="3761" y="2546"/>
                  </a:cubicBezTo>
                  <a:cubicBezTo>
                    <a:pt x="3741" y="2634"/>
                    <a:pt x="3804" y="2667"/>
                    <a:pt x="3887" y="2667"/>
                  </a:cubicBezTo>
                  <a:cubicBezTo>
                    <a:pt x="4000" y="2667"/>
                    <a:pt x="4150" y="2608"/>
                    <a:pt x="4184" y="2546"/>
                  </a:cubicBezTo>
                  <a:cubicBezTo>
                    <a:pt x="4360" y="2212"/>
                    <a:pt x="4596" y="1898"/>
                    <a:pt x="4881" y="1653"/>
                  </a:cubicBezTo>
                  <a:cubicBezTo>
                    <a:pt x="5024" y="1526"/>
                    <a:pt x="5198" y="1392"/>
                    <a:pt x="5390" y="1392"/>
                  </a:cubicBezTo>
                  <a:cubicBezTo>
                    <a:pt x="5435" y="1392"/>
                    <a:pt x="5482" y="1400"/>
                    <a:pt x="5529" y="1417"/>
                  </a:cubicBezTo>
                  <a:cubicBezTo>
                    <a:pt x="5774" y="1505"/>
                    <a:pt x="6030" y="1810"/>
                    <a:pt x="6069" y="2065"/>
                  </a:cubicBezTo>
                  <a:cubicBezTo>
                    <a:pt x="6157" y="2733"/>
                    <a:pt x="4763" y="2860"/>
                    <a:pt x="4321" y="2900"/>
                  </a:cubicBezTo>
                  <a:cubicBezTo>
                    <a:pt x="4103" y="2919"/>
                    <a:pt x="3985" y="3185"/>
                    <a:pt x="4244" y="3185"/>
                  </a:cubicBezTo>
                  <a:cubicBezTo>
                    <a:pt x="4253" y="3185"/>
                    <a:pt x="4262" y="3185"/>
                    <a:pt x="4272" y="3184"/>
                  </a:cubicBezTo>
                  <a:cubicBezTo>
                    <a:pt x="4370" y="3175"/>
                    <a:pt x="4488" y="3165"/>
                    <a:pt x="4596" y="3145"/>
                  </a:cubicBezTo>
                  <a:cubicBezTo>
                    <a:pt x="4702" y="3138"/>
                    <a:pt x="4819" y="3134"/>
                    <a:pt x="4939" y="3134"/>
                  </a:cubicBezTo>
                  <a:cubicBezTo>
                    <a:pt x="5529" y="3134"/>
                    <a:pt x="6210" y="3247"/>
                    <a:pt x="6226" y="3793"/>
                  </a:cubicBezTo>
                  <a:cubicBezTo>
                    <a:pt x="6226" y="3980"/>
                    <a:pt x="6147" y="4304"/>
                    <a:pt x="5931" y="4343"/>
                  </a:cubicBezTo>
                  <a:cubicBezTo>
                    <a:pt x="5911" y="4347"/>
                    <a:pt x="5891" y="4348"/>
                    <a:pt x="5870" y="4348"/>
                  </a:cubicBezTo>
                  <a:cubicBezTo>
                    <a:pt x="5664" y="4348"/>
                    <a:pt x="5414" y="4186"/>
                    <a:pt x="5254" y="4088"/>
                  </a:cubicBezTo>
                  <a:cubicBezTo>
                    <a:pt x="4950" y="3901"/>
                    <a:pt x="4655" y="3665"/>
                    <a:pt x="4400" y="3410"/>
                  </a:cubicBezTo>
                  <a:cubicBezTo>
                    <a:pt x="4368" y="3378"/>
                    <a:pt x="4319" y="3365"/>
                    <a:pt x="4267" y="3365"/>
                  </a:cubicBezTo>
                  <a:cubicBezTo>
                    <a:pt x="4156" y="3365"/>
                    <a:pt x="4027" y="3422"/>
                    <a:pt x="3987" y="3489"/>
                  </a:cubicBezTo>
                  <a:cubicBezTo>
                    <a:pt x="3968" y="3518"/>
                    <a:pt x="3968" y="3557"/>
                    <a:pt x="3997" y="3587"/>
                  </a:cubicBezTo>
                  <a:cubicBezTo>
                    <a:pt x="4203" y="3793"/>
                    <a:pt x="4390" y="4009"/>
                    <a:pt x="4547" y="4235"/>
                  </a:cubicBezTo>
                  <a:cubicBezTo>
                    <a:pt x="4714" y="4451"/>
                    <a:pt x="5146" y="5040"/>
                    <a:pt x="4851" y="5305"/>
                  </a:cubicBezTo>
                  <a:cubicBezTo>
                    <a:pt x="4770" y="5377"/>
                    <a:pt x="4638" y="5407"/>
                    <a:pt x="4505" y="5407"/>
                  </a:cubicBezTo>
                  <a:cubicBezTo>
                    <a:pt x="4366" y="5407"/>
                    <a:pt x="4225" y="5375"/>
                    <a:pt x="4135" y="5325"/>
                  </a:cubicBezTo>
                  <a:cubicBezTo>
                    <a:pt x="3958" y="5237"/>
                    <a:pt x="3860" y="5050"/>
                    <a:pt x="3820" y="4863"/>
                  </a:cubicBezTo>
                  <a:cubicBezTo>
                    <a:pt x="3791" y="4746"/>
                    <a:pt x="3781" y="4618"/>
                    <a:pt x="3781" y="4490"/>
                  </a:cubicBezTo>
                  <a:cubicBezTo>
                    <a:pt x="3801" y="4363"/>
                    <a:pt x="3820" y="4225"/>
                    <a:pt x="3820" y="4098"/>
                  </a:cubicBezTo>
                  <a:cubicBezTo>
                    <a:pt x="3825" y="4007"/>
                    <a:pt x="3754" y="3970"/>
                    <a:pt x="3669" y="3970"/>
                  </a:cubicBezTo>
                  <a:cubicBezTo>
                    <a:pt x="3551" y="3970"/>
                    <a:pt x="3405" y="4040"/>
                    <a:pt x="3388" y="4137"/>
                  </a:cubicBezTo>
                  <a:cubicBezTo>
                    <a:pt x="3359" y="4274"/>
                    <a:pt x="3339" y="4412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8"/>
                    <a:pt x="2328" y="5727"/>
                  </a:cubicBezTo>
                  <a:cubicBezTo>
                    <a:pt x="1650" y="5237"/>
                    <a:pt x="2583" y="3931"/>
                    <a:pt x="2937" y="3489"/>
                  </a:cubicBezTo>
                  <a:cubicBezTo>
                    <a:pt x="3036" y="3360"/>
                    <a:pt x="2929" y="3297"/>
                    <a:pt x="2804" y="3297"/>
                  </a:cubicBezTo>
                  <a:cubicBezTo>
                    <a:pt x="2719" y="3297"/>
                    <a:pt x="2627" y="3325"/>
                    <a:pt x="2583" y="3381"/>
                  </a:cubicBezTo>
                  <a:cubicBezTo>
                    <a:pt x="2357" y="3665"/>
                    <a:pt x="2082" y="3931"/>
                    <a:pt x="1788" y="4127"/>
                  </a:cubicBezTo>
                  <a:cubicBezTo>
                    <a:pt x="1633" y="4223"/>
                    <a:pt x="1456" y="4319"/>
                    <a:pt x="1273" y="4319"/>
                  </a:cubicBezTo>
                  <a:cubicBezTo>
                    <a:pt x="1213" y="4319"/>
                    <a:pt x="1152" y="4308"/>
                    <a:pt x="1091" y="4284"/>
                  </a:cubicBezTo>
                  <a:cubicBezTo>
                    <a:pt x="875" y="4206"/>
                    <a:pt x="590" y="3891"/>
                    <a:pt x="600" y="3646"/>
                  </a:cubicBezTo>
                  <a:cubicBezTo>
                    <a:pt x="619" y="3243"/>
                    <a:pt x="1366" y="3125"/>
                    <a:pt x="1660" y="3076"/>
                  </a:cubicBezTo>
                  <a:cubicBezTo>
                    <a:pt x="1974" y="3008"/>
                    <a:pt x="2289" y="2968"/>
                    <a:pt x="2613" y="2949"/>
                  </a:cubicBezTo>
                  <a:cubicBezTo>
                    <a:pt x="2835" y="2929"/>
                    <a:pt x="2952" y="2664"/>
                    <a:pt x="2668" y="2664"/>
                  </a:cubicBezTo>
                  <a:cubicBezTo>
                    <a:pt x="2662" y="2664"/>
                    <a:pt x="2657" y="2664"/>
                    <a:pt x="2652" y="2664"/>
                  </a:cubicBezTo>
                  <a:cubicBezTo>
                    <a:pt x="2489" y="2678"/>
                    <a:pt x="2300" y="2690"/>
                    <a:pt x="2103" y="2690"/>
                  </a:cubicBezTo>
                  <a:cubicBezTo>
                    <a:pt x="1612" y="2690"/>
                    <a:pt x="1069" y="2617"/>
                    <a:pt x="747" y="2330"/>
                  </a:cubicBezTo>
                  <a:cubicBezTo>
                    <a:pt x="472" y="2085"/>
                    <a:pt x="541" y="1456"/>
                    <a:pt x="914" y="1338"/>
                  </a:cubicBezTo>
                  <a:cubicBezTo>
                    <a:pt x="961" y="1324"/>
                    <a:pt x="1011" y="1317"/>
                    <a:pt x="1063" y="1317"/>
                  </a:cubicBezTo>
                  <a:cubicBezTo>
                    <a:pt x="1429" y="1317"/>
                    <a:pt x="1882" y="1649"/>
                    <a:pt x="2132" y="1829"/>
                  </a:cubicBezTo>
                  <a:cubicBezTo>
                    <a:pt x="2416" y="2036"/>
                    <a:pt x="2691" y="2261"/>
                    <a:pt x="2937" y="2517"/>
                  </a:cubicBezTo>
                  <a:cubicBezTo>
                    <a:pt x="2969" y="2546"/>
                    <a:pt x="3020" y="2559"/>
                    <a:pt x="3075" y="2559"/>
                  </a:cubicBezTo>
                  <a:cubicBezTo>
                    <a:pt x="3238" y="2559"/>
                    <a:pt x="3442" y="2447"/>
                    <a:pt x="3339" y="2330"/>
                  </a:cubicBezTo>
                  <a:cubicBezTo>
                    <a:pt x="3163" y="2124"/>
                    <a:pt x="3005" y="1898"/>
                    <a:pt x="2868" y="1672"/>
                  </a:cubicBezTo>
                  <a:cubicBezTo>
                    <a:pt x="2691" y="1368"/>
                    <a:pt x="2406" y="847"/>
                    <a:pt x="2642" y="514"/>
                  </a:cubicBezTo>
                  <a:cubicBezTo>
                    <a:pt x="2756" y="355"/>
                    <a:pt x="2938" y="284"/>
                    <a:pt x="3122" y="284"/>
                  </a:cubicBezTo>
                  <a:close/>
                  <a:moveTo>
                    <a:pt x="3294" y="1"/>
                  </a:moveTo>
                  <a:cubicBezTo>
                    <a:pt x="3031" y="1"/>
                    <a:pt x="2762" y="79"/>
                    <a:pt x="2554" y="199"/>
                  </a:cubicBezTo>
                  <a:cubicBezTo>
                    <a:pt x="2073" y="465"/>
                    <a:pt x="2063" y="965"/>
                    <a:pt x="2249" y="1427"/>
                  </a:cubicBezTo>
                  <a:cubicBezTo>
                    <a:pt x="2249" y="1437"/>
                    <a:pt x="2259" y="1446"/>
                    <a:pt x="2269" y="1456"/>
                  </a:cubicBezTo>
                  <a:cubicBezTo>
                    <a:pt x="1927" y="1236"/>
                    <a:pt x="1531" y="1037"/>
                    <a:pt x="1131" y="1037"/>
                  </a:cubicBezTo>
                  <a:cubicBezTo>
                    <a:pt x="1049" y="1037"/>
                    <a:pt x="967" y="1045"/>
                    <a:pt x="885" y="1063"/>
                  </a:cubicBezTo>
                  <a:cubicBezTo>
                    <a:pt x="413" y="1181"/>
                    <a:pt x="11" y="1741"/>
                    <a:pt x="168" y="2232"/>
                  </a:cubicBezTo>
                  <a:cubicBezTo>
                    <a:pt x="305" y="2664"/>
                    <a:pt x="835" y="2811"/>
                    <a:pt x="1248" y="2890"/>
                  </a:cubicBezTo>
                  <a:cubicBezTo>
                    <a:pt x="934" y="2968"/>
                    <a:pt x="619" y="3086"/>
                    <a:pt x="384" y="3292"/>
                  </a:cubicBezTo>
                  <a:cubicBezTo>
                    <a:pt x="1" y="3646"/>
                    <a:pt x="207" y="4117"/>
                    <a:pt x="570" y="4402"/>
                  </a:cubicBezTo>
                  <a:cubicBezTo>
                    <a:pt x="748" y="4546"/>
                    <a:pt x="951" y="4604"/>
                    <a:pt x="1159" y="4604"/>
                  </a:cubicBezTo>
                  <a:cubicBezTo>
                    <a:pt x="1433" y="4604"/>
                    <a:pt x="1714" y="4502"/>
                    <a:pt x="1955" y="4363"/>
                  </a:cubicBezTo>
                  <a:lnTo>
                    <a:pt x="1955" y="4363"/>
                  </a:lnTo>
                  <a:cubicBezTo>
                    <a:pt x="1768" y="4716"/>
                    <a:pt x="1601" y="5148"/>
                    <a:pt x="1699" y="5541"/>
                  </a:cubicBezTo>
                  <a:cubicBezTo>
                    <a:pt x="1790" y="5919"/>
                    <a:pt x="2189" y="6125"/>
                    <a:pt x="2564" y="6125"/>
                  </a:cubicBezTo>
                  <a:cubicBezTo>
                    <a:pt x="2638" y="6125"/>
                    <a:pt x="2710" y="6117"/>
                    <a:pt x="2780" y="6101"/>
                  </a:cubicBezTo>
                  <a:cubicBezTo>
                    <a:pt x="3182" y="6012"/>
                    <a:pt x="3418" y="5688"/>
                    <a:pt x="3565" y="5335"/>
                  </a:cubicBezTo>
                  <a:cubicBezTo>
                    <a:pt x="3683" y="5502"/>
                    <a:pt x="3850" y="5619"/>
                    <a:pt x="4095" y="5669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1" y="5691"/>
                    <a:pt x="5159" y="5575"/>
                    <a:pt x="5323" y="5256"/>
                  </a:cubicBezTo>
                  <a:cubicBezTo>
                    <a:pt x="5440" y="5020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5" y="4586"/>
                    <a:pt x="5599" y="4634"/>
                    <a:pt x="5782" y="4634"/>
                  </a:cubicBezTo>
                  <a:cubicBezTo>
                    <a:pt x="5908" y="4634"/>
                    <a:pt x="6033" y="4611"/>
                    <a:pt x="6157" y="4559"/>
                  </a:cubicBezTo>
                  <a:cubicBezTo>
                    <a:pt x="6560" y="4392"/>
                    <a:pt x="6805" y="3803"/>
                    <a:pt x="6579" y="3400"/>
                  </a:cubicBezTo>
                  <a:cubicBezTo>
                    <a:pt x="6393" y="3086"/>
                    <a:pt x="6010" y="2968"/>
                    <a:pt x="5657" y="2919"/>
                  </a:cubicBezTo>
                  <a:cubicBezTo>
                    <a:pt x="5941" y="2801"/>
                    <a:pt x="6197" y="2654"/>
                    <a:pt x="6363" y="2438"/>
                  </a:cubicBezTo>
                  <a:cubicBezTo>
                    <a:pt x="6678" y="2036"/>
                    <a:pt x="6383" y="1525"/>
                    <a:pt x="6020" y="1270"/>
                  </a:cubicBezTo>
                  <a:cubicBezTo>
                    <a:pt x="5857" y="1155"/>
                    <a:pt x="5682" y="1107"/>
                    <a:pt x="5506" y="1107"/>
                  </a:cubicBezTo>
                  <a:cubicBezTo>
                    <a:pt x="5183" y="1107"/>
                    <a:pt x="4857" y="1270"/>
                    <a:pt x="4596" y="1486"/>
                  </a:cubicBezTo>
                  <a:cubicBezTo>
                    <a:pt x="4498" y="1564"/>
                    <a:pt x="4410" y="1653"/>
                    <a:pt x="4321" y="1751"/>
                  </a:cubicBezTo>
                  <a:cubicBezTo>
                    <a:pt x="4370" y="1221"/>
                    <a:pt x="4331" y="651"/>
                    <a:pt x="4007" y="288"/>
                  </a:cubicBezTo>
                  <a:cubicBezTo>
                    <a:pt x="3828" y="83"/>
                    <a:pt x="3565" y="1"/>
                    <a:pt x="32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0" name="Google Shape;4510;p21"/>
            <p:cNvSpPr/>
            <p:nvPr/>
          </p:nvSpPr>
          <p:spPr>
            <a:xfrm>
              <a:off x="-9" y="3308752"/>
              <a:ext cx="212262" cy="191086"/>
            </a:xfrm>
            <a:custGeom>
              <a:avLst/>
              <a:gdLst/>
              <a:ahLst/>
              <a:cxnLst/>
              <a:rect l="l" t="t" r="r" b="b"/>
              <a:pathLst>
                <a:path w="6806" h="6127" extrusionOk="0">
                  <a:moveTo>
                    <a:pt x="3127" y="285"/>
                  </a:moveTo>
                  <a:cubicBezTo>
                    <a:pt x="3355" y="285"/>
                    <a:pt x="3589" y="394"/>
                    <a:pt x="3702" y="584"/>
                  </a:cubicBezTo>
                  <a:cubicBezTo>
                    <a:pt x="3899" y="918"/>
                    <a:pt x="3899" y="1360"/>
                    <a:pt x="3879" y="1733"/>
                  </a:cubicBezTo>
                  <a:cubicBezTo>
                    <a:pt x="3860" y="2008"/>
                    <a:pt x="3830" y="2283"/>
                    <a:pt x="3761" y="2548"/>
                  </a:cubicBezTo>
                  <a:cubicBezTo>
                    <a:pt x="3745" y="2636"/>
                    <a:pt x="3808" y="2668"/>
                    <a:pt x="3891" y="2668"/>
                  </a:cubicBezTo>
                  <a:cubicBezTo>
                    <a:pt x="4003" y="2668"/>
                    <a:pt x="4150" y="2610"/>
                    <a:pt x="4184" y="2548"/>
                  </a:cubicBezTo>
                  <a:cubicBezTo>
                    <a:pt x="4370" y="2214"/>
                    <a:pt x="4606" y="1900"/>
                    <a:pt x="4881" y="1654"/>
                  </a:cubicBezTo>
                  <a:cubicBezTo>
                    <a:pt x="5023" y="1527"/>
                    <a:pt x="5205" y="1394"/>
                    <a:pt x="5398" y="1394"/>
                  </a:cubicBezTo>
                  <a:cubicBezTo>
                    <a:pt x="5445" y="1394"/>
                    <a:pt x="5491" y="1401"/>
                    <a:pt x="5539" y="1418"/>
                  </a:cubicBezTo>
                  <a:cubicBezTo>
                    <a:pt x="5774" y="1507"/>
                    <a:pt x="6039" y="1811"/>
                    <a:pt x="6069" y="2067"/>
                  </a:cubicBezTo>
                  <a:cubicBezTo>
                    <a:pt x="6157" y="2734"/>
                    <a:pt x="4773" y="2862"/>
                    <a:pt x="4331" y="2901"/>
                  </a:cubicBezTo>
                  <a:cubicBezTo>
                    <a:pt x="4113" y="2920"/>
                    <a:pt x="3986" y="3187"/>
                    <a:pt x="4253" y="3187"/>
                  </a:cubicBezTo>
                  <a:cubicBezTo>
                    <a:pt x="4262" y="3187"/>
                    <a:pt x="4272" y="3187"/>
                    <a:pt x="4282" y="3186"/>
                  </a:cubicBezTo>
                  <a:cubicBezTo>
                    <a:pt x="4380" y="3176"/>
                    <a:pt x="4488" y="3166"/>
                    <a:pt x="4606" y="3147"/>
                  </a:cubicBezTo>
                  <a:cubicBezTo>
                    <a:pt x="4710" y="3140"/>
                    <a:pt x="4825" y="3135"/>
                    <a:pt x="4944" y="3135"/>
                  </a:cubicBezTo>
                  <a:cubicBezTo>
                    <a:pt x="5529" y="3135"/>
                    <a:pt x="6210" y="3248"/>
                    <a:pt x="6226" y="3795"/>
                  </a:cubicBezTo>
                  <a:cubicBezTo>
                    <a:pt x="6236" y="3981"/>
                    <a:pt x="6147" y="4305"/>
                    <a:pt x="5931" y="4344"/>
                  </a:cubicBezTo>
                  <a:cubicBezTo>
                    <a:pt x="5911" y="4348"/>
                    <a:pt x="5891" y="4350"/>
                    <a:pt x="5870" y="4350"/>
                  </a:cubicBezTo>
                  <a:cubicBezTo>
                    <a:pt x="5663" y="4350"/>
                    <a:pt x="5415" y="4187"/>
                    <a:pt x="5264" y="4089"/>
                  </a:cubicBezTo>
                  <a:cubicBezTo>
                    <a:pt x="4949" y="3903"/>
                    <a:pt x="4665" y="3667"/>
                    <a:pt x="4400" y="3412"/>
                  </a:cubicBezTo>
                  <a:cubicBezTo>
                    <a:pt x="4371" y="3380"/>
                    <a:pt x="4325" y="3367"/>
                    <a:pt x="4273" y="3367"/>
                  </a:cubicBezTo>
                  <a:cubicBezTo>
                    <a:pt x="4165" y="3367"/>
                    <a:pt x="4034" y="3424"/>
                    <a:pt x="3987" y="3490"/>
                  </a:cubicBezTo>
                  <a:cubicBezTo>
                    <a:pt x="3968" y="3520"/>
                    <a:pt x="3968" y="3559"/>
                    <a:pt x="4007" y="3588"/>
                  </a:cubicBezTo>
                  <a:cubicBezTo>
                    <a:pt x="4203" y="3795"/>
                    <a:pt x="4390" y="4011"/>
                    <a:pt x="4557" y="4236"/>
                  </a:cubicBezTo>
                  <a:cubicBezTo>
                    <a:pt x="4714" y="4452"/>
                    <a:pt x="5146" y="5042"/>
                    <a:pt x="4851" y="5307"/>
                  </a:cubicBezTo>
                  <a:cubicBezTo>
                    <a:pt x="4769" y="5379"/>
                    <a:pt x="4640" y="5409"/>
                    <a:pt x="4508" y="5409"/>
                  </a:cubicBezTo>
                  <a:cubicBezTo>
                    <a:pt x="4371" y="5409"/>
                    <a:pt x="4230" y="5376"/>
                    <a:pt x="4134" y="5326"/>
                  </a:cubicBezTo>
                  <a:cubicBezTo>
                    <a:pt x="3958" y="5238"/>
                    <a:pt x="3869" y="5051"/>
                    <a:pt x="3820" y="4865"/>
                  </a:cubicBezTo>
                  <a:cubicBezTo>
                    <a:pt x="3791" y="4747"/>
                    <a:pt x="3781" y="4619"/>
                    <a:pt x="3781" y="4492"/>
                  </a:cubicBezTo>
                  <a:cubicBezTo>
                    <a:pt x="3801" y="4364"/>
                    <a:pt x="3820" y="4227"/>
                    <a:pt x="3830" y="4099"/>
                  </a:cubicBezTo>
                  <a:cubicBezTo>
                    <a:pt x="3834" y="4008"/>
                    <a:pt x="3764" y="3971"/>
                    <a:pt x="3678" y="3971"/>
                  </a:cubicBezTo>
                  <a:cubicBezTo>
                    <a:pt x="3559" y="3971"/>
                    <a:pt x="3411" y="4042"/>
                    <a:pt x="3388" y="4138"/>
                  </a:cubicBezTo>
                  <a:cubicBezTo>
                    <a:pt x="3359" y="4276"/>
                    <a:pt x="3349" y="4413"/>
                    <a:pt x="3349" y="4561"/>
                  </a:cubicBezTo>
                  <a:cubicBezTo>
                    <a:pt x="3268" y="5100"/>
                    <a:pt x="3069" y="5845"/>
                    <a:pt x="2647" y="5845"/>
                  </a:cubicBezTo>
                  <a:cubicBezTo>
                    <a:pt x="2555" y="5845"/>
                    <a:pt x="2452" y="5810"/>
                    <a:pt x="2338" y="5729"/>
                  </a:cubicBezTo>
                  <a:cubicBezTo>
                    <a:pt x="1660" y="5238"/>
                    <a:pt x="2593" y="3932"/>
                    <a:pt x="2937" y="3490"/>
                  </a:cubicBezTo>
                  <a:cubicBezTo>
                    <a:pt x="3036" y="3361"/>
                    <a:pt x="2929" y="3299"/>
                    <a:pt x="2804" y="3299"/>
                  </a:cubicBezTo>
                  <a:cubicBezTo>
                    <a:pt x="2719" y="3299"/>
                    <a:pt x="2627" y="3327"/>
                    <a:pt x="2583" y="3382"/>
                  </a:cubicBezTo>
                  <a:cubicBezTo>
                    <a:pt x="2367" y="3667"/>
                    <a:pt x="2092" y="3932"/>
                    <a:pt x="1788" y="4128"/>
                  </a:cubicBezTo>
                  <a:cubicBezTo>
                    <a:pt x="1633" y="4224"/>
                    <a:pt x="1455" y="4320"/>
                    <a:pt x="1277" y="4320"/>
                  </a:cubicBezTo>
                  <a:cubicBezTo>
                    <a:pt x="1218" y="4320"/>
                    <a:pt x="1159" y="4310"/>
                    <a:pt x="1100" y="4286"/>
                  </a:cubicBezTo>
                  <a:cubicBezTo>
                    <a:pt x="884" y="4207"/>
                    <a:pt x="590" y="3893"/>
                    <a:pt x="600" y="3647"/>
                  </a:cubicBezTo>
                  <a:cubicBezTo>
                    <a:pt x="619" y="3245"/>
                    <a:pt x="1375" y="3127"/>
                    <a:pt x="1660" y="3078"/>
                  </a:cubicBezTo>
                  <a:cubicBezTo>
                    <a:pt x="1974" y="3009"/>
                    <a:pt x="2298" y="2970"/>
                    <a:pt x="2613" y="2950"/>
                  </a:cubicBezTo>
                  <a:cubicBezTo>
                    <a:pt x="2840" y="2931"/>
                    <a:pt x="2949" y="2664"/>
                    <a:pt x="2690" y="2664"/>
                  </a:cubicBezTo>
                  <a:cubicBezTo>
                    <a:pt x="2681" y="2664"/>
                    <a:pt x="2671" y="2665"/>
                    <a:pt x="2662" y="2665"/>
                  </a:cubicBezTo>
                  <a:cubicBezTo>
                    <a:pt x="2498" y="2680"/>
                    <a:pt x="2310" y="2691"/>
                    <a:pt x="2112" y="2691"/>
                  </a:cubicBezTo>
                  <a:cubicBezTo>
                    <a:pt x="1621" y="2691"/>
                    <a:pt x="1076" y="2619"/>
                    <a:pt x="747" y="2332"/>
                  </a:cubicBezTo>
                  <a:cubicBezTo>
                    <a:pt x="482" y="2086"/>
                    <a:pt x="541" y="1458"/>
                    <a:pt x="924" y="1340"/>
                  </a:cubicBezTo>
                  <a:cubicBezTo>
                    <a:pt x="971" y="1325"/>
                    <a:pt x="1021" y="1319"/>
                    <a:pt x="1072" y="1319"/>
                  </a:cubicBezTo>
                  <a:cubicBezTo>
                    <a:pt x="1437" y="1319"/>
                    <a:pt x="1883" y="1650"/>
                    <a:pt x="2141" y="1831"/>
                  </a:cubicBezTo>
                  <a:cubicBezTo>
                    <a:pt x="2426" y="2037"/>
                    <a:pt x="2701" y="2263"/>
                    <a:pt x="2946" y="2518"/>
                  </a:cubicBezTo>
                  <a:cubicBezTo>
                    <a:pt x="2976" y="2548"/>
                    <a:pt x="3025" y="2561"/>
                    <a:pt x="3079" y="2561"/>
                  </a:cubicBezTo>
                  <a:cubicBezTo>
                    <a:pt x="3238" y="2561"/>
                    <a:pt x="3444" y="2449"/>
                    <a:pt x="3349" y="2332"/>
                  </a:cubicBezTo>
                  <a:cubicBezTo>
                    <a:pt x="3162" y="2125"/>
                    <a:pt x="3005" y="1900"/>
                    <a:pt x="2868" y="1674"/>
                  </a:cubicBezTo>
                  <a:cubicBezTo>
                    <a:pt x="2691" y="1369"/>
                    <a:pt x="2416" y="849"/>
                    <a:pt x="2652" y="515"/>
                  </a:cubicBezTo>
                  <a:cubicBezTo>
                    <a:pt x="2762" y="357"/>
                    <a:pt x="2943" y="285"/>
                    <a:pt x="3127" y="285"/>
                  </a:cubicBezTo>
                  <a:close/>
                  <a:moveTo>
                    <a:pt x="3296" y="1"/>
                  </a:moveTo>
                  <a:cubicBezTo>
                    <a:pt x="3034" y="1"/>
                    <a:pt x="2765" y="76"/>
                    <a:pt x="2554" y="191"/>
                  </a:cubicBezTo>
                  <a:cubicBezTo>
                    <a:pt x="2082" y="466"/>
                    <a:pt x="2063" y="967"/>
                    <a:pt x="2249" y="1418"/>
                  </a:cubicBezTo>
                  <a:cubicBezTo>
                    <a:pt x="2259" y="1438"/>
                    <a:pt x="2269" y="1448"/>
                    <a:pt x="2269" y="1458"/>
                  </a:cubicBezTo>
                  <a:cubicBezTo>
                    <a:pt x="1935" y="1238"/>
                    <a:pt x="1540" y="1038"/>
                    <a:pt x="1141" y="1038"/>
                  </a:cubicBezTo>
                  <a:cubicBezTo>
                    <a:pt x="1058" y="1038"/>
                    <a:pt x="976" y="1047"/>
                    <a:pt x="894" y="1065"/>
                  </a:cubicBezTo>
                  <a:cubicBezTo>
                    <a:pt x="413" y="1183"/>
                    <a:pt x="11" y="1742"/>
                    <a:pt x="168" y="2233"/>
                  </a:cubicBezTo>
                  <a:cubicBezTo>
                    <a:pt x="305" y="2665"/>
                    <a:pt x="845" y="2813"/>
                    <a:pt x="1248" y="2891"/>
                  </a:cubicBezTo>
                  <a:cubicBezTo>
                    <a:pt x="933" y="2970"/>
                    <a:pt x="619" y="3088"/>
                    <a:pt x="384" y="3294"/>
                  </a:cubicBezTo>
                  <a:cubicBezTo>
                    <a:pt x="1" y="3647"/>
                    <a:pt x="207" y="4119"/>
                    <a:pt x="570" y="4403"/>
                  </a:cubicBezTo>
                  <a:cubicBezTo>
                    <a:pt x="752" y="4547"/>
                    <a:pt x="956" y="4605"/>
                    <a:pt x="1163" y="4605"/>
                  </a:cubicBezTo>
                  <a:cubicBezTo>
                    <a:pt x="1438" y="4605"/>
                    <a:pt x="1719" y="4504"/>
                    <a:pt x="1964" y="4364"/>
                  </a:cubicBezTo>
                  <a:lnTo>
                    <a:pt x="1964" y="4364"/>
                  </a:lnTo>
                  <a:cubicBezTo>
                    <a:pt x="1778" y="4718"/>
                    <a:pt x="1601" y="5150"/>
                    <a:pt x="1699" y="5542"/>
                  </a:cubicBezTo>
                  <a:cubicBezTo>
                    <a:pt x="1798" y="5920"/>
                    <a:pt x="2198" y="6126"/>
                    <a:pt x="2574" y="6126"/>
                  </a:cubicBezTo>
                  <a:cubicBezTo>
                    <a:pt x="2647" y="6126"/>
                    <a:pt x="2720" y="6118"/>
                    <a:pt x="2789" y="6102"/>
                  </a:cubicBezTo>
                  <a:cubicBezTo>
                    <a:pt x="3182" y="6014"/>
                    <a:pt x="3418" y="5690"/>
                    <a:pt x="3565" y="5336"/>
                  </a:cubicBezTo>
                  <a:cubicBezTo>
                    <a:pt x="3683" y="5493"/>
                    <a:pt x="3860" y="5621"/>
                    <a:pt x="4105" y="5670"/>
                  </a:cubicBezTo>
                  <a:cubicBezTo>
                    <a:pt x="4186" y="5684"/>
                    <a:pt x="4278" y="5692"/>
                    <a:pt x="4374" y="5692"/>
                  </a:cubicBezTo>
                  <a:cubicBezTo>
                    <a:pt x="4740" y="5692"/>
                    <a:pt x="5167" y="5577"/>
                    <a:pt x="5323" y="5258"/>
                  </a:cubicBezTo>
                  <a:cubicBezTo>
                    <a:pt x="5440" y="5022"/>
                    <a:pt x="5362" y="4747"/>
                    <a:pt x="5234" y="4511"/>
                  </a:cubicBezTo>
                  <a:lnTo>
                    <a:pt x="5234" y="4511"/>
                  </a:lnTo>
                  <a:cubicBezTo>
                    <a:pt x="5420" y="4587"/>
                    <a:pt x="5607" y="4635"/>
                    <a:pt x="5789" y="4635"/>
                  </a:cubicBezTo>
                  <a:cubicBezTo>
                    <a:pt x="5914" y="4635"/>
                    <a:pt x="6037" y="4612"/>
                    <a:pt x="6157" y="4561"/>
                  </a:cubicBezTo>
                  <a:cubicBezTo>
                    <a:pt x="6570" y="4394"/>
                    <a:pt x="6805" y="3804"/>
                    <a:pt x="6579" y="3402"/>
                  </a:cubicBezTo>
                  <a:cubicBezTo>
                    <a:pt x="6403" y="3088"/>
                    <a:pt x="6020" y="2970"/>
                    <a:pt x="5666" y="2911"/>
                  </a:cubicBezTo>
                  <a:cubicBezTo>
                    <a:pt x="5951" y="2803"/>
                    <a:pt x="6206" y="2656"/>
                    <a:pt x="6373" y="2440"/>
                  </a:cubicBezTo>
                  <a:cubicBezTo>
                    <a:pt x="6687" y="2037"/>
                    <a:pt x="6393" y="1526"/>
                    <a:pt x="6029" y="1271"/>
                  </a:cubicBezTo>
                  <a:cubicBezTo>
                    <a:pt x="5867" y="1157"/>
                    <a:pt x="5690" y="1109"/>
                    <a:pt x="5513" y="1109"/>
                  </a:cubicBezTo>
                  <a:cubicBezTo>
                    <a:pt x="5188" y="1109"/>
                    <a:pt x="4860" y="1271"/>
                    <a:pt x="4606" y="1487"/>
                  </a:cubicBezTo>
                  <a:cubicBezTo>
                    <a:pt x="4508" y="1566"/>
                    <a:pt x="4419" y="1654"/>
                    <a:pt x="4331" y="1752"/>
                  </a:cubicBezTo>
                  <a:cubicBezTo>
                    <a:pt x="4380" y="1222"/>
                    <a:pt x="4341" y="653"/>
                    <a:pt x="4017" y="289"/>
                  </a:cubicBezTo>
                  <a:cubicBezTo>
                    <a:pt x="3836" y="83"/>
                    <a:pt x="3570" y="1"/>
                    <a:pt x="32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1" name="Google Shape;4511;p21"/>
            <p:cNvSpPr/>
            <p:nvPr/>
          </p:nvSpPr>
          <p:spPr>
            <a:xfrm>
              <a:off x="339592" y="3317297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59" y="282"/>
                  </a:moveTo>
                  <a:cubicBezTo>
                    <a:pt x="4251" y="282"/>
                    <a:pt x="4354" y="317"/>
                    <a:pt x="4468" y="398"/>
                  </a:cubicBezTo>
                  <a:cubicBezTo>
                    <a:pt x="5146" y="889"/>
                    <a:pt x="4213" y="2195"/>
                    <a:pt x="3870" y="2637"/>
                  </a:cubicBezTo>
                  <a:cubicBezTo>
                    <a:pt x="3770" y="2766"/>
                    <a:pt x="3877" y="2829"/>
                    <a:pt x="4002" y="2829"/>
                  </a:cubicBezTo>
                  <a:cubicBezTo>
                    <a:pt x="4087" y="2829"/>
                    <a:pt x="4180" y="2800"/>
                    <a:pt x="4223" y="2745"/>
                  </a:cubicBezTo>
                  <a:cubicBezTo>
                    <a:pt x="4439" y="2460"/>
                    <a:pt x="4714" y="2195"/>
                    <a:pt x="5018" y="1999"/>
                  </a:cubicBezTo>
                  <a:cubicBezTo>
                    <a:pt x="5175" y="1894"/>
                    <a:pt x="5354" y="1801"/>
                    <a:pt x="5535" y="1801"/>
                  </a:cubicBezTo>
                  <a:cubicBezTo>
                    <a:pt x="5592" y="1801"/>
                    <a:pt x="5649" y="1811"/>
                    <a:pt x="5706" y="1832"/>
                  </a:cubicBezTo>
                  <a:cubicBezTo>
                    <a:pt x="5922" y="1920"/>
                    <a:pt x="6216" y="2234"/>
                    <a:pt x="6206" y="2480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18"/>
                    <a:pt x="4508" y="3157"/>
                    <a:pt x="4194" y="3177"/>
                  </a:cubicBezTo>
                  <a:cubicBezTo>
                    <a:pt x="3962" y="3187"/>
                    <a:pt x="3854" y="3462"/>
                    <a:pt x="4130" y="3462"/>
                  </a:cubicBezTo>
                  <a:cubicBezTo>
                    <a:pt x="4135" y="3462"/>
                    <a:pt x="4139" y="3462"/>
                    <a:pt x="4144" y="3462"/>
                  </a:cubicBezTo>
                  <a:cubicBezTo>
                    <a:pt x="4317" y="3447"/>
                    <a:pt x="4515" y="3434"/>
                    <a:pt x="4721" y="3434"/>
                  </a:cubicBezTo>
                  <a:cubicBezTo>
                    <a:pt x="5207" y="3434"/>
                    <a:pt x="5735" y="3506"/>
                    <a:pt x="6059" y="3796"/>
                  </a:cubicBezTo>
                  <a:cubicBezTo>
                    <a:pt x="6324" y="4041"/>
                    <a:pt x="6265" y="4660"/>
                    <a:pt x="5882" y="4777"/>
                  </a:cubicBezTo>
                  <a:cubicBezTo>
                    <a:pt x="5832" y="4794"/>
                    <a:pt x="5778" y="4802"/>
                    <a:pt x="5723" y="4802"/>
                  </a:cubicBezTo>
                  <a:cubicBezTo>
                    <a:pt x="5361" y="4802"/>
                    <a:pt x="4920" y="4474"/>
                    <a:pt x="4665" y="4287"/>
                  </a:cubicBezTo>
                  <a:cubicBezTo>
                    <a:pt x="4380" y="4090"/>
                    <a:pt x="4105" y="3854"/>
                    <a:pt x="3860" y="3609"/>
                  </a:cubicBezTo>
                  <a:cubicBezTo>
                    <a:pt x="3830" y="3579"/>
                    <a:pt x="3781" y="3566"/>
                    <a:pt x="3726" y="3566"/>
                  </a:cubicBezTo>
                  <a:cubicBezTo>
                    <a:pt x="3567" y="3566"/>
                    <a:pt x="3362" y="3676"/>
                    <a:pt x="3457" y="3786"/>
                  </a:cubicBezTo>
                  <a:cubicBezTo>
                    <a:pt x="3644" y="3992"/>
                    <a:pt x="3801" y="4218"/>
                    <a:pt x="3938" y="4453"/>
                  </a:cubicBezTo>
                  <a:cubicBezTo>
                    <a:pt x="4115" y="4748"/>
                    <a:pt x="4390" y="5278"/>
                    <a:pt x="4154" y="5612"/>
                  </a:cubicBezTo>
                  <a:cubicBezTo>
                    <a:pt x="4046" y="5768"/>
                    <a:pt x="3869" y="5838"/>
                    <a:pt x="3687" y="5838"/>
                  </a:cubicBezTo>
                  <a:cubicBezTo>
                    <a:pt x="3457" y="5838"/>
                    <a:pt x="3219" y="5726"/>
                    <a:pt x="3104" y="5534"/>
                  </a:cubicBezTo>
                  <a:cubicBezTo>
                    <a:pt x="2907" y="5209"/>
                    <a:pt x="2907" y="4758"/>
                    <a:pt x="2927" y="4395"/>
                  </a:cubicBezTo>
                  <a:cubicBezTo>
                    <a:pt x="2947" y="4120"/>
                    <a:pt x="2976" y="3845"/>
                    <a:pt x="3045" y="3580"/>
                  </a:cubicBezTo>
                  <a:cubicBezTo>
                    <a:pt x="3061" y="3492"/>
                    <a:pt x="2998" y="3459"/>
                    <a:pt x="2915" y="3459"/>
                  </a:cubicBezTo>
                  <a:cubicBezTo>
                    <a:pt x="2803" y="3459"/>
                    <a:pt x="2656" y="3518"/>
                    <a:pt x="2623" y="3580"/>
                  </a:cubicBezTo>
                  <a:cubicBezTo>
                    <a:pt x="2436" y="3904"/>
                    <a:pt x="2200" y="4228"/>
                    <a:pt x="1925" y="4473"/>
                  </a:cubicBezTo>
                  <a:cubicBezTo>
                    <a:pt x="1784" y="4599"/>
                    <a:pt x="1605" y="4724"/>
                    <a:pt x="1413" y="4724"/>
                  </a:cubicBezTo>
                  <a:cubicBezTo>
                    <a:pt x="1365" y="4724"/>
                    <a:pt x="1317" y="4717"/>
                    <a:pt x="1267" y="4699"/>
                  </a:cubicBezTo>
                  <a:cubicBezTo>
                    <a:pt x="1032" y="4620"/>
                    <a:pt x="767" y="4316"/>
                    <a:pt x="737" y="4051"/>
                  </a:cubicBezTo>
                  <a:cubicBezTo>
                    <a:pt x="649" y="3383"/>
                    <a:pt x="2033" y="3265"/>
                    <a:pt x="2475" y="3226"/>
                  </a:cubicBezTo>
                  <a:cubicBezTo>
                    <a:pt x="2693" y="3198"/>
                    <a:pt x="2820" y="2940"/>
                    <a:pt x="2554" y="2940"/>
                  </a:cubicBezTo>
                  <a:cubicBezTo>
                    <a:pt x="2545" y="2940"/>
                    <a:pt x="2535" y="2941"/>
                    <a:pt x="2524" y="2941"/>
                  </a:cubicBezTo>
                  <a:cubicBezTo>
                    <a:pt x="2426" y="2951"/>
                    <a:pt x="2318" y="2961"/>
                    <a:pt x="2200" y="2971"/>
                  </a:cubicBezTo>
                  <a:cubicBezTo>
                    <a:pt x="2086" y="2980"/>
                    <a:pt x="1961" y="2986"/>
                    <a:pt x="1833" y="2986"/>
                  </a:cubicBezTo>
                  <a:cubicBezTo>
                    <a:pt x="1251" y="2986"/>
                    <a:pt x="596" y="2863"/>
                    <a:pt x="580" y="2333"/>
                  </a:cubicBezTo>
                  <a:cubicBezTo>
                    <a:pt x="570" y="2146"/>
                    <a:pt x="659" y="1822"/>
                    <a:pt x="875" y="1783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3" y="1777"/>
                    <a:pt x="1391" y="1940"/>
                    <a:pt x="1542" y="2038"/>
                  </a:cubicBezTo>
                  <a:cubicBezTo>
                    <a:pt x="1857" y="2225"/>
                    <a:pt x="2151" y="2460"/>
                    <a:pt x="2406" y="2715"/>
                  </a:cubicBezTo>
                  <a:cubicBezTo>
                    <a:pt x="2435" y="2744"/>
                    <a:pt x="2481" y="2756"/>
                    <a:pt x="2533" y="2756"/>
                  </a:cubicBezTo>
                  <a:cubicBezTo>
                    <a:pt x="2641" y="2756"/>
                    <a:pt x="2772" y="2703"/>
                    <a:pt x="2819" y="2637"/>
                  </a:cubicBezTo>
                  <a:cubicBezTo>
                    <a:pt x="2839" y="2607"/>
                    <a:pt x="2839" y="2568"/>
                    <a:pt x="2799" y="2529"/>
                  </a:cubicBezTo>
                  <a:cubicBezTo>
                    <a:pt x="2603" y="2333"/>
                    <a:pt x="2416" y="2117"/>
                    <a:pt x="2249" y="1891"/>
                  </a:cubicBezTo>
                  <a:cubicBezTo>
                    <a:pt x="2092" y="1665"/>
                    <a:pt x="1660" y="1076"/>
                    <a:pt x="1955" y="820"/>
                  </a:cubicBezTo>
                  <a:cubicBezTo>
                    <a:pt x="2040" y="745"/>
                    <a:pt x="2176" y="714"/>
                    <a:pt x="2314" y="714"/>
                  </a:cubicBezTo>
                  <a:cubicBezTo>
                    <a:pt x="2446" y="714"/>
                    <a:pt x="2580" y="743"/>
                    <a:pt x="2672" y="791"/>
                  </a:cubicBezTo>
                  <a:cubicBezTo>
                    <a:pt x="2848" y="889"/>
                    <a:pt x="2937" y="1066"/>
                    <a:pt x="2986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6" y="1901"/>
                    <a:pt x="2976" y="2028"/>
                  </a:cubicBezTo>
                  <a:cubicBezTo>
                    <a:pt x="2972" y="2119"/>
                    <a:pt x="3042" y="2156"/>
                    <a:pt x="3128" y="2156"/>
                  </a:cubicBezTo>
                  <a:cubicBezTo>
                    <a:pt x="3247" y="2156"/>
                    <a:pt x="3395" y="2086"/>
                    <a:pt x="3418" y="1989"/>
                  </a:cubicBezTo>
                  <a:cubicBezTo>
                    <a:pt x="3447" y="1851"/>
                    <a:pt x="3457" y="1704"/>
                    <a:pt x="3457" y="1567"/>
                  </a:cubicBezTo>
                  <a:cubicBezTo>
                    <a:pt x="3538" y="1027"/>
                    <a:pt x="3737" y="282"/>
                    <a:pt x="4159" y="282"/>
                  </a:cubicBezTo>
                  <a:close/>
                  <a:moveTo>
                    <a:pt x="4238" y="0"/>
                  </a:moveTo>
                  <a:cubicBezTo>
                    <a:pt x="4162" y="0"/>
                    <a:pt x="4088" y="9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47" y="506"/>
                    <a:pt x="2701" y="457"/>
                  </a:cubicBezTo>
                  <a:cubicBezTo>
                    <a:pt x="2622" y="443"/>
                    <a:pt x="2531" y="435"/>
                    <a:pt x="2436" y="435"/>
                  </a:cubicBezTo>
                  <a:cubicBezTo>
                    <a:pt x="2072" y="435"/>
                    <a:pt x="1639" y="550"/>
                    <a:pt x="1484" y="870"/>
                  </a:cubicBezTo>
                  <a:cubicBezTo>
                    <a:pt x="1366" y="1105"/>
                    <a:pt x="1444" y="1380"/>
                    <a:pt x="1572" y="1616"/>
                  </a:cubicBezTo>
                  <a:cubicBezTo>
                    <a:pt x="1386" y="1540"/>
                    <a:pt x="1199" y="1492"/>
                    <a:pt x="1017" y="1492"/>
                  </a:cubicBezTo>
                  <a:cubicBezTo>
                    <a:pt x="892" y="1492"/>
                    <a:pt x="769" y="1515"/>
                    <a:pt x="649" y="1567"/>
                  </a:cubicBezTo>
                  <a:cubicBezTo>
                    <a:pt x="237" y="1734"/>
                    <a:pt x="1" y="2323"/>
                    <a:pt x="227" y="2725"/>
                  </a:cubicBezTo>
                  <a:cubicBezTo>
                    <a:pt x="403" y="3040"/>
                    <a:pt x="786" y="3157"/>
                    <a:pt x="1140" y="3206"/>
                  </a:cubicBezTo>
                  <a:cubicBezTo>
                    <a:pt x="855" y="3314"/>
                    <a:pt x="600" y="3472"/>
                    <a:pt x="433" y="3688"/>
                  </a:cubicBezTo>
                  <a:cubicBezTo>
                    <a:pt x="119" y="4090"/>
                    <a:pt x="413" y="4591"/>
                    <a:pt x="777" y="4846"/>
                  </a:cubicBezTo>
                  <a:cubicBezTo>
                    <a:pt x="942" y="4966"/>
                    <a:pt x="1121" y="5016"/>
                    <a:pt x="1301" y="5016"/>
                  </a:cubicBezTo>
                  <a:cubicBezTo>
                    <a:pt x="1623" y="5016"/>
                    <a:pt x="1948" y="4854"/>
                    <a:pt x="2200" y="4640"/>
                  </a:cubicBezTo>
                  <a:cubicBezTo>
                    <a:pt x="2298" y="4561"/>
                    <a:pt x="2387" y="447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5"/>
                    <a:pt x="2789" y="5838"/>
                  </a:cubicBezTo>
                  <a:cubicBezTo>
                    <a:pt x="2969" y="6042"/>
                    <a:pt x="3232" y="6125"/>
                    <a:pt x="3504" y="6125"/>
                  </a:cubicBezTo>
                  <a:cubicBezTo>
                    <a:pt x="3767" y="6125"/>
                    <a:pt x="4040" y="6047"/>
                    <a:pt x="4252" y="5926"/>
                  </a:cubicBezTo>
                  <a:cubicBezTo>
                    <a:pt x="4724" y="5661"/>
                    <a:pt x="4743" y="5160"/>
                    <a:pt x="4557" y="4699"/>
                  </a:cubicBezTo>
                  <a:cubicBezTo>
                    <a:pt x="4547" y="4689"/>
                    <a:pt x="4537" y="4679"/>
                    <a:pt x="4537" y="4660"/>
                  </a:cubicBezTo>
                  <a:lnTo>
                    <a:pt x="4537" y="4660"/>
                  </a:lnTo>
                  <a:cubicBezTo>
                    <a:pt x="4869" y="4878"/>
                    <a:pt x="5260" y="5083"/>
                    <a:pt x="5656" y="5083"/>
                  </a:cubicBezTo>
                  <a:cubicBezTo>
                    <a:pt x="5741" y="5083"/>
                    <a:pt x="5827" y="5073"/>
                    <a:pt x="5912" y="5052"/>
                  </a:cubicBezTo>
                  <a:cubicBezTo>
                    <a:pt x="6393" y="4944"/>
                    <a:pt x="6796" y="4385"/>
                    <a:pt x="6638" y="3894"/>
                  </a:cubicBezTo>
                  <a:cubicBezTo>
                    <a:pt x="6501" y="3462"/>
                    <a:pt x="5961" y="3305"/>
                    <a:pt x="5558" y="3236"/>
                  </a:cubicBezTo>
                  <a:cubicBezTo>
                    <a:pt x="5873" y="3157"/>
                    <a:pt x="6187" y="3040"/>
                    <a:pt x="6422" y="2833"/>
                  </a:cubicBezTo>
                  <a:cubicBezTo>
                    <a:pt x="6805" y="2480"/>
                    <a:pt x="6599" y="2009"/>
                    <a:pt x="6236" y="1714"/>
                  </a:cubicBezTo>
                  <a:cubicBezTo>
                    <a:pt x="6056" y="1576"/>
                    <a:pt x="5855" y="1520"/>
                    <a:pt x="5650" y="1520"/>
                  </a:cubicBezTo>
                  <a:cubicBezTo>
                    <a:pt x="5373" y="1520"/>
                    <a:pt x="5090" y="1622"/>
                    <a:pt x="4842" y="1763"/>
                  </a:cubicBezTo>
                  <a:cubicBezTo>
                    <a:pt x="5028" y="1400"/>
                    <a:pt x="5205" y="968"/>
                    <a:pt x="5107" y="585"/>
                  </a:cubicBezTo>
                  <a:cubicBezTo>
                    <a:pt x="5009" y="201"/>
                    <a:pt x="4612" y="0"/>
                    <a:pt x="4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2" name="Google Shape;4512;p21"/>
            <p:cNvSpPr/>
            <p:nvPr/>
          </p:nvSpPr>
          <p:spPr>
            <a:xfrm>
              <a:off x="679505" y="3308752"/>
              <a:ext cx="212262" cy="191086"/>
            </a:xfrm>
            <a:custGeom>
              <a:avLst/>
              <a:gdLst/>
              <a:ahLst/>
              <a:cxnLst/>
              <a:rect l="l" t="t" r="r" b="b"/>
              <a:pathLst>
                <a:path w="6806" h="6127" extrusionOk="0">
                  <a:moveTo>
                    <a:pt x="3118" y="285"/>
                  </a:moveTo>
                  <a:cubicBezTo>
                    <a:pt x="3345" y="285"/>
                    <a:pt x="3579" y="394"/>
                    <a:pt x="3693" y="584"/>
                  </a:cubicBezTo>
                  <a:cubicBezTo>
                    <a:pt x="3899" y="918"/>
                    <a:pt x="3899" y="1360"/>
                    <a:pt x="3870" y="1733"/>
                  </a:cubicBezTo>
                  <a:cubicBezTo>
                    <a:pt x="3860" y="2008"/>
                    <a:pt x="3820" y="2283"/>
                    <a:pt x="3761" y="2548"/>
                  </a:cubicBezTo>
                  <a:cubicBezTo>
                    <a:pt x="3741" y="2636"/>
                    <a:pt x="3804" y="2668"/>
                    <a:pt x="3888" y="2668"/>
                  </a:cubicBezTo>
                  <a:cubicBezTo>
                    <a:pt x="4000" y="2668"/>
                    <a:pt x="4150" y="2610"/>
                    <a:pt x="4184" y="2548"/>
                  </a:cubicBezTo>
                  <a:cubicBezTo>
                    <a:pt x="4360" y="2214"/>
                    <a:pt x="4596" y="1900"/>
                    <a:pt x="4871" y="1654"/>
                  </a:cubicBezTo>
                  <a:cubicBezTo>
                    <a:pt x="5022" y="1527"/>
                    <a:pt x="5198" y="1394"/>
                    <a:pt x="5390" y="1394"/>
                  </a:cubicBezTo>
                  <a:cubicBezTo>
                    <a:pt x="5435" y="1394"/>
                    <a:pt x="5482" y="1401"/>
                    <a:pt x="5529" y="1418"/>
                  </a:cubicBezTo>
                  <a:cubicBezTo>
                    <a:pt x="5774" y="1507"/>
                    <a:pt x="6030" y="1811"/>
                    <a:pt x="6059" y="2067"/>
                  </a:cubicBezTo>
                  <a:cubicBezTo>
                    <a:pt x="6147" y="2734"/>
                    <a:pt x="4763" y="2862"/>
                    <a:pt x="4321" y="2901"/>
                  </a:cubicBezTo>
                  <a:cubicBezTo>
                    <a:pt x="4103" y="2920"/>
                    <a:pt x="3976" y="3187"/>
                    <a:pt x="4243" y="3187"/>
                  </a:cubicBezTo>
                  <a:cubicBezTo>
                    <a:pt x="4252" y="3187"/>
                    <a:pt x="4262" y="3187"/>
                    <a:pt x="4272" y="3186"/>
                  </a:cubicBezTo>
                  <a:cubicBezTo>
                    <a:pt x="4370" y="3176"/>
                    <a:pt x="4478" y="3166"/>
                    <a:pt x="4596" y="3147"/>
                  </a:cubicBezTo>
                  <a:cubicBezTo>
                    <a:pt x="4702" y="3140"/>
                    <a:pt x="4819" y="3135"/>
                    <a:pt x="4939" y="3135"/>
                  </a:cubicBezTo>
                  <a:cubicBezTo>
                    <a:pt x="5529" y="3135"/>
                    <a:pt x="6210" y="3248"/>
                    <a:pt x="6226" y="3795"/>
                  </a:cubicBezTo>
                  <a:cubicBezTo>
                    <a:pt x="6226" y="3981"/>
                    <a:pt x="6147" y="4305"/>
                    <a:pt x="5931" y="4344"/>
                  </a:cubicBezTo>
                  <a:cubicBezTo>
                    <a:pt x="5911" y="4348"/>
                    <a:pt x="5889" y="4350"/>
                    <a:pt x="5867" y="4350"/>
                  </a:cubicBezTo>
                  <a:cubicBezTo>
                    <a:pt x="5654" y="4350"/>
                    <a:pt x="5405" y="4187"/>
                    <a:pt x="5254" y="4089"/>
                  </a:cubicBezTo>
                  <a:cubicBezTo>
                    <a:pt x="4940" y="3903"/>
                    <a:pt x="4655" y="3667"/>
                    <a:pt x="4400" y="3412"/>
                  </a:cubicBezTo>
                  <a:cubicBezTo>
                    <a:pt x="4368" y="3380"/>
                    <a:pt x="4319" y="3367"/>
                    <a:pt x="4267" y="3367"/>
                  </a:cubicBezTo>
                  <a:cubicBezTo>
                    <a:pt x="4156" y="3367"/>
                    <a:pt x="4027" y="3424"/>
                    <a:pt x="3987" y="3490"/>
                  </a:cubicBezTo>
                  <a:cubicBezTo>
                    <a:pt x="3958" y="3520"/>
                    <a:pt x="3958" y="3559"/>
                    <a:pt x="3997" y="3588"/>
                  </a:cubicBezTo>
                  <a:cubicBezTo>
                    <a:pt x="4194" y="3795"/>
                    <a:pt x="4380" y="4011"/>
                    <a:pt x="4547" y="4236"/>
                  </a:cubicBezTo>
                  <a:cubicBezTo>
                    <a:pt x="4704" y="4452"/>
                    <a:pt x="5146" y="5042"/>
                    <a:pt x="4851" y="5307"/>
                  </a:cubicBezTo>
                  <a:cubicBezTo>
                    <a:pt x="4770" y="5379"/>
                    <a:pt x="4638" y="5409"/>
                    <a:pt x="4505" y="5409"/>
                  </a:cubicBezTo>
                  <a:cubicBezTo>
                    <a:pt x="4366" y="5409"/>
                    <a:pt x="4225" y="5376"/>
                    <a:pt x="4135" y="5326"/>
                  </a:cubicBezTo>
                  <a:cubicBezTo>
                    <a:pt x="3958" y="5238"/>
                    <a:pt x="3860" y="5051"/>
                    <a:pt x="3820" y="4865"/>
                  </a:cubicBezTo>
                  <a:cubicBezTo>
                    <a:pt x="3791" y="4747"/>
                    <a:pt x="3781" y="4619"/>
                    <a:pt x="3781" y="4492"/>
                  </a:cubicBezTo>
                  <a:cubicBezTo>
                    <a:pt x="3791" y="4364"/>
                    <a:pt x="3811" y="4227"/>
                    <a:pt x="3820" y="4099"/>
                  </a:cubicBezTo>
                  <a:cubicBezTo>
                    <a:pt x="3825" y="4008"/>
                    <a:pt x="3754" y="3971"/>
                    <a:pt x="3669" y="3971"/>
                  </a:cubicBezTo>
                  <a:cubicBezTo>
                    <a:pt x="3551" y="3971"/>
                    <a:pt x="3405" y="4042"/>
                    <a:pt x="3388" y="4138"/>
                  </a:cubicBezTo>
                  <a:cubicBezTo>
                    <a:pt x="3359" y="4276"/>
                    <a:pt x="3339" y="4413"/>
                    <a:pt x="3339" y="4561"/>
                  </a:cubicBezTo>
                  <a:cubicBezTo>
                    <a:pt x="3259" y="5100"/>
                    <a:pt x="3059" y="5845"/>
                    <a:pt x="2637" y="5845"/>
                  </a:cubicBezTo>
                  <a:cubicBezTo>
                    <a:pt x="2545" y="5845"/>
                    <a:pt x="2442" y="5810"/>
                    <a:pt x="2328" y="5729"/>
                  </a:cubicBezTo>
                  <a:cubicBezTo>
                    <a:pt x="1650" y="5238"/>
                    <a:pt x="2583" y="3932"/>
                    <a:pt x="2937" y="3490"/>
                  </a:cubicBezTo>
                  <a:cubicBezTo>
                    <a:pt x="3031" y="3361"/>
                    <a:pt x="2921" y="3299"/>
                    <a:pt x="2795" y="3299"/>
                  </a:cubicBezTo>
                  <a:cubicBezTo>
                    <a:pt x="2710" y="3299"/>
                    <a:pt x="2617" y="3327"/>
                    <a:pt x="2573" y="3382"/>
                  </a:cubicBezTo>
                  <a:cubicBezTo>
                    <a:pt x="2357" y="3667"/>
                    <a:pt x="2082" y="3932"/>
                    <a:pt x="1778" y="4128"/>
                  </a:cubicBezTo>
                  <a:cubicBezTo>
                    <a:pt x="1630" y="4224"/>
                    <a:pt x="1455" y="4320"/>
                    <a:pt x="1273" y="4320"/>
                  </a:cubicBezTo>
                  <a:cubicBezTo>
                    <a:pt x="1213" y="4320"/>
                    <a:pt x="1152" y="4310"/>
                    <a:pt x="1091" y="4286"/>
                  </a:cubicBezTo>
                  <a:cubicBezTo>
                    <a:pt x="875" y="4207"/>
                    <a:pt x="590" y="3893"/>
                    <a:pt x="600" y="3647"/>
                  </a:cubicBezTo>
                  <a:cubicBezTo>
                    <a:pt x="610" y="3245"/>
                    <a:pt x="1366" y="3127"/>
                    <a:pt x="1660" y="3078"/>
                  </a:cubicBezTo>
                  <a:cubicBezTo>
                    <a:pt x="1965" y="3009"/>
                    <a:pt x="2289" y="2970"/>
                    <a:pt x="2603" y="2950"/>
                  </a:cubicBezTo>
                  <a:cubicBezTo>
                    <a:pt x="2831" y="2931"/>
                    <a:pt x="2948" y="2664"/>
                    <a:pt x="2681" y="2664"/>
                  </a:cubicBezTo>
                  <a:cubicBezTo>
                    <a:pt x="2672" y="2664"/>
                    <a:pt x="2662" y="2665"/>
                    <a:pt x="2652" y="2665"/>
                  </a:cubicBezTo>
                  <a:cubicBezTo>
                    <a:pt x="2489" y="2680"/>
                    <a:pt x="2300" y="2691"/>
                    <a:pt x="2103" y="2691"/>
                  </a:cubicBezTo>
                  <a:cubicBezTo>
                    <a:pt x="1612" y="2691"/>
                    <a:pt x="1069" y="2619"/>
                    <a:pt x="747" y="2332"/>
                  </a:cubicBezTo>
                  <a:cubicBezTo>
                    <a:pt x="472" y="2086"/>
                    <a:pt x="541" y="1458"/>
                    <a:pt x="914" y="1340"/>
                  </a:cubicBezTo>
                  <a:cubicBezTo>
                    <a:pt x="961" y="1325"/>
                    <a:pt x="1011" y="1319"/>
                    <a:pt x="1063" y="1319"/>
                  </a:cubicBezTo>
                  <a:cubicBezTo>
                    <a:pt x="1427" y="1319"/>
                    <a:pt x="1873" y="1650"/>
                    <a:pt x="2132" y="1831"/>
                  </a:cubicBezTo>
                  <a:cubicBezTo>
                    <a:pt x="2416" y="2037"/>
                    <a:pt x="2691" y="2263"/>
                    <a:pt x="2937" y="2518"/>
                  </a:cubicBezTo>
                  <a:cubicBezTo>
                    <a:pt x="2967" y="2548"/>
                    <a:pt x="3015" y="2561"/>
                    <a:pt x="3069" y="2561"/>
                  </a:cubicBezTo>
                  <a:cubicBezTo>
                    <a:pt x="3229" y="2561"/>
                    <a:pt x="3435" y="2449"/>
                    <a:pt x="3339" y="2332"/>
                  </a:cubicBezTo>
                  <a:cubicBezTo>
                    <a:pt x="3163" y="2125"/>
                    <a:pt x="2996" y="1900"/>
                    <a:pt x="2858" y="1674"/>
                  </a:cubicBezTo>
                  <a:cubicBezTo>
                    <a:pt x="2691" y="1369"/>
                    <a:pt x="2406" y="849"/>
                    <a:pt x="2642" y="515"/>
                  </a:cubicBezTo>
                  <a:cubicBezTo>
                    <a:pt x="2752" y="357"/>
                    <a:pt x="2933" y="285"/>
                    <a:pt x="3118" y="285"/>
                  </a:cubicBezTo>
                  <a:close/>
                  <a:moveTo>
                    <a:pt x="3286" y="1"/>
                  </a:moveTo>
                  <a:cubicBezTo>
                    <a:pt x="3025" y="1"/>
                    <a:pt x="2755" y="76"/>
                    <a:pt x="2544" y="191"/>
                  </a:cubicBezTo>
                  <a:cubicBezTo>
                    <a:pt x="2073" y="466"/>
                    <a:pt x="2063" y="967"/>
                    <a:pt x="2249" y="1418"/>
                  </a:cubicBezTo>
                  <a:cubicBezTo>
                    <a:pt x="2249" y="1438"/>
                    <a:pt x="2259" y="1448"/>
                    <a:pt x="2269" y="1458"/>
                  </a:cubicBezTo>
                  <a:cubicBezTo>
                    <a:pt x="1927" y="1238"/>
                    <a:pt x="1531" y="1038"/>
                    <a:pt x="1131" y="1038"/>
                  </a:cubicBezTo>
                  <a:cubicBezTo>
                    <a:pt x="1049" y="1038"/>
                    <a:pt x="967" y="1047"/>
                    <a:pt x="885" y="1065"/>
                  </a:cubicBezTo>
                  <a:cubicBezTo>
                    <a:pt x="403" y="1183"/>
                    <a:pt x="1" y="1742"/>
                    <a:pt x="168" y="2233"/>
                  </a:cubicBezTo>
                  <a:cubicBezTo>
                    <a:pt x="305" y="2665"/>
                    <a:pt x="835" y="2813"/>
                    <a:pt x="1248" y="2891"/>
                  </a:cubicBezTo>
                  <a:cubicBezTo>
                    <a:pt x="934" y="2970"/>
                    <a:pt x="610" y="3088"/>
                    <a:pt x="384" y="3294"/>
                  </a:cubicBezTo>
                  <a:cubicBezTo>
                    <a:pt x="1" y="3647"/>
                    <a:pt x="207" y="4119"/>
                    <a:pt x="561" y="4403"/>
                  </a:cubicBezTo>
                  <a:cubicBezTo>
                    <a:pt x="742" y="4547"/>
                    <a:pt x="948" y="4605"/>
                    <a:pt x="1157" y="4605"/>
                  </a:cubicBezTo>
                  <a:cubicBezTo>
                    <a:pt x="1433" y="4605"/>
                    <a:pt x="1714" y="4504"/>
                    <a:pt x="1955" y="4364"/>
                  </a:cubicBezTo>
                  <a:lnTo>
                    <a:pt x="1955" y="4364"/>
                  </a:lnTo>
                  <a:cubicBezTo>
                    <a:pt x="1768" y="4718"/>
                    <a:pt x="1601" y="5150"/>
                    <a:pt x="1700" y="5542"/>
                  </a:cubicBezTo>
                  <a:cubicBezTo>
                    <a:pt x="1790" y="5920"/>
                    <a:pt x="2189" y="6126"/>
                    <a:pt x="2564" y="6126"/>
                  </a:cubicBezTo>
                  <a:cubicBezTo>
                    <a:pt x="2638" y="6126"/>
                    <a:pt x="2710" y="6118"/>
                    <a:pt x="2780" y="6102"/>
                  </a:cubicBezTo>
                  <a:cubicBezTo>
                    <a:pt x="3172" y="6014"/>
                    <a:pt x="3408" y="5690"/>
                    <a:pt x="3555" y="5336"/>
                  </a:cubicBezTo>
                  <a:cubicBezTo>
                    <a:pt x="3683" y="5493"/>
                    <a:pt x="3850" y="5621"/>
                    <a:pt x="4095" y="5670"/>
                  </a:cubicBezTo>
                  <a:cubicBezTo>
                    <a:pt x="4177" y="5684"/>
                    <a:pt x="4268" y="5692"/>
                    <a:pt x="4364" y="5692"/>
                  </a:cubicBezTo>
                  <a:cubicBezTo>
                    <a:pt x="4730" y="5692"/>
                    <a:pt x="5157" y="5577"/>
                    <a:pt x="5313" y="5258"/>
                  </a:cubicBezTo>
                  <a:cubicBezTo>
                    <a:pt x="5431" y="5022"/>
                    <a:pt x="5352" y="4747"/>
                    <a:pt x="5234" y="4511"/>
                  </a:cubicBezTo>
                  <a:lnTo>
                    <a:pt x="5234" y="4511"/>
                  </a:lnTo>
                  <a:cubicBezTo>
                    <a:pt x="5415" y="4587"/>
                    <a:pt x="5599" y="4635"/>
                    <a:pt x="5780" y="4635"/>
                  </a:cubicBezTo>
                  <a:cubicBezTo>
                    <a:pt x="5904" y="4635"/>
                    <a:pt x="6028" y="4612"/>
                    <a:pt x="6147" y="4561"/>
                  </a:cubicBezTo>
                  <a:cubicBezTo>
                    <a:pt x="6560" y="4394"/>
                    <a:pt x="6805" y="3804"/>
                    <a:pt x="6570" y="3402"/>
                  </a:cubicBezTo>
                  <a:cubicBezTo>
                    <a:pt x="6393" y="3088"/>
                    <a:pt x="6010" y="2970"/>
                    <a:pt x="5657" y="2911"/>
                  </a:cubicBezTo>
                  <a:cubicBezTo>
                    <a:pt x="5941" y="2803"/>
                    <a:pt x="6197" y="2656"/>
                    <a:pt x="6364" y="2440"/>
                  </a:cubicBezTo>
                  <a:cubicBezTo>
                    <a:pt x="6678" y="2037"/>
                    <a:pt x="6383" y="1526"/>
                    <a:pt x="6020" y="1271"/>
                  </a:cubicBezTo>
                  <a:cubicBezTo>
                    <a:pt x="5857" y="1157"/>
                    <a:pt x="5681" y="1109"/>
                    <a:pt x="5504" y="1109"/>
                  </a:cubicBezTo>
                  <a:cubicBezTo>
                    <a:pt x="5179" y="1109"/>
                    <a:pt x="4850" y="1271"/>
                    <a:pt x="4596" y="1487"/>
                  </a:cubicBezTo>
                  <a:cubicBezTo>
                    <a:pt x="4498" y="1566"/>
                    <a:pt x="4410" y="1654"/>
                    <a:pt x="4321" y="1752"/>
                  </a:cubicBezTo>
                  <a:cubicBezTo>
                    <a:pt x="4370" y="1222"/>
                    <a:pt x="4331" y="653"/>
                    <a:pt x="4007" y="289"/>
                  </a:cubicBezTo>
                  <a:cubicBezTo>
                    <a:pt x="3826" y="83"/>
                    <a:pt x="3560" y="1"/>
                    <a:pt x="3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3" name="Google Shape;4513;p21"/>
            <p:cNvSpPr/>
            <p:nvPr/>
          </p:nvSpPr>
          <p:spPr>
            <a:xfrm>
              <a:off x="1018825" y="3317297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2" y="282"/>
                  </a:moveTo>
                  <a:cubicBezTo>
                    <a:pt x="4254" y="282"/>
                    <a:pt x="4355" y="317"/>
                    <a:pt x="4468" y="398"/>
                  </a:cubicBezTo>
                  <a:cubicBezTo>
                    <a:pt x="5155" y="889"/>
                    <a:pt x="4213" y="2195"/>
                    <a:pt x="3869" y="2637"/>
                  </a:cubicBezTo>
                  <a:cubicBezTo>
                    <a:pt x="3769" y="2766"/>
                    <a:pt x="3876" y="2829"/>
                    <a:pt x="4002" y="2829"/>
                  </a:cubicBezTo>
                  <a:cubicBezTo>
                    <a:pt x="4086" y="2829"/>
                    <a:pt x="4179" y="2800"/>
                    <a:pt x="4222" y="2745"/>
                  </a:cubicBezTo>
                  <a:cubicBezTo>
                    <a:pt x="4448" y="2460"/>
                    <a:pt x="4713" y="2195"/>
                    <a:pt x="5018" y="1999"/>
                  </a:cubicBezTo>
                  <a:cubicBezTo>
                    <a:pt x="5174" y="1894"/>
                    <a:pt x="5354" y="1801"/>
                    <a:pt x="5538" y="1801"/>
                  </a:cubicBezTo>
                  <a:cubicBezTo>
                    <a:pt x="5597" y="1801"/>
                    <a:pt x="5656" y="1811"/>
                    <a:pt x="5715" y="1832"/>
                  </a:cubicBezTo>
                  <a:cubicBezTo>
                    <a:pt x="5931" y="1920"/>
                    <a:pt x="6216" y="2234"/>
                    <a:pt x="6206" y="2480"/>
                  </a:cubicBezTo>
                  <a:cubicBezTo>
                    <a:pt x="6186" y="2882"/>
                    <a:pt x="5430" y="2990"/>
                    <a:pt x="5145" y="304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1" y="3187"/>
                    <a:pt x="3853" y="3462"/>
                    <a:pt x="4129" y="3462"/>
                  </a:cubicBezTo>
                  <a:cubicBezTo>
                    <a:pt x="4134" y="3462"/>
                    <a:pt x="4139" y="3462"/>
                    <a:pt x="4144" y="3462"/>
                  </a:cubicBezTo>
                  <a:cubicBezTo>
                    <a:pt x="4316" y="3447"/>
                    <a:pt x="4516" y="3434"/>
                    <a:pt x="4723" y="3434"/>
                  </a:cubicBezTo>
                  <a:cubicBezTo>
                    <a:pt x="5211" y="3434"/>
                    <a:pt x="5741" y="3506"/>
                    <a:pt x="6058" y="3796"/>
                  </a:cubicBezTo>
                  <a:cubicBezTo>
                    <a:pt x="6333" y="4041"/>
                    <a:pt x="6265" y="4660"/>
                    <a:pt x="5892" y="4777"/>
                  </a:cubicBezTo>
                  <a:cubicBezTo>
                    <a:pt x="5840" y="4794"/>
                    <a:pt x="5785" y="4802"/>
                    <a:pt x="5729" y="4802"/>
                  </a:cubicBezTo>
                  <a:cubicBezTo>
                    <a:pt x="5360" y="4802"/>
                    <a:pt x="4921" y="4474"/>
                    <a:pt x="4674" y="4287"/>
                  </a:cubicBezTo>
                  <a:cubicBezTo>
                    <a:pt x="4389" y="4090"/>
                    <a:pt x="4114" y="3854"/>
                    <a:pt x="3859" y="3609"/>
                  </a:cubicBezTo>
                  <a:cubicBezTo>
                    <a:pt x="3829" y="3579"/>
                    <a:pt x="3780" y="3566"/>
                    <a:pt x="3726" y="3566"/>
                  </a:cubicBezTo>
                  <a:cubicBezTo>
                    <a:pt x="3567" y="3566"/>
                    <a:pt x="3364" y="3676"/>
                    <a:pt x="3466" y="3786"/>
                  </a:cubicBezTo>
                  <a:cubicBezTo>
                    <a:pt x="3643" y="3992"/>
                    <a:pt x="3800" y="4218"/>
                    <a:pt x="3938" y="4453"/>
                  </a:cubicBezTo>
                  <a:cubicBezTo>
                    <a:pt x="4114" y="4748"/>
                    <a:pt x="4389" y="5278"/>
                    <a:pt x="4163" y="5612"/>
                  </a:cubicBezTo>
                  <a:cubicBezTo>
                    <a:pt x="4051" y="5768"/>
                    <a:pt x="3871" y="5838"/>
                    <a:pt x="3688" y="5838"/>
                  </a:cubicBezTo>
                  <a:cubicBezTo>
                    <a:pt x="3456" y="5838"/>
                    <a:pt x="3218" y="5726"/>
                    <a:pt x="3103" y="5534"/>
                  </a:cubicBezTo>
                  <a:cubicBezTo>
                    <a:pt x="2907" y="5209"/>
                    <a:pt x="2907" y="4758"/>
                    <a:pt x="2926" y="4395"/>
                  </a:cubicBezTo>
                  <a:cubicBezTo>
                    <a:pt x="2946" y="4120"/>
                    <a:pt x="2985" y="3845"/>
                    <a:pt x="3044" y="3580"/>
                  </a:cubicBezTo>
                  <a:cubicBezTo>
                    <a:pt x="3065" y="3492"/>
                    <a:pt x="3002" y="3459"/>
                    <a:pt x="2918" y="3459"/>
                  </a:cubicBezTo>
                  <a:cubicBezTo>
                    <a:pt x="2805" y="3459"/>
                    <a:pt x="2656" y="3518"/>
                    <a:pt x="2622" y="3580"/>
                  </a:cubicBezTo>
                  <a:cubicBezTo>
                    <a:pt x="2445" y="3904"/>
                    <a:pt x="2209" y="4228"/>
                    <a:pt x="1925" y="4473"/>
                  </a:cubicBezTo>
                  <a:cubicBezTo>
                    <a:pt x="1783" y="4599"/>
                    <a:pt x="1611" y="4724"/>
                    <a:pt x="1416" y="4724"/>
                  </a:cubicBezTo>
                  <a:cubicBezTo>
                    <a:pt x="1368" y="4724"/>
                    <a:pt x="1318" y="4717"/>
                    <a:pt x="1267" y="4699"/>
                  </a:cubicBezTo>
                  <a:cubicBezTo>
                    <a:pt x="1031" y="4620"/>
                    <a:pt x="776" y="4316"/>
                    <a:pt x="737" y="4051"/>
                  </a:cubicBezTo>
                  <a:cubicBezTo>
                    <a:pt x="648" y="3383"/>
                    <a:pt x="2033" y="3265"/>
                    <a:pt x="2484" y="3226"/>
                  </a:cubicBezTo>
                  <a:cubicBezTo>
                    <a:pt x="2702" y="3198"/>
                    <a:pt x="2820" y="2940"/>
                    <a:pt x="2562" y="2940"/>
                  </a:cubicBezTo>
                  <a:cubicBezTo>
                    <a:pt x="2553" y="2940"/>
                    <a:pt x="2544" y="2941"/>
                    <a:pt x="2533" y="2941"/>
                  </a:cubicBezTo>
                  <a:cubicBezTo>
                    <a:pt x="2425" y="2951"/>
                    <a:pt x="2317" y="2961"/>
                    <a:pt x="2209" y="2971"/>
                  </a:cubicBezTo>
                  <a:cubicBezTo>
                    <a:pt x="2096" y="2980"/>
                    <a:pt x="1970" y="2986"/>
                    <a:pt x="1841" y="2986"/>
                  </a:cubicBezTo>
                  <a:cubicBezTo>
                    <a:pt x="1257" y="2986"/>
                    <a:pt x="596" y="2863"/>
                    <a:pt x="580" y="2333"/>
                  </a:cubicBezTo>
                  <a:cubicBezTo>
                    <a:pt x="570" y="2146"/>
                    <a:pt x="658" y="1822"/>
                    <a:pt x="874" y="1783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52" y="2038"/>
                  </a:cubicBezTo>
                  <a:cubicBezTo>
                    <a:pt x="1856" y="2225"/>
                    <a:pt x="2151" y="2460"/>
                    <a:pt x="2406" y="2715"/>
                  </a:cubicBezTo>
                  <a:cubicBezTo>
                    <a:pt x="2438" y="2744"/>
                    <a:pt x="2486" y="2756"/>
                    <a:pt x="2539" y="2756"/>
                  </a:cubicBezTo>
                  <a:cubicBezTo>
                    <a:pt x="2649" y="2756"/>
                    <a:pt x="2778" y="2703"/>
                    <a:pt x="2818" y="2637"/>
                  </a:cubicBezTo>
                  <a:cubicBezTo>
                    <a:pt x="2838" y="2607"/>
                    <a:pt x="2838" y="2568"/>
                    <a:pt x="2808" y="2529"/>
                  </a:cubicBezTo>
                  <a:cubicBezTo>
                    <a:pt x="2602" y="2333"/>
                    <a:pt x="2416" y="2117"/>
                    <a:pt x="2249" y="1891"/>
                  </a:cubicBezTo>
                  <a:cubicBezTo>
                    <a:pt x="2092" y="1665"/>
                    <a:pt x="1660" y="1076"/>
                    <a:pt x="1954" y="820"/>
                  </a:cubicBezTo>
                  <a:cubicBezTo>
                    <a:pt x="2039" y="745"/>
                    <a:pt x="2178" y="714"/>
                    <a:pt x="2317" y="714"/>
                  </a:cubicBezTo>
                  <a:cubicBezTo>
                    <a:pt x="2451" y="714"/>
                    <a:pt x="2584" y="743"/>
                    <a:pt x="2671" y="791"/>
                  </a:cubicBezTo>
                  <a:cubicBezTo>
                    <a:pt x="2848" y="889"/>
                    <a:pt x="2936" y="1066"/>
                    <a:pt x="2985" y="1262"/>
                  </a:cubicBezTo>
                  <a:cubicBezTo>
                    <a:pt x="3015" y="1380"/>
                    <a:pt x="3024" y="1508"/>
                    <a:pt x="3024" y="1635"/>
                  </a:cubicBezTo>
                  <a:cubicBezTo>
                    <a:pt x="3005" y="1763"/>
                    <a:pt x="2985" y="1901"/>
                    <a:pt x="2985" y="2028"/>
                  </a:cubicBezTo>
                  <a:cubicBezTo>
                    <a:pt x="2981" y="2119"/>
                    <a:pt x="3050" y="2156"/>
                    <a:pt x="3134" y="2156"/>
                  </a:cubicBezTo>
                  <a:cubicBezTo>
                    <a:pt x="3250" y="2156"/>
                    <a:pt x="3394" y="2086"/>
                    <a:pt x="3417" y="1989"/>
                  </a:cubicBezTo>
                  <a:cubicBezTo>
                    <a:pt x="3447" y="1851"/>
                    <a:pt x="3456" y="1704"/>
                    <a:pt x="3456" y="1567"/>
                  </a:cubicBezTo>
                  <a:cubicBezTo>
                    <a:pt x="3537" y="1027"/>
                    <a:pt x="3743" y="282"/>
                    <a:pt x="4162" y="282"/>
                  </a:cubicBezTo>
                  <a:close/>
                  <a:moveTo>
                    <a:pt x="4241" y="0"/>
                  </a:moveTo>
                  <a:cubicBezTo>
                    <a:pt x="4164" y="0"/>
                    <a:pt x="4089" y="9"/>
                    <a:pt x="4016" y="25"/>
                  </a:cubicBezTo>
                  <a:cubicBezTo>
                    <a:pt x="3623" y="113"/>
                    <a:pt x="3388" y="437"/>
                    <a:pt x="3240" y="791"/>
                  </a:cubicBezTo>
                  <a:cubicBezTo>
                    <a:pt x="3123" y="624"/>
                    <a:pt x="2956" y="506"/>
                    <a:pt x="2710" y="457"/>
                  </a:cubicBezTo>
                  <a:cubicBezTo>
                    <a:pt x="2629" y="443"/>
                    <a:pt x="2537" y="435"/>
                    <a:pt x="2441" y="435"/>
                  </a:cubicBezTo>
                  <a:cubicBezTo>
                    <a:pt x="2075" y="435"/>
                    <a:pt x="1646" y="550"/>
                    <a:pt x="1483" y="870"/>
                  </a:cubicBezTo>
                  <a:cubicBezTo>
                    <a:pt x="1365" y="1105"/>
                    <a:pt x="1444" y="1380"/>
                    <a:pt x="1571" y="1616"/>
                  </a:cubicBezTo>
                  <a:cubicBezTo>
                    <a:pt x="1391" y="1540"/>
                    <a:pt x="1203" y="1492"/>
                    <a:pt x="1019" y="1492"/>
                  </a:cubicBezTo>
                  <a:cubicBezTo>
                    <a:pt x="893" y="1492"/>
                    <a:pt x="768" y="1515"/>
                    <a:pt x="648" y="1567"/>
                  </a:cubicBezTo>
                  <a:cubicBezTo>
                    <a:pt x="236" y="1734"/>
                    <a:pt x="0" y="2323"/>
                    <a:pt x="226" y="2725"/>
                  </a:cubicBezTo>
                  <a:cubicBezTo>
                    <a:pt x="403" y="3040"/>
                    <a:pt x="796" y="3157"/>
                    <a:pt x="1139" y="3206"/>
                  </a:cubicBezTo>
                  <a:cubicBezTo>
                    <a:pt x="864" y="3314"/>
                    <a:pt x="609" y="3472"/>
                    <a:pt x="432" y="3688"/>
                  </a:cubicBezTo>
                  <a:cubicBezTo>
                    <a:pt x="128" y="4090"/>
                    <a:pt x="422" y="4591"/>
                    <a:pt x="786" y="4846"/>
                  </a:cubicBezTo>
                  <a:cubicBezTo>
                    <a:pt x="951" y="4966"/>
                    <a:pt x="1129" y="5016"/>
                    <a:pt x="1307" y="5016"/>
                  </a:cubicBezTo>
                  <a:cubicBezTo>
                    <a:pt x="1627" y="5016"/>
                    <a:pt x="1948" y="4854"/>
                    <a:pt x="2200" y="4640"/>
                  </a:cubicBezTo>
                  <a:cubicBezTo>
                    <a:pt x="2298" y="4561"/>
                    <a:pt x="2396" y="4473"/>
                    <a:pt x="2484" y="4375"/>
                  </a:cubicBezTo>
                  <a:lnTo>
                    <a:pt x="2484" y="4375"/>
                  </a:lnTo>
                  <a:cubicBezTo>
                    <a:pt x="2425" y="4905"/>
                    <a:pt x="2475" y="5475"/>
                    <a:pt x="2789" y="5838"/>
                  </a:cubicBezTo>
                  <a:cubicBezTo>
                    <a:pt x="2973" y="6042"/>
                    <a:pt x="3236" y="6125"/>
                    <a:pt x="3507" y="6125"/>
                  </a:cubicBezTo>
                  <a:cubicBezTo>
                    <a:pt x="3769" y="6125"/>
                    <a:pt x="4039" y="6047"/>
                    <a:pt x="4252" y="5926"/>
                  </a:cubicBezTo>
                  <a:cubicBezTo>
                    <a:pt x="4733" y="5661"/>
                    <a:pt x="4743" y="5160"/>
                    <a:pt x="4556" y="4699"/>
                  </a:cubicBezTo>
                  <a:cubicBezTo>
                    <a:pt x="4546" y="4689"/>
                    <a:pt x="4546" y="4679"/>
                    <a:pt x="4537" y="4660"/>
                  </a:cubicBezTo>
                  <a:lnTo>
                    <a:pt x="4537" y="4660"/>
                  </a:lnTo>
                  <a:cubicBezTo>
                    <a:pt x="4868" y="4878"/>
                    <a:pt x="5266" y="5083"/>
                    <a:pt x="5664" y="5083"/>
                  </a:cubicBezTo>
                  <a:cubicBezTo>
                    <a:pt x="5750" y="5083"/>
                    <a:pt x="5836" y="5073"/>
                    <a:pt x="5921" y="5052"/>
                  </a:cubicBezTo>
                  <a:cubicBezTo>
                    <a:pt x="6392" y="4944"/>
                    <a:pt x="6795" y="4385"/>
                    <a:pt x="6638" y="3894"/>
                  </a:cubicBezTo>
                  <a:cubicBezTo>
                    <a:pt x="6500" y="3462"/>
                    <a:pt x="5970" y="3305"/>
                    <a:pt x="5558" y="3236"/>
                  </a:cubicBezTo>
                  <a:cubicBezTo>
                    <a:pt x="5872" y="3157"/>
                    <a:pt x="6186" y="3040"/>
                    <a:pt x="6422" y="2833"/>
                  </a:cubicBezTo>
                  <a:cubicBezTo>
                    <a:pt x="6805" y="2480"/>
                    <a:pt x="6599" y="2009"/>
                    <a:pt x="6235" y="1714"/>
                  </a:cubicBezTo>
                  <a:cubicBezTo>
                    <a:pt x="6060" y="1576"/>
                    <a:pt x="5859" y="1520"/>
                    <a:pt x="5654" y="1520"/>
                  </a:cubicBezTo>
                  <a:cubicBezTo>
                    <a:pt x="5378" y="1520"/>
                    <a:pt x="5093" y="1622"/>
                    <a:pt x="4851" y="1763"/>
                  </a:cubicBezTo>
                  <a:cubicBezTo>
                    <a:pt x="5027" y="1400"/>
                    <a:pt x="5204" y="968"/>
                    <a:pt x="5106" y="585"/>
                  </a:cubicBezTo>
                  <a:cubicBezTo>
                    <a:pt x="5008" y="201"/>
                    <a:pt x="4618" y="0"/>
                    <a:pt x="4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4" name="Google Shape;4514;p21"/>
            <p:cNvSpPr/>
            <p:nvPr/>
          </p:nvSpPr>
          <p:spPr>
            <a:xfrm>
              <a:off x="1358737" y="3308752"/>
              <a:ext cx="212231" cy="191086"/>
            </a:xfrm>
            <a:custGeom>
              <a:avLst/>
              <a:gdLst/>
              <a:ahLst/>
              <a:cxnLst/>
              <a:rect l="l" t="t" r="r" b="b"/>
              <a:pathLst>
                <a:path w="6805" h="6127" extrusionOk="0">
                  <a:moveTo>
                    <a:pt x="3125" y="285"/>
                  </a:moveTo>
                  <a:cubicBezTo>
                    <a:pt x="3354" y="285"/>
                    <a:pt x="3588" y="394"/>
                    <a:pt x="3702" y="584"/>
                  </a:cubicBezTo>
                  <a:cubicBezTo>
                    <a:pt x="3898" y="918"/>
                    <a:pt x="3898" y="1360"/>
                    <a:pt x="3879" y="1733"/>
                  </a:cubicBezTo>
                  <a:cubicBezTo>
                    <a:pt x="3859" y="2008"/>
                    <a:pt x="3820" y="2283"/>
                    <a:pt x="3761" y="2548"/>
                  </a:cubicBezTo>
                  <a:cubicBezTo>
                    <a:pt x="3740" y="2636"/>
                    <a:pt x="3803" y="2668"/>
                    <a:pt x="3887" y="2668"/>
                  </a:cubicBezTo>
                  <a:cubicBezTo>
                    <a:pt x="3999" y="2668"/>
                    <a:pt x="4149" y="2610"/>
                    <a:pt x="4183" y="2548"/>
                  </a:cubicBezTo>
                  <a:cubicBezTo>
                    <a:pt x="4360" y="2214"/>
                    <a:pt x="4595" y="1900"/>
                    <a:pt x="4880" y="1654"/>
                  </a:cubicBezTo>
                  <a:cubicBezTo>
                    <a:pt x="5023" y="1527"/>
                    <a:pt x="5198" y="1394"/>
                    <a:pt x="5389" y="1394"/>
                  </a:cubicBezTo>
                  <a:cubicBezTo>
                    <a:pt x="5435" y="1394"/>
                    <a:pt x="5481" y="1401"/>
                    <a:pt x="5528" y="1418"/>
                  </a:cubicBezTo>
                  <a:cubicBezTo>
                    <a:pt x="5774" y="1507"/>
                    <a:pt x="6029" y="1811"/>
                    <a:pt x="6068" y="2067"/>
                  </a:cubicBezTo>
                  <a:cubicBezTo>
                    <a:pt x="6157" y="2734"/>
                    <a:pt x="4772" y="2862"/>
                    <a:pt x="4321" y="2901"/>
                  </a:cubicBezTo>
                  <a:cubicBezTo>
                    <a:pt x="4102" y="2920"/>
                    <a:pt x="3985" y="3187"/>
                    <a:pt x="4243" y="3187"/>
                  </a:cubicBezTo>
                  <a:cubicBezTo>
                    <a:pt x="4252" y="3187"/>
                    <a:pt x="4262" y="3187"/>
                    <a:pt x="4271" y="3186"/>
                  </a:cubicBezTo>
                  <a:cubicBezTo>
                    <a:pt x="4379" y="3176"/>
                    <a:pt x="4487" y="3166"/>
                    <a:pt x="4595" y="3147"/>
                  </a:cubicBezTo>
                  <a:cubicBezTo>
                    <a:pt x="4702" y="3140"/>
                    <a:pt x="4818" y="3135"/>
                    <a:pt x="4938" y="3135"/>
                  </a:cubicBezTo>
                  <a:cubicBezTo>
                    <a:pt x="5529" y="3135"/>
                    <a:pt x="6209" y="3248"/>
                    <a:pt x="6225" y="3795"/>
                  </a:cubicBezTo>
                  <a:cubicBezTo>
                    <a:pt x="6225" y="3981"/>
                    <a:pt x="6147" y="4305"/>
                    <a:pt x="5931" y="4344"/>
                  </a:cubicBezTo>
                  <a:cubicBezTo>
                    <a:pt x="5911" y="4348"/>
                    <a:pt x="5890" y="4350"/>
                    <a:pt x="5869" y="4350"/>
                  </a:cubicBezTo>
                  <a:cubicBezTo>
                    <a:pt x="5663" y="4350"/>
                    <a:pt x="5414" y="4187"/>
                    <a:pt x="5253" y="4089"/>
                  </a:cubicBezTo>
                  <a:cubicBezTo>
                    <a:pt x="4949" y="3903"/>
                    <a:pt x="4654" y="3667"/>
                    <a:pt x="4399" y="3412"/>
                  </a:cubicBezTo>
                  <a:cubicBezTo>
                    <a:pt x="4367" y="3380"/>
                    <a:pt x="4319" y="3367"/>
                    <a:pt x="4266" y="3367"/>
                  </a:cubicBezTo>
                  <a:cubicBezTo>
                    <a:pt x="4156" y="3367"/>
                    <a:pt x="4026" y="3424"/>
                    <a:pt x="3987" y="3490"/>
                  </a:cubicBezTo>
                  <a:cubicBezTo>
                    <a:pt x="3967" y="3520"/>
                    <a:pt x="3967" y="3559"/>
                    <a:pt x="3996" y="3588"/>
                  </a:cubicBezTo>
                  <a:cubicBezTo>
                    <a:pt x="4203" y="3795"/>
                    <a:pt x="4389" y="4011"/>
                    <a:pt x="4556" y="4236"/>
                  </a:cubicBezTo>
                  <a:cubicBezTo>
                    <a:pt x="4713" y="4452"/>
                    <a:pt x="5145" y="5051"/>
                    <a:pt x="4851" y="5307"/>
                  </a:cubicBezTo>
                  <a:cubicBezTo>
                    <a:pt x="4769" y="5379"/>
                    <a:pt x="4638" y="5409"/>
                    <a:pt x="4504" y="5409"/>
                  </a:cubicBezTo>
                  <a:cubicBezTo>
                    <a:pt x="4365" y="5409"/>
                    <a:pt x="4224" y="5376"/>
                    <a:pt x="4134" y="5326"/>
                  </a:cubicBezTo>
                  <a:cubicBezTo>
                    <a:pt x="3957" y="5238"/>
                    <a:pt x="3869" y="5051"/>
                    <a:pt x="3820" y="4865"/>
                  </a:cubicBezTo>
                  <a:cubicBezTo>
                    <a:pt x="3790" y="4747"/>
                    <a:pt x="3780" y="4619"/>
                    <a:pt x="3780" y="4492"/>
                  </a:cubicBezTo>
                  <a:cubicBezTo>
                    <a:pt x="3800" y="4364"/>
                    <a:pt x="3820" y="4227"/>
                    <a:pt x="3820" y="4099"/>
                  </a:cubicBezTo>
                  <a:cubicBezTo>
                    <a:pt x="3824" y="4008"/>
                    <a:pt x="3755" y="3971"/>
                    <a:pt x="3671" y="3971"/>
                  </a:cubicBezTo>
                  <a:cubicBezTo>
                    <a:pt x="3555" y="3971"/>
                    <a:pt x="3410" y="4042"/>
                    <a:pt x="3388" y="4138"/>
                  </a:cubicBezTo>
                  <a:cubicBezTo>
                    <a:pt x="3358" y="4276"/>
                    <a:pt x="3339" y="4423"/>
                    <a:pt x="3339" y="4561"/>
                  </a:cubicBezTo>
                  <a:cubicBezTo>
                    <a:pt x="3258" y="5100"/>
                    <a:pt x="3058" y="5845"/>
                    <a:pt x="2637" y="5845"/>
                  </a:cubicBezTo>
                  <a:cubicBezTo>
                    <a:pt x="2544" y="5845"/>
                    <a:pt x="2442" y="5810"/>
                    <a:pt x="2327" y="5729"/>
                  </a:cubicBezTo>
                  <a:cubicBezTo>
                    <a:pt x="1650" y="5238"/>
                    <a:pt x="2583" y="3932"/>
                    <a:pt x="2936" y="3490"/>
                  </a:cubicBezTo>
                  <a:cubicBezTo>
                    <a:pt x="3036" y="3361"/>
                    <a:pt x="2929" y="3299"/>
                    <a:pt x="2803" y="3299"/>
                  </a:cubicBezTo>
                  <a:cubicBezTo>
                    <a:pt x="2719" y="3299"/>
                    <a:pt x="2626" y="3327"/>
                    <a:pt x="2583" y="3382"/>
                  </a:cubicBezTo>
                  <a:cubicBezTo>
                    <a:pt x="2357" y="3667"/>
                    <a:pt x="2092" y="3932"/>
                    <a:pt x="1787" y="4128"/>
                  </a:cubicBezTo>
                  <a:cubicBezTo>
                    <a:pt x="1632" y="4224"/>
                    <a:pt x="1455" y="4320"/>
                    <a:pt x="1272" y="4320"/>
                  </a:cubicBezTo>
                  <a:cubicBezTo>
                    <a:pt x="1212" y="4320"/>
                    <a:pt x="1151" y="4310"/>
                    <a:pt x="1090" y="4286"/>
                  </a:cubicBezTo>
                  <a:cubicBezTo>
                    <a:pt x="874" y="4207"/>
                    <a:pt x="589" y="3893"/>
                    <a:pt x="599" y="3647"/>
                  </a:cubicBezTo>
                  <a:cubicBezTo>
                    <a:pt x="619" y="3245"/>
                    <a:pt x="1365" y="3127"/>
                    <a:pt x="1660" y="3078"/>
                  </a:cubicBezTo>
                  <a:cubicBezTo>
                    <a:pt x="1974" y="3009"/>
                    <a:pt x="2288" y="2970"/>
                    <a:pt x="2612" y="2950"/>
                  </a:cubicBezTo>
                  <a:cubicBezTo>
                    <a:pt x="2834" y="2931"/>
                    <a:pt x="2952" y="2665"/>
                    <a:pt x="2667" y="2665"/>
                  </a:cubicBezTo>
                  <a:cubicBezTo>
                    <a:pt x="2662" y="2665"/>
                    <a:pt x="2657" y="2665"/>
                    <a:pt x="2651" y="2665"/>
                  </a:cubicBezTo>
                  <a:cubicBezTo>
                    <a:pt x="2488" y="2680"/>
                    <a:pt x="2299" y="2691"/>
                    <a:pt x="2102" y="2691"/>
                  </a:cubicBezTo>
                  <a:cubicBezTo>
                    <a:pt x="1611" y="2691"/>
                    <a:pt x="1069" y="2619"/>
                    <a:pt x="746" y="2332"/>
                  </a:cubicBezTo>
                  <a:cubicBezTo>
                    <a:pt x="472" y="2086"/>
                    <a:pt x="540" y="1458"/>
                    <a:pt x="913" y="1340"/>
                  </a:cubicBezTo>
                  <a:cubicBezTo>
                    <a:pt x="962" y="1325"/>
                    <a:pt x="1013" y="1319"/>
                    <a:pt x="1065" y="1319"/>
                  </a:cubicBezTo>
                  <a:cubicBezTo>
                    <a:pt x="1436" y="1319"/>
                    <a:pt x="1881" y="1650"/>
                    <a:pt x="2131" y="1831"/>
                  </a:cubicBezTo>
                  <a:cubicBezTo>
                    <a:pt x="2416" y="2037"/>
                    <a:pt x="2691" y="2263"/>
                    <a:pt x="2946" y="2518"/>
                  </a:cubicBezTo>
                  <a:cubicBezTo>
                    <a:pt x="2976" y="2548"/>
                    <a:pt x="3024" y="2561"/>
                    <a:pt x="3078" y="2561"/>
                  </a:cubicBezTo>
                  <a:cubicBezTo>
                    <a:pt x="3237" y="2561"/>
                    <a:pt x="3441" y="2449"/>
                    <a:pt x="3339" y="2332"/>
                  </a:cubicBezTo>
                  <a:cubicBezTo>
                    <a:pt x="3162" y="2125"/>
                    <a:pt x="3005" y="1900"/>
                    <a:pt x="2867" y="1674"/>
                  </a:cubicBezTo>
                  <a:cubicBezTo>
                    <a:pt x="2691" y="1369"/>
                    <a:pt x="2406" y="849"/>
                    <a:pt x="2641" y="515"/>
                  </a:cubicBezTo>
                  <a:cubicBezTo>
                    <a:pt x="2756" y="357"/>
                    <a:pt x="2939" y="285"/>
                    <a:pt x="3125" y="285"/>
                  </a:cubicBezTo>
                  <a:close/>
                  <a:moveTo>
                    <a:pt x="3288" y="1"/>
                  </a:moveTo>
                  <a:cubicBezTo>
                    <a:pt x="3026" y="1"/>
                    <a:pt x="2759" y="76"/>
                    <a:pt x="2553" y="191"/>
                  </a:cubicBezTo>
                  <a:cubicBezTo>
                    <a:pt x="2072" y="466"/>
                    <a:pt x="2062" y="967"/>
                    <a:pt x="2249" y="1418"/>
                  </a:cubicBezTo>
                  <a:cubicBezTo>
                    <a:pt x="2259" y="1438"/>
                    <a:pt x="2259" y="1448"/>
                    <a:pt x="2268" y="1458"/>
                  </a:cubicBezTo>
                  <a:cubicBezTo>
                    <a:pt x="1926" y="1238"/>
                    <a:pt x="1530" y="1038"/>
                    <a:pt x="1130" y="1038"/>
                  </a:cubicBezTo>
                  <a:cubicBezTo>
                    <a:pt x="1048" y="1038"/>
                    <a:pt x="966" y="1047"/>
                    <a:pt x="884" y="1065"/>
                  </a:cubicBezTo>
                  <a:cubicBezTo>
                    <a:pt x="413" y="1183"/>
                    <a:pt x="10" y="1742"/>
                    <a:pt x="167" y="2233"/>
                  </a:cubicBezTo>
                  <a:cubicBezTo>
                    <a:pt x="305" y="2665"/>
                    <a:pt x="835" y="2813"/>
                    <a:pt x="1247" y="2891"/>
                  </a:cubicBezTo>
                  <a:cubicBezTo>
                    <a:pt x="933" y="2970"/>
                    <a:pt x="619" y="3088"/>
                    <a:pt x="383" y="3294"/>
                  </a:cubicBezTo>
                  <a:cubicBezTo>
                    <a:pt x="0" y="3647"/>
                    <a:pt x="206" y="4119"/>
                    <a:pt x="570" y="4403"/>
                  </a:cubicBezTo>
                  <a:cubicBezTo>
                    <a:pt x="747" y="4547"/>
                    <a:pt x="951" y="4605"/>
                    <a:pt x="1158" y="4605"/>
                  </a:cubicBezTo>
                  <a:cubicBezTo>
                    <a:pt x="1432" y="4605"/>
                    <a:pt x="1714" y="4504"/>
                    <a:pt x="1954" y="4364"/>
                  </a:cubicBezTo>
                  <a:lnTo>
                    <a:pt x="1954" y="4364"/>
                  </a:lnTo>
                  <a:cubicBezTo>
                    <a:pt x="1768" y="4718"/>
                    <a:pt x="1601" y="5150"/>
                    <a:pt x="1699" y="5542"/>
                  </a:cubicBezTo>
                  <a:cubicBezTo>
                    <a:pt x="1797" y="5920"/>
                    <a:pt x="2191" y="6126"/>
                    <a:pt x="2564" y="6126"/>
                  </a:cubicBezTo>
                  <a:cubicBezTo>
                    <a:pt x="2637" y="6126"/>
                    <a:pt x="2710" y="6118"/>
                    <a:pt x="2779" y="6102"/>
                  </a:cubicBezTo>
                  <a:cubicBezTo>
                    <a:pt x="3182" y="6014"/>
                    <a:pt x="3417" y="5690"/>
                    <a:pt x="3564" y="5336"/>
                  </a:cubicBezTo>
                  <a:cubicBezTo>
                    <a:pt x="3682" y="5493"/>
                    <a:pt x="3849" y="5621"/>
                    <a:pt x="4095" y="5670"/>
                  </a:cubicBezTo>
                  <a:cubicBezTo>
                    <a:pt x="4176" y="5684"/>
                    <a:pt x="4268" y="5692"/>
                    <a:pt x="4364" y="5692"/>
                  </a:cubicBezTo>
                  <a:cubicBezTo>
                    <a:pt x="4730" y="5692"/>
                    <a:pt x="5159" y="5577"/>
                    <a:pt x="5322" y="5258"/>
                  </a:cubicBezTo>
                  <a:cubicBezTo>
                    <a:pt x="5440" y="5022"/>
                    <a:pt x="5352" y="4747"/>
                    <a:pt x="5234" y="4511"/>
                  </a:cubicBezTo>
                  <a:lnTo>
                    <a:pt x="5234" y="4511"/>
                  </a:lnTo>
                  <a:cubicBezTo>
                    <a:pt x="5414" y="4587"/>
                    <a:pt x="5598" y="4635"/>
                    <a:pt x="5781" y="4635"/>
                  </a:cubicBezTo>
                  <a:cubicBezTo>
                    <a:pt x="5907" y="4635"/>
                    <a:pt x="6033" y="4612"/>
                    <a:pt x="6157" y="4561"/>
                  </a:cubicBezTo>
                  <a:cubicBezTo>
                    <a:pt x="6569" y="4394"/>
                    <a:pt x="6805" y="3804"/>
                    <a:pt x="6579" y="3402"/>
                  </a:cubicBezTo>
                  <a:cubicBezTo>
                    <a:pt x="6402" y="3088"/>
                    <a:pt x="6009" y="2970"/>
                    <a:pt x="5656" y="2911"/>
                  </a:cubicBezTo>
                  <a:cubicBezTo>
                    <a:pt x="5941" y="2803"/>
                    <a:pt x="6196" y="2656"/>
                    <a:pt x="6363" y="2440"/>
                  </a:cubicBezTo>
                  <a:cubicBezTo>
                    <a:pt x="6677" y="2037"/>
                    <a:pt x="6382" y="1526"/>
                    <a:pt x="6019" y="1271"/>
                  </a:cubicBezTo>
                  <a:cubicBezTo>
                    <a:pt x="5856" y="1157"/>
                    <a:pt x="5681" y="1109"/>
                    <a:pt x="5505" y="1109"/>
                  </a:cubicBezTo>
                  <a:cubicBezTo>
                    <a:pt x="5182" y="1109"/>
                    <a:pt x="4856" y="1271"/>
                    <a:pt x="4595" y="1487"/>
                  </a:cubicBezTo>
                  <a:cubicBezTo>
                    <a:pt x="4507" y="1566"/>
                    <a:pt x="4409" y="1654"/>
                    <a:pt x="4321" y="1752"/>
                  </a:cubicBezTo>
                  <a:cubicBezTo>
                    <a:pt x="4370" y="1222"/>
                    <a:pt x="4330" y="653"/>
                    <a:pt x="4016" y="289"/>
                  </a:cubicBezTo>
                  <a:cubicBezTo>
                    <a:pt x="3830" y="83"/>
                    <a:pt x="3562" y="1"/>
                    <a:pt x="3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5" name="Google Shape;4515;p21"/>
            <p:cNvSpPr/>
            <p:nvPr/>
          </p:nvSpPr>
          <p:spPr>
            <a:xfrm>
              <a:off x="1698026" y="3317297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69" y="282"/>
                  </a:moveTo>
                  <a:cubicBezTo>
                    <a:pt x="4261" y="282"/>
                    <a:pt x="4364" y="317"/>
                    <a:pt x="4478" y="398"/>
                  </a:cubicBezTo>
                  <a:cubicBezTo>
                    <a:pt x="5155" y="889"/>
                    <a:pt x="4223" y="2195"/>
                    <a:pt x="3869" y="2637"/>
                  </a:cubicBezTo>
                  <a:cubicBezTo>
                    <a:pt x="3769" y="2766"/>
                    <a:pt x="3877" y="2829"/>
                    <a:pt x="4002" y="2829"/>
                  </a:cubicBezTo>
                  <a:cubicBezTo>
                    <a:pt x="4087" y="2829"/>
                    <a:pt x="4179" y="2800"/>
                    <a:pt x="4223" y="2745"/>
                  </a:cubicBezTo>
                  <a:cubicBezTo>
                    <a:pt x="4449" y="2460"/>
                    <a:pt x="4723" y="2195"/>
                    <a:pt x="5028" y="1999"/>
                  </a:cubicBezTo>
                  <a:cubicBezTo>
                    <a:pt x="5177" y="1894"/>
                    <a:pt x="5354" y="1801"/>
                    <a:pt x="5539" y="1801"/>
                  </a:cubicBezTo>
                  <a:cubicBezTo>
                    <a:pt x="5597" y="1801"/>
                    <a:pt x="5656" y="1811"/>
                    <a:pt x="5715" y="1832"/>
                  </a:cubicBezTo>
                  <a:cubicBezTo>
                    <a:pt x="5931" y="1920"/>
                    <a:pt x="6216" y="2234"/>
                    <a:pt x="6206" y="2480"/>
                  </a:cubicBezTo>
                  <a:cubicBezTo>
                    <a:pt x="6186" y="2882"/>
                    <a:pt x="5440" y="2990"/>
                    <a:pt x="5146" y="304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1" y="3187"/>
                    <a:pt x="3854" y="3462"/>
                    <a:pt x="4139" y="3462"/>
                  </a:cubicBezTo>
                  <a:cubicBezTo>
                    <a:pt x="4144" y="3462"/>
                    <a:pt x="4149" y="3462"/>
                    <a:pt x="4154" y="3462"/>
                  </a:cubicBezTo>
                  <a:cubicBezTo>
                    <a:pt x="4323" y="3447"/>
                    <a:pt x="4521" y="3434"/>
                    <a:pt x="4726" y="3434"/>
                  </a:cubicBezTo>
                  <a:cubicBezTo>
                    <a:pt x="5211" y="3434"/>
                    <a:pt x="5742" y="3506"/>
                    <a:pt x="6059" y="3796"/>
                  </a:cubicBezTo>
                  <a:cubicBezTo>
                    <a:pt x="6334" y="4041"/>
                    <a:pt x="6265" y="4660"/>
                    <a:pt x="5892" y="4777"/>
                  </a:cubicBezTo>
                  <a:cubicBezTo>
                    <a:pt x="5841" y="4794"/>
                    <a:pt x="5788" y="4802"/>
                    <a:pt x="5732" y="4802"/>
                  </a:cubicBezTo>
                  <a:cubicBezTo>
                    <a:pt x="5368" y="4802"/>
                    <a:pt x="4921" y="4474"/>
                    <a:pt x="4674" y="4287"/>
                  </a:cubicBezTo>
                  <a:cubicBezTo>
                    <a:pt x="4390" y="4090"/>
                    <a:pt x="4115" y="3854"/>
                    <a:pt x="3869" y="3609"/>
                  </a:cubicBezTo>
                  <a:cubicBezTo>
                    <a:pt x="3839" y="3579"/>
                    <a:pt x="3789" y="3566"/>
                    <a:pt x="3734" y="3566"/>
                  </a:cubicBezTo>
                  <a:cubicBezTo>
                    <a:pt x="3573" y="3566"/>
                    <a:pt x="3364" y="3676"/>
                    <a:pt x="3467" y="3786"/>
                  </a:cubicBezTo>
                  <a:cubicBezTo>
                    <a:pt x="3643" y="3992"/>
                    <a:pt x="3800" y="4218"/>
                    <a:pt x="3948" y="4453"/>
                  </a:cubicBezTo>
                  <a:cubicBezTo>
                    <a:pt x="4115" y="4748"/>
                    <a:pt x="4399" y="5278"/>
                    <a:pt x="4164" y="5612"/>
                  </a:cubicBezTo>
                  <a:cubicBezTo>
                    <a:pt x="4051" y="5768"/>
                    <a:pt x="3874" y="5838"/>
                    <a:pt x="3692" y="5838"/>
                  </a:cubicBezTo>
                  <a:cubicBezTo>
                    <a:pt x="3461" y="5838"/>
                    <a:pt x="3224" y="5726"/>
                    <a:pt x="3103" y="5534"/>
                  </a:cubicBezTo>
                  <a:cubicBezTo>
                    <a:pt x="2907" y="5209"/>
                    <a:pt x="2907" y="4758"/>
                    <a:pt x="2936" y="4395"/>
                  </a:cubicBezTo>
                  <a:cubicBezTo>
                    <a:pt x="2946" y="4120"/>
                    <a:pt x="2986" y="3845"/>
                    <a:pt x="3044" y="3580"/>
                  </a:cubicBezTo>
                  <a:cubicBezTo>
                    <a:pt x="3065" y="3492"/>
                    <a:pt x="3002" y="3459"/>
                    <a:pt x="2918" y="3459"/>
                  </a:cubicBezTo>
                  <a:cubicBezTo>
                    <a:pt x="2806" y="3459"/>
                    <a:pt x="2656" y="3518"/>
                    <a:pt x="2622" y="3580"/>
                  </a:cubicBezTo>
                  <a:cubicBezTo>
                    <a:pt x="2445" y="3904"/>
                    <a:pt x="2210" y="4228"/>
                    <a:pt x="1925" y="4473"/>
                  </a:cubicBezTo>
                  <a:cubicBezTo>
                    <a:pt x="1784" y="4599"/>
                    <a:pt x="1611" y="4724"/>
                    <a:pt x="1422" y="4724"/>
                  </a:cubicBezTo>
                  <a:cubicBezTo>
                    <a:pt x="1374" y="4724"/>
                    <a:pt x="1326" y="4717"/>
                    <a:pt x="1277" y="4699"/>
                  </a:cubicBezTo>
                  <a:cubicBezTo>
                    <a:pt x="1032" y="4620"/>
                    <a:pt x="776" y="4316"/>
                    <a:pt x="737" y="4051"/>
                  </a:cubicBezTo>
                  <a:cubicBezTo>
                    <a:pt x="649" y="3383"/>
                    <a:pt x="2043" y="3265"/>
                    <a:pt x="2485" y="3226"/>
                  </a:cubicBezTo>
                  <a:cubicBezTo>
                    <a:pt x="2703" y="3198"/>
                    <a:pt x="2820" y="2940"/>
                    <a:pt x="2563" y="2940"/>
                  </a:cubicBezTo>
                  <a:cubicBezTo>
                    <a:pt x="2554" y="2940"/>
                    <a:pt x="2544" y="2941"/>
                    <a:pt x="2534" y="2941"/>
                  </a:cubicBezTo>
                  <a:cubicBezTo>
                    <a:pt x="2436" y="2951"/>
                    <a:pt x="2318" y="2961"/>
                    <a:pt x="2210" y="2971"/>
                  </a:cubicBezTo>
                  <a:cubicBezTo>
                    <a:pt x="2096" y="2980"/>
                    <a:pt x="1971" y="2986"/>
                    <a:pt x="1841" y="2986"/>
                  </a:cubicBezTo>
                  <a:cubicBezTo>
                    <a:pt x="1257" y="2986"/>
                    <a:pt x="596" y="2863"/>
                    <a:pt x="580" y="2333"/>
                  </a:cubicBezTo>
                  <a:cubicBezTo>
                    <a:pt x="580" y="2146"/>
                    <a:pt x="658" y="1822"/>
                    <a:pt x="874" y="1783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2" y="1940"/>
                    <a:pt x="1552" y="2038"/>
                  </a:cubicBezTo>
                  <a:cubicBezTo>
                    <a:pt x="1866" y="2225"/>
                    <a:pt x="2151" y="2460"/>
                    <a:pt x="2406" y="2715"/>
                  </a:cubicBezTo>
                  <a:cubicBezTo>
                    <a:pt x="2438" y="2744"/>
                    <a:pt x="2486" y="2756"/>
                    <a:pt x="2539" y="2756"/>
                  </a:cubicBezTo>
                  <a:cubicBezTo>
                    <a:pt x="2649" y="2756"/>
                    <a:pt x="2779" y="2703"/>
                    <a:pt x="2819" y="2637"/>
                  </a:cubicBezTo>
                  <a:cubicBezTo>
                    <a:pt x="2838" y="2607"/>
                    <a:pt x="2838" y="2568"/>
                    <a:pt x="2809" y="2529"/>
                  </a:cubicBezTo>
                  <a:cubicBezTo>
                    <a:pt x="2603" y="2333"/>
                    <a:pt x="2426" y="2117"/>
                    <a:pt x="2259" y="1891"/>
                  </a:cubicBezTo>
                  <a:cubicBezTo>
                    <a:pt x="2092" y="1665"/>
                    <a:pt x="1660" y="1076"/>
                    <a:pt x="1955" y="820"/>
                  </a:cubicBezTo>
                  <a:cubicBezTo>
                    <a:pt x="2040" y="745"/>
                    <a:pt x="2178" y="714"/>
                    <a:pt x="2317" y="714"/>
                  </a:cubicBezTo>
                  <a:cubicBezTo>
                    <a:pt x="2451" y="714"/>
                    <a:pt x="2585" y="743"/>
                    <a:pt x="2671" y="791"/>
                  </a:cubicBezTo>
                  <a:cubicBezTo>
                    <a:pt x="2848" y="889"/>
                    <a:pt x="2946" y="1066"/>
                    <a:pt x="2986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6" y="1901"/>
                    <a:pt x="2986" y="2028"/>
                  </a:cubicBezTo>
                  <a:cubicBezTo>
                    <a:pt x="2981" y="2119"/>
                    <a:pt x="3052" y="2156"/>
                    <a:pt x="3137" y="2156"/>
                  </a:cubicBezTo>
                  <a:cubicBezTo>
                    <a:pt x="3255" y="2156"/>
                    <a:pt x="3400" y="2086"/>
                    <a:pt x="3418" y="1989"/>
                  </a:cubicBezTo>
                  <a:cubicBezTo>
                    <a:pt x="3447" y="1851"/>
                    <a:pt x="3467" y="1704"/>
                    <a:pt x="3467" y="1567"/>
                  </a:cubicBezTo>
                  <a:cubicBezTo>
                    <a:pt x="3547" y="1027"/>
                    <a:pt x="3747" y="282"/>
                    <a:pt x="4169" y="282"/>
                  </a:cubicBezTo>
                  <a:close/>
                  <a:moveTo>
                    <a:pt x="4247" y="0"/>
                  </a:moveTo>
                  <a:cubicBezTo>
                    <a:pt x="4172" y="0"/>
                    <a:pt x="4097" y="9"/>
                    <a:pt x="4026" y="25"/>
                  </a:cubicBezTo>
                  <a:cubicBezTo>
                    <a:pt x="3624" y="113"/>
                    <a:pt x="3398" y="437"/>
                    <a:pt x="3241" y="791"/>
                  </a:cubicBezTo>
                  <a:cubicBezTo>
                    <a:pt x="3123" y="624"/>
                    <a:pt x="2956" y="506"/>
                    <a:pt x="2711" y="457"/>
                  </a:cubicBezTo>
                  <a:cubicBezTo>
                    <a:pt x="2629" y="443"/>
                    <a:pt x="2537" y="435"/>
                    <a:pt x="2442" y="435"/>
                  </a:cubicBezTo>
                  <a:cubicBezTo>
                    <a:pt x="2076" y="435"/>
                    <a:pt x="1649" y="550"/>
                    <a:pt x="1493" y="870"/>
                  </a:cubicBezTo>
                  <a:cubicBezTo>
                    <a:pt x="1365" y="1105"/>
                    <a:pt x="1454" y="1380"/>
                    <a:pt x="1572" y="1616"/>
                  </a:cubicBezTo>
                  <a:cubicBezTo>
                    <a:pt x="1391" y="1540"/>
                    <a:pt x="1207" y="1492"/>
                    <a:pt x="1024" y="1492"/>
                  </a:cubicBezTo>
                  <a:cubicBezTo>
                    <a:pt x="898" y="1492"/>
                    <a:pt x="773" y="1515"/>
                    <a:pt x="649" y="1567"/>
                  </a:cubicBezTo>
                  <a:cubicBezTo>
                    <a:pt x="246" y="1734"/>
                    <a:pt x="1" y="2323"/>
                    <a:pt x="236" y="2725"/>
                  </a:cubicBezTo>
                  <a:cubicBezTo>
                    <a:pt x="413" y="3040"/>
                    <a:pt x="796" y="3157"/>
                    <a:pt x="1149" y="3206"/>
                  </a:cubicBezTo>
                  <a:cubicBezTo>
                    <a:pt x="865" y="3314"/>
                    <a:pt x="609" y="3472"/>
                    <a:pt x="442" y="3688"/>
                  </a:cubicBezTo>
                  <a:cubicBezTo>
                    <a:pt x="128" y="4090"/>
                    <a:pt x="423" y="4591"/>
                    <a:pt x="786" y="4846"/>
                  </a:cubicBezTo>
                  <a:cubicBezTo>
                    <a:pt x="951" y="4966"/>
                    <a:pt x="1130" y="5016"/>
                    <a:pt x="1310" y="5016"/>
                  </a:cubicBezTo>
                  <a:cubicBezTo>
                    <a:pt x="1633" y="5016"/>
                    <a:pt x="1958" y="4854"/>
                    <a:pt x="2210" y="4640"/>
                  </a:cubicBezTo>
                  <a:cubicBezTo>
                    <a:pt x="2308" y="4561"/>
                    <a:pt x="2396" y="4473"/>
                    <a:pt x="2485" y="4375"/>
                  </a:cubicBezTo>
                  <a:lnTo>
                    <a:pt x="2485" y="4375"/>
                  </a:lnTo>
                  <a:cubicBezTo>
                    <a:pt x="2436" y="4905"/>
                    <a:pt x="2475" y="5475"/>
                    <a:pt x="2799" y="5838"/>
                  </a:cubicBezTo>
                  <a:cubicBezTo>
                    <a:pt x="2978" y="6042"/>
                    <a:pt x="3241" y="6125"/>
                    <a:pt x="3513" y="6125"/>
                  </a:cubicBezTo>
                  <a:cubicBezTo>
                    <a:pt x="3777" y="6125"/>
                    <a:pt x="4049" y="6047"/>
                    <a:pt x="4262" y="5926"/>
                  </a:cubicBezTo>
                  <a:cubicBezTo>
                    <a:pt x="4733" y="5661"/>
                    <a:pt x="4743" y="5160"/>
                    <a:pt x="4557" y="4699"/>
                  </a:cubicBezTo>
                  <a:cubicBezTo>
                    <a:pt x="4557" y="4689"/>
                    <a:pt x="4547" y="4679"/>
                    <a:pt x="4537" y="4660"/>
                  </a:cubicBezTo>
                  <a:lnTo>
                    <a:pt x="4537" y="4660"/>
                  </a:lnTo>
                  <a:cubicBezTo>
                    <a:pt x="4876" y="4878"/>
                    <a:pt x="5269" y="5083"/>
                    <a:pt x="5665" y="5083"/>
                  </a:cubicBezTo>
                  <a:cubicBezTo>
                    <a:pt x="5751" y="5083"/>
                    <a:pt x="5836" y="5073"/>
                    <a:pt x="5921" y="5052"/>
                  </a:cubicBezTo>
                  <a:cubicBezTo>
                    <a:pt x="6402" y="4944"/>
                    <a:pt x="6805" y="4385"/>
                    <a:pt x="6638" y="3894"/>
                  </a:cubicBezTo>
                  <a:cubicBezTo>
                    <a:pt x="6501" y="3462"/>
                    <a:pt x="5970" y="3305"/>
                    <a:pt x="5558" y="3236"/>
                  </a:cubicBezTo>
                  <a:cubicBezTo>
                    <a:pt x="5872" y="3157"/>
                    <a:pt x="6186" y="3040"/>
                    <a:pt x="6422" y="2833"/>
                  </a:cubicBezTo>
                  <a:cubicBezTo>
                    <a:pt x="6805" y="2480"/>
                    <a:pt x="6599" y="2009"/>
                    <a:pt x="6236" y="1714"/>
                  </a:cubicBezTo>
                  <a:cubicBezTo>
                    <a:pt x="6060" y="1576"/>
                    <a:pt x="5860" y="1520"/>
                    <a:pt x="5655" y="1520"/>
                  </a:cubicBezTo>
                  <a:cubicBezTo>
                    <a:pt x="5378" y="1520"/>
                    <a:pt x="5094" y="1622"/>
                    <a:pt x="4851" y="1763"/>
                  </a:cubicBezTo>
                  <a:cubicBezTo>
                    <a:pt x="5038" y="1400"/>
                    <a:pt x="5205" y="968"/>
                    <a:pt x="5106" y="585"/>
                  </a:cubicBezTo>
                  <a:cubicBezTo>
                    <a:pt x="5017" y="201"/>
                    <a:pt x="4621" y="0"/>
                    <a:pt x="42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6" name="Google Shape;4516;p21"/>
            <p:cNvSpPr/>
            <p:nvPr/>
          </p:nvSpPr>
          <p:spPr>
            <a:xfrm>
              <a:off x="2037939" y="3308752"/>
              <a:ext cx="212262" cy="191086"/>
            </a:xfrm>
            <a:custGeom>
              <a:avLst/>
              <a:gdLst/>
              <a:ahLst/>
              <a:cxnLst/>
              <a:rect l="l" t="t" r="r" b="b"/>
              <a:pathLst>
                <a:path w="6806" h="6127" extrusionOk="0">
                  <a:moveTo>
                    <a:pt x="3127" y="285"/>
                  </a:moveTo>
                  <a:cubicBezTo>
                    <a:pt x="3355" y="285"/>
                    <a:pt x="3588" y="394"/>
                    <a:pt x="3702" y="584"/>
                  </a:cubicBezTo>
                  <a:cubicBezTo>
                    <a:pt x="3899" y="918"/>
                    <a:pt x="3899" y="1360"/>
                    <a:pt x="3879" y="1733"/>
                  </a:cubicBezTo>
                  <a:cubicBezTo>
                    <a:pt x="3859" y="2008"/>
                    <a:pt x="3830" y="2283"/>
                    <a:pt x="3761" y="2548"/>
                  </a:cubicBezTo>
                  <a:cubicBezTo>
                    <a:pt x="3740" y="2636"/>
                    <a:pt x="3803" y="2668"/>
                    <a:pt x="3887" y="2668"/>
                  </a:cubicBezTo>
                  <a:cubicBezTo>
                    <a:pt x="4000" y="2668"/>
                    <a:pt x="4150" y="2610"/>
                    <a:pt x="4183" y="2548"/>
                  </a:cubicBezTo>
                  <a:cubicBezTo>
                    <a:pt x="4370" y="2214"/>
                    <a:pt x="4596" y="1900"/>
                    <a:pt x="4881" y="1654"/>
                  </a:cubicBezTo>
                  <a:cubicBezTo>
                    <a:pt x="5023" y="1527"/>
                    <a:pt x="5198" y="1394"/>
                    <a:pt x="5395" y="1394"/>
                  </a:cubicBezTo>
                  <a:cubicBezTo>
                    <a:pt x="5441" y="1394"/>
                    <a:pt x="5489" y="1401"/>
                    <a:pt x="5538" y="1418"/>
                  </a:cubicBezTo>
                  <a:cubicBezTo>
                    <a:pt x="5774" y="1507"/>
                    <a:pt x="6039" y="1811"/>
                    <a:pt x="6069" y="2067"/>
                  </a:cubicBezTo>
                  <a:cubicBezTo>
                    <a:pt x="6157" y="2734"/>
                    <a:pt x="4773" y="2862"/>
                    <a:pt x="4321" y="2901"/>
                  </a:cubicBezTo>
                  <a:cubicBezTo>
                    <a:pt x="4103" y="2920"/>
                    <a:pt x="3985" y="3187"/>
                    <a:pt x="4253" y="3187"/>
                  </a:cubicBezTo>
                  <a:cubicBezTo>
                    <a:pt x="4262" y="3187"/>
                    <a:pt x="4271" y="3187"/>
                    <a:pt x="4282" y="3186"/>
                  </a:cubicBezTo>
                  <a:cubicBezTo>
                    <a:pt x="4380" y="3176"/>
                    <a:pt x="4488" y="3166"/>
                    <a:pt x="4606" y="3147"/>
                  </a:cubicBezTo>
                  <a:cubicBezTo>
                    <a:pt x="4710" y="3140"/>
                    <a:pt x="4825" y="3135"/>
                    <a:pt x="4944" y="3135"/>
                  </a:cubicBezTo>
                  <a:cubicBezTo>
                    <a:pt x="5529" y="3135"/>
                    <a:pt x="6209" y="3248"/>
                    <a:pt x="6226" y="3795"/>
                  </a:cubicBezTo>
                  <a:cubicBezTo>
                    <a:pt x="6236" y="3981"/>
                    <a:pt x="6147" y="4305"/>
                    <a:pt x="5931" y="4344"/>
                  </a:cubicBezTo>
                  <a:cubicBezTo>
                    <a:pt x="5911" y="4348"/>
                    <a:pt x="5891" y="4350"/>
                    <a:pt x="5869" y="4350"/>
                  </a:cubicBezTo>
                  <a:cubicBezTo>
                    <a:pt x="5663" y="4350"/>
                    <a:pt x="5415" y="4187"/>
                    <a:pt x="5263" y="4089"/>
                  </a:cubicBezTo>
                  <a:cubicBezTo>
                    <a:pt x="4949" y="3903"/>
                    <a:pt x="4655" y="3667"/>
                    <a:pt x="4399" y="3412"/>
                  </a:cubicBezTo>
                  <a:cubicBezTo>
                    <a:pt x="4371" y="3380"/>
                    <a:pt x="4324" y="3367"/>
                    <a:pt x="4273" y="3367"/>
                  </a:cubicBezTo>
                  <a:cubicBezTo>
                    <a:pt x="4165" y="3367"/>
                    <a:pt x="4033" y="3424"/>
                    <a:pt x="3987" y="3490"/>
                  </a:cubicBezTo>
                  <a:cubicBezTo>
                    <a:pt x="3967" y="3520"/>
                    <a:pt x="3967" y="3559"/>
                    <a:pt x="3997" y="3588"/>
                  </a:cubicBezTo>
                  <a:cubicBezTo>
                    <a:pt x="4203" y="3795"/>
                    <a:pt x="4390" y="4011"/>
                    <a:pt x="4557" y="4236"/>
                  </a:cubicBezTo>
                  <a:cubicBezTo>
                    <a:pt x="4714" y="4452"/>
                    <a:pt x="5146" y="5042"/>
                    <a:pt x="4851" y="5307"/>
                  </a:cubicBezTo>
                  <a:cubicBezTo>
                    <a:pt x="4769" y="5379"/>
                    <a:pt x="4640" y="5409"/>
                    <a:pt x="4508" y="5409"/>
                  </a:cubicBezTo>
                  <a:cubicBezTo>
                    <a:pt x="4371" y="5409"/>
                    <a:pt x="4229" y="5376"/>
                    <a:pt x="4134" y="5326"/>
                  </a:cubicBezTo>
                  <a:cubicBezTo>
                    <a:pt x="3958" y="5238"/>
                    <a:pt x="3869" y="5051"/>
                    <a:pt x="3820" y="4865"/>
                  </a:cubicBezTo>
                  <a:cubicBezTo>
                    <a:pt x="3791" y="4747"/>
                    <a:pt x="3781" y="4619"/>
                    <a:pt x="3781" y="4492"/>
                  </a:cubicBezTo>
                  <a:cubicBezTo>
                    <a:pt x="3800" y="4364"/>
                    <a:pt x="3820" y="4227"/>
                    <a:pt x="3830" y="4099"/>
                  </a:cubicBezTo>
                  <a:cubicBezTo>
                    <a:pt x="3834" y="4008"/>
                    <a:pt x="3764" y="3971"/>
                    <a:pt x="3678" y="3971"/>
                  </a:cubicBezTo>
                  <a:cubicBezTo>
                    <a:pt x="3559" y="3971"/>
                    <a:pt x="3411" y="4042"/>
                    <a:pt x="3388" y="4138"/>
                  </a:cubicBezTo>
                  <a:cubicBezTo>
                    <a:pt x="3359" y="4276"/>
                    <a:pt x="3349" y="4413"/>
                    <a:pt x="3349" y="4561"/>
                  </a:cubicBezTo>
                  <a:cubicBezTo>
                    <a:pt x="3268" y="5100"/>
                    <a:pt x="3069" y="5845"/>
                    <a:pt x="2647" y="5845"/>
                  </a:cubicBezTo>
                  <a:cubicBezTo>
                    <a:pt x="2555" y="5845"/>
                    <a:pt x="2452" y="5810"/>
                    <a:pt x="2337" y="5729"/>
                  </a:cubicBezTo>
                  <a:cubicBezTo>
                    <a:pt x="1650" y="5238"/>
                    <a:pt x="2593" y="3932"/>
                    <a:pt x="2936" y="3490"/>
                  </a:cubicBezTo>
                  <a:cubicBezTo>
                    <a:pt x="3036" y="3361"/>
                    <a:pt x="2929" y="3299"/>
                    <a:pt x="2803" y="3299"/>
                  </a:cubicBezTo>
                  <a:cubicBezTo>
                    <a:pt x="2719" y="3299"/>
                    <a:pt x="2626" y="3327"/>
                    <a:pt x="2583" y="3382"/>
                  </a:cubicBezTo>
                  <a:cubicBezTo>
                    <a:pt x="2357" y="3667"/>
                    <a:pt x="2092" y="3932"/>
                    <a:pt x="1788" y="4128"/>
                  </a:cubicBezTo>
                  <a:cubicBezTo>
                    <a:pt x="1633" y="4224"/>
                    <a:pt x="1455" y="4320"/>
                    <a:pt x="1277" y="4320"/>
                  </a:cubicBezTo>
                  <a:cubicBezTo>
                    <a:pt x="1218" y="4320"/>
                    <a:pt x="1159" y="4310"/>
                    <a:pt x="1100" y="4286"/>
                  </a:cubicBezTo>
                  <a:cubicBezTo>
                    <a:pt x="884" y="4207"/>
                    <a:pt x="590" y="3893"/>
                    <a:pt x="600" y="3647"/>
                  </a:cubicBezTo>
                  <a:cubicBezTo>
                    <a:pt x="619" y="3245"/>
                    <a:pt x="1375" y="3127"/>
                    <a:pt x="1660" y="3078"/>
                  </a:cubicBezTo>
                  <a:cubicBezTo>
                    <a:pt x="1974" y="3009"/>
                    <a:pt x="2298" y="2970"/>
                    <a:pt x="2612" y="2950"/>
                  </a:cubicBezTo>
                  <a:cubicBezTo>
                    <a:pt x="2840" y="2931"/>
                    <a:pt x="2949" y="2664"/>
                    <a:pt x="2690" y="2664"/>
                  </a:cubicBezTo>
                  <a:cubicBezTo>
                    <a:pt x="2681" y="2664"/>
                    <a:pt x="2671" y="2665"/>
                    <a:pt x="2661" y="2665"/>
                  </a:cubicBezTo>
                  <a:cubicBezTo>
                    <a:pt x="2496" y="2680"/>
                    <a:pt x="2305" y="2691"/>
                    <a:pt x="2108" y="2691"/>
                  </a:cubicBezTo>
                  <a:cubicBezTo>
                    <a:pt x="1615" y="2691"/>
                    <a:pt x="1076" y="2619"/>
                    <a:pt x="747" y="2332"/>
                  </a:cubicBezTo>
                  <a:cubicBezTo>
                    <a:pt x="482" y="2086"/>
                    <a:pt x="541" y="1458"/>
                    <a:pt x="924" y="1340"/>
                  </a:cubicBezTo>
                  <a:cubicBezTo>
                    <a:pt x="971" y="1325"/>
                    <a:pt x="1021" y="1319"/>
                    <a:pt x="1072" y="1319"/>
                  </a:cubicBezTo>
                  <a:cubicBezTo>
                    <a:pt x="1436" y="1319"/>
                    <a:pt x="1882" y="1650"/>
                    <a:pt x="2131" y="1831"/>
                  </a:cubicBezTo>
                  <a:cubicBezTo>
                    <a:pt x="2426" y="2037"/>
                    <a:pt x="2701" y="2263"/>
                    <a:pt x="2946" y="2518"/>
                  </a:cubicBezTo>
                  <a:cubicBezTo>
                    <a:pt x="2976" y="2548"/>
                    <a:pt x="3025" y="2561"/>
                    <a:pt x="3079" y="2561"/>
                  </a:cubicBezTo>
                  <a:cubicBezTo>
                    <a:pt x="3238" y="2561"/>
                    <a:pt x="3442" y="2449"/>
                    <a:pt x="3339" y="2332"/>
                  </a:cubicBezTo>
                  <a:cubicBezTo>
                    <a:pt x="3162" y="2125"/>
                    <a:pt x="3005" y="1900"/>
                    <a:pt x="2868" y="1674"/>
                  </a:cubicBezTo>
                  <a:cubicBezTo>
                    <a:pt x="2691" y="1369"/>
                    <a:pt x="2416" y="849"/>
                    <a:pt x="2652" y="515"/>
                  </a:cubicBezTo>
                  <a:cubicBezTo>
                    <a:pt x="2762" y="357"/>
                    <a:pt x="2942" y="285"/>
                    <a:pt x="3127" y="285"/>
                  </a:cubicBezTo>
                  <a:close/>
                  <a:moveTo>
                    <a:pt x="3292" y="1"/>
                  </a:moveTo>
                  <a:cubicBezTo>
                    <a:pt x="3032" y="1"/>
                    <a:pt x="2764" y="76"/>
                    <a:pt x="2553" y="191"/>
                  </a:cubicBezTo>
                  <a:cubicBezTo>
                    <a:pt x="2082" y="466"/>
                    <a:pt x="2063" y="967"/>
                    <a:pt x="2249" y="1418"/>
                  </a:cubicBezTo>
                  <a:cubicBezTo>
                    <a:pt x="2259" y="1438"/>
                    <a:pt x="2269" y="1448"/>
                    <a:pt x="2269" y="1458"/>
                  </a:cubicBezTo>
                  <a:cubicBezTo>
                    <a:pt x="1935" y="1238"/>
                    <a:pt x="1533" y="1038"/>
                    <a:pt x="1131" y="1038"/>
                  </a:cubicBezTo>
                  <a:cubicBezTo>
                    <a:pt x="1049" y="1038"/>
                    <a:pt x="966" y="1047"/>
                    <a:pt x="884" y="1065"/>
                  </a:cubicBezTo>
                  <a:cubicBezTo>
                    <a:pt x="413" y="1183"/>
                    <a:pt x="10" y="1742"/>
                    <a:pt x="167" y="2233"/>
                  </a:cubicBezTo>
                  <a:cubicBezTo>
                    <a:pt x="305" y="2665"/>
                    <a:pt x="835" y="2813"/>
                    <a:pt x="1248" y="2891"/>
                  </a:cubicBezTo>
                  <a:cubicBezTo>
                    <a:pt x="933" y="2970"/>
                    <a:pt x="619" y="3088"/>
                    <a:pt x="383" y="3294"/>
                  </a:cubicBezTo>
                  <a:cubicBezTo>
                    <a:pt x="1" y="3647"/>
                    <a:pt x="207" y="4119"/>
                    <a:pt x="570" y="4403"/>
                  </a:cubicBezTo>
                  <a:cubicBezTo>
                    <a:pt x="748" y="4547"/>
                    <a:pt x="951" y="4605"/>
                    <a:pt x="1159" y="4605"/>
                  </a:cubicBezTo>
                  <a:cubicBezTo>
                    <a:pt x="1434" y="4605"/>
                    <a:pt x="1718" y="4504"/>
                    <a:pt x="1964" y="4364"/>
                  </a:cubicBezTo>
                  <a:lnTo>
                    <a:pt x="1964" y="4364"/>
                  </a:lnTo>
                  <a:cubicBezTo>
                    <a:pt x="1778" y="4718"/>
                    <a:pt x="1601" y="5150"/>
                    <a:pt x="1699" y="5542"/>
                  </a:cubicBezTo>
                  <a:cubicBezTo>
                    <a:pt x="1798" y="5920"/>
                    <a:pt x="2191" y="6126"/>
                    <a:pt x="2570" y="6126"/>
                  </a:cubicBezTo>
                  <a:cubicBezTo>
                    <a:pt x="2645" y="6126"/>
                    <a:pt x="2718" y="6118"/>
                    <a:pt x="2789" y="6102"/>
                  </a:cubicBezTo>
                  <a:cubicBezTo>
                    <a:pt x="3182" y="6014"/>
                    <a:pt x="3418" y="5690"/>
                    <a:pt x="3565" y="5336"/>
                  </a:cubicBezTo>
                  <a:cubicBezTo>
                    <a:pt x="3683" y="5493"/>
                    <a:pt x="3859" y="5621"/>
                    <a:pt x="4105" y="5670"/>
                  </a:cubicBezTo>
                  <a:cubicBezTo>
                    <a:pt x="4184" y="5684"/>
                    <a:pt x="4274" y="5692"/>
                    <a:pt x="4369" y="5692"/>
                  </a:cubicBezTo>
                  <a:cubicBezTo>
                    <a:pt x="4730" y="5692"/>
                    <a:pt x="5159" y="5577"/>
                    <a:pt x="5322" y="5258"/>
                  </a:cubicBezTo>
                  <a:cubicBezTo>
                    <a:pt x="5440" y="5022"/>
                    <a:pt x="5362" y="4747"/>
                    <a:pt x="5234" y="4511"/>
                  </a:cubicBezTo>
                  <a:lnTo>
                    <a:pt x="5234" y="4511"/>
                  </a:lnTo>
                  <a:cubicBezTo>
                    <a:pt x="5420" y="4587"/>
                    <a:pt x="5607" y="4635"/>
                    <a:pt x="5789" y="4635"/>
                  </a:cubicBezTo>
                  <a:cubicBezTo>
                    <a:pt x="5914" y="4635"/>
                    <a:pt x="6037" y="4612"/>
                    <a:pt x="6157" y="4561"/>
                  </a:cubicBezTo>
                  <a:cubicBezTo>
                    <a:pt x="6569" y="4394"/>
                    <a:pt x="6805" y="3804"/>
                    <a:pt x="6579" y="3402"/>
                  </a:cubicBezTo>
                  <a:cubicBezTo>
                    <a:pt x="6402" y="3088"/>
                    <a:pt x="6020" y="2970"/>
                    <a:pt x="5666" y="2911"/>
                  </a:cubicBezTo>
                  <a:cubicBezTo>
                    <a:pt x="5951" y="2803"/>
                    <a:pt x="6196" y="2656"/>
                    <a:pt x="6373" y="2440"/>
                  </a:cubicBezTo>
                  <a:cubicBezTo>
                    <a:pt x="6687" y="2037"/>
                    <a:pt x="6393" y="1526"/>
                    <a:pt x="6029" y="1271"/>
                  </a:cubicBezTo>
                  <a:cubicBezTo>
                    <a:pt x="5867" y="1157"/>
                    <a:pt x="5690" y="1109"/>
                    <a:pt x="5513" y="1109"/>
                  </a:cubicBezTo>
                  <a:cubicBezTo>
                    <a:pt x="5188" y="1109"/>
                    <a:pt x="4860" y="1271"/>
                    <a:pt x="4606" y="1487"/>
                  </a:cubicBezTo>
                  <a:cubicBezTo>
                    <a:pt x="4507" y="1566"/>
                    <a:pt x="4419" y="1654"/>
                    <a:pt x="4331" y="1752"/>
                  </a:cubicBezTo>
                  <a:cubicBezTo>
                    <a:pt x="4380" y="1222"/>
                    <a:pt x="4331" y="653"/>
                    <a:pt x="4016" y="289"/>
                  </a:cubicBezTo>
                  <a:cubicBezTo>
                    <a:pt x="3831" y="83"/>
                    <a:pt x="3565" y="1"/>
                    <a:pt x="3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7" name="Google Shape;4517;p21"/>
            <p:cNvSpPr/>
            <p:nvPr/>
          </p:nvSpPr>
          <p:spPr>
            <a:xfrm>
              <a:off x="2377539" y="3317297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4159" y="282"/>
                  </a:moveTo>
                  <a:cubicBezTo>
                    <a:pt x="4251" y="282"/>
                    <a:pt x="4354" y="317"/>
                    <a:pt x="4468" y="398"/>
                  </a:cubicBezTo>
                  <a:cubicBezTo>
                    <a:pt x="5146" y="889"/>
                    <a:pt x="4213" y="2195"/>
                    <a:pt x="3869" y="2637"/>
                  </a:cubicBezTo>
                  <a:cubicBezTo>
                    <a:pt x="3770" y="2766"/>
                    <a:pt x="3877" y="2829"/>
                    <a:pt x="4002" y="2829"/>
                  </a:cubicBezTo>
                  <a:cubicBezTo>
                    <a:pt x="4087" y="2829"/>
                    <a:pt x="4179" y="2800"/>
                    <a:pt x="4223" y="2745"/>
                  </a:cubicBezTo>
                  <a:cubicBezTo>
                    <a:pt x="4439" y="2460"/>
                    <a:pt x="4714" y="2195"/>
                    <a:pt x="5018" y="1999"/>
                  </a:cubicBezTo>
                  <a:cubicBezTo>
                    <a:pt x="5167" y="1894"/>
                    <a:pt x="5351" y="1801"/>
                    <a:pt x="5533" y="1801"/>
                  </a:cubicBezTo>
                  <a:cubicBezTo>
                    <a:pt x="5591" y="1801"/>
                    <a:pt x="5649" y="1811"/>
                    <a:pt x="5706" y="1832"/>
                  </a:cubicBezTo>
                  <a:cubicBezTo>
                    <a:pt x="5922" y="1920"/>
                    <a:pt x="6216" y="2234"/>
                    <a:pt x="6196" y="2480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18"/>
                    <a:pt x="4508" y="3157"/>
                    <a:pt x="4193" y="3177"/>
                  </a:cubicBezTo>
                  <a:cubicBezTo>
                    <a:pt x="3962" y="3187"/>
                    <a:pt x="3853" y="3462"/>
                    <a:pt x="4130" y="3462"/>
                  </a:cubicBezTo>
                  <a:cubicBezTo>
                    <a:pt x="4134" y="3462"/>
                    <a:pt x="4139" y="3462"/>
                    <a:pt x="4144" y="3462"/>
                  </a:cubicBezTo>
                  <a:cubicBezTo>
                    <a:pt x="4314" y="3447"/>
                    <a:pt x="4511" y="3434"/>
                    <a:pt x="4717" y="3434"/>
                  </a:cubicBezTo>
                  <a:cubicBezTo>
                    <a:pt x="5202" y="3434"/>
                    <a:pt x="5735" y="3506"/>
                    <a:pt x="6059" y="3796"/>
                  </a:cubicBezTo>
                  <a:cubicBezTo>
                    <a:pt x="6324" y="4041"/>
                    <a:pt x="6265" y="4660"/>
                    <a:pt x="5882" y="4777"/>
                  </a:cubicBezTo>
                  <a:cubicBezTo>
                    <a:pt x="5832" y="4794"/>
                    <a:pt x="5778" y="4802"/>
                    <a:pt x="5723" y="4802"/>
                  </a:cubicBezTo>
                  <a:cubicBezTo>
                    <a:pt x="5361" y="4802"/>
                    <a:pt x="4920" y="4474"/>
                    <a:pt x="4665" y="4287"/>
                  </a:cubicBezTo>
                  <a:cubicBezTo>
                    <a:pt x="4380" y="4090"/>
                    <a:pt x="4105" y="3854"/>
                    <a:pt x="3860" y="3609"/>
                  </a:cubicBezTo>
                  <a:cubicBezTo>
                    <a:pt x="3830" y="3579"/>
                    <a:pt x="3780" y="3566"/>
                    <a:pt x="3726" y="3566"/>
                  </a:cubicBezTo>
                  <a:cubicBezTo>
                    <a:pt x="3567" y="3566"/>
                    <a:pt x="3362" y="3676"/>
                    <a:pt x="3457" y="3786"/>
                  </a:cubicBezTo>
                  <a:cubicBezTo>
                    <a:pt x="3644" y="3992"/>
                    <a:pt x="3801" y="4218"/>
                    <a:pt x="3938" y="4453"/>
                  </a:cubicBezTo>
                  <a:cubicBezTo>
                    <a:pt x="4115" y="4748"/>
                    <a:pt x="4390" y="5278"/>
                    <a:pt x="4154" y="5612"/>
                  </a:cubicBezTo>
                  <a:cubicBezTo>
                    <a:pt x="4046" y="5768"/>
                    <a:pt x="3869" y="5838"/>
                    <a:pt x="3687" y="5838"/>
                  </a:cubicBezTo>
                  <a:cubicBezTo>
                    <a:pt x="3457" y="5838"/>
                    <a:pt x="3219" y="5726"/>
                    <a:pt x="3104" y="5534"/>
                  </a:cubicBezTo>
                  <a:cubicBezTo>
                    <a:pt x="2897" y="5209"/>
                    <a:pt x="2897" y="4758"/>
                    <a:pt x="2927" y="4395"/>
                  </a:cubicBezTo>
                  <a:cubicBezTo>
                    <a:pt x="2937" y="4120"/>
                    <a:pt x="2976" y="3845"/>
                    <a:pt x="3035" y="3580"/>
                  </a:cubicBezTo>
                  <a:cubicBezTo>
                    <a:pt x="3056" y="3492"/>
                    <a:pt x="2994" y="3459"/>
                    <a:pt x="2912" y="3459"/>
                  </a:cubicBezTo>
                  <a:cubicBezTo>
                    <a:pt x="2801" y="3459"/>
                    <a:pt x="2652" y="3518"/>
                    <a:pt x="2613" y="3580"/>
                  </a:cubicBezTo>
                  <a:cubicBezTo>
                    <a:pt x="2436" y="3904"/>
                    <a:pt x="2200" y="4228"/>
                    <a:pt x="1925" y="4473"/>
                  </a:cubicBezTo>
                  <a:cubicBezTo>
                    <a:pt x="1776" y="4599"/>
                    <a:pt x="1602" y="4724"/>
                    <a:pt x="1412" y="4724"/>
                  </a:cubicBezTo>
                  <a:cubicBezTo>
                    <a:pt x="1365" y="4724"/>
                    <a:pt x="1316" y="4717"/>
                    <a:pt x="1267" y="4699"/>
                  </a:cubicBezTo>
                  <a:cubicBezTo>
                    <a:pt x="1032" y="4620"/>
                    <a:pt x="767" y="4316"/>
                    <a:pt x="737" y="4051"/>
                  </a:cubicBezTo>
                  <a:cubicBezTo>
                    <a:pt x="649" y="3383"/>
                    <a:pt x="2033" y="3265"/>
                    <a:pt x="2475" y="3226"/>
                  </a:cubicBezTo>
                  <a:cubicBezTo>
                    <a:pt x="2693" y="3198"/>
                    <a:pt x="2820" y="2940"/>
                    <a:pt x="2554" y="2940"/>
                  </a:cubicBezTo>
                  <a:cubicBezTo>
                    <a:pt x="2545" y="2940"/>
                    <a:pt x="2535" y="2941"/>
                    <a:pt x="2524" y="2941"/>
                  </a:cubicBezTo>
                  <a:cubicBezTo>
                    <a:pt x="2426" y="2951"/>
                    <a:pt x="2318" y="2961"/>
                    <a:pt x="2200" y="2971"/>
                  </a:cubicBezTo>
                  <a:cubicBezTo>
                    <a:pt x="2086" y="2980"/>
                    <a:pt x="1961" y="2986"/>
                    <a:pt x="1833" y="2986"/>
                  </a:cubicBezTo>
                  <a:cubicBezTo>
                    <a:pt x="1251" y="2986"/>
                    <a:pt x="596" y="2863"/>
                    <a:pt x="580" y="2333"/>
                  </a:cubicBezTo>
                  <a:cubicBezTo>
                    <a:pt x="570" y="2146"/>
                    <a:pt x="649" y="1822"/>
                    <a:pt x="875" y="1783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42" y="2038"/>
                  </a:cubicBezTo>
                  <a:cubicBezTo>
                    <a:pt x="1856" y="2225"/>
                    <a:pt x="2141" y="2460"/>
                    <a:pt x="2406" y="2715"/>
                  </a:cubicBezTo>
                  <a:cubicBezTo>
                    <a:pt x="2435" y="2744"/>
                    <a:pt x="2481" y="2756"/>
                    <a:pt x="2533" y="2756"/>
                  </a:cubicBezTo>
                  <a:cubicBezTo>
                    <a:pt x="2641" y="2756"/>
                    <a:pt x="2772" y="2703"/>
                    <a:pt x="2819" y="2637"/>
                  </a:cubicBezTo>
                  <a:cubicBezTo>
                    <a:pt x="2838" y="2607"/>
                    <a:pt x="2838" y="2568"/>
                    <a:pt x="2799" y="2529"/>
                  </a:cubicBezTo>
                  <a:cubicBezTo>
                    <a:pt x="2603" y="2333"/>
                    <a:pt x="2416" y="2117"/>
                    <a:pt x="2249" y="1891"/>
                  </a:cubicBezTo>
                  <a:cubicBezTo>
                    <a:pt x="2092" y="1665"/>
                    <a:pt x="1660" y="1076"/>
                    <a:pt x="1955" y="820"/>
                  </a:cubicBezTo>
                  <a:cubicBezTo>
                    <a:pt x="2035" y="745"/>
                    <a:pt x="2171" y="714"/>
                    <a:pt x="2310" y="714"/>
                  </a:cubicBezTo>
                  <a:cubicBezTo>
                    <a:pt x="2444" y="714"/>
                    <a:pt x="2580" y="743"/>
                    <a:pt x="2671" y="791"/>
                  </a:cubicBezTo>
                  <a:cubicBezTo>
                    <a:pt x="2848" y="889"/>
                    <a:pt x="2937" y="1066"/>
                    <a:pt x="2986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6" y="1901"/>
                    <a:pt x="2976" y="2028"/>
                  </a:cubicBezTo>
                  <a:cubicBezTo>
                    <a:pt x="2972" y="2119"/>
                    <a:pt x="3042" y="2156"/>
                    <a:pt x="3128" y="2156"/>
                  </a:cubicBezTo>
                  <a:cubicBezTo>
                    <a:pt x="3247" y="2156"/>
                    <a:pt x="3395" y="2086"/>
                    <a:pt x="3418" y="1989"/>
                  </a:cubicBezTo>
                  <a:cubicBezTo>
                    <a:pt x="3447" y="1851"/>
                    <a:pt x="3457" y="1704"/>
                    <a:pt x="3457" y="1567"/>
                  </a:cubicBezTo>
                  <a:cubicBezTo>
                    <a:pt x="3538" y="1027"/>
                    <a:pt x="3737" y="282"/>
                    <a:pt x="4159" y="282"/>
                  </a:cubicBezTo>
                  <a:close/>
                  <a:moveTo>
                    <a:pt x="4238" y="0"/>
                  </a:moveTo>
                  <a:cubicBezTo>
                    <a:pt x="4162" y="0"/>
                    <a:pt x="4088" y="9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24"/>
                    <a:pt x="2946" y="506"/>
                    <a:pt x="2701" y="457"/>
                  </a:cubicBezTo>
                  <a:cubicBezTo>
                    <a:pt x="2619" y="443"/>
                    <a:pt x="2528" y="435"/>
                    <a:pt x="2432" y="435"/>
                  </a:cubicBezTo>
                  <a:cubicBezTo>
                    <a:pt x="2066" y="435"/>
                    <a:pt x="1639" y="550"/>
                    <a:pt x="1483" y="870"/>
                  </a:cubicBezTo>
                  <a:cubicBezTo>
                    <a:pt x="1366" y="1105"/>
                    <a:pt x="1444" y="1380"/>
                    <a:pt x="1562" y="1616"/>
                  </a:cubicBezTo>
                  <a:cubicBezTo>
                    <a:pt x="1381" y="1540"/>
                    <a:pt x="1198" y="1492"/>
                    <a:pt x="1016" y="1492"/>
                  </a:cubicBezTo>
                  <a:cubicBezTo>
                    <a:pt x="892" y="1492"/>
                    <a:pt x="769" y="1515"/>
                    <a:pt x="649" y="1567"/>
                  </a:cubicBezTo>
                  <a:cubicBezTo>
                    <a:pt x="236" y="1734"/>
                    <a:pt x="1" y="2323"/>
                    <a:pt x="227" y="2725"/>
                  </a:cubicBezTo>
                  <a:cubicBezTo>
                    <a:pt x="403" y="3040"/>
                    <a:pt x="786" y="3157"/>
                    <a:pt x="1140" y="3206"/>
                  </a:cubicBezTo>
                  <a:cubicBezTo>
                    <a:pt x="855" y="3314"/>
                    <a:pt x="600" y="3472"/>
                    <a:pt x="433" y="3688"/>
                  </a:cubicBezTo>
                  <a:cubicBezTo>
                    <a:pt x="119" y="4090"/>
                    <a:pt x="413" y="4591"/>
                    <a:pt x="776" y="4846"/>
                  </a:cubicBezTo>
                  <a:cubicBezTo>
                    <a:pt x="942" y="4966"/>
                    <a:pt x="1121" y="5016"/>
                    <a:pt x="1301" y="5016"/>
                  </a:cubicBezTo>
                  <a:cubicBezTo>
                    <a:pt x="1623" y="5016"/>
                    <a:pt x="1948" y="4854"/>
                    <a:pt x="2200" y="4640"/>
                  </a:cubicBezTo>
                  <a:cubicBezTo>
                    <a:pt x="2298" y="4561"/>
                    <a:pt x="2387" y="447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5"/>
                    <a:pt x="2789" y="5838"/>
                  </a:cubicBezTo>
                  <a:cubicBezTo>
                    <a:pt x="2969" y="6042"/>
                    <a:pt x="3232" y="6125"/>
                    <a:pt x="3504" y="6125"/>
                  </a:cubicBezTo>
                  <a:cubicBezTo>
                    <a:pt x="3767" y="6125"/>
                    <a:pt x="4040" y="6047"/>
                    <a:pt x="4252" y="5926"/>
                  </a:cubicBezTo>
                  <a:cubicBezTo>
                    <a:pt x="4724" y="5661"/>
                    <a:pt x="4743" y="5160"/>
                    <a:pt x="4547" y="4699"/>
                  </a:cubicBezTo>
                  <a:cubicBezTo>
                    <a:pt x="4547" y="4689"/>
                    <a:pt x="4537" y="4679"/>
                    <a:pt x="4537" y="4660"/>
                  </a:cubicBezTo>
                  <a:lnTo>
                    <a:pt x="4537" y="4660"/>
                  </a:lnTo>
                  <a:cubicBezTo>
                    <a:pt x="4868" y="4878"/>
                    <a:pt x="5260" y="5083"/>
                    <a:pt x="5656" y="5083"/>
                  </a:cubicBezTo>
                  <a:cubicBezTo>
                    <a:pt x="5741" y="5083"/>
                    <a:pt x="5827" y="5073"/>
                    <a:pt x="5912" y="5052"/>
                  </a:cubicBezTo>
                  <a:cubicBezTo>
                    <a:pt x="6393" y="4944"/>
                    <a:pt x="6795" y="4385"/>
                    <a:pt x="6638" y="3894"/>
                  </a:cubicBezTo>
                  <a:cubicBezTo>
                    <a:pt x="6491" y="3462"/>
                    <a:pt x="5961" y="3305"/>
                    <a:pt x="5548" y="3236"/>
                  </a:cubicBezTo>
                  <a:cubicBezTo>
                    <a:pt x="5872" y="3157"/>
                    <a:pt x="6187" y="3040"/>
                    <a:pt x="6412" y="2833"/>
                  </a:cubicBezTo>
                  <a:cubicBezTo>
                    <a:pt x="6795" y="2480"/>
                    <a:pt x="6599" y="2009"/>
                    <a:pt x="6236" y="1714"/>
                  </a:cubicBezTo>
                  <a:cubicBezTo>
                    <a:pt x="6056" y="1576"/>
                    <a:pt x="5853" y="1520"/>
                    <a:pt x="5647" y="1520"/>
                  </a:cubicBezTo>
                  <a:cubicBezTo>
                    <a:pt x="5369" y="1520"/>
                    <a:pt x="5084" y="1622"/>
                    <a:pt x="4841" y="1763"/>
                  </a:cubicBezTo>
                  <a:cubicBezTo>
                    <a:pt x="5028" y="1400"/>
                    <a:pt x="5195" y="968"/>
                    <a:pt x="5097" y="585"/>
                  </a:cubicBezTo>
                  <a:cubicBezTo>
                    <a:pt x="5007" y="201"/>
                    <a:pt x="4611" y="0"/>
                    <a:pt x="4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8" name="Google Shape;4518;p21"/>
            <p:cNvSpPr/>
            <p:nvPr/>
          </p:nvSpPr>
          <p:spPr>
            <a:xfrm>
              <a:off x="2717452" y="3308752"/>
              <a:ext cx="211950" cy="191086"/>
            </a:xfrm>
            <a:custGeom>
              <a:avLst/>
              <a:gdLst/>
              <a:ahLst/>
              <a:cxnLst/>
              <a:rect l="l" t="t" r="r" b="b"/>
              <a:pathLst>
                <a:path w="6796" h="6127" extrusionOk="0">
                  <a:moveTo>
                    <a:pt x="3117" y="285"/>
                  </a:moveTo>
                  <a:cubicBezTo>
                    <a:pt x="3345" y="285"/>
                    <a:pt x="3579" y="394"/>
                    <a:pt x="3693" y="584"/>
                  </a:cubicBezTo>
                  <a:cubicBezTo>
                    <a:pt x="3899" y="918"/>
                    <a:pt x="3899" y="1360"/>
                    <a:pt x="3869" y="1733"/>
                  </a:cubicBezTo>
                  <a:cubicBezTo>
                    <a:pt x="3860" y="2008"/>
                    <a:pt x="3820" y="2283"/>
                    <a:pt x="3761" y="2548"/>
                  </a:cubicBezTo>
                  <a:cubicBezTo>
                    <a:pt x="3740" y="2636"/>
                    <a:pt x="3802" y="2668"/>
                    <a:pt x="3884" y="2668"/>
                  </a:cubicBezTo>
                  <a:cubicBezTo>
                    <a:pt x="3995" y="2668"/>
                    <a:pt x="4144" y="2610"/>
                    <a:pt x="4184" y="2548"/>
                  </a:cubicBezTo>
                  <a:cubicBezTo>
                    <a:pt x="4360" y="2214"/>
                    <a:pt x="4596" y="1900"/>
                    <a:pt x="4871" y="1654"/>
                  </a:cubicBezTo>
                  <a:cubicBezTo>
                    <a:pt x="5014" y="1527"/>
                    <a:pt x="5195" y="1394"/>
                    <a:pt x="5389" y="1394"/>
                  </a:cubicBezTo>
                  <a:cubicBezTo>
                    <a:pt x="5435" y="1394"/>
                    <a:pt x="5482" y="1401"/>
                    <a:pt x="5529" y="1418"/>
                  </a:cubicBezTo>
                  <a:cubicBezTo>
                    <a:pt x="5764" y="1507"/>
                    <a:pt x="6030" y="1811"/>
                    <a:pt x="6059" y="2067"/>
                  </a:cubicBezTo>
                  <a:cubicBezTo>
                    <a:pt x="6147" y="2734"/>
                    <a:pt x="4763" y="2862"/>
                    <a:pt x="4321" y="2901"/>
                  </a:cubicBezTo>
                  <a:cubicBezTo>
                    <a:pt x="4103" y="2920"/>
                    <a:pt x="3976" y="3187"/>
                    <a:pt x="4243" y="3187"/>
                  </a:cubicBezTo>
                  <a:cubicBezTo>
                    <a:pt x="4252" y="3187"/>
                    <a:pt x="4262" y="3187"/>
                    <a:pt x="4272" y="3186"/>
                  </a:cubicBezTo>
                  <a:cubicBezTo>
                    <a:pt x="4370" y="3176"/>
                    <a:pt x="4478" y="3166"/>
                    <a:pt x="4596" y="3147"/>
                  </a:cubicBezTo>
                  <a:cubicBezTo>
                    <a:pt x="4702" y="3140"/>
                    <a:pt x="4818" y="3135"/>
                    <a:pt x="4938" y="3135"/>
                  </a:cubicBezTo>
                  <a:cubicBezTo>
                    <a:pt x="5526" y="3135"/>
                    <a:pt x="6200" y="3248"/>
                    <a:pt x="6216" y="3795"/>
                  </a:cubicBezTo>
                  <a:cubicBezTo>
                    <a:pt x="6226" y="3981"/>
                    <a:pt x="6147" y="4305"/>
                    <a:pt x="5922" y="4344"/>
                  </a:cubicBezTo>
                  <a:cubicBezTo>
                    <a:pt x="5901" y="4348"/>
                    <a:pt x="5881" y="4350"/>
                    <a:pt x="5860" y="4350"/>
                  </a:cubicBezTo>
                  <a:cubicBezTo>
                    <a:pt x="5654" y="4350"/>
                    <a:pt x="5405" y="4187"/>
                    <a:pt x="5254" y="4089"/>
                  </a:cubicBezTo>
                  <a:cubicBezTo>
                    <a:pt x="4940" y="3903"/>
                    <a:pt x="4655" y="3667"/>
                    <a:pt x="4390" y="3412"/>
                  </a:cubicBezTo>
                  <a:cubicBezTo>
                    <a:pt x="4361" y="3380"/>
                    <a:pt x="4315" y="3367"/>
                    <a:pt x="4263" y="3367"/>
                  </a:cubicBezTo>
                  <a:cubicBezTo>
                    <a:pt x="4155" y="3367"/>
                    <a:pt x="4024" y="3424"/>
                    <a:pt x="3977" y="3490"/>
                  </a:cubicBezTo>
                  <a:cubicBezTo>
                    <a:pt x="3958" y="3520"/>
                    <a:pt x="3958" y="3559"/>
                    <a:pt x="3997" y="3588"/>
                  </a:cubicBezTo>
                  <a:cubicBezTo>
                    <a:pt x="4193" y="3795"/>
                    <a:pt x="4380" y="4011"/>
                    <a:pt x="4547" y="4236"/>
                  </a:cubicBezTo>
                  <a:cubicBezTo>
                    <a:pt x="4704" y="4452"/>
                    <a:pt x="5136" y="5042"/>
                    <a:pt x="4841" y="5307"/>
                  </a:cubicBezTo>
                  <a:cubicBezTo>
                    <a:pt x="4764" y="5379"/>
                    <a:pt x="4636" y="5409"/>
                    <a:pt x="4502" y="5409"/>
                  </a:cubicBezTo>
                  <a:cubicBezTo>
                    <a:pt x="4363" y="5409"/>
                    <a:pt x="4220" y="5376"/>
                    <a:pt x="4125" y="5326"/>
                  </a:cubicBezTo>
                  <a:cubicBezTo>
                    <a:pt x="3948" y="5238"/>
                    <a:pt x="3860" y="5051"/>
                    <a:pt x="3810" y="4865"/>
                  </a:cubicBezTo>
                  <a:cubicBezTo>
                    <a:pt x="3781" y="4747"/>
                    <a:pt x="3771" y="4619"/>
                    <a:pt x="3771" y="4492"/>
                  </a:cubicBezTo>
                  <a:cubicBezTo>
                    <a:pt x="3791" y="4364"/>
                    <a:pt x="3810" y="4227"/>
                    <a:pt x="3820" y="4099"/>
                  </a:cubicBezTo>
                  <a:cubicBezTo>
                    <a:pt x="3824" y="4008"/>
                    <a:pt x="3754" y="3971"/>
                    <a:pt x="3668" y="3971"/>
                  </a:cubicBezTo>
                  <a:cubicBezTo>
                    <a:pt x="3549" y="3971"/>
                    <a:pt x="3401" y="4042"/>
                    <a:pt x="3378" y="4138"/>
                  </a:cubicBezTo>
                  <a:cubicBezTo>
                    <a:pt x="3349" y="4276"/>
                    <a:pt x="3339" y="4413"/>
                    <a:pt x="3339" y="4561"/>
                  </a:cubicBezTo>
                  <a:cubicBezTo>
                    <a:pt x="3259" y="5100"/>
                    <a:pt x="3059" y="5845"/>
                    <a:pt x="2637" y="5845"/>
                  </a:cubicBezTo>
                  <a:cubicBezTo>
                    <a:pt x="2545" y="5845"/>
                    <a:pt x="2442" y="5810"/>
                    <a:pt x="2328" y="5729"/>
                  </a:cubicBezTo>
                  <a:cubicBezTo>
                    <a:pt x="1650" y="5238"/>
                    <a:pt x="2583" y="3932"/>
                    <a:pt x="2937" y="3490"/>
                  </a:cubicBezTo>
                  <a:cubicBezTo>
                    <a:pt x="3030" y="3361"/>
                    <a:pt x="2921" y="3299"/>
                    <a:pt x="2794" y="3299"/>
                  </a:cubicBezTo>
                  <a:cubicBezTo>
                    <a:pt x="2709" y="3299"/>
                    <a:pt x="2617" y="3327"/>
                    <a:pt x="2573" y="3382"/>
                  </a:cubicBezTo>
                  <a:cubicBezTo>
                    <a:pt x="2357" y="3667"/>
                    <a:pt x="2082" y="3932"/>
                    <a:pt x="1778" y="4128"/>
                  </a:cubicBezTo>
                  <a:cubicBezTo>
                    <a:pt x="1630" y="4224"/>
                    <a:pt x="1449" y="4320"/>
                    <a:pt x="1269" y="4320"/>
                  </a:cubicBezTo>
                  <a:cubicBezTo>
                    <a:pt x="1209" y="4320"/>
                    <a:pt x="1149" y="4310"/>
                    <a:pt x="1091" y="4286"/>
                  </a:cubicBezTo>
                  <a:cubicBezTo>
                    <a:pt x="875" y="4207"/>
                    <a:pt x="580" y="3893"/>
                    <a:pt x="600" y="3647"/>
                  </a:cubicBezTo>
                  <a:cubicBezTo>
                    <a:pt x="609" y="3245"/>
                    <a:pt x="1366" y="3127"/>
                    <a:pt x="1650" y="3078"/>
                  </a:cubicBezTo>
                  <a:cubicBezTo>
                    <a:pt x="1965" y="3009"/>
                    <a:pt x="2289" y="2970"/>
                    <a:pt x="2603" y="2950"/>
                  </a:cubicBezTo>
                  <a:cubicBezTo>
                    <a:pt x="2831" y="2931"/>
                    <a:pt x="2939" y="2664"/>
                    <a:pt x="2680" y="2664"/>
                  </a:cubicBezTo>
                  <a:cubicBezTo>
                    <a:pt x="2671" y="2664"/>
                    <a:pt x="2662" y="2665"/>
                    <a:pt x="2652" y="2665"/>
                  </a:cubicBezTo>
                  <a:cubicBezTo>
                    <a:pt x="2489" y="2680"/>
                    <a:pt x="2300" y="2691"/>
                    <a:pt x="2102" y="2691"/>
                  </a:cubicBezTo>
                  <a:cubicBezTo>
                    <a:pt x="1611" y="2691"/>
                    <a:pt x="1066" y="2619"/>
                    <a:pt x="737" y="2332"/>
                  </a:cubicBezTo>
                  <a:cubicBezTo>
                    <a:pt x="472" y="2086"/>
                    <a:pt x="531" y="1458"/>
                    <a:pt x="914" y="1340"/>
                  </a:cubicBezTo>
                  <a:cubicBezTo>
                    <a:pt x="961" y="1325"/>
                    <a:pt x="1011" y="1319"/>
                    <a:pt x="1063" y="1319"/>
                  </a:cubicBezTo>
                  <a:cubicBezTo>
                    <a:pt x="1427" y="1319"/>
                    <a:pt x="1873" y="1650"/>
                    <a:pt x="2131" y="1831"/>
                  </a:cubicBezTo>
                  <a:cubicBezTo>
                    <a:pt x="2416" y="2037"/>
                    <a:pt x="2691" y="2263"/>
                    <a:pt x="2937" y="2518"/>
                  </a:cubicBezTo>
                  <a:cubicBezTo>
                    <a:pt x="2966" y="2548"/>
                    <a:pt x="3015" y="2561"/>
                    <a:pt x="3069" y="2561"/>
                  </a:cubicBezTo>
                  <a:cubicBezTo>
                    <a:pt x="3229" y="2561"/>
                    <a:pt x="3434" y="2449"/>
                    <a:pt x="3339" y="2332"/>
                  </a:cubicBezTo>
                  <a:cubicBezTo>
                    <a:pt x="3153" y="2125"/>
                    <a:pt x="2995" y="1900"/>
                    <a:pt x="2858" y="1674"/>
                  </a:cubicBezTo>
                  <a:cubicBezTo>
                    <a:pt x="2681" y="1369"/>
                    <a:pt x="2406" y="849"/>
                    <a:pt x="2642" y="515"/>
                  </a:cubicBezTo>
                  <a:cubicBezTo>
                    <a:pt x="2752" y="357"/>
                    <a:pt x="2933" y="285"/>
                    <a:pt x="3117" y="285"/>
                  </a:cubicBezTo>
                  <a:close/>
                  <a:moveTo>
                    <a:pt x="3286" y="1"/>
                  </a:moveTo>
                  <a:cubicBezTo>
                    <a:pt x="3024" y="1"/>
                    <a:pt x="2755" y="76"/>
                    <a:pt x="2544" y="191"/>
                  </a:cubicBezTo>
                  <a:cubicBezTo>
                    <a:pt x="2073" y="466"/>
                    <a:pt x="2053" y="967"/>
                    <a:pt x="2249" y="1418"/>
                  </a:cubicBezTo>
                  <a:cubicBezTo>
                    <a:pt x="2249" y="1438"/>
                    <a:pt x="2259" y="1448"/>
                    <a:pt x="2259" y="1458"/>
                  </a:cubicBezTo>
                  <a:cubicBezTo>
                    <a:pt x="1925" y="1238"/>
                    <a:pt x="1530" y="1038"/>
                    <a:pt x="1131" y="1038"/>
                  </a:cubicBezTo>
                  <a:cubicBezTo>
                    <a:pt x="1049" y="1038"/>
                    <a:pt x="966" y="1047"/>
                    <a:pt x="884" y="1065"/>
                  </a:cubicBezTo>
                  <a:cubicBezTo>
                    <a:pt x="403" y="1183"/>
                    <a:pt x="1" y="1742"/>
                    <a:pt x="158" y="2233"/>
                  </a:cubicBezTo>
                  <a:cubicBezTo>
                    <a:pt x="305" y="2665"/>
                    <a:pt x="835" y="2813"/>
                    <a:pt x="1248" y="2891"/>
                  </a:cubicBezTo>
                  <a:cubicBezTo>
                    <a:pt x="924" y="2970"/>
                    <a:pt x="609" y="3088"/>
                    <a:pt x="384" y="3294"/>
                  </a:cubicBezTo>
                  <a:cubicBezTo>
                    <a:pt x="1" y="3647"/>
                    <a:pt x="197" y="4119"/>
                    <a:pt x="560" y="4403"/>
                  </a:cubicBezTo>
                  <a:cubicBezTo>
                    <a:pt x="742" y="4547"/>
                    <a:pt x="948" y="4605"/>
                    <a:pt x="1157" y="4605"/>
                  </a:cubicBezTo>
                  <a:cubicBezTo>
                    <a:pt x="1433" y="4605"/>
                    <a:pt x="1714" y="4504"/>
                    <a:pt x="1955" y="4364"/>
                  </a:cubicBezTo>
                  <a:lnTo>
                    <a:pt x="1955" y="4364"/>
                  </a:lnTo>
                  <a:cubicBezTo>
                    <a:pt x="1768" y="4718"/>
                    <a:pt x="1601" y="5150"/>
                    <a:pt x="1699" y="5542"/>
                  </a:cubicBezTo>
                  <a:cubicBezTo>
                    <a:pt x="1790" y="5920"/>
                    <a:pt x="2189" y="6126"/>
                    <a:pt x="2564" y="6126"/>
                  </a:cubicBezTo>
                  <a:cubicBezTo>
                    <a:pt x="2638" y="6126"/>
                    <a:pt x="2710" y="6118"/>
                    <a:pt x="2779" y="6102"/>
                  </a:cubicBezTo>
                  <a:cubicBezTo>
                    <a:pt x="3172" y="6014"/>
                    <a:pt x="3408" y="5690"/>
                    <a:pt x="3555" y="5336"/>
                  </a:cubicBezTo>
                  <a:cubicBezTo>
                    <a:pt x="3683" y="5493"/>
                    <a:pt x="3850" y="5621"/>
                    <a:pt x="4095" y="5670"/>
                  </a:cubicBezTo>
                  <a:cubicBezTo>
                    <a:pt x="4177" y="5684"/>
                    <a:pt x="4268" y="5692"/>
                    <a:pt x="4364" y="5692"/>
                  </a:cubicBezTo>
                  <a:cubicBezTo>
                    <a:pt x="4730" y="5692"/>
                    <a:pt x="5157" y="5577"/>
                    <a:pt x="5313" y="5258"/>
                  </a:cubicBezTo>
                  <a:cubicBezTo>
                    <a:pt x="5431" y="5022"/>
                    <a:pt x="5352" y="4747"/>
                    <a:pt x="5234" y="4511"/>
                  </a:cubicBezTo>
                  <a:lnTo>
                    <a:pt x="5234" y="4511"/>
                  </a:lnTo>
                  <a:cubicBezTo>
                    <a:pt x="5415" y="4587"/>
                    <a:pt x="5599" y="4635"/>
                    <a:pt x="5780" y="4635"/>
                  </a:cubicBezTo>
                  <a:cubicBezTo>
                    <a:pt x="5904" y="4635"/>
                    <a:pt x="6027" y="4612"/>
                    <a:pt x="6147" y="4561"/>
                  </a:cubicBezTo>
                  <a:cubicBezTo>
                    <a:pt x="6560" y="4394"/>
                    <a:pt x="6795" y="3804"/>
                    <a:pt x="6570" y="3402"/>
                  </a:cubicBezTo>
                  <a:cubicBezTo>
                    <a:pt x="6393" y="3088"/>
                    <a:pt x="6010" y="2970"/>
                    <a:pt x="5656" y="2911"/>
                  </a:cubicBezTo>
                  <a:cubicBezTo>
                    <a:pt x="5941" y="2803"/>
                    <a:pt x="6196" y="2656"/>
                    <a:pt x="6363" y="2440"/>
                  </a:cubicBezTo>
                  <a:cubicBezTo>
                    <a:pt x="6678" y="2037"/>
                    <a:pt x="6383" y="1526"/>
                    <a:pt x="6020" y="1271"/>
                  </a:cubicBezTo>
                  <a:cubicBezTo>
                    <a:pt x="5857" y="1157"/>
                    <a:pt x="5681" y="1109"/>
                    <a:pt x="5503" y="1109"/>
                  </a:cubicBezTo>
                  <a:cubicBezTo>
                    <a:pt x="5178" y="1109"/>
                    <a:pt x="4850" y="1271"/>
                    <a:pt x="4596" y="1487"/>
                  </a:cubicBezTo>
                  <a:cubicBezTo>
                    <a:pt x="4498" y="1566"/>
                    <a:pt x="4409" y="1654"/>
                    <a:pt x="4321" y="1752"/>
                  </a:cubicBezTo>
                  <a:cubicBezTo>
                    <a:pt x="4370" y="1222"/>
                    <a:pt x="4331" y="653"/>
                    <a:pt x="4007" y="289"/>
                  </a:cubicBezTo>
                  <a:cubicBezTo>
                    <a:pt x="3826" y="83"/>
                    <a:pt x="3560" y="1"/>
                    <a:pt x="3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9" name="Google Shape;4519;p21"/>
            <p:cNvSpPr/>
            <p:nvPr/>
          </p:nvSpPr>
          <p:spPr>
            <a:xfrm>
              <a:off x="153403" y="3568388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63" y="282"/>
                  </a:moveTo>
                  <a:cubicBezTo>
                    <a:pt x="4254" y="282"/>
                    <a:pt x="4356" y="318"/>
                    <a:pt x="4469" y="399"/>
                  </a:cubicBezTo>
                  <a:cubicBezTo>
                    <a:pt x="5156" y="890"/>
                    <a:pt x="4213" y="2196"/>
                    <a:pt x="3870" y="2637"/>
                  </a:cubicBezTo>
                  <a:cubicBezTo>
                    <a:pt x="3768" y="2763"/>
                    <a:pt x="3880" y="2826"/>
                    <a:pt x="4008" y="2826"/>
                  </a:cubicBezTo>
                  <a:cubicBezTo>
                    <a:pt x="4091" y="2826"/>
                    <a:pt x="4181" y="2799"/>
                    <a:pt x="4223" y="2745"/>
                  </a:cubicBezTo>
                  <a:cubicBezTo>
                    <a:pt x="4449" y="2461"/>
                    <a:pt x="4714" y="2196"/>
                    <a:pt x="5018" y="1999"/>
                  </a:cubicBezTo>
                  <a:cubicBezTo>
                    <a:pt x="5175" y="1895"/>
                    <a:pt x="5354" y="1802"/>
                    <a:pt x="5539" y="1802"/>
                  </a:cubicBezTo>
                  <a:cubicBezTo>
                    <a:pt x="5598" y="1802"/>
                    <a:pt x="5657" y="1811"/>
                    <a:pt x="5716" y="1832"/>
                  </a:cubicBezTo>
                  <a:cubicBezTo>
                    <a:pt x="5932" y="1921"/>
                    <a:pt x="6216" y="2235"/>
                    <a:pt x="6207" y="2480"/>
                  </a:cubicBezTo>
                  <a:cubicBezTo>
                    <a:pt x="6187" y="2883"/>
                    <a:pt x="5431" y="2991"/>
                    <a:pt x="5146" y="3050"/>
                  </a:cubicBezTo>
                  <a:cubicBezTo>
                    <a:pt x="4832" y="3119"/>
                    <a:pt x="4518" y="3158"/>
                    <a:pt x="4194" y="3177"/>
                  </a:cubicBezTo>
                  <a:cubicBezTo>
                    <a:pt x="3972" y="3187"/>
                    <a:pt x="3854" y="3462"/>
                    <a:pt x="4130" y="3462"/>
                  </a:cubicBezTo>
                  <a:cubicBezTo>
                    <a:pt x="4135" y="3462"/>
                    <a:pt x="4140" y="3462"/>
                    <a:pt x="4145" y="3462"/>
                  </a:cubicBezTo>
                  <a:cubicBezTo>
                    <a:pt x="4317" y="3448"/>
                    <a:pt x="4516" y="3435"/>
                    <a:pt x="4723" y="3435"/>
                  </a:cubicBezTo>
                  <a:cubicBezTo>
                    <a:pt x="5212" y="3435"/>
                    <a:pt x="5742" y="3506"/>
                    <a:pt x="6059" y="3796"/>
                  </a:cubicBezTo>
                  <a:cubicBezTo>
                    <a:pt x="6334" y="4042"/>
                    <a:pt x="6265" y="4660"/>
                    <a:pt x="5892" y="4778"/>
                  </a:cubicBezTo>
                  <a:cubicBezTo>
                    <a:pt x="5840" y="4795"/>
                    <a:pt x="5786" y="4802"/>
                    <a:pt x="5730" y="4802"/>
                  </a:cubicBezTo>
                  <a:cubicBezTo>
                    <a:pt x="5361" y="4802"/>
                    <a:pt x="4922" y="4474"/>
                    <a:pt x="4675" y="4287"/>
                  </a:cubicBezTo>
                  <a:cubicBezTo>
                    <a:pt x="4390" y="4091"/>
                    <a:pt x="4115" y="3855"/>
                    <a:pt x="3860" y="3610"/>
                  </a:cubicBezTo>
                  <a:cubicBezTo>
                    <a:pt x="3830" y="3580"/>
                    <a:pt x="3781" y="3567"/>
                    <a:pt x="3726" y="3567"/>
                  </a:cubicBezTo>
                  <a:cubicBezTo>
                    <a:pt x="3568" y="3567"/>
                    <a:pt x="3365" y="3676"/>
                    <a:pt x="3467" y="3786"/>
                  </a:cubicBezTo>
                  <a:cubicBezTo>
                    <a:pt x="3644" y="3992"/>
                    <a:pt x="3801" y="4218"/>
                    <a:pt x="3938" y="4454"/>
                  </a:cubicBezTo>
                  <a:cubicBezTo>
                    <a:pt x="4115" y="4749"/>
                    <a:pt x="4390" y="5279"/>
                    <a:pt x="4164" y="5613"/>
                  </a:cubicBezTo>
                  <a:cubicBezTo>
                    <a:pt x="4052" y="5768"/>
                    <a:pt x="3872" y="5838"/>
                    <a:pt x="3689" y="5838"/>
                  </a:cubicBezTo>
                  <a:cubicBezTo>
                    <a:pt x="3457" y="5838"/>
                    <a:pt x="3219" y="5726"/>
                    <a:pt x="3104" y="5534"/>
                  </a:cubicBezTo>
                  <a:cubicBezTo>
                    <a:pt x="2907" y="5210"/>
                    <a:pt x="2907" y="4758"/>
                    <a:pt x="2927" y="4395"/>
                  </a:cubicBezTo>
                  <a:cubicBezTo>
                    <a:pt x="2947" y="4120"/>
                    <a:pt x="2986" y="3845"/>
                    <a:pt x="3045" y="3580"/>
                  </a:cubicBezTo>
                  <a:cubicBezTo>
                    <a:pt x="3066" y="3492"/>
                    <a:pt x="3003" y="3459"/>
                    <a:pt x="2919" y="3459"/>
                  </a:cubicBezTo>
                  <a:cubicBezTo>
                    <a:pt x="2806" y="3459"/>
                    <a:pt x="2656" y="3518"/>
                    <a:pt x="2623" y="3580"/>
                  </a:cubicBezTo>
                  <a:cubicBezTo>
                    <a:pt x="2446" y="3904"/>
                    <a:pt x="2210" y="4228"/>
                    <a:pt x="1925" y="4474"/>
                  </a:cubicBezTo>
                  <a:cubicBezTo>
                    <a:pt x="1784" y="4599"/>
                    <a:pt x="1611" y="4725"/>
                    <a:pt x="1417" y="4725"/>
                  </a:cubicBezTo>
                  <a:cubicBezTo>
                    <a:pt x="1369" y="4725"/>
                    <a:pt x="1319" y="4717"/>
                    <a:pt x="1268" y="4699"/>
                  </a:cubicBezTo>
                  <a:cubicBezTo>
                    <a:pt x="1032" y="4621"/>
                    <a:pt x="777" y="4316"/>
                    <a:pt x="737" y="4051"/>
                  </a:cubicBezTo>
                  <a:cubicBezTo>
                    <a:pt x="649" y="3384"/>
                    <a:pt x="2033" y="3266"/>
                    <a:pt x="2485" y="3227"/>
                  </a:cubicBezTo>
                  <a:cubicBezTo>
                    <a:pt x="2703" y="3198"/>
                    <a:pt x="2821" y="2941"/>
                    <a:pt x="2563" y="2941"/>
                  </a:cubicBezTo>
                  <a:cubicBezTo>
                    <a:pt x="2554" y="2941"/>
                    <a:pt x="2544" y="2941"/>
                    <a:pt x="2534" y="2942"/>
                  </a:cubicBezTo>
                  <a:cubicBezTo>
                    <a:pt x="2426" y="2952"/>
                    <a:pt x="2318" y="2961"/>
                    <a:pt x="2210" y="2971"/>
                  </a:cubicBezTo>
                  <a:cubicBezTo>
                    <a:pt x="2096" y="2980"/>
                    <a:pt x="1971" y="2986"/>
                    <a:pt x="1842" y="2986"/>
                  </a:cubicBezTo>
                  <a:cubicBezTo>
                    <a:pt x="1258" y="2986"/>
                    <a:pt x="596" y="2864"/>
                    <a:pt x="580" y="2333"/>
                  </a:cubicBezTo>
                  <a:cubicBezTo>
                    <a:pt x="570" y="2146"/>
                    <a:pt x="659" y="1822"/>
                    <a:pt x="875" y="1783"/>
                  </a:cubicBezTo>
                  <a:cubicBezTo>
                    <a:pt x="895" y="1780"/>
                    <a:pt x="916" y="1778"/>
                    <a:pt x="937" y="1778"/>
                  </a:cubicBezTo>
                  <a:cubicBezTo>
                    <a:pt x="1143" y="1778"/>
                    <a:pt x="1392" y="1940"/>
                    <a:pt x="1552" y="2038"/>
                  </a:cubicBezTo>
                  <a:cubicBezTo>
                    <a:pt x="1857" y="2225"/>
                    <a:pt x="2151" y="2461"/>
                    <a:pt x="2407" y="2716"/>
                  </a:cubicBezTo>
                  <a:cubicBezTo>
                    <a:pt x="2438" y="2745"/>
                    <a:pt x="2487" y="2757"/>
                    <a:pt x="2539" y="2757"/>
                  </a:cubicBezTo>
                  <a:cubicBezTo>
                    <a:pt x="2650" y="2757"/>
                    <a:pt x="2779" y="2704"/>
                    <a:pt x="2819" y="2637"/>
                  </a:cubicBezTo>
                  <a:cubicBezTo>
                    <a:pt x="2839" y="2608"/>
                    <a:pt x="2839" y="2569"/>
                    <a:pt x="2809" y="2529"/>
                  </a:cubicBezTo>
                  <a:cubicBezTo>
                    <a:pt x="2603" y="2333"/>
                    <a:pt x="2416" y="2117"/>
                    <a:pt x="2249" y="1891"/>
                  </a:cubicBezTo>
                  <a:cubicBezTo>
                    <a:pt x="2092" y="1665"/>
                    <a:pt x="1660" y="1076"/>
                    <a:pt x="1955" y="821"/>
                  </a:cubicBezTo>
                  <a:cubicBezTo>
                    <a:pt x="2040" y="746"/>
                    <a:pt x="2179" y="714"/>
                    <a:pt x="2318" y="714"/>
                  </a:cubicBezTo>
                  <a:cubicBezTo>
                    <a:pt x="2451" y="714"/>
                    <a:pt x="2585" y="743"/>
                    <a:pt x="2672" y="791"/>
                  </a:cubicBezTo>
                  <a:cubicBezTo>
                    <a:pt x="2848" y="890"/>
                    <a:pt x="2937" y="1066"/>
                    <a:pt x="2986" y="1263"/>
                  </a:cubicBezTo>
                  <a:cubicBezTo>
                    <a:pt x="3015" y="1381"/>
                    <a:pt x="3025" y="1508"/>
                    <a:pt x="3025" y="1636"/>
                  </a:cubicBezTo>
                  <a:cubicBezTo>
                    <a:pt x="3006" y="1764"/>
                    <a:pt x="2986" y="1901"/>
                    <a:pt x="2986" y="2029"/>
                  </a:cubicBezTo>
                  <a:cubicBezTo>
                    <a:pt x="2982" y="2119"/>
                    <a:pt x="3051" y="2156"/>
                    <a:pt x="3135" y="2156"/>
                  </a:cubicBezTo>
                  <a:cubicBezTo>
                    <a:pt x="3250" y="2156"/>
                    <a:pt x="3395" y="2086"/>
                    <a:pt x="3418" y="1989"/>
                  </a:cubicBezTo>
                  <a:cubicBezTo>
                    <a:pt x="3447" y="1852"/>
                    <a:pt x="3457" y="1705"/>
                    <a:pt x="3457" y="1567"/>
                  </a:cubicBezTo>
                  <a:cubicBezTo>
                    <a:pt x="3538" y="1027"/>
                    <a:pt x="3744" y="282"/>
                    <a:pt x="4163" y="282"/>
                  </a:cubicBezTo>
                  <a:close/>
                  <a:moveTo>
                    <a:pt x="4241" y="1"/>
                  </a:moveTo>
                  <a:cubicBezTo>
                    <a:pt x="4165" y="1"/>
                    <a:pt x="4090" y="9"/>
                    <a:pt x="4017" y="26"/>
                  </a:cubicBezTo>
                  <a:cubicBezTo>
                    <a:pt x="3624" y="114"/>
                    <a:pt x="3388" y="438"/>
                    <a:pt x="3241" y="791"/>
                  </a:cubicBezTo>
                  <a:cubicBezTo>
                    <a:pt x="3123" y="625"/>
                    <a:pt x="2956" y="507"/>
                    <a:pt x="2711" y="458"/>
                  </a:cubicBezTo>
                  <a:cubicBezTo>
                    <a:pt x="2629" y="443"/>
                    <a:pt x="2538" y="435"/>
                    <a:pt x="2442" y="435"/>
                  </a:cubicBezTo>
                  <a:cubicBezTo>
                    <a:pt x="2076" y="435"/>
                    <a:pt x="1647" y="551"/>
                    <a:pt x="1484" y="870"/>
                  </a:cubicBezTo>
                  <a:cubicBezTo>
                    <a:pt x="1366" y="1106"/>
                    <a:pt x="1444" y="1381"/>
                    <a:pt x="1572" y="1616"/>
                  </a:cubicBezTo>
                  <a:cubicBezTo>
                    <a:pt x="1392" y="1541"/>
                    <a:pt x="1204" y="1493"/>
                    <a:pt x="1020" y="1493"/>
                  </a:cubicBezTo>
                  <a:cubicBezTo>
                    <a:pt x="894" y="1493"/>
                    <a:pt x="769" y="1515"/>
                    <a:pt x="649" y="1567"/>
                  </a:cubicBezTo>
                  <a:cubicBezTo>
                    <a:pt x="237" y="1734"/>
                    <a:pt x="1" y="2323"/>
                    <a:pt x="227" y="2726"/>
                  </a:cubicBezTo>
                  <a:cubicBezTo>
                    <a:pt x="404" y="3040"/>
                    <a:pt x="796" y="3158"/>
                    <a:pt x="1140" y="3207"/>
                  </a:cubicBezTo>
                  <a:cubicBezTo>
                    <a:pt x="865" y="3315"/>
                    <a:pt x="610" y="3472"/>
                    <a:pt x="433" y="3688"/>
                  </a:cubicBezTo>
                  <a:cubicBezTo>
                    <a:pt x="129" y="4091"/>
                    <a:pt x="423" y="4591"/>
                    <a:pt x="786" y="4847"/>
                  </a:cubicBezTo>
                  <a:cubicBezTo>
                    <a:pt x="952" y="4966"/>
                    <a:pt x="1130" y="5017"/>
                    <a:pt x="1308" y="5017"/>
                  </a:cubicBezTo>
                  <a:cubicBezTo>
                    <a:pt x="1627" y="5017"/>
                    <a:pt x="1948" y="4855"/>
                    <a:pt x="2200" y="4640"/>
                  </a:cubicBezTo>
                  <a:cubicBezTo>
                    <a:pt x="2299" y="4562"/>
                    <a:pt x="2397" y="4474"/>
                    <a:pt x="2485" y="4375"/>
                  </a:cubicBezTo>
                  <a:lnTo>
                    <a:pt x="2485" y="4375"/>
                  </a:lnTo>
                  <a:cubicBezTo>
                    <a:pt x="2426" y="4906"/>
                    <a:pt x="2475" y="5475"/>
                    <a:pt x="2790" y="5838"/>
                  </a:cubicBezTo>
                  <a:cubicBezTo>
                    <a:pt x="2974" y="6043"/>
                    <a:pt x="3237" y="6126"/>
                    <a:pt x="3507" y="6126"/>
                  </a:cubicBezTo>
                  <a:cubicBezTo>
                    <a:pt x="3770" y="6126"/>
                    <a:pt x="4040" y="6048"/>
                    <a:pt x="4253" y="5927"/>
                  </a:cubicBezTo>
                  <a:cubicBezTo>
                    <a:pt x="4734" y="5662"/>
                    <a:pt x="4743" y="5161"/>
                    <a:pt x="4557" y="4699"/>
                  </a:cubicBezTo>
                  <a:cubicBezTo>
                    <a:pt x="4547" y="4690"/>
                    <a:pt x="4547" y="4680"/>
                    <a:pt x="4537" y="4660"/>
                  </a:cubicBezTo>
                  <a:lnTo>
                    <a:pt x="4537" y="4660"/>
                  </a:lnTo>
                  <a:cubicBezTo>
                    <a:pt x="4869" y="4878"/>
                    <a:pt x="5266" y="5083"/>
                    <a:pt x="5665" y="5083"/>
                  </a:cubicBezTo>
                  <a:cubicBezTo>
                    <a:pt x="5751" y="5083"/>
                    <a:pt x="5837" y="5074"/>
                    <a:pt x="5922" y="5053"/>
                  </a:cubicBezTo>
                  <a:cubicBezTo>
                    <a:pt x="6393" y="4945"/>
                    <a:pt x="6796" y="4385"/>
                    <a:pt x="6639" y="3894"/>
                  </a:cubicBezTo>
                  <a:cubicBezTo>
                    <a:pt x="6501" y="3462"/>
                    <a:pt x="5971" y="3305"/>
                    <a:pt x="5558" y="3236"/>
                  </a:cubicBezTo>
                  <a:cubicBezTo>
                    <a:pt x="5873" y="3158"/>
                    <a:pt x="6187" y="3040"/>
                    <a:pt x="6423" y="2834"/>
                  </a:cubicBezTo>
                  <a:cubicBezTo>
                    <a:pt x="6805" y="2480"/>
                    <a:pt x="6599" y="2009"/>
                    <a:pt x="6236" y="1714"/>
                  </a:cubicBezTo>
                  <a:cubicBezTo>
                    <a:pt x="6060" y="1577"/>
                    <a:pt x="5860" y="1520"/>
                    <a:pt x="5655" y="1520"/>
                  </a:cubicBezTo>
                  <a:cubicBezTo>
                    <a:pt x="5379" y="1520"/>
                    <a:pt x="5094" y="1623"/>
                    <a:pt x="4852" y="1764"/>
                  </a:cubicBezTo>
                  <a:cubicBezTo>
                    <a:pt x="5028" y="1400"/>
                    <a:pt x="5205" y="968"/>
                    <a:pt x="5107" y="585"/>
                  </a:cubicBezTo>
                  <a:cubicBezTo>
                    <a:pt x="5009" y="201"/>
                    <a:pt x="4619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0" name="Google Shape;4520;p21"/>
            <p:cNvSpPr/>
            <p:nvPr/>
          </p:nvSpPr>
          <p:spPr>
            <a:xfrm>
              <a:off x="493315" y="3559874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26" y="285"/>
                  </a:moveTo>
                  <a:cubicBezTo>
                    <a:pt x="3355" y="285"/>
                    <a:pt x="3589" y="394"/>
                    <a:pt x="3703" y="583"/>
                  </a:cubicBezTo>
                  <a:cubicBezTo>
                    <a:pt x="3899" y="917"/>
                    <a:pt x="3899" y="1359"/>
                    <a:pt x="3879" y="1732"/>
                  </a:cubicBezTo>
                  <a:cubicBezTo>
                    <a:pt x="3860" y="2007"/>
                    <a:pt x="3821" y="2282"/>
                    <a:pt x="3762" y="2547"/>
                  </a:cubicBezTo>
                  <a:cubicBezTo>
                    <a:pt x="3741" y="2635"/>
                    <a:pt x="3804" y="2668"/>
                    <a:pt x="3888" y="2668"/>
                  </a:cubicBezTo>
                  <a:cubicBezTo>
                    <a:pt x="4000" y="2668"/>
                    <a:pt x="4150" y="2609"/>
                    <a:pt x="4184" y="2547"/>
                  </a:cubicBezTo>
                  <a:cubicBezTo>
                    <a:pt x="4361" y="2213"/>
                    <a:pt x="4596" y="1899"/>
                    <a:pt x="4881" y="1654"/>
                  </a:cubicBezTo>
                  <a:cubicBezTo>
                    <a:pt x="5024" y="1527"/>
                    <a:pt x="5198" y="1393"/>
                    <a:pt x="5390" y="1393"/>
                  </a:cubicBezTo>
                  <a:cubicBezTo>
                    <a:pt x="5435" y="1393"/>
                    <a:pt x="5482" y="1401"/>
                    <a:pt x="5529" y="1418"/>
                  </a:cubicBezTo>
                  <a:cubicBezTo>
                    <a:pt x="5774" y="1506"/>
                    <a:pt x="6030" y="1811"/>
                    <a:pt x="6069" y="2066"/>
                  </a:cubicBezTo>
                  <a:cubicBezTo>
                    <a:pt x="6157" y="2734"/>
                    <a:pt x="4773" y="2861"/>
                    <a:pt x="4321" y="2901"/>
                  </a:cubicBezTo>
                  <a:cubicBezTo>
                    <a:pt x="4103" y="2920"/>
                    <a:pt x="3986" y="3186"/>
                    <a:pt x="4244" y="3186"/>
                  </a:cubicBezTo>
                  <a:cubicBezTo>
                    <a:pt x="4253" y="3186"/>
                    <a:pt x="4262" y="3186"/>
                    <a:pt x="4272" y="3185"/>
                  </a:cubicBezTo>
                  <a:cubicBezTo>
                    <a:pt x="4380" y="3176"/>
                    <a:pt x="4488" y="3166"/>
                    <a:pt x="4596" y="3146"/>
                  </a:cubicBezTo>
                  <a:cubicBezTo>
                    <a:pt x="4703" y="3139"/>
                    <a:pt x="4819" y="3135"/>
                    <a:pt x="4939" y="3135"/>
                  </a:cubicBezTo>
                  <a:cubicBezTo>
                    <a:pt x="5529" y="3135"/>
                    <a:pt x="6210" y="3248"/>
                    <a:pt x="6226" y="3794"/>
                  </a:cubicBezTo>
                  <a:cubicBezTo>
                    <a:pt x="6226" y="3981"/>
                    <a:pt x="6148" y="4305"/>
                    <a:pt x="5932" y="4344"/>
                  </a:cubicBezTo>
                  <a:cubicBezTo>
                    <a:pt x="5912" y="4348"/>
                    <a:pt x="5891" y="4349"/>
                    <a:pt x="5870" y="4349"/>
                  </a:cubicBezTo>
                  <a:cubicBezTo>
                    <a:pt x="5664" y="4349"/>
                    <a:pt x="5414" y="4187"/>
                    <a:pt x="5254" y="4089"/>
                  </a:cubicBezTo>
                  <a:cubicBezTo>
                    <a:pt x="4950" y="3902"/>
                    <a:pt x="4655" y="3666"/>
                    <a:pt x="4400" y="3411"/>
                  </a:cubicBezTo>
                  <a:cubicBezTo>
                    <a:pt x="4368" y="3379"/>
                    <a:pt x="4320" y="3366"/>
                    <a:pt x="4267" y="3366"/>
                  </a:cubicBezTo>
                  <a:cubicBezTo>
                    <a:pt x="4157" y="3366"/>
                    <a:pt x="4027" y="3423"/>
                    <a:pt x="3987" y="3490"/>
                  </a:cubicBezTo>
                  <a:cubicBezTo>
                    <a:pt x="3968" y="3519"/>
                    <a:pt x="3968" y="3558"/>
                    <a:pt x="3997" y="3588"/>
                  </a:cubicBezTo>
                  <a:cubicBezTo>
                    <a:pt x="4203" y="3794"/>
                    <a:pt x="4390" y="4010"/>
                    <a:pt x="4557" y="4236"/>
                  </a:cubicBezTo>
                  <a:cubicBezTo>
                    <a:pt x="4714" y="4452"/>
                    <a:pt x="5146" y="5041"/>
                    <a:pt x="4851" y="5306"/>
                  </a:cubicBezTo>
                  <a:cubicBezTo>
                    <a:pt x="4770" y="5378"/>
                    <a:pt x="4638" y="5408"/>
                    <a:pt x="4505" y="5408"/>
                  </a:cubicBezTo>
                  <a:cubicBezTo>
                    <a:pt x="4366" y="5408"/>
                    <a:pt x="4225" y="5376"/>
                    <a:pt x="4135" y="5326"/>
                  </a:cubicBezTo>
                  <a:cubicBezTo>
                    <a:pt x="3958" y="5238"/>
                    <a:pt x="3870" y="5051"/>
                    <a:pt x="3821" y="4864"/>
                  </a:cubicBezTo>
                  <a:cubicBezTo>
                    <a:pt x="3791" y="4747"/>
                    <a:pt x="3781" y="4619"/>
                    <a:pt x="3781" y="4491"/>
                  </a:cubicBezTo>
                  <a:cubicBezTo>
                    <a:pt x="3801" y="4364"/>
                    <a:pt x="3821" y="4226"/>
                    <a:pt x="3821" y="4099"/>
                  </a:cubicBezTo>
                  <a:cubicBezTo>
                    <a:pt x="3825" y="4008"/>
                    <a:pt x="3756" y="3971"/>
                    <a:pt x="3672" y="3971"/>
                  </a:cubicBezTo>
                  <a:cubicBezTo>
                    <a:pt x="3556" y="3971"/>
                    <a:pt x="3411" y="4041"/>
                    <a:pt x="3388" y="4138"/>
                  </a:cubicBezTo>
                  <a:cubicBezTo>
                    <a:pt x="3359" y="4275"/>
                    <a:pt x="3339" y="4413"/>
                    <a:pt x="3339" y="4560"/>
                  </a:cubicBezTo>
                  <a:cubicBezTo>
                    <a:pt x="3259" y="5098"/>
                    <a:pt x="3061" y="5840"/>
                    <a:pt x="2642" y="5840"/>
                  </a:cubicBezTo>
                  <a:cubicBezTo>
                    <a:pt x="2549" y="5840"/>
                    <a:pt x="2444" y="5803"/>
                    <a:pt x="2328" y="5719"/>
                  </a:cubicBezTo>
                  <a:cubicBezTo>
                    <a:pt x="1651" y="5238"/>
                    <a:pt x="2583" y="3932"/>
                    <a:pt x="2937" y="3490"/>
                  </a:cubicBezTo>
                  <a:cubicBezTo>
                    <a:pt x="3037" y="3361"/>
                    <a:pt x="2929" y="3298"/>
                    <a:pt x="2804" y="3298"/>
                  </a:cubicBezTo>
                  <a:cubicBezTo>
                    <a:pt x="2719" y="3298"/>
                    <a:pt x="2627" y="3326"/>
                    <a:pt x="2583" y="3382"/>
                  </a:cubicBezTo>
                  <a:cubicBezTo>
                    <a:pt x="2357" y="3666"/>
                    <a:pt x="2092" y="3932"/>
                    <a:pt x="1788" y="4128"/>
                  </a:cubicBezTo>
                  <a:cubicBezTo>
                    <a:pt x="1633" y="4224"/>
                    <a:pt x="1456" y="4320"/>
                    <a:pt x="1273" y="4320"/>
                  </a:cubicBezTo>
                  <a:cubicBezTo>
                    <a:pt x="1213" y="4320"/>
                    <a:pt x="1152" y="4309"/>
                    <a:pt x="1091" y="4285"/>
                  </a:cubicBezTo>
                  <a:cubicBezTo>
                    <a:pt x="875" y="4207"/>
                    <a:pt x="590" y="3892"/>
                    <a:pt x="600" y="3647"/>
                  </a:cubicBezTo>
                  <a:cubicBezTo>
                    <a:pt x="620" y="3244"/>
                    <a:pt x="1366" y="3126"/>
                    <a:pt x="1660" y="3068"/>
                  </a:cubicBezTo>
                  <a:cubicBezTo>
                    <a:pt x="1975" y="3009"/>
                    <a:pt x="2289" y="2969"/>
                    <a:pt x="2613" y="2950"/>
                  </a:cubicBezTo>
                  <a:cubicBezTo>
                    <a:pt x="2831" y="2931"/>
                    <a:pt x="2948" y="2664"/>
                    <a:pt x="2681" y="2664"/>
                  </a:cubicBezTo>
                  <a:cubicBezTo>
                    <a:pt x="2672" y="2664"/>
                    <a:pt x="2662" y="2664"/>
                    <a:pt x="2652" y="2665"/>
                  </a:cubicBezTo>
                  <a:cubicBezTo>
                    <a:pt x="2489" y="2679"/>
                    <a:pt x="2300" y="2691"/>
                    <a:pt x="2103" y="2691"/>
                  </a:cubicBezTo>
                  <a:cubicBezTo>
                    <a:pt x="1612" y="2691"/>
                    <a:pt x="1069" y="2618"/>
                    <a:pt x="747" y="2331"/>
                  </a:cubicBezTo>
                  <a:cubicBezTo>
                    <a:pt x="472" y="2086"/>
                    <a:pt x="541" y="1457"/>
                    <a:pt x="914" y="1339"/>
                  </a:cubicBezTo>
                  <a:cubicBezTo>
                    <a:pt x="963" y="1325"/>
                    <a:pt x="1014" y="1318"/>
                    <a:pt x="1066" y="1318"/>
                  </a:cubicBezTo>
                  <a:cubicBezTo>
                    <a:pt x="1437" y="1318"/>
                    <a:pt x="1882" y="1650"/>
                    <a:pt x="2132" y="1830"/>
                  </a:cubicBezTo>
                  <a:cubicBezTo>
                    <a:pt x="2416" y="2037"/>
                    <a:pt x="2691" y="2262"/>
                    <a:pt x="2947" y="2518"/>
                  </a:cubicBezTo>
                  <a:cubicBezTo>
                    <a:pt x="2976" y="2547"/>
                    <a:pt x="3025" y="2560"/>
                    <a:pt x="3079" y="2560"/>
                  </a:cubicBezTo>
                  <a:cubicBezTo>
                    <a:pt x="3238" y="2560"/>
                    <a:pt x="3442" y="2448"/>
                    <a:pt x="3339" y="2331"/>
                  </a:cubicBezTo>
                  <a:cubicBezTo>
                    <a:pt x="3163" y="2125"/>
                    <a:pt x="3006" y="1899"/>
                    <a:pt x="2868" y="1673"/>
                  </a:cubicBezTo>
                  <a:cubicBezTo>
                    <a:pt x="2691" y="1369"/>
                    <a:pt x="2407" y="848"/>
                    <a:pt x="2642" y="515"/>
                  </a:cubicBezTo>
                  <a:cubicBezTo>
                    <a:pt x="2757" y="356"/>
                    <a:pt x="2940" y="285"/>
                    <a:pt x="3126" y="285"/>
                  </a:cubicBezTo>
                  <a:close/>
                  <a:moveTo>
                    <a:pt x="3289" y="0"/>
                  </a:moveTo>
                  <a:cubicBezTo>
                    <a:pt x="3027" y="0"/>
                    <a:pt x="2760" y="76"/>
                    <a:pt x="2554" y="191"/>
                  </a:cubicBezTo>
                  <a:cubicBezTo>
                    <a:pt x="2073" y="466"/>
                    <a:pt x="2063" y="966"/>
                    <a:pt x="2249" y="1418"/>
                  </a:cubicBezTo>
                  <a:cubicBezTo>
                    <a:pt x="2259" y="1438"/>
                    <a:pt x="2259" y="1447"/>
                    <a:pt x="2269" y="1457"/>
                  </a:cubicBezTo>
                  <a:cubicBezTo>
                    <a:pt x="1927" y="1237"/>
                    <a:pt x="1531" y="1038"/>
                    <a:pt x="1131" y="1038"/>
                  </a:cubicBezTo>
                  <a:cubicBezTo>
                    <a:pt x="1049" y="1038"/>
                    <a:pt x="967" y="1046"/>
                    <a:pt x="885" y="1064"/>
                  </a:cubicBezTo>
                  <a:cubicBezTo>
                    <a:pt x="413" y="1182"/>
                    <a:pt x="11" y="1732"/>
                    <a:pt x="168" y="2233"/>
                  </a:cubicBezTo>
                  <a:cubicBezTo>
                    <a:pt x="305" y="2665"/>
                    <a:pt x="836" y="2812"/>
                    <a:pt x="1248" y="2891"/>
                  </a:cubicBezTo>
                  <a:cubicBezTo>
                    <a:pt x="934" y="2969"/>
                    <a:pt x="620" y="3087"/>
                    <a:pt x="384" y="3293"/>
                  </a:cubicBezTo>
                  <a:cubicBezTo>
                    <a:pt x="1" y="3647"/>
                    <a:pt x="207" y="4118"/>
                    <a:pt x="570" y="4403"/>
                  </a:cubicBezTo>
                  <a:cubicBezTo>
                    <a:pt x="748" y="4547"/>
                    <a:pt x="951" y="4605"/>
                    <a:pt x="1159" y="4605"/>
                  </a:cubicBezTo>
                  <a:cubicBezTo>
                    <a:pt x="1433" y="4605"/>
                    <a:pt x="1715" y="4503"/>
                    <a:pt x="1955" y="4364"/>
                  </a:cubicBezTo>
                  <a:lnTo>
                    <a:pt x="1955" y="4364"/>
                  </a:lnTo>
                  <a:cubicBezTo>
                    <a:pt x="1768" y="4717"/>
                    <a:pt x="1601" y="5149"/>
                    <a:pt x="1700" y="5542"/>
                  </a:cubicBezTo>
                  <a:cubicBezTo>
                    <a:pt x="1798" y="5920"/>
                    <a:pt x="2192" y="6126"/>
                    <a:pt x="2565" y="6126"/>
                  </a:cubicBezTo>
                  <a:cubicBezTo>
                    <a:pt x="2638" y="6126"/>
                    <a:pt x="2711" y="6118"/>
                    <a:pt x="2780" y="6102"/>
                  </a:cubicBezTo>
                  <a:cubicBezTo>
                    <a:pt x="3182" y="6013"/>
                    <a:pt x="3418" y="5689"/>
                    <a:pt x="3565" y="5336"/>
                  </a:cubicBezTo>
                  <a:cubicBezTo>
                    <a:pt x="3683" y="5493"/>
                    <a:pt x="3850" y="5620"/>
                    <a:pt x="4095" y="5670"/>
                  </a:cubicBezTo>
                  <a:cubicBezTo>
                    <a:pt x="4177" y="5684"/>
                    <a:pt x="4269" y="5692"/>
                    <a:pt x="4364" y="5692"/>
                  </a:cubicBezTo>
                  <a:cubicBezTo>
                    <a:pt x="4731" y="5692"/>
                    <a:pt x="5159" y="5576"/>
                    <a:pt x="5323" y="5257"/>
                  </a:cubicBezTo>
                  <a:cubicBezTo>
                    <a:pt x="5441" y="5022"/>
                    <a:pt x="5352" y="4747"/>
                    <a:pt x="5234" y="4511"/>
                  </a:cubicBezTo>
                  <a:lnTo>
                    <a:pt x="5234" y="4511"/>
                  </a:lnTo>
                  <a:cubicBezTo>
                    <a:pt x="5415" y="4587"/>
                    <a:pt x="5602" y="4635"/>
                    <a:pt x="5786" y="4635"/>
                  </a:cubicBezTo>
                  <a:cubicBezTo>
                    <a:pt x="5913" y="4635"/>
                    <a:pt x="6037" y="4612"/>
                    <a:pt x="6157" y="4560"/>
                  </a:cubicBezTo>
                  <a:cubicBezTo>
                    <a:pt x="6570" y="4393"/>
                    <a:pt x="6805" y="3804"/>
                    <a:pt x="6580" y="3401"/>
                  </a:cubicBezTo>
                  <a:cubicBezTo>
                    <a:pt x="6403" y="3087"/>
                    <a:pt x="6010" y="2969"/>
                    <a:pt x="5657" y="2910"/>
                  </a:cubicBezTo>
                  <a:cubicBezTo>
                    <a:pt x="5941" y="2802"/>
                    <a:pt x="6197" y="2655"/>
                    <a:pt x="6364" y="2439"/>
                  </a:cubicBezTo>
                  <a:cubicBezTo>
                    <a:pt x="6678" y="2037"/>
                    <a:pt x="6383" y="1526"/>
                    <a:pt x="6020" y="1271"/>
                  </a:cubicBezTo>
                  <a:cubicBezTo>
                    <a:pt x="5857" y="1156"/>
                    <a:pt x="5682" y="1108"/>
                    <a:pt x="5506" y="1108"/>
                  </a:cubicBezTo>
                  <a:cubicBezTo>
                    <a:pt x="5184" y="1108"/>
                    <a:pt x="4860" y="1271"/>
                    <a:pt x="4606" y="1487"/>
                  </a:cubicBezTo>
                  <a:cubicBezTo>
                    <a:pt x="4508" y="1565"/>
                    <a:pt x="4410" y="1654"/>
                    <a:pt x="4321" y="1752"/>
                  </a:cubicBezTo>
                  <a:cubicBezTo>
                    <a:pt x="4370" y="1222"/>
                    <a:pt x="4331" y="652"/>
                    <a:pt x="4017" y="289"/>
                  </a:cubicBezTo>
                  <a:cubicBezTo>
                    <a:pt x="3831" y="83"/>
                    <a:pt x="3563" y="0"/>
                    <a:pt x="3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1" name="Google Shape;4521;p21"/>
            <p:cNvSpPr/>
            <p:nvPr/>
          </p:nvSpPr>
          <p:spPr>
            <a:xfrm>
              <a:off x="832635" y="3568388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8" y="282"/>
                  </a:moveTo>
                  <a:cubicBezTo>
                    <a:pt x="4261" y="282"/>
                    <a:pt x="4363" y="318"/>
                    <a:pt x="4478" y="399"/>
                  </a:cubicBezTo>
                  <a:cubicBezTo>
                    <a:pt x="5155" y="890"/>
                    <a:pt x="4222" y="2196"/>
                    <a:pt x="3869" y="2637"/>
                  </a:cubicBezTo>
                  <a:cubicBezTo>
                    <a:pt x="3768" y="2763"/>
                    <a:pt x="3880" y="2826"/>
                    <a:pt x="4008" y="2826"/>
                  </a:cubicBezTo>
                  <a:cubicBezTo>
                    <a:pt x="4090" y="2826"/>
                    <a:pt x="4180" y="2799"/>
                    <a:pt x="4222" y="2745"/>
                  </a:cubicBezTo>
                  <a:cubicBezTo>
                    <a:pt x="4448" y="2461"/>
                    <a:pt x="4723" y="2196"/>
                    <a:pt x="5028" y="1999"/>
                  </a:cubicBezTo>
                  <a:cubicBezTo>
                    <a:pt x="5177" y="1895"/>
                    <a:pt x="5354" y="1802"/>
                    <a:pt x="5539" y="1802"/>
                  </a:cubicBezTo>
                  <a:cubicBezTo>
                    <a:pt x="5597" y="1802"/>
                    <a:pt x="5656" y="1811"/>
                    <a:pt x="5715" y="1832"/>
                  </a:cubicBezTo>
                  <a:cubicBezTo>
                    <a:pt x="5931" y="1921"/>
                    <a:pt x="6216" y="2235"/>
                    <a:pt x="6206" y="2480"/>
                  </a:cubicBezTo>
                  <a:cubicBezTo>
                    <a:pt x="6186" y="2883"/>
                    <a:pt x="5440" y="2991"/>
                    <a:pt x="5145" y="3050"/>
                  </a:cubicBezTo>
                  <a:cubicBezTo>
                    <a:pt x="4831" y="3119"/>
                    <a:pt x="4517" y="3158"/>
                    <a:pt x="4193" y="3177"/>
                  </a:cubicBezTo>
                  <a:cubicBezTo>
                    <a:pt x="3971" y="3187"/>
                    <a:pt x="3853" y="3462"/>
                    <a:pt x="4139" y="3462"/>
                  </a:cubicBezTo>
                  <a:cubicBezTo>
                    <a:pt x="4144" y="3462"/>
                    <a:pt x="4149" y="3462"/>
                    <a:pt x="4154" y="3462"/>
                  </a:cubicBezTo>
                  <a:cubicBezTo>
                    <a:pt x="4323" y="3448"/>
                    <a:pt x="4521" y="3435"/>
                    <a:pt x="4726" y="3435"/>
                  </a:cubicBezTo>
                  <a:cubicBezTo>
                    <a:pt x="5211" y="3435"/>
                    <a:pt x="5741" y="3506"/>
                    <a:pt x="6059" y="3796"/>
                  </a:cubicBezTo>
                  <a:cubicBezTo>
                    <a:pt x="6334" y="4042"/>
                    <a:pt x="6265" y="4660"/>
                    <a:pt x="5892" y="4778"/>
                  </a:cubicBezTo>
                  <a:cubicBezTo>
                    <a:pt x="5841" y="4795"/>
                    <a:pt x="5788" y="4802"/>
                    <a:pt x="5732" y="4802"/>
                  </a:cubicBezTo>
                  <a:cubicBezTo>
                    <a:pt x="5368" y="4802"/>
                    <a:pt x="4921" y="4474"/>
                    <a:pt x="4674" y="4287"/>
                  </a:cubicBezTo>
                  <a:cubicBezTo>
                    <a:pt x="4389" y="4091"/>
                    <a:pt x="4114" y="3855"/>
                    <a:pt x="3869" y="3610"/>
                  </a:cubicBezTo>
                  <a:cubicBezTo>
                    <a:pt x="3839" y="3580"/>
                    <a:pt x="3789" y="3567"/>
                    <a:pt x="3734" y="3567"/>
                  </a:cubicBezTo>
                  <a:cubicBezTo>
                    <a:pt x="3572" y="3567"/>
                    <a:pt x="3364" y="3676"/>
                    <a:pt x="3466" y="3786"/>
                  </a:cubicBezTo>
                  <a:cubicBezTo>
                    <a:pt x="3643" y="3992"/>
                    <a:pt x="3810" y="4218"/>
                    <a:pt x="3948" y="4454"/>
                  </a:cubicBezTo>
                  <a:cubicBezTo>
                    <a:pt x="4114" y="4749"/>
                    <a:pt x="4399" y="5279"/>
                    <a:pt x="4164" y="5613"/>
                  </a:cubicBezTo>
                  <a:cubicBezTo>
                    <a:pt x="4051" y="5768"/>
                    <a:pt x="3873" y="5838"/>
                    <a:pt x="3692" y="5838"/>
                  </a:cubicBezTo>
                  <a:cubicBezTo>
                    <a:pt x="3463" y="5838"/>
                    <a:pt x="3228" y="5726"/>
                    <a:pt x="3113" y="5534"/>
                  </a:cubicBezTo>
                  <a:cubicBezTo>
                    <a:pt x="2907" y="5210"/>
                    <a:pt x="2907" y="4758"/>
                    <a:pt x="2936" y="4395"/>
                  </a:cubicBezTo>
                  <a:cubicBezTo>
                    <a:pt x="2946" y="4120"/>
                    <a:pt x="2985" y="3845"/>
                    <a:pt x="3044" y="3580"/>
                  </a:cubicBezTo>
                  <a:cubicBezTo>
                    <a:pt x="3065" y="3492"/>
                    <a:pt x="3002" y="3459"/>
                    <a:pt x="2918" y="3459"/>
                  </a:cubicBezTo>
                  <a:cubicBezTo>
                    <a:pt x="2806" y="3459"/>
                    <a:pt x="2656" y="3518"/>
                    <a:pt x="2622" y="3580"/>
                  </a:cubicBezTo>
                  <a:cubicBezTo>
                    <a:pt x="2445" y="3904"/>
                    <a:pt x="2210" y="4228"/>
                    <a:pt x="1935" y="4474"/>
                  </a:cubicBezTo>
                  <a:cubicBezTo>
                    <a:pt x="1785" y="4599"/>
                    <a:pt x="1611" y="4725"/>
                    <a:pt x="1422" y="4725"/>
                  </a:cubicBezTo>
                  <a:cubicBezTo>
                    <a:pt x="1374" y="4725"/>
                    <a:pt x="1326" y="4717"/>
                    <a:pt x="1277" y="4699"/>
                  </a:cubicBezTo>
                  <a:cubicBezTo>
                    <a:pt x="1031" y="4621"/>
                    <a:pt x="776" y="4316"/>
                    <a:pt x="737" y="4051"/>
                  </a:cubicBezTo>
                  <a:cubicBezTo>
                    <a:pt x="648" y="3384"/>
                    <a:pt x="2043" y="3266"/>
                    <a:pt x="2484" y="3227"/>
                  </a:cubicBezTo>
                  <a:cubicBezTo>
                    <a:pt x="2703" y="3198"/>
                    <a:pt x="2829" y="2941"/>
                    <a:pt x="2563" y="2941"/>
                  </a:cubicBezTo>
                  <a:cubicBezTo>
                    <a:pt x="2554" y="2941"/>
                    <a:pt x="2544" y="2941"/>
                    <a:pt x="2534" y="2942"/>
                  </a:cubicBezTo>
                  <a:cubicBezTo>
                    <a:pt x="2435" y="2952"/>
                    <a:pt x="2318" y="2961"/>
                    <a:pt x="2210" y="2971"/>
                  </a:cubicBezTo>
                  <a:cubicBezTo>
                    <a:pt x="2096" y="2980"/>
                    <a:pt x="1970" y="2986"/>
                    <a:pt x="1841" y="2986"/>
                  </a:cubicBezTo>
                  <a:cubicBezTo>
                    <a:pt x="1257" y="2986"/>
                    <a:pt x="596" y="2864"/>
                    <a:pt x="580" y="2333"/>
                  </a:cubicBezTo>
                  <a:cubicBezTo>
                    <a:pt x="580" y="2146"/>
                    <a:pt x="658" y="1822"/>
                    <a:pt x="874" y="1783"/>
                  </a:cubicBezTo>
                  <a:cubicBezTo>
                    <a:pt x="894" y="1780"/>
                    <a:pt x="915" y="1778"/>
                    <a:pt x="936" y="1778"/>
                  </a:cubicBezTo>
                  <a:cubicBezTo>
                    <a:pt x="1142" y="1778"/>
                    <a:pt x="1391" y="1940"/>
                    <a:pt x="1552" y="2038"/>
                  </a:cubicBezTo>
                  <a:cubicBezTo>
                    <a:pt x="1866" y="2225"/>
                    <a:pt x="2151" y="2461"/>
                    <a:pt x="2406" y="2716"/>
                  </a:cubicBezTo>
                  <a:cubicBezTo>
                    <a:pt x="2438" y="2745"/>
                    <a:pt x="2486" y="2757"/>
                    <a:pt x="2539" y="2757"/>
                  </a:cubicBezTo>
                  <a:cubicBezTo>
                    <a:pt x="2649" y="2757"/>
                    <a:pt x="2779" y="2704"/>
                    <a:pt x="2818" y="2637"/>
                  </a:cubicBezTo>
                  <a:cubicBezTo>
                    <a:pt x="2838" y="2608"/>
                    <a:pt x="2838" y="2569"/>
                    <a:pt x="2809" y="2529"/>
                  </a:cubicBezTo>
                  <a:cubicBezTo>
                    <a:pt x="2602" y="2333"/>
                    <a:pt x="2416" y="2117"/>
                    <a:pt x="2259" y="1891"/>
                  </a:cubicBezTo>
                  <a:cubicBezTo>
                    <a:pt x="2092" y="1665"/>
                    <a:pt x="1660" y="1076"/>
                    <a:pt x="1954" y="821"/>
                  </a:cubicBezTo>
                  <a:cubicBezTo>
                    <a:pt x="2039" y="746"/>
                    <a:pt x="2178" y="714"/>
                    <a:pt x="2317" y="714"/>
                  </a:cubicBezTo>
                  <a:cubicBezTo>
                    <a:pt x="2451" y="714"/>
                    <a:pt x="2584" y="743"/>
                    <a:pt x="2671" y="791"/>
                  </a:cubicBezTo>
                  <a:cubicBezTo>
                    <a:pt x="2848" y="890"/>
                    <a:pt x="2946" y="1066"/>
                    <a:pt x="2985" y="1263"/>
                  </a:cubicBezTo>
                  <a:cubicBezTo>
                    <a:pt x="3015" y="1381"/>
                    <a:pt x="3025" y="1508"/>
                    <a:pt x="3025" y="1636"/>
                  </a:cubicBezTo>
                  <a:cubicBezTo>
                    <a:pt x="3005" y="1764"/>
                    <a:pt x="2985" y="1901"/>
                    <a:pt x="2985" y="2029"/>
                  </a:cubicBezTo>
                  <a:cubicBezTo>
                    <a:pt x="2981" y="2119"/>
                    <a:pt x="3052" y="2156"/>
                    <a:pt x="3137" y="2156"/>
                  </a:cubicBezTo>
                  <a:cubicBezTo>
                    <a:pt x="3255" y="2156"/>
                    <a:pt x="3400" y="2086"/>
                    <a:pt x="3417" y="1989"/>
                  </a:cubicBezTo>
                  <a:cubicBezTo>
                    <a:pt x="3447" y="1852"/>
                    <a:pt x="3466" y="1705"/>
                    <a:pt x="3466" y="1567"/>
                  </a:cubicBezTo>
                  <a:cubicBezTo>
                    <a:pt x="3547" y="1027"/>
                    <a:pt x="3747" y="282"/>
                    <a:pt x="4168" y="282"/>
                  </a:cubicBezTo>
                  <a:close/>
                  <a:moveTo>
                    <a:pt x="4247" y="1"/>
                  </a:moveTo>
                  <a:cubicBezTo>
                    <a:pt x="4172" y="1"/>
                    <a:pt x="4097" y="9"/>
                    <a:pt x="4026" y="26"/>
                  </a:cubicBezTo>
                  <a:cubicBezTo>
                    <a:pt x="3623" y="114"/>
                    <a:pt x="3398" y="438"/>
                    <a:pt x="3241" y="791"/>
                  </a:cubicBezTo>
                  <a:cubicBezTo>
                    <a:pt x="3123" y="625"/>
                    <a:pt x="2956" y="507"/>
                    <a:pt x="2710" y="458"/>
                  </a:cubicBezTo>
                  <a:cubicBezTo>
                    <a:pt x="2629" y="443"/>
                    <a:pt x="2537" y="435"/>
                    <a:pt x="2441" y="435"/>
                  </a:cubicBezTo>
                  <a:cubicBezTo>
                    <a:pt x="2075" y="435"/>
                    <a:pt x="1648" y="551"/>
                    <a:pt x="1493" y="870"/>
                  </a:cubicBezTo>
                  <a:cubicBezTo>
                    <a:pt x="1365" y="1106"/>
                    <a:pt x="1454" y="1381"/>
                    <a:pt x="1571" y="1616"/>
                  </a:cubicBezTo>
                  <a:cubicBezTo>
                    <a:pt x="1391" y="1541"/>
                    <a:pt x="1207" y="1493"/>
                    <a:pt x="1024" y="1493"/>
                  </a:cubicBezTo>
                  <a:cubicBezTo>
                    <a:pt x="898" y="1493"/>
                    <a:pt x="772" y="1515"/>
                    <a:pt x="648" y="1567"/>
                  </a:cubicBezTo>
                  <a:cubicBezTo>
                    <a:pt x="246" y="1734"/>
                    <a:pt x="0" y="2323"/>
                    <a:pt x="236" y="2726"/>
                  </a:cubicBezTo>
                  <a:cubicBezTo>
                    <a:pt x="413" y="3040"/>
                    <a:pt x="796" y="3158"/>
                    <a:pt x="1149" y="3207"/>
                  </a:cubicBezTo>
                  <a:cubicBezTo>
                    <a:pt x="864" y="3315"/>
                    <a:pt x="609" y="3472"/>
                    <a:pt x="442" y="3688"/>
                  </a:cubicBezTo>
                  <a:cubicBezTo>
                    <a:pt x="128" y="4091"/>
                    <a:pt x="423" y="4591"/>
                    <a:pt x="786" y="4847"/>
                  </a:cubicBezTo>
                  <a:cubicBezTo>
                    <a:pt x="951" y="4966"/>
                    <a:pt x="1130" y="5017"/>
                    <a:pt x="1310" y="5017"/>
                  </a:cubicBezTo>
                  <a:cubicBezTo>
                    <a:pt x="1632" y="5017"/>
                    <a:pt x="1957" y="4855"/>
                    <a:pt x="2210" y="4640"/>
                  </a:cubicBezTo>
                  <a:cubicBezTo>
                    <a:pt x="2308" y="4562"/>
                    <a:pt x="2396" y="4474"/>
                    <a:pt x="2484" y="4375"/>
                  </a:cubicBezTo>
                  <a:lnTo>
                    <a:pt x="2484" y="4375"/>
                  </a:lnTo>
                  <a:cubicBezTo>
                    <a:pt x="2435" y="4906"/>
                    <a:pt x="2475" y="5475"/>
                    <a:pt x="2799" y="5838"/>
                  </a:cubicBezTo>
                  <a:cubicBezTo>
                    <a:pt x="2978" y="6043"/>
                    <a:pt x="3241" y="6126"/>
                    <a:pt x="3513" y="6126"/>
                  </a:cubicBezTo>
                  <a:cubicBezTo>
                    <a:pt x="3777" y="6126"/>
                    <a:pt x="4049" y="6048"/>
                    <a:pt x="4262" y="5927"/>
                  </a:cubicBezTo>
                  <a:cubicBezTo>
                    <a:pt x="4733" y="5662"/>
                    <a:pt x="4743" y="5161"/>
                    <a:pt x="4556" y="4699"/>
                  </a:cubicBezTo>
                  <a:cubicBezTo>
                    <a:pt x="4556" y="4690"/>
                    <a:pt x="4546" y="4680"/>
                    <a:pt x="4537" y="4660"/>
                  </a:cubicBezTo>
                  <a:lnTo>
                    <a:pt x="4537" y="4660"/>
                  </a:lnTo>
                  <a:cubicBezTo>
                    <a:pt x="4876" y="4878"/>
                    <a:pt x="5269" y="5083"/>
                    <a:pt x="5665" y="5083"/>
                  </a:cubicBezTo>
                  <a:cubicBezTo>
                    <a:pt x="5751" y="5083"/>
                    <a:pt x="5836" y="5074"/>
                    <a:pt x="5921" y="5053"/>
                  </a:cubicBezTo>
                  <a:cubicBezTo>
                    <a:pt x="6402" y="4945"/>
                    <a:pt x="6805" y="4385"/>
                    <a:pt x="6638" y="3894"/>
                  </a:cubicBezTo>
                  <a:cubicBezTo>
                    <a:pt x="6500" y="3462"/>
                    <a:pt x="5970" y="3305"/>
                    <a:pt x="5558" y="3236"/>
                  </a:cubicBezTo>
                  <a:cubicBezTo>
                    <a:pt x="5872" y="3158"/>
                    <a:pt x="6186" y="3040"/>
                    <a:pt x="6422" y="2834"/>
                  </a:cubicBezTo>
                  <a:cubicBezTo>
                    <a:pt x="6805" y="2480"/>
                    <a:pt x="6599" y="2009"/>
                    <a:pt x="6235" y="1714"/>
                  </a:cubicBezTo>
                  <a:cubicBezTo>
                    <a:pt x="6060" y="1577"/>
                    <a:pt x="5859" y="1520"/>
                    <a:pt x="5654" y="1520"/>
                  </a:cubicBezTo>
                  <a:cubicBezTo>
                    <a:pt x="5378" y="1520"/>
                    <a:pt x="5093" y="1623"/>
                    <a:pt x="4851" y="1764"/>
                  </a:cubicBezTo>
                  <a:cubicBezTo>
                    <a:pt x="5037" y="1400"/>
                    <a:pt x="5204" y="968"/>
                    <a:pt x="5106" y="585"/>
                  </a:cubicBezTo>
                  <a:cubicBezTo>
                    <a:pt x="5016" y="201"/>
                    <a:pt x="4621" y="1"/>
                    <a:pt x="4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2" name="Google Shape;4522;p21"/>
            <p:cNvSpPr/>
            <p:nvPr/>
          </p:nvSpPr>
          <p:spPr>
            <a:xfrm>
              <a:off x="1172548" y="3559874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27" y="285"/>
                  </a:moveTo>
                  <a:cubicBezTo>
                    <a:pt x="3355" y="285"/>
                    <a:pt x="3588" y="394"/>
                    <a:pt x="3702" y="583"/>
                  </a:cubicBezTo>
                  <a:cubicBezTo>
                    <a:pt x="3898" y="917"/>
                    <a:pt x="3898" y="1359"/>
                    <a:pt x="3879" y="1732"/>
                  </a:cubicBezTo>
                  <a:cubicBezTo>
                    <a:pt x="3859" y="2007"/>
                    <a:pt x="3830" y="2282"/>
                    <a:pt x="3761" y="2547"/>
                  </a:cubicBezTo>
                  <a:cubicBezTo>
                    <a:pt x="3740" y="2635"/>
                    <a:pt x="3803" y="2668"/>
                    <a:pt x="3887" y="2668"/>
                  </a:cubicBezTo>
                  <a:cubicBezTo>
                    <a:pt x="4000" y="2668"/>
                    <a:pt x="4149" y="2609"/>
                    <a:pt x="4183" y="2547"/>
                  </a:cubicBezTo>
                  <a:cubicBezTo>
                    <a:pt x="4370" y="2213"/>
                    <a:pt x="4596" y="1899"/>
                    <a:pt x="4880" y="1654"/>
                  </a:cubicBezTo>
                  <a:cubicBezTo>
                    <a:pt x="5023" y="1527"/>
                    <a:pt x="5198" y="1393"/>
                    <a:pt x="5394" y="1393"/>
                  </a:cubicBezTo>
                  <a:cubicBezTo>
                    <a:pt x="5441" y="1393"/>
                    <a:pt x="5489" y="1401"/>
                    <a:pt x="5538" y="1418"/>
                  </a:cubicBezTo>
                  <a:cubicBezTo>
                    <a:pt x="5774" y="1506"/>
                    <a:pt x="6039" y="1811"/>
                    <a:pt x="6068" y="2066"/>
                  </a:cubicBezTo>
                  <a:cubicBezTo>
                    <a:pt x="6157" y="2734"/>
                    <a:pt x="4772" y="2861"/>
                    <a:pt x="4321" y="2901"/>
                  </a:cubicBezTo>
                  <a:cubicBezTo>
                    <a:pt x="4102" y="2920"/>
                    <a:pt x="3985" y="3186"/>
                    <a:pt x="4252" y="3186"/>
                  </a:cubicBezTo>
                  <a:cubicBezTo>
                    <a:pt x="4262" y="3186"/>
                    <a:pt x="4271" y="3186"/>
                    <a:pt x="4281" y="3185"/>
                  </a:cubicBezTo>
                  <a:cubicBezTo>
                    <a:pt x="4380" y="3176"/>
                    <a:pt x="4488" y="3166"/>
                    <a:pt x="4605" y="3146"/>
                  </a:cubicBezTo>
                  <a:cubicBezTo>
                    <a:pt x="4710" y="3139"/>
                    <a:pt x="4825" y="3135"/>
                    <a:pt x="4944" y="3135"/>
                  </a:cubicBezTo>
                  <a:cubicBezTo>
                    <a:pt x="5529" y="3135"/>
                    <a:pt x="6209" y="3248"/>
                    <a:pt x="6225" y="3794"/>
                  </a:cubicBezTo>
                  <a:cubicBezTo>
                    <a:pt x="6235" y="3981"/>
                    <a:pt x="6147" y="4305"/>
                    <a:pt x="5931" y="4344"/>
                  </a:cubicBezTo>
                  <a:cubicBezTo>
                    <a:pt x="5911" y="4348"/>
                    <a:pt x="5890" y="4349"/>
                    <a:pt x="5869" y="4349"/>
                  </a:cubicBezTo>
                  <a:cubicBezTo>
                    <a:pt x="5663" y="4349"/>
                    <a:pt x="5415" y="4187"/>
                    <a:pt x="5263" y="4089"/>
                  </a:cubicBezTo>
                  <a:cubicBezTo>
                    <a:pt x="4949" y="3902"/>
                    <a:pt x="4654" y="3666"/>
                    <a:pt x="4399" y="3411"/>
                  </a:cubicBezTo>
                  <a:cubicBezTo>
                    <a:pt x="4370" y="3379"/>
                    <a:pt x="4324" y="3366"/>
                    <a:pt x="4272" y="3366"/>
                  </a:cubicBezTo>
                  <a:cubicBezTo>
                    <a:pt x="4165" y="3366"/>
                    <a:pt x="4033" y="3423"/>
                    <a:pt x="3987" y="3490"/>
                  </a:cubicBezTo>
                  <a:cubicBezTo>
                    <a:pt x="3967" y="3519"/>
                    <a:pt x="3967" y="3558"/>
                    <a:pt x="4006" y="3588"/>
                  </a:cubicBezTo>
                  <a:cubicBezTo>
                    <a:pt x="4203" y="3794"/>
                    <a:pt x="4389" y="4010"/>
                    <a:pt x="4556" y="4236"/>
                  </a:cubicBezTo>
                  <a:cubicBezTo>
                    <a:pt x="4713" y="4452"/>
                    <a:pt x="5145" y="5041"/>
                    <a:pt x="4851" y="5306"/>
                  </a:cubicBezTo>
                  <a:cubicBezTo>
                    <a:pt x="4769" y="5378"/>
                    <a:pt x="4640" y="5408"/>
                    <a:pt x="4508" y="5408"/>
                  </a:cubicBezTo>
                  <a:cubicBezTo>
                    <a:pt x="4370" y="5408"/>
                    <a:pt x="4229" y="5376"/>
                    <a:pt x="4134" y="5326"/>
                  </a:cubicBezTo>
                  <a:cubicBezTo>
                    <a:pt x="3957" y="5238"/>
                    <a:pt x="3869" y="5051"/>
                    <a:pt x="3820" y="4864"/>
                  </a:cubicBezTo>
                  <a:cubicBezTo>
                    <a:pt x="3790" y="4747"/>
                    <a:pt x="3781" y="4619"/>
                    <a:pt x="3781" y="4491"/>
                  </a:cubicBezTo>
                  <a:cubicBezTo>
                    <a:pt x="3800" y="4364"/>
                    <a:pt x="3820" y="4226"/>
                    <a:pt x="3830" y="4099"/>
                  </a:cubicBezTo>
                  <a:cubicBezTo>
                    <a:pt x="3834" y="4008"/>
                    <a:pt x="3763" y="3971"/>
                    <a:pt x="3677" y="3971"/>
                  </a:cubicBezTo>
                  <a:cubicBezTo>
                    <a:pt x="3559" y="3971"/>
                    <a:pt x="3411" y="4041"/>
                    <a:pt x="3388" y="4138"/>
                  </a:cubicBezTo>
                  <a:cubicBezTo>
                    <a:pt x="3358" y="4275"/>
                    <a:pt x="3349" y="4413"/>
                    <a:pt x="3349" y="4560"/>
                  </a:cubicBezTo>
                  <a:cubicBezTo>
                    <a:pt x="3268" y="5098"/>
                    <a:pt x="3070" y="5840"/>
                    <a:pt x="2651" y="5840"/>
                  </a:cubicBezTo>
                  <a:cubicBezTo>
                    <a:pt x="2558" y="5840"/>
                    <a:pt x="2454" y="5803"/>
                    <a:pt x="2337" y="5719"/>
                  </a:cubicBezTo>
                  <a:cubicBezTo>
                    <a:pt x="1650" y="5238"/>
                    <a:pt x="2592" y="3932"/>
                    <a:pt x="2936" y="3490"/>
                  </a:cubicBezTo>
                  <a:cubicBezTo>
                    <a:pt x="3036" y="3361"/>
                    <a:pt x="2929" y="3298"/>
                    <a:pt x="2803" y="3298"/>
                  </a:cubicBezTo>
                  <a:cubicBezTo>
                    <a:pt x="2719" y="3298"/>
                    <a:pt x="2626" y="3326"/>
                    <a:pt x="2583" y="3382"/>
                  </a:cubicBezTo>
                  <a:cubicBezTo>
                    <a:pt x="2357" y="3666"/>
                    <a:pt x="2092" y="3932"/>
                    <a:pt x="1787" y="4128"/>
                  </a:cubicBezTo>
                  <a:cubicBezTo>
                    <a:pt x="1632" y="4224"/>
                    <a:pt x="1455" y="4320"/>
                    <a:pt x="1277" y="4320"/>
                  </a:cubicBezTo>
                  <a:cubicBezTo>
                    <a:pt x="1218" y="4320"/>
                    <a:pt x="1159" y="4309"/>
                    <a:pt x="1100" y="4285"/>
                  </a:cubicBezTo>
                  <a:cubicBezTo>
                    <a:pt x="884" y="4207"/>
                    <a:pt x="589" y="3892"/>
                    <a:pt x="599" y="3647"/>
                  </a:cubicBezTo>
                  <a:cubicBezTo>
                    <a:pt x="619" y="3244"/>
                    <a:pt x="1375" y="3126"/>
                    <a:pt x="1660" y="3077"/>
                  </a:cubicBezTo>
                  <a:cubicBezTo>
                    <a:pt x="1974" y="3009"/>
                    <a:pt x="2298" y="2969"/>
                    <a:pt x="2612" y="2950"/>
                  </a:cubicBezTo>
                  <a:cubicBezTo>
                    <a:pt x="2840" y="2931"/>
                    <a:pt x="2948" y="2664"/>
                    <a:pt x="2689" y="2664"/>
                  </a:cubicBezTo>
                  <a:cubicBezTo>
                    <a:pt x="2680" y="2664"/>
                    <a:pt x="2671" y="2664"/>
                    <a:pt x="2661" y="2665"/>
                  </a:cubicBezTo>
                  <a:cubicBezTo>
                    <a:pt x="2495" y="2679"/>
                    <a:pt x="2305" y="2691"/>
                    <a:pt x="2108" y="2691"/>
                  </a:cubicBezTo>
                  <a:cubicBezTo>
                    <a:pt x="1615" y="2691"/>
                    <a:pt x="1076" y="2618"/>
                    <a:pt x="747" y="2331"/>
                  </a:cubicBezTo>
                  <a:cubicBezTo>
                    <a:pt x="481" y="2086"/>
                    <a:pt x="540" y="1457"/>
                    <a:pt x="923" y="1339"/>
                  </a:cubicBezTo>
                  <a:cubicBezTo>
                    <a:pt x="971" y="1325"/>
                    <a:pt x="1020" y="1318"/>
                    <a:pt x="1072" y="1318"/>
                  </a:cubicBezTo>
                  <a:cubicBezTo>
                    <a:pt x="1436" y="1318"/>
                    <a:pt x="1883" y="1650"/>
                    <a:pt x="2141" y="1830"/>
                  </a:cubicBezTo>
                  <a:cubicBezTo>
                    <a:pt x="2426" y="2037"/>
                    <a:pt x="2701" y="2262"/>
                    <a:pt x="2946" y="2518"/>
                  </a:cubicBezTo>
                  <a:cubicBezTo>
                    <a:pt x="2976" y="2547"/>
                    <a:pt x="3024" y="2560"/>
                    <a:pt x="3078" y="2560"/>
                  </a:cubicBezTo>
                  <a:cubicBezTo>
                    <a:pt x="3237" y="2560"/>
                    <a:pt x="3441" y="2448"/>
                    <a:pt x="3339" y="2331"/>
                  </a:cubicBezTo>
                  <a:cubicBezTo>
                    <a:pt x="3162" y="2125"/>
                    <a:pt x="3005" y="1899"/>
                    <a:pt x="2867" y="1673"/>
                  </a:cubicBezTo>
                  <a:cubicBezTo>
                    <a:pt x="2691" y="1369"/>
                    <a:pt x="2416" y="848"/>
                    <a:pt x="2651" y="515"/>
                  </a:cubicBezTo>
                  <a:cubicBezTo>
                    <a:pt x="2761" y="356"/>
                    <a:pt x="2942" y="285"/>
                    <a:pt x="3127" y="285"/>
                  </a:cubicBezTo>
                  <a:close/>
                  <a:moveTo>
                    <a:pt x="3292" y="0"/>
                  </a:moveTo>
                  <a:cubicBezTo>
                    <a:pt x="3031" y="0"/>
                    <a:pt x="2764" y="76"/>
                    <a:pt x="2553" y="191"/>
                  </a:cubicBezTo>
                  <a:cubicBezTo>
                    <a:pt x="2082" y="466"/>
                    <a:pt x="2062" y="966"/>
                    <a:pt x="2249" y="1418"/>
                  </a:cubicBezTo>
                  <a:cubicBezTo>
                    <a:pt x="2259" y="1438"/>
                    <a:pt x="2268" y="1447"/>
                    <a:pt x="2268" y="1457"/>
                  </a:cubicBezTo>
                  <a:cubicBezTo>
                    <a:pt x="1935" y="1237"/>
                    <a:pt x="1533" y="1038"/>
                    <a:pt x="1131" y="1038"/>
                  </a:cubicBezTo>
                  <a:cubicBezTo>
                    <a:pt x="1049" y="1038"/>
                    <a:pt x="966" y="1046"/>
                    <a:pt x="884" y="1064"/>
                  </a:cubicBezTo>
                  <a:cubicBezTo>
                    <a:pt x="413" y="1182"/>
                    <a:pt x="10" y="1732"/>
                    <a:pt x="167" y="2233"/>
                  </a:cubicBezTo>
                  <a:cubicBezTo>
                    <a:pt x="305" y="2665"/>
                    <a:pt x="845" y="2812"/>
                    <a:pt x="1247" y="2891"/>
                  </a:cubicBezTo>
                  <a:cubicBezTo>
                    <a:pt x="933" y="2969"/>
                    <a:pt x="619" y="3087"/>
                    <a:pt x="383" y="3293"/>
                  </a:cubicBezTo>
                  <a:cubicBezTo>
                    <a:pt x="0" y="3647"/>
                    <a:pt x="206" y="4118"/>
                    <a:pt x="570" y="4403"/>
                  </a:cubicBezTo>
                  <a:cubicBezTo>
                    <a:pt x="747" y="4547"/>
                    <a:pt x="951" y="4605"/>
                    <a:pt x="1159" y="4605"/>
                  </a:cubicBezTo>
                  <a:cubicBezTo>
                    <a:pt x="1434" y="4605"/>
                    <a:pt x="1718" y="4503"/>
                    <a:pt x="1964" y="4364"/>
                  </a:cubicBezTo>
                  <a:lnTo>
                    <a:pt x="1964" y="4364"/>
                  </a:lnTo>
                  <a:cubicBezTo>
                    <a:pt x="1778" y="4717"/>
                    <a:pt x="1601" y="5149"/>
                    <a:pt x="1699" y="5542"/>
                  </a:cubicBezTo>
                  <a:cubicBezTo>
                    <a:pt x="1797" y="5920"/>
                    <a:pt x="2191" y="6126"/>
                    <a:pt x="2570" y="6126"/>
                  </a:cubicBezTo>
                  <a:cubicBezTo>
                    <a:pt x="2644" y="6126"/>
                    <a:pt x="2718" y="6118"/>
                    <a:pt x="2789" y="6102"/>
                  </a:cubicBezTo>
                  <a:cubicBezTo>
                    <a:pt x="3182" y="6013"/>
                    <a:pt x="3417" y="5689"/>
                    <a:pt x="3565" y="5336"/>
                  </a:cubicBezTo>
                  <a:cubicBezTo>
                    <a:pt x="3682" y="5493"/>
                    <a:pt x="3859" y="5620"/>
                    <a:pt x="4105" y="5670"/>
                  </a:cubicBezTo>
                  <a:cubicBezTo>
                    <a:pt x="4184" y="5684"/>
                    <a:pt x="4274" y="5692"/>
                    <a:pt x="4369" y="5692"/>
                  </a:cubicBezTo>
                  <a:cubicBezTo>
                    <a:pt x="4730" y="5692"/>
                    <a:pt x="5159" y="5576"/>
                    <a:pt x="5322" y="5257"/>
                  </a:cubicBezTo>
                  <a:cubicBezTo>
                    <a:pt x="5440" y="5022"/>
                    <a:pt x="5361" y="4747"/>
                    <a:pt x="5234" y="4511"/>
                  </a:cubicBezTo>
                  <a:lnTo>
                    <a:pt x="5234" y="4511"/>
                  </a:lnTo>
                  <a:cubicBezTo>
                    <a:pt x="5420" y="4587"/>
                    <a:pt x="5606" y="4635"/>
                    <a:pt x="5789" y="4635"/>
                  </a:cubicBezTo>
                  <a:cubicBezTo>
                    <a:pt x="5914" y="4635"/>
                    <a:pt x="6037" y="4612"/>
                    <a:pt x="6157" y="4560"/>
                  </a:cubicBezTo>
                  <a:cubicBezTo>
                    <a:pt x="6569" y="4393"/>
                    <a:pt x="6805" y="3804"/>
                    <a:pt x="6579" y="3401"/>
                  </a:cubicBezTo>
                  <a:cubicBezTo>
                    <a:pt x="6402" y="3087"/>
                    <a:pt x="6019" y="2969"/>
                    <a:pt x="5666" y="2910"/>
                  </a:cubicBezTo>
                  <a:cubicBezTo>
                    <a:pt x="5951" y="2802"/>
                    <a:pt x="6196" y="2655"/>
                    <a:pt x="6373" y="2439"/>
                  </a:cubicBezTo>
                  <a:cubicBezTo>
                    <a:pt x="6687" y="2037"/>
                    <a:pt x="6392" y="1526"/>
                    <a:pt x="6029" y="1271"/>
                  </a:cubicBezTo>
                  <a:cubicBezTo>
                    <a:pt x="5866" y="1156"/>
                    <a:pt x="5690" y="1108"/>
                    <a:pt x="5513" y="1108"/>
                  </a:cubicBezTo>
                  <a:cubicBezTo>
                    <a:pt x="5188" y="1108"/>
                    <a:pt x="4860" y="1271"/>
                    <a:pt x="4605" y="1487"/>
                  </a:cubicBezTo>
                  <a:cubicBezTo>
                    <a:pt x="4507" y="1565"/>
                    <a:pt x="4419" y="1654"/>
                    <a:pt x="4330" y="1752"/>
                  </a:cubicBezTo>
                  <a:cubicBezTo>
                    <a:pt x="4380" y="1222"/>
                    <a:pt x="4330" y="652"/>
                    <a:pt x="4016" y="289"/>
                  </a:cubicBezTo>
                  <a:cubicBezTo>
                    <a:pt x="3830" y="83"/>
                    <a:pt x="3565" y="0"/>
                    <a:pt x="3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3" name="Google Shape;4523;p21"/>
            <p:cNvSpPr/>
            <p:nvPr/>
          </p:nvSpPr>
          <p:spPr>
            <a:xfrm>
              <a:off x="1512149" y="3568388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4159" y="282"/>
                  </a:moveTo>
                  <a:cubicBezTo>
                    <a:pt x="4251" y="282"/>
                    <a:pt x="4354" y="318"/>
                    <a:pt x="4468" y="399"/>
                  </a:cubicBezTo>
                  <a:cubicBezTo>
                    <a:pt x="5146" y="890"/>
                    <a:pt x="4213" y="2196"/>
                    <a:pt x="3869" y="2637"/>
                  </a:cubicBezTo>
                  <a:cubicBezTo>
                    <a:pt x="3768" y="2763"/>
                    <a:pt x="3880" y="2826"/>
                    <a:pt x="4008" y="2826"/>
                  </a:cubicBezTo>
                  <a:cubicBezTo>
                    <a:pt x="4091" y="2826"/>
                    <a:pt x="4180" y="2799"/>
                    <a:pt x="4223" y="2745"/>
                  </a:cubicBezTo>
                  <a:cubicBezTo>
                    <a:pt x="4439" y="2461"/>
                    <a:pt x="4714" y="2196"/>
                    <a:pt x="5018" y="1999"/>
                  </a:cubicBezTo>
                  <a:cubicBezTo>
                    <a:pt x="5167" y="1895"/>
                    <a:pt x="5350" y="1802"/>
                    <a:pt x="5533" y="1802"/>
                  </a:cubicBezTo>
                  <a:cubicBezTo>
                    <a:pt x="5591" y="1802"/>
                    <a:pt x="5649" y="1811"/>
                    <a:pt x="5705" y="1832"/>
                  </a:cubicBezTo>
                  <a:cubicBezTo>
                    <a:pt x="5921" y="1921"/>
                    <a:pt x="6216" y="2235"/>
                    <a:pt x="6206" y="2480"/>
                  </a:cubicBezTo>
                  <a:cubicBezTo>
                    <a:pt x="6186" y="2883"/>
                    <a:pt x="5430" y="2991"/>
                    <a:pt x="5146" y="3050"/>
                  </a:cubicBezTo>
                  <a:cubicBezTo>
                    <a:pt x="4831" y="3119"/>
                    <a:pt x="4507" y="3158"/>
                    <a:pt x="4193" y="3177"/>
                  </a:cubicBezTo>
                  <a:cubicBezTo>
                    <a:pt x="3961" y="3187"/>
                    <a:pt x="3853" y="3462"/>
                    <a:pt x="4129" y="3462"/>
                  </a:cubicBezTo>
                  <a:cubicBezTo>
                    <a:pt x="4134" y="3462"/>
                    <a:pt x="4139" y="3462"/>
                    <a:pt x="4144" y="3462"/>
                  </a:cubicBezTo>
                  <a:cubicBezTo>
                    <a:pt x="4314" y="3448"/>
                    <a:pt x="4511" y="3435"/>
                    <a:pt x="4717" y="3435"/>
                  </a:cubicBezTo>
                  <a:cubicBezTo>
                    <a:pt x="5202" y="3435"/>
                    <a:pt x="5735" y="3506"/>
                    <a:pt x="6059" y="3796"/>
                  </a:cubicBezTo>
                  <a:cubicBezTo>
                    <a:pt x="6324" y="4042"/>
                    <a:pt x="6265" y="4660"/>
                    <a:pt x="5882" y="4778"/>
                  </a:cubicBezTo>
                  <a:cubicBezTo>
                    <a:pt x="5831" y="4795"/>
                    <a:pt x="5778" y="4802"/>
                    <a:pt x="5723" y="4802"/>
                  </a:cubicBezTo>
                  <a:cubicBezTo>
                    <a:pt x="5361" y="4802"/>
                    <a:pt x="4920" y="4474"/>
                    <a:pt x="4664" y="4287"/>
                  </a:cubicBezTo>
                  <a:cubicBezTo>
                    <a:pt x="4380" y="4091"/>
                    <a:pt x="4105" y="3855"/>
                    <a:pt x="3859" y="3610"/>
                  </a:cubicBezTo>
                  <a:cubicBezTo>
                    <a:pt x="3829" y="3580"/>
                    <a:pt x="3780" y="3567"/>
                    <a:pt x="3726" y="3567"/>
                  </a:cubicBezTo>
                  <a:cubicBezTo>
                    <a:pt x="3566" y="3567"/>
                    <a:pt x="3362" y="3676"/>
                    <a:pt x="3457" y="3786"/>
                  </a:cubicBezTo>
                  <a:cubicBezTo>
                    <a:pt x="3643" y="3992"/>
                    <a:pt x="3800" y="4218"/>
                    <a:pt x="3938" y="4454"/>
                  </a:cubicBezTo>
                  <a:cubicBezTo>
                    <a:pt x="4115" y="4749"/>
                    <a:pt x="4390" y="5279"/>
                    <a:pt x="4154" y="5613"/>
                  </a:cubicBezTo>
                  <a:cubicBezTo>
                    <a:pt x="4046" y="5768"/>
                    <a:pt x="3869" y="5838"/>
                    <a:pt x="3687" y="5838"/>
                  </a:cubicBezTo>
                  <a:cubicBezTo>
                    <a:pt x="3456" y="5838"/>
                    <a:pt x="3219" y="5726"/>
                    <a:pt x="3103" y="5534"/>
                  </a:cubicBezTo>
                  <a:cubicBezTo>
                    <a:pt x="2897" y="5210"/>
                    <a:pt x="2907" y="4758"/>
                    <a:pt x="2927" y="4395"/>
                  </a:cubicBezTo>
                  <a:cubicBezTo>
                    <a:pt x="2946" y="4120"/>
                    <a:pt x="2976" y="3845"/>
                    <a:pt x="3035" y="3580"/>
                  </a:cubicBezTo>
                  <a:cubicBezTo>
                    <a:pt x="3055" y="3492"/>
                    <a:pt x="2994" y="3459"/>
                    <a:pt x="2912" y="3459"/>
                  </a:cubicBezTo>
                  <a:cubicBezTo>
                    <a:pt x="2801" y="3459"/>
                    <a:pt x="2652" y="3518"/>
                    <a:pt x="2612" y="3580"/>
                  </a:cubicBezTo>
                  <a:cubicBezTo>
                    <a:pt x="2436" y="3904"/>
                    <a:pt x="2200" y="4228"/>
                    <a:pt x="1925" y="4474"/>
                  </a:cubicBezTo>
                  <a:cubicBezTo>
                    <a:pt x="1784" y="4599"/>
                    <a:pt x="1604" y="4725"/>
                    <a:pt x="1413" y="4725"/>
                  </a:cubicBezTo>
                  <a:cubicBezTo>
                    <a:pt x="1365" y="4725"/>
                    <a:pt x="1316" y="4717"/>
                    <a:pt x="1267" y="4699"/>
                  </a:cubicBezTo>
                  <a:cubicBezTo>
                    <a:pt x="1031" y="4621"/>
                    <a:pt x="766" y="4316"/>
                    <a:pt x="737" y="4051"/>
                  </a:cubicBezTo>
                  <a:cubicBezTo>
                    <a:pt x="649" y="3384"/>
                    <a:pt x="2033" y="3266"/>
                    <a:pt x="2475" y="3227"/>
                  </a:cubicBezTo>
                  <a:cubicBezTo>
                    <a:pt x="2693" y="3198"/>
                    <a:pt x="2819" y="2941"/>
                    <a:pt x="2554" y="2941"/>
                  </a:cubicBezTo>
                  <a:cubicBezTo>
                    <a:pt x="2544" y="2941"/>
                    <a:pt x="2534" y="2941"/>
                    <a:pt x="2524" y="2942"/>
                  </a:cubicBezTo>
                  <a:cubicBezTo>
                    <a:pt x="2426" y="2952"/>
                    <a:pt x="2318" y="2961"/>
                    <a:pt x="2200" y="2971"/>
                  </a:cubicBezTo>
                  <a:cubicBezTo>
                    <a:pt x="2086" y="2980"/>
                    <a:pt x="1961" y="2986"/>
                    <a:pt x="1832" y="2986"/>
                  </a:cubicBezTo>
                  <a:cubicBezTo>
                    <a:pt x="1251" y="2986"/>
                    <a:pt x="596" y="2864"/>
                    <a:pt x="580" y="2333"/>
                  </a:cubicBezTo>
                  <a:cubicBezTo>
                    <a:pt x="570" y="2146"/>
                    <a:pt x="649" y="1822"/>
                    <a:pt x="874" y="1783"/>
                  </a:cubicBezTo>
                  <a:cubicBezTo>
                    <a:pt x="894" y="1780"/>
                    <a:pt x="915" y="1778"/>
                    <a:pt x="936" y="1778"/>
                  </a:cubicBezTo>
                  <a:cubicBezTo>
                    <a:pt x="1142" y="1778"/>
                    <a:pt x="1391" y="1940"/>
                    <a:pt x="1542" y="2038"/>
                  </a:cubicBezTo>
                  <a:cubicBezTo>
                    <a:pt x="1856" y="2225"/>
                    <a:pt x="2141" y="2461"/>
                    <a:pt x="2406" y="2716"/>
                  </a:cubicBezTo>
                  <a:cubicBezTo>
                    <a:pt x="2435" y="2745"/>
                    <a:pt x="2481" y="2757"/>
                    <a:pt x="2532" y="2757"/>
                  </a:cubicBezTo>
                  <a:cubicBezTo>
                    <a:pt x="2640" y="2757"/>
                    <a:pt x="2772" y="2704"/>
                    <a:pt x="2819" y="2637"/>
                  </a:cubicBezTo>
                  <a:cubicBezTo>
                    <a:pt x="2838" y="2608"/>
                    <a:pt x="2838" y="2569"/>
                    <a:pt x="2799" y="2529"/>
                  </a:cubicBezTo>
                  <a:cubicBezTo>
                    <a:pt x="2602" y="2333"/>
                    <a:pt x="2416" y="2117"/>
                    <a:pt x="2249" y="1891"/>
                  </a:cubicBezTo>
                  <a:cubicBezTo>
                    <a:pt x="2092" y="1665"/>
                    <a:pt x="1660" y="1076"/>
                    <a:pt x="1954" y="821"/>
                  </a:cubicBezTo>
                  <a:cubicBezTo>
                    <a:pt x="2040" y="746"/>
                    <a:pt x="2176" y="714"/>
                    <a:pt x="2314" y="714"/>
                  </a:cubicBezTo>
                  <a:cubicBezTo>
                    <a:pt x="2446" y="714"/>
                    <a:pt x="2580" y="743"/>
                    <a:pt x="2671" y="791"/>
                  </a:cubicBezTo>
                  <a:cubicBezTo>
                    <a:pt x="2848" y="890"/>
                    <a:pt x="2936" y="1066"/>
                    <a:pt x="2985" y="1263"/>
                  </a:cubicBezTo>
                  <a:cubicBezTo>
                    <a:pt x="3015" y="1381"/>
                    <a:pt x="3025" y="1508"/>
                    <a:pt x="3025" y="1636"/>
                  </a:cubicBezTo>
                  <a:cubicBezTo>
                    <a:pt x="3005" y="1764"/>
                    <a:pt x="2985" y="1901"/>
                    <a:pt x="2976" y="2029"/>
                  </a:cubicBezTo>
                  <a:cubicBezTo>
                    <a:pt x="2971" y="2119"/>
                    <a:pt x="3042" y="2156"/>
                    <a:pt x="3128" y="2156"/>
                  </a:cubicBezTo>
                  <a:cubicBezTo>
                    <a:pt x="3247" y="2156"/>
                    <a:pt x="3395" y="2086"/>
                    <a:pt x="3417" y="1989"/>
                  </a:cubicBezTo>
                  <a:cubicBezTo>
                    <a:pt x="3447" y="1852"/>
                    <a:pt x="3457" y="1705"/>
                    <a:pt x="3457" y="1567"/>
                  </a:cubicBezTo>
                  <a:cubicBezTo>
                    <a:pt x="3537" y="1027"/>
                    <a:pt x="3737" y="282"/>
                    <a:pt x="4159" y="282"/>
                  </a:cubicBezTo>
                  <a:close/>
                  <a:moveTo>
                    <a:pt x="4237" y="1"/>
                  </a:moveTo>
                  <a:cubicBezTo>
                    <a:pt x="4162" y="1"/>
                    <a:pt x="4087" y="9"/>
                    <a:pt x="4016" y="26"/>
                  </a:cubicBezTo>
                  <a:cubicBezTo>
                    <a:pt x="3624" y="114"/>
                    <a:pt x="3388" y="438"/>
                    <a:pt x="3241" y="791"/>
                  </a:cubicBezTo>
                  <a:cubicBezTo>
                    <a:pt x="3123" y="625"/>
                    <a:pt x="2946" y="507"/>
                    <a:pt x="2701" y="458"/>
                  </a:cubicBezTo>
                  <a:cubicBezTo>
                    <a:pt x="2619" y="443"/>
                    <a:pt x="2528" y="435"/>
                    <a:pt x="2432" y="435"/>
                  </a:cubicBezTo>
                  <a:cubicBezTo>
                    <a:pt x="2066" y="435"/>
                    <a:pt x="1639" y="551"/>
                    <a:pt x="1483" y="870"/>
                  </a:cubicBezTo>
                  <a:cubicBezTo>
                    <a:pt x="1365" y="1106"/>
                    <a:pt x="1444" y="1381"/>
                    <a:pt x="1562" y="1616"/>
                  </a:cubicBezTo>
                  <a:cubicBezTo>
                    <a:pt x="1381" y="1541"/>
                    <a:pt x="1197" y="1493"/>
                    <a:pt x="1016" y="1493"/>
                  </a:cubicBezTo>
                  <a:cubicBezTo>
                    <a:pt x="892" y="1493"/>
                    <a:pt x="768" y="1515"/>
                    <a:pt x="649" y="1567"/>
                  </a:cubicBezTo>
                  <a:cubicBezTo>
                    <a:pt x="236" y="1734"/>
                    <a:pt x="0" y="2323"/>
                    <a:pt x="226" y="2726"/>
                  </a:cubicBezTo>
                  <a:cubicBezTo>
                    <a:pt x="403" y="3040"/>
                    <a:pt x="786" y="3158"/>
                    <a:pt x="1139" y="3207"/>
                  </a:cubicBezTo>
                  <a:cubicBezTo>
                    <a:pt x="855" y="3315"/>
                    <a:pt x="599" y="3472"/>
                    <a:pt x="433" y="3688"/>
                  </a:cubicBezTo>
                  <a:cubicBezTo>
                    <a:pt x="118" y="4091"/>
                    <a:pt x="413" y="4591"/>
                    <a:pt x="776" y="4847"/>
                  </a:cubicBezTo>
                  <a:cubicBezTo>
                    <a:pt x="941" y="4966"/>
                    <a:pt x="1120" y="5017"/>
                    <a:pt x="1300" y="5017"/>
                  </a:cubicBezTo>
                  <a:cubicBezTo>
                    <a:pt x="1623" y="5017"/>
                    <a:pt x="1948" y="4855"/>
                    <a:pt x="2200" y="4640"/>
                  </a:cubicBezTo>
                  <a:cubicBezTo>
                    <a:pt x="2298" y="4562"/>
                    <a:pt x="2386" y="4474"/>
                    <a:pt x="2475" y="4375"/>
                  </a:cubicBezTo>
                  <a:lnTo>
                    <a:pt x="2475" y="4375"/>
                  </a:lnTo>
                  <a:cubicBezTo>
                    <a:pt x="2426" y="4906"/>
                    <a:pt x="2465" y="5475"/>
                    <a:pt x="2789" y="5838"/>
                  </a:cubicBezTo>
                  <a:cubicBezTo>
                    <a:pt x="2968" y="6043"/>
                    <a:pt x="3231" y="6126"/>
                    <a:pt x="3503" y="6126"/>
                  </a:cubicBezTo>
                  <a:cubicBezTo>
                    <a:pt x="3767" y="6126"/>
                    <a:pt x="4039" y="6048"/>
                    <a:pt x="4252" y="5927"/>
                  </a:cubicBezTo>
                  <a:cubicBezTo>
                    <a:pt x="4723" y="5662"/>
                    <a:pt x="4743" y="5161"/>
                    <a:pt x="4547" y="4699"/>
                  </a:cubicBezTo>
                  <a:cubicBezTo>
                    <a:pt x="4547" y="4690"/>
                    <a:pt x="4537" y="4680"/>
                    <a:pt x="4537" y="4660"/>
                  </a:cubicBezTo>
                  <a:lnTo>
                    <a:pt x="4537" y="4660"/>
                  </a:lnTo>
                  <a:cubicBezTo>
                    <a:pt x="4868" y="4878"/>
                    <a:pt x="5259" y="5083"/>
                    <a:pt x="5656" y="5083"/>
                  </a:cubicBezTo>
                  <a:cubicBezTo>
                    <a:pt x="5741" y="5083"/>
                    <a:pt x="5826" y="5074"/>
                    <a:pt x="5911" y="5053"/>
                  </a:cubicBezTo>
                  <a:cubicBezTo>
                    <a:pt x="6393" y="4945"/>
                    <a:pt x="6795" y="4385"/>
                    <a:pt x="6638" y="3894"/>
                  </a:cubicBezTo>
                  <a:cubicBezTo>
                    <a:pt x="6501" y="3462"/>
                    <a:pt x="5961" y="3305"/>
                    <a:pt x="5548" y="3236"/>
                  </a:cubicBezTo>
                  <a:cubicBezTo>
                    <a:pt x="5872" y="3158"/>
                    <a:pt x="6186" y="3040"/>
                    <a:pt x="6412" y="2834"/>
                  </a:cubicBezTo>
                  <a:cubicBezTo>
                    <a:pt x="6795" y="2480"/>
                    <a:pt x="6599" y="2009"/>
                    <a:pt x="6235" y="1714"/>
                  </a:cubicBezTo>
                  <a:cubicBezTo>
                    <a:pt x="6056" y="1577"/>
                    <a:pt x="5853" y="1520"/>
                    <a:pt x="5647" y="1520"/>
                  </a:cubicBezTo>
                  <a:cubicBezTo>
                    <a:pt x="5368" y="1520"/>
                    <a:pt x="5084" y="1623"/>
                    <a:pt x="4841" y="1764"/>
                  </a:cubicBezTo>
                  <a:cubicBezTo>
                    <a:pt x="5028" y="1400"/>
                    <a:pt x="5195" y="968"/>
                    <a:pt x="5096" y="585"/>
                  </a:cubicBezTo>
                  <a:cubicBezTo>
                    <a:pt x="5007" y="201"/>
                    <a:pt x="4611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4" name="Google Shape;4524;p21"/>
            <p:cNvSpPr/>
            <p:nvPr/>
          </p:nvSpPr>
          <p:spPr>
            <a:xfrm>
              <a:off x="1852061" y="3559874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3117" y="285"/>
                  </a:moveTo>
                  <a:cubicBezTo>
                    <a:pt x="3345" y="285"/>
                    <a:pt x="3579" y="394"/>
                    <a:pt x="3692" y="583"/>
                  </a:cubicBezTo>
                  <a:cubicBezTo>
                    <a:pt x="3899" y="917"/>
                    <a:pt x="3899" y="1359"/>
                    <a:pt x="3869" y="1732"/>
                  </a:cubicBezTo>
                  <a:cubicBezTo>
                    <a:pt x="3859" y="2007"/>
                    <a:pt x="3820" y="2282"/>
                    <a:pt x="3761" y="2547"/>
                  </a:cubicBezTo>
                  <a:cubicBezTo>
                    <a:pt x="3740" y="2635"/>
                    <a:pt x="3803" y="2668"/>
                    <a:pt x="3887" y="2668"/>
                  </a:cubicBezTo>
                  <a:cubicBezTo>
                    <a:pt x="4000" y="2668"/>
                    <a:pt x="4150" y="2609"/>
                    <a:pt x="4183" y="2547"/>
                  </a:cubicBezTo>
                  <a:cubicBezTo>
                    <a:pt x="4360" y="2213"/>
                    <a:pt x="4596" y="1899"/>
                    <a:pt x="4871" y="1654"/>
                  </a:cubicBezTo>
                  <a:cubicBezTo>
                    <a:pt x="5021" y="1527"/>
                    <a:pt x="5198" y="1393"/>
                    <a:pt x="5389" y="1393"/>
                  </a:cubicBezTo>
                  <a:cubicBezTo>
                    <a:pt x="5435" y="1393"/>
                    <a:pt x="5481" y="1401"/>
                    <a:pt x="5529" y="1418"/>
                  </a:cubicBezTo>
                  <a:cubicBezTo>
                    <a:pt x="5764" y="1506"/>
                    <a:pt x="6029" y="1811"/>
                    <a:pt x="6059" y="2066"/>
                  </a:cubicBezTo>
                  <a:cubicBezTo>
                    <a:pt x="6147" y="2734"/>
                    <a:pt x="4763" y="2861"/>
                    <a:pt x="4321" y="2901"/>
                  </a:cubicBezTo>
                  <a:cubicBezTo>
                    <a:pt x="4102" y="2920"/>
                    <a:pt x="3976" y="3186"/>
                    <a:pt x="4243" y="3186"/>
                  </a:cubicBezTo>
                  <a:cubicBezTo>
                    <a:pt x="4252" y="3186"/>
                    <a:pt x="4262" y="3186"/>
                    <a:pt x="4272" y="3185"/>
                  </a:cubicBezTo>
                  <a:cubicBezTo>
                    <a:pt x="4370" y="3176"/>
                    <a:pt x="4478" y="3166"/>
                    <a:pt x="4596" y="3146"/>
                  </a:cubicBezTo>
                  <a:cubicBezTo>
                    <a:pt x="4702" y="3139"/>
                    <a:pt x="4818" y="3135"/>
                    <a:pt x="4938" y="3135"/>
                  </a:cubicBezTo>
                  <a:cubicBezTo>
                    <a:pt x="5526" y="3135"/>
                    <a:pt x="6200" y="3248"/>
                    <a:pt x="6216" y="3794"/>
                  </a:cubicBezTo>
                  <a:cubicBezTo>
                    <a:pt x="6226" y="3981"/>
                    <a:pt x="6147" y="4305"/>
                    <a:pt x="5921" y="4344"/>
                  </a:cubicBezTo>
                  <a:cubicBezTo>
                    <a:pt x="5901" y="4348"/>
                    <a:pt x="5881" y="4349"/>
                    <a:pt x="5860" y="4349"/>
                  </a:cubicBezTo>
                  <a:cubicBezTo>
                    <a:pt x="5653" y="4349"/>
                    <a:pt x="5405" y="4187"/>
                    <a:pt x="5254" y="4089"/>
                  </a:cubicBezTo>
                  <a:cubicBezTo>
                    <a:pt x="4939" y="3902"/>
                    <a:pt x="4655" y="3666"/>
                    <a:pt x="4390" y="3411"/>
                  </a:cubicBezTo>
                  <a:cubicBezTo>
                    <a:pt x="4361" y="3379"/>
                    <a:pt x="4315" y="3366"/>
                    <a:pt x="4263" y="3366"/>
                  </a:cubicBezTo>
                  <a:cubicBezTo>
                    <a:pt x="4155" y="3366"/>
                    <a:pt x="4024" y="3423"/>
                    <a:pt x="3977" y="3490"/>
                  </a:cubicBezTo>
                  <a:cubicBezTo>
                    <a:pt x="3957" y="3519"/>
                    <a:pt x="3957" y="3558"/>
                    <a:pt x="3997" y="3588"/>
                  </a:cubicBezTo>
                  <a:cubicBezTo>
                    <a:pt x="4193" y="3794"/>
                    <a:pt x="4380" y="4010"/>
                    <a:pt x="4547" y="4236"/>
                  </a:cubicBezTo>
                  <a:cubicBezTo>
                    <a:pt x="4704" y="4452"/>
                    <a:pt x="5136" y="5041"/>
                    <a:pt x="4841" y="5306"/>
                  </a:cubicBezTo>
                  <a:cubicBezTo>
                    <a:pt x="4764" y="5378"/>
                    <a:pt x="4635" y="5408"/>
                    <a:pt x="4502" y="5408"/>
                  </a:cubicBezTo>
                  <a:cubicBezTo>
                    <a:pt x="4363" y="5408"/>
                    <a:pt x="4220" y="5376"/>
                    <a:pt x="4124" y="5326"/>
                  </a:cubicBezTo>
                  <a:cubicBezTo>
                    <a:pt x="3948" y="5238"/>
                    <a:pt x="3859" y="5051"/>
                    <a:pt x="3820" y="4864"/>
                  </a:cubicBezTo>
                  <a:cubicBezTo>
                    <a:pt x="3791" y="4747"/>
                    <a:pt x="3771" y="4619"/>
                    <a:pt x="3771" y="4491"/>
                  </a:cubicBezTo>
                  <a:cubicBezTo>
                    <a:pt x="3791" y="4364"/>
                    <a:pt x="3810" y="4226"/>
                    <a:pt x="3820" y="4099"/>
                  </a:cubicBezTo>
                  <a:cubicBezTo>
                    <a:pt x="3824" y="4008"/>
                    <a:pt x="3754" y="3971"/>
                    <a:pt x="3668" y="3971"/>
                  </a:cubicBezTo>
                  <a:cubicBezTo>
                    <a:pt x="3551" y="3971"/>
                    <a:pt x="3405" y="4041"/>
                    <a:pt x="3388" y="4138"/>
                  </a:cubicBezTo>
                  <a:cubicBezTo>
                    <a:pt x="3359" y="4275"/>
                    <a:pt x="3339" y="4413"/>
                    <a:pt x="3339" y="4560"/>
                  </a:cubicBezTo>
                  <a:cubicBezTo>
                    <a:pt x="3259" y="5098"/>
                    <a:pt x="3060" y="5840"/>
                    <a:pt x="2641" y="5840"/>
                  </a:cubicBezTo>
                  <a:cubicBezTo>
                    <a:pt x="2548" y="5840"/>
                    <a:pt x="2444" y="5803"/>
                    <a:pt x="2328" y="5719"/>
                  </a:cubicBezTo>
                  <a:cubicBezTo>
                    <a:pt x="1650" y="5238"/>
                    <a:pt x="2583" y="3932"/>
                    <a:pt x="2936" y="3490"/>
                  </a:cubicBezTo>
                  <a:cubicBezTo>
                    <a:pt x="3030" y="3361"/>
                    <a:pt x="2921" y="3298"/>
                    <a:pt x="2794" y="3298"/>
                  </a:cubicBezTo>
                  <a:cubicBezTo>
                    <a:pt x="2709" y="3298"/>
                    <a:pt x="2616" y="3326"/>
                    <a:pt x="2573" y="3382"/>
                  </a:cubicBezTo>
                  <a:cubicBezTo>
                    <a:pt x="2357" y="3666"/>
                    <a:pt x="2082" y="3932"/>
                    <a:pt x="1778" y="4128"/>
                  </a:cubicBezTo>
                  <a:cubicBezTo>
                    <a:pt x="1630" y="4224"/>
                    <a:pt x="1449" y="4320"/>
                    <a:pt x="1268" y="4320"/>
                  </a:cubicBezTo>
                  <a:cubicBezTo>
                    <a:pt x="1209" y="4320"/>
                    <a:pt x="1149" y="4309"/>
                    <a:pt x="1090" y="4285"/>
                  </a:cubicBezTo>
                  <a:cubicBezTo>
                    <a:pt x="874" y="4207"/>
                    <a:pt x="580" y="3892"/>
                    <a:pt x="599" y="3647"/>
                  </a:cubicBezTo>
                  <a:cubicBezTo>
                    <a:pt x="609" y="3244"/>
                    <a:pt x="1365" y="3126"/>
                    <a:pt x="1650" y="3068"/>
                  </a:cubicBezTo>
                  <a:cubicBezTo>
                    <a:pt x="1964" y="3009"/>
                    <a:pt x="2288" y="2969"/>
                    <a:pt x="2602" y="2950"/>
                  </a:cubicBezTo>
                  <a:cubicBezTo>
                    <a:pt x="2830" y="2931"/>
                    <a:pt x="2939" y="2664"/>
                    <a:pt x="2680" y="2664"/>
                  </a:cubicBezTo>
                  <a:cubicBezTo>
                    <a:pt x="2671" y="2664"/>
                    <a:pt x="2661" y="2664"/>
                    <a:pt x="2652" y="2665"/>
                  </a:cubicBezTo>
                  <a:cubicBezTo>
                    <a:pt x="2488" y="2679"/>
                    <a:pt x="2300" y="2691"/>
                    <a:pt x="2102" y="2691"/>
                  </a:cubicBezTo>
                  <a:cubicBezTo>
                    <a:pt x="1610" y="2691"/>
                    <a:pt x="1066" y="2618"/>
                    <a:pt x="737" y="2331"/>
                  </a:cubicBezTo>
                  <a:cubicBezTo>
                    <a:pt x="472" y="2086"/>
                    <a:pt x="531" y="1457"/>
                    <a:pt x="914" y="1339"/>
                  </a:cubicBezTo>
                  <a:cubicBezTo>
                    <a:pt x="961" y="1325"/>
                    <a:pt x="1011" y="1318"/>
                    <a:pt x="1062" y="1318"/>
                  </a:cubicBezTo>
                  <a:cubicBezTo>
                    <a:pt x="1426" y="1318"/>
                    <a:pt x="1873" y="1650"/>
                    <a:pt x="2131" y="1830"/>
                  </a:cubicBezTo>
                  <a:cubicBezTo>
                    <a:pt x="2416" y="2037"/>
                    <a:pt x="2691" y="2262"/>
                    <a:pt x="2936" y="2518"/>
                  </a:cubicBezTo>
                  <a:cubicBezTo>
                    <a:pt x="2966" y="2547"/>
                    <a:pt x="3015" y="2560"/>
                    <a:pt x="3069" y="2560"/>
                  </a:cubicBezTo>
                  <a:cubicBezTo>
                    <a:pt x="3228" y="2560"/>
                    <a:pt x="3434" y="2448"/>
                    <a:pt x="3339" y="2331"/>
                  </a:cubicBezTo>
                  <a:cubicBezTo>
                    <a:pt x="3162" y="2125"/>
                    <a:pt x="2995" y="1899"/>
                    <a:pt x="2858" y="1673"/>
                  </a:cubicBezTo>
                  <a:cubicBezTo>
                    <a:pt x="2681" y="1369"/>
                    <a:pt x="2406" y="848"/>
                    <a:pt x="2642" y="515"/>
                  </a:cubicBezTo>
                  <a:cubicBezTo>
                    <a:pt x="2752" y="356"/>
                    <a:pt x="2933" y="285"/>
                    <a:pt x="3117" y="285"/>
                  </a:cubicBezTo>
                  <a:close/>
                  <a:moveTo>
                    <a:pt x="3286" y="0"/>
                  </a:moveTo>
                  <a:cubicBezTo>
                    <a:pt x="3024" y="0"/>
                    <a:pt x="2755" y="76"/>
                    <a:pt x="2544" y="191"/>
                  </a:cubicBezTo>
                  <a:cubicBezTo>
                    <a:pt x="2072" y="466"/>
                    <a:pt x="2053" y="966"/>
                    <a:pt x="2249" y="1418"/>
                  </a:cubicBezTo>
                  <a:cubicBezTo>
                    <a:pt x="2249" y="1438"/>
                    <a:pt x="2259" y="1447"/>
                    <a:pt x="2259" y="1457"/>
                  </a:cubicBezTo>
                  <a:cubicBezTo>
                    <a:pt x="1925" y="1237"/>
                    <a:pt x="1530" y="1038"/>
                    <a:pt x="1131" y="1038"/>
                  </a:cubicBezTo>
                  <a:cubicBezTo>
                    <a:pt x="1048" y="1038"/>
                    <a:pt x="966" y="1046"/>
                    <a:pt x="884" y="1064"/>
                  </a:cubicBezTo>
                  <a:cubicBezTo>
                    <a:pt x="403" y="1182"/>
                    <a:pt x="0" y="1732"/>
                    <a:pt x="158" y="2233"/>
                  </a:cubicBezTo>
                  <a:cubicBezTo>
                    <a:pt x="305" y="2665"/>
                    <a:pt x="835" y="2812"/>
                    <a:pt x="1247" y="2891"/>
                  </a:cubicBezTo>
                  <a:cubicBezTo>
                    <a:pt x="923" y="2969"/>
                    <a:pt x="609" y="3087"/>
                    <a:pt x="383" y="3293"/>
                  </a:cubicBezTo>
                  <a:cubicBezTo>
                    <a:pt x="0" y="3647"/>
                    <a:pt x="197" y="4118"/>
                    <a:pt x="560" y="4403"/>
                  </a:cubicBezTo>
                  <a:cubicBezTo>
                    <a:pt x="742" y="4547"/>
                    <a:pt x="948" y="4605"/>
                    <a:pt x="1156" y="4605"/>
                  </a:cubicBezTo>
                  <a:cubicBezTo>
                    <a:pt x="1432" y="4605"/>
                    <a:pt x="1714" y="4503"/>
                    <a:pt x="1954" y="4364"/>
                  </a:cubicBezTo>
                  <a:lnTo>
                    <a:pt x="1954" y="4364"/>
                  </a:lnTo>
                  <a:cubicBezTo>
                    <a:pt x="1768" y="4717"/>
                    <a:pt x="1601" y="5149"/>
                    <a:pt x="1699" y="5542"/>
                  </a:cubicBezTo>
                  <a:cubicBezTo>
                    <a:pt x="1789" y="5920"/>
                    <a:pt x="2189" y="6126"/>
                    <a:pt x="2564" y="6126"/>
                  </a:cubicBezTo>
                  <a:cubicBezTo>
                    <a:pt x="2637" y="6126"/>
                    <a:pt x="2710" y="6118"/>
                    <a:pt x="2779" y="6102"/>
                  </a:cubicBezTo>
                  <a:cubicBezTo>
                    <a:pt x="3172" y="6013"/>
                    <a:pt x="3408" y="5689"/>
                    <a:pt x="3555" y="5336"/>
                  </a:cubicBezTo>
                  <a:cubicBezTo>
                    <a:pt x="3683" y="5493"/>
                    <a:pt x="3849" y="5620"/>
                    <a:pt x="4095" y="5670"/>
                  </a:cubicBezTo>
                  <a:cubicBezTo>
                    <a:pt x="4176" y="5684"/>
                    <a:pt x="4268" y="5692"/>
                    <a:pt x="4364" y="5692"/>
                  </a:cubicBezTo>
                  <a:cubicBezTo>
                    <a:pt x="4730" y="5692"/>
                    <a:pt x="5157" y="5576"/>
                    <a:pt x="5313" y="5257"/>
                  </a:cubicBezTo>
                  <a:cubicBezTo>
                    <a:pt x="5430" y="5022"/>
                    <a:pt x="5352" y="4747"/>
                    <a:pt x="5234" y="4511"/>
                  </a:cubicBezTo>
                  <a:lnTo>
                    <a:pt x="5234" y="4511"/>
                  </a:lnTo>
                  <a:cubicBezTo>
                    <a:pt x="5414" y="4587"/>
                    <a:pt x="5598" y="4635"/>
                    <a:pt x="5780" y="4635"/>
                  </a:cubicBezTo>
                  <a:cubicBezTo>
                    <a:pt x="5904" y="4635"/>
                    <a:pt x="6027" y="4612"/>
                    <a:pt x="6147" y="4560"/>
                  </a:cubicBezTo>
                  <a:cubicBezTo>
                    <a:pt x="6560" y="4393"/>
                    <a:pt x="6795" y="3804"/>
                    <a:pt x="6569" y="3401"/>
                  </a:cubicBezTo>
                  <a:cubicBezTo>
                    <a:pt x="6393" y="3087"/>
                    <a:pt x="6010" y="2969"/>
                    <a:pt x="5656" y="2910"/>
                  </a:cubicBezTo>
                  <a:cubicBezTo>
                    <a:pt x="5941" y="2802"/>
                    <a:pt x="6196" y="2655"/>
                    <a:pt x="6363" y="2439"/>
                  </a:cubicBezTo>
                  <a:cubicBezTo>
                    <a:pt x="6677" y="2037"/>
                    <a:pt x="6383" y="1526"/>
                    <a:pt x="6019" y="1271"/>
                  </a:cubicBezTo>
                  <a:cubicBezTo>
                    <a:pt x="5857" y="1156"/>
                    <a:pt x="5680" y="1108"/>
                    <a:pt x="5503" y="1108"/>
                  </a:cubicBezTo>
                  <a:cubicBezTo>
                    <a:pt x="5178" y="1108"/>
                    <a:pt x="4850" y="1271"/>
                    <a:pt x="4596" y="1487"/>
                  </a:cubicBezTo>
                  <a:cubicBezTo>
                    <a:pt x="4498" y="1565"/>
                    <a:pt x="4409" y="1654"/>
                    <a:pt x="4321" y="1752"/>
                  </a:cubicBezTo>
                  <a:cubicBezTo>
                    <a:pt x="4370" y="1222"/>
                    <a:pt x="4331" y="652"/>
                    <a:pt x="4007" y="289"/>
                  </a:cubicBezTo>
                  <a:cubicBezTo>
                    <a:pt x="3826" y="83"/>
                    <a:pt x="3560" y="0"/>
                    <a:pt x="3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5" name="Google Shape;4525;p21"/>
            <p:cNvSpPr/>
            <p:nvPr/>
          </p:nvSpPr>
          <p:spPr>
            <a:xfrm>
              <a:off x="2191350" y="3568388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63" y="282"/>
                  </a:moveTo>
                  <a:cubicBezTo>
                    <a:pt x="4254" y="282"/>
                    <a:pt x="4356" y="318"/>
                    <a:pt x="4468" y="399"/>
                  </a:cubicBezTo>
                  <a:cubicBezTo>
                    <a:pt x="5156" y="880"/>
                    <a:pt x="4213" y="2196"/>
                    <a:pt x="3869" y="2637"/>
                  </a:cubicBezTo>
                  <a:cubicBezTo>
                    <a:pt x="3768" y="2763"/>
                    <a:pt x="3880" y="2826"/>
                    <a:pt x="4008" y="2826"/>
                  </a:cubicBezTo>
                  <a:cubicBezTo>
                    <a:pt x="4091" y="2826"/>
                    <a:pt x="4180" y="2799"/>
                    <a:pt x="4223" y="2745"/>
                  </a:cubicBezTo>
                  <a:cubicBezTo>
                    <a:pt x="4449" y="2461"/>
                    <a:pt x="4714" y="2196"/>
                    <a:pt x="5018" y="1999"/>
                  </a:cubicBezTo>
                  <a:cubicBezTo>
                    <a:pt x="5175" y="1895"/>
                    <a:pt x="5354" y="1802"/>
                    <a:pt x="5539" y="1802"/>
                  </a:cubicBezTo>
                  <a:cubicBezTo>
                    <a:pt x="5597" y="1802"/>
                    <a:pt x="5656" y="1811"/>
                    <a:pt x="5715" y="1832"/>
                  </a:cubicBezTo>
                  <a:cubicBezTo>
                    <a:pt x="5931" y="1921"/>
                    <a:pt x="6216" y="2235"/>
                    <a:pt x="6206" y="2480"/>
                  </a:cubicBezTo>
                  <a:cubicBezTo>
                    <a:pt x="6187" y="2883"/>
                    <a:pt x="5431" y="2991"/>
                    <a:pt x="5146" y="3050"/>
                  </a:cubicBezTo>
                  <a:cubicBezTo>
                    <a:pt x="4832" y="3119"/>
                    <a:pt x="4518" y="3158"/>
                    <a:pt x="4194" y="3177"/>
                  </a:cubicBezTo>
                  <a:cubicBezTo>
                    <a:pt x="3975" y="3187"/>
                    <a:pt x="3858" y="3453"/>
                    <a:pt x="4116" y="3453"/>
                  </a:cubicBezTo>
                  <a:cubicBezTo>
                    <a:pt x="4125" y="3453"/>
                    <a:pt x="4135" y="3453"/>
                    <a:pt x="4144" y="3452"/>
                  </a:cubicBezTo>
                  <a:cubicBezTo>
                    <a:pt x="4306" y="3441"/>
                    <a:pt x="4492" y="3431"/>
                    <a:pt x="4686" y="3431"/>
                  </a:cubicBezTo>
                  <a:cubicBezTo>
                    <a:pt x="5184" y="3431"/>
                    <a:pt x="5734" y="3499"/>
                    <a:pt x="6059" y="3796"/>
                  </a:cubicBezTo>
                  <a:cubicBezTo>
                    <a:pt x="6334" y="4042"/>
                    <a:pt x="6265" y="4660"/>
                    <a:pt x="5892" y="4778"/>
                  </a:cubicBezTo>
                  <a:cubicBezTo>
                    <a:pt x="5840" y="4795"/>
                    <a:pt x="5786" y="4802"/>
                    <a:pt x="5730" y="4802"/>
                  </a:cubicBezTo>
                  <a:cubicBezTo>
                    <a:pt x="5361" y="4802"/>
                    <a:pt x="4922" y="4474"/>
                    <a:pt x="4675" y="4287"/>
                  </a:cubicBezTo>
                  <a:cubicBezTo>
                    <a:pt x="4380" y="4091"/>
                    <a:pt x="4115" y="3855"/>
                    <a:pt x="3860" y="3610"/>
                  </a:cubicBezTo>
                  <a:cubicBezTo>
                    <a:pt x="3830" y="3580"/>
                    <a:pt x="3781" y="3567"/>
                    <a:pt x="3726" y="3567"/>
                  </a:cubicBezTo>
                  <a:cubicBezTo>
                    <a:pt x="3567" y="3567"/>
                    <a:pt x="3364" y="3676"/>
                    <a:pt x="3467" y="3786"/>
                  </a:cubicBezTo>
                  <a:cubicBezTo>
                    <a:pt x="3644" y="3992"/>
                    <a:pt x="3801" y="4218"/>
                    <a:pt x="3938" y="4454"/>
                  </a:cubicBezTo>
                  <a:cubicBezTo>
                    <a:pt x="4115" y="4749"/>
                    <a:pt x="4390" y="5279"/>
                    <a:pt x="4164" y="5613"/>
                  </a:cubicBezTo>
                  <a:cubicBezTo>
                    <a:pt x="4051" y="5768"/>
                    <a:pt x="3872" y="5838"/>
                    <a:pt x="3689" y="5838"/>
                  </a:cubicBezTo>
                  <a:cubicBezTo>
                    <a:pt x="3457" y="5838"/>
                    <a:pt x="3219" y="5726"/>
                    <a:pt x="3104" y="5534"/>
                  </a:cubicBezTo>
                  <a:cubicBezTo>
                    <a:pt x="2907" y="5210"/>
                    <a:pt x="2907" y="4758"/>
                    <a:pt x="2927" y="4395"/>
                  </a:cubicBezTo>
                  <a:cubicBezTo>
                    <a:pt x="2946" y="4120"/>
                    <a:pt x="2976" y="3845"/>
                    <a:pt x="3045" y="3580"/>
                  </a:cubicBezTo>
                  <a:cubicBezTo>
                    <a:pt x="3066" y="3492"/>
                    <a:pt x="3003" y="3459"/>
                    <a:pt x="2919" y="3459"/>
                  </a:cubicBezTo>
                  <a:cubicBezTo>
                    <a:pt x="2806" y="3459"/>
                    <a:pt x="2656" y="3518"/>
                    <a:pt x="2622" y="3580"/>
                  </a:cubicBezTo>
                  <a:cubicBezTo>
                    <a:pt x="2436" y="3904"/>
                    <a:pt x="2210" y="4228"/>
                    <a:pt x="1925" y="4474"/>
                  </a:cubicBezTo>
                  <a:cubicBezTo>
                    <a:pt x="1784" y="4599"/>
                    <a:pt x="1611" y="4725"/>
                    <a:pt x="1417" y="4725"/>
                  </a:cubicBezTo>
                  <a:cubicBezTo>
                    <a:pt x="1368" y="4725"/>
                    <a:pt x="1319" y="4717"/>
                    <a:pt x="1267" y="4699"/>
                  </a:cubicBezTo>
                  <a:cubicBezTo>
                    <a:pt x="1032" y="4621"/>
                    <a:pt x="767" y="4316"/>
                    <a:pt x="737" y="4051"/>
                  </a:cubicBezTo>
                  <a:cubicBezTo>
                    <a:pt x="649" y="3384"/>
                    <a:pt x="2033" y="3266"/>
                    <a:pt x="2485" y="3227"/>
                  </a:cubicBezTo>
                  <a:cubicBezTo>
                    <a:pt x="2703" y="3198"/>
                    <a:pt x="2820" y="2941"/>
                    <a:pt x="2563" y="2941"/>
                  </a:cubicBezTo>
                  <a:cubicBezTo>
                    <a:pt x="2554" y="2941"/>
                    <a:pt x="2544" y="2941"/>
                    <a:pt x="2534" y="2942"/>
                  </a:cubicBezTo>
                  <a:cubicBezTo>
                    <a:pt x="2426" y="2952"/>
                    <a:pt x="2318" y="2961"/>
                    <a:pt x="2200" y="2971"/>
                  </a:cubicBezTo>
                  <a:cubicBezTo>
                    <a:pt x="2088" y="2980"/>
                    <a:pt x="1964" y="2986"/>
                    <a:pt x="1836" y="2986"/>
                  </a:cubicBezTo>
                  <a:cubicBezTo>
                    <a:pt x="1258" y="2986"/>
                    <a:pt x="596" y="2864"/>
                    <a:pt x="580" y="2333"/>
                  </a:cubicBezTo>
                  <a:cubicBezTo>
                    <a:pt x="570" y="2146"/>
                    <a:pt x="659" y="1822"/>
                    <a:pt x="875" y="1783"/>
                  </a:cubicBezTo>
                  <a:cubicBezTo>
                    <a:pt x="895" y="1780"/>
                    <a:pt x="915" y="1778"/>
                    <a:pt x="936" y="1778"/>
                  </a:cubicBezTo>
                  <a:cubicBezTo>
                    <a:pt x="1143" y="1778"/>
                    <a:pt x="1392" y="1940"/>
                    <a:pt x="1552" y="2038"/>
                  </a:cubicBezTo>
                  <a:cubicBezTo>
                    <a:pt x="1857" y="2225"/>
                    <a:pt x="2151" y="2461"/>
                    <a:pt x="2406" y="2716"/>
                  </a:cubicBezTo>
                  <a:cubicBezTo>
                    <a:pt x="2438" y="2745"/>
                    <a:pt x="2486" y="2757"/>
                    <a:pt x="2537" y="2757"/>
                  </a:cubicBezTo>
                  <a:cubicBezTo>
                    <a:pt x="2645" y="2757"/>
                    <a:pt x="2772" y="2704"/>
                    <a:pt x="2819" y="2637"/>
                  </a:cubicBezTo>
                  <a:cubicBezTo>
                    <a:pt x="2838" y="2608"/>
                    <a:pt x="2838" y="2569"/>
                    <a:pt x="2809" y="2529"/>
                  </a:cubicBezTo>
                  <a:cubicBezTo>
                    <a:pt x="2603" y="2333"/>
                    <a:pt x="2416" y="2117"/>
                    <a:pt x="2249" y="1891"/>
                  </a:cubicBezTo>
                  <a:cubicBezTo>
                    <a:pt x="2092" y="1665"/>
                    <a:pt x="1660" y="1076"/>
                    <a:pt x="1955" y="821"/>
                  </a:cubicBezTo>
                  <a:cubicBezTo>
                    <a:pt x="2040" y="746"/>
                    <a:pt x="2179" y="714"/>
                    <a:pt x="2318" y="714"/>
                  </a:cubicBezTo>
                  <a:cubicBezTo>
                    <a:pt x="2451" y="714"/>
                    <a:pt x="2585" y="743"/>
                    <a:pt x="2672" y="791"/>
                  </a:cubicBezTo>
                  <a:cubicBezTo>
                    <a:pt x="2848" y="890"/>
                    <a:pt x="2937" y="1066"/>
                    <a:pt x="2986" y="1263"/>
                  </a:cubicBezTo>
                  <a:cubicBezTo>
                    <a:pt x="3015" y="1381"/>
                    <a:pt x="3025" y="1508"/>
                    <a:pt x="3025" y="1636"/>
                  </a:cubicBezTo>
                  <a:cubicBezTo>
                    <a:pt x="3005" y="1764"/>
                    <a:pt x="2986" y="1901"/>
                    <a:pt x="2976" y="2029"/>
                  </a:cubicBezTo>
                  <a:cubicBezTo>
                    <a:pt x="2976" y="2119"/>
                    <a:pt x="3047" y="2156"/>
                    <a:pt x="3133" y="2156"/>
                  </a:cubicBezTo>
                  <a:cubicBezTo>
                    <a:pt x="3250" y="2156"/>
                    <a:pt x="3395" y="2086"/>
                    <a:pt x="3418" y="1989"/>
                  </a:cubicBezTo>
                  <a:cubicBezTo>
                    <a:pt x="3447" y="1852"/>
                    <a:pt x="3457" y="1705"/>
                    <a:pt x="3457" y="1557"/>
                  </a:cubicBezTo>
                  <a:cubicBezTo>
                    <a:pt x="3538" y="1026"/>
                    <a:pt x="3744" y="282"/>
                    <a:pt x="4163" y="282"/>
                  </a:cubicBezTo>
                  <a:close/>
                  <a:moveTo>
                    <a:pt x="4241" y="1"/>
                  </a:moveTo>
                  <a:cubicBezTo>
                    <a:pt x="4165" y="1"/>
                    <a:pt x="4089" y="9"/>
                    <a:pt x="4017" y="26"/>
                  </a:cubicBezTo>
                  <a:cubicBezTo>
                    <a:pt x="3624" y="114"/>
                    <a:pt x="3388" y="438"/>
                    <a:pt x="3241" y="791"/>
                  </a:cubicBezTo>
                  <a:cubicBezTo>
                    <a:pt x="3123" y="625"/>
                    <a:pt x="2946" y="507"/>
                    <a:pt x="2711" y="458"/>
                  </a:cubicBezTo>
                  <a:cubicBezTo>
                    <a:pt x="2629" y="443"/>
                    <a:pt x="2538" y="435"/>
                    <a:pt x="2442" y="435"/>
                  </a:cubicBezTo>
                  <a:cubicBezTo>
                    <a:pt x="2075" y="435"/>
                    <a:pt x="1647" y="551"/>
                    <a:pt x="1483" y="870"/>
                  </a:cubicBezTo>
                  <a:cubicBezTo>
                    <a:pt x="1366" y="1106"/>
                    <a:pt x="1444" y="1381"/>
                    <a:pt x="1572" y="1616"/>
                  </a:cubicBezTo>
                  <a:cubicBezTo>
                    <a:pt x="1391" y="1541"/>
                    <a:pt x="1204" y="1493"/>
                    <a:pt x="1020" y="1493"/>
                  </a:cubicBezTo>
                  <a:cubicBezTo>
                    <a:pt x="894" y="1493"/>
                    <a:pt x="769" y="1515"/>
                    <a:pt x="649" y="1567"/>
                  </a:cubicBezTo>
                  <a:cubicBezTo>
                    <a:pt x="236" y="1734"/>
                    <a:pt x="1" y="2323"/>
                    <a:pt x="227" y="2726"/>
                  </a:cubicBezTo>
                  <a:cubicBezTo>
                    <a:pt x="403" y="3040"/>
                    <a:pt x="786" y="3158"/>
                    <a:pt x="1140" y="3207"/>
                  </a:cubicBezTo>
                  <a:cubicBezTo>
                    <a:pt x="855" y="3315"/>
                    <a:pt x="610" y="3472"/>
                    <a:pt x="433" y="3688"/>
                  </a:cubicBezTo>
                  <a:cubicBezTo>
                    <a:pt x="119" y="4091"/>
                    <a:pt x="413" y="4591"/>
                    <a:pt x="777" y="4847"/>
                  </a:cubicBezTo>
                  <a:cubicBezTo>
                    <a:pt x="942" y="4966"/>
                    <a:pt x="1121" y="5017"/>
                    <a:pt x="1301" y="5017"/>
                  </a:cubicBezTo>
                  <a:cubicBezTo>
                    <a:pt x="1623" y="5017"/>
                    <a:pt x="1948" y="4855"/>
                    <a:pt x="2200" y="4640"/>
                  </a:cubicBezTo>
                  <a:cubicBezTo>
                    <a:pt x="2298" y="4562"/>
                    <a:pt x="2397" y="4474"/>
                    <a:pt x="2485" y="4375"/>
                  </a:cubicBezTo>
                  <a:lnTo>
                    <a:pt x="2485" y="4375"/>
                  </a:lnTo>
                  <a:cubicBezTo>
                    <a:pt x="2426" y="4906"/>
                    <a:pt x="2475" y="5475"/>
                    <a:pt x="2789" y="5838"/>
                  </a:cubicBezTo>
                  <a:cubicBezTo>
                    <a:pt x="2974" y="6043"/>
                    <a:pt x="3237" y="6126"/>
                    <a:pt x="3507" y="6126"/>
                  </a:cubicBezTo>
                  <a:cubicBezTo>
                    <a:pt x="3770" y="6126"/>
                    <a:pt x="4040" y="6048"/>
                    <a:pt x="4252" y="5927"/>
                  </a:cubicBezTo>
                  <a:cubicBezTo>
                    <a:pt x="4724" y="5662"/>
                    <a:pt x="4743" y="5161"/>
                    <a:pt x="4557" y="4699"/>
                  </a:cubicBezTo>
                  <a:cubicBezTo>
                    <a:pt x="4547" y="4690"/>
                    <a:pt x="4547" y="4680"/>
                    <a:pt x="4537" y="4660"/>
                  </a:cubicBezTo>
                  <a:lnTo>
                    <a:pt x="4537" y="4660"/>
                  </a:lnTo>
                  <a:cubicBezTo>
                    <a:pt x="4868" y="4878"/>
                    <a:pt x="5266" y="5083"/>
                    <a:pt x="5665" y="5083"/>
                  </a:cubicBezTo>
                  <a:cubicBezTo>
                    <a:pt x="5751" y="5083"/>
                    <a:pt x="5836" y="5074"/>
                    <a:pt x="5922" y="5053"/>
                  </a:cubicBezTo>
                  <a:cubicBezTo>
                    <a:pt x="6393" y="4945"/>
                    <a:pt x="6796" y="4385"/>
                    <a:pt x="6638" y="3894"/>
                  </a:cubicBezTo>
                  <a:cubicBezTo>
                    <a:pt x="6501" y="3462"/>
                    <a:pt x="5971" y="3305"/>
                    <a:pt x="5558" y="3236"/>
                  </a:cubicBezTo>
                  <a:cubicBezTo>
                    <a:pt x="5873" y="3158"/>
                    <a:pt x="6187" y="3040"/>
                    <a:pt x="6422" y="2834"/>
                  </a:cubicBezTo>
                  <a:cubicBezTo>
                    <a:pt x="6805" y="2480"/>
                    <a:pt x="6599" y="2009"/>
                    <a:pt x="6236" y="1714"/>
                  </a:cubicBezTo>
                  <a:cubicBezTo>
                    <a:pt x="6060" y="1577"/>
                    <a:pt x="5860" y="1520"/>
                    <a:pt x="5655" y="1520"/>
                  </a:cubicBezTo>
                  <a:cubicBezTo>
                    <a:pt x="5378" y="1520"/>
                    <a:pt x="5094" y="1623"/>
                    <a:pt x="4851" y="1764"/>
                  </a:cubicBezTo>
                  <a:cubicBezTo>
                    <a:pt x="5028" y="1400"/>
                    <a:pt x="5205" y="968"/>
                    <a:pt x="5107" y="585"/>
                  </a:cubicBezTo>
                  <a:cubicBezTo>
                    <a:pt x="5009" y="201"/>
                    <a:pt x="4618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6" name="Google Shape;4526;p21"/>
            <p:cNvSpPr/>
            <p:nvPr/>
          </p:nvSpPr>
          <p:spPr>
            <a:xfrm>
              <a:off x="2531263" y="3559874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22" y="285"/>
                  </a:moveTo>
                  <a:cubicBezTo>
                    <a:pt x="3350" y="285"/>
                    <a:pt x="3583" y="394"/>
                    <a:pt x="3703" y="583"/>
                  </a:cubicBezTo>
                  <a:cubicBezTo>
                    <a:pt x="3899" y="917"/>
                    <a:pt x="3899" y="1359"/>
                    <a:pt x="3879" y="1732"/>
                  </a:cubicBezTo>
                  <a:cubicBezTo>
                    <a:pt x="3860" y="2007"/>
                    <a:pt x="3820" y="2282"/>
                    <a:pt x="3761" y="2547"/>
                  </a:cubicBezTo>
                  <a:cubicBezTo>
                    <a:pt x="3741" y="2635"/>
                    <a:pt x="3804" y="2668"/>
                    <a:pt x="3887" y="2668"/>
                  </a:cubicBezTo>
                  <a:cubicBezTo>
                    <a:pt x="4000" y="2668"/>
                    <a:pt x="4150" y="2609"/>
                    <a:pt x="4184" y="2547"/>
                  </a:cubicBezTo>
                  <a:cubicBezTo>
                    <a:pt x="4360" y="2213"/>
                    <a:pt x="4596" y="1899"/>
                    <a:pt x="4881" y="1654"/>
                  </a:cubicBezTo>
                  <a:cubicBezTo>
                    <a:pt x="5024" y="1527"/>
                    <a:pt x="5198" y="1393"/>
                    <a:pt x="5390" y="1393"/>
                  </a:cubicBezTo>
                  <a:cubicBezTo>
                    <a:pt x="5435" y="1393"/>
                    <a:pt x="5482" y="1401"/>
                    <a:pt x="5529" y="1418"/>
                  </a:cubicBezTo>
                  <a:cubicBezTo>
                    <a:pt x="5774" y="1506"/>
                    <a:pt x="6030" y="1811"/>
                    <a:pt x="6069" y="2066"/>
                  </a:cubicBezTo>
                  <a:cubicBezTo>
                    <a:pt x="6157" y="2734"/>
                    <a:pt x="4763" y="2861"/>
                    <a:pt x="4321" y="2901"/>
                  </a:cubicBezTo>
                  <a:cubicBezTo>
                    <a:pt x="4103" y="2920"/>
                    <a:pt x="3985" y="3186"/>
                    <a:pt x="4244" y="3186"/>
                  </a:cubicBezTo>
                  <a:cubicBezTo>
                    <a:pt x="4253" y="3186"/>
                    <a:pt x="4262" y="3186"/>
                    <a:pt x="4272" y="3185"/>
                  </a:cubicBezTo>
                  <a:cubicBezTo>
                    <a:pt x="4370" y="3176"/>
                    <a:pt x="4488" y="3166"/>
                    <a:pt x="4596" y="3146"/>
                  </a:cubicBezTo>
                  <a:cubicBezTo>
                    <a:pt x="4702" y="3139"/>
                    <a:pt x="4819" y="3135"/>
                    <a:pt x="4939" y="3135"/>
                  </a:cubicBezTo>
                  <a:cubicBezTo>
                    <a:pt x="5529" y="3135"/>
                    <a:pt x="6210" y="3248"/>
                    <a:pt x="6226" y="3794"/>
                  </a:cubicBezTo>
                  <a:cubicBezTo>
                    <a:pt x="6226" y="3981"/>
                    <a:pt x="6147" y="4305"/>
                    <a:pt x="5931" y="4344"/>
                  </a:cubicBezTo>
                  <a:cubicBezTo>
                    <a:pt x="5911" y="4348"/>
                    <a:pt x="5891" y="4349"/>
                    <a:pt x="5870" y="4349"/>
                  </a:cubicBezTo>
                  <a:cubicBezTo>
                    <a:pt x="5664" y="4349"/>
                    <a:pt x="5414" y="4187"/>
                    <a:pt x="5254" y="4089"/>
                  </a:cubicBezTo>
                  <a:cubicBezTo>
                    <a:pt x="4950" y="3902"/>
                    <a:pt x="4655" y="3666"/>
                    <a:pt x="4400" y="3411"/>
                  </a:cubicBezTo>
                  <a:cubicBezTo>
                    <a:pt x="4368" y="3379"/>
                    <a:pt x="4319" y="3366"/>
                    <a:pt x="4267" y="3366"/>
                  </a:cubicBezTo>
                  <a:cubicBezTo>
                    <a:pt x="4156" y="3366"/>
                    <a:pt x="4027" y="3423"/>
                    <a:pt x="3987" y="3490"/>
                  </a:cubicBezTo>
                  <a:cubicBezTo>
                    <a:pt x="3968" y="3519"/>
                    <a:pt x="3968" y="3558"/>
                    <a:pt x="3997" y="3588"/>
                  </a:cubicBezTo>
                  <a:cubicBezTo>
                    <a:pt x="4203" y="3794"/>
                    <a:pt x="4390" y="4010"/>
                    <a:pt x="4547" y="4236"/>
                  </a:cubicBezTo>
                  <a:cubicBezTo>
                    <a:pt x="4714" y="4452"/>
                    <a:pt x="5146" y="5041"/>
                    <a:pt x="4851" y="5306"/>
                  </a:cubicBezTo>
                  <a:cubicBezTo>
                    <a:pt x="4770" y="5378"/>
                    <a:pt x="4638" y="5408"/>
                    <a:pt x="4505" y="5408"/>
                  </a:cubicBezTo>
                  <a:cubicBezTo>
                    <a:pt x="4366" y="5408"/>
                    <a:pt x="4225" y="5376"/>
                    <a:pt x="4135" y="5326"/>
                  </a:cubicBezTo>
                  <a:cubicBezTo>
                    <a:pt x="3958" y="5238"/>
                    <a:pt x="3860" y="5051"/>
                    <a:pt x="3820" y="4864"/>
                  </a:cubicBezTo>
                  <a:cubicBezTo>
                    <a:pt x="3791" y="4747"/>
                    <a:pt x="3781" y="4619"/>
                    <a:pt x="3781" y="4491"/>
                  </a:cubicBezTo>
                  <a:cubicBezTo>
                    <a:pt x="3801" y="4364"/>
                    <a:pt x="3820" y="4226"/>
                    <a:pt x="3820" y="4099"/>
                  </a:cubicBezTo>
                  <a:cubicBezTo>
                    <a:pt x="3825" y="4008"/>
                    <a:pt x="3754" y="3971"/>
                    <a:pt x="3669" y="3971"/>
                  </a:cubicBezTo>
                  <a:cubicBezTo>
                    <a:pt x="3551" y="3971"/>
                    <a:pt x="3405" y="4041"/>
                    <a:pt x="3388" y="4138"/>
                  </a:cubicBezTo>
                  <a:cubicBezTo>
                    <a:pt x="3359" y="4275"/>
                    <a:pt x="3339" y="4413"/>
                    <a:pt x="3339" y="4560"/>
                  </a:cubicBezTo>
                  <a:cubicBezTo>
                    <a:pt x="3259" y="5099"/>
                    <a:pt x="3060" y="5836"/>
                    <a:pt x="2639" y="5836"/>
                  </a:cubicBezTo>
                  <a:cubicBezTo>
                    <a:pt x="2547" y="5836"/>
                    <a:pt x="2443" y="5800"/>
                    <a:pt x="2328" y="5719"/>
                  </a:cubicBezTo>
                  <a:cubicBezTo>
                    <a:pt x="1650" y="5238"/>
                    <a:pt x="2583" y="3932"/>
                    <a:pt x="2937" y="3490"/>
                  </a:cubicBezTo>
                  <a:cubicBezTo>
                    <a:pt x="3036" y="3361"/>
                    <a:pt x="2929" y="3298"/>
                    <a:pt x="2804" y="3298"/>
                  </a:cubicBezTo>
                  <a:cubicBezTo>
                    <a:pt x="2719" y="3298"/>
                    <a:pt x="2627" y="3326"/>
                    <a:pt x="2583" y="3382"/>
                  </a:cubicBezTo>
                  <a:cubicBezTo>
                    <a:pt x="2357" y="3666"/>
                    <a:pt x="2082" y="3932"/>
                    <a:pt x="1788" y="4128"/>
                  </a:cubicBezTo>
                  <a:cubicBezTo>
                    <a:pt x="1633" y="4224"/>
                    <a:pt x="1456" y="4320"/>
                    <a:pt x="1273" y="4320"/>
                  </a:cubicBezTo>
                  <a:cubicBezTo>
                    <a:pt x="1213" y="4320"/>
                    <a:pt x="1152" y="4309"/>
                    <a:pt x="1091" y="4285"/>
                  </a:cubicBezTo>
                  <a:cubicBezTo>
                    <a:pt x="875" y="4207"/>
                    <a:pt x="590" y="3892"/>
                    <a:pt x="600" y="3647"/>
                  </a:cubicBezTo>
                  <a:cubicBezTo>
                    <a:pt x="619" y="3244"/>
                    <a:pt x="1366" y="3126"/>
                    <a:pt x="1660" y="3068"/>
                  </a:cubicBezTo>
                  <a:cubicBezTo>
                    <a:pt x="1974" y="3009"/>
                    <a:pt x="2289" y="2969"/>
                    <a:pt x="2613" y="2950"/>
                  </a:cubicBezTo>
                  <a:cubicBezTo>
                    <a:pt x="2831" y="2931"/>
                    <a:pt x="2948" y="2664"/>
                    <a:pt x="2681" y="2664"/>
                  </a:cubicBezTo>
                  <a:cubicBezTo>
                    <a:pt x="2672" y="2664"/>
                    <a:pt x="2662" y="2664"/>
                    <a:pt x="2652" y="2665"/>
                  </a:cubicBezTo>
                  <a:cubicBezTo>
                    <a:pt x="2489" y="2679"/>
                    <a:pt x="2300" y="2691"/>
                    <a:pt x="2103" y="2691"/>
                  </a:cubicBezTo>
                  <a:cubicBezTo>
                    <a:pt x="1612" y="2691"/>
                    <a:pt x="1069" y="2618"/>
                    <a:pt x="747" y="2331"/>
                  </a:cubicBezTo>
                  <a:cubicBezTo>
                    <a:pt x="472" y="2086"/>
                    <a:pt x="541" y="1457"/>
                    <a:pt x="914" y="1339"/>
                  </a:cubicBezTo>
                  <a:cubicBezTo>
                    <a:pt x="961" y="1325"/>
                    <a:pt x="1011" y="1318"/>
                    <a:pt x="1063" y="1318"/>
                  </a:cubicBezTo>
                  <a:cubicBezTo>
                    <a:pt x="1429" y="1318"/>
                    <a:pt x="1882" y="1650"/>
                    <a:pt x="2132" y="1830"/>
                  </a:cubicBezTo>
                  <a:cubicBezTo>
                    <a:pt x="2416" y="2037"/>
                    <a:pt x="2691" y="2262"/>
                    <a:pt x="2937" y="2518"/>
                  </a:cubicBezTo>
                  <a:cubicBezTo>
                    <a:pt x="2969" y="2547"/>
                    <a:pt x="3020" y="2560"/>
                    <a:pt x="3075" y="2560"/>
                  </a:cubicBezTo>
                  <a:cubicBezTo>
                    <a:pt x="3238" y="2560"/>
                    <a:pt x="3442" y="2448"/>
                    <a:pt x="3339" y="2331"/>
                  </a:cubicBezTo>
                  <a:cubicBezTo>
                    <a:pt x="3163" y="2125"/>
                    <a:pt x="3005" y="1899"/>
                    <a:pt x="2868" y="1673"/>
                  </a:cubicBezTo>
                  <a:cubicBezTo>
                    <a:pt x="2691" y="1369"/>
                    <a:pt x="2406" y="848"/>
                    <a:pt x="2642" y="515"/>
                  </a:cubicBezTo>
                  <a:cubicBezTo>
                    <a:pt x="2756" y="356"/>
                    <a:pt x="2938" y="285"/>
                    <a:pt x="3122" y="285"/>
                  </a:cubicBezTo>
                  <a:close/>
                  <a:moveTo>
                    <a:pt x="3288" y="0"/>
                  </a:moveTo>
                  <a:cubicBezTo>
                    <a:pt x="3027" y="0"/>
                    <a:pt x="2760" y="76"/>
                    <a:pt x="2554" y="191"/>
                  </a:cubicBezTo>
                  <a:cubicBezTo>
                    <a:pt x="2073" y="466"/>
                    <a:pt x="2063" y="966"/>
                    <a:pt x="2249" y="1418"/>
                  </a:cubicBezTo>
                  <a:cubicBezTo>
                    <a:pt x="2249" y="1438"/>
                    <a:pt x="2259" y="1447"/>
                    <a:pt x="2269" y="1457"/>
                  </a:cubicBezTo>
                  <a:cubicBezTo>
                    <a:pt x="1927" y="1237"/>
                    <a:pt x="1531" y="1038"/>
                    <a:pt x="1131" y="1038"/>
                  </a:cubicBezTo>
                  <a:cubicBezTo>
                    <a:pt x="1049" y="1038"/>
                    <a:pt x="967" y="1046"/>
                    <a:pt x="885" y="1064"/>
                  </a:cubicBezTo>
                  <a:cubicBezTo>
                    <a:pt x="413" y="1182"/>
                    <a:pt x="11" y="1732"/>
                    <a:pt x="168" y="2233"/>
                  </a:cubicBezTo>
                  <a:cubicBezTo>
                    <a:pt x="305" y="2665"/>
                    <a:pt x="835" y="2812"/>
                    <a:pt x="1248" y="2891"/>
                  </a:cubicBezTo>
                  <a:cubicBezTo>
                    <a:pt x="934" y="2969"/>
                    <a:pt x="619" y="3087"/>
                    <a:pt x="384" y="3293"/>
                  </a:cubicBezTo>
                  <a:cubicBezTo>
                    <a:pt x="1" y="3647"/>
                    <a:pt x="207" y="4118"/>
                    <a:pt x="570" y="4403"/>
                  </a:cubicBezTo>
                  <a:cubicBezTo>
                    <a:pt x="748" y="4547"/>
                    <a:pt x="951" y="4605"/>
                    <a:pt x="1159" y="4605"/>
                  </a:cubicBezTo>
                  <a:cubicBezTo>
                    <a:pt x="1433" y="4605"/>
                    <a:pt x="1714" y="4503"/>
                    <a:pt x="1955" y="4364"/>
                  </a:cubicBezTo>
                  <a:lnTo>
                    <a:pt x="1955" y="4364"/>
                  </a:lnTo>
                  <a:cubicBezTo>
                    <a:pt x="1768" y="4717"/>
                    <a:pt x="1601" y="5149"/>
                    <a:pt x="1699" y="5542"/>
                  </a:cubicBezTo>
                  <a:cubicBezTo>
                    <a:pt x="1790" y="5920"/>
                    <a:pt x="2189" y="6126"/>
                    <a:pt x="2564" y="6126"/>
                  </a:cubicBezTo>
                  <a:cubicBezTo>
                    <a:pt x="2638" y="6126"/>
                    <a:pt x="2710" y="6118"/>
                    <a:pt x="2780" y="6102"/>
                  </a:cubicBezTo>
                  <a:cubicBezTo>
                    <a:pt x="3182" y="6013"/>
                    <a:pt x="3418" y="5689"/>
                    <a:pt x="3565" y="5336"/>
                  </a:cubicBezTo>
                  <a:cubicBezTo>
                    <a:pt x="3683" y="5493"/>
                    <a:pt x="3850" y="5620"/>
                    <a:pt x="4095" y="5670"/>
                  </a:cubicBezTo>
                  <a:cubicBezTo>
                    <a:pt x="4177" y="5684"/>
                    <a:pt x="4268" y="5692"/>
                    <a:pt x="4364" y="5692"/>
                  </a:cubicBezTo>
                  <a:cubicBezTo>
                    <a:pt x="4731" y="5692"/>
                    <a:pt x="5159" y="5576"/>
                    <a:pt x="5323" y="5257"/>
                  </a:cubicBezTo>
                  <a:cubicBezTo>
                    <a:pt x="5440" y="5022"/>
                    <a:pt x="5352" y="4747"/>
                    <a:pt x="5234" y="4511"/>
                  </a:cubicBezTo>
                  <a:lnTo>
                    <a:pt x="5234" y="4511"/>
                  </a:lnTo>
                  <a:cubicBezTo>
                    <a:pt x="5415" y="4587"/>
                    <a:pt x="5599" y="4635"/>
                    <a:pt x="5782" y="4635"/>
                  </a:cubicBezTo>
                  <a:cubicBezTo>
                    <a:pt x="5908" y="4635"/>
                    <a:pt x="6033" y="4612"/>
                    <a:pt x="6157" y="4560"/>
                  </a:cubicBezTo>
                  <a:cubicBezTo>
                    <a:pt x="6560" y="4393"/>
                    <a:pt x="6805" y="3804"/>
                    <a:pt x="6579" y="3401"/>
                  </a:cubicBezTo>
                  <a:cubicBezTo>
                    <a:pt x="6393" y="3087"/>
                    <a:pt x="6010" y="2969"/>
                    <a:pt x="5657" y="2910"/>
                  </a:cubicBezTo>
                  <a:cubicBezTo>
                    <a:pt x="5941" y="2802"/>
                    <a:pt x="6197" y="2655"/>
                    <a:pt x="6363" y="2439"/>
                  </a:cubicBezTo>
                  <a:cubicBezTo>
                    <a:pt x="6678" y="2037"/>
                    <a:pt x="6383" y="1526"/>
                    <a:pt x="6020" y="1271"/>
                  </a:cubicBezTo>
                  <a:cubicBezTo>
                    <a:pt x="5857" y="1156"/>
                    <a:pt x="5682" y="1108"/>
                    <a:pt x="5506" y="1108"/>
                  </a:cubicBezTo>
                  <a:cubicBezTo>
                    <a:pt x="5183" y="1108"/>
                    <a:pt x="4857" y="1271"/>
                    <a:pt x="4596" y="1487"/>
                  </a:cubicBezTo>
                  <a:cubicBezTo>
                    <a:pt x="4498" y="1565"/>
                    <a:pt x="4410" y="1654"/>
                    <a:pt x="4321" y="1752"/>
                  </a:cubicBezTo>
                  <a:cubicBezTo>
                    <a:pt x="4370" y="1222"/>
                    <a:pt x="4331" y="652"/>
                    <a:pt x="4007" y="289"/>
                  </a:cubicBezTo>
                  <a:cubicBezTo>
                    <a:pt x="3826" y="83"/>
                    <a:pt x="3560" y="0"/>
                    <a:pt x="3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7" name="Google Shape;4527;p21"/>
            <p:cNvSpPr/>
            <p:nvPr/>
          </p:nvSpPr>
          <p:spPr>
            <a:xfrm>
              <a:off x="-9" y="3810964"/>
              <a:ext cx="212262" cy="191086"/>
            </a:xfrm>
            <a:custGeom>
              <a:avLst/>
              <a:gdLst/>
              <a:ahLst/>
              <a:cxnLst/>
              <a:rect l="l" t="t" r="r" b="b"/>
              <a:pathLst>
                <a:path w="6806" h="6127" extrusionOk="0">
                  <a:moveTo>
                    <a:pt x="3127" y="285"/>
                  </a:moveTo>
                  <a:cubicBezTo>
                    <a:pt x="3355" y="285"/>
                    <a:pt x="3589" y="394"/>
                    <a:pt x="3702" y="584"/>
                  </a:cubicBezTo>
                  <a:cubicBezTo>
                    <a:pt x="3899" y="918"/>
                    <a:pt x="3899" y="1360"/>
                    <a:pt x="3879" y="1733"/>
                  </a:cubicBezTo>
                  <a:cubicBezTo>
                    <a:pt x="3860" y="2008"/>
                    <a:pt x="3830" y="2283"/>
                    <a:pt x="3761" y="2548"/>
                  </a:cubicBezTo>
                  <a:cubicBezTo>
                    <a:pt x="3745" y="2636"/>
                    <a:pt x="3808" y="2668"/>
                    <a:pt x="3891" y="2668"/>
                  </a:cubicBezTo>
                  <a:cubicBezTo>
                    <a:pt x="4003" y="2668"/>
                    <a:pt x="4150" y="2610"/>
                    <a:pt x="4184" y="2548"/>
                  </a:cubicBezTo>
                  <a:cubicBezTo>
                    <a:pt x="4370" y="2214"/>
                    <a:pt x="4606" y="1900"/>
                    <a:pt x="4881" y="1654"/>
                  </a:cubicBezTo>
                  <a:cubicBezTo>
                    <a:pt x="5023" y="1527"/>
                    <a:pt x="5205" y="1394"/>
                    <a:pt x="5398" y="1394"/>
                  </a:cubicBezTo>
                  <a:cubicBezTo>
                    <a:pt x="5445" y="1394"/>
                    <a:pt x="5491" y="1401"/>
                    <a:pt x="5539" y="1418"/>
                  </a:cubicBezTo>
                  <a:cubicBezTo>
                    <a:pt x="5774" y="1507"/>
                    <a:pt x="6039" y="1811"/>
                    <a:pt x="6069" y="2067"/>
                  </a:cubicBezTo>
                  <a:cubicBezTo>
                    <a:pt x="6157" y="2734"/>
                    <a:pt x="4773" y="2862"/>
                    <a:pt x="4331" y="2901"/>
                  </a:cubicBezTo>
                  <a:cubicBezTo>
                    <a:pt x="4113" y="2920"/>
                    <a:pt x="3986" y="3187"/>
                    <a:pt x="4253" y="3187"/>
                  </a:cubicBezTo>
                  <a:cubicBezTo>
                    <a:pt x="4262" y="3187"/>
                    <a:pt x="4272" y="3187"/>
                    <a:pt x="4282" y="3186"/>
                  </a:cubicBezTo>
                  <a:cubicBezTo>
                    <a:pt x="4380" y="3176"/>
                    <a:pt x="4488" y="3166"/>
                    <a:pt x="4606" y="3147"/>
                  </a:cubicBezTo>
                  <a:cubicBezTo>
                    <a:pt x="4710" y="3140"/>
                    <a:pt x="4825" y="3135"/>
                    <a:pt x="4944" y="3135"/>
                  </a:cubicBezTo>
                  <a:cubicBezTo>
                    <a:pt x="5529" y="3135"/>
                    <a:pt x="6210" y="3248"/>
                    <a:pt x="6226" y="3795"/>
                  </a:cubicBezTo>
                  <a:cubicBezTo>
                    <a:pt x="6236" y="3981"/>
                    <a:pt x="6147" y="4305"/>
                    <a:pt x="5931" y="4345"/>
                  </a:cubicBezTo>
                  <a:cubicBezTo>
                    <a:pt x="5911" y="4348"/>
                    <a:pt x="5891" y="4350"/>
                    <a:pt x="5870" y="4350"/>
                  </a:cubicBezTo>
                  <a:cubicBezTo>
                    <a:pt x="5663" y="4350"/>
                    <a:pt x="5415" y="4187"/>
                    <a:pt x="5264" y="4089"/>
                  </a:cubicBezTo>
                  <a:cubicBezTo>
                    <a:pt x="4949" y="3903"/>
                    <a:pt x="4655" y="3667"/>
                    <a:pt x="4400" y="3412"/>
                  </a:cubicBezTo>
                  <a:cubicBezTo>
                    <a:pt x="4371" y="3380"/>
                    <a:pt x="4325" y="3367"/>
                    <a:pt x="4273" y="3367"/>
                  </a:cubicBezTo>
                  <a:cubicBezTo>
                    <a:pt x="4165" y="3367"/>
                    <a:pt x="4034" y="3424"/>
                    <a:pt x="3987" y="3490"/>
                  </a:cubicBezTo>
                  <a:cubicBezTo>
                    <a:pt x="3968" y="3520"/>
                    <a:pt x="3968" y="3559"/>
                    <a:pt x="4007" y="3588"/>
                  </a:cubicBezTo>
                  <a:cubicBezTo>
                    <a:pt x="4203" y="3795"/>
                    <a:pt x="4390" y="4011"/>
                    <a:pt x="4557" y="4236"/>
                  </a:cubicBezTo>
                  <a:cubicBezTo>
                    <a:pt x="4714" y="4453"/>
                    <a:pt x="5146" y="5042"/>
                    <a:pt x="4851" y="5307"/>
                  </a:cubicBezTo>
                  <a:cubicBezTo>
                    <a:pt x="4769" y="5379"/>
                    <a:pt x="4640" y="5409"/>
                    <a:pt x="4508" y="5409"/>
                  </a:cubicBezTo>
                  <a:cubicBezTo>
                    <a:pt x="4371" y="5409"/>
                    <a:pt x="4230" y="5376"/>
                    <a:pt x="4134" y="5326"/>
                  </a:cubicBezTo>
                  <a:cubicBezTo>
                    <a:pt x="3958" y="5238"/>
                    <a:pt x="3869" y="5051"/>
                    <a:pt x="3820" y="4865"/>
                  </a:cubicBezTo>
                  <a:cubicBezTo>
                    <a:pt x="3791" y="4747"/>
                    <a:pt x="3781" y="4619"/>
                    <a:pt x="3781" y="4492"/>
                  </a:cubicBezTo>
                  <a:cubicBezTo>
                    <a:pt x="3801" y="4364"/>
                    <a:pt x="3820" y="4227"/>
                    <a:pt x="3830" y="4099"/>
                  </a:cubicBezTo>
                  <a:cubicBezTo>
                    <a:pt x="3834" y="4008"/>
                    <a:pt x="3764" y="3971"/>
                    <a:pt x="3678" y="3971"/>
                  </a:cubicBezTo>
                  <a:cubicBezTo>
                    <a:pt x="3559" y="3971"/>
                    <a:pt x="3411" y="4042"/>
                    <a:pt x="3388" y="4138"/>
                  </a:cubicBezTo>
                  <a:cubicBezTo>
                    <a:pt x="3359" y="4276"/>
                    <a:pt x="3349" y="4413"/>
                    <a:pt x="3349" y="4561"/>
                  </a:cubicBezTo>
                  <a:cubicBezTo>
                    <a:pt x="3268" y="5100"/>
                    <a:pt x="3069" y="5836"/>
                    <a:pt x="2649" y="5836"/>
                  </a:cubicBezTo>
                  <a:cubicBezTo>
                    <a:pt x="2556" y="5836"/>
                    <a:pt x="2453" y="5801"/>
                    <a:pt x="2338" y="5719"/>
                  </a:cubicBezTo>
                  <a:cubicBezTo>
                    <a:pt x="1660" y="5238"/>
                    <a:pt x="2593" y="3932"/>
                    <a:pt x="2937" y="3490"/>
                  </a:cubicBezTo>
                  <a:cubicBezTo>
                    <a:pt x="3036" y="3361"/>
                    <a:pt x="2929" y="3299"/>
                    <a:pt x="2804" y="3299"/>
                  </a:cubicBezTo>
                  <a:cubicBezTo>
                    <a:pt x="2719" y="3299"/>
                    <a:pt x="2627" y="3327"/>
                    <a:pt x="2583" y="3382"/>
                  </a:cubicBezTo>
                  <a:cubicBezTo>
                    <a:pt x="2367" y="3667"/>
                    <a:pt x="2092" y="3932"/>
                    <a:pt x="1788" y="4128"/>
                  </a:cubicBezTo>
                  <a:cubicBezTo>
                    <a:pt x="1633" y="4224"/>
                    <a:pt x="1455" y="4320"/>
                    <a:pt x="1277" y="4320"/>
                  </a:cubicBezTo>
                  <a:cubicBezTo>
                    <a:pt x="1218" y="4320"/>
                    <a:pt x="1159" y="4310"/>
                    <a:pt x="1100" y="4286"/>
                  </a:cubicBezTo>
                  <a:cubicBezTo>
                    <a:pt x="884" y="4207"/>
                    <a:pt x="590" y="3893"/>
                    <a:pt x="600" y="3647"/>
                  </a:cubicBezTo>
                  <a:cubicBezTo>
                    <a:pt x="619" y="3245"/>
                    <a:pt x="1375" y="3127"/>
                    <a:pt x="1660" y="3068"/>
                  </a:cubicBezTo>
                  <a:cubicBezTo>
                    <a:pt x="1974" y="3009"/>
                    <a:pt x="2298" y="2970"/>
                    <a:pt x="2613" y="2950"/>
                  </a:cubicBezTo>
                  <a:cubicBezTo>
                    <a:pt x="2840" y="2931"/>
                    <a:pt x="2949" y="2665"/>
                    <a:pt x="2690" y="2665"/>
                  </a:cubicBezTo>
                  <a:cubicBezTo>
                    <a:pt x="2681" y="2665"/>
                    <a:pt x="2671" y="2665"/>
                    <a:pt x="2662" y="2665"/>
                  </a:cubicBezTo>
                  <a:cubicBezTo>
                    <a:pt x="2498" y="2680"/>
                    <a:pt x="2310" y="2691"/>
                    <a:pt x="2112" y="2691"/>
                  </a:cubicBezTo>
                  <a:cubicBezTo>
                    <a:pt x="1621" y="2691"/>
                    <a:pt x="1076" y="2619"/>
                    <a:pt x="747" y="2332"/>
                  </a:cubicBezTo>
                  <a:cubicBezTo>
                    <a:pt x="482" y="2086"/>
                    <a:pt x="541" y="1458"/>
                    <a:pt x="924" y="1340"/>
                  </a:cubicBezTo>
                  <a:cubicBezTo>
                    <a:pt x="971" y="1325"/>
                    <a:pt x="1021" y="1319"/>
                    <a:pt x="1072" y="1319"/>
                  </a:cubicBezTo>
                  <a:cubicBezTo>
                    <a:pt x="1437" y="1319"/>
                    <a:pt x="1883" y="1650"/>
                    <a:pt x="2141" y="1831"/>
                  </a:cubicBezTo>
                  <a:cubicBezTo>
                    <a:pt x="2426" y="2037"/>
                    <a:pt x="2701" y="2263"/>
                    <a:pt x="2946" y="2518"/>
                  </a:cubicBezTo>
                  <a:cubicBezTo>
                    <a:pt x="2976" y="2548"/>
                    <a:pt x="3025" y="2561"/>
                    <a:pt x="3079" y="2561"/>
                  </a:cubicBezTo>
                  <a:cubicBezTo>
                    <a:pt x="3238" y="2561"/>
                    <a:pt x="3444" y="2449"/>
                    <a:pt x="3349" y="2332"/>
                  </a:cubicBezTo>
                  <a:cubicBezTo>
                    <a:pt x="3162" y="2125"/>
                    <a:pt x="3005" y="1900"/>
                    <a:pt x="2868" y="1674"/>
                  </a:cubicBezTo>
                  <a:cubicBezTo>
                    <a:pt x="2691" y="1369"/>
                    <a:pt x="2416" y="849"/>
                    <a:pt x="2652" y="515"/>
                  </a:cubicBezTo>
                  <a:cubicBezTo>
                    <a:pt x="2762" y="357"/>
                    <a:pt x="2943" y="285"/>
                    <a:pt x="3127" y="285"/>
                  </a:cubicBezTo>
                  <a:close/>
                  <a:moveTo>
                    <a:pt x="3296" y="1"/>
                  </a:moveTo>
                  <a:cubicBezTo>
                    <a:pt x="3034" y="1"/>
                    <a:pt x="2765" y="76"/>
                    <a:pt x="2554" y="191"/>
                  </a:cubicBezTo>
                  <a:cubicBezTo>
                    <a:pt x="2082" y="466"/>
                    <a:pt x="2063" y="967"/>
                    <a:pt x="2249" y="1418"/>
                  </a:cubicBezTo>
                  <a:cubicBezTo>
                    <a:pt x="2259" y="1438"/>
                    <a:pt x="2269" y="1448"/>
                    <a:pt x="2269" y="1458"/>
                  </a:cubicBezTo>
                  <a:cubicBezTo>
                    <a:pt x="1935" y="1238"/>
                    <a:pt x="1540" y="1038"/>
                    <a:pt x="1141" y="1038"/>
                  </a:cubicBezTo>
                  <a:cubicBezTo>
                    <a:pt x="1058" y="1038"/>
                    <a:pt x="976" y="1047"/>
                    <a:pt x="894" y="1065"/>
                  </a:cubicBezTo>
                  <a:cubicBezTo>
                    <a:pt x="413" y="1183"/>
                    <a:pt x="11" y="1733"/>
                    <a:pt x="168" y="2233"/>
                  </a:cubicBezTo>
                  <a:cubicBezTo>
                    <a:pt x="305" y="2665"/>
                    <a:pt x="845" y="2813"/>
                    <a:pt x="1248" y="2891"/>
                  </a:cubicBezTo>
                  <a:cubicBezTo>
                    <a:pt x="933" y="2970"/>
                    <a:pt x="619" y="3088"/>
                    <a:pt x="384" y="3294"/>
                  </a:cubicBezTo>
                  <a:cubicBezTo>
                    <a:pt x="1" y="3638"/>
                    <a:pt x="207" y="4119"/>
                    <a:pt x="570" y="4403"/>
                  </a:cubicBezTo>
                  <a:cubicBezTo>
                    <a:pt x="752" y="4547"/>
                    <a:pt x="956" y="4605"/>
                    <a:pt x="1163" y="4605"/>
                  </a:cubicBezTo>
                  <a:cubicBezTo>
                    <a:pt x="1438" y="4605"/>
                    <a:pt x="1719" y="4504"/>
                    <a:pt x="1964" y="4364"/>
                  </a:cubicBezTo>
                  <a:lnTo>
                    <a:pt x="1964" y="4364"/>
                  </a:lnTo>
                  <a:cubicBezTo>
                    <a:pt x="1778" y="4718"/>
                    <a:pt x="1601" y="5150"/>
                    <a:pt x="1699" y="5542"/>
                  </a:cubicBezTo>
                  <a:cubicBezTo>
                    <a:pt x="1798" y="5920"/>
                    <a:pt x="2198" y="6126"/>
                    <a:pt x="2574" y="6126"/>
                  </a:cubicBezTo>
                  <a:cubicBezTo>
                    <a:pt x="2647" y="6126"/>
                    <a:pt x="2720" y="6118"/>
                    <a:pt x="2789" y="6102"/>
                  </a:cubicBezTo>
                  <a:cubicBezTo>
                    <a:pt x="3182" y="6014"/>
                    <a:pt x="3418" y="5690"/>
                    <a:pt x="3565" y="5336"/>
                  </a:cubicBezTo>
                  <a:cubicBezTo>
                    <a:pt x="3683" y="5493"/>
                    <a:pt x="3860" y="5621"/>
                    <a:pt x="4105" y="5670"/>
                  </a:cubicBezTo>
                  <a:cubicBezTo>
                    <a:pt x="4186" y="5684"/>
                    <a:pt x="4278" y="5692"/>
                    <a:pt x="4374" y="5692"/>
                  </a:cubicBezTo>
                  <a:cubicBezTo>
                    <a:pt x="4740" y="5692"/>
                    <a:pt x="5167" y="5577"/>
                    <a:pt x="5323" y="5258"/>
                  </a:cubicBezTo>
                  <a:cubicBezTo>
                    <a:pt x="5440" y="5022"/>
                    <a:pt x="5362" y="4747"/>
                    <a:pt x="5234" y="4511"/>
                  </a:cubicBezTo>
                  <a:lnTo>
                    <a:pt x="5234" y="4511"/>
                  </a:lnTo>
                  <a:cubicBezTo>
                    <a:pt x="5420" y="4587"/>
                    <a:pt x="5607" y="4635"/>
                    <a:pt x="5789" y="4635"/>
                  </a:cubicBezTo>
                  <a:cubicBezTo>
                    <a:pt x="5914" y="4635"/>
                    <a:pt x="6037" y="4612"/>
                    <a:pt x="6157" y="4561"/>
                  </a:cubicBezTo>
                  <a:cubicBezTo>
                    <a:pt x="6570" y="4394"/>
                    <a:pt x="6805" y="3795"/>
                    <a:pt x="6579" y="3402"/>
                  </a:cubicBezTo>
                  <a:cubicBezTo>
                    <a:pt x="6403" y="3088"/>
                    <a:pt x="6020" y="2970"/>
                    <a:pt x="5666" y="2911"/>
                  </a:cubicBezTo>
                  <a:cubicBezTo>
                    <a:pt x="5951" y="2803"/>
                    <a:pt x="6206" y="2656"/>
                    <a:pt x="6373" y="2440"/>
                  </a:cubicBezTo>
                  <a:cubicBezTo>
                    <a:pt x="6687" y="2037"/>
                    <a:pt x="6393" y="1526"/>
                    <a:pt x="6029" y="1271"/>
                  </a:cubicBezTo>
                  <a:cubicBezTo>
                    <a:pt x="5867" y="1157"/>
                    <a:pt x="5690" y="1109"/>
                    <a:pt x="5513" y="1109"/>
                  </a:cubicBezTo>
                  <a:cubicBezTo>
                    <a:pt x="5188" y="1109"/>
                    <a:pt x="4860" y="1271"/>
                    <a:pt x="4606" y="1487"/>
                  </a:cubicBezTo>
                  <a:cubicBezTo>
                    <a:pt x="4508" y="1566"/>
                    <a:pt x="4419" y="1654"/>
                    <a:pt x="4331" y="1752"/>
                  </a:cubicBezTo>
                  <a:cubicBezTo>
                    <a:pt x="4380" y="1222"/>
                    <a:pt x="4341" y="653"/>
                    <a:pt x="4017" y="289"/>
                  </a:cubicBezTo>
                  <a:cubicBezTo>
                    <a:pt x="3836" y="83"/>
                    <a:pt x="3570" y="1"/>
                    <a:pt x="32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8" name="Google Shape;4528;p21"/>
            <p:cNvSpPr/>
            <p:nvPr/>
          </p:nvSpPr>
          <p:spPr>
            <a:xfrm>
              <a:off x="339592" y="3819509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59" y="282"/>
                  </a:moveTo>
                  <a:cubicBezTo>
                    <a:pt x="4251" y="282"/>
                    <a:pt x="4354" y="317"/>
                    <a:pt x="4468" y="398"/>
                  </a:cubicBezTo>
                  <a:cubicBezTo>
                    <a:pt x="5146" y="879"/>
                    <a:pt x="4213" y="2195"/>
                    <a:pt x="3870" y="2637"/>
                  </a:cubicBezTo>
                  <a:cubicBezTo>
                    <a:pt x="3768" y="2762"/>
                    <a:pt x="3880" y="2826"/>
                    <a:pt x="4008" y="2826"/>
                  </a:cubicBezTo>
                  <a:cubicBezTo>
                    <a:pt x="4091" y="2826"/>
                    <a:pt x="4181" y="2799"/>
                    <a:pt x="4223" y="2745"/>
                  </a:cubicBezTo>
                  <a:cubicBezTo>
                    <a:pt x="4439" y="2460"/>
                    <a:pt x="4714" y="2195"/>
                    <a:pt x="5018" y="1999"/>
                  </a:cubicBezTo>
                  <a:cubicBezTo>
                    <a:pt x="5175" y="1894"/>
                    <a:pt x="5354" y="1801"/>
                    <a:pt x="5535" y="1801"/>
                  </a:cubicBezTo>
                  <a:cubicBezTo>
                    <a:pt x="5592" y="1801"/>
                    <a:pt x="5649" y="1811"/>
                    <a:pt x="5706" y="1832"/>
                  </a:cubicBezTo>
                  <a:cubicBezTo>
                    <a:pt x="5922" y="1920"/>
                    <a:pt x="6216" y="2234"/>
                    <a:pt x="6206" y="2480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18"/>
                    <a:pt x="4508" y="3157"/>
                    <a:pt x="4194" y="3177"/>
                  </a:cubicBezTo>
                  <a:cubicBezTo>
                    <a:pt x="3966" y="3186"/>
                    <a:pt x="3857" y="3453"/>
                    <a:pt x="4116" y="3453"/>
                  </a:cubicBezTo>
                  <a:cubicBezTo>
                    <a:pt x="4125" y="3453"/>
                    <a:pt x="4135" y="3453"/>
                    <a:pt x="4144" y="3452"/>
                  </a:cubicBezTo>
                  <a:cubicBezTo>
                    <a:pt x="4304" y="3441"/>
                    <a:pt x="4488" y="3431"/>
                    <a:pt x="4680" y="3431"/>
                  </a:cubicBezTo>
                  <a:cubicBezTo>
                    <a:pt x="5175" y="3431"/>
                    <a:pt x="5727" y="3499"/>
                    <a:pt x="6059" y="3796"/>
                  </a:cubicBezTo>
                  <a:cubicBezTo>
                    <a:pt x="6324" y="4041"/>
                    <a:pt x="6265" y="4660"/>
                    <a:pt x="5882" y="4777"/>
                  </a:cubicBezTo>
                  <a:cubicBezTo>
                    <a:pt x="5832" y="4794"/>
                    <a:pt x="5778" y="4802"/>
                    <a:pt x="5723" y="4802"/>
                  </a:cubicBezTo>
                  <a:cubicBezTo>
                    <a:pt x="5361" y="4802"/>
                    <a:pt x="4920" y="4474"/>
                    <a:pt x="4665" y="4287"/>
                  </a:cubicBezTo>
                  <a:cubicBezTo>
                    <a:pt x="4380" y="4090"/>
                    <a:pt x="4105" y="3854"/>
                    <a:pt x="3860" y="3609"/>
                  </a:cubicBezTo>
                  <a:cubicBezTo>
                    <a:pt x="3830" y="3579"/>
                    <a:pt x="3781" y="3566"/>
                    <a:pt x="3726" y="3566"/>
                  </a:cubicBezTo>
                  <a:cubicBezTo>
                    <a:pt x="3567" y="3566"/>
                    <a:pt x="3362" y="3676"/>
                    <a:pt x="3457" y="3786"/>
                  </a:cubicBezTo>
                  <a:cubicBezTo>
                    <a:pt x="3644" y="3992"/>
                    <a:pt x="3801" y="4218"/>
                    <a:pt x="3938" y="4453"/>
                  </a:cubicBezTo>
                  <a:cubicBezTo>
                    <a:pt x="4115" y="4748"/>
                    <a:pt x="4390" y="5278"/>
                    <a:pt x="4154" y="5612"/>
                  </a:cubicBezTo>
                  <a:cubicBezTo>
                    <a:pt x="4046" y="5768"/>
                    <a:pt x="3869" y="5838"/>
                    <a:pt x="3687" y="5838"/>
                  </a:cubicBezTo>
                  <a:cubicBezTo>
                    <a:pt x="3457" y="5838"/>
                    <a:pt x="3219" y="5726"/>
                    <a:pt x="3104" y="5534"/>
                  </a:cubicBezTo>
                  <a:cubicBezTo>
                    <a:pt x="2907" y="5209"/>
                    <a:pt x="2907" y="4758"/>
                    <a:pt x="2927" y="4385"/>
                  </a:cubicBezTo>
                  <a:cubicBezTo>
                    <a:pt x="2947" y="4120"/>
                    <a:pt x="2976" y="3845"/>
                    <a:pt x="3045" y="3580"/>
                  </a:cubicBezTo>
                  <a:cubicBezTo>
                    <a:pt x="3061" y="3492"/>
                    <a:pt x="2998" y="3459"/>
                    <a:pt x="2915" y="3459"/>
                  </a:cubicBezTo>
                  <a:cubicBezTo>
                    <a:pt x="2803" y="3459"/>
                    <a:pt x="2656" y="3518"/>
                    <a:pt x="2623" y="3580"/>
                  </a:cubicBezTo>
                  <a:cubicBezTo>
                    <a:pt x="2436" y="3904"/>
                    <a:pt x="2200" y="4228"/>
                    <a:pt x="1925" y="4473"/>
                  </a:cubicBezTo>
                  <a:cubicBezTo>
                    <a:pt x="1784" y="4599"/>
                    <a:pt x="1605" y="4724"/>
                    <a:pt x="1413" y="4724"/>
                  </a:cubicBezTo>
                  <a:cubicBezTo>
                    <a:pt x="1365" y="4724"/>
                    <a:pt x="1317" y="4717"/>
                    <a:pt x="1267" y="4699"/>
                  </a:cubicBezTo>
                  <a:cubicBezTo>
                    <a:pt x="1032" y="4620"/>
                    <a:pt x="767" y="4316"/>
                    <a:pt x="737" y="4051"/>
                  </a:cubicBezTo>
                  <a:cubicBezTo>
                    <a:pt x="649" y="3383"/>
                    <a:pt x="2033" y="3265"/>
                    <a:pt x="2475" y="3226"/>
                  </a:cubicBezTo>
                  <a:cubicBezTo>
                    <a:pt x="2693" y="3198"/>
                    <a:pt x="2820" y="2940"/>
                    <a:pt x="2554" y="2940"/>
                  </a:cubicBezTo>
                  <a:cubicBezTo>
                    <a:pt x="2545" y="2940"/>
                    <a:pt x="2535" y="2941"/>
                    <a:pt x="2524" y="2941"/>
                  </a:cubicBezTo>
                  <a:cubicBezTo>
                    <a:pt x="2426" y="2951"/>
                    <a:pt x="2318" y="2961"/>
                    <a:pt x="2200" y="2971"/>
                  </a:cubicBezTo>
                  <a:cubicBezTo>
                    <a:pt x="2088" y="2980"/>
                    <a:pt x="1964" y="2986"/>
                    <a:pt x="1836" y="2986"/>
                  </a:cubicBezTo>
                  <a:cubicBezTo>
                    <a:pt x="1258" y="2986"/>
                    <a:pt x="596" y="2863"/>
                    <a:pt x="580" y="2333"/>
                  </a:cubicBezTo>
                  <a:cubicBezTo>
                    <a:pt x="570" y="2146"/>
                    <a:pt x="659" y="1822"/>
                    <a:pt x="875" y="1783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3" y="1777"/>
                    <a:pt x="1391" y="1940"/>
                    <a:pt x="1542" y="2038"/>
                  </a:cubicBezTo>
                  <a:cubicBezTo>
                    <a:pt x="1857" y="2225"/>
                    <a:pt x="2141" y="2460"/>
                    <a:pt x="2406" y="2715"/>
                  </a:cubicBezTo>
                  <a:cubicBezTo>
                    <a:pt x="2435" y="2744"/>
                    <a:pt x="2481" y="2756"/>
                    <a:pt x="2533" y="2756"/>
                  </a:cubicBezTo>
                  <a:cubicBezTo>
                    <a:pt x="2641" y="2756"/>
                    <a:pt x="2772" y="2703"/>
                    <a:pt x="2819" y="2637"/>
                  </a:cubicBezTo>
                  <a:cubicBezTo>
                    <a:pt x="2839" y="2607"/>
                    <a:pt x="2839" y="2568"/>
                    <a:pt x="2799" y="2529"/>
                  </a:cubicBezTo>
                  <a:cubicBezTo>
                    <a:pt x="2603" y="2333"/>
                    <a:pt x="2416" y="2117"/>
                    <a:pt x="2249" y="1881"/>
                  </a:cubicBezTo>
                  <a:cubicBezTo>
                    <a:pt x="2092" y="1665"/>
                    <a:pt x="1660" y="1076"/>
                    <a:pt x="1955" y="820"/>
                  </a:cubicBezTo>
                  <a:cubicBezTo>
                    <a:pt x="2040" y="745"/>
                    <a:pt x="2176" y="714"/>
                    <a:pt x="2314" y="714"/>
                  </a:cubicBezTo>
                  <a:cubicBezTo>
                    <a:pt x="2446" y="714"/>
                    <a:pt x="2580" y="743"/>
                    <a:pt x="2672" y="791"/>
                  </a:cubicBezTo>
                  <a:cubicBezTo>
                    <a:pt x="2848" y="889"/>
                    <a:pt x="2937" y="1066"/>
                    <a:pt x="2986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6" y="1901"/>
                    <a:pt x="2976" y="2028"/>
                  </a:cubicBezTo>
                  <a:cubicBezTo>
                    <a:pt x="2972" y="2117"/>
                    <a:pt x="3040" y="2153"/>
                    <a:pt x="3124" y="2153"/>
                  </a:cubicBezTo>
                  <a:cubicBezTo>
                    <a:pt x="3243" y="2153"/>
                    <a:pt x="3395" y="2081"/>
                    <a:pt x="3418" y="1989"/>
                  </a:cubicBezTo>
                  <a:cubicBezTo>
                    <a:pt x="3447" y="1851"/>
                    <a:pt x="3457" y="1704"/>
                    <a:pt x="3457" y="1567"/>
                  </a:cubicBezTo>
                  <a:cubicBezTo>
                    <a:pt x="3538" y="1027"/>
                    <a:pt x="3737" y="282"/>
                    <a:pt x="4159" y="282"/>
                  </a:cubicBezTo>
                  <a:close/>
                  <a:moveTo>
                    <a:pt x="4238" y="0"/>
                  </a:moveTo>
                  <a:cubicBezTo>
                    <a:pt x="4162" y="0"/>
                    <a:pt x="4088" y="9"/>
                    <a:pt x="4017" y="25"/>
                  </a:cubicBezTo>
                  <a:cubicBezTo>
                    <a:pt x="3624" y="113"/>
                    <a:pt x="3388" y="438"/>
                    <a:pt x="3241" y="791"/>
                  </a:cubicBezTo>
                  <a:cubicBezTo>
                    <a:pt x="3123" y="624"/>
                    <a:pt x="2947" y="506"/>
                    <a:pt x="2701" y="457"/>
                  </a:cubicBezTo>
                  <a:cubicBezTo>
                    <a:pt x="2622" y="443"/>
                    <a:pt x="2531" y="435"/>
                    <a:pt x="2436" y="435"/>
                  </a:cubicBezTo>
                  <a:cubicBezTo>
                    <a:pt x="2072" y="435"/>
                    <a:pt x="1639" y="550"/>
                    <a:pt x="1484" y="870"/>
                  </a:cubicBezTo>
                  <a:cubicBezTo>
                    <a:pt x="1366" y="1105"/>
                    <a:pt x="1444" y="1380"/>
                    <a:pt x="1572" y="1616"/>
                  </a:cubicBezTo>
                  <a:cubicBezTo>
                    <a:pt x="1386" y="1540"/>
                    <a:pt x="1199" y="1492"/>
                    <a:pt x="1017" y="1492"/>
                  </a:cubicBezTo>
                  <a:cubicBezTo>
                    <a:pt x="892" y="1492"/>
                    <a:pt x="769" y="1515"/>
                    <a:pt x="649" y="1567"/>
                  </a:cubicBezTo>
                  <a:cubicBezTo>
                    <a:pt x="237" y="1734"/>
                    <a:pt x="1" y="2323"/>
                    <a:pt x="227" y="2725"/>
                  </a:cubicBezTo>
                  <a:cubicBezTo>
                    <a:pt x="403" y="3040"/>
                    <a:pt x="786" y="3157"/>
                    <a:pt x="1140" y="3206"/>
                  </a:cubicBezTo>
                  <a:cubicBezTo>
                    <a:pt x="855" y="3314"/>
                    <a:pt x="600" y="3472"/>
                    <a:pt x="433" y="3688"/>
                  </a:cubicBezTo>
                  <a:cubicBezTo>
                    <a:pt x="119" y="4090"/>
                    <a:pt x="413" y="4591"/>
                    <a:pt x="777" y="4846"/>
                  </a:cubicBezTo>
                  <a:cubicBezTo>
                    <a:pt x="942" y="4966"/>
                    <a:pt x="1121" y="5016"/>
                    <a:pt x="1301" y="5016"/>
                  </a:cubicBezTo>
                  <a:cubicBezTo>
                    <a:pt x="1623" y="5016"/>
                    <a:pt x="1948" y="4854"/>
                    <a:pt x="2200" y="4640"/>
                  </a:cubicBezTo>
                  <a:cubicBezTo>
                    <a:pt x="2298" y="4561"/>
                    <a:pt x="2387" y="447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5"/>
                    <a:pt x="2789" y="5838"/>
                  </a:cubicBezTo>
                  <a:cubicBezTo>
                    <a:pt x="2969" y="6042"/>
                    <a:pt x="3232" y="6125"/>
                    <a:pt x="3504" y="6125"/>
                  </a:cubicBezTo>
                  <a:cubicBezTo>
                    <a:pt x="3767" y="6125"/>
                    <a:pt x="4040" y="6047"/>
                    <a:pt x="4252" y="5926"/>
                  </a:cubicBezTo>
                  <a:cubicBezTo>
                    <a:pt x="4724" y="5661"/>
                    <a:pt x="4743" y="5160"/>
                    <a:pt x="4557" y="4699"/>
                  </a:cubicBezTo>
                  <a:cubicBezTo>
                    <a:pt x="4547" y="4689"/>
                    <a:pt x="4537" y="4679"/>
                    <a:pt x="4537" y="4660"/>
                  </a:cubicBezTo>
                  <a:lnTo>
                    <a:pt x="4537" y="4660"/>
                  </a:lnTo>
                  <a:cubicBezTo>
                    <a:pt x="4869" y="4878"/>
                    <a:pt x="5260" y="5083"/>
                    <a:pt x="5656" y="5083"/>
                  </a:cubicBezTo>
                  <a:cubicBezTo>
                    <a:pt x="5741" y="5083"/>
                    <a:pt x="5827" y="5073"/>
                    <a:pt x="5912" y="5052"/>
                  </a:cubicBezTo>
                  <a:cubicBezTo>
                    <a:pt x="6393" y="4944"/>
                    <a:pt x="6796" y="4385"/>
                    <a:pt x="6638" y="3894"/>
                  </a:cubicBezTo>
                  <a:cubicBezTo>
                    <a:pt x="6501" y="3462"/>
                    <a:pt x="5961" y="3305"/>
                    <a:pt x="5558" y="3236"/>
                  </a:cubicBezTo>
                  <a:cubicBezTo>
                    <a:pt x="5873" y="3157"/>
                    <a:pt x="6187" y="3040"/>
                    <a:pt x="6422" y="2833"/>
                  </a:cubicBezTo>
                  <a:cubicBezTo>
                    <a:pt x="6805" y="2480"/>
                    <a:pt x="6599" y="2009"/>
                    <a:pt x="6236" y="1714"/>
                  </a:cubicBezTo>
                  <a:cubicBezTo>
                    <a:pt x="6056" y="1576"/>
                    <a:pt x="5855" y="1520"/>
                    <a:pt x="5650" y="1520"/>
                  </a:cubicBezTo>
                  <a:cubicBezTo>
                    <a:pt x="5373" y="1520"/>
                    <a:pt x="5090" y="1622"/>
                    <a:pt x="4842" y="1763"/>
                  </a:cubicBezTo>
                  <a:cubicBezTo>
                    <a:pt x="5028" y="1400"/>
                    <a:pt x="5205" y="968"/>
                    <a:pt x="5107" y="585"/>
                  </a:cubicBezTo>
                  <a:cubicBezTo>
                    <a:pt x="5009" y="201"/>
                    <a:pt x="4612" y="0"/>
                    <a:pt x="4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9" name="Google Shape;4529;p21"/>
            <p:cNvSpPr/>
            <p:nvPr/>
          </p:nvSpPr>
          <p:spPr>
            <a:xfrm>
              <a:off x="679505" y="3810964"/>
              <a:ext cx="212262" cy="191086"/>
            </a:xfrm>
            <a:custGeom>
              <a:avLst/>
              <a:gdLst/>
              <a:ahLst/>
              <a:cxnLst/>
              <a:rect l="l" t="t" r="r" b="b"/>
              <a:pathLst>
                <a:path w="6806" h="6127" extrusionOk="0">
                  <a:moveTo>
                    <a:pt x="3118" y="285"/>
                  </a:moveTo>
                  <a:cubicBezTo>
                    <a:pt x="3345" y="285"/>
                    <a:pt x="3579" y="394"/>
                    <a:pt x="3693" y="584"/>
                  </a:cubicBezTo>
                  <a:cubicBezTo>
                    <a:pt x="3899" y="918"/>
                    <a:pt x="3899" y="1360"/>
                    <a:pt x="3870" y="1733"/>
                  </a:cubicBezTo>
                  <a:cubicBezTo>
                    <a:pt x="3860" y="2008"/>
                    <a:pt x="3820" y="2283"/>
                    <a:pt x="3761" y="2548"/>
                  </a:cubicBezTo>
                  <a:cubicBezTo>
                    <a:pt x="3741" y="2636"/>
                    <a:pt x="3804" y="2668"/>
                    <a:pt x="3888" y="2668"/>
                  </a:cubicBezTo>
                  <a:cubicBezTo>
                    <a:pt x="4000" y="2668"/>
                    <a:pt x="4150" y="2610"/>
                    <a:pt x="4184" y="2548"/>
                  </a:cubicBezTo>
                  <a:cubicBezTo>
                    <a:pt x="4360" y="2214"/>
                    <a:pt x="4596" y="1900"/>
                    <a:pt x="4871" y="1654"/>
                  </a:cubicBezTo>
                  <a:cubicBezTo>
                    <a:pt x="5022" y="1527"/>
                    <a:pt x="5198" y="1394"/>
                    <a:pt x="5390" y="1394"/>
                  </a:cubicBezTo>
                  <a:cubicBezTo>
                    <a:pt x="5435" y="1394"/>
                    <a:pt x="5482" y="1401"/>
                    <a:pt x="5529" y="1418"/>
                  </a:cubicBezTo>
                  <a:cubicBezTo>
                    <a:pt x="5774" y="1507"/>
                    <a:pt x="6030" y="1811"/>
                    <a:pt x="6059" y="2067"/>
                  </a:cubicBezTo>
                  <a:cubicBezTo>
                    <a:pt x="6147" y="2734"/>
                    <a:pt x="4763" y="2862"/>
                    <a:pt x="4321" y="2901"/>
                  </a:cubicBezTo>
                  <a:cubicBezTo>
                    <a:pt x="4103" y="2920"/>
                    <a:pt x="3976" y="3187"/>
                    <a:pt x="4243" y="3187"/>
                  </a:cubicBezTo>
                  <a:cubicBezTo>
                    <a:pt x="4252" y="3187"/>
                    <a:pt x="4262" y="3187"/>
                    <a:pt x="4272" y="3186"/>
                  </a:cubicBezTo>
                  <a:cubicBezTo>
                    <a:pt x="4370" y="3176"/>
                    <a:pt x="4478" y="3166"/>
                    <a:pt x="4596" y="3147"/>
                  </a:cubicBezTo>
                  <a:cubicBezTo>
                    <a:pt x="4702" y="3140"/>
                    <a:pt x="4819" y="3135"/>
                    <a:pt x="4939" y="3135"/>
                  </a:cubicBezTo>
                  <a:cubicBezTo>
                    <a:pt x="5529" y="3135"/>
                    <a:pt x="6210" y="3248"/>
                    <a:pt x="6226" y="3795"/>
                  </a:cubicBezTo>
                  <a:cubicBezTo>
                    <a:pt x="6226" y="3981"/>
                    <a:pt x="6147" y="4305"/>
                    <a:pt x="5931" y="4345"/>
                  </a:cubicBezTo>
                  <a:cubicBezTo>
                    <a:pt x="5911" y="4348"/>
                    <a:pt x="5889" y="4350"/>
                    <a:pt x="5867" y="4350"/>
                  </a:cubicBezTo>
                  <a:cubicBezTo>
                    <a:pt x="5654" y="4350"/>
                    <a:pt x="5405" y="4187"/>
                    <a:pt x="5254" y="4089"/>
                  </a:cubicBezTo>
                  <a:cubicBezTo>
                    <a:pt x="4940" y="3903"/>
                    <a:pt x="4655" y="3667"/>
                    <a:pt x="4390" y="3412"/>
                  </a:cubicBezTo>
                  <a:cubicBezTo>
                    <a:pt x="4361" y="3380"/>
                    <a:pt x="4315" y="3367"/>
                    <a:pt x="4264" y="3367"/>
                  </a:cubicBezTo>
                  <a:cubicBezTo>
                    <a:pt x="4156" y="3367"/>
                    <a:pt x="4027" y="3424"/>
                    <a:pt x="3987" y="3490"/>
                  </a:cubicBezTo>
                  <a:cubicBezTo>
                    <a:pt x="3958" y="3520"/>
                    <a:pt x="3958" y="3559"/>
                    <a:pt x="3997" y="3588"/>
                  </a:cubicBezTo>
                  <a:cubicBezTo>
                    <a:pt x="4194" y="3795"/>
                    <a:pt x="4380" y="4011"/>
                    <a:pt x="4547" y="4236"/>
                  </a:cubicBezTo>
                  <a:cubicBezTo>
                    <a:pt x="4704" y="4453"/>
                    <a:pt x="5146" y="5042"/>
                    <a:pt x="4851" y="5307"/>
                  </a:cubicBezTo>
                  <a:cubicBezTo>
                    <a:pt x="4770" y="5379"/>
                    <a:pt x="4638" y="5409"/>
                    <a:pt x="4505" y="5409"/>
                  </a:cubicBezTo>
                  <a:cubicBezTo>
                    <a:pt x="4366" y="5409"/>
                    <a:pt x="4225" y="5376"/>
                    <a:pt x="4135" y="5326"/>
                  </a:cubicBezTo>
                  <a:cubicBezTo>
                    <a:pt x="3948" y="5238"/>
                    <a:pt x="3860" y="5051"/>
                    <a:pt x="3820" y="4865"/>
                  </a:cubicBezTo>
                  <a:cubicBezTo>
                    <a:pt x="3791" y="4747"/>
                    <a:pt x="3771" y="4619"/>
                    <a:pt x="3781" y="4492"/>
                  </a:cubicBezTo>
                  <a:cubicBezTo>
                    <a:pt x="3791" y="4364"/>
                    <a:pt x="3811" y="4227"/>
                    <a:pt x="3820" y="4099"/>
                  </a:cubicBezTo>
                  <a:cubicBezTo>
                    <a:pt x="3825" y="4008"/>
                    <a:pt x="3754" y="3971"/>
                    <a:pt x="3669" y="3971"/>
                  </a:cubicBezTo>
                  <a:cubicBezTo>
                    <a:pt x="3551" y="3971"/>
                    <a:pt x="3405" y="4042"/>
                    <a:pt x="3388" y="4138"/>
                  </a:cubicBezTo>
                  <a:cubicBezTo>
                    <a:pt x="3359" y="4276"/>
                    <a:pt x="3339" y="4413"/>
                    <a:pt x="3339" y="4561"/>
                  </a:cubicBezTo>
                  <a:cubicBezTo>
                    <a:pt x="3259" y="5100"/>
                    <a:pt x="3060" y="5836"/>
                    <a:pt x="2639" y="5836"/>
                  </a:cubicBezTo>
                  <a:cubicBezTo>
                    <a:pt x="2547" y="5836"/>
                    <a:pt x="2443" y="5801"/>
                    <a:pt x="2328" y="5719"/>
                  </a:cubicBezTo>
                  <a:cubicBezTo>
                    <a:pt x="1650" y="5238"/>
                    <a:pt x="2583" y="3932"/>
                    <a:pt x="2937" y="3490"/>
                  </a:cubicBezTo>
                  <a:cubicBezTo>
                    <a:pt x="3031" y="3361"/>
                    <a:pt x="2921" y="3299"/>
                    <a:pt x="2795" y="3299"/>
                  </a:cubicBezTo>
                  <a:cubicBezTo>
                    <a:pt x="2710" y="3299"/>
                    <a:pt x="2617" y="3327"/>
                    <a:pt x="2573" y="3382"/>
                  </a:cubicBezTo>
                  <a:cubicBezTo>
                    <a:pt x="2357" y="3667"/>
                    <a:pt x="2082" y="3932"/>
                    <a:pt x="1778" y="4128"/>
                  </a:cubicBezTo>
                  <a:cubicBezTo>
                    <a:pt x="1630" y="4224"/>
                    <a:pt x="1455" y="4320"/>
                    <a:pt x="1273" y="4320"/>
                  </a:cubicBezTo>
                  <a:cubicBezTo>
                    <a:pt x="1213" y="4320"/>
                    <a:pt x="1152" y="4310"/>
                    <a:pt x="1091" y="4286"/>
                  </a:cubicBezTo>
                  <a:cubicBezTo>
                    <a:pt x="875" y="4207"/>
                    <a:pt x="590" y="3893"/>
                    <a:pt x="600" y="3647"/>
                  </a:cubicBezTo>
                  <a:cubicBezTo>
                    <a:pt x="610" y="3245"/>
                    <a:pt x="1366" y="3127"/>
                    <a:pt x="1660" y="3068"/>
                  </a:cubicBezTo>
                  <a:cubicBezTo>
                    <a:pt x="1965" y="3009"/>
                    <a:pt x="2289" y="2970"/>
                    <a:pt x="2603" y="2950"/>
                  </a:cubicBezTo>
                  <a:cubicBezTo>
                    <a:pt x="2831" y="2931"/>
                    <a:pt x="2948" y="2665"/>
                    <a:pt x="2681" y="2665"/>
                  </a:cubicBezTo>
                  <a:cubicBezTo>
                    <a:pt x="2672" y="2665"/>
                    <a:pt x="2662" y="2665"/>
                    <a:pt x="2652" y="2665"/>
                  </a:cubicBezTo>
                  <a:cubicBezTo>
                    <a:pt x="2489" y="2680"/>
                    <a:pt x="2300" y="2691"/>
                    <a:pt x="2103" y="2691"/>
                  </a:cubicBezTo>
                  <a:cubicBezTo>
                    <a:pt x="1612" y="2691"/>
                    <a:pt x="1069" y="2619"/>
                    <a:pt x="747" y="2332"/>
                  </a:cubicBezTo>
                  <a:cubicBezTo>
                    <a:pt x="472" y="2086"/>
                    <a:pt x="541" y="1458"/>
                    <a:pt x="914" y="1340"/>
                  </a:cubicBezTo>
                  <a:cubicBezTo>
                    <a:pt x="961" y="1325"/>
                    <a:pt x="1011" y="1319"/>
                    <a:pt x="1063" y="1319"/>
                  </a:cubicBezTo>
                  <a:cubicBezTo>
                    <a:pt x="1427" y="1319"/>
                    <a:pt x="1873" y="1650"/>
                    <a:pt x="2132" y="1831"/>
                  </a:cubicBezTo>
                  <a:cubicBezTo>
                    <a:pt x="2416" y="2037"/>
                    <a:pt x="2691" y="2263"/>
                    <a:pt x="2937" y="2518"/>
                  </a:cubicBezTo>
                  <a:cubicBezTo>
                    <a:pt x="2967" y="2548"/>
                    <a:pt x="3015" y="2561"/>
                    <a:pt x="3069" y="2561"/>
                  </a:cubicBezTo>
                  <a:cubicBezTo>
                    <a:pt x="3229" y="2561"/>
                    <a:pt x="3435" y="2449"/>
                    <a:pt x="3339" y="2332"/>
                  </a:cubicBezTo>
                  <a:cubicBezTo>
                    <a:pt x="3163" y="2125"/>
                    <a:pt x="2996" y="1900"/>
                    <a:pt x="2858" y="1674"/>
                  </a:cubicBezTo>
                  <a:cubicBezTo>
                    <a:pt x="2691" y="1369"/>
                    <a:pt x="2406" y="849"/>
                    <a:pt x="2642" y="515"/>
                  </a:cubicBezTo>
                  <a:cubicBezTo>
                    <a:pt x="2752" y="357"/>
                    <a:pt x="2933" y="285"/>
                    <a:pt x="3118" y="285"/>
                  </a:cubicBezTo>
                  <a:close/>
                  <a:moveTo>
                    <a:pt x="3286" y="1"/>
                  </a:moveTo>
                  <a:cubicBezTo>
                    <a:pt x="3025" y="1"/>
                    <a:pt x="2755" y="76"/>
                    <a:pt x="2544" y="191"/>
                  </a:cubicBezTo>
                  <a:cubicBezTo>
                    <a:pt x="2073" y="466"/>
                    <a:pt x="2063" y="967"/>
                    <a:pt x="2249" y="1418"/>
                  </a:cubicBezTo>
                  <a:cubicBezTo>
                    <a:pt x="2249" y="1438"/>
                    <a:pt x="2259" y="1448"/>
                    <a:pt x="2259" y="1458"/>
                  </a:cubicBezTo>
                  <a:cubicBezTo>
                    <a:pt x="1925" y="1238"/>
                    <a:pt x="1530" y="1038"/>
                    <a:pt x="1131" y="1038"/>
                  </a:cubicBezTo>
                  <a:cubicBezTo>
                    <a:pt x="1049" y="1038"/>
                    <a:pt x="967" y="1047"/>
                    <a:pt x="885" y="1065"/>
                  </a:cubicBezTo>
                  <a:cubicBezTo>
                    <a:pt x="403" y="1183"/>
                    <a:pt x="1" y="1733"/>
                    <a:pt x="158" y="2233"/>
                  </a:cubicBezTo>
                  <a:cubicBezTo>
                    <a:pt x="305" y="2665"/>
                    <a:pt x="835" y="2813"/>
                    <a:pt x="1248" y="2891"/>
                  </a:cubicBezTo>
                  <a:cubicBezTo>
                    <a:pt x="924" y="2970"/>
                    <a:pt x="610" y="3088"/>
                    <a:pt x="384" y="3294"/>
                  </a:cubicBezTo>
                  <a:cubicBezTo>
                    <a:pt x="1" y="3638"/>
                    <a:pt x="207" y="4119"/>
                    <a:pt x="561" y="4403"/>
                  </a:cubicBezTo>
                  <a:cubicBezTo>
                    <a:pt x="742" y="4547"/>
                    <a:pt x="948" y="4605"/>
                    <a:pt x="1157" y="4605"/>
                  </a:cubicBezTo>
                  <a:cubicBezTo>
                    <a:pt x="1433" y="4605"/>
                    <a:pt x="1714" y="4504"/>
                    <a:pt x="1955" y="4364"/>
                  </a:cubicBezTo>
                  <a:lnTo>
                    <a:pt x="1955" y="4364"/>
                  </a:lnTo>
                  <a:cubicBezTo>
                    <a:pt x="1768" y="4718"/>
                    <a:pt x="1601" y="5150"/>
                    <a:pt x="1700" y="5542"/>
                  </a:cubicBezTo>
                  <a:cubicBezTo>
                    <a:pt x="1790" y="5920"/>
                    <a:pt x="2189" y="6126"/>
                    <a:pt x="2564" y="6126"/>
                  </a:cubicBezTo>
                  <a:cubicBezTo>
                    <a:pt x="2638" y="6126"/>
                    <a:pt x="2710" y="6118"/>
                    <a:pt x="2780" y="6102"/>
                  </a:cubicBezTo>
                  <a:cubicBezTo>
                    <a:pt x="3172" y="6014"/>
                    <a:pt x="3408" y="5690"/>
                    <a:pt x="3555" y="5336"/>
                  </a:cubicBezTo>
                  <a:cubicBezTo>
                    <a:pt x="3683" y="5493"/>
                    <a:pt x="3850" y="5621"/>
                    <a:pt x="4095" y="5670"/>
                  </a:cubicBezTo>
                  <a:cubicBezTo>
                    <a:pt x="4177" y="5684"/>
                    <a:pt x="4268" y="5692"/>
                    <a:pt x="4364" y="5692"/>
                  </a:cubicBezTo>
                  <a:cubicBezTo>
                    <a:pt x="4730" y="5692"/>
                    <a:pt x="5157" y="5577"/>
                    <a:pt x="5313" y="5258"/>
                  </a:cubicBezTo>
                  <a:cubicBezTo>
                    <a:pt x="5431" y="5022"/>
                    <a:pt x="5352" y="4747"/>
                    <a:pt x="5234" y="4511"/>
                  </a:cubicBezTo>
                  <a:lnTo>
                    <a:pt x="5234" y="4511"/>
                  </a:lnTo>
                  <a:cubicBezTo>
                    <a:pt x="5415" y="4587"/>
                    <a:pt x="5599" y="4635"/>
                    <a:pt x="5780" y="4635"/>
                  </a:cubicBezTo>
                  <a:cubicBezTo>
                    <a:pt x="5904" y="4635"/>
                    <a:pt x="6028" y="4612"/>
                    <a:pt x="6147" y="4561"/>
                  </a:cubicBezTo>
                  <a:cubicBezTo>
                    <a:pt x="6560" y="4394"/>
                    <a:pt x="6805" y="3795"/>
                    <a:pt x="6570" y="3402"/>
                  </a:cubicBezTo>
                  <a:cubicBezTo>
                    <a:pt x="6393" y="3088"/>
                    <a:pt x="6010" y="2970"/>
                    <a:pt x="5657" y="2911"/>
                  </a:cubicBezTo>
                  <a:cubicBezTo>
                    <a:pt x="5941" y="2803"/>
                    <a:pt x="6197" y="2656"/>
                    <a:pt x="6364" y="2440"/>
                  </a:cubicBezTo>
                  <a:cubicBezTo>
                    <a:pt x="6678" y="2037"/>
                    <a:pt x="6383" y="1526"/>
                    <a:pt x="6020" y="1271"/>
                  </a:cubicBezTo>
                  <a:cubicBezTo>
                    <a:pt x="5857" y="1157"/>
                    <a:pt x="5681" y="1109"/>
                    <a:pt x="5504" y="1109"/>
                  </a:cubicBezTo>
                  <a:cubicBezTo>
                    <a:pt x="5179" y="1109"/>
                    <a:pt x="4850" y="1271"/>
                    <a:pt x="4596" y="1487"/>
                  </a:cubicBezTo>
                  <a:cubicBezTo>
                    <a:pt x="4498" y="1566"/>
                    <a:pt x="4410" y="1654"/>
                    <a:pt x="4321" y="1752"/>
                  </a:cubicBezTo>
                  <a:cubicBezTo>
                    <a:pt x="4370" y="1222"/>
                    <a:pt x="4331" y="653"/>
                    <a:pt x="4007" y="289"/>
                  </a:cubicBezTo>
                  <a:cubicBezTo>
                    <a:pt x="3826" y="83"/>
                    <a:pt x="3560" y="1"/>
                    <a:pt x="3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0" name="Google Shape;4530;p21"/>
            <p:cNvSpPr/>
            <p:nvPr/>
          </p:nvSpPr>
          <p:spPr>
            <a:xfrm>
              <a:off x="1018825" y="3819509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2" y="282"/>
                  </a:moveTo>
                  <a:cubicBezTo>
                    <a:pt x="4254" y="282"/>
                    <a:pt x="4355" y="317"/>
                    <a:pt x="4468" y="398"/>
                  </a:cubicBezTo>
                  <a:cubicBezTo>
                    <a:pt x="5155" y="879"/>
                    <a:pt x="4213" y="2195"/>
                    <a:pt x="3869" y="2637"/>
                  </a:cubicBezTo>
                  <a:cubicBezTo>
                    <a:pt x="3768" y="2762"/>
                    <a:pt x="3880" y="2826"/>
                    <a:pt x="4007" y="2826"/>
                  </a:cubicBezTo>
                  <a:cubicBezTo>
                    <a:pt x="4090" y="2826"/>
                    <a:pt x="4180" y="2799"/>
                    <a:pt x="4222" y="2745"/>
                  </a:cubicBezTo>
                  <a:cubicBezTo>
                    <a:pt x="4448" y="2460"/>
                    <a:pt x="4713" y="2195"/>
                    <a:pt x="5018" y="1999"/>
                  </a:cubicBezTo>
                  <a:cubicBezTo>
                    <a:pt x="5174" y="1894"/>
                    <a:pt x="5354" y="1801"/>
                    <a:pt x="5538" y="1801"/>
                  </a:cubicBezTo>
                  <a:cubicBezTo>
                    <a:pt x="5597" y="1801"/>
                    <a:pt x="5656" y="1811"/>
                    <a:pt x="5715" y="1832"/>
                  </a:cubicBezTo>
                  <a:cubicBezTo>
                    <a:pt x="5931" y="1920"/>
                    <a:pt x="6216" y="2234"/>
                    <a:pt x="6206" y="2480"/>
                  </a:cubicBezTo>
                  <a:cubicBezTo>
                    <a:pt x="6186" y="2882"/>
                    <a:pt x="5430" y="2990"/>
                    <a:pt x="5145" y="304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5" y="3186"/>
                    <a:pt x="3857" y="3453"/>
                    <a:pt x="4116" y="3453"/>
                  </a:cubicBezTo>
                  <a:cubicBezTo>
                    <a:pt x="4125" y="3453"/>
                    <a:pt x="4134" y="3453"/>
                    <a:pt x="4144" y="3452"/>
                  </a:cubicBezTo>
                  <a:cubicBezTo>
                    <a:pt x="4306" y="3441"/>
                    <a:pt x="4492" y="3431"/>
                    <a:pt x="4685" y="3431"/>
                  </a:cubicBezTo>
                  <a:cubicBezTo>
                    <a:pt x="5184" y="3431"/>
                    <a:pt x="5733" y="3499"/>
                    <a:pt x="6058" y="3796"/>
                  </a:cubicBezTo>
                  <a:cubicBezTo>
                    <a:pt x="6333" y="4041"/>
                    <a:pt x="6265" y="4660"/>
                    <a:pt x="5892" y="4777"/>
                  </a:cubicBezTo>
                  <a:cubicBezTo>
                    <a:pt x="5840" y="4794"/>
                    <a:pt x="5785" y="4802"/>
                    <a:pt x="5729" y="4802"/>
                  </a:cubicBezTo>
                  <a:cubicBezTo>
                    <a:pt x="5360" y="4802"/>
                    <a:pt x="4921" y="4474"/>
                    <a:pt x="4674" y="4287"/>
                  </a:cubicBezTo>
                  <a:cubicBezTo>
                    <a:pt x="4389" y="4090"/>
                    <a:pt x="4114" y="3854"/>
                    <a:pt x="3859" y="3609"/>
                  </a:cubicBezTo>
                  <a:cubicBezTo>
                    <a:pt x="3829" y="3579"/>
                    <a:pt x="3780" y="3566"/>
                    <a:pt x="3726" y="3566"/>
                  </a:cubicBezTo>
                  <a:cubicBezTo>
                    <a:pt x="3567" y="3566"/>
                    <a:pt x="3364" y="3676"/>
                    <a:pt x="3466" y="3786"/>
                  </a:cubicBezTo>
                  <a:cubicBezTo>
                    <a:pt x="3643" y="3992"/>
                    <a:pt x="3800" y="4218"/>
                    <a:pt x="3938" y="4453"/>
                  </a:cubicBezTo>
                  <a:cubicBezTo>
                    <a:pt x="4114" y="4748"/>
                    <a:pt x="4389" y="5278"/>
                    <a:pt x="4163" y="5612"/>
                  </a:cubicBezTo>
                  <a:cubicBezTo>
                    <a:pt x="4051" y="5768"/>
                    <a:pt x="3871" y="5838"/>
                    <a:pt x="3688" y="5838"/>
                  </a:cubicBezTo>
                  <a:cubicBezTo>
                    <a:pt x="3456" y="5838"/>
                    <a:pt x="3218" y="5726"/>
                    <a:pt x="3103" y="5534"/>
                  </a:cubicBezTo>
                  <a:cubicBezTo>
                    <a:pt x="2907" y="5209"/>
                    <a:pt x="2907" y="4758"/>
                    <a:pt x="2926" y="4385"/>
                  </a:cubicBezTo>
                  <a:cubicBezTo>
                    <a:pt x="2946" y="4120"/>
                    <a:pt x="2985" y="3845"/>
                    <a:pt x="3044" y="3580"/>
                  </a:cubicBezTo>
                  <a:cubicBezTo>
                    <a:pt x="3065" y="3492"/>
                    <a:pt x="3002" y="3459"/>
                    <a:pt x="2918" y="3459"/>
                  </a:cubicBezTo>
                  <a:cubicBezTo>
                    <a:pt x="2805" y="3459"/>
                    <a:pt x="2656" y="3518"/>
                    <a:pt x="2622" y="3580"/>
                  </a:cubicBezTo>
                  <a:cubicBezTo>
                    <a:pt x="2445" y="3904"/>
                    <a:pt x="2209" y="4228"/>
                    <a:pt x="1925" y="4473"/>
                  </a:cubicBezTo>
                  <a:cubicBezTo>
                    <a:pt x="1783" y="4599"/>
                    <a:pt x="1611" y="4724"/>
                    <a:pt x="1416" y="4724"/>
                  </a:cubicBezTo>
                  <a:cubicBezTo>
                    <a:pt x="1368" y="4724"/>
                    <a:pt x="1318" y="4717"/>
                    <a:pt x="1267" y="4699"/>
                  </a:cubicBezTo>
                  <a:cubicBezTo>
                    <a:pt x="1031" y="4620"/>
                    <a:pt x="776" y="4316"/>
                    <a:pt x="737" y="4051"/>
                  </a:cubicBezTo>
                  <a:cubicBezTo>
                    <a:pt x="648" y="3383"/>
                    <a:pt x="2033" y="3265"/>
                    <a:pt x="2484" y="3226"/>
                  </a:cubicBezTo>
                  <a:cubicBezTo>
                    <a:pt x="2702" y="3198"/>
                    <a:pt x="2820" y="2940"/>
                    <a:pt x="2562" y="2940"/>
                  </a:cubicBezTo>
                  <a:cubicBezTo>
                    <a:pt x="2553" y="2940"/>
                    <a:pt x="2544" y="2941"/>
                    <a:pt x="2533" y="2941"/>
                  </a:cubicBezTo>
                  <a:cubicBezTo>
                    <a:pt x="2425" y="2951"/>
                    <a:pt x="2317" y="2961"/>
                    <a:pt x="2209" y="2971"/>
                  </a:cubicBezTo>
                  <a:cubicBezTo>
                    <a:pt x="2096" y="2980"/>
                    <a:pt x="1970" y="2986"/>
                    <a:pt x="1841" y="2986"/>
                  </a:cubicBezTo>
                  <a:cubicBezTo>
                    <a:pt x="1257" y="2986"/>
                    <a:pt x="596" y="2863"/>
                    <a:pt x="580" y="2333"/>
                  </a:cubicBezTo>
                  <a:cubicBezTo>
                    <a:pt x="570" y="2146"/>
                    <a:pt x="658" y="1822"/>
                    <a:pt x="874" y="1783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52" y="2038"/>
                  </a:cubicBezTo>
                  <a:cubicBezTo>
                    <a:pt x="1856" y="2225"/>
                    <a:pt x="2151" y="2460"/>
                    <a:pt x="2406" y="2715"/>
                  </a:cubicBezTo>
                  <a:cubicBezTo>
                    <a:pt x="2438" y="2744"/>
                    <a:pt x="2486" y="2756"/>
                    <a:pt x="2539" y="2756"/>
                  </a:cubicBezTo>
                  <a:cubicBezTo>
                    <a:pt x="2649" y="2756"/>
                    <a:pt x="2778" y="2703"/>
                    <a:pt x="2818" y="2637"/>
                  </a:cubicBezTo>
                  <a:cubicBezTo>
                    <a:pt x="2838" y="2607"/>
                    <a:pt x="2838" y="2568"/>
                    <a:pt x="2808" y="2529"/>
                  </a:cubicBezTo>
                  <a:cubicBezTo>
                    <a:pt x="2602" y="2333"/>
                    <a:pt x="2416" y="2117"/>
                    <a:pt x="2249" y="1881"/>
                  </a:cubicBezTo>
                  <a:cubicBezTo>
                    <a:pt x="2092" y="1665"/>
                    <a:pt x="1660" y="1076"/>
                    <a:pt x="1954" y="820"/>
                  </a:cubicBezTo>
                  <a:cubicBezTo>
                    <a:pt x="2039" y="745"/>
                    <a:pt x="2178" y="714"/>
                    <a:pt x="2317" y="714"/>
                  </a:cubicBezTo>
                  <a:cubicBezTo>
                    <a:pt x="2451" y="714"/>
                    <a:pt x="2584" y="743"/>
                    <a:pt x="2671" y="791"/>
                  </a:cubicBezTo>
                  <a:cubicBezTo>
                    <a:pt x="2848" y="889"/>
                    <a:pt x="2936" y="1066"/>
                    <a:pt x="2985" y="1262"/>
                  </a:cubicBezTo>
                  <a:cubicBezTo>
                    <a:pt x="3015" y="1380"/>
                    <a:pt x="3024" y="1508"/>
                    <a:pt x="3024" y="1635"/>
                  </a:cubicBezTo>
                  <a:cubicBezTo>
                    <a:pt x="3005" y="1763"/>
                    <a:pt x="2985" y="1901"/>
                    <a:pt x="2985" y="2028"/>
                  </a:cubicBezTo>
                  <a:cubicBezTo>
                    <a:pt x="2981" y="2117"/>
                    <a:pt x="3047" y="2153"/>
                    <a:pt x="3129" y="2153"/>
                  </a:cubicBezTo>
                  <a:cubicBezTo>
                    <a:pt x="3246" y="2153"/>
                    <a:pt x="3394" y="2081"/>
                    <a:pt x="3417" y="1989"/>
                  </a:cubicBezTo>
                  <a:cubicBezTo>
                    <a:pt x="3447" y="1851"/>
                    <a:pt x="3456" y="1704"/>
                    <a:pt x="3456" y="1567"/>
                  </a:cubicBezTo>
                  <a:cubicBezTo>
                    <a:pt x="3537" y="1027"/>
                    <a:pt x="3743" y="282"/>
                    <a:pt x="4162" y="282"/>
                  </a:cubicBezTo>
                  <a:close/>
                  <a:moveTo>
                    <a:pt x="4241" y="0"/>
                  </a:moveTo>
                  <a:cubicBezTo>
                    <a:pt x="4164" y="0"/>
                    <a:pt x="4089" y="9"/>
                    <a:pt x="4016" y="25"/>
                  </a:cubicBezTo>
                  <a:cubicBezTo>
                    <a:pt x="3623" y="113"/>
                    <a:pt x="3388" y="438"/>
                    <a:pt x="3240" y="791"/>
                  </a:cubicBezTo>
                  <a:cubicBezTo>
                    <a:pt x="3123" y="624"/>
                    <a:pt x="2956" y="506"/>
                    <a:pt x="2710" y="457"/>
                  </a:cubicBezTo>
                  <a:cubicBezTo>
                    <a:pt x="2629" y="443"/>
                    <a:pt x="2537" y="435"/>
                    <a:pt x="2441" y="435"/>
                  </a:cubicBezTo>
                  <a:cubicBezTo>
                    <a:pt x="2075" y="435"/>
                    <a:pt x="1646" y="550"/>
                    <a:pt x="1483" y="870"/>
                  </a:cubicBezTo>
                  <a:cubicBezTo>
                    <a:pt x="1365" y="1105"/>
                    <a:pt x="1444" y="1380"/>
                    <a:pt x="1571" y="1616"/>
                  </a:cubicBezTo>
                  <a:cubicBezTo>
                    <a:pt x="1391" y="1540"/>
                    <a:pt x="1203" y="1492"/>
                    <a:pt x="1019" y="1492"/>
                  </a:cubicBezTo>
                  <a:cubicBezTo>
                    <a:pt x="893" y="1492"/>
                    <a:pt x="768" y="1515"/>
                    <a:pt x="648" y="1567"/>
                  </a:cubicBezTo>
                  <a:cubicBezTo>
                    <a:pt x="236" y="1734"/>
                    <a:pt x="0" y="2323"/>
                    <a:pt x="226" y="2725"/>
                  </a:cubicBezTo>
                  <a:cubicBezTo>
                    <a:pt x="403" y="3040"/>
                    <a:pt x="796" y="3157"/>
                    <a:pt x="1139" y="3206"/>
                  </a:cubicBezTo>
                  <a:cubicBezTo>
                    <a:pt x="864" y="3314"/>
                    <a:pt x="609" y="3472"/>
                    <a:pt x="432" y="3688"/>
                  </a:cubicBezTo>
                  <a:cubicBezTo>
                    <a:pt x="128" y="4090"/>
                    <a:pt x="422" y="4591"/>
                    <a:pt x="786" y="4846"/>
                  </a:cubicBezTo>
                  <a:cubicBezTo>
                    <a:pt x="951" y="4966"/>
                    <a:pt x="1129" y="5016"/>
                    <a:pt x="1307" y="5016"/>
                  </a:cubicBezTo>
                  <a:cubicBezTo>
                    <a:pt x="1627" y="5016"/>
                    <a:pt x="1948" y="4854"/>
                    <a:pt x="2200" y="4640"/>
                  </a:cubicBezTo>
                  <a:cubicBezTo>
                    <a:pt x="2298" y="4561"/>
                    <a:pt x="2396" y="4473"/>
                    <a:pt x="2484" y="4375"/>
                  </a:cubicBezTo>
                  <a:lnTo>
                    <a:pt x="2484" y="4375"/>
                  </a:lnTo>
                  <a:cubicBezTo>
                    <a:pt x="2425" y="4905"/>
                    <a:pt x="2475" y="5475"/>
                    <a:pt x="2789" y="5838"/>
                  </a:cubicBezTo>
                  <a:cubicBezTo>
                    <a:pt x="2973" y="6042"/>
                    <a:pt x="3236" y="6125"/>
                    <a:pt x="3507" y="6125"/>
                  </a:cubicBezTo>
                  <a:cubicBezTo>
                    <a:pt x="3769" y="6125"/>
                    <a:pt x="4039" y="6047"/>
                    <a:pt x="4252" y="5926"/>
                  </a:cubicBezTo>
                  <a:cubicBezTo>
                    <a:pt x="4733" y="5661"/>
                    <a:pt x="4743" y="5160"/>
                    <a:pt x="4556" y="4699"/>
                  </a:cubicBezTo>
                  <a:cubicBezTo>
                    <a:pt x="4546" y="4689"/>
                    <a:pt x="4546" y="4679"/>
                    <a:pt x="4537" y="4660"/>
                  </a:cubicBezTo>
                  <a:lnTo>
                    <a:pt x="4537" y="4660"/>
                  </a:lnTo>
                  <a:cubicBezTo>
                    <a:pt x="4868" y="4878"/>
                    <a:pt x="5266" y="5083"/>
                    <a:pt x="5664" y="5083"/>
                  </a:cubicBezTo>
                  <a:cubicBezTo>
                    <a:pt x="5750" y="5083"/>
                    <a:pt x="5836" y="5073"/>
                    <a:pt x="5921" y="5052"/>
                  </a:cubicBezTo>
                  <a:cubicBezTo>
                    <a:pt x="6392" y="4944"/>
                    <a:pt x="6795" y="4385"/>
                    <a:pt x="6638" y="3894"/>
                  </a:cubicBezTo>
                  <a:cubicBezTo>
                    <a:pt x="6500" y="3462"/>
                    <a:pt x="5970" y="3305"/>
                    <a:pt x="5558" y="3236"/>
                  </a:cubicBezTo>
                  <a:cubicBezTo>
                    <a:pt x="5872" y="3157"/>
                    <a:pt x="6186" y="3040"/>
                    <a:pt x="6422" y="2833"/>
                  </a:cubicBezTo>
                  <a:cubicBezTo>
                    <a:pt x="6805" y="2480"/>
                    <a:pt x="6599" y="2009"/>
                    <a:pt x="6235" y="1714"/>
                  </a:cubicBezTo>
                  <a:cubicBezTo>
                    <a:pt x="6060" y="1576"/>
                    <a:pt x="5859" y="1520"/>
                    <a:pt x="5654" y="1520"/>
                  </a:cubicBezTo>
                  <a:cubicBezTo>
                    <a:pt x="5378" y="1520"/>
                    <a:pt x="5093" y="1622"/>
                    <a:pt x="4851" y="1763"/>
                  </a:cubicBezTo>
                  <a:cubicBezTo>
                    <a:pt x="5027" y="1400"/>
                    <a:pt x="5204" y="968"/>
                    <a:pt x="5106" y="585"/>
                  </a:cubicBezTo>
                  <a:cubicBezTo>
                    <a:pt x="5008" y="201"/>
                    <a:pt x="4618" y="0"/>
                    <a:pt x="4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1" name="Google Shape;4531;p21"/>
            <p:cNvSpPr/>
            <p:nvPr/>
          </p:nvSpPr>
          <p:spPr>
            <a:xfrm>
              <a:off x="1358737" y="3810964"/>
              <a:ext cx="212231" cy="191086"/>
            </a:xfrm>
            <a:custGeom>
              <a:avLst/>
              <a:gdLst/>
              <a:ahLst/>
              <a:cxnLst/>
              <a:rect l="l" t="t" r="r" b="b"/>
              <a:pathLst>
                <a:path w="6805" h="6127" extrusionOk="0">
                  <a:moveTo>
                    <a:pt x="3122" y="285"/>
                  </a:moveTo>
                  <a:cubicBezTo>
                    <a:pt x="3350" y="285"/>
                    <a:pt x="3583" y="394"/>
                    <a:pt x="3702" y="584"/>
                  </a:cubicBezTo>
                  <a:cubicBezTo>
                    <a:pt x="3898" y="918"/>
                    <a:pt x="3898" y="1360"/>
                    <a:pt x="3879" y="1733"/>
                  </a:cubicBezTo>
                  <a:cubicBezTo>
                    <a:pt x="3859" y="2008"/>
                    <a:pt x="3820" y="2283"/>
                    <a:pt x="3761" y="2548"/>
                  </a:cubicBezTo>
                  <a:cubicBezTo>
                    <a:pt x="3740" y="2636"/>
                    <a:pt x="3803" y="2668"/>
                    <a:pt x="3887" y="2668"/>
                  </a:cubicBezTo>
                  <a:cubicBezTo>
                    <a:pt x="3999" y="2668"/>
                    <a:pt x="4149" y="2610"/>
                    <a:pt x="4183" y="2548"/>
                  </a:cubicBezTo>
                  <a:cubicBezTo>
                    <a:pt x="4360" y="2214"/>
                    <a:pt x="4595" y="1900"/>
                    <a:pt x="4880" y="1654"/>
                  </a:cubicBezTo>
                  <a:cubicBezTo>
                    <a:pt x="5023" y="1527"/>
                    <a:pt x="5198" y="1394"/>
                    <a:pt x="5389" y="1394"/>
                  </a:cubicBezTo>
                  <a:cubicBezTo>
                    <a:pt x="5435" y="1394"/>
                    <a:pt x="5481" y="1401"/>
                    <a:pt x="5528" y="1418"/>
                  </a:cubicBezTo>
                  <a:cubicBezTo>
                    <a:pt x="5774" y="1507"/>
                    <a:pt x="6029" y="1811"/>
                    <a:pt x="6068" y="2067"/>
                  </a:cubicBezTo>
                  <a:cubicBezTo>
                    <a:pt x="6157" y="2734"/>
                    <a:pt x="4772" y="2862"/>
                    <a:pt x="4321" y="2901"/>
                  </a:cubicBezTo>
                  <a:cubicBezTo>
                    <a:pt x="4102" y="2920"/>
                    <a:pt x="3985" y="3187"/>
                    <a:pt x="4243" y="3187"/>
                  </a:cubicBezTo>
                  <a:cubicBezTo>
                    <a:pt x="4252" y="3187"/>
                    <a:pt x="4262" y="3187"/>
                    <a:pt x="4271" y="3186"/>
                  </a:cubicBezTo>
                  <a:cubicBezTo>
                    <a:pt x="4379" y="3176"/>
                    <a:pt x="4487" y="3166"/>
                    <a:pt x="4595" y="3147"/>
                  </a:cubicBezTo>
                  <a:cubicBezTo>
                    <a:pt x="4702" y="3140"/>
                    <a:pt x="4818" y="3135"/>
                    <a:pt x="4938" y="3135"/>
                  </a:cubicBezTo>
                  <a:cubicBezTo>
                    <a:pt x="5529" y="3135"/>
                    <a:pt x="6209" y="3248"/>
                    <a:pt x="6225" y="3795"/>
                  </a:cubicBezTo>
                  <a:cubicBezTo>
                    <a:pt x="6225" y="3981"/>
                    <a:pt x="6147" y="4305"/>
                    <a:pt x="5931" y="4345"/>
                  </a:cubicBezTo>
                  <a:cubicBezTo>
                    <a:pt x="5911" y="4348"/>
                    <a:pt x="5890" y="4350"/>
                    <a:pt x="5869" y="4350"/>
                  </a:cubicBezTo>
                  <a:cubicBezTo>
                    <a:pt x="5663" y="4350"/>
                    <a:pt x="5414" y="4187"/>
                    <a:pt x="5253" y="4089"/>
                  </a:cubicBezTo>
                  <a:cubicBezTo>
                    <a:pt x="4949" y="3903"/>
                    <a:pt x="4654" y="3667"/>
                    <a:pt x="4399" y="3412"/>
                  </a:cubicBezTo>
                  <a:cubicBezTo>
                    <a:pt x="4367" y="3380"/>
                    <a:pt x="4319" y="3367"/>
                    <a:pt x="4266" y="3367"/>
                  </a:cubicBezTo>
                  <a:cubicBezTo>
                    <a:pt x="4156" y="3367"/>
                    <a:pt x="4026" y="3424"/>
                    <a:pt x="3987" y="3490"/>
                  </a:cubicBezTo>
                  <a:cubicBezTo>
                    <a:pt x="3967" y="3520"/>
                    <a:pt x="3967" y="3559"/>
                    <a:pt x="3996" y="3588"/>
                  </a:cubicBezTo>
                  <a:cubicBezTo>
                    <a:pt x="4203" y="3795"/>
                    <a:pt x="4389" y="4011"/>
                    <a:pt x="4556" y="4236"/>
                  </a:cubicBezTo>
                  <a:cubicBezTo>
                    <a:pt x="4713" y="4453"/>
                    <a:pt x="5145" y="5042"/>
                    <a:pt x="4851" y="5307"/>
                  </a:cubicBezTo>
                  <a:cubicBezTo>
                    <a:pt x="4769" y="5379"/>
                    <a:pt x="4638" y="5409"/>
                    <a:pt x="4504" y="5409"/>
                  </a:cubicBezTo>
                  <a:cubicBezTo>
                    <a:pt x="4365" y="5409"/>
                    <a:pt x="4224" y="5376"/>
                    <a:pt x="4134" y="5326"/>
                  </a:cubicBezTo>
                  <a:cubicBezTo>
                    <a:pt x="3957" y="5238"/>
                    <a:pt x="3869" y="5051"/>
                    <a:pt x="3820" y="4865"/>
                  </a:cubicBezTo>
                  <a:cubicBezTo>
                    <a:pt x="3790" y="4747"/>
                    <a:pt x="3780" y="4619"/>
                    <a:pt x="3780" y="4492"/>
                  </a:cubicBezTo>
                  <a:cubicBezTo>
                    <a:pt x="3800" y="4364"/>
                    <a:pt x="3820" y="4227"/>
                    <a:pt x="3820" y="4099"/>
                  </a:cubicBezTo>
                  <a:cubicBezTo>
                    <a:pt x="3824" y="4008"/>
                    <a:pt x="3755" y="3971"/>
                    <a:pt x="3671" y="3971"/>
                  </a:cubicBezTo>
                  <a:cubicBezTo>
                    <a:pt x="3555" y="3971"/>
                    <a:pt x="3410" y="4042"/>
                    <a:pt x="3388" y="4138"/>
                  </a:cubicBezTo>
                  <a:cubicBezTo>
                    <a:pt x="3358" y="4276"/>
                    <a:pt x="3339" y="4413"/>
                    <a:pt x="3339" y="4561"/>
                  </a:cubicBezTo>
                  <a:cubicBezTo>
                    <a:pt x="3258" y="5100"/>
                    <a:pt x="3059" y="5836"/>
                    <a:pt x="2639" y="5836"/>
                  </a:cubicBezTo>
                  <a:cubicBezTo>
                    <a:pt x="2546" y="5836"/>
                    <a:pt x="2443" y="5801"/>
                    <a:pt x="2327" y="5719"/>
                  </a:cubicBezTo>
                  <a:cubicBezTo>
                    <a:pt x="1650" y="5238"/>
                    <a:pt x="2583" y="3932"/>
                    <a:pt x="2936" y="3490"/>
                  </a:cubicBezTo>
                  <a:cubicBezTo>
                    <a:pt x="3036" y="3361"/>
                    <a:pt x="2929" y="3299"/>
                    <a:pt x="2803" y="3299"/>
                  </a:cubicBezTo>
                  <a:cubicBezTo>
                    <a:pt x="2719" y="3299"/>
                    <a:pt x="2626" y="3327"/>
                    <a:pt x="2583" y="3382"/>
                  </a:cubicBezTo>
                  <a:cubicBezTo>
                    <a:pt x="2357" y="3667"/>
                    <a:pt x="2092" y="3932"/>
                    <a:pt x="1787" y="4128"/>
                  </a:cubicBezTo>
                  <a:cubicBezTo>
                    <a:pt x="1632" y="4224"/>
                    <a:pt x="1455" y="4320"/>
                    <a:pt x="1272" y="4320"/>
                  </a:cubicBezTo>
                  <a:cubicBezTo>
                    <a:pt x="1212" y="4320"/>
                    <a:pt x="1151" y="4310"/>
                    <a:pt x="1090" y="4286"/>
                  </a:cubicBezTo>
                  <a:cubicBezTo>
                    <a:pt x="874" y="4207"/>
                    <a:pt x="589" y="3893"/>
                    <a:pt x="599" y="3647"/>
                  </a:cubicBezTo>
                  <a:cubicBezTo>
                    <a:pt x="619" y="3245"/>
                    <a:pt x="1365" y="3127"/>
                    <a:pt x="1660" y="3068"/>
                  </a:cubicBezTo>
                  <a:cubicBezTo>
                    <a:pt x="1974" y="3009"/>
                    <a:pt x="2288" y="2970"/>
                    <a:pt x="2612" y="2950"/>
                  </a:cubicBezTo>
                  <a:cubicBezTo>
                    <a:pt x="2830" y="2931"/>
                    <a:pt x="2948" y="2665"/>
                    <a:pt x="2680" y="2665"/>
                  </a:cubicBezTo>
                  <a:cubicBezTo>
                    <a:pt x="2671" y="2665"/>
                    <a:pt x="2661" y="2665"/>
                    <a:pt x="2651" y="2665"/>
                  </a:cubicBezTo>
                  <a:cubicBezTo>
                    <a:pt x="2488" y="2680"/>
                    <a:pt x="2299" y="2691"/>
                    <a:pt x="2102" y="2691"/>
                  </a:cubicBezTo>
                  <a:cubicBezTo>
                    <a:pt x="1611" y="2691"/>
                    <a:pt x="1069" y="2619"/>
                    <a:pt x="746" y="2332"/>
                  </a:cubicBezTo>
                  <a:cubicBezTo>
                    <a:pt x="472" y="2086"/>
                    <a:pt x="540" y="1458"/>
                    <a:pt x="913" y="1340"/>
                  </a:cubicBezTo>
                  <a:cubicBezTo>
                    <a:pt x="962" y="1325"/>
                    <a:pt x="1013" y="1319"/>
                    <a:pt x="1065" y="1319"/>
                  </a:cubicBezTo>
                  <a:cubicBezTo>
                    <a:pt x="1436" y="1319"/>
                    <a:pt x="1881" y="1650"/>
                    <a:pt x="2131" y="1831"/>
                  </a:cubicBezTo>
                  <a:cubicBezTo>
                    <a:pt x="2416" y="2037"/>
                    <a:pt x="2691" y="2263"/>
                    <a:pt x="2936" y="2518"/>
                  </a:cubicBezTo>
                  <a:cubicBezTo>
                    <a:pt x="2968" y="2548"/>
                    <a:pt x="3019" y="2561"/>
                    <a:pt x="3074" y="2561"/>
                  </a:cubicBezTo>
                  <a:cubicBezTo>
                    <a:pt x="3237" y="2561"/>
                    <a:pt x="3441" y="2449"/>
                    <a:pt x="3339" y="2332"/>
                  </a:cubicBezTo>
                  <a:cubicBezTo>
                    <a:pt x="3162" y="2125"/>
                    <a:pt x="3005" y="1900"/>
                    <a:pt x="2867" y="1674"/>
                  </a:cubicBezTo>
                  <a:cubicBezTo>
                    <a:pt x="2691" y="1369"/>
                    <a:pt x="2406" y="849"/>
                    <a:pt x="2641" y="515"/>
                  </a:cubicBezTo>
                  <a:cubicBezTo>
                    <a:pt x="2756" y="357"/>
                    <a:pt x="2937" y="285"/>
                    <a:pt x="3122" y="285"/>
                  </a:cubicBezTo>
                  <a:close/>
                  <a:moveTo>
                    <a:pt x="3288" y="1"/>
                  </a:moveTo>
                  <a:cubicBezTo>
                    <a:pt x="3026" y="1"/>
                    <a:pt x="2759" y="76"/>
                    <a:pt x="2553" y="191"/>
                  </a:cubicBezTo>
                  <a:cubicBezTo>
                    <a:pt x="2072" y="466"/>
                    <a:pt x="2062" y="967"/>
                    <a:pt x="2249" y="1418"/>
                  </a:cubicBezTo>
                  <a:cubicBezTo>
                    <a:pt x="2259" y="1438"/>
                    <a:pt x="2259" y="1448"/>
                    <a:pt x="2268" y="1458"/>
                  </a:cubicBezTo>
                  <a:cubicBezTo>
                    <a:pt x="1926" y="1238"/>
                    <a:pt x="1530" y="1038"/>
                    <a:pt x="1130" y="1038"/>
                  </a:cubicBezTo>
                  <a:cubicBezTo>
                    <a:pt x="1048" y="1038"/>
                    <a:pt x="966" y="1047"/>
                    <a:pt x="884" y="1065"/>
                  </a:cubicBezTo>
                  <a:cubicBezTo>
                    <a:pt x="413" y="1183"/>
                    <a:pt x="10" y="1733"/>
                    <a:pt x="167" y="2233"/>
                  </a:cubicBezTo>
                  <a:cubicBezTo>
                    <a:pt x="305" y="2665"/>
                    <a:pt x="835" y="2813"/>
                    <a:pt x="1247" y="2891"/>
                  </a:cubicBezTo>
                  <a:cubicBezTo>
                    <a:pt x="933" y="2970"/>
                    <a:pt x="619" y="3088"/>
                    <a:pt x="383" y="3294"/>
                  </a:cubicBezTo>
                  <a:cubicBezTo>
                    <a:pt x="0" y="3638"/>
                    <a:pt x="206" y="4119"/>
                    <a:pt x="570" y="4403"/>
                  </a:cubicBezTo>
                  <a:cubicBezTo>
                    <a:pt x="747" y="4547"/>
                    <a:pt x="951" y="4605"/>
                    <a:pt x="1158" y="4605"/>
                  </a:cubicBezTo>
                  <a:cubicBezTo>
                    <a:pt x="1432" y="4605"/>
                    <a:pt x="1714" y="4504"/>
                    <a:pt x="1954" y="4364"/>
                  </a:cubicBezTo>
                  <a:lnTo>
                    <a:pt x="1954" y="4364"/>
                  </a:lnTo>
                  <a:cubicBezTo>
                    <a:pt x="1768" y="4718"/>
                    <a:pt x="1601" y="5150"/>
                    <a:pt x="1699" y="5542"/>
                  </a:cubicBezTo>
                  <a:cubicBezTo>
                    <a:pt x="1797" y="5920"/>
                    <a:pt x="2191" y="6126"/>
                    <a:pt x="2564" y="6126"/>
                  </a:cubicBezTo>
                  <a:cubicBezTo>
                    <a:pt x="2637" y="6126"/>
                    <a:pt x="2710" y="6118"/>
                    <a:pt x="2779" y="6102"/>
                  </a:cubicBezTo>
                  <a:cubicBezTo>
                    <a:pt x="3182" y="6014"/>
                    <a:pt x="3417" y="5690"/>
                    <a:pt x="3564" y="5336"/>
                  </a:cubicBezTo>
                  <a:cubicBezTo>
                    <a:pt x="3682" y="5493"/>
                    <a:pt x="3849" y="5621"/>
                    <a:pt x="4095" y="5670"/>
                  </a:cubicBezTo>
                  <a:cubicBezTo>
                    <a:pt x="4176" y="5684"/>
                    <a:pt x="4268" y="5692"/>
                    <a:pt x="4364" y="5692"/>
                  </a:cubicBezTo>
                  <a:cubicBezTo>
                    <a:pt x="4730" y="5692"/>
                    <a:pt x="5159" y="5577"/>
                    <a:pt x="5322" y="5258"/>
                  </a:cubicBezTo>
                  <a:cubicBezTo>
                    <a:pt x="5440" y="5022"/>
                    <a:pt x="5352" y="4747"/>
                    <a:pt x="5234" y="4511"/>
                  </a:cubicBezTo>
                  <a:lnTo>
                    <a:pt x="5234" y="4511"/>
                  </a:lnTo>
                  <a:cubicBezTo>
                    <a:pt x="5414" y="4587"/>
                    <a:pt x="5598" y="4635"/>
                    <a:pt x="5781" y="4635"/>
                  </a:cubicBezTo>
                  <a:cubicBezTo>
                    <a:pt x="5907" y="4635"/>
                    <a:pt x="6033" y="4612"/>
                    <a:pt x="6157" y="4561"/>
                  </a:cubicBezTo>
                  <a:cubicBezTo>
                    <a:pt x="6569" y="4394"/>
                    <a:pt x="6805" y="3795"/>
                    <a:pt x="6579" y="3402"/>
                  </a:cubicBezTo>
                  <a:cubicBezTo>
                    <a:pt x="6402" y="3088"/>
                    <a:pt x="6009" y="2970"/>
                    <a:pt x="5656" y="2911"/>
                  </a:cubicBezTo>
                  <a:cubicBezTo>
                    <a:pt x="5941" y="2803"/>
                    <a:pt x="6196" y="2656"/>
                    <a:pt x="6363" y="2440"/>
                  </a:cubicBezTo>
                  <a:cubicBezTo>
                    <a:pt x="6677" y="2037"/>
                    <a:pt x="6382" y="1526"/>
                    <a:pt x="6019" y="1271"/>
                  </a:cubicBezTo>
                  <a:cubicBezTo>
                    <a:pt x="5856" y="1157"/>
                    <a:pt x="5681" y="1109"/>
                    <a:pt x="5505" y="1109"/>
                  </a:cubicBezTo>
                  <a:cubicBezTo>
                    <a:pt x="5182" y="1109"/>
                    <a:pt x="4856" y="1271"/>
                    <a:pt x="4595" y="1487"/>
                  </a:cubicBezTo>
                  <a:cubicBezTo>
                    <a:pt x="4507" y="1566"/>
                    <a:pt x="4409" y="1654"/>
                    <a:pt x="4321" y="1752"/>
                  </a:cubicBezTo>
                  <a:cubicBezTo>
                    <a:pt x="4370" y="1222"/>
                    <a:pt x="4330" y="653"/>
                    <a:pt x="4016" y="289"/>
                  </a:cubicBezTo>
                  <a:cubicBezTo>
                    <a:pt x="3830" y="83"/>
                    <a:pt x="3562" y="1"/>
                    <a:pt x="3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2" name="Google Shape;4532;p21"/>
            <p:cNvSpPr/>
            <p:nvPr/>
          </p:nvSpPr>
          <p:spPr>
            <a:xfrm>
              <a:off x="1698026" y="3819509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69" y="282"/>
                  </a:moveTo>
                  <a:cubicBezTo>
                    <a:pt x="4261" y="282"/>
                    <a:pt x="4364" y="317"/>
                    <a:pt x="4478" y="398"/>
                  </a:cubicBezTo>
                  <a:cubicBezTo>
                    <a:pt x="5155" y="879"/>
                    <a:pt x="4223" y="2195"/>
                    <a:pt x="3869" y="2637"/>
                  </a:cubicBezTo>
                  <a:cubicBezTo>
                    <a:pt x="3768" y="2762"/>
                    <a:pt x="3880" y="2826"/>
                    <a:pt x="4008" y="2826"/>
                  </a:cubicBezTo>
                  <a:cubicBezTo>
                    <a:pt x="4091" y="2826"/>
                    <a:pt x="4180" y="2799"/>
                    <a:pt x="4223" y="2745"/>
                  </a:cubicBezTo>
                  <a:cubicBezTo>
                    <a:pt x="4449" y="2460"/>
                    <a:pt x="4723" y="2195"/>
                    <a:pt x="5028" y="1999"/>
                  </a:cubicBezTo>
                  <a:cubicBezTo>
                    <a:pt x="5177" y="1894"/>
                    <a:pt x="5354" y="1801"/>
                    <a:pt x="5539" y="1801"/>
                  </a:cubicBezTo>
                  <a:cubicBezTo>
                    <a:pt x="5597" y="1801"/>
                    <a:pt x="5656" y="1811"/>
                    <a:pt x="5715" y="1832"/>
                  </a:cubicBezTo>
                  <a:cubicBezTo>
                    <a:pt x="5931" y="1920"/>
                    <a:pt x="6216" y="2234"/>
                    <a:pt x="6206" y="2480"/>
                  </a:cubicBezTo>
                  <a:cubicBezTo>
                    <a:pt x="6186" y="2882"/>
                    <a:pt x="5440" y="2990"/>
                    <a:pt x="5146" y="304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5" y="3186"/>
                    <a:pt x="3858" y="3453"/>
                    <a:pt x="4125" y="3453"/>
                  </a:cubicBezTo>
                  <a:cubicBezTo>
                    <a:pt x="4134" y="3453"/>
                    <a:pt x="4144" y="3453"/>
                    <a:pt x="4154" y="3452"/>
                  </a:cubicBezTo>
                  <a:cubicBezTo>
                    <a:pt x="4313" y="3441"/>
                    <a:pt x="4497" y="3431"/>
                    <a:pt x="4689" y="3431"/>
                  </a:cubicBezTo>
                  <a:cubicBezTo>
                    <a:pt x="5184" y="3431"/>
                    <a:pt x="5733" y="3499"/>
                    <a:pt x="6059" y="3796"/>
                  </a:cubicBezTo>
                  <a:cubicBezTo>
                    <a:pt x="6334" y="4041"/>
                    <a:pt x="6265" y="4660"/>
                    <a:pt x="5892" y="4777"/>
                  </a:cubicBezTo>
                  <a:cubicBezTo>
                    <a:pt x="5841" y="4794"/>
                    <a:pt x="5788" y="4802"/>
                    <a:pt x="5732" y="4802"/>
                  </a:cubicBezTo>
                  <a:cubicBezTo>
                    <a:pt x="5368" y="4802"/>
                    <a:pt x="4921" y="4474"/>
                    <a:pt x="4674" y="4287"/>
                  </a:cubicBezTo>
                  <a:cubicBezTo>
                    <a:pt x="4390" y="4090"/>
                    <a:pt x="4115" y="3854"/>
                    <a:pt x="3869" y="3609"/>
                  </a:cubicBezTo>
                  <a:cubicBezTo>
                    <a:pt x="3839" y="3579"/>
                    <a:pt x="3789" y="3566"/>
                    <a:pt x="3734" y="3566"/>
                  </a:cubicBezTo>
                  <a:cubicBezTo>
                    <a:pt x="3573" y="3566"/>
                    <a:pt x="3364" y="3676"/>
                    <a:pt x="3467" y="3786"/>
                  </a:cubicBezTo>
                  <a:cubicBezTo>
                    <a:pt x="3643" y="3992"/>
                    <a:pt x="3800" y="4218"/>
                    <a:pt x="3948" y="4453"/>
                  </a:cubicBezTo>
                  <a:cubicBezTo>
                    <a:pt x="4115" y="4748"/>
                    <a:pt x="4399" y="5278"/>
                    <a:pt x="4164" y="5612"/>
                  </a:cubicBezTo>
                  <a:cubicBezTo>
                    <a:pt x="4051" y="5768"/>
                    <a:pt x="3874" y="5838"/>
                    <a:pt x="3693" y="5838"/>
                  </a:cubicBezTo>
                  <a:cubicBezTo>
                    <a:pt x="3463" y="5838"/>
                    <a:pt x="3228" y="5726"/>
                    <a:pt x="3113" y="5534"/>
                  </a:cubicBezTo>
                  <a:cubicBezTo>
                    <a:pt x="2907" y="5209"/>
                    <a:pt x="2907" y="4758"/>
                    <a:pt x="2936" y="4385"/>
                  </a:cubicBezTo>
                  <a:cubicBezTo>
                    <a:pt x="2946" y="4120"/>
                    <a:pt x="2986" y="3845"/>
                    <a:pt x="3044" y="3580"/>
                  </a:cubicBezTo>
                  <a:cubicBezTo>
                    <a:pt x="3065" y="3492"/>
                    <a:pt x="3002" y="3459"/>
                    <a:pt x="2918" y="3459"/>
                  </a:cubicBezTo>
                  <a:cubicBezTo>
                    <a:pt x="2806" y="3459"/>
                    <a:pt x="2656" y="3518"/>
                    <a:pt x="2622" y="3580"/>
                  </a:cubicBezTo>
                  <a:cubicBezTo>
                    <a:pt x="2445" y="3904"/>
                    <a:pt x="2210" y="4228"/>
                    <a:pt x="1935" y="4473"/>
                  </a:cubicBezTo>
                  <a:cubicBezTo>
                    <a:pt x="1786" y="4599"/>
                    <a:pt x="1611" y="4724"/>
                    <a:pt x="1422" y="4724"/>
                  </a:cubicBezTo>
                  <a:cubicBezTo>
                    <a:pt x="1374" y="4724"/>
                    <a:pt x="1326" y="4717"/>
                    <a:pt x="1277" y="4699"/>
                  </a:cubicBezTo>
                  <a:cubicBezTo>
                    <a:pt x="1032" y="4620"/>
                    <a:pt x="776" y="4316"/>
                    <a:pt x="737" y="4051"/>
                  </a:cubicBezTo>
                  <a:cubicBezTo>
                    <a:pt x="649" y="3383"/>
                    <a:pt x="2043" y="3265"/>
                    <a:pt x="2485" y="3226"/>
                  </a:cubicBezTo>
                  <a:cubicBezTo>
                    <a:pt x="2703" y="3198"/>
                    <a:pt x="2820" y="2940"/>
                    <a:pt x="2563" y="2940"/>
                  </a:cubicBezTo>
                  <a:cubicBezTo>
                    <a:pt x="2554" y="2940"/>
                    <a:pt x="2544" y="2941"/>
                    <a:pt x="2534" y="2941"/>
                  </a:cubicBezTo>
                  <a:cubicBezTo>
                    <a:pt x="2436" y="2951"/>
                    <a:pt x="2318" y="2961"/>
                    <a:pt x="2210" y="2971"/>
                  </a:cubicBezTo>
                  <a:cubicBezTo>
                    <a:pt x="2096" y="2980"/>
                    <a:pt x="1971" y="2986"/>
                    <a:pt x="1841" y="2986"/>
                  </a:cubicBezTo>
                  <a:cubicBezTo>
                    <a:pt x="1257" y="2986"/>
                    <a:pt x="596" y="2863"/>
                    <a:pt x="580" y="2333"/>
                  </a:cubicBezTo>
                  <a:cubicBezTo>
                    <a:pt x="580" y="2146"/>
                    <a:pt x="658" y="1822"/>
                    <a:pt x="874" y="1783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2" y="1940"/>
                    <a:pt x="1552" y="2038"/>
                  </a:cubicBezTo>
                  <a:cubicBezTo>
                    <a:pt x="1856" y="2225"/>
                    <a:pt x="2151" y="2460"/>
                    <a:pt x="2406" y="2715"/>
                  </a:cubicBezTo>
                  <a:cubicBezTo>
                    <a:pt x="2438" y="2744"/>
                    <a:pt x="2486" y="2756"/>
                    <a:pt x="2539" y="2756"/>
                  </a:cubicBezTo>
                  <a:cubicBezTo>
                    <a:pt x="2649" y="2756"/>
                    <a:pt x="2779" y="2703"/>
                    <a:pt x="2819" y="2637"/>
                  </a:cubicBezTo>
                  <a:cubicBezTo>
                    <a:pt x="2838" y="2598"/>
                    <a:pt x="2838" y="2568"/>
                    <a:pt x="2809" y="2529"/>
                  </a:cubicBezTo>
                  <a:cubicBezTo>
                    <a:pt x="2603" y="2333"/>
                    <a:pt x="2416" y="2117"/>
                    <a:pt x="2259" y="1881"/>
                  </a:cubicBezTo>
                  <a:cubicBezTo>
                    <a:pt x="2092" y="1665"/>
                    <a:pt x="1660" y="1076"/>
                    <a:pt x="1955" y="820"/>
                  </a:cubicBezTo>
                  <a:cubicBezTo>
                    <a:pt x="2040" y="745"/>
                    <a:pt x="2178" y="714"/>
                    <a:pt x="2317" y="714"/>
                  </a:cubicBezTo>
                  <a:cubicBezTo>
                    <a:pt x="2451" y="714"/>
                    <a:pt x="2585" y="743"/>
                    <a:pt x="2671" y="791"/>
                  </a:cubicBezTo>
                  <a:cubicBezTo>
                    <a:pt x="2848" y="889"/>
                    <a:pt x="2946" y="1066"/>
                    <a:pt x="2986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6" y="1901"/>
                    <a:pt x="2986" y="2028"/>
                  </a:cubicBezTo>
                  <a:cubicBezTo>
                    <a:pt x="2981" y="2117"/>
                    <a:pt x="3049" y="2153"/>
                    <a:pt x="3133" y="2153"/>
                  </a:cubicBezTo>
                  <a:cubicBezTo>
                    <a:pt x="3251" y="2153"/>
                    <a:pt x="3400" y="2081"/>
                    <a:pt x="3418" y="1989"/>
                  </a:cubicBezTo>
                  <a:cubicBezTo>
                    <a:pt x="3447" y="1851"/>
                    <a:pt x="3467" y="1704"/>
                    <a:pt x="3467" y="1567"/>
                  </a:cubicBezTo>
                  <a:cubicBezTo>
                    <a:pt x="3547" y="1027"/>
                    <a:pt x="3747" y="282"/>
                    <a:pt x="4169" y="282"/>
                  </a:cubicBezTo>
                  <a:close/>
                  <a:moveTo>
                    <a:pt x="4247" y="0"/>
                  </a:moveTo>
                  <a:cubicBezTo>
                    <a:pt x="4172" y="0"/>
                    <a:pt x="4097" y="9"/>
                    <a:pt x="4026" y="25"/>
                  </a:cubicBezTo>
                  <a:cubicBezTo>
                    <a:pt x="3624" y="113"/>
                    <a:pt x="3398" y="438"/>
                    <a:pt x="3241" y="791"/>
                  </a:cubicBezTo>
                  <a:cubicBezTo>
                    <a:pt x="3123" y="624"/>
                    <a:pt x="2956" y="506"/>
                    <a:pt x="2711" y="457"/>
                  </a:cubicBezTo>
                  <a:cubicBezTo>
                    <a:pt x="2629" y="443"/>
                    <a:pt x="2537" y="435"/>
                    <a:pt x="2442" y="435"/>
                  </a:cubicBezTo>
                  <a:cubicBezTo>
                    <a:pt x="2076" y="435"/>
                    <a:pt x="1649" y="550"/>
                    <a:pt x="1493" y="870"/>
                  </a:cubicBezTo>
                  <a:cubicBezTo>
                    <a:pt x="1365" y="1105"/>
                    <a:pt x="1454" y="1380"/>
                    <a:pt x="1572" y="1616"/>
                  </a:cubicBezTo>
                  <a:cubicBezTo>
                    <a:pt x="1391" y="1540"/>
                    <a:pt x="1207" y="1492"/>
                    <a:pt x="1024" y="1492"/>
                  </a:cubicBezTo>
                  <a:cubicBezTo>
                    <a:pt x="898" y="1492"/>
                    <a:pt x="773" y="1515"/>
                    <a:pt x="649" y="1567"/>
                  </a:cubicBezTo>
                  <a:cubicBezTo>
                    <a:pt x="246" y="1734"/>
                    <a:pt x="1" y="2323"/>
                    <a:pt x="236" y="2725"/>
                  </a:cubicBezTo>
                  <a:cubicBezTo>
                    <a:pt x="413" y="3040"/>
                    <a:pt x="796" y="3157"/>
                    <a:pt x="1149" y="3206"/>
                  </a:cubicBezTo>
                  <a:cubicBezTo>
                    <a:pt x="865" y="3314"/>
                    <a:pt x="609" y="3472"/>
                    <a:pt x="442" y="3688"/>
                  </a:cubicBezTo>
                  <a:cubicBezTo>
                    <a:pt x="128" y="4090"/>
                    <a:pt x="423" y="4591"/>
                    <a:pt x="786" y="4846"/>
                  </a:cubicBezTo>
                  <a:cubicBezTo>
                    <a:pt x="951" y="4966"/>
                    <a:pt x="1130" y="5016"/>
                    <a:pt x="1310" y="5016"/>
                  </a:cubicBezTo>
                  <a:cubicBezTo>
                    <a:pt x="1633" y="5016"/>
                    <a:pt x="1958" y="4854"/>
                    <a:pt x="2210" y="4640"/>
                  </a:cubicBezTo>
                  <a:cubicBezTo>
                    <a:pt x="2308" y="4561"/>
                    <a:pt x="2396" y="4473"/>
                    <a:pt x="2485" y="4375"/>
                  </a:cubicBezTo>
                  <a:lnTo>
                    <a:pt x="2485" y="4375"/>
                  </a:lnTo>
                  <a:cubicBezTo>
                    <a:pt x="2436" y="4905"/>
                    <a:pt x="2475" y="5475"/>
                    <a:pt x="2799" y="5838"/>
                  </a:cubicBezTo>
                  <a:cubicBezTo>
                    <a:pt x="2978" y="6042"/>
                    <a:pt x="3241" y="6125"/>
                    <a:pt x="3513" y="6125"/>
                  </a:cubicBezTo>
                  <a:cubicBezTo>
                    <a:pt x="3777" y="6125"/>
                    <a:pt x="4049" y="6047"/>
                    <a:pt x="4262" y="5926"/>
                  </a:cubicBezTo>
                  <a:cubicBezTo>
                    <a:pt x="4733" y="5661"/>
                    <a:pt x="4743" y="5160"/>
                    <a:pt x="4557" y="4699"/>
                  </a:cubicBezTo>
                  <a:cubicBezTo>
                    <a:pt x="4557" y="4689"/>
                    <a:pt x="4547" y="4679"/>
                    <a:pt x="4537" y="4660"/>
                  </a:cubicBezTo>
                  <a:lnTo>
                    <a:pt x="4537" y="4660"/>
                  </a:lnTo>
                  <a:cubicBezTo>
                    <a:pt x="4876" y="4878"/>
                    <a:pt x="5269" y="5083"/>
                    <a:pt x="5665" y="5083"/>
                  </a:cubicBezTo>
                  <a:cubicBezTo>
                    <a:pt x="5751" y="5083"/>
                    <a:pt x="5836" y="5073"/>
                    <a:pt x="5921" y="5052"/>
                  </a:cubicBezTo>
                  <a:cubicBezTo>
                    <a:pt x="6402" y="4944"/>
                    <a:pt x="6805" y="4385"/>
                    <a:pt x="6638" y="3894"/>
                  </a:cubicBezTo>
                  <a:cubicBezTo>
                    <a:pt x="6501" y="3462"/>
                    <a:pt x="5970" y="3305"/>
                    <a:pt x="5558" y="3236"/>
                  </a:cubicBezTo>
                  <a:cubicBezTo>
                    <a:pt x="5872" y="3157"/>
                    <a:pt x="6186" y="3040"/>
                    <a:pt x="6422" y="2833"/>
                  </a:cubicBezTo>
                  <a:cubicBezTo>
                    <a:pt x="6805" y="2480"/>
                    <a:pt x="6599" y="2009"/>
                    <a:pt x="6236" y="1714"/>
                  </a:cubicBezTo>
                  <a:cubicBezTo>
                    <a:pt x="6060" y="1576"/>
                    <a:pt x="5860" y="1520"/>
                    <a:pt x="5655" y="1520"/>
                  </a:cubicBezTo>
                  <a:cubicBezTo>
                    <a:pt x="5378" y="1520"/>
                    <a:pt x="5094" y="1622"/>
                    <a:pt x="4851" y="1763"/>
                  </a:cubicBezTo>
                  <a:cubicBezTo>
                    <a:pt x="5038" y="1400"/>
                    <a:pt x="5205" y="968"/>
                    <a:pt x="5106" y="585"/>
                  </a:cubicBezTo>
                  <a:cubicBezTo>
                    <a:pt x="5017" y="201"/>
                    <a:pt x="4621" y="0"/>
                    <a:pt x="42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3" name="Google Shape;4533;p21"/>
            <p:cNvSpPr/>
            <p:nvPr/>
          </p:nvSpPr>
          <p:spPr>
            <a:xfrm>
              <a:off x="2037939" y="3810964"/>
              <a:ext cx="212262" cy="191086"/>
            </a:xfrm>
            <a:custGeom>
              <a:avLst/>
              <a:gdLst/>
              <a:ahLst/>
              <a:cxnLst/>
              <a:rect l="l" t="t" r="r" b="b"/>
              <a:pathLst>
                <a:path w="6806" h="6127" extrusionOk="0">
                  <a:moveTo>
                    <a:pt x="3127" y="285"/>
                  </a:moveTo>
                  <a:cubicBezTo>
                    <a:pt x="3355" y="285"/>
                    <a:pt x="3588" y="394"/>
                    <a:pt x="3702" y="584"/>
                  </a:cubicBezTo>
                  <a:cubicBezTo>
                    <a:pt x="3899" y="918"/>
                    <a:pt x="3899" y="1360"/>
                    <a:pt x="3879" y="1733"/>
                  </a:cubicBezTo>
                  <a:cubicBezTo>
                    <a:pt x="3859" y="2008"/>
                    <a:pt x="3830" y="2283"/>
                    <a:pt x="3761" y="2548"/>
                  </a:cubicBezTo>
                  <a:cubicBezTo>
                    <a:pt x="3740" y="2636"/>
                    <a:pt x="3803" y="2668"/>
                    <a:pt x="3887" y="2668"/>
                  </a:cubicBezTo>
                  <a:cubicBezTo>
                    <a:pt x="4000" y="2668"/>
                    <a:pt x="4150" y="2610"/>
                    <a:pt x="4183" y="2548"/>
                  </a:cubicBezTo>
                  <a:cubicBezTo>
                    <a:pt x="4370" y="2214"/>
                    <a:pt x="4596" y="1900"/>
                    <a:pt x="4881" y="1654"/>
                  </a:cubicBezTo>
                  <a:cubicBezTo>
                    <a:pt x="5023" y="1527"/>
                    <a:pt x="5198" y="1394"/>
                    <a:pt x="5395" y="1394"/>
                  </a:cubicBezTo>
                  <a:cubicBezTo>
                    <a:pt x="5441" y="1394"/>
                    <a:pt x="5489" y="1401"/>
                    <a:pt x="5538" y="1418"/>
                  </a:cubicBezTo>
                  <a:cubicBezTo>
                    <a:pt x="5774" y="1507"/>
                    <a:pt x="6039" y="1811"/>
                    <a:pt x="6069" y="2067"/>
                  </a:cubicBezTo>
                  <a:cubicBezTo>
                    <a:pt x="6157" y="2734"/>
                    <a:pt x="4773" y="2862"/>
                    <a:pt x="4321" y="2901"/>
                  </a:cubicBezTo>
                  <a:cubicBezTo>
                    <a:pt x="4103" y="2920"/>
                    <a:pt x="3985" y="3187"/>
                    <a:pt x="4253" y="3187"/>
                  </a:cubicBezTo>
                  <a:cubicBezTo>
                    <a:pt x="4262" y="3187"/>
                    <a:pt x="4271" y="3187"/>
                    <a:pt x="4282" y="3186"/>
                  </a:cubicBezTo>
                  <a:cubicBezTo>
                    <a:pt x="4380" y="3176"/>
                    <a:pt x="4488" y="3166"/>
                    <a:pt x="4606" y="3147"/>
                  </a:cubicBezTo>
                  <a:cubicBezTo>
                    <a:pt x="4710" y="3140"/>
                    <a:pt x="4825" y="3135"/>
                    <a:pt x="4944" y="3135"/>
                  </a:cubicBezTo>
                  <a:cubicBezTo>
                    <a:pt x="5529" y="3135"/>
                    <a:pt x="6209" y="3248"/>
                    <a:pt x="6226" y="3795"/>
                  </a:cubicBezTo>
                  <a:cubicBezTo>
                    <a:pt x="6236" y="3981"/>
                    <a:pt x="6147" y="4305"/>
                    <a:pt x="5931" y="4345"/>
                  </a:cubicBezTo>
                  <a:cubicBezTo>
                    <a:pt x="5911" y="4348"/>
                    <a:pt x="5891" y="4350"/>
                    <a:pt x="5869" y="4350"/>
                  </a:cubicBezTo>
                  <a:cubicBezTo>
                    <a:pt x="5663" y="4350"/>
                    <a:pt x="5414" y="4187"/>
                    <a:pt x="5254" y="4089"/>
                  </a:cubicBezTo>
                  <a:cubicBezTo>
                    <a:pt x="4949" y="3903"/>
                    <a:pt x="4655" y="3667"/>
                    <a:pt x="4399" y="3412"/>
                  </a:cubicBezTo>
                  <a:cubicBezTo>
                    <a:pt x="4371" y="3380"/>
                    <a:pt x="4324" y="3367"/>
                    <a:pt x="4273" y="3367"/>
                  </a:cubicBezTo>
                  <a:cubicBezTo>
                    <a:pt x="4165" y="3367"/>
                    <a:pt x="4033" y="3424"/>
                    <a:pt x="3987" y="3490"/>
                  </a:cubicBezTo>
                  <a:cubicBezTo>
                    <a:pt x="3967" y="3520"/>
                    <a:pt x="3967" y="3559"/>
                    <a:pt x="3997" y="3588"/>
                  </a:cubicBezTo>
                  <a:cubicBezTo>
                    <a:pt x="4203" y="3795"/>
                    <a:pt x="4390" y="4011"/>
                    <a:pt x="4557" y="4236"/>
                  </a:cubicBezTo>
                  <a:cubicBezTo>
                    <a:pt x="4714" y="4453"/>
                    <a:pt x="5146" y="5042"/>
                    <a:pt x="4851" y="5307"/>
                  </a:cubicBezTo>
                  <a:cubicBezTo>
                    <a:pt x="4769" y="5379"/>
                    <a:pt x="4640" y="5409"/>
                    <a:pt x="4508" y="5409"/>
                  </a:cubicBezTo>
                  <a:cubicBezTo>
                    <a:pt x="4371" y="5409"/>
                    <a:pt x="4229" y="5376"/>
                    <a:pt x="4134" y="5326"/>
                  </a:cubicBezTo>
                  <a:cubicBezTo>
                    <a:pt x="3958" y="5238"/>
                    <a:pt x="3869" y="5051"/>
                    <a:pt x="3820" y="4865"/>
                  </a:cubicBezTo>
                  <a:cubicBezTo>
                    <a:pt x="3791" y="4747"/>
                    <a:pt x="3781" y="4619"/>
                    <a:pt x="3781" y="4492"/>
                  </a:cubicBezTo>
                  <a:cubicBezTo>
                    <a:pt x="3800" y="4364"/>
                    <a:pt x="3820" y="4227"/>
                    <a:pt x="3830" y="4099"/>
                  </a:cubicBezTo>
                  <a:cubicBezTo>
                    <a:pt x="3830" y="4008"/>
                    <a:pt x="3759" y="3971"/>
                    <a:pt x="3673" y="3971"/>
                  </a:cubicBezTo>
                  <a:cubicBezTo>
                    <a:pt x="3556" y="3971"/>
                    <a:pt x="3411" y="4042"/>
                    <a:pt x="3388" y="4138"/>
                  </a:cubicBezTo>
                  <a:cubicBezTo>
                    <a:pt x="3359" y="4276"/>
                    <a:pt x="3349" y="4413"/>
                    <a:pt x="3349" y="4561"/>
                  </a:cubicBezTo>
                  <a:cubicBezTo>
                    <a:pt x="3268" y="5100"/>
                    <a:pt x="3069" y="5836"/>
                    <a:pt x="2649" y="5836"/>
                  </a:cubicBezTo>
                  <a:cubicBezTo>
                    <a:pt x="2556" y="5836"/>
                    <a:pt x="2453" y="5801"/>
                    <a:pt x="2337" y="5719"/>
                  </a:cubicBezTo>
                  <a:cubicBezTo>
                    <a:pt x="1650" y="5238"/>
                    <a:pt x="2593" y="3932"/>
                    <a:pt x="2936" y="3490"/>
                  </a:cubicBezTo>
                  <a:cubicBezTo>
                    <a:pt x="3036" y="3361"/>
                    <a:pt x="2929" y="3299"/>
                    <a:pt x="2803" y="3299"/>
                  </a:cubicBezTo>
                  <a:cubicBezTo>
                    <a:pt x="2719" y="3299"/>
                    <a:pt x="2626" y="3327"/>
                    <a:pt x="2583" y="3382"/>
                  </a:cubicBezTo>
                  <a:cubicBezTo>
                    <a:pt x="2357" y="3667"/>
                    <a:pt x="2092" y="3932"/>
                    <a:pt x="1788" y="4128"/>
                  </a:cubicBezTo>
                  <a:cubicBezTo>
                    <a:pt x="1633" y="4224"/>
                    <a:pt x="1455" y="4320"/>
                    <a:pt x="1277" y="4320"/>
                  </a:cubicBezTo>
                  <a:cubicBezTo>
                    <a:pt x="1218" y="4320"/>
                    <a:pt x="1159" y="4310"/>
                    <a:pt x="1100" y="4286"/>
                  </a:cubicBezTo>
                  <a:cubicBezTo>
                    <a:pt x="884" y="4207"/>
                    <a:pt x="590" y="3893"/>
                    <a:pt x="600" y="3647"/>
                  </a:cubicBezTo>
                  <a:cubicBezTo>
                    <a:pt x="619" y="3245"/>
                    <a:pt x="1375" y="3127"/>
                    <a:pt x="1660" y="3068"/>
                  </a:cubicBezTo>
                  <a:cubicBezTo>
                    <a:pt x="1974" y="3009"/>
                    <a:pt x="2298" y="2970"/>
                    <a:pt x="2612" y="2950"/>
                  </a:cubicBezTo>
                  <a:cubicBezTo>
                    <a:pt x="2831" y="2931"/>
                    <a:pt x="2948" y="2665"/>
                    <a:pt x="2690" y="2665"/>
                  </a:cubicBezTo>
                  <a:cubicBezTo>
                    <a:pt x="2681" y="2665"/>
                    <a:pt x="2671" y="2665"/>
                    <a:pt x="2661" y="2665"/>
                  </a:cubicBezTo>
                  <a:cubicBezTo>
                    <a:pt x="2496" y="2680"/>
                    <a:pt x="2305" y="2691"/>
                    <a:pt x="2108" y="2691"/>
                  </a:cubicBezTo>
                  <a:cubicBezTo>
                    <a:pt x="1615" y="2691"/>
                    <a:pt x="1076" y="2619"/>
                    <a:pt x="747" y="2332"/>
                  </a:cubicBezTo>
                  <a:cubicBezTo>
                    <a:pt x="482" y="2086"/>
                    <a:pt x="541" y="1458"/>
                    <a:pt x="924" y="1340"/>
                  </a:cubicBezTo>
                  <a:cubicBezTo>
                    <a:pt x="971" y="1325"/>
                    <a:pt x="1021" y="1319"/>
                    <a:pt x="1072" y="1319"/>
                  </a:cubicBezTo>
                  <a:cubicBezTo>
                    <a:pt x="1436" y="1319"/>
                    <a:pt x="1882" y="1650"/>
                    <a:pt x="2131" y="1831"/>
                  </a:cubicBezTo>
                  <a:cubicBezTo>
                    <a:pt x="2426" y="2037"/>
                    <a:pt x="2701" y="2263"/>
                    <a:pt x="2946" y="2518"/>
                  </a:cubicBezTo>
                  <a:cubicBezTo>
                    <a:pt x="2976" y="2548"/>
                    <a:pt x="3025" y="2561"/>
                    <a:pt x="3079" y="2561"/>
                  </a:cubicBezTo>
                  <a:cubicBezTo>
                    <a:pt x="3238" y="2561"/>
                    <a:pt x="3442" y="2449"/>
                    <a:pt x="3339" y="2332"/>
                  </a:cubicBezTo>
                  <a:cubicBezTo>
                    <a:pt x="3162" y="2125"/>
                    <a:pt x="3005" y="1900"/>
                    <a:pt x="2868" y="1674"/>
                  </a:cubicBezTo>
                  <a:cubicBezTo>
                    <a:pt x="2691" y="1369"/>
                    <a:pt x="2416" y="849"/>
                    <a:pt x="2652" y="515"/>
                  </a:cubicBezTo>
                  <a:cubicBezTo>
                    <a:pt x="2762" y="357"/>
                    <a:pt x="2942" y="285"/>
                    <a:pt x="3127" y="285"/>
                  </a:cubicBezTo>
                  <a:close/>
                  <a:moveTo>
                    <a:pt x="3292" y="1"/>
                  </a:moveTo>
                  <a:cubicBezTo>
                    <a:pt x="3032" y="1"/>
                    <a:pt x="2764" y="76"/>
                    <a:pt x="2553" y="191"/>
                  </a:cubicBezTo>
                  <a:cubicBezTo>
                    <a:pt x="2082" y="466"/>
                    <a:pt x="2063" y="967"/>
                    <a:pt x="2249" y="1418"/>
                  </a:cubicBezTo>
                  <a:cubicBezTo>
                    <a:pt x="2259" y="1438"/>
                    <a:pt x="2269" y="1448"/>
                    <a:pt x="2269" y="1458"/>
                  </a:cubicBezTo>
                  <a:cubicBezTo>
                    <a:pt x="1935" y="1238"/>
                    <a:pt x="1533" y="1038"/>
                    <a:pt x="1131" y="1038"/>
                  </a:cubicBezTo>
                  <a:cubicBezTo>
                    <a:pt x="1049" y="1038"/>
                    <a:pt x="966" y="1047"/>
                    <a:pt x="884" y="1065"/>
                  </a:cubicBezTo>
                  <a:cubicBezTo>
                    <a:pt x="413" y="1183"/>
                    <a:pt x="10" y="1733"/>
                    <a:pt x="167" y="2233"/>
                  </a:cubicBezTo>
                  <a:cubicBezTo>
                    <a:pt x="305" y="2665"/>
                    <a:pt x="835" y="2813"/>
                    <a:pt x="1248" y="2891"/>
                  </a:cubicBezTo>
                  <a:cubicBezTo>
                    <a:pt x="933" y="2970"/>
                    <a:pt x="619" y="3088"/>
                    <a:pt x="383" y="3294"/>
                  </a:cubicBezTo>
                  <a:cubicBezTo>
                    <a:pt x="1" y="3638"/>
                    <a:pt x="207" y="4119"/>
                    <a:pt x="570" y="4403"/>
                  </a:cubicBezTo>
                  <a:cubicBezTo>
                    <a:pt x="748" y="4547"/>
                    <a:pt x="951" y="4605"/>
                    <a:pt x="1159" y="4605"/>
                  </a:cubicBezTo>
                  <a:cubicBezTo>
                    <a:pt x="1434" y="4605"/>
                    <a:pt x="1718" y="4504"/>
                    <a:pt x="1964" y="4364"/>
                  </a:cubicBezTo>
                  <a:lnTo>
                    <a:pt x="1964" y="4364"/>
                  </a:lnTo>
                  <a:cubicBezTo>
                    <a:pt x="1778" y="4718"/>
                    <a:pt x="1601" y="5150"/>
                    <a:pt x="1699" y="5542"/>
                  </a:cubicBezTo>
                  <a:cubicBezTo>
                    <a:pt x="1798" y="5920"/>
                    <a:pt x="2191" y="6126"/>
                    <a:pt x="2570" y="6126"/>
                  </a:cubicBezTo>
                  <a:cubicBezTo>
                    <a:pt x="2645" y="6126"/>
                    <a:pt x="2718" y="6118"/>
                    <a:pt x="2789" y="6102"/>
                  </a:cubicBezTo>
                  <a:cubicBezTo>
                    <a:pt x="3182" y="6014"/>
                    <a:pt x="3418" y="5690"/>
                    <a:pt x="3565" y="5336"/>
                  </a:cubicBezTo>
                  <a:cubicBezTo>
                    <a:pt x="3683" y="5493"/>
                    <a:pt x="3859" y="5621"/>
                    <a:pt x="4105" y="5670"/>
                  </a:cubicBezTo>
                  <a:cubicBezTo>
                    <a:pt x="4184" y="5684"/>
                    <a:pt x="4274" y="5692"/>
                    <a:pt x="4369" y="5692"/>
                  </a:cubicBezTo>
                  <a:cubicBezTo>
                    <a:pt x="4730" y="5692"/>
                    <a:pt x="5159" y="5577"/>
                    <a:pt x="5322" y="5258"/>
                  </a:cubicBezTo>
                  <a:cubicBezTo>
                    <a:pt x="5440" y="5022"/>
                    <a:pt x="5362" y="4747"/>
                    <a:pt x="5234" y="4511"/>
                  </a:cubicBezTo>
                  <a:lnTo>
                    <a:pt x="5234" y="4511"/>
                  </a:lnTo>
                  <a:cubicBezTo>
                    <a:pt x="5420" y="4587"/>
                    <a:pt x="5607" y="4635"/>
                    <a:pt x="5789" y="4635"/>
                  </a:cubicBezTo>
                  <a:cubicBezTo>
                    <a:pt x="5914" y="4635"/>
                    <a:pt x="6037" y="4612"/>
                    <a:pt x="6157" y="4561"/>
                  </a:cubicBezTo>
                  <a:cubicBezTo>
                    <a:pt x="6569" y="4394"/>
                    <a:pt x="6805" y="3795"/>
                    <a:pt x="6579" y="3402"/>
                  </a:cubicBezTo>
                  <a:cubicBezTo>
                    <a:pt x="6402" y="3088"/>
                    <a:pt x="6020" y="2970"/>
                    <a:pt x="5666" y="2911"/>
                  </a:cubicBezTo>
                  <a:cubicBezTo>
                    <a:pt x="5951" y="2803"/>
                    <a:pt x="6196" y="2656"/>
                    <a:pt x="6373" y="2440"/>
                  </a:cubicBezTo>
                  <a:cubicBezTo>
                    <a:pt x="6687" y="2037"/>
                    <a:pt x="6393" y="1526"/>
                    <a:pt x="6029" y="1271"/>
                  </a:cubicBezTo>
                  <a:cubicBezTo>
                    <a:pt x="5867" y="1157"/>
                    <a:pt x="5690" y="1109"/>
                    <a:pt x="5513" y="1109"/>
                  </a:cubicBezTo>
                  <a:cubicBezTo>
                    <a:pt x="5188" y="1109"/>
                    <a:pt x="4860" y="1271"/>
                    <a:pt x="4606" y="1487"/>
                  </a:cubicBezTo>
                  <a:cubicBezTo>
                    <a:pt x="4507" y="1566"/>
                    <a:pt x="4409" y="1654"/>
                    <a:pt x="4331" y="1752"/>
                  </a:cubicBezTo>
                  <a:cubicBezTo>
                    <a:pt x="4380" y="1222"/>
                    <a:pt x="4331" y="653"/>
                    <a:pt x="4016" y="289"/>
                  </a:cubicBezTo>
                  <a:cubicBezTo>
                    <a:pt x="3831" y="83"/>
                    <a:pt x="3565" y="1"/>
                    <a:pt x="3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4" name="Google Shape;4534;p21"/>
            <p:cNvSpPr/>
            <p:nvPr/>
          </p:nvSpPr>
          <p:spPr>
            <a:xfrm>
              <a:off x="2377539" y="3819509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4159" y="282"/>
                  </a:moveTo>
                  <a:cubicBezTo>
                    <a:pt x="4251" y="282"/>
                    <a:pt x="4354" y="317"/>
                    <a:pt x="4468" y="398"/>
                  </a:cubicBezTo>
                  <a:cubicBezTo>
                    <a:pt x="5146" y="879"/>
                    <a:pt x="4213" y="2195"/>
                    <a:pt x="3860" y="2637"/>
                  </a:cubicBezTo>
                  <a:cubicBezTo>
                    <a:pt x="3764" y="2762"/>
                    <a:pt x="3879" y="2826"/>
                    <a:pt x="4007" y="2826"/>
                  </a:cubicBezTo>
                  <a:cubicBezTo>
                    <a:pt x="4091" y="2826"/>
                    <a:pt x="4180" y="2799"/>
                    <a:pt x="4223" y="2745"/>
                  </a:cubicBezTo>
                  <a:cubicBezTo>
                    <a:pt x="4439" y="2460"/>
                    <a:pt x="4714" y="2195"/>
                    <a:pt x="5018" y="1999"/>
                  </a:cubicBezTo>
                  <a:cubicBezTo>
                    <a:pt x="5167" y="1894"/>
                    <a:pt x="5351" y="1801"/>
                    <a:pt x="5533" y="1801"/>
                  </a:cubicBezTo>
                  <a:cubicBezTo>
                    <a:pt x="5591" y="1801"/>
                    <a:pt x="5649" y="1811"/>
                    <a:pt x="5706" y="1832"/>
                  </a:cubicBezTo>
                  <a:cubicBezTo>
                    <a:pt x="5922" y="1920"/>
                    <a:pt x="6216" y="2234"/>
                    <a:pt x="6196" y="2480"/>
                  </a:cubicBezTo>
                  <a:cubicBezTo>
                    <a:pt x="6187" y="2882"/>
                    <a:pt x="5431" y="2990"/>
                    <a:pt x="5146" y="3049"/>
                  </a:cubicBezTo>
                  <a:cubicBezTo>
                    <a:pt x="4832" y="3118"/>
                    <a:pt x="4508" y="3157"/>
                    <a:pt x="4193" y="3177"/>
                  </a:cubicBezTo>
                  <a:cubicBezTo>
                    <a:pt x="3966" y="3186"/>
                    <a:pt x="3857" y="3453"/>
                    <a:pt x="4116" y="3453"/>
                  </a:cubicBezTo>
                  <a:cubicBezTo>
                    <a:pt x="4125" y="3453"/>
                    <a:pt x="4134" y="3453"/>
                    <a:pt x="4144" y="3452"/>
                  </a:cubicBezTo>
                  <a:cubicBezTo>
                    <a:pt x="4304" y="3441"/>
                    <a:pt x="4487" y="3431"/>
                    <a:pt x="4680" y="3431"/>
                  </a:cubicBezTo>
                  <a:cubicBezTo>
                    <a:pt x="5175" y="3431"/>
                    <a:pt x="5727" y="3499"/>
                    <a:pt x="6059" y="3796"/>
                  </a:cubicBezTo>
                  <a:cubicBezTo>
                    <a:pt x="6324" y="4041"/>
                    <a:pt x="6265" y="4660"/>
                    <a:pt x="5882" y="4777"/>
                  </a:cubicBezTo>
                  <a:cubicBezTo>
                    <a:pt x="5832" y="4794"/>
                    <a:pt x="5778" y="4802"/>
                    <a:pt x="5723" y="4802"/>
                  </a:cubicBezTo>
                  <a:cubicBezTo>
                    <a:pt x="5361" y="4802"/>
                    <a:pt x="4920" y="4474"/>
                    <a:pt x="4665" y="4287"/>
                  </a:cubicBezTo>
                  <a:cubicBezTo>
                    <a:pt x="4380" y="4090"/>
                    <a:pt x="4105" y="3854"/>
                    <a:pt x="3860" y="3609"/>
                  </a:cubicBezTo>
                  <a:cubicBezTo>
                    <a:pt x="3830" y="3579"/>
                    <a:pt x="3780" y="3566"/>
                    <a:pt x="3726" y="3566"/>
                  </a:cubicBezTo>
                  <a:cubicBezTo>
                    <a:pt x="3567" y="3566"/>
                    <a:pt x="3362" y="3676"/>
                    <a:pt x="3457" y="3786"/>
                  </a:cubicBezTo>
                  <a:cubicBezTo>
                    <a:pt x="3644" y="3992"/>
                    <a:pt x="3801" y="4218"/>
                    <a:pt x="3938" y="4453"/>
                  </a:cubicBezTo>
                  <a:cubicBezTo>
                    <a:pt x="4115" y="4748"/>
                    <a:pt x="4390" y="5278"/>
                    <a:pt x="4154" y="5612"/>
                  </a:cubicBezTo>
                  <a:cubicBezTo>
                    <a:pt x="4046" y="5768"/>
                    <a:pt x="3869" y="5838"/>
                    <a:pt x="3687" y="5838"/>
                  </a:cubicBezTo>
                  <a:cubicBezTo>
                    <a:pt x="3457" y="5838"/>
                    <a:pt x="3219" y="5726"/>
                    <a:pt x="3104" y="5534"/>
                  </a:cubicBezTo>
                  <a:cubicBezTo>
                    <a:pt x="2897" y="5209"/>
                    <a:pt x="2907" y="4758"/>
                    <a:pt x="2927" y="4385"/>
                  </a:cubicBezTo>
                  <a:cubicBezTo>
                    <a:pt x="2946" y="4120"/>
                    <a:pt x="2976" y="3845"/>
                    <a:pt x="3035" y="3580"/>
                  </a:cubicBezTo>
                  <a:cubicBezTo>
                    <a:pt x="3056" y="3492"/>
                    <a:pt x="2994" y="3459"/>
                    <a:pt x="2912" y="3459"/>
                  </a:cubicBezTo>
                  <a:cubicBezTo>
                    <a:pt x="2801" y="3459"/>
                    <a:pt x="2652" y="3518"/>
                    <a:pt x="2613" y="3580"/>
                  </a:cubicBezTo>
                  <a:cubicBezTo>
                    <a:pt x="2436" y="3904"/>
                    <a:pt x="2200" y="4228"/>
                    <a:pt x="1925" y="4473"/>
                  </a:cubicBezTo>
                  <a:cubicBezTo>
                    <a:pt x="1784" y="4599"/>
                    <a:pt x="1605" y="4724"/>
                    <a:pt x="1413" y="4724"/>
                  </a:cubicBezTo>
                  <a:cubicBezTo>
                    <a:pt x="1365" y="4724"/>
                    <a:pt x="1316" y="4717"/>
                    <a:pt x="1267" y="4699"/>
                  </a:cubicBezTo>
                  <a:cubicBezTo>
                    <a:pt x="1032" y="4620"/>
                    <a:pt x="767" y="4316"/>
                    <a:pt x="737" y="4051"/>
                  </a:cubicBezTo>
                  <a:cubicBezTo>
                    <a:pt x="649" y="3383"/>
                    <a:pt x="2033" y="3265"/>
                    <a:pt x="2475" y="3226"/>
                  </a:cubicBezTo>
                  <a:cubicBezTo>
                    <a:pt x="2693" y="3198"/>
                    <a:pt x="2820" y="2940"/>
                    <a:pt x="2554" y="2940"/>
                  </a:cubicBezTo>
                  <a:cubicBezTo>
                    <a:pt x="2545" y="2940"/>
                    <a:pt x="2535" y="2941"/>
                    <a:pt x="2524" y="2941"/>
                  </a:cubicBezTo>
                  <a:cubicBezTo>
                    <a:pt x="2426" y="2951"/>
                    <a:pt x="2318" y="2961"/>
                    <a:pt x="2200" y="2971"/>
                  </a:cubicBezTo>
                  <a:cubicBezTo>
                    <a:pt x="2086" y="2980"/>
                    <a:pt x="1961" y="2986"/>
                    <a:pt x="1833" y="2986"/>
                  </a:cubicBezTo>
                  <a:cubicBezTo>
                    <a:pt x="1251" y="2986"/>
                    <a:pt x="596" y="2863"/>
                    <a:pt x="580" y="2333"/>
                  </a:cubicBezTo>
                  <a:cubicBezTo>
                    <a:pt x="570" y="2146"/>
                    <a:pt x="649" y="1822"/>
                    <a:pt x="875" y="1783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42" y="2038"/>
                  </a:cubicBezTo>
                  <a:cubicBezTo>
                    <a:pt x="1856" y="2225"/>
                    <a:pt x="2141" y="2460"/>
                    <a:pt x="2406" y="2715"/>
                  </a:cubicBezTo>
                  <a:cubicBezTo>
                    <a:pt x="2435" y="2744"/>
                    <a:pt x="2481" y="2756"/>
                    <a:pt x="2533" y="2756"/>
                  </a:cubicBezTo>
                  <a:cubicBezTo>
                    <a:pt x="2641" y="2756"/>
                    <a:pt x="2772" y="2703"/>
                    <a:pt x="2819" y="2637"/>
                  </a:cubicBezTo>
                  <a:cubicBezTo>
                    <a:pt x="2838" y="2607"/>
                    <a:pt x="2838" y="2568"/>
                    <a:pt x="2799" y="2529"/>
                  </a:cubicBezTo>
                  <a:cubicBezTo>
                    <a:pt x="2603" y="2333"/>
                    <a:pt x="2416" y="2117"/>
                    <a:pt x="2249" y="1881"/>
                  </a:cubicBezTo>
                  <a:cubicBezTo>
                    <a:pt x="2092" y="1665"/>
                    <a:pt x="1660" y="1076"/>
                    <a:pt x="1955" y="820"/>
                  </a:cubicBezTo>
                  <a:cubicBezTo>
                    <a:pt x="2035" y="745"/>
                    <a:pt x="2171" y="714"/>
                    <a:pt x="2310" y="714"/>
                  </a:cubicBezTo>
                  <a:cubicBezTo>
                    <a:pt x="2444" y="714"/>
                    <a:pt x="2580" y="743"/>
                    <a:pt x="2671" y="791"/>
                  </a:cubicBezTo>
                  <a:cubicBezTo>
                    <a:pt x="2848" y="889"/>
                    <a:pt x="2937" y="1066"/>
                    <a:pt x="2986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63"/>
                    <a:pt x="2986" y="1901"/>
                    <a:pt x="2976" y="2028"/>
                  </a:cubicBezTo>
                  <a:cubicBezTo>
                    <a:pt x="2972" y="2117"/>
                    <a:pt x="3040" y="2153"/>
                    <a:pt x="3124" y="2153"/>
                  </a:cubicBezTo>
                  <a:cubicBezTo>
                    <a:pt x="3243" y="2153"/>
                    <a:pt x="3395" y="2081"/>
                    <a:pt x="3418" y="1989"/>
                  </a:cubicBezTo>
                  <a:cubicBezTo>
                    <a:pt x="3447" y="1851"/>
                    <a:pt x="3457" y="1704"/>
                    <a:pt x="3457" y="1567"/>
                  </a:cubicBezTo>
                  <a:cubicBezTo>
                    <a:pt x="3538" y="1027"/>
                    <a:pt x="3737" y="282"/>
                    <a:pt x="4159" y="282"/>
                  </a:cubicBezTo>
                  <a:close/>
                  <a:moveTo>
                    <a:pt x="4238" y="0"/>
                  </a:moveTo>
                  <a:cubicBezTo>
                    <a:pt x="4162" y="0"/>
                    <a:pt x="4088" y="9"/>
                    <a:pt x="4017" y="25"/>
                  </a:cubicBezTo>
                  <a:cubicBezTo>
                    <a:pt x="3624" y="113"/>
                    <a:pt x="3388" y="438"/>
                    <a:pt x="3241" y="791"/>
                  </a:cubicBezTo>
                  <a:cubicBezTo>
                    <a:pt x="3123" y="624"/>
                    <a:pt x="2946" y="506"/>
                    <a:pt x="2701" y="457"/>
                  </a:cubicBezTo>
                  <a:cubicBezTo>
                    <a:pt x="2619" y="443"/>
                    <a:pt x="2528" y="435"/>
                    <a:pt x="2432" y="435"/>
                  </a:cubicBezTo>
                  <a:cubicBezTo>
                    <a:pt x="2066" y="435"/>
                    <a:pt x="1639" y="550"/>
                    <a:pt x="1483" y="870"/>
                  </a:cubicBezTo>
                  <a:cubicBezTo>
                    <a:pt x="1366" y="1105"/>
                    <a:pt x="1444" y="1380"/>
                    <a:pt x="1562" y="1616"/>
                  </a:cubicBezTo>
                  <a:cubicBezTo>
                    <a:pt x="1381" y="1540"/>
                    <a:pt x="1198" y="1492"/>
                    <a:pt x="1016" y="1492"/>
                  </a:cubicBezTo>
                  <a:cubicBezTo>
                    <a:pt x="892" y="1492"/>
                    <a:pt x="769" y="1515"/>
                    <a:pt x="649" y="1567"/>
                  </a:cubicBezTo>
                  <a:cubicBezTo>
                    <a:pt x="236" y="1734"/>
                    <a:pt x="1" y="2323"/>
                    <a:pt x="227" y="2725"/>
                  </a:cubicBezTo>
                  <a:cubicBezTo>
                    <a:pt x="403" y="3040"/>
                    <a:pt x="786" y="3157"/>
                    <a:pt x="1140" y="3206"/>
                  </a:cubicBezTo>
                  <a:cubicBezTo>
                    <a:pt x="855" y="3314"/>
                    <a:pt x="600" y="3472"/>
                    <a:pt x="433" y="3688"/>
                  </a:cubicBezTo>
                  <a:cubicBezTo>
                    <a:pt x="119" y="4090"/>
                    <a:pt x="413" y="4591"/>
                    <a:pt x="776" y="4846"/>
                  </a:cubicBezTo>
                  <a:cubicBezTo>
                    <a:pt x="942" y="4966"/>
                    <a:pt x="1121" y="5016"/>
                    <a:pt x="1301" y="5016"/>
                  </a:cubicBezTo>
                  <a:cubicBezTo>
                    <a:pt x="1623" y="5016"/>
                    <a:pt x="1948" y="4854"/>
                    <a:pt x="2200" y="4640"/>
                  </a:cubicBezTo>
                  <a:cubicBezTo>
                    <a:pt x="2298" y="4561"/>
                    <a:pt x="2387" y="447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5"/>
                    <a:pt x="2789" y="5838"/>
                  </a:cubicBezTo>
                  <a:cubicBezTo>
                    <a:pt x="2969" y="6042"/>
                    <a:pt x="3232" y="6125"/>
                    <a:pt x="3504" y="6125"/>
                  </a:cubicBezTo>
                  <a:cubicBezTo>
                    <a:pt x="3767" y="6125"/>
                    <a:pt x="4040" y="6047"/>
                    <a:pt x="4252" y="5926"/>
                  </a:cubicBezTo>
                  <a:cubicBezTo>
                    <a:pt x="4724" y="5661"/>
                    <a:pt x="4743" y="5160"/>
                    <a:pt x="4547" y="4699"/>
                  </a:cubicBezTo>
                  <a:cubicBezTo>
                    <a:pt x="4547" y="4689"/>
                    <a:pt x="4537" y="4679"/>
                    <a:pt x="4537" y="4660"/>
                  </a:cubicBezTo>
                  <a:lnTo>
                    <a:pt x="4537" y="4660"/>
                  </a:lnTo>
                  <a:cubicBezTo>
                    <a:pt x="4868" y="4878"/>
                    <a:pt x="5260" y="5083"/>
                    <a:pt x="5656" y="5083"/>
                  </a:cubicBezTo>
                  <a:cubicBezTo>
                    <a:pt x="5741" y="5083"/>
                    <a:pt x="5827" y="5073"/>
                    <a:pt x="5912" y="5052"/>
                  </a:cubicBezTo>
                  <a:cubicBezTo>
                    <a:pt x="6393" y="4944"/>
                    <a:pt x="6795" y="4385"/>
                    <a:pt x="6638" y="3894"/>
                  </a:cubicBezTo>
                  <a:cubicBezTo>
                    <a:pt x="6491" y="3462"/>
                    <a:pt x="5961" y="3305"/>
                    <a:pt x="5548" y="3236"/>
                  </a:cubicBezTo>
                  <a:cubicBezTo>
                    <a:pt x="5872" y="3157"/>
                    <a:pt x="6187" y="3040"/>
                    <a:pt x="6412" y="2833"/>
                  </a:cubicBezTo>
                  <a:cubicBezTo>
                    <a:pt x="6795" y="2480"/>
                    <a:pt x="6599" y="2009"/>
                    <a:pt x="6236" y="1714"/>
                  </a:cubicBezTo>
                  <a:cubicBezTo>
                    <a:pt x="6056" y="1576"/>
                    <a:pt x="5853" y="1520"/>
                    <a:pt x="5647" y="1520"/>
                  </a:cubicBezTo>
                  <a:cubicBezTo>
                    <a:pt x="5369" y="1520"/>
                    <a:pt x="5084" y="1622"/>
                    <a:pt x="4841" y="1763"/>
                  </a:cubicBezTo>
                  <a:cubicBezTo>
                    <a:pt x="5028" y="1400"/>
                    <a:pt x="5195" y="968"/>
                    <a:pt x="5097" y="585"/>
                  </a:cubicBezTo>
                  <a:cubicBezTo>
                    <a:pt x="5007" y="201"/>
                    <a:pt x="4611" y="0"/>
                    <a:pt x="4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5" name="Google Shape;4535;p21"/>
            <p:cNvSpPr/>
            <p:nvPr/>
          </p:nvSpPr>
          <p:spPr>
            <a:xfrm>
              <a:off x="2717452" y="3810964"/>
              <a:ext cx="211950" cy="191086"/>
            </a:xfrm>
            <a:custGeom>
              <a:avLst/>
              <a:gdLst/>
              <a:ahLst/>
              <a:cxnLst/>
              <a:rect l="l" t="t" r="r" b="b"/>
              <a:pathLst>
                <a:path w="6796" h="6127" extrusionOk="0">
                  <a:moveTo>
                    <a:pt x="3117" y="285"/>
                  </a:moveTo>
                  <a:cubicBezTo>
                    <a:pt x="3345" y="285"/>
                    <a:pt x="3579" y="394"/>
                    <a:pt x="3693" y="584"/>
                  </a:cubicBezTo>
                  <a:cubicBezTo>
                    <a:pt x="3899" y="918"/>
                    <a:pt x="3899" y="1360"/>
                    <a:pt x="3869" y="1733"/>
                  </a:cubicBezTo>
                  <a:cubicBezTo>
                    <a:pt x="3860" y="2008"/>
                    <a:pt x="3820" y="2283"/>
                    <a:pt x="3761" y="2548"/>
                  </a:cubicBezTo>
                  <a:cubicBezTo>
                    <a:pt x="3740" y="2636"/>
                    <a:pt x="3802" y="2668"/>
                    <a:pt x="3884" y="2668"/>
                  </a:cubicBezTo>
                  <a:cubicBezTo>
                    <a:pt x="3995" y="2668"/>
                    <a:pt x="4144" y="2610"/>
                    <a:pt x="4184" y="2548"/>
                  </a:cubicBezTo>
                  <a:cubicBezTo>
                    <a:pt x="4360" y="2214"/>
                    <a:pt x="4596" y="1900"/>
                    <a:pt x="4871" y="1654"/>
                  </a:cubicBezTo>
                  <a:cubicBezTo>
                    <a:pt x="5022" y="1527"/>
                    <a:pt x="5198" y="1394"/>
                    <a:pt x="5389" y="1394"/>
                  </a:cubicBezTo>
                  <a:cubicBezTo>
                    <a:pt x="5435" y="1394"/>
                    <a:pt x="5482" y="1401"/>
                    <a:pt x="5529" y="1418"/>
                  </a:cubicBezTo>
                  <a:cubicBezTo>
                    <a:pt x="5764" y="1507"/>
                    <a:pt x="6030" y="1811"/>
                    <a:pt x="6059" y="2067"/>
                  </a:cubicBezTo>
                  <a:cubicBezTo>
                    <a:pt x="6147" y="2734"/>
                    <a:pt x="4763" y="2862"/>
                    <a:pt x="4321" y="2901"/>
                  </a:cubicBezTo>
                  <a:cubicBezTo>
                    <a:pt x="4103" y="2920"/>
                    <a:pt x="3976" y="3187"/>
                    <a:pt x="4243" y="3187"/>
                  </a:cubicBezTo>
                  <a:cubicBezTo>
                    <a:pt x="4252" y="3187"/>
                    <a:pt x="4262" y="3187"/>
                    <a:pt x="4272" y="3186"/>
                  </a:cubicBezTo>
                  <a:cubicBezTo>
                    <a:pt x="4370" y="3176"/>
                    <a:pt x="4478" y="3166"/>
                    <a:pt x="4596" y="3147"/>
                  </a:cubicBezTo>
                  <a:cubicBezTo>
                    <a:pt x="4702" y="3140"/>
                    <a:pt x="4818" y="3135"/>
                    <a:pt x="4938" y="3135"/>
                  </a:cubicBezTo>
                  <a:cubicBezTo>
                    <a:pt x="5526" y="3135"/>
                    <a:pt x="6200" y="3248"/>
                    <a:pt x="6216" y="3795"/>
                  </a:cubicBezTo>
                  <a:cubicBezTo>
                    <a:pt x="6226" y="3981"/>
                    <a:pt x="6147" y="4305"/>
                    <a:pt x="5922" y="4345"/>
                  </a:cubicBezTo>
                  <a:cubicBezTo>
                    <a:pt x="5901" y="4348"/>
                    <a:pt x="5881" y="4350"/>
                    <a:pt x="5860" y="4350"/>
                  </a:cubicBezTo>
                  <a:cubicBezTo>
                    <a:pt x="5654" y="4350"/>
                    <a:pt x="5405" y="4187"/>
                    <a:pt x="5254" y="4089"/>
                  </a:cubicBezTo>
                  <a:cubicBezTo>
                    <a:pt x="4940" y="3903"/>
                    <a:pt x="4655" y="3667"/>
                    <a:pt x="4390" y="3412"/>
                  </a:cubicBezTo>
                  <a:cubicBezTo>
                    <a:pt x="4361" y="3380"/>
                    <a:pt x="4315" y="3367"/>
                    <a:pt x="4263" y="3367"/>
                  </a:cubicBezTo>
                  <a:cubicBezTo>
                    <a:pt x="4155" y="3367"/>
                    <a:pt x="4024" y="3424"/>
                    <a:pt x="3977" y="3490"/>
                  </a:cubicBezTo>
                  <a:cubicBezTo>
                    <a:pt x="3958" y="3520"/>
                    <a:pt x="3958" y="3559"/>
                    <a:pt x="3997" y="3588"/>
                  </a:cubicBezTo>
                  <a:cubicBezTo>
                    <a:pt x="4193" y="3795"/>
                    <a:pt x="4380" y="4011"/>
                    <a:pt x="4547" y="4236"/>
                  </a:cubicBezTo>
                  <a:cubicBezTo>
                    <a:pt x="4704" y="4453"/>
                    <a:pt x="5136" y="5042"/>
                    <a:pt x="4841" y="5307"/>
                  </a:cubicBezTo>
                  <a:cubicBezTo>
                    <a:pt x="4764" y="5379"/>
                    <a:pt x="4636" y="5409"/>
                    <a:pt x="4502" y="5409"/>
                  </a:cubicBezTo>
                  <a:cubicBezTo>
                    <a:pt x="4363" y="5409"/>
                    <a:pt x="4220" y="5376"/>
                    <a:pt x="4125" y="5326"/>
                  </a:cubicBezTo>
                  <a:cubicBezTo>
                    <a:pt x="3948" y="5238"/>
                    <a:pt x="3860" y="5051"/>
                    <a:pt x="3810" y="4865"/>
                  </a:cubicBezTo>
                  <a:cubicBezTo>
                    <a:pt x="3791" y="4747"/>
                    <a:pt x="3771" y="4619"/>
                    <a:pt x="3771" y="4492"/>
                  </a:cubicBezTo>
                  <a:cubicBezTo>
                    <a:pt x="3791" y="4364"/>
                    <a:pt x="3810" y="4227"/>
                    <a:pt x="3820" y="4099"/>
                  </a:cubicBezTo>
                  <a:cubicBezTo>
                    <a:pt x="3824" y="4008"/>
                    <a:pt x="3754" y="3971"/>
                    <a:pt x="3668" y="3971"/>
                  </a:cubicBezTo>
                  <a:cubicBezTo>
                    <a:pt x="3549" y="3971"/>
                    <a:pt x="3401" y="4042"/>
                    <a:pt x="3378" y="4138"/>
                  </a:cubicBezTo>
                  <a:cubicBezTo>
                    <a:pt x="3349" y="4276"/>
                    <a:pt x="3339" y="4413"/>
                    <a:pt x="3339" y="4561"/>
                  </a:cubicBezTo>
                  <a:cubicBezTo>
                    <a:pt x="3259" y="5100"/>
                    <a:pt x="3060" y="5836"/>
                    <a:pt x="2639" y="5836"/>
                  </a:cubicBezTo>
                  <a:cubicBezTo>
                    <a:pt x="2546" y="5836"/>
                    <a:pt x="2443" y="5801"/>
                    <a:pt x="2328" y="5719"/>
                  </a:cubicBezTo>
                  <a:cubicBezTo>
                    <a:pt x="1650" y="5238"/>
                    <a:pt x="2583" y="3932"/>
                    <a:pt x="2937" y="3490"/>
                  </a:cubicBezTo>
                  <a:cubicBezTo>
                    <a:pt x="3030" y="3361"/>
                    <a:pt x="2921" y="3299"/>
                    <a:pt x="2794" y="3299"/>
                  </a:cubicBezTo>
                  <a:cubicBezTo>
                    <a:pt x="2709" y="3299"/>
                    <a:pt x="2617" y="3327"/>
                    <a:pt x="2573" y="3382"/>
                  </a:cubicBezTo>
                  <a:cubicBezTo>
                    <a:pt x="2357" y="3667"/>
                    <a:pt x="2082" y="3932"/>
                    <a:pt x="1778" y="4128"/>
                  </a:cubicBezTo>
                  <a:cubicBezTo>
                    <a:pt x="1630" y="4224"/>
                    <a:pt x="1449" y="4320"/>
                    <a:pt x="1269" y="4320"/>
                  </a:cubicBezTo>
                  <a:cubicBezTo>
                    <a:pt x="1209" y="4320"/>
                    <a:pt x="1149" y="4310"/>
                    <a:pt x="1091" y="4286"/>
                  </a:cubicBezTo>
                  <a:cubicBezTo>
                    <a:pt x="875" y="4207"/>
                    <a:pt x="580" y="3893"/>
                    <a:pt x="600" y="3647"/>
                  </a:cubicBezTo>
                  <a:cubicBezTo>
                    <a:pt x="609" y="3245"/>
                    <a:pt x="1366" y="3127"/>
                    <a:pt x="1650" y="3068"/>
                  </a:cubicBezTo>
                  <a:cubicBezTo>
                    <a:pt x="1965" y="3009"/>
                    <a:pt x="2289" y="2970"/>
                    <a:pt x="2603" y="2950"/>
                  </a:cubicBezTo>
                  <a:cubicBezTo>
                    <a:pt x="2831" y="2931"/>
                    <a:pt x="2939" y="2665"/>
                    <a:pt x="2680" y="2665"/>
                  </a:cubicBezTo>
                  <a:cubicBezTo>
                    <a:pt x="2671" y="2665"/>
                    <a:pt x="2662" y="2665"/>
                    <a:pt x="2652" y="2665"/>
                  </a:cubicBezTo>
                  <a:cubicBezTo>
                    <a:pt x="2489" y="2680"/>
                    <a:pt x="2300" y="2691"/>
                    <a:pt x="2102" y="2691"/>
                  </a:cubicBezTo>
                  <a:cubicBezTo>
                    <a:pt x="1611" y="2691"/>
                    <a:pt x="1066" y="2619"/>
                    <a:pt x="737" y="2332"/>
                  </a:cubicBezTo>
                  <a:cubicBezTo>
                    <a:pt x="472" y="2086"/>
                    <a:pt x="531" y="1458"/>
                    <a:pt x="914" y="1340"/>
                  </a:cubicBezTo>
                  <a:cubicBezTo>
                    <a:pt x="961" y="1325"/>
                    <a:pt x="1011" y="1319"/>
                    <a:pt x="1063" y="1319"/>
                  </a:cubicBezTo>
                  <a:cubicBezTo>
                    <a:pt x="1427" y="1319"/>
                    <a:pt x="1873" y="1650"/>
                    <a:pt x="2131" y="1831"/>
                  </a:cubicBezTo>
                  <a:cubicBezTo>
                    <a:pt x="2416" y="2037"/>
                    <a:pt x="2691" y="2263"/>
                    <a:pt x="2937" y="2518"/>
                  </a:cubicBezTo>
                  <a:cubicBezTo>
                    <a:pt x="2966" y="2548"/>
                    <a:pt x="3015" y="2561"/>
                    <a:pt x="3069" y="2561"/>
                  </a:cubicBezTo>
                  <a:cubicBezTo>
                    <a:pt x="3229" y="2561"/>
                    <a:pt x="3434" y="2449"/>
                    <a:pt x="3339" y="2332"/>
                  </a:cubicBezTo>
                  <a:cubicBezTo>
                    <a:pt x="3162" y="2125"/>
                    <a:pt x="2995" y="1900"/>
                    <a:pt x="2858" y="1674"/>
                  </a:cubicBezTo>
                  <a:cubicBezTo>
                    <a:pt x="2681" y="1369"/>
                    <a:pt x="2406" y="849"/>
                    <a:pt x="2642" y="515"/>
                  </a:cubicBezTo>
                  <a:cubicBezTo>
                    <a:pt x="2752" y="357"/>
                    <a:pt x="2933" y="285"/>
                    <a:pt x="3117" y="285"/>
                  </a:cubicBezTo>
                  <a:close/>
                  <a:moveTo>
                    <a:pt x="3286" y="1"/>
                  </a:moveTo>
                  <a:cubicBezTo>
                    <a:pt x="3024" y="1"/>
                    <a:pt x="2755" y="76"/>
                    <a:pt x="2544" y="191"/>
                  </a:cubicBezTo>
                  <a:cubicBezTo>
                    <a:pt x="2073" y="466"/>
                    <a:pt x="2053" y="967"/>
                    <a:pt x="2249" y="1418"/>
                  </a:cubicBezTo>
                  <a:cubicBezTo>
                    <a:pt x="2249" y="1438"/>
                    <a:pt x="2259" y="1448"/>
                    <a:pt x="2259" y="1458"/>
                  </a:cubicBezTo>
                  <a:cubicBezTo>
                    <a:pt x="1925" y="1238"/>
                    <a:pt x="1530" y="1038"/>
                    <a:pt x="1131" y="1038"/>
                  </a:cubicBezTo>
                  <a:cubicBezTo>
                    <a:pt x="1049" y="1038"/>
                    <a:pt x="966" y="1047"/>
                    <a:pt x="884" y="1065"/>
                  </a:cubicBezTo>
                  <a:cubicBezTo>
                    <a:pt x="403" y="1183"/>
                    <a:pt x="1" y="1733"/>
                    <a:pt x="158" y="2233"/>
                  </a:cubicBezTo>
                  <a:cubicBezTo>
                    <a:pt x="305" y="2665"/>
                    <a:pt x="835" y="2813"/>
                    <a:pt x="1248" y="2891"/>
                  </a:cubicBezTo>
                  <a:cubicBezTo>
                    <a:pt x="924" y="2970"/>
                    <a:pt x="609" y="3088"/>
                    <a:pt x="384" y="3294"/>
                  </a:cubicBezTo>
                  <a:cubicBezTo>
                    <a:pt x="1" y="3638"/>
                    <a:pt x="197" y="4119"/>
                    <a:pt x="560" y="4403"/>
                  </a:cubicBezTo>
                  <a:cubicBezTo>
                    <a:pt x="742" y="4547"/>
                    <a:pt x="948" y="4605"/>
                    <a:pt x="1157" y="4605"/>
                  </a:cubicBezTo>
                  <a:cubicBezTo>
                    <a:pt x="1433" y="4605"/>
                    <a:pt x="1714" y="4504"/>
                    <a:pt x="1955" y="4364"/>
                  </a:cubicBezTo>
                  <a:lnTo>
                    <a:pt x="1955" y="4364"/>
                  </a:lnTo>
                  <a:cubicBezTo>
                    <a:pt x="1768" y="4718"/>
                    <a:pt x="1601" y="5150"/>
                    <a:pt x="1699" y="5542"/>
                  </a:cubicBezTo>
                  <a:cubicBezTo>
                    <a:pt x="1790" y="5920"/>
                    <a:pt x="2189" y="6126"/>
                    <a:pt x="2564" y="6126"/>
                  </a:cubicBezTo>
                  <a:cubicBezTo>
                    <a:pt x="2638" y="6126"/>
                    <a:pt x="2710" y="6118"/>
                    <a:pt x="2779" y="6102"/>
                  </a:cubicBezTo>
                  <a:cubicBezTo>
                    <a:pt x="3172" y="6014"/>
                    <a:pt x="3408" y="5690"/>
                    <a:pt x="3555" y="5336"/>
                  </a:cubicBezTo>
                  <a:cubicBezTo>
                    <a:pt x="3673" y="5493"/>
                    <a:pt x="3850" y="5621"/>
                    <a:pt x="4095" y="5670"/>
                  </a:cubicBezTo>
                  <a:cubicBezTo>
                    <a:pt x="4177" y="5684"/>
                    <a:pt x="4268" y="5692"/>
                    <a:pt x="4364" y="5692"/>
                  </a:cubicBezTo>
                  <a:cubicBezTo>
                    <a:pt x="4730" y="5692"/>
                    <a:pt x="5157" y="5577"/>
                    <a:pt x="5313" y="5258"/>
                  </a:cubicBezTo>
                  <a:cubicBezTo>
                    <a:pt x="5431" y="5022"/>
                    <a:pt x="5352" y="4747"/>
                    <a:pt x="5234" y="4511"/>
                  </a:cubicBezTo>
                  <a:lnTo>
                    <a:pt x="5234" y="4511"/>
                  </a:lnTo>
                  <a:cubicBezTo>
                    <a:pt x="5415" y="4587"/>
                    <a:pt x="5599" y="4635"/>
                    <a:pt x="5780" y="4635"/>
                  </a:cubicBezTo>
                  <a:cubicBezTo>
                    <a:pt x="5904" y="4635"/>
                    <a:pt x="6027" y="4612"/>
                    <a:pt x="6147" y="4561"/>
                  </a:cubicBezTo>
                  <a:cubicBezTo>
                    <a:pt x="6560" y="4394"/>
                    <a:pt x="6795" y="3795"/>
                    <a:pt x="6570" y="3402"/>
                  </a:cubicBezTo>
                  <a:cubicBezTo>
                    <a:pt x="6393" y="3088"/>
                    <a:pt x="6010" y="2970"/>
                    <a:pt x="5656" y="2911"/>
                  </a:cubicBezTo>
                  <a:cubicBezTo>
                    <a:pt x="5941" y="2803"/>
                    <a:pt x="6196" y="2656"/>
                    <a:pt x="6363" y="2440"/>
                  </a:cubicBezTo>
                  <a:cubicBezTo>
                    <a:pt x="6678" y="2037"/>
                    <a:pt x="6383" y="1526"/>
                    <a:pt x="6020" y="1271"/>
                  </a:cubicBezTo>
                  <a:cubicBezTo>
                    <a:pt x="5857" y="1157"/>
                    <a:pt x="5681" y="1109"/>
                    <a:pt x="5503" y="1109"/>
                  </a:cubicBezTo>
                  <a:cubicBezTo>
                    <a:pt x="5178" y="1109"/>
                    <a:pt x="4850" y="1271"/>
                    <a:pt x="4596" y="1487"/>
                  </a:cubicBezTo>
                  <a:cubicBezTo>
                    <a:pt x="4498" y="1566"/>
                    <a:pt x="4409" y="1654"/>
                    <a:pt x="4321" y="1752"/>
                  </a:cubicBezTo>
                  <a:cubicBezTo>
                    <a:pt x="4370" y="1222"/>
                    <a:pt x="4331" y="653"/>
                    <a:pt x="4007" y="289"/>
                  </a:cubicBezTo>
                  <a:cubicBezTo>
                    <a:pt x="3826" y="83"/>
                    <a:pt x="3560" y="1"/>
                    <a:pt x="3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6" name="Google Shape;4536;p21"/>
            <p:cNvSpPr/>
            <p:nvPr/>
          </p:nvSpPr>
          <p:spPr>
            <a:xfrm>
              <a:off x="153403" y="4018891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61" y="290"/>
                  </a:moveTo>
                  <a:cubicBezTo>
                    <a:pt x="4253" y="290"/>
                    <a:pt x="4355" y="326"/>
                    <a:pt x="4469" y="407"/>
                  </a:cubicBezTo>
                  <a:cubicBezTo>
                    <a:pt x="5156" y="888"/>
                    <a:pt x="4213" y="2194"/>
                    <a:pt x="3870" y="2636"/>
                  </a:cubicBezTo>
                  <a:cubicBezTo>
                    <a:pt x="3770" y="2765"/>
                    <a:pt x="3877" y="2828"/>
                    <a:pt x="4003" y="2828"/>
                  </a:cubicBezTo>
                  <a:cubicBezTo>
                    <a:pt x="4087" y="2828"/>
                    <a:pt x="4180" y="2799"/>
                    <a:pt x="4223" y="2744"/>
                  </a:cubicBezTo>
                  <a:cubicBezTo>
                    <a:pt x="4449" y="2459"/>
                    <a:pt x="4714" y="2194"/>
                    <a:pt x="5018" y="1998"/>
                  </a:cubicBezTo>
                  <a:cubicBezTo>
                    <a:pt x="5173" y="1902"/>
                    <a:pt x="5351" y="1806"/>
                    <a:pt x="5533" y="1806"/>
                  </a:cubicBezTo>
                  <a:cubicBezTo>
                    <a:pt x="5594" y="1806"/>
                    <a:pt x="5655" y="1816"/>
                    <a:pt x="5716" y="1841"/>
                  </a:cubicBezTo>
                  <a:cubicBezTo>
                    <a:pt x="5932" y="1919"/>
                    <a:pt x="6216" y="2233"/>
                    <a:pt x="6207" y="2479"/>
                  </a:cubicBezTo>
                  <a:cubicBezTo>
                    <a:pt x="6187" y="2882"/>
                    <a:pt x="5431" y="2999"/>
                    <a:pt x="5146" y="3058"/>
                  </a:cubicBezTo>
                  <a:cubicBezTo>
                    <a:pt x="4832" y="3117"/>
                    <a:pt x="4518" y="3156"/>
                    <a:pt x="4194" y="3176"/>
                  </a:cubicBezTo>
                  <a:cubicBezTo>
                    <a:pt x="3975" y="3195"/>
                    <a:pt x="3858" y="3462"/>
                    <a:pt x="4116" y="3462"/>
                  </a:cubicBezTo>
                  <a:cubicBezTo>
                    <a:pt x="4125" y="3462"/>
                    <a:pt x="4135" y="3461"/>
                    <a:pt x="4145" y="3461"/>
                  </a:cubicBezTo>
                  <a:cubicBezTo>
                    <a:pt x="4310" y="3447"/>
                    <a:pt x="4501" y="3435"/>
                    <a:pt x="4700" y="3435"/>
                  </a:cubicBezTo>
                  <a:cubicBezTo>
                    <a:pt x="5195" y="3435"/>
                    <a:pt x="5737" y="3507"/>
                    <a:pt x="6059" y="3795"/>
                  </a:cubicBezTo>
                  <a:cubicBezTo>
                    <a:pt x="6334" y="4040"/>
                    <a:pt x="6265" y="4669"/>
                    <a:pt x="5892" y="4786"/>
                  </a:cubicBezTo>
                  <a:cubicBezTo>
                    <a:pt x="5844" y="4801"/>
                    <a:pt x="5793" y="4808"/>
                    <a:pt x="5740" y="4808"/>
                  </a:cubicBezTo>
                  <a:cubicBezTo>
                    <a:pt x="5370" y="4808"/>
                    <a:pt x="4924" y="4476"/>
                    <a:pt x="4675" y="4295"/>
                  </a:cubicBezTo>
                  <a:cubicBezTo>
                    <a:pt x="4390" y="4089"/>
                    <a:pt x="4115" y="3863"/>
                    <a:pt x="3860" y="3608"/>
                  </a:cubicBezTo>
                  <a:cubicBezTo>
                    <a:pt x="3830" y="3578"/>
                    <a:pt x="3781" y="3565"/>
                    <a:pt x="3727" y="3565"/>
                  </a:cubicBezTo>
                  <a:cubicBezTo>
                    <a:pt x="3568" y="3565"/>
                    <a:pt x="3364" y="3677"/>
                    <a:pt x="3467" y="3795"/>
                  </a:cubicBezTo>
                  <a:cubicBezTo>
                    <a:pt x="3644" y="4001"/>
                    <a:pt x="3801" y="4227"/>
                    <a:pt x="3938" y="4462"/>
                  </a:cubicBezTo>
                  <a:cubicBezTo>
                    <a:pt x="4115" y="4757"/>
                    <a:pt x="4390" y="5277"/>
                    <a:pt x="4164" y="5611"/>
                  </a:cubicBezTo>
                  <a:cubicBezTo>
                    <a:pt x="4050" y="5769"/>
                    <a:pt x="3867" y="5841"/>
                    <a:pt x="3681" y="5841"/>
                  </a:cubicBezTo>
                  <a:cubicBezTo>
                    <a:pt x="3451" y="5841"/>
                    <a:pt x="3218" y="5732"/>
                    <a:pt x="3104" y="5542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7" y="4119"/>
                    <a:pt x="2986" y="3844"/>
                    <a:pt x="3045" y="3579"/>
                  </a:cubicBezTo>
                  <a:cubicBezTo>
                    <a:pt x="3066" y="3491"/>
                    <a:pt x="3003" y="3458"/>
                    <a:pt x="2919" y="3458"/>
                  </a:cubicBezTo>
                  <a:cubicBezTo>
                    <a:pt x="2806" y="3458"/>
                    <a:pt x="2656" y="3517"/>
                    <a:pt x="2623" y="3579"/>
                  </a:cubicBezTo>
                  <a:cubicBezTo>
                    <a:pt x="2446" y="3913"/>
                    <a:pt x="2210" y="4227"/>
                    <a:pt x="1925" y="4472"/>
                  </a:cubicBezTo>
                  <a:cubicBezTo>
                    <a:pt x="1783" y="4599"/>
                    <a:pt x="1608" y="4732"/>
                    <a:pt x="1411" y="4732"/>
                  </a:cubicBezTo>
                  <a:cubicBezTo>
                    <a:pt x="1365" y="4732"/>
                    <a:pt x="1317" y="4725"/>
                    <a:pt x="1268" y="4708"/>
                  </a:cubicBezTo>
                  <a:cubicBezTo>
                    <a:pt x="1032" y="4619"/>
                    <a:pt x="777" y="4315"/>
                    <a:pt x="737" y="4060"/>
                  </a:cubicBezTo>
                  <a:cubicBezTo>
                    <a:pt x="649" y="3392"/>
                    <a:pt x="2033" y="3264"/>
                    <a:pt x="2485" y="3225"/>
                  </a:cubicBezTo>
                  <a:cubicBezTo>
                    <a:pt x="2703" y="3206"/>
                    <a:pt x="2821" y="2939"/>
                    <a:pt x="2562" y="2939"/>
                  </a:cubicBezTo>
                  <a:cubicBezTo>
                    <a:pt x="2553" y="2939"/>
                    <a:pt x="2544" y="2940"/>
                    <a:pt x="2534" y="2940"/>
                  </a:cubicBezTo>
                  <a:cubicBezTo>
                    <a:pt x="2426" y="2950"/>
                    <a:pt x="2318" y="2960"/>
                    <a:pt x="2210" y="2980"/>
                  </a:cubicBezTo>
                  <a:cubicBezTo>
                    <a:pt x="2104" y="2986"/>
                    <a:pt x="1987" y="2991"/>
                    <a:pt x="1867" y="2991"/>
                  </a:cubicBezTo>
                  <a:cubicBezTo>
                    <a:pt x="1277" y="2991"/>
                    <a:pt x="597" y="2878"/>
                    <a:pt x="580" y="2332"/>
                  </a:cubicBezTo>
                  <a:cubicBezTo>
                    <a:pt x="570" y="2145"/>
                    <a:pt x="659" y="1821"/>
                    <a:pt x="875" y="1782"/>
                  </a:cubicBezTo>
                  <a:cubicBezTo>
                    <a:pt x="895" y="1778"/>
                    <a:pt x="916" y="1776"/>
                    <a:pt x="937" y="1776"/>
                  </a:cubicBezTo>
                  <a:cubicBezTo>
                    <a:pt x="1143" y="1776"/>
                    <a:pt x="1392" y="1939"/>
                    <a:pt x="1552" y="2037"/>
                  </a:cubicBezTo>
                  <a:cubicBezTo>
                    <a:pt x="1857" y="2224"/>
                    <a:pt x="2151" y="2459"/>
                    <a:pt x="2407" y="2715"/>
                  </a:cubicBezTo>
                  <a:cubicBezTo>
                    <a:pt x="2438" y="2746"/>
                    <a:pt x="2487" y="2760"/>
                    <a:pt x="2540" y="2760"/>
                  </a:cubicBezTo>
                  <a:cubicBezTo>
                    <a:pt x="2650" y="2760"/>
                    <a:pt x="2779" y="2702"/>
                    <a:pt x="2819" y="2636"/>
                  </a:cubicBezTo>
                  <a:cubicBezTo>
                    <a:pt x="2839" y="2607"/>
                    <a:pt x="2839" y="2567"/>
                    <a:pt x="2809" y="253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7" y="747"/>
                    <a:pt x="2168" y="718"/>
                    <a:pt x="2301" y="718"/>
                  </a:cubicBezTo>
                  <a:cubicBezTo>
                    <a:pt x="2440" y="718"/>
                    <a:pt x="2582" y="750"/>
                    <a:pt x="2672" y="800"/>
                  </a:cubicBezTo>
                  <a:cubicBezTo>
                    <a:pt x="2848" y="888"/>
                    <a:pt x="2937" y="1075"/>
                    <a:pt x="2986" y="1261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6" y="1762"/>
                    <a:pt x="2986" y="1900"/>
                    <a:pt x="2986" y="2027"/>
                  </a:cubicBezTo>
                  <a:cubicBezTo>
                    <a:pt x="2982" y="2118"/>
                    <a:pt x="3051" y="2155"/>
                    <a:pt x="3135" y="2155"/>
                  </a:cubicBezTo>
                  <a:cubicBezTo>
                    <a:pt x="3250" y="2155"/>
                    <a:pt x="3395" y="2085"/>
                    <a:pt x="3418" y="1988"/>
                  </a:cubicBezTo>
                  <a:cubicBezTo>
                    <a:pt x="3447" y="1851"/>
                    <a:pt x="3457" y="1713"/>
                    <a:pt x="3457" y="1566"/>
                  </a:cubicBezTo>
                  <a:cubicBezTo>
                    <a:pt x="3538" y="1027"/>
                    <a:pt x="3743" y="290"/>
                    <a:pt x="4161" y="290"/>
                  </a:cubicBezTo>
                  <a:close/>
                  <a:moveTo>
                    <a:pt x="4236" y="0"/>
                  </a:moveTo>
                  <a:cubicBezTo>
                    <a:pt x="4161" y="0"/>
                    <a:pt x="4088" y="8"/>
                    <a:pt x="4017" y="24"/>
                  </a:cubicBezTo>
                  <a:cubicBezTo>
                    <a:pt x="3624" y="113"/>
                    <a:pt x="3388" y="437"/>
                    <a:pt x="3241" y="790"/>
                  </a:cubicBezTo>
                  <a:cubicBezTo>
                    <a:pt x="3123" y="633"/>
                    <a:pt x="2956" y="505"/>
                    <a:pt x="2711" y="456"/>
                  </a:cubicBezTo>
                  <a:cubicBezTo>
                    <a:pt x="2629" y="442"/>
                    <a:pt x="2538" y="434"/>
                    <a:pt x="2442" y="434"/>
                  </a:cubicBezTo>
                  <a:cubicBezTo>
                    <a:pt x="2076" y="434"/>
                    <a:pt x="1647" y="550"/>
                    <a:pt x="1484" y="869"/>
                  </a:cubicBezTo>
                  <a:cubicBezTo>
                    <a:pt x="1366" y="1104"/>
                    <a:pt x="1444" y="1379"/>
                    <a:pt x="1572" y="1615"/>
                  </a:cubicBezTo>
                  <a:cubicBezTo>
                    <a:pt x="1392" y="1539"/>
                    <a:pt x="1204" y="1491"/>
                    <a:pt x="1020" y="1491"/>
                  </a:cubicBezTo>
                  <a:cubicBezTo>
                    <a:pt x="894" y="1491"/>
                    <a:pt x="769" y="1514"/>
                    <a:pt x="649" y="1566"/>
                  </a:cubicBezTo>
                  <a:cubicBezTo>
                    <a:pt x="237" y="1733"/>
                    <a:pt x="1" y="2332"/>
                    <a:pt x="227" y="2724"/>
                  </a:cubicBezTo>
                  <a:cubicBezTo>
                    <a:pt x="404" y="3039"/>
                    <a:pt x="796" y="3156"/>
                    <a:pt x="1140" y="3215"/>
                  </a:cubicBezTo>
                  <a:cubicBezTo>
                    <a:pt x="865" y="3323"/>
                    <a:pt x="610" y="3471"/>
                    <a:pt x="433" y="3687"/>
                  </a:cubicBezTo>
                  <a:cubicBezTo>
                    <a:pt x="129" y="4089"/>
                    <a:pt x="423" y="4600"/>
                    <a:pt x="786" y="4855"/>
                  </a:cubicBezTo>
                  <a:cubicBezTo>
                    <a:pt x="949" y="4969"/>
                    <a:pt x="1124" y="5018"/>
                    <a:pt x="1300" y="5018"/>
                  </a:cubicBezTo>
                  <a:cubicBezTo>
                    <a:pt x="1622" y="5018"/>
                    <a:pt x="1946" y="4855"/>
                    <a:pt x="2200" y="4639"/>
                  </a:cubicBezTo>
                  <a:cubicBezTo>
                    <a:pt x="2299" y="4561"/>
                    <a:pt x="2397" y="4472"/>
                    <a:pt x="2485" y="4374"/>
                  </a:cubicBezTo>
                  <a:lnTo>
                    <a:pt x="2485" y="4374"/>
                  </a:lnTo>
                  <a:cubicBezTo>
                    <a:pt x="2426" y="4904"/>
                    <a:pt x="2475" y="5474"/>
                    <a:pt x="2790" y="5837"/>
                  </a:cubicBezTo>
                  <a:cubicBezTo>
                    <a:pt x="2975" y="6043"/>
                    <a:pt x="3241" y="6126"/>
                    <a:pt x="3514" y="6126"/>
                  </a:cubicBezTo>
                  <a:cubicBezTo>
                    <a:pt x="3774" y="6126"/>
                    <a:pt x="4042" y="6050"/>
                    <a:pt x="4253" y="5935"/>
                  </a:cubicBezTo>
                  <a:cubicBezTo>
                    <a:pt x="4734" y="5660"/>
                    <a:pt x="4743" y="5160"/>
                    <a:pt x="4557" y="4708"/>
                  </a:cubicBezTo>
                  <a:cubicBezTo>
                    <a:pt x="4547" y="4688"/>
                    <a:pt x="4547" y="4678"/>
                    <a:pt x="4537" y="4669"/>
                  </a:cubicBezTo>
                  <a:lnTo>
                    <a:pt x="4537" y="4669"/>
                  </a:lnTo>
                  <a:cubicBezTo>
                    <a:pt x="4871" y="4888"/>
                    <a:pt x="5273" y="5088"/>
                    <a:pt x="5675" y="5088"/>
                  </a:cubicBezTo>
                  <a:cubicBezTo>
                    <a:pt x="5757" y="5088"/>
                    <a:pt x="5840" y="5080"/>
                    <a:pt x="5922" y="5061"/>
                  </a:cubicBezTo>
                  <a:cubicBezTo>
                    <a:pt x="6393" y="4943"/>
                    <a:pt x="6796" y="4394"/>
                    <a:pt x="6639" y="3893"/>
                  </a:cubicBezTo>
                  <a:cubicBezTo>
                    <a:pt x="6501" y="3461"/>
                    <a:pt x="5971" y="3314"/>
                    <a:pt x="5558" y="3235"/>
                  </a:cubicBezTo>
                  <a:cubicBezTo>
                    <a:pt x="5873" y="3156"/>
                    <a:pt x="6187" y="3039"/>
                    <a:pt x="6423" y="2832"/>
                  </a:cubicBezTo>
                  <a:cubicBezTo>
                    <a:pt x="6805" y="2489"/>
                    <a:pt x="6599" y="2008"/>
                    <a:pt x="6236" y="1723"/>
                  </a:cubicBezTo>
                  <a:cubicBezTo>
                    <a:pt x="6058" y="1579"/>
                    <a:pt x="5855" y="1521"/>
                    <a:pt x="5648" y="1521"/>
                  </a:cubicBezTo>
                  <a:cubicBezTo>
                    <a:pt x="5373" y="1521"/>
                    <a:pt x="5092" y="1622"/>
                    <a:pt x="4852" y="1762"/>
                  </a:cubicBezTo>
                  <a:cubicBezTo>
                    <a:pt x="5028" y="1409"/>
                    <a:pt x="5205" y="977"/>
                    <a:pt x="5107" y="584"/>
                  </a:cubicBezTo>
                  <a:cubicBezTo>
                    <a:pt x="5008" y="206"/>
                    <a:pt x="4615" y="0"/>
                    <a:pt x="4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7" name="Google Shape;4537;p21"/>
            <p:cNvSpPr/>
            <p:nvPr/>
          </p:nvSpPr>
          <p:spPr>
            <a:xfrm>
              <a:off x="493315" y="4010377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17" y="287"/>
                  </a:moveTo>
                  <a:cubicBezTo>
                    <a:pt x="3349" y="287"/>
                    <a:pt x="3587" y="400"/>
                    <a:pt x="3703" y="592"/>
                  </a:cubicBezTo>
                  <a:cubicBezTo>
                    <a:pt x="3899" y="916"/>
                    <a:pt x="3899" y="1367"/>
                    <a:pt x="3879" y="1741"/>
                  </a:cubicBezTo>
                  <a:cubicBezTo>
                    <a:pt x="3860" y="2006"/>
                    <a:pt x="3821" y="2281"/>
                    <a:pt x="3762" y="2546"/>
                  </a:cubicBezTo>
                  <a:cubicBezTo>
                    <a:pt x="3741" y="2634"/>
                    <a:pt x="3804" y="2666"/>
                    <a:pt x="3888" y="2666"/>
                  </a:cubicBezTo>
                  <a:cubicBezTo>
                    <a:pt x="4000" y="2666"/>
                    <a:pt x="4150" y="2608"/>
                    <a:pt x="4184" y="2546"/>
                  </a:cubicBezTo>
                  <a:cubicBezTo>
                    <a:pt x="4361" y="2222"/>
                    <a:pt x="4596" y="1898"/>
                    <a:pt x="4881" y="1652"/>
                  </a:cubicBezTo>
                  <a:cubicBezTo>
                    <a:pt x="5022" y="1527"/>
                    <a:pt x="5195" y="1401"/>
                    <a:pt x="5384" y="1401"/>
                  </a:cubicBezTo>
                  <a:cubicBezTo>
                    <a:pt x="5432" y="1401"/>
                    <a:pt x="5480" y="1409"/>
                    <a:pt x="5529" y="1426"/>
                  </a:cubicBezTo>
                  <a:cubicBezTo>
                    <a:pt x="5774" y="1505"/>
                    <a:pt x="6030" y="1819"/>
                    <a:pt x="6069" y="2074"/>
                  </a:cubicBezTo>
                  <a:cubicBezTo>
                    <a:pt x="6157" y="2742"/>
                    <a:pt x="4773" y="2860"/>
                    <a:pt x="4321" y="2899"/>
                  </a:cubicBezTo>
                  <a:cubicBezTo>
                    <a:pt x="4103" y="2928"/>
                    <a:pt x="3986" y="3185"/>
                    <a:pt x="4243" y="3185"/>
                  </a:cubicBezTo>
                  <a:cubicBezTo>
                    <a:pt x="4252" y="3185"/>
                    <a:pt x="4262" y="3185"/>
                    <a:pt x="4272" y="3184"/>
                  </a:cubicBezTo>
                  <a:cubicBezTo>
                    <a:pt x="4380" y="3174"/>
                    <a:pt x="4488" y="3164"/>
                    <a:pt x="4596" y="3155"/>
                  </a:cubicBezTo>
                  <a:cubicBezTo>
                    <a:pt x="4710" y="3146"/>
                    <a:pt x="4835" y="3140"/>
                    <a:pt x="4965" y="3140"/>
                  </a:cubicBezTo>
                  <a:cubicBezTo>
                    <a:pt x="5549" y="3140"/>
                    <a:pt x="6210" y="3262"/>
                    <a:pt x="6226" y="3793"/>
                  </a:cubicBezTo>
                  <a:cubicBezTo>
                    <a:pt x="6226" y="3979"/>
                    <a:pt x="6148" y="4303"/>
                    <a:pt x="5932" y="4343"/>
                  </a:cubicBezTo>
                  <a:cubicBezTo>
                    <a:pt x="5912" y="4346"/>
                    <a:pt x="5891" y="4348"/>
                    <a:pt x="5870" y="4348"/>
                  </a:cubicBezTo>
                  <a:cubicBezTo>
                    <a:pt x="5664" y="4348"/>
                    <a:pt x="5414" y="4185"/>
                    <a:pt x="5254" y="4087"/>
                  </a:cubicBezTo>
                  <a:cubicBezTo>
                    <a:pt x="4950" y="3901"/>
                    <a:pt x="4655" y="3665"/>
                    <a:pt x="4400" y="3410"/>
                  </a:cubicBezTo>
                  <a:cubicBezTo>
                    <a:pt x="4368" y="3381"/>
                    <a:pt x="4320" y="3369"/>
                    <a:pt x="4267" y="3369"/>
                  </a:cubicBezTo>
                  <a:cubicBezTo>
                    <a:pt x="4157" y="3369"/>
                    <a:pt x="4027" y="3422"/>
                    <a:pt x="3987" y="3488"/>
                  </a:cubicBezTo>
                  <a:cubicBezTo>
                    <a:pt x="3968" y="3528"/>
                    <a:pt x="3968" y="3557"/>
                    <a:pt x="3997" y="3596"/>
                  </a:cubicBezTo>
                  <a:cubicBezTo>
                    <a:pt x="4203" y="3793"/>
                    <a:pt x="4390" y="4009"/>
                    <a:pt x="4557" y="4244"/>
                  </a:cubicBezTo>
                  <a:cubicBezTo>
                    <a:pt x="4714" y="4460"/>
                    <a:pt x="5146" y="5050"/>
                    <a:pt x="4851" y="5305"/>
                  </a:cubicBezTo>
                  <a:cubicBezTo>
                    <a:pt x="4766" y="5380"/>
                    <a:pt x="4628" y="5412"/>
                    <a:pt x="4489" y="5412"/>
                  </a:cubicBezTo>
                  <a:cubicBezTo>
                    <a:pt x="4355" y="5412"/>
                    <a:pt x="4221" y="5382"/>
                    <a:pt x="4135" y="5334"/>
                  </a:cubicBezTo>
                  <a:cubicBezTo>
                    <a:pt x="3958" y="5236"/>
                    <a:pt x="3870" y="5059"/>
                    <a:pt x="3821" y="4863"/>
                  </a:cubicBezTo>
                  <a:cubicBezTo>
                    <a:pt x="3791" y="4745"/>
                    <a:pt x="3781" y="4618"/>
                    <a:pt x="3781" y="4490"/>
                  </a:cubicBezTo>
                  <a:cubicBezTo>
                    <a:pt x="3801" y="4362"/>
                    <a:pt x="3821" y="4225"/>
                    <a:pt x="3821" y="4097"/>
                  </a:cubicBezTo>
                  <a:cubicBezTo>
                    <a:pt x="3825" y="4008"/>
                    <a:pt x="3758" y="3972"/>
                    <a:pt x="3676" y="3972"/>
                  </a:cubicBezTo>
                  <a:cubicBezTo>
                    <a:pt x="3560" y="3972"/>
                    <a:pt x="3412" y="4044"/>
                    <a:pt x="3388" y="4136"/>
                  </a:cubicBezTo>
                  <a:cubicBezTo>
                    <a:pt x="3359" y="4274"/>
                    <a:pt x="3339" y="4421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8"/>
                    <a:pt x="2328" y="5727"/>
                  </a:cubicBezTo>
                  <a:cubicBezTo>
                    <a:pt x="1651" y="5246"/>
                    <a:pt x="2583" y="3930"/>
                    <a:pt x="2937" y="3488"/>
                  </a:cubicBezTo>
                  <a:cubicBezTo>
                    <a:pt x="3038" y="3363"/>
                    <a:pt x="2926" y="3300"/>
                    <a:pt x="2798" y="3300"/>
                  </a:cubicBezTo>
                  <a:cubicBezTo>
                    <a:pt x="2715" y="3300"/>
                    <a:pt x="2626" y="3326"/>
                    <a:pt x="2583" y="3380"/>
                  </a:cubicBezTo>
                  <a:cubicBezTo>
                    <a:pt x="2357" y="3665"/>
                    <a:pt x="2092" y="3930"/>
                    <a:pt x="1788" y="4127"/>
                  </a:cubicBezTo>
                  <a:cubicBezTo>
                    <a:pt x="1631" y="4231"/>
                    <a:pt x="1452" y="4324"/>
                    <a:pt x="1267" y="4324"/>
                  </a:cubicBezTo>
                  <a:cubicBezTo>
                    <a:pt x="1209" y="4324"/>
                    <a:pt x="1150" y="4315"/>
                    <a:pt x="1091" y="4294"/>
                  </a:cubicBezTo>
                  <a:cubicBezTo>
                    <a:pt x="875" y="4205"/>
                    <a:pt x="590" y="3891"/>
                    <a:pt x="600" y="3645"/>
                  </a:cubicBezTo>
                  <a:cubicBezTo>
                    <a:pt x="620" y="3243"/>
                    <a:pt x="1366" y="3135"/>
                    <a:pt x="1660" y="3076"/>
                  </a:cubicBezTo>
                  <a:cubicBezTo>
                    <a:pt x="1975" y="3007"/>
                    <a:pt x="2289" y="2968"/>
                    <a:pt x="2613" y="2958"/>
                  </a:cubicBezTo>
                  <a:cubicBezTo>
                    <a:pt x="2831" y="2939"/>
                    <a:pt x="2948" y="2672"/>
                    <a:pt x="2681" y="2672"/>
                  </a:cubicBezTo>
                  <a:cubicBezTo>
                    <a:pt x="2672" y="2672"/>
                    <a:pt x="2662" y="2673"/>
                    <a:pt x="2652" y="2673"/>
                  </a:cubicBezTo>
                  <a:cubicBezTo>
                    <a:pt x="2493" y="2684"/>
                    <a:pt x="2309" y="2695"/>
                    <a:pt x="2117" y="2695"/>
                  </a:cubicBezTo>
                  <a:cubicBezTo>
                    <a:pt x="1622" y="2695"/>
                    <a:pt x="1073" y="2627"/>
                    <a:pt x="747" y="2330"/>
                  </a:cubicBezTo>
                  <a:cubicBezTo>
                    <a:pt x="472" y="2084"/>
                    <a:pt x="541" y="1466"/>
                    <a:pt x="914" y="1348"/>
                  </a:cubicBezTo>
                  <a:cubicBezTo>
                    <a:pt x="965" y="1331"/>
                    <a:pt x="1019" y="1324"/>
                    <a:pt x="1074" y="1324"/>
                  </a:cubicBezTo>
                  <a:cubicBezTo>
                    <a:pt x="1443" y="1324"/>
                    <a:pt x="1884" y="1659"/>
                    <a:pt x="2132" y="1839"/>
                  </a:cubicBezTo>
                  <a:cubicBezTo>
                    <a:pt x="2416" y="2035"/>
                    <a:pt x="2691" y="2271"/>
                    <a:pt x="2947" y="2516"/>
                  </a:cubicBezTo>
                  <a:cubicBezTo>
                    <a:pt x="2977" y="2546"/>
                    <a:pt x="3026" y="2559"/>
                    <a:pt x="3080" y="2559"/>
                  </a:cubicBezTo>
                  <a:cubicBezTo>
                    <a:pt x="3239" y="2559"/>
                    <a:pt x="3442" y="2449"/>
                    <a:pt x="3339" y="2340"/>
                  </a:cubicBezTo>
                  <a:cubicBezTo>
                    <a:pt x="3163" y="2133"/>
                    <a:pt x="3006" y="1908"/>
                    <a:pt x="2868" y="1672"/>
                  </a:cubicBezTo>
                  <a:cubicBezTo>
                    <a:pt x="2691" y="1377"/>
                    <a:pt x="2407" y="847"/>
                    <a:pt x="2642" y="513"/>
                  </a:cubicBezTo>
                  <a:cubicBezTo>
                    <a:pt x="2755" y="357"/>
                    <a:pt x="2934" y="287"/>
                    <a:pt x="3117" y="287"/>
                  </a:cubicBezTo>
                  <a:close/>
                  <a:moveTo>
                    <a:pt x="3299" y="0"/>
                  </a:moveTo>
                  <a:cubicBezTo>
                    <a:pt x="3036" y="0"/>
                    <a:pt x="2767" y="78"/>
                    <a:pt x="2554" y="199"/>
                  </a:cubicBezTo>
                  <a:cubicBezTo>
                    <a:pt x="2073" y="464"/>
                    <a:pt x="2063" y="965"/>
                    <a:pt x="2249" y="1426"/>
                  </a:cubicBezTo>
                  <a:cubicBezTo>
                    <a:pt x="2259" y="1436"/>
                    <a:pt x="2259" y="1446"/>
                    <a:pt x="2269" y="1466"/>
                  </a:cubicBezTo>
                  <a:cubicBezTo>
                    <a:pt x="1930" y="1247"/>
                    <a:pt x="1537" y="1043"/>
                    <a:pt x="1141" y="1043"/>
                  </a:cubicBezTo>
                  <a:cubicBezTo>
                    <a:pt x="1055" y="1043"/>
                    <a:pt x="970" y="1052"/>
                    <a:pt x="885" y="1073"/>
                  </a:cubicBezTo>
                  <a:cubicBezTo>
                    <a:pt x="413" y="1181"/>
                    <a:pt x="11" y="1741"/>
                    <a:pt x="168" y="2232"/>
                  </a:cubicBezTo>
                  <a:cubicBezTo>
                    <a:pt x="305" y="2664"/>
                    <a:pt x="836" y="2821"/>
                    <a:pt x="1248" y="2889"/>
                  </a:cubicBezTo>
                  <a:cubicBezTo>
                    <a:pt x="934" y="2968"/>
                    <a:pt x="620" y="3086"/>
                    <a:pt x="384" y="3292"/>
                  </a:cubicBezTo>
                  <a:cubicBezTo>
                    <a:pt x="1" y="3645"/>
                    <a:pt x="207" y="4117"/>
                    <a:pt x="570" y="4411"/>
                  </a:cubicBezTo>
                  <a:cubicBezTo>
                    <a:pt x="745" y="4553"/>
                    <a:pt x="944" y="4609"/>
                    <a:pt x="1148" y="4609"/>
                  </a:cubicBezTo>
                  <a:cubicBezTo>
                    <a:pt x="1425" y="4609"/>
                    <a:pt x="1711" y="4504"/>
                    <a:pt x="1955" y="4362"/>
                  </a:cubicBezTo>
                  <a:lnTo>
                    <a:pt x="1955" y="4362"/>
                  </a:lnTo>
                  <a:cubicBezTo>
                    <a:pt x="1768" y="4726"/>
                    <a:pt x="1601" y="5158"/>
                    <a:pt x="1700" y="5541"/>
                  </a:cubicBezTo>
                  <a:cubicBezTo>
                    <a:pt x="1798" y="5924"/>
                    <a:pt x="2188" y="6125"/>
                    <a:pt x="2559" y="6125"/>
                  </a:cubicBezTo>
                  <a:cubicBezTo>
                    <a:pt x="2634" y="6125"/>
                    <a:pt x="2709" y="6117"/>
                    <a:pt x="2780" y="6100"/>
                  </a:cubicBezTo>
                  <a:cubicBezTo>
                    <a:pt x="3182" y="6012"/>
                    <a:pt x="3418" y="5688"/>
                    <a:pt x="3565" y="5334"/>
                  </a:cubicBezTo>
                  <a:cubicBezTo>
                    <a:pt x="3683" y="5501"/>
                    <a:pt x="3850" y="5619"/>
                    <a:pt x="4095" y="5668"/>
                  </a:cubicBezTo>
                  <a:cubicBezTo>
                    <a:pt x="4177" y="5682"/>
                    <a:pt x="4269" y="5690"/>
                    <a:pt x="4364" y="5690"/>
                  </a:cubicBezTo>
                  <a:cubicBezTo>
                    <a:pt x="4731" y="5690"/>
                    <a:pt x="5159" y="5575"/>
                    <a:pt x="5323" y="5256"/>
                  </a:cubicBezTo>
                  <a:cubicBezTo>
                    <a:pt x="5441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9" y="4587"/>
                    <a:pt x="5611" y="4635"/>
                    <a:pt x="5798" y="4635"/>
                  </a:cubicBezTo>
                  <a:cubicBezTo>
                    <a:pt x="5921" y="4635"/>
                    <a:pt x="6041" y="4615"/>
                    <a:pt x="6157" y="4568"/>
                  </a:cubicBezTo>
                  <a:cubicBezTo>
                    <a:pt x="6570" y="4392"/>
                    <a:pt x="6805" y="3803"/>
                    <a:pt x="6580" y="3400"/>
                  </a:cubicBezTo>
                  <a:cubicBezTo>
                    <a:pt x="6403" y="3086"/>
                    <a:pt x="6010" y="2968"/>
                    <a:pt x="5657" y="2919"/>
                  </a:cubicBezTo>
                  <a:cubicBezTo>
                    <a:pt x="5941" y="2811"/>
                    <a:pt x="6197" y="2654"/>
                    <a:pt x="6373" y="2438"/>
                  </a:cubicBezTo>
                  <a:cubicBezTo>
                    <a:pt x="6678" y="2035"/>
                    <a:pt x="6383" y="1534"/>
                    <a:pt x="6020" y="1279"/>
                  </a:cubicBezTo>
                  <a:cubicBezTo>
                    <a:pt x="5855" y="1160"/>
                    <a:pt x="5677" y="1109"/>
                    <a:pt x="5499" y="1109"/>
                  </a:cubicBezTo>
                  <a:cubicBezTo>
                    <a:pt x="5179" y="1109"/>
                    <a:pt x="4858" y="1271"/>
                    <a:pt x="4606" y="1485"/>
                  </a:cubicBezTo>
                  <a:cubicBezTo>
                    <a:pt x="4508" y="1564"/>
                    <a:pt x="4410" y="1652"/>
                    <a:pt x="4321" y="1750"/>
                  </a:cubicBezTo>
                  <a:cubicBezTo>
                    <a:pt x="4370" y="1220"/>
                    <a:pt x="4331" y="651"/>
                    <a:pt x="4017" y="287"/>
                  </a:cubicBezTo>
                  <a:cubicBezTo>
                    <a:pt x="3832" y="83"/>
                    <a:pt x="3570" y="0"/>
                    <a:pt x="32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8" name="Google Shape;4538;p21"/>
            <p:cNvSpPr/>
            <p:nvPr/>
          </p:nvSpPr>
          <p:spPr>
            <a:xfrm>
              <a:off x="832635" y="4018891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6" y="290"/>
                  </a:moveTo>
                  <a:cubicBezTo>
                    <a:pt x="4259" y="290"/>
                    <a:pt x="4362" y="326"/>
                    <a:pt x="4478" y="407"/>
                  </a:cubicBezTo>
                  <a:cubicBezTo>
                    <a:pt x="5155" y="888"/>
                    <a:pt x="4222" y="2194"/>
                    <a:pt x="3869" y="2636"/>
                  </a:cubicBezTo>
                  <a:cubicBezTo>
                    <a:pt x="3769" y="2765"/>
                    <a:pt x="3876" y="2828"/>
                    <a:pt x="4002" y="2828"/>
                  </a:cubicBezTo>
                  <a:cubicBezTo>
                    <a:pt x="4086" y="2828"/>
                    <a:pt x="4179" y="2799"/>
                    <a:pt x="4222" y="2744"/>
                  </a:cubicBezTo>
                  <a:cubicBezTo>
                    <a:pt x="4448" y="2459"/>
                    <a:pt x="4723" y="2194"/>
                    <a:pt x="5028" y="1998"/>
                  </a:cubicBezTo>
                  <a:cubicBezTo>
                    <a:pt x="5175" y="1902"/>
                    <a:pt x="5351" y="1806"/>
                    <a:pt x="5533" y="1806"/>
                  </a:cubicBezTo>
                  <a:cubicBezTo>
                    <a:pt x="5593" y="1806"/>
                    <a:pt x="5654" y="1816"/>
                    <a:pt x="5715" y="1841"/>
                  </a:cubicBezTo>
                  <a:cubicBezTo>
                    <a:pt x="5931" y="1919"/>
                    <a:pt x="6216" y="2233"/>
                    <a:pt x="6206" y="2479"/>
                  </a:cubicBezTo>
                  <a:cubicBezTo>
                    <a:pt x="6186" y="2882"/>
                    <a:pt x="5440" y="2999"/>
                    <a:pt x="5145" y="3058"/>
                  </a:cubicBezTo>
                  <a:cubicBezTo>
                    <a:pt x="4831" y="3117"/>
                    <a:pt x="4517" y="3156"/>
                    <a:pt x="4193" y="3176"/>
                  </a:cubicBezTo>
                  <a:cubicBezTo>
                    <a:pt x="3975" y="3195"/>
                    <a:pt x="3857" y="3462"/>
                    <a:pt x="4125" y="3462"/>
                  </a:cubicBezTo>
                  <a:cubicBezTo>
                    <a:pt x="4134" y="3462"/>
                    <a:pt x="4144" y="3461"/>
                    <a:pt x="4154" y="3461"/>
                  </a:cubicBezTo>
                  <a:cubicBezTo>
                    <a:pt x="4315" y="3450"/>
                    <a:pt x="4501" y="3439"/>
                    <a:pt x="4695" y="3439"/>
                  </a:cubicBezTo>
                  <a:cubicBezTo>
                    <a:pt x="5188" y="3439"/>
                    <a:pt x="5735" y="3506"/>
                    <a:pt x="6059" y="3795"/>
                  </a:cubicBezTo>
                  <a:cubicBezTo>
                    <a:pt x="6334" y="4040"/>
                    <a:pt x="6265" y="4669"/>
                    <a:pt x="5892" y="4786"/>
                  </a:cubicBezTo>
                  <a:cubicBezTo>
                    <a:pt x="5844" y="4801"/>
                    <a:pt x="5794" y="4808"/>
                    <a:pt x="5743" y="4808"/>
                  </a:cubicBezTo>
                  <a:cubicBezTo>
                    <a:pt x="5377" y="4808"/>
                    <a:pt x="4924" y="4476"/>
                    <a:pt x="4674" y="4295"/>
                  </a:cubicBezTo>
                  <a:cubicBezTo>
                    <a:pt x="4389" y="4089"/>
                    <a:pt x="4114" y="3863"/>
                    <a:pt x="3869" y="3608"/>
                  </a:cubicBezTo>
                  <a:cubicBezTo>
                    <a:pt x="3839" y="3578"/>
                    <a:pt x="3790" y="3565"/>
                    <a:pt x="3735" y="3565"/>
                  </a:cubicBezTo>
                  <a:cubicBezTo>
                    <a:pt x="3573" y="3565"/>
                    <a:pt x="3364" y="3677"/>
                    <a:pt x="3466" y="3795"/>
                  </a:cubicBezTo>
                  <a:cubicBezTo>
                    <a:pt x="3643" y="4001"/>
                    <a:pt x="3800" y="4227"/>
                    <a:pt x="3948" y="4462"/>
                  </a:cubicBezTo>
                  <a:cubicBezTo>
                    <a:pt x="4114" y="4757"/>
                    <a:pt x="4399" y="5277"/>
                    <a:pt x="4164" y="5611"/>
                  </a:cubicBezTo>
                  <a:cubicBezTo>
                    <a:pt x="4049" y="5769"/>
                    <a:pt x="3868" y="5841"/>
                    <a:pt x="3684" y="5841"/>
                  </a:cubicBezTo>
                  <a:cubicBezTo>
                    <a:pt x="3457" y="5841"/>
                    <a:pt x="3227" y="5732"/>
                    <a:pt x="3113" y="5542"/>
                  </a:cubicBezTo>
                  <a:cubicBezTo>
                    <a:pt x="2907" y="5209"/>
                    <a:pt x="2907" y="4767"/>
                    <a:pt x="293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1"/>
                    <a:pt x="3002" y="3458"/>
                    <a:pt x="2918" y="3458"/>
                  </a:cubicBezTo>
                  <a:cubicBezTo>
                    <a:pt x="2806" y="3458"/>
                    <a:pt x="2656" y="3517"/>
                    <a:pt x="2622" y="3579"/>
                  </a:cubicBezTo>
                  <a:cubicBezTo>
                    <a:pt x="2445" y="3913"/>
                    <a:pt x="2210" y="4227"/>
                    <a:pt x="1925" y="4472"/>
                  </a:cubicBezTo>
                  <a:cubicBezTo>
                    <a:pt x="1782" y="4599"/>
                    <a:pt x="1607" y="4732"/>
                    <a:pt x="1416" y="4732"/>
                  </a:cubicBezTo>
                  <a:cubicBezTo>
                    <a:pt x="1370" y="4732"/>
                    <a:pt x="1324" y="4725"/>
                    <a:pt x="1277" y="4708"/>
                  </a:cubicBezTo>
                  <a:cubicBezTo>
                    <a:pt x="1031" y="4619"/>
                    <a:pt x="776" y="4315"/>
                    <a:pt x="737" y="4060"/>
                  </a:cubicBezTo>
                  <a:cubicBezTo>
                    <a:pt x="648" y="3392"/>
                    <a:pt x="2043" y="3264"/>
                    <a:pt x="2484" y="3225"/>
                  </a:cubicBezTo>
                  <a:cubicBezTo>
                    <a:pt x="2703" y="3206"/>
                    <a:pt x="2820" y="2939"/>
                    <a:pt x="2562" y="2939"/>
                  </a:cubicBezTo>
                  <a:cubicBezTo>
                    <a:pt x="2553" y="2939"/>
                    <a:pt x="2543" y="2940"/>
                    <a:pt x="2534" y="2940"/>
                  </a:cubicBezTo>
                  <a:cubicBezTo>
                    <a:pt x="2435" y="2950"/>
                    <a:pt x="2318" y="2960"/>
                    <a:pt x="2210" y="2980"/>
                  </a:cubicBezTo>
                  <a:cubicBezTo>
                    <a:pt x="2103" y="2986"/>
                    <a:pt x="1987" y="2991"/>
                    <a:pt x="1867" y="2991"/>
                  </a:cubicBezTo>
                  <a:cubicBezTo>
                    <a:pt x="1276" y="2991"/>
                    <a:pt x="596" y="2878"/>
                    <a:pt x="580" y="2332"/>
                  </a:cubicBezTo>
                  <a:cubicBezTo>
                    <a:pt x="580" y="2145"/>
                    <a:pt x="658" y="1821"/>
                    <a:pt x="874" y="1782"/>
                  </a:cubicBezTo>
                  <a:cubicBezTo>
                    <a:pt x="894" y="1778"/>
                    <a:pt x="915" y="1776"/>
                    <a:pt x="936" y="1776"/>
                  </a:cubicBezTo>
                  <a:cubicBezTo>
                    <a:pt x="1142" y="1776"/>
                    <a:pt x="1391" y="1939"/>
                    <a:pt x="1552" y="2037"/>
                  </a:cubicBezTo>
                  <a:cubicBezTo>
                    <a:pt x="1866" y="2224"/>
                    <a:pt x="2151" y="2459"/>
                    <a:pt x="2406" y="2715"/>
                  </a:cubicBezTo>
                  <a:cubicBezTo>
                    <a:pt x="2438" y="2746"/>
                    <a:pt x="2486" y="2760"/>
                    <a:pt x="2539" y="2760"/>
                  </a:cubicBezTo>
                  <a:cubicBezTo>
                    <a:pt x="2649" y="2760"/>
                    <a:pt x="2779" y="2702"/>
                    <a:pt x="2818" y="2636"/>
                  </a:cubicBezTo>
                  <a:cubicBezTo>
                    <a:pt x="2838" y="2607"/>
                    <a:pt x="2838" y="2567"/>
                    <a:pt x="2809" y="2538"/>
                  </a:cubicBezTo>
                  <a:cubicBezTo>
                    <a:pt x="2602" y="2332"/>
                    <a:pt x="2426" y="2116"/>
                    <a:pt x="225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6" y="747"/>
                    <a:pt x="2167" y="718"/>
                    <a:pt x="2301" y="718"/>
                  </a:cubicBezTo>
                  <a:cubicBezTo>
                    <a:pt x="2440" y="718"/>
                    <a:pt x="2581" y="750"/>
                    <a:pt x="2671" y="800"/>
                  </a:cubicBezTo>
                  <a:cubicBezTo>
                    <a:pt x="2848" y="888"/>
                    <a:pt x="2946" y="1075"/>
                    <a:pt x="2985" y="1261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5" y="1900"/>
                    <a:pt x="2985" y="2027"/>
                  </a:cubicBezTo>
                  <a:cubicBezTo>
                    <a:pt x="2981" y="2118"/>
                    <a:pt x="3052" y="2155"/>
                    <a:pt x="3137" y="2155"/>
                  </a:cubicBezTo>
                  <a:cubicBezTo>
                    <a:pt x="3255" y="2155"/>
                    <a:pt x="3400" y="2085"/>
                    <a:pt x="3417" y="1988"/>
                  </a:cubicBezTo>
                  <a:cubicBezTo>
                    <a:pt x="3447" y="1851"/>
                    <a:pt x="3466" y="1713"/>
                    <a:pt x="3466" y="1566"/>
                  </a:cubicBezTo>
                  <a:cubicBezTo>
                    <a:pt x="3547" y="1027"/>
                    <a:pt x="3746" y="290"/>
                    <a:pt x="4166" y="290"/>
                  </a:cubicBezTo>
                  <a:close/>
                  <a:moveTo>
                    <a:pt x="4241" y="0"/>
                  </a:moveTo>
                  <a:cubicBezTo>
                    <a:pt x="4168" y="0"/>
                    <a:pt x="4095" y="8"/>
                    <a:pt x="4026" y="24"/>
                  </a:cubicBezTo>
                  <a:cubicBezTo>
                    <a:pt x="3623" y="113"/>
                    <a:pt x="3398" y="437"/>
                    <a:pt x="3241" y="790"/>
                  </a:cubicBezTo>
                  <a:cubicBezTo>
                    <a:pt x="3123" y="633"/>
                    <a:pt x="2956" y="505"/>
                    <a:pt x="2710" y="456"/>
                  </a:cubicBezTo>
                  <a:cubicBezTo>
                    <a:pt x="2629" y="442"/>
                    <a:pt x="2537" y="434"/>
                    <a:pt x="2441" y="434"/>
                  </a:cubicBezTo>
                  <a:cubicBezTo>
                    <a:pt x="2075" y="434"/>
                    <a:pt x="1648" y="550"/>
                    <a:pt x="1493" y="869"/>
                  </a:cubicBezTo>
                  <a:cubicBezTo>
                    <a:pt x="1365" y="1104"/>
                    <a:pt x="1454" y="1379"/>
                    <a:pt x="1571" y="1615"/>
                  </a:cubicBezTo>
                  <a:cubicBezTo>
                    <a:pt x="1391" y="1539"/>
                    <a:pt x="1207" y="1491"/>
                    <a:pt x="1024" y="1491"/>
                  </a:cubicBezTo>
                  <a:cubicBezTo>
                    <a:pt x="898" y="1491"/>
                    <a:pt x="772" y="1514"/>
                    <a:pt x="648" y="1566"/>
                  </a:cubicBezTo>
                  <a:cubicBezTo>
                    <a:pt x="246" y="1733"/>
                    <a:pt x="0" y="2332"/>
                    <a:pt x="236" y="2724"/>
                  </a:cubicBezTo>
                  <a:cubicBezTo>
                    <a:pt x="413" y="3039"/>
                    <a:pt x="796" y="3156"/>
                    <a:pt x="1149" y="3215"/>
                  </a:cubicBezTo>
                  <a:cubicBezTo>
                    <a:pt x="864" y="3323"/>
                    <a:pt x="609" y="3471"/>
                    <a:pt x="442" y="3687"/>
                  </a:cubicBezTo>
                  <a:cubicBezTo>
                    <a:pt x="128" y="4089"/>
                    <a:pt x="423" y="4600"/>
                    <a:pt x="786" y="4855"/>
                  </a:cubicBezTo>
                  <a:cubicBezTo>
                    <a:pt x="949" y="4969"/>
                    <a:pt x="1125" y="5018"/>
                    <a:pt x="1302" y="5018"/>
                  </a:cubicBezTo>
                  <a:cubicBezTo>
                    <a:pt x="1627" y="5018"/>
                    <a:pt x="1955" y="4855"/>
                    <a:pt x="2210" y="4639"/>
                  </a:cubicBezTo>
                  <a:cubicBezTo>
                    <a:pt x="2308" y="4561"/>
                    <a:pt x="2396" y="4472"/>
                    <a:pt x="2484" y="4374"/>
                  </a:cubicBezTo>
                  <a:lnTo>
                    <a:pt x="2484" y="4374"/>
                  </a:lnTo>
                  <a:cubicBezTo>
                    <a:pt x="2435" y="4904"/>
                    <a:pt x="2475" y="5474"/>
                    <a:pt x="2799" y="5837"/>
                  </a:cubicBezTo>
                  <a:cubicBezTo>
                    <a:pt x="2980" y="6043"/>
                    <a:pt x="3245" y="6126"/>
                    <a:pt x="3519" y="6126"/>
                  </a:cubicBezTo>
                  <a:cubicBezTo>
                    <a:pt x="3781" y="6126"/>
                    <a:pt x="4051" y="6050"/>
                    <a:pt x="4262" y="5935"/>
                  </a:cubicBezTo>
                  <a:cubicBezTo>
                    <a:pt x="4733" y="5660"/>
                    <a:pt x="4743" y="5160"/>
                    <a:pt x="4556" y="4708"/>
                  </a:cubicBezTo>
                  <a:cubicBezTo>
                    <a:pt x="4556" y="4688"/>
                    <a:pt x="4546" y="4678"/>
                    <a:pt x="4537" y="4669"/>
                  </a:cubicBezTo>
                  <a:lnTo>
                    <a:pt x="4537" y="4669"/>
                  </a:lnTo>
                  <a:cubicBezTo>
                    <a:pt x="4879" y="4888"/>
                    <a:pt x="5275" y="5088"/>
                    <a:pt x="5675" y="5088"/>
                  </a:cubicBezTo>
                  <a:cubicBezTo>
                    <a:pt x="5757" y="5088"/>
                    <a:pt x="5839" y="5080"/>
                    <a:pt x="5921" y="5061"/>
                  </a:cubicBezTo>
                  <a:cubicBezTo>
                    <a:pt x="6402" y="4943"/>
                    <a:pt x="6805" y="4394"/>
                    <a:pt x="6638" y="3893"/>
                  </a:cubicBezTo>
                  <a:cubicBezTo>
                    <a:pt x="6500" y="3461"/>
                    <a:pt x="5970" y="3314"/>
                    <a:pt x="5558" y="3235"/>
                  </a:cubicBezTo>
                  <a:cubicBezTo>
                    <a:pt x="5872" y="3156"/>
                    <a:pt x="6186" y="3039"/>
                    <a:pt x="6422" y="2832"/>
                  </a:cubicBezTo>
                  <a:cubicBezTo>
                    <a:pt x="6805" y="2489"/>
                    <a:pt x="6599" y="2008"/>
                    <a:pt x="6235" y="1723"/>
                  </a:cubicBezTo>
                  <a:cubicBezTo>
                    <a:pt x="6058" y="1579"/>
                    <a:pt x="5854" y="1521"/>
                    <a:pt x="5647" y="1521"/>
                  </a:cubicBezTo>
                  <a:cubicBezTo>
                    <a:pt x="5373" y="1521"/>
                    <a:pt x="5091" y="1622"/>
                    <a:pt x="4851" y="1762"/>
                  </a:cubicBezTo>
                  <a:cubicBezTo>
                    <a:pt x="5037" y="1409"/>
                    <a:pt x="5204" y="977"/>
                    <a:pt x="5106" y="584"/>
                  </a:cubicBezTo>
                  <a:cubicBezTo>
                    <a:pt x="5016" y="206"/>
                    <a:pt x="4617" y="0"/>
                    <a:pt x="4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9" name="Google Shape;4539;p21"/>
            <p:cNvSpPr/>
            <p:nvPr/>
          </p:nvSpPr>
          <p:spPr>
            <a:xfrm>
              <a:off x="1172548" y="4010377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18" y="287"/>
                  </a:moveTo>
                  <a:cubicBezTo>
                    <a:pt x="3349" y="287"/>
                    <a:pt x="3587" y="400"/>
                    <a:pt x="3702" y="592"/>
                  </a:cubicBezTo>
                  <a:cubicBezTo>
                    <a:pt x="3898" y="916"/>
                    <a:pt x="3898" y="1367"/>
                    <a:pt x="3879" y="1741"/>
                  </a:cubicBezTo>
                  <a:cubicBezTo>
                    <a:pt x="3859" y="2006"/>
                    <a:pt x="3830" y="2281"/>
                    <a:pt x="3761" y="2546"/>
                  </a:cubicBezTo>
                  <a:cubicBezTo>
                    <a:pt x="3740" y="2634"/>
                    <a:pt x="3803" y="2666"/>
                    <a:pt x="3887" y="2666"/>
                  </a:cubicBezTo>
                  <a:cubicBezTo>
                    <a:pt x="4000" y="2666"/>
                    <a:pt x="4149" y="2608"/>
                    <a:pt x="4183" y="2546"/>
                  </a:cubicBezTo>
                  <a:cubicBezTo>
                    <a:pt x="4370" y="2222"/>
                    <a:pt x="4596" y="1898"/>
                    <a:pt x="4880" y="1652"/>
                  </a:cubicBezTo>
                  <a:cubicBezTo>
                    <a:pt x="5022" y="1527"/>
                    <a:pt x="5195" y="1401"/>
                    <a:pt x="5389" y="1401"/>
                  </a:cubicBezTo>
                  <a:cubicBezTo>
                    <a:pt x="5437" y="1401"/>
                    <a:pt x="5487" y="1409"/>
                    <a:pt x="5538" y="1426"/>
                  </a:cubicBezTo>
                  <a:cubicBezTo>
                    <a:pt x="5774" y="1505"/>
                    <a:pt x="6039" y="1819"/>
                    <a:pt x="6068" y="2074"/>
                  </a:cubicBezTo>
                  <a:cubicBezTo>
                    <a:pt x="6157" y="2742"/>
                    <a:pt x="4772" y="2860"/>
                    <a:pt x="4321" y="2899"/>
                  </a:cubicBezTo>
                  <a:cubicBezTo>
                    <a:pt x="4103" y="2928"/>
                    <a:pt x="3985" y="3185"/>
                    <a:pt x="4251" y="3185"/>
                  </a:cubicBezTo>
                  <a:cubicBezTo>
                    <a:pt x="4261" y="3185"/>
                    <a:pt x="4271" y="3185"/>
                    <a:pt x="4281" y="3184"/>
                  </a:cubicBezTo>
                  <a:cubicBezTo>
                    <a:pt x="4380" y="3174"/>
                    <a:pt x="4488" y="3164"/>
                    <a:pt x="4605" y="3155"/>
                  </a:cubicBezTo>
                  <a:cubicBezTo>
                    <a:pt x="4717" y="3146"/>
                    <a:pt x="4841" y="3140"/>
                    <a:pt x="4969" y="3140"/>
                  </a:cubicBezTo>
                  <a:cubicBezTo>
                    <a:pt x="5548" y="3140"/>
                    <a:pt x="6209" y="3262"/>
                    <a:pt x="6225" y="3793"/>
                  </a:cubicBezTo>
                  <a:cubicBezTo>
                    <a:pt x="6235" y="3979"/>
                    <a:pt x="6147" y="4303"/>
                    <a:pt x="5931" y="4343"/>
                  </a:cubicBezTo>
                  <a:cubicBezTo>
                    <a:pt x="5911" y="4346"/>
                    <a:pt x="5890" y="4348"/>
                    <a:pt x="5869" y="4348"/>
                  </a:cubicBezTo>
                  <a:cubicBezTo>
                    <a:pt x="5663" y="4348"/>
                    <a:pt x="5415" y="4185"/>
                    <a:pt x="5263" y="4087"/>
                  </a:cubicBezTo>
                  <a:cubicBezTo>
                    <a:pt x="4949" y="3901"/>
                    <a:pt x="4654" y="3665"/>
                    <a:pt x="4399" y="3410"/>
                  </a:cubicBezTo>
                  <a:cubicBezTo>
                    <a:pt x="4371" y="3381"/>
                    <a:pt x="4324" y="3369"/>
                    <a:pt x="4273" y="3369"/>
                  </a:cubicBezTo>
                  <a:cubicBezTo>
                    <a:pt x="4165" y="3369"/>
                    <a:pt x="4033" y="3422"/>
                    <a:pt x="3987" y="3488"/>
                  </a:cubicBezTo>
                  <a:cubicBezTo>
                    <a:pt x="3967" y="3528"/>
                    <a:pt x="3967" y="3557"/>
                    <a:pt x="4006" y="3596"/>
                  </a:cubicBezTo>
                  <a:cubicBezTo>
                    <a:pt x="4203" y="3793"/>
                    <a:pt x="4389" y="4009"/>
                    <a:pt x="4556" y="4244"/>
                  </a:cubicBezTo>
                  <a:cubicBezTo>
                    <a:pt x="4713" y="4460"/>
                    <a:pt x="5145" y="5050"/>
                    <a:pt x="4851" y="5305"/>
                  </a:cubicBezTo>
                  <a:cubicBezTo>
                    <a:pt x="4766" y="5380"/>
                    <a:pt x="4629" y="5412"/>
                    <a:pt x="4492" y="5412"/>
                  </a:cubicBezTo>
                  <a:cubicBezTo>
                    <a:pt x="4359" y="5412"/>
                    <a:pt x="4225" y="5382"/>
                    <a:pt x="4134" y="5334"/>
                  </a:cubicBezTo>
                  <a:cubicBezTo>
                    <a:pt x="3957" y="5236"/>
                    <a:pt x="3869" y="5059"/>
                    <a:pt x="3820" y="4863"/>
                  </a:cubicBezTo>
                  <a:cubicBezTo>
                    <a:pt x="3790" y="4745"/>
                    <a:pt x="3781" y="4618"/>
                    <a:pt x="3781" y="4490"/>
                  </a:cubicBezTo>
                  <a:cubicBezTo>
                    <a:pt x="3800" y="4362"/>
                    <a:pt x="3820" y="4225"/>
                    <a:pt x="3830" y="4097"/>
                  </a:cubicBezTo>
                  <a:cubicBezTo>
                    <a:pt x="3834" y="4008"/>
                    <a:pt x="3766" y="3972"/>
                    <a:pt x="3682" y="3972"/>
                  </a:cubicBezTo>
                  <a:cubicBezTo>
                    <a:pt x="3562" y="3972"/>
                    <a:pt x="3411" y="4044"/>
                    <a:pt x="3388" y="4136"/>
                  </a:cubicBezTo>
                  <a:cubicBezTo>
                    <a:pt x="3358" y="4274"/>
                    <a:pt x="3349" y="4421"/>
                    <a:pt x="3349" y="4568"/>
                  </a:cubicBezTo>
                  <a:cubicBezTo>
                    <a:pt x="3268" y="5100"/>
                    <a:pt x="3068" y="5844"/>
                    <a:pt x="2647" y="5844"/>
                  </a:cubicBezTo>
                  <a:cubicBezTo>
                    <a:pt x="2554" y="5844"/>
                    <a:pt x="2452" y="5808"/>
                    <a:pt x="2337" y="5727"/>
                  </a:cubicBezTo>
                  <a:cubicBezTo>
                    <a:pt x="1650" y="5246"/>
                    <a:pt x="2592" y="3930"/>
                    <a:pt x="2936" y="3488"/>
                  </a:cubicBezTo>
                  <a:cubicBezTo>
                    <a:pt x="3037" y="3363"/>
                    <a:pt x="2925" y="3300"/>
                    <a:pt x="2798" y="3300"/>
                  </a:cubicBezTo>
                  <a:cubicBezTo>
                    <a:pt x="2715" y="3300"/>
                    <a:pt x="2625" y="3326"/>
                    <a:pt x="2583" y="3380"/>
                  </a:cubicBezTo>
                  <a:cubicBezTo>
                    <a:pt x="2357" y="3665"/>
                    <a:pt x="2092" y="3930"/>
                    <a:pt x="1787" y="4127"/>
                  </a:cubicBezTo>
                  <a:cubicBezTo>
                    <a:pt x="1631" y="4231"/>
                    <a:pt x="1451" y="4324"/>
                    <a:pt x="1271" y="4324"/>
                  </a:cubicBezTo>
                  <a:cubicBezTo>
                    <a:pt x="1214" y="4324"/>
                    <a:pt x="1157" y="4315"/>
                    <a:pt x="1100" y="4294"/>
                  </a:cubicBezTo>
                  <a:cubicBezTo>
                    <a:pt x="884" y="4205"/>
                    <a:pt x="589" y="3891"/>
                    <a:pt x="599" y="3645"/>
                  </a:cubicBezTo>
                  <a:cubicBezTo>
                    <a:pt x="619" y="3243"/>
                    <a:pt x="1375" y="3135"/>
                    <a:pt x="1660" y="3076"/>
                  </a:cubicBezTo>
                  <a:cubicBezTo>
                    <a:pt x="1974" y="3007"/>
                    <a:pt x="2298" y="2968"/>
                    <a:pt x="2612" y="2958"/>
                  </a:cubicBezTo>
                  <a:cubicBezTo>
                    <a:pt x="2840" y="2939"/>
                    <a:pt x="2948" y="2672"/>
                    <a:pt x="2689" y="2672"/>
                  </a:cubicBezTo>
                  <a:cubicBezTo>
                    <a:pt x="2680" y="2672"/>
                    <a:pt x="2671" y="2673"/>
                    <a:pt x="2661" y="2673"/>
                  </a:cubicBezTo>
                  <a:cubicBezTo>
                    <a:pt x="2499" y="2684"/>
                    <a:pt x="2314" y="2695"/>
                    <a:pt x="2122" y="2695"/>
                  </a:cubicBezTo>
                  <a:cubicBezTo>
                    <a:pt x="1625" y="2695"/>
                    <a:pt x="1079" y="2627"/>
                    <a:pt x="747" y="2330"/>
                  </a:cubicBezTo>
                  <a:cubicBezTo>
                    <a:pt x="481" y="2084"/>
                    <a:pt x="540" y="1466"/>
                    <a:pt x="923" y="1348"/>
                  </a:cubicBezTo>
                  <a:cubicBezTo>
                    <a:pt x="973" y="1331"/>
                    <a:pt x="1025" y="1324"/>
                    <a:pt x="1079" y="1324"/>
                  </a:cubicBezTo>
                  <a:cubicBezTo>
                    <a:pt x="1442" y="1324"/>
                    <a:pt x="1883" y="1659"/>
                    <a:pt x="2131" y="1839"/>
                  </a:cubicBezTo>
                  <a:cubicBezTo>
                    <a:pt x="2426" y="2035"/>
                    <a:pt x="2701" y="2271"/>
                    <a:pt x="2946" y="2516"/>
                  </a:cubicBezTo>
                  <a:cubicBezTo>
                    <a:pt x="2976" y="2546"/>
                    <a:pt x="3025" y="2559"/>
                    <a:pt x="3079" y="2559"/>
                  </a:cubicBezTo>
                  <a:cubicBezTo>
                    <a:pt x="3238" y="2559"/>
                    <a:pt x="3441" y="2449"/>
                    <a:pt x="3339" y="2340"/>
                  </a:cubicBezTo>
                  <a:cubicBezTo>
                    <a:pt x="3162" y="2133"/>
                    <a:pt x="3005" y="1908"/>
                    <a:pt x="2867" y="1672"/>
                  </a:cubicBezTo>
                  <a:cubicBezTo>
                    <a:pt x="2691" y="1377"/>
                    <a:pt x="2416" y="847"/>
                    <a:pt x="2651" y="513"/>
                  </a:cubicBezTo>
                  <a:cubicBezTo>
                    <a:pt x="2760" y="357"/>
                    <a:pt x="2937" y="287"/>
                    <a:pt x="3118" y="287"/>
                  </a:cubicBezTo>
                  <a:close/>
                  <a:moveTo>
                    <a:pt x="3298" y="0"/>
                  </a:moveTo>
                  <a:cubicBezTo>
                    <a:pt x="3036" y="0"/>
                    <a:pt x="2766" y="78"/>
                    <a:pt x="2553" y="199"/>
                  </a:cubicBezTo>
                  <a:cubicBezTo>
                    <a:pt x="2082" y="464"/>
                    <a:pt x="2062" y="965"/>
                    <a:pt x="2249" y="1426"/>
                  </a:cubicBezTo>
                  <a:cubicBezTo>
                    <a:pt x="2259" y="1436"/>
                    <a:pt x="2268" y="1446"/>
                    <a:pt x="2268" y="1466"/>
                  </a:cubicBezTo>
                  <a:cubicBezTo>
                    <a:pt x="1937" y="1247"/>
                    <a:pt x="1539" y="1043"/>
                    <a:pt x="1146" y="1043"/>
                  </a:cubicBezTo>
                  <a:cubicBezTo>
                    <a:pt x="1062" y="1043"/>
                    <a:pt x="977" y="1052"/>
                    <a:pt x="894" y="1073"/>
                  </a:cubicBezTo>
                  <a:cubicBezTo>
                    <a:pt x="413" y="1181"/>
                    <a:pt x="10" y="1741"/>
                    <a:pt x="167" y="2232"/>
                  </a:cubicBezTo>
                  <a:cubicBezTo>
                    <a:pt x="305" y="2664"/>
                    <a:pt x="835" y="2821"/>
                    <a:pt x="1247" y="2889"/>
                  </a:cubicBezTo>
                  <a:cubicBezTo>
                    <a:pt x="933" y="2968"/>
                    <a:pt x="619" y="3086"/>
                    <a:pt x="383" y="3292"/>
                  </a:cubicBezTo>
                  <a:cubicBezTo>
                    <a:pt x="0" y="3645"/>
                    <a:pt x="206" y="4117"/>
                    <a:pt x="570" y="4411"/>
                  </a:cubicBezTo>
                  <a:cubicBezTo>
                    <a:pt x="744" y="4553"/>
                    <a:pt x="943" y="4609"/>
                    <a:pt x="1148" y="4609"/>
                  </a:cubicBezTo>
                  <a:cubicBezTo>
                    <a:pt x="1426" y="4609"/>
                    <a:pt x="1715" y="4504"/>
                    <a:pt x="1964" y="4362"/>
                  </a:cubicBezTo>
                  <a:lnTo>
                    <a:pt x="1964" y="4362"/>
                  </a:lnTo>
                  <a:cubicBezTo>
                    <a:pt x="1778" y="4726"/>
                    <a:pt x="1601" y="5158"/>
                    <a:pt x="1699" y="5541"/>
                  </a:cubicBezTo>
                  <a:cubicBezTo>
                    <a:pt x="1797" y="5924"/>
                    <a:pt x="2187" y="6125"/>
                    <a:pt x="2564" y="6125"/>
                  </a:cubicBezTo>
                  <a:cubicBezTo>
                    <a:pt x="2641" y="6125"/>
                    <a:pt x="2716" y="6117"/>
                    <a:pt x="2789" y="6100"/>
                  </a:cubicBezTo>
                  <a:cubicBezTo>
                    <a:pt x="3182" y="6012"/>
                    <a:pt x="3417" y="5688"/>
                    <a:pt x="3565" y="5334"/>
                  </a:cubicBezTo>
                  <a:cubicBezTo>
                    <a:pt x="3682" y="5501"/>
                    <a:pt x="3859" y="5619"/>
                    <a:pt x="4105" y="5668"/>
                  </a:cubicBezTo>
                  <a:cubicBezTo>
                    <a:pt x="4184" y="5682"/>
                    <a:pt x="4274" y="5690"/>
                    <a:pt x="4369" y="5690"/>
                  </a:cubicBezTo>
                  <a:cubicBezTo>
                    <a:pt x="4730" y="5690"/>
                    <a:pt x="5159" y="5575"/>
                    <a:pt x="5322" y="5256"/>
                  </a:cubicBezTo>
                  <a:cubicBezTo>
                    <a:pt x="5440" y="5020"/>
                    <a:pt x="5361" y="4745"/>
                    <a:pt x="5234" y="4510"/>
                  </a:cubicBezTo>
                  <a:lnTo>
                    <a:pt x="5234" y="4510"/>
                  </a:lnTo>
                  <a:cubicBezTo>
                    <a:pt x="5424" y="4587"/>
                    <a:pt x="5615" y="4635"/>
                    <a:pt x="5801" y="4635"/>
                  </a:cubicBezTo>
                  <a:cubicBezTo>
                    <a:pt x="5922" y="4635"/>
                    <a:pt x="6041" y="4615"/>
                    <a:pt x="6157" y="4568"/>
                  </a:cubicBezTo>
                  <a:cubicBezTo>
                    <a:pt x="6569" y="4392"/>
                    <a:pt x="6805" y="3803"/>
                    <a:pt x="6579" y="3400"/>
                  </a:cubicBezTo>
                  <a:cubicBezTo>
                    <a:pt x="6402" y="3086"/>
                    <a:pt x="6019" y="2968"/>
                    <a:pt x="5666" y="2919"/>
                  </a:cubicBezTo>
                  <a:cubicBezTo>
                    <a:pt x="5951" y="2811"/>
                    <a:pt x="6196" y="2654"/>
                    <a:pt x="6373" y="2438"/>
                  </a:cubicBezTo>
                  <a:cubicBezTo>
                    <a:pt x="6687" y="2035"/>
                    <a:pt x="6392" y="1534"/>
                    <a:pt x="6029" y="1279"/>
                  </a:cubicBezTo>
                  <a:cubicBezTo>
                    <a:pt x="5864" y="1160"/>
                    <a:pt x="5685" y="1109"/>
                    <a:pt x="5505" y="1109"/>
                  </a:cubicBezTo>
                  <a:cubicBezTo>
                    <a:pt x="5182" y="1109"/>
                    <a:pt x="4858" y="1271"/>
                    <a:pt x="4605" y="1485"/>
                  </a:cubicBezTo>
                  <a:cubicBezTo>
                    <a:pt x="4507" y="1564"/>
                    <a:pt x="4419" y="1652"/>
                    <a:pt x="4330" y="1750"/>
                  </a:cubicBezTo>
                  <a:cubicBezTo>
                    <a:pt x="4380" y="1220"/>
                    <a:pt x="4330" y="651"/>
                    <a:pt x="4016" y="287"/>
                  </a:cubicBezTo>
                  <a:cubicBezTo>
                    <a:pt x="3832" y="83"/>
                    <a:pt x="3569" y="0"/>
                    <a:pt x="3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0" name="Google Shape;4540;p21"/>
            <p:cNvSpPr/>
            <p:nvPr/>
          </p:nvSpPr>
          <p:spPr>
            <a:xfrm>
              <a:off x="1512149" y="4018891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4157" y="290"/>
                  </a:moveTo>
                  <a:cubicBezTo>
                    <a:pt x="4249" y="290"/>
                    <a:pt x="4353" y="326"/>
                    <a:pt x="4468" y="407"/>
                  </a:cubicBezTo>
                  <a:cubicBezTo>
                    <a:pt x="5146" y="888"/>
                    <a:pt x="4213" y="2194"/>
                    <a:pt x="3869" y="2636"/>
                  </a:cubicBezTo>
                  <a:cubicBezTo>
                    <a:pt x="3769" y="2765"/>
                    <a:pt x="3877" y="2828"/>
                    <a:pt x="4002" y="2828"/>
                  </a:cubicBezTo>
                  <a:cubicBezTo>
                    <a:pt x="4086" y="2828"/>
                    <a:pt x="4179" y="2799"/>
                    <a:pt x="4223" y="2744"/>
                  </a:cubicBezTo>
                  <a:cubicBezTo>
                    <a:pt x="4439" y="2459"/>
                    <a:pt x="4714" y="2194"/>
                    <a:pt x="5018" y="1998"/>
                  </a:cubicBezTo>
                  <a:cubicBezTo>
                    <a:pt x="5166" y="1902"/>
                    <a:pt x="5347" y="1806"/>
                    <a:pt x="5527" y="1806"/>
                  </a:cubicBezTo>
                  <a:cubicBezTo>
                    <a:pt x="5587" y="1806"/>
                    <a:pt x="5647" y="1816"/>
                    <a:pt x="5705" y="1841"/>
                  </a:cubicBezTo>
                  <a:cubicBezTo>
                    <a:pt x="5921" y="1919"/>
                    <a:pt x="6216" y="2233"/>
                    <a:pt x="6206" y="2479"/>
                  </a:cubicBezTo>
                  <a:cubicBezTo>
                    <a:pt x="6186" y="2882"/>
                    <a:pt x="5430" y="2999"/>
                    <a:pt x="5146" y="3058"/>
                  </a:cubicBezTo>
                  <a:cubicBezTo>
                    <a:pt x="4831" y="3117"/>
                    <a:pt x="4507" y="3156"/>
                    <a:pt x="4193" y="3176"/>
                  </a:cubicBezTo>
                  <a:cubicBezTo>
                    <a:pt x="3965" y="3195"/>
                    <a:pt x="3857" y="3462"/>
                    <a:pt x="4116" y="3462"/>
                  </a:cubicBezTo>
                  <a:cubicBezTo>
                    <a:pt x="4125" y="3462"/>
                    <a:pt x="4134" y="3461"/>
                    <a:pt x="4144" y="3461"/>
                  </a:cubicBezTo>
                  <a:cubicBezTo>
                    <a:pt x="4305" y="3450"/>
                    <a:pt x="4491" y="3439"/>
                    <a:pt x="4686" y="3439"/>
                  </a:cubicBezTo>
                  <a:cubicBezTo>
                    <a:pt x="5179" y="3439"/>
                    <a:pt x="5728" y="3506"/>
                    <a:pt x="6059" y="3795"/>
                  </a:cubicBezTo>
                  <a:cubicBezTo>
                    <a:pt x="6324" y="4040"/>
                    <a:pt x="6265" y="4669"/>
                    <a:pt x="5882" y="4786"/>
                  </a:cubicBezTo>
                  <a:cubicBezTo>
                    <a:pt x="5835" y="4801"/>
                    <a:pt x="5785" y="4808"/>
                    <a:pt x="5733" y="4808"/>
                  </a:cubicBezTo>
                  <a:cubicBezTo>
                    <a:pt x="5369" y="4808"/>
                    <a:pt x="4923" y="4476"/>
                    <a:pt x="4664" y="4295"/>
                  </a:cubicBezTo>
                  <a:cubicBezTo>
                    <a:pt x="4380" y="4089"/>
                    <a:pt x="4105" y="3863"/>
                    <a:pt x="3859" y="3608"/>
                  </a:cubicBezTo>
                  <a:cubicBezTo>
                    <a:pt x="3829" y="3578"/>
                    <a:pt x="3781" y="3565"/>
                    <a:pt x="3727" y="3565"/>
                  </a:cubicBezTo>
                  <a:cubicBezTo>
                    <a:pt x="3567" y="3565"/>
                    <a:pt x="3361" y="3677"/>
                    <a:pt x="3457" y="3795"/>
                  </a:cubicBezTo>
                  <a:cubicBezTo>
                    <a:pt x="3643" y="4001"/>
                    <a:pt x="3800" y="4227"/>
                    <a:pt x="3938" y="4462"/>
                  </a:cubicBezTo>
                  <a:cubicBezTo>
                    <a:pt x="4115" y="4757"/>
                    <a:pt x="4390" y="5277"/>
                    <a:pt x="4154" y="5611"/>
                  </a:cubicBezTo>
                  <a:cubicBezTo>
                    <a:pt x="4044" y="5769"/>
                    <a:pt x="3863" y="5841"/>
                    <a:pt x="3678" y="5841"/>
                  </a:cubicBezTo>
                  <a:cubicBezTo>
                    <a:pt x="3451" y="5841"/>
                    <a:pt x="3217" y="5732"/>
                    <a:pt x="3103" y="5542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76" y="3844"/>
                    <a:pt x="3044" y="3579"/>
                  </a:cubicBezTo>
                  <a:cubicBezTo>
                    <a:pt x="3061" y="3491"/>
                    <a:pt x="2997" y="3458"/>
                    <a:pt x="2913" y="3458"/>
                  </a:cubicBezTo>
                  <a:cubicBezTo>
                    <a:pt x="2801" y="3458"/>
                    <a:pt x="2652" y="3517"/>
                    <a:pt x="2612" y="3579"/>
                  </a:cubicBezTo>
                  <a:cubicBezTo>
                    <a:pt x="2436" y="3913"/>
                    <a:pt x="2200" y="4227"/>
                    <a:pt x="1925" y="4472"/>
                  </a:cubicBezTo>
                  <a:cubicBezTo>
                    <a:pt x="1782" y="4599"/>
                    <a:pt x="1601" y="4732"/>
                    <a:pt x="1407" y="4732"/>
                  </a:cubicBezTo>
                  <a:cubicBezTo>
                    <a:pt x="1361" y="4732"/>
                    <a:pt x="1314" y="4725"/>
                    <a:pt x="1267" y="4708"/>
                  </a:cubicBezTo>
                  <a:cubicBezTo>
                    <a:pt x="1031" y="4619"/>
                    <a:pt x="766" y="4315"/>
                    <a:pt x="737" y="4060"/>
                  </a:cubicBezTo>
                  <a:cubicBezTo>
                    <a:pt x="649" y="3392"/>
                    <a:pt x="2033" y="3264"/>
                    <a:pt x="2475" y="3225"/>
                  </a:cubicBezTo>
                  <a:cubicBezTo>
                    <a:pt x="2693" y="3206"/>
                    <a:pt x="2820" y="2939"/>
                    <a:pt x="2553" y="2939"/>
                  </a:cubicBezTo>
                  <a:cubicBezTo>
                    <a:pt x="2544" y="2939"/>
                    <a:pt x="2534" y="2940"/>
                    <a:pt x="2524" y="2940"/>
                  </a:cubicBezTo>
                  <a:cubicBezTo>
                    <a:pt x="2426" y="2950"/>
                    <a:pt x="2318" y="2960"/>
                    <a:pt x="2200" y="2980"/>
                  </a:cubicBezTo>
                  <a:cubicBezTo>
                    <a:pt x="2094" y="2986"/>
                    <a:pt x="1977" y="2991"/>
                    <a:pt x="1858" y="2991"/>
                  </a:cubicBezTo>
                  <a:cubicBezTo>
                    <a:pt x="1270" y="2991"/>
                    <a:pt x="596" y="2878"/>
                    <a:pt x="580" y="2332"/>
                  </a:cubicBezTo>
                  <a:cubicBezTo>
                    <a:pt x="570" y="2145"/>
                    <a:pt x="649" y="1821"/>
                    <a:pt x="874" y="1782"/>
                  </a:cubicBezTo>
                  <a:cubicBezTo>
                    <a:pt x="894" y="1778"/>
                    <a:pt x="915" y="1776"/>
                    <a:pt x="936" y="1776"/>
                  </a:cubicBezTo>
                  <a:cubicBezTo>
                    <a:pt x="1142" y="1776"/>
                    <a:pt x="1391" y="1939"/>
                    <a:pt x="1542" y="2037"/>
                  </a:cubicBezTo>
                  <a:cubicBezTo>
                    <a:pt x="1856" y="2224"/>
                    <a:pt x="2141" y="2459"/>
                    <a:pt x="2406" y="2715"/>
                  </a:cubicBezTo>
                  <a:cubicBezTo>
                    <a:pt x="2435" y="2746"/>
                    <a:pt x="2481" y="2760"/>
                    <a:pt x="2533" y="2760"/>
                  </a:cubicBezTo>
                  <a:cubicBezTo>
                    <a:pt x="2641" y="2760"/>
                    <a:pt x="2772" y="2702"/>
                    <a:pt x="2819" y="2636"/>
                  </a:cubicBezTo>
                  <a:cubicBezTo>
                    <a:pt x="2838" y="2607"/>
                    <a:pt x="2838" y="2567"/>
                    <a:pt x="2799" y="2538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6" y="747"/>
                    <a:pt x="2165" y="718"/>
                    <a:pt x="2297" y="718"/>
                  </a:cubicBezTo>
                  <a:cubicBezTo>
                    <a:pt x="2435" y="718"/>
                    <a:pt x="2576" y="750"/>
                    <a:pt x="2671" y="800"/>
                  </a:cubicBezTo>
                  <a:cubicBezTo>
                    <a:pt x="2848" y="888"/>
                    <a:pt x="2936" y="1075"/>
                    <a:pt x="2985" y="1261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5" y="1900"/>
                    <a:pt x="2976" y="2027"/>
                  </a:cubicBezTo>
                  <a:cubicBezTo>
                    <a:pt x="2971" y="2118"/>
                    <a:pt x="3042" y="2155"/>
                    <a:pt x="3128" y="2155"/>
                  </a:cubicBezTo>
                  <a:cubicBezTo>
                    <a:pt x="3247" y="2155"/>
                    <a:pt x="3395" y="2085"/>
                    <a:pt x="3417" y="1988"/>
                  </a:cubicBezTo>
                  <a:cubicBezTo>
                    <a:pt x="3447" y="1851"/>
                    <a:pt x="3457" y="1713"/>
                    <a:pt x="3457" y="1566"/>
                  </a:cubicBezTo>
                  <a:cubicBezTo>
                    <a:pt x="3537" y="1027"/>
                    <a:pt x="3736" y="290"/>
                    <a:pt x="4157" y="290"/>
                  </a:cubicBezTo>
                  <a:close/>
                  <a:moveTo>
                    <a:pt x="4232" y="0"/>
                  </a:moveTo>
                  <a:cubicBezTo>
                    <a:pt x="4158" y="0"/>
                    <a:pt x="4086" y="8"/>
                    <a:pt x="4016" y="24"/>
                  </a:cubicBezTo>
                  <a:cubicBezTo>
                    <a:pt x="3624" y="113"/>
                    <a:pt x="3388" y="437"/>
                    <a:pt x="3241" y="790"/>
                  </a:cubicBezTo>
                  <a:cubicBezTo>
                    <a:pt x="3123" y="633"/>
                    <a:pt x="2946" y="505"/>
                    <a:pt x="2701" y="456"/>
                  </a:cubicBezTo>
                  <a:cubicBezTo>
                    <a:pt x="2619" y="442"/>
                    <a:pt x="2528" y="434"/>
                    <a:pt x="2432" y="434"/>
                  </a:cubicBezTo>
                  <a:cubicBezTo>
                    <a:pt x="2066" y="434"/>
                    <a:pt x="1639" y="550"/>
                    <a:pt x="1483" y="869"/>
                  </a:cubicBezTo>
                  <a:cubicBezTo>
                    <a:pt x="1365" y="1104"/>
                    <a:pt x="1444" y="1379"/>
                    <a:pt x="1562" y="1615"/>
                  </a:cubicBezTo>
                  <a:cubicBezTo>
                    <a:pt x="1381" y="1539"/>
                    <a:pt x="1197" y="1491"/>
                    <a:pt x="1016" y="1491"/>
                  </a:cubicBezTo>
                  <a:cubicBezTo>
                    <a:pt x="892" y="1491"/>
                    <a:pt x="768" y="1514"/>
                    <a:pt x="649" y="1566"/>
                  </a:cubicBezTo>
                  <a:cubicBezTo>
                    <a:pt x="236" y="1733"/>
                    <a:pt x="0" y="2332"/>
                    <a:pt x="226" y="2724"/>
                  </a:cubicBezTo>
                  <a:cubicBezTo>
                    <a:pt x="403" y="3039"/>
                    <a:pt x="786" y="3156"/>
                    <a:pt x="1139" y="3215"/>
                  </a:cubicBezTo>
                  <a:cubicBezTo>
                    <a:pt x="855" y="3323"/>
                    <a:pt x="599" y="3471"/>
                    <a:pt x="433" y="3687"/>
                  </a:cubicBezTo>
                  <a:cubicBezTo>
                    <a:pt x="118" y="4089"/>
                    <a:pt x="413" y="4600"/>
                    <a:pt x="776" y="4855"/>
                  </a:cubicBezTo>
                  <a:cubicBezTo>
                    <a:pt x="939" y="4969"/>
                    <a:pt x="1115" y="5018"/>
                    <a:pt x="1292" y="5018"/>
                  </a:cubicBezTo>
                  <a:cubicBezTo>
                    <a:pt x="1618" y="5018"/>
                    <a:pt x="1946" y="4855"/>
                    <a:pt x="2200" y="4639"/>
                  </a:cubicBezTo>
                  <a:cubicBezTo>
                    <a:pt x="2298" y="4561"/>
                    <a:pt x="2386" y="4472"/>
                    <a:pt x="2475" y="4374"/>
                  </a:cubicBezTo>
                  <a:lnTo>
                    <a:pt x="2475" y="4374"/>
                  </a:lnTo>
                  <a:cubicBezTo>
                    <a:pt x="2426" y="4904"/>
                    <a:pt x="2465" y="5474"/>
                    <a:pt x="2789" y="5837"/>
                  </a:cubicBezTo>
                  <a:cubicBezTo>
                    <a:pt x="2970" y="6043"/>
                    <a:pt x="3236" y="6126"/>
                    <a:pt x="3510" y="6126"/>
                  </a:cubicBezTo>
                  <a:cubicBezTo>
                    <a:pt x="3772" y="6126"/>
                    <a:pt x="4041" y="6050"/>
                    <a:pt x="4252" y="5935"/>
                  </a:cubicBezTo>
                  <a:cubicBezTo>
                    <a:pt x="4723" y="5660"/>
                    <a:pt x="4743" y="5160"/>
                    <a:pt x="4547" y="4708"/>
                  </a:cubicBezTo>
                  <a:cubicBezTo>
                    <a:pt x="4547" y="4688"/>
                    <a:pt x="4537" y="4678"/>
                    <a:pt x="4537" y="4669"/>
                  </a:cubicBezTo>
                  <a:lnTo>
                    <a:pt x="4537" y="4669"/>
                  </a:lnTo>
                  <a:cubicBezTo>
                    <a:pt x="4871" y="4888"/>
                    <a:pt x="5266" y="5088"/>
                    <a:pt x="5665" y="5088"/>
                  </a:cubicBezTo>
                  <a:cubicBezTo>
                    <a:pt x="5747" y="5088"/>
                    <a:pt x="5829" y="5080"/>
                    <a:pt x="5911" y="5061"/>
                  </a:cubicBezTo>
                  <a:cubicBezTo>
                    <a:pt x="6393" y="4943"/>
                    <a:pt x="6795" y="4394"/>
                    <a:pt x="6638" y="3893"/>
                  </a:cubicBezTo>
                  <a:cubicBezTo>
                    <a:pt x="6501" y="3461"/>
                    <a:pt x="5961" y="3314"/>
                    <a:pt x="5548" y="3235"/>
                  </a:cubicBezTo>
                  <a:cubicBezTo>
                    <a:pt x="5872" y="3156"/>
                    <a:pt x="6186" y="3039"/>
                    <a:pt x="6412" y="2832"/>
                  </a:cubicBezTo>
                  <a:cubicBezTo>
                    <a:pt x="6795" y="2489"/>
                    <a:pt x="6599" y="2008"/>
                    <a:pt x="6235" y="1723"/>
                  </a:cubicBezTo>
                  <a:cubicBezTo>
                    <a:pt x="6054" y="1579"/>
                    <a:pt x="5848" y="1521"/>
                    <a:pt x="5639" y="1521"/>
                  </a:cubicBezTo>
                  <a:cubicBezTo>
                    <a:pt x="5363" y="1521"/>
                    <a:pt x="5082" y="1622"/>
                    <a:pt x="4841" y="1762"/>
                  </a:cubicBezTo>
                  <a:cubicBezTo>
                    <a:pt x="5028" y="1409"/>
                    <a:pt x="5195" y="977"/>
                    <a:pt x="5096" y="584"/>
                  </a:cubicBezTo>
                  <a:cubicBezTo>
                    <a:pt x="5006" y="206"/>
                    <a:pt x="4607" y="0"/>
                    <a:pt x="4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1" name="Google Shape;4541;p21"/>
            <p:cNvSpPr/>
            <p:nvPr/>
          </p:nvSpPr>
          <p:spPr>
            <a:xfrm>
              <a:off x="1852061" y="4010377"/>
              <a:ext cx="211950" cy="191023"/>
            </a:xfrm>
            <a:custGeom>
              <a:avLst/>
              <a:gdLst/>
              <a:ahLst/>
              <a:cxnLst/>
              <a:rect l="l" t="t" r="r" b="b"/>
              <a:pathLst>
                <a:path w="6796" h="6125" extrusionOk="0">
                  <a:moveTo>
                    <a:pt x="3109" y="287"/>
                  </a:moveTo>
                  <a:cubicBezTo>
                    <a:pt x="3339" y="287"/>
                    <a:pt x="3577" y="400"/>
                    <a:pt x="3692" y="592"/>
                  </a:cubicBezTo>
                  <a:cubicBezTo>
                    <a:pt x="3899" y="916"/>
                    <a:pt x="3899" y="1367"/>
                    <a:pt x="3869" y="174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6"/>
                    <a:pt x="3887" y="2666"/>
                  </a:cubicBezTo>
                  <a:cubicBezTo>
                    <a:pt x="4000" y="2666"/>
                    <a:pt x="4150" y="2608"/>
                    <a:pt x="4183" y="2546"/>
                  </a:cubicBezTo>
                  <a:cubicBezTo>
                    <a:pt x="4360" y="2222"/>
                    <a:pt x="4596" y="1898"/>
                    <a:pt x="4871" y="1652"/>
                  </a:cubicBezTo>
                  <a:cubicBezTo>
                    <a:pt x="5020" y="1527"/>
                    <a:pt x="5194" y="1401"/>
                    <a:pt x="5384" y="1401"/>
                  </a:cubicBezTo>
                  <a:cubicBezTo>
                    <a:pt x="5431" y="1401"/>
                    <a:pt x="5479" y="1409"/>
                    <a:pt x="5529" y="1426"/>
                  </a:cubicBezTo>
                  <a:cubicBezTo>
                    <a:pt x="5764" y="1505"/>
                    <a:pt x="6029" y="1819"/>
                    <a:pt x="6059" y="2074"/>
                  </a:cubicBezTo>
                  <a:cubicBezTo>
                    <a:pt x="6147" y="2742"/>
                    <a:pt x="4763" y="2860"/>
                    <a:pt x="4321" y="2899"/>
                  </a:cubicBezTo>
                  <a:cubicBezTo>
                    <a:pt x="4103" y="2928"/>
                    <a:pt x="3976" y="3185"/>
                    <a:pt x="4242" y="3185"/>
                  </a:cubicBezTo>
                  <a:cubicBezTo>
                    <a:pt x="4251" y="3185"/>
                    <a:pt x="4261" y="3185"/>
                    <a:pt x="4272" y="3184"/>
                  </a:cubicBezTo>
                  <a:cubicBezTo>
                    <a:pt x="4370" y="3174"/>
                    <a:pt x="4478" y="3164"/>
                    <a:pt x="4596" y="3155"/>
                  </a:cubicBezTo>
                  <a:cubicBezTo>
                    <a:pt x="4710" y="3146"/>
                    <a:pt x="4835" y="3140"/>
                    <a:pt x="4963" y="3140"/>
                  </a:cubicBezTo>
                  <a:cubicBezTo>
                    <a:pt x="5545" y="3140"/>
                    <a:pt x="6200" y="3262"/>
                    <a:pt x="6216" y="3793"/>
                  </a:cubicBezTo>
                  <a:cubicBezTo>
                    <a:pt x="6226" y="3979"/>
                    <a:pt x="6147" y="4303"/>
                    <a:pt x="5921" y="4343"/>
                  </a:cubicBezTo>
                  <a:cubicBezTo>
                    <a:pt x="5901" y="4346"/>
                    <a:pt x="5881" y="4348"/>
                    <a:pt x="5860" y="4348"/>
                  </a:cubicBezTo>
                  <a:cubicBezTo>
                    <a:pt x="5653" y="4348"/>
                    <a:pt x="5405" y="4185"/>
                    <a:pt x="5254" y="4087"/>
                  </a:cubicBezTo>
                  <a:cubicBezTo>
                    <a:pt x="4939" y="3901"/>
                    <a:pt x="4655" y="3665"/>
                    <a:pt x="4390" y="3410"/>
                  </a:cubicBezTo>
                  <a:cubicBezTo>
                    <a:pt x="4361" y="3381"/>
                    <a:pt x="4315" y="3369"/>
                    <a:pt x="4263" y="3369"/>
                  </a:cubicBezTo>
                  <a:cubicBezTo>
                    <a:pt x="4155" y="3369"/>
                    <a:pt x="4024" y="3422"/>
                    <a:pt x="3977" y="3488"/>
                  </a:cubicBezTo>
                  <a:cubicBezTo>
                    <a:pt x="3957" y="3528"/>
                    <a:pt x="3957" y="3557"/>
                    <a:pt x="3997" y="3596"/>
                  </a:cubicBezTo>
                  <a:cubicBezTo>
                    <a:pt x="4193" y="3793"/>
                    <a:pt x="4380" y="4009"/>
                    <a:pt x="4547" y="4244"/>
                  </a:cubicBezTo>
                  <a:cubicBezTo>
                    <a:pt x="4704" y="4460"/>
                    <a:pt x="5136" y="5050"/>
                    <a:pt x="4841" y="5305"/>
                  </a:cubicBezTo>
                  <a:cubicBezTo>
                    <a:pt x="4761" y="5380"/>
                    <a:pt x="4625" y="5412"/>
                    <a:pt x="4486" y="5412"/>
                  </a:cubicBezTo>
                  <a:cubicBezTo>
                    <a:pt x="4352" y="5412"/>
                    <a:pt x="4216" y="5382"/>
                    <a:pt x="4124" y="5334"/>
                  </a:cubicBezTo>
                  <a:cubicBezTo>
                    <a:pt x="3948" y="5236"/>
                    <a:pt x="3859" y="5059"/>
                    <a:pt x="3820" y="4863"/>
                  </a:cubicBezTo>
                  <a:cubicBezTo>
                    <a:pt x="3791" y="4745"/>
                    <a:pt x="3771" y="4618"/>
                    <a:pt x="3771" y="4490"/>
                  </a:cubicBezTo>
                  <a:cubicBezTo>
                    <a:pt x="3791" y="4362"/>
                    <a:pt x="3810" y="4225"/>
                    <a:pt x="3820" y="4097"/>
                  </a:cubicBezTo>
                  <a:cubicBezTo>
                    <a:pt x="3824" y="4008"/>
                    <a:pt x="3756" y="3972"/>
                    <a:pt x="3673" y="3972"/>
                  </a:cubicBezTo>
                  <a:cubicBezTo>
                    <a:pt x="3554" y="3972"/>
                    <a:pt x="3405" y="4044"/>
                    <a:pt x="3388" y="4136"/>
                  </a:cubicBezTo>
                  <a:cubicBezTo>
                    <a:pt x="3359" y="4274"/>
                    <a:pt x="3339" y="4421"/>
                    <a:pt x="3339" y="4568"/>
                  </a:cubicBezTo>
                  <a:cubicBezTo>
                    <a:pt x="3258" y="5100"/>
                    <a:pt x="3059" y="5844"/>
                    <a:pt x="2637" y="5844"/>
                  </a:cubicBezTo>
                  <a:cubicBezTo>
                    <a:pt x="2545" y="5844"/>
                    <a:pt x="2442" y="5808"/>
                    <a:pt x="2328" y="5727"/>
                  </a:cubicBezTo>
                  <a:cubicBezTo>
                    <a:pt x="1650" y="5246"/>
                    <a:pt x="2583" y="3930"/>
                    <a:pt x="2936" y="3488"/>
                  </a:cubicBezTo>
                  <a:cubicBezTo>
                    <a:pt x="3032" y="3363"/>
                    <a:pt x="2917" y="3300"/>
                    <a:pt x="2788" y="3300"/>
                  </a:cubicBezTo>
                  <a:cubicBezTo>
                    <a:pt x="2705" y="3300"/>
                    <a:pt x="2615" y="3326"/>
                    <a:pt x="2573" y="3380"/>
                  </a:cubicBezTo>
                  <a:cubicBezTo>
                    <a:pt x="2357" y="3665"/>
                    <a:pt x="2082" y="3930"/>
                    <a:pt x="1778" y="4127"/>
                  </a:cubicBezTo>
                  <a:cubicBezTo>
                    <a:pt x="1629" y="4231"/>
                    <a:pt x="1445" y="4324"/>
                    <a:pt x="1263" y="4324"/>
                  </a:cubicBezTo>
                  <a:cubicBezTo>
                    <a:pt x="1205" y="4324"/>
                    <a:pt x="1147" y="4315"/>
                    <a:pt x="1090" y="4294"/>
                  </a:cubicBezTo>
                  <a:cubicBezTo>
                    <a:pt x="874" y="4205"/>
                    <a:pt x="580" y="3891"/>
                    <a:pt x="599" y="3645"/>
                  </a:cubicBezTo>
                  <a:cubicBezTo>
                    <a:pt x="609" y="3243"/>
                    <a:pt x="1365" y="3135"/>
                    <a:pt x="1650" y="3076"/>
                  </a:cubicBezTo>
                  <a:cubicBezTo>
                    <a:pt x="1964" y="3007"/>
                    <a:pt x="2288" y="2968"/>
                    <a:pt x="2602" y="2958"/>
                  </a:cubicBezTo>
                  <a:cubicBezTo>
                    <a:pt x="2830" y="2939"/>
                    <a:pt x="2939" y="2672"/>
                    <a:pt x="2680" y="2672"/>
                  </a:cubicBezTo>
                  <a:cubicBezTo>
                    <a:pt x="2671" y="2672"/>
                    <a:pt x="2661" y="2673"/>
                    <a:pt x="2652" y="2673"/>
                  </a:cubicBezTo>
                  <a:cubicBezTo>
                    <a:pt x="2492" y="2684"/>
                    <a:pt x="2308" y="2695"/>
                    <a:pt x="2116" y="2695"/>
                  </a:cubicBezTo>
                  <a:cubicBezTo>
                    <a:pt x="1621" y="2695"/>
                    <a:pt x="1069" y="2627"/>
                    <a:pt x="737" y="2330"/>
                  </a:cubicBezTo>
                  <a:cubicBezTo>
                    <a:pt x="472" y="2084"/>
                    <a:pt x="531" y="1466"/>
                    <a:pt x="914" y="1348"/>
                  </a:cubicBezTo>
                  <a:cubicBezTo>
                    <a:pt x="963" y="1331"/>
                    <a:pt x="1016" y="1324"/>
                    <a:pt x="1070" y="1324"/>
                  </a:cubicBezTo>
                  <a:cubicBezTo>
                    <a:pt x="1433" y="1324"/>
                    <a:pt x="1875" y="1659"/>
                    <a:pt x="2131" y="1839"/>
                  </a:cubicBezTo>
                  <a:cubicBezTo>
                    <a:pt x="2416" y="2035"/>
                    <a:pt x="2691" y="2271"/>
                    <a:pt x="2936" y="2516"/>
                  </a:cubicBezTo>
                  <a:cubicBezTo>
                    <a:pt x="2966" y="2546"/>
                    <a:pt x="3015" y="2559"/>
                    <a:pt x="3070" y="2559"/>
                  </a:cubicBezTo>
                  <a:cubicBezTo>
                    <a:pt x="3229" y="2559"/>
                    <a:pt x="3434" y="2449"/>
                    <a:pt x="3339" y="2340"/>
                  </a:cubicBezTo>
                  <a:cubicBezTo>
                    <a:pt x="3162" y="2133"/>
                    <a:pt x="2995" y="1908"/>
                    <a:pt x="2858" y="1672"/>
                  </a:cubicBezTo>
                  <a:cubicBezTo>
                    <a:pt x="2681" y="1377"/>
                    <a:pt x="2406" y="847"/>
                    <a:pt x="2642" y="513"/>
                  </a:cubicBezTo>
                  <a:cubicBezTo>
                    <a:pt x="2750" y="357"/>
                    <a:pt x="2927" y="287"/>
                    <a:pt x="3109" y="287"/>
                  </a:cubicBezTo>
                  <a:close/>
                  <a:moveTo>
                    <a:pt x="3292" y="0"/>
                  </a:moveTo>
                  <a:cubicBezTo>
                    <a:pt x="3029" y="0"/>
                    <a:pt x="2756" y="78"/>
                    <a:pt x="2544" y="199"/>
                  </a:cubicBezTo>
                  <a:cubicBezTo>
                    <a:pt x="2072" y="464"/>
                    <a:pt x="2053" y="965"/>
                    <a:pt x="2249" y="1426"/>
                  </a:cubicBezTo>
                  <a:cubicBezTo>
                    <a:pt x="2249" y="1436"/>
                    <a:pt x="2259" y="1446"/>
                    <a:pt x="2259" y="1466"/>
                  </a:cubicBezTo>
                  <a:cubicBezTo>
                    <a:pt x="1927" y="1247"/>
                    <a:pt x="1536" y="1043"/>
                    <a:pt x="1140" y="1043"/>
                  </a:cubicBezTo>
                  <a:cubicBezTo>
                    <a:pt x="1055" y="1043"/>
                    <a:pt x="969" y="1052"/>
                    <a:pt x="884" y="1073"/>
                  </a:cubicBezTo>
                  <a:cubicBezTo>
                    <a:pt x="403" y="1181"/>
                    <a:pt x="0" y="1741"/>
                    <a:pt x="158" y="2232"/>
                  </a:cubicBezTo>
                  <a:cubicBezTo>
                    <a:pt x="305" y="2664"/>
                    <a:pt x="835" y="2821"/>
                    <a:pt x="1247" y="2889"/>
                  </a:cubicBezTo>
                  <a:cubicBezTo>
                    <a:pt x="923" y="2968"/>
                    <a:pt x="609" y="3086"/>
                    <a:pt x="383" y="3292"/>
                  </a:cubicBezTo>
                  <a:cubicBezTo>
                    <a:pt x="0" y="3645"/>
                    <a:pt x="197" y="4117"/>
                    <a:pt x="560" y="4411"/>
                  </a:cubicBezTo>
                  <a:cubicBezTo>
                    <a:pt x="739" y="4553"/>
                    <a:pt x="940" y="4609"/>
                    <a:pt x="1145" y="4609"/>
                  </a:cubicBezTo>
                  <a:cubicBezTo>
                    <a:pt x="1425" y="4609"/>
                    <a:pt x="1711" y="4504"/>
                    <a:pt x="1954" y="4362"/>
                  </a:cubicBezTo>
                  <a:lnTo>
                    <a:pt x="1954" y="4362"/>
                  </a:lnTo>
                  <a:cubicBezTo>
                    <a:pt x="1768" y="4726"/>
                    <a:pt x="1601" y="5158"/>
                    <a:pt x="1699" y="5541"/>
                  </a:cubicBezTo>
                  <a:cubicBezTo>
                    <a:pt x="1789" y="5924"/>
                    <a:pt x="2185" y="6125"/>
                    <a:pt x="2558" y="6125"/>
                  </a:cubicBezTo>
                  <a:cubicBezTo>
                    <a:pt x="2634" y="6125"/>
                    <a:pt x="2708" y="6117"/>
                    <a:pt x="2779" y="6100"/>
                  </a:cubicBezTo>
                  <a:cubicBezTo>
                    <a:pt x="3172" y="6012"/>
                    <a:pt x="3408" y="5688"/>
                    <a:pt x="3555" y="5334"/>
                  </a:cubicBezTo>
                  <a:cubicBezTo>
                    <a:pt x="3683" y="5501"/>
                    <a:pt x="3849" y="5619"/>
                    <a:pt x="4095" y="5668"/>
                  </a:cubicBezTo>
                  <a:cubicBezTo>
                    <a:pt x="4176" y="5682"/>
                    <a:pt x="4268" y="5690"/>
                    <a:pt x="4364" y="5690"/>
                  </a:cubicBezTo>
                  <a:cubicBezTo>
                    <a:pt x="4730" y="5690"/>
                    <a:pt x="5157" y="5575"/>
                    <a:pt x="5313" y="5256"/>
                  </a:cubicBezTo>
                  <a:cubicBezTo>
                    <a:pt x="5430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8" y="4587"/>
                    <a:pt x="5606" y="4635"/>
                    <a:pt x="5792" y="4635"/>
                  </a:cubicBezTo>
                  <a:cubicBezTo>
                    <a:pt x="5912" y="4635"/>
                    <a:pt x="6031" y="4615"/>
                    <a:pt x="6147" y="4568"/>
                  </a:cubicBezTo>
                  <a:cubicBezTo>
                    <a:pt x="6560" y="4392"/>
                    <a:pt x="6795" y="3803"/>
                    <a:pt x="6569" y="3400"/>
                  </a:cubicBezTo>
                  <a:cubicBezTo>
                    <a:pt x="6393" y="3086"/>
                    <a:pt x="6010" y="2968"/>
                    <a:pt x="5656" y="2919"/>
                  </a:cubicBezTo>
                  <a:cubicBezTo>
                    <a:pt x="5941" y="2811"/>
                    <a:pt x="6196" y="2654"/>
                    <a:pt x="6363" y="2438"/>
                  </a:cubicBezTo>
                  <a:cubicBezTo>
                    <a:pt x="6677" y="2035"/>
                    <a:pt x="6383" y="1534"/>
                    <a:pt x="6019" y="1279"/>
                  </a:cubicBezTo>
                  <a:cubicBezTo>
                    <a:pt x="5854" y="1160"/>
                    <a:pt x="5675" y="1109"/>
                    <a:pt x="5495" y="1109"/>
                  </a:cubicBezTo>
                  <a:cubicBezTo>
                    <a:pt x="5173" y="1109"/>
                    <a:pt x="4848" y="1271"/>
                    <a:pt x="4596" y="1485"/>
                  </a:cubicBezTo>
                  <a:cubicBezTo>
                    <a:pt x="4498" y="1564"/>
                    <a:pt x="4409" y="1652"/>
                    <a:pt x="4321" y="1750"/>
                  </a:cubicBezTo>
                  <a:cubicBezTo>
                    <a:pt x="4370" y="1220"/>
                    <a:pt x="4331" y="651"/>
                    <a:pt x="4007" y="287"/>
                  </a:cubicBezTo>
                  <a:cubicBezTo>
                    <a:pt x="3827" y="83"/>
                    <a:pt x="3564" y="0"/>
                    <a:pt x="3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2" name="Google Shape;4542;p21"/>
            <p:cNvSpPr/>
            <p:nvPr/>
          </p:nvSpPr>
          <p:spPr>
            <a:xfrm>
              <a:off x="2191350" y="4018891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61" y="290"/>
                  </a:moveTo>
                  <a:cubicBezTo>
                    <a:pt x="4253" y="290"/>
                    <a:pt x="4355" y="326"/>
                    <a:pt x="4468" y="407"/>
                  </a:cubicBezTo>
                  <a:cubicBezTo>
                    <a:pt x="5156" y="888"/>
                    <a:pt x="4213" y="2194"/>
                    <a:pt x="3869" y="2636"/>
                  </a:cubicBezTo>
                  <a:cubicBezTo>
                    <a:pt x="3770" y="2765"/>
                    <a:pt x="3877" y="2828"/>
                    <a:pt x="4002" y="2828"/>
                  </a:cubicBezTo>
                  <a:cubicBezTo>
                    <a:pt x="4087" y="2828"/>
                    <a:pt x="4180" y="2799"/>
                    <a:pt x="4223" y="2744"/>
                  </a:cubicBezTo>
                  <a:cubicBezTo>
                    <a:pt x="4449" y="2459"/>
                    <a:pt x="4714" y="2194"/>
                    <a:pt x="5018" y="1998"/>
                  </a:cubicBezTo>
                  <a:cubicBezTo>
                    <a:pt x="5173" y="1902"/>
                    <a:pt x="5351" y="1806"/>
                    <a:pt x="5533" y="1806"/>
                  </a:cubicBezTo>
                  <a:cubicBezTo>
                    <a:pt x="5594" y="1806"/>
                    <a:pt x="5655" y="1816"/>
                    <a:pt x="5715" y="1841"/>
                  </a:cubicBezTo>
                  <a:cubicBezTo>
                    <a:pt x="5931" y="1919"/>
                    <a:pt x="6216" y="2233"/>
                    <a:pt x="6206" y="2479"/>
                  </a:cubicBezTo>
                  <a:cubicBezTo>
                    <a:pt x="6187" y="2882"/>
                    <a:pt x="5431" y="2999"/>
                    <a:pt x="5146" y="3058"/>
                  </a:cubicBezTo>
                  <a:cubicBezTo>
                    <a:pt x="4832" y="3117"/>
                    <a:pt x="4518" y="3156"/>
                    <a:pt x="4194" y="3176"/>
                  </a:cubicBezTo>
                  <a:cubicBezTo>
                    <a:pt x="3975" y="3195"/>
                    <a:pt x="3858" y="3462"/>
                    <a:pt x="4116" y="3462"/>
                  </a:cubicBezTo>
                  <a:cubicBezTo>
                    <a:pt x="4125" y="3462"/>
                    <a:pt x="4135" y="3461"/>
                    <a:pt x="4144" y="3461"/>
                  </a:cubicBezTo>
                  <a:cubicBezTo>
                    <a:pt x="4308" y="3450"/>
                    <a:pt x="4496" y="3439"/>
                    <a:pt x="4692" y="3439"/>
                  </a:cubicBezTo>
                  <a:cubicBezTo>
                    <a:pt x="5189" y="3439"/>
                    <a:pt x="5735" y="3506"/>
                    <a:pt x="6059" y="3795"/>
                  </a:cubicBezTo>
                  <a:cubicBezTo>
                    <a:pt x="6334" y="4040"/>
                    <a:pt x="6265" y="4669"/>
                    <a:pt x="5892" y="4786"/>
                  </a:cubicBezTo>
                  <a:cubicBezTo>
                    <a:pt x="5844" y="4801"/>
                    <a:pt x="5793" y="4808"/>
                    <a:pt x="5740" y="4808"/>
                  </a:cubicBezTo>
                  <a:cubicBezTo>
                    <a:pt x="5370" y="4808"/>
                    <a:pt x="4924" y="4476"/>
                    <a:pt x="4675" y="4295"/>
                  </a:cubicBezTo>
                  <a:cubicBezTo>
                    <a:pt x="4380" y="4089"/>
                    <a:pt x="4115" y="3863"/>
                    <a:pt x="3860" y="3608"/>
                  </a:cubicBezTo>
                  <a:cubicBezTo>
                    <a:pt x="3830" y="3578"/>
                    <a:pt x="3781" y="3565"/>
                    <a:pt x="3727" y="3565"/>
                  </a:cubicBezTo>
                  <a:cubicBezTo>
                    <a:pt x="3568" y="3565"/>
                    <a:pt x="3364" y="3677"/>
                    <a:pt x="3467" y="3795"/>
                  </a:cubicBezTo>
                  <a:cubicBezTo>
                    <a:pt x="3644" y="4001"/>
                    <a:pt x="3801" y="4227"/>
                    <a:pt x="3938" y="4462"/>
                  </a:cubicBezTo>
                  <a:cubicBezTo>
                    <a:pt x="4115" y="4757"/>
                    <a:pt x="4390" y="5277"/>
                    <a:pt x="4164" y="5611"/>
                  </a:cubicBezTo>
                  <a:cubicBezTo>
                    <a:pt x="4050" y="5769"/>
                    <a:pt x="3866" y="5841"/>
                    <a:pt x="3680" y="5841"/>
                  </a:cubicBezTo>
                  <a:cubicBezTo>
                    <a:pt x="3451" y="5841"/>
                    <a:pt x="3217" y="5732"/>
                    <a:pt x="3104" y="5542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76" y="3844"/>
                    <a:pt x="3045" y="3579"/>
                  </a:cubicBezTo>
                  <a:cubicBezTo>
                    <a:pt x="3066" y="3491"/>
                    <a:pt x="3003" y="3458"/>
                    <a:pt x="2919" y="3458"/>
                  </a:cubicBezTo>
                  <a:cubicBezTo>
                    <a:pt x="2806" y="3458"/>
                    <a:pt x="2656" y="3517"/>
                    <a:pt x="2622" y="3579"/>
                  </a:cubicBezTo>
                  <a:cubicBezTo>
                    <a:pt x="2436" y="3913"/>
                    <a:pt x="2210" y="4227"/>
                    <a:pt x="1925" y="4472"/>
                  </a:cubicBezTo>
                  <a:cubicBezTo>
                    <a:pt x="1783" y="4599"/>
                    <a:pt x="1608" y="4732"/>
                    <a:pt x="1411" y="4732"/>
                  </a:cubicBezTo>
                  <a:cubicBezTo>
                    <a:pt x="1365" y="4732"/>
                    <a:pt x="1317" y="4725"/>
                    <a:pt x="1267" y="4708"/>
                  </a:cubicBezTo>
                  <a:cubicBezTo>
                    <a:pt x="1032" y="4619"/>
                    <a:pt x="767" y="4315"/>
                    <a:pt x="737" y="4060"/>
                  </a:cubicBezTo>
                  <a:cubicBezTo>
                    <a:pt x="649" y="3392"/>
                    <a:pt x="2033" y="3264"/>
                    <a:pt x="2485" y="3225"/>
                  </a:cubicBezTo>
                  <a:cubicBezTo>
                    <a:pt x="2700" y="3207"/>
                    <a:pt x="2817" y="2948"/>
                    <a:pt x="2575" y="2948"/>
                  </a:cubicBezTo>
                  <a:cubicBezTo>
                    <a:pt x="2562" y="2948"/>
                    <a:pt x="2549" y="2949"/>
                    <a:pt x="2534" y="2950"/>
                  </a:cubicBezTo>
                  <a:cubicBezTo>
                    <a:pt x="2426" y="2950"/>
                    <a:pt x="2318" y="2960"/>
                    <a:pt x="2210" y="2980"/>
                  </a:cubicBezTo>
                  <a:cubicBezTo>
                    <a:pt x="2104" y="2986"/>
                    <a:pt x="1987" y="2991"/>
                    <a:pt x="1867" y="2991"/>
                  </a:cubicBezTo>
                  <a:cubicBezTo>
                    <a:pt x="1277" y="2991"/>
                    <a:pt x="596" y="2878"/>
                    <a:pt x="580" y="2332"/>
                  </a:cubicBezTo>
                  <a:cubicBezTo>
                    <a:pt x="570" y="2145"/>
                    <a:pt x="659" y="1821"/>
                    <a:pt x="875" y="1782"/>
                  </a:cubicBezTo>
                  <a:cubicBezTo>
                    <a:pt x="895" y="1778"/>
                    <a:pt x="915" y="1776"/>
                    <a:pt x="936" y="1776"/>
                  </a:cubicBezTo>
                  <a:cubicBezTo>
                    <a:pt x="1143" y="1776"/>
                    <a:pt x="1392" y="1939"/>
                    <a:pt x="1552" y="2037"/>
                  </a:cubicBezTo>
                  <a:cubicBezTo>
                    <a:pt x="1857" y="2224"/>
                    <a:pt x="2151" y="2459"/>
                    <a:pt x="2406" y="2715"/>
                  </a:cubicBezTo>
                  <a:cubicBezTo>
                    <a:pt x="2438" y="2746"/>
                    <a:pt x="2486" y="2760"/>
                    <a:pt x="2538" y="2760"/>
                  </a:cubicBezTo>
                  <a:cubicBezTo>
                    <a:pt x="2645" y="2760"/>
                    <a:pt x="2772" y="2702"/>
                    <a:pt x="2819" y="2636"/>
                  </a:cubicBezTo>
                  <a:cubicBezTo>
                    <a:pt x="2838" y="2607"/>
                    <a:pt x="2838" y="2567"/>
                    <a:pt x="2809" y="253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7" y="747"/>
                    <a:pt x="2168" y="718"/>
                    <a:pt x="2301" y="718"/>
                  </a:cubicBezTo>
                  <a:cubicBezTo>
                    <a:pt x="2440" y="718"/>
                    <a:pt x="2581" y="750"/>
                    <a:pt x="2672" y="800"/>
                  </a:cubicBezTo>
                  <a:cubicBezTo>
                    <a:pt x="2848" y="888"/>
                    <a:pt x="2937" y="1075"/>
                    <a:pt x="2986" y="1261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6" y="1900"/>
                    <a:pt x="2976" y="2027"/>
                  </a:cubicBezTo>
                  <a:cubicBezTo>
                    <a:pt x="2976" y="2118"/>
                    <a:pt x="3047" y="2155"/>
                    <a:pt x="3133" y="2155"/>
                  </a:cubicBezTo>
                  <a:cubicBezTo>
                    <a:pt x="3250" y="2155"/>
                    <a:pt x="3395" y="2085"/>
                    <a:pt x="3418" y="1988"/>
                  </a:cubicBezTo>
                  <a:cubicBezTo>
                    <a:pt x="3447" y="1851"/>
                    <a:pt x="3457" y="1713"/>
                    <a:pt x="3457" y="1566"/>
                  </a:cubicBezTo>
                  <a:cubicBezTo>
                    <a:pt x="3538" y="1027"/>
                    <a:pt x="3743" y="290"/>
                    <a:pt x="4161" y="290"/>
                  </a:cubicBezTo>
                  <a:close/>
                  <a:moveTo>
                    <a:pt x="4236" y="0"/>
                  </a:moveTo>
                  <a:cubicBezTo>
                    <a:pt x="4161" y="0"/>
                    <a:pt x="4088" y="8"/>
                    <a:pt x="4017" y="24"/>
                  </a:cubicBezTo>
                  <a:cubicBezTo>
                    <a:pt x="3624" y="113"/>
                    <a:pt x="3388" y="437"/>
                    <a:pt x="3241" y="790"/>
                  </a:cubicBezTo>
                  <a:cubicBezTo>
                    <a:pt x="3123" y="633"/>
                    <a:pt x="2946" y="505"/>
                    <a:pt x="2711" y="466"/>
                  </a:cubicBezTo>
                  <a:cubicBezTo>
                    <a:pt x="2623" y="449"/>
                    <a:pt x="2524" y="439"/>
                    <a:pt x="2420" y="439"/>
                  </a:cubicBezTo>
                  <a:cubicBezTo>
                    <a:pt x="2058" y="439"/>
                    <a:pt x="1644" y="556"/>
                    <a:pt x="1483" y="869"/>
                  </a:cubicBezTo>
                  <a:cubicBezTo>
                    <a:pt x="1366" y="1104"/>
                    <a:pt x="1444" y="1379"/>
                    <a:pt x="1572" y="1615"/>
                  </a:cubicBezTo>
                  <a:cubicBezTo>
                    <a:pt x="1391" y="1539"/>
                    <a:pt x="1204" y="1491"/>
                    <a:pt x="1020" y="1491"/>
                  </a:cubicBezTo>
                  <a:cubicBezTo>
                    <a:pt x="894" y="1491"/>
                    <a:pt x="769" y="1514"/>
                    <a:pt x="649" y="1566"/>
                  </a:cubicBezTo>
                  <a:cubicBezTo>
                    <a:pt x="236" y="1733"/>
                    <a:pt x="1" y="2332"/>
                    <a:pt x="227" y="2724"/>
                  </a:cubicBezTo>
                  <a:cubicBezTo>
                    <a:pt x="403" y="3039"/>
                    <a:pt x="786" y="3156"/>
                    <a:pt x="1140" y="3215"/>
                  </a:cubicBezTo>
                  <a:cubicBezTo>
                    <a:pt x="855" y="3323"/>
                    <a:pt x="610" y="3471"/>
                    <a:pt x="433" y="3687"/>
                  </a:cubicBezTo>
                  <a:cubicBezTo>
                    <a:pt x="119" y="4089"/>
                    <a:pt x="413" y="4600"/>
                    <a:pt x="777" y="4855"/>
                  </a:cubicBezTo>
                  <a:cubicBezTo>
                    <a:pt x="939" y="4969"/>
                    <a:pt x="1116" y="5018"/>
                    <a:pt x="1293" y="5018"/>
                  </a:cubicBezTo>
                  <a:cubicBezTo>
                    <a:pt x="1618" y="5018"/>
                    <a:pt x="1946" y="4855"/>
                    <a:pt x="2200" y="4639"/>
                  </a:cubicBezTo>
                  <a:cubicBezTo>
                    <a:pt x="2298" y="4561"/>
                    <a:pt x="2397" y="4472"/>
                    <a:pt x="2485" y="4374"/>
                  </a:cubicBezTo>
                  <a:lnTo>
                    <a:pt x="2485" y="4374"/>
                  </a:lnTo>
                  <a:cubicBezTo>
                    <a:pt x="2426" y="4904"/>
                    <a:pt x="2475" y="5474"/>
                    <a:pt x="2789" y="5837"/>
                  </a:cubicBezTo>
                  <a:cubicBezTo>
                    <a:pt x="2975" y="6043"/>
                    <a:pt x="3241" y="6126"/>
                    <a:pt x="3514" y="6126"/>
                  </a:cubicBezTo>
                  <a:cubicBezTo>
                    <a:pt x="3774" y="6126"/>
                    <a:pt x="4041" y="6050"/>
                    <a:pt x="4252" y="5935"/>
                  </a:cubicBezTo>
                  <a:cubicBezTo>
                    <a:pt x="4734" y="5660"/>
                    <a:pt x="4743" y="5160"/>
                    <a:pt x="4557" y="4708"/>
                  </a:cubicBezTo>
                  <a:cubicBezTo>
                    <a:pt x="4547" y="4688"/>
                    <a:pt x="4547" y="4678"/>
                    <a:pt x="4537" y="4669"/>
                  </a:cubicBezTo>
                  <a:lnTo>
                    <a:pt x="4537" y="4669"/>
                  </a:lnTo>
                  <a:cubicBezTo>
                    <a:pt x="4871" y="4888"/>
                    <a:pt x="5273" y="5088"/>
                    <a:pt x="5675" y="5088"/>
                  </a:cubicBezTo>
                  <a:cubicBezTo>
                    <a:pt x="5757" y="5088"/>
                    <a:pt x="5840" y="5080"/>
                    <a:pt x="5922" y="5061"/>
                  </a:cubicBezTo>
                  <a:cubicBezTo>
                    <a:pt x="6393" y="4943"/>
                    <a:pt x="6796" y="4394"/>
                    <a:pt x="6638" y="3893"/>
                  </a:cubicBezTo>
                  <a:cubicBezTo>
                    <a:pt x="6501" y="3461"/>
                    <a:pt x="5971" y="3314"/>
                    <a:pt x="5558" y="3235"/>
                  </a:cubicBezTo>
                  <a:cubicBezTo>
                    <a:pt x="5873" y="3156"/>
                    <a:pt x="6187" y="3039"/>
                    <a:pt x="6422" y="2832"/>
                  </a:cubicBezTo>
                  <a:cubicBezTo>
                    <a:pt x="6805" y="2489"/>
                    <a:pt x="6599" y="2008"/>
                    <a:pt x="6236" y="1723"/>
                  </a:cubicBezTo>
                  <a:cubicBezTo>
                    <a:pt x="6058" y="1579"/>
                    <a:pt x="5855" y="1521"/>
                    <a:pt x="5648" y="1521"/>
                  </a:cubicBezTo>
                  <a:cubicBezTo>
                    <a:pt x="5373" y="1521"/>
                    <a:pt x="5092" y="1622"/>
                    <a:pt x="4851" y="1762"/>
                  </a:cubicBezTo>
                  <a:cubicBezTo>
                    <a:pt x="5028" y="1409"/>
                    <a:pt x="5205" y="977"/>
                    <a:pt x="5107" y="584"/>
                  </a:cubicBezTo>
                  <a:cubicBezTo>
                    <a:pt x="5008" y="206"/>
                    <a:pt x="4614" y="0"/>
                    <a:pt x="4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3" name="Google Shape;4543;p21"/>
            <p:cNvSpPr/>
            <p:nvPr/>
          </p:nvSpPr>
          <p:spPr>
            <a:xfrm>
              <a:off x="2531263" y="4010377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14" y="287"/>
                  </a:moveTo>
                  <a:cubicBezTo>
                    <a:pt x="3345" y="287"/>
                    <a:pt x="3582" y="400"/>
                    <a:pt x="3703" y="592"/>
                  </a:cubicBezTo>
                  <a:cubicBezTo>
                    <a:pt x="3899" y="916"/>
                    <a:pt x="3899" y="1367"/>
                    <a:pt x="3869" y="1741"/>
                  </a:cubicBezTo>
                  <a:cubicBezTo>
                    <a:pt x="3860" y="2006"/>
                    <a:pt x="3820" y="2281"/>
                    <a:pt x="3761" y="2546"/>
                  </a:cubicBezTo>
                  <a:cubicBezTo>
                    <a:pt x="3741" y="2634"/>
                    <a:pt x="3804" y="2666"/>
                    <a:pt x="3887" y="2666"/>
                  </a:cubicBezTo>
                  <a:cubicBezTo>
                    <a:pt x="4000" y="2666"/>
                    <a:pt x="4150" y="2608"/>
                    <a:pt x="4184" y="2546"/>
                  </a:cubicBezTo>
                  <a:cubicBezTo>
                    <a:pt x="4360" y="2222"/>
                    <a:pt x="4596" y="1898"/>
                    <a:pt x="4881" y="1652"/>
                  </a:cubicBezTo>
                  <a:cubicBezTo>
                    <a:pt x="5022" y="1527"/>
                    <a:pt x="5195" y="1401"/>
                    <a:pt x="5384" y="1401"/>
                  </a:cubicBezTo>
                  <a:cubicBezTo>
                    <a:pt x="5431" y="1401"/>
                    <a:pt x="5480" y="1409"/>
                    <a:pt x="5529" y="1426"/>
                  </a:cubicBezTo>
                  <a:cubicBezTo>
                    <a:pt x="5774" y="1505"/>
                    <a:pt x="6030" y="1819"/>
                    <a:pt x="6069" y="2074"/>
                  </a:cubicBezTo>
                  <a:cubicBezTo>
                    <a:pt x="6157" y="2742"/>
                    <a:pt x="4763" y="2860"/>
                    <a:pt x="4321" y="2899"/>
                  </a:cubicBezTo>
                  <a:cubicBezTo>
                    <a:pt x="4103" y="2928"/>
                    <a:pt x="3986" y="3185"/>
                    <a:pt x="4243" y="3185"/>
                  </a:cubicBezTo>
                  <a:cubicBezTo>
                    <a:pt x="4252" y="3185"/>
                    <a:pt x="4262" y="3185"/>
                    <a:pt x="4272" y="3184"/>
                  </a:cubicBezTo>
                  <a:cubicBezTo>
                    <a:pt x="4370" y="3174"/>
                    <a:pt x="4488" y="3164"/>
                    <a:pt x="4596" y="3155"/>
                  </a:cubicBezTo>
                  <a:cubicBezTo>
                    <a:pt x="4710" y="3146"/>
                    <a:pt x="4835" y="3140"/>
                    <a:pt x="4965" y="3140"/>
                  </a:cubicBezTo>
                  <a:cubicBezTo>
                    <a:pt x="5549" y="3140"/>
                    <a:pt x="6210" y="3262"/>
                    <a:pt x="6226" y="3793"/>
                  </a:cubicBezTo>
                  <a:cubicBezTo>
                    <a:pt x="6226" y="3979"/>
                    <a:pt x="6147" y="4303"/>
                    <a:pt x="5931" y="4343"/>
                  </a:cubicBezTo>
                  <a:cubicBezTo>
                    <a:pt x="5911" y="4346"/>
                    <a:pt x="5891" y="4348"/>
                    <a:pt x="5870" y="4348"/>
                  </a:cubicBezTo>
                  <a:cubicBezTo>
                    <a:pt x="5664" y="4348"/>
                    <a:pt x="5414" y="4185"/>
                    <a:pt x="5254" y="4087"/>
                  </a:cubicBezTo>
                  <a:cubicBezTo>
                    <a:pt x="4950" y="3901"/>
                    <a:pt x="4655" y="3665"/>
                    <a:pt x="4400" y="3410"/>
                  </a:cubicBezTo>
                  <a:cubicBezTo>
                    <a:pt x="4368" y="3381"/>
                    <a:pt x="4320" y="3369"/>
                    <a:pt x="4267" y="3369"/>
                  </a:cubicBezTo>
                  <a:cubicBezTo>
                    <a:pt x="4157" y="3369"/>
                    <a:pt x="4027" y="3422"/>
                    <a:pt x="3987" y="3488"/>
                  </a:cubicBezTo>
                  <a:cubicBezTo>
                    <a:pt x="3968" y="3528"/>
                    <a:pt x="3968" y="3557"/>
                    <a:pt x="3997" y="3596"/>
                  </a:cubicBezTo>
                  <a:cubicBezTo>
                    <a:pt x="4203" y="3793"/>
                    <a:pt x="4390" y="4009"/>
                    <a:pt x="4547" y="4244"/>
                  </a:cubicBezTo>
                  <a:cubicBezTo>
                    <a:pt x="4714" y="4460"/>
                    <a:pt x="5146" y="5050"/>
                    <a:pt x="4851" y="5305"/>
                  </a:cubicBezTo>
                  <a:cubicBezTo>
                    <a:pt x="4766" y="5380"/>
                    <a:pt x="4627" y="5412"/>
                    <a:pt x="4488" y="5412"/>
                  </a:cubicBezTo>
                  <a:cubicBezTo>
                    <a:pt x="4355" y="5412"/>
                    <a:pt x="4221" y="5382"/>
                    <a:pt x="4135" y="5334"/>
                  </a:cubicBezTo>
                  <a:cubicBezTo>
                    <a:pt x="3958" y="5236"/>
                    <a:pt x="3860" y="5059"/>
                    <a:pt x="3820" y="4863"/>
                  </a:cubicBezTo>
                  <a:cubicBezTo>
                    <a:pt x="3791" y="4745"/>
                    <a:pt x="3781" y="4618"/>
                    <a:pt x="3781" y="4490"/>
                  </a:cubicBezTo>
                  <a:cubicBezTo>
                    <a:pt x="3801" y="4362"/>
                    <a:pt x="3820" y="4225"/>
                    <a:pt x="3820" y="4097"/>
                  </a:cubicBezTo>
                  <a:cubicBezTo>
                    <a:pt x="3824" y="4008"/>
                    <a:pt x="3756" y="3972"/>
                    <a:pt x="3673" y="3972"/>
                  </a:cubicBezTo>
                  <a:cubicBezTo>
                    <a:pt x="3555" y="3972"/>
                    <a:pt x="3406" y="4044"/>
                    <a:pt x="3388" y="4136"/>
                  </a:cubicBezTo>
                  <a:cubicBezTo>
                    <a:pt x="3359" y="4274"/>
                    <a:pt x="3339" y="4421"/>
                    <a:pt x="3339" y="4568"/>
                  </a:cubicBezTo>
                  <a:cubicBezTo>
                    <a:pt x="3259" y="5100"/>
                    <a:pt x="3059" y="5844"/>
                    <a:pt x="2637" y="5844"/>
                  </a:cubicBezTo>
                  <a:cubicBezTo>
                    <a:pt x="2545" y="5844"/>
                    <a:pt x="2442" y="5808"/>
                    <a:pt x="2328" y="5727"/>
                  </a:cubicBezTo>
                  <a:cubicBezTo>
                    <a:pt x="1650" y="5246"/>
                    <a:pt x="2583" y="3930"/>
                    <a:pt x="2937" y="3488"/>
                  </a:cubicBezTo>
                  <a:cubicBezTo>
                    <a:pt x="3038" y="3363"/>
                    <a:pt x="2926" y="3300"/>
                    <a:pt x="2798" y="3300"/>
                  </a:cubicBezTo>
                  <a:cubicBezTo>
                    <a:pt x="2715" y="3300"/>
                    <a:pt x="2626" y="3326"/>
                    <a:pt x="2583" y="3380"/>
                  </a:cubicBezTo>
                  <a:cubicBezTo>
                    <a:pt x="2357" y="3665"/>
                    <a:pt x="2082" y="3930"/>
                    <a:pt x="1788" y="4127"/>
                  </a:cubicBezTo>
                  <a:cubicBezTo>
                    <a:pt x="1631" y="4231"/>
                    <a:pt x="1452" y="4324"/>
                    <a:pt x="1267" y="4324"/>
                  </a:cubicBezTo>
                  <a:cubicBezTo>
                    <a:pt x="1209" y="4324"/>
                    <a:pt x="1150" y="4315"/>
                    <a:pt x="1091" y="4294"/>
                  </a:cubicBezTo>
                  <a:cubicBezTo>
                    <a:pt x="875" y="4205"/>
                    <a:pt x="590" y="3891"/>
                    <a:pt x="600" y="3645"/>
                  </a:cubicBezTo>
                  <a:cubicBezTo>
                    <a:pt x="619" y="3243"/>
                    <a:pt x="1366" y="3135"/>
                    <a:pt x="1660" y="3076"/>
                  </a:cubicBezTo>
                  <a:cubicBezTo>
                    <a:pt x="1974" y="3007"/>
                    <a:pt x="2289" y="2968"/>
                    <a:pt x="2613" y="2958"/>
                  </a:cubicBezTo>
                  <a:cubicBezTo>
                    <a:pt x="2831" y="2939"/>
                    <a:pt x="2948" y="2672"/>
                    <a:pt x="2681" y="2672"/>
                  </a:cubicBezTo>
                  <a:cubicBezTo>
                    <a:pt x="2672" y="2672"/>
                    <a:pt x="2662" y="2673"/>
                    <a:pt x="2652" y="2673"/>
                  </a:cubicBezTo>
                  <a:cubicBezTo>
                    <a:pt x="2493" y="2684"/>
                    <a:pt x="2309" y="2695"/>
                    <a:pt x="2117" y="2695"/>
                  </a:cubicBezTo>
                  <a:cubicBezTo>
                    <a:pt x="1622" y="2695"/>
                    <a:pt x="1072" y="2627"/>
                    <a:pt x="747" y="2330"/>
                  </a:cubicBezTo>
                  <a:cubicBezTo>
                    <a:pt x="472" y="2084"/>
                    <a:pt x="541" y="1466"/>
                    <a:pt x="914" y="1348"/>
                  </a:cubicBezTo>
                  <a:cubicBezTo>
                    <a:pt x="964" y="1331"/>
                    <a:pt x="1016" y="1324"/>
                    <a:pt x="1071" y="1324"/>
                  </a:cubicBezTo>
                  <a:cubicBezTo>
                    <a:pt x="1435" y="1324"/>
                    <a:pt x="1884" y="1659"/>
                    <a:pt x="2132" y="1839"/>
                  </a:cubicBezTo>
                  <a:cubicBezTo>
                    <a:pt x="2416" y="2035"/>
                    <a:pt x="2691" y="2271"/>
                    <a:pt x="2937" y="2516"/>
                  </a:cubicBezTo>
                  <a:cubicBezTo>
                    <a:pt x="2969" y="2546"/>
                    <a:pt x="3020" y="2559"/>
                    <a:pt x="3076" y="2559"/>
                  </a:cubicBezTo>
                  <a:cubicBezTo>
                    <a:pt x="3239" y="2559"/>
                    <a:pt x="3442" y="2449"/>
                    <a:pt x="3339" y="2340"/>
                  </a:cubicBezTo>
                  <a:cubicBezTo>
                    <a:pt x="3163" y="2133"/>
                    <a:pt x="3005" y="1908"/>
                    <a:pt x="2868" y="1672"/>
                  </a:cubicBezTo>
                  <a:cubicBezTo>
                    <a:pt x="2691" y="1377"/>
                    <a:pt x="2406" y="847"/>
                    <a:pt x="2642" y="513"/>
                  </a:cubicBezTo>
                  <a:cubicBezTo>
                    <a:pt x="2755" y="357"/>
                    <a:pt x="2932" y="287"/>
                    <a:pt x="3114" y="287"/>
                  </a:cubicBezTo>
                  <a:close/>
                  <a:moveTo>
                    <a:pt x="3294" y="0"/>
                  </a:moveTo>
                  <a:cubicBezTo>
                    <a:pt x="3031" y="0"/>
                    <a:pt x="2762" y="78"/>
                    <a:pt x="2554" y="199"/>
                  </a:cubicBezTo>
                  <a:cubicBezTo>
                    <a:pt x="2073" y="464"/>
                    <a:pt x="2063" y="965"/>
                    <a:pt x="2249" y="1426"/>
                  </a:cubicBezTo>
                  <a:cubicBezTo>
                    <a:pt x="2249" y="1436"/>
                    <a:pt x="2259" y="1446"/>
                    <a:pt x="2269" y="1466"/>
                  </a:cubicBezTo>
                  <a:cubicBezTo>
                    <a:pt x="1930" y="1247"/>
                    <a:pt x="1537" y="1043"/>
                    <a:pt x="1140" y="1043"/>
                  </a:cubicBezTo>
                  <a:cubicBezTo>
                    <a:pt x="1055" y="1043"/>
                    <a:pt x="970" y="1052"/>
                    <a:pt x="885" y="1073"/>
                  </a:cubicBezTo>
                  <a:cubicBezTo>
                    <a:pt x="413" y="1181"/>
                    <a:pt x="11" y="1741"/>
                    <a:pt x="168" y="2232"/>
                  </a:cubicBezTo>
                  <a:cubicBezTo>
                    <a:pt x="305" y="2664"/>
                    <a:pt x="835" y="2821"/>
                    <a:pt x="1248" y="2889"/>
                  </a:cubicBezTo>
                  <a:cubicBezTo>
                    <a:pt x="934" y="2968"/>
                    <a:pt x="619" y="3086"/>
                    <a:pt x="384" y="3292"/>
                  </a:cubicBezTo>
                  <a:cubicBezTo>
                    <a:pt x="1" y="3645"/>
                    <a:pt x="207" y="4117"/>
                    <a:pt x="570" y="4411"/>
                  </a:cubicBezTo>
                  <a:cubicBezTo>
                    <a:pt x="745" y="4553"/>
                    <a:pt x="944" y="4609"/>
                    <a:pt x="1148" y="4609"/>
                  </a:cubicBezTo>
                  <a:cubicBezTo>
                    <a:pt x="1425" y="4609"/>
                    <a:pt x="1711" y="4504"/>
                    <a:pt x="1955" y="4362"/>
                  </a:cubicBezTo>
                  <a:lnTo>
                    <a:pt x="1955" y="4362"/>
                  </a:lnTo>
                  <a:cubicBezTo>
                    <a:pt x="1768" y="4726"/>
                    <a:pt x="1601" y="5158"/>
                    <a:pt x="1699" y="5541"/>
                  </a:cubicBezTo>
                  <a:cubicBezTo>
                    <a:pt x="1789" y="5924"/>
                    <a:pt x="2185" y="6125"/>
                    <a:pt x="2559" y="6125"/>
                  </a:cubicBezTo>
                  <a:cubicBezTo>
                    <a:pt x="2634" y="6125"/>
                    <a:pt x="2709" y="6117"/>
                    <a:pt x="2780" y="6100"/>
                  </a:cubicBezTo>
                  <a:cubicBezTo>
                    <a:pt x="3182" y="6012"/>
                    <a:pt x="3418" y="5688"/>
                    <a:pt x="3565" y="5334"/>
                  </a:cubicBezTo>
                  <a:cubicBezTo>
                    <a:pt x="3683" y="5501"/>
                    <a:pt x="3850" y="5619"/>
                    <a:pt x="4095" y="5668"/>
                  </a:cubicBezTo>
                  <a:cubicBezTo>
                    <a:pt x="4177" y="5682"/>
                    <a:pt x="4268" y="5690"/>
                    <a:pt x="4364" y="5690"/>
                  </a:cubicBezTo>
                  <a:cubicBezTo>
                    <a:pt x="4731" y="5690"/>
                    <a:pt x="5159" y="5575"/>
                    <a:pt x="5323" y="5256"/>
                  </a:cubicBezTo>
                  <a:cubicBezTo>
                    <a:pt x="5440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9" y="4587"/>
                    <a:pt x="5607" y="4635"/>
                    <a:pt x="5794" y="4635"/>
                  </a:cubicBezTo>
                  <a:cubicBezTo>
                    <a:pt x="5916" y="4635"/>
                    <a:pt x="6037" y="4615"/>
                    <a:pt x="6157" y="4568"/>
                  </a:cubicBezTo>
                  <a:cubicBezTo>
                    <a:pt x="6560" y="4392"/>
                    <a:pt x="6805" y="3803"/>
                    <a:pt x="6579" y="3400"/>
                  </a:cubicBezTo>
                  <a:cubicBezTo>
                    <a:pt x="6393" y="3086"/>
                    <a:pt x="6010" y="2968"/>
                    <a:pt x="5657" y="2919"/>
                  </a:cubicBezTo>
                  <a:cubicBezTo>
                    <a:pt x="5941" y="2811"/>
                    <a:pt x="6197" y="2654"/>
                    <a:pt x="6363" y="2438"/>
                  </a:cubicBezTo>
                  <a:cubicBezTo>
                    <a:pt x="6678" y="2035"/>
                    <a:pt x="6383" y="1534"/>
                    <a:pt x="6020" y="1279"/>
                  </a:cubicBezTo>
                  <a:cubicBezTo>
                    <a:pt x="5855" y="1160"/>
                    <a:pt x="5677" y="1109"/>
                    <a:pt x="5498" y="1109"/>
                  </a:cubicBezTo>
                  <a:cubicBezTo>
                    <a:pt x="5178" y="1109"/>
                    <a:pt x="4855" y="1271"/>
                    <a:pt x="4596" y="1485"/>
                  </a:cubicBezTo>
                  <a:cubicBezTo>
                    <a:pt x="4498" y="1564"/>
                    <a:pt x="4410" y="1652"/>
                    <a:pt x="4321" y="1750"/>
                  </a:cubicBezTo>
                  <a:cubicBezTo>
                    <a:pt x="4370" y="1220"/>
                    <a:pt x="4331" y="651"/>
                    <a:pt x="4007" y="287"/>
                  </a:cubicBezTo>
                  <a:cubicBezTo>
                    <a:pt x="3828" y="83"/>
                    <a:pt x="3565" y="0"/>
                    <a:pt x="32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4" name="Google Shape;4544;p21"/>
            <p:cNvSpPr/>
            <p:nvPr/>
          </p:nvSpPr>
          <p:spPr>
            <a:xfrm>
              <a:off x="-9" y="4261468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19" y="288"/>
                  </a:moveTo>
                  <a:cubicBezTo>
                    <a:pt x="3349" y="288"/>
                    <a:pt x="3587" y="400"/>
                    <a:pt x="3702" y="592"/>
                  </a:cubicBezTo>
                  <a:cubicBezTo>
                    <a:pt x="3899" y="916"/>
                    <a:pt x="3899" y="1368"/>
                    <a:pt x="3879" y="1741"/>
                  </a:cubicBezTo>
                  <a:cubicBezTo>
                    <a:pt x="3860" y="2006"/>
                    <a:pt x="3830" y="2281"/>
                    <a:pt x="3761" y="2546"/>
                  </a:cubicBezTo>
                  <a:cubicBezTo>
                    <a:pt x="3745" y="2634"/>
                    <a:pt x="3808" y="2667"/>
                    <a:pt x="3891" y="2667"/>
                  </a:cubicBezTo>
                  <a:cubicBezTo>
                    <a:pt x="4003" y="2667"/>
                    <a:pt x="4150" y="2608"/>
                    <a:pt x="4184" y="2546"/>
                  </a:cubicBezTo>
                  <a:cubicBezTo>
                    <a:pt x="4370" y="2222"/>
                    <a:pt x="4606" y="1898"/>
                    <a:pt x="4881" y="1653"/>
                  </a:cubicBezTo>
                  <a:cubicBezTo>
                    <a:pt x="5022" y="1527"/>
                    <a:pt x="5201" y="1401"/>
                    <a:pt x="5393" y="1401"/>
                  </a:cubicBezTo>
                  <a:cubicBezTo>
                    <a:pt x="5441" y="1401"/>
                    <a:pt x="5489" y="1409"/>
                    <a:pt x="5539" y="1427"/>
                  </a:cubicBezTo>
                  <a:cubicBezTo>
                    <a:pt x="5774" y="1505"/>
                    <a:pt x="6039" y="1810"/>
                    <a:pt x="6069" y="2075"/>
                  </a:cubicBezTo>
                  <a:cubicBezTo>
                    <a:pt x="6157" y="2743"/>
                    <a:pt x="4773" y="2860"/>
                    <a:pt x="4331" y="2900"/>
                  </a:cubicBezTo>
                  <a:cubicBezTo>
                    <a:pt x="4113" y="2928"/>
                    <a:pt x="3986" y="3185"/>
                    <a:pt x="4252" y="3185"/>
                  </a:cubicBezTo>
                  <a:cubicBezTo>
                    <a:pt x="4261" y="3185"/>
                    <a:pt x="4271" y="3185"/>
                    <a:pt x="4282" y="3184"/>
                  </a:cubicBezTo>
                  <a:cubicBezTo>
                    <a:pt x="4380" y="3175"/>
                    <a:pt x="4488" y="3165"/>
                    <a:pt x="4606" y="3155"/>
                  </a:cubicBezTo>
                  <a:cubicBezTo>
                    <a:pt x="4718" y="3146"/>
                    <a:pt x="4842" y="3140"/>
                    <a:pt x="4970" y="3140"/>
                  </a:cubicBezTo>
                  <a:cubicBezTo>
                    <a:pt x="5549" y="3140"/>
                    <a:pt x="6210" y="3263"/>
                    <a:pt x="6226" y="3793"/>
                  </a:cubicBezTo>
                  <a:cubicBezTo>
                    <a:pt x="6236" y="3980"/>
                    <a:pt x="6147" y="4304"/>
                    <a:pt x="5931" y="4343"/>
                  </a:cubicBezTo>
                  <a:cubicBezTo>
                    <a:pt x="5911" y="4347"/>
                    <a:pt x="5891" y="4348"/>
                    <a:pt x="5870" y="4348"/>
                  </a:cubicBezTo>
                  <a:cubicBezTo>
                    <a:pt x="5663" y="4348"/>
                    <a:pt x="5415" y="4186"/>
                    <a:pt x="5264" y="4088"/>
                  </a:cubicBezTo>
                  <a:cubicBezTo>
                    <a:pt x="4949" y="3901"/>
                    <a:pt x="4665" y="3666"/>
                    <a:pt x="4400" y="3410"/>
                  </a:cubicBezTo>
                  <a:cubicBezTo>
                    <a:pt x="4371" y="3382"/>
                    <a:pt x="4325" y="3370"/>
                    <a:pt x="4273" y="3370"/>
                  </a:cubicBezTo>
                  <a:cubicBezTo>
                    <a:pt x="4165" y="3370"/>
                    <a:pt x="4034" y="3422"/>
                    <a:pt x="3987" y="3489"/>
                  </a:cubicBezTo>
                  <a:cubicBezTo>
                    <a:pt x="3968" y="3528"/>
                    <a:pt x="3968" y="3558"/>
                    <a:pt x="4007" y="3597"/>
                  </a:cubicBezTo>
                  <a:cubicBezTo>
                    <a:pt x="4203" y="3793"/>
                    <a:pt x="4390" y="4009"/>
                    <a:pt x="4557" y="4245"/>
                  </a:cubicBezTo>
                  <a:cubicBezTo>
                    <a:pt x="4714" y="4461"/>
                    <a:pt x="5146" y="5050"/>
                    <a:pt x="4851" y="5305"/>
                  </a:cubicBezTo>
                  <a:cubicBezTo>
                    <a:pt x="4766" y="5380"/>
                    <a:pt x="4630" y="5412"/>
                    <a:pt x="4492" y="5412"/>
                  </a:cubicBezTo>
                  <a:cubicBezTo>
                    <a:pt x="4360" y="5412"/>
                    <a:pt x="4226" y="5383"/>
                    <a:pt x="4134" y="5335"/>
                  </a:cubicBezTo>
                  <a:cubicBezTo>
                    <a:pt x="3958" y="5237"/>
                    <a:pt x="3869" y="5060"/>
                    <a:pt x="3820" y="4864"/>
                  </a:cubicBezTo>
                  <a:cubicBezTo>
                    <a:pt x="3791" y="4746"/>
                    <a:pt x="3781" y="4618"/>
                    <a:pt x="3781" y="4490"/>
                  </a:cubicBezTo>
                  <a:cubicBezTo>
                    <a:pt x="3801" y="4363"/>
                    <a:pt x="3820" y="4225"/>
                    <a:pt x="3830" y="4098"/>
                  </a:cubicBezTo>
                  <a:cubicBezTo>
                    <a:pt x="3834" y="4008"/>
                    <a:pt x="3766" y="3973"/>
                    <a:pt x="3682" y="3973"/>
                  </a:cubicBezTo>
                  <a:cubicBezTo>
                    <a:pt x="3563" y="3973"/>
                    <a:pt x="3411" y="4045"/>
                    <a:pt x="3388" y="4137"/>
                  </a:cubicBezTo>
                  <a:cubicBezTo>
                    <a:pt x="3359" y="4274"/>
                    <a:pt x="3349" y="4422"/>
                    <a:pt x="3349" y="4569"/>
                  </a:cubicBezTo>
                  <a:cubicBezTo>
                    <a:pt x="3268" y="5101"/>
                    <a:pt x="3069" y="5844"/>
                    <a:pt x="2647" y="5844"/>
                  </a:cubicBezTo>
                  <a:cubicBezTo>
                    <a:pt x="2555" y="5844"/>
                    <a:pt x="2452" y="5809"/>
                    <a:pt x="2338" y="5728"/>
                  </a:cubicBezTo>
                  <a:cubicBezTo>
                    <a:pt x="1660" y="5246"/>
                    <a:pt x="2593" y="3931"/>
                    <a:pt x="2937" y="3489"/>
                  </a:cubicBezTo>
                  <a:cubicBezTo>
                    <a:pt x="3038" y="3364"/>
                    <a:pt x="2926" y="3300"/>
                    <a:pt x="2798" y="3300"/>
                  </a:cubicBezTo>
                  <a:cubicBezTo>
                    <a:pt x="2715" y="3300"/>
                    <a:pt x="2626" y="3327"/>
                    <a:pt x="2583" y="3381"/>
                  </a:cubicBezTo>
                  <a:cubicBezTo>
                    <a:pt x="2367" y="3666"/>
                    <a:pt x="2092" y="3931"/>
                    <a:pt x="1788" y="4127"/>
                  </a:cubicBezTo>
                  <a:cubicBezTo>
                    <a:pt x="1631" y="4232"/>
                    <a:pt x="1452" y="4325"/>
                    <a:pt x="1271" y="4325"/>
                  </a:cubicBezTo>
                  <a:cubicBezTo>
                    <a:pt x="1214" y="4325"/>
                    <a:pt x="1157" y="4315"/>
                    <a:pt x="1100" y="4294"/>
                  </a:cubicBezTo>
                  <a:cubicBezTo>
                    <a:pt x="884" y="4206"/>
                    <a:pt x="590" y="3891"/>
                    <a:pt x="600" y="3646"/>
                  </a:cubicBezTo>
                  <a:cubicBezTo>
                    <a:pt x="619" y="3243"/>
                    <a:pt x="1375" y="3135"/>
                    <a:pt x="1660" y="3076"/>
                  </a:cubicBezTo>
                  <a:cubicBezTo>
                    <a:pt x="1974" y="3008"/>
                    <a:pt x="2298" y="2968"/>
                    <a:pt x="2613" y="2949"/>
                  </a:cubicBezTo>
                  <a:cubicBezTo>
                    <a:pt x="2840" y="2939"/>
                    <a:pt x="2949" y="2673"/>
                    <a:pt x="2690" y="2673"/>
                  </a:cubicBezTo>
                  <a:cubicBezTo>
                    <a:pt x="2681" y="2673"/>
                    <a:pt x="2671" y="2673"/>
                    <a:pt x="2662" y="2674"/>
                  </a:cubicBezTo>
                  <a:cubicBezTo>
                    <a:pt x="2502" y="2685"/>
                    <a:pt x="2319" y="2695"/>
                    <a:pt x="2126" y="2695"/>
                  </a:cubicBezTo>
                  <a:cubicBezTo>
                    <a:pt x="1631" y="2695"/>
                    <a:pt x="1079" y="2627"/>
                    <a:pt x="747" y="2330"/>
                  </a:cubicBezTo>
                  <a:cubicBezTo>
                    <a:pt x="482" y="2085"/>
                    <a:pt x="541" y="1466"/>
                    <a:pt x="924" y="1348"/>
                  </a:cubicBezTo>
                  <a:cubicBezTo>
                    <a:pt x="973" y="1332"/>
                    <a:pt x="1026" y="1324"/>
                    <a:pt x="1080" y="1324"/>
                  </a:cubicBezTo>
                  <a:cubicBezTo>
                    <a:pt x="1443" y="1324"/>
                    <a:pt x="1885" y="1660"/>
                    <a:pt x="2141" y="1839"/>
                  </a:cubicBezTo>
                  <a:cubicBezTo>
                    <a:pt x="2426" y="2036"/>
                    <a:pt x="2701" y="2271"/>
                    <a:pt x="2946" y="2517"/>
                  </a:cubicBezTo>
                  <a:cubicBezTo>
                    <a:pt x="2976" y="2547"/>
                    <a:pt x="3025" y="2560"/>
                    <a:pt x="3080" y="2560"/>
                  </a:cubicBezTo>
                  <a:cubicBezTo>
                    <a:pt x="3239" y="2560"/>
                    <a:pt x="3444" y="2450"/>
                    <a:pt x="3349" y="2340"/>
                  </a:cubicBezTo>
                  <a:cubicBezTo>
                    <a:pt x="3162" y="2134"/>
                    <a:pt x="3005" y="1908"/>
                    <a:pt x="2868" y="1672"/>
                  </a:cubicBezTo>
                  <a:cubicBezTo>
                    <a:pt x="2691" y="1378"/>
                    <a:pt x="2416" y="848"/>
                    <a:pt x="2652" y="514"/>
                  </a:cubicBezTo>
                  <a:cubicBezTo>
                    <a:pt x="2760" y="358"/>
                    <a:pt x="2937" y="288"/>
                    <a:pt x="3119" y="288"/>
                  </a:cubicBezTo>
                  <a:close/>
                  <a:moveTo>
                    <a:pt x="3302" y="1"/>
                  </a:moveTo>
                  <a:cubicBezTo>
                    <a:pt x="3039" y="1"/>
                    <a:pt x="2766" y="79"/>
                    <a:pt x="2554" y="200"/>
                  </a:cubicBezTo>
                  <a:cubicBezTo>
                    <a:pt x="2082" y="465"/>
                    <a:pt x="2063" y="965"/>
                    <a:pt x="2249" y="1427"/>
                  </a:cubicBezTo>
                  <a:cubicBezTo>
                    <a:pt x="2259" y="1437"/>
                    <a:pt x="2269" y="1447"/>
                    <a:pt x="2269" y="1466"/>
                  </a:cubicBezTo>
                  <a:cubicBezTo>
                    <a:pt x="1938" y="1248"/>
                    <a:pt x="1546" y="1043"/>
                    <a:pt x="1150" y="1043"/>
                  </a:cubicBezTo>
                  <a:cubicBezTo>
                    <a:pt x="1065" y="1043"/>
                    <a:pt x="979" y="1053"/>
                    <a:pt x="894" y="1073"/>
                  </a:cubicBezTo>
                  <a:cubicBezTo>
                    <a:pt x="413" y="1181"/>
                    <a:pt x="11" y="1741"/>
                    <a:pt x="168" y="2232"/>
                  </a:cubicBezTo>
                  <a:cubicBezTo>
                    <a:pt x="305" y="2664"/>
                    <a:pt x="845" y="2821"/>
                    <a:pt x="1248" y="2890"/>
                  </a:cubicBezTo>
                  <a:cubicBezTo>
                    <a:pt x="933" y="2968"/>
                    <a:pt x="619" y="3086"/>
                    <a:pt x="384" y="3292"/>
                  </a:cubicBezTo>
                  <a:cubicBezTo>
                    <a:pt x="1" y="3646"/>
                    <a:pt x="207" y="4117"/>
                    <a:pt x="570" y="4412"/>
                  </a:cubicBezTo>
                  <a:cubicBezTo>
                    <a:pt x="749" y="4553"/>
                    <a:pt x="949" y="4610"/>
                    <a:pt x="1152" y="4610"/>
                  </a:cubicBezTo>
                  <a:cubicBezTo>
                    <a:pt x="1430" y="4610"/>
                    <a:pt x="1715" y="4504"/>
                    <a:pt x="1964" y="4363"/>
                  </a:cubicBezTo>
                  <a:lnTo>
                    <a:pt x="1964" y="4363"/>
                  </a:lnTo>
                  <a:cubicBezTo>
                    <a:pt x="1778" y="4726"/>
                    <a:pt x="1601" y="5158"/>
                    <a:pt x="1699" y="5541"/>
                  </a:cubicBezTo>
                  <a:cubicBezTo>
                    <a:pt x="1797" y="5925"/>
                    <a:pt x="2194" y="6125"/>
                    <a:pt x="2568" y="6125"/>
                  </a:cubicBezTo>
                  <a:cubicBezTo>
                    <a:pt x="2644" y="6125"/>
                    <a:pt x="2718" y="6117"/>
                    <a:pt x="2789" y="6101"/>
                  </a:cubicBezTo>
                  <a:cubicBezTo>
                    <a:pt x="3182" y="6012"/>
                    <a:pt x="3418" y="5688"/>
                    <a:pt x="3565" y="5335"/>
                  </a:cubicBezTo>
                  <a:cubicBezTo>
                    <a:pt x="3683" y="5502"/>
                    <a:pt x="3860" y="5620"/>
                    <a:pt x="4105" y="5669"/>
                  </a:cubicBezTo>
                  <a:cubicBezTo>
                    <a:pt x="4186" y="5683"/>
                    <a:pt x="4278" y="5691"/>
                    <a:pt x="4374" y="5691"/>
                  </a:cubicBezTo>
                  <a:cubicBezTo>
                    <a:pt x="4740" y="5691"/>
                    <a:pt x="5167" y="5575"/>
                    <a:pt x="5323" y="5256"/>
                  </a:cubicBezTo>
                  <a:cubicBezTo>
                    <a:pt x="5440" y="5021"/>
                    <a:pt x="5362" y="4746"/>
                    <a:pt x="5234" y="4510"/>
                  </a:cubicBezTo>
                  <a:lnTo>
                    <a:pt x="5234" y="4510"/>
                  </a:lnTo>
                  <a:cubicBezTo>
                    <a:pt x="5420" y="4586"/>
                    <a:pt x="5607" y="4634"/>
                    <a:pt x="5789" y="4634"/>
                  </a:cubicBezTo>
                  <a:cubicBezTo>
                    <a:pt x="5914" y="4634"/>
                    <a:pt x="6037" y="4611"/>
                    <a:pt x="6157" y="4559"/>
                  </a:cubicBezTo>
                  <a:cubicBezTo>
                    <a:pt x="6570" y="4392"/>
                    <a:pt x="6805" y="3803"/>
                    <a:pt x="6579" y="3401"/>
                  </a:cubicBezTo>
                  <a:cubicBezTo>
                    <a:pt x="6403" y="3086"/>
                    <a:pt x="6020" y="2968"/>
                    <a:pt x="5666" y="2919"/>
                  </a:cubicBezTo>
                  <a:cubicBezTo>
                    <a:pt x="5951" y="2811"/>
                    <a:pt x="6206" y="2654"/>
                    <a:pt x="6373" y="2438"/>
                  </a:cubicBezTo>
                  <a:cubicBezTo>
                    <a:pt x="6687" y="2036"/>
                    <a:pt x="6393" y="1535"/>
                    <a:pt x="6029" y="1280"/>
                  </a:cubicBezTo>
                  <a:cubicBezTo>
                    <a:pt x="5864" y="1160"/>
                    <a:pt x="5685" y="1110"/>
                    <a:pt x="5505" y="1110"/>
                  </a:cubicBezTo>
                  <a:cubicBezTo>
                    <a:pt x="5183" y="1110"/>
                    <a:pt x="4858" y="1272"/>
                    <a:pt x="4606" y="1486"/>
                  </a:cubicBezTo>
                  <a:cubicBezTo>
                    <a:pt x="4508" y="1564"/>
                    <a:pt x="4419" y="1653"/>
                    <a:pt x="4331" y="1751"/>
                  </a:cubicBezTo>
                  <a:cubicBezTo>
                    <a:pt x="4380" y="1221"/>
                    <a:pt x="4341" y="651"/>
                    <a:pt x="4017" y="288"/>
                  </a:cubicBezTo>
                  <a:cubicBezTo>
                    <a:pt x="3837" y="84"/>
                    <a:pt x="3574" y="1"/>
                    <a:pt x="33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5" name="Google Shape;4545;p21"/>
            <p:cNvSpPr/>
            <p:nvPr/>
          </p:nvSpPr>
          <p:spPr>
            <a:xfrm>
              <a:off x="339592" y="4269982"/>
              <a:ext cx="212262" cy="191086"/>
            </a:xfrm>
            <a:custGeom>
              <a:avLst/>
              <a:gdLst/>
              <a:ahLst/>
              <a:cxnLst/>
              <a:rect l="l" t="t" r="r" b="b"/>
              <a:pathLst>
                <a:path w="6806" h="6127" extrusionOk="0">
                  <a:moveTo>
                    <a:pt x="4157" y="290"/>
                  </a:moveTo>
                  <a:cubicBezTo>
                    <a:pt x="4250" y="290"/>
                    <a:pt x="4353" y="326"/>
                    <a:pt x="4468" y="408"/>
                  </a:cubicBezTo>
                  <a:cubicBezTo>
                    <a:pt x="5146" y="889"/>
                    <a:pt x="4213" y="2195"/>
                    <a:pt x="3870" y="2637"/>
                  </a:cubicBezTo>
                  <a:cubicBezTo>
                    <a:pt x="3770" y="2766"/>
                    <a:pt x="3877" y="2828"/>
                    <a:pt x="4002" y="2828"/>
                  </a:cubicBezTo>
                  <a:cubicBezTo>
                    <a:pt x="4087" y="2828"/>
                    <a:pt x="4180" y="2800"/>
                    <a:pt x="4223" y="2745"/>
                  </a:cubicBezTo>
                  <a:cubicBezTo>
                    <a:pt x="4439" y="2460"/>
                    <a:pt x="4714" y="2195"/>
                    <a:pt x="5018" y="1998"/>
                  </a:cubicBezTo>
                  <a:cubicBezTo>
                    <a:pt x="5173" y="1902"/>
                    <a:pt x="5351" y="1806"/>
                    <a:pt x="5529" y="1806"/>
                  </a:cubicBezTo>
                  <a:cubicBezTo>
                    <a:pt x="5588" y="1806"/>
                    <a:pt x="5647" y="1817"/>
                    <a:pt x="5706" y="1841"/>
                  </a:cubicBezTo>
                  <a:cubicBezTo>
                    <a:pt x="5922" y="1920"/>
                    <a:pt x="6216" y="2234"/>
                    <a:pt x="6206" y="2479"/>
                  </a:cubicBezTo>
                  <a:cubicBezTo>
                    <a:pt x="6187" y="2882"/>
                    <a:pt x="5431" y="3000"/>
                    <a:pt x="5146" y="3059"/>
                  </a:cubicBezTo>
                  <a:cubicBezTo>
                    <a:pt x="4832" y="3118"/>
                    <a:pt x="4508" y="3157"/>
                    <a:pt x="4194" y="3177"/>
                  </a:cubicBezTo>
                  <a:cubicBezTo>
                    <a:pt x="3966" y="3196"/>
                    <a:pt x="3857" y="3462"/>
                    <a:pt x="4116" y="3462"/>
                  </a:cubicBezTo>
                  <a:cubicBezTo>
                    <a:pt x="4125" y="3462"/>
                    <a:pt x="4135" y="3462"/>
                    <a:pt x="4144" y="3461"/>
                  </a:cubicBezTo>
                  <a:cubicBezTo>
                    <a:pt x="4310" y="3447"/>
                    <a:pt x="4500" y="3436"/>
                    <a:pt x="4698" y="3436"/>
                  </a:cubicBezTo>
                  <a:cubicBezTo>
                    <a:pt x="5191" y="3436"/>
                    <a:pt x="5730" y="3508"/>
                    <a:pt x="6059" y="3795"/>
                  </a:cubicBezTo>
                  <a:cubicBezTo>
                    <a:pt x="6324" y="4041"/>
                    <a:pt x="6265" y="4669"/>
                    <a:pt x="5882" y="4787"/>
                  </a:cubicBezTo>
                  <a:cubicBezTo>
                    <a:pt x="5835" y="4801"/>
                    <a:pt x="5785" y="4808"/>
                    <a:pt x="5734" y="4808"/>
                  </a:cubicBezTo>
                  <a:cubicBezTo>
                    <a:pt x="5370" y="4808"/>
                    <a:pt x="4923" y="4477"/>
                    <a:pt x="4665" y="4296"/>
                  </a:cubicBezTo>
                  <a:cubicBezTo>
                    <a:pt x="4380" y="4090"/>
                    <a:pt x="4105" y="3864"/>
                    <a:pt x="3860" y="3609"/>
                  </a:cubicBezTo>
                  <a:cubicBezTo>
                    <a:pt x="3830" y="3579"/>
                    <a:pt x="3781" y="3566"/>
                    <a:pt x="3727" y="3566"/>
                  </a:cubicBezTo>
                  <a:cubicBezTo>
                    <a:pt x="3568" y="3566"/>
                    <a:pt x="3362" y="3678"/>
                    <a:pt x="3457" y="3795"/>
                  </a:cubicBezTo>
                  <a:cubicBezTo>
                    <a:pt x="3644" y="4001"/>
                    <a:pt x="3801" y="4227"/>
                    <a:pt x="3938" y="4453"/>
                  </a:cubicBezTo>
                  <a:cubicBezTo>
                    <a:pt x="4115" y="4757"/>
                    <a:pt x="4390" y="5278"/>
                    <a:pt x="4154" y="5612"/>
                  </a:cubicBezTo>
                  <a:cubicBezTo>
                    <a:pt x="4044" y="5770"/>
                    <a:pt x="3864" y="5842"/>
                    <a:pt x="3679" y="5842"/>
                  </a:cubicBezTo>
                  <a:cubicBezTo>
                    <a:pt x="3451" y="5842"/>
                    <a:pt x="3217" y="5733"/>
                    <a:pt x="3104" y="554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7" y="4119"/>
                    <a:pt x="2976" y="3844"/>
                    <a:pt x="3045" y="3579"/>
                  </a:cubicBezTo>
                  <a:cubicBezTo>
                    <a:pt x="3061" y="3491"/>
                    <a:pt x="2998" y="3459"/>
                    <a:pt x="2915" y="3459"/>
                  </a:cubicBezTo>
                  <a:cubicBezTo>
                    <a:pt x="2803" y="3459"/>
                    <a:pt x="2656" y="3517"/>
                    <a:pt x="2623" y="3579"/>
                  </a:cubicBezTo>
                  <a:cubicBezTo>
                    <a:pt x="2436" y="3913"/>
                    <a:pt x="2200" y="4227"/>
                    <a:pt x="1925" y="4473"/>
                  </a:cubicBezTo>
                  <a:cubicBezTo>
                    <a:pt x="1783" y="4600"/>
                    <a:pt x="1601" y="4733"/>
                    <a:pt x="1408" y="4733"/>
                  </a:cubicBezTo>
                  <a:cubicBezTo>
                    <a:pt x="1362" y="4733"/>
                    <a:pt x="1315" y="4725"/>
                    <a:pt x="1267" y="4708"/>
                  </a:cubicBezTo>
                  <a:cubicBezTo>
                    <a:pt x="1032" y="4620"/>
                    <a:pt x="767" y="4316"/>
                    <a:pt x="737" y="4060"/>
                  </a:cubicBezTo>
                  <a:cubicBezTo>
                    <a:pt x="649" y="3393"/>
                    <a:pt x="2033" y="3265"/>
                    <a:pt x="2475" y="3226"/>
                  </a:cubicBezTo>
                  <a:cubicBezTo>
                    <a:pt x="2694" y="3207"/>
                    <a:pt x="2820" y="2940"/>
                    <a:pt x="2553" y="2940"/>
                  </a:cubicBezTo>
                  <a:cubicBezTo>
                    <a:pt x="2544" y="2940"/>
                    <a:pt x="2534" y="2940"/>
                    <a:pt x="2524" y="2941"/>
                  </a:cubicBezTo>
                  <a:cubicBezTo>
                    <a:pt x="2426" y="2951"/>
                    <a:pt x="2318" y="2961"/>
                    <a:pt x="2200" y="2980"/>
                  </a:cubicBezTo>
                  <a:cubicBezTo>
                    <a:pt x="2094" y="2987"/>
                    <a:pt x="1978" y="2992"/>
                    <a:pt x="1858" y="2992"/>
                  </a:cubicBezTo>
                  <a:cubicBezTo>
                    <a:pt x="1270" y="2992"/>
                    <a:pt x="596" y="2879"/>
                    <a:pt x="580" y="2332"/>
                  </a:cubicBezTo>
                  <a:cubicBezTo>
                    <a:pt x="570" y="2146"/>
                    <a:pt x="659" y="1822"/>
                    <a:pt x="875" y="1782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3" y="1777"/>
                    <a:pt x="1391" y="1940"/>
                    <a:pt x="1542" y="2038"/>
                  </a:cubicBezTo>
                  <a:cubicBezTo>
                    <a:pt x="1857" y="2224"/>
                    <a:pt x="2151" y="2460"/>
                    <a:pt x="2406" y="2715"/>
                  </a:cubicBezTo>
                  <a:cubicBezTo>
                    <a:pt x="2435" y="2747"/>
                    <a:pt x="2481" y="2760"/>
                    <a:pt x="2533" y="2760"/>
                  </a:cubicBezTo>
                  <a:cubicBezTo>
                    <a:pt x="2641" y="2760"/>
                    <a:pt x="2772" y="2703"/>
                    <a:pt x="2819" y="2637"/>
                  </a:cubicBezTo>
                  <a:cubicBezTo>
                    <a:pt x="2839" y="2607"/>
                    <a:pt x="2839" y="2568"/>
                    <a:pt x="2799" y="253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7" y="748"/>
                    <a:pt x="2166" y="718"/>
                    <a:pt x="2298" y="718"/>
                  </a:cubicBezTo>
                  <a:cubicBezTo>
                    <a:pt x="2435" y="718"/>
                    <a:pt x="2576" y="750"/>
                    <a:pt x="2672" y="800"/>
                  </a:cubicBezTo>
                  <a:cubicBezTo>
                    <a:pt x="2848" y="889"/>
                    <a:pt x="2937" y="1075"/>
                    <a:pt x="2986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63"/>
                    <a:pt x="2986" y="1900"/>
                    <a:pt x="2976" y="2028"/>
                  </a:cubicBezTo>
                  <a:cubicBezTo>
                    <a:pt x="2972" y="2119"/>
                    <a:pt x="3042" y="2156"/>
                    <a:pt x="3128" y="2156"/>
                  </a:cubicBezTo>
                  <a:cubicBezTo>
                    <a:pt x="3247" y="2156"/>
                    <a:pt x="3395" y="2085"/>
                    <a:pt x="3418" y="1989"/>
                  </a:cubicBezTo>
                  <a:cubicBezTo>
                    <a:pt x="3447" y="1851"/>
                    <a:pt x="3457" y="1714"/>
                    <a:pt x="3457" y="1566"/>
                  </a:cubicBezTo>
                  <a:cubicBezTo>
                    <a:pt x="3538" y="1027"/>
                    <a:pt x="3737" y="290"/>
                    <a:pt x="4157" y="290"/>
                  </a:cubicBezTo>
                  <a:close/>
                  <a:moveTo>
                    <a:pt x="4232" y="1"/>
                  </a:moveTo>
                  <a:cubicBezTo>
                    <a:pt x="4159" y="1"/>
                    <a:pt x="4086" y="9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34"/>
                    <a:pt x="2947" y="506"/>
                    <a:pt x="2701" y="457"/>
                  </a:cubicBezTo>
                  <a:cubicBezTo>
                    <a:pt x="2622" y="443"/>
                    <a:pt x="2531" y="435"/>
                    <a:pt x="2436" y="435"/>
                  </a:cubicBezTo>
                  <a:cubicBezTo>
                    <a:pt x="2072" y="435"/>
                    <a:pt x="1639" y="550"/>
                    <a:pt x="1484" y="869"/>
                  </a:cubicBezTo>
                  <a:cubicBezTo>
                    <a:pt x="1366" y="1105"/>
                    <a:pt x="1444" y="1380"/>
                    <a:pt x="1572" y="1615"/>
                  </a:cubicBezTo>
                  <a:cubicBezTo>
                    <a:pt x="1386" y="1540"/>
                    <a:pt x="1199" y="1492"/>
                    <a:pt x="1017" y="1492"/>
                  </a:cubicBezTo>
                  <a:cubicBezTo>
                    <a:pt x="892" y="1492"/>
                    <a:pt x="769" y="1514"/>
                    <a:pt x="649" y="1566"/>
                  </a:cubicBezTo>
                  <a:cubicBezTo>
                    <a:pt x="237" y="1733"/>
                    <a:pt x="1" y="2322"/>
                    <a:pt x="227" y="2725"/>
                  </a:cubicBezTo>
                  <a:cubicBezTo>
                    <a:pt x="403" y="3039"/>
                    <a:pt x="786" y="3157"/>
                    <a:pt x="1140" y="3216"/>
                  </a:cubicBezTo>
                  <a:cubicBezTo>
                    <a:pt x="855" y="3324"/>
                    <a:pt x="600" y="3471"/>
                    <a:pt x="433" y="3687"/>
                  </a:cubicBezTo>
                  <a:cubicBezTo>
                    <a:pt x="119" y="4090"/>
                    <a:pt x="413" y="4600"/>
                    <a:pt x="777" y="4856"/>
                  </a:cubicBezTo>
                  <a:cubicBezTo>
                    <a:pt x="939" y="4970"/>
                    <a:pt x="1116" y="5018"/>
                    <a:pt x="1293" y="5018"/>
                  </a:cubicBezTo>
                  <a:cubicBezTo>
                    <a:pt x="1618" y="5018"/>
                    <a:pt x="1946" y="4856"/>
                    <a:pt x="2200" y="4640"/>
                  </a:cubicBezTo>
                  <a:cubicBezTo>
                    <a:pt x="2298" y="4561"/>
                    <a:pt x="2387" y="447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4"/>
                    <a:pt x="2789" y="5838"/>
                  </a:cubicBezTo>
                  <a:cubicBezTo>
                    <a:pt x="2970" y="6043"/>
                    <a:pt x="3236" y="6126"/>
                    <a:pt x="3510" y="6126"/>
                  </a:cubicBezTo>
                  <a:cubicBezTo>
                    <a:pt x="3772" y="6126"/>
                    <a:pt x="4041" y="6051"/>
                    <a:pt x="4252" y="5936"/>
                  </a:cubicBezTo>
                  <a:cubicBezTo>
                    <a:pt x="4724" y="5661"/>
                    <a:pt x="4743" y="5160"/>
                    <a:pt x="4557" y="4708"/>
                  </a:cubicBezTo>
                  <a:cubicBezTo>
                    <a:pt x="4547" y="4689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66" y="5089"/>
                    <a:pt x="5665" y="5089"/>
                  </a:cubicBezTo>
                  <a:cubicBezTo>
                    <a:pt x="5748" y="5089"/>
                    <a:pt x="5830" y="5080"/>
                    <a:pt x="5912" y="5062"/>
                  </a:cubicBezTo>
                  <a:cubicBezTo>
                    <a:pt x="6393" y="4944"/>
                    <a:pt x="6796" y="4394"/>
                    <a:pt x="6638" y="3893"/>
                  </a:cubicBezTo>
                  <a:cubicBezTo>
                    <a:pt x="6501" y="3461"/>
                    <a:pt x="5961" y="3314"/>
                    <a:pt x="5558" y="3236"/>
                  </a:cubicBezTo>
                  <a:cubicBezTo>
                    <a:pt x="5873" y="3157"/>
                    <a:pt x="6187" y="3039"/>
                    <a:pt x="6422" y="2833"/>
                  </a:cubicBezTo>
                  <a:cubicBezTo>
                    <a:pt x="6805" y="2489"/>
                    <a:pt x="6599" y="2008"/>
                    <a:pt x="6236" y="1723"/>
                  </a:cubicBezTo>
                  <a:cubicBezTo>
                    <a:pt x="6054" y="1580"/>
                    <a:pt x="5850" y="1521"/>
                    <a:pt x="5643" y="1521"/>
                  </a:cubicBezTo>
                  <a:cubicBezTo>
                    <a:pt x="5368" y="1521"/>
                    <a:pt x="5087" y="1623"/>
                    <a:pt x="4842" y="1763"/>
                  </a:cubicBezTo>
                  <a:cubicBezTo>
                    <a:pt x="5028" y="1409"/>
                    <a:pt x="5205" y="977"/>
                    <a:pt x="5107" y="584"/>
                  </a:cubicBezTo>
                  <a:cubicBezTo>
                    <a:pt x="5008" y="207"/>
                    <a:pt x="4608" y="1"/>
                    <a:pt x="4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6" name="Google Shape;4546;p21"/>
            <p:cNvSpPr/>
            <p:nvPr/>
          </p:nvSpPr>
          <p:spPr>
            <a:xfrm>
              <a:off x="679505" y="4261468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09" y="288"/>
                  </a:moveTo>
                  <a:cubicBezTo>
                    <a:pt x="3340" y="288"/>
                    <a:pt x="3578" y="400"/>
                    <a:pt x="3693" y="592"/>
                  </a:cubicBezTo>
                  <a:cubicBezTo>
                    <a:pt x="3899" y="916"/>
                    <a:pt x="3899" y="1368"/>
                    <a:pt x="3870" y="1741"/>
                  </a:cubicBezTo>
                  <a:cubicBezTo>
                    <a:pt x="3860" y="2006"/>
                    <a:pt x="3820" y="2281"/>
                    <a:pt x="3761" y="2546"/>
                  </a:cubicBezTo>
                  <a:cubicBezTo>
                    <a:pt x="3741" y="2634"/>
                    <a:pt x="3804" y="2667"/>
                    <a:pt x="3888" y="2667"/>
                  </a:cubicBezTo>
                  <a:cubicBezTo>
                    <a:pt x="4000" y="2667"/>
                    <a:pt x="4150" y="2608"/>
                    <a:pt x="4184" y="2546"/>
                  </a:cubicBezTo>
                  <a:cubicBezTo>
                    <a:pt x="4360" y="2222"/>
                    <a:pt x="4596" y="1898"/>
                    <a:pt x="4871" y="1653"/>
                  </a:cubicBezTo>
                  <a:cubicBezTo>
                    <a:pt x="5020" y="1527"/>
                    <a:pt x="5195" y="1401"/>
                    <a:pt x="5384" y="1401"/>
                  </a:cubicBezTo>
                  <a:cubicBezTo>
                    <a:pt x="5431" y="1401"/>
                    <a:pt x="5480" y="1409"/>
                    <a:pt x="5529" y="1427"/>
                  </a:cubicBezTo>
                  <a:cubicBezTo>
                    <a:pt x="5774" y="1505"/>
                    <a:pt x="6030" y="1810"/>
                    <a:pt x="6059" y="2075"/>
                  </a:cubicBezTo>
                  <a:cubicBezTo>
                    <a:pt x="6147" y="2743"/>
                    <a:pt x="4763" y="2860"/>
                    <a:pt x="4321" y="2900"/>
                  </a:cubicBezTo>
                  <a:cubicBezTo>
                    <a:pt x="4103" y="2928"/>
                    <a:pt x="3977" y="3185"/>
                    <a:pt x="4242" y="3185"/>
                  </a:cubicBezTo>
                  <a:cubicBezTo>
                    <a:pt x="4252" y="3185"/>
                    <a:pt x="4262" y="3185"/>
                    <a:pt x="4272" y="3184"/>
                  </a:cubicBezTo>
                  <a:cubicBezTo>
                    <a:pt x="4370" y="3175"/>
                    <a:pt x="4478" y="3165"/>
                    <a:pt x="4596" y="3155"/>
                  </a:cubicBezTo>
                  <a:cubicBezTo>
                    <a:pt x="4710" y="3146"/>
                    <a:pt x="4835" y="3140"/>
                    <a:pt x="4965" y="3140"/>
                  </a:cubicBezTo>
                  <a:cubicBezTo>
                    <a:pt x="5549" y="3140"/>
                    <a:pt x="6210" y="3263"/>
                    <a:pt x="6226" y="3793"/>
                  </a:cubicBezTo>
                  <a:cubicBezTo>
                    <a:pt x="6226" y="3980"/>
                    <a:pt x="6147" y="4304"/>
                    <a:pt x="5931" y="4343"/>
                  </a:cubicBezTo>
                  <a:cubicBezTo>
                    <a:pt x="5911" y="4347"/>
                    <a:pt x="5889" y="4348"/>
                    <a:pt x="5867" y="4348"/>
                  </a:cubicBezTo>
                  <a:cubicBezTo>
                    <a:pt x="5654" y="4348"/>
                    <a:pt x="5405" y="4186"/>
                    <a:pt x="5254" y="4088"/>
                  </a:cubicBezTo>
                  <a:cubicBezTo>
                    <a:pt x="4940" y="3901"/>
                    <a:pt x="4655" y="3666"/>
                    <a:pt x="4400" y="3410"/>
                  </a:cubicBezTo>
                  <a:cubicBezTo>
                    <a:pt x="4368" y="3382"/>
                    <a:pt x="4320" y="3370"/>
                    <a:pt x="4267" y="3370"/>
                  </a:cubicBezTo>
                  <a:cubicBezTo>
                    <a:pt x="4157" y="3370"/>
                    <a:pt x="4027" y="3422"/>
                    <a:pt x="3987" y="3489"/>
                  </a:cubicBezTo>
                  <a:cubicBezTo>
                    <a:pt x="3958" y="3528"/>
                    <a:pt x="3958" y="3558"/>
                    <a:pt x="3997" y="3597"/>
                  </a:cubicBezTo>
                  <a:cubicBezTo>
                    <a:pt x="4194" y="3793"/>
                    <a:pt x="4380" y="4009"/>
                    <a:pt x="4547" y="4245"/>
                  </a:cubicBezTo>
                  <a:cubicBezTo>
                    <a:pt x="4704" y="4461"/>
                    <a:pt x="5146" y="5050"/>
                    <a:pt x="4851" y="5305"/>
                  </a:cubicBezTo>
                  <a:cubicBezTo>
                    <a:pt x="4766" y="5380"/>
                    <a:pt x="4627" y="5412"/>
                    <a:pt x="4488" y="5412"/>
                  </a:cubicBezTo>
                  <a:cubicBezTo>
                    <a:pt x="4355" y="5412"/>
                    <a:pt x="4221" y="5383"/>
                    <a:pt x="4135" y="5335"/>
                  </a:cubicBezTo>
                  <a:cubicBezTo>
                    <a:pt x="3958" y="5237"/>
                    <a:pt x="3860" y="5060"/>
                    <a:pt x="3820" y="4864"/>
                  </a:cubicBezTo>
                  <a:cubicBezTo>
                    <a:pt x="3791" y="4746"/>
                    <a:pt x="3781" y="4618"/>
                    <a:pt x="3781" y="4490"/>
                  </a:cubicBezTo>
                  <a:cubicBezTo>
                    <a:pt x="3791" y="4363"/>
                    <a:pt x="3811" y="4225"/>
                    <a:pt x="3820" y="4098"/>
                  </a:cubicBezTo>
                  <a:cubicBezTo>
                    <a:pt x="3824" y="4008"/>
                    <a:pt x="3756" y="3973"/>
                    <a:pt x="3673" y="3973"/>
                  </a:cubicBezTo>
                  <a:cubicBezTo>
                    <a:pt x="3555" y="3973"/>
                    <a:pt x="3406" y="4045"/>
                    <a:pt x="3388" y="4137"/>
                  </a:cubicBezTo>
                  <a:cubicBezTo>
                    <a:pt x="3359" y="4274"/>
                    <a:pt x="3339" y="4422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9"/>
                    <a:pt x="2328" y="5728"/>
                  </a:cubicBezTo>
                  <a:cubicBezTo>
                    <a:pt x="1650" y="5246"/>
                    <a:pt x="2583" y="3931"/>
                    <a:pt x="2937" y="3489"/>
                  </a:cubicBezTo>
                  <a:cubicBezTo>
                    <a:pt x="3032" y="3364"/>
                    <a:pt x="2918" y="3300"/>
                    <a:pt x="2789" y="3300"/>
                  </a:cubicBezTo>
                  <a:cubicBezTo>
                    <a:pt x="2705" y="3300"/>
                    <a:pt x="2616" y="3327"/>
                    <a:pt x="2573" y="3381"/>
                  </a:cubicBezTo>
                  <a:cubicBezTo>
                    <a:pt x="2357" y="3666"/>
                    <a:pt x="2082" y="3931"/>
                    <a:pt x="1778" y="4127"/>
                  </a:cubicBezTo>
                  <a:cubicBezTo>
                    <a:pt x="1629" y="4232"/>
                    <a:pt x="1451" y="4325"/>
                    <a:pt x="1267" y="4325"/>
                  </a:cubicBezTo>
                  <a:cubicBezTo>
                    <a:pt x="1209" y="4325"/>
                    <a:pt x="1150" y="4315"/>
                    <a:pt x="1091" y="4294"/>
                  </a:cubicBezTo>
                  <a:cubicBezTo>
                    <a:pt x="875" y="4206"/>
                    <a:pt x="590" y="3891"/>
                    <a:pt x="600" y="3646"/>
                  </a:cubicBezTo>
                  <a:cubicBezTo>
                    <a:pt x="610" y="3243"/>
                    <a:pt x="1366" y="3135"/>
                    <a:pt x="1660" y="3076"/>
                  </a:cubicBezTo>
                  <a:cubicBezTo>
                    <a:pt x="1965" y="3008"/>
                    <a:pt x="2289" y="2968"/>
                    <a:pt x="2603" y="2949"/>
                  </a:cubicBezTo>
                  <a:cubicBezTo>
                    <a:pt x="2831" y="2939"/>
                    <a:pt x="2948" y="2673"/>
                    <a:pt x="2681" y="2673"/>
                  </a:cubicBezTo>
                  <a:cubicBezTo>
                    <a:pt x="2672" y="2673"/>
                    <a:pt x="2662" y="2673"/>
                    <a:pt x="2652" y="2674"/>
                  </a:cubicBezTo>
                  <a:cubicBezTo>
                    <a:pt x="2493" y="2685"/>
                    <a:pt x="2309" y="2695"/>
                    <a:pt x="2117" y="2695"/>
                  </a:cubicBezTo>
                  <a:cubicBezTo>
                    <a:pt x="1622" y="2695"/>
                    <a:pt x="1072" y="2627"/>
                    <a:pt x="747" y="2330"/>
                  </a:cubicBezTo>
                  <a:cubicBezTo>
                    <a:pt x="472" y="2085"/>
                    <a:pt x="541" y="1466"/>
                    <a:pt x="914" y="1348"/>
                  </a:cubicBezTo>
                  <a:cubicBezTo>
                    <a:pt x="964" y="1332"/>
                    <a:pt x="1016" y="1324"/>
                    <a:pt x="1070" y="1324"/>
                  </a:cubicBezTo>
                  <a:cubicBezTo>
                    <a:pt x="1433" y="1324"/>
                    <a:pt x="1875" y="1660"/>
                    <a:pt x="2132" y="1839"/>
                  </a:cubicBezTo>
                  <a:cubicBezTo>
                    <a:pt x="2416" y="2036"/>
                    <a:pt x="2691" y="2271"/>
                    <a:pt x="2937" y="2517"/>
                  </a:cubicBezTo>
                  <a:cubicBezTo>
                    <a:pt x="2967" y="2547"/>
                    <a:pt x="3016" y="2560"/>
                    <a:pt x="3070" y="2560"/>
                  </a:cubicBezTo>
                  <a:cubicBezTo>
                    <a:pt x="3230" y="2560"/>
                    <a:pt x="3434" y="2450"/>
                    <a:pt x="3339" y="2340"/>
                  </a:cubicBezTo>
                  <a:cubicBezTo>
                    <a:pt x="3163" y="2134"/>
                    <a:pt x="2996" y="1908"/>
                    <a:pt x="2858" y="1672"/>
                  </a:cubicBezTo>
                  <a:cubicBezTo>
                    <a:pt x="2691" y="1378"/>
                    <a:pt x="2406" y="848"/>
                    <a:pt x="2642" y="514"/>
                  </a:cubicBezTo>
                  <a:cubicBezTo>
                    <a:pt x="2750" y="358"/>
                    <a:pt x="2927" y="288"/>
                    <a:pt x="3109" y="288"/>
                  </a:cubicBezTo>
                  <a:close/>
                  <a:moveTo>
                    <a:pt x="3293" y="1"/>
                  </a:moveTo>
                  <a:cubicBezTo>
                    <a:pt x="3029" y="1"/>
                    <a:pt x="2757" y="79"/>
                    <a:pt x="2544" y="200"/>
                  </a:cubicBezTo>
                  <a:cubicBezTo>
                    <a:pt x="2073" y="465"/>
                    <a:pt x="2063" y="965"/>
                    <a:pt x="2249" y="1427"/>
                  </a:cubicBezTo>
                  <a:cubicBezTo>
                    <a:pt x="2249" y="1437"/>
                    <a:pt x="2259" y="1447"/>
                    <a:pt x="2269" y="1466"/>
                  </a:cubicBezTo>
                  <a:cubicBezTo>
                    <a:pt x="1930" y="1248"/>
                    <a:pt x="1537" y="1043"/>
                    <a:pt x="1140" y="1043"/>
                  </a:cubicBezTo>
                  <a:cubicBezTo>
                    <a:pt x="1055" y="1043"/>
                    <a:pt x="970" y="1053"/>
                    <a:pt x="885" y="1073"/>
                  </a:cubicBezTo>
                  <a:cubicBezTo>
                    <a:pt x="403" y="1181"/>
                    <a:pt x="1" y="1741"/>
                    <a:pt x="168" y="2232"/>
                  </a:cubicBezTo>
                  <a:cubicBezTo>
                    <a:pt x="305" y="2664"/>
                    <a:pt x="835" y="2821"/>
                    <a:pt x="1248" y="2890"/>
                  </a:cubicBezTo>
                  <a:cubicBezTo>
                    <a:pt x="934" y="2968"/>
                    <a:pt x="610" y="3086"/>
                    <a:pt x="384" y="3292"/>
                  </a:cubicBezTo>
                  <a:cubicBezTo>
                    <a:pt x="1" y="3646"/>
                    <a:pt x="207" y="4117"/>
                    <a:pt x="561" y="4412"/>
                  </a:cubicBezTo>
                  <a:cubicBezTo>
                    <a:pt x="739" y="4553"/>
                    <a:pt x="941" y="4610"/>
                    <a:pt x="1146" y="4610"/>
                  </a:cubicBezTo>
                  <a:cubicBezTo>
                    <a:pt x="1425" y="4610"/>
                    <a:pt x="1711" y="4504"/>
                    <a:pt x="1955" y="4363"/>
                  </a:cubicBezTo>
                  <a:lnTo>
                    <a:pt x="1955" y="4363"/>
                  </a:lnTo>
                  <a:cubicBezTo>
                    <a:pt x="1768" y="4726"/>
                    <a:pt x="1601" y="5158"/>
                    <a:pt x="1700" y="5541"/>
                  </a:cubicBezTo>
                  <a:cubicBezTo>
                    <a:pt x="1789" y="5925"/>
                    <a:pt x="2185" y="6125"/>
                    <a:pt x="2559" y="6125"/>
                  </a:cubicBezTo>
                  <a:cubicBezTo>
                    <a:pt x="2634" y="6125"/>
                    <a:pt x="2709" y="6117"/>
                    <a:pt x="2780" y="6101"/>
                  </a:cubicBezTo>
                  <a:cubicBezTo>
                    <a:pt x="3172" y="6012"/>
                    <a:pt x="3408" y="5688"/>
                    <a:pt x="3555" y="5335"/>
                  </a:cubicBezTo>
                  <a:cubicBezTo>
                    <a:pt x="3683" y="5502"/>
                    <a:pt x="3850" y="5620"/>
                    <a:pt x="4095" y="5669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0" y="5691"/>
                    <a:pt x="5157" y="5575"/>
                    <a:pt x="5313" y="5256"/>
                  </a:cubicBezTo>
                  <a:cubicBezTo>
                    <a:pt x="5431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9" y="4587"/>
                    <a:pt x="5607" y="4636"/>
                    <a:pt x="5792" y="4636"/>
                  </a:cubicBezTo>
                  <a:cubicBezTo>
                    <a:pt x="5912" y="4636"/>
                    <a:pt x="6031" y="4615"/>
                    <a:pt x="6147" y="4569"/>
                  </a:cubicBezTo>
                  <a:cubicBezTo>
                    <a:pt x="6560" y="4392"/>
                    <a:pt x="6805" y="3803"/>
                    <a:pt x="6570" y="3401"/>
                  </a:cubicBezTo>
                  <a:cubicBezTo>
                    <a:pt x="6393" y="3086"/>
                    <a:pt x="6010" y="2968"/>
                    <a:pt x="5657" y="2919"/>
                  </a:cubicBezTo>
                  <a:cubicBezTo>
                    <a:pt x="5941" y="2811"/>
                    <a:pt x="6197" y="2654"/>
                    <a:pt x="6364" y="2438"/>
                  </a:cubicBezTo>
                  <a:cubicBezTo>
                    <a:pt x="6678" y="2036"/>
                    <a:pt x="6383" y="1535"/>
                    <a:pt x="6020" y="1280"/>
                  </a:cubicBezTo>
                  <a:cubicBezTo>
                    <a:pt x="5855" y="1160"/>
                    <a:pt x="5676" y="1110"/>
                    <a:pt x="5496" y="1110"/>
                  </a:cubicBezTo>
                  <a:cubicBezTo>
                    <a:pt x="5173" y="1110"/>
                    <a:pt x="4848" y="1272"/>
                    <a:pt x="4596" y="1486"/>
                  </a:cubicBezTo>
                  <a:cubicBezTo>
                    <a:pt x="4498" y="1564"/>
                    <a:pt x="4410" y="1653"/>
                    <a:pt x="4321" y="1751"/>
                  </a:cubicBezTo>
                  <a:cubicBezTo>
                    <a:pt x="4370" y="1221"/>
                    <a:pt x="4331" y="651"/>
                    <a:pt x="4007" y="288"/>
                  </a:cubicBezTo>
                  <a:cubicBezTo>
                    <a:pt x="3828" y="84"/>
                    <a:pt x="3565" y="1"/>
                    <a:pt x="3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7" name="Google Shape;4547;p21"/>
            <p:cNvSpPr/>
            <p:nvPr/>
          </p:nvSpPr>
          <p:spPr>
            <a:xfrm>
              <a:off x="1018825" y="4269982"/>
              <a:ext cx="212231" cy="191086"/>
            </a:xfrm>
            <a:custGeom>
              <a:avLst/>
              <a:gdLst/>
              <a:ahLst/>
              <a:cxnLst/>
              <a:rect l="l" t="t" r="r" b="b"/>
              <a:pathLst>
                <a:path w="6805" h="6127" extrusionOk="0">
                  <a:moveTo>
                    <a:pt x="4160" y="290"/>
                  </a:moveTo>
                  <a:cubicBezTo>
                    <a:pt x="4252" y="290"/>
                    <a:pt x="4354" y="326"/>
                    <a:pt x="4468" y="408"/>
                  </a:cubicBezTo>
                  <a:cubicBezTo>
                    <a:pt x="5155" y="889"/>
                    <a:pt x="4213" y="2195"/>
                    <a:pt x="3869" y="2637"/>
                  </a:cubicBezTo>
                  <a:cubicBezTo>
                    <a:pt x="3769" y="2766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5"/>
                  </a:cubicBezTo>
                  <a:cubicBezTo>
                    <a:pt x="4448" y="2460"/>
                    <a:pt x="4713" y="2195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7"/>
                    <a:pt x="5715" y="1841"/>
                  </a:cubicBezTo>
                  <a:cubicBezTo>
                    <a:pt x="5931" y="1920"/>
                    <a:pt x="6216" y="2234"/>
                    <a:pt x="6206" y="2479"/>
                  </a:cubicBezTo>
                  <a:cubicBezTo>
                    <a:pt x="6186" y="2882"/>
                    <a:pt x="5430" y="3000"/>
                    <a:pt x="5145" y="305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5" y="3196"/>
                    <a:pt x="3857" y="3462"/>
                    <a:pt x="4116" y="3462"/>
                  </a:cubicBezTo>
                  <a:cubicBezTo>
                    <a:pt x="4125" y="3462"/>
                    <a:pt x="4134" y="3462"/>
                    <a:pt x="4144" y="3461"/>
                  </a:cubicBezTo>
                  <a:cubicBezTo>
                    <a:pt x="4310" y="3447"/>
                    <a:pt x="4501" y="3436"/>
                    <a:pt x="4699" y="3436"/>
                  </a:cubicBezTo>
                  <a:cubicBezTo>
                    <a:pt x="5194" y="3436"/>
                    <a:pt x="5736" y="3508"/>
                    <a:pt x="6058" y="3795"/>
                  </a:cubicBezTo>
                  <a:cubicBezTo>
                    <a:pt x="6333" y="4041"/>
                    <a:pt x="6265" y="4669"/>
                    <a:pt x="5892" y="4787"/>
                  </a:cubicBezTo>
                  <a:cubicBezTo>
                    <a:pt x="5843" y="4801"/>
                    <a:pt x="5792" y="4808"/>
                    <a:pt x="5740" y="4808"/>
                  </a:cubicBezTo>
                  <a:cubicBezTo>
                    <a:pt x="5369" y="4808"/>
                    <a:pt x="4924" y="4477"/>
                    <a:pt x="4674" y="4296"/>
                  </a:cubicBezTo>
                  <a:cubicBezTo>
                    <a:pt x="4389" y="4090"/>
                    <a:pt x="4114" y="3864"/>
                    <a:pt x="3859" y="3609"/>
                  </a:cubicBezTo>
                  <a:cubicBezTo>
                    <a:pt x="3829" y="3579"/>
                    <a:pt x="3781" y="3566"/>
                    <a:pt x="3727" y="3566"/>
                  </a:cubicBezTo>
                  <a:cubicBezTo>
                    <a:pt x="3568" y="3566"/>
                    <a:pt x="3364" y="3678"/>
                    <a:pt x="3466" y="3795"/>
                  </a:cubicBezTo>
                  <a:cubicBezTo>
                    <a:pt x="3643" y="4001"/>
                    <a:pt x="3800" y="4227"/>
                    <a:pt x="3938" y="4453"/>
                  </a:cubicBezTo>
                  <a:cubicBezTo>
                    <a:pt x="4114" y="4757"/>
                    <a:pt x="4389" y="5278"/>
                    <a:pt x="4163" y="5612"/>
                  </a:cubicBezTo>
                  <a:cubicBezTo>
                    <a:pt x="4049" y="5770"/>
                    <a:pt x="3866" y="5842"/>
                    <a:pt x="3680" y="5842"/>
                  </a:cubicBezTo>
                  <a:cubicBezTo>
                    <a:pt x="3450" y="5842"/>
                    <a:pt x="3217" y="5733"/>
                    <a:pt x="3103" y="5543"/>
                  </a:cubicBezTo>
                  <a:cubicBezTo>
                    <a:pt x="2907" y="5209"/>
                    <a:pt x="2907" y="4767"/>
                    <a:pt x="292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1"/>
                    <a:pt x="3002" y="3459"/>
                    <a:pt x="2918" y="3459"/>
                  </a:cubicBezTo>
                  <a:cubicBezTo>
                    <a:pt x="2805" y="3459"/>
                    <a:pt x="2656" y="3517"/>
                    <a:pt x="2622" y="3579"/>
                  </a:cubicBezTo>
                  <a:cubicBezTo>
                    <a:pt x="2445" y="3913"/>
                    <a:pt x="2209" y="4227"/>
                    <a:pt x="1925" y="4473"/>
                  </a:cubicBezTo>
                  <a:cubicBezTo>
                    <a:pt x="1782" y="4600"/>
                    <a:pt x="1607" y="4733"/>
                    <a:pt x="1411" y="4733"/>
                  </a:cubicBezTo>
                  <a:cubicBezTo>
                    <a:pt x="1364" y="4733"/>
                    <a:pt x="1316" y="4725"/>
                    <a:pt x="1267" y="4708"/>
                  </a:cubicBezTo>
                  <a:cubicBezTo>
                    <a:pt x="1031" y="4620"/>
                    <a:pt x="776" y="4316"/>
                    <a:pt x="737" y="4060"/>
                  </a:cubicBezTo>
                  <a:cubicBezTo>
                    <a:pt x="648" y="3393"/>
                    <a:pt x="2033" y="3265"/>
                    <a:pt x="2484" y="3226"/>
                  </a:cubicBezTo>
                  <a:cubicBezTo>
                    <a:pt x="2703" y="3207"/>
                    <a:pt x="2820" y="2940"/>
                    <a:pt x="2562" y="2940"/>
                  </a:cubicBezTo>
                  <a:cubicBezTo>
                    <a:pt x="2553" y="2940"/>
                    <a:pt x="2543" y="2940"/>
                    <a:pt x="2533" y="2941"/>
                  </a:cubicBezTo>
                  <a:cubicBezTo>
                    <a:pt x="2425" y="2951"/>
                    <a:pt x="2317" y="2961"/>
                    <a:pt x="2209" y="2980"/>
                  </a:cubicBezTo>
                  <a:cubicBezTo>
                    <a:pt x="2103" y="2987"/>
                    <a:pt x="1987" y="2992"/>
                    <a:pt x="1867" y="2992"/>
                  </a:cubicBezTo>
                  <a:cubicBezTo>
                    <a:pt x="1276" y="2992"/>
                    <a:pt x="596" y="2879"/>
                    <a:pt x="580" y="2332"/>
                  </a:cubicBezTo>
                  <a:cubicBezTo>
                    <a:pt x="570" y="2146"/>
                    <a:pt x="658" y="182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52" y="203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7"/>
                    <a:pt x="2486" y="2760"/>
                    <a:pt x="2539" y="2760"/>
                  </a:cubicBezTo>
                  <a:cubicBezTo>
                    <a:pt x="2649" y="2760"/>
                    <a:pt x="2778" y="2703"/>
                    <a:pt x="2818" y="2637"/>
                  </a:cubicBezTo>
                  <a:cubicBezTo>
                    <a:pt x="2838" y="2607"/>
                    <a:pt x="2838" y="2568"/>
                    <a:pt x="2808" y="2538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6" y="748"/>
                    <a:pt x="2167" y="718"/>
                    <a:pt x="2301" y="718"/>
                  </a:cubicBezTo>
                  <a:cubicBezTo>
                    <a:pt x="2440" y="718"/>
                    <a:pt x="2581" y="750"/>
                    <a:pt x="2671" y="800"/>
                  </a:cubicBezTo>
                  <a:cubicBezTo>
                    <a:pt x="2848" y="889"/>
                    <a:pt x="2936" y="1075"/>
                    <a:pt x="2985" y="1262"/>
                  </a:cubicBezTo>
                  <a:cubicBezTo>
                    <a:pt x="3015" y="1380"/>
                    <a:pt x="3024" y="1507"/>
                    <a:pt x="3024" y="1635"/>
                  </a:cubicBezTo>
                  <a:cubicBezTo>
                    <a:pt x="3005" y="1763"/>
                    <a:pt x="2985" y="1900"/>
                    <a:pt x="2985" y="2028"/>
                  </a:cubicBezTo>
                  <a:cubicBezTo>
                    <a:pt x="2981" y="2119"/>
                    <a:pt x="3050" y="2156"/>
                    <a:pt x="3134" y="2156"/>
                  </a:cubicBezTo>
                  <a:cubicBezTo>
                    <a:pt x="3250" y="2156"/>
                    <a:pt x="3394" y="2085"/>
                    <a:pt x="3417" y="1989"/>
                  </a:cubicBezTo>
                  <a:cubicBezTo>
                    <a:pt x="3447" y="1851"/>
                    <a:pt x="3456" y="1714"/>
                    <a:pt x="3456" y="1566"/>
                  </a:cubicBezTo>
                  <a:cubicBezTo>
                    <a:pt x="3537" y="1027"/>
                    <a:pt x="3743" y="290"/>
                    <a:pt x="4160" y="290"/>
                  </a:cubicBezTo>
                  <a:close/>
                  <a:moveTo>
                    <a:pt x="4235" y="1"/>
                  </a:moveTo>
                  <a:cubicBezTo>
                    <a:pt x="4161" y="1"/>
                    <a:pt x="4087" y="9"/>
                    <a:pt x="4016" y="25"/>
                  </a:cubicBezTo>
                  <a:cubicBezTo>
                    <a:pt x="3623" y="113"/>
                    <a:pt x="3388" y="437"/>
                    <a:pt x="3240" y="791"/>
                  </a:cubicBezTo>
                  <a:cubicBezTo>
                    <a:pt x="3123" y="634"/>
                    <a:pt x="2956" y="506"/>
                    <a:pt x="2710" y="457"/>
                  </a:cubicBezTo>
                  <a:cubicBezTo>
                    <a:pt x="2629" y="443"/>
                    <a:pt x="2537" y="435"/>
                    <a:pt x="2441" y="435"/>
                  </a:cubicBezTo>
                  <a:cubicBezTo>
                    <a:pt x="2075" y="435"/>
                    <a:pt x="1646" y="550"/>
                    <a:pt x="1483" y="869"/>
                  </a:cubicBezTo>
                  <a:cubicBezTo>
                    <a:pt x="1365" y="1105"/>
                    <a:pt x="1444" y="1380"/>
                    <a:pt x="1571" y="1615"/>
                  </a:cubicBezTo>
                  <a:cubicBezTo>
                    <a:pt x="1391" y="1540"/>
                    <a:pt x="1203" y="1492"/>
                    <a:pt x="1019" y="1492"/>
                  </a:cubicBezTo>
                  <a:cubicBezTo>
                    <a:pt x="893" y="1492"/>
                    <a:pt x="768" y="1514"/>
                    <a:pt x="648" y="1566"/>
                  </a:cubicBezTo>
                  <a:cubicBezTo>
                    <a:pt x="236" y="1733"/>
                    <a:pt x="0" y="2322"/>
                    <a:pt x="226" y="2725"/>
                  </a:cubicBezTo>
                  <a:cubicBezTo>
                    <a:pt x="403" y="3039"/>
                    <a:pt x="796" y="3157"/>
                    <a:pt x="1139" y="3216"/>
                  </a:cubicBezTo>
                  <a:cubicBezTo>
                    <a:pt x="864" y="3324"/>
                    <a:pt x="609" y="3471"/>
                    <a:pt x="432" y="3687"/>
                  </a:cubicBezTo>
                  <a:cubicBezTo>
                    <a:pt x="128" y="4090"/>
                    <a:pt x="422" y="4600"/>
                    <a:pt x="786" y="4856"/>
                  </a:cubicBezTo>
                  <a:cubicBezTo>
                    <a:pt x="949" y="4970"/>
                    <a:pt x="1124" y="5018"/>
                    <a:pt x="1299" y="5018"/>
                  </a:cubicBezTo>
                  <a:cubicBezTo>
                    <a:pt x="1621" y="5018"/>
                    <a:pt x="1945" y="4856"/>
                    <a:pt x="2200" y="4640"/>
                  </a:cubicBezTo>
                  <a:cubicBezTo>
                    <a:pt x="2298" y="4561"/>
                    <a:pt x="2396" y="4473"/>
                    <a:pt x="2484" y="4375"/>
                  </a:cubicBezTo>
                  <a:lnTo>
                    <a:pt x="2484" y="4375"/>
                  </a:lnTo>
                  <a:cubicBezTo>
                    <a:pt x="2425" y="4905"/>
                    <a:pt x="2475" y="5474"/>
                    <a:pt x="2789" y="5838"/>
                  </a:cubicBezTo>
                  <a:cubicBezTo>
                    <a:pt x="2975" y="6043"/>
                    <a:pt x="3240" y="6126"/>
                    <a:pt x="3513" y="6126"/>
                  </a:cubicBezTo>
                  <a:cubicBezTo>
                    <a:pt x="3774" y="6126"/>
                    <a:pt x="4041" y="6051"/>
                    <a:pt x="4252" y="5936"/>
                  </a:cubicBezTo>
                  <a:cubicBezTo>
                    <a:pt x="4733" y="5661"/>
                    <a:pt x="4743" y="5160"/>
                    <a:pt x="4556" y="4708"/>
                  </a:cubicBezTo>
                  <a:cubicBezTo>
                    <a:pt x="4546" y="4689"/>
                    <a:pt x="4546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72" y="5089"/>
                    <a:pt x="5674" y="5089"/>
                  </a:cubicBezTo>
                  <a:cubicBezTo>
                    <a:pt x="5756" y="5089"/>
                    <a:pt x="5839" y="5080"/>
                    <a:pt x="5921" y="5062"/>
                  </a:cubicBezTo>
                  <a:cubicBezTo>
                    <a:pt x="6392" y="4944"/>
                    <a:pt x="6795" y="4394"/>
                    <a:pt x="6638" y="3893"/>
                  </a:cubicBezTo>
                  <a:cubicBezTo>
                    <a:pt x="6500" y="3461"/>
                    <a:pt x="5970" y="3314"/>
                    <a:pt x="5558" y="3236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89"/>
                    <a:pt x="6599" y="2008"/>
                    <a:pt x="6235" y="1723"/>
                  </a:cubicBezTo>
                  <a:cubicBezTo>
                    <a:pt x="6058" y="1580"/>
                    <a:pt x="5854" y="1521"/>
                    <a:pt x="5647" y="1521"/>
                  </a:cubicBezTo>
                  <a:cubicBezTo>
                    <a:pt x="5373" y="1521"/>
                    <a:pt x="5091" y="1623"/>
                    <a:pt x="4851" y="1763"/>
                  </a:cubicBezTo>
                  <a:cubicBezTo>
                    <a:pt x="5027" y="1409"/>
                    <a:pt x="5204" y="977"/>
                    <a:pt x="5106" y="584"/>
                  </a:cubicBezTo>
                  <a:cubicBezTo>
                    <a:pt x="5008" y="207"/>
                    <a:pt x="4614" y="1"/>
                    <a:pt x="4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8" name="Google Shape;4548;p21"/>
            <p:cNvSpPr/>
            <p:nvPr/>
          </p:nvSpPr>
          <p:spPr>
            <a:xfrm>
              <a:off x="1358737" y="4261468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17" y="288"/>
                  </a:moveTo>
                  <a:cubicBezTo>
                    <a:pt x="3349" y="288"/>
                    <a:pt x="3587" y="400"/>
                    <a:pt x="3702" y="592"/>
                  </a:cubicBezTo>
                  <a:cubicBezTo>
                    <a:pt x="3898" y="916"/>
                    <a:pt x="3898" y="1368"/>
                    <a:pt x="3879" y="174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3999" y="2667"/>
                    <a:pt x="4149" y="2608"/>
                    <a:pt x="4183" y="2546"/>
                  </a:cubicBezTo>
                  <a:cubicBezTo>
                    <a:pt x="4360" y="2222"/>
                    <a:pt x="4595" y="1898"/>
                    <a:pt x="4880" y="1653"/>
                  </a:cubicBezTo>
                  <a:cubicBezTo>
                    <a:pt x="5022" y="1527"/>
                    <a:pt x="5194" y="1401"/>
                    <a:pt x="5384" y="1401"/>
                  </a:cubicBezTo>
                  <a:cubicBezTo>
                    <a:pt x="5431" y="1401"/>
                    <a:pt x="5479" y="1409"/>
                    <a:pt x="5528" y="1427"/>
                  </a:cubicBezTo>
                  <a:cubicBezTo>
                    <a:pt x="5774" y="1505"/>
                    <a:pt x="6029" y="1810"/>
                    <a:pt x="6068" y="2075"/>
                  </a:cubicBezTo>
                  <a:cubicBezTo>
                    <a:pt x="6157" y="2743"/>
                    <a:pt x="4772" y="2860"/>
                    <a:pt x="4321" y="2900"/>
                  </a:cubicBezTo>
                  <a:cubicBezTo>
                    <a:pt x="4102" y="2928"/>
                    <a:pt x="3985" y="3185"/>
                    <a:pt x="4242" y="3185"/>
                  </a:cubicBezTo>
                  <a:cubicBezTo>
                    <a:pt x="4252" y="3185"/>
                    <a:pt x="4261" y="3185"/>
                    <a:pt x="4271" y="3184"/>
                  </a:cubicBezTo>
                  <a:cubicBezTo>
                    <a:pt x="4379" y="3175"/>
                    <a:pt x="4487" y="3165"/>
                    <a:pt x="4595" y="3155"/>
                  </a:cubicBezTo>
                  <a:cubicBezTo>
                    <a:pt x="4709" y="3146"/>
                    <a:pt x="4835" y="3140"/>
                    <a:pt x="4964" y="3140"/>
                  </a:cubicBezTo>
                  <a:cubicBezTo>
                    <a:pt x="5548" y="3140"/>
                    <a:pt x="6209" y="3263"/>
                    <a:pt x="6225" y="3793"/>
                  </a:cubicBezTo>
                  <a:cubicBezTo>
                    <a:pt x="6225" y="3980"/>
                    <a:pt x="6147" y="4304"/>
                    <a:pt x="5931" y="4343"/>
                  </a:cubicBezTo>
                  <a:cubicBezTo>
                    <a:pt x="5911" y="4347"/>
                    <a:pt x="5890" y="4348"/>
                    <a:pt x="5869" y="4348"/>
                  </a:cubicBezTo>
                  <a:cubicBezTo>
                    <a:pt x="5663" y="4348"/>
                    <a:pt x="5414" y="4186"/>
                    <a:pt x="5253" y="4088"/>
                  </a:cubicBezTo>
                  <a:cubicBezTo>
                    <a:pt x="4949" y="3901"/>
                    <a:pt x="4654" y="3666"/>
                    <a:pt x="4399" y="3410"/>
                  </a:cubicBezTo>
                  <a:cubicBezTo>
                    <a:pt x="4367" y="3382"/>
                    <a:pt x="4319" y="3370"/>
                    <a:pt x="4266" y="3370"/>
                  </a:cubicBezTo>
                  <a:cubicBezTo>
                    <a:pt x="4156" y="3370"/>
                    <a:pt x="4027" y="3422"/>
                    <a:pt x="3987" y="3489"/>
                  </a:cubicBezTo>
                  <a:cubicBezTo>
                    <a:pt x="3967" y="3528"/>
                    <a:pt x="3967" y="3558"/>
                    <a:pt x="3996" y="3597"/>
                  </a:cubicBezTo>
                  <a:cubicBezTo>
                    <a:pt x="4203" y="3793"/>
                    <a:pt x="4389" y="4009"/>
                    <a:pt x="4556" y="4245"/>
                  </a:cubicBezTo>
                  <a:cubicBezTo>
                    <a:pt x="4713" y="4461"/>
                    <a:pt x="5145" y="5050"/>
                    <a:pt x="4851" y="5305"/>
                  </a:cubicBezTo>
                  <a:cubicBezTo>
                    <a:pt x="4766" y="5380"/>
                    <a:pt x="4627" y="5412"/>
                    <a:pt x="4488" y="5412"/>
                  </a:cubicBezTo>
                  <a:cubicBezTo>
                    <a:pt x="4354" y="5412"/>
                    <a:pt x="4221" y="5383"/>
                    <a:pt x="4134" y="5335"/>
                  </a:cubicBezTo>
                  <a:cubicBezTo>
                    <a:pt x="3957" y="5237"/>
                    <a:pt x="3869" y="5060"/>
                    <a:pt x="3820" y="4864"/>
                  </a:cubicBezTo>
                  <a:cubicBezTo>
                    <a:pt x="3790" y="4746"/>
                    <a:pt x="3780" y="4618"/>
                    <a:pt x="3780" y="4490"/>
                  </a:cubicBezTo>
                  <a:cubicBezTo>
                    <a:pt x="3800" y="4363"/>
                    <a:pt x="3820" y="4225"/>
                    <a:pt x="3820" y="4098"/>
                  </a:cubicBezTo>
                  <a:cubicBezTo>
                    <a:pt x="3824" y="4008"/>
                    <a:pt x="3758" y="3973"/>
                    <a:pt x="3676" y="3973"/>
                  </a:cubicBezTo>
                  <a:cubicBezTo>
                    <a:pt x="3559" y="3973"/>
                    <a:pt x="3411" y="4045"/>
                    <a:pt x="3388" y="4137"/>
                  </a:cubicBezTo>
                  <a:cubicBezTo>
                    <a:pt x="3358" y="4274"/>
                    <a:pt x="3339" y="4422"/>
                    <a:pt x="3339" y="4569"/>
                  </a:cubicBezTo>
                  <a:cubicBezTo>
                    <a:pt x="3258" y="5101"/>
                    <a:pt x="3058" y="5844"/>
                    <a:pt x="2637" y="5844"/>
                  </a:cubicBezTo>
                  <a:cubicBezTo>
                    <a:pt x="2545" y="5844"/>
                    <a:pt x="2442" y="5809"/>
                    <a:pt x="2327" y="5728"/>
                  </a:cubicBezTo>
                  <a:cubicBezTo>
                    <a:pt x="1650" y="5246"/>
                    <a:pt x="2583" y="3931"/>
                    <a:pt x="2936" y="3489"/>
                  </a:cubicBezTo>
                  <a:cubicBezTo>
                    <a:pt x="3037" y="3364"/>
                    <a:pt x="2925" y="3300"/>
                    <a:pt x="2797" y="3300"/>
                  </a:cubicBezTo>
                  <a:cubicBezTo>
                    <a:pt x="2715" y="3300"/>
                    <a:pt x="2625" y="3327"/>
                    <a:pt x="2583" y="3381"/>
                  </a:cubicBezTo>
                  <a:cubicBezTo>
                    <a:pt x="2357" y="3666"/>
                    <a:pt x="2092" y="3931"/>
                    <a:pt x="1787" y="4127"/>
                  </a:cubicBezTo>
                  <a:cubicBezTo>
                    <a:pt x="1631" y="4232"/>
                    <a:pt x="1451" y="4325"/>
                    <a:pt x="1267" y="4325"/>
                  </a:cubicBezTo>
                  <a:cubicBezTo>
                    <a:pt x="1208" y="4325"/>
                    <a:pt x="1149" y="4315"/>
                    <a:pt x="1090" y="4294"/>
                  </a:cubicBezTo>
                  <a:cubicBezTo>
                    <a:pt x="874" y="4206"/>
                    <a:pt x="589" y="3891"/>
                    <a:pt x="599" y="3646"/>
                  </a:cubicBezTo>
                  <a:cubicBezTo>
                    <a:pt x="619" y="3243"/>
                    <a:pt x="1365" y="3135"/>
                    <a:pt x="1660" y="3076"/>
                  </a:cubicBezTo>
                  <a:cubicBezTo>
                    <a:pt x="1974" y="3008"/>
                    <a:pt x="2288" y="2968"/>
                    <a:pt x="2612" y="2949"/>
                  </a:cubicBezTo>
                  <a:cubicBezTo>
                    <a:pt x="2830" y="2939"/>
                    <a:pt x="2948" y="2673"/>
                    <a:pt x="2680" y="2673"/>
                  </a:cubicBezTo>
                  <a:cubicBezTo>
                    <a:pt x="2671" y="2673"/>
                    <a:pt x="2661" y="2673"/>
                    <a:pt x="2651" y="2674"/>
                  </a:cubicBezTo>
                  <a:cubicBezTo>
                    <a:pt x="2492" y="2685"/>
                    <a:pt x="2308" y="2695"/>
                    <a:pt x="2116" y="2695"/>
                  </a:cubicBezTo>
                  <a:cubicBezTo>
                    <a:pt x="1621" y="2695"/>
                    <a:pt x="1072" y="2627"/>
                    <a:pt x="746" y="2330"/>
                  </a:cubicBezTo>
                  <a:cubicBezTo>
                    <a:pt x="472" y="2085"/>
                    <a:pt x="540" y="1466"/>
                    <a:pt x="913" y="1348"/>
                  </a:cubicBezTo>
                  <a:cubicBezTo>
                    <a:pt x="964" y="1332"/>
                    <a:pt x="1018" y="1324"/>
                    <a:pt x="1073" y="1324"/>
                  </a:cubicBezTo>
                  <a:cubicBezTo>
                    <a:pt x="1442" y="1324"/>
                    <a:pt x="1883" y="1660"/>
                    <a:pt x="2131" y="1839"/>
                  </a:cubicBezTo>
                  <a:cubicBezTo>
                    <a:pt x="2416" y="2036"/>
                    <a:pt x="2691" y="2271"/>
                    <a:pt x="2946" y="2517"/>
                  </a:cubicBezTo>
                  <a:cubicBezTo>
                    <a:pt x="2976" y="2547"/>
                    <a:pt x="3025" y="2560"/>
                    <a:pt x="3079" y="2560"/>
                  </a:cubicBezTo>
                  <a:cubicBezTo>
                    <a:pt x="3238" y="2560"/>
                    <a:pt x="3441" y="2450"/>
                    <a:pt x="3339" y="2340"/>
                  </a:cubicBezTo>
                  <a:cubicBezTo>
                    <a:pt x="3162" y="2134"/>
                    <a:pt x="3005" y="1908"/>
                    <a:pt x="2867" y="1672"/>
                  </a:cubicBezTo>
                  <a:cubicBezTo>
                    <a:pt x="2691" y="1378"/>
                    <a:pt x="2406" y="848"/>
                    <a:pt x="2641" y="514"/>
                  </a:cubicBezTo>
                  <a:cubicBezTo>
                    <a:pt x="2754" y="358"/>
                    <a:pt x="2934" y="288"/>
                    <a:pt x="3117" y="288"/>
                  </a:cubicBezTo>
                  <a:close/>
                  <a:moveTo>
                    <a:pt x="3295" y="1"/>
                  </a:moveTo>
                  <a:cubicBezTo>
                    <a:pt x="3031" y="1"/>
                    <a:pt x="2761" y="79"/>
                    <a:pt x="2553" y="200"/>
                  </a:cubicBezTo>
                  <a:cubicBezTo>
                    <a:pt x="2072" y="465"/>
                    <a:pt x="2062" y="965"/>
                    <a:pt x="2249" y="1427"/>
                  </a:cubicBezTo>
                  <a:cubicBezTo>
                    <a:pt x="2259" y="1437"/>
                    <a:pt x="2259" y="1447"/>
                    <a:pt x="2268" y="1466"/>
                  </a:cubicBezTo>
                  <a:cubicBezTo>
                    <a:pt x="1929" y="1248"/>
                    <a:pt x="1536" y="1043"/>
                    <a:pt x="1140" y="1043"/>
                  </a:cubicBezTo>
                  <a:cubicBezTo>
                    <a:pt x="1055" y="1043"/>
                    <a:pt x="969" y="1053"/>
                    <a:pt x="884" y="1073"/>
                  </a:cubicBezTo>
                  <a:cubicBezTo>
                    <a:pt x="413" y="1181"/>
                    <a:pt x="10" y="1741"/>
                    <a:pt x="167" y="2232"/>
                  </a:cubicBezTo>
                  <a:cubicBezTo>
                    <a:pt x="305" y="2664"/>
                    <a:pt x="835" y="2821"/>
                    <a:pt x="1247" y="2890"/>
                  </a:cubicBezTo>
                  <a:cubicBezTo>
                    <a:pt x="933" y="2968"/>
                    <a:pt x="619" y="3086"/>
                    <a:pt x="383" y="3292"/>
                  </a:cubicBezTo>
                  <a:cubicBezTo>
                    <a:pt x="0" y="3646"/>
                    <a:pt x="206" y="4117"/>
                    <a:pt x="570" y="4412"/>
                  </a:cubicBezTo>
                  <a:cubicBezTo>
                    <a:pt x="744" y="4553"/>
                    <a:pt x="943" y="4610"/>
                    <a:pt x="1147" y="4610"/>
                  </a:cubicBezTo>
                  <a:cubicBezTo>
                    <a:pt x="1425" y="4610"/>
                    <a:pt x="1711" y="4504"/>
                    <a:pt x="1954" y="4363"/>
                  </a:cubicBezTo>
                  <a:lnTo>
                    <a:pt x="1954" y="4363"/>
                  </a:lnTo>
                  <a:cubicBezTo>
                    <a:pt x="1768" y="4726"/>
                    <a:pt x="1601" y="5158"/>
                    <a:pt x="1699" y="5541"/>
                  </a:cubicBezTo>
                  <a:cubicBezTo>
                    <a:pt x="1797" y="5925"/>
                    <a:pt x="2187" y="6125"/>
                    <a:pt x="2559" y="6125"/>
                  </a:cubicBezTo>
                  <a:cubicBezTo>
                    <a:pt x="2634" y="6125"/>
                    <a:pt x="2708" y="6117"/>
                    <a:pt x="2779" y="6101"/>
                  </a:cubicBezTo>
                  <a:cubicBezTo>
                    <a:pt x="3182" y="6012"/>
                    <a:pt x="3417" y="5688"/>
                    <a:pt x="3564" y="5335"/>
                  </a:cubicBezTo>
                  <a:cubicBezTo>
                    <a:pt x="3682" y="5502"/>
                    <a:pt x="3849" y="5620"/>
                    <a:pt x="4095" y="5669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8" y="4587"/>
                    <a:pt x="5606" y="4636"/>
                    <a:pt x="5793" y="4636"/>
                  </a:cubicBezTo>
                  <a:cubicBezTo>
                    <a:pt x="5915" y="4636"/>
                    <a:pt x="6037" y="4615"/>
                    <a:pt x="6157" y="4569"/>
                  </a:cubicBezTo>
                  <a:cubicBezTo>
                    <a:pt x="6569" y="4392"/>
                    <a:pt x="6805" y="3803"/>
                    <a:pt x="6579" y="3401"/>
                  </a:cubicBezTo>
                  <a:cubicBezTo>
                    <a:pt x="6402" y="3086"/>
                    <a:pt x="6009" y="2968"/>
                    <a:pt x="5656" y="2919"/>
                  </a:cubicBezTo>
                  <a:cubicBezTo>
                    <a:pt x="5941" y="2811"/>
                    <a:pt x="6196" y="2654"/>
                    <a:pt x="6363" y="2438"/>
                  </a:cubicBezTo>
                  <a:cubicBezTo>
                    <a:pt x="6677" y="2036"/>
                    <a:pt x="6382" y="1535"/>
                    <a:pt x="6019" y="1280"/>
                  </a:cubicBezTo>
                  <a:cubicBezTo>
                    <a:pt x="5854" y="1160"/>
                    <a:pt x="5676" y="1110"/>
                    <a:pt x="5497" y="1110"/>
                  </a:cubicBezTo>
                  <a:cubicBezTo>
                    <a:pt x="5177" y="1110"/>
                    <a:pt x="4854" y="1272"/>
                    <a:pt x="4595" y="1486"/>
                  </a:cubicBezTo>
                  <a:cubicBezTo>
                    <a:pt x="4507" y="1564"/>
                    <a:pt x="4409" y="1653"/>
                    <a:pt x="4321" y="1751"/>
                  </a:cubicBezTo>
                  <a:cubicBezTo>
                    <a:pt x="4370" y="1221"/>
                    <a:pt x="4330" y="651"/>
                    <a:pt x="4016" y="288"/>
                  </a:cubicBezTo>
                  <a:cubicBezTo>
                    <a:pt x="3832" y="84"/>
                    <a:pt x="3566" y="1"/>
                    <a:pt x="32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9" name="Google Shape;4549;p21"/>
            <p:cNvSpPr/>
            <p:nvPr/>
          </p:nvSpPr>
          <p:spPr>
            <a:xfrm>
              <a:off x="1698026" y="4269982"/>
              <a:ext cx="212262" cy="191086"/>
            </a:xfrm>
            <a:custGeom>
              <a:avLst/>
              <a:gdLst/>
              <a:ahLst/>
              <a:cxnLst/>
              <a:rect l="l" t="t" r="r" b="b"/>
              <a:pathLst>
                <a:path w="6806" h="6127" extrusionOk="0">
                  <a:moveTo>
                    <a:pt x="4167" y="290"/>
                  </a:moveTo>
                  <a:cubicBezTo>
                    <a:pt x="4259" y="290"/>
                    <a:pt x="4363" y="326"/>
                    <a:pt x="4478" y="408"/>
                  </a:cubicBezTo>
                  <a:cubicBezTo>
                    <a:pt x="5155" y="889"/>
                    <a:pt x="4223" y="2195"/>
                    <a:pt x="3869" y="2637"/>
                  </a:cubicBezTo>
                  <a:cubicBezTo>
                    <a:pt x="3769" y="2766"/>
                    <a:pt x="3877" y="2828"/>
                    <a:pt x="4002" y="2828"/>
                  </a:cubicBezTo>
                  <a:cubicBezTo>
                    <a:pt x="4087" y="2828"/>
                    <a:pt x="4179" y="2800"/>
                    <a:pt x="4223" y="2745"/>
                  </a:cubicBezTo>
                  <a:cubicBezTo>
                    <a:pt x="4449" y="2460"/>
                    <a:pt x="4723" y="2195"/>
                    <a:pt x="5028" y="1998"/>
                  </a:cubicBezTo>
                  <a:cubicBezTo>
                    <a:pt x="5175" y="1902"/>
                    <a:pt x="5351" y="1806"/>
                    <a:pt x="5533" y="1806"/>
                  </a:cubicBezTo>
                  <a:cubicBezTo>
                    <a:pt x="5593" y="1806"/>
                    <a:pt x="5654" y="1817"/>
                    <a:pt x="5715" y="1841"/>
                  </a:cubicBezTo>
                  <a:cubicBezTo>
                    <a:pt x="5931" y="1920"/>
                    <a:pt x="6216" y="2234"/>
                    <a:pt x="6206" y="2479"/>
                  </a:cubicBezTo>
                  <a:cubicBezTo>
                    <a:pt x="6186" y="2882"/>
                    <a:pt x="5440" y="3000"/>
                    <a:pt x="5146" y="305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5" y="3196"/>
                    <a:pt x="3858" y="3462"/>
                    <a:pt x="4125" y="3462"/>
                  </a:cubicBezTo>
                  <a:cubicBezTo>
                    <a:pt x="4134" y="3462"/>
                    <a:pt x="4144" y="3462"/>
                    <a:pt x="4154" y="3461"/>
                  </a:cubicBezTo>
                  <a:cubicBezTo>
                    <a:pt x="4317" y="3447"/>
                    <a:pt x="4506" y="3436"/>
                    <a:pt x="4703" y="3436"/>
                  </a:cubicBezTo>
                  <a:cubicBezTo>
                    <a:pt x="5194" y="3436"/>
                    <a:pt x="5737" y="3508"/>
                    <a:pt x="6059" y="3795"/>
                  </a:cubicBezTo>
                  <a:cubicBezTo>
                    <a:pt x="6334" y="4041"/>
                    <a:pt x="6265" y="4669"/>
                    <a:pt x="5892" y="4787"/>
                  </a:cubicBezTo>
                  <a:cubicBezTo>
                    <a:pt x="5845" y="4801"/>
                    <a:pt x="5795" y="4808"/>
                    <a:pt x="5743" y="4808"/>
                  </a:cubicBezTo>
                  <a:cubicBezTo>
                    <a:pt x="5377" y="4808"/>
                    <a:pt x="4924" y="4477"/>
                    <a:pt x="4674" y="4296"/>
                  </a:cubicBezTo>
                  <a:cubicBezTo>
                    <a:pt x="4390" y="4090"/>
                    <a:pt x="4115" y="3864"/>
                    <a:pt x="3869" y="3609"/>
                  </a:cubicBezTo>
                  <a:cubicBezTo>
                    <a:pt x="3839" y="3579"/>
                    <a:pt x="3790" y="3566"/>
                    <a:pt x="3735" y="3566"/>
                  </a:cubicBezTo>
                  <a:cubicBezTo>
                    <a:pt x="3574" y="3566"/>
                    <a:pt x="3364" y="3678"/>
                    <a:pt x="3467" y="3795"/>
                  </a:cubicBezTo>
                  <a:cubicBezTo>
                    <a:pt x="3643" y="4001"/>
                    <a:pt x="3800" y="4227"/>
                    <a:pt x="3948" y="4453"/>
                  </a:cubicBezTo>
                  <a:cubicBezTo>
                    <a:pt x="4115" y="4757"/>
                    <a:pt x="4399" y="5278"/>
                    <a:pt x="4164" y="5612"/>
                  </a:cubicBezTo>
                  <a:cubicBezTo>
                    <a:pt x="4049" y="5770"/>
                    <a:pt x="3868" y="5842"/>
                    <a:pt x="3683" y="5842"/>
                  </a:cubicBezTo>
                  <a:cubicBezTo>
                    <a:pt x="3456" y="5842"/>
                    <a:pt x="3223" y="5733"/>
                    <a:pt x="3103" y="5543"/>
                  </a:cubicBezTo>
                  <a:cubicBezTo>
                    <a:pt x="2907" y="5209"/>
                    <a:pt x="2907" y="4767"/>
                    <a:pt x="2936" y="4394"/>
                  </a:cubicBezTo>
                  <a:cubicBezTo>
                    <a:pt x="2946" y="4119"/>
                    <a:pt x="2986" y="3844"/>
                    <a:pt x="3044" y="3579"/>
                  </a:cubicBezTo>
                  <a:cubicBezTo>
                    <a:pt x="3065" y="3491"/>
                    <a:pt x="3002" y="3459"/>
                    <a:pt x="2918" y="3459"/>
                  </a:cubicBezTo>
                  <a:cubicBezTo>
                    <a:pt x="2806" y="3459"/>
                    <a:pt x="2656" y="3517"/>
                    <a:pt x="2622" y="3579"/>
                  </a:cubicBezTo>
                  <a:cubicBezTo>
                    <a:pt x="2445" y="3913"/>
                    <a:pt x="2210" y="4227"/>
                    <a:pt x="1925" y="4473"/>
                  </a:cubicBezTo>
                  <a:cubicBezTo>
                    <a:pt x="1782" y="4600"/>
                    <a:pt x="1608" y="4733"/>
                    <a:pt x="1416" y="4733"/>
                  </a:cubicBezTo>
                  <a:cubicBezTo>
                    <a:pt x="1371" y="4733"/>
                    <a:pt x="1324" y="4725"/>
                    <a:pt x="1277" y="4708"/>
                  </a:cubicBezTo>
                  <a:cubicBezTo>
                    <a:pt x="1032" y="4620"/>
                    <a:pt x="776" y="4316"/>
                    <a:pt x="737" y="4060"/>
                  </a:cubicBezTo>
                  <a:cubicBezTo>
                    <a:pt x="649" y="3393"/>
                    <a:pt x="2043" y="3265"/>
                    <a:pt x="2485" y="3226"/>
                  </a:cubicBezTo>
                  <a:cubicBezTo>
                    <a:pt x="2703" y="3207"/>
                    <a:pt x="2820" y="2940"/>
                    <a:pt x="2562" y="2940"/>
                  </a:cubicBezTo>
                  <a:cubicBezTo>
                    <a:pt x="2553" y="2940"/>
                    <a:pt x="2544" y="2940"/>
                    <a:pt x="2534" y="2941"/>
                  </a:cubicBezTo>
                  <a:cubicBezTo>
                    <a:pt x="2436" y="2951"/>
                    <a:pt x="2318" y="2961"/>
                    <a:pt x="2210" y="2980"/>
                  </a:cubicBezTo>
                  <a:cubicBezTo>
                    <a:pt x="2103" y="2987"/>
                    <a:pt x="1987" y="2992"/>
                    <a:pt x="1867" y="2992"/>
                  </a:cubicBezTo>
                  <a:cubicBezTo>
                    <a:pt x="1277" y="2992"/>
                    <a:pt x="596" y="2879"/>
                    <a:pt x="580" y="2332"/>
                  </a:cubicBezTo>
                  <a:cubicBezTo>
                    <a:pt x="580" y="2146"/>
                    <a:pt x="658" y="182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2" y="1940"/>
                    <a:pt x="1552" y="2038"/>
                  </a:cubicBezTo>
                  <a:cubicBezTo>
                    <a:pt x="1866" y="2224"/>
                    <a:pt x="2151" y="2460"/>
                    <a:pt x="2406" y="2715"/>
                  </a:cubicBezTo>
                  <a:cubicBezTo>
                    <a:pt x="2438" y="2747"/>
                    <a:pt x="2486" y="2760"/>
                    <a:pt x="2539" y="2760"/>
                  </a:cubicBezTo>
                  <a:cubicBezTo>
                    <a:pt x="2649" y="2760"/>
                    <a:pt x="2779" y="2703"/>
                    <a:pt x="2819" y="2637"/>
                  </a:cubicBezTo>
                  <a:cubicBezTo>
                    <a:pt x="2838" y="2607"/>
                    <a:pt x="2838" y="2568"/>
                    <a:pt x="2809" y="2538"/>
                  </a:cubicBezTo>
                  <a:cubicBezTo>
                    <a:pt x="2603" y="2332"/>
                    <a:pt x="2426" y="2116"/>
                    <a:pt x="225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6" y="748"/>
                    <a:pt x="2168" y="718"/>
                    <a:pt x="2301" y="718"/>
                  </a:cubicBezTo>
                  <a:cubicBezTo>
                    <a:pt x="2440" y="718"/>
                    <a:pt x="2581" y="750"/>
                    <a:pt x="2671" y="800"/>
                  </a:cubicBezTo>
                  <a:cubicBezTo>
                    <a:pt x="2848" y="889"/>
                    <a:pt x="2946" y="1075"/>
                    <a:pt x="2986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63"/>
                    <a:pt x="2986" y="1900"/>
                    <a:pt x="2986" y="2028"/>
                  </a:cubicBezTo>
                  <a:cubicBezTo>
                    <a:pt x="2981" y="2119"/>
                    <a:pt x="3052" y="2156"/>
                    <a:pt x="3137" y="2156"/>
                  </a:cubicBezTo>
                  <a:cubicBezTo>
                    <a:pt x="3255" y="2156"/>
                    <a:pt x="3400" y="2085"/>
                    <a:pt x="3418" y="1989"/>
                  </a:cubicBezTo>
                  <a:cubicBezTo>
                    <a:pt x="3447" y="1851"/>
                    <a:pt x="3467" y="1714"/>
                    <a:pt x="3467" y="1566"/>
                  </a:cubicBezTo>
                  <a:cubicBezTo>
                    <a:pt x="3547" y="1027"/>
                    <a:pt x="3746" y="290"/>
                    <a:pt x="4167" y="290"/>
                  </a:cubicBezTo>
                  <a:close/>
                  <a:moveTo>
                    <a:pt x="4242" y="1"/>
                  </a:moveTo>
                  <a:cubicBezTo>
                    <a:pt x="4168" y="1"/>
                    <a:pt x="4096" y="9"/>
                    <a:pt x="4026" y="25"/>
                  </a:cubicBezTo>
                  <a:cubicBezTo>
                    <a:pt x="3624" y="113"/>
                    <a:pt x="3398" y="437"/>
                    <a:pt x="3241" y="791"/>
                  </a:cubicBezTo>
                  <a:cubicBezTo>
                    <a:pt x="3123" y="634"/>
                    <a:pt x="2956" y="506"/>
                    <a:pt x="2711" y="457"/>
                  </a:cubicBezTo>
                  <a:cubicBezTo>
                    <a:pt x="2629" y="443"/>
                    <a:pt x="2537" y="435"/>
                    <a:pt x="2442" y="435"/>
                  </a:cubicBezTo>
                  <a:cubicBezTo>
                    <a:pt x="2076" y="435"/>
                    <a:pt x="1649" y="550"/>
                    <a:pt x="1493" y="869"/>
                  </a:cubicBezTo>
                  <a:cubicBezTo>
                    <a:pt x="1365" y="1105"/>
                    <a:pt x="1454" y="1380"/>
                    <a:pt x="1572" y="1615"/>
                  </a:cubicBezTo>
                  <a:cubicBezTo>
                    <a:pt x="1391" y="1540"/>
                    <a:pt x="1207" y="1492"/>
                    <a:pt x="1024" y="1492"/>
                  </a:cubicBezTo>
                  <a:cubicBezTo>
                    <a:pt x="898" y="1492"/>
                    <a:pt x="773" y="1514"/>
                    <a:pt x="649" y="1566"/>
                  </a:cubicBezTo>
                  <a:cubicBezTo>
                    <a:pt x="246" y="1733"/>
                    <a:pt x="1" y="2322"/>
                    <a:pt x="236" y="2725"/>
                  </a:cubicBezTo>
                  <a:cubicBezTo>
                    <a:pt x="413" y="3039"/>
                    <a:pt x="796" y="3157"/>
                    <a:pt x="1149" y="3216"/>
                  </a:cubicBezTo>
                  <a:cubicBezTo>
                    <a:pt x="865" y="3324"/>
                    <a:pt x="609" y="3471"/>
                    <a:pt x="442" y="3687"/>
                  </a:cubicBezTo>
                  <a:cubicBezTo>
                    <a:pt x="128" y="4090"/>
                    <a:pt x="423" y="4600"/>
                    <a:pt x="786" y="4856"/>
                  </a:cubicBezTo>
                  <a:cubicBezTo>
                    <a:pt x="949" y="4970"/>
                    <a:pt x="1125" y="5018"/>
                    <a:pt x="1302" y="5018"/>
                  </a:cubicBezTo>
                  <a:cubicBezTo>
                    <a:pt x="1627" y="5018"/>
                    <a:pt x="1956" y="4856"/>
                    <a:pt x="2210" y="4640"/>
                  </a:cubicBezTo>
                  <a:cubicBezTo>
                    <a:pt x="2308" y="4561"/>
                    <a:pt x="2396" y="4473"/>
                    <a:pt x="2485" y="4375"/>
                  </a:cubicBezTo>
                  <a:lnTo>
                    <a:pt x="2485" y="4375"/>
                  </a:lnTo>
                  <a:cubicBezTo>
                    <a:pt x="2436" y="4905"/>
                    <a:pt x="2475" y="5474"/>
                    <a:pt x="2799" y="5838"/>
                  </a:cubicBezTo>
                  <a:cubicBezTo>
                    <a:pt x="2980" y="6043"/>
                    <a:pt x="3245" y="6126"/>
                    <a:pt x="3520" y="6126"/>
                  </a:cubicBezTo>
                  <a:cubicBezTo>
                    <a:pt x="3781" y="6126"/>
                    <a:pt x="4051" y="6051"/>
                    <a:pt x="4262" y="5936"/>
                  </a:cubicBezTo>
                  <a:cubicBezTo>
                    <a:pt x="4733" y="5661"/>
                    <a:pt x="4743" y="5160"/>
                    <a:pt x="4557" y="4708"/>
                  </a:cubicBezTo>
                  <a:cubicBezTo>
                    <a:pt x="4557" y="468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9" y="4889"/>
                    <a:pt x="5275" y="5089"/>
                    <a:pt x="5675" y="5089"/>
                  </a:cubicBezTo>
                  <a:cubicBezTo>
                    <a:pt x="5757" y="5089"/>
                    <a:pt x="5839" y="5080"/>
                    <a:pt x="5921" y="5062"/>
                  </a:cubicBezTo>
                  <a:cubicBezTo>
                    <a:pt x="6402" y="4944"/>
                    <a:pt x="6805" y="4394"/>
                    <a:pt x="6638" y="3893"/>
                  </a:cubicBezTo>
                  <a:cubicBezTo>
                    <a:pt x="6501" y="3461"/>
                    <a:pt x="5970" y="3314"/>
                    <a:pt x="5558" y="3236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89"/>
                    <a:pt x="6599" y="2008"/>
                    <a:pt x="6236" y="1723"/>
                  </a:cubicBezTo>
                  <a:cubicBezTo>
                    <a:pt x="6058" y="1580"/>
                    <a:pt x="5855" y="1521"/>
                    <a:pt x="5647" y="1521"/>
                  </a:cubicBezTo>
                  <a:cubicBezTo>
                    <a:pt x="5373" y="1521"/>
                    <a:pt x="5091" y="1623"/>
                    <a:pt x="4851" y="1763"/>
                  </a:cubicBezTo>
                  <a:cubicBezTo>
                    <a:pt x="5038" y="1409"/>
                    <a:pt x="5205" y="977"/>
                    <a:pt x="5106" y="584"/>
                  </a:cubicBezTo>
                  <a:cubicBezTo>
                    <a:pt x="5016" y="207"/>
                    <a:pt x="4617" y="1"/>
                    <a:pt x="42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0" name="Google Shape;4550;p21"/>
            <p:cNvSpPr/>
            <p:nvPr/>
          </p:nvSpPr>
          <p:spPr>
            <a:xfrm>
              <a:off x="2037939" y="4261468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19" y="288"/>
                  </a:moveTo>
                  <a:cubicBezTo>
                    <a:pt x="3349" y="288"/>
                    <a:pt x="3587" y="400"/>
                    <a:pt x="3702" y="592"/>
                  </a:cubicBezTo>
                  <a:cubicBezTo>
                    <a:pt x="3899" y="916"/>
                    <a:pt x="3899" y="1368"/>
                    <a:pt x="3879" y="1741"/>
                  </a:cubicBezTo>
                  <a:cubicBezTo>
                    <a:pt x="3859" y="2006"/>
                    <a:pt x="383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4000" y="2667"/>
                    <a:pt x="4150" y="2608"/>
                    <a:pt x="4183" y="2546"/>
                  </a:cubicBezTo>
                  <a:cubicBezTo>
                    <a:pt x="4370" y="2222"/>
                    <a:pt x="4596" y="1898"/>
                    <a:pt x="4881" y="1653"/>
                  </a:cubicBezTo>
                  <a:cubicBezTo>
                    <a:pt x="5022" y="1527"/>
                    <a:pt x="5195" y="1401"/>
                    <a:pt x="5389" y="1401"/>
                  </a:cubicBezTo>
                  <a:cubicBezTo>
                    <a:pt x="5437" y="1401"/>
                    <a:pt x="5487" y="1409"/>
                    <a:pt x="5538" y="1427"/>
                  </a:cubicBezTo>
                  <a:cubicBezTo>
                    <a:pt x="5774" y="1505"/>
                    <a:pt x="6039" y="1810"/>
                    <a:pt x="6069" y="2075"/>
                  </a:cubicBezTo>
                  <a:cubicBezTo>
                    <a:pt x="6157" y="2743"/>
                    <a:pt x="4773" y="2860"/>
                    <a:pt x="4321" y="2900"/>
                  </a:cubicBezTo>
                  <a:cubicBezTo>
                    <a:pt x="4103" y="2928"/>
                    <a:pt x="3985" y="3185"/>
                    <a:pt x="4252" y="3185"/>
                  </a:cubicBezTo>
                  <a:cubicBezTo>
                    <a:pt x="4261" y="3185"/>
                    <a:pt x="4271" y="3185"/>
                    <a:pt x="4282" y="3184"/>
                  </a:cubicBezTo>
                  <a:cubicBezTo>
                    <a:pt x="4380" y="3175"/>
                    <a:pt x="4488" y="3165"/>
                    <a:pt x="4606" y="3155"/>
                  </a:cubicBezTo>
                  <a:cubicBezTo>
                    <a:pt x="4718" y="3146"/>
                    <a:pt x="4842" y="3140"/>
                    <a:pt x="4970" y="3140"/>
                  </a:cubicBezTo>
                  <a:cubicBezTo>
                    <a:pt x="5548" y="3140"/>
                    <a:pt x="6210" y="3263"/>
                    <a:pt x="6226" y="3793"/>
                  </a:cubicBezTo>
                  <a:cubicBezTo>
                    <a:pt x="6236" y="3980"/>
                    <a:pt x="6147" y="4304"/>
                    <a:pt x="5931" y="4343"/>
                  </a:cubicBezTo>
                  <a:cubicBezTo>
                    <a:pt x="5911" y="4347"/>
                    <a:pt x="5891" y="4348"/>
                    <a:pt x="5869" y="4348"/>
                  </a:cubicBezTo>
                  <a:cubicBezTo>
                    <a:pt x="5663" y="4348"/>
                    <a:pt x="5415" y="4186"/>
                    <a:pt x="5263" y="4088"/>
                  </a:cubicBezTo>
                  <a:cubicBezTo>
                    <a:pt x="4949" y="3901"/>
                    <a:pt x="4655" y="3666"/>
                    <a:pt x="4399" y="3410"/>
                  </a:cubicBezTo>
                  <a:cubicBezTo>
                    <a:pt x="4371" y="3382"/>
                    <a:pt x="4325" y="3370"/>
                    <a:pt x="4273" y="3370"/>
                  </a:cubicBezTo>
                  <a:cubicBezTo>
                    <a:pt x="4165" y="3370"/>
                    <a:pt x="4034" y="3422"/>
                    <a:pt x="3987" y="3489"/>
                  </a:cubicBezTo>
                  <a:cubicBezTo>
                    <a:pt x="3967" y="3528"/>
                    <a:pt x="3967" y="3558"/>
                    <a:pt x="3997" y="3597"/>
                  </a:cubicBezTo>
                  <a:cubicBezTo>
                    <a:pt x="4203" y="3793"/>
                    <a:pt x="4390" y="4009"/>
                    <a:pt x="4557" y="4245"/>
                  </a:cubicBezTo>
                  <a:cubicBezTo>
                    <a:pt x="4714" y="4461"/>
                    <a:pt x="5146" y="5050"/>
                    <a:pt x="4851" y="5305"/>
                  </a:cubicBezTo>
                  <a:cubicBezTo>
                    <a:pt x="4766" y="5380"/>
                    <a:pt x="4630" y="5412"/>
                    <a:pt x="4492" y="5412"/>
                  </a:cubicBezTo>
                  <a:cubicBezTo>
                    <a:pt x="4360" y="5412"/>
                    <a:pt x="4226" y="5383"/>
                    <a:pt x="4134" y="5335"/>
                  </a:cubicBezTo>
                  <a:cubicBezTo>
                    <a:pt x="3958" y="5237"/>
                    <a:pt x="3869" y="5060"/>
                    <a:pt x="3820" y="4864"/>
                  </a:cubicBezTo>
                  <a:cubicBezTo>
                    <a:pt x="3791" y="4746"/>
                    <a:pt x="3781" y="4618"/>
                    <a:pt x="3781" y="4490"/>
                  </a:cubicBezTo>
                  <a:cubicBezTo>
                    <a:pt x="3800" y="4363"/>
                    <a:pt x="3820" y="4225"/>
                    <a:pt x="3830" y="4098"/>
                  </a:cubicBezTo>
                  <a:cubicBezTo>
                    <a:pt x="3834" y="4008"/>
                    <a:pt x="3766" y="3973"/>
                    <a:pt x="3682" y="3973"/>
                  </a:cubicBezTo>
                  <a:cubicBezTo>
                    <a:pt x="3563" y="3973"/>
                    <a:pt x="3411" y="4045"/>
                    <a:pt x="3388" y="4137"/>
                  </a:cubicBezTo>
                  <a:cubicBezTo>
                    <a:pt x="3359" y="4274"/>
                    <a:pt x="3349" y="4422"/>
                    <a:pt x="3349" y="4569"/>
                  </a:cubicBezTo>
                  <a:cubicBezTo>
                    <a:pt x="3268" y="5101"/>
                    <a:pt x="3069" y="5844"/>
                    <a:pt x="2647" y="5844"/>
                  </a:cubicBezTo>
                  <a:cubicBezTo>
                    <a:pt x="2555" y="5844"/>
                    <a:pt x="2452" y="5809"/>
                    <a:pt x="2337" y="5728"/>
                  </a:cubicBezTo>
                  <a:cubicBezTo>
                    <a:pt x="1650" y="5246"/>
                    <a:pt x="2593" y="3931"/>
                    <a:pt x="2936" y="3489"/>
                  </a:cubicBezTo>
                  <a:cubicBezTo>
                    <a:pt x="3038" y="3364"/>
                    <a:pt x="2926" y="3300"/>
                    <a:pt x="2798" y="3300"/>
                  </a:cubicBezTo>
                  <a:cubicBezTo>
                    <a:pt x="2715" y="3300"/>
                    <a:pt x="2625" y="3327"/>
                    <a:pt x="2583" y="3381"/>
                  </a:cubicBezTo>
                  <a:cubicBezTo>
                    <a:pt x="2357" y="3666"/>
                    <a:pt x="2092" y="3931"/>
                    <a:pt x="1788" y="4127"/>
                  </a:cubicBezTo>
                  <a:cubicBezTo>
                    <a:pt x="1631" y="4232"/>
                    <a:pt x="1452" y="4325"/>
                    <a:pt x="1271" y="4325"/>
                  </a:cubicBezTo>
                  <a:cubicBezTo>
                    <a:pt x="1214" y="4325"/>
                    <a:pt x="1157" y="4315"/>
                    <a:pt x="1100" y="4294"/>
                  </a:cubicBezTo>
                  <a:cubicBezTo>
                    <a:pt x="884" y="4206"/>
                    <a:pt x="590" y="3891"/>
                    <a:pt x="600" y="3646"/>
                  </a:cubicBezTo>
                  <a:cubicBezTo>
                    <a:pt x="619" y="3243"/>
                    <a:pt x="1375" y="3135"/>
                    <a:pt x="1660" y="3076"/>
                  </a:cubicBezTo>
                  <a:cubicBezTo>
                    <a:pt x="1974" y="3008"/>
                    <a:pt x="2298" y="2968"/>
                    <a:pt x="2612" y="2949"/>
                  </a:cubicBezTo>
                  <a:cubicBezTo>
                    <a:pt x="2840" y="2939"/>
                    <a:pt x="2949" y="2673"/>
                    <a:pt x="2690" y="2673"/>
                  </a:cubicBezTo>
                  <a:cubicBezTo>
                    <a:pt x="2681" y="2673"/>
                    <a:pt x="2671" y="2673"/>
                    <a:pt x="2661" y="2674"/>
                  </a:cubicBezTo>
                  <a:cubicBezTo>
                    <a:pt x="2499" y="2685"/>
                    <a:pt x="2314" y="2695"/>
                    <a:pt x="2122" y="2695"/>
                  </a:cubicBezTo>
                  <a:cubicBezTo>
                    <a:pt x="1626" y="2695"/>
                    <a:pt x="1079" y="2627"/>
                    <a:pt x="747" y="2330"/>
                  </a:cubicBezTo>
                  <a:cubicBezTo>
                    <a:pt x="482" y="2085"/>
                    <a:pt x="541" y="1466"/>
                    <a:pt x="924" y="1348"/>
                  </a:cubicBezTo>
                  <a:cubicBezTo>
                    <a:pt x="973" y="1332"/>
                    <a:pt x="1026" y="1324"/>
                    <a:pt x="1080" y="1324"/>
                  </a:cubicBezTo>
                  <a:cubicBezTo>
                    <a:pt x="1442" y="1324"/>
                    <a:pt x="1883" y="1660"/>
                    <a:pt x="2131" y="1839"/>
                  </a:cubicBezTo>
                  <a:cubicBezTo>
                    <a:pt x="2426" y="2036"/>
                    <a:pt x="2701" y="2271"/>
                    <a:pt x="2946" y="2517"/>
                  </a:cubicBezTo>
                  <a:cubicBezTo>
                    <a:pt x="2976" y="2547"/>
                    <a:pt x="3025" y="2560"/>
                    <a:pt x="3080" y="2560"/>
                  </a:cubicBezTo>
                  <a:cubicBezTo>
                    <a:pt x="3238" y="2560"/>
                    <a:pt x="3441" y="2450"/>
                    <a:pt x="3339" y="2340"/>
                  </a:cubicBezTo>
                  <a:cubicBezTo>
                    <a:pt x="3162" y="2134"/>
                    <a:pt x="3005" y="1908"/>
                    <a:pt x="2868" y="1672"/>
                  </a:cubicBezTo>
                  <a:cubicBezTo>
                    <a:pt x="2691" y="1378"/>
                    <a:pt x="2416" y="848"/>
                    <a:pt x="2652" y="514"/>
                  </a:cubicBezTo>
                  <a:cubicBezTo>
                    <a:pt x="2760" y="358"/>
                    <a:pt x="2937" y="288"/>
                    <a:pt x="3119" y="288"/>
                  </a:cubicBezTo>
                  <a:close/>
                  <a:moveTo>
                    <a:pt x="3299" y="1"/>
                  </a:moveTo>
                  <a:cubicBezTo>
                    <a:pt x="3036" y="1"/>
                    <a:pt x="2766" y="79"/>
                    <a:pt x="2553" y="200"/>
                  </a:cubicBezTo>
                  <a:cubicBezTo>
                    <a:pt x="2082" y="465"/>
                    <a:pt x="2063" y="965"/>
                    <a:pt x="2249" y="1427"/>
                  </a:cubicBezTo>
                  <a:cubicBezTo>
                    <a:pt x="2259" y="1437"/>
                    <a:pt x="2269" y="1447"/>
                    <a:pt x="2269" y="1466"/>
                  </a:cubicBezTo>
                  <a:cubicBezTo>
                    <a:pt x="1937" y="1248"/>
                    <a:pt x="1540" y="1043"/>
                    <a:pt x="1141" y="1043"/>
                  </a:cubicBezTo>
                  <a:cubicBezTo>
                    <a:pt x="1055" y="1043"/>
                    <a:pt x="969" y="1053"/>
                    <a:pt x="884" y="1073"/>
                  </a:cubicBezTo>
                  <a:cubicBezTo>
                    <a:pt x="413" y="1181"/>
                    <a:pt x="10" y="1741"/>
                    <a:pt x="167" y="2232"/>
                  </a:cubicBezTo>
                  <a:cubicBezTo>
                    <a:pt x="305" y="2664"/>
                    <a:pt x="835" y="2821"/>
                    <a:pt x="1248" y="2890"/>
                  </a:cubicBezTo>
                  <a:cubicBezTo>
                    <a:pt x="933" y="2968"/>
                    <a:pt x="619" y="3086"/>
                    <a:pt x="383" y="3292"/>
                  </a:cubicBezTo>
                  <a:cubicBezTo>
                    <a:pt x="1" y="3646"/>
                    <a:pt x="207" y="4117"/>
                    <a:pt x="570" y="4412"/>
                  </a:cubicBezTo>
                  <a:cubicBezTo>
                    <a:pt x="745" y="4553"/>
                    <a:pt x="944" y="4610"/>
                    <a:pt x="1148" y="4610"/>
                  </a:cubicBezTo>
                  <a:cubicBezTo>
                    <a:pt x="1427" y="4610"/>
                    <a:pt x="1715" y="4504"/>
                    <a:pt x="1964" y="4363"/>
                  </a:cubicBezTo>
                  <a:lnTo>
                    <a:pt x="1964" y="4363"/>
                  </a:lnTo>
                  <a:cubicBezTo>
                    <a:pt x="1778" y="4726"/>
                    <a:pt x="1601" y="5158"/>
                    <a:pt x="1699" y="5541"/>
                  </a:cubicBezTo>
                  <a:cubicBezTo>
                    <a:pt x="1797" y="5925"/>
                    <a:pt x="2187" y="6125"/>
                    <a:pt x="2565" y="6125"/>
                  </a:cubicBezTo>
                  <a:cubicBezTo>
                    <a:pt x="2641" y="6125"/>
                    <a:pt x="2717" y="6117"/>
                    <a:pt x="2789" y="6101"/>
                  </a:cubicBezTo>
                  <a:cubicBezTo>
                    <a:pt x="3182" y="6012"/>
                    <a:pt x="3418" y="5688"/>
                    <a:pt x="3565" y="5335"/>
                  </a:cubicBezTo>
                  <a:cubicBezTo>
                    <a:pt x="3683" y="5502"/>
                    <a:pt x="3859" y="5620"/>
                    <a:pt x="4105" y="5669"/>
                  </a:cubicBezTo>
                  <a:cubicBezTo>
                    <a:pt x="4184" y="5683"/>
                    <a:pt x="4274" y="5691"/>
                    <a:pt x="4369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1"/>
                    <a:pt x="5362" y="4746"/>
                    <a:pt x="5234" y="4510"/>
                  </a:cubicBezTo>
                  <a:lnTo>
                    <a:pt x="5234" y="4510"/>
                  </a:lnTo>
                  <a:cubicBezTo>
                    <a:pt x="5424" y="4587"/>
                    <a:pt x="5615" y="4636"/>
                    <a:pt x="5801" y="4636"/>
                  </a:cubicBezTo>
                  <a:cubicBezTo>
                    <a:pt x="5922" y="4636"/>
                    <a:pt x="6041" y="4615"/>
                    <a:pt x="6157" y="4569"/>
                  </a:cubicBezTo>
                  <a:cubicBezTo>
                    <a:pt x="6569" y="4392"/>
                    <a:pt x="6805" y="3803"/>
                    <a:pt x="6579" y="3401"/>
                  </a:cubicBezTo>
                  <a:cubicBezTo>
                    <a:pt x="6402" y="3086"/>
                    <a:pt x="6020" y="2968"/>
                    <a:pt x="5666" y="2919"/>
                  </a:cubicBezTo>
                  <a:cubicBezTo>
                    <a:pt x="5951" y="2811"/>
                    <a:pt x="6196" y="2654"/>
                    <a:pt x="6373" y="2438"/>
                  </a:cubicBezTo>
                  <a:cubicBezTo>
                    <a:pt x="6687" y="2036"/>
                    <a:pt x="6393" y="1535"/>
                    <a:pt x="6029" y="1280"/>
                  </a:cubicBezTo>
                  <a:cubicBezTo>
                    <a:pt x="5864" y="1160"/>
                    <a:pt x="5685" y="1110"/>
                    <a:pt x="5505" y="1110"/>
                  </a:cubicBezTo>
                  <a:cubicBezTo>
                    <a:pt x="5183" y="1110"/>
                    <a:pt x="4858" y="1272"/>
                    <a:pt x="4606" y="1486"/>
                  </a:cubicBezTo>
                  <a:cubicBezTo>
                    <a:pt x="4507" y="1564"/>
                    <a:pt x="4419" y="1653"/>
                    <a:pt x="4331" y="1751"/>
                  </a:cubicBezTo>
                  <a:cubicBezTo>
                    <a:pt x="4380" y="1221"/>
                    <a:pt x="4331" y="651"/>
                    <a:pt x="4016" y="288"/>
                  </a:cubicBezTo>
                  <a:cubicBezTo>
                    <a:pt x="3832" y="84"/>
                    <a:pt x="3569" y="1"/>
                    <a:pt x="3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1" name="Google Shape;4551;p21"/>
            <p:cNvSpPr/>
            <p:nvPr/>
          </p:nvSpPr>
          <p:spPr>
            <a:xfrm>
              <a:off x="2377539" y="4269982"/>
              <a:ext cx="211950" cy="191086"/>
            </a:xfrm>
            <a:custGeom>
              <a:avLst/>
              <a:gdLst/>
              <a:ahLst/>
              <a:cxnLst/>
              <a:rect l="l" t="t" r="r" b="b"/>
              <a:pathLst>
                <a:path w="6796" h="6127" extrusionOk="0">
                  <a:moveTo>
                    <a:pt x="4157" y="290"/>
                  </a:moveTo>
                  <a:cubicBezTo>
                    <a:pt x="4250" y="290"/>
                    <a:pt x="4353" y="326"/>
                    <a:pt x="4468" y="408"/>
                  </a:cubicBezTo>
                  <a:cubicBezTo>
                    <a:pt x="5146" y="889"/>
                    <a:pt x="4213" y="2195"/>
                    <a:pt x="3869" y="2637"/>
                  </a:cubicBezTo>
                  <a:cubicBezTo>
                    <a:pt x="3770" y="2766"/>
                    <a:pt x="3877" y="2828"/>
                    <a:pt x="4002" y="2828"/>
                  </a:cubicBezTo>
                  <a:cubicBezTo>
                    <a:pt x="4087" y="2828"/>
                    <a:pt x="4179" y="2800"/>
                    <a:pt x="4223" y="2745"/>
                  </a:cubicBezTo>
                  <a:cubicBezTo>
                    <a:pt x="4439" y="2460"/>
                    <a:pt x="4714" y="2195"/>
                    <a:pt x="5018" y="1998"/>
                  </a:cubicBezTo>
                  <a:cubicBezTo>
                    <a:pt x="5166" y="1902"/>
                    <a:pt x="5347" y="1806"/>
                    <a:pt x="5528" y="1806"/>
                  </a:cubicBezTo>
                  <a:cubicBezTo>
                    <a:pt x="5587" y="1806"/>
                    <a:pt x="5647" y="1817"/>
                    <a:pt x="5706" y="1841"/>
                  </a:cubicBezTo>
                  <a:cubicBezTo>
                    <a:pt x="5922" y="1920"/>
                    <a:pt x="6216" y="2234"/>
                    <a:pt x="6196" y="2479"/>
                  </a:cubicBezTo>
                  <a:cubicBezTo>
                    <a:pt x="6187" y="2882"/>
                    <a:pt x="5431" y="3000"/>
                    <a:pt x="5146" y="3059"/>
                  </a:cubicBezTo>
                  <a:cubicBezTo>
                    <a:pt x="4832" y="3118"/>
                    <a:pt x="4508" y="3157"/>
                    <a:pt x="4193" y="3177"/>
                  </a:cubicBezTo>
                  <a:cubicBezTo>
                    <a:pt x="3966" y="3196"/>
                    <a:pt x="3857" y="3462"/>
                    <a:pt x="4116" y="3462"/>
                  </a:cubicBezTo>
                  <a:cubicBezTo>
                    <a:pt x="4125" y="3462"/>
                    <a:pt x="4134" y="3462"/>
                    <a:pt x="4144" y="3461"/>
                  </a:cubicBezTo>
                  <a:cubicBezTo>
                    <a:pt x="4307" y="3447"/>
                    <a:pt x="4496" y="3436"/>
                    <a:pt x="4694" y="3436"/>
                  </a:cubicBezTo>
                  <a:cubicBezTo>
                    <a:pt x="5185" y="3436"/>
                    <a:pt x="5730" y="3508"/>
                    <a:pt x="6059" y="3795"/>
                  </a:cubicBezTo>
                  <a:cubicBezTo>
                    <a:pt x="6324" y="4041"/>
                    <a:pt x="6265" y="4669"/>
                    <a:pt x="5882" y="4787"/>
                  </a:cubicBezTo>
                  <a:cubicBezTo>
                    <a:pt x="5835" y="4801"/>
                    <a:pt x="5785" y="4808"/>
                    <a:pt x="5734" y="4808"/>
                  </a:cubicBezTo>
                  <a:cubicBezTo>
                    <a:pt x="5369" y="4808"/>
                    <a:pt x="4923" y="4477"/>
                    <a:pt x="4665" y="4296"/>
                  </a:cubicBezTo>
                  <a:cubicBezTo>
                    <a:pt x="4380" y="4090"/>
                    <a:pt x="4105" y="3864"/>
                    <a:pt x="3860" y="3609"/>
                  </a:cubicBezTo>
                  <a:cubicBezTo>
                    <a:pt x="3830" y="3579"/>
                    <a:pt x="3781" y="3566"/>
                    <a:pt x="3727" y="3566"/>
                  </a:cubicBezTo>
                  <a:cubicBezTo>
                    <a:pt x="3568" y="3566"/>
                    <a:pt x="3362" y="3678"/>
                    <a:pt x="3457" y="3795"/>
                  </a:cubicBezTo>
                  <a:cubicBezTo>
                    <a:pt x="3644" y="4001"/>
                    <a:pt x="3801" y="4227"/>
                    <a:pt x="3938" y="4453"/>
                  </a:cubicBezTo>
                  <a:cubicBezTo>
                    <a:pt x="4115" y="4757"/>
                    <a:pt x="4390" y="5278"/>
                    <a:pt x="4154" y="5612"/>
                  </a:cubicBezTo>
                  <a:cubicBezTo>
                    <a:pt x="4044" y="5770"/>
                    <a:pt x="3863" y="5842"/>
                    <a:pt x="3679" y="5842"/>
                  </a:cubicBezTo>
                  <a:cubicBezTo>
                    <a:pt x="3451" y="5842"/>
                    <a:pt x="3217" y="5733"/>
                    <a:pt x="3104" y="5543"/>
                  </a:cubicBezTo>
                  <a:cubicBezTo>
                    <a:pt x="2897" y="5209"/>
                    <a:pt x="2897" y="4767"/>
                    <a:pt x="2927" y="4394"/>
                  </a:cubicBezTo>
                  <a:cubicBezTo>
                    <a:pt x="2937" y="4119"/>
                    <a:pt x="2976" y="3844"/>
                    <a:pt x="3035" y="3579"/>
                  </a:cubicBezTo>
                  <a:cubicBezTo>
                    <a:pt x="3056" y="3491"/>
                    <a:pt x="2994" y="3459"/>
                    <a:pt x="2912" y="3459"/>
                  </a:cubicBezTo>
                  <a:cubicBezTo>
                    <a:pt x="2801" y="3459"/>
                    <a:pt x="2652" y="3517"/>
                    <a:pt x="2613" y="3579"/>
                  </a:cubicBezTo>
                  <a:cubicBezTo>
                    <a:pt x="2436" y="3913"/>
                    <a:pt x="2200" y="4227"/>
                    <a:pt x="1925" y="4473"/>
                  </a:cubicBezTo>
                  <a:cubicBezTo>
                    <a:pt x="1775" y="4600"/>
                    <a:pt x="1598" y="4733"/>
                    <a:pt x="1407" y="4733"/>
                  </a:cubicBezTo>
                  <a:cubicBezTo>
                    <a:pt x="1361" y="4733"/>
                    <a:pt x="1315" y="4725"/>
                    <a:pt x="1267" y="4708"/>
                  </a:cubicBezTo>
                  <a:cubicBezTo>
                    <a:pt x="1032" y="4620"/>
                    <a:pt x="767" y="4316"/>
                    <a:pt x="737" y="4060"/>
                  </a:cubicBezTo>
                  <a:cubicBezTo>
                    <a:pt x="649" y="3393"/>
                    <a:pt x="2033" y="3265"/>
                    <a:pt x="2475" y="3226"/>
                  </a:cubicBezTo>
                  <a:cubicBezTo>
                    <a:pt x="2693" y="3207"/>
                    <a:pt x="2820" y="2940"/>
                    <a:pt x="2553" y="2940"/>
                  </a:cubicBezTo>
                  <a:cubicBezTo>
                    <a:pt x="2544" y="2940"/>
                    <a:pt x="2534" y="2940"/>
                    <a:pt x="2524" y="2941"/>
                  </a:cubicBezTo>
                  <a:cubicBezTo>
                    <a:pt x="2426" y="2951"/>
                    <a:pt x="2318" y="2961"/>
                    <a:pt x="2200" y="2980"/>
                  </a:cubicBezTo>
                  <a:cubicBezTo>
                    <a:pt x="2094" y="2987"/>
                    <a:pt x="1978" y="2992"/>
                    <a:pt x="1858" y="2992"/>
                  </a:cubicBezTo>
                  <a:cubicBezTo>
                    <a:pt x="1270" y="2992"/>
                    <a:pt x="596" y="2879"/>
                    <a:pt x="580" y="2332"/>
                  </a:cubicBezTo>
                  <a:cubicBezTo>
                    <a:pt x="570" y="2146"/>
                    <a:pt x="649" y="1822"/>
                    <a:pt x="875" y="1782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42" y="2038"/>
                  </a:cubicBezTo>
                  <a:cubicBezTo>
                    <a:pt x="1856" y="2224"/>
                    <a:pt x="2141" y="2460"/>
                    <a:pt x="2406" y="2715"/>
                  </a:cubicBezTo>
                  <a:cubicBezTo>
                    <a:pt x="2435" y="2747"/>
                    <a:pt x="2481" y="2760"/>
                    <a:pt x="2533" y="2760"/>
                  </a:cubicBezTo>
                  <a:cubicBezTo>
                    <a:pt x="2641" y="2760"/>
                    <a:pt x="2772" y="2703"/>
                    <a:pt x="2819" y="2637"/>
                  </a:cubicBezTo>
                  <a:cubicBezTo>
                    <a:pt x="2838" y="2607"/>
                    <a:pt x="2838" y="2568"/>
                    <a:pt x="2799" y="253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2" y="748"/>
                    <a:pt x="2161" y="718"/>
                    <a:pt x="2294" y="718"/>
                  </a:cubicBezTo>
                  <a:cubicBezTo>
                    <a:pt x="2433" y="718"/>
                    <a:pt x="2576" y="750"/>
                    <a:pt x="2671" y="800"/>
                  </a:cubicBezTo>
                  <a:cubicBezTo>
                    <a:pt x="2848" y="889"/>
                    <a:pt x="2937" y="1075"/>
                    <a:pt x="2986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63"/>
                    <a:pt x="2986" y="1900"/>
                    <a:pt x="2976" y="2028"/>
                  </a:cubicBezTo>
                  <a:cubicBezTo>
                    <a:pt x="2972" y="2119"/>
                    <a:pt x="3042" y="2156"/>
                    <a:pt x="3128" y="2156"/>
                  </a:cubicBezTo>
                  <a:cubicBezTo>
                    <a:pt x="3247" y="2156"/>
                    <a:pt x="3395" y="2085"/>
                    <a:pt x="3418" y="1989"/>
                  </a:cubicBezTo>
                  <a:cubicBezTo>
                    <a:pt x="3447" y="1851"/>
                    <a:pt x="3457" y="1714"/>
                    <a:pt x="3457" y="1566"/>
                  </a:cubicBezTo>
                  <a:cubicBezTo>
                    <a:pt x="3537" y="1027"/>
                    <a:pt x="3737" y="290"/>
                    <a:pt x="4157" y="290"/>
                  </a:cubicBezTo>
                  <a:close/>
                  <a:moveTo>
                    <a:pt x="4232" y="1"/>
                  </a:moveTo>
                  <a:cubicBezTo>
                    <a:pt x="4158" y="1"/>
                    <a:pt x="4086" y="9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34"/>
                    <a:pt x="2946" y="506"/>
                    <a:pt x="2701" y="457"/>
                  </a:cubicBezTo>
                  <a:cubicBezTo>
                    <a:pt x="2619" y="443"/>
                    <a:pt x="2528" y="435"/>
                    <a:pt x="2432" y="435"/>
                  </a:cubicBezTo>
                  <a:cubicBezTo>
                    <a:pt x="2066" y="435"/>
                    <a:pt x="1639" y="550"/>
                    <a:pt x="1483" y="869"/>
                  </a:cubicBezTo>
                  <a:cubicBezTo>
                    <a:pt x="1366" y="1105"/>
                    <a:pt x="1444" y="1380"/>
                    <a:pt x="1562" y="1615"/>
                  </a:cubicBezTo>
                  <a:cubicBezTo>
                    <a:pt x="1381" y="1540"/>
                    <a:pt x="1198" y="1492"/>
                    <a:pt x="1016" y="1492"/>
                  </a:cubicBezTo>
                  <a:cubicBezTo>
                    <a:pt x="892" y="1492"/>
                    <a:pt x="769" y="1514"/>
                    <a:pt x="649" y="1566"/>
                  </a:cubicBezTo>
                  <a:cubicBezTo>
                    <a:pt x="236" y="1733"/>
                    <a:pt x="1" y="2322"/>
                    <a:pt x="227" y="2725"/>
                  </a:cubicBezTo>
                  <a:cubicBezTo>
                    <a:pt x="403" y="3039"/>
                    <a:pt x="786" y="3157"/>
                    <a:pt x="1140" y="3216"/>
                  </a:cubicBezTo>
                  <a:cubicBezTo>
                    <a:pt x="855" y="3324"/>
                    <a:pt x="600" y="3471"/>
                    <a:pt x="433" y="3687"/>
                  </a:cubicBezTo>
                  <a:cubicBezTo>
                    <a:pt x="119" y="4090"/>
                    <a:pt x="413" y="4600"/>
                    <a:pt x="776" y="4856"/>
                  </a:cubicBezTo>
                  <a:cubicBezTo>
                    <a:pt x="939" y="4970"/>
                    <a:pt x="1115" y="5018"/>
                    <a:pt x="1293" y="5018"/>
                  </a:cubicBezTo>
                  <a:cubicBezTo>
                    <a:pt x="1618" y="5018"/>
                    <a:pt x="1946" y="4856"/>
                    <a:pt x="2200" y="4640"/>
                  </a:cubicBezTo>
                  <a:cubicBezTo>
                    <a:pt x="2298" y="4561"/>
                    <a:pt x="2387" y="447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4"/>
                    <a:pt x="2789" y="5838"/>
                  </a:cubicBezTo>
                  <a:cubicBezTo>
                    <a:pt x="2970" y="6043"/>
                    <a:pt x="3236" y="6126"/>
                    <a:pt x="3510" y="6126"/>
                  </a:cubicBezTo>
                  <a:cubicBezTo>
                    <a:pt x="3772" y="6126"/>
                    <a:pt x="4041" y="6051"/>
                    <a:pt x="4252" y="5936"/>
                  </a:cubicBezTo>
                  <a:cubicBezTo>
                    <a:pt x="4724" y="5661"/>
                    <a:pt x="4743" y="5160"/>
                    <a:pt x="4547" y="4708"/>
                  </a:cubicBezTo>
                  <a:cubicBezTo>
                    <a:pt x="4547" y="4689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66" y="5089"/>
                    <a:pt x="5665" y="5089"/>
                  </a:cubicBezTo>
                  <a:cubicBezTo>
                    <a:pt x="5747" y="5089"/>
                    <a:pt x="5830" y="5080"/>
                    <a:pt x="5912" y="5062"/>
                  </a:cubicBezTo>
                  <a:cubicBezTo>
                    <a:pt x="6393" y="4944"/>
                    <a:pt x="6795" y="4394"/>
                    <a:pt x="6638" y="3893"/>
                  </a:cubicBezTo>
                  <a:cubicBezTo>
                    <a:pt x="6491" y="3461"/>
                    <a:pt x="5961" y="3314"/>
                    <a:pt x="5548" y="3236"/>
                  </a:cubicBezTo>
                  <a:cubicBezTo>
                    <a:pt x="5872" y="3157"/>
                    <a:pt x="6187" y="3039"/>
                    <a:pt x="6412" y="2833"/>
                  </a:cubicBezTo>
                  <a:cubicBezTo>
                    <a:pt x="6795" y="2489"/>
                    <a:pt x="6599" y="2008"/>
                    <a:pt x="6236" y="1723"/>
                  </a:cubicBezTo>
                  <a:cubicBezTo>
                    <a:pt x="6054" y="1580"/>
                    <a:pt x="5848" y="1521"/>
                    <a:pt x="5639" y="1521"/>
                  </a:cubicBezTo>
                  <a:cubicBezTo>
                    <a:pt x="5363" y="1521"/>
                    <a:pt x="5082" y="1623"/>
                    <a:pt x="4841" y="1763"/>
                  </a:cubicBezTo>
                  <a:cubicBezTo>
                    <a:pt x="5028" y="1409"/>
                    <a:pt x="5195" y="977"/>
                    <a:pt x="5097" y="584"/>
                  </a:cubicBezTo>
                  <a:cubicBezTo>
                    <a:pt x="5006" y="207"/>
                    <a:pt x="4607" y="1"/>
                    <a:pt x="4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2" name="Google Shape;4552;p21"/>
            <p:cNvSpPr/>
            <p:nvPr/>
          </p:nvSpPr>
          <p:spPr>
            <a:xfrm>
              <a:off x="2717452" y="4261468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3109" y="288"/>
                  </a:moveTo>
                  <a:cubicBezTo>
                    <a:pt x="3339" y="288"/>
                    <a:pt x="3577" y="400"/>
                    <a:pt x="3693" y="592"/>
                  </a:cubicBezTo>
                  <a:cubicBezTo>
                    <a:pt x="3899" y="916"/>
                    <a:pt x="3899" y="1368"/>
                    <a:pt x="3869" y="1741"/>
                  </a:cubicBezTo>
                  <a:cubicBezTo>
                    <a:pt x="3860" y="2006"/>
                    <a:pt x="3820" y="2281"/>
                    <a:pt x="3761" y="2546"/>
                  </a:cubicBezTo>
                  <a:cubicBezTo>
                    <a:pt x="3740" y="2634"/>
                    <a:pt x="3802" y="2667"/>
                    <a:pt x="3884" y="2667"/>
                  </a:cubicBezTo>
                  <a:cubicBezTo>
                    <a:pt x="3995" y="2667"/>
                    <a:pt x="4144" y="2608"/>
                    <a:pt x="4184" y="2546"/>
                  </a:cubicBezTo>
                  <a:cubicBezTo>
                    <a:pt x="4360" y="2222"/>
                    <a:pt x="4596" y="1898"/>
                    <a:pt x="4871" y="1653"/>
                  </a:cubicBezTo>
                  <a:cubicBezTo>
                    <a:pt x="5012" y="1527"/>
                    <a:pt x="5191" y="1401"/>
                    <a:pt x="5383" y="1401"/>
                  </a:cubicBezTo>
                  <a:cubicBezTo>
                    <a:pt x="5431" y="1401"/>
                    <a:pt x="5480" y="1409"/>
                    <a:pt x="5529" y="1427"/>
                  </a:cubicBezTo>
                  <a:cubicBezTo>
                    <a:pt x="5764" y="1505"/>
                    <a:pt x="6030" y="1810"/>
                    <a:pt x="6059" y="2075"/>
                  </a:cubicBezTo>
                  <a:cubicBezTo>
                    <a:pt x="6147" y="2743"/>
                    <a:pt x="4763" y="2860"/>
                    <a:pt x="4321" y="2900"/>
                  </a:cubicBezTo>
                  <a:cubicBezTo>
                    <a:pt x="4103" y="2928"/>
                    <a:pt x="3976" y="3185"/>
                    <a:pt x="4242" y="3185"/>
                  </a:cubicBezTo>
                  <a:cubicBezTo>
                    <a:pt x="4252" y="3185"/>
                    <a:pt x="4261" y="3185"/>
                    <a:pt x="4272" y="3184"/>
                  </a:cubicBezTo>
                  <a:cubicBezTo>
                    <a:pt x="4370" y="3175"/>
                    <a:pt x="4478" y="3165"/>
                    <a:pt x="4596" y="3155"/>
                  </a:cubicBezTo>
                  <a:cubicBezTo>
                    <a:pt x="4710" y="3146"/>
                    <a:pt x="4835" y="3140"/>
                    <a:pt x="4964" y="3140"/>
                  </a:cubicBezTo>
                  <a:cubicBezTo>
                    <a:pt x="5545" y="3140"/>
                    <a:pt x="6200" y="3263"/>
                    <a:pt x="6216" y="3793"/>
                  </a:cubicBezTo>
                  <a:cubicBezTo>
                    <a:pt x="6226" y="3980"/>
                    <a:pt x="6147" y="4304"/>
                    <a:pt x="5922" y="4343"/>
                  </a:cubicBezTo>
                  <a:cubicBezTo>
                    <a:pt x="5901" y="4347"/>
                    <a:pt x="5881" y="4348"/>
                    <a:pt x="5860" y="4348"/>
                  </a:cubicBezTo>
                  <a:cubicBezTo>
                    <a:pt x="5654" y="4348"/>
                    <a:pt x="5405" y="4186"/>
                    <a:pt x="5254" y="4088"/>
                  </a:cubicBezTo>
                  <a:cubicBezTo>
                    <a:pt x="4940" y="3901"/>
                    <a:pt x="4655" y="3666"/>
                    <a:pt x="4390" y="3410"/>
                  </a:cubicBezTo>
                  <a:cubicBezTo>
                    <a:pt x="4361" y="3382"/>
                    <a:pt x="4315" y="3370"/>
                    <a:pt x="4263" y="3370"/>
                  </a:cubicBezTo>
                  <a:cubicBezTo>
                    <a:pt x="4156" y="3370"/>
                    <a:pt x="4024" y="3422"/>
                    <a:pt x="3977" y="3489"/>
                  </a:cubicBezTo>
                  <a:cubicBezTo>
                    <a:pt x="3958" y="3528"/>
                    <a:pt x="3958" y="3558"/>
                    <a:pt x="3997" y="3597"/>
                  </a:cubicBezTo>
                  <a:cubicBezTo>
                    <a:pt x="4193" y="3793"/>
                    <a:pt x="4380" y="4009"/>
                    <a:pt x="4547" y="4245"/>
                  </a:cubicBezTo>
                  <a:cubicBezTo>
                    <a:pt x="4704" y="4461"/>
                    <a:pt x="5136" y="5050"/>
                    <a:pt x="4841" y="5305"/>
                  </a:cubicBezTo>
                  <a:cubicBezTo>
                    <a:pt x="4761" y="5380"/>
                    <a:pt x="4625" y="5412"/>
                    <a:pt x="4486" y="5412"/>
                  </a:cubicBezTo>
                  <a:cubicBezTo>
                    <a:pt x="4352" y="5412"/>
                    <a:pt x="4216" y="5383"/>
                    <a:pt x="4125" y="5335"/>
                  </a:cubicBezTo>
                  <a:cubicBezTo>
                    <a:pt x="3948" y="5237"/>
                    <a:pt x="3860" y="5060"/>
                    <a:pt x="3810" y="4864"/>
                  </a:cubicBezTo>
                  <a:cubicBezTo>
                    <a:pt x="3781" y="4746"/>
                    <a:pt x="3771" y="4618"/>
                    <a:pt x="3771" y="4490"/>
                  </a:cubicBezTo>
                  <a:cubicBezTo>
                    <a:pt x="3791" y="4363"/>
                    <a:pt x="3810" y="4225"/>
                    <a:pt x="3820" y="4098"/>
                  </a:cubicBezTo>
                  <a:cubicBezTo>
                    <a:pt x="3824" y="4008"/>
                    <a:pt x="3756" y="3973"/>
                    <a:pt x="3672" y="3973"/>
                  </a:cubicBezTo>
                  <a:cubicBezTo>
                    <a:pt x="3553" y="3973"/>
                    <a:pt x="3401" y="4045"/>
                    <a:pt x="3378" y="4137"/>
                  </a:cubicBezTo>
                  <a:cubicBezTo>
                    <a:pt x="3349" y="4274"/>
                    <a:pt x="3339" y="4422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9"/>
                    <a:pt x="2328" y="5728"/>
                  </a:cubicBezTo>
                  <a:cubicBezTo>
                    <a:pt x="1650" y="5246"/>
                    <a:pt x="2583" y="3931"/>
                    <a:pt x="2937" y="3489"/>
                  </a:cubicBezTo>
                  <a:cubicBezTo>
                    <a:pt x="3032" y="3364"/>
                    <a:pt x="2918" y="3300"/>
                    <a:pt x="2789" y="3300"/>
                  </a:cubicBezTo>
                  <a:cubicBezTo>
                    <a:pt x="2705" y="3300"/>
                    <a:pt x="2616" y="3327"/>
                    <a:pt x="2573" y="3381"/>
                  </a:cubicBezTo>
                  <a:cubicBezTo>
                    <a:pt x="2357" y="3666"/>
                    <a:pt x="2082" y="3931"/>
                    <a:pt x="1778" y="4127"/>
                  </a:cubicBezTo>
                  <a:cubicBezTo>
                    <a:pt x="1629" y="4232"/>
                    <a:pt x="1446" y="4325"/>
                    <a:pt x="1263" y="4325"/>
                  </a:cubicBezTo>
                  <a:cubicBezTo>
                    <a:pt x="1205" y="4325"/>
                    <a:pt x="1147" y="4315"/>
                    <a:pt x="1091" y="4294"/>
                  </a:cubicBezTo>
                  <a:cubicBezTo>
                    <a:pt x="875" y="4206"/>
                    <a:pt x="580" y="3891"/>
                    <a:pt x="600" y="3646"/>
                  </a:cubicBezTo>
                  <a:cubicBezTo>
                    <a:pt x="609" y="3243"/>
                    <a:pt x="1366" y="3135"/>
                    <a:pt x="1650" y="3076"/>
                  </a:cubicBezTo>
                  <a:cubicBezTo>
                    <a:pt x="1965" y="3008"/>
                    <a:pt x="2289" y="2968"/>
                    <a:pt x="2603" y="2949"/>
                  </a:cubicBezTo>
                  <a:cubicBezTo>
                    <a:pt x="2831" y="2939"/>
                    <a:pt x="2939" y="2673"/>
                    <a:pt x="2680" y="2673"/>
                  </a:cubicBezTo>
                  <a:cubicBezTo>
                    <a:pt x="2671" y="2673"/>
                    <a:pt x="2662" y="2673"/>
                    <a:pt x="2652" y="2674"/>
                  </a:cubicBezTo>
                  <a:cubicBezTo>
                    <a:pt x="2493" y="2685"/>
                    <a:pt x="2309" y="2695"/>
                    <a:pt x="2116" y="2695"/>
                  </a:cubicBezTo>
                  <a:cubicBezTo>
                    <a:pt x="1621" y="2695"/>
                    <a:pt x="1070" y="2627"/>
                    <a:pt x="737" y="2330"/>
                  </a:cubicBezTo>
                  <a:cubicBezTo>
                    <a:pt x="472" y="2085"/>
                    <a:pt x="531" y="1466"/>
                    <a:pt x="914" y="1348"/>
                  </a:cubicBezTo>
                  <a:cubicBezTo>
                    <a:pt x="964" y="1332"/>
                    <a:pt x="1016" y="1324"/>
                    <a:pt x="1070" y="1324"/>
                  </a:cubicBezTo>
                  <a:cubicBezTo>
                    <a:pt x="1433" y="1324"/>
                    <a:pt x="1875" y="1660"/>
                    <a:pt x="2131" y="1839"/>
                  </a:cubicBezTo>
                  <a:cubicBezTo>
                    <a:pt x="2416" y="2036"/>
                    <a:pt x="2691" y="2271"/>
                    <a:pt x="2937" y="2517"/>
                  </a:cubicBezTo>
                  <a:cubicBezTo>
                    <a:pt x="2967" y="2547"/>
                    <a:pt x="3016" y="2560"/>
                    <a:pt x="3070" y="2560"/>
                  </a:cubicBezTo>
                  <a:cubicBezTo>
                    <a:pt x="3229" y="2560"/>
                    <a:pt x="3434" y="2450"/>
                    <a:pt x="3339" y="2340"/>
                  </a:cubicBezTo>
                  <a:cubicBezTo>
                    <a:pt x="3153" y="2134"/>
                    <a:pt x="2995" y="1908"/>
                    <a:pt x="2858" y="1672"/>
                  </a:cubicBezTo>
                  <a:cubicBezTo>
                    <a:pt x="2681" y="1378"/>
                    <a:pt x="2406" y="848"/>
                    <a:pt x="2642" y="514"/>
                  </a:cubicBezTo>
                  <a:cubicBezTo>
                    <a:pt x="2750" y="358"/>
                    <a:pt x="2927" y="288"/>
                    <a:pt x="3109" y="288"/>
                  </a:cubicBezTo>
                  <a:close/>
                  <a:moveTo>
                    <a:pt x="3293" y="1"/>
                  </a:moveTo>
                  <a:cubicBezTo>
                    <a:pt x="3029" y="1"/>
                    <a:pt x="2757" y="79"/>
                    <a:pt x="2544" y="200"/>
                  </a:cubicBezTo>
                  <a:cubicBezTo>
                    <a:pt x="2073" y="465"/>
                    <a:pt x="2053" y="965"/>
                    <a:pt x="2249" y="1427"/>
                  </a:cubicBezTo>
                  <a:cubicBezTo>
                    <a:pt x="2249" y="1437"/>
                    <a:pt x="2259" y="1447"/>
                    <a:pt x="2259" y="1466"/>
                  </a:cubicBezTo>
                  <a:cubicBezTo>
                    <a:pt x="1928" y="1248"/>
                    <a:pt x="1537" y="1043"/>
                    <a:pt x="1140" y="1043"/>
                  </a:cubicBezTo>
                  <a:cubicBezTo>
                    <a:pt x="1055" y="1043"/>
                    <a:pt x="970" y="1053"/>
                    <a:pt x="884" y="1073"/>
                  </a:cubicBezTo>
                  <a:cubicBezTo>
                    <a:pt x="403" y="1181"/>
                    <a:pt x="1" y="1741"/>
                    <a:pt x="158" y="2232"/>
                  </a:cubicBezTo>
                  <a:cubicBezTo>
                    <a:pt x="305" y="2664"/>
                    <a:pt x="835" y="2821"/>
                    <a:pt x="1248" y="2890"/>
                  </a:cubicBezTo>
                  <a:cubicBezTo>
                    <a:pt x="924" y="2968"/>
                    <a:pt x="609" y="3086"/>
                    <a:pt x="384" y="3292"/>
                  </a:cubicBezTo>
                  <a:cubicBezTo>
                    <a:pt x="1" y="3646"/>
                    <a:pt x="197" y="4117"/>
                    <a:pt x="560" y="4412"/>
                  </a:cubicBezTo>
                  <a:cubicBezTo>
                    <a:pt x="739" y="4553"/>
                    <a:pt x="941" y="4610"/>
                    <a:pt x="1146" y="4610"/>
                  </a:cubicBezTo>
                  <a:cubicBezTo>
                    <a:pt x="1425" y="4610"/>
                    <a:pt x="1711" y="4504"/>
                    <a:pt x="1955" y="4363"/>
                  </a:cubicBezTo>
                  <a:lnTo>
                    <a:pt x="1955" y="4363"/>
                  </a:lnTo>
                  <a:cubicBezTo>
                    <a:pt x="1768" y="4726"/>
                    <a:pt x="1601" y="5158"/>
                    <a:pt x="1699" y="5541"/>
                  </a:cubicBezTo>
                  <a:cubicBezTo>
                    <a:pt x="1789" y="5925"/>
                    <a:pt x="2185" y="6125"/>
                    <a:pt x="2558" y="6125"/>
                  </a:cubicBezTo>
                  <a:cubicBezTo>
                    <a:pt x="2634" y="6125"/>
                    <a:pt x="2709" y="6117"/>
                    <a:pt x="2779" y="6101"/>
                  </a:cubicBezTo>
                  <a:cubicBezTo>
                    <a:pt x="3172" y="6012"/>
                    <a:pt x="3408" y="5688"/>
                    <a:pt x="3555" y="5335"/>
                  </a:cubicBezTo>
                  <a:cubicBezTo>
                    <a:pt x="3683" y="5502"/>
                    <a:pt x="3850" y="5620"/>
                    <a:pt x="4095" y="5669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0" y="5691"/>
                    <a:pt x="5157" y="5575"/>
                    <a:pt x="5313" y="5256"/>
                  </a:cubicBezTo>
                  <a:cubicBezTo>
                    <a:pt x="5431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9" y="4587"/>
                    <a:pt x="5607" y="4636"/>
                    <a:pt x="5792" y="4636"/>
                  </a:cubicBezTo>
                  <a:cubicBezTo>
                    <a:pt x="5912" y="4636"/>
                    <a:pt x="6031" y="4615"/>
                    <a:pt x="6147" y="4569"/>
                  </a:cubicBezTo>
                  <a:cubicBezTo>
                    <a:pt x="6560" y="4392"/>
                    <a:pt x="6795" y="3803"/>
                    <a:pt x="6570" y="3401"/>
                  </a:cubicBezTo>
                  <a:cubicBezTo>
                    <a:pt x="6393" y="3086"/>
                    <a:pt x="6010" y="2968"/>
                    <a:pt x="5656" y="2919"/>
                  </a:cubicBezTo>
                  <a:cubicBezTo>
                    <a:pt x="5941" y="2811"/>
                    <a:pt x="6196" y="2654"/>
                    <a:pt x="6363" y="2438"/>
                  </a:cubicBezTo>
                  <a:cubicBezTo>
                    <a:pt x="6678" y="2036"/>
                    <a:pt x="6383" y="1535"/>
                    <a:pt x="6020" y="1280"/>
                  </a:cubicBezTo>
                  <a:cubicBezTo>
                    <a:pt x="5854" y="1160"/>
                    <a:pt x="5675" y="1110"/>
                    <a:pt x="5496" y="1110"/>
                  </a:cubicBezTo>
                  <a:cubicBezTo>
                    <a:pt x="5173" y="1110"/>
                    <a:pt x="4848" y="1272"/>
                    <a:pt x="4596" y="1486"/>
                  </a:cubicBezTo>
                  <a:cubicBezTo>
                    <a:pt x="4498" y="1564"/>
                    <a:pt x="4409" y="1653"/>
                    <a:pt x="4321" y="1751"/>
                  </a:cubicBezTo>
                  <a:cubicBezTo>
                    <a:pt x="4370" y="1221"/>
                    <a:pt x="4331" y="651"/>
                    <a:pt x="4007" y="288"/>
                  </a:cubicBezTo>
                  <a:cubicBezTo>
                    <a:pt x="3827" y="84"/>
                    <a:pt x="3564" y="1"/>
                    <a:pt x="3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3" name="Google Shape;4553;p21"/>
            <p:cNvSpPr/>
            <p:nvPr/>
          </p:nvSpPr>
          <p:spPr>
            <a:xfrm>
              <a:off x="153403" y="4521103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61" y="290"/>
                  </a:moveTo>
                  <a:cubicBezTo>
                    <a:pt x="4253" y="290"/>
                    <a:pt x="4355" y="326"/>
                    <a:pt x="4469" y="407"/>
                  </a:cubicBezTo>
                  <a:cubicBezTo>
                    <a:pt x="5156" y="888"/>
                    <a:pt x="4213" y="2194"/>
                    <a:pt x="3870" y="2636"/>
                  </a:cubicBezTo>
                  <a:cubicBezTo>
                    <a:pt x="3770" y="2765"/>
                    <a:pt x="3877" y="2828"/>
                    <a:pt x="4003" y="2828"/>
                  </a:cubicBezTo>
                  <a:cubicBezTo>
                    <a:pt x="4087" y="2828"/>
                    <a:pt x="4180" y="2799"/>
                    <a:pt x="4223" y="2744"/>
                  </a:cubicBezTo>
                  <a:cubicBezTo>
                    <a:pt x="4449" y="2459"/>
                    <a:pt x="4714" y="2194"/>
                    <a:pt x="5018" y="1998"/>
                  </a:cubicBezTo>
                  <a:cubicBezTo>
                    <a:pt x="5173" y="1902"/>
                    <a:pt x="5351" y="1806"/>
                    <a:pt x="5533" y="1806"/>
                  </a:cubicBezTo>
                  <a:cubicBezTo>
                    <a:pt x="5594" y="1806"/>
                    <a:pt x="5655" y="1816"/>
                    <a:pt x="5716" y="1841"/>
                  </a:cubicBezTo>
                  <a:cubicBezTo>
                    <a:pt x="5932" y="1919"/>
                    <a:pt x="6216" y="2233"/>
                    <a:pt x="6207" y="2479"/>
                  </a:cubicBezTo>
                  <a:cubicBezTo>
                    <a:pt x="6187" y="2882"/>
                    <a:pt x="5431" y="2999"/>
                    <a:pt x="5146" y="3058"/>
                  </a:cubicBezTo>
                  <a:cubicBezTo>
                    <a:pt x="4832" y="3117"/>
                    <a:pt x="4518" y="3156"/>
                    <a:pt x="4194" y="3176"/>
                  </a:cubicBezTo>
                  <a:cubicBezTo>
                    <a:pt x="3975" y="3195"/>
                    <a:pt x="3858" y="3462"/>
                    <a:pt x="4116" y="3462"/>
                  </a:cubicBezTo>
                  <a:cubicBezTo>
                    <a:pt x="4125" y="3462"/>
                    <a:pt x="4135" y="3462"/>
                    <a:pt x="4145" y="3461"/>
                  </a:cubicBezTo>
                  <a:cubicBezTo>
                    <a:pt x="4310" y="3447"/>
                    <a:pt x="4501" y="3435"/>
                    <a:pt x="4700" y="3435"/>
                  </a:cubicBezTo>
                  <a:cubicBezTo>
                    <a:pt x="5195" y="3435"/>
                    <a:pt x="5737" y="3507"/>
                    <a:pt x="6059" y="3795"/>
                  </a:cubicBezTo>
                  <a:cubicBezTo>
                    <a:pt x="6334" y="4040"/>
                    <a:pt x="6265" y="4669"/>
                    <a:pt x="5892" y="4786"/>
                  </a:cubicBezTo>
                  <a:cubicBezTo>
                    <a:pt x="5844" y="4801"/>
                    <a:pt x="5793" y="4808"/>
                    <a:pt x="5740" y="4808"/>
                  </a:cubicBezTo>
                  <a:cubicBezTo>
                    <a:pt x="5370" y="4808"/>
                    <a:pt x="4924" y="4476"/>
                    <a:pt x="4675" y="4295"/>
                  </a:cubicBezTo>
                  <a:cubicBezTo>
                    <a:pt x="4390" y="4089"/>
                    <a:pt x="4115" y="3863"/>
                    <a:pt x="3860" y="3608"/>
                  </a:cubicBezTo>
                  <a:cubicBezTo>
                    <a:pt x="3830" y="3578"/>
                    <a:pt x="3781" y="3565"/>
                    <a:pt x="3727" y="3565"/>
                  </a:cubicBezTo>
                  <a:cubicBezTo>
                    <a:pt x="3568" y="3565"/>
                    <a:pt x="3364" y="3677"/>
                    <a:pt x="3467" y="3795"/>
                  </a:cubicBezTo>
                  <a:cubicBezTo>
                    <a:pt x="3644" y="4001"/>
                    <a:pt x="3801" y="4227"/>
                    <a:pt x="3938" y="4453"/>
                  </a:cubicBezTo>
                  <a:cubicBezTo>
                    <a:pt x="4115" y="4757"/>
                    <a:pt x="4390" y="5277"/>
                    <a:pt x="4164" y="5611"/>
                  </a:cubicBezTo>
                  <a:cubicBezTo>
                    <a:pt x="4050" y="5769"/>
                    <a:pt x="3867" y="5841"/>
                    <a:pt x="3681" y="5841"/>
                  </a:cubicBezTo>
                  <a:cubicBezTo>
                    <a:pt x="3451" y="5841"/>
                    <a:pt x="3218" y="5732"/>
                    <a:pt x="3104" y="5542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7" y="4119"/>
                    <a:pt x="2986" y="3844"/>
                    <a:pt x="3045" y="3579"/>
                  </a:cubicBezTo>
                  <a:cubicBezTo>
                    <a:pt x="3066" y="3491"/>
                    <a:pt x="3003" y="3458"/>
                    <a:pt x="2919" y="3458"/>
                  </a:cubicBezTo>
                  <a:cubicBezTo>
                    <a:pt x="2806" y="3458"/>
                    <a:pt x="2656" y="3517"/>
                    <a:pt x="2623" y="3579"/>
                  </a:cubicBezTo>
                  <a:cubicBezTo>
                    <a:pt x="2446" y="3913"/>
                    <a:pt x="2210" y="4227"/>
                    <a:pt x="1925" y="4472"/>
                  </a:cubicBezTo>
                  <a:cubicBezTo>
                    <a:pt x="1783" y="4599"/>
                    <a:pt x="1608" y="4732"/>
                    <a:pt x="1411" y="4732"/>
                  </a:cubicBezTo>
                  <a:cubicBezTo>
                    <a:pt x="1365" y="4732"/>
                    <a:pt x="1317" y="4725"/>
                    <a:pt x="1268" y="4708"/>
                  </a:cubicBezTo>
                  <a:cubicBezTo>
                    <a:pt x="1032" y="4619"/>
                    <a:pt x="777" y="4315"/>
                    <a:pt x="737" y="4060"/>
                  </a:cubicBezTo>
                  <a:cubicBezTo>
                    <a:pt x="649" y="3392"/>
                    <a:pt x="2033" y="3264"/>
                    <a:pt x="2485" y="3225"/>
                  </a:cubicBezTo>
                  <a:cubicBezTo>
                    <a:pt x="2703" y="3206"/>
                    <a:pt x="2821" y="2939"/>
                    <a:pt x="2562" y="2939"/>
                  </a:cubicBezTo>
                  <a:cubicBezTo>
                    <a:pt x="2553" y="2939"/>
                    <a:pt x="2544" y="2940"/>
                    <a:pt x="2534" y="2940"/>
                  </a:cubicBezTo>
                  <a:cubicBezTo>
                    <a:pt x="2426" y="2950"/>
                    <a:pt x="2318" y="2960"/>
                    <a:pt x="2210" y="2980"/>
                  </a:cubicBezTo>
                  <a:cubicBezTo>
                    <a:pt x="2104" y="2986"/>
                    <a:pt x="1987" y="2991"/>
                    <a:pt x="1867" y="2991"/>
                  </a:cubicBezTo>
                  <a:cubicBezTo>
                    <a:pt x="1277" y="2991"/>
                    <a:pt x="597" y="2878"/>
                    <a:pt x="580" y="2332"/>
                  </a:cubicBezTo>
                  <a:cubicBezTo>
                    <a:pt x="570" y="2145"/>
                    <a:pt x="659" y="1821"/>
                    <a:pt x="875" y="1782"/>
                  </a:cubicBezTo>
                  <a:cubicBezTo>
                    <a:pt x="895" y="1778"/>
                    <a:pt x="916" y="1776"/>
                    <a:pt x="937" y="1776"/>
                  </a:cubicBezTo>
                  <a:cubicBezTo>
                    <a:pt x="1143" y="1776"/>
                    <a:pt x="1392" y="1939"/>
                    <a:pt x="1552" y="2037"/>
                  </a:cubicBezTo>
                  <a:cubicBezTo>
                    <a:pt x="1857" y="2224"/>
                    <a:pt x="2151" y="2459"/>
                    <a:pt x="2407" y="2715"/>
                  </a:cubicBezTo>
                  <a:cubicBezTo>
                    <a:pt x="2438" y="2746"/>
                    <a:pt x="2487" y="2760"/>
                    <a:pt x="2540" y="2760"/>
                  </a:cubicBezTo>
                  <a:cubicBezTo>
                    <a:pt x="2650" y="2760"/>
                    <a:pt x="2779" y="2702"/>
                    <a:pt x="2819" y="2636"/>
                  </a:cubicBezTo>
                  <a:cubicBezTo>
                    <a:pt x="2839" y="2607"/>
                    <a:pt x="2839" y="2567"/>
                    <a:pt x="2809" y="253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7" y="747"/>
                    <a:pt x="2168" y="718"/>
                    <a:pt x="2301" y="718"/>
                  </a:cubicBezTo>
                  <a:cubicBezTo>
                    <a:pt x="2440" y="718"/>
                    <a:pt x="2582" y="750"/>
                    <a:pt x="2672" y="800"/>
                  </a:cubicBezTo>
                  <a:cubicBezTo>
                    <a:pt x="2848" y="888"/>
                    <a:pt x="2937" y="1075"/>
                    <a:pt x="2986" y="1261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6" y="1762"/>
                    <a:pt x="2986" y="1900"/>
                    <a:pt x="2986" y="2027"/>
                  </a:cubicBezTo>
                  <a:cubicBezTo>
                    <a:pt x="2982" y="2118"/>
                    <a:pt x="3051" y="2155"/>
                    <a:pt x="3135" y="2155"/>
                  </a:cubicBezTo>
                  <a:cubicBezTo>
                    <a:pt x="3250" y="2155"/>
                    <a:pt x="3395" y="2085"/>
                    <a:pt x="3418" y="1988"/>
                  </a:cubicBezTo>
                  <a:cubicBezTo>
                    <a:pt x="3447" y="1851"/>
                    <a:pt x="3457" y="1713"/>
                    <a:pt x="3457" y="1566"/>
                  </a:cubicBezTo>
                  <a:cubicBezTo>
                    <a:pt x="3538" y="1027"/>
                    <a:pt x="3743" y="290"/>
                    <a:pt x="4161" y="290"/>
                  </a:cubicBezTo>
                  <a:close/>
                  <a:moveTo>
                    <a:pt x="4236" y="0"/>
                  </a:moveTo>
                  <a:cubicBezTo>
                    <a:pt x="4161" y="0"/>
                    <a:pt x="4088" y="8"/>
                    <a:pt x="4017" y="24"/>
                  </a:cubicBezTo>
                  <a:cubicBezTo>
                    <a:pt x="3624" y="113"/>
                    <a:pt x="3388" y="437"/>
                    <a:pt x="3241" y="790"/>
                  </a:cubicBezTo>
                  <a:cubicBezTo>
                    <a:pt x="3123" y="633"/>
                    <a:pt x="2956" y="505"/>
                    <a:pt x="2711" y="456"/>
                  </a:cubicBezTo>
                  <a:cubicBezTo>
                    <a:pt x="2629" y="442"/>
                    <a:pt x="2538" y="434"/>
                    <a:pt x="2442" y="434"/>
                  </a:cubicBezTo>
                  <a:cubicBezTo>
                    <a:pt x="2076" y="434"/>
                    <a:pt x="1647" y="550"/>
                    <a:pt x="1484" y="869"/>
                  </a:cubicBezTo>
                  <a:cubicBezTo>
                    <a:pt x="1366" y="1104"/>
                    <a:pt x="1444" y="1379"/>
                    <a:pt x="1572" y="1615"/>
                  </a:cubicBezTo>
                  <a:cubicBezTo>
                    <a:pt x="1392" y="1539"/>
                    <a:pt x="1204" y="1491"/>
                    <a:pt x="1020" y="1491"/>
                  </a:cubicBezTo>
                  <a:cubicBezTo>
                    <a:pt x="894" y="1491"/>
                    <a:pt x="769" y="1514"/>
                    <a:pt x="649" y="1566"/>
                  </a:cubicBezTo>
                  <a:cubicBezTo>
                    <a:pt x="237" y="1733"/>
                    <a:pt x="1" y="2322"/>
                    <a:pt x="227" y="2724"/>
                  </a:cubicBezTo>
                  <a:cubicBezTo>
                    <a:pt x="404" y="3039"/>
                    <a:pt x="796" y="3156"/>
                    <a:pt x="1140" y="3215"/>
                  </a:cubicBezTo>
                  <a:cubicBezTo>
                    <a:pt x="865" y="3323"/>
                    <a:pt x="610" y="3471"/>
                    <a:pt x="433" y="3687"/>
                  </a:cubicBezTo>
                  <a:cubicBezTo>
                    <a:pt x="129" y="4089"/>
                    <a:pt x="423" y="4600"/>
                    <a:pt x="786" y="4855"/>
                  </a:cubicBezTo>
                  <a:cubicBezTo>
                    <a:pt x="949" y="4969"/>
                    <a:pt x="1124" y="5018"/>
                    <a:pt x="1300" y="5018"/>
                  </a:cubicBezTo>
                  <a:cubicBezTo>
                    <a:pt x="1622" y="5018"/>
                    <a:pt x="1946" y="4855"/>
                    <a:pt x="2200" y="4639"/>
                  </a:cubicBezTo>
                  <a:cubicBezTo>
                    <a:pt x="2299" y="4561"/>
                    <a:pt x="2397" y="4472"/>
                    <a:pt x="2485" y="4374"/>
                  </a:cubicBezTo>
                  <a:lnTo>
                    <a:pt x="2485" y="4374"/>
                  </a:lnTo>
                  <a:cubicBezTo>
                    <a:pt x="2426" y="4904"/>
                    <a:pt x="2475" y="5474"/>
                    <a:pt x="2790" y="5837"/>
                  </a:cubicBezTo>
                  <a:cubicBezTo>
                    <a:pt x="2975" y="6043"/>
                    <a:pt x="3241" y="6126"/>
                    <a:pt x="3514" y="6126"/>
                  </a:cubicBezTo>
                  <a:cubicBezTo>
                    <a:pt x="3774" y="6126"/>
                    <a:pt x="4042" y="6050"/>
                    <a:pt x="4253" y="5935"/>
                  </a:cubicBezTo>
                  <a:cubicBezTo>
                    <a:pt x="4734" y="5660"/>
                    <a:pt x="4743" y="5160"/>
                    <a:pt x="4557" y="4708"/>
                  </a:cubicBezTo>
                  <a:cubicBezTo>
                    <a:pt x="4547" y="4688"/>
                    <a:pt x="4547" y="4678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73" y="5088"/>
                    <a:pt x="5675" y="5088"/>
                  </a:cubicBezTo>
                  <a:cubicBezTo>
                    <a:pt x="5757" y="5088"/>
                    <a:pt x="5840" y="5080"/>
                    <a:pt x="5922" y="5061"/>
                  </a:cubicBezTo>
                  <a:cubicBezTo>
                    <a:pt x="6393" y="4944"/>
                    <a:pt x="6796" y="4394"/>
                    <a:pt x="6639" y="3893"/>
                  </a:cubicBezTo>
                  <a:cubicBezTo>
                    <a:pt x="6501" y="3461"/>
                    <a:pt x="5971" y="3314"/>
                    <a:pt x="5558" y="3235"/>
                  </a:cubicBezTo>
                  <a:cubicBezTo>
                    <a:pt x="5873" y="3156"/>
                    <a:pt x="6187" y="3039"/>
                    <a:pt x="6423" y="2832"/>
                  </a:cubicBezTo>
                  <a:cubicBezTo>
                    <a:pt x="6805" y="2479"/>
                    <a:pt x="6599" y="2008"/>
                    <a:pt x="6236" y="1723"/>
                  </a:cubicBezTo>
                  <a:cubicBezTo>
                    <a:pt x="6058" y="1579"/>
                    <a:pt x="5855" y="1521"/>
                    <a:pt x="5648" y="1521"/>
                  </a:cubicBezTo>
                  <a:cubicBezTo>
                    <a:pt x="5373" y="1521"/>
                    <a:pt x="5092" y="1622"/>
                    <a:pt x="4852" y="1762"/>
                  </a:cubicBezTo>
                  <a:cubicBezTo>
                    <a:pt x="5028" y="1409"/>
                    <a:pt x="5205" y="977"/>
                    <a:pt x="5107" y="584"/>
                  </a:cubicBezTo>
                  <a:cubicBezTo>
                    <a:pt x="5008" y="206"/>
                    <a:pt x="4615" y="0"/>
                    <a:pt x="4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4" name="Google Shape;4554;p21"/>
            <p:cNvSpPr/>
            <p:nvPr/>
          </p:nvSpPr>
          <p:spPr>
            <a:xfrm>
              <a:off x="493315" y="4512589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17" y="287"/>
                  </a:moveTo>
                  <a:cubicBezTo>
                    <a:pt x="3349" y="287"/>
                    <a:pt x="3587" y="400"/>
                    <a:pt x="3703" y="592"/>
                  </a:cubicBezTo>
                  <a:cubicBezTo>
                    <a:pt x="3899" y="916"/>
                    <a:pt x="3899" y="1367"/>
                    <a:pt x="3879" y="1731"/>
                  </a:cubicBezTo>
                  <a:cubicBezTo>
                    <a:pt x="3860" y="2006"/>
                    <a:pt x="3821" y="2281"/>
                    <a:pt x="3762" y="2546"/>
                  </a:cubicBezTo>
                  <a:cubicBezTo>
                    <a:pt x="3741" y="2634"/>
                    <a:pt x="3804" y="2666"/>
                    <a:pt x="3888" y="2666"/>
                  </a:cubicBezTo>
                  <a:cubicBezTo>
                    <a:pt x="4000" y="2666"/>
                    <a:pt x="4150" y="2608"/>
                    <a:pt x="4184" y="2546"/>
                  </a:cubicBezTo>
                  <a:cubicBezTo>
                    <a:pt x="4361" y="2222"/>
                    <a:pt x="4596" y="1898"/>
                    <a:pt x="4881" y="1652"/>
                  </a:cubicBezTo>
                  <a:cubicBezTo>
                    <a:pt x="5022" y="1527"/>
                    <a:pt x="5195" y="1401"/>
                    <a:pt x="5384" y="1401"/>
                  </a:cubicBezTo>
                  <a:cubicBezTo>
                    <a:pt x="5432" y="1401"/>
                    <a:pt x="5480" y="1409"/>
                    <a:pt x="5529" y="1426"/>
                  </a:cubicBezTo>
                  <a:cubicBezTo>
                    <a:pt x="5774" y="1505"/>
                    <a:pt x="6030" y="1809"/>
                    <a:pt x="6069" y="2074"/>
                  </a:cubicBezTo>
                  <a:cubicBezTo>
                    <a:pt x="6157" y="2742"/>
                    <a:pt x="4773" y="2860"/>
                    <a:pt x="4321" y="2899"/>
                  </a:cubicBezTo>
                  <a:cubicBezTo>
                    <a:pt x="4103" y="2928"/>
                    <a:pt x="3986" y="3185"/>
                    <a:pt x="4243" y="3185"/>
                  </a:cubicBezTo>
                  <a:cubicBezTo>
                    <a:pt x="4252" y="3185"/>
                    <a:pt x="4262" y="3185"/>
                    <a:pt x="4272" y="3184"/>
                  </a:cubicBezTo>
                  <a:cubicBezTo>
                    <a:pt x="4380" y="3174"/>
                    <a:pt x="4488" y="3164"/>
                    <a:pt x="4596" y="3155"/>
                  </a:cubicBezTo>
                  <a:cubicBezTo>
                    <a:pt x="4710" y="3146"/>
                    <a:pt x="4835" y="3140"/>
                    <a:pt x="4965" y="3140"/>
                  </a:cubicBezTo>
                  <a:cubicBezTo>
                    <a:pt x="5549" y="3140"/>
                    <a:pt x="6210" y="3262"/>
                    <a:pt x="6226" y="3793"/>
                  </a:cubicBezTo>
                  <a:cubicBezTo>
                    <a:pt x="6226" y="3979"/>
                    <a:pt x="6148" y="4303"/>
                    <a:pt x="5932" y="4343"/>
                  </a:cubicBezTo>
                  <a:cubicBezTo>
                    <a:pt x="5912" y="4346"/>
                    <a:pt x="5891" y="4348"/>
                    <a:pt x="5870" y="4348"/>
                  </a:cubicBezTo>
                  <a:cubicBezTo>
                    <a:pt x="5664" y="4348"/>
                    <a:pt x="5414" y="4185"/>
                    <a:pt x="5254" y="4087"/>
                  </a:cubicBezTo>
                  <a:cubicBezTo>
                    <a:pt x="4950" y="3901"/>
                    <a:pt x="4655" y="3665"/>
                    <a:pt x="4400" y="3410"/>
                  </a:cubicBezTo>
                  <a:cubicBezTo>
                    <a:pt x="4368" y="3381"/>
                    <a:pt x="4320" y="3369"/>
                    <a:pt x="4267" y="3369"/>
                  </a:cubicBezTo>
                  <a:cubicBezTo>
                    <a:pt x="4157" y="3369"/>
                    <a:pt x="4027" y="3422"/>
                    <a:pt x="3987" y="3488"/>
                  </a:cubicBezTo>
                  <a:cubicBezTo>
                    <a:pt x="3968" y="3518"/>
                    <a:pt x="3968" y="3557"/>
                    <a:pt x="3997" y="3596"/>
                  </a:cubicBezTo>
                  <a:cubicBezTo>
                    <a:pt x="4203" y="3793"/>
                    <a:pt x="4390" y="4009"/>
                    <a:pt x="4557" y="4235"/>
                  </a:cubicBezTo>
                  <a:cubicBezTo>
                    <a:pt x="4714" y="4460"/>
                    <a:pt x="5146" y="5050"/>
                    <a:pt x="4851" y="5305"/>
                  </a:cubicBezTo>
                  <a:cubicBezTo>
                    <a:pt x="4766" y="5380"/>
                    <a:pt x="4628" y="5412"/>
                    <a:pt x="4489" y="5412"/>
                  </a:cubicBezTo>
                  <a:cubicBezTo>
                    <a:pt x="4355" y="5412"/>
                    <a:pt x="4221" y="5382"/>
                    <a:pt x="4135" y="5334"/>
                  </a:cubicBezTo>
                  <a:cubicBezTo>
                    <a:pt x="3958" y="5236"/>
                    <a:pt x="3870" y="5059"/>
                    <a:pt x="3821" y="4863"/>
                  </a:cubicBezTo>
                  <a:cubicBezTo>
                    <a:pt x="3791" y="4745"/>
                    <a:pt x="3781" y="4618"/>
                    <a:pt x="3781" y="4490"/>
                  </a:cubicBezTo>
                  <a:cubicBezTo>
                    <a:pt x="3801" y="4362"/>
                    <a:pt x="3821" y="4225"/>
                    <a:pt x="3821" y="4097"/>
                  </a:cubicBezTo>
                  <a:cubicBezTo>
                    <a:pt x="3825" y="4006"/>
                    <a:pt x="3756" y="3969"/>
                    <a:pt x="3672" y="3969"/>
                  </a:cubicBezTo>
                  <a:cubicBezTo>
                    <a:pt x="3556" y="3969"/>
                    <a:pt x="3411" y="4040"/>
                    <a:pt x="3388" y="4136"/>
                  </a:cubicBezTo>
                  <a:cubicBezTo>
                    <a:pt x="3359" y="4274"/>
                    <a:pt x="3339" y="4421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8"/>
                    <a:pt x="2328" y="5727"/>
                  </a:cubicBezTo>
                  <a:cubicBezTo>
                    <a:pt x="1651" y="5236"/>
                    <a:pt x="2583" y="3930"/>
                    <a:pt x="2937" y="3488"/>
                  </a:cubicBezTo>
                  <a:cubicBezTo>
                    <a:pt x="3038" y="3363"/>
                    <a:pt x="2926" y="3300"/>
                    <a:pt x="2798" y="3300"/>
                  </a:cubicBezTo>
                  <a:cubicBezTo>
                    <a:pt x="2715" y="3300"/>
                    <a:pt x="2626" y="3326"/>
                    <a:pt x="2583" y="3380"/>
                  </a:cubicBezTo>
                  <a:cubicBezTo>
                    <a:pt x="2357" y="3665"/>
                    <a:pt x="2092" y="3930"/>
                    <a:pt x="1788" y="4127"/>
                  </a:cubicBezTo>
                  <a:cubicBezTo>
                    <a:pt x="1631" y="4231"/>
                    <a:pt x="1452" y="4324"/>
                    <a:pt x="1267" y="4324"/>
                  </a:cubicBezTo>
                  <a:cubicBezTo>
                    <a:pt x="1209" y="4324"/>
                    <a:pt x="1150" y="4315"/>
                    <a:pt x="1091" y="4294"/>
                  </a:cubicBezTo>
                  <a:cubicBezTo>
                    <a:pt x="875" y="4205"/>
                    <a:pt x="590" y="3891"/>
                    <a:pt x="600" y="3645"/>
                  </a:cubicBezTo>
                  <a:cubicBezTo>
                    <a:pt x="620" y="3243"/>
                    <a:pt x="1366" y="3135"/>
                    <a:pt x="1660" y="3076"/>
                  </a:cubicBezTo>
                  <a:cubicBezTo>
                    <a:pt x="1975" y="3007"/>
                    <a:pt x="2289" y="2968"/>
                    <a:pt x="2613" y="2948"/>
                  </a:cubicBezTo>
                  <a:cubicBezTo>
                    <a:pt x="2835" y="2939"/>
                    <a:pt x="2952" y="2663"/>
                    <a:pt x="2667" y="2663"/>
                  </a:cubicBezTo>
                  <a:cubicBezTo>
                    <a:pt x="2662" y="2663"/>
                    <a:pt x="2657" y="2663"/>
                    <a:pt x="2652" y="2664"/>
                  </a:cubicBezTo>
                  <a:cubicBezTo>
                    <a:pt x="2483" y="2678"/>
                    <a:pt x="2285" y="2691"/>
                    <a:pt x="2080" y="2691"/>
                  </a:cubicBezTo>
                  <a:cubicBezTo>
                    <a:pt x="1595" y="2691"/>
                    <a:pt x="1064" y="2619"/>
                    <a:pt x="747" y="2330"/>
                  </a:cubicBezTo>
                  <a:cubicBezTo>
                    <a:pt x="472" y="2084"/>
                    <a:pt x="541" y="1466"/>
                    <a:pt x="914" y="1348"/>
                  </a:cubicBezTo>
                  <a:cubicBezTo>
                    <a:pt x="966" y="1331"/>
                    <a:pt x="1021" y="1323"/>
                    <a:pt x="1077" y="1323"/>
                  </a:cubicBezTo>
                  <a:cubicBezTo>
                    <a:pt x="1445" y="1323"/>
                    <a:pt x="1885" y="1651"/>
                    <a:pt x="2132" y="1839"/>
                  </a:cubicBezTo>
                  <a:cubicBezTo>
                    <a:pt x="2416" y="2035"/>
                    <a:pt x="2691" y="2271"/>
                    <a:pt x="2947" y="2516"/>
                  </a:cubicBezTo>
                  <a:cubicBezTo>
                    <a:pt x="2977" y="2546"/>
                    <a:pt x="3026" y="2559"/>
                    <a:pt x="3080" y="2559"/>
                  </a:cubicBezTo>
                  <a:cubicBezTo>
                    <a:pt x="3239" y="2559"/>
                    <a:pt x="3442" y="2449"/>
                    <a:pt x="3339" y="2340"/>
                  </a:cubicBezTo>
                  <a:cubicBezTo>
                    <a:pt x="3163" y="2133"/>
                    <a:pt x="3006" y="1908"/>
                    <a:pt x="2868" y="1672"/>
                  </a:cubicBezTo>
                  <a:cubicBezTo>
                    <a:pt x="2691" y="1377"/>
                    <a:pt x="2407" y="847"/>
                    <a:pt x="2642" y="513"/>
                  </a:cubicBezTo>
                  <a:cubicBezTo>
                    <a:pt x="2755" y="357"/>
                    <a:pt x="2934" y="287"/>
                    <a:pt x="3117" y="287"/>
                  </a:cubicBezTo>
                  <a:close/>
                  <a:moveTo>
                    <a:pt x="3295" y="0"/>
                  </a:moveTo>
                  <a:cubicBezTo>
                    <a:pt x="3032" y="0"/>
                    <a:pt x="2762" y="78"/>
                    <a:pt x="2554" y="199"/>
                  </a:cubicBezTo>
                  <a:cubicBezTo>
                    <a:pt x="2073" y="464"/>
                    <a:pt x="2063" y="965"/>
                    <a:pt x="2249" y="1426"/>
                  </a:cubicBezTo>
                  <a:cubicBezTo>
                    <a:pt x="2259" y="1436"/>
                    <a:pt x="2259" y="1446"/>
                    <a:pt x="2269" y="1466"/>
                  </a:cubicBezTo>
                  <a:cubicBezTo>
                    <a:pt x="1930" y="1247"/>
                    <a:pt x="1537" y="1043"/>
                    <a:pt x="1141" y="1043"/>
                  </a:cubicBezTo>
                  <a:cubicBezTo>
                    <a:pt x="1055" y="1043"/>
                    <a:pt x="970" y="1052"/>
                    <a:pt x="885" y="1073"/>
                  </a:cubicBezTo>
                  <a:cubicBezTo>
                    <a:pt x="413" y="1181"/>
                    <a:pt x="11" y="1741"/>
                    <a:pt x="168" y="2232"/>
                  </a:cubicBezTo>
                  <a:cubicBezTo>
                    <a:pt x="305" y="2664"/>
                    <a:pt x="836" y="2821"/>
                    <a:pt x="1248" y="2889"/>
                  </a:cubicBezTo>
                  <a:cubicBezTo>
                    <a:pt x="934" y="2968"/>
                    <a:pt x="620" y="3086"/>
                    <a:pt x="384" y="3292"/>
                  </a:cubicBezTo>
                  <a:cubicBezTo>
                    <a:pt x="1" y="3645"/>
                    <a:pt x="207" y="4117"/>
                    <a:pt x="570" y="4411"/>
                  </a:cubicBezTo>
                  <a:cubicBezTo>
                    <a:pt x="746" y="4549"/>
                    <a:pt x="946" y="4605"/>
                    <a:pt x="1151" y="4605"/>
                  </a:cubicBezTo>
                  <a:cubicBezTo>
                    <a:pt x="1428" y="4605"/>
                    <a:pt x="1712" y="4503"/>
                    <a:pt x="1955" y="4362"/>
                  </a:cubicBezTo>
                  <a:lnTo>
                    <a:pt x="1955" y="4362"/>
                  </a:lnTo>
                  <a:cubicBezTo>
                    <a:pt x="1768" y="4726"/>
                    <a:pt x="1601" y="5158"/>
                    <a:pt x="1700" y="5541"/>
                  </a:cubicBezTo>
                  <a:cubicBezTo>
                    <a:pt x="1798" y="5924"/>
                    <a:pt x="2188" y="6125"/>
                    <a:pt x="2559" y="6125"/>
                  </a:cubicBezTo>
                  <a:cubicBezTo>
                    <a:pt x="2634" y="6125"/>
                    <a:pt x="2709" y="6117"/>
                    <a:pt x="2780" y="6100"/>
                  </a:cubicBezTo>
                  <a:cubicBezTo>
                    <a:pt x="3182" y="6012"/>
                    <a:pt x="3418" y="5688"/>
                    <a:pt x="3565" y="5334"/>
                  </a:cubicBezTo>
                  <a:cubicBezTo>
                    <a:pt x="3683" y="5501"/>
                    <a:pt x="3850" y="5619"/>
                    <a:pt x="4095" y="5668"/>
                  </a:cubicBezTo>
                  <a:cubicBezTo>
                    <a:pt x="4177" y="5682"/>
                    <a:pt x="4269" y="5690"/>
                    <a:pt x="4364" y="5690"/>
                  </a:cubicBezTo>
                  <a:cubicBezTo>
                    <a:pt x="4731" y="5690"/>
                    <a:pt x="5159" y="5575"/>
                    <a:pt x="5323" y="5256"/>
                  </a:cubicBezTo>
                  <a:cubicBezTo>
                    <a:pt x="5441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9" y="4587"/>
                    <a:pt x="5611" y="4635"/>
                    <a:pt x="5798" y="4635"/>
                  </a:cubicBezTo>
                  <a:cubicBezTo>
                    <a:pt x="5921" y="4635"/>
                    <a:pt x="6041" y="4615"/>
                    <a:pt x="6157" y="4568"/>
                  </a:cubicBezTo>
                  <a:cubicBezTo>
                    <a:pt x="6570" y="4392"/>
                    <a:pt x="6805" y="3803"/>
                    <a:pt x="6580" y="3400"/>
                  </a:cubicBezTo>
                  <a:cubicBezTo>
                    <a:pt x="6403" y="3086"/>
                    <a:pt x="6010" y="2968"/>
                    <a:pt x="5657" y="2919"/>
                  </a:cubicBezTo>
                  <a:cubicBezTo>
                    <a:pt x="5941" y="2811"/>
                    <a:pt x="6197" y="2654"/>
                    <a:pt x="6364" y="2438"/>
                  </a:cubicBezTo>
                  <a:cubicBezTo>
                    <a:pt x="6678" y="2035"/>
                    <a:pt x="6383" y="1534"/>
                    <a:pt x="6020" y="1279"/>
                  </a:cubicBezTo>
                  <a:cubicBezTo>
                    <a:pt x="5855" y="1160"/>
                    <a:pt x="5677" y="1109"/>
                    <a:pt x="5499" y="1109"/>
                  </a:cubicBezTo>
                  <a:cubicBezTo>
                    <a:pt x="5179" y="1109"/>
                    <a:pt x="4858" y="1271"/>
                    <a:pt x="4606" y="1485"/>
                  </a:cubicBezTo>
                  <a:cubicBezTo>
                    <a:pt x="4508" y="1564"/>
                    <a:pt x="4410" y="1652"/>
                    <a:pt x="4321" y="1750"/>
                  </a:cubicBezTo>
                  <a:cubicBezTo>
                    <a:pt x="4370" y="1220"/>
                    <a:pt x="4331" y="651"/>
                    <a:pt x="4017" y="287"/>
                  </a:cubicBezTo>
                  <a:cubicBezTo>
                    <a:pt x="3832" y="83"/>
                    <a:pt x="3567" y="0"/>
                    <a:pt x="32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5" name="Google Shape;4555;p21"/>
            <p:cNvSpPr/>
            <p:nvPr/>
          </p:nvSpPr>
          <p:spPr>
            <a:xfrm>
              <a:off x="832635" y="4521103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4166" y="290"/>
                  </a:moveTo>
                  <a:cubicBezTo>
                    <a:pt x="4259" y="290"/>
                    <a:pt x="4362" y="326"/>
                    <a:pt x="4478" y="407"/>
                  </a:cubicBezTo>
                  <a:cubicBezTo>
                    <a:pt x="5155" y="888"/>
                    <a:pt x="4222" y="2194"/>
                    <a:pt x="3869" y="2636"/>
                  </a:cubicBezTo>
                  <a:cubicBezTo>
                    <a:pt x="3769" y="2765"/>
                    <a:pt x="3876" y="2828"/>
                    <a:pt x="4002" y="2828"/>
                  </a:cubicBezTo>
                  <a:cubicBezTo>
                    <a:pt x="4086" y="2828"/>
                    <a:pt x="4179" y="2799"/>
                    <a:pt x="4222" y="2744"/>
                  </a:cubicBezTo>
                  <a:cubicBezTo>
                    <a:pt x="4448" y="2459"/>
                    <a:pt x="4723" y="2194"/>
                    <a:pt x="5028" y="1998"/>
                  </a:cubicBezTo>
                  <a:cubicBezTo>
                    <a:pt x="5175" y="1902"/>
                    <a:pt x="5351" y="1806"/>
                    <a:pt x="5533" y="1806"/>
                  </a:cubicBezTo>
                  <a:cubicBezTo>
                    <a:pt x="5593" y="1806"/>
                    <a:pt x="5654" y="1816"/>
                    <a:pt x="5715" y="1841"/>
                  </a:cubicBezTo>
                  <a:cubicBezTo>
                    <a:pt x="5931" y="1919"/>
                    <a:pt x="6216" y="2233"/>
                    <a:pt x="6206" y="2479"/>
                  </a:cubicBezTo>
                  <a:cubicBezTo>
                    <a:pt x="6186" y="2882"/>
                    <a:pt x="5440" y="2999"/>
                    <a:pt x="5145" y="3058"/>
                  </a:cubicBezTo>
                  <a:cubicBezTo>
                    <a:pt x="4831" y="3117"/>
                    <a:pt x="4517" y="3156"/>
                    <a:pt x="4193" y="3176"/>
                  </a:cubicBezTo>
                  <a:cubicBezTo>
                    <a:pt x="3975" y="3195"/>
                    <a:pt x="3857" y="3462"/>
                    <a:pt x="4125" y="3462"/>
                  </a:cubicBezTo>
                  <a:cubicBezTo>
                    <a:pt x="4134" y="3462"/>
                    <a:pt x="4144" y="3462"/>
                    <a:pt x="4154" y="3461"/>
                  </a:cubicBezTo>
                  <a:cubicBezTo>
                    <a:pt x="4317" y="3447"/>
                    <a:pt x="4506" y="3435"/>
                    <a:pt x="4703" y="3435"/>
                  </a:cubicBezTo>
                  <a:cubicBezTo>
                    <a:pt x="5194" y="3435"/>
                    <a:pt x="5736" y="3507"/>
                    <a:pt x="6059" y="3795"/>
                  </a:cubicBezTo>
                  <a:cubicBezTo>
                    <a:pt x="6334" y="4040"/>
                    <a:pt x="6265" y="4669"/>
                    <a:pt x="5892" y="4786"/>
                  </a:cubicBezTo>
                  <a:cubicBezTo>
                    <a:pt x="5844" y="4801"/>
                    <a:pt x="5794" y="4808"/>
                    <a:pt x="5743" y="4808"/>
                  </a:cubicBezTo>
                  <a:cubicBezTo>
                    <a:pt x="5377" y="4808"/>
                    <a:pt x="4924" y="4476"/>
                    <a:pt x="4674" y="4295"/>
                  </a:cubicBezTo>
                  <a:cubicBezTo>
                    <a:pt x="4389" y="4089"/>
                    <a:pt x="4114" y="3863"/>
                    <a:pt x="3869" y="3608"/>
                  </a:cubicBezTo>
                  <a:cubicBezTo>
                    <a:pt x="3839" y="3578"/>
                    <a:pt x="3790" y="3565"/>
                    <a:pt x="3735" y="3565"/>
                  </a:cubicBezTo>
                  <a:cubicBezTo>
                    <a:pt x="3573" y="3565"/>
                    <a:pt x="3364" y="3677"/>
                    <a:pt x="3466" y="3795"/>
                  </a:cubicBezTo>
                  <a:cubicBezTo>
                    <a:pt x="3643" y="4001"/>
                    <a:pt x="3810" y="4227"/>
                    <a:pt x="3948" y="4453"/>
                  </a:cubicBezTo>
                  <a:cubicBezTo>
                    <a:pt x="4114" y="4757"/>
                    <a:pt x="4399" y="5277"/>
                    <a:pt x="4164" y="5611"/>
                  </a:cubicBezTo>
                  <a:cubicBezTo>
                    <a:pt x="4049" y="5769"/>
                    <a:pt x="3868" y="5841"/>
                    <a:pt x="3684" y="5841"/>
                  </a:cubicBezTo>
                  <a:cubicBezTo>
                    <a:pt x="3457" y="5841"/>
                    <a:pt x="3227" y="5732"/>
                    <a:pt x="3113" y="5542"/>
                  </a:cubicBezTo>
                  <a:cubicBezTo>
                    <a:pt x="2907" y="5209"/>
                    <a:pt x="2907" y="4767"/>
                    <a:pt x="293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1"/>
                    <a:pt x="3002" y="3458"/>
                    <a:pt x="2918" y="3458"/>
                  </a:cubicBezTo>
                  <a:cubicBezTo>
                    <a:pt x="2806" y="3458"/>
                    <a:pt x="2656" y="3517"/>
                    <a:pt x="2622" y="3579"/>
                  </a:cubicBezTo>
                  <a:cubicBezTo>
                    <a:pt x="2445" y="3913"/>
                    <a:pt x="2210" y="4227"/>
                    <a:pt x="1935" y="4472"/>
                  </a:cubicBezTo>
                  <a:cubicBezTo>
                    <a:pt x="1784" y="4599"/>
                    <a:pt x="1608" y="4732"/>
                    <a:pt x="1416" y="4732"/>
                  </a:cubicBezTo>
                  <a:cubicBezTo>
                    <a:pt x="1370" y="4732"/>
                    <a:pt x="1324" y="4725"/>
                    <a:pt x="1277" y="4708"/>
                  </a:cubicBezTo>
                  <a:cubicBezTo>
                    <a:pt x="1031" y="4619"/>
                    <a:pt x="776" y="4315"/>
                    <a:pt x="737" y="4060"/>
                  </a:cubicBezTo>
                  <a:cubicBezTo>
                    <a:pt x="648" y="3392"/>
                    <a:pt x="2043" y="3264"/>
                    <a:pt x="2484" y="3225"/>
                  </a:cubicBezTo>
                  <a:cubicBezTo>
                    <a:pt x="2703" y="3206"/>
                    <a:pt x="2829" y="2939"/>
                    <a:pt x="2563" y="2939"/>
                  </a:cubicBezTo>
                  <a:cubicBezTo>
                    <a:pt x="2553" y="2939"/>
                    <a:pt x="2544" y="2940"/>
                    <a:pt x="2534" y="2940"/>
                  </a:cubicBezTo>
                  <a:cubicBezTo>
                    <a:pt x="2435" y="2950"/>
                    <a:pt x="2318" y="2960"/>
                    <a:pt x="2210" y="2980"/>
                  </a:cubicBezTo>
                  <a:cubicBezTo>
                    <a:pt x="2103" y="2986"/>
                    <a:pt x="1987" y="2991"/>
                    <a:pt x="1867" y="2991"/>
                  </a:cubicBezTo>
                  <a:cubicBezTo>
                    <a:pt x="1276" y="2991"/>
                    <a:pt x="596" y="2878"/>
                    <a:pt x="580" y="2332"/>
                  </a:cubicBezTo>
                  <a:cubicBezTo>
                    <a:pt x="580" y="2145"/>
                    <a:pt x="658" y="1821"/>
                    <a:pt x="874" y="1782"/>
                  </a:cubicBezTo>
                  <a:cubicBezTo>
                    <a:pt x="894" y="1778"/>
                    <a:pt x="915" y="1776"/>
                    <a:pt x="936" y="1776"/>
                  </a:cubicBezTo>
                  <a:cubicBezTo>
                    <a:pt x="1142" y="1776"/>
                    <a:pt x="1391" y="1939"/>
                    <a:pt x="1552" y="2037"/>
                  </a:cubicBezTo>
                  <a:cubicBezTo>
                    <a:pt x="1866" y="2224"/>
                    <a:pt x="2151" y="2459"/>
                    <a:pt x="2406" y="2715"/>
                  </a:cubicBezTo>
                  <a:cubicBezTo>
                    <a:pt x="2438" y="2746"/>
                    <a:pt x="2486" y="2760"/>
                    <a:pt x="2539" y="2760"/>
                  </a:cubicBezTo>
                  <a:cubicBezTo>
                    <a:pt x="2649" y="2760"/>
                    <a:pt x="2779" y="2702"/>
                    <a:pt x="2818" y="2636"/>
                  </a:cubicBezTo>
                  <a:cubicBezTo>
                    <a:pt x="2838" y="2607"/>
                    <a:pt x="2838" y="2567"/>
                    <a:pt x="2809" y="2538"/>
                  </a:cubicBezTo>
                  <a:cubicBezTo>
                    <a:pt x="2602" y="2332"/>
                    <a:pt x="2416" y="2116"/>
                    <a:pt x="225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6" y="747"/>
                    <a:pt x="2167" y="718"/>
                    <a:pt x="2301" y="718"/>
                  </a:cubicBezTo>
                  <a:cubicBezTo>
                    <a:pt x="2440" y="718"/>
                    <a:pt x="2581" y="750"/>
                    <a:pt x="2671" y="800"/>
                  </a:cubicBezTo>
                  <a:cubicBezTo>
                    <a:pt x="2848" y="888"/>
                    <a:pt x="2946" y="1075"/>
                    <a:pt x="2985" y="1261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5" y="1900"/>
                    <a:pt x="2985" y="2027"/>
                  </a:cubicBezTo>
                  <a:cubicBezTo>
                    <a:pt x="2981" y="2118"/>
                    <a:pt x="3052" y="2155"/>
                    <a:pt x="3137" y="2155"/>
                  </a:cubicBezTo>
                  <a:cubicBezTo>
                    <a:pt x="3255" y="2155"/>
                    <a:pt x="3400" y="2085"/>
                    <a:pt x="3417" y="1988"/>
                  </a:cubicBezTo>
                  <a:cubicBezTo>
                    <a:pt x="3447" y="1851"/>
                    <a:pt x="3466" y="1713"/>
                    <a:pt x="3466" y="1566"/>
                  </a:cubicBezTo>
                  <a:cubicBezTo>
                    <a:pt x="3547" y="1027"/>
                    <a:pt x="3746" y="290"/>
                    <a:pt x="4166" y="290"/>
                  </a:cubicBezTo>
                  <a:close/>
                  <a:moveTo>
                    <a:pt x="4241" y="0"/>
                  </a:moveTo>
                  <a:cubicBezTo>
                    <a:pt x="4168" y="0"/>
                    <a:pt x="4095" y="8"/>
                    <a:pt x="4026" y="24"/>
                  </a:cubicBezTo>
                  <a:cubicBezTo>
                    <a:pt x="3623" y="113"/>
                    <a:pt x="3398" y="437"/>
                    <a:pt x="3241" y="790"/>
                  </a:cubicBezTo>
                  <a:cubicBezTo>
                    <a:pt x="3123" y="633"/>
                    <a:pt x="2956" y="505"/>
                    <a:pt x="2710" y="456"/>
                  </a:cubicBezTo>
                  <a:cubicBezTo>
                    <a:pt x="2629" y="442"/>
                    <a:pt x="2537" y="434"/>
                    <a:pt x="2441" y="434"/>
                  </a:cubicBezTo>
                  <a:cubicBezTo>
                    <a:pt x="2075" y="434"/>
                    <a:pt x="1648" y="550"/>
                    <a:pt x="1493" y="869"/>
                  </a:cubicBezTo>
                  <a:cubicBezTo>
                    <a:pt x="1365" y="1104"/>
                    <a:pt x="1454" y="1379"/>
                    <a:pt x="1571" y="1615"/>
                  </a:cubicBezTo>
                  <a:cubicBezTo>
                    <a:pt x="1391" y="1539"/>
                    <a:pt x="1207" y="1491"/>
                    <a:pt x="1024" y="1491"/>
                  </a:cubicBezTo>
                  <a:cubicBezTo>
                    <a:pt x="898" y="1491"/>
                    <a:pt x="772" y="1514"/>
                    <a:pt x="648" y="1566"/>
                  </a:cubicBezTo>
                  <a:cubicBezTo>
                    <a:pt x="246" y="1733"/>
                    <a:pt x="0" y="2322"/>
                    <a:pt x="236" y="2724"/>
                  </a:cubicBezTo>
                  <a:cubicBezTo>
                    <a:pt x="413" y="3039"/>
                    <a:pt x="796" y="3156"/>
                    <a:pt x="1149" y="3215"/>
                  </a:cubicBezTo>
                  <a:cubicBezTo>
                    <a:pt x="864" y="3323"/>
                    <a:pt x="609" y="3471"/>
                    <a:pt x="442" y="3687"/>
                  </a:cubicBezTo>
                  <a:cubicBezTo>
                    <a:pt x="128" y="4089"/>
                    <a:pt x="423" y="4600"/>
                    <a:pt x="786" y="4855"/>
                  </a:cubicBezTo>
                  <a:cubicBezTo>
                    <a:pt x="949" y="4969"/>
                    <a:pt x="1125" y="5018"/>
                    <a:pt x="1302" y="5018"/>
                  </a:cubicBezTo>
                  <a:cubicBezTo>
                    <a:pt x="1627" y="5018"/>
                    <a:pt x="1955" y="4855"/>
                    <a:pt x="2210" y="4639"/>
                  </a:cubicBezTo>
                  <a:cubicBezTo>
                    <a:pt x="2308" y="4561"/>
                    <a:pt x="2396" y="4472"/>
                    <a:pt x="2484" y="4374"/>
                  </a:cubicBezTo>
                  <a:lnTo>
                    <a:pt x="2484" y="4374"/>
                  </a:lnTo>
                  <a:cubicBezTo>
                    <a:pt x="2435" y="4904"/>
                    <a:pt x="2475" y="5474"/>
                    <a:pt x="2799" y="5837"/>
                  </a:cubicBezTo>
                  <a:cubicBezTo>
                    <a:pt x="2980" y="6043"/>
                    <a:pt x="3245" y="6126"/>
                    <a:pt x="3519" y="6126"/>
                  </a:cubicBezTo>
                  <a:cubicBezTo>
                    <a:pt x="3781" y="6126"/>
                    <a:pt x="4051" y="6050"/>
                    <a:pt x="4262" y="5935"/>
                  </a:cubicBezTo>
                  <a:cubicBezTo>
                    <a:pt x="4733" y="5660"/>
                    <a:pt x="4743" y="5160"/>
                    <a:pt x="4556" y="4708"/>
                  </a:cubicBezTo>
                  <a:cubicBezTo>
                    <a:pt x="4556" y="4688"/>
                    <a:pt x="4546" y="4678"/>
                    <a:pt x="4537" y="4669"/>
                  </a:cubicBezTo>
                  <a:lnTo>
                    <a:pt x="4537" y="4669"/>
                  </a:lnTo>
                  <a:cubicBezTo>
                    <a:pt x="4879" y="4889"/>
                    <a:pt x="5275" y="5088"/>
                    <a:pt x="5675" y="5088"/>
                  </a:cubicBezTo>
                  <a:cubicBezTo>
                    <a:pt x="5757" y="5088"/>
                    <a:pt x="5839" y="5080"/>
                    <a:pt x="5921" y="5061"/>
                  </a:cubicBezTo>
                  <a:cubicBezTo>
                    <a:pt x="6402" y="4944"/>
                    <a:pt x="6805" y="4394"/>
                    <a:pt x="6638" y="3893"/>
                  </a:cubicBezTo>
                  <a:cubicBezTo>
                    <a:pt x="6500" y="3461"/>
                    <a:pt x="5970" y="3314"/>
                    <a:pt x="5558" y="3235"/>
                  </a:cubicBezTo>
                  <a:cubicBezTo>
                    <a:pt x="5872" y="3156"/>
                    <a:pt x="6186" y="3039"/>
                    <a:pt x="6422" y="2832"/>
                  </a:cubicBezTo>
                  <a:cubicBezTo>
                    <a:pt x="6805" y="2479"/>
                    <a:pt x="6599" y="2008"/>
                    <a:pt x="6235" y="1723"/>
                  </a:cubicBezTo>
                  <a:cubicBezTo>
                    <a:pt x="6058" y="1579"/>
                    <a:pt x="5854" y="1521"/>
                    <a:pt x="5647" y="1521"/>
                  </a:cubicBezTo>
                  <a:cubicBezTo>
                    <a:pt x="5373" y="1521"/>
                    <a:pt x="5091" y="1622"/>
                    <a:pt x="4851" y="1762"/>
                  </a:cubicBezTo>
                  <a:cubicBezTo>
                    <a:pt x="5037" y="1409"/>
                    <a:pt x="5204" y="977"/>
                    <a:pt x="5106" y="584"/>
                  </a:cubicBezTo>
                  <a:cubicBezTo>
                    <a:pt x="5016" y="206"/>
                    <a:pt x="4617" y="0"/>
                    <a:pt x="4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6" name="Google Shape;4556;p21"/>
            <p:cNvSpPr/>
            <p:nvPr/>
          </p:nvSpPr>
          <p:spPr>
            <a:xfrm>
              <a:off x="1172548" y="4512589"/>
              <a:ext cx="212231" cy="191023"/>
            </a:xfrm>
            <a:custGeom>
              <a:avLst/>
              <a:gdLst/>
              <a:ahLst/>
              <a:cxnLst/>
              <a:rect l="l" t="t" r="r" b="b"/>
              <a:pathLst>
                <a:path w="6805" h="6125" extrusionOk="0">
                  <a:moveTo>
                    <a:pt x="3118" y="287"/>
                  </a:moveTo>
                  <a:cubicBezTo>
                    <a:pt x="3349" y="287"/>
                    <a:pt x="3587" y="400"/>
                    <a:pt x="3702" y="592"/>
                  </a:cubicBezTo>
                  <a:cubicBezTo>
                    <a:pt x="3898" y="916"/>
                    <a:pt x="3898" y="1367"/>
                    <a:pt x="3879" y="1731"/>
                  </a:cubicBezTo>
                  <a:cubicBezTo>
                    <a:pt x="3859" y="2006"/>
                    <a:pt x="3830" y="2281"/>
                    <a:pt x="3761" y="2546"/>
                  </a:cubicBezTo>
                  <a:cubicBezTo>
                    <a:pt x="3740" y="2634"/>
                    <a:pt x="3803" y="2666"/>
                    <a:pt x="3887" y="2666"/>
                  </a:cubicBezTo>
                  <a:cubicBezTo>
                    <a:pt x="4000" y="2666"/>
                    <a:pt x="4149" y="2608"/>
                    <a:pt x="4183" y="2546"/>
                  </a:cubicBezTo>
                  <a:cubicBezTo>
                    <a:pt x="4370" y="2222"/>
                    <a:pt x="4596" y="1898"/>
                    <a:pt x="4880" y="1652"/>
                  </a:cubicBezTo>
                  <a:cubicBezTo>
                    <a:pt x="5022" y="1527"/>
                    <a:pt x="5195" y="1401"/>
                    <a:pt x="5389" y="1401"/>
                  </a:cubicBezTo>
                  <a:cubicBezTo>
                    <a:pt x="5437" y="1401"/>
                    <a:pt x="5487" y="1409"/>
                    <a:pt x="5538" y="1426"/>
                  </a:cubicBezTo>
                  <a:cubicBezTo>
                    <a:pt x="5774" y="1505"/>
                    <a:pt x="6039" y="1809"/>
                    <a:pt x="6068" y="2074"/>
                  </a:cubicBezTo>
                  <a:cubicBezTo>
                    <a:pt x="6157" y="2742"/>
                    <a:pt x="4772" y="2860"/>
                    <a:pt x="4321" y="2899"/>
                  </a:cubicBezTo>
                  <a:cubicBezTo>
                    <a:pt x="4103" y="2928"/>
                    <a:pt x="3985" y="3185"/>
                    <a:pt x="4251" y="3185"/>
                  </a:cubicBezTo>
                  <a:cubicBezTo>
                    <a:pt x="4261" y="3185"/>
                    <a:pt x="4271" y="3185"/>
                    <a:pt x="4281" y="3184"/>
                  </a:cubicBezTo>
                  <a:cubicBezTo>
                    <a:pt x="4380" y="3174"/>
                    <a:pt x="4488" y="3164"/>
                    <a:pt x="4605" y="3155"/>
                  </a:cubicBezTo>
                  <a:cubicBezTo>
                    <a:pt x="4717" y="3146"/>
                    <a:pt x="4841" y="3140"/>
                    <a:pt x="4969" y="3140"/>
                  </a:cubicBezTo>
                  <a:cubicBezTo>
                    <a:pt x="5548" y="3140"/>
                    <a:pt x="6209" y="3262"/>
                    <a:pt x="6225" y="3793"/>
                  </a:cubicBezTo>
                  <a:cubicBezTo>
                    <a:pt x="6235" y="3979"/>
                    <a:pt x="6147" y="4303"/>
                    <a:pt x="5931" y="4343"/>
                  </a:cubicBezTo>
                  <a:cubicBezTo>
                    <a:pt x="5911" y="4346"/>
                    <a:pt x="5890" y="4348"/>
                    <a:pt x="5869" y="4348"/>
                  </a:cubicBezTo>
                  <a:cubicBezTo>
                    <a:pt x="5663" y="4348"/>
                    <a:pt x="5415" y="4185"/>
                    <a:pt x="5263" y="4087"/>
                  </a:cubicBezTo>
                  <a:cubicBezTo>
                    <a:pt x="4949" y="3901"/>
                    <a:pt x="4654" y="3665"/>
                    <a:pt x="4399" y="3410"/>
                  </a:cubicBezTo>
                  <a:cubicBezTo>
                    <a:pt x="4371" y="3381"/>
                    <a:pt x="4324" y="3369"/>
                    <a:pt x="4273" y="3369"/>
                  </a:cubicBezTo>
                  <a:cubicBezTo>
                    <a:pt x="4165" y="3369"/>
                    <a:pt x="4033" y="3422"/>
                    <a:pt x="3987" y="3488"/>
                  </a:cubicBezTo>
                  <a:cubicBezTo>
                    <a:pt x="3967" y="3518"/>
                    <a:pt x="3967" y="3557"/>
                    <a:pt x="4006" y="3596"/>
                  </a:cubicBezTo>
                  <a:cubicBezTo>
                    <a:pt x="4203" y="3793"/>
                    <a:pt x="4389" y="4009"/>
                    <a:pt x="4556" y="4235"/>
                  </a:cubicBezTo>
                  <a:cubicBezTo>
                    <a:pt x="4713" y="4460"/>
                    <a:pt x="5145" y="5050"/>
                    <a:pt x="4851" y="5305"/>
                  </a:cubicBezTo>
                  <a:cubicBezTo>
                    <a:pt x="4766" y="5380"/>
                    <a:pt x="4629" y="5412"/>
                    <a:pt x="4492" y="5412"/>
                  </a:cubicBezTo>
                  <a:cubicBezTo>
                    <a:pt x="4359" y="5412"/>
                    <a:pt x="4225" y="5382"/>
                    <a:pt x="4134" y="5334"/>
                  </a:cubicBezTo>
                  <a:cubicBezTo>
                    <a:pt x="3957" y="5236"/>
                    <a:pt x="3869" y="5059"/>
                    <a:pt x="3820" y="4863"/>
                  </a:cubicBezTo>
                  <a:cubicBezTo>
                    <a:pt x="3790" y="4745"/>
                    <a:pt x="3781" y="4618"/>
                    <a:pt x="3781" y="4490"/>
                  </a:cubicBezTo>
                  <a:cubicBezTo>
                    <a:pt x="3800" y="4362"/>
                    <a:pt x="3820" y="4225"/>
                    <a:pt x="3830" y="4097"/>
                  </a:cubicBezTo>
                  <a:cubicBezTo>
                    <a:pt x="3834" y="4006"/>
                    <a:pt x="3763" y="3969"/>
                    <a:pt x="3677" y="3969"/>
                  </a:cubicBezTo>
                  <a:cubicBezTo>
                    <a:pt x="3559" y="3969"/>
                    <a:pt x="3411" y="4040"/>
                    <a:pt x="3388" y="4136"/>
                  </a:cubicBezTo>
                  <a:cubicBezTo>
                    <a:pt x="3358" y="4274"/>
                    <a:pt x="3349" y="4421"/>
                    <a:pt x="3349" y="4559"/>
                  </a:cubicBezTo>
                  <a:cubicBezTo>
                    <a:pt x="3268" y="5099"/>
                    <a:pt x="3068" y="5844"/>
                    <a:pt x="2646" y="5844"/>
                  </a:cubicBezTo>
                  <a:cubicBezTo>
                    <a:pt x="2554" y="5844"/>
                    <a:pt x="2452" y="5808"/>
                    <a:pt x="2337" y="5727"/>
                  </a:cubicBezTo>
                  <a:cubicBezTo>
                    <a:pt x="1650" y="5246"/>
                    <a:pt x="2592" y="3930"/>
                    <a:pt x="2936" y="3488"/>
                  </a:cubicBezTo>
                  <a:cubicBezTo>
                    <a:pt x="3037" y="3363"/>
                    <a:pt x="2925" y="3300"/>
                    <a:pt x="2798" y="3300"/>
                  </a:cubicBezTo>
                  <a:cubicBezTo>
                    <a:pt x="2715" y="3300"/>
                    <a:pt x="2625" y="3326"/>
                    <a:pt x="2583" y="3380"/>
                  </a:cubicBezTo>
                  <a:cubicBezTo>
                    <a:pt x="2357" y="3665"/>
                    <a:pt x="2092" y="3930"/>
                    <a:pt x="1787" y="4127"/>
                  </a:cubicBezTo>
                  <a:cubicBezTo>
                    <a:pt x="1631" y="4231"/>
                    <a:pt x="1451" y="4324"/>
                    <a:pt x="1271" y="4324"/>
                  </a:cubicBezTo>
                  <a:cubicBezTo>
                    <a:pt x="1214" y="4324"/>
                    <a:pt x="1157" y="4315"/>
                    <a:pt x="1100" y="4294"/>
                  </a:cubicBezTo>
                  <a:cubicBezTo>
                    <a:pt x="884" y="4205"/>
                    <a:pt x="589" y="3891"/>
                    <a:pt x="599" y="3645"/>
                  </a:cubicBezTo>
                  <a:cubicBezTo>
                    <a:pt x="619" y="3243"/>
                    <a:pt x="1375" y="3135"/>
                    <a:pt x="1660" y="3076"/>
                  </a:cubicBezTo>
                  <a:cubicBezTo>
                    <a:pt x="1974" y="3007"/>
                    <a:pt x="2298" y="2968"/>
                    <a:pt x="2612" y="2948"/>
                  </a:cubicBezTo>
                  <a:cubicBezTo>
                    <a:pt x="2844" y="2939"/>
                    <a:pt x="2952" y="2663"/>
                    <a:pt x="2676" y="2663"/>
                  </a:cubicBezTo>
                  <a:cubicBezTo>
                    <a:pt x="2671" y="2663"/>
                    <a:pt x="2666" y="2663"/>
                    <a:pt x="2661" y="2664"/>
                  </a:cubicBezTo>
                  <a:cubicBezTo>
                    <a:pt x="2489" y="2678"/>
                    <a:pt x="2290" y="2691"/>
                    <a:pt x="2084" y="2691"/>
                  </a:cubicBezTo>
                  <a:cubicBezTo>
                    <a:pt x="1598" y="2691"/>
                    <a:pt x="1071" y="2619"/>
                    <a:pt x="747" y="2330"/>
                  </a:cubicBezTo>
                  <a:cubicBezTo>
                    <a:pt x="481" y="2084"/>
                    <a:pt x="540" y="1466"/>
                    <a:pt x="923" y="1348"/>
                  </a:cubicBezTo>
                  <a:cubicBezTo>
                    <a:pt x="974" y="1331"/>
                    <a:pt x="1027" y="1323"/>
                    <a:pt x="1082" y="1323"/>
                  </a:cubicBezTo>
                  <a:cubicBezTo>
                    <a:pt x="1445" y="1323"/>
                    <a:pt x="1885" y="1651"/>
                    <a:pt x="2141" y="1839"/>
                  </a:cubicBezTo>
                  <a:cubicBezTo>
                    <a:pt x="2426" y="2035"/>
                    <a:pt x="2701" y="2271"/>
                    <a:pt x="2946" y="2516"/>
                  </a:cubicBezTo>
                  <a:cubicBezTo>
                    <a:pt x="2976" y="2546"/>
                    <a:pt x="3025" y="2559"/>
                    <a:pt x="3079" y="2559"/>
                  </a:cubicBezTo>
                  <a:cubicBezTo>
                    <a:pt x="3238" y="2559"/>
                    <a:pt x="3441" y="2449"/>
                    <a:pt x="3339" y="2340"/>
                  </a:cubicBezTo>
                  <a:cubicBezTo>
                    <a:pt x="3162" y="2133"/>
                    <a:pt x="3005" y="1908"/>
                    <a:pt x="2867" y="1672"/>
                  </a:cubicBezTo>
                  <a:cubicBezTo>
                    <a:pt x="2691" y="1377"/>
                    <a:pt x="2416" y="847"/>
                    <a:pt x="2651" y="513"/>
                  </a:cubicBezTo>
                  <a:cubicBezTo>
                    <a:pt x="2760" y="357"/>
                    <a:pt x="2937" y="287"/>
                    <a:pt x="3118" y="287"/>
                  </a:cubicBezTo>
                  <a:close/>
                  <a:moveTo>
                    <a:pt x="3298" y="0"/>
                  </a:moveTo>
                  <a:cubicBezTo>
                    <a:pt x="3036" y="0"/>
                    <a:pt x="2766" y="78"/>
                    <a:pt x="2553" y="199"/>
                  </a:cubicBezTo>
                  <a:cubicBezTo>
                    <a:pt x="2082" y="464"/>
                    <a:pt x="2062" y="965"/>
                    <a:pt x="2249" y="1426"/>
                  </a:cubicBezTo>
                  <a:cubicBezTo>
                    <a:pt x="2259" y="1436"/>
                    <a:pt x="2268" y="1446"/>
                    <a:pt x="2268" y="1466"/>
                  </a:cubicBezTo>
                  <a:cubicBezTo>
                    <a:pt x="1937" y="1247"/>
                    <a:pt x="1539" y="1043"/>
                    <a:pt x="1141" y="1043"/>
                  </a:cubicBezTo>
                  <a:cubicBezTo>
                    <a:pt x="1055" y="1043"/>
                    <a:pt x="969" y="1052"/>
                    <a:pt x="884" y="1073"/>
                  </a:cubicBezTo>
                  <a:cubicBezTo>
                    <a:pt x="413" y="1181"/>
                    <a:pt x="10" y="1741"/>
                    <a:pt x="167" y="2232"/>
                  </a:cubicBezTo>
                  <a:cubicBezTo>
                    <a:pt x="305" y="2664"/>
                    <a:pt x="845" y="2821"/>
                    <a:pt x="1247" y="2889"/>
                  </a:cubicBezTo>
                  <a:cubicBezTo>
                    <a:pt x="933" y="2968"/>
                    <a:pt x="619" y="3086"/>
                    <a:pt x="383" y="3292"/>
                  </a:cubicBezTo>
                  <a:cubicBezTo>
                    <a:pt x="0" y="3645"/>
                    <a:pt x="206" y="4117"/>
                    <a:pt x="570" y="4411"/>
                  </a:cubicBezTo>
                  <a:cubicBezTo>
                    <a:pt x="745" y="4549"/>
                    <a:pt x="946" y="4605"/>
                    <a:pt x="1151" y="4605"/>
                  </a:cubicBezTo>
                  <a:cubicBezTo>
                    <a:pt x="1429" y="4605"/>
                    <a:pt x="1716" y="4503"/>
                    <a:pt x="1964" y="4362"/>
                  </a:cubicBezTo>
                  <a:lnTo>
                    <a:pt x="1964" y="4362"/>
                  </a:lnTo>
                  <a:cubicBezTo>
                    <a:pt x="1778" y="4726"/>
                    <a:pt x="1601" y="5158"/>
                    <a:pt x="1699" y="5541"/>
                  </a:cubicBezTo>
                  <a:cubicBezTo>
                    <a:pt x="1797" y="5924"/>
                    <a:pt x="2187" y="6125"/>
                    <a:pt x="2564" y="6125"/>
                  </a:cubicBezTo>
                  <a:cubicBezTo>
                    <a:pt x="2641" y="6125"/>
                    <a:pt x="2716" y="6117"/>
                    <a:pt x="2789" y="6100"/>
                  </a:cubicBezTo>
                  <a:cubicBezTo>
                    <a:pt x="3182" y="6012"/>
                    <a:pt x="3417" y="5688"/>
                    <a:pt x="3565" y="5334"/>
                  </a:cubicBezTo>
                  <a:cubicBezTo>
                    <a:pt x="3682" y="5501"/>
                    <a:pt x="3859" y="5619"/>
                    <a:pt x="4105" y="5668"/>
                  </a:cubicBezTo>
                  <a:cubicBezTo>
                    <a:pt x="4184" y="5682"/>
                    <a:pt x="4274" y="5690"/>
                    <a:pt x="4369" y="5690"/>
                  </a:cubicBezTo>
                  <a:cubicBezTo>
                    <a:pt x="4730" y="5690"/>
                    <a:pt x="5159" y="5575"/>
                    <a:pt x="5322" y="5256"/>
                  </a:cubicBezTo>
                  <a:cubicBezTo>
                    <a:pt x="5440" y="5020"/>
                    <a:pt x="5361" y="4745"/>
                    <a:pt x="5234" y="4510"/>
                  </a:cubicBezTo>
                  <a:lnTo>
                    <a:pt x="5234" y="4510"/>
                  </a:lnTo>
                  <a:cubicBezTo>
                    <a:pt x="5424" y="4587"/>
                    <a:pt x="5615" y="4635"/>
                    <a:pt x="5801" y="4635"/>
                  </a:cubicBezTo>
                  <a:cubicBezTo>
                    <a:pt x="5922" y="4635"/>
                    <a:pt x="6041" y="4615"/>
                    <a:pt x="6157" y="4568"/>
                  </a:cubicBezTo>
                  <a:cubicBezTo>
                    <a:pt x="6569" y="4392"/>
                    <a:pt x="6805" y="3803"/>
                    <a:pt x="6579" y="3400"/>
                  </a:cubicBezTo>
                  <a:cubicBezTo>
                    <a:pt x="6402" y="3086"/>
                    <a:pt x="6019" y="2968"/>
                    <a:pt x="5666" y="2919"/>
                  </a:cubicBezTo>
                  <a:cubicBezTo>
                    <a:pt x="5951" y="2811"/>
                    <a:pt x="6196" y="2654"/>
                    <a:pt x="6373" y="2438"/>
                  </a:cubicBezTo>
                  <a:cubicBezTo>
                    <a:pt x="6687" y="2035"/>
                    <a:pt x="6392" y="1534"/>
                    <a:pt x="6029" y="1279"/>
                  </a:cubicBezTo>
                  <a:cubicBezTo>
                    <a:pt x="5864" y="1160"/>
                    <a:pt x="5685" y="1109"/>
                    <a:pt x="5505" y="1109"/>
                  </a:cubicBezTo>
                  <a:cubicBezTo>
                    <a:pt x="5182" y="1109"/>
                    <a:pt x="4858" y="1271"/>
                    <a:pt x="4605" y="1485"/>
                  </a:cubicBezTo>
                  <a:cubicBezTo>
                    <a:pt x="4507" y="1564"/>
                    <a:pt x="4419" y="1652"/>
                    <a:pt x="4330" y="1750"/>
                  </a:cubicBezTo>
                  <a:cubicBezTo>
                    <a:pt x="4380" y="1220"/>
                    <a:pt x="4330" y="651"/>
                    <a:pt x="4016" y="287"/>
                  </a:cubicBezTo>
                  <a:cubicBezTo>
                    <a:pt x="3832" y="83"/>
                    <a:pt x="3569" y="0"/>
                    <a:pt x="3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7" name="Google Shape;4557;p21"/>
            <p:cNvSpPr/>
            <p:nvPr/>
          </p:nvSpPr>
          <p:spPr>
            <a:xfrm>
              <a:off x="1512149" y="4521103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4157" y="290"/>
                  </a:moveTo>
                  <a:cubicBezTo>
                    <a:pt x="4249" y="290"/>
                    <a:pt x="4353" y="326"/>
                    <a:pt x="4468" y="407"/>
                  </a:cubicBezTo>
                  <a:cubicBezTo>
                    <a:pt x="5146" y="888"/>
                    <a:pt x="4213" y="2194"/>
                    <a:pt x="3869" y="2636"/>
                  </a:cubicBezTo>
                  <a:cubicBezTo>
                    <a:pt x="3769" y="2765"/>
                    <a:pt x="3877" y="2828"/>
                    <a:pt x="4002" y="2828"/>
                  </a:cubicBezTo>
                  <a:cubicBezTo>
                    <a:pt x="4086" y="2828"/>
                    <a:pt x="4179" y="2799"/>
                    <a:pt x="4223" y="2744"/>
                  </a:cubicBezTo>
                  <a:cubicBezTo>
                    <a:pt x="4439" y="2459"/>
                    <a:pt x="4714" y="2194"/>
                    <a:pt x="5018" y="1998"/>
                  </a:cubicBezTo>
                  <a:cubicBezTo>
                    <a:pt x="5166" y="1902"/>
                    <a:pt x="5347" y="1806"/>
                    <a:pt x="5527" y="1806"/>
                  </a:cubicBezTo>
                  <a:cubicBezTo>
                    <a:pt x="5587" y="1806"/>
                    <a:pt x="5647" y="1816"/>
                    <a:pt x="5705" y="1841"/>
                  </a:cubicBezTo>
                  <a:cubicBezTo>
                    <a:pt x="5921" y="1919"/>
                    <a:pt x="6216" y="2233"/>
                    <a:pt x="6206" y="2479"/>
                  </a:cubicBezTo>
                  <a:cubicBezTo>
                    <a:pt x="6186" y="2882"/>
                    <a:pt x="5430" y="2999"/>
                    <a:pt x="5146" y="3058"/>
                  </a:cubicBezTo>
                  <a:cubicBezTo>
                    <a:pt x="4831" y="3117"/>
                    <a:pt x="4507" y="3156"/>
                    <a:pt x="4193" y="3176"/>
                  </a:cubicBezTo>
                  <a:cubicBezTo>
                    <a:pt x="3965" y="3195"/>
                    <a:pt x="3857" y="3462"/>
                    <a:pt x="4116" y="3462"/>
                  </a:cubicBezTo>
                  <a:cubicBezTo>
                    <a:pt x="4125" y="3462"/>
                    <a:pt x="4134" y="3462"/>
                    <a:pt x="4144" y="3461"/>
                  </a:cubicBezTo>
                  <a:cubicBezTo>
                    <a:pt x="4307" y="3447"/>
                    <a:pt x="4496" y="3435"/>
                    <a:pt x="4693" y="3435"/>
                  </a:cubicBezTo>
                  <a:cubicBezTo>
                    <a:pt x="5185" y="3435"/>
                    <a:pt x="5729" y="3507"/>
                    <a:pt x="6059" y="3795"/>
                  </a:cubicBezTo>
                  <a:cubicBezTo>
                    <a:pt x="6324" y="4040"/>
                    <a:pt x="6265" y="4669"/>
                    <a:pt x="5882" y="4786"/>
                  </a:cubicBezTo>
                  <a:cubicBezTo>
                    <a:pt x="5835" y="4801"/>
                    <a:pt x="5785" y="4808"/>
                    <a:pt x="5733" y="4808"/>
                  </a:cubicBezTo>
                  <a:cubicBezTo>
                    <a:pt x="5369" y="4808"/>
                    <a:pt x="4923" y="4476"/>
                    <a:pt x="4664" y="4295"/>
                  </a:cubicBezTo>
                  <a:cubicBezTo>
                    <a:pt x="4380" y="4089"/>
                    <a:pt x="4105" y="3863"/>
                    <a:pt x="3859" y="3608"/>
                  </a:cubicBezTo>
                  <a:cubicBezTo>
                    <a:pt x="3829" y="3578"/>
                    <a:pt x="3781" y="3565"/>
                    <a:pt x="3727" y="3565"/>
                  </a:cubicBezTo>
                  <a:cubicBezTo>
                    <a:pt x="3567" y="3565"/>
                    <a:pt x="3361" y="3677"/>
                    <a:pt x="3457" y="3795"/>
                  </a:cubicBezTo>
                  <a:cubicBezTo>
                    <a:pt x="3643" y="4001"/>
                    <a:pt x="3800" y="4227"/>
                    <a:pt x="3938" y="4453"/>
                  </a:cubicBezTo>
                  <a:cubicBezTo>
                    <a:pt x="4115" y="4757"/>
                    <a:pt x="4390" y="5277"/>
                    <a:pt x="4154" y="5611"/>
                  </a:cubicBezTo>
                  <a:cubicBezTo>
                    <a:pt x="4044" y="5769"/>
                    <a:pt x="3863" y="5841"/>
                    <a:pt x="3678" y="5841"/>
                  </a:cubicBezTo>
                  <a:cubicBezTo>
                    <a:pt x="3451" y="5841"/>
                    <a:pt x="3217" y="5732"/>
                    <a:pt x="3103" y="5542"/>
                  </a:cubicBezTo>
                  <a:cubicBezTo>
                    <a:pt x="2897" y="5209"/>
                    <a:pt x="2907" y="4767"/>
                    <a:pt x="2927" y="4394"/>
                  </a:cubicBezTo>
                  <a:cubicBezTo>
                    <a:pt x="2946" y="4119"/>
                    <a:pt x="2976" y="3844"/>
                    <a:pt x="3035" y="3579"/>
                  </a:cubicBezTo>
                  <a:cubicBezTo>
                    <a:pt x="3055" y="3491"/>
                    <a:pt x="2994" y="3458"/>
                    <a:pt x="2912" y="3458"/>
                  </a:cubicBezTo>
                  <a:cubicBezTo>
                    <a:pt x="2801" y="3458"/>
                    <a:pt x="2652" y="3517"/>
                    <a:pt x="2612" y="3579"/>
                  </a:cubicBezTo>
                  <a:cubicBezTo>
                    <a:pt x="2436" y="3913"/>
                    <a:pt x="2200" y="4227"/>
                    <a:pt x="1925" y="4472"/>
                  </a:cubicBezTo>
                  <a:cubicBezTo>
                    <a:pt x="1782" y="4599"/>
                    <a:pt x="1601" y="4732"/>
                    <a:pt x="1407" y="4732"/>
                  </a:cubicBezTo>
                  <a:cubicBezTo>
                    <a:pt x="1361" y="4732"/>
                    <a:pt x="1314" y="4725"/>
                    <a:pt x="1267" y="4708"/>
                  </a:cubicBezTo>
                  <a:cubicBezTo>
                    <a:pt x="1031" y="4619"/>
                    <a:pt x="766" y="4315"/>
                    <a:pt x="737" y="4060"/>
                  </a:cubicBezTo>
                  <a:cubicBezTo>
                    <a:pt x="649" y="3392"/>
                    <a:pt x="2033" y="3264"/>
                    <a:pt x="2475" y="3225"/>
                  </a:cubicBezTo>
                  <a:cubicBezTo>
                    <a:pt x="2693" y="3206"/>
                    <a:pt x="2820" y="2939"/>
                    <a:pt x="2553" y="2939"/>
                  </a:cubicBezTo>
                  <a:cubicBezTo>
                    <a:pt x="2544" y="2939"/>
                    <a:pt x="2534" y="2940"/>
                    <a:pt x="2524" y="2940"/>
                  </a:cubicBezTo>
                  <a:cubicBezTo>
                    <a:pt x="2426" y="2950"/>
                    <a:pt x="2318" y="2960"/>
                    <a:pt x="2200" y="2980"/>
                  </a:cubicBezTo>
                  <a:cubicBezTo>
                    <a:pt x="2094" y="2986"/>
                    <a:pt x="1977" y="2991"/>
                    <a:pt x="1858" y="2991"/>
                  </a:cubicBezTo>
                  <a:cubicBezTo>
                    <a:pt x="1270" y="2991"/>
                    <a:pt x="596" y="2878"/>
                    <a:pt x="580" y="2332"/>
                  </a:cubicBezTo>
                  <a:cubicBezTo>
                    <a:pt x="570" y="2145"/>
                    <a:pt x="649" y="1821"/>
                    <a:pt x="874" y="1782"/>
                  </a:cubicBezTo>
                  <a:cubicBezTo>
                    <a:pt x="894" y="1778"/>
                    <a:pt x="915" y="1776"/>
                    <a:pt x="936" y="1776"/>
                  </a:cubicBezTo>
                  <a:cubicBezTo>
                    <a:pt x="1142" y="1776"/>
                    <a:pt x="1391" y="1939"/>
                    <a:pt x="1542" y="2037"/>
                  </a:cubicBezTo>
                  <a:cubicBezTo>
                    <a:pt x="1856" y="2224"/>
                    <a:pt x="2141" y="2459"/>
                    <a:pt x="2406" y="2715"/>
                  </a:cubicBezTo>
                  <a:cubicBezTo>
                    <a:pt x="2435" y="2746"/>
                    <a:pt x="2481" y="2760"/>
                    <a:pt x="2533" y="2760"/>
                  </a:cubicBezTo>
                  <a:cubicBezTo>
                    <a:pt x="2641" y="2760"/>
                    <a:pt x="2772" y="2702"/>
                    <a:pt x="2819" y="2636"/>
                  </a:cubicBezTo>
                  <a:cubicBezTo>
                    <a:pt x="2838" y="2607"/>
                    <a:pt x="2838" y="2567"/>
                    <a:pt x="2799" y="2538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6" y="747"/>
                    <a:pt x="2165" y="718"/>
                    <a:pt x="2297" y="718"/>
                  </a:cubicBezTo>
                  <a:cubicBezTo>
                    <a:pt x="2435" y="718"/>
                    <a:pt x="2576" y="750"/>
                    <a:pt x="2671" y="800"/>
                  </a:cubicBezTo>
                  <a:cubicBezTo>
                    <a:pt x="2848" y="888"/>
                    <a:pt x="2936" y="1075"/>
                    <a:pt x="2985" y="1261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5" y="1900"/>
                    <a:pt x="2976" y="2027"/>
                  </a:cubicBezTo>
                  <a:cubicBezTo>
                    <a:pt x="2971" y="2118"/>
                    <a:pt x="3042" y="2155"/>
                    <a:pt x="3128" y="2155"/>
                  </a:cubicBezTo>
                  <a:cubicBezTo>
                    <a:pt x="3247" y="2155"/>
                    <a:pt x="3395" y="2085"/>
                    <a:pt x="3417" y="1988"/>
                  </a:cubicBezTo>
                  <a:cubicBezTo>
                    <a:pt x="3447" y="1851"/>
                    <a:pt x="3457" y="1713"/>
                    <a:pt x="3457" y="1566"/>
                  </a:cubicBezTo>
                  <a:cubicBezTo>
                    <a:pt x="3537" y="1027"/>
                    <a:pt x="3736" y="290"/>
                    <a:pt x="4157" y="290"/>
                  </a:cubicBezTo>
                  <a:close/>
                  <a:moveTo>
                    <a:pt x="4232" y="0"/>
                  </a:moveTo>
                  <a:cubicBezTo>
                    <a:pt x="4158" y="0"/>
                    <a:pt x="4086" y="8"/>
                    <a:pt x="4016" y="24"/>
                  </a:cubicBezTo>
                  <a:cubicBezTo>
                    <a:pt x="3624" y="113"/>
                    <a:pt x="3388" y="437"/>
                    <a:pt x="3241" y="790"/>
                  </a:cubicBezTo>
                  <a:cubicBezTo>
                    <a:pt x="3123" y="633"/>
                    <a:pt x="2946" y="505"/>
                    <a:pt x="2701" y="456"/>
                  </a:cubicBezTo>
                  <a:cubicBezTo>
                    <a:pt x="2619" y="442"/>
                    <a:pt x="2528" y="434"/>
                    <a:pt x="2432" y="434"/>
                  </a:cubicBezTo>
                  <a:cubicBezTo>
                    <a:pt x="2066" y="434"/>
                    <a:pt x="1639" y="550"/>
                    <a:pt x="1483" y="869"/>
                  </a:cubicBezTo>
                  <a:cubicBezTo>
                    <a:pt x="1365" y="1104"/>
                    <a:pt x="1444" y="1379"/>
                    <a:pt x="1562" y="1615"/>
                  </a:cubicBezTo>
                  <a:cubicBezTo>
                    <a:pt x="1381" y="1539"/>
                    <a:pt x="1197" y="1491"/>
                    <a:pt x="1016" y="1491"/>
                  </a:cubicBezTo>
                  <a:cubicBezTo>
                    <a:pt x="892" y="1491"/>
                    <a:pt x="768" y="1514"/>
                    <a:pt x="649" y="1566"/>
                  </a:cubicBezTo>
                  <a:cubicBezTo>
                    <a:pt x="236" y="1733"/>
                    <a:pt x="0" y="2322"/>
                    <a:pt x="226" y="2724"/>
                  </a:cubicBezTo>
                  <a:cubicBezTo>
                    <a:pt x="403" y="3039"/>
                    <a:pt x="786" y="3156"/>
                    <a:pt x="1139" y="3215"/>
                  </a:cubicBezTo>
                  <a:cubicBezTo>
                    <a:pt x="855" y="3323"/>
                    <a:pt x="599" y="3471"/>
                    <a:pt x="433" y="3687"/>
                  </a:cubicBezTo>
                  <a:cubicBezTo>
                    <a:pt x="118" y="4089"/>
                    <a:pt x="413" y="4600"/>
                    <a:pt x="776" y="4855"/>
                  </a:cubicBezTo>
                  <a:cubicBezTo>
                    <a:pt x="939" y="4969"/>
                    <a:pt x="1115" y="5018"/>
                    <a:pt x="1292" y="5018"/>
                  </a:cubicBezTo>
                  <a:cubicBezTo>
                    <a:pt x="1618" y="5018"/>
                    <a:pt x="1946" y="4855"/>
                    <a:pt x="2200" y="4639"/>
                  </a:cubicBezTo>
                  <a:cubicBezTo>
                    <a:pt x="2298" y="4561"/>
                    <a:pt x="2386" y="4472"/>
                    <a:pt x="2475" y="4374"/>
                  </a:cubicBezTo>
                  <a:lnTo>
                    <a:pt x="2475" y="4374"/>
                  </a:lnTo>
                  <a:cubicBezTo>
                    <a:pt x="2426" y="4904"/>
                    <a:pt x="2465" y="5474"/>
                    <a:pt x="2789" y="5837"/>
                  </a:cubicBezTo>
                  <a:cubicBezTo>
                    <a:pt x="2970" y="6043"/>
                    <a:pt x="3236" y="6126"/>
                    <a:pt x="3510" y="6126"/>
                  </a:cubicBezTo>
                  <a:cubicBezTo>
                    <a:pt x="3772" y="6126"/>
                    <a:pt x="4041" y="6050"/>
                    <a:pt x="4252" y="5935"/>
                  </a:cubicBezTo>
                  <a:cubicBezTo>
                    <a:pt x="4723" y="5660"/>
                    <a:pt x="4743" y="5160"/>
                    <a:pt x="4547" y="4708"/>
                  </a:cubicBezTo>
                  <a:cubicBezTo>
                    <a:pt x="4547" y="4688"/>
                    <a:pt x="4537" y="4678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66" y="5088"/>
                    <a:pt x="5665" y="5088"/>
                  </a:cubicBezTo>
                  <a:cubicBezTo>
                    <a:pt x="5747" y="5088"/>
                    <a:pt x="5829" y="5080"/>
                    <a:pt x="5911" y="5061"/>
                  </a:cubicBezTo>
                  <a:cubicBezTo>
                    <a:pt x="6393" y="4944"/>
                    <a:pt x="6795" y="4394"/>
                    <a:pt x="6638" y="3893"/>
                  </a:cubicBezTo>
                  <a:cubicBezTo>
                    <a:pt x="6501" y="3461"/>
                    <a:pt x="5961" y="3314"/>
                    <a:pt x="5548" y="3235"/>
                  </a:cubicBezTo>
                  <a:cubicBezTo>
                    <a:pt x="5872" y="3156"/>
                    <a:pt x="6186" y="3039"/>
                    <a:pt x="6412" y="2832"/>
                  </a:cubicBezTo>
                  <a:cubicBezTo>
                    <a:pt x="6795" y="2479"/>
                    <a:pt x="6599" y="2008"/>
                    <a:pt x="6235" y="1723"/>
                  </a:cubicBezTo>
                  <a:cubicBezTo>
                    <a:pt x="6054" y="1579"/>
                    <a:pt x="5848" y="1521"/>
                    <a:pt x="5639" y="1521"/>
                  </a:cubicBezTo>
                  <a:cubicBezTo>
                    <a:pt x="5363" y="1521"/>
                    <a:pt x="5082" y="1622"/>
                    <a:pt x="4841" y="1762"/>
                  </a:cubicBezTo>
                  <a:cubicBezTo>
                    <a:pt x="5028" y="1409"/>
                    <a:pt x="5195" y="977"/>
                    <a:pt x="5096" y="584"/>
                  </a:cubicBezTo>
                  <a:cubicBezTo>
                    <a:pt x="5006" y="206"/>
                    <a:pt x="4607" y="0"/>
                    <a:pt x="4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8" name="Google Shape;4558;p21"/>
            <p:cNvSpPr/>
            <p:nvPr/>
          </p:nvSpPr>
          <p:spPr>
            <a:xfrm>
              <a:off x="1852061" y="4512589"/>
              <a:ext cx="211950" cy="191023"/>
            </a:xfrm>
            <a:custGeom>
              <a:avLst/>
              <a:gdLst/>
              <a:ahLst/>
              <a:cxnLst/>
              <a:rect l="l" t="t" r="r" b="b"/>
              <a:pathLst>
                <a:path w="6796" h="6125" extrusionOk="0">
                  <a:moveTo>
                    <a:pt x="3109" y="287"/>
                  </a:moveTo>
                  <a:cubicBezTo>
                    <a:pt x="3339" y="287"/>
                    <a:pt x="3577" y="400"/>
                    <a:pt x="3692" y="592"/>
                  </a:cubicBezTo>
                  <a:cubicBezTo>
                    <a:pt x="3899" y="916"/>
                    <a:pt x="3899" y="1367"/>
                    <a:pt x="386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6"/>
                    <a:pt x="3887" y="2666"/>
                  </a:cubicBezTo>
                  <a:cubicBezTo>
                    <a:pt x="4000" y="2666"/>
                    <a:pt x="4150" y="2608"/>
                    <a:pt x="4183" y="2546"/>
                  </a:cubicBezTo>
                  <a:cubicBezTo>
                    <a:pt x="4360" y="2222"/>
                    <a:pt x="4596" y="1898"/>
                    <a:pt x="4871" y="1652"/>
                  </a:cubicBezTo>
                  <a:cubicBezTo>
                    <a:pt x="5020" y="1527"/>
                    <a:pt x="5194" y="1401"/>
                    <a:pt x="5384" y="1401"/>
                  </a:cubicBezTo>
                  <a:cubicBezTo>
                    <a:pt x="5431" y="1401"/>
                    <a:pt x="5479" y="1409"/>
                    <a:pt x="5529" y="1426"/>
                  </a:cubicBezTo>
                  <a:cubicBezTo>
                    <a:pt x="5764" y="1505"/>
                    <a:pt x="6029" y="1809"/>
                    <a:pt x="6059" y="2074"/>
                  </a:cubicBezTo>
                  <a:cubicBezTo>
                    <a:pt x="6147" y="2742"/>
                    <a:pt x="4763" y="2860"/>
                    <a:pt x="4321" y="2899"/>
                  </a:cubicBezTo>
                  <a:cubicBezTo>
                    <a:pt x="4103" y="2928"/>
                    <a:pt x="3976" y="3185"/>
                    <a:pt x="4242" y="3185"/>
                  </a:cubicBezTo>
                  <a:cubicBezTo>
                    <a:pt x="4251" y="3185"/>
                    <a:pt x="4261" y="3185"/>
                    <a:pt x="4272" y="3184"/>
                  </a:cubicBezTo>
                  <a:cubicBezTo>
                    <a:pt x="4370" y="3174"/>
                    <a:pt x="4478" y="3164"/>
                    <a:pt x="4596" y="3155"/>
                  </a:cubicBezTo>
                  <a:cubicBezTo>
                    <a:pt x="4710" y="3146"/>
                    <a:pt x="4835" y="3140"/>
                    <a:pt x="4963" y="3140"/>
                  </a:cubicBezTo>
                  <a:cubicBezTo>
                    <a:pt x="5545" y="3140"/>
                    <a:pt x="6200" y="3262"/>
                    <a:pt x="6216" y="3793"/>
                  </a:cubicBezTo>
                  <a:cubicBezTo>
                    <a:pt x="6226" y="3979"/>
                    <a:pt x="6147" y="4303"/>
                    <a:pt x="5921" y="4343"/>
                  </a:cubicBezTo>
                  <a:cubicBezTo>
                    <a:pt x="5901" y="4346"/>
                    <a:pt x="5881" y="4348"/>
                    <a:pt x="5860" y="4348"/>
                  </a:cubicBezTo>
                  <a:cubicBezTo>
                    <a:pt x="5653" y="4348"/>
                    <a:pt x="5405" y="4185"/>
                    <a:pt x="5254" y="4087"/>
                  </a:cubicBezTo>
                  <a:cubicBezTo>
                    <a:pt x="4939" y="3901"/>
                    <a:pt x="4655" y="3665"/>
                    <a:pt x="4390" y="3410"/>
                  </a:cubicBezTo>
                  <a:cubicBezTo>
                    <a:pt x="4361" y="3381"/>
                    <a:pt x="4315" y="3369"/>
                    <a:pt x="4263" y="3369"/>
                  </a:cubicBezTo>
                  <a:cubicBezTo>
                    <a:pt x="4155" y="3369"/>
                    <a:pt x="4024" y="3422"/>
                    <a:pt x="3977" y="3488"/>
                  </a:cubicBezTo>
                  <a:cubicBezTo>
                    <a:pt x="3957" y="3518"/>
                    <a:pt x="3957" y="3557"/>
                    <a:pt x="3997" y="3596"/>
                  </a:cubicBezTo>
                  <a:cubicBezTo>
                    <a:pt x="4193" y="3793"/>
                    <a:pt x="4380" y="4009"/>
                    <a:pt x="4547" y="4235"/>
                  </a:cubicBezTo>
                  <a:cubicBezTo>
                    <a:pt x="4704" y="4460"/>
                    <a:pt x="5136" y="5050"/>
                    <a:pt x="4841" y="5305"/>
                  </a:cubicBezTo>
                  <a:cubicBezTo>
                    <a:pt x="4761" y="5380"/>
                    <a:pt x="4625" y="5412"/>
                    <a:pt x="4486" y="5412"/>
                  </a:cubicBezTo>
                  <a:cubicBezTo>
                    <a:pt x="4352" y="5412"/>
                    <a:pt x="4216" y="5382"/>
                    <a:pt x="4124" y="5334"/>
                  </a:cubicBezTo>
                  <a:cubicBezTo>
                    <a:pt x="3948" y="5236"/>
                    <a:pt x="3859" y="5059"/>
                    <a:pt x="3820" y="4863"/>
                  </a:cubicBezTo>
                  <a:cubicBezTo>
                    <a:pt x="3791" y="4745"/>
                    <a:pt x="3771" y="4618"/>
                    <a:pt x="3771" y="4490"/>
                  </a:cubicBezTo>
                  <a:cubicBezTo>
                    <a:pt x="3791" y="4362"/>
                    <a:pt x="3810" y="4225"/>
                    <a:pt x="3820" y="4097"/>
                  </a:cubicBezTo>
                  <a:cubicBezTo>
                    <a:pt x="3824" y="4006"/>
                    <a:pt x="3754" y="3969"/>
                    <a:pt x="3668" y="3969"/>
                  </a:cubicBezTo>
                  <a:cubicBezTo>
                    <a:pt x="3551" y="3969"/>
                    <a:pt x="3405" y="4040"/>
                    <a:pt x="3388" y="4136"/>
                  </a:cubicBezTo>
                  <a:cubicBezTo>
                    <a:pt x="3359" y="4274"/>
                    <a:pt x="3339" y="4421"/>
                    <a:pt x="3339" y="4559"/>
                  </a:cubicBezTo>
                  <a:cubicBezTo>
                    <a:pt x="3258" y="5099"/>
                    <a:pt x="3059" y="5844"/>
                    <a:pt x="2637" y="5844"/>
                  </a:cubicBezTo>
                  <a:cubicBezTo>
                    <a:pt x="2545" y="5844"/>
                    <a:pt x="2442" y="5808"/>
                    <a:pt x="2328" y="5727"/>
                  </a:cubicBezTo>
                  <a:cubicBezTo>
                    <a:pt x="1650" y="5236"/>
                    <a:pt x="2583" y="3930"/>
                    <a:pt x="2936" y="3488"/>
                  </a:cubicBezTo>
                  <a:cubicBezTo>
                    <a:pt x="3032" y="3363"/>
                    <a:pt x="2917" y="3300"/>
                    <a:pt x="2788" y="3300"/>
                  </a:cubicBezTo>
                  <a:cubicBezTo>
                    <a:pt x="2705" y="3300"/>
                    <a:pt x="2615" y="3326"/>
                    <a:pt x="2573" y="3380"/>
                  </a:cubicBezTo>
                  <a:cubicBezTo>
                    <a:pt x="2357" y="3665"/>
                    <a:pt x="2082" y="3930"/>
                    <a:pt x="1778" y="4127"/>
                  </a:cubicBezTo>
                  <a:cubicBezTo>
                    <a:pt x="1629" y="4231"/>
                    <a:pt x="1445" y="4324"/>
                    <a:pt x="1263" y="4324"/>
                  </a:cubicBezTo>
                  <a:cubicBezTo>
                    <a:pt x="1205" y="4324"/>
                    <a:pt x="1147" y="4315"/>
                    <a:pt x="1090" y="4294"/>
                  </a:cubicBezTo>
                  <a:cubicBezTo>
                    <a:pt x="874" y="4205"/>
                    <a:pt x="580" y="3891"/>
                    <a:pt x="599" y="3645"/>
                  </a:cubicBezTo>
                  <a:cubicBezTo>
                    <a:pt x="609" y="3243"/>
                    <a:pt x="1365" y="3135"/>
                    <a:pt x="1650" y="3076"/>
                  </a:cubicBezTo>
                  <a:cubicBezTo>
                    <a:pt x="1964" y="3007"/>
                    <a:pt x="2288" y="2968"/>
                    <a:pt x="2602" y="2948"/>
                  </a:cubicBezTo>
                  <a:cubicBezTo>
                    <a:pt x="2834" y="2939"/>
                    <a:pt x="2942" y="2663"/>
                    <a:pt x="2666" y="2663"/>
                  </a:cubicBezTo>
                  <a:cubicBezTo>
                    <a:pt x="2661" y="2663"/>
                    <a:pt x="2657" y="2663"/>
                    <a:pt x="2652" y="2664"/>
                  </a:cubicBezTo>
                  <a:cubicBezTo>
                    <a:pt x="2482" y="2678"/>
                    <a:pt x="2285" y="2691"/>
                    <a:pt x="2079" y="2691"/>
                  </a:cubicBezTo>
                  <a:cubicBezTo>
                    <a:pt x="1593" y="2691"/>
                    <a:pt x="1061" y="2619"/>
                    <a:pt x="737" y="2330"/>
                  </a:cubicBezTo>
                  <a:cubicBezTo>
                    <a:pt x="472" y="2084"/>
                    <a:pt x="531" y="1466"/>
                    <a:pt x="914" y="1348"/>
                  </a:cubicBezTo>
                  <a:cubicBezTo>
                    <a:pt x="964" y="1331"/>
                    <a:pt x="1018" y="1323"/>
                    <a:pt x="1073" y="1323"/>
                  </a:cubicBezTo>
                  <a:cubicBezTo>
                    <a:pt x="1435" y="1323"/>
                    <a:pt x="1876" y="1651"/>
                    <a:pt x="2131" y="1839"/>
                  </a:cubicBezTo>
                  <a:cubicBezTo>
                    <a:pt x="2416" y="2035"/>
                    <a:pt x="2691" y="2271"/>
                    <a:pt x="2936" y="2516"/>
                  </a:cubicBezTo>
                  <a:cubicBezTo>
                    <a:pt x="2966" y="2546"/>
                    <a:pt x="3015" y="2559"/>
                    <a:pt x="3070" y="2559"/>
                  </a:cubicBezTo>
                  <a:cubicBezTo>
                    <a:pt x="3229" y="2559"/>
                    <a:pt x="3434" y="2449"/>
                    <a:pt x="3339" y="2340"/>
                  </a:cubicBezTo>
                  <a:cubicBezTo>
                    <a:pt x="3162" y="2133"/>
                    <a:pt x="2995" y="1908"/>
                    <a:pt x="2858" y="1672"/>
                  </a:cubicBezTo>
                  <a:cubicBezTo>
                    <a:pt x="2681" y="1377"/>
                    <a:pt x="2406" y="847"/>
                    <a:pt x="2642" y="513"/>
                  </a:cubicBezTo>
                  <a:cubicBezTo>
                    <a:pt x="2750" y="357"/>
                    <a:pt x="2927" y="287"/>
                    <a:pt x="3109" y="287"/>
                  </a:cubicBezTo>
                  <a:close/>
                  <a:moveTo>
                    <a:pt x="3292" y="0"/>
                  </a:moveTo>
                  <a:cubicBezTo>
                    <a:pt x="3029" y="0"/>
                    <a:pt x="2756" y="78"/>
                    <a:pt x="2544" y="199"/>
                  </a:cubicBezTo>
                  <a:cubicBezTo>
                    <a:pt x="2072" y="464"/>
                    <a:pt x="2053" y="965"/>
                    <a:pt x="2249" y="1426"/>
                  </a:cubicBezTo>
                  <a:cubicBezTo>
                    <a:pt x="2249" y="1436"/>
                    <a:pt x="2259" y="1446"/>
                    <a:pt x="2259" y="1466"/>
                  </a:cubicBezTo>
                  <a:cubicBezTo>
                    <a:pt x="1927" y="1247"/>
                    <a:pt x="1536" y="1043"/>
                    <a:pt x="1140" y="1043"/>
                  </a:cubicBezTo>
                  <a:cubicBezTo>
                    <a:pt x="1055" y="1043"/>
                    <a:pt x="969" y="1052"/>
                    <a:pt x="884" y="1073"/>
                  </a:cubicBezTo>
                  <a:cubicBezTo>
                    <a:pt x="403" y="1181"/>
                    <a:pt x="0" y="1741"/>
                    <a:pt x="158" y="2232"/>
                  </a:cubicBezTo>
                  <a:cubicBezTo>
                    <a:pt x="305" y="2664"/>
                    <a:pt x="835" y="2821"/>
                    <a:pt x="1247" y="2889"/>
                  </a:cubicBezTo>
                  <a:cubicBezTo>
                    <a:pt x="923" y="2968"/>
                    <a:pt x="609" y="3086"/>
                    <a:pt x="383" y="3292"/>
                  </a:cubicBezTo>
                  <a:cubicBezTo>
                    <a:pt x="0" y="3645"/>
                    <a:pt x="197" y="4117"/>
                    <a:pt x="560" y="4411"/>
                  </a:cubicBezTo>
                  <a:cubicBezTo>
                    <a:pt x="740" y="4549"/>
                    <a:pt x="943" y="4605"/>
                    <a:pt x="1149" y="4605"/>
                  </a:cubicBezTo>
                  <a:cubicBezTo>
                    <a:pt x="1427" y="4605"/>
                    <a:pt x="1712" y="4503"/>
                    <a:pt x="1954" y="4362"/>
                  </a:cubicBezTo>
                  <a:lnTo>
                    <a:pt x="1954" y="4362"/>
                  </a:lnTo>
                  <a:cubicBezTo>
                    <a:pt x="1768" y="4726"/>
                    <a:pt x="1601" y="5158"/>
                    <a:pt x="1699" y="5541"/>
                  </a:cubicBezTo>
                  <a:cubicBezTo>
                    <a:pt x="1789" y="5924"/>
                    <a:pt x="2185" y="6125"/>
                    <a:pt x="2558" y="6125"/>
                  </a:cubicBezTo>
                  <a:cubicBezTo>
                    <a:pt x="2634" y="6125"/>
                    <a:pt x="2708" y="6117"/>
                    <a:pt x="2779" y="6100"/>
                  </a:cubicBezTo>
                  <a:cubicBezTo>
                    <a:pt x="3172" y="6012"/>
                    <a:pt x="3408" y="5688"/>
                    <a:pt x="3555" y="5334"/>
                  </a:cubicBezTo>
                  <a:cubicBezTo>
                    <a:pt x="3683" y="5501"/>
                    <a:pt x="3849" y="5619"/>
                    <a:pt x="4095" y="5668"/>
                  </a:cubicBezTo>
                  <a:cubicBezTo>
                    <a:pt x="4176" y="5682"/>
                    <a:pt x="4268" y="5690"/>
                    <a:pt x="4364" y="5690"/>
                  </a:cubicBezTo>
                  <a:cubicBezTo>
                    <a:pt x="4730" y="5690"/>
                    <a:pt x="5157" y="5575"/>
                    <a:pt x="5313" y="5256"/>
                  </a:cubicBezTo>
                  <a:cubicBezTo>
                    <a:pt x="5430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8" y="4587"/>
                    <a:pt x="5606" y="4635"/>
                    <a:pt x="5792" y="4635"/>
                  </a:cubicBezTo>
                  <a:cubicBezTo>
                    <a:pt x="5912" y="4635"/>
                    <a:pt x="6031" y="4615"/>
                    <a:pt x="6147" y="4568"/>
                  </a:cubicBezTo>
                  <a:cubicBezTo>
                    <a:pt x="6560" y="4392"/>
                    <a:pt x="6795" y="3803"/>
                    <a:pt x="6569" y="3400"/>
                  </a:cubicBezTo>
                  <a:cubicBezTo>
                    <a:pt x="6393" y="3086"/>
                    <a:pt x="6010" y="2968"/>
                    <a:pt x="5656" y="2919"/>
                  </a:cubicBezTo>
                  <a:cubicBezTo>
                    <a:pt x="5941" y="2811"/>
                    <a:pt x="6196" y="2654"/>
                    <a:pt x="6363" y="2438"/>
                  </a:cubicBezTo>
                  <a:cubicBezTo>
                    <a:pt x="6677" y="2035"/>
                    <a:pt x="6383" y="1534"/>
                    <a:pt x="6019" y="1279"/>
                  </a:cubicBezTo>
                  <a:cubicBezTo>
                    <a:pt x="5854" y="1160"/>
                    <a:pt x="5675" y="1109"/>
                    <a:pt x="5495" y="1109"/>
                  </a:cubicBezTo>
                  <a:cubicBezTo>
                    <a:pt x="5173" y="1109"/>
                    <a:pt x="4848" y="1271"/>
                    <a:pt x="4596" y="1485"/>
                  </a:cubicBezTo>
                  <a:cubicBezTo>
                    <a:pt x="4498" y="1564"/>
                    <a:pt x="4409" y="1652"/>
                    <a:pt x="4321" y="1750"/>
                  </a:cubicBezTo>
                  <a:cubicBezTo>
                    <a:pt x="4370" y="1220"/>
                    <a:pt x="4331" y="651"/>
                    <a:pt x="4007" y="287"/>
                  </a:cubicBezTo>
                  <a:cubicBezTo>
                    <a:pt x="3827" y="83"/>
                    <a:pt x="3564" y="0"/>
                    <a:pt x="3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9" name="Google Shape;4559;p21"/>
            <p:cNvSpPr/>
            <p:nvPr/>
          </p:nvSpPr>
          <p:spPr>
            <a:xfrm>
              <a:off x="2191350" y="4521103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4161" y="290"/>
                  </a:moveTo>
                  <a:cubicBezTo>
                    <a:pt x="4253" y="290"/>
                    <a:pt x="4355" y="326"/>
                    <a:pt x="4468" y="407"/>
                  </a:cubicBezTo>
                  <a:cubicBezTo>
                    <a:pt x="5156" y="888"/>
                    <a:pt x="4213" y="2194"/>
                    <a:pt x="3869" y="2636"/>
                  </a:cubicBezTo>
                  <a:cubicBezTo>
                    <a:pt x="3770" y="2765"/>
                    <a:pt x="3877" y="2828"/>
                    <a:pt x="4002" y="2828"/>
                  </a:cubicBezTo>
                  <a:cubicBezTo>
                    <a:pt x="4087" y="2828"/>
                    <a:pt x="4180" y="2799"/>
                    <a:pt x="4223" y="2744"/>
                  </a:cubicBezTo>
                  <a:cubicBezTo>
                    <a:pt x="4449" y="2459"/>
                    <a:pt x="4714" y="2194"/>
                    <a:pt x="5018" y="1998"/>
                  </a:cubicBezTo>
                  <a:cubicBezTo>
                    <a:pt x="5173" y="1902"/>
                    <a:pt x="5351" y="1806"/>
                    <a:pt x="5533" y="1806"/>
                  </a:cubicBezTo>
                  <a:cubicBezTo>
                    <a:pt x="5594" y="1806"/>
                    <a:pt x="5655" y="1816"/>
                    <a:pt x="5715" y="1841"/>
                  </a:cubicBezTo>
                  <a:cubicBezTo>
                    <a:pt x="5931" y="1919"/>
                    <a:pt x="6216" y="2233"/>
                    <a:pt x="6206" y="2479"/>
                  </a:cubicBezTo>
                  <a:cubicBezTo>
                    <a:pt x="6187" y="2882"/>
                    <a:pt x="5431" y="2999"/>
                    <a:pt x="5146" y="3058"/>
                  </a:cubicBezTo>
                  <a:cubicBezTo>
                    <a:pt x="4832" y="3117"/>
                    <a:pt x="4518" y="3156"/>
                    <a:pt x="4194" y="3176"/>
                  </a:cubicBezTo>
                  <a:cubicBezTo>
                    <a:pt x="3975" y="3195"/>
                    <a:pt x="3858" y="3462"/>
                    <a:pt x="4116" y="3462"/>
                  </a:cubicBezTo>
                  <a:cubicBezTo>
                    <a:pt x="4125" y="3462"/>
                    <a:pt x="4135" y="3462"/>
                    <a:pt x="4144" y="3461"/>
                  </a:cubicBezTo>
                  <a:cubicBezTo>
                    <a:pt x="4310" y="3447"/>
                    <a:pt x="4501" y="3435"/>
                    <a:pt x="4700" y="3435"/>
                  </a:cubicBezTo>
                  <a:cubicBezTo>
                    <a:pt x="5195" y="3435"/>
                    <a:pt x="5737" y="3507"/>
                    <a:pt x="6059" y="3795"/>
                  </a:cubicBezTo>
                  <a:cubicBezTo>
                    <a:pt x="6334" y="4040"/>
                    <a:pt x="6265" y="4669"/>
                    <a:pt x="5892" y="4786"/>
                  </a:cubicBezTo>
                  <a:cubicBezTo>
                    <a:pt x="5844" y="4801"/>
                    <a:pt x="5793" y="4808"/>
                    <a:pt x="5740" y="4808"/>
                  </a:cubicBezTo>
                  <a:cubicBezTo>
                    <a:pt x="5370" y="4808"/>
                    <a:pt x="4924" y="4476"/>
                    <a:pt x="4675" y="4295"/>
                  </a:cubicBezTo>
                  <a:cubicBezTo>
                    <a:pt x="4380" y="4089"/>
                    <a:pt x="4115" y="3863"/>
                    <a:pt x="3860" y="3608"/>
                  </a:cubicBezTo>
                  <a:cubicBezTo>
                    <a:pt x="3830" y="3578"/>
                    <a:pt x="3781" y="3565"/>
                    <a:pt x="3727" y="3565"/>
                  </a:cubicBezTo>
                  <a:cubicBezTo>
                    <a:pt x="3568" y="3565"/>
                    <a:pt x="3364" y="3677"/>
                    <a:pt x="3467" y="3795"/>
                  </a:cubicBezTo>
                  <a:cubicBezTo>
                    <a:pt x="3644" y="4001"/>
                    <a:pt x="3801" y="4227"/>
                    <a:pt x="3938" y="4453"/>
                  </a:cubicBezTo>
                  <a:cubicBezTo>
                    <a:pt x="4115" y="4757"/>
                    <a:pt x="4390" y="5277"/>
                    <a:pt x="4164" y="5611"/>
                  </a:cubicBezTo>
                  <a:cubicBezTo>
                    <a:pt x="4050" y="5769"/>
                    <a:pt x="3866" y="5841"/>
                    <a:pt x="3680" y="5841"/>
                  </a:cubicBezTo>
                  <a:cubicBezTo>
                    <a:pt x="3451" y="5841"/>
                    <a:pt x="3217" y="5732"/>
                    <a:pt x="3104" y="5542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76" y="3844"/>
                    <a:pt x="3045" y="3579"/>
                  </a:cubicBezTo>
                  <a:cubicBezTo>
                    <a:pt x="3066" y="3491"/>
                    <a:pt x="3003" y="3458"/>
                    <a:pt x="2919" y="3458"/>
                  </a:cubicBezTo>
                  <a:cubicBezTo>
                    <a:pt x="2806" y="3458"/>
                    <a:pt x="2656" y="3517"/>
                    <a:pt x="2622" y="3579"/>
                  </a:cubicBezTo>
                  <a:cubicBezTo>
                    <a:pt x="2436" y="3913"/>
                    <a:pt x="2210" y="4227"/>
                    <a:pt x="1925" y="4472"/>
                  </a:cubicBezTo>
                  <a:cubicBezTo>
                    <a:pt x="1783" y="4599"/>
                    <a:pt x="1608" y="4732"/>
                    <a:pt x="1411" y="4732"/>
                  </a:cubicBezTo>
                  <a:cubicBezTo>
                    <a:pt x="1365" y="4732"/>
                    <a:pt x="1317" y="4725"/>
                    <a:pt x="1267" y="4708"/>
                  </a:cubicBezTo>
                  <a:cubicBezTo>
                    <a:pt x="1032" y="4619"/>
                    <a:pt x="767" y="4315"/>
                    <a:pt x="737" y="4060"/>
                  </a:cubicBezTo>
                  <a:cubicBezTo>
                    <a:pt x="649" y="3392"/>
                    <a:pt x="2033" y="3264"/>
                    <a:pt x="2485" y="3225"/>
                  </a:cubicBezTo>
                  <a:cubicBezTo>
                    <a:pt x="2703" y="3206"/>
                    <a:pt x="2821" y="2939"/>
                    <a:pt x="2562" y="2939"/>
                  </a:cubicBezTo>
                  <a:cubicBezTo>
                    <a:pt x="2553" y="2939"/>
                    <a:pt x="2544" y="2940"/>
                    <a:pt x="2534" y="2940"/>
                  </a:cubicBezTo>
                  <a:cubicBezTo>
                    <a:pt x="2426" y="2950"/>
                    <a:pt x="2318" y="2960"/>
                    <a:pt x="2200" y="2980"/>
                  </a:cubicBezTo>
                  <a:cubicBezTo>
                    <a:pt x="2096" y="2986"/>
                    <a:pt x="1981" y="2991"/>
                    <a:pt x="1862" y="2991"/>
                  </a:cubicBezTo>
                  <a:cubicBezTo>
                    <a:pt x="1277" y="2991"/>
                    <a:pt x="596" y="2878"/>
                    <a:pt x="580" y="2332"/>
                  </a:cubicBezTo>
                  <a:cubicBezTo>
                    <a:pt x="570" y="2145"/>
                    <a:pt x="659" y="1821"/>
                    <a:pt x="875" y="1782"/>
                  </a:cubicBezTo>
                  <a:cubicBezTo>
                    <a:pt x="895" y="1778"/>
                    <a:pt x="915" y="1776"/>
                    <a:pt x="936" y="1776"/>
                  </a:cubicBezTo>
                  <a:cubicBezTo>
                    <a:pt x="1143" y="1776"/>
                    <a:pt x="1392" y="1939"/>
                    <a:pt x="1552" y="2037"/>
                  </a:cubicBezTo>
                  <a:cubicBezTo>
                    <a:pt x="1857" y="2224"/>
                    <a:pt x="2151" y="2459"/>
                    <a:pt x="2406" y="2715"/>
                  </a:cubicBezTo>
                  <a:cubicBezTo>
                    <a:pt x="2438" y="2746"/>
                    <a:pt x="2486" y="2760"/>
                    <a:pt x="2538" y="2760"/>
                  </a:cubicBezTo>
                  <a:cubicBezTo>
                    <a:pt x="2645" y="2760"/>
                    <a:pt x="2772" y="2702"/>
                    <a:pt x="2819" y="2636"/>
                  </a:cubicBezTo>
                  <a:cubicBezTo>
                    <a:pt x="2838" y="2607"/>
                    <a:pt x="2838" y="2567"/>
                    <a:pt x="2809" y="253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7" y="747"/>
                    <a:pt x="2168" y="718"/>
                    <a:pt x="2301" y="718"/>
                  </a:cubicBezTo>
                  <a:cubicBezTo>
                    <a:pt x="2440" y="718"/>
                    <a:pt x="2581" y="750"/>
                    <a:pt x="2672" y="800"/>
                  </a:cubicBezTo>
                  <a:cubicBezTo>
                    <a:pt x="2848" y="888"/>
                    <a:pt x="2937" y="1075"/>
                    <a:pt x="2986" y="1261"/>
                  </a:cubicBezTo>
                  <a:cubicBezTo>
                    <a:pt x="3015" y="1379"/>
                    <a:pt x="3025" y="1507"/>
                    <a:pt x="3025" y="1635"/>
                  </a:cubicBezTo>
                  <a:cubicBezTo>
                    <a:pt x="3005" y="1762"/>
                    <a:pt x="2986" y="1900"/>
                    <a:pt x="2976" y="2027"/>
                  </a:cubicBezTo>
                  <a:cubicBezTo>
                    <a:pt x="2976" y="2118"/>
                    <a:pt x="3047" y="2155"/>
                    <a:pt x="3133" y="2155"/>
                  </a:cubicBezTo>
                  <a:cubicBezTo>
                    <a:pt x="3250" y="2155"/>
                    <a:pt x="3395" y="2085"/>
                    <a:pt x="3418" y="1988"/>
                  </a:cubicBezTo>
                  <a:cubicBezTo>
                    <a:pt x="3447" y="1851"/>
                    <a:pt x="3457" y="1713"/>
                    <a:pt x="3457" y="1566"/>
                  </a:cubicBezTo>
                  <a:cubicBezTo>
                    <a:pt x="3538" y="1027"/>
                    <a:pt x="3743" y="290"/>
                    <a:pt x="4161" y="290"/>
                  </a:cubicBezTo>
                  <a:close/>
                  <a:moveTo>
                    <a:pt x="4236" y="0"/>
                  </a:moveTo>
                  <a:cubicBezTo>
                    <a:pt x="4161" y="0"/>
                    <a:pt x="4088" y="8"/>
                    <a:pt x="4017" y="24"/>
                  </a:cubicBezTo>
                  <a:cubicBezTo>
                    <a:pt x="3624" y="113"/>
                    <a:pt x="3388" y="437"/>
                    <a:pt x="3241" y="790"/>
                  </a:cubicBezTo>
                  <a:cubicBezTo>
                    <a:pt x="3123" y="633"/>
                    <a:pt x="2946" y="505"/>
                    <a:pt x="2711" y="456"/>
                  </a:cubicBezTo>
                  <a:cubicBezTo>
                    <a:pt x="2629" y="442"/>
                    <a:pt x="2538" y="434"/>
                    <a:pt x="2442" y="434"/>
                  </a:cubicBezTo>
                  <a:cubicBezTo>
                    <a:pt x="2075" y="434"/>
                    <a:pt x="1647" y="550"/>
                    <a:pt x="1483" y="869"/>
                  </a:cubicBezTo>
                  <a:cubicBezTo>
                    <a:pt x="1366" y="1104"/>
                    <a:pt x="1444" y="1379"/>
                    <a:pt x="1572" y="1615"/>
                  </a:cubicBezTo>
                  <a:cubicBezTo>
                    <a:pt x="1391" y="1539"/>
                    <a:pt x="1204" y="1491"/>
                    <a:pt x="1020" y="1491"/>
                  </a:cubicBezTo>
                  <a:cubicBezTo>
                    <a:pt x="894" y="1491"/>
                    <a:pt x="769" y="1514"/>
                    <a:pt x="649" y="1566"/>
                  </a:cubicBezTo>
                  <a:cubicBezTo>
                    <a:pt x="236" y="1733"/>
                    <a:pt x="1" y="2332"/>
                    <a:pt x="227" y="2724"/>
                  </a:cubicBezTo>
                  <a:cubicBezTo>
                    <a:pt x="403" y="3039"/>
                    <a:pt x="786" y="3156"/>
                    <a:pt x="1140" y="3215"/>
                  </a:cubicBezTo>
                  <a:cubicBezTo>
                    <a:pt x="855" y="3323"/>
                    <a:pt x="610" y="3471"/>
                    <a:pt x="433" y="3687"/>
                  </a:cubicBezTo>
                  <a:cubicBezTo>
                    <a:pt x="119" y="4089"/>
                    <a:pt x="413" y="4600"/>
                    <a:pt x="777" y="4855"/>
                  </a:cubicBezTo>
                  <a:cubicBezTo>
                    <a:pt x="939" y="4969"/>
                    <a:pt x="1116" y="5018"/>
                    <a:pt x="1293" y="5018"/>
                  </a:cubicBezTo>
                  <a:cubicBezTo>
                    <a:pt x="1618" y="5018"/>
                    <a:pt x="1946" y="4855"/>
                    <a:pt x="2200" y="4639"/>
                  </a:cubicBezTo>
                  <a:cubicBezTo>
                    <a:pt x="2298" y="4561"/>
                    <a:pt x="2397" y="4472"/>
                    <a:pt x="2485" y="4374"/>
                  </a:cubicBezTo>
                  <a:lnTo>
                    <a:pt x="2485" y="4374"/>
                  </a:lnTo>
                  <a:cubicBezTo>
                    <a:pt x="2426" y="4904"/>
                    <a:pt x="2475" y="5474"/>
                    <a:pt x="2789" y="5837"/>
                  </a:cubicBezTo>
                  <a:cubicBezTo>
                    <a:pt x="2975" y="6043"/>
                    <a:pt x="3241" y="6126"/>
                    <a:pt x="3514" y="6126"/>
                  </a:cubicBezTo>
                  <a:cubicBezTo>
                    <a:pt x="3774" y="6126"/>
                    <a:pt x="4041" y="6050"/>
                    <a:pt x="4252" y="5935"/>
                  </a:cubicBezTo>
                  <a:cubicBezTo>
                    <a:pt x="4724" y="5660"/>
                    <a:pt x="4743" y="5160"/>
                    <a:pt x="4557" y="4708"/>
                  </a:cubicBezTo>
                  <a:cubicBezTo>
                    <a:pt x="4547" y="4688"/>
                    <a:pt x="4547" y="4678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73" y="5088"/>
                    <a:pt x="5675" y="5088"/>
                  </a:cubicBezTo>
                  <a:cubicBezTo>
                    <a:pt x="5757" y="5088"/>
                    <a:pt x="5840" y="5080"/>
                    <a:pt x="5922" y="5061"/>
                  </a:cubicBezTo>
                  <a:cubicBezTo>
                    <a:pt x="6393" y="4944"/>
                    <a:pt x="6796" y="4394"/>
                    <a:pt x="6638" y="3893"/>
                  </a:cubicBezTo>
                  <a:cubicBezTo>
                    <a:pt x="6501" y="3461"/>
                    <a:pt x="5971" y="3314"/>
                    <a:pt x="5558" y="3235"/>
                  </a:cubicBezTo>
                  <a:cubicBezTo>
                    <a:pt x="5873" y="3156"/>
                    <a:pt x="6187" y="3039"/>
                    <a:pt x="6422" y="2832"/>
                  </a:cubicBezTo>
                  <a:cubicBezTo>
                    <a:pt x="6805" y="2479"/>
                    <a:pt x="6599" y="2008"/>
                    <a:pt x="6236" y="1723"/>
                  </a:cubicBezTo>
                  <a:cubicBezTo>
                    <a:pt x="6058" y="1579"/>
                    <a:pt x="5855" y="1521"/>
                    <a:pt x="5648" y="1521"/>
                  </a:cubicBezTo>
                  <a:cubicBezTo>
                    <a:pt x="5373" y="1521"/>
                    <a:pt x="5092" y="1622"/>
                    <a:pt x="4851" y="1762"/>
                  </a:cubicBezTo>
                  <a:cubicBezTo>
                    <a:pt x="5028" y="1409"/>
                    <a:pt x="5205" y="977"/>
                    <a:pt x="5107" y="584"/>
                  </a:cubicBezTo>
                  <a:cubicBezTo>
                    <a:pt x="5008" y="206"/>
                    <a:pt x="4614" y="0"/>
                    <a:pt x="4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0" name="Google Shape;4560;p21"/>
            <p:cNvSpPr/>
            <p:nvPr/>
          </p:nvSpPr>
          <p:spPr>
            <a:xfrm>
              <a:off x="2531263" y="4512589"/>
              <a:ext cx="212262" cy="191023"/>
            </a:xfrm>
            <a:custGeom>
              <a:avLst/>
              <a:gdLst/>
              <a:ahLst/>
              <a:cxnLst/>
              <a:rect l="l" t="t" r="r" b="b"/>
              <a:pathLst>
                <a:path w="6806" h="6125" extrusionOk="0">
                  <a:moveTo>
                    <a:pt x="3114" y="287"/>
                  </a:moveTo>
                  <a:cubicBezTo>
                    <a:pt x="3345" y="287"/>
                    <a:pt x="3582" y="400"/>
                    <a:pt x="3703" y="592"/>
                  </a:cubicBezTo>
                  <a:cubicBezTo>
                    <a:pt x="3899" y="916"/>
                    <a:pt x="3899" y="1367"/>
                    <a:pt x="3879" y="1731"/>
                  </a:cubicBezTo>
                  <a:cubicBezTo>
                    <a:pt x="3860" y="2006"/>
                    <a:pt x="3820" y="2281"/>
                    <a:pt x="3761" y="2546"/>
                  </a:cubicBezTo>
                  <a:cubicBezTo>
                    <a:pt x="3741" y="2634"/>
                    <a:pt x="3804" y="2666"/>
                    <a:pt x="3887" y="2666"/>
                  </a:cubicBezTo>
                  <a:cubicBezTo>
                    <a:pt x="4000" y="2666"/>
                    <a:pt x="4150" y="2608"/>
                    <a:pt x="4184" y="2546"/>
                  </a:cubicBezTo>
                  <a:cubicBezTo>
                    <a:pt x="4360" y="2222"/>
                    <a:pt x="4596" y="1898"/>
                    <a:pt x="4881" y="1652"/>
                  </a:cubicBezTo>
                  <a:cubicBezTo>
                    <a:pt x="5022" y="1527"/>
                    <a:pt x="5195" y="1401"/>
                    <a:pt x="5384" y="1401"/>
                  </a:cubicBezTo>
                  <a:cubicBezTo>
                    <a:pt x="5431" y="1401"/>
                    <a:pt x="5480" y="1409"/>
                    <a:pt x="5529" y="1426"/>
                  </a:cubicBezTo>
                  <a:cubicBezTo>
                    <a:pt x="5774" y="1505"/>
                    <a:pt x="6030" y="1809"/>
                    <a:pt x="6069" y="2074"/>
                  </a:cubicBezTo>
                  <a:cubicBezTo>
                    <a:pt x="6157" y="2742"/>
                    <a:pt x="4763" y="2860"/>
                    <a:pt x="4321" y="2899"/>
                  </a:cubicBezTo>
                  <a:cubicBezTo>
                    <a:pt x="4103" y="2928"/>
                    <a:pt x="3986" y="3185"/>
                    <a:pt x="4243" y="3185"/>
                  </a:cubicBezTo>
                  <a:cubicBezTo>
                    <a:pt x="4252" y="3185"/>
                    <a:pt x="4262" y="3185"/>
                    <a:pt x="4272" y="3184"/>
                  </a:cubicBezTo>
                  <a:cubicBezTo>
                    <a:pt x="4370" y="3174"/>
                    <a:pt x="4488" y="3164"/>
                    <a:pt x="4596" y="3155"/>
                  </a:cubicBezTo>
                  <a:cubicBezTo>
                    <a:pt x="4710" y="3146"/>
                    <a:pt x="4835" y="3140"/>
                    <a:pt x="4965" y="3140"/>
                  </a:cubicBezTo>
                  <a:cubicBezTo>
                    <a:pt x="5549" y="3140"/>
                    <a:pt x="6210" y="3262"/>
                    <a:pt x="6226" y="3793"/>
                  </a:cubicBezTo>
                  <a:cubicBezTo>
                    <a:pt x="6226" y="3979"/>
                    <a:pt x="6147" y="4303"/>
                    <a:pt x="5931" y="4343"/>
                  </a:cubicBezTo>
                  <a:cubicBezTo>
                    <a:pt x="5911" y="4346"/>
                    <a:pt x="5891" y="4348"/>
                    <a:pt x="5870" y="4348"/>
                  </a:cubicBezTo>
                  <a:cubicBezTo>
                    <a:pt x="5664" y="4348"/>
                    <a:pt x="5414" y="4185"/>
                    <a:pt x="5254" y="4087"/>
                  </a:cubicBezTo>
                  <a:cubicBezTo>
                    <a:pt x="4950" y="3901"/>
                    <a:pt x="4655" y="3665"/>
                    <a:pt x="4400" y="3410"/>
                  </a:cubicBezTo>
                  <a:cubicBezTo>
                    <a:pt x="4368" y="3381"/>
                    <a:pt x="4320" y="3369"/>
                    <a:pt x="4267" y="3369"/>
                  </a:cubicBezTo>
                  <a:cubicBezTo>
                    <a:pt x="4157" y="3369"/>
                    <a:pt x="4027" y="3422"/>
                    <a:pt x="3987" y="3488"/>
                  </a:cubicBezTo>
                  <a:cubicBezTo>
                    <a:pt x="3968" y="3518"/>
                    <a:pt x="3968" y="3557"/>
                    <a:pt x="3997" y="3596"/>
                  </a:cubicBezTo>
                  <a:cubicBezTo>
                    <a:pt x="4203" y="3793"/>
                    <a:pt x="4390" y="4009"/>
                    <a:pt x="4547" y="4235"/>
                  </a:cubicBezTo>
                  <a:cubicBezTo>
                    <a:pt x="4714" y="4460"/>
                    <a:pt x="5146" y="5050"/>
                    <a:pt x="4851" y="5305"/>
                  </a:cubicBezTo>
                  <a:cubicBezTo>
                    <a:pt x="4766" y="5380"/>
                    <a:pt x="4627" y="5412"/>
                    <a:pt x="4488" y="5412"/>
                  </a:cubicBezTo>
                  <a:cubicBezTo>
                    <a:pt x="4355" y="5412"/>
                    <a:pt x="4221" y="5382"/>
                    <a:pt x="4135" y="5334"/>
                  </a:cubicBezTo>
                  <a:cubicBezTo>
                    <a:pt x="3958" y="5236"/>
                    <a:pt x="3860" y="5059"/>
                    <a:pt x="3820" y="4863"/>
                  </a:cubicBezTo>
                  <a:cubicBezTo>
                    <a:pt x="3791" y="4745"/>
                    <a:pt x="3781" y="4618"/>
                    <a:pt x="3781" y="4490"/>
                  </a:cubicBezTo>
                  <a:cubicBezTo>
                    <a:pt x="3801" y="4362"/>
                    <a:pt x="3820" y="4225"/>
                    <a:pt x="3820" y="4097"/>
                  </a:cubicBezTo>
                  <a:cubicBezTo>
                    <a:pt x="3825" y="4006"/>
                    <a:pt x="3754" y="3969"/>
                    <a:pt x="3669" y="3969"/>
                  </a:cubicBezTo>
                  <a:cubicBezTo>
                    <a:pt x="3551" y="3969"/>
                    <a:pt x="3405" y="4040"/>
                    <a:pt x="3388" y="4136"/>
                  </a:cubicBezTo>
                  <a:cubicBezTo>
                    <a:pt x="3359" y="4274"/>
                    <a:pt x="3339" y="4421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8"/>
                    <a:pt x="2328" y="5727"/>
                  </a:cubicBezTo>
                  <a:cubicBezTo>
                    <a:pt x="1650" y="5236"/>
                    <a:pt x="2583" y="3930"/>
                    <a:pt x="2937" y="3488"/>
                  </a:cubicBezTo>
                  <a:cubicBezTo>
                    <a:pt x="3038" y="3363"/>
                    <a:pt x="2926" y="3300"/>
                    <a:pt x="2798" y="3300"/>
                  </a:cubicBezTo>
                  <a:cubicBezTo>
                    <a:pt x="2715" y="3300"/>
                    <a:pt x="2626" y="3326"/>
                    <a:pt x="2583" y="3380"/>
                  </a:cubicBezTo>
                  <a:cubicBezTo>
                    <a:pt x="2357" y="3665"/>
                    <a:pt x="2082" y="3930"/>
                    <a:pt x="1788" y="4127"/>
                  </a:cubicBezTo>
                  <a:cubicBezTo>
                    <a:pt x="1631" y="4231"/>
                    <a:pt x="1452" y="4324"/>
                    <a:pt x="1267" y="4324"/>
                  </a:cubicBezTo>
                  <a:cubicBezTo>
                    <a:pt x="1209" y="4324"/>
                    <a:pt x="1150" y="4315"/>
                    <a:pt x="1091" y="4294"/>
                  </a:cubicBezTo>
                  <a:cubicBezTo>
                    <a:pt x="875" y="4205"/>
                    <a:pt x="590" y="3891"/>
                    <a:pt x="600" y="3645"/>
                  </a:cubicBezTo>
                  <a:cubicBezTo>
                    <a:pt x="619" y="3243"/>
                    <a:pt x="1366" y="3135"/>
                    <a:pt x="1660" y="3076"/>
                  </a:cubicBezTo>
                  <a:cubicBezTo>
                    <a:pt x="1974" y="3007"/>
                    <a:pt x="2289" y="2968"/>
                    <a:pt x="2613" y="2948"/>
                  </a:cubicBezTo>
                  <a:cubicBezTo>
                    <a:pt x="2835" y="2939"/>
                    <a:pt x="2952" y="2663"/>
                    <a:pt x="2667" y="2663"/>
                  </a:cubicBezTo>
                  <a:cubicBezTo>
                    <a:pt x="2662" y="2663"/>
                    <a:pt x="2657" y="2663"/>
                    <a:pt x="2652" y="2664"/>
                  </a:cubicBezTo>
                  <a:cubicBezTo>
                    <a:pt x="2482" y="2678"/>
                    <a:pt x="2285" y="2691"/>
                    <a:pt x="2080" y="2691"/>
                  </a:cubicBezTo>
                  <a:cubicBezTo>
                    <a:pt x="1595" y="2691"/>
                    <a:pt x="1064" y="2619"/>
                    <a:pt x="747" y="2330"/>
                  </a:cubicBezTo>
                  <a:cubicBezTo>
                    <a:pt x="472" y="2084"/>
                    <a:pt x="541" y="1466"/>
                    <a:pt x="914" y="1348"/>
                  </a:cubicBezTo>
                  <a:cubicBezTo>
                    <a:pt x="965" y="1331"/>
                    <a:pt x="1018" y="1323"/>
                    <a:pt x="1074" y="1323"/>
                  </a:cubicBezTo>
                  <a:cubicBezTo>
                    <a:pt x="1438" y="1323"/>
                    <a:pt x="1884" y="1650"/>
                    <a:pt x="2132" y="1829"/>
                  </a:cubicBezTo>
                  <a:cubicBezTo>
                    <a:pt x="2416" y="2035"/>
                    <a:pt x="2691" y="2271"/>
                    <a:pt x="2937" y="2516"/>
                  </a:cubicBezTo>
                  <a:cubicBezTo>
                    <a:pt x="2969" y="2546"/>
                    <a:pt x="3020" y="2559"/>
                    <a:pt x="3076" y="2559"/>
                  </a:cubicBezTo>
                  <a:cubicBezTo>
                    <a:pt x="3239" y="2559"/>
                    <a:pt x="3442" y="2449"/>
                    <a:pt x="3339" y="2340"/>
                  </a:cubicBezTo>
                  <a:cubicBezTo>
                    <a:pt x="3163" y="2133"/>
                    <a:pt x="3005" y="1908"/>
                    <a:pt x="2868" y="1672"/>
                  </a:cubicBezTo>
                  <a:cubicBezTo>
                    <a:pt x="2691" y="1377"/>
                    <a:pt x="2406" y="847"/>
                    <a:pt x="2642" y="513"/>
                  </a:cubicBezTo>
                  <a:cubicBezTo>
                    <a:pt x="2755" y="357"/>
                    <a:pt x="2932" y="287"/>
                    <a:pt x="3114" y="287"/>
                  </a:cubicBezTo>
                  <a:close/>
                  <a:moveTo>
                    <a:pt x="3294" y="0"/>
                  </a:moveTo>
                  <a:cubicBezTo>
                    <a:pt x="3031" y="0"/>
                    <a:pt x="2762" y="78"/>
                    <a:pt x="2554" y="199"/>
                  </a:cubicBezTo>
                  <a:cubicBezTo>
                    <a:pt x="2073" y="464"/>
                    <a:pt x="2063" y="965"/>
                    <a:pt x="2249" y="1426"/>
                  </a:cubicBezTo>
                  <a:cubicBezTo>
                    <a:pt x="2249" y="1436"/>
                    <a:pt x="2259" y="1446"/>
                    <a:pt x="2269" y="1466"/>
                  </a:cubicBezTo>
                  <a:cubicBezTo>
                    <a:pt x="1930" y="1247"/>
                    <a:pt x="1537" y="1043"/>
                    <a:pt x="1140" y="1043"/>
                  </a:cubicBezTo>
                  <a:cubicBezTo>
                    <a:pt x="1055" y="1043"/>
                    <a:pt x="970" y="1052"/>
                    <a:pt x="885" y="1073"/>
                  </a:cubicBezTo>
                  <a:cubicBezTo>
                    <a:pt x="413" y="1181"/>
                    <a:pt x="11" y="1741"/>
                    <a:pt x="168" y="2232"/>
                  </a:cubicBezTo>
                  <a:cubicBezTo>
                    <a:pt x="305" y="2664"/>
                    <a:pt x="835" y="2821"/>
                    <a:pt x="1248" y="2889"/>
                  </a:cubicBezTo>
                  <a:cubicBezTo>
                    <a:pt x="934" y="2968"/>
                    <a:pt x="619" y="3086"/>
                    <a:pt x="384" y="3292"/>
                  </a:cubicBezTo>
                  <a:cubicBezTo>
                    <a:pt x="1" y="3645"/>
                    <a:pt x="207" y="4117"/>
                    <a:pt x="570" y="4411"/>
                  </a:cubicBezTo>
                  <a:cubicBezTo>
                    <a:pt x="746" y="4549"/>
                    <a:pt x="946" y="4605"/>
                    <a:pt x="1151" y="4605"/>
                  </a:cubicBezTo>
                  <a:cubicBezTo>
                    <a:pt x="1428" y="4605"/>
                    <a:pt x="1712" y="4503"/>
                    <a:pt x="1955" y="4362"/>
                  </a:cubicBezTo>
                  <a:lnTo>
                    <a:pt x="1955" y="4362"/>
                  </a:lnTo>
                  <a:cubicBezTo>
                    <a:pt x="1768" y="4726"/>
                    <a:pt x="1601" y="5158"/>
                    <a:pt x="1699" y="5541"/>
                  </a:cubicBezTo>
                  <a:cubicBezTo>
                    <a:pt x="1789" y="5924"/>
                    <a:pt x="2185" y="6125"/>
                    <a:pt x="2559" y="6125"/>
                  </a:cubicBezTo>
                  <a:cubicBezTo>
                    <a:pt x="2634" y="6125"/>
                    <a:pt x="2709" y="6117"/>
                    <a:pt x="2780" y="6100"/>
                  </a:cubicBezTo>
                  <a:cubicBezTo>
                    <a:pt x="3182" y="6012"/>
                    <a:pt x="3418" y="5688"/>
                    <a:pt x="3565" y="5334"/>
                  </a:cubicBezTo>
                  <a:cubicBezTo>
                    <a:pt x="3683" y="5501"/>
                    <a:pt x="3850" y="5619"/>
                    <a:pt x="4095" y="5668"/>
                  </a:cubicBezTo>
                  <a:cubicBezTo>
                    <a:pt x="4177" y="5682"/>
                    <a:pt x="4268" y="5690"/>
                    <a:pt x="4364" y="5690"/>
                  </a:cubicBezTo>
                  <a:cubicBezTo>
                    <a:pt x="4731" y="5690"/>
                    <a:pt x="5159" y="5575"/>
                    <a:pt x="5323" y="5256"/>
                  </a:cubicBezTo>
                  <a:cubicBezTo>
                    <a:pt x="5440" y="5020"/>
                    <a:pt x="5352" y="4745"/>
                    <a:pt x="5234" y="4510"/>
                  </a:cubicBezTo>
                  <a:lnTo>
                    <a:pt x="5234" y="4510"/>
                  </a:lnTo>
                  <a:cubicBezTo>
                    <a:pt x="5419" y="4587"/>
                    <a:pt x="5607" y="4635"/>
                    <a:pt x="5794" y="4635"/>
                  </a:cubicBezTo>
                  <a:cubicBezTo>
                    <a:pt x="5916" y="4635"/>
                    <a:pt x="6037" y="4615"/>
                    <a:pt x="6157" y="4568"/>
                  </a:cubicBezTo>
                  <a:cubicBezTo>
                    <a:pt x="6560" y="4392"/>
                    <a:pt x="6805" y="3803"/>
                    <a:pt x="6579" y="3400"/>
                  </a:cubicBezTo>
                  <a:cubicBezTo>
                    <a:pt x="6393" y="3086"/>
                    <a:pt x="6010" y="2968"/>
                    <a:pt x="5657" y="2919"/>
                  </a:cubicBezTo>
                  <a:cubicBezTo>
                    <a:pt x="5941" y="2811"/>
                    <a:pt x="6197" y="2654"/>
                    <a:pt x="6363" y="2438"/>
                  </a:cubicBezTo>
                  <a:cubicBezTo>
                    <a:pt x="6678" y="2035"/>
                    <a:pt x="6383" y="1534"/>
                    <a:pt x="6020" y="1279"/>
                  </a:cubicBezTo>
                  <a:cubicBezTo>
                    <a:pt x="5855" y="1160"/>
                    <a:pt x="5677" y="1109"/>
                    <a:pt x="5498" y="1109"/>
                  </a:cubicBezTo>
                  <a:cubicBezTo>
                    <a:pt x="5178" y="1109"/>
                    <a:pt x="4855" y="1271"/>
                    <a:pt x="4596" y="1485"/>
                  </a:cubicBezTo>
                  <a:cubicBezTo>
                    <a:pt x="4498" y="1564"/>
                    <a:pt x="4410" y="1652"/>
                    <a:pt x="4321" y="1750"/>
                  </a:cubicBezTo>
                  <a:cubicBezTo>
                    <a:pt x="4370" y="1220"/>
                    <a:pt x="4331" y="651"/>
                    <a:pt x="4007" y="287"/>
                  </a:cubicBezTo>
                  <a:cubicBezTo>
                    <a:pt x="3828" y="83"/>
                    <a:pt x="3565" y="0"/>
                    <a:pt x="32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1" name="Google Shape;4561;p21"/>
            <p:cNvSpPr/>
            <p:nvPr/>
          </p:nvSpPr>
          <p:spPr>
            <a:xfrm>
              <a:off x="-9" y="4763680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19" y="288"/>
                  </a:moveTo>
                  <a:cubicBezTo>
                    <a:pt x="3349" y="288"/>
                    <a:pt x="3587" y="400"/>
                    <a:pt x="3702" y="592"/>
                  </a:cubicBezTo>
                  <a:cubicBezTo>
                    <a:pt x="3899" y="916"/>
                    <a:pt x="3899" y="1368"/>
                    <a:pt x="3879" y="1731"/>
                  </a:cubicBezTo>
                  <a:cubicBezTo>
                    <a:pt x="3860" y="2006"/>
                    <a:pt x="3830" y="2281"/>
                    <a:pt x="3761" y="2546"/>
                  </a:cubicBezTo>
                  <a:cubicBezTo>
                    <a:pt x="3745" y="2634"/>
                    <a:pt x="3808" y="2667"/>
                    <a:pt x="3891" y="2667"/>
                  </a:cubicBezTo>
                  <a:cubicBezTo>
                    <a:pt x="4003" y="2667"/>
                    <a:pt x="4150" y="2608"/>
                    <a:pt x="4184" y="2546"/>
                  </a:cubicBezTo>
                  <a:cubicBezTo>
                    <a:pt x="4370" y="2222"/>
                    <a:pt x="4606" y="1898"/>
                    <a:pt x="4881" y="1653"/>
                  </a:cubicBezTo>
                  <a:cubicBezTo>
                    <a:pt x="5022" y="1527"/>
                    <a:pt x="5201" y="1401"/>
                    <a:pt x="5393" y="1401"/>
                  </a:cubicBezTo>
                  <a:cubicBezTo>
                    <a:pt x="5441" y="1401"/>
                    <a:pt x="5489" y="1409"/>
                    <a:pt x="5539" y="1427"/>
                  </a:cubicBezTo>
                  <a:cubicBezTo>
                    <a:pt x="5774" y="1505"/>
                    <a:pt x="6039" y="1810"/>
                    <a:pt x="6069" y="2075"/>
                  </a:cubicBezTo>
                  <a:cubicBezTo>
                    <a:pt x="6157" y="2743"/>
                    <a:pt x="4773" y="2860"/>
                    <a:pt x="4331" y="2900"/>
                  </a:cubicBezTo>
                  <a:cubicBezTo>
                    <a:pt x="4113" y="2928"/>
                    <a:pt x="3986" y="3186"/>
                    <a:pt x="4252" y="3186"/>
                  </a:cubicBezTo>
                  <a:cubicBezTo>
                    <a:pt x="4261" y="3186"/>
                    <a:pt x="4271" y="3185"/>
                    <a:pt x="4282" y="3185"/>
                  </a:cubicBezTo>
                  <a:cubicBezTo>
                    <a:pt x="4380" y="3175"/>
                    <a:pt x="4488" y="3165"/>
                    <a:pt x="4606" y="3155"/>
                  </a:cubicBezTo>
                  <a:cubicBezTo>
                    <a:pt x="4718" y="3146"/>
                    <a:pt x="4842" y="3140"/>
                    <a:pt x="4970" y="3140"/>
                  </a:cubicBezTo>
                  <a:cubicBezTo>
                    <a:pt x="5549" y="3140"/>
                    <a:pt x="6210" y="3263"/>
                    <a:pt x="6226" y="3793"/>
                  </a:cubicBezTo>
                  <a:cubicBezTo>
                    <a:pt x="6236" y="3980"/>
                    <a:pt x="6147" y="4304"/>
                    <a:pt x="5931" y="4343"/>
                  </a:cubicBezTo>
                  <a:cubicBezTo>
                    <a:pt x="5911" y="4347"/>
                    <a:pt x="5891" y="4348"/>
                    <a:pt x="5870" y="4348"/>
                  </a:cubicBezTo>
                  <a:cubicBezTo>
                    <a:pt x="5663" y="4348"/>
                    <a:pt x="5415" y="4186"/>
                    <a:pt x="5264" y="4088"/>
                  </a:cubicBezTo>
                  <a:cubicBezTo>
                    <a:pt x="4949" y="3901"/>
                    <a:pt x="4655" y="3666"/>
                    <a:pt x="4400" y="3410"/>
                  </a:cubicBezTo>
                  <a:cubicBezTo>
                    <a:pt x="4371" y="3382"/>
                    <a:pt x="4325" y="3370"/>
                    <a:pt x="4273" y="3370"/>
                  </a:cubicBezTo>
                  <a:cubicBezTo>
                    <a:pt x="4165" y="3370"/>
                    <a:pt x="4034" y="3423"/>
                    <a:pt x="3987" y="3489"/>
                  </a:cubicBezTo>
                  <a:cubicBezTo>
                    <a:pt x="3968" y="3518"/>
                    <a:pt x="3968" y="3558"/>
                    <a:pt x="4007" y="3597"/>
                  </a:cubicBezTo>
                  <a:cubicBezTo>
                    <a:pt x="4203" y="3793"/>
                    <a:pt x="4390" y="4009"/>
                    <a:pt x="4557" y="4235"/>
                  </a:cubicBezTo>
                  <a:cubicBezTo>
                    <a:pt x="4714" y="4461"/>
                    <a:pt x="5146" y="5050"/>
                    <a:pt x="4851" y="5305"/>
                  </a:cubicBezTo>
                  <a:cubicBezTo>
                    <a:pt x="4766" y="5381"/>
                    <a:pt x="4630" y="5412"/>
                    <a:pt x="4492" y="5412"/>
                  </a:cubicBezTo>
                  <a:cubicBezTo>
                    <a:pt x="4360" y="5412"/>
                    <a:pt x="4226" y="5383"/>
                    <a:pt x="4134" y="5335"/>
                  </a:cubicBezTo>
                  <a:cubicBezTo>
                    <a:pt x="3958" y="5237"/>
                    <a:pt x="3869" y="5060"/>
                    <a:pt x="3820" y="4864"/>
                  </a:cubicBezTo>
                  <a:cubicBezTo>
                    <a:pt x="3791" y="4746"/>
                    <a:pt x="3781" y="4618"/>
                    <a:pt x="3781" y="4490"/>
                  </a:cubicBezTo>
                  <a:cubicBezTo>
                    <a:pt x="3801" y="4363"/>
                    <a:pt x="3820" y="4225"/>
                    <a:pt x="3830" y="4098"/>
                  </a:cubicBezTo>
                  <a:cubicBezTo>
                    <a:pt x="3834" y="4008"/>
                    <a:pt x="3766" y="3973"/>
                    <a:pt x="3682" y="3973"/>
                  </a:cubicBezTo>
                  <a:cubicBezTo>
                    <a:pt x="3563" y="3973"/>
                    <a:pt x="3411" y="4045"/>
                    <a:pt x="3388" y="4137"/>
                  </a:cubicBezTo>
                  <a:cubicBezTo>
                    <a:pt x="3359" y="4274"/>
                    <a:pt x="3349" y="4422"/>
                    <a:pt x="3349" y="4559"/>
                  </a:cubicBezTo>
                  <a:cubicBezTo>
                    <a:pt x="3268" y="5099"/>
                    <a:pt x="3069" y="5844"/>
                    <a:pt x="2647" y="5844"/>
                  </a:cubicBezTo>
                  <a:cubicBezTo>
                    <a:pt x="2555" y="5844"/>
                    <a:pt x="2452" y="5809"/>
                    <a:pt x="2338" y="5728"/>
                  </a:cubicBezTo>
                  <a:cubicBezTo>
                    <a:pt x="1660" y="5246"/>
                    <a:pt x="2593" y="3931"/>
                    <a:pt x="2937" y="3489"/>
                  </a:cubicBezTo>
                  <a:cubicBezTo>
                    <a:pt x="3038" y="3364"/>
                    <a:pt x="2926" y="3300"/>
                    <a:pt x="2798" y="3300"/>
                  </a:cubicBezTo>
                  <a:cubicBezTo>
                    <a:pt x="2715" y="3300"/>
                    <a:pt x="2626" y="3327"/>
                    <a:pt x="2583" y="3381"/>
                  </a:cubicBezTo>
                  <a:cubicBezTo>
                    <a:pt x="2367" y="3666"/>
                    <a:pt x="2092" y="3931"/>
                    <a:pt x="1788" y="4127"/>
                  </a:cubicBezTo>
                  <a:cubicBezTo>
                    <a:pt x="1631" y="4232"/>
                    <a:pt x="1452" y="4325"/>
                    <a:pt x="1271" y="4325"/>
                  </a:cubicBezTo>
                  <a:cubicBezTo>
                    <a:pt x="1214" y="4325"/>
                    <a:pt x="1157" y="4315"/>
                    <a:pt x="1100" y="4294"/>
                  </a:cubicBezTo>
                  <a:cubicBezTo>
                    <a:pt x="884" y="4206"/>
                    <a:pt x="590" y="3891"/>
                    <a:pt x="600" y="3646"/>
                  </a:cubicBezTo>
                  <a:cubicBezTo>
                    <a:pt x="619" y="3243"/>
                    <a:pt x="1375" y="3135"/>
                    <a:pt x="1660" y="3076"/>
                  </a:cubicBezTo>
                  <a:cubicBezTo>
                    <a:pt x="1974" y="3008"/>
                    <a:pt x="2298" y="2968"/>
                    <a:pt x="2613" y="2949"/>
                  </a:cubicBezTo>
                  <a:cubicBezTo>
                    <a:pt x="2840" y="2939"/>
                    <a:pt x="2949" y="2673"/>
                    <a:pt x="2690" y="2673"/>
                  </a:cubicBezTo>
                  <a:cubicBezTo>
                    <a:pt x="2681" y="2673"/>
                    <a:pt x="2671" y="2673"/>
                    <a:pt x="2662" y="2674"/>
                  </a:cubicBezTo>
                  <a:cubicBezTo>
                    <a:pt x="2502" y="2685"/>
                    <a:pt x="2319" y="2695"/>
                    <a:pt x="2126" y="2695"/>
                  </a:cubicBezTo>
                  <a:cubicBezTo>
                    <a:pt x="1631" y="2695"/>
                    <a:pt x="1079" y="2627"/>
                    <a:pt x="747" y="2330"/>
                  </a:cubicBezTo>
                  <a:cubicBezTo>
                    <a:pt x="482" y="2085"/>
                    <a:pt x="541" y="1466"/>
                    <a:pt x="924" y="1348"/>
                  </a:cubicBezTo>
                  <a:cubicBezTo>
                    <a:pt x="974" y="1331"/>
                    <a:pt x="1028" y="1324"/>
                    <a:pt x="1083" y="1324"/>
                  </a:cubicBezTo>
                  <a:cubicBezTo>
                    <a:pt x="1445" y="1324"/>
                    <a:pt x="1886" y="1652"/>
                    <a:pt x="2141" y="1839"/>
                  </a:cubicBezTo>
                  <a:cubicBezTo>
                    <a:pt x="2426" y="2036"/>
                    <a:pt x="2701" y="2271"/>
                    <a:pt x="2946" y="2517"/>
                  </a:cubicBezTo>
                  <a:cubicBezTo>
                    <a:pt x="2976" y="2547"/>
                    <a:pt x="3025" y="2560"/>
                    <a:pt x="3080" y="2560"/>
                  </a:cubicBezTo>
                  <a:cubicBezTo>
                    <a:pt x="3239" y="2560"/>
                    <a:pt x="3444" y="2450"/>
                    <a:pt x="3349" y="2340"/>
                  </a:cubicBezTo>
                  <a:cubicBezTo>
                    <a:pt x="3162" y="2134"/>
                    <a:pt x="3005" y="1908"/>
                    <a:pt x="2868" y="1672"/>
                  </a:cubicBezTo>
                  <a:cubicBezTo>
                    <a:pt x="2691" y="1378"/>
                    <a:pt x="2416" y="848"/>
                    <a:pt x="2652" y="514"/>
                  </a:cubicBezTo>
                  <a:cubicBezTo>
                    <a:pt x="2760" y="358"/>
                    <a:pt x="2937" y="288"/>
                    <a:pt x="3119" y="288"/>
                  </a:cubicBezTo>
                  <a:close/>
                  <a:moveTo>
                    <a:pt x="3302" y="1"/>
                  </a:moveTo>
                  <a:cubicBezTo>
                    <a:pt x="3039" y="1"/>
                    <a:pt x="2766" y="79"/>
                    <a:pt x="2554" y="200"/>
                  </a:cubicBezTo>
                  <a:cubicBezTo>
                    <a:pt x="2082" y="465"/>
                    <a:pt x="2063" y="965"/>
                    <a:pt x="2249" y="1427"/>
                  </a:cubicBezTo>
                  <a:cubicBezTo>
                    <a:pt x="2259" y="1437"/>
                    <a:pt x="2269" y="1447"/>
                    <a:pt x="2269" y="1466"/>
                  </a:cubicBezTo>
                  <a:cubicBezTo>
                    <a:pt x="1938" y="1248"/>
                    <a:pt x="1546" y="1043"/>
                    <a:pt x="1150" y="1043"/>
                  </a:cubicBezTo>
                  <a:cubicBezTo>
                    <a:pt x="1065" y="1043"/>
                    <a:pt x="979" y="1053"/>
                    <a:pt x="894" y="1073"/>
                  </a:cubicBezTo>
                  <a:cubicBezTo>
                    <a:pt x="413" y="1181"/>
                    <a:pt x="11" y="1741"/>
                    <a:pt x="168" y="2232"/>
                  </a:cubicBezTo>
                  <a:cubicBezTo>
                    <a:pt x="305" y="2664"/>
                    <a:pt x="845" y="2821"/>
                    <a:pt x="1248" y="2890"/>
                  </a:cubicBezTo>
                  <a:cubicBezTo>
                    <a:pt x="933" y="2968"/>
                    <a:pt x="619" y="3086"/>
                    <a:pt x="384" y="3293"/>
                  </a:cubicBezTo>
                  <a:cubicBezTo>
                    <a:pt x="1" y="3646"/>
                    <a:pt x="207" y="4117"/>
                    <a:pt x="570" y="4412"/>
                  </a:cubicBezTo>
                  <a:cubicBezTo>
                    <a:pt x="750" y="4550"/>
                    <a:pt x="951" y="4606"/>
                    <a:pt x="1156" y="4606"/>
                  </a:cubicBezTo>
                  <a:cubicBezTo>
                    <a:pt x="1433" y="4606"/>
                    <a:pt x="1716" y="4504"/>
                    <a:pt x="1964" y="4363"/>
                  </a:cubicBezTo>
                  <a:lnTo>
                    <a:pt x="1964" y="4363"/>
                  </a:lnTo>
                  <a:cubicBezTo>
                    <a:pt x="1778" y="4726"/>
                    <a:pt x="1601" y="5158"/>
                    <a:pt x="1699" y="5541"/>
                  </a:cubicBezTo>
                  <a:cubicBezTo>
                    <a:pt x="1797" y="5925"/>
                    <a:pt x="2194" y="6125"/>
                    <a:pt x="2568" y="6125"/>
                  </a:cubicBezTo>
                  <a:cubicBezTo>
                    <a:pt x="2644" y="6125"/>
                    <a:pt x="2718" y="6117"/>
                    <a:pt x="2789" y="6101"/>
                  </a:cubicBezTo>
                  <a:cubicBezTo>
                    <a:pt x="3182" y="6012"/>
                    <a:pt x="3418" y="5688"/>
                    <a:pt x="3565" y="5335"/>
                  </a:cubicBezTo>
                  <a:cubicBezTo>
                    <a:pt x="3683" y="5502"/>
                    <a:pt x="3860" y="5620"/>
                    <a:pt x="4105" y="5669"/>
                  </a:cubicBezTo>
                  <a:cubicBezTo>
                    <a:pt x="4186" y="5683"/>
                    <a:pt x="4278" y="5691"/>
                    <a:pt x="4374" y="5691"/>
                  </a:cubicBezTo>
                  <a:cubicBezTo>
                    <a:pt x="4740" y="5691"/>
                    <a:pt x="5167" y="5575"/>
                    <a:pt x="5323" y="5256"/>
                  </a:cubicBezTo>
                  <a:cubicBezTo>
                    <a:pt x="5440" y="5021"/>
                    <a:pt x="5362" y="4746"/>
                    <a:pt x="5234" y="4510"/>
                  </a:cubicBezTo>
                  <a:lnTo>
                    <a:pt x="5234" y="4510"/>
                  </a:lnTo>
                  <a:cubicBezTo>
                    <a:pt x="5420" y="4586"/>
                    <a:pt x="5607" y="4634"/>
                    <a:pt x="5789" y="4634"/>
                  </a:cubicBezTo>
                  <a:cubicBezTo>
                    <a:pt x="5914" y="4634"/>
                    <a:pt x="6037" y="4611"/>
                    <a:pt x="6157" y="4559"/>
                  </a:cubicBezTo>
                  <a:cubicBezTo>
                    <a:pt x="6570" y="4392"/>
                    <a:pt x="6805" y="3803"/>
                    <a:pt x="6579" y="3401"/>
                  </a:cubicBezTo>
                  <a:cubicBezTo>
                    <a:pt x="6403" y="3086"/>
                    <a:pt x="6020" y="2968"/>
                    <a:pt x="5666" y="2919"/>
                  </a:cubicBezTo>
                  <a:cubicBezTo>
                    <a:pt x="5951" y="2811"/>
                    <a:pt x="6206" y="2654"/>
                    <a:pt x="6373" y="2438"/>
                  </a:cubicBezTo>
                  <a:cubicBezTo>
                    <a:pt x="6687" y="2036"/>
                    <a:pt x="6393" y="1535"/>
                    <a:pt x="6029" y="1280"/>
                  </a:cubicBezTo>
                  <a:cubicBezTo>
                    <a:pt x="5864" y="1160"/>
                    <a:pt x="5685" y="1110"/>
                    <a:pt x="5505" y="1110"/>
                  </a:cubicBezTo>
                  <a:cubicBezTo>
                    <a:pt x="5183" y="1110"/>
                    <a:pt x="4858" y="1272"/>
                    <a:pt x="4606" y="1486"/>
                  </a:cubicBezTo>
                  <a:cubicBezTo>
                    <a:pt x="4508" y="1564"/>
                    <a:pt x="4419" y="1653"/>
                    <a:pt x="4331" y="1751"/>
                  </a:cubicBezTo>
                  <a:cubicBezTo>
                    <a:pt x="4380" y="1221"/>
                    <a:pt x="4341" y="651"/>
                    <a:pt x="4017" y="288"/>
                  </a:cubicBezTo>
                  <a:cubicBezTo>
                    <a:pt x="3837" y="84"/>
                    <a:pt x="3574" y="1"/>
                    <a:pt x="33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2" name="Google Shape;4562;p21"/>
            <p:cNvSpPr/>
            <p:nvPr/>
          </p:nvSpPr>
          <p:spPr>
            <a:xfrm>
              <a:off x="339592" y="4772194"/>
              <a:ext cx="212262" cy="191086"/>
            </a:xfrm>
            <a:custGeom>
              <a:avLst/>
              <a:gdLst/>
              <a:ahLst/>
              <a:cxnLst/>
              <a:rect l="l" t="t" r="r" b="b"/>
              <a:pathLst>
                <a:path w="6806" h="6127" extrusionOk="0">
                  <a:moveTo>
                    <a:pt x="4159" y="281"/>
                  </a:moveTo>
                  <a:cubicBezTo>
                    <a:pt x="4251" y="281"/>
                    <a:pt x="4354" y="317"/>
                    <a:pt x="4468" y="398"/>
                  </a:cubicBezTo>
                  <a:cubicBezTo>
                    <a:pt x="5146" y="889"/>
                    <a:pt x="4213" y="2195"/>
                    <a:pt x="3870" y="2637"/>
                  </a:cubicBezTo>
                  <a:cubicBezTo>
                    <a:pt x="3770" y="2766"/>
                    <a:pt x="3877" y="2828"/>
                    <a:pt x="4002" y="2828"/>
                  </a:cubicBezTo>
                  <a:cubicBezTo>
                    <a:pt x="4087" y="2828"/>
                    <a:pt x="4180" y="2800"/>
                    <a:pt x="4223" y="2745"/>
                  </a:cubicBezTo>
                  <a:cubicBezTo>
                    <a:pt x="4439" y="2460"/>
                    <a:pt x="4714" y="2195"/>
                    <a:pt x="5018" y="1998"/>
                  </a:cubicBezTo>
                  <a:cubicBezTo>
                    <a:pt x="5173" y="1902"/>
                    <a:pt x="5351" y="1806"/>
                    <a:pt x="5529" y="1806"/>
                  </a:cubicBezTo>
                  <a:cubicBezTo>
                    <a:pt x="5588" y="1806"/>
                    <a:pt x="5647" y="1817"/>
                    <a:pt x="5706" y="1841"/>
                  </a:cubicBezTo>
                  <a:cubicBezTo>
                    <a:pt x="5922" y="1920"/>
                    <a:pt x="6216" y="2234"/>
                    <a:pt x="6206" y="2479"/>
                  </a:cubicBezTo>
                  <a:cubicBezTo>
                    <a:pt x="6187" y="2882"/>
                    <a:pt x="5431" y="3000"/>
                    <a:pt x="5146" y="3049"/>
                  </a:cubicBezTo>
                  <a:cubicBezTo>
                    <a:pt x="4832" y="3118"/>
                    <a:pt x="4508" y="3157"/>
                    <a:pt x="4194" y="3177"/>
                  </a:cubicBezTo>
                  <a:cubicBezTo>
                    <a:pt x="3962" y="3196"/>
                    <a:pt x="3854" y="3462"/>
                    <a:pt x="4129" y="3462"/>
                  </a:cubicBezTo>
                  <a:cubicBezTo>
                    <a:pt x="4134" y="3462"/>
                    <a:pt x="4139" y="3462"/>
                    <a:pt x="4144" y="3461"/>
                  </a:cubicBezTo>
                  <a:cubicBezTo>
                    <a:pt x="4308" y="3447"/>
                    <a:pt x="4496" y="3436"/>
                    <a:pt x="4694" y="3436"/>
                  </a:cubicBezTo>
                  <a:cubicBezTo>
                    <a:pt x="5186" y="3436"/>
                    <a:pt x="5730" y="3508"/>
                    <a:pt x="6059" y="3795"/>
                  </a:cubicBezTo>
                  <a:cubicBezTo>
                    <a:pt x="6324" y="4041"/>
                    <a:pt x="6265" y="4669"/>
                    <a:pt x="5882" y="4787"/>
                  </a:cubicBezTo>
                  <a:cubicBezTo>
                    <a:pt x="5835" y="4801"/>
                    <a:pt x="5785" y="4808"/>
                    <a:pt x="5734" y="4808"/>
                  </a:cubicBezTo>
                  <a:cubicBezTo>
                    <a:pt x="5370" y="4808"/>
                    <a:pt x="4923" y="4477"/>
                    <a:pt x="4665" y="4296"/>
                  </a:cubicBezTo>
                  <a:cubicBezTo>
                    <a:pt x="4380" y="4090"/>
                    <a:pt x="4105" y="3864"/>
                    <a:pt x="3860" y="3609"/>
                  </a:cubicBezTo>
                  <a:cubicBezTo>
                    <a:pt x="3830" y="3579"/>
                    <a:pt x="3781" y="3566"/>
                    <a:pt x="3727" y="3566"/>
                  </a:cubicBezTo>
                  <a:cubicBezTo>
                    <a:pt x="3568" y="3566"/>
                    <a:pt x="3362" y="3678"/>
                    <a:pt x="3457" y="3795"/>
                  </a:cubicBezTo>
                  <a:cubicBezTo>
                    <a:pt x="3644" y="4001"/>
                    <a:pt x="3801" y="4227"/>
                    <a:pt x="3938" y="4453"/>
                  </a:cubicBezTo>
                  <a:cubicBezTo>
                    <a:pt x="4115" y="4757"/>
                    <a:pt x="4390" y="5278"/>
                    <a:pt x="4154" y="5612"/>
                  </a:cubicBezTo>
                  <a:cubicBezTo>
                    <a:pt x="4044" y="5770"/>
                    <a:pt x="3864" y="5842"/>
                    <a:pt x="3679" y="5842"/>
                  </a:cubicBezTo>
                  <a:cubicBezTo>
                    <a:pt x="3451" y="5842"/>
                    <a:pt x="3217" y="5733"/>
                    <a:pt x="3104" y="554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7" y="4119"/>
                    <a:pt x="2976" y="3844"/>
                    <a:pt x="3045" y="3579"/>
                  </a:cubicBezTo>
                  <a:cubicBezTo>
                    <a:pt x="3061" y="3491"/>
                    <a:pt x="2998" y="3459"/>
                    <a:pt x="2915" y="3459"/>
                  </a:cubicBezTo>
                  <a:cubicBezTo>
                    <a:pt x="2803" y="3459"/>
                    <a:pt x="2656" y="3517"/>
                    <a:pt x="2623" y="3579"/>
                  </a:cubicBezTo>
                  <a:cubicBezTo>
                    <a:pt x="2436" y="3913"/>
                    <a:pt x="2200" y="4227"/>
                    <a:pt x="1925" y="4473"/>
                  </a:cubicBezTo>
                  <a:cubicBezTo>
                    <a:pt x="1783" y="4600"/>
                    <a:pt x="1601" y="4733"/>
                    <a:pt x="1408" y="4733"/>
                  </a:cubicBezTo>
                  <a:cubicBezTo>
                    <a:pt x="1362" y="4733"/>
                    <a:pt x="1315" y="4725"/>
                    <a:pt x="1267" y="4708"/>
                  </a:cubicBezTo>
                  <a:cubicBezTo>
                    <a:pt x="1032" y="4620"/>
                    <a:pt x="767" y="4316"/>
                    <a:pt x="737" y="4060"/>
                  </a:cubicBezTo>
                  <a:cubicBezTo>
                    <a:pt x="649" y="3393"/>
                    <a:pt x="2033" y="3265"/>
                    <a:pt x="2475" y="3226"/>
                  </a:cubicBezTo>
                  <a:cubicBezTo>
                    <a:pt x="2694" y="3207"/>
                    <a:pt x="2820" y="2940"/>
                    <a:pt x="2553" y="2940"/>
                  </a:cubicBezTo>
                  <a:cubicBezTo>
                    <a:pt x="2544" y="2940"/>
                    <a:pt x="2534" y="2940"/>
                    <a:pt x="2524" y="2941"/>
                  </a:cubicBezTo>
                  <a:cubicBezTo>
                    <a:pt x="2426" y="2951"/>
                    <a:pt x="2318" y="2961"/>
                    <a:pt x="2200" y="2980"/>
                  </a:cubicBezTo>
                  <a:cubicBezTo>
                    <a:pt x="2096" y="2987"/>
                    <a:pt x="1981" y="2992"/>
                    <a:pt x="1862" y="2992"/>
                  </a:cubicBezTo>
                  <a:cubicBezTo>
                    <a:pt x="1277" y="2992"/>
                    <a:pt x="596" y="2879"/>
                    <a:pt x="580" y="2332"/>
                  </a:cubicBezTo>
                  <a:cubicBezTo>
                    <a:pt x="570" y="2146"/>
                    <a:pt x="659" y="1822"/>
                    <a:pt x="875" y="1782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3" y="1777"/>
                    <a:pt x="1391" y="1940"/>
                    <a:pt x="1542" y="2038"/>
                  </a:cubicBezTo>
                  <a:cubicBezTo>
                    <a:pt x="1857" y="2224"/>
                    <a:pt x="2141" y="2460"/>
                    <a:pt x="2406" y="2715"/>
                  </a:cubicBezTo>
                  <a:cubicBezTo>
                    <a:pt x="2435" y="2747"/>
                    <a:pt x="2481" y="2760"/>
                    <a:pt x="2533" y="2760"/>
                  </a:cubicBezTo>
                  <a:cubicBezTo>
                    <a:pt x="2641" y="2760"/>
                    <a:pt x="2772" y="2703"/>
                    <a:pt x="2819" y="2637"/>
                  </a:cubicBezTo>
                  <a:cubicBezTo>
                    <a:pt x="2839" y="2607"/>
                    <a:pt x="2839" y="2568"/>
                    <a:pt x="2799" y="253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7" y="748"/>
                    <a:pt x="2166" y="718"/>
                    <a:pt x="2298" y="718"/>
                  </a:cubicBezTo>
                  <a:cubicBezTo>
                    <a:pt x="2435" y="718"/>
                    <a:pt x="2576" y="750"/>
                    <a:pt x="2672" y="800"/>
                  </a:cubicBezTo>
                  <a:cubicBezTo>
                    <a:pt x="2848" y="889"/>
                    <a:pt x="2937" y="1075"/>
                    <a:pt x="2986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63"/>
                    <a:pt x="2986" y="1900"/>
                    <a:pt x="2976" y="2028"/>
                  </a:cubicBezTo>
                  <a:cubicBezTo>
                    <a:pt x="2972" y="2119"/>
                    <a:pt x="3042" y="2156"/>
                    <a:pt x="3128" y="2156"/>
                  </a:cubicBezTo>
                  <a:cubicBezTo>
                    <a:pt x="3247" y="2156"/>
                    <a:pt x="3395" y="2085"/>
                    <a:pt x="3418" y="1989"/>
                  </a:cubicBezTo>
                  <a:cubicBezTo>
                    <a:pt x="3447" y="1851"/>
                    <a:pt x="3457" y="1714"/>
                    <a:pt x="3457" y="1566"/>
                  </a:cubicBezTo>
                  <a:cubicBezTo>
                    <a:pt x="3538" y="1026"/>
                    <a:pt x="3737" y="281"/>
                    <a:pt x="4159" y="281"/>
                  </a:cubicBezTo>
                  <a:close/>
                  <a:moveTo>
                    <a:pt x="4232" y="1"/>
                  </a:moveTo>
                  <a:cubicBezTo>
                    <a:pt x="4159" y="1"/>
                    <a:pt x="4086" y="9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34"/>
                    <a:pt x="2947" y="506"/>
                    <a:pt x="2701" y="457"/>
                  </a:cubicBezTo>
                  <a:cubicBezTo>
                    <a:pt x="2622" y="443"/>
                    <a:pt x="2531" y="435"/>
                    <a:pt x="2436" y="435"/>
                  </a:cubicBezTo>
                  <a:cubicBezTo>
                    <a:pt x="2072" y="435"/>
                    <a:pt x="1639" y="550"/>
                    <a:pt x="1484" y="869"/>
                  </a:cubicBezTo>
                  <a:cubicBezTo>
                    <a:pt x="1366" y="1105"/>
                    <a:pt x="1444" y="1380"/>
                    <a:pt x="1572" y="1615"/>
                  </a:cubicBezTo>
                  <a:cubicBezTo>
                    <a:pt x="1386" y="1540"/>
                    <a:pt x="1199" y="1492"/>
                    <a:pt x="1017" y="1492"/>
                  </a:cubicBezTo>
                  <a:cubicBezTo>
                    <a:pt x="892" y="1492"/>
                    <a:pt x="769" y="1514"/>
                    <a:pt x="649" y="1566"/>
                  </a:cubicBezTo>
                  <a:cubicBezTo>
                    <a:pt x="237" y="1733"/>
                    <a:pt x="1" y="2322"/>
                    <a:pt x="227" y="2725"/>
                  </a:cubicBezTo>
                  <a:cubicBezTo>
                    <a:pt x="403" y="3039"/>
                    <a:pt x="786" y="3157"/>
                    <a:pt x="1140" y="3216"/>
                  </a:cubicBezTo>
                  <a:cubicBezTo>
                    <a:pt x="855" y="3324"/>
                    <a:pt x="600" y="3471"/>
                    <a:pt x="433" y="3687"/>
                  </a:cubicBezTo>
                  <a:cubicBezTo>
                    <a:pt x="119" y="4090"/>
                    <a:pt x="413" y="4600"/>
                    <a:pt x="777" y="4856"/>
                  </a:cubicBezTo>
                  <a:cubicBezTo>
                    <a:pt x="939" y="4970"/>
                    <a:pt x="1116" y="5018"/>
                    <a:pt x="1293" y="5018"/>
                  </a:cubicBezTo>
                  <a:cubicBezTo>
                    <a:pt x="1618" y="5018"/>
                    <a:pt x="1946" y="4856"/>
                    <a:pt x="2200" y="4640"/>
                  </a:cubicBezTo>
                  <a:cubicBezTo>
                    <a:pt x="2298" y="4561"/>
                    <a:pt x="2387" y="447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4"/>
                    <a:pt x="2789" y="5838"/>
                  </a:cubicBezTo>
                  <a:cubicBezTo>
                    <a:pt x="2970" y="6043"/>
                    <a:pt x="3236" y="6126"/>
                    <a:pt x="3510" y="6126"/>
                  </a:cubicBezTo>
                  <a:cubicBezTo>
                    <a:pt x="3772" y="6126"/>
                    <a:pt x="4041" y="6051"/>
                    <a:pt x="4252" y="5936"/>
                  </a:cubicBezTo>
                  <a:cubicBezTo>
                    <a:pt x="4724" y="5661"/>
                    <a:pt x="4743" y="5160"/>
                    <a:pt x="4557" y="4708"/>
                  </a:cubicBezTo>
                  <a:cubicBezTo>
                    <a:pt x="4547" y="4689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66" y="5089"/>
                    <a:pt x="5665" y="5089"/>
                  </a:cubicBezTo>
                  <a:cubicBezTo>
                    <a:pt x="5748" y="5089"/>
                    <a:pt x="5830" y="5080"/>
                    <a:pt x="5912" y="5062"/>
                  </a:cubicBezTo>
                  <a:cubicBezTo>
                    <a:pt x="6393" y="4944"/>
                    <a:pt x="6796" y="4394"/>
                    <a:pt x="6638" y="3893"/>
                  </a:cubicBezTo>
                  <a:cubicBezTo>
                    <a:pt x="6501" y="3461"/>
                    <a:pt x="5961" y="3314"/>
                    <a:pt x="5558" y="3236"/>
                  </a:cubicBezTo>
                  <a:cubicBezTo>
                    <a:pt x="5873" y="3157"/>
                    <a:pt x="6187" y="3039"/>
                    <a:pt x="6422" y="2833"/>
                  </a:cubicBezTo>
                  <a:cubicBezTo>
                    <a:pt x="6805" y="2479"/>
                    <a:pt x="6599" y="2008"/>
                    <a:pt x="6236" y="1723"/>
                  </a:cubicBezTo>
                  <a:cubicBezTo>
                    <a:pt x="6054" y="1580"/>
                    <a:pt x="5850" y="1521"/>
                    <a:pt x="5643" y="1521"/>
                  </a:cubicBezTo>
                  <a:cubicBezTo>
                    <a:pt x="5368" y="1521"/>
                    <a:pt x="5087" y="1623"/>
                    <a:pt x="4842" y="1763"/>
                  </a:cubicBezTo>
                  <a:cubicBezTo>
                    <a:pt x="5028" y="1409"/>
                    <a:pt x="5205" y="977"/>
                    <a:pt x="5107" y="584"/>
                  </a:cubicBezTo>
                  <a:cubicBezTo>
                    <a:pt x="5008" y="207"/>
                    <a:pt x="4608" y="1"/>
                    <a:pt x="4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3" name="Google Shape;4563;p21"/>
            <p:cNvSpPr/>
            <p:nvPr/>
          </p:nvSpPr>
          <p:spPr>
            <a:xfrm>
              <a:off x="679505" y="4763680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09" y="288"/>
                  </a:moveTo>
                  <a:cubicBezTo>
                    <a:pt x="3340" y="288"/>
                    <a:pt x="3578" y="400"/>
                    <a:pt x="3693" y="592"/>
                  </a:cubicBezTo>
                  <a:cubicBezTo>
                    <a:pt x="3899" y="916"/>
                    <a:pt x="3899" y="1368"/>
                    <a:pt x="3870" y="1731"/>
                  </a:cubicBezTo>
                  <a:cubicBezTo>
                    <a:pt x="3860" y="2006"/>
                    <a:pt x="3820" y="2281"/>
                    <a:pt x="3761" y="2546"/>
                  </a:cubicBezTo>
                  <a:cubicBezTo>
                    <a:pt x="3741" y="2634"/>
                    <a:pt x="3804" y="2667"/>
                    <a:pt x="3888" y="2667"/>
                  </a:cubicBezTo>
                  <a:cubicBezTo>
                    <a:pt x="4000" y="2667"/>
                    <a:pt x="4150" y="2608"/>
                    <a:pt x="4184" y="2546"/>
                  </a:cubicBezTo>
                  <a:cubicBezTo>
                    <a:pt x="4360" y="2222"/>
                    <a:pt x="4596" y="1898"/>
                    <a:pt x="4871" y="1653"/>
                  </a:cubicBezTo>
                  <a:cubicBezTo>
                    <a:pt x="5020" y="1527"/>
                    <a:pt x="5195" y="1401"/>
                    <a:pt x="5384" y="1401"/>
                  </a:cubicBezTo>
                  <a:cubicBezTo>
                    <a:pt x="5431" y="1401"/>
                    <a:pt x="5480" y="1409"/>
                    <a:pt x="5529" y="1427"/>
                  </a:cubicBezTo>
                  <a:cubicBezTo>
                    <a:pt x="5774" y="1505"/>
                    <a:pt x="6030" y="1810"/>
                    <a:pt x="6059" y="2075"/>
                  </a:cubicBezTo>
                  <a:cubicBezTo>
                    <a:pt x="6147" y="2743"/>
                    <a:pt x="4763" y="2860"/>
                    <a:pt x="4321" y="2900"/>
                  </a:cubicBezTo>
                  <a:cubicBezTo>
                    <a:pt x="4103" y="2928"/>
                    <a:pt x="3977" y="3186"/>
                    <a:pt x="4242" y="3186"/>
                  </a:cubicBezTo>
                  <a:cubicBezTo>
                    <a:pt x="4252" y="3186"/>
                    <a:pt x="4262" y="3185"/>
                    <a:pt x="4272" y="3185"/>
                  </a:cubicBezTo>
                  <a:cubicBezTo>
                    <a:pt x="4370" y="3175"/>
                    <a:pt x="4478" y="3165"/>
                    <a:pt x="4596" y="3155"/>
                  </a:cubicBezTo>
                  <a:cubicBezTo>
                    <a:pt x="4710" y="3146"/>
                    <a:pt x="4835" y="3140"/>
                    <a:pt x="4965" y="3140"/>
                  </a:cubicBezTo>
                  <a:cubicBezTo>
                    <a:pt x="5549" y="3140"/>
                    <a:pt x="6210" y="3263"/>
                    <a:pt x="6226" y="3793"/>
                  </a:cubicBezTo>
                  <a:cubicBezTo>
                    <a:pt x="6226" y="3980"/>
                    <a:pt x="6147" y="4304"/>
                    <a:pt x="5931" y="4343"/>
                  </a:cubicBezTo>
                  <a:cubicBezTo>
                    <a:pt x="5911" y="4347"/>
                    <a:pt x="5889" y="4348"/>
                    <a:pt x="5867" y="4348"/>
                  </a:cubicBezTo>
                  <a:cubicBezTo>
                    <a:pt x="5654" y="4348"/>
                    <a:pt x="5405" y="4186"/>
                    <a:pt x="5254" y="4088"/>
                  </a:cubicBezTo>
                  <a:cubicBezTo>
                    <a:pt x="4940" y="3901"/>
                    <a:pt x="4655" y="3666"/>
                    <a:pt x="4390" y="3410"/>
                  </a:cubicBezTo>
                  <a:cubicBezTo>
                    <a:pt x="4361" y="3382"/>
                    <a:pt x="4315" y="3370"/>
                    <a:pt x="4264" y="3370"/>
                  </a:cubicBezTo>
                  <a:cubicBezTo>
                    <a:pt x="4157" y="3370"/>
                    <a:pt x="4027" y="3423"/>
                    <a:pt x="3987" y="3489"/>
                  </a:cubicBezTo>
                  <a:cubicBezTo>
                    <a:pt x="3958" y="3518"/>
                    <a:pt x="3958" y="3558"/>
                    <a:pt x="3997" y="3597"/>
                  </a:cubicBezTo>
                  <a:cubicBezTo>
                    <a:pt x="4194" y="3793"/>
                    <a:pt x="4380" y="4009"/>
                    <a:pt x="4547" y="4235"/>
                  </a:cubicBezTo>
                  <a:cubicBezTo>
                    <a:pt x="4704" y="4461"/>
                    <a:pt x="5146" y="5050"/>
                    <a:pt x="4851" y="5305"/>
                  </a:cubicBezTo>
                  <a:cubicBezTo>
                    <a:pt x="4766" y="5381"/>
                    <a:pt x="4627" y="5412"/>
                    <a:pt x="4488" y="5412"/>
                  </a:cubicBezTo>
                  <a:cubicBezTo>
                    <a:pt x="4355" y="5412"/>
                    <a:pt x="4221" y="5383"/>
                    <a:pt x="4135" y="5335"/>
                  </a:cubicBezTo>
                  <a:cubicBezTo>
                    <a:pt x="3948" y="5237"/>
                    <a:pt x="3860" y="5060"/>
                    <a:pt x="3820" y="4864"/>
                  </a:cubicBezTo>
                  <a:cubicBezTo>
                    <a:pt x="3791" y="4746"/>
                    <a:pt x="3771" y="4618"/>
                    <a:pt x="3781" y="4490"/>
                  </a:cubicBezTo>
                  <a:cubicBezTo>
                    <a:pt x="3791" y="4363"/>
                    <a:pt x="3811" y="4225"/>
                    <a:pt x="3820" y="4098"/>
                  </a:cubicBezTo>
                  <a:cubicBezTo>
                    <a:pt x="3825" y="4007"/>
                    <a:pt x="3754" y="3970"/>
                    <a:pt x="3669" y="3970"/>
                  </a:cubicBezTo>
                  <a:cubicBezTo>
                    <a:pt x="3551" y="3970"/>
                    <a:pt x="3405" y="4040"/>
                    <a:pt x="3388" y="4137"/>
                  </a:cubicBezTo>
                  <a:cubicBezTo>
                    <a:pt x="3359" y="4274"/>
                    <a:pt x="3339" y="4422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9"/>
                    <a:pt x="2328" y="5728"/>
                  </a:cubicBezTo>
                  <a:cubicBezTo>
                    <a:pt x="1650" y="5237"/>
                    <a:pt x="2583" y="3931"/>
                    <a:pt x="2937" y="3489"/>
                  </a:cubicBezTo>
                  <a:cubicBezTo>
                    <a:pt x="3032" y="3364"/>
                    <a:pt x="2918" y="3300"/>
                    <a:pt x="2789" y="3300"/>
                  </a:cubicBezTo>
                  <a:cubicBezTo>
                    <a:pt x="2705" y="3300"/>
                    <a:pt x="2616" y="3327"/>
                    <a:pt x="2573" y="3381"/>
                  </a:cubicBezTo>
                  <a:cubicBezTo>
                    <a:pt x="2357" y="3666"/>
                    <a:pt x="2082" y="3931"/>
                    <a:pt x="1778" y="4127"/>
                  </a:cubicBezTo>
                  <a:cubicBezTo>
                    <a:pt x="1629" y="4232"/>
                    <a:pt x="1451" y="4325"/>
                    <a:pt x="1267" y="4325"/>
                  </a:cubicBezTo>
                  <a:cubicBezTo>
                    <a:pt x="1209" y="4325"/>
                    <a:pt x="1150" y="4315"/>
                    <a:pt x="1091" y="4294"/>
                  </a:cubicBezTo>
                  <a:cubicBezTo>
                    <a:pt x="875" y="4206"/>
                    <a:pt x="590" y="3891"/>
                    <a:pt x="600" y="3646"/>
                  </a:cubicBezTo>
                  <a:cubicBezTo>
                    <a:pt x="610" y="3243"/>
                    <a:pt x="1366" y="3135"/>
                    <a:pt x="1660" y="3076"/>
                  </a:cubicBezTo>
                  <a:cubicBezTo>
                    <a:pt x="1965" y="3008"/>
                    <a:pt x="2289" y="2968"/>
                    <a:pt x="2603" y="2949"/>
                  </a:cubicBezTo>
                  <a:cubicBezTo>
                    <a:pt x="2835" y="2939"/>
                    <a:pt x="2952" y="2664"/>
                    <a:pt x="2667" y="2664"/>
                  </a:cubicBezTo>
                  <a:cubicBezTo>
                    <a:pt x="2662" y="2664"/>
                    <a:pt x="2657" y="2664"/>
                    <a:pt x="2652" y="2664"/>
                  </a:cubicBezTo>
                  <a:cubicBezTo>
                    <a:pt x="2482" y="2679"/>
                    <a:pt x="2285" y="2692"/>
                    <a:pt x="2080" y="2692"/>
                  </a:cubicBezTo>
                  <a:cubicBezTo>
                    <a:pt x="1595" y="2692"/>
                    <a:pt x="1064" y="2620"/>
                    <a:pt x="747" y="2330"/>
                  </a:cubicBezTo>
                  <a:cubicBezTo>
                    <a:pt x="472" y="2085"/>
                    <a:pt x="541" y="1466"/>
                    <a:pt x="914" y="1348"/>
                  </a:cubicBezTo>
                  <a:cubicBezTo>
                    <a:pt x="965" y="1331"/>
                    <a:pt x="1018" y="1324"/>
                    <a:pt x="1073" y="1324"/>
                  </a:cubicBezTo>
                  <a:cubicBezTo>
                    <a:pt x="1435" y="1324"/>
                    <a:pt x="1876" y="1652"/>
                    <a:pt x="2132" y="1839"/>
                  </a:cubicBezTo>
                  <a:cubicBezTo>
                    <a:pt x="2416" y="2036"/>
                    <a:pt x="2691" y="2271"/>
                    <a:pt x="2937" y="2517"/>
                  </a:cubicBezTo>
                  <a:cubicBezTo>
                    <a:pt x="2967" y="2547"/>
                    <a:pt x="3016" y="2560"/>
                    <a:pt x="3070" y="2560"/>
                  </a:cubicBezTo>
                  <a:cubicBezTo>
                    <a:pt x="3230" y="2560"/>
                    <a:pt x="3434" y="2450"/>
                    <a:pt x="3339" y="2340"/>
                  </a:cubicBezTo>
                  <a:cubicBezTo>
                    <a:pt x="3163" y="2134"/>
                    <a:pt x="2996" y="1908"/>
                    <a:pt x="2858" y="1672"/>
                  </a:cubicBezTo>
                  <a:cubicBezTo>
                    <a:pt x="2691" y="1378"/>
                    <a:pt x="2406" y="848"/>
                    <a:pt x="2642" y="514"/>
                  </a:cubicBezTo>
                  <a:cubicBezTo>
                    <a:pt x="2750" y="358"/>
                    <a:pt x="2927" y="288"/>
                    <a:pt x="3109" y="288"/>
                  </a:cubicBezTo>
                  <a:close/>
                  <a:moveTo>
                    <a:pt x="3293" y="1"/>
                  </a:moveTo>
                  <a:cubicBezTo>
                    <a:pt x="3029" y="1"/>
                    <a:pt x="2757" y="79"/>
                    <a:pt x="2544" y="200"/>
                  </a:cubicBezTo>
                  <a:cubicBezTo>
                    <a:pt x="2073" y="465"/>
                    <a:pt x="2063" y="965"/>
                    <a:pt x="2249" y="1427"/>
                  </a:cubicBezTo>
                  <a:cubicBezTo>
                    <a:pt x="2249" y="1437"/>
                    <a:pt x="2259" y="1447"/>
                    <a:pt x="2259" y="1466"/>
                  </a:cubicBezTo>
                  <a:cubicBezTo>
                    <a:pt x="1928" y="1248"/>
                    <a:pt x="1537" y="1043"/>
                    <a:pt x="1140" y="1043"/>
                  </a:cubicBezTo>
                  <a:cubicBezTo>
                    <a:pt x="1055" y="1043"/>
                    <a:pt x="970" y="1053"/>
                    <a:pt x="885" y="1073"/>
                  </a:cubicBezTo>
                  <a:cubicBezTo>
                    <a:pt x="403" y="1181"/>
                    <a:pt x="1" y="1741"/>
                    <a:pt x="158" y="2232"/>
                  </a:cubicBezTo>
                  <a:cubicBezTo>
                    <a:pt x="305" y="2664"/>
                    <a:pt x="835" y="2821"/>
                    <a:pt x="1248" y="2890"/>
                  </a:cubicBezTo>
                  <a:cubicBezTo>
                    <a:pt x="924" y="2968"/>
                    <a:pt x="610" y="3086"/>
                    <a:pt x="384" y="3293"/>
                  </a:cubicBezTo>
                  <a:cubicBezTo>
                    <a:pt x="1" y="3646"/>
                    <a:pt x="207" y="4117"/>
                    <a:pt x="561" y="4412"/>
                  </a:cubicBezTo>
                  <a:cubicBezTo>
                    <a:pt x="740" y="4550"/>
                    <a:pt x="943" y="4606"/>
                    <a:pt x="1149" y="4606"/>
                  </a:cubicBezTo>
                  <a:cubicBezTo>
                    <a:pt x="1428" y="4606"/>
                    <a:pt x="1712" y="4504"/>
                    <a:pt x="1955" y="4363"/>
                  </a:cubicBezTo>
                  <a:lnTo>
                    <a:pt x="1955" y="4363"/>
                  </a:lnTo>
                  <a:cubicBezTo>
                    <a:pt x="1768" y="4726"/>
                    <a:pt x="1601" y="5158"/>
                    <a:pt x="1700" y="5541"/>
                  </a:cubicBezTo>
                  <a:cubicBezTo>
                    <a:pt x="1789" y="5925"/>
                    <a:pt x="2185" y="6125"/>
                    <a:pt x="2559" y="6125"/>
                  </a:cubicBezTo>
                  <a:cubicBezTo>
                    <a:pt x="2634" y="6125"/>
                    <a:pt x="2709" y="6117"/>
                    <a:pt x="2780" y="6101"/>
                  </a:cubicBezTo>
                  <a:cubicBezTo>
                    <a:pt x="3172" y="6012"/>
                    <a:pt x="3408" y="5688"/>
                    <a:pt x="3555" y="5335"/>
                  </a:cubicBezTo>
                  <a:cubicBezTo>
                    <a:pt x="3683" y="5502"/>
                    <a:pt x="3850" y="5620"/>
                    <a:pt x="4095" y="5669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0" y="5691"/>
                    <a:pt x="5157" y="5575"/>
                    <a:pt x="5313" y="5256"/>
                  </a:cubicBezTo>
                  <a:cubicBezTo>
                    <a:pt x="5431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5" y="4586"/>
                    <a:pt x="5599" y="4634"/>
                    <a:pt x="5780" y="4634"/>
                  </a:cubicBezTo>
                  <a:cubicBezTo>
                    <a:pt x="5904" y="4634"/>
                    <a:pt x="6028" y="4611"/>
                    <a:pt x="6147" y="4559"/>
                  </a:cubicBezTo>
                  <a:cubicBezTo>
                    <a:pt x="6560" y="4392"/>
                    <a:pt x="6805" y="3803"/>
                    <a:pt x="6570" y="3401"/>
                  </a:cubicBezTo>
                  <a:cubicBezTo>
                    <a:pt x="6393" y="3086"/>
                    <a:pt x="6010" y="2968"/>
                    <a:pt x="5657" y="2919"/>
                  </a:cubicBezTo>
                  <a:cubicBezTo>
                    <a:pt x="5941" y="2811"/>
                    <a:pt x="6197" y="2654"/>
                    <a:pt x="6364" y="2438"/>
                  </a:cubicBezTo>
                  <a:cubicBezTo>
                    <a:pt x="6678" y="2036"/>
                    <a:pt x="6383" y="1535"/>
                    <a:pt x="6020" y="1280"/>
                  </a:cubicBezTo>
                  <a:cubicBezTo>
                    <a:pt x="5855" y="1160"/>
                    <a:pt x="5676" y="1110"/>
                    <a:pt x="5496" y="1110"/>
                  </a:cubicBezTo>
                  <a:cubicBezTo>
                    <a:pt x="5173" y="1110"/>
                    <a:pt x="4848" y="1272"/>
                    <a:pt x="4596" y="1486"/>
                  </a:cubicBezTo>
                  <a:cubicBezTo>
                    <a:pt x="4498" y="1564"/>
                    <a:pt x="4410" y="1653"/>
                    <a:pt x="4321" y="1751"/>
                  </a:cubicBezTo>
                  <a:cubicBezTo>
                    <a:pt x="4370" y="1221"/>
                    <a:pt x="4331" y="651"/>
                    <a:pt x="4007" y="288"/>
                  </a:cubicBezTo>
                  <a:cubicBezTo>
                    <a:pt x="3828" y="84"/>
                    <a:pt x="3565" y="1"/>
                    <a:pt x="3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4" name="Google Shape;4564;p21"/>
            <p:cNvSpPr/>
            <p:nvPr/>
          </p:nvSpPr>
          <p:spPr>
            <a:xfrm>
              <a:off x="1018825" y="4772194"/>
              <a:ext cx="212231" cy="191086"/>
            </a:xfrm>
            <a:custGeom>
              <a:avLst/>
              <a:gdLst/>
              <a:ahLst/>
              <a:cxnLst/>
              <a:rect l="l" t="t" r="r" b="b"/>
              <a:pathLst>
                <a:path w="6805" h="6127" extrusionOk="0">
                  <a:moveTo>
                    <a:pt x="4162" y="281"/>
                  </a:moveTo>
                  <a:cubicBezTo>
                    <a:pt x="4254" y="281"/>
                    <a:pt x="4355" y="317"/>
                    <a:pt x="4468" y="398"/>
                  </a:cubicBezTo>
                  <a:cubicBezTo>
                    <a:pt x="5155" y="889"/>
                    <a:pt x="4213" y="2195"/>
                    <a:pt x="3869" y="2637"/>
                  </a:cubicBezTo>
                  <a:cubicBezTo>
                    <a:pt x="3769" y="2766"/>
                    <a:pt x="3876" y="2828"/>
                    <a:pt x="4002" y="2828"/>
                  </a:cubicBezTo>
                  <a:cubicBezTo>
                    <a:pt x="4086" y="2828"/>
                    <a:pt x="4179" y="2800"/>
                    <a:pt x="4222" y="2745"/>
                  </a:cubicBezTo>
                  <a:cubicBezTo>
                    <a:pt x="4448" y="2460"/>
                    <a:pt x="4713" y="2195"/>
                    <a:pt x="5018" y="1998"/>
                  </a:cubicBezTo>
                  <a:cubicBezTo>
                    <a:pt x="5173" y="1902"/>
                    <a:pt x="5350" y="1806"/>
                    <a:pt x="5533" y="1806"/>
                  </a:cubicBezTo>
                  <a:cubicBezTo>
                    <a:pt x="5593" y="1806"/>
                    <a:pt x="5654" y="1817"/>
                    <a:pt x="5715" y="1841"/>
                  </a:cubicBezTo>
                  <a:cubicBezTo>
                    <a:pt x="5931" y="1920"/>
                    <a:pt x="6216" y="2234"/>
                    <a:pt x="6206" y="2479"/>
                  </a:cubicBezTo>
                  <a:cubicBezTo>
                    <a:pt x="6186" y="2882"/>
                    <a:pt x="5430" y="3000"/>
                    <a:pt x="5145" y="304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1" y="3196"/>
                    <a:pt x="3853" y="3462"/>
                    <a:pt x="4129" y="3462"/>
                  </a:cubicBezTo>
                  <a:cubicBezTo>
                    <a:pt x="4134" y="3462"/>
                    <a:pt x="4139" y="3462"/>
                    <a:pt x="4144" y="3461"/>
                  </a:cubicBezTo>
                  <a:cubicBezTo>
                    <a:pt x="4310" y="3447"/>
                    <a:pt x="4501" y="3436"/>
                    <a:pt x="4699" y="3436"/>
                  </a:cubicBezTo>
                  <a:cubicBezTo>
                    <a:pt x="5194" y="3436"/>
                    <a:pt x="5736" y="3508"/>
                    <a:pt x="6058" y="3795"/>
                  </a:cubicBezTo>
                  <a:cubicBezTo>
                    <a:pt x="6333" y="4041"/>
                    <a:pt x="6265" y="4669"/>
                    <a:pt x="5892" y="4787"/>
                  </a:cubicBezTo>
                  <a:cubicBezTo>
                    <a:pt x="5843" y="4801"/>
                    <a:pt x="5792" y="4808"/>
                    <a:pt x="5740" y="4808"/>
                  </a:cubicBezTo>
                  <a:cubicBezTo>
                    <a:pt x="5369" y="4808"/>
                    <a:pt x="4924" y="4477"/>
                    <a:pt x="4674" y="4296"/>
                  </a:cubicBezTo>
                  <a:cubicBezTo>
                    <a:pt x="4389" y="4090"/>
                    <a:pt x="4114" y="3864"/>
                    <a:pt x="3859" y="3609"/>
                  </a:cubicBezTo>
                  <a:cubicBezTo>
                    <a:pt x="3829" y="3579"/>
                    <a:pt x="3781" y="3566"/>
                    <a:pt x="3727" y="3566"/>
                  </a:cubicBezTo>
                  <a:cubicBezTo>
                    <a:pt x="3568" y="3566"/>
                    <a:pt x="3364" y="3678"/>
                    <a:pt x="3466" y="3795"/>
                  </a:cubicBezTo>
                  <a:cubicBezTo>
                    <a:pt x="3643" y="4001"/>
                    <a:pt x="3800" y="4227"/>
                    <a:pt x="3938" y="4453"/>
                  </a:cubicBezTo>
                  <a:cubicBezTo>
                    <a:pt x="4114" y="4757"/>
                    <a:pt x="4389" y="5278"/>
                    <a:pt x="4163" y="5612"/>
                  </a:cubicBezTo>
                  <a:cubicBezTo>
                    <a:pt x="4049" y="5770"/>
                    <a:pt x="3866" y="5842"/>
                    <a:pt x="3680" y="5842"/>
                  </a:cubicBezTo>
                  <a:cubicBezTo>
                    <a:pt x="3450" y="5842"/>
                    <a:pt x="3217" y="5733"/>
                    <a:pt x="3103" y="5543"/>
                  </a:cubicBezTo>
                  <a:cubicBezTo>
                    <a:pt x="2907" y="5209"/>
                    <a:pt x="2907" y="4767"/>
                    <a:pt x="292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1"/>
                    <a:pt x="3002" y="3459"/>
                    <a:pt x="2918" y="3459"/>
                  </a:cubicBezTo>
                  <a:cubicBezTo>
                    <a:pt x="2805" y="3459"/>
                    <a:pt x="2656" y="3517"/>
                    <a:pt x="2622" y="3579"/>
                  </a:cubicBezTo>
                  <a:cubicBezTo>
                    <a:pt x="2445" y="3913"/>
                    <a:pt x="2209" y="4227"/>
                    <a:pt x="1925" y="4473"/>
                  </a:cubicBezTo>
                  <a:cubicBezTo>
                    <a:pt x="1782" y="4600"/>
                    <a:pt x="1607" y="4733"/>
                    <a:pt x="1411" y="4733"/>
                  </a:cubicBezTo>
                  <a:cubicBezTo>
                    <a:pt x="1364" y="4733"/>
                    <a:pt x="1316" y="4725"/>
                    <a:pt x="1267" y="4708"/>
                  </a:cubicBezTo>
                  <a:cubicBezTo>
                    <a:pt x="1031" y="4620"/>
                    <a:pt x="776" y="4316"/>
                    <a:pt x="737" y="4060"/>
                  </a:cubicBezTo>
                  <a:cubicBezTo>
                    <a:pt x="648" y="3393"/>
                    <a:pt x="2033" y="3265"/>
                    <a:pt x="2484" y="3226"/>
                  </a:cubicBezTo>
                  <a:cubicBezTo>
                    <a:pt x="2703" y="3207"/>
                    <a:pt x="2820" y="2940"/>
                    <a:pt x="2562" y="2940"/>
                  </a:cubicBezTo>
                  <a:cubicBezTo>
                    <a:pt x="2553" y="2940"/>
                    <a:pt x="2543" y="2940"/>
                    <a:pt x="2533" y="2941"/>
                  </a:cubicBezTo>
                  <a:cubicBezTo>
                    <a:pt x="2425" y="2951"/>
                    <a:pt x="2317" y="2961"/>
                    <a:pt x="2209" y="2980"/>
                  </a:cubicBezTo>
                  <a:cubicBezTo>
                    <a:pt x="2103" y="2987"/>
                    <a:pt x="1987" y="2992"/>
                    <a:pt x="1867" y="2992"/>
                  </a:cubicBezTo>
                  <a:cubicBezTo>
                    <a:pt x="1276" y="2992"/>
                    <a:pt x="596" y="2879"/>
                    <a:pt x="580" y="2332"/>
                  </a:cubicBezTo>
                  <a:cubicBezTo>
                    <a:pt x="570" y="2146"/>
                    <a:pt x="658" y="182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52" y="203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7"/>
                    <a:pt x="2486" y="2760"/>
                    <a:pt x="2539" y="2760"/>
                  </a:cubicBezTo>
                  <a:cubicBezTo>
                    <a:pt x="2649" y="2760"/>
                    <a:pt x="2778" y="2703"/>
                    <a:pt x="2818" y="2637"/>
                  </a:cubicBezTo>
                  <a:cubicBezTo>
                    <a:pt x="2838" y="2607"/>
                    <a:pt x="2838" y="2568"/>
                    <a:pt x="2808" y="2538"/>
                  </a:cubicBezTo>
                  <a:cubicBezTo>
                    <a:pt x="2602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20"/>
                  </a:cubicBezTo>
                  <a:cubicBezTo>
                    <a:pt x="2036" y="748"/>
                    <a:pt x="2167" y="718"/>
                    <a:pt x="2301" y="718"/>
                  </a:cubicBezTo>
                  <a:cubicBezTo>
                    <a:pt x="2440" y="718"/>
                    <a:pt x="2581" y="750"/>
                    <a:pt x="2671" y="800"/>
                  </a:cubicBezTo>
                  <a:cubicBezTo>
                    <a:pt x="2848" y="889"/>
                    <a:pt x="2936" y="1075"/>
                    <a:pt x="2985" y="1262"/>
                  </a:cubicBezTo>
                  <a:cubicBezTo>
                    <a:pt x="3015" y="1380"/>
                    <a:pt x="3024" y="1507"/>
                    <a:pt x="3024" y="1635"/>
                  </a:cubicBezTo>
                  <a:cubicBezTo>
                    <a:pt x="3005" y="1763"/>
                    <a:pt x="2985" y="1900"/>
                    <a:pt x="2985" y="2028"/>
                  </a:cubicBezTo>
                  <a:cubicBezTo>
                    <a:pt x="2981" y="2119"/>
                    <a:pt x="3050" y="2156"/>
                    <a:pt x="3134" y="2156"/>
                  </a:cubicBezTo>
                  <a:cubicBezTo>
                    <a:pt x="3250" y="2156"/>
                    <a:pt x="3394" y="2085"/>
                    <a:pt x="3417" y="1989"/>
                  </a:cubicBezTo>
                  <a:cubicBezTo>
                    <a:pt x="3447" y="1851"/>
                    <a:pt x="3456" y="1714"/>
                    <a:pt x="3456" y="1566"/>
                  </a:cubicBezTo>
                  <a:cubicBezTo>
                    <a:pt x="3537" y="1026"/>
                    <a:pt x="3743" y="281"/>
                    <a:pt x="4162" y="281"/>
                  </a:cubicBezTo>
                  <a:close/>
                  <a:moveTo>
                    <a:pt x="4235" y="1"/>
                  </a:moveTo>
                  <a:cubicBezTo>
                    <a:pt x="4161" y="1"/>
                    <a:pt x="4087" y="9"/>
                    <a:pt x="4016" y="25"/>
                  </a:cubicBezTo>
                  <a:cubicBezTo>
                    <a:pt x="3623" y="113"/>
                    <a:pt x="3388" y="437"/>
                    <a:pt x="3240" y="791"/>
                  </a:cubicBezTo>
                  <a:cubicBezTo>
                    <a:pt x="3123" y="634"/>
                    <a:pt x="2956" y="506"/>
                    <a:pt x="2710" y="457"/>
                  </a:cubicBezTo>
                  <a:cubicBezTo>
                    <a:pt x="2629" y="443"/>
                    <a:pt x="2537" y="435"/>
                    <a:pt x="2441" y="435"/>
                  </a:cubicBezTo>
                  <a:cubicBezTo>
                    <a:pt x="2075" y="435"/>
                    <a:pt x="1646" y="550"/>
                    <a:pt x="1483" y="869"/>
                  </a:cubicBezTo>
                  <a:cubicBezTo>
                    <a:pt x="1365" y="1105"/>
                    <a:pt x="1444" y="1380"/>
                    <a:pt x="1571" y="1615"/>
                  </a:cubicBezTo>
                  <a:cubicBezTo>
                    <a:pt x="1391" y="1540"/>
                    <a:pt x="1203" y="1492"/>
                    <a:pt x="1019" y="1492"/>
                  </a:cubicBezTo>
                  <a:cubicBezTo>
                    <a:pt x="893" y="1492"/>
                    <a:pt x="768" y="1514"/>
                    <a:pt x="648" y="1566"/>
                  </a:cubicBezTo>
                  <a:cubicBezTo>
                    <a:pt x="236" y="1733"/>
                    <a:pt x="0" y="2322"/>
                    <a:pt x="226" y="2725"/>
                  </a:cubicBezTo>
                  <a:cubicBezTo>
                    <a:pt x="403" y="3039"/>
                    <a:pt x="796" y="3157"/>
                    <a:pt x="1139" y="3216"/>
                  </a:cubicBezTo>
                  <a:cubicBezTo>
                    <a:pt x="864" y="3324"/>
                    <a:pt x="609" y="3471"/>
                    <a:pt x="432" y="3687"/>
                  </a:cubicBezTo>
                  <a:cubicBezTo>
                    <a:pt x="128" y="4090"/>
                    <a:pt x="422" y="4600"/>
                    <a:pt x="786" y="4856"/>
                  </a:cubicBezTo>
                  <a:cubicBezTo>
                    <a:pt x="949" y="4970"/>
                    <a:pt x="1124" y="5018"/>
                    <a:pt x="1299" y="5018"/>
                  </a:cubicBezTo>
                  <a:cubicBezTo>
                    <a:pt x="1621" y="5018"/>
                    <a:pt x="1945" y="4856"/>
                    <a:pt x="2200" y="4640"/>
                  </a:cubicBezTo>
                  <a:cubicBezTo>
                    <a:pt x="2298" y="4561"/>
                    <a:pt x="2396" y="4473"/>
                    <a:pt x="2484" y="4375"/>
                  </a:cubicBezTo>
                  <a:lnTo>
                    <a:pt x="2484" y="4375"/>
                  </a:lnTo>
                  <a:cubicBezTo>
                    <a:pt x="2425" y="4905"/>
                    <a:pt x="2475" y="5474"/>
                    <a:pt x="2789" y="5838"/>
                  </a:cubicBezTo>
                  <a:cubicBezTo>
                    <a:pt x="2975" y="6043"/>
                    <a:pt x="3240" y="6126"/>
                    <a:pt x="3513" y="6126"/>
                  </a:cubicBezTo>
                  <a:cubicBezTo>
                    <a:pt x="3774" y="6126"/>
                    <a:pt x="4041" y="6051"/>
                    <a:pt x="4252" y="5936"/>
                  </a:cubicBezTo>
                  <a:cubicBezTo>
                    <a:pt x="4733" y="5661"/>
                    <a:pt x="4743" y="5160"/>
                    <a:pt x="4556" y="4708"/>
                  </a:cubicBezTo>
                  <a:cubicBezTo>
                    <a:pt x="4546" y="4689"/>
                    <a:pt x="4546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72" y="5089"/>
                    <a:pt x="5674" y="5089"/>
                  </a:cubicBezTo>
                  <a:cubicBezTo>
                    <a:pt x="5756" y="5089"/>
                    <a:pt x="5839" y="5080"/>
                    <a:pt x="5921" y="5062"/>
                  </a:cubicBezTo>
                  <a:cubicBezTo>
                    <a:pt x="6392" y="4944"/>
                    <a:pt x="6795" y="4394"/>
                    <a:pt x="6638" y="3893"/>
                  </a:cubicBezTo>
                  <a:cubicBezTo>
                    <a:pt x="6500" y="3461"/>
                    <a:pt x="5970" y="3314"/>
                    <a:pt x="5558" y="3236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79"/>
                    <a:pt x="6599" y="2008"/>
                    <a:pt x="6235" y="1723"/>
                  </a:cubicBezTo>
                  <a:cubicBezTo>
                    <a:pt x="6058" y="1580"/>
                    <a:pt x="5854" y="1521"/>
                    <a:pt x="5647" y="1521"/>
                  </a:cubicBezTo>
                  <a:cubicBezTo>
                    <a:pt x="5373" y="1521"/>
                    <a:pt x="5091" y="1623"/>
                    <a:pt x="4851" y="1763"/>
                  </a:cubicBezTo>
                  <a:cubicBezTo>
                    <a:pt x="5027" y="1409"/>
                    <a:pt x="5204" y="977"/>
                    <a:pt x="5106" y="584"/>
                  </a:cubicBezTo>
                  <a:cubicBezTo>
                    <a:pt x="5008" y="207"/>
                    <a:pt x="4614" y="1"/>
                    <a:pt x="4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5" name="Google Shape;4565;p21"/>
            <p:cNvSpPr/>
            <p:nvPr/>
          </p:nvSpPr>
          <p:spPr>
            <a:xfrm>
              <a:off x="1358737" y="4763680"/>
              <a:ext cx="212231" cy="191055"/>
            </a:xfrm>
            <a:custGeom>
              <a:avLst/>
              <a:gdLst/>
              <a:ahLst/>
              <a:cxnLst/>
              <a:rect l="l" t="t" r="r" b="b"/>
              <a:pathLst>
                <a:path w="6805" h="6126" extrusionOk="0">
                  <a:moveTo>
                    <a:pt x="3113" y="288"/>
                  </a:moveTo>
                  <a:cubicBezTo>
                    <a:pt x="3344" y="288"/>
                    <a:pt x="3581" y="400"/>
                    <a:pt x="3702" y="592"/>
                  </a:cubicBezTo>
                  <a:cubicBezTo>
                    <a:pt x="3898" y="916"/>
                    <a:pt x="3898" y="1368"/>
                    <a:pt x="3879" y="1731"/>
                  </a:cubicBezTo>
                  <a:cubicBezTo>
                    <a:pt x="3859" y="2006"/>
                    <a:pt x="382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3999" y="2667"/>
                    <a:pt x="4149" y="2608"/>
                    <a:pt x="4183" y="2546"/>
                  </a:cubicBezTo>
                  <a:cubicBezTo>
                    <a:pt x="4360" y="2222"/>
                    <a:pt x="4595" y="1898"/>
                    <a:pt x="4880" y="1653"/>
                  </a:cubicBezTo>
                  <a:cubicBezTo>
                    <a:pt x="5022" y="1527"/>
                    <a:pt x="5194" y="1401"/>
                    <a:pt x="5384" y="1401"/>
                  </a:cubicBezTo>
                  <a:cubicBezTo>
                    <a:pt x="5431" y="1401"/>
                    <a:pt x="5479" y="1409"/>
                    <a:pt x="5528" y="1427"/>
                  </a:cubicBezTo>
                  <a:cubicBezTo>
                    <a:pt x="5774" y="1505"/>
                    <a:pt x="6029" y="1810"/>
                    <a:pt x="6068" y="2075"/>
                  </a:cubicBezTo>
                  <a:cubicBezTo>
                    <a:pt x="6157" y="2743"/>
                    <a:pt x="4772" y="2860"/>
                    <a:pt x="4321" y="2900"/>
                  </a:cubicBezTo>
                  <a:cubicBezTo>
                    <a:pt x="4102" y="2928"/>
                    <a:pt x="3985" y="3186"/>
                    <a:pt x="4242" y="3186"/>
                  </a:cubicBezTo>
                  <a:cubicBezTo>
                    <a:pt x="4252" y="3186"/>
                    <a:pt x="4261" y="3185"/>
                    <a:pt x="4271" y="3185"/>
                  </a:cubicBezTo>
                  <a:cubicBezTo>
                    <a:pt x="4379" y="3175"/>
                    <a:pt x="4487" y="3165"/>
                    <a:pt x="4595" y="3155"/>
                  </a:cubicBezTo>
                  <a:cubicBezTo>
                    <a:pt x="4709" y="3146"/>
                    <a:pt x="4835" y="3140"/>
                    <a:pt x="4964" y="3140"/>
                  </a:cubicBezTo>
                  <a:cubicBezTo>
                    <a:pt x="5548" y="3140"/>
                    <a:pt x="6209" y="3263"/>
                    <a:pt x="6225" y="3793"/>
                  </a:cubicBezTo>
                  <a:cubicBezTo>
                    <a:pt x="6225" y="3980"/>
                    <a:pt x="6147" y="4304"/>
                    <a:pt x="5931" y="4343"/>
                  </a:cubicBezTo>
                  <a:cubicBezTo>
                    <a:pt x="5911" y="4347"/>
                    <a:pt x="5890" y="4348"/>
                    <a:pt x="5869" y="4348"/>
                  </a:cubicBezTo>
                  <a:cubicBezTo>
                    <a:pt x="5663" y="4348"/>
                    <a:pt x="5414" y="4186"/>
                    <a:pt x="5253" y="4088"/>
                  </a:cubicBezTo>
                  <a:cubicBezTo>
                    <a:pt x="4949" y="3901"/>
                    <a:pt x="4654" y="3666"/>
                    <a:pt x="4399" y="3410"/>
                  </a:cubicBezTo>
                  <a:cubicBezTo>
                    <a:pt x="4367" y="3382"/>
                    <a:pt x="4319" y="3370"/>
                    <a:pt x="4266" y="3370"/>
                  </a:cubicBezTo>
                  <a:cubicBezTo>
                    <a:pt x="4156" y="3370"/>
                    <a:pt x="4027" y="3423"/>
                    <a:pt x="3987" y="3489"/>
                  </a:cubicBezTo>
                  <a:cubicBezTo>
                    <a:pt x="3967" y="3518"/>
                    <a:pt x="3967" y="3558"/>
                    <a:pt x="3996" y="3597"/>
                  </a:cubicBezTo>
                  <a:cubicBezTo>
                    <a:pt x="4203" y="3793"/>
                    <a:pt x="4389" y="4009"/>
                    <a:pt x="4556" y="4235"/>
                  </a:cubicBezTo>
                  <a:cubicBezTo>
                    <a:pt x="4713" y="4461"/>
                    <a:pt x="5145" y="5050"/>
                    <a:pt x="4851" y="5305"/>
                  </a:cubicBezTo>
                  <a:cubicBezTo>
                    <a:pt x="4766" y="5381"/>
                    <a:pt x="4627" y="5412"/>
                    <a:pt x="4488" y="5412"/>
                  </a:cubicBezTo>
                  <a:cubicBezTo>
                    <a:pt x="4354" y="5412"/>
                    <a:pt x="4221" y="5383"/>
                    <a:pt x="4134" y="5335"/>
                  </a:cubicBezTo>
                  <a:cubicBezTo>
                    <a:pt x="3957" y="5237"/>
                    <a:pt x="3869" y="5060"/>
                    <a:pt x="3820" y="4864"/>
                  </a:cubicBezTo>
                  <a:cubicBezTo>
                    <a:pt x="3790" y="4746"/>
                    <a:pt x="3780" y="4618"/>
                    <a:pt x="3780" y="4490"/>
                  </a:cubicBezTo>
                  <a:cubicBezTo>
                    <a:pt x="3800" y="4363"/>
                    <a:pt x="3820" y="4225"/>
                    <a:pt x="3820" y="4098"/>
                  </a:cubicBezTo>
                  <a:cubicBezTo>
                    <a:pt x="3824" y="4007"/>
                    <a:pt x="3755" y="3970"/>
                    <a:pt x="3671" y="3970"/>
                  </a:cubicBezTo>
                  <a:cubicBezTo>
                    <a:pt x="3555" y="3970"/>
                    <a:pt x="3410" y="4040"/>
                    <a:pt x="3388" y="4137"/>
                  </a:cubicBezTo>
                  <a:cubicBezTo>
                    <a:pt x="3358" y="4274"/>
                    <a:pt x="3339" y="4422"/>
                    <a:pt x="3339" y="4559"/>
                  </a:cubicBezTo>
                  <a:cubicBezTo>
                    <a:pt x="3258" y="5099"/>
                    <a:pt x="3058" y="5844"/>
                    <a:pt x="2637" y="5844"/>
                  </a:cubicBezTo>
                  <a:cubicBezTo>
                    <a:pt x="2544" y="5844"/>
                    <a:pt x="2442" y="5809"/>
                    <a:pt x="2327" y="5728"/>
                  </a:cubicBezTo>
                  <a:cubicBezTo>
                    <a:pt x="1650" y="5246"/>
                    <a:pt x="2583" y="3931"/>
                    <a:pt x="2936" y="3489"/>
                  </a:cubicBezTo>
                  <a:cubicBezTo>
                    <a:pt x="3037" y="3364"/>
                    <a:pt x="2925" y="3300"/>
                    <a:pt x="2797" y="3300"/>
                  </a:cubicBezTo>
                  <a:cubicBezTo>
                    <a:pt x="2715" y="3300"/>
                    <a:pt x="2625" y="3327"/>
                    <a:pt x="2583" y="3381"/>
                  </a:cubicBezTo>
                  <a:cubicBezTo>
                    <a:pt x="2357" y="3666"/>
                    <a:pt x="2092" y="3931"/>
                    <a:pt x="1787" y="4127"/>
                  </a:cubicBezTo>
                  <a:cubicBezTo>
                    <a:pt x="1631" y="4232"/>
                    <a:pt x="1451" y="4325"/>
                    <a:pt x="1267" y="4325"/>
                  </a:cubicBezTo>
                  <a:cubicBezTo>
                    <a:pt x="1208" y="4325"/>
                    <a:pt x="1149" y="4315"/>
                    <a:pt x="1090" y="4294"/>
                  </a:cubicBezTo>
                  <a:cubicBezTo>
                    <a:pt x="874" y="4206"/>
                    <a:pt x="589" y="3891"/>
                    <a:pt x="599" y="3646"/>
                  </a:cubicBezTo>
                  <a:cubicBezTo>
                    <a:pt x="619" y="3243"/>
                    <a:pt x="1365" y="3135"/>
                    <a:pt x="1660" y="3076"/>
                  </a:cubicBezTo>
                  <a:cubicBezTo>
                    <a:pt x="1974" y="3008"/>
                    <a:pt x="2288" y="2968"/>
                    <a:pt x="2612" y="2949"/>
                  </a:cubicBezTo>
                  <a:cubicBezTo>
                    <a:pt x="2830" y="2939"/>
                    <a:pt x="2948" y="2673"/>
                    <a:pt x="2680" y="2673"/>
                  </a:cubicBezTo>
                  <a:cubicBezTo>
                    <a:pt x="2671" y="2673"/>
                    <a:pt x="2661" y="2673"/>
                    <a:pt x="2651" y="2674"/>
                  </a:cubicBezTo>
                  <a:cubicBezTo>
                    <a:pt x="2492" y="2685"/>
                    <a:pt x="2308" y="2695"/>
                    <a:pt x="2116" y="2695"/>
                  </a:cubicBezTo>
                  <a:cubicBezTo>
                    <a:pt x="1621" y="2695"/>
                    <a:pt x="1072" y="2627"/>
                    <a:pt x="746" y="2330"/>
                  </a:cubicBezTo>
                  <a:cubicBezTo>
                    <a:pt x="472" y="2085"/>
                    <a:pt x="540" y="1466"/>
                    <a:pt x="913" y="1348"/>
                  </a:cubicBezTo>
                  <a:cubicBezTo>
                    <a:pt x="965" y="1331"/>
                    <a:pt x="1020" y="1324"/>
                    <a:pt x="1076" y="1324"/>
                  </a:cubicBezTo>
                  <a:cubicBezTo>
                    <a:pt x="1444" y="1324"/>
                    <a:pt x="1884" y="1652"/>
                    <a:pt x="2131" y="1839"/>
                  </a:cubicBezTo>
                  <a:cubicBezTo>
                    <a:pt x="2416" y="2036"/>
                    <a:pt x="2691" y="2271"/>
                    <a:pt x="2936" y="2517"/>
                  </a:cubicBezTo>
                  <a:cubicBezTo>
                    <a:pt x="2969" y="2547"/>
                    <a:pt x="3020" y="2560"/>
                    <a:pt x="3075" y="2560"/>
                  </a:cubicBezTo>
                  <a:cubicBezTo>
                    <a:pt x="3238" y="2560"/>
                    <a:pt x="3441" y="2450"/>
                    <a:pt x="3339" y="2340"/>
                  </a:cubicBezTo>
                  <a:cubicBezTo>
                    <a:pt x="3162" y="2134"/>
                    <a:pt x="3005" y="1908"/>
                    <a:pt x="2867" y="1672"/>
                  </a:cubicBezTo>
                  <a:cubicBezTo>
                    <a:pt x="2691" y="1378"/>
                    <a:pt x="2406" y="848"/>
                    <a:pt x="2641" y="514"/>
                  </a:cubicBezTo>
                  <a:cubicBezTo>
                    <a:pt x="2754" y="358"/>
                    <a:pt x="2932" y="288"/>
                    <a:pt x="3113" y="288"/>
                  </a:cubicBezTo>
                  <a:close/>
                  <a:moveTo>
                    <a:pt x="3295" y="1"/>
                  </a:moveTo>
                  <a:cubicBezTo>
                    <a:pt x="3031" y="1"/>
                    <a:pt x="2761" y="79"/>
                    <a:pt x="2553" y="200"/>
                  </a:cubicBezTo>
                  <a:cubicBezTo>
                    <a:pt x="2072" y="465"/>
                    <a:pt x="2062" y="965"/>
                    <a:pt x="2249" y="1427"/>
                  </a:cubicBezTo>
                  <a:cubicBezTo>
                    <a:pt x="2259" y="1437"/>
                    <a:pt x="2259" y="1447"/>
                    <a:pt x="2268" y="1466"/>
                  </a:cubicBezTo>
                  <a:cubicBezTo>
                    <a:pt x="1929" y="1248"/>
                    <a:pt x="1536" y="1043"/>
                    <a:pt x="1140" y="1043"/>
                  </a:cubicBezTo>
                  <a:cubicBezTo>
                    <a:pt x="1055" y="1043"/>
                    <a:pt x="969" y="1053"/>
                    <a:pt x="884" y="1073"/>
                  </a:cubicBezTo>
                  <a:cubicBezTo>
                    <a:pt x="413" y="1181"/>
                    <a:pt x="10" y="1741"/>
                    <a:pt x="167" y="2232"/>
                  </a:cubicBezTo>
                  <a:cubicBezTo>
                    <a:pt x="305" y="2664"/>
                    <a:pt x="835" y="2821"/>
                    <a:pt x="1247" y="2890"/>
                  </a:cubicBezTo>
                  <a:cubicBezTo>
                    <a:pt x="933" y="2968"/>
                    <a:pt x="619" y="3086"/>
                    <a:pt x="383" y="3293"/>
                  </a:cubicBezTo>
                  <a:cubicBezTo>
                    <a:pt x="0" y="3646"/>
                    <a:pt x="206" y="4117"/>
                    <a:pt x="570" y="4412"/>
                  </a:cubicBezTo>
                  <a:cubicBezTo>
                    <a:pt x="745" y="4550"/>
                    <a:pt x="946" y="4606"/>
                    <a:pt x="1151" y="4606"/>
                  </a:cubicBezTo>
                  <a:cubicBezTo>
                    <a:pt x="1427" y="4606"/>
                    <a:pt x="1712" y="4504"/>
                    <a:pt x="1954" y="4363"/>
                  </a:cubicBezTo>
                  <a:lnTo>
                    <a:pt x="1954" y="4363"/>
                  </a:lnTo>
                  <a:cubicBezTo>
                    <a:pt x="1768" y="4726"/>
                    <a:pt x="1601" y="5158"/>
                    <a:pt x="1699" y="5541"/>
                  </a:cubicBezTo>
                  <a:cubicBezTo>
                    <a:pt x="1797" y="5925"/>
                    <a:pt x="2187" y="6125"/>
                    <a:pt x="2559" y="6125"/>
                  </a:cubicBezTo>
                  <a:cubicBezTo>
                    <a:pt x="2634" y="6125"/>
                    <a:pt x="2708" y="6117"/>
                    <a:pt x="2779" y="6101"/>
                  </a:cubicBezTo>
                  <a:cubicBezTo>
                    <a:pt x="3182" y="6012"/>
                    <a:pt x="3417" y="5688"/>
                    <a:pt x="3564" y="5335"/>
                  </a:cubicBezTo>
                  <a:cubicBezTo>
                    <a:pt x="3682" y="5502"/>
                    <a:pt x="3849" y="5620"/>
                    <a:pt x="4095" y="5669"/>
                  </a:cubicBezTo>
                  <a:cubicBezTo>
                    <a:pt x="4176" y="5683"/>
                    <a:pt x="4268" y="5691"/>
                    <a:pt x="4364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4" y="4586"/>
                    <a:pt x="5598" y="4634"/>
                    <a:pt x="5781" y="4634"/>
                  </a:cubicBezTo>
                  <a:cubicBezTo>
                    <a:pt x="5907" y="4634"/>
                    <a:pt x="6033" y="4611"/>
                    <a:pt x="6157" y="4559"/>
                  </a:cubicBezTo>
                  <a:cubicBezTo>
                    <a:pt x="6569" y="4392"/>
                    <a:pt x="6805" y="3803"/>
                    <a:pt x="6579" y="3401"/>
                  </a:cubicBezTo>
                  <a:cubicBezTo>
                    <a:pt x="6402" y="3086"/>
                    <a:pt x="6009" y="2968"/>
                    <a:pt x="5656" y="2919"/>
                  </a:cubicBezTo>
                  <a:cubicBezTo>
                    <a:pt x="5941" y="2811"/>
                    <a:pt x="6196" y="2654"/>
                    <a:pt x="6363" y="2438"/>
                  </a:cubicBezTo>
                  <a:cubicBezTo>
                    <a:pt x="6677" y="2036"/>
                    <a:pt x="6382" y="1535"/>
                    <a:pt x="6019" y="1280"/>
                  </a:cubicBezTo>
                  <a:cubicBezTo>
                    <a:pt x="5854" y="1160"/>
                    <a:pt x="5676" y="1110"/>
                    <a:pt x="5497" y="1110"/>
                  </a:cubicBezTo>
                  <a:cubicBezTo>
                    <a:pt x="5177" y="1110"/>
                    <a:pt x="4854" y="1272"/>
                    <a:pt x="4595" y="1486"/>
                  </a:cubicBezTo>
                  <a:cubicBezTo>
                    <a:pt x="4507" y="1564"/>
                    <a:pt x="4409" y="1653"/>
                    <a:pt x="4321" y="1751"/>
                  </a:cubicBezTo>
                  <a:cubicBezTo>
                    <a:pt x="4370" y="1221"/>
                    <a:pt x="4330" y="651"/>
                    <a:pt x="4016" y="288"/>
                  </a:cubicBezTo>
                  <a:cubicBezTo>
                    <a:pt x="3832" y="84"/>
                    <a:pt x="3566" y="1"/>
                    <a:pt x="32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6" name="Google Shape;4566;p21"/>
            <p:cNvSpPr/>
            <p:nvPr/>
          </p:nvSpPr>
          <p:spPr>
            <a:xfrm>
              <a:off x="1698026" y="4772194"/>
              <a:ext cx="212262" cy="191086"/>
            </a:xfrm>
            <a:custGeom>
              <a:avLst/>
              <a:gdLst/>
              <a:ahLst/>
              <a:cxnLst/>
              <a:rect l="l" t="t" r="r" b="b"/>
              <a:pathLst>
                <a:path w="6806" h="6127" extrusionOk="0">
                  <a:moveTo>
                    <a:pt x="4169" y="281"/>
                  </a:moveTo>
                  <a:cubicBezTo>
                    <a:pt x="4261" y="281"/>
                    <a:pt x="4364" y="317"/>
                    <a:pt x="4478" y="398"/>
                  </a:cubicBezTo>
                  <a:cubicBezTo>
                    <a:pt x="5155" y="889"/>
                    <a:pt x="4223" y="2195"/>
                    <a:pt x="3869" y="2637"/>
                  </a:cubicBezTo>
                  <a:cubicBezTo>
                    <a:pt x="3769" y="2766"/>
                    <a:pt x="3877" y="2828"/>
                    <a:pt x="4002" y="2828"/>
                  </a:cubicBezTo>
                  <a:cubicBezTo>
                    <a:pt x="4087" y="2828"/>
                    <a:pt x="4179" y="2800"/>
                    <a:pt x="4223" y="2745"/>
                  </a:cubicBezTo>
                  <a:cubicBezTo>
                    <a:pt x="4449" y="2460"/>
                    <a:pt x="4723" y="2195"/>
                    <a:pt x="5028" y="1998"/>
                  </a:cubicBezTo>
                  <a:cubicBezTo>
                    <a:pt x="5175" y="1902"/>
                    <a:pt x="5351" y="1806"/>
                    <a:pt x="5533" y="1806"/>
                  </a:cubicBezTo>
                  <a:cubicBezTo>
                    <a:pt x="5593" y="1806"/>
                    <a:pt x="5654" y="1817"/>
                    <a:pt x="5715" y="1841"/>
                  </a:cubicBezTo>
                  <a:cubicBezTo>
                    <a:pt x="5931" y="1920"/>
                    <a:pt x="6216" y="2234"/>
                    <a:pt x="6206" y="2479"/>
                  </a:cubicBezTo>
                  <a:cubicBezTo>
                    <a:pt x="6186" y="2882"/>
                    <a:pt x="5440" y="3000"/>
                    <a:pt x="5146" y="304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1" y="3196"/>
                    <a:pt x="3854" y="3462"/>
                    <a:pt x="4138" y="3462"/>
                  </a:cubicBezTo>
                  <a:cubicBezTo>
                    <a:pt x="4143" y="3462"/>
                    <a:pt x="4149" y="3462"/>
                    <a:pt x="4154" y="3461"/>
                  </a:cubicBezTo>
                  <a:cubicBezTo>
                    <a:pt x="4317" y="3447"/>
                    <a:pt x="4506" y="3436"/>
                    <a:pt x="4703" y="3436"/>
                  </a:cubicBezTo>
                  <a:cubicBezTo>
                    <a:pt x="5194" y="3436"/>
                    <a:pt x="5737" y="3508"/>
                    <a:pt x="6059" y="3795"/>
                  </a:cubicBezTo>
                  <a:cubicBezTo>
                    <a:pt x="6334" y="4041"/>
                    <a:pt x="6265" y="4669"/>
                    <a:pt x="5892" y="4787"/>
                  </a:cubicBezTo>
                  <a:cubicBezTo>
                    <a:pt x="5845" y="4801"/>
                    <a:pt x="5795" y="4808"/>
                    <a:pt x="5743" y="4808"/>
                  </a:cubicBezTo>
                  <a:cubicBezTo>
                    <a:pt x="5377" y="4808"/>
                    <a:pt x="4924" y="4477"/>
                    <a:pt x="4674" y="4296"/>
                  </a:cubicBezTo>
                  <a:cubicBezTo>
                    <a:pt x="4390" y="4090"/>
                    <a:pt x="4115" y="3864"/>
                    <a:pt x="3869" y="3609"/>
                  </a:cubicBezTo>
                  <a:cubicBezTo>
                    <a:pt x="3839" y="3579"/>
                    <a:pt x="3790" y="3566"/>
                    <a:pt x="3735" y="3566"/>
                  </a:cubicBezTo>
                  <a:cubicBezTo>
                    <a:pt x="3574" y="3566"/>
                    <a:pt x="3364" y="3678"/>
                    <a:pt x="3467" y="3795"/>
                  </a:cubicBezTo>
                  <a:cubicBezTo>
                    <a:pt x="3643" y="4001"/>
                    <a:pt x="3800" y="4227"/>
                    <a:pt x="3948" y="4453"/>
                  </a:cubicBezTo>
                  <a:cubicBezTo>
                    <a:pt x="4115" y="4757"/>
                    <a:pt x="4399" y="5278"/>
                    <a:pt x="4164" y="5612"/>
                  </a:cubicBezTo>
                  <a:cubicBezTo>
                    <a:pt x="4049" y="5770"/>
                    <a:pt x="3868" y="5842"/>
                    <a:pt x="3684" y="5842"/>
                  </a:cubicBezTo>
                  <a:cubicBezTo>
                    <a:pt x="3458" y="5842"/>
                    <a:pt x="3227" y="5733"/>
                    <a:pt x="3113" y="5543"/>
                  </a:cubicBezTo>
                  <a:cubicBezTo>
                    <a:pt x="2907" y="5209"/>
                    <a:pt x="2907" y="4767"/>
                    <a:pt x="2936" y="4394"/>
                  </a:cubicBezTo>
                  <a:cubicBezTo>
                    <a:pt x="2946" y="4119"/>
                    <a:pt x="2986" y="3844"/>
                    <a:pt x="3044" y="3579"/>
                  </a:cubicBezTo>
                  <a:cubicBezTo>
                    <a:pt x="3065" y="3491"/>
                    <a:pt x="3002" y="3459"/>
                    <a:pt x="2918" y="3459"/>
                  </a:cubicBezTo>
                  <a:cubicBezTo>
                    <a:pt x="2806" y="3459"/>
                    <a:pt x="2656" y="3517"/>
                    <a:pt x="2622" y="3579"/>
                  </a:cubicBezTo>
                  <a:cubicBezTo>
                    <a:pt x="2445" y="3913"/>
                    <a:pt x="2210" y="4227"/>
                    <a:pt x="1935" y="4473"/>
                  </a:cubicBezTo>
                  <a:cubicBezTo>
                    <a:pt x="1784" y="4600"/>
                    <a:pt x="1608" y="4733"/>
                    <a:pt x="1416" y="4733"/>
                  </a:cubicBezTo>
                  <a:cubicBezTo>
                    <a:pt x="1371" y="4733"/>
                    <a:pt x="1324" y="4725"/>
                    <a:pt x="1277" y="4708"/>
                  </a:cubicBezTo>
                  <a:cubicBezTo>
                    <a:pt x="1032" y="4620"/>
                    <a:pt x="776" y="4316"/>
                    <a:pt x="737" y="4060"/>
                  </a:cubicBezTo>
                  <a:cubicBezTo>
                    <a:pt x="649" y="3393"/>
                    <a:pt x="2043" y="3265"/>
                    <a:pt x="2485" y="3226"/>
                  </a:cubicBezTo>
                  <a:cubicBezTo>
                    <a:pt x="2703" y="3207"/>
                    <a:pt x="2820" y="2940"/>
                    <a:pt x="2562" y="2940"/>
                  </a:cubicBezTo>
                  <a:cubicBezTo>
                    <a:pt x="2553" y="2940"/>
                    <a:pt x="2544" y="2940"/>
                    <a:pt x="2534" y="2941"/>
                  </a:cubicBezTo>
                  <a:cubicBezTo>
                    <a:pt x="2436" y="2951"/>
                    <a:pt x="2318" y="2961"/>
                    <a:pt x="2210" y="2980"/>
                  </a:cubicBezTo>
                  <a:cubicBezTo>
                    <a:pt x="2103" y="2987"/>
                    <a:pt x="1987" y="2992"/>
                    <a:pt x="1867" y="2992"/>
                  </a:cubicBezTo>
                  <a:cubicBezTo>
                    <a:pt x="1277" y="2992"/>
                    <a:pt x="596" y="2879"/>
                    <a:pt x="580" y="2332"/>
                  </a:cubicBezTo>
                  <a:cubicBezTo>
                    <a:pt x="580" y="2146"/>
                    <a:pt x="658" y="1822"/>
                    <a:pt x="874" y="1782"/>
                  </a:cubicBezTo>
                  <a:cubicBezTo>
                    <a:pt x="894" y="1779"/>
                    <a:pt x="915" y="1777"/>
                    <a:pt x="936" y="1777"/>
                  </a:cubicBezTo>
                  <a:cubicBezTo>
                    <a:pt x="1142" y="1777"/>
                    <a:pt x="1392" y="1940"/>
                    <a:pt x="1552" y="2038"/>
                  </a:cubicBezTo>
                  <a:cubicBezTo>
                    <a:pt x="1856" y="2224"/>
                    <a:pt x="2151" y="2460"/>
                    <a:pt x="2406" y="2715"/>
                  </a:cubicBezTo>
                  <a:cubicBezTo>
                    <a:pt x="2438" y="2747"/>
                    <a:pt x="2486" y="2760"/>
                    <a:pt x="2539" y="2760"/>
                  </a:cubicBezTo>
                  <a:cubicBezTo>
                    <a:pt x="2649" y="2760"/>
                    <a:pt x="2779" y="2703"/>
                    <a:pt x="2819" y="2637"/>
                  </a:cubicBezTo>
                  <a:cubicBezTo>
                    <a:pt x="2838" y="2607"/>
                    <a:pt x="2838" y="2568"/>
                    <a:pt x="2809" y="2538"/>
                  </a:cubicBezTo>
                  <a:cubicBezTo>
                    <a:pt x="2603" y="2332"/>
                    <a:pt x="2416" y="2116"/>
                    <a:pt x="225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6" y="748"/>
                    <a:pt x="2168" y="718"/>
                    <a:pt x="2301" y="718"/>
                  </a:cubicBezTo>
                  <a:cubicBezTo>
                    <a:pt x="2440" y="718"/>
                    <a:pt x="2581" y="750"/>
                    <a:pt x="2671" y="800"/>
                  </a:cubicBezTo>
                  <a:cubicBezTo>
                    <a:pt x="2848" y="889"/>
                    <a:pt x="2946" y="1075"/>
                    <a:pt x="2986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63"/>
                    <a:pt x="2986" y="1900"/>
                    <a:pt x="2986" y="2028"/>
                  </a:cubicBezTo>
                  <a:cubicBezTo>
                    <a:pt x="2981" y="2119"/>
                    <a:pt x="3052" y="2156"/>
                    <a:pt x="3137" y="2156"/>
                  </a:cubicBezTo>
                  <a:cubicBezTo>
                    <a:pt x="3255" y="2156"/>
                    <a:pt x="3400" y="2085"/>
                    <a:pt x="3418" y="1989"/>
                  </a:cubicBezTo>
                  <a:cubicBezTo>
                    <a:pt x="3447" y="1851"/>
                    <a:pt x="3467" y="1714"/>
                    <a:pt x="3467" y="1566"/>
                  </a:cubicBezTo>
                  <a:cubicBezTo>
                    <a:pt x="3547" y="1026"/>
                    <a:pt x="3747" y="281"/>
                    <a:pt x="4169" y="281"/>
                  </a:cubicBezTo>
                  <a:close/>
                  <a:moveTo>
                    <a:pt x="4242" y="1"/>
                  </a:moveTo>
                  <a:cubicBezTo>
                    <a:pt x="4168" y="1"/>
                    <a:pt x="4096" y="9"/>
                    <a:pt x="4026" y="25"/>
                  </a:cubicBezTo>
                  <a:cubicBezTo>
                    <a:pt x="3624" y="113"/>
                    <a:pt x="3398" y="437"/>
                    <a:pt x="3241" y="791"/>
                  </a:cubicBezTo>
                  <a:cubicBezTo>
                    <a:pt x="3123" y="634"/>
                    <a:pt x="2956" y="506"/>
                    <a:pt x="2711" y="457"/>
                  </a:cubicBezTo>
                  <a:cubicBezTo>
                    <a:pt x="2629" y="443"/>
                    <a:pt x="2537" y="435"/>
                    <a:pt x="2442" y="435"/>
                  </a:cubicBezTo>
                  <a:cubicBezTo>
                    <a:pt x="2076" y="435"/>
                    <a:pt x="1649" y="550"/>
                    <a:pt x="1493" y="869"/>
                  </a:cubicBezTo>
                  <a:cubicBezTo>
                    <a:pt x="1365" y="1105"/>
                    <a:pt x="1454" y="1380"/>
                    <a:pt x="1572" y="1615"/>
                  </a:cubicBezTo>
                  <a:cubicBezTo>
                    <a:pt x="1391" y="1540"/>
                    <a:pt x="1207" y="1492"/>
                    <a:pt x="1024" y="1492"/>
                  </a:cubicBezTo>
                  <a:cubicBezTo>
                    <a:pt x="898" y="1492"/>
                    <a:pt x="773" y="1514"/>
                    <a:pt x="649" y="1566"/>
                  </a:cubicBezTo>
                  <a:cubicBezTo>
                    <a:pt x="246" y="1733"/>
                    <a:pt x="1" y="2322"/>
                    <a:pt x="236" y="2725"/>
                  </a:cubicBezTo>
                  <a:cubicBezTo>
                    <a:pt x="413" y="3039"/>
                    <a:pt x="796" y="3157"/>
                    <a:pt x="1149" y="3216"/>
                  </a:cubicBezTo>
                  <a:cubicBezTo>
                    <a:pt x="865" y="3324"/>
                    <a:pt x="609" y="3471"/>
                    <a:pt x="442" y="3687"/>
                  </a:cubicBezTo>
                  <a:cubicBezTo>
                    <a:pt x="128" y="4090"/>
                    <a:pt x="423" y="4600"/>
                    <a:pt x="786" y="4856"/>
                  </a:cubicBezTo>
                  <a:cubicBezTo>
                    <a:pt x="949" y="4970"/>
                    <a:pt x="1125" y="5018"/>
                    <a:pt x="1302" y="5018"/>
                  </a:cubicBezTo>
                  <a:cubicBezTo>
                    <a:pt x="1627" y="5018"/>
                    <a:pt x="1956" y="4856"/>
                    <a:pt x="2210" y="4640"/>
                  </a:cubicBezTo>
                  <a:cubicBezTo>
                    <a:pt x="2308" y="4561"/>
                    <a:pt x="2396" y="4473"/>
                    <a:pt x="2485" y="4375"/>
                  </a:cubicBezTo>
                  <a:lnTo>
                    <a:pt x="2485" y="4375"/>
                  </a:lnTo>
                  <a:cubicBezTo>
                    <a:pt x="2436" y="4905"/>
                    <a:pt x="2475" y="5474"/>
                    <a:pt x="2799" y="5838"/>
                  </a:cubicBezTo>
                  <a:cubicBezTo>
                    <a:pt x="2980" y="6043"/>
                    <a:pt x="3245" y="6126"/>
                    <a:pt x="3520" y="6126"/>
                  </a:cubicBezTo>
                  <a:cubicBezTo>
                    <a:pt x="3781" y="6126"/>
                    <a:pt x="4051" y="6051"/>
                    <a:pt x="4262" y="5936"/>
                  </a:cubicBezTo>
                  <a:cubicBezTo>
                    <a:pt x="4733" y="5661"/>
                    <a:pt x="4743" y="5160"/>
                    <a:pt x="4557" y="4708"/>
                  </a:cubicBezTo>
                  <a:cubicBezTo>
                    <a:pt x="4557" y="468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9" y="4889"/>
                    <a:pt x="5275" y="5089"/>
                    <a:pt x="5675" y="5089"/>
                  </a:cubicBezTo>
                  <a:cubicBezTo>
                    <a:pt x="5757" y="5089"/>
                    <a:pt x="5839" y="5080"/>
                    <a:pt x="5921" y="5062"/>
                  </a:cubicBezTo>
                  <a:cubicBezTo>
                    <a:pt x="6402" y="4944"/>
                    <a:pt x="6805" y="4394"/>
                    <a:pt x="6638" y="3893"/>
                  </a:cubicBezTo>
                  <a:cubicBezTo>
                    <a:pt x="6501" y="3461"/>
                    <a:pt x="5970" y="3314"/>
                    <a:pt x="5558" y="3236"/>
                  </a:cubicBezTo>
                  <a:cubicBezTo>
                    <a:pt x="5872" y="3157"/>
                    <a:pt x="6186" y="3039"/>
                    <a:pt x="6422" y="2833"/>
                  </a:cubicBezTo>
                  <a:cubicBezTo>
                    <a:pt x="6805" y="2479"/>
                    <a:pt x="6599" y="2008"/>
                    <a:pt x="6236" y="1723"/>
                  </a:cubicBezTo>
                  <a:cubicBezTo>
                    <a:pt x="6058" y="1580"/>
                    <a:pt x="5855" y="1521"/>
                    <a:pt x="5647" y="1521"/>
                  </a:cubicBezTo>
                  <a:cubicBezTo>
                    <a:pt x="5373" y="1521"/>
                    <a:pt x="5091" y="1623"/>
                    <a:pt x="4851" y="1763"/>
                  </a:cubicBezTo>
                  <a:cubicBezTo>
                    <a:pt x="5038" y="1409"/>
                    <a:pt x="5205" y="977"/>
                    <a:pt x="5106" y="584"/>
                  </a:cubicBezTo>
                  <a:cubicBezTo>
                    <a:pt x="5016" y="207"/>
                    <a:pt x="4617" y="1"/>
                    <a:pt x="42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7" name="Google Shape;4567;p21"/>
            <p:cNvSpPr/>
            <p:nvPr/>
          </p:nvSpPr>
          <p:spPr>
            <a:xfrm>
              <a:off x="2037939" y="4763680"/>
              <a:ext cx="212262" cy="191055"/>
            </a:xfrm>
            <a:custGeom>
              <a:avLst/>
              <a:gdLst/>
              <a:ahLst/>
              <a:cxnLst/>
              <a:rect l="l" t="t" r="r" b="b"/>
              <a:pathLst>
                <a:path w="6806" h="6126" extrusionOk="0">
                  <a:moveTo>
                    <a:pt x="3119" y="288"/>
                  </a:moveTo>
                  <a:cubicBezTo>
                    <a:pt x="3349" y="288"/>
                    <a:pt x="3587" y="400"/>
                    <a:pt x="3702" y="592"/>
                  </a:cubicBezTo>
                  <a:cubicBezTo>
                    <a:pt x="3899" y="916"/>
                    <a:pt x="3899" y="1368"/>
                    <a:pt x="3879" y="1731"/>
                  </a:cubicBezTo>
                  <a:cubicBezTo>
                    <a:pt x="3859" y="2006"/>
                    <a:pt x="3830" y="2281"/>
                    <a:pt x="3761" y="2546"/>
                  </a:cubicBezTo>
                  <a:cubicBezTo>
                    <a:pt x="3740" y="2634"/>
                    <a:pt x="3803" y="2667"/>
                    <a:pt x="3887" y="2667"/>
                  </a:cubicBezTo>
                  <a:cubicBezTo>
                    <a:pt x="4000" y="2667"/>
                    <a:pt x="4150" y="2608"/>
                    <a:pt x="4183" y="2546"/>
                  </a:cubicBezTo>
                  <a:cubicBezTo>
                    <a:pt x="4370" y="2222"/>
                    <a:pt x="4596" y="1898"/>
                    <a:pt x="4881" y="1653"/>
                  </a:cubicBezTo>
                  <a:cubicBezTo>
                    <a:pt x="5022" y="1527"/>
                    <a:pt x="5195" y="1401"/>
                    <a:pt x="5389" y="1401"/>
                  </a:cubicBezTo>
                  <a:cubicBezTo>
                    <a:pt x="5437" y="1401"/>
                    <a:pt x="5487" y="1409"/>
                    <a:pt x="5538" y="1427"/>
                  </a:cubicBezTo>
                  <a:cubicBezTo>
                    <a:pt x="5774" y="1505"/>
                    <a:pt x="6039" y="1810"/>
                    <a:pt x="6069" y="2075"/>
                  </a:cubicBezTo>
                  <a:cubicBezTo>
                    <a:pt x="6157" y="2743"/>
                    <a:pt x="4773" y="2860"/>
                    <a:pt x="4321" y="2900"/>
                  </a:cubicBezTo>
                  <a:cubicBezTo>
                    <a:pt x="4103" y="2928"/>
                    <a:pt x="3985" y="3186"/>
                    <a:pt x="4252" y="3186"/>
                  </a:cubicBezTo>
                  <a:cubicBezTo>
                    <a:pt x="4261" y="3186"/>
                    <a:pt x="4271" y="3185"/>
                    <a:pt x="4282" y="3185"/>
                  </a:cubicBezTo>
                  <a:cubicBezTo>
                    <a:pt x="4380" y="3175"/>
                    <a:pt x="4488" y="3165"/>
                    <a:pt x="4606" y="3155"/>
                  </a:cubicBezTo>
                  <a:cubicBezTo>
                    <a:pt x="4718" y="3146"/>
                    <a:pt x="4842" y="3140"/>
                    <a:pt x="4970" y="3140"/>
                  </a:cubicBezTo>
                  <a:cubicBezTo>
                    <a:pt x="5548" y="3140"/>
                    <a:pt x="6210" y="3263"/>
                    <a:pt x="6226" y="3793"/>
                  </a:cubicBezTo>
                  <a:cubicBezTo>
                    <a:pt x="6236" y="3980"/>
                    <a:pt x="6147" y="4304"/>
                    <a:pt x="5931" y="4343"/>
                  </a:cubicBezTo>
                  <a:cubicBezTo>
                    <a:pt x="5911" y="4347"/>
                    <a:pt x="5891" y="4348"/>
                    <a:pt x="5869" y="4348"/>
                  </a:cubicBezTo>
                  <a:cubicBezTo>
                    <a:pt x="5663" y="4348"/>
                    <a:pt x="5414" y="4186"/>
                    <a:pt x="5254" y="4088"/>
                  </a:cubicBezTo>
                  <a:cubicBezTo>
                    <a:pt x="4949" y="3901"/>
                    <a:pt x="4655" y="3666"/>
                    <a:pt x="4399" y="3410"/>
                  </a:cubicBezTo>
                  <a:cubicBezTo>
                    <a:pt x="4371" y="3382"/>
                    <a:pt x="4325" y="3370"/>
                    <a:pt x="4273" y="3370"/>
                  </a:cubicBezTo>
                  <a:cubicBezTo>
                    <a:pt x="4165" y="3370"/>
                    <a:pt x="4034" y="3423"/>
                    <a:pt x="3987" y="3489"/>
                  </a:cubicBezTo>
                  <a:cubicBezTo>
                    <a:pt x="3967" y="3518"/>
                    <a:pt x="3967" y="3558"/>
                    <a:pt x="3997" y="3597"/>
                  </a:cubicBezTo>
                  <a:cubicBezTo>
                    <a:pt x="4203" y="3793"/>
                    <a:pt x="4390" y="4009"/>
                    <a:pt x="4557" y="4235"/>
                  </a:cubicBezTo>
                  <a:cubicBezTo>
                    <a:pt x="4714" y="4461"/>
                    <a:pt x="5146" y="5050"/>
                    <a:pt x="4851" y="5305"/>
                  </a:cubicBezTo>
                  <a:cubicBezTo>
                    <a:pt x="4766" y="5381"/>
                    <a:pt x="4630" y="5412"/>
                    <a:pt x="4492" y="5412"/>
                  </a:cubicBezTo>
                  <a:cubicBezTo>
                    <a:pt x="4360" y="5412"/>
                    <a:pt x="4226" y="5383"/>
                    <a:pt x="4134" y="5335"/>
                  </a:cubicBezTo>
                  <a:cubicBezTo>
                    <a:pt x="3958" y="5237"/>
                    <a:pt x="3869" y="5060"/>
                    <a:pt x="3820" y="4864"/>
                  </a:cubicBezTo>
                  <a:cubicBezTo>
                    <a:pt x="3791" y="4746"/>
                    <a:pt x="3781" y="4618"/>
                    <a:pt x="3781" y="4490"/>
                  </a:cubicBezTo>
                  <a:cubicBezTo>
                    <a:pt x="3800" y="4363"/>
                    <a:pt x="3820" y="4225"/>
                    <a:pt x="3830" y="4098"/>
                  </a:cubicBezTo>
                  <a:cubicBezTo>
                    <a:pt x="3830" y="4008"/>
                    <a:pt x="3761" y="3973"/>
                    <a:pt x="3678" y="3973"/>
                  </a:cubicBezTo>
                  <a:cubicBezTo>
                    <a:pt x="3559" y="3973"/>
                    <a:pt x="3411" y="4045"/>
                    <a:pt x="3388" y="4137"/>
                  </a:cubicBezTo>
                  <a:cubicBezTo>
                    <a:pt x="3359" y="4274"/>
                    <a:pt x="3349" y="4422"/>
                    <a:pt x="3349" y="4569"/>
                  </a:cubicBezTo>
                  <a:cubicBezTo>
                    <a:pt x="3268" y="5101"/>
                    <a:pt x="3069" y="5844"/>
                    <a:pt x="2647" y="5844"/>
                  </a:cubicBezTo>
                  <a:cubicBezTo>
                    <a:pt x="2555" y="5844"/>
                    <a:pt x="2452" y="5809"/>
                    <a:pt x="2337" y="5728"/>
                  </a:cubicBezTo>
                  <a:cubicBezTo>
                    <a:pt x="1650" y="5246"/>
                    <a:pt x="2593" y="3931"/>
                    <a:pt x="2936" y="3489"/>
                  </a:cubicBezTo>
                  <a:cubicBezTo>
                    <a:pt x="3038" y="3364"/>
                    <a:pt x="2926" y="3300"/>
                    <a:pt x="2798" y="3300"/>
                  </a:cubicBezTo>
                  <a:cubicBezTo>
                    <a:pt x="2715" y="3300"/>
                    <a:pt x="2625" y="3327"/>
                    <a:pt x="2583" y="3381"/>
                  </a:cubicBezTo>
                  <a:cubicBezTo>
                    <a:pt x="2357" y="3666"/>
                    <a:pt x="2092" y="3931"/>
                    <a:pt x="1788" y="4127"/>
                  </a:cubicBezTo>
                  <a:cubicBezTo>
                    <a:pt x="1631" y="4232"/>
                    <a:pt x="1452" y="4325"/>
                    <a:pt x="1271" y="4325"/>
                  </a:cubicBezTo>
                  <a:cubicBezTo>
                    <a:pt x="1214" y="4325"/>
                    <a:pt x="1157" y="4315"/>
                    <a:pt x="1100" y="4294"/>
                  </a:cubicBezTo>
                  <a:cubicBezTo>
                    <a:pt x="884" y="4206"/>
                    <a:pt x="590" y="3891"/>
                    <a:pt x="600" y="3646"/>
                  </a:cubicBezTo>
                  <a:cubicBezTo>
                    <a:pt x="619" y="3243"/>
                    <a:pt x="1375" y="3135"/>
                    <a:pt x="1660" y="3076"/>
                  </a:cubicBezTo>
                  <a:cubicBezTo>
                    <a:pt x="1974" y="3008"/>
                    <a:pt x="2298" y="2968"/>
                    <a:pt x="2612" y="2949"/>
                  </a:cubicBezTo>
                  <a:cubicBezTo>
                    <a:pt x="2831" y="2939"/>
                    <a:pt x="2948" y="2673"/>
                    <a:pt x="2690" y="2673"/>
                  </a:cubicBezTo>
                  <a:cubicBezTo>
                    <a:pt x="2681" y="2673"/>
                    <a:pt x="2671" y="2673"/>
                    <a:pt x="2661" y="2674"/>
                  </a:cubicBezTo>
                  <a:cubicBezTo>
                    <a:pt x="2499" y="2685"/>
                    <a:pt x="2314" y="2695"/>
                    <a:pt x="2122" y="2695"/>
                  </a:cubicBezTo>
                  <a:cubicBezTo>
                    <a:pt x="1626" y="2695"/>
                    <a:pt x="1079" y="2627"/>
                    <a:pt x="747" y="2330"/>
                  </a:cubicBezTo>
                  <a:cubicBezTo>
                    <a:pt x="482" y="2085"/>
                    <a:pt x="541" y="1466"/>
                    <a:pt x="924" y="1348"/>
                  </a:cubicBezTo>
                  <a:cubicBezTo>
                    <a:pt x="974" y="1331"/>
                    <a:pt x="1028" y="1324"/>
                    <a:pt x="1083" y="1324"/>
                  </a:cubicBezTo>
                  <a:cubicBezTo>
                    <a:pt x="1445" y="1324"/>
                    <a:pt x="1884" y="1652"/>
                    <a:pt x="2131" y="1839"/>
                  </a:cubicBezTo>
                  <a:cubicBezTo>
                    <a:pt x="2426" y="2036"/>
                    <a:pt x="2701" y="2271"/>
                    <a:pt x="2946" y="2517"/>
                  </a:cubicBezTo>
                  <a:cubicBezTo>
                    <a:pt x="2976" y="2547"/>
                    <a:pt x="3025" y="2560"/>
                    <a:pt x="3080" y="2560"/>
                  </a:cubicBezTo>
                  <a:cubicBezTo>
                    <a:pt x="3238" y="2560"/>
                    <a:pt x="3441" y="2450"/>
                    <a:pt x="3339" y="2340"/>
                  </a:cubicBezTo>
                  <a:cubicBezTo>
                    <a:pt x="3162" y="2134"/>
                    <a:pt x="3005" y="1908"/>
                    <a:pt x="2868" y="1672"/>
                  </a:cubicBezTo>
                  <a:cubicBezTo>
                    <a:pt x="2691" y="1378"/>
                    <a:pt x="2416" y="848"/>
                    <a:pt x="2652" y="514"/>
                  </a:cubicBezTo>
                  <a:cubicBezTo>
                    <a:pt x="2760" y="358"/>
                    <a:pt x="2937" y="288"/>
                    <a:pt x="3119" y="288"/>
                  </a:cubicBezTo>
                  <a:close/>
                  <a:moveTo>
                    <a:pt x="3299" y="1"/>
                  </a:moveTo>
                  <a:cubicBezTo>
                    <a:pt x="3036" y="1"/>
                    <a:pt x="2766" y="79"/>
                    <a:pt x="2553" y="200"/>
                  </a:cubicBezTo>
                  <a:cubicBezTo>
                    <a:pt x="2082" y="465"/>
                    <a:pt x="2063" y="965"/>
                    <a:pt x="2249" y="1427"/>
                  </a:cubicBezTo>
                  <a:cubicBezTo>
                    <a:pt x="2259" y="1437"/>
                    <a:pt x="2269" y="1447"/>
                    <a:pt x="2269" y="1466"/>
                  </a:cubicBezTo>
                  <a:cubicBezTo>
                    <a:pt x="1937" y="1248"/>
                    <a:pt x="1540" y="1043"/>
                    <a:pt x="1141" y="1043"/>
                  </a:cubicBezTo>
                  <a:cubicBezTo>
                    <a:pt x="1055" y="1043"/>
                    <a:pt x="969" y="1053"/>
                    <a:pt x="884" y="1073"/>
                  </a:cubicBezTo>
                  <a:cubicBezTo>
                    <a:pt x="413" y="1181"/>
                    <a:pt x="10" y="1741"/>
                    <a:pt x="167" y="2232"/>
                  </a:cubicBezTo>
                  <a:cubicBezTo>
                    <a:pt x="305" y="2664"/>
                    <a:pt x="835" y="2821"/>
                    <a:pt x="1248" y="2890"/>
                  </a:cubicBezTo>
                  <a:cubicBezTo>
                    <a:pt x="933" y="2968"/>
                    <a:pt x="619" y="3086"/>
                    <a:pt x="383" y="3293"/>
                  </a:cubicBezTo>
                  <a:cubicBezTo>
                    <a:pt x="1" y="3646"/>
                    <a:pt x="207" y="4117"/>
                    <a:pt x="570" y="4412"/>
                  </a:cubicBezTo>
                  <a:cubicBezTo>
                    <a:pt x="746" y="4550"/>
                    <a:pt x="946" y="4606"/>
                    <a:pt x="1152" y="4606"/>
                  </a:cubicBezTo>
                  <a:cubicBezTo>
                    <a:pt x="1429" y="4606"/>
                    <a:pt x="1716" y="4504"/>
                    <a:pt x="1964" y="4363"/>
                  </a:cubicBezTo>
                  <a:lnTo>
                    <a:pt x="1964" y="4363"/>
                  </a:lnTo>
                  <a:cubicBezTo>
                    <a:pt x="1778" y="4726"/>
                    <a:pt x="1601" y="5158"/>
                    <a:pt x="1699" y="5541"/>
                  </a:cubicBezTo>
                  <a:cubicBezTo>
                    <a:pt x="1797" y="5925"/>
                    <a:pt x="2187" y="6125"/>
                    <a:pt x="2565" y="6125"/>
                  </a:cubicBezTo>
                  <a:cubicBezTo>
                    <a:pt x="2641" y="6125"/>
                    <a:pt x="2717" y="6117"/>
                    <a:pt x="2789" y="6101"/>
                  </a:cubicBezTo>
                  <a:cubicBezTo>
                    <a:pt x="3182" y="6012"/>
                    <a:pt x="3418" y="5688"/>
                    <a:pt x="3565" y="5335"/>
                  </a:cubicBezTo>
                  <a:cubicBezTo>
                    <a:pt x="3683" y="5502"/>
                    <a:pt x="3859" y="5620"/>
                    <a:pt x="4105" y="5669"/>
                  </a:cubicBezTo>
                  <a:cubicBezTo>
                    <a:pt x="4184" y="5683"/>
                    <a:pt x="4274" y="5691"/>
                    <a:pt x="4369" y="5691"/>
                  </a:cubicBezTo>
                  <a:cubicBezTo>
                    <a:pt x="4730" y="5691"/>
                    <a:pt x="5159" y="5575"/>
                    <a:pt x="5322" y="5256"/>
                  </a:cubicBezTo>
                  <a:cubicBezTo>
                    <a:pt x="5440" y="5021"/>
                    <a:pt x="5362" y="4746"/>
                    <a:pt x="5234" y="4510"/>
                  </a:cubicBezTo>
                  <a:lnTo>
                    <a:pt x="5234" y="4510"/>
                  </a:lnTo>
                  <a:cubicBezTo>
                    <a:pt x="5420" y="4586"/>
                    <a:pt x="5607" y="4634"/>
                    <a:pt x="5789" y="4634"/>
                  </a:cubicBezTo>
                  <a:cubicBezTo>
                    <a:pt x="5914" y="4634"/>
                    <a:pt x="6037" y="4611"/>
                    <a:pt x="6157" y="4559"/>
                  </a:cubicBezTo>
                  <a:cubicBezTo>
                    <a:pt x="6569" y="4392"/>
                    <a:pt x="6805" y="3803"/>
                    <a:pt x="6579" y="3401"/>
                  </a:cubicBezTo>
                  <a:cubicBezTo>
                    <a:pt x="6402" y="3086"/>
                    <a:pt x="6020" y="2968"/>
                    <a:pt x="5666" y="2919"/>
                  </a:cubicBezTo>
                  <a:cubicBezTo>
                    <a:pt x="5951" y="2811"/>
                    <a:pt x="6196" y="2654"/>
                    <a:pt x="6373" y="2438"/>
                  </a:cubicBezTo>
                  <a:cubicBezTo>
                    <a:pt x="6687" y="2036"/>
                    <a:pt x="6393" y="1535"/>
                    <a:pt x="6029" y="1280"/>
                  </a:cubicBezTo>
                  <a:cubicBezTo>
                    <a:pt x="5864" y="1160"/>
                    <a:pt x="5685" y="1110"/>
                    <a:pt x="5505" y="1110"/>
                  </a:cubicBezTo>
                  <a:cubicBezTo>
                    <a:pt x="5183" y="1110"/>
                    <a:pt x="4858" y="1272"/>
                    <a:pt x="4606" y="1486"/>
                  </a:cubicBezTo>
                  <a:cubicBezTo>
                    <a:pt x="4507" y="1564"/>
                    <a:pt x="4409" y="1653"/>
                    <a:pt x="4331" y="1751"/>
                  </a:cubicBezTo>
                  <a:cubicBezTo>
                    <a:pt x="4380" y="1221"/>
                    <a:pt x="4331" y="651"/>
                    <a:pt x="4016" y="288"/>
                  </a:cubicBezTo>
                  <a:cubicBezTo>
                    <a:pt x="3832" y="84"/>
                    <a:pt x="3569" y="1"/>
                    <a:pt x="3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8" name="Google Shape;4568;p21"/>
            <p:cNvSpPr/>
            <p:nvPr/>
          </p:nvSpPr>
          <p:spPr>
            <a:xfrm>
              <a:off x="2377539" y="4772194"/>
              <a:ext cx="211950" cy="191086"/>
            </a:xfrm>
            <a:custGeom>
              <a:avLst/>
              <a:gdLst/>
              <a:ahLst/>
              <a:cxnLst/>
              <a:rect l="l" t="t" r="r" b="b"/>
              <a:pathLst>
                <a:path w="6796" h="6127" extrusionOk="0">
                  <a:moveTo>
                    <a:pt x="4159" y="281"/>
                  </a:moveTo>
                  <a:cubicBezTo>
                    <a:pt x="4251" y="281"/>
                    <a:pt x="4354" y="317"/>
                    <a:pt x="4468" y="398"/>
                  </a:cubicBezTo>
                  <a:cubicBezTo>
                    <a:pt x="5146" y="889"/>
                    <a:pt x="4213" y="2195"/>
                    <a:pt x="3860" y="2637"/>
                  </a:cubicBezTo>
                  <a:cubicBezTo>
                    <a:pt x="3766" y="2766"/>
                    <a:pt x="3875" y="2828"/>
                    <a:pt x="4002" y="2828"/>
                  </a:cubicBezTo>
                  <a:cubicBezTo>
                    <a:pt x="4087" y="2828"/>
                    <a:pt x="4179" y="2800"/>
                    <a:pt x="4223" y="2745"/>
                  </a:cubicBezTo>
                  <a:cubicBezTo>
                    <a:pt x="4439" y="2460"/>
                    <a:pt x="4714" y="2195"/>
                    <a:pt x="5018" y="1998"/>
                  </a:cubicBezTo>
                  <a:cubicBezTo>
                    <a:pt x="5166" y="1902"/>
                    <a:pt x="5347" y="1806"/>
                    <a:pt x="5528" y="1806"/>
                  </a:cubicBezTo>
                  <a:cubicBezTo>
                    <a:pt x="5587" y="1806"/>
                    <a:pt x="5647" y="1817"/>
                    <a:pt x="5706" y="1841"/>
                  </a:cubicBezTo>
                  <a:cubicBezTo>
                    <a:pt x="5922" y="1920"/>
                    <a:pt x="6216" y="2234"/>
                    <a:pt x="6196" y="2479"/>
                  </a:cubicBezTo>
                  <a:cubicBezTo>
                    <a:pt x="6187" y="2882"/>
                    <a:pt x="5431" y="3000"/>
                    <a:pt x="5146" y="3049"/>
                  </a:cubicBezTo>
                  <a:cubicBezTo>
                    <a:pt x="4832" y="3118"/>
                    <a:pt x="4508" y="3157"/>
                    <a:pt x="4193" y="3177"/>
                  </a:cubicBezTo>
                  <a:cubicBezTo>
                    <a:pt x="3962" y="3196"/>
                    <a:pt x="3854" y="3462"/>
                    <a:pt x="4129" y="3462"/>
                  </a:cubicBezTo>
                  <a:cubicBezTo>
                    <a:pt x="4134" y="3462"/>
                    <a:pt x="4139" y="3462"/>
                    <a:pt x="4144" y="3461"/>
                  </a:cubicBezTo>
                  <a:cubicBezTo>
                    <a:pt x="4307" y="3447"/>
                    <a:pt x="4496" y="3436"/>
                    <a:pt x="4694" y="3436"/>
                  </a:cubicBezTo>
                  <a:cubicBezTo>
                    <a:pt x="5185" y="3436"/>
                    <a:pt x="5730" y="3508"/>
                    <a:pt x="6059" y="3795"/>
                  </a:cubicBezTo>
                  <a:cubicBezTo>
                    <a:pt x="6324" y="4041"/>
                    <a:pt x="6265" y="4669"/>
                    <a:pt x="5882" y="4787"/>
                  </a:cubicBezTo>
                  <a:cubicBezTo>
                    <a:pt x="5835" y="4801"/>
                    <a:pt x="5785" y="4808"/>
                    <a:pt x="5734" y="4808"/>
                  </a:cubicBezTo>
                  <a:cubicBezTo>
                    <a:pt x="5369" y="4808"/>
                    <a:pt x="4923" y="4477"/>
                    <a:pt x="4665" y="4296"/>
                  </a:cubicBezTo>
                  <a:cubicBezTo>
                    <a:pt x="4380" y="4090"/>
                    <a:pt x="4105" y="3864"/>
                    <a:pt x="3860" y="3609"/>
                  </a:cubicBezTo>
                  <a:cubicBezTo>
                    <a:pt x="3830" y="3579"/>
                    <a:pt x="3781" y="3566"/>
                    <a:pt x="3727" y="3566"/>
                  </a:cubicBezTo>
                  <a:cubicBezTo>
                    <a:pt x="3568" y="3566"/>
                    <a:pt x="3362" y="3678"/>
                    <a:pt x="3457" y="3795"/>
                  </a:cubicBezTo>
                  <a:cubicBezTo>
                    <a:pt x="3644" y="4001"/>
                    <a:pt x="3801" y="4227"/>
                    <a:pt x="3938" y="4453"/>
                  </a:cubicBezTo>
                  <a:cubicBezTo>
                    <a:pt x="4115" y="4757"/>
                    <a:pt x="4390" y="5278"/>
                    <a:pt x="4154" y="5612"/>
                  </a:cubicBezTo>
                  <a:cubicBezTo>
                    <a:pt x="4044" y="5770"/>
                    <a:pt x="3863" y="5842"/>
                    <a:pt x="3679" y="5842"/>
                  </a:cubicBezTo>
                  <a:cubicBezTo>
                    <a:pt x="3451" y="5842"/>
                    <a:pt x="3217" y="5733"/>
                    <a:pt x="3104" y="5543"/>
                  </a:cubicBezTo>
                  <a:cubicBezTo>
                    <a:pt x="2897" y="5209"/>
                    <a:pt x="2907" y="4767"/>
                    <a:pt x="2927" y="4394"/>
                  </a:cubicBezTo>
                  <a:cubicBezTo>
                    <a:pt x="2946" y="4119"/>
                    <a:pt x="2976" y="3844"/>
                    <a:pt x="3035" y="3579"/>
                  </a:cubicBezTo>
                  <a:cubicBezTo>
                    <a:pt x="3056" y="3491"/>
                    <a:pt x="2994" y="3459"/>
                    <a:pt x="2912" y="3459"/>
                  </a:cubicBezTo>
                  <a:cubicBezTo>
                    <a:pt x="2801" y="3459"/>
                    <a:pt x="2652" y="3517"/>
                    <a:pt x="2613" y="3579"/>
                  </a:cubicBezTo>
                  <a:cubicBezTo>
                    <a:pt x="2436" y="3913"/>
                    <a:pt x="2200" y="4227"/>
                    <a:pt x="1925" y="4473"/>
                  </a:cubicBezTo>
                  <a:cubicBezTo>
                    <a:pt x="1782" y="4600"/>
                    <a:pt x="1601" y="4733"/>
                    <a:pt x="1408" y="4733"/>
                  </a:cubicBezTo>
                  <a:cubicBezTo>
                    <a:pt x="1361" y="4733"/>
                    <a:pt x="1315" y="4725"/>
                    <a:pt x="1267" y="4708"/>
                  </a:cubicBezTo>
                  <a:cubicBezTo>
                    <a:pt x="1032" y="4620"/>
                    <a:pt x="767" y="4316"/>
                    <a:pt x="737" y="4060"/>
                  </a:cubicBezTo>
                  <a:cubicBezTo>
                    <a:pt x="649" y="3393"/>
                    <a:pt x="2033" y="3265"/>
                    <a:pt x="2475" y="3226"/>
                  </a:cubicBezTo>
                  <a:cubicBezTo>
                    <a:pt x="2693" y="3207"/>
                    <a:pt x="2820" y="2940"/>
                    <a:pt x="2553" y="2940"/>
                  </a:cubicBezTo>
                  <a:cubicBezTo>
                    <a:pt x="2544" y="2940"/>
                    <a:pt x="2534" y="2940"/>
                    <a:pt x="2524" y="2941"/>
                  </a:cubicBezTo>
                  <a:cubicBezTo>
                    <a:pt x="2426" y="2951"/>
                    <a:pt x="2318" y="2961"/>
                    <a:pt x="2200" y="2980"/>
                  </a:cubicBezTo>
                  <a:cubicBezTo>
                    <a:pt x="2094" y="2987"/>
                    <a:pt x="1978" y="2992"/>
                    <a:pt x="1858" y="2992"/>
                  </a:cubicBezTo>
                  <a:cubicBezTo>
                    <a:pt x="1270" y="2992"/>
                    <a:pt x="596" y="2879"/>
                    <a:pt x="580" y="2332"/>
                  </a:cubicBezTo>
                  <a:cubicBezTo>
                    <a:pt x="570" y="2146"/>
                    <a:pt x="649" y="1822"/>
                    <a:pt x="875" y="1782"/>
                  </a:cubicBezTo>
                  <a:cubicBezTo>
                    <a:pt x="895" y="1779"/>
                    <a:pt x="915" y="1777"/>
                    <a:pt x="936" y="1777"/>
                  </a:cubicBezTo>
                  <a:cubicBezTo>
                    <a:pt x="1142" y="1777"/>
                    <a:pt x="1391" y="1940"/>
                    <a:pt x="1542" y="2038"/>
                  </a:cubicBezTo>
                  <a:cubicBezTo>
                    <a:pt x="1856" y="2224"/>
                    <a:pt x="2141" y="2460"/>
                    <a:pt x="2406" y="2715"/>
                  </a:cubicBezTo>
                  <a:cubicBezTo>
                    <a:pt x="2435" y="2747"/>
                    <a:pt x="2481" y="2760"/>
                    <a:pt x="2533" y="2760"/>
                  </a:cubicBezTo>
                  <a:cubicBezTo>
                    <a:pt x="2641" y="2760"/>
                    <a:pt x="2772" y="2703"/>
                    <a:pt x="2819" y="2637"/>
                  </a:cubicBezTo>
                  <a:cubicBezTo>
                    <a:pt x="2838" y="2607"/>
                    <a:pt x="2838" y="2568"/>
                    <a:pt x="2799" y="2538"/>
                  </a:cubicBezTo>
                  <a:cubicBezTo>
                    <a:pt x="2603" y="233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20"/>
                  </a:cubicBezTo>
                  <a:cubicBezTo>
                    <a:pt x="2032" y="748"/>
                    <a:pt x="2161" y="718"/>
                    <a:pt x="2294" y="718"/>
                  </a:cubicBezTo>
                  <a:cubicBezTo>
                    <a:pt x="2433" y="718"/>
                    <a:pt x="2576" y="750"/>
                    <a:pt x="2671" y="800"/>
                  </a:cubicBezTo>
                  <a:cubicBezTo>
                    <a:pt x="2848" y="889"/>
                    <a:pt x="2937" y="1075"/>
                    <a:pt x="2986" y="1262"/>
                  </a:cubicBezTo>
                  <a:cubicBezTo>
                    <a:pt x="3015" y="1380"/>
                    <a:pt x="3025" y="1507"/>
                    <a:pt x="3025" y="1635"/>
                  </a:cubicBezTo>
                  <a:cubicBezTo>
                    <a:pt x="3005" y="1763"/>
                    <a:pt x="2986" y="1900"/>
                    <a:pt x="2976" y="2028"/>
                  </a:cubicBezTo>
                  <a:cubicBezTo>
                    <a:pt x="2972" y="2119"/>
                    <a:pt x="3042" y="2156"/>
                    <a:pt x="3128" y="2156"/>
                  </a:cubicBezTo>
                  <a:cubicBezTo>
                    <a:pt x="3247" y="2156"/>
                    <a:pt x="3395" y="2085"/>
                    <a:pt x="3418" y="1989"/>
                  </a:cubicBezTo>
                  <a:cubicBezTo>
                    <a:pt x="3447" y="1851"/>
                    <a:pt x="3457" y="1714"/>
                    <a:pt x="3457" y="1566"/>
                  </a:cubicBezTo>
                  <a:cubicBezTo>
                    <a:pt x="3538" y="1026"/>
                    <a:pt x="3737" y="281"/>
                    <a:pt x="4159" y="281"/>
                  </a:cubicBezTo>
                  <a:close/>
                  <a:moveTo>
                    <a:pt x="4232" y="1"/>
                  </a:moveTo>
                  <a:cubicBezTo>
                    <a:pt x="4158" y="1"/>
                    <a:pt x="4086" y="9"/>
                    <a:pt x="4017" y="25"/>
                  </a:cubicBezTo>
                  <a:cubicBezTo>
                    <a:pt x="3624" y="113"/>
                    <a:pt x="3388" y="437"/>
                    <a:pt x="3241" y="791"/>
                  </a:cubicBezTo>
                  <a:cubicBezTo>
                    <a:pt x="3123" y="634"/>
                    <a:pt x="2946" y="506"/>
                    <a:pt x="2701" y="457"/>
                  </a:cubicBezTo>
                  <a:cubicBezTo>
                    <a:pt x="2619" y="443"/>
                    <a:pt x="2528" y="435"/>
                    <a:pt x="2432" y="435"/>
                  </a:cubicBezTo>
                  <a:cubicBezTo>
                    <a:pt x="2066" y="435"/>
                    <a:pt x="1639" y="550"/>
                    <a:pt x="1483" y="869"/>
                  </a:cubicBezTo>
                  <a:cubicBezTo>
                    <a:pt x="1366" y="1105"/>
                    <a:pt x="1444" y="1380"/>
                    <a:pt x="1562" y="1615"/>
                  </a:cubicBezTo>
                  <a:cubicBezTo>
                    <a:pt x="1381" y="1540"/>
                    <a:pt x="1198" y="1492"/>
                    <a:pt x="1016" y="1492"/>
                  </a:cubicBezTo>
                  <a:cubicBezTo>
                    <a:pt x="892" y="1492"/>
                    <a:pt x="769" y="1514"/>
                    <a:pt x="649" y="1566"/>
                  </a:cubicBezTo>
                  <a:cubicBezTo>
                    <a:pt x="236" y="1733"/>
                    <a:pt x="1" y="2322"/>
                    <a:pt x="227" y="2725"/>
                  </a:cubicBezTo>
                  <a:cubicBezTo>
                    <a:pt x="403" y="3039"/>
                    <a:pt x="786" y="3157"/>
                    <a:pt x="1140" y="3216"/>
                  </a:cubicBezTo>
                  <a:cubicBezTo>
                    <a:pt x="855" y="3324"/>
                    <a:pt x="600" y="3471"/>
                    <a:pt x="433" y="3687"/>
                  </a:cubicBezTo>
                  <a:cubicBezTo>
                    <a:pt x="119" y="4090"/>
                    <a:pt x="413" y="4600"/>
                    <a:pt x="776" y="4856"/>
                  </a:cubicBezTo>
                  <a:cubicBezTo>
                    <a:pt x="939" y="4970"/>
                    <a:pt x="1115" y="5018"/>
                    <a:pt x="1293" y="5018"/>
                  </a:cubicBezTo>
                  <a:cubicBezTo>
                    <a:pt x="1618" y="5018"/>
                    <a:pt x="1946" y="4856"/>
                    <a:pt x="2200" y="4640"/>
                  </a:cubicBezTo>
                  <a:cubicBezTo>
                    <a:pt x="2298" y="4561"/>
                    <a:pt x="2387" y="4473"/>
                    <a:pt x="2475" y="4375"/>
                  </a:cubicBezTo>
                  <a:lnTo>
                    <a:pt x="2475" y="4375"/>
                  </a:lnTo>
                  <a:cubicBezTo>
                    <a:pt x="2426" y="4905"/>
                    <a:pt x="2465" y="5474"/>
                    <a:pt x="2789" y="5838"/>
                  </a:cubicBezTo>
                  <a:cubicBezTo>
                    <a:pt x="2970" y="6043"/>
                    <a:pt x="3236" y="6126"/>
                    <a:pt x="3510" y="6126"/>
                  </a:cubicBezTo>
                  <a:cubicBezTo>
                    <a:pt x="3772" y="6126"/>
                    <a:pt x="4041" y="6051"/>
                    <a:pt x="4252" y="5936"/>
                  </a:cubicBezTo>
                  <a:cubicBezTo>
                    <a:pt x="4724" y="5661"/>
                    <a:pt x="4743" y="5160"/>
                    <a:pt x="4547" y="4708"/>
                  </a:cubicBezTo>
                  <a:cubicBezTo>
                    <a:pt x="4547" y="4689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66" y="5089"/>
                    <a:pt x="5665" y="5089"/>
                  </a:cubicBezTo>
                  <a:cubicBezTo>
                    <a:pt x="5747" y="5089"/>
                    <a:pt x="5830" y="5080"/>
                    <a:pt x="5912" y="5062"/>
                  </a:cubicBezTo>
                  <a:cubicBezTo>
                    <a:pt x="6393" y="4944"/>
                    <a:pt x="6795" y="4394"/>
                    <a:pt x="6638" y="3893"/>
                  </a:cubicBezTo>
                  <a:cubicBezTo>
                    <a:pt x="6491" y="3461"/>
                    <a:pt x="5961" y="3314"/>
                    <a:pt x="5548" y="3236"/>
                  </a:cubicBezTo>
                  <a:cubicBezTo>
                    <a:pt x="5872" y="3157"/>
                    <a:pt x="6187" y="3039"/>
                    <a:pt x="6412" y="2833"/>
                  </a:cubicBezTo>
                  <a:cubicBezTo>
                    <a:pt x="6795" y="2479"/>
                    <a:pt x="6599" y="2008"/>
                    <a:pt x="6236" y="1723"/>
                  </a:cubicBezTo>
                  <a:cubicBezTo>
                    <a:pt x="6054" y="1580"/>
                    <a:pt x="5848" y="1521"/>
                    <a:pt x="5639" y="1521"/>
                  </a:cubicBezTo>
                  <a:cubicBezTo>
                    <a:pt x="5363" y="1521"/>
                    <a:pt x="5082" y="1623"/>
                    <a:pt x="4841" y="1763"/>
                  </a:cubicBezTo>
                  <a:cubicBezTo>
                    <a:pt x="5028" y="1409"/>
                    <a:pt x="5195" y="977"/>
                    <a:pt x="5097" y="584"/>
                  </a:cubicBezTo>
                  <a:cubicBezTo>
                    <a:pt x="5006" y="207"/>
                    <a:pt x="4607" y="1"/>
                    <a:pt x="4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9" name="Google Shape;4569;p21"/>
            <p:cNvSpPr/>
            <p:nvPr/>
          </p:nvSpPr>
          <p:spPr>
            <a:xfrm>
              <a:off x="2717452" y="4763680"/>
              <a:ext cx="211950" cy="191055"/>
            </a:xfrm>
            <a:custGeom>
              <a:avLst/>
              <a:gdLst/>
              <a:ahLst/>
              <a:cxnLst/>
              <a:rect l="l" t="t" r="r" b="b"/>
              <a:pathLst>
                <a:path w="6796" h="6126" extrusionOk="0">
                  <a:moveTo>
                    <a:pt x="3109" y="288"/>
                  </a:moveTo>
                  <a:cubicBezTo>
                    <a:pt x="3339" y="288"/>
                    <a:pt x="3577" y="400"/>
                    <a:pt x="3693" y="592"/>
                  </a:cubicBezTo>
                  <a:cubicBezTo>
                    <a:pt x="3899" y="916"/>
                    <a:pt x="3899" y="1368"/>
                    <a:pt x="3869" y="1731"/>
                  </a:cubicBezTo>
                  <a:cubicBezTo>
                    <a:pt x="3860" y="2006"/>
                    <a:pt x="3820" y="2281"/>
                    <a:pt x="3761" y="2546"/>
                  </a:cubicBezTo>
                  <a:cubicBezTo>
                    <a:pt x="3740" y="2634"/>
                    <a:pt x="3802" y="2667"/>
                    <a:pt x="3884" y="2667"/>
                  </a:cubicBezTo>
                  <a:cubicBezTo>
                    <a:pt x="3995" y="2667"/>
                    <a:pt x="4144" y="2608"/>
                    <a:pt x="4184" y="2546"/>
                  </a:cubicBezTo>
                  <a:cubicBezTo>
                    <a:pt x="4360" y="2222"/>
                    <a:pt x="4596" y="1898"/>
                    <a:pt x="4871" y="1653"/>
                  </a:cubicBezTo>
                  <a:cubicBezTo>
                    <a:pt x="5020" y="1527"/>
                    <a:pt x="5195" y="1401"/>
                    <a:pt x="5384" y="1401"/>
                  </a:cubicBezTo>
                  <a:cubicBezTo>
                    <a:pt x="5431" y="1401"/>
                    <a:pt x="5480" y="1409"/>
                    <a:pt x="5529" y="1427"/>
                  </a:cubicBezTo>
                  <a:cubicBezTo>
                    <a:pt x="5764" y="1505"/>
                    <a:pt x="6030" y="1810"/>
                    <a:pt x="6059" y="2075"/>
                  </a:cubicBezTo>
                  <a:cubicBezTo>
                    <a:pt x="6147" y="2743"/>
                    <a:pt x="4763" y="2860"/>
                    <a:pt x="4321" y="2900"/>
                  </a:cubicBezTo>
                  <a:cubicBezTo>
                    <a:pt x="4103" y="2928"/>
                    <a:pt x="3976" y="3186"/>
                    <a:pt x="4242" y="3186"/>
                  </a:cubicBezTo>
                  <a:cubicBezTo>
                    <a:pt x="4252" y="3186"/>
                    <a:pt x="4261" y="3185"/>
                    <a:pt x="4272" y="3185"/>
                  </a:cubicBezTo>
                  <a:cubicBezTo>
                    <a:pt x="4370" y="3175"/>
                    <a:pt x="4478" y="3165"/>
                    <a:pt x="4596" y="3155"/>
                  </a:cubicBezTo>
                  <a:cubicBezTo>
                    <a:pt x="4710" y="3146"/>
                    <a:pt x="4835" y="3140"/>
                    <a:pt x="4964" y="3140"/>
                  </a:cubicBezTo>
                  <a:cubicBezTo>
                    <a:pt x="5545" y="3140"/>
                    <a:pt x="6200" y="3263"/>
                    <a:pt x="6216" y="3793"/>
                  </a:cubicBezTo>
                  <a:cubicBezTo>
                    <a:pt x="6226" y="3980"/>
                    <a:pt x="6147" y="4304"/>
                    <a:pt x="5922" y="4343"/>
                  </a:cubicBezTo>
                  <a:cubicBezTo>
                    <a:pt x="5901" y="4347"/>
                    <a:pt x="5881" y="4348"/>
                    <a:pt x="5860" y="4348"/>
                  </a:cubicBezTo>
                  <a:cubicBezTo>
                    <a:pt x="5654" y="4348"/>
                    <a:pt x="5405" y="4186"/>
                    <a:pt x="5254" y="4088"/>
                  </a:cubicBezTo>
                  <a:cubicBezTo>
                    <a:pt x="4940" y="3901"/>
                    <a:pt x="4655" y="3666"/>
                    <a:pt x="4390" y="3410"/>
                  </a:cubicBezTo>
                  <a:cubicBezTo>
                    <a:pt x="4361" y="3382"/>
                    <a:pt x="4315" y="3370"/>
                    <a:pt x="4263" y="3370"/>
                  </a:cubicBezTo>
                  <a:cubicBezTo>
                    <a:pt x="4156" y="3370"/>
                    <a:pt x="4024" y="3423"/>
                    <a:pt x="3977" y="3489"/>
                  </a:cubicBezTo>
                  <a:cubicBezTo>
                    <a:pt x="3958" y="3518"/>
                    <a:pt x="3958" y="3558"/>
                    <a:pt x="3997" y="3597"/>
                  </a:cubicBezTo>
                  <a:cubicBezTo>
                    <a:pt x="4193" y="3793"/>
                    <a:pt x="4380" y="4009"/>
                    <a:pt x="4547" y="4235"/>
                  </a:cubicBezTo>
                  <a:cubicBezTo>
                    <a:pt x="4704" y="4461"/>
                    <a:pt x="5136" y="5050"/>
                    <a:pt x="4841" y="5305"/>
                  </a:cubicBezTo>
                  <a:cubicBezTo>
                    <a:pt x="4761" y="5381"/>
                    <a:pt x="4625" y="5412"/>
                    <a:pt x="4486" y="5412"/>
                  </a:cubicBezTo>
                  <a:cubicBezTo>
                    <a:pt x="4352" y="5412"/>
                    <a:pt x="4216" y="5383"/>
                    <a:pt x="4125" y="5335"/>
                  </a:cubicBezTo>
                  <a:cubicBezTo>
                    <a:pt x="3948" y="5237"/>
                    <a:pt x="3860" y="5060"/>
                    <a:pt x="3810" y="4864"/>
                  </a:cubicBezTo>
                  <a:cubicBezTo>
                    <a:pt x="3791" y="4746"/>
                    <a:pt x="3771" y="4618"/>
                    <a:pt x="3771" y="4490"/>
                  </a:cubicBezTo>
                  <a:cubicBezTo>
                    <a:pt x="3791" y="4363"/>
                    <a:pt x="3810" y="4225"/>
                    <a:pt x="3820" y="4098"/>
                  </a:cubicBezTo>
                  <a:cubicBezTo>
                    <a:pt x="3824" y="4007"/>
                    <a:pt x="3754" y="3970"/>
                    <a:pt x="3668" y="3970"/>
                  </a:cubicBezTo>
                  <a:cubicBezTo>
                    <a:pt x="3549" y="3970"/>
                    <a:pt x="3401" y="4040"/>
                    <a:pt x="3378" y="4137"/>
                  </a:cubicBezTo>
                  <a:cubicBezTo>
                    <a:pt x="3349" y="4274"/>
                    <a:pt x="3339" y="4422"/>
                    <a:pt x="3339" y="4559"/>
                  </a:cubicBezTo>
                  <a:cubicBezTo>
                    <a:pt x="3259" y="5099"/>
                    <a:pt x="3059" y="5844"/>
                    <a:pt x="2637" y="5844"/>
                  </a:cubicBezTo>
                  <a:cubicBezTo>
                    <a:pt x="2545" y="5844"/>
                    <a:pt x="2442" y="5809"/>
                    <a:pt x="2328" y="5728"/>
                  </a:cubicBezTo>
                  <a:cubicBezTo>
                    <a:pt x="1650" y="5237"/>
                    <a:pt x="2583" y="3931"/>
                    <a:pt x="2937" y="3489"/>
                  </a:cubicBezTo>
                  <a:cubicBezTo>
                    <a:pt x="3032" y="3364"/>
                    <a:pt x="2918" y="3300"/>
                    <a:pt x="2789" y="3300"/>
                  </a:cubicBezTo>
                  <a:cubicBezTo>
                    <a:pt x="2705" y="3300"/>
                    <a:pt x="2616" y="3327"/>
                    <a:pt x="2573" y="3381"/>
                  </a:cubicBezTo>
                  <a:cubicBezTo>
                    <a:pt x="2357" y="3666"/>
                    <a:pt x="2082" y="3931"/>
                    <a:pt x="1778" y="4127"/>
                  </a:cubicBezTo>
                  <a:cubicBezTo>
                    <a:pt x="1629" y="4232"/>
                    <a:pt x="1446" y="4325"/>
                    <a:pt x="1263" y="4325"/>
                  </a:cubicBezTo>
                  <a:cubicBezTo>
                    <a:pt x="1205" y="4325"/>
                    <a:pt x="1147" y="4315"/>
                    <a:pt x="1091" y="4294"/>
                  </a:cubicBezTo>
                  <a:cubicBezTo>
                    <a:pt x="875" y="4206"/>
                    <a:pt x="580" y="3891"/>
                    <a:pt x="600" y="3646"/>
                  </a:cubicBezTo>
                  <a:cubicBezTo>
                    <a:pt x="609" y="3243"/>
                    <a:pt x="1366" y="3135"/>
                    <a:pt x="1650" y="3076"/>
                  </a:cubicBezTo>
                  <a:cubicBezTo>
                    <a:pt x="1965" y="3008"/>
                    <a:pt x="2289" y="2968"/>
                    <a:pt x="2603" y="2949"/>
                  </a:cubicBezTo>
                  <a:cubicBezTo>
                    <a:pt x="2834" y="2939"/>
                    <a:pt x="2943" y="2664"/>
                    <a:pt x="2666" y="2664"/>
                  </a:cubicBezTo>
                  <a:cubicBezTo>
                    <a:pt x="2662" y="2664"/>
                    <a:pt x="2657" y="2664"/>
                    <a:pt x="2652" y="2664"/>
                  </a:cubicBezTo>
                  <a:cubicBezTo>
                    <a:pt x="2482" y="2679"/>
                    <a:pt x="2285" y="2692"/>
                    <a:pt x="2079" y="2692"/>
                  </a:cubicBezTo>
                  <a:cubicBezTo>
                    <a:pt x="1594" y="2692"/>
                    <a:pt x="1061" y="2620"/>
                    <a:pt x="737" y="2330"/>
                  </a:cubicBezTo>
                  <a:cubicBezTo>
                    <a:pt x="472" y="2085"/>
                    <a:pt x="531" y="1466"/>
                    <a:pt x="914" y="1348"/>
                  </a:cubicBezTo>
                  <a:cubicBezTo>
                    <a:pt x="964" y="1331"/>
                    <a:pt x="1018" y="1324"/>
                    <a:pt x="1073" y="1324"/>
                  </a:cubicBezTo>
                  <a:cubicBezTo>
                    <a:pt x="1435" y="1324"/>
                    <a:pt x="1876" y="1652"/>
                    <a:pt x="2131" y="1839"/>
                  </a:cubicBezTo>
                  <a:cubicBezTo>
                    <a:pt x="2416" y="2036"/>
                    <a:pt x="2691" y="2271"/>
                    <a:pt x="2937" y="2517"/>
                  </a:cubicBezTo>
                  <a:cubicBezTo>
                    <a:pt x="2967" y="2547"/>
                    <a:pt x="3016" y="2560"/>
                    <a:pt x="3070" y="2560"/>
                  </a:cubicBezTo>
                  <a:cubicBezTo>
                    <a:pt x="3229" y="2560"/>
                    <a:pt x="3434" y="2450"/>
                    <a:pt x="3339" y="2340"/>
                  </a:cubicBezTo>
                  <a:cubicBezTo>
                    <a:pt x="3162" y="2134"/>
                    <a:pt x="2995" y="1908"/>
                    <a:pt x="2858" y="1672"/>
                  </a:cubicBezTo>
                  <a:cubicBezTo>
                    <a:pt x="2681" y="1378"/>
                    <a:pt x="2406" y="848"/>
                    <a:pt x="2642" y="514"/>
                  </a:cubicBezTo>
                  <a:cubicBezTo>
                    <a:pt x="2750" y="358"/>
                    <a:pt x="2927" y="288"/>
                    <a:pt x="3109" y="288"/>
                  </a:cubicBezTo>
                  <a:close/>
                  <a:moveTo>
                    <a:pt x="3293" y="1"/>
                  </a:moveTo>
                  <a:cubicBezTo>
                    <a:pt x="3029" y="1"/>
                    <a:pt x="2757" y="79"/>
                    <a:pt x="2544" y="200"/>
                  </a:cubicBezTo>
                  <a:cubicBezTo>
                    <a:pt x="2073" y="465"/>
                    <a:pt x="2053" y="965"/>
                    <a:pt x="2249" y="1427"/>
                  </a:cubicBezTo>
                  <a:cubicBezTo>
                    <a:pt x="2249" y="1437"/>
                    <a:pt x="2259" y="1447"/>
                    <a:pt x="2259" y="1466"/>
                  </a:cubicBezTo>
                  <a:cubicBezTo>
                    <a:pt x="1928" y="1248"/>
                    <a:pt x="1537" y="1043"/>
                    <a:pt x="1140" y="1043"/>
                  </a:cubicBezTo>
                  <a:cubicBezTo>
                    <a:pt x="1055" y="1043"/>
                    <a:pt x="970" y="1053"/>
                    <a:pt x="884" y="1073"/>
                  </a:cubicBezTo>
                  <a:cubicBezTo>
                    <a:pt x="403" y="1181"/>
                    <a:pt x="1" y="1741"/>
                    <a:pt x="158" y="2232"/>
                  </a:cubicBezTo>
                  <a:cubicBezTo>
                    <a:pt x="305" y="2664"/>
                    <a:pt x="835" y="2821"/>
                    <a:pt x="1248" y="2890"/>
                  </a:cubicBezTo>
                  <a:cubicBezTo>
                    <a:pt x="924" y="2968"/>
                    <a:pt x="609" y="3086"/>
                    <a:pt x="384" y="3293"/>
                  </a:cubicBezTo>
                  <a:cubicBezTo>
                    <a:pt x="1" y="3646"/>
                    <a:pt x="197" y="4117"/>
                    <a:pt x="560" y="4412"/>
                  </a:cubicBezTo>
                  <a:cubicBezTo>
                    <a:pt x="740" y="4550"/>
                    <a:pt x="943" y="4606"/>
                    <a:pt x="1149" y="4606"/>
                  </a:cubicBezTo>
                  <a:cubicBezTo>
                    <a:pt x="1428" y="4606"/>
                    <a:pt x="1712" y="4504"/>
                    <a:pt x="1955" y="4363"/>
                  </a:cubicBezTo>
                  <a:lnTo>
                    <a:pt x="1955" y="4363"/>
                  </a:lnTo>
                  <a:cubicBezTo>
                    <a:pt x="1768" y="4726"/>
                    <a:pt x="1601" y="5158"/>
                    <a:pt x="1699" y="5541"/>
                  </a:cubicBezTo>
                  <a:cubicBezTo>
                    <a:pt x="1789" y="5925"/>
                    <a:pt x="2185" y="6125"/>
                    <a:pt x="2558" y="6125"/>
                  </a:cubicBezTo>
                  <a:cubicBezTo>
                    <a:pt x="2634" y="6125"/>
                    <a:pt x="2709" y="6117"/>
                    <a:pt x="2779" y="6101"/>
                  </a:cubicBezTo>
                  <a:cubicBezTo>
                    <a:pt x="3172" y="6012"/>
                    <a:pt x="3408" y="5688"/>
                    <a:pt x="3555" y="5335"/>
                  </a:cubicBezTo>
                  <a:cubicBezTo>
                    <a:pt x="3673" y="5502"/>
                    <a:pt x="3850" y="5620"/>
                    <a:pt x="4095" y="5669"/>
                  </a:cubicBezTo>
                  <a:cubicBezTo>
                    <a:pt x="4177" y="5683"/>
                    <a:pt x="4268" y="5691"/>
                    <a:pt x="4364" y="5691"/>
                  </a:cubicBezTo>
                  <a:cubicBezTo>
                    <a:pt x="4730" y="5691"/>
                    <a:pt x="5157" y="5575"/>
                    <a:pt x="5313" y="5256"/>
                  </a:cubicBezTo>
                  <a:cubicBezTo>
                    <a:pt x="5431" y="5021"/>
                    <a:pt x="5352" y="4746"/>
                    <a:pt x="5234" y="4510"/>
                  </a:cubicBezTo>
                  <a:lnTo>
                    <a:pt x="5234" y="4510"/>
                  </a:lnTo>
                  <a:cubicBezTo>
                    <a:pt x="5415" y="4586"/>
                    <a:pt x="5599" y="4634"/>
                    <a:pt x="5780" y="4634"/>
                  </a:cubicBezTo>
                  <a:cubicBezTo>
                    <a:pt x="5904" y="4634"/>
                    <a:pt x="6027" y="4611"/>
                    <a:pt x="6147" y="4559"/>
                  </a:cubicBezTo>
                  <a:cubicBezTo>
                    <a:pt x="6560" y="4392"/>
                    <a:pt x="6795" y="3803"/>
                    <a:pt x="6570" y="3401"/>
                  </a:cubicBezTo>
                  <a:cubicBezTo>
                    <a:pt x="6393" y="3086"/>
                    <a:pt x="6010" y="2968"/>
                    <a:pt x="5656" y="2919"/>
                  </a:cubicBezTo>
                  <a:cubicBezTo>
                    <a:pt x="5941" y="2811"/>
                    <a:pt x="6196" y="2654"/>
                    <a:pt x="6363" y="2438"/>
                  </a:cubicBezTo>
                  <a:cubicBezTo>
                    <a:pt x="6678" y="2036"/>
                    <a:pt x="6383" y="1535"/>
                    <a:pt x="6020" y="1280"/>
                  </a:cubicBezTo>
                  <a:cubicBezTo>
                    <a:pt x="5854" y="1160"/>
                    <a:pt x="5675" y="1110"/>
                    <a:pt x="5496" y="1110"/>
                  </a:cubicBezTo>
                  <a:cubicBezTo>
                    <a:pt x="5173" y="1110"/>
                    <a:pt x="4848" y="1272"/>
                    <a:pt x="4596" y="1486"/>
                  </a:cubicBezTo>
                  <a:cubicBezTo>
                    <a:pt x="4498" y="1564"/>
                    <a:pt x="4409" y="1653"/>
                    <a:pt x="4321" y="1751"/>
                  </a:cubicBezTo>
                  <a:cubicBezTo>
                    <a:pt x="4370" y="1221"/>
                    <a:pt x="4331" y="651"/>
                    <a:pt x="4007" y="288"/>
                  </a:cubicBezTo>
                  <a:cubicBezTo>
                    <a:pt x="3827" y="84"/>
                    <a:pt x="3564" y="1"/>
                    <a:pt x="3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0" name="Google Shape;4570;p21"/>
            <p:cNvSpPr/>
            <p:nvPr/>
          </p:nvSpPr>
          <p:spPr>
            <a:xfrm>
              <a:off x="153403" y="4971545"/>
              <a:ext cx="212262" cy="191179"/>
            </a:xfrm>
            <a:custGeom>
              <a:avLst/>
              <a:gdLst/>
              <a:ahLst/>
              <a:cxnLst/>
              <a:rect l="l" t="t" r="r" b="b"/>
              <a:pathLst>
                <a:path w="6806" h="6130" extrusionOk="0">
                  <a:moveTo>
                    <a:pt x="4161" y="290"/>
                  </a:moveTo>
                  <a:cubicBezTo>
                    <a:pt x="4253" y="290"/>
                    <a:pt x="4355" y="326"/>
                    <a:pt x="4469" y="408"/>
                  </a:cubicBezTo>
                  <a:cubicBezTo>
                    <a:pt x="5156" y="889"/>
                    <a:pt x="4213" y="2205"/>
                    <a:pt x="3870" y="2647"/>
                  </a:cubicBezTo>
                  <a:cubicBezTo>
                    <a:pt x="3771" y="2769"/>
                    <a:pt x="3875" y="2829"/>
                    <a:pt x="4000" y="2829"/>
                  </a:cubicBezTo>
                  <a:cubicBezTo>
                    <a:pt x="4085" y="2829"/>
                    <a:pt x="4179" y="2801"/>
                    <a:pt x="4223" y="2745"/>
                  </a:cubicBezTo>
                  <a:cubicBezTo>
                    <a:pt x="4449" y="2460"/>
                    <a:pt x="4714" y="2195"/>
                    <a:pt x="5018" y="1998"/>
                  </a:cubicBezTo>
                  <a:cubicBezTo>
                    <a:pt x="5175" y="1902"/>
                    <a:pt x="5353" y="1811"/>
                    <a:pt x="5538" y="1811"/>
                  </a:cubicBezTo>
                  <a:cubicBezTo>
                    <a:pt x="5597" y="1811"/>
                    <a:pt x="5656" y="1820"/>
                    <a:pt x="5716" y="1841"/>
                  </a:cubicBezTo>
                  <a:cubicBezTo>
                    <a:pt x="5932" y="1920"/>
                    <a:pt x="6216" y="2234"/>
                    <a:pt x="6207" y="2489"/>
                  </a:cubicBezTo>
                  <a:cubicBezTo>
                    <a:pt x="6187" y="2892"/>
                    <a:pt x="5431" y="3000"/>
                    <a:pt x="5146" y="3059"/>
                  </a:cubicBezTo>
                  <a:cubicBezTo>
                    <a:pt x="4832" y="3118"/>
                    <a:pt x="4518" y="3157"/>
                    <a:pt x="4194" y="3177"/>
                  </a:cubicBezTo>
                  <a:cubicBezTo>
                    <a:pt x="3975" y="3196"/>
                    <a:pt x="3858" y="3462"/>
                    <a:pt x="4116" y="3462"/>
                  </a:cubicBezTo>
                  <a:cubicBezTo>
                    <a:pt x="4125" y="3462"/>
                    <a:pt x="4135" y="3462"/>
                    <a:pt x="4145" y="3461"/>
                  </a:cubicBezTo>
                  <a:cubicBezTo>
                    <a:pt x="4307" y="3450"/>
                    <a:pt x="4492" y="3440"/>
                    <a:pt x="4686" y="3440"/>
                  </a:cubicBezTo>
                  <a:cubicBezTo>
                    <a:pt x="5184" y="3440"/>
                    <a:pt x="5734" y="3508"/>
                    <a:pt x="6059" y="3805"/>
                  </a:cubicBezTo>
                  <a:cubicBezTo>
                    <a:pt x="6334" y="4041"/>
                    <a:pt x="6265" y="4669"/>
                    <a:pt x="5892" y="4787"/>
                  </a:cubicBezTo>
                  <a:cubicBezTo>
                    <a:pt x="5841" y="4804"/>
                    <a:pt x="5788" y="4811"/>
                    <a:pt x="5733" y="4811"/>
                  </a:cubicBezTo>
                  <a:cubicBezTo>
                    <a:pt x="5364" y="4811"/>
                    <a:pt x="4923" y="4476"/>
                    <a:pt x="4675" y="4296"/>
                  </a:cubicBezTo>
                  <a:cubicBezTo>
                    <a:pt x="4390" y="4090"/>
                    <a:pt x="4115" y="3864"/>
                    <a:pt x="3860" y="3619"/>
                  </a:cubicBezTo>
                  <a:cubicBezTo>
                    <a:pt x="3828" y="3585"/>
                    <a:pt x="3776" y="3570"/>
                    <a:pt x="3719" y="3570"/>
                  </a:cubicBezTo>
                  <a:cubicBezTo>
                    <a:pt x="3561" y="3570"/>
                    <a:pt x="3366" y="3680"/>
                    <a:pt x="3467" y="3795"/>
                  </a:cubicBezTo>
                  <a:cubicBezTo>
                    <a:pt x="3644" y="4002"/>
                    <a:pt x="3801" y="4227"/>
                    <a:pt x="3938" y="4463"/>
                  </a:cubicBezTo>
                  <a:cubicBezTo>
                    <a:pt x="4115" y="4758"/>
                    <a:pt x="4390" y="5278"/>
                    <a:pt x="4164" y="5612"/>
                  </a:cubicBezTo>
                  <a:cubicBezTo>
                    <a:pt x="4051" y="5774"/>
                    <a:pt x="3869" y="5846"/>
                    <a:pt x="3684" y="5846"/>
                  </a:cubicBezTo>
                  <a:cubicBezTo>
                    <a:pt x="3453" y="5846"/>
                    <a:pt x="3218" y="5734"/>
                    <a:pt x="3104" y="554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7" y="4119"/>
                    <a:pt x="2986" y="3844"/>
                    <a:pt x="3045" y="3579"/>
                  </a:cubicBezTo>
                  <a:cubicBezTo>
                    <a:pt x="3065" y="3497"/>
                    <a:pt x="3005" y="3467"/>
                    <a:pt x="2924" y="3467"/>
                  </a:cubicBezTo>
                  <a:cubicBezTo>
                    <a:pt x="2811" y="3467"/>
                    <a:pt x="2657" y="3526"/>
                    <a:pt x="2623" y="3589"/>
                  </a:cubicBezTo>
                  <a:cubicBezTo>
                    <a:pt x="2446" y="3913"/>
                    <a:pt x="2210" y="4227"/>
                    <a:pt x="1925" y="4473"/>
                  </a:cubicBezTo>
                  <a:cubicBezTo>
                    <a:pt x="1783" y="4600"/>
                    <a:pt x="1608" y="4733"/>
                    <a:pt x="1411" y="4733"/>
                  </a:cubicBezTo>
                  <a:cubicBezTo>
                    <a:pt x="1365" y="4733"/>
                    <a:pt x="1317" y="4725"/>
                    <a:pt x="1268" y="4708"/>
                  </a:cubicBezTo>
                  <a:cubicBezTo>
                    <a:pt x="1032" y="4620"/>
                    <a:pt x="777" y="4316"/>
                    <a:pt x="737" y="4060"/>
                  </a:cubicBezTo>
                  <a:cubicBezTo>
                    <a:pt x="649" y="3393"/>
                    <a:pt x="2033" y="3265"/>
                    <a:pt x="2485" y="3236"/>
                  </a:cubicBezTo>
                  <a:cubicBezTo>
                    <a:pt x="2700" y="3208"/>
                    <a:pt x="2817" y="2949"/>
                    <a:pt x="2575" y="2949"/>
                  </a:cubicBezTo>
                  <a:cubicBezTo>
                    <a:pt x="2562" y="2949"/>
                    <a:pt x="2549" y="2949"/>
                    <a:pt x="2534" y="2951"/>
                  </a:cubicBezTo>
                  <a:cubicBezTo>
                    <a:pt x="2426" y="2961"/>
                    <a:pt x="2318" y="2971"/>
                    <a:pt x="2210" y="2980"/>
                  </a:cubicBezTo>
                  <a:cubicBezTo>
                    <a:pt x="2103" y="2987"/>
                    <a:pt x="1986" y="2992"/>
                    <a:pt x="1865" y="2992"/>
                  </a:cubicBezTo>
                  <a:cubicBezTo>
                    <a:pt x="1276" y="2992"/>
                    <a:pt x="597" y="2880"/>
                    <a:pt x="580" y="2342"/>
                  </a:cubicBezTo>
                  <a:cubicBezTo>
                    <a:pt x="570" y="2146"/>
                    <a:pt x="659" y="1822"/>
                    <a:pt x="875" y="1782"/>
                  </a:cubicBezTo>
                  <a:cubicBezTo>
                    <a:pt x="890" y="1780"/>
                    <a:pt x="906" y="1779"/>
                    <a:pt x="922" y="1779"/>
                  </a:cubicBezTo>
                  <a:cubicBezTo>
                    <a:pt x="1131" y="1779"/>
                    <a:pt x="1388" y="1947"/>
                    <a:pt x="1552" y="2038"/>
                  </a:cubicBezTo>
                  <a:cubicBezTo>
                    <a:pt x="1857" y="2234"/>
                    <a:pt x="2151" y="2460"/>
                    <a:pt x="2407" y="2725"/>
                  </a:cubicBezTo>
                  <a:cubicBezTo>
                    <a:pt x="2438" y="2754"/>
                    <a:pt x="2487" y="2766"/>
                    <a:pt x="2539" y="2766"/>
                  </a:cubicBezTo>
                  <a:cubicBezTo>
                    <a:pt x="2650" y="2766"/>
                    <a:pt x="2779" y="2713"/>
                    <a:pt x="2819" y="2647"/>
                  </a:cubicBezTo>
                  <a:cubicBezTo>
                    <a:pt x="2839" y="2607"/>
                    <a:pt x="2839" y="2578"/>
                    <a:pt x="2809" y="2538"/>
                  </a:cubicBezTo>
                  <a:cubicBezTo>
                    <a:pt x="2603" y="234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30"/>
                  </a:cubicBezTo>
                  <a:cubicBezTo>
                    <a:pt x="2040" y="755"/>
                    <a:pt x="2179" y="723"/>
                    <a:pt x="2318" y="723"/>
                  </a:cubicBezTo>
                  <a:cubicBezTo>
                    <a:pt x="2451" y="723"/>
                    <a:pt x="2585" y="752"/>
                    <a:pt x="2672" y="801"/>
                  </a:cubicBezTo>
                  <a:cubicBezTo>
                    <a:pt x="2848" y="899"/>
                    <a:pt x="2937" y="1075"/>
                    <a:pt x="2986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6" y="1773"/>
                    <a:pt x="2986" y="1900"/>
                    <a:pt x="2986" y="2038"/>
                  </a:cubicBezTo>
                  <a:cubicBezTo>
                    <a:pt x="2982" y="2123"/>
                    <a:pt x="3048" y="2158"/>
                    <a:pt x="3130" y="2158"/>
                  </a:cubicBezTo>
                  <a:cubicBezTo>
                    <a:pt x="3246" y="2158"/>
                    <a:pt x="3395" y="2087"/>
                    <a:pt x="3418" y="1989"/>
                  </a:cubicBezTo>
                  <a:cubicBezTo>
                    <a:pt x="3447" y="1861"/>
                    <a:pt x="3457" y="1714"/>
                    <a:pt x="3457" y="1566"/>
                  </a:cubicBezTo>
                  <a:cubicBezTo>
                    <a:pt x="3538" y="1027"/>
                    <a:pt x="3743" y="290"/>
                    <a:pt x="4161" y="290"/>
                  </a:cubicBezTo>
                  <a:close/>
                  <a:moveTo>
                    <a:pt x="4236" y="1"/>
                  </a:moveTo>
                  <a:cubicBezTo>
                    <a:pt x="4161" y="1"/>
                    <a:pt x="4088" y="9"/>
                    <a:pt x="4017" y="25"/>
                  </a:cubicBezTo>
                  <a:cubicBezTo>
                    <a:pt x="3624" y="123"/>
                    <a:pt x="3388" y="447"/>
                    <a:pt x="3241" y="801"/>
                  </a:cubicBezTo>
                  <a:cubicBezTo>
                    <a:pt x="3123" y="634"/>
                    <a:pt x="2956" y="506"/>
                    <a:pt x="2711" y="467"/>
                  </a:cubicBezTo>
                  <a:cubicBezTo>
                    <a:pt x="2626" y="452"/>
                    <a:pt x="2530" y="443"/>
                    <a:pt x="2429" y="443"/>
                  </a:cubicBezTo>
                  <a:cubicBezTo>
                    <a:pt x="2066" y="443"/>
                    <a:pt x="1645" y="554"/>
                    <a:pt x="1484" y="869"/>
                  </a:cubicBezTo>
                  <a:cubicBezTo>
                    <a:pt x="1366" y="1115"/>
                    <a:pt x="1444" y="1380"/>
                    <a:pt x="1572" y="1625"/>
                  </a:cubicBezTo>
                  <a:cubicBezTo>
                    <a:pt x="1390" y="1543"/>
                    <a:pt x="1201" y="1492"/>
                    <a:pt x="1015" y="1492"/>
                  </a:cubicBezTo>
                  <a:cubicBezTo>
                    <a:pt x="890" y="1492"/>
                    <a:pt x="767" y="1515"/>
                    <a:pt x="649" y="1566"/>
                  </a:cubicBezTo>
                  <a:cubicBezTo>
                    <a:pt x="237" y="1743"/>
                    <a:pt x="1" y="2332"/>
                    <a:pt x="227" y="2725"/>
                  </a:cubicBezTo>
                  <a:cubicBezTo>
                    <a:pt x="404" y="3039"/>
                    <a:pt x="796" y="3157"/>
                    <a:pt x="1140" y="3216"/>
                  </a:cubicBezTo>
                  <a:cubicBezTo>
                    <a:pt x="865" y="3324"/>
                    <a:pt x="610" y="3471"/>
                    <a:pt x="433" y="3697"/>
                  </a:cubicBezTo>
                  <a:cubicBezTo>
                    <a:pt x="129" y="4100"/>
                    <a:pt x="423" y="4600"/>
                    <a:pt x="786" y="4856"/>
                  </a:cubicBezTo>
                  <a:cubicBezTo>
                    <a:pt x="950" y="4971"/>
                    <a:pt x="1126" y="5019"/>
                    <a:pt x="1302" y="5019"/>
                  </a:cubicBezTo>
                  <a:cubicBezTo>
                    <a:pt x="1624" y="5019"/>
                    <a:pt x="1947" y="4859"/>
                    <a:pt x="2200" y="4650"/>
                  </a:cubicBezTo>
                  <a:cubicBezTo>
                    <a:pt x="2299" y="4561"/>
                    <a:pt x="2397" y="4473"/>
                    <a:pt x="2485" y="4384"/>
                  </a:cubicBezTo>
                  <a:lnTo>
                    <a:pt x="2485" y="4384"/>
                  </a:lnTo>
                  <a:cubicBezTo>
                    <a:pt x="2426" y="4915"/>
                    <a:pt x="2475" y="5484"/>
                    <a:pt x="2790" y="5838"/>
                  </a:cubicBezTo>
                  <a:cubicBezTo>
                    <a:pt x="2977" y="6045"/>
                    <a:pt x="3245" y="6130"/>
                    <a:pt x="3520" y="6130"/>
                  </a:cubicBezTo>
                  <a:cubicBezTo>
                    <a:pt x="3778" y="6130"/>
                    <a:pt x="4043" y="6055"/>
                    <a:pt x="4253" y="5936"/>
                  </a:cubicBezTo>
                  <a:cubicBezTo>
                    <a:pt x="4734" y="5671"/>
                    <a:pt x="4743" y="5170"/>
                    <a:pt x="4557" y="4708"/>
                  </a:cubicBezTo>
                  <a:cubicBezTo>
                    <a:pt x="4547" y="469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73" y="5089"/>
                    <a:pt x="5675" y="5089"/>
                  </a:cubicBezTo>
                  <a:cubicBezTo>
                    <a:pt x="5757" y="5089"/>
                    <a:pt x="5840" y="5080"/>
                    <a:pt x="5922" y="5062"/>
                  </a:cubicBezTo>
                  <a:cubicBezTo>
                    <a:pt x="6393" y="4954"/>
                    <a:pt x="6796" y="4394"/>
                    <a:pt x="6639" y="3894"/>
                  </a:cubicBezTo>
                  <a:cubicBezTo>
                    <a:pt x="6501" y="3461"/>
                    <a:pt x="5971" y="3314"/>
                    <a:pt x="5558" y="3245"/>
                  </a:cubicBezTo>
                  <a:cubicBezTo>
                    <a:pt x="5873" y="3157"/>
                    <a:pt x="6187" y="3049"/>
                    <a:pt x="6423" y="2833"/>
                  </a:cubicBezTo>
                  <a:cubicBezTo>
                    <a:pt x="6805" y="2489"/>
                    <a:pt x="6599" y="2018"/>
                    <a:pt x="6236" y="1724"/>
                  </a:cubicBezTo>
                  <a:cubicBezTo>
                    <a:pt x="6061" y="1582"/>
                    <a:pt x="5862" y="1525"/>
                    <a:pt x="5659" y="1525"/>
                  </a:cubicBezTo>
                  <a:cubicBezTo>
                    <a:pt x="5381" y="1525"/>
                    <a:pt x="5095" y="1631"/>
                    <a:pt x="4852" y="1773"/>
                  </a:cubicBezTo>
                  <a:cubicBezTo>
                    <a:pt x="5028" y="1409"/>
                    <a:pt x="5205" y="977"/>
                    <a:pt x="5107" y="585"/>
                  </a:cubicBezTo>
                  <a:cubicBezTo>
                    <a:pt x="5008" y="207"/>
                    <a:pt x="4615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1" name="Google Shape;4571;p21"/>
            <p:cNvSpPr/>
            <p:nvPr/>
          </p:nvSpPr>
          <p:spPr>
            <a:xfrm>
              <a:off x="493315" y="4963186"/>
              <a:ext cx="212262" cy="191086"/>
            </a:xfrm>
            <a:custGeom>
              <a:avLst/>
              <a:gdLst/>
              <a:ahLst/>
              <a:cxnLst/>
              <a:rect l="l" t="t" r="r" b="b"/>
              <a:pathLst>
                <a:path w="6806" h="6127" extrusionOk="0">
                  <a:moveTo>
                    <a:pt x="3123" y="285"/>
                  </a:moveTo>
                  <a:cubicBezTo>
                    <a:pt x="3353" y="285"/>
                    <a:pt x="3588" y="397"/>
                    <a:pt x="3703" y="587"/>
                  </a:cubicBezTo>
                  <a:cubicBezTo>
                    <a:pt x="3899" y="921"/>
                    <a:pt x="3899" y="1363"/>
                    <a:pt x="3879" y="1736"/>
                  </a:cubicBezTo>
                  <a:cubicBezTo>
                    <a:pt x="3860" y="2011"/>
                    <a:pt x="3821" y="2286"/>
                    <a:pt x="3762" y="2551"/>
                  </a:cubicBezTo>
                  <a:cubicBezTo>
                    <a:pt x="3741" y="2633"/>
                    <a:pt x="3801" y="2664"/>
                    <a:pt x="3882" y="2664"/>
                  </a:cubicBezTo>
                  <a:cubicBezTo>
                    <a:pt x="3995" y="2664"/>
                    <a:pt x="4149" y="2604"/>
                    <a:pt x="4184" y="2541"/>
                  </a:cubicBezTo>
                  <a:cubicBezTo>
                    <a:pt x="4361" y="2217"/>
                    <a:pt x="4596" y="1903"/>
                    <a:pt x="4881" y="1658"/>
                  </a:cubicBezTo>
                  <a:cubicBezTo>
                    <a:pt x="5024" y="1531"/>
                    <a:pt x="5198" y="1397"/>
                    <a:pt x="5390" y="1397"/>
                  </a:cubicBezTo>
                  <a:cubicBezTo>
                    <a:pt x="5435" y="1397"/>
                    <a:pt x="5482" y="1405"/>
                    <a:pt x="5529" y="1422"/>
                  </a:cubicBezTo>
                  <a:cubicBezTo>
                    <a:pt x="5774" y="1510"/>
                    <a:pt x="6030" y="1815"/>
                    <a:pt x="6069" y="2070"/>
                  </a:cubicBezTo>
                  <a:cubicBezTo>
                    <a:pt x="6157" y="2738"/>
                    <a:pt x="4773" y="2865"/>
                    <a:pt x="4321" y="2895"/>
                  </a:cubicBezTo>
                  <a:cubicBezTo>
                    <a:pt x="4107" y="2923"/>
                    <a:pt x="3989" y="3182"/>
                    <a:pt x="4232" y="3182"/>
                  </a:cubicBezTo>
                  <a:cubicBezTo>
                    <a:pt x="4244" y="3182"/>
                    <a:pt x="4258" y="3181"/>
                    <a:pt x="4272" y="3180"/>
                  </a:cubicBezTo>
                  <a:cubicBezTo>
                    <a:pt x="4380" y="3170"/>
                    <a:pt x="4488" y="3160"/>
                    <a:pt x="4596" y="3150"/>
                  </a:cubicBezTo>
                  <a:cubicBezTo>
                    <a:pt x="4703" y="3143"/>
                    <a:pt x="4820" y="3139"/>
                    <a:pt x="4941" y="3139"/>
                  </a:cubicBezTo>
                  <a:cubicBezTo>
                    <a:pt x="5531" y="3139"/>
                    <a:pt x="6210" y="3251"/>
                    <a:pt x="6226" y="3788"/>
                  </a:cubicBezTo>
                  <a:cubicBezTo>
                    <a:pt x="6226" y="3985"/>
                    <a:pt x="6148" y="4309"/>
                    <a:pt x="5932" y="4348"/>
                  </a:cubicBezTo>
                  <a:cubicBezTo>
                    <a:pt x="5916" y="4350"/>
                    <a:pt x="5900" y="4351"/>
                    <a:pt x="5884" y="4351"/>
                  </a:cubicBezTo>
                  <a:cubicBezTo>
                    <a:pt x="5675" y="4351"/>
                    <a:pt x="5418" y="4184"/>
                    <a:pt x="5254" y="4093"/>
                  </a:cubicBezTo>
                  <a:cubicBezTo>
                    <a:pt x="4950" y="3896"/>
                    <a:pt x="4655" y="3671"/>
                    <a:pt x="4400" y="3405"/>
                  </a:cubicBezTo>
                  <a:cubicBezTo>
                    <a:pt x="4368" y="3377"/>
                    <a:pt x="4320" y="3365"/>
                    <a:pt x="4267" y="3365"/>
                  </a:cubicBezTo>
                  <a:cubicBezTo>
                    <a:pt x="4157" y="3365"/>
                    <a:pt x="4027" y="3418"/>
                    <a:pt x="3987" y="3484"/>
                  </a:cubicBezTo>
                  <a:cubicBezTo>
                    <a:pt x="3968" y="3523"/>
                    <a:pt x="3968" y="3553"/>
                    <a:pt x="3997" y="3592"/>
                  </a:cubicBezTo>
                  <a:cubicBezTo>
                    <a:pt x="4203" y="3788"/>
                    <a:pt x="4390" y="4014"/>
                    <a:pt x="4557" y="4240"/>
                  </a:cubicBezTo>
                  <a:cubicBezTo>
                    <a:pt x="4714" y="4456"/>
                    <a:pt x="5146" y="5045"/>
                    <a:pt x="4851" y="5300"/>
                  </a:cubicBezTo>
                  <a:cubicBezTo>
                    <a:pt x="4766" y="5376"/>
                    <a:pt x="4628" y="5407"/>
                    <a:pt x="4489" y="5407"/>
                  </a:cubicBezTo>
                  <a:cubicBezTo>
                    <a:pt x="4355" y="5407"/>
                    <a:pt x="4221" y="5378"/>
                    <a:pt x="4135" y="5330"/>
                  </a:cubicBezTo>
                  <a:cubicBezTo>
                    <a:pt x="3958" y="5232"/>
                    <a:pt x="3870" y="5055"/>
                    <a:pt x="3821" y="4868"/>
                  </a:cubicBezTo>
                  <a:cubicBezTo>
                    <a:pt x="3791" y="4751"/>
                    <a:pt x="3781" y="4623"/>
                    <a:pt x="3781" y="4495"/>
                  </a:cubicBezTo>
                  <a:cubicBezTo>
                    <a:pt x="3801" y="4358"/>
                    <a:pt x="3821" y="4230"/>
                    <a:pt x="3821" y="4093"/>
                  </a:cubicBezTo>
                  <a:cubicBezTo>
                    <a:pt x="3825" y="4007"/>
                    <a:pt x="3757" y="3972"/>
                    <a:pt x="3674" y="3972"/>
                  </a:cubicBezTo>
                  <a:cubicBezTo>
                    <a:pt x="3558" y="3972"/>
                    <a:pt x="3411" y="4040"/>
                    <a:pt x="3388" y="4132"/>
                  </a:cubicBezTo>
                  <a:cubicBezTo>
                    <a:pt x="3359" y="4270"/>
                    <a:pt x="3339" y="4417"/>
                    <a:pt x="3339" y="4564"/>
                  </a:cubicBezTo>
                  <a:cubicBezTo>
                    <a:pt x="3259" y="5103"/>
                    <a:pt x="3060" y="5840"/>
                    <a:pt x="2639" y="5840"/>
                  </a:cubicBezTo>
                  <a:cubicBezTo>
                    <a:pt x="2547" y="5840"/>
                    <a:pt x="2443" y="5804"/>
                    <a:pt x="2328" y="5723"/>
                  </a:cubicBezTo>
                  <a:cubicBezTo>
                    <a:pt x="1651" y="5242"/>
                    <a:pt x="2583" y="3926"/>
                    <a:pt x="2937" y="3484"/>
                  </a:cubicBezTo>
                  <a:cubicBezTo>
                    <a:pt x="3036" y="3362"/>
                    <a:pt x="2931" y="3302"/>
                    <a:pt x="2807" y="3302"/>
                  </a:cubicBezTo>
                  <a:cubicBezTo>
                    <a:pt x="2722" y="3302"/>
                    <a:pt x="2627" y="3330"/>
                    <a:pt x="2583" y="3386"/>
                  </a:cubicBezTo>
                  <a:cubicBezTo>
                    <a:pt x="2357" y="3671"/>
                    <a:pt x="2092" y="3936"/>
                    <a:pt x="1788" y="4132"/>
                  </a:cubicBezTo>
                  <a:cubicBezTo>
                    <a:pt x="1632" y="4229"/>
                    <a:pt x="1453" y="4320"/>
                    <a:pt x="1269" y="4320"/>
                  </a:cubicBezTo>
                  <a:cubicBezTo>
                    <a:pt x="1210" y="4320"/>
                    <a:pt x="1150" y="4311"/>
                    <a:pt x="1091" y="4289"/>
                  </a:cubicBezTo>
                  <a:cubicBezTo>
                    <a:pt x="875" y="4211"/>
                    <a:pt x="590" y="3896"/>
                    <a:pt x="600" y="3641"/>
                  </a:cubicBezTo>
                  <a:cubicBezTo>
                    <a:pt x="620" y="3239"/>
                    <a:pt x="1366" y="3131"/>
                    <a:pt x="1660" y="3072"/>
                  </a:cubicBezTo>
                  <a:cubicBezTo>
                    <a:pt x="1975" y="3013"/>
                    <a:pt x="2289" y="2973"/>
                    <a:pt x="2613" y="2954"/>
                  </a:cubicBezTo>
                  <a:cubicBezTo>
                    <a:pt x="2831" y="2935"/>
                    <a:pt x="2948" y="2668"/>
                    <a:pt x="2681" y="2668"/>
                  </a:cubicBezTo>
                  <a:cubicBezTo>
                    <a:pt x="2672" y="2668"/>
                    <a:pt x="2662" y="2668"/>
                    <a:pt x="2652" y="2669"/>
                  </a:cubicBezTo>
                  <a:cubicBezTo>
                    <a:pt x="2493" y="2680"/>
                    <a:pt x="2309" y="2690"/>
                    <a:pt x="2117" y="2690"/>
                  </a:cubicBezTo>
                  <a:cubicBezTo>
                    <a:pt x="1622" y="2690"/>
                    <a:pt x="1073" y="2622"/>
                    <a:pt x="747" y="2325"/>
                  </a:cubicBezTo>
                  <a:cubicBezTo>
                    <a:pt x="472" y="2090"/>
                    <a:pt x="541" y="1461"/>
                    <a:pt x="914" y="1343"/>
                  </a:cubicBezTo>
                  <a:cubicBezTo>
                    <a:pt x="965" y="1327"/>
                    <a:pt x="1019" y="1319"/>
                    <a:pt x="1074" y="1319"/>
                  </a:cubicBezTo>
                  <a:cubicBezTo>
                    <a:pt x="1443" y="1319"/>
                    <a:pt x="1884" y="1655"/>
                    <a:pt x="2132" y="1834"/>
                  </a:cubicBezTo>
                  <a:cubicBezTo>
                    <a:pt x="2416" y="2041"/>
                    <a:pt x="2691" y="2266"/>
                    <a:pt x="2947" y="2512"/>
                  </a:cubicBezTo>
                  <a:cubicBezTo>
                    <a:pt x="2978" y="2546"/>
                    <a:pt x="3030" y="2560"/>
                    <a:pt x="3088" y="2560"/>
                  </a:cubicBezTo>
                  <a:cubicBezTo>
                    <a:pt x="3245" y="2560"/>
                    <a:pt x="3440" y="2450"/>
                    <a:pt x="3339" y="2335"/>
                  </a:cubicBezTo>
                  <a:cubicBezTo>
                    <a:pt x="3163" y="2129"/>
                    <a:pt x="3006" y="1903"/>
                    <a:pt x="2868" y="1668"/>
                  </a:cubicBezTo>
                  <a:cubicBezTo>
                    <a:pt x="2691" y="1373"/>
                    <a:pt x="2407" y="853"/>
                    <a:pt x="2642" y="519"/>
                  </a:cubicBezTo>
                  <a:cubicBezTo>
                    <a:pt x="2756" y="357"/>
                    <a:pt x="2938" y="285"/>
                    <a:pt x="3123" y="285"/>
                  </a:cubicBezTo>
                  <a:close/>
                  <a:moveTo>
                    <a:pt x="3287" y="1"/>
                  </a:moveTo>
                  <a:cubicBezTo>
                    <a:pt x="3028" y="1"/>
                    <a:pt x="2763" y="76"/>
                    <a:pt x="2554" y="195"/>
                  </a:cubicBezTo>
                  <a:cubicBezTo>
                    <a:pt x="2073" y="460"/>
                    <a:pt x="2063" y="961"/>
                    <a:pt x="2249" y="1422"/>
                  </a:cubicBezTo>
                  <a:cubicBezTo>
                    <a:pt x="2259" y="1432"/>
                    <a:pt x="2259" y="1451"/>
                    <a:pt x="2269" y="1461"/>
                  </a:cubicBezTo>
                  <a:cubicBezTo>
                    <a:pt x="1927" y="1241"/>
                    <a:pt x="1531" y="1042"/>
                    <a:pt x="1131" y="1042"/>
                  </a:cubicBezTo>
                  <a:cubicBezTo>
                    <a:pt x="1049" y="1042"/>
                    <a:pt x="967" y="1050"/>
                    <a:pt x="885" y="1069"/>
                  </a:cubicBezTo>
                  <a:cubicBezTo>
                    <a:pt x="413" y="1177"/>
                    <a:pt x="11" y="1736"/>
                    <a:pt x="168" y="2227"/>
                  </a:cubicBezTo>
                  <a:cubicBezTo>
                    <a:pt x="305" y="2669"/>
                    <a:pt x="836" y="2816"/>
                    <a:pt x="1248" y="2885"/>
                  </a:cubicBezTo>
                  <a:cubicBezTo>
                    <a:pt x="934" y="2973"/>
                    <a:pt x="620" y="3081"/>
                    <a:pt x="384" y="3297"/>
                  </a:cubicBezTo>
                  <a:cubicBezTo>
                    <a:pt x="1" y="3641"/>
                    <a:pt x="207" y="4112"/>
                    <a:pt x="570" y="4407"/>
                  </a:cubicBezTo>
                  <a:cubicBezTo>
                    <a:pt x="745" y="4548"/>
                    <a:pt x="944" y="4605"/>
                    <a:pt x="1148" y="4605"/>
                  </a:cubicBezTo>
                  <a:cubicBezTo>
                    <a:pt x="1425" y="4605"/>
                    <a:pt x="1711" y="4499"/>
                    <a:pt x="1955" y="4358"/>
                  </a:cubicBezTo>
                  <a:lnTo>
                    <a:pt x="1955" y="4358"/>
                  </a:lnTo>
                  <a:cubicBezTo>
                    <a:pt x="1768" y="4721"/>
                    <a:pt x="1601" y="5153"/>
                    <a:pt x="1700" y="5546"/>
                  </a:cubicBezTo>
                  <a:cubicBezTo>
                    <a:pt x="1799" y="5927"/>
                    <a:pt x="2199" y="6126"/>
                    <a:pt x="2575" y="6126"/>
                  </a:cubicBezTo>
                  <a:cubicBezTo>
                    <a:pt x="2645" y="6126"/>
                    <a:pt x="2714" y="6119"/>
                    <a:pt x="2780" y="6106"/>
                  </a:cubicBezTo>
                  <a:cubicBezTo>
                    <a:pt x="3182" y="6007"/>
                    <a:pt x="3418" y="5683"/>
                    <a:pt x="3565" y="5330"/>
                  </a:cubicBezTo>
                  <a:cubicBezTo>
                    <a:pt x="3683" y="5497"/>
                    <a:pt x="3850" y="5625"/>
                    <a:pt x="4095" y="5664"/>
                  </a:cubicBezTo>
                  <a:cubicBezTo>
                    <a:pt x="4180" y="5679"/>
                    <a:pt x="4277" y="5687"/>
                    <a:pt x="4377" y="5687"/>
                  </a:cubicBezTo>
                  <a:cubicBezTo>
                    <a:pt x="4741" y="5687"/>
                    <a:pt x="5161" y="5577"/>
                    <a:pt x="5323" y="5261"/>
                  </a:cubicBezTo>
                  <a:cubicBezTo>
                    <a:pt x="5441" y="5016"/>
                    <a:pt x="5352" y="4751"/>
                    <a:pt x="5234" y="4505"/>
                  </a:cubicBezTo>
                  <a:lnTo>
                    <a:pt x="5234" y="4505"/>
                  </a:lnTo>
                  <a:cubicBezTo>
                    <a:pt x="5417" y="4587"/>
                    <a:pt x="5606" y="4638"/>
                    <a:pt x="5792" y="4638"/>
                  </a:cubicBezTo>
                  <a:cubicBezTo>
                    <a:pt x="5916" y="4638"/>
                    <a:pt x="6039" y="4615"/>
                    <a:pt x="6157" y="4564"/>
                  </a:cubicBezTo>
                  <a:cubicBezTo>
                    <a:pt x="6570" y="4387"/>
                    <a:pt x="6805" y="3798"/>
                    <a:pt x="6580" y="3405"/>
                  </a:cubicBezTo>
                  <a:cubicBezTo>
                    <a:pt x="6403" y="3091"/>
                    <a:pt x="6010" y="2973"/>
                    <a:pt x="5657" y="2915"/>
                  </a:cubicBezTo>
                  <a:cubicBezTo>
                    <a:pt x="5941" y="2806"/>
                    <a:pt x="6197" y="2659"/>
                    <a:pt x="6373" y="2433"/>
                  </a:cubicBezTo>
                  <a:cubicBezTo>
                    <a:pt x="6678" y="2031"/>
                    <a:pt x="6383" y="1530"/>
                    <a:pt x="6020" y="1275"/>
                  </a:cubicBezTo>
                  <a:cubicBezTo>
                    <a:pt x="5856" y="1160"/>
                    <a:pt x="5681" y="1112"/>
                    <a:pt x="5504" y="1112"/>
                  </a:cubicBezTo>
                  <a:cubicBezTo>
                    <a:pt x="5183" y="1112"/>
                    <a:pt x="4860" y="1272"/>
                    <a:pt x="4606" y="1481"/>
                  </a:cubicBezTo>
                  <a:cubicBezTo>
                    <a:pt x="4508" y="1569"/>
                    <a:pt x="4410" y="1658"/>
                    <a:pt x="4321" y="1746"/>
                  </a:cubicBezTo>
                  <a:cubicBezTo>
                    <a:pt x="4370" y="1216"/>
                    <a:pt x="4331" y="646"/>
                    <a:pt x="4017" y="293"/>
                  </a:cubicBezTo>
                  <a:cubicBezTo>
                    <a:pt x="3830" y="85"/>
                    <a:pt x="3562" y="1"/>
                    <a:pt x="3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2" name="Google Shape;4572;p21"/>
            <p:cNvSpPr/>
            <p:nvPr/>
          </p:nvSpPr>
          <p:spPr>
            <a:xfrm>
              <a:off x="832635" y="4971545"/>
              <a:ext cx="212231" cy="191179"/>
            </a:xfrm>
            <a:custGeom>
              <a:avLst/>
              <a:gdLst/>
              <a:ahLst/>
              <a:cxnLst/>
              <a:rect l="l" t="t" r="r" b="b"/>
              <a:pathLst>
                <a:path w="6805" h="6130" extrusionOk="0">
                  <a:moveTo>
                    <a:pt x="4166" y="290"/>
                  </a:moveTo>
                  <a:cubicBezTo>
                    <a:pt x="4259" y="290"/>
                    <a:pt x="4362" y="326"/>
                    <a:pt x="4478" y="408"/>
                  </a:cubicBezTo>
                  <a:cubicBezTo>
                    <a:pt x="5155" y="889"/>
                    <a:pt x="4222" y="2205"/>
                    <a:pt x="3869" y="2647"/>
                  </a:cubicBezTo>
                  <a:cubicBezTo>
                    <a:pt x="3770" y="2769"/>
                    <a:pt x="3875" y="2829"/>
                    <a:pt x="3999" y="2829"/>
                  </a:cubicBezTo>
                  <a:cubicBezTo>
                    <a:pt x="4084" y="2829"/>
                    <a:pt x="4178" y="2801"/>
                    <a:pt x="4222" y="2745"/>
                  </a:cubicBezTo>
                  <a:cubicBezTo>
                    <a:pt x="4448" y="2460"/>
                    <a:pt x="4723" y="2195"/>
                    <a:pt x="5028" y="1998"/>
                  </a:cubicBezTo>
                  <a:cubicBezTo>
                    <a:pt x="5176" y="1902"/>
                    <a:pt x="5353" y="1811"/>
                    <a:pt x="5537" y="1811"/>
                  </a:cubicBezTo>
                  <a:cubicBezTo>
                    <a:pt x="5596" y="1811"/>
                    <a:pt x="5655" y="1820"/>
                    <a:pt x="5715" y="1841"/>
                  </a:cubicBezTo>
                  <a:cubicBezTo>
                    <a:pt x="5931" y="1920"/>
                    <a:pt x="6216" y="2234"/>
                    <a:pt x="6206" y="2489"/>
                  </a:cubicBezTo>
                  <a:cubicBezTo>
                    <a:pt x="6186" y="2892"/>
                    <a:pt x="5440" y="3000"/>
                    <a:pt x="5145" y="3059"/>
                  </a:cubicBezTo>
                  <a:cubicBezTo>
                    <a:pt x="4831" y="3118"/>
                    <a:pt x="4517" y="3157"/>
                    <a:pt x="4193" y="3177"/>
                  </a:cubicBezTo>
                  <a:cubicBezTo>
                    <a:pt x="3975" y="3196"/>
                    <a:pt x="3857" y="3462"/>
                    <a:pt x="4125" y="3462"/>
                  </a:cubicBezTo>
                  <a:cubicBezTo>
                    <a:pt x="4134" y="3462"/>
                    <a:pt x="4144" y="3462"/>
                    <a:pt x="4154" y="3461"/>
                  </a:cubicBezTo>
                  <a:cubicBezTo>
                    <a:pt x="4313" y="3450"/>
                    <a:pt x="4497" y="3440"/>
                    <a:pt x="4689" y="3440"/>
                  </a:cubicBezTo>
                  <a:cubicBezTo>
                    <a:pt x="5184" y="3440"/>
                    <a:pt x="5733" y="3508"/>
                    <a:pt x="6059" y="3805"/>
                  </a:cubicBezTo>
                  <a:cubicBezTo>
                    <a:pt x="6334" y="4041"/>
                    <a:pt x="6265" y="4669"/>
                    <a:pt x="5892" y="4787"/>
                  </a:cubicBezTo>
                  <a:cubicBezTo>
                    <a:pt x="5842" y="4804"/>
                    <a:pt x="5789" y="4811"/>
                    <a:pt x="5735" y="4811"/>
                  </a:cubicBezTo>
                  <a:cubicBezTo>
                    <a:pt x="5370" y="4811"/>
                    <a:pt x="4922" y="4476"/>
                    <a:pt x="4674" y="4296"/>
                  </a:cubicBezTo>
                  <a:cubicBezTo>
                    <a:pt x="4389" y="4090"/>
                    <a:pt x="4114" y="3864"/>
                    <a:pt x="3869" y="3619"/>
                  </a:cubicBezTo>
                  <a:cubicBezTo>
                    <a:pt x="3838" y="3585"/>
                    <a:pt x="3785" y="3570"/>
                    <a:pt x="3726" y="3570"/>
                  </a:cubicBezTo>
                  <a:cubicBezTo>
                    <a:pt x="3566" y="3570"/>
                    <a:pt x="3366" y="3680"/>
                    <a:pt x="3466" y="3795"/>
                  </a:cubicBezTo>
                  <a:cubicBezTo>
                    <a:pt x="3643" y="4002"/>
                    <a:pt x="3800" y="4227"/>
                    <a:pt x="3948" y="4463"/>
                  </a:cubicBezTo>
                  <a:cubicBezTo>
                    <a:pt x="4114" y="4758"/>
                    <a:pt x="4399" y="5278"/>
                    <a:pt x="4164" y="5612"/>
                  </a:cubicBezTo>
                  <a:cubicBezTo>
                    <a:pt x="4050" y="5774"/>
                    <a:pt x="3870" y="5846"/>
                    <a:pt x="3687" y="5846"/>
                  </a:cubicBezTo>
                  <a:cubicBezTo>
                    <a:pt x="3460" y="5846"/>
                    <a:pt x="3227" y="5734"/>
                    <a:pt x="3113" y="5543"/>
                  </a:cubicBezTo>
                  <a:cubicBezTo>
                    <a:pt x="2907" y="5209"/>
                    <a:pt x="2907" y="4767"/>
                    <a:pt x="2936" y="4394"/>
                  </a:cubicBezTo>
                  <a:cubicBezTo>
                    <a:pt x="2946" y="4119"/>
                    <a:pt x="2985" y="3844"/>
                    <a:pt x="3044" y="3579"/>
                  </a:cubicBezTo>
                  <a:cubicBezTo>
                    <a:pt x="3065" y="3497"/>
                    <a:pt x="3005" y="3467"/>
                    <a:pt x="2924" y="3467"/>
                  </a:cubicBezTo>
                  <a:cubicBezTo>
                    <a:pt x="2810" y="3467"/>
                    <a:pt x="2656" y="3526"/>
                    <a:pt x="2622" y="3589"/>
                  </a:cubicBezTo>
                  <a:cubicBezTo>
                    <a:pt x="2445" y="3913"/>
                    <a:pt x="2210" y="4227"/>
                    <a:pt x="1925" y="4473"/>
                  </a:cubicBezTo>
                  <a:cubicBezTo>
                    <a:pt x="1782" y="4600"/>
                    <a:pt x="1607" y="4733"/>
                    <a:pt x="1416" y="4733"/>
                  </a:cubicBezTo>
                  <a:cubicBezTo>
                    <a:pt x="1370" y="4733"/>
                    <a:pt x="1324" y="4725"/>
                    <a:pt x="1277" y="4708"/>
                  </a:cubicBezTo>
                  <a:cubicBezTo>
                    <a:pt x="1031" y="4620"/>
                    <a:pt x="776" y="4316"/>
                    <a:pt x="737" y="4060"/>
                  </a:cubicBezTo>
                  <a:cubicBezTo>
                    <a:pt x="648" y="3393"/>
                    <a:pt x="2043" y="3265"/>
                    <a:pt x="2484" y="3236"/>
                  </a:cubicBezTo>
                  <a:cubicBezTo>
                    <a:pt x="2699" y="3208"/>
                    <a:pt x="2816" y="2949"/>
                    <a:pt x="2574" y="2949"/>
                  </a:cubicBezTo>
                  <a:cubicBezTo>
                    <a:pt x="2561" y="2949"/>
                    <a:pt x="2548" y="2949"/>
                    <a:pt x="2534" y="2951"/>
                  </a:cubicBezTo>
                  <a:cubicBezTo>
                    <a:pt x="2435" y="2961"/>
                    <a:pt x="2318" y="2971"/>
                    <a:pt x="2210" y="2980"/>
                  </a:cubicBezTo>
                  <a:cubicBezTo>
                    <a:pt x="2103" y="2987"/>
                    <a:pt x="1986" y="2992"/>
                    <a:pt x="1865" y="2992"/>
                  </a:cubicBezTo>
                  <a:cubicBezTo>
                    <a:pt x="1275" y="2992"/>
                    <a:pt x="596" y="2880"/>
                    <a:pt x="580" y="2342"/>
                  </a:cubicBezTo>
                  <a:cubicBezTo>
                    <a:pt x="580" y="2146"/>
                    <a:pt x="658" y="1822"/>
                    <a:pt x="874" y="1782"/>
                  </a:cubicBezTo>
                  <a:cubicBezTo>
                    <a:pt x="890" y="1780"/>
                    <a:pt x="906" y="1779"/>
                    <a:pt x="922" y="1779"/>
                  </a:cubicBezTo>
                  <a:cubicBezTo>
                    <a:pt x="1131" y="1779"/>
                    <a:pt x="1388" y="1947"/>
                    <a:pt x="1552" y="2038"/>
                  </a:cubicBezTo>
                  <a:cubicBezTo>
                    <a:pt x="1866" y="2234"/>
                    <a:pt x="2151" y="2460"/>
                    <a:pt x="2406" y="2725"/>
                  </a:cubicBezTo>
                  <a:cubicBezTo>
                    <a:pt x="2438" y="2754"/>
                    <a:pt x="2486" y="2766"/>
                    <a:pt x="2539" y="2766"/>
                  </a:cubicBezTo>
                  <a:cubicBezTo>
                    <a:pt x="2649" y="2766"/>
                    <a:pt x="2779" y="2713"/>
                    <a:pt x="2818" y="2647"/>
                  </a:cubicBezTo>
                  <a:cubicBezTo>
                    <a:pt x="2838" y="2607"/>
                    <a:pt x="2838" y="2578"/>
                    <a:pt x="2809" y="2538"/>
                  </a:cubicBezTo>
                  <a:cubicBezTo>
                    <a:pt x="2602" y="2342"/>
                    <a:pt x="2426" y="2116"/>
                    <a:pt x="2259" y="1890"/>
                  </a:cubicBezTo>
                  <a:cubicBezTo>
                    <a:pt x="2092" y="1674"/>
                    <a:pt x="1660" y="1085"/>
                    <a:pt x="1954" y="830"/>
                  </a:cubicBezTo>
                  <a:cubicBezTo>
                    <a:pt x="2039" y="755"/>
                    <a:pt x="2178" y="723"/>
                    <a:pt x="2317" y="723"/>
                  </a:cubicBezTo>
                  <a:cubicBezTo>
                    <a:pt x="2451" y="723"/>
                    <a:pt x="2584" y="752"/>
                    <a:pt x="2671" y="801"/>
                  </a:cubicBezTo>
                  <a:cubicBezTo>
                    <a:pt x="2848" y="899"/>
                    <a:pt x="2946" y="1075"/>
                    <a:pt x="2985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73"/>
                    <a:pt x="2985" y="1900"/>
                    <a:pt x="2985" y="2038"/>
                  </a:cubicBezTo>
                  <a:cubicBezTo>
                    <a:pt x="2981" y="2123"/>
                    <a:pt x="3049" y="2158"/>
                    <a:pt x="3132" y="2158"/>
                  </a:cubicBezTo>
                  <a:cubicBezTo>
                    <a:pt x="3250" y="2158"/>
                    <a:pt x="3400" y="2087"/>
                    <a:pt x="3417" y="1989"/>
                  </a:cubicBezTo>
                  <a:cubicBezTo>
                    <a:pt x="3447" y="1861"/>
                    <a:pt x="3466" y="1714"/>
                    <a:pt x="3466" y="1566"/>
                  </a:cubicBezTo>
                  <a:cubicBezTo>
                    <a:pt x="3547" y="1027"/>
                    <a:pt x="3746" y="290"/>
                    <a:pt x="4166" y="290"/>
                  </a:cubicBezTo>
                  <a:close/>
                  <a:moveTo>
                    <a:pt x="4241" y="1"/>
                  </a:moveTo>
                  <a:cubicBezTo>
                    <a:pt x="4168" y="1"/>
                    <a:pt x="4095" y="9"/>
                    <a:pt x="4026" y="25"/>
                  </a:cubicBezTo>
                  <a:cubicBezTo>
                    <a:pt x="3623" y="123"/>
                    <a:pt x="3398" y="447"/>
                    <a:pt x="3241" y="801"/>
                  </a:cubicBezTo>
                  <a:cubicBezTo>
                    <a:pt x="3123" y="634"/>
                    <a:pt x="2956" y="506"/>
                    <a:pt x="2710" y="467"/>
                  </a:cubicBezTo>
                  <a:cubicBezTo>
                    <a:pt x="2625" y="452"/>
                    <a:pt x="2529" y="443"/>
                    <a:pt x="2429" y="443"/>
                  </a:cubicBezTo>
                  <a:cubicBezTo>
                    <a:pt x="2066" y="443"/>
                    <a:pt x="1647" y="554"/>
                    <a:pt x="1493" y="869"/>
                  </a:cubicBezTo>
                  <a:cubicBezTo>
                    <a:pt x="1365" y="1115"/>
                    <a:pt x="1454" y="1380"/>
                    <a:pt x="1571" y="1625"/>
                  </a:cubicBezTo>
                  <a:cubicBezTo>
                    <a:pt x="1389" y="1543"/>
                    <a:pt x="1203" y="1492"/>
                    <a:pt x="1018" y="1492"/>
                  </a:cubicBezTo>
                  <a:cubicBezTo>
                    <a:pt x="894" y="1492"/>
                    <a:pt x="771" y="1515"/>
                    <a:pt x="648" y="1566"/>
                  </a:cubicBezTo>
                  <a:cubicBezTo>
                    <a:pt x="246" y="1743"/>
                    <a:pt x="0" y="2332"/>
                    <a:pt x="236" y="2725"/>
                  </a:cubicBezTo>
                  <a:cubicBezTo>
                    <a:pt x="413" y="3039"/>
                    <a:pt x="796" y="3157"/>
                    <a:pt x="1149" y="3216"/>
                  </a:cubicBezTo>
                  <a:cubicBezTo>
                    <a:pt x="864" y="3324"/>
                    <a:pt x="609" y="3471"/>
                    <a:pt x="442" y="3697"/>
                  </a:cubicBezTo>
                  <a:cubicBezTo>
                    <a:pt x="128" y="4100"/>
                    <a:pt x="423" y="4600"/>
                    <a:pt x="786" y="4856"/>
                  </a:cubicBezTo>
                  <a:cubicBezTo>
                    <a:pt x="949" y="4971"/>
                    <a:pt x="1126" y="5019"/>
                    <a:pt x="1304" y="5019"/>
                  </a:cubicBezTo>
                  <a:cubicBezTo>
                    <a:pt x="1629" y="5019"/>
                    <a:pt x="1956" y="4859"/>
                    <a:pt x="2210" y="4650"/>
                  </a:cubicBezTo>
                  <a:cubicBezTo>
                    <a:pt x="2308" y="4561"/>
                    <a:pt x="2396" y="4473"/>
                    <a:pt x="2484" y="4384"/>
                  </a:cubicBezTo>
                  <a:lnTo>
                    <a:pt x="2484" y="4384"/>
                  </a:lnTo>
                  <a:cubicBezTo>
                    <a:pt x="2435" y="4915"/>
                    <a:pt x="2475" y="5484"/>
                    <a:pt x="2799" y="5838"/>
                  </a:cubicBezTo>
                  <a:cubicBezTo>
                    <a:pt x="2981" y="6045"/>
                    <a:pt x="3249" y="6130"/>
                    <a:pt x="3525" y="6130"/>
                  </a:cubicBezTo>
                  <a:cubicBezTo>
                    <a:pt x="3785" y="6130"/>
                    <a:pt x="4052" y="6055"/>
                    <a:pt x="4262" y="5936"/>
                  </a:cubicBezTo>
                  <a:cubicBezTo>
                    <a:pt x="4733" y="5671"/>
                    <a:pt x="4743" y="5170"/>
                    <a:pt x="4556" y="4708"/>
                  </a:cubicBezTo>
                  <a:cubicBezTo>
                    <a:pt x="4556" y="4699"/>
                    <a:pt x="4546" y="4679"/>
                    <a:pt x="4537" y="4669"/>
                  </a:cubicBezTo>
                  <a:lnTo>
                    <a:pt x="4537" y="4669"/>
                  </a:lnTo>
                  <a:cubicBezTo>
                    <a:pt x="4879" y="4889"/>
                    <a:pt x="5275" y="5089"/>
                    <a:pt x="5675" y="5089"/>
                  </a:cubicBezTo>
                  <a:cubicBezTo>
                    <a:pt x="5757" y="5089"/>
                    <a:pt x="5839" y="5080"/>
                    <a:pt x="5921" y="5062"/>
                  </a:cubicBezTo>
                  <a:cubicBezTo>
                    <a:pt x="6402" y="4954"/>
                    <a:pt x="6805" y="4394"/>
                    <a:pt x="6638" y="3894"/>
                  </a:cubicBezTo>
                  <a:cubicBezTo>
                    <a:pt x="6500" y="3461"/>
                    <a:pt x="5970" y="3314"/>
                    <a:pt x="5558" y="3245"/>
                  </a:cubicBezTo>
                  <a:cubicBezTo>
                    <a:pt x="5872" y="3157"/>
                    <a:pt x="6186" y="3049"/>
                    <a:pt x="6422" y="2833"/>
                  </a:cubicBezTo>
                  <a:cubicBezTo>
                    <a:pt x="6805" y="2489"/>
                    <a:pt x="6599" y="2018"/>
                    <a:pt x="6235" y="1724"/>
                  </a:cubicBezTo>
                  <a:cubicBezTo>
                    <a:pt x="6061" y="1582"/>
                    <a:pt x="5862" y="1525"/>
                    <a:pt x="5658" y="1525"/>
                  </a:cubicBezTo>
                  <a:cubicBezTo>
                    <a:pt x="5380" y="1525"/>
                    <a:pt x="5094" y="1631"/>
                    <a:pt x="4851" y="1773"/>
                  </a:cubicBezTo>
                  <a:cubicBezTo>
                    <a:pt x="5037" y="1409"/>
                    <a:pt x="5204" y="977"/>
                    <a:pt x="5106" y="585"/>
                  </a:cubicBezTo>
                  <a:cubicBezTo>
                    <a:pt x="5016" y="207"/>
                    <a:pt x="4617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3" name="Google Shape;4573;p21"/>
            <p:cNvSpPr/>
            <p:nvPr/>
          </p:nvSpPr>
          <p:spPr>
            <a:xfrm>
              <a:off x="1172548" y="4963186"/>
              <a:ext cx="212231" cy="191086"/>
            </a:xfrm>
            <a:custGeom>
              <a:avLst/>
              <a:gdLst/>
              <a:ahLst/>
              <a:cxnLst/>
              <a:rect l="l" t="t" r="r" b="b"/>
              <a:pathLst>
                <a:path w="6805" h="6127" extrusionOk="0">
                  <a:moveTo>
                    <a:pt x="3124" y="285"/>
                  </a:moveTo>
                  <a:cubicBezTo>
                    <a:pt x="3352" y="285"/>
                    <a:pt x="3588" y="397"/>
                    <a:pt x="3702" y="587"/>
                  </a:cubicBezTo>
                  <a:cubicBezTo>
                    <a:pt x="3898" y="921"/>
                    <a:pt x="3898" y="1363"/>
                    <a:pt x="3879" y="1736"/>
                  </a:cubicBezTo>
                  <a:cubicBezTo>
                    <a:pt x="3859" y="2011"/>
                    <a:pt x="3830" y="2286"/>
                    <a:pt x="3761" y="2551"/>
                  </a:cubicBezTo>
                  <a:cubicBezTo>
                    <a:pt x="3740" y="2633"/>
                    <a:pt x="3800" y="2664"/>
                    <a:pt x="3882" y="2664"/>
                  </a:cubicBezTo>
                  <a:cubicBezTo>
                    <a:pt x="3995" y="2664"/>
                    <a:pt x="4149" y="2604"/>
                    <a:pt x="4183" y="2541"/>
                  </a:cubicBezTo>
                  <a:cubicBezTo>
                    <a:pt x="4370" y="2217"/>
                    <a:pt x="4596" y="1903"/>
                    <a:pt x="4880" y="1658"/>
                  </a:cubicBezTo>
                  <a:cubicBezTo>
                    <a:pt x="5023" y="1531"/>
                    <a:pt x="5198" y="1397"/>
                    <a:pt x="5394" y="1397"/>
                  </a:cubicBezTo>
                  <a:cubicBezTo>
                    <a:pt x="5441" y="1397"/>
                    <a:pt x="5489" y="1405"/>
                    <a:pt x="5538" y="1422"/>
                  </a:cubicBezTo>
                  <a:cubicBezTo>
                    <a:pt x="5774" y="1510"/>
                    <a:pt x="6039" y="1815"/>
                    <a:pt x="6068" y="2070"/>
                  </a:cubicBezTo>
                  <a:cubicBezTo>
                    <a:pt x="6157" y="2738"/>
                    <a:pt x="4772" y="2865"/>
                    <a:pt x="4321" y="2895"/>
                  </a:cubicBezTo>
                  <a:cubicBezTo>
                    <a:pt x="4106" y="2923"/>
                    <a:pt x="3989" y="3182"/>
                    <a:pt x="4240" y="3182"/>
                  </a:cubicBezTo>
                  <a:cubicBezTo>
                    <a:pt x="4252" y="3182"/>
                    <a:pt x="4266" y="3181"/>
                    <a:pt x="4281" y="3180"/>
                  </a:cubicBezTo>
                  <a:cubicBezTo>
                    <a:pt x="4380" y="3170"/>
                    <a:pt x="4488" y="3160"/>
                    <a:pt x="4605" y="3150"/>
                  </a:cubicBezTo>
                  <a:cubicBezTo>
                    <a:pt x="4711" y="3143"/>
                    <a:pt x="4826" y="3139"/>
                    <a:pt x="4946" y="3139"/>
                  </a:cubicBezTo>
                  <a:cubicBezTo>
                    <a:pt x="5530" y="3139"/>
                    <a:pt x="6209" y="3251"/>
                    <a:pt x="6225" y="3788"/>
                  </a:cubicBezTo>
                  <a:cubicBezTo>
                    <a:pt x="6235" y="3985"/>
                    <a:pt x="6147" y="4309"/>
                    <a:pt x="5931" y="4348"/>
                  </a:cubicBezTo>
                  <a:cubicBezTo>
                    <a:pt x="5915" y="4350"/>
                    <a:pt x="5900" y="4351"/>
                    <a:pt x="5883" y="4351"/>
                  </a:cubicBezTo>
                  <a:cubicBezTo>
                    <a:pt x="5675" y="4351"/>
                    <a:pt x="5418" y="4184"/>
                    <a:pt x="5263" y="4093"/>
                  </a:cubicBezTo>
                  <a:cubicBezTo>
                    <a:pt x="4949" y="3896"/>
                    <a:pt x="4654" y="3671"/>
                    <a:pt x="4399" y="3405"/>
                  </a:cubicBezTo>
                  <a:cubicBezTo>
                    <a:pt x="4371" y="3377"/>
                    <a:pt x="4324" y="3365"/>
                    <a:pt x="4273" y="3365"/>
                  </a:cubicBezTo>
                  <a:cubicBezTo>
                    <a:pt x="4165" y="3365"/>
                    <a:pt x="4033" y="3418"/>
                    <a:pt x="3987" y="3484"/>
                  </a:cubicBezTo>
                  <a:cubicBezTo>
                    <a:pt x="3967" y="3523"/>
                    <a:pt x="3967" y="3553"/>
                    <a:pt x="4006" y="3592"/>
                  </a:cubicBezTo>
                  <a:cubicBezTo>
                    <a:pt x="4203" y="3788"/>
                    <a:pt x="4389" y="4014"/>
                    <a:pt x="4556" y="4240"/>
                  </a:cubicBezTo>
                  <a:cubicBezTo>
                    <a:pt x="4713" y="4456"/>
                    <a:pt x="5145" y="5045"/>
                    <a:pt x="4851" y="5300"/>
                  </a:cubicBezTo>
                  <a:cubicBezTo>
                    <a:pt x="4766" y="5376"/>
                    <a:pt x="4629" y="5407"/>
                    <a:pt x="4492" y="5407"/>
                  </a:cubicBezTo>
                  <a:cubicBezTo>
                    <a:pt x="4359" y="5407"/>
                    <a:pt x="4225" y="5378"/>
                    <a:pt x="4134" y="5330"/>
                  </a:cubicBezTo>
                  <a:cubicBezTo>
                    <a:pt x="3957" y="5232"/>
                    <a:pt x="3869" y="5055"/>
                    <a:pt x="3820" y="4868"/>
                  </a:cubicBezTo>
                  <a:cubicBezTo>
                    <a:pt x="3790" y="4751"/>
                    <a:pt x="3781" y="4623"/>
                    <a:pt x="3781" y="4495"/>
                  </a:cubicBezTo>
                  <a:cubicBezTo>
                    <a:pt x="3800" y="4358"/>
                    <a:pt x="3820" y="4230"/>
                    <a:pt x="3830" y="4093"/>
                  </a:cubicBezTo>
                  <a:cubicBezTo>
                    <a:pt x="3834" y="4007"/>
                    <a:pt x="3765" y="3972"/>
                    <a:pt x="3680" y="3972"/>
                  </a:cubicBezTo>
                  <a:cubicBezTo>
                    <a:pt x="3561" y="3972"/>
                    <a:pt x="3411" y="4040"/>
                    <a:pt x="3388" y="4132"/>
                  </a:cubicBezTo>
                  <a:cubicBezTo>
                    <a:pt x="3358" y="4270"/>
                    <a:pt x="3349" y="4417"/>
                    <a:pt x="3349" y="4564"/>
                  </a:cubicBezTo>
                  <a:cubicBezTo>
                    <a:pt x="3268" y="5103"/>
                    <a:pt x="3069" y="5840"/>
                    <a:pt x="2648" y="5840"/>
                  </a:cubicBezTo>
                  <a:cubicBezTo>
                    <a:pt x="2556" y="5840"/>
                    <a:pt x="2452" y="5804"/>
                    <a:pt x="2337" y="5723"/>
                  </a:cubicBezTo>
                  <a:cubicBezTo>
                    <a:pt x="1650" y="5242"/>
                    <a:pt x="2592" y="3926"/>
                    <a:pt x="2936" y="3484"/>
                  </a:cubicBezTo>
                  <a:cubicBezTo>
                    <a:pt x="3035" y="3362"/>
                    <a:pt x="2930" y="3302"/>
                    <a:pt x="2806" y="3302"/>
                  </a:cubicBezTo>
                  <a:cubicBezTo>
                    <a:pt x="2721" y="3302"/>
                    <a:pt x="2627" y="3330"/>
                    <a:pt x="2583" y="3386"/>
                  </a:cubicBezTo>
                  <a:cubicBezTo>
                    <a:pt x="2357" y="3671"/>
                    <a:pt x="2092" y="3936"/>
                    <a:pt x="1787" y="4132"/>
                  </a:cubicBezTo>
                  <a:cubicBezTo>
                    <a:pt x="1631" y="4229"/>
                    <a:pt x="1452" y="4320"/>
                    <a:pt x="1272" y="4320"/>
                  </a:cubicBezTo>
                  <a:cubicBezTo>
                    <a:pt x="1215" y="4320"/>
                    <a:pt x="1157" y="4311"/>
                    <a:pt x="1100" y="4289"/>
                  </a:cubicBezTo>
                  <a:cubicBezTo>
                    <a:pt x="884" y="4211"/>
                    <a:pt x="589" y="3896"/>
                    <a:pt x="599" y="3641"/>
                  </a:cubicBezTo>
                  <a:cubicBezTo>
                    <a:pt x="619" y="3239"/>
                    <a:pt x="1375" y="3131"/>
                    <a:pt x="1660" y="3072"/>
                  </a:cubicBezTo>
                  <a:cubicBezTo>
                    <a:pt x="1974" y="3013"/>
                    <a:pt x="2298" y="2973"/>
                    <a:pt x="2612" y="2954"/>
                  </a:cubicBezTo>
                  <a:cubicBezTo>
                    <a:pt x="2840" y="2935"/>
                    <a:pt x="2948" y="2668"/>
                    <a:pt x="2689" y="2668"/>
                  </a:cubicBezTo>
                  <a:cubicBezTo>
                    <a:pt x="2680" y="2668"/>
                    <a:pt x="2671" y="2668"/>
                    <a:pt x="2661" y="2669"/>
                  </a:cubicBezTo>
                  <a:cubicBezTo>
                    <a:pt x="2499" y="2680"/>
                    <a:pt x="2314" y="2690"/>
                    <a:pt x="2122" y="2690"/>
                  </a:cubicBezTo>
                  <a:cubicBezTo>
                    <a:pt x="1625" y="2690"/>
                    <a:pt x="1079" y="2622"/>
                    <a:pt x="747" y="2325"/>
                  </a:cubicBezTo>
                  <a:cubicBezTo>
                    <a:pt x="481" y="2090"/>
                    <a:pt x="540" y="1461"/>
                    <a:pt x="923" y="1343"/>
                  </a:cubicBezTo>
                  <a:cubicBezTo>
                    <a:pt x="973" y="1327"/>
                    <a:pt x="1025" y="1319"/>
                    <a:pt x="1079" y="1319"/>
                  </a:cubicBezTo>
                  <a:cubicBezTo>
                    <a:pt x="1442" y="1319"/>
                    <a:pt x="1883" y="1655"/>
                    <a:pt x="2131" y="1834"/>
                  </a:cubicBezTo>
                  <a:cubicBezTo>
                    <a:pt x="2426" y="2041"/>
                    <a:pt x="2701" y="2266"/>
                    <a:pt x="2946" y="2512"/>
                  </a:cubicBezTo>
                  <a:cubicBezTo>
                    <a:pt x="2977" y="2546"/>
                    <a:pt x="3030" y="2560"/>
                    <a:pt x="3087" y="2560"/>
                  </a:cubicBezTo>
                  <a:cubicBezTo>
                    <a:pt x="3244" y="2560"/>
                    <a:pt x="3440" y="2450"/>
                    <a:pt x="3339" y="2335"/>
                  </a:cubicBezTo>
                  <a:cubicBezTo>
                    <a:pt x="3162" y="2129"/>
                    <a:pt x="3005" y="1903"/>
                    <a:pt x="2867" y="1668"/>
                  </a:cubicBezTo>
                  <a:cubicBezTo>
                    <a:pt x="2691" y="1373"/>
                    <a:pt x="2416" y="853"/>
                    <a:pt x="2651" y="519"/>
                  </a:cubicBezTo>
                  <a:cubicBezTo>
                    <a:pt x="2761" y="357"/>
                    <a:pt x="2940" y="285"/>
                    <a:pt x="3124" y="285"/>
                  </a:cubicBezTo>
                  <a:close/>
                  <a:moveTo>
                    <a:pt x="3286" y="1"/>
                  </a:moveTo>
                  <a:cubicBezTo>
                    <a:pt x="3027" y="1"/>
                    <a:pt x="2763" y="76"/>
                    <a:pt x="2553" y="195"/>
                  </a:cubicBezTo>
                  <a:cubicBezTo>
                    <a:pt x="2082" y="460"/>
                    <a:pt x="2062" y="961"/>
                    <a:pt x="2249" y="1422"/>
                  </a:cubicBezTo>
                  <a:cubicBezTo>
                    <a:pt x="2259" y="1432"/>
                    <a:pt x="2268" y="1451"/>
                    <a:pt x="2268" y="1461"/>
                  </a:cubicBezTo>
                  <a:cubicBezTo>
                    <a:pt x="1935" y="1241"/>
                    <a:pt x="1533" y="1042"/>
                    <a:pt x="1137" y="1042"/>
                  </a:cubicBezTo>
                  <a:cubicBezTo>
                    <a:pt x="1055" y="1042"/>
                    <a:pt x="974" y="1050"/>
                    <a:pt x="894" y="1069"/>
                  </a:cubicBezTo>
                  <a:cubicBezTo>
                    <a:pt x="413" y="1177"/>
                    <a:pt x="10" y="1736"/>
                    <a:pt x="167" y="2227"/>
                  </a:cubicBezTo>
                  <a:cubicBezTo>
                    <a:pt x="305" y="2669"/>
                    <a:pt x="835" y="2816"/>
                    <a:pt x="1247" y="2885"/>
                  </a:cubicBezTo>
                  <a:cubicBezTo>
                    <a:pt x="933" y="2973"/>
                    <a:pt x="619" y="3081"/>
                    <a:pt x="383" y="3297"/>
                  </a:cubicBezTo>
                  <a:cubicBezTo>
                    <a:pt x="0" y="3641"/>
                    <a:pt x="206" y="4112"/>
                    <a:pt x="570" y="4407"/>
                  </a:cubicBezTo>
                  <a:cubicBezTo>
                    <a:pt x="744" y="4548"/>
                    <a:pt x="943" y="4605"/>
                    <a:pt x="1148" y="4605"/>
                  </a:cubicBezTo>
                  <a:cubicBezTo>
                    <a:pt x="1426" y="4605"/>
                    <a:pt x="1715" y="4499"/>
                    <a:pt x="1964" y="4358"/>
                  </a:cubicBezTo>
                  <a:lnTo>
                    <a:pt x="1964" y="4358"/>
                  </a:lnTo>
                  <a:cubicBezTo>
                    <a:pt x="1778" y="4721"/>
                    <a:pt x="1601" y="5153"/>
                    <a:pt x="1699" y="5546"/>
                  </a:cubicBezTo>
                  <a:cubicBezTo>
                    <a:pt x="1798" y="5927"/>
                    <a:pt x="2198" y="6126"/>
                    <a:pt x="2580" y="6126"/>
                  </a:cubicBezTo>
                  <a:cubicBezTo>
                    <a:pt x="2651" y="6126"/>
                    <a:pt x="2721" y="6119"/>
                    <a:pt x="2789" y="6106"/>
                  </a:cubicBezTo>
                  <a:cubicBezTo>
                    <a:pt x="3182" y="6007"/>
                    <a:pt x="3417" y="5683"/>
                    <a:pt x="3565" y="5330"/>
                  </a:cubicBezTo>
                  <a:cubicBezTo>
                    <a:pt x="3682" y="5497"/>
                    <a:pt x="3859" y="5625"/>
                    <a:pt x="4105" y="5664"/>
                  </a:cubicBezTo>
                  <a:cubicBezTo>
                    <a:pt x="4188" y="5679"/>
                    <a:pt x="4282" y="5687"/>
                    <a:pt x="4381" y="5687"/>
                  </a:cubicBezTo>
                  <a:cubicBezTo>
                    <a:pt x="4740" y="5687"/>
                    <a:pt x="5161" y="5577"/>
                    <a:pt x="5322" y="5261"/>
                  </a:cubicBezTo>
                  <a:cubicBezTo>
                    <a:pt x="5440" y="5016"/>
                    <a:pt x="5361" y="4751"/>
                    <a:pt x="5234" y="4505"/>
                  </a:cubicBezTo>
                  <a:lnTo>
                    <a:pt x="5234" y="4505"/>
                  </a:lnTo>
                  <a:cubicBezTo>
                    <a:pt x="5422" y="4587"/>
                    <a:pt x="5610" y="4638"/>
                    <a:pt x="5794" y="4638"/>
                  </a:cubicBezTo>
                  <a:cubicBezTo>
                    <a:pt x="5917" y="4638"/>
                    <a:pt x="6039" y="4615"/>
                    <a:pt x="6157" y="4564"/>
                  </a:cubicBezTo>
                  <a:cubicBezTo>
                    <a:pt x="6569" y="4387"/>
                    <a:pt x="6805" y="3798"/>
                    <a:pt x="6579" y="3405"/>
                  </a:cubicBezTo>
                  <a:cubicBezTo>
                    <a:pt x="6402" y="3091"/>
                    <a:pt x="6019" y="2973"/>
                    <a:pt x="5666" y="2915"/>
                  </a:cubicBezTo>
                  <a:cubicBezTo>
                    <a:pt x="5951" y="2806"/>
                    <a:pt x="6196" y="2659"/>
                    <a:pt x="6373" y="2433"/>
                  </a:cubicBezTo>
                  <a:cubicBezTo>
                    <a:pt x="6687" y="2031"/>
                    <a:pt x="6392" y="1530"/>
                    <a:pt x="6029" y="1275"/>
                  </a:cubicBezTo>
                  <a:cubicBezTo>
                    <a:pt x="5866" y="1160"/>
                    <a:pt x="5688" y="1112"/>
                    <a:pt x="5510" y="1112"/>
                  </a:cubicBezTo>
                  <a:cubicBezTo>
                    <a:pt x="5186" y="1112"/>
                    <a:pt x="4859" y="1272"/>
                    <a:pt x="4605" y="1481"/>
                  </a:cubicBezTo>
                  <a:cubicBezTo>
                    <a:pt x="4507" y="1569"/>
                    <a:pt x="4419" y="1658"/>
                    <a:pt x="4330" y="1746"/>
                  </a:cubicBezTo>
                  <a:cubicBezTo>
                    <a:pt x="4380" y="1216"/>
                    <a:pt x="4330" y="646"/>
                    <a:pt x="4016" y="293"/>
                  </a:cubicBezTo>
                  <a:cubicBezTo>
                    <a:pt x="3829" y="85"/>
                    <a:pt x="3561" y="1"/>
                    <a:pt x="3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4" name="Google Shape;4574;p21"/>
            <p:cNvSpPr/>
            <p:nvPr/>
          </p:nvSpPr>
          <p:spPr>
            <a:xfrm>
              <a:off x="1512149" y="4971545"/>
              <a:ext cx="211950" cy="191179"/>
            </a:xfrm>
            <a:custGeom>
              <a:avLst/>
              <a:gdLst/>
              <a:ahLst/>
              <a:cxnLst/>
              <a:rect l="l" t="t" r="r" b="b"/>
              <a:pathLst>
                <a:path w="6796" h="6130" extrusionOk="0">
                  <a:moveTo>
                    <a:pt x="4157" y="290"/>
                  </a:moveTo>
                  <a:cubicBezTo>
                    <a:pt x="4249" y="290"/>
                    <a:pt x="4353" y="326"/>
                    <a:pt x="4468" y="408"/>
                  </a:cubicBezTo>
                  <a:cubicBezTo>
                    <a:pt x="5146" y="889"/>
                    <a:pt x="4213" y="2205"/>
                    <a:pt x="3869" y="2647"/>
                  </a:cubicBezTo>
                  <a:cubicBezTo>
                    <a:pt x="3770" y="2769"/>
                    <a:pt x="3875" y="2829"/>
                    <a:pt x="3999" y="2829"/>
                  </a:cubicBezTo>
                  <a:cubicBezTo>
                    <a:pt x="4084" y="2829"/>
                    <a:pt x="4179" y="2801"/>
                    <a:pt x="4223" y="2745"/>
                  </a:cubicBezTo>
                  <a:cubicBezTo>
                    <a:pt x="4439" y="2460"/>
                    <a:pt x="4714" y="2195"/>
                    <a:pt x="5018" y="1998"/>
                  </a:cubicBezTo>
                  <a:cubicBezTo>
                    <a:pt x="5167" y="1902"/>
                    <a:pt x="5349" y="1811"/>
                    <a:pt x="5532" y="1811"/>
                  </a:cubicBezTo>
                  <a:cubicBezTo>
                    <a:pt x="5590" y="1811"/>
                    <a:pt x="5648" y="1820"/>
                    <a:pt x="5705" y="1841"/>
                  </a:cubicBezTo>
                  <a:cubicBezTo>
                    <a:pt x="5921" y="1920"/>
                    <a:pt x="6216" y="2234"/>
                    <a:pt x="6206" y="2489"/>
                  </a:cubicBezTo>
                  <a:cubicBezTo>
                    <a:pt x="6186" y="2892"/>
                    <a:pt x="5430" y="3000"/>
                    <a:pt x="5146" y="3059"/>
                  </a:cubicBezTo>
                  <a:cubicBezTo>
                    <a:pt x="4831" y="3118"/>
                    <a:pt x="4507" y="3157"/>
                    <a:pt x="4193" y="3177"/>
                  </a:cubicBezTo>
                  <a:cubicBezTo>
                    <a:pt x="3965" y="3196"/>
                    <a:pt x="3857" y="3462"/>
                    <a:pt x="4116" y="3462"/>
                  </a:cubicBezTo>
                  <a:cubicBezTo>
                    <a:pt x="4125" y="3462"/>
                    <a:pt x="4134" y="3462"/>
                    <a:pt x="4144" y="3461"/>
                  </a:cubicBezTo>
                  <a:cubicBezTo>
                    <a:pt x="4303" y="3450"/>
                    <a:pt x="4487" y="3440"/>
                    <a:pt x="4679" y="3440"/>
                  </a:cubicBezTo>
                  <a:cubicBezTo>
                    <a:pt x="5175" y="3440"/>
                    <a:pt x="5726" y="3508"/>
                    <a:pt x="6059" y="3805"/>
                  </a:cubicBezTo>
                  <a:cubicBezTo>
                    <a:pt x="6324" y="4041"/>
                    <a:pt x="6265" y="4669"/>
                    <a:pt x="5882" y="4787"/>
                  </a:cubicBezTo>
                  <a:cubicBezTo>
                    <a:pt x="5832" y="4804"/>
                    <a:pt x="5780" y="4811"/>
                    <a:pt x="5726" y="4811"/>
                  </a:cubicBezTo>
                  <a:cubicBezTo>
                    <a:pt x="5363" y="4811"/>
                    <a:pt x="4921" y="4476"/>
                    <a:pt x="4664" y="4296"/>
                  </a:cubicBezTo>
                  <a:cubicBezTo>
                    <a:pt x="4380" y="4090"/>
                    <a:pt x="4105" y="3864"/>
                    <a:pt x="3859" y="3619"/>
                  </a:cubicBezTo>
                  <a:cubicBezTo>
                    <a:pt x="3828" y="3585"/>
                    <a:pt x="3776" y="3570"/>
                    <a:pt x="3718" y="3570"/>
                  </a:cubicBezTo>
                  <a:cubicBezTo>
                    <a:pt x="3560" y="3570"/>
                    <a:pt x="3363" y="3680"/>
                    <a:pt x="3457" y="3795"/>
                  </a:cubicBezTo>
                  <a:cubicBezTo>
                    <a:pt x="3643" y="4002"/>
                    <a:pt x="3800" y="4227"/>
                    <a:pt x="3938" y="4463"/>
                  </a:cubicBezTo>
                  <a:cubicBezTo>
                    <a:pt x="4115" y="4758"/>
                    <a:pt x="4390" y="5278"/>
                    <a:pt x="4154" y="5612"/>
                  </a:cubicBezTo>
                  <a:cubicBezTo>
                    <a:pt x="4045" y="5774"/>
                    <a:pt x="3865" y="5846"/>
                    <a:pt x="3682" y="5846"/>
                  </a:cubicBezTo>
                  <a:cubicBezTo>
                    <a:pt x="3453" y="5846"/>
                    <a:pt x="3218" y="5734"/>
                    <a:pt x="3103" y="554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76" y="3844"/>
                    <a:pt x="3044" y="3579"/>
                  </a:cubicBezTo>
                  <a:cubicBezTo>
                    <a:pt x="3061" y="3497"/>
                    <a:pt x="3000" y="3467"/>
                    <a:pt x="2919" y="3467"/>
                  </a:cubicBezTo>
                  <a:cubicBezTo>
                    <a:pt x="2806" y="3467"/>
                    <a:pt x="2652" y="3526"/>
                    <a:pt x="2612" y="3589"/>
                  </a:cubicBezTo>
                  <a:cubicBezTo>
                    <a:pt x="2436" y="3913"/>
                    <a:pt x="2200" y="4227"/>
                    <a:pt x="1925" y="4473"/>
                  </a:cubicBezTo>
                  <a:cubicBezTo>
                    <a:pt x="1782" y="4600"/>
                    <a:pt x="1601" y="4733"/>
                    <a:pt x="1407" y="4733"/>
                  </a:cubicBezTo>
                  <a:cubicBezTo>
                    <a:pt x="1361" y="4733"/>
                    <a:pt x="1314" y="4725"/>
                    <a:pt x="1267" y="4708"/>
                  </a:cubicBezTo>
                  <a:cubicBezTo>
                    <a:pt x="1031" y="4620"/>
                    <a:pt x="766" y="4316"/>
                    <a:pt x="737" y="4060"/>
                  </a:cubicBezTo>
                  <a:cubicBezTo>
                    <a:pt x="649" y="3393"/>
                    <a:pt x="2033" y="3265"/>
                    <a:pt x="2475" y="3236"/>
                  </a:cubicBezTo>
                  <a:cubicBezTo>
                    <a:pt x="2690" y="3208"/>
                    <a:pt x="2816" y="2949"/>
                    <a:pt x="2566" y="2949"/>
                  </a:cubicBezTo>
                  <a:cubicBezTo>
                    <a:pt x="2553" y="2949"/>
                    <a:pt x="2539" y="2949"/>
                    <a:pt x="2524" y="2951"/>
                  </a:cubicBezTo>
                  <a:cubicBezTo>
                    <a:pt x="2426" y="2961"/>
                    <a:pt x="2318" y="2971"/>
                    <a:pt x="2200" y="2980"/>
                  </a:cubicBezTo>
                  <a:cubicBezTo>
                    <a:pt x="2093" y="2987"/>
                    <a:pt x="1976" y="2992"/>
                    <a:pt x="1856" y="2992"/>
                  </a:cubicBezTo>
                  <a:cubicBezTo>
                    <a:pt x="1268" y="2992"/>
                    <a:pt x="596" y="2880"/>
                    <a:pt x="580" y="2342"/>
                  </a:cubicBezTo>
                  <a:cubicBezTo>
                    <a:pt x="570" y="2146"/>
                    <a:pt x="649" y="1822"/>
                    <a:pt x="874" y="1782"/>
                  </a:cubicBezTo>
                  <a:cubicBezTo>
                    <a:pt x="890" y="1780"/>
                    <a:pt x="906" y="1779"/>
                    <a:pt x="922" y="1779"/>
                  </a:cubicBezTo>
                  <a:cubicBezTo>
                    <a:pt x="1131" y="1779"/>
                    <a:pt x="1387" y="1947"/>
                    <a:pt x="1542" y="2038"/>
                  </a:cubicBezTo>
                  <a:cubicBezTo>
                    <a:pt x="1856" y="2234"/>
                    <a:pt x="2141" y="2460"/>
                    <a:pt x="2406" y="2725"/>
                  </a:cubicBezTo>
                  <a:cubicBezTo>
                    <a:pt x="2435" y="2754"/>
                    <a:pt x="2481" y="2766"/>
                    <a:pt x="2532" y="2766"/>
                  </a:cubicBezTo>
                  <a:cubicBezTo>
                    <a:pt x="2640" y="2766"/>
                    <a:pt x="2772" y="2713"/>
                    <a:pt x="2819" y="2647"/>
                  </a:cubicBezTo>
                  <a:cubicBezTo>
                    <a:pt x="2838" y="2607"/>
                    <a:pt x="2838" y="2578"/>
                    <a:pt x="2799" y="2538"/>
                  </a:cubicBezTo>
                  <a:cubicBezTo>
                    <a:pt x="2602" y="234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4" y="830"/>
                  </a:cubicBezTo>
                  <a:cubicBezTo>
                    <a:pt x="2040" y="755"/>
                    <a:pt x="2176" y="723"/>
                    <a:pt x="2314" y="723"/>
                  </a:cubicBezTo>
                  <a:cubicBezTo>
                    <a:pt x="2446" y="723"/>
                    <a:pt x="2580" y="752"/>
                    <a:pt x="2671" y="801"/>
                  </a:cubicBezTo>
                  <a:cubicBezTo>
                    <a:pt x="2848" y="899"/>
                    <a:pt x="2936" y="1075"/>
                    <a:pt x="2985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73"/>
                    <a:pt x="2985" y="1900"/>
                    <a:pt x="2976" y="2038"/>
                  </a:cubicBezTo>
                  <a:cubicBezTo>
                    <a:pt x="2972" y="2123"/>
                    <a:pt x="3039" y="2158"/>
                    <a:pt x="3123" y="2158"/>
                  </a:cubicBezTo>
                  <a:cubicBezTo>
                    <a:pt x="3242" y="2158"/>
                    <a:pt x="3394" y="2087"/>
                    <a:pt x="3417" y="1989"/>
                  </a:cubicBezTo>
                  <a:cubicBezTo>
                    <a:pt x="3447" y="1861"/>
                    <a:pt x="3457" y="1714"/>
                    <a:pt x="3457" y="1566"/>
                  </a:cubicBezTo>
                  <a:cubicBezTo>
                    <a:pt x="3537" y="1027"/>
                    <a:pt x="3736" y="290"/>
                    <a:pt x="4157" y="290"/>
                  </a:cubicBezTo>
                  <a:close/>
                  <a:moveTo>
                    <a:pt x="4232" y="1"/>
                  </a:moveTo>
                  <a:cubicBezTo>
                    <a:pt x="4158" y="1"/>
                    <a:pt x="4086" y="9"/>
                    <a:pt x="4016" y="25"/>
                  </a:cubicBezTo>
                  <a:cubicBezTo>
                    <a:pt x="3624" y="123"/>
                    <a:pt x="3388" y="447"/>
                    <a:pt x="3241" y="801"/>
                  </a:cubicBezTo>
                  <a:cubicBezTo>
                    <a:pt x="3123" y="634"/>
                    <a:pt x="2946" y="506"/>
                    <a:pt x="2701" y="467"/>
                  </a:cubicBezTo>
                  <a:cubicBezTo>
                    <a:pt x="2616" y="452"/>
                    <a:pt x="2520" y="443"/>
                    <a:pt x="2419" y="443"/>
                  </a:cubicBezTo>
                  <a:cubicBezTo>
                    <a:pt x="2056" y="443"/>
                    <a:pt x="1637" y="554"/>
                    <a:pt x="1483" y="869"/>
                  </a:cubicBezTo>
                  <a:cubicBezTo>
                    <a:pt x="1365" y="1115"/>
                    <a:pt x="1444" y="1380"/>
                    <a:pt x="1562" y="1625"/>
                  </a:cubicBezTo>
                  <a:cubicBezTo>
                    <a:pt x="1379" y="1543"/>
                    <a:pt x="1194" y="1492"/>
                    <a:pt x="1011" y="1492"/>
                  </a:cubicBezTo>
                  <a:cubicBezTo>
                    <a:pt x="888" y="1492"/>
                    <a:pt x="767" y="1515"/>
                    <a:pt x="649" y="1566"/>
                  </a:cubicBezTo>
                  <a:cubicBezTo>
                    <a:pt x="236" y="1743"/>
                    <a:pt x="0" y="2332"/>
                    <a:pt x="226" y="2725"/>
                  </a:cubicBezTo>
                  <a:cubicBezTo>
                    <a:pt x="403" y="3039"/>
                    <a:pt x="786" y="3157"/>
                    <a:pt x="1139" y="3216"/>
                  </a:cubicBezTo>
                  <a:cubicBezTo>
                    <a:pt x="855" y="3324"/>
                    <a:pt x="599" y="3471"/>
                    <a:pt x="433" y="3697"/>
                  </a:cubicBezTo>
                  <a:cubicBezTo>
                    <a:pt x="118" y="4100"/>
                    <a:pt x="413" y="4600"/>
                    <a:pt x="776" y="4856"/>
                  </a:cubicBezTo>
                  <a:cubicBezTo>
                    <a:pt x="940" y="4971"/>
                    <a:pt x="1117" y="5019"/>
                    <a:pt x="1295" y="5019"/>
                  </a:cubicBezTo>
                  <a:cubicBezTo>
                    <a:pt x="1619" y="5019"/>
                    <a:pt x="1946" y="4859"/>
                    <a:pt x="2200" y="4650"/>
                  </a:cubicBezTo>
                  <a:cubicBezTo>
                    <a:pt x="2298" y="4561"/>
                    <a:pt x="2386" y="4473"/>
                    <a:pt x="2475" y="4384"/>
                  </a:cubicBezTo>
                  <a:lnTo>
                    <a:pt x="2475" y="4384"/>
                  </a:lnTo>
                  <a:cubicBezTo>
                    <a:pt x="2426" y="4915"/>
                    <a:pt x="2465" y="5484"/>
                    <a:pt x="2789" y="5838"/>
                  </a:cubicBezTo>
                  <a:cubicBezTo>
                    <a:pt x="2971" y="6045"/>
                    <a:pt x="3239" y="6130"/>
                    <a:pt x="3516" y="6130"/>
                  </a:cubicBezTo>
                  <a:cubicBezTo>
                    <a:pt x="3776" y="6130"/>
                    <a:pt x="4043" y="6055"/>
                    <a:pt x="4252" y="5936"/>
                  </a:cubicBezTo>
                  <a:cubicBezTo>
                    <a:pt x="4723" y="5671"/>
                    <a:pt x="4743" y="5170"/>
                    <a:pt x="4547" y="4708"/>
                  </a:cubicBezTo>
                  <a:cubicBezTo>
                    <a:pt x="4547" y="4699"/>
                    <a:pt x="453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66" y="5089"/>
                    <a:pt x="5665" y="5089"/>
                  </a:cubicBezTo>
                  <a:cubicBezTo>
                    <a:pt x="5747" y="5089"/>
                    <a:pt x="5829" y="5080"/>
                    <a:pt x="5911" y="5062"/>
                  </a:cubicBezTo>
                  <a:cubicBezTo>
                    <a:pt x="6393" y="4954"/>
                    <a:pt x="6795" y="4394"/>
                    <a:pt x="6638" y="3894"/>
                  </a:cubicBezTo>
                  <a:cubicBezTo>
                    <a:pt x="6501" y="3461"/>
                    <a:pt x="5961" y="3314"/>
                    <a:pt x="5548" y="3245"/>
                  </a:cubicBezTo>
                  <a:cubicBezTo>
                    <a:pt x="5872" y="3157"/>
                    <a:pt x="6186" y="3049"/>
                    <a:pt x="6412" y="2833"/>
                  </a:cubicBezTo>
                  <a:cubicBezTo>
                    <a:pt x="6795" y="2489"/>
                    <a:pt x="6599" y="2018"/>
                    <a:pt x="6235" y="1724"/>
                  </a:cubicBezTo>
                  <a:cubicBezTo>
                    <a:pt x="6057" y="1582"/>
                    <a:pt x="5855" y="1525"/>
                    <a:pt x="5650" y="1525"/>
                  </a:cubicBezTo>
                  <a:cubicBezTo>
                    <a:pt x="5371" y="1525"/>
                    <a:pt x="5085" y="1631"/>
                    <a:pt x="4841" y="1773"/>
                  </a:cubicBezTo>
                  <a:cubicBezTo>
                    <a:pt x="5028" y="1409"/>
                    <a:pt x="5195" y="977"/>
                    <a:pt x="5096" y="585"/>
                  </a:cubicBezTo>
                  <a:cubicBezTo>
                    <a:pt x="5006" y="207"/>
                    <a:pt x="4607" y="1"/>
                    <a:pt x="4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5" name="Google Shape;4575;p21"/>
            <p:cNvSpPr/>
            <p:nvPr/>
          </p:nvSpPr>
          <p:spPr>
            <a:xfrm>
              <a:off x="1852061" y="4963186"/>
              <a:ext cx="211950" cy="191086"/>
            </a:xfrm>
            <a:custGeom>
              <a:avLst/>
              <a:gdLst/>
              <a:ahLst/>
              <a:cxnLst/>
              <a:rect l="l" t="t" r="r" b="b"/>
              <a:pathLst>
                <a:path w="6796" h="6127" extrusionOk="0">
                  <a:moveTo>
                    <a:pt x="3114" y="285"/>
                  </a:moveTo>
                  <a:cubicBezTo>
                    <a:pt x="3343" y="285"/>
                    <a:pt x="3578" y="397"/>
                    <a:pt x="3692" y="587"/>
                  </a:cubicBezTo>
                  <a:cubicBezTo>
                    <a:pt x="3899" y="921"/>
                    <a:pt x="3899" y="1363"/>
                    <a:pt x="3869" y="1736"/>
                  </a:cubicBezTo>
                  <a:cubicBezTo>
                    <a:pt x="3859" y="2011"/>
                    <a:pt x="3820" y="2286"/>
                    <a:pt x="3761" y="2551"/>
                  </a:cubicBezTo>
                  <a:cubicBezTo>
                    <a:pt x="3741" y="2633"/>
                    <a:pt x="3801" y="2664"/>
                    <a:pt x="3882" y="2664"/>
                  </a:cubicBezTo>
                  <a:cubicBezTo>
                    <a:pt x="3995" y="2664"/>
                    <a:pt x="4149" y="2604"/>
                    <a:pt x="4183" y="2541"/>
                  </a:cubicBezTo>
                  <a:cubicBezTo>
                    <a:pt x="4360" y="2217"/>
                    <a:pt x="4596" y="1903"/>
                    <a:pt x="4871" y="1658"/>
                  </a:cubicBezTo>
                  <a:cubicBezTo>
                    <a:pt x="5021" y="1531"/>
                    <a:pt x="5198" y="1397"/>
                    <a:pt x="5389" y="1397"/>
                  </a:cubicBezTo>
                  <a:cubicBezTo>
                    <a:pt x="5435" y="1397"/>
                    <a:pt x="5481" y="1405"/>
                    <a:pt x="5529" y="1422"/>
                  </a:cubicBezTo>
                  <a:cubicBezTo>
                    <a:pt x="5764" y="1510"/>
                    <a:pt x="6029" y="1815"/>
                    <a:pt x="6059" y="2070"/>
                  </a:cubicBezTo>
                  <a:cubicBezTo>
                    <a:pt x="6147" y="2738"/>
                    <a:pt x="4763" y="2865"/>
                    <a:pt x="4321" y="2895"/>
                  </a:cubicBezTo>
                  <a:cubicBezTo>
                    <a:pt x="4106" y="2923"/>
                    <a:pt x="3980" y="3182"/>
                    <a:pt x="4230" y="3182"/>
                  </a:cubicBezTo>
                  <a:cubicBezTo>
                    <a:pt x="4243" y="3182"/>
                    <a:pt x="4257" y="3181"/>
                    <a:pt x="4272" y="3180"/>
                  </a:cubicBezTo>
                  <a:cubicBezTo>
                    <a:pt x="4370" y="3170"/>
                    <a:pt x="4478" y="3160"/>
                    <a:pt x="4596" y="3150"/>
                  </a:cubicBezTo>
                  <a:cubicBezTo>
                    <a:pt x="4703" y="3143"/>
                    <a:pt x="4819" y="3139"/>
                    <a:pt x="4940" y="3139"/>
                  </a:cubicBezTo>
                  <a:cubicBezTo>
                    <a:pt x="5527" y="3139"/>
                    <a:pt x="6200" y="3251"/>
                    <a:pt x="6216" y="3788"/>
                  </a:cubicBezTo>
                  <a:cubicBezTo>
                    <a:pt x="6226" y="3985"/>
                    <a:pt x="6147" y="4309"/>
                    <a:pt x="5921" y="4348"/>
                  </a:cubicBezTo>
                  <a:cubicBezTo>
                    <a:pt x="5906" y="4350"/>
                    <a:pt x="5890" y="4351"/>
                    <a:pt x="5874" y="4351"/>
                  </a:cubicBezTo>
                  <a:cubicBezTo>
                    <a:pt x="5665" y="4351"/>
                    <a:pt x="5409" y="4184"/>
                    <a:pt x="5254" y="4093"/>
                  </a:cubicBezTo>
                  <a:cubicBezTo>
                    <a:pt x="4939" y="3896"/>
                    <a:pt x="4655" y="3671"/>
                    <a:pt x="4390" y="3405"/>
                  </a:cubicBezTo>
                  <a:cubicBezTo>
                    <a:pt x="4361" y="3377"/>
                    <a:pt x="4315" y="3365"/>
                    <a:pt x="4263" y="3365"/>
                  </a:cubicBezTo>
                  <a:cubicBezTo>
                    <a:pt x="4155" y="3365"/>
                    <a:pt x="4024" y="3418"/>
                    <a:pt x="3977" y="3484"/>
                  </a:cubicBezTo>
                  <a:cubicBezTo>
                    <a:pt x="3957" y="3523"/>
                    <a:pt x="3957" y="3553"/>
                    <a:pt x="3997" y="3592"/>
                  </a:cubicBezTo>
                  <a:cubicBezTo>
                    <a:pt x="4193" y="3788"/>
                    <a:pt x="4380" y="4014"/>
                    <a:pt x="4547" y="4240"/>
                  </a:cubicBezTo>
                  <a:cubicBezTo>
                    <a:pt x="4704" y="4456"/>
                    <a:pt x="5136" y="5045"/>
                    <a:pt x="4841" y="5300"/>
                  </a:cubicBezTo>
                  <a:cubicBezTo>
                    <a:pt x="4761" y="5376"/>
                    <a:pt x="4625" y="5407"/>
                    <a:pt x="4486" y="5407"/>
                  </a:cubicBezTo>
                  <a:cubicBezTo>
                    <a:pt x="4352" y="5407"/>
                    <a:pt x="4216" y="5378"/>
                    <a:pt x="4124" y="5330"/>
                  </a:cubicBezTo>
                  <a:cubicBezTo>
                    <a:pt x="3948" y="5232"/>
                    <a:pt x="3859" y="5055"/>
                    <a:pt x="3820" y="4868"/>
                  </a:cubicBezTo>
                  <a:cubicBezTo>
                    <a:pt x="3791" y="4751"/>
                    <a:pt x="3771" y="4623"/>
                    <a:pt x="3771" y="4495"/>
                  </a:cubicBezTo>
                  <a:cubicBezTo>
                    <a:pt x="3791" y="4358"/>
                    <a:pt x="3810" y="4230"/>
                    <a:pt x="3820" y="4093"/>
                  </a:cubicBezTo>
                  <a:cubicBezTo>
                    <a:pt x="3824" y="4008"/>
                    <a:pt x="3756" y="3973"/>
                    <a:pt x="3673" y="3973"/>
                  </a:cubicBezTo>
                  <a:cubicBezTo>
                    <a:pt x="3555" y="3973"/>
                    <a:pt x="3405" y="4044"/>
                    <a:pt x="3388" y="4142"/>
                  </a:cubicBezTo>
                  <a:cubicBezTo>
                    <a:pt x="3359" y="4270"/>
                    <a:pt x="3339" y="4417"/>
                    <a:pt x="3339" y="4564"/>
                  </a:cubicBezTo>
                  <a:cubicBezTo>
                    <a:pt x="3258" y="5103"/>
                    <a:pt x="3059" y="5840"/>
                    <a:pt x="2639" y="5840"/>
                  </a:cubicBezTo>
                  <a:cubicBezTo>
                    <a:pt x="2546" y="5840"/>
                    <a:pt x="2443" y="5804"/>
                    <a:pt x="2328" y="5723"/>
                  </a:cubicBezTo>
                  <a:cubicBezTo>
                    <a:pt x="1650" y="5242"/>
                    <a:pt x="2583" y="3926"/>
                    <a:pt x="2936" y="3484"/>
                  </a:cubicBezTo>
                  <a:cubicBezTo>
                    <a:pt x="3030" y="3362"/>
                    <a:pt x="2922" y="3302"/>
                    <a:pt x="2797" y="3302"/>
                  </a:cubicBezTo>
                  <a:cubicBezTo>
                    <a:pt x="2711" y="3302"/>
                    <a:pt x="2617" y="3330"/>
                    <a:pt x="2573" y="3386"/>
                  </a:cubicBezTo>
                  <a:cubicBezTo>
                    <a:pt x="2357" y="3671"/>
                    <a:pt x="2082" y="3936"/>
                    <a:pt x="1778" y="4132"/>
                  </a:cubicBezTo>
                  <a:cubicBezTo>
                    <a:pt x="1629" y="4229"/>
                    <a:pt x="1446" y="4320"/>
                    <a:pt x="1264" y="4320"/>
                  </a:cubicBezTo>
                  <a:cubicBezTo>
                    <a:pt x="1206" y="4320"/>
                    <a:pt x="1147" y="4311"/>
                    <a:pt x="1090" y="4289"/>
                  </a:cubicBezTo>
                  <a:cubicBezTo>
                    <a:pt x="874" y="4211"/>
                    <a:pt x="580" y="3896"/>
                    <a:pt x="599" y="3641"/>
                  </a:cubicBezTo>
                  <a:cubicBezTo>
                    <a:pt x="609" y="3239"/>
                    <a:pt x="1365" y="3131"/>
                    <a:pt x="1650" y="3072"/>
                  </a:cubicBezTo>
                  <a:cubicBezTo>
                    <a:pt x="1964" y="3013"/>
                    <a:pt x="2288" y="2973"/>
                    <a:pt x="2602" y="2954"/>
                  </a:cubicBezTo>
                  <a:cubicBezTo>
                    <a:pt x="2830" y="2935"/>
                    <a:pt x="2939" y="2668"/>
                    <a:pt x="2680" y="2668"/>
                  </a:cubicBezTo>
                  <a:cubicBezTo>
                    <a:pt x="2671" y="2668"/>
                    <a:pt x="2661" y="2668"/>
                    <a:pt x="2652" y="2669"/>
                  </a:cubicBezTo>
                  <a:cubicBezTo>
                    <a:pt x="2491" y="2680"/>
                    <a:pt x="2305" y="2690"/>
                    <a:pt x="2110" y="2690"/>
                  </a:cubicBezTo>
                  <a:cubicBezTo>
                    <a:pt x="1616" y="2690"/>
                    <a:pt x="1068" y="2624"/>
                    <a:pt x="737" y="2335"/>
                  </a:cubicBezTo>
                  <a:cubicBezTo>
                    <a:pt x="472" y="2090"/>
                    <a:pt x="531" y="1461"/>
                    <a:pt x="914" y="1343"/>
                  </a:cubicBezTo>
                  <a:cubicBezTo>
                    <a:pt x="963" y="1327"/>
                    <a:pt x="1016" y="1319"/>
                    <a:pt x="1070" y="1319"/>
                  </a:cubicBezTo>
                  <a:cubicBezTo>
                    <a:pt x="1433" y="1319"/>
                    <a:pt x="1875" y="1655"/>
                    <a:pt x="2131" y="1834"/>
                  </a:cubicBezTo>
                  <a:cubicBezTo>
                    <a:pt x="2416" y="2041"/>
                    <a:pt x="2691" y="2266"/>
                    <a:pt x="2936" y="2512"/>
                  </a:cubicBezTo>
                  <a:cubicBezTo>
                    <a:pt x="2968" y="2546"/>
                    <a:pt x="3020" y="2560"/>
                    <a:pt x="3077" y="2560"/>
                  </a:cubicBezTo>
                  <a:cubicBezTo>
                    <a:pt x="3236" y="2560"/>
                    <a:pt x="3433" y="2450"/>
                    <a:pt x="3339" y="2335"/>
                  </a:cubicBezTo>
                  <a:cubicBezTo>
                    <a:pt x="3162" y="2129"/>
                    <a:pt x="2995" y="1903"/>
                    <a:pt x="2858" y="1668"/>
                  </a:cubicBezTo>
                  <a:cubicBezTo>
                    <a:pt x="2681" y="1373"/>
                    <a:pt x="2406" y="853"/>
                    <a:pt x="2642" y="519"/>
                  </a:cubicBezTo>
                  <a:cubicBezTo>
                    <a:pt x="2751" y="357"/>
                    <a:pt x="2930" y="285"/>
                    <a:pt x="3114" y="285"/>
                  </a:cubicBezTo>
                  <a:close/>
                  <a:moveTo>
                    <a:pt x="3280" y="1"/>
                  </a:moveTo>
                  <a:cubicBezTo>
                    <a:pt x="3020" y="1"/>
                    <a:pt x="2753" y="76"/>
                    <a:pt x="2544" y="195"/>
                  </a:cubicBezTo>
                  <a:cubicBezTo>
                    <a:pt x="2072" y="460"/>
                    <a:pt x="2053" y="961"/>
                    <a:pt x="2249" y="1422"/>
                  </a:cubicBezTo>
                  <a:cubicBezTo>
                    <a:pt x="2249" y="1432"/>
                    <a:pt x="2259" y="1451"/>
                    <a:pt x="2259" y="1461"/>
                  </a:cubicBezTo>
                  <a:cubicBezTo>
                    <a:pt x="1925" y="1241"/>
                    <a:pt x="1530" y="1042"/>
                    <a:pt x="1131" y="1042"/>
                  </a:cubicBezTo>
                  <a:cubicBezTo>
                    <a:pt x="1048" y="1042"/>
                    <a:pt x="966" y="1050"/>
                    <a:pt x="884" y="1069"/>
                  </a:cubicBezTo>
                  <a:cubicBezTo>
                    <a:pt x="403" y="1177"/>
                    <a:pt x="0" y="1736"/>
                    <a:pt x="158" y="2227"/>
                  </a:cubicBezTo>
                  <a:cubicBezTo>
                    <a:pt x="305" y="2669"/>
                    <a:pt x="835" y="2816"/>
                    <a:pt x="1247" y="2885"/>
                  </a:cubicBezTo>
                  <a:cubicBezTo>
                    <a:pt x="923" y="2973"/>
                    <a:pt x="609" y="3081"/>
                    <a:pt x="383" y="3297"/>
                  </a:cubicBezTo>
                  <a:cubicBezTo>
                    <a:pt x="0" y="3641"/>
                    <a:pt x="197" y="4112"/>
                    <a:pt x="560" y="4407"/>
                  </a:cubicBezTo>
                  <a:cubicBezTo>
                    <a:pt x="739" y="4548"/>
                    <a:pt x="940" y="4605"/>
                    <a:pt x="1145" y="4605"/>
                  </a:cubicBezTo>
                  <a:cubicBezTo>
                    <a:pt x="1425" y="4605"/>
                    <a:pt x="1711" y="4499"/>
                    <a:pt x="1954" y="4358"/>
                  </a:cubicBezTo>
                  <a:lnTo>
                    <a:pt x="1954" y="4358"/>
                  </a:lnTo>
                  <a:cubicBezTo>
                    <a:pt x="1768" y="4721"/>
                    <a:pt x="1601" y="5153"/>
                    <a:pt x="1699" y="5546"/>
                  </a:cubicBezTo>
                  <a:cubicBezTo>
                    <a:pt x="1790" y="5927"/>
                    <a:pt x="2196" y="6126"/>
                    <a:pt x="2574" y="6126"/>
                  </a:cubicBezTo>
                  <a:cubicBezTo>
                    <a:pt x="2644" y="6126"/>
                    <a:pt x="2713" y="6119"/>
                    <a:pt x="2779" y="6106"/>
                  </a:cubicBezTo>
                  <a:cubicBezTo>
                    <a:pt x="3172" y="6007"/>
                    <a:pt x="3408" y="5683"/>
                    <a:pt x="3555" y="5330"/>
                  </a:cubicBezTo>
                  <a:cubicBezTo>
                    <a:pt x="3683" y="5497"/>
                    <a:pt x="3849" y="5625"/>
                    <a:pt x="4095" y="5664"/>
                  </a:cubicBezTo>
                  <a:cubicBezTo>
                    <a:pt x="4180" y="5679"/>
                    <a:pt x="4276" y="5687"/>
                    <a:pt x="4376" y="5687"/>
                  </a:cubicBezTo>
                  <a:cubicBezTo>
                    <a:pt x="4740" y="5687"/>
                    <a:pt x="5159" y="5577"/>
                    <a:pt x="5313" y="5261"/>
                  </a:cubicBezTo>
                  <a:cubicBezTo>
                    <a:pt x="5430" y="5016"/>
                    <a:pt x="5352" y="4751"/>
                    <a:pt x="5234" y="4505"/>
                  </a:cubicBezTo>
                  <a:lnTo>
                    <a:pt x="5234" y="4505"/>
                  </a:lnTo>
                  <a:cubicBezTo>
                    <a:pt x="5416" y="4587"/>
                    <a:pt x="5602" y="4638"/>
                    <a:pt x="5785" y="4638"/>
                  </a:cubicBezTo>
                  <a:cubicBezTo>
                    <a:pt x="5907" y="4638"/>
                    <a:pt x="6029" y="4615"/>
                    <a:pt x="6147" y="4564"/>
                  </a:cubicBezTo>
                  <a:cubicBezTo>
                    <a:pt x="6560" y="4387"/>
                    <a:pt x="6795" y="3798"/>
                    <a:pt x="6569" y="3405"/>
                  </a:cubicBezTo>
                  <a:cubicBezTo>
                    <a:pt x="6393" y="3091"/>
                    <a:pt x="6010" y="2973"/>
                    <a:pt x="5656" y="2915"/>
                  </a:cubicBezTo>
                  <a:cubicBezTo>
                    <a:pt x="5941" y="2806"/>
                    <a:pt x="6196" y="2659"/>
                    <a:pt x="6363" y="2433"/>
                  </a:cubicBezTo>
                  <a:cubicBezTo>
                    <a:pt x="6677" y="2031"/>
                    <a:pt x="6383" y="1530"/>
                    <a:pt x="6019" y="1275"/>
                  </a:cubicBezTo>
                  <a:cubicBezTo>
                    <a:pt x="5856" y="1160"/>
                    <a:pt x="5679" y="1112"/>
                    <a:pt x="5501" y="1112"/>
                  </a:cubicBezTo>
                  <a:cubicBezTo>
                    <a:pt x="5177" y="1112"/>
                    <a:pt x="4849" y="1272"/>
                    <a:pt x="4596" y="1481"/>
                  </a:cubicBezTo>
                  <a:cubicBezTo>
                    <a:pt x="4498" y="1569"/>
                    <a:pt x="4409" y="1658"/>
                    <a:pt x="4321" y="1746"/>
                  </a:cubicBezTo>
                  <a:cubicBezTo>
                    <a:pt x="4370" y="1216"/>
                    <a:pt x="4331" y="646"/>
                    <a:pt x="4007" y="293"/>
                  </a:cubicBezTo>
                  <a:cubicBezTo>
                    <a:pt x="3824" y="85"/>
                    <a:pt x="3556" y="1"/>
                    <a:pt x="32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6" name="Google Shape;4576;p21"/>
            <p:cNvSpPr/>
            <p:nvPr/>
          </p:nvSpPr>
          <p:spPr>
            <a:xfrm>
              <a:off x="2191350" y="4971545"/>
              <a:ext cx="212262" cy="191179"/>
            </a:xfrm>
            <a:custGeom>
              <a:avLst/>
              <a:gdLst/>
              <a:ahLst/>
              <a:cxnLst/>
              <a:rect l="l" t="t" r="r" b="b"/>
              <a:pathLst>
                <a:path w="6806" h="6130" extrusionOk="0">
                  <a:moveTo>
                    <a:pt x="4161" y="290"/>
                  </a:moveTo>
                  <a:cubicBezTo>
                    <a:pt x="4253" y="290"/>
                    <a:pt x="4355" y="326"/>
                    <a:pt x="4468" y="408"/>
                  </a:cubicBezTo>
                  <a:cubicBezTo>
                    <a:pt x="5156" y="889"/>
                    <a:pt x="4213" y="2205"/>
                    <a:pt x="3869" y="2647"/>
                  </a:cubicBezTo>
                  <a:cubicBezTo>
                    <a:pt x="3770" y="2769"/>
                    <a:pt x="3875" y="2829"/>
                    <a:pt x="3999" y="2829"/>
                  </a:cubicBezTo>
                  <a:cubicBezTo>
                    <a:pt x="4085" y="2829"/>
                    <a:pt x="4179" y="2801"/>
                    <a:pt x="4223" y="2745"/>
                  </a:cubicBezTo>
                  <a:cubicBezTo>
                    <a:pt x="4449" y="2460"/>
                    <a:pt x="4714" y="2195"/>
                    <a:pt x="5018" y="1998"/>
                  </a:cubicBezTo>
                  <a:cubicBezTo>
                    <a:pt x="5175" y="1902"/>
                    <a:pt x="5353" y="1811"/>
                    <a:pt x="5538" y="1811"/>
                  </a:cubicBezTo>
                  <a:cubicBezTo>
                    <a:pt x="5597" y="1811"/>
                    <a:pt x="5656" y="1820"/>
                    <a:pt x="5715" y="1841"/>
                  </a:cubicBezTo>
                  <a:cubicBezTo>
                    <a:pt x="5931" y="1920"/>
                    <a:pt x="6216" y="2234"/>
                    <a:pt x="6206" y="2489"/>
                  </a:cubicBezTo>
                  <a:cubicBezTo>
                    <a:pt x="6187" y="2892"/>
                    <a:pt x="5431" y="3000"/>
                    <a:pt x="5146" y="3059"/>
                  </a:cubicBezTo>
                  <a:cubicBezTo>
                    <a:pt x="4832" y="3118"/>
                    <a:pt x="4518" y="3157"/>
                    <a:pt x="4194" y="3177"/>
                  </a:cubicBezTo>
                  <a:cubicBezTo>
                    <a:pt x="3975" y="3196"/>
                    <a:pt x="3858" y="3462"/>
                    <a:pt x="4116" y="3462"/>
                  </a:cubicBezTo>
                  <a:cubicBezTo>
                    <a:pt x="4125" y="3462"/>
                    <a:pt x="4135" y="3462"/>
                    <a:pt x="4144" y="3461"/>
                  </a:cubicBezTo>
                  <a:cubicBezTo>
                    <a:pt x="4306" y="3450"/>
                    <a:pt x="4492" y="3440"/>
                    <a:pt x="4686" y="3440"/>
                  </a:cubicBezTo>
                  <a:cubicBezTo>
                    <a:pt x="5184" y="3440"/>
                    <a:pt x="5734" y="3508"/>
                    <a:pt x="6059" y="3805"/>
                  </a:cubicBezTo>
                  <a:cubicBezTo>
                    <a:pt x="6334" y="4041"/>
                    <a:pt x="6265" y="4669"/>
                    <a:pt x="5892" y="4787"/>
                  </a:cubicBezTo>
                  <a:cubicBezTo>
                    <a:pt x="5841" y="4804"/>
                    <a:pt x="5788" y="4811"/>
                    <a:pt x="5733" y="4811"/>
                  </a:cubicBezTo>
                  <a:cubicBezTo>
                    <a:pt x="5363" y="4811"/>
                    <a:pt x="4922" y="4476"/>
                    <a:pt x="4675" y="4296"/>
                  </a:cubicBezTo>
                  <a:cubicBezTo>
                    <a:pt x="4380" y="4090"/>
                    <a:pt x="4115" y="3864"/>
                    <a:pt x="3860" y="3619"/>
                  </a:cubicBezTo>
                  <a:cubicBezTo>
                    <a:pt x="3828" y="3585"/>
                    <a:pt x="3776" y="3570"/>
                    <a:pt x="3719" y="3570"/>
                  </a:cubicBezTo>
                  <a:cubicBezTo>
                    <a:pt x="3561" y="3570"/>
                    <a:pt x="3366" y="3680"/>
                    <a:pt x="3467" y="3795"/>
                  </a:cubicBezTo>
                  <a:cubicBezTo>
                    <a:pt x="3644" y="4002"/>
                    <a:pt x="3801" y="4227"/>
                    <a:pt x="3938" y="4463"/>
                  </a:cubicBezTo>
                  <a:cubicBezTo>
                    <a:pt x="4115" y="4758"/>
                    <a:pt x="4390" y="5278"/>
                    <a:pt x="4164" y="5612"/>
                  </a:cubicBezTo>
                  <a:cubicBezTo>
                    <a:pt x="4050" y="5774"/>
                    <a:pt x="3869" y="5846"/>
                    <a:pt x="3684" y="5846"/>
                  </a:cubicBezTo>
                  <a:cubicBezTo>
                    <a:pt x="3453" y="5846"/>
                    <a:pt x="3218" y="5734"/>
                    <a:pt x="3104" y="5543"/>
                  </a:cubicBezTo>
                  <a:cubicBezTo>
                    <a:pt x="2907" y="5209"/>
                    <a:pt x="2907" y="4767"/>
                    <a:pt x="2927" y="4394"/>
                  </a:cubicBezTo>
                  <a:cubicBezTo>
                    <a:pt x="2946" y="4119"/>
                    <a:pt x="2976" y="3844"/>
                    <a:pt x="3045" y="3579"/>
                  </a:cubicBezTo>
                  <a:cubicBezTo>
                    <a:pt x="3065" y="3497"/>
                    <a:pt x="3005" y="3467"/>
                    <a:pt x="2924" y="3467"/>
                  </a:cubicBezTo>
                  <a:cubicBezTo>
                    <a:pt x="2811" y="3467"/>
                    <a:pt x="2657" y="3526"/>
                    <a:pt x="2622" y="3589"/>
                  </a:cubicBezTo>
                  <a:cubicBezTo>
                    <a:pt x="2436" y="3913"/>
                    <a:pt x="2210" y="4227"/>
                    <a:pt x="1925" y="4473"/>
                  </a:cubicBezTo>
                  <a:cubicBezTo>
                    <a:pt x="1783" y="4600"/>
                    <a:pt x="1608" y="4733"/>
                    <a:pt x="1411" y="4733"/>
                  </a:cubicBezTo>
                  <a:cubicBezTo>
                    <a:pt x="1365" y="4733"/>
                    <a:pt x="1317" y="4725"/>
                    <a:pt x="1267" y="4708"/>
                  </a:cubicBezTo>
                  <a:cubicBezTo>
                    <a:pt x="1032" y="4620"/>
                    <a:pt x="767" y="4316"/>
                    <a:pt x="737" y="4060"/>
                  </a:cubicBezTo>
                  <a:cubicBezTo>
                    <a:pt x="649" y="3393"/>
                    <a:pt x="2033" y="3265"/>
                    <a:pt x="2485" y="3236"/>
                  </a:cubicBezTo>
                  <a:cubicBezTo>
                    <a:pt x="2700" y="3208"/>
                    <a:pt x="2817" y="2949"/>
                    <a:pt x="2575" y="2949"/>
                  </a:cubicBezTo>
                  <a:cubicBezTo>
                    <a:pt x="2562" y="2949"/>
                    <a:pt x="2549" y="2949"/>
                    <a:pt x="2534" y="2951"/>
                  </a:cubicBezTo>
                  <a:cubicBezTo>
                    <a:pt x="2426" y="2961"/>
                    <a:pt x="2318" y="2971"/>
                    <a:pt x="2210" y="2980"/>
                  </a:cubicBezTo>
                  <a:cubicBezTo>
                    <a:pt x="2103" y="2987"/>
                    <a:pt x="1986" y="2992"/>
                    <a:pt x="1865" y="2992"/>
                  </a:cubicBezTo>
                  <a:cubicBezTo>
                    <a:pt x="1276" y="2992"/>
                    <a:pt x="596" y="2880"/>
                    <a:pt x="580" y="2342"/>
                  </a:cubicBezTo>
                  <a:cubicBezTo>
                    <a:pt x="570" y="2146"/>
                    <a:pt x="659" y="1822"/>
                    <a:pt x="875" y="1782"/>
                  </a:cubicBezTo>
                  <a:cubicBezTo>
                    <a:pt x="890" y="1780"/>
                    <a:pt x="906" y="1779"/>
                    <a:pt x="922" y="1779"/>
                  </a:cubicBezTo>
                  <a:cubicBezTo>
                    <a:pt x="1131" y="1779"/>
                    <a:pt x="1388" y="1947"/>
                    <a:pt x="1552" y="2038"/>
                  </a:cubicBezTo>
                  <a:cubicBezTo>
                    <a:pt x="1857" y="2234"/>
                    <a:pt x="2151" y="2460"/>
                    <a:pt x="2406" y="2725"/>
                  </a:cubicBezTo>
                  <a:cubicBezTo>
                    <a:pt x="2438" y="2754"/>
                    <a:pt x="2486" y="2766"/>
                    <a:pt x="2537" y="2766"/>
                  </a:cubicBezTo>
                  <a:cubicBezTo>
                    <a:pt x="2645" y="2766"/>
                    <a:pt x="2772" y="2713"/>
                    <a:pt x="2819" y="2647"/>
                  </a:cubicBezTo>
                  <a:cubicBezTo>
                    <a:pt x="2838" y="2607"/>
                    <a:pt x="2838" y="2578"/>
                    <a:pt x="2809" y="2538"/>
                  </a:cubicBezTo>
                  <a:cubicBezTo>
                    <a:pt x="2603" y="2342"/>
                    <a:pt x="2416" y="2116"/>
                    <a:pt x="2249" y="1890"/>
                  </a:cubicBezTo>
                  <a:cubicBezTo>
                    <a:pt x="2092" y="1674"/>
                    <a:pt x="1660" y="1085"/>
                    <a:pt x="1955" y="830"/>
                  </a:cubicBezTo>
                  <a:cubicBezTo>
                    <a:pt x="2040" y="755"/>
                    <a:pt x="2179" y="723"/>
                    <a:pt x="2318" y="723"/>
                  </a:cubicBezTo>
                  <a:cubicBezTo>
                    <a:pt x="2451" y="723"/>
                    <a:pt x="2585" y="752"/>
                    <a:pt x="2672" y="801"/>
                  </a:cubicBezTo>
                  <a:cubicBezTo>
                    <a:pt x="2848" y="899"/>
                    <a:pt x="2937" y="1075"/>
                    <a:pt x="2986" y="1262"/>
                  </a:cubicBezTo>
                  <a:cubicBezTo>
                    <a:pt x="3015" y="1380"/>
                    <a:pt x="3025" y="1508"/>
                    <a:pt x="3025" y="1635"/>
                  </a:cubicBezTo>
                  <a:cubicBezTo>
                    <a:pt x="3005" y="1773"/>
                    <a:pt x="2986" y="1900"/>
                    <a:pt x="2976" y="2038"/>
                  </a:cubicBezTo>
                  <a:cubicBezTo>
                    <a:pt x="2976" y="2123"/>
                    <a:pt x="3044" y="2158"/>
                    <a:pt x="3128" y="2158"/>
                  </a:cubicBezTo>
                  <a:cubicBezTo>
                    <a:pt x="3246" y="2158"/>
                    <a:pt x="3395" y="2087"/>
                    <a:pt x="3418" y="1989"/>
                  </a:cubicBezTo>
                  <a:cubicBezTo>
                    <a:pt x="3447" y="1861"/>
                    <a:pt x="3457" y="1714"/>
                    <a:pt x="3457" y="1566"/>
                  </a:cubicBezTo>
                  <a:cubicBezTo>
                    <a:pt x="3538" y="1027"/>
                    <a:pt x="3743" y="290"/>
                    <a:pt x="4161" y="290"/>
                  </a:cubicBezTo>
                  <a:close/>
                  <a:moveTo>
                    <a:pt x="4236" y="1"/>
                  </a:moveTo>
                  <a:cubicBezTo>
                    <a:pt x="4161" y="1"/>
                    <a:pt x="4088" y="9"/>
                    <a:pt x="4017" y="25"/>
                  </a:cubicBezTo>
                  <a:cubicBezTo>
                    <a:pt x="3624" y="123"/>
                    <a:pt x="3388" y="447"/>
                    <a:pt x="3241" y="801"/>
                  </a:cubicBezTo>
                  <a:cubicBezTo>
                    <a:pt x="3123" y="634"/>
                    <a:pt x="2946" y="506"/>
                    <a:pt x="2711" y="467"/>
                  </a:cubicBezTo>
                  <a:cubicBezTo>
                    <a:pt x="2626" y="452"/>
                    <a:pt x="2530" y="443"/>
                    <a:pt x="2429" y="443"/>
                  </a:cubicBezTo>
                  <a:cubicBezTo>
                    <a:pt x="2066" y="443"/>
                    <a:pt x="1645" y="554"/>
                    <a:pt x="1483" y="869"/>
                  </a:cubicBezTo>
                  <a:cubicBezTo>
                    <a:pt x="1366" y="1115"/>
                    <a:pt x="1444" y="1380"/>
                    <a:pt x="1572" y="1625"/>
                  </a:cubicBezTo>
                  <a:cubicBezTo>
                    <a:pt x="1390" y="1543"/>
                    <a:pt x="1200" y="1492"/>
                    <a:pt x="1015" y="1492"/>
                  </a:cubicBezTo>
                  <a:cubicBezTo>
                    <a:pt x="890" y="1492"/>
                    <a:pt x="767" y="1515"/>
                    <a:pt x="649" y="1566"/>
                  </a:cubicBezTo>
                  <a:cubicBezTo>
                    <a:pt x="236" y="1743"/>
                    <a:pt x="1" y="2332"/>
                    <a:pt x="227" y="2725"/>
                  </a:cubicBezTo>
                  <a:cubicBezTo>
                    <a:pt x="403" y="3039"/>
                    <a:pt x="786" y="3157"/>
                    <a:pt x="1140" y="3216"/>
                  </a:cubicBezTo>
                  <a:cubicBezTo>
                    <a:pt x="855" y="3324"/>
                    <a:pt x="610" y="3471"/>
                    <a:pt x="433" y="3697"/>
                  </a:cubicBezTo>
                  <a:cubicBezTo>
                    <a:pt x="119" y="4100"/>
                    <a:pt x="413" y="4600"/>
                    <a:pt x="777" y="4856"/>
                  </a:cubicBezTo>
                  <a:cubicBezTo>
                    <a:pt x="940" y="4971"/>
                    <a:pt x="1117" y="5019"/>
                    <a:pt x="1295" y="5019"/>
                  </a:cubicBezTo>
                  <a:cubicBezTo>
                    <a:pt x="1619" y="5019"/>
                    <a:pt x="1947" y="4859"/>
                    <a:pt x="2200" y="4650"/>
                  </a:cubicBezTo>
                  <a:cubicBezTo>
                    <a:pt x="2298" y="4561"/>
                    <a:pt x="2397" y="4473"/>
                    <a:pt x="2485" y="4384"/>
                  </a:cubicBezTo>
                  <a:lnTo>
                    <a:pt x="2485" y="4384"/>
                  </a:lnTo>
                  <a:cubicBezTo>
                    <a:pt x="2426" y="4915"/>
                    <a:pt x="2475" y="5484"/>
                    <a:pt x="2789" y="5838"/>
                  </a:cubicBezTo>
                  <a:cubicBezTo>
                    <a:pt x="2977" y="6045"/>
                    <a:pt x="3245" y="6130"/>
                    <a:pt x="3520" y="6130"/>
                  </a:cubicBezTo>
                  <a:cubicBezTo>
                    <a:pt x="3778" y="6130"/>
                    <a:pt x="4043" y="6055"/>
                    <a:pt x="4252" y="5936"/>
                  </a:cubicBezTo>
                  <a:cubicBezTo>
                    <a:pt x="4734" y="5671"/>
                    <a:pt x="4743" y="5170"/>
                    <a:pt x="4557" y="4708"/>
                  </a:cubicBezTo>
                  <a:cubicBezTo>
                    <a:pt x="4547" y="4699"/>
                    <a:pt x="4547" y="4679"/>
                    <a:pt x="4537" y="4669"/>
                  </a:cubicBezTo>
                  <a:lnTo>
                    <a:pt x="4537" y="4669"/>
                  </a:lnTo>
                  <a:cubicBezTo>
                    <a:pt x="4871" y="4889"/>
                    <a:pt x="5273" y="5089"/>
                    <a:pt x="5675" y="5089"/>
                  </a:cubicBezTo>
                  <a:cubicBezTo>
                    <a:pt x="5757" y="5089"/>
                    <a:pt x="5840" y="5080"/>
                    <a:pt x="5922" y="5062"/>
                  </a:cubicBezTo>
                  <a:cubicBezTo>
                    <a:pt x="6393" y="4954"/>
                    <a:pt x="6796" y="4394"/>
                    <a:pt x="6638" y="3894"/>
                  </a:cubicBezTo>
                  <a:cubicBezTo>
                    <a:pt x="6501" y="3461"/>
                    <a:pt x="5971" y="3314"/>
                    <a:pt x="5558" y="3245"/>
                  </a:cubicBezTo>
                  <a:cubicBezTo>
                    <a:pt x="5873" y="3157"/>
                    <a:pt x="6187" y="3049"/>
                    <a:pt x="6422" y="2833"/>
                  </a:cubicBezTo>
                  <a:cubicBezTo>
                    <a:pt x="6805" y="2489"/>
                    <a:pt x="6599" y="2018"/>
                    <a:pt x="6236" y="1724"/>
                  </a:cubicBezTo>
                  <a:cubicBezTo>
                    <a:pt x="6061" y="1582"/>
                    <a:pt x="5862" y="1525"/>
                    <a:pt x="5659" y="1525"/>
                  </a:cubicBezTo>
                  <a:cubicBezTo>
                    <a:pt x="5381" y="1525"/>
                    <a:pt x="5095" y="1631"/>
                    <a:pt x="4851" y="1773"/>
                  </a:cubicBezTo>
                  <a:cubicBezTo>
                    <a:pt x="5028" y="1409"/>
                    <a:pt x="5205" y="977"/>
                    <a:pt x="5107" y="585"/>
                  </a:cubicBezTo>
                  <a:cubicBezTo>
                    <a:pt x="5008" y="207"/>
                    <a:pt x="4614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7" name="Google Shape;4577;p21"/>
            <p:cNvSpPr/>
            <p:nvPr/>
          </p:nvSpPr>
          <p:spPr>
            <a:xfrm>
              <a:off x="2531263" y="4963186"/>
              <a:ext cx="212262" cy="191086"/>
            </a:xfrm>
            <a:custGeom>
              <a:avLst/>
              <a:gdLst/>
              <a:ahLst/>
              <a:cxnLst/>
              <a:rect l="l" t="t" r="r" b="b"/>
              <a:pathLst>
                <a:path w="6806" h="6127" extrusionOk="0">
                  <a:moveTo>
                    <a:pt x="3119" y="285"/>
                  </a:moveTo>
                  <a:cubicBezTo>
                    <a:pt x="3348" y="285"/>
                    <a:pt x="3583" y="397"/>
                    <a:pt x="3703" y="587"/>
                  </a:cubicBezTo>
                  <a:cubicBezTo>
                    <a:pt x="3899" y="921"/>
                    <a:pt x="3899" y="1363"/>
                    <a:pt x="3869" y="1736"/>
                  </a:cubicBezTo>
                  <a:cubicBezTo>
                    <a:pt x="3860" y="2011"/>
                    <a:pt x="3820" y="2286"/>
                    <a:pt x="3761" y="2551"/>
                  </a:cubicBezTo>
                  <a:cubicBezTo>
                    <a:pt x="3741" y="2633"/>
                    <a:pt x="3801" y="2664"/>
                    <a:pt x="3882" y="2664"/>
                  </a:cubicBezTo>
                  <a:cubicBezTo>
                    <a:pt x="3995" y="2664"/>
                    <a:pt x="4149" y="2604"/>
                    <a:pt x="4184" y="2541"/>
                  </a:cubicBezTo>
                  <a:cubicBezTo>
                    <a:pt x="4360" y="2217"/>
                    <a:pt x="4596" y="1903"/>
                    <a:pt x="4881" y="1658"/>
                  </a:cubicBezTo>
                  <a:cubicBezTo>
                    <a:pt x="5024" y="1531"/>
                    <a:pt x="5198" y="1397"/>
                    <a:pt x="5390" y="1397"/>
                  </a:cubicBezTo>
                  <a:cubicBezTo>
                    <a:pt x="5435" y="1397"/>
                    <a:pt x="5482" y="1405"/>
                    <a:pt x="5529" y="1422"/>
                  </a:cubicBezTo>
                  <a:cubicBezTo>
                    <a:pt x="5774" y="1510"/>
                    <a:pt x="6030" y="1815"/>
                    <a:pt x="6069" y="2070"/>
                  </a:cubicBezTo>
                  <a:cubicBezTo>
                    <a:pt x="6157" y="2738"/>
                    <a:pt x="4763" y="2865"/>
                    <a:pt x="4321" y="2895"/>
                  </a:cubicBezTo>
                  <a:cubicBezTo>
                    <a:pt x="4106" y="2923"/>
                    <a:pt x="3989" y="3182"/>
                    <a:pt x="4232" y="3182"/>
                  </a:cubicBezTo>
                  <a:cubicBezTo>
                    <a:pt x="4244" y="3182"/>
                    <a:pt x="4258" y="3181"/>
                    <a:pt x="4272" y="3180"/>
                  </a:cubicBezTo>
                  <a:cubicBezTo>
                    <a:pt x="4370" y="3170"/>
                    <a:pt x="4488" y="3160"/>
                    <a:pt x="4596" y="3150"/>
                  </a:cubicBezTo>
                  <a:cubicBezTo>
                    <a:pt x="4703" y="3143"/>
                    <a:pt x="4820" y="3139"/>
                    <a:pt x="4941" y="3139"/>
                  </a:cubicBezTo>
                  <a:cubicBezTo>
                    <a:pt x="5531" y="3139"/>
                    <a:pt x="6210" y="3251"/>
                    <a:pt x="6226" y="3788"/>
                  </a:cubicBezTo>
                  <a:cubicBezTo>
                    <a:pt x="6226" y="3985"/>
                    <a:pt x="6147" y="4309"/>
                    <a:pt x="5931" y="4348"/>
                  </a:cubicBezTo>
                  <a:cubicBezTo>
                    <a:pt x="5916" y="4350"/>
                    <a:pt x="5900" y="4351"/>
                    <a:pt x="5884" y="4351"/>
                  </a:cubicBezTo>
                  <a:cubicBezTo>
                    <a:pt x="5675" y="4351"/>
                    <a:pt x="5418" y="4184"/>
                    <a:pt x="5254" y="4093"/>
                  </a:cubicBezTo>
                  <a:cubicBezTo>
                    <a:pt x="4950" y="3896"/>
                    <a:pt x="4655" y="3671"/>
                    <a:pt x="4400" y="3405"/>
                  </a:cubicBezTo>
                  <a:cubicBezTo>
                    <a:pt x="4368" y="3377"/>
                    <a:pt x="4320" y="3365"/>
                    <a:pt x="4267" y="3365"/>
                  </a:cubicBezTo>
                  <a:cubicBezTo>
                    <a:pt x="4157" y="3365"/>
                    <a:pt x="4027" y="3418"/>
                    <a:pt x="3987" y="3484"/>
                  </a:cubicBezTo>
                  <a:cubicBezTo>
                    <a:pt x="3968" y="3523"/>
                    <a:pt x="3968" y="3553"/>
                    <a:pt x="3997" y="3592"/>
                  </a:cubicBezTo>
                  <a:cubicBezTo>
                    <a:pt x="4203" y="3788"/>
                    <a:pt x="4390" y="4014"/>
                    <a:pt x="4547" y="4240"/>
                  </a:cubicBezTo>
                  <a:cubicBezTo>
                    <a:pt x="4714" y="4456"/>
                    <a:pt x="5146" y="5045"/>
                    <a:pt x="4851" y="5300"/>
                  </a:cubicBezTo>
                  <a:cubicBezTo>
                    <a:pt x="4766" y="5376"/>
                    <a:pt x="4627" y="5407"/>
                    <a:pt x="4488" y="5407"/>
                  </a:cubicBezTo>
                  <a:cubicBezTo>
                    <a:pt x="4355" y="5407"/>
                    <a:pt x="4221" y="5378"/>
                    <a:pt x="4135" y="5330"/>
                  </a:cubicBezTo>
                  <a:cubicBezTo>
                    <a:pt x="3958" y="5232"/>
                    <a:pt x="3860" y="5055"/>
                    <a:pt x="3820" y="4868"/>
                  </a:cubicBezTo>
                  <a:cubicBezTo>
                    <a:pt x="3791" y="4751"/>
                    <a:pt x="3781" y="4623"/>
                    <a:pt x="3781" y="4495"/>
                  </a:cubicBezTo>
                  <a:cubicBezTo>
                    <a:pt x="3801" y="4358"/>
                    <a:pt x="3820" y="4230"/>
                    <a:pt x="3820" y="4093"/>
                  </a:cubicBezTo>
                  <a:cubicBezTo>
                    <a:pt x="3824" y="4008"/>
                    <a:pt x="3757" y="3973"/>
                    <a:pt x="3674" y="3973"/>
                  </a:cubicBezTo>
                  <a:cubicBezTo>
                    <a:pt x="3555" y="3973"/>
                    <a:pt x="3406" y="4044"/>
                    <a:pt x="3388" y="4142"/>
                  </a:cubicBezTo>
                  <a:cubicBezTo>
                    <a:pt x="3359" y="4270"/>
                    <a:pt x="3339" y="4417"/>
                    <a:pt x="3339" y="4564"/>
                  </a:cubicBezTo>
                  <a:cubicBezTo>
                    <a:pt x="3259" y="5103"/>
                    <a:pt x="3060" y="5840"/>
                    <a:pt x="2639" y="5840"/>
                  </a:cubicBezTo>
                  <a:cubicBezTo>
                    <a:pt x="2547" y="5840"/>
                    <a:pt x="2443" y="5804"/>
                    <a:pt x="2328" y="5723"/>
                  </a:cubicBezTo>
                  <a:cubicBezTo>
                    <a:pt x="1650" y="5242"/>
                    <a:pt x="2583" y="3926"/>
                    <a:pt x="2937" y="3484"/>
                  </a:cubicBezTo>
                  <a:cubicBezTo>
                    <a:pt x="3036" y="3362"/>
                    <a:pt x="2931" y="3302"/>
                    <a:pt x="2807" y="3302"/>
                  </a:cubicBezTo>
                  <a:cubicBezTo>
                    <a:pt x="2721" y="3302"/>
                    <a:pt x="2627" y="3330"/>
                    <a:pt x="2583" y="3386"/>
                  </a:cubicBezTo>
                  <a:cubicBezTo>
                    <a:pt x="2357" y="3671"/>
                    <a:pt x="2082" y="3936"/>
                    <a:pt x="1788" y="4132"/>
                  </a:cubicBezTo>
                  <a:cubicBezTo>
                    <a:pt x="1632" y="4229"/>
                    <a:pt x="1453" y="4320"/>
                    <a:pt x="1269" y="4320"/>
                  </a:cubicBezTo>
                  <a:cubicBezTo>
                    <a:pt x="1210" y="4320"/>
                    <a:pt x="1150" y="4311"/>
                    <a:pt x="1091" y="4289"/>
                  </a:cubicBezTo>
                  <a:cubicBezTo>
                    <a:pt x="875" y="4211"/>
                    <a:pt x="590" y="3896"/>
                    <a:pt x="600" y="3641"/>
                  </a:cubicBezTo>
                  <a:cubicBezTo>
                    <a:pt x="619" y="3239"/>
                    <a:pt x="1366" y="3131"/>
                    <a:pt x="1660" y="3072"/>
                  </a:cubicBezTo>
                  <a:cubicBezTo>
                    <a:pt x="1974" y="3013"/>
                    <a:pt x="2289" y="2973"/>
                    <a:pt x="2613" y="2954"/>
                  </a:cubicBezTo>
                  <a:cubicBezTo>
                    <a:pt x="2831" y="2935"/>
                    <a:pt x="2948" y="2668"/>
                    <a:pt x="2681" y="2668"/>
                  </a:cubicBezTo>
                  <a:cubicBezTo>
                    <a:pt x="2672" y="2668"/>
                    <a:pt x="2662" y="2668"/>
                    <a:pt x="2652" y="2669"/>
                  </a:cubicBezTo>
                  <a:cubicBezTo>
                    <a:pt x="2491" y="2680"/>
                    <a:pt x="2305" y="2690"/>
                    <a:pt x="2111" y="2690"/>
                  </a:cubicBezTo>
                  <a:cubicBezTo>
                    <a:pt x="1617" y="2690"/>
                    <a:pt x="1071" y="2624"/>
                    <a:pt x="747" y="2335"/>
                  </a:cubicBezTo>
                  <a:cubicBezTo>
                    <a:pt x="472" y="2090"/>
                    <a:pt x="541" y="1461"/>
                    <a:pt x="914" y="1343"/>
                  </a:cubicBezTo>
                  <a:cubicBezTo>
                    <a:pt x="964" y="1327"/>
                    <a:pt x="1016" y="1319"/>
                    <a:pt x="1071" y="1319"/>
                  </a:cubicBezTo>
                  <a:cubicBezTo>
                    <a:pt x="1435" y="1319"/>
                    <a:pt x="1884" y="1655"/>
                    <a:pt x="2132" y="1834"/>
                  </a:cubicBezTo>
                  <a:cubicBezTo>
                    <a:pt x="2416" y="2041"/>
                    <a:pt x="2691" y="2266"/>
                    <a:pt x="2937" y="2512"/>
                  </a:cubicBezTo>
                  <a:cubicBezTo>
                    <a:pt x="2971" y="2546"/>
                    <a:pt x="3025" y="2560"/>
                    <a:pt x="3083" y="2560"/>
                  </a:cubicBezTo>
                  <a:cubicBezTo>
                    <a:pt x="3245" y="2560"/>
                    <a:pt x="3440" y="2450"/>
                    <a:pt x="3339" y="2335"/>
                  </a:cubicBezTo>
                  <a:cubicBezTo>
                    <a:pt x="3163" y="2129"/>
                    <a:pt x="3005" y="1903"/>
                    <a:pt x="2868" y="1668"/>
                  </a:cubicBezTo>
                  <a:cubicBezTo>
                    <a:pt x="2691" y="1373"/>
                    <a:pt x="2406" y="853"/>
                    <a:pt x="2642" y="519"/>
                  </a:cubicBezTo>
                  <a:cubicBezTo>
                    <a:pt x="2756" y="357"/>
                    <a:pt x="2936" y="285"/>
                    <a:pt x="3119" y="285"/>
                  </a:cubicBezTo>
                  <a:close/>
                  <a:moveTo>
                    <a:pt x="3282" y="1"/>
                  </a:moveTo>
                  <a:cubicBezTo>
                    <a:pt x="3023" y="1"/>
                    <a:pt x="2758" y="76"/>
                    <a:pt x="2554" y="195"/>
                  </a:cubicBezTo>
                  <a:cubicBezTo>
                    <a:pt x="2073" y="460"/>
                    <a:pt x="2063" y="961"/>
                    <a:pt x="2249" y="1422"/>
                  </a:cubicBezTo>
                  <a:cubicBezTo>
                    <a:pt x="2249" y="1432"/>
                    <a:pt x="2259" y="1451"/>
                    <a:pt x="2269" y="1461"/>
                  </a:cubicBezTo>
                  <a:cubicBezTo>
                    <a:pt x="1927" y="1241"/>
                    <a:pt x="1531" y="1042"/>
                    <a:pt x="1131" y="1042"/>
                  </a:cubicBezTo>
                  <a:cubicBezTo>
                    <a:pt x="1049" y="1042"/>
                    <a:pt x="967" y="1050"/>
                    <a:pt x="885" y="1069"/>
                  </a:cubicBezTo>
                  <a:cubicBezTo>
                    <a:pt x="413" y="1177"/>
                    <a:pt x="11" y="1736"/>
                    <a:pt x="168" y="2227"/>
                  </a:cubicBezTo>
                  <a:cubicBezTo>
                    <a:pt x="305" y="2669"/>
                    <a:pt x="835" y="2816"/>
                    <a:pt x="1248" y="2885"/>
                  </a:cubicBezTo>
                  <a:cubicBezTo>
                    <a:pt x="934" y="2973"/>
                    <a:pt x="619" y="3081"/>
                    <a:pt x="384" y="3297"/>
                  </a:cubicBezTo>
                  <a:cubicBezTo>
                    <a:pt x="1" y="3641"/>
                    <a:pt x="207" y="4112"/>
                    <a:pt x="570" y="4407"/>
                  </a:cubicBezTo>
                  <a:cubicBezTo>
                    <a:pt x="745" y="4548"/>
                    <a:pt x="944" y="4605"/>
                    <a:pt x="1148" y="4605"/>
                  </a:cubicBezTo>
                  <a:cubicBezTo>
                    <a:pt x="1425" y="4605"/>
                    <a:pt x="1711" y="4499"/>
                    <a:pt x="1955" y="4358"/>
                  </a:cubicBezTo>
                  <a:lnTo>
                    <a:pt x="1955" y="4358"/>
                  </a:lnTo>
                  <a:cubicBezTo>
                    <a:pt x="1768" y="4721"/>
                    <a:pt x="1601" y="5153"/>
                    <a:pt x="1699" y="5546"/>
                  </a:cubicBezTo>
                  <a:cubicBezTo>
                    <a:pt x="1791" y="5927"/>
                    <a:pt x="2196" y="6126"/>
                    <a:pt x="2574" y="6126"/>
                  </a:cubicBezTo>
                  <a:cubicBezTo>
                    <a:pt x="2644" y="6126"/>
                    <a:pt x="2714" y="6119"/>
                    <a:pt x="2780" y="6106"/>
                  </a:cubicBezTo>
                  <a:cubicBezTo>
                    <a:pt x="3182" y="6007"/>
                    <a:pt x="3418" y="5683"/>
                    <a:pt x="3565" y="5330"/>
                  </a:cubicBezTo>
                  <a:cubicBezTo>
                    <a:pt x="3683" y="5497"/>
                    <a:pt x="3850" y="5625"/>
                    <a:pt x="4095" y="5664"/>
                  </a:cubicBezTo>
                  <a:cubicBezTo>
                    <a:pt x="4180" y="5679"/>
                    <a:pt x="4276" y="5687"/>
                    <a:pt x="4377" y="5687"/>
                  </a:cubicBezTo>
                  <a:cubicBezTo>
                    <a:pt x="4740" y="5687"/>
                    <a:pt x="5161" y="5577"/>
                    <a:pt x="5323" y="5261"/>
                  </a:cubicBezTo>
                  <a:cubicBezTo>
                    <a:pt x="5440" y="5016"/>
                    <a:pt x="5352" y="4751"/>
                    <a:pt x="5234" y="4505"/>
                  </a:cubicBezTo>
                  <a:lnTo>
                    <a:pt x="5234" y="4505"/>
                  </a:lnTo>
                  <a:cubicBezTo>
                    <a:pt x="5417" y="4587"/>
                    <a:pt x="5602" y="4638"/>
                    <a:pt x="5787" y="4638"/>
                  </a:cubicBezTo>
                  <a:cubicBezTo>
                    <a:pt x="5911" y="4638"/>
                    <a:pt x="6035" y="4615"/>
                    <a:pt x="6157" y="4564"/>
                  </a:cubicBezTo>
                  <a:cubicBezTo>
                    <a:pt x="6560" y="4387"/>
                    <a:pt x="6805" y="3798"/>
                    <a:pt x="6579" y="3405"/>
                  </a:cubicBezTo>
                  <a:cubicBezTo>
                    <a:pt x="6393" y="3091"/>
                    <a:pt x="6010" y="2973"/>
                    <a:pt x="5657" y="2915"/>
                  </a:cubicBezTo>
                  <a:cubicBezTo>
                    <a:pt x="5941" y="2806"/>
                    <a:pt x="6197" y="2659"/>
                    <a:pt x="6363" y="2433"/>
                  </a:cubicBezTo>
                  <a:cubicBezTo>
                    <a:pt x="6678" y="2031"/>
                    <a:pt x="6383" y="1530"/>
                    <a:pt x="6020" y="1275"/>
                  </a:cubicBezTo>
                  <a:cubicBezTo>
                    <a:pt x="5856" y="1160"/>
                    <a:pt x="5680" y="1112"/>
                    <a:pt x="5504" y="1112"/>
                  </a:cubicBezTo>
                  <a:cubicBezTo>
                    <a:pt x="5181" y="1112"/>
                    <a:pt x="4856" y="1272"/>
                    <a:pt x="4596" y="1481"/>
                  </a:cubicBezTo>
                  <a:cubicBezTo>
                    <a:pt x="4498" y="1569"/>
                    <a:pt x="4410" y="1658"/>
                    <a:pt x="4321" y="1746"/>
                  </a:cubicBezTo>
                  <a:cubicBezTo>
                    <a:pt x="4370" y="1216"/>
                    <a:pt x="4331" y="646"/>
                    <a:pt x="4007" y="293"/>
                  </a:cubicBezTo>
                  <a:cubicBezTo>
                    <a:pt x="3825" y="85"/>
                    <a:pt x="3557" y="1"/>
                    <a:pt x="3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78" name="Google Shape;4578;p2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  <p:sp>
        <p:nvSpPr>
          <p:cNvPr id="4579" name="Google Shape;4579;p21"/>
          <p:cNvSpPr/>
          <p:nvPr/>
        </p:nvSpPr>
        <p:spPr>
          <a:xfrm>
            <a:off x="733513" y="511800"/>
            <a:ext cx="10944800" cy="583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57163" dist="57150" dir="2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580" name="Google Shape;4580;p21"/>
          <p:cNvGrpSpPr/>
          <p:nvPr/>
        </p:nvGrpSpPr>
        <p:grpSpPr>
          <a:xfrm>
            <a:off x="847608" y="876804"/>
            <a:ext cx="203600" cy="5102933"/>
            <a:chOff x="635706" y="657603"/>
            <a:chExt cx="152700" cy="3827200"/>
          </a:xfrm>
        </p:grpSpPr>
        <p:sp>
          <p:nvSpPr>
            <p:cNvPr id="4581" name="Google Shape;4581;p21"/>
            <p:cNvSpPr/>
            <p:nvPr/>
          </p:nvSpPr>
          <p:spPr>
            <a:xfrm>
              <a:off x="635706" y="657603"/>
              <a:ext cx="152700" cy="15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2" name="Google Shape;4582;p21"/>
            <p:cNvSpPr/>
            <p:nvPr/>
          </p:nvSpPr>
          <p:spPr>
            <a:xfrm>
              <a:off x="635706" y="1025053"/>
              <a:ext cx="152700" cy="15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3" name="Google Shape;4583;p21"/>
            <p:cNvSpPr/>
            <p:nvPr/>
          </p:nvSpPr>
          <p:spPr>
            <a:xfrm>
              <a:off x="635706" y="1392503"/>
              <a:ext cx="152700" cy="15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4" name="Google Shape;4584;p21"/>
            <p:cNvSpPr/>
            <p:nvPr/>
          </p:nvSpPr>
          <p:spPr>
            <a:xfrm>
              <a:off x="635706" y="1759953"/>
              <a:ext cx="152700" cy="15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5" name="Google Shape;4585;p21"/>
            <p:cNvSpPr/>
            <p:nvPr/>
          </p:nvSpPr>
          <p:spPr>
            <a:xfrm>
              <a:off x="635706" y="2127403"/>
              <a:ext cx="152700" cy="15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6" name="Google Shape;4586;p21"/>
            <p:cNvSpPr/>
            <p:nvPr/>
          </p:nvSpPr>
          <p:spPr>
            <a:xfrm>
              <a:off x="635706" y="2494853"/>
              <a:ext cx="152700" cy="15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7" name="Google Shape;4587;p21"/>
            <p:cNvSpPr/>
            <p:nvPr/>
          </p:nvSpPr>
          <p:spPr>
            <a:xfrm>
              <a:off x="635706" y="2862303"/>
              <a:ext cx="152700" cy="15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8" name="Google Shape;4588;p21"/>
            <p:cNvSpPr/>
            <p:nvPr/>
          </p:nvSpPr>
          <p:spPr>
            <a:xfrm>
              <a:off x="635706" y="3229753"/>
              <a:ext cx="152700" cy="15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9" name="Google Shape;4589;p21"/>
            <p:cNvSpPr/>
            <p:nvPr/>
          </p:nvSpPr>
          <p:spPr>
            <a:xfrm>
              <a:off x="635706" y="3597203"/>
              <a:ext cx="152700" cy="15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0" name="Google Shape;4590;p21"/>
            <p:cNvSpPr/>
            <p:nvPr/>
          </p:nvSpPr>
          <p:spPr>
            <a:xfrm>
              <a:off x="635706" y="3964653"/>
              <a:ext cx="152700" cy="15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1" name="Google Shape;4591;p21"/>
            <p:cNvSpPr/>
            <p:nvPr/>
          </p:nvSpPr>
          <p:spPr>
            <a:xfrm>
              <a:off x="635706" y="4332103"/>
              <a:ext cx="152700" cy="15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92" name="Google Shape;4592;p21"/>
          <p:cNvGrpSpPr/>
          <p:nvPr/>
        </p:nvGrpSpPr>
        <p:grpSpPr>
          <a:xfrm>
            <a:off x="487277" y="934604"/>
            <a:ext cx="484400" cy="4987333"/>
            <a:chOff x="365458" y="700953"/>
            <a:chExt cx="363300" cy="3740500"/>
          </a:xfrm>
        </p:grpSpPr>
        <p:sp>
          <p:nvSpPr>
            <p:cNvPr id="4593" name="Google Shape;4593;p21"/>
            <p:cNvSpPr/>
            <p:nvPr/>
          </p:nvSpPr>
          <p:spPr>
            <a:xfrm>
              <a:off x="365458" y="700953"/>
              <a:ext cx="363300" cy="66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57150" dir="2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4" name="Google Shape;4594;p21"/>
            <p:cNvSpPr/>
            <p:nvPr/>
          </p:nvSpPr>
          <p:spPr>
            <a:xfrm>
              <a:off x="365458" y="1068403"/>
              <a:ext cx="363300" cy="66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57150" dir="2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5" name="Google Shape;4595;p21"/>
            <p:cNvSpPr/>
            <p:nvPr/>
          </p:nvSpPr>
          <p:spPr>
            <a:xfrm>
              <a:off x="365458" y="1435853"/>
              <a:ext cx="363300" cy="66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57150" dir="2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6" name="Google Shape;4596;p21"/>
            <p:cNvSpPr/>
            <p:nvPr/>
          </p:nvSpPr>
          <p:spPr>
            <a:xfrm>
              <a:off x="365458" y="1803303"/>
              <a:ext cx="363300" cy="66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57150" dir="2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7" name="Google Shape;4597;p21"/>
            <p:cNvSpPr/>
            <p:nvPr/>
          </p:nvSpPr>
          <p:spPr>
            <a:xfrm>
              <a:off x="365458" y="2170753"/>
              <a:ext cx="363300" cy="66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57150" dir="2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8" name="Google Shape;4598;p21"/>
            <p:cNvSpPr/>
            <p:nvPr/>
          </p:nvSpPr>
          <p:spPr>
            <a:xfrm>
              <a:off x="365458" y="2538203"/>
              <a:ext cx="363300" cy="66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57150" dir="2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9" name="Google Shape;4599;p21"/>
            <p:cNvSpPr/>
            <p:nvPr/>
          </p:nvSpPr>
          <p:spPr>
            <a:xfrm>
              <a:off x="365458" y="2905653"/>
              <a:ext cx="363300" cy="66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57150" dir="2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0" name="Google Shape;4600;p21"/>
            <p:cNvSpPr/>
            <p:nvPr/>
          </p:nvSpPr>
          <p:spPr>
            <a:xfrm>
              <a:off x="365458" y="3273103"/>
              <a:ext cx="363300" cy="66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57150" dir="2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1" name="Google Shape;4601;p21"/>
            <p:cNvSpPr/>
            <p:nvPr/>
          </p:nvSpPr>
          <p:spPr>
            <a:xfrm>
              <a:off x="365458" y="3640553"/>
              <a:ext cx="363300" cy="66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57150" dir="2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2" name="Google Shape;4602;p21"/>
            <p:cNvSpPr/>
            <p:nvPr/>
          </p:nvSpPr>
          <p:spPr>
            <a:xfrm>
              <a:off x="365458" y="4008003"/>
              <a:ext cx="363300" cy="66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57150" dir="2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3" name="Google Shape;4603;p21"/>
            <p:cNvSpPr/>
            <p:nvPr/>
          </p:nvSpPr>
          <p:spPr>
            <a:xfrm>
              <a:off x="365458" y="4375453"/>
              <a:ext cx="363300" cy="66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157163" dist="57150" dir="2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04" name="Google Shape;4604;p21"/>
          <p:cNvSpPr txBox="1">
            <a:spLocks noGrp="1"/>
          </p:cNvSpPr>
          <p:nvPr>
            <p:ph type="title"/>
          </p:nvPr>
        </p:nvSpPr>
        <p:spPr>
          <a:xfrm>
            <a:off x="6222800" y="2169581"/>
            <a:ext cx="5018800" cy="12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05" name="Google Shape;4605;p21"/>
          <p:cNvSpPr txBox="1">
            <a:spLocks noGrp="1"/>
          </p:cNvSpPr>
          <p:nvPr>
            <p:ph type="subTitle" idx="1"/>
          </p:nvPr>
        </p:nvSpPr>
        <p:spPr>
          <a:xfrm>
            <a:off x="6222800" y="3548883"/>
            <a:ext cx="4642000" cy="9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377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9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5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6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9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7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5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4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D9F772F-F869-4528-9B48-6A7B12B61F1E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4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80" r:id="rId19"/>
    <p:sldLayoutId id="2147483692" r:id="rId20"/>
    <p:sldLayoutId id="2147483694" r:id="rId21"/>
    <p:sldLayoutId id="2147483697" r:id="rId22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ko-KR" b="1" dirty="0">
                <a:ea typeface="맑은 고딕" pitchFamily="50" charset="-127"/>
              </a:rPr>
              <a:t>Auto Pilot </a:t>
            </a:r>
            <a:endParaRPr lang="en-US" altLang="ko-KR" b="1" dirty="0">
              <a:solidFill>
                <a:srgbClr val="57A7BD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/>
              <a:t>Task 6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0" name="Google Shape;8600;p60"/>
          <p:cNvSpPr/>
          <p:nvPr/>
        </p:nvSpPr>
        <p:spPr>
          <a:xfrm>
            <a:off x="10071135" y="5578787"/>
            <a:ext cx="195779" cy="175048"/>
          </a:xfrm>
          <a:custGeom>
            <a:avLst/>
            <a:gdLst/>
            <a:ahLst/>
            <a:cxnLst/>
            <a:rect l="l" t="t" r="r" b="b"/>
            <a:pathLst>
              <a:path w="7196" h="6434" extrusionOk="0">
                <a:moveTo>
                  <a:pt x="3253" y="263"/>
                </a:moveTo>
                <a:cubicBezTo>
                  <a:pt x="3500" y="263"/>
                  <a:pt x="3765" y="398"/>
                  <a:pt x="3896" y="608"/>
                </a:cubicBezTo>
                <a:cubicBezTo>
                  <a:pt x="4125" y="974"/>
                  <a:pt x="4125" y="1433"/>
                  <a:pt x="4079" y="1799"/>
                </a:cubicBezTo>
                <a:cubicBezTo>
                  <a:pt x="4079" y="2120"/>
                  <a:pt x="4034" y="2395"/>
                  <a:pt x="3988" y="2670"/>
                </a:cubicBezTo>
                <a:cubicBezTo>
                  <a:pt x="3968" y="2747"/>
                  <a:pt x="4031" y="2776"/>
                  <a:pt x="4113" y="2776"/>
                </a:cubicBezTo>
                <a:cubicBezTo>
                  <a:pt x="4225" y="2776"/>
                  <a:pt x="4374" y="2723"/>
                  <a:pt x="4400" y="2670"/>
                </a:cubicBezTo>
                <a:cubicBezTo>
                  <a:pt x="4584" y="2395"/>
                  <a:pt x="4767" y="2120"/>
                  <a:pt x="4950" y="1891"/>
                </a:cubicBezTo>
                <a:cubicBezTo>
                  <a:pt x="5134" y="1708"/>
                  <a:pt x="5317" y="1478"/>
                  <a:pt x="5546" y="1433"/>
                </a:cubicBezTo>
                <a:cubicBezTo>
                  <a:pt x="5575" y="1428"/>
                  <a:pt x="5604" y="1425"/>
                  <a:pt x="5632" y="1425"/>
                </a:cubicBezTo>
                <a:cubicBezTo>
                  <a:pt x="5868" y="1425"/>
                  <a:pt x="6065" y="1589"/>
                  <a:pt x="6188" y="1753"/>
                </a:cubicBezTo>
                <a:cubicBezTo>
                  <a:pt x="7013" y="2762"/>
                  <a:pt x="5225" y="2991"/>
                  <a:pt x="4584" y="3082"/>
                </a:cubicBezTo>
                <a:cubicBezTo>
                  <a:pt x="4492" y="3082"/>
                  <a:pt x="4400" y="3128"/>
                  <a:pt x="4354" y="3174"/>
                </a:cubicBezTo>
                <a:cubicBezTo>
                  <a:pt x="4354" y="3174"/>
                  <a:pt x="4354" y="3174"/>
                  <a:pt x="4309" y="3220"/>
                </a:cubicBezTo>
                <a:cubicBezTo>
                  <a:pt x="4309" y="3266"/>
                  <a:pt x="4309" y="3266"/>
                  <a:pt x="4309" y="3266"/>
                </a:cubicBezTo>
                <a:lnTo>
                  <a:pt x="4354" y="3266"/>
                </a:lnTo>
                <a:cubicBezTo>
                  <a:pt x="4354" y="3312"/>
                  <a:pt x="4400" y="3312"/>
                  <a:pt x="4492" y="3312"/>
                </a:cubicBezTo>
                <a:cubicBezTo>
                  <a:pt x="4652" y="3301"/>
                  <a:pt x="4865" y="3288"/>
                  <a:pt x="5092" y="3288"/>
                </a:cubicBezTo>
                <a:cubicBezTo>
                  <a:pt x="5841" y="3288"/>
                  <a:pt x="6755" y="3430"/>
                  <a:pt x="6508" y="4274"/>
                </a:cubicBezTo>
                <a:cubicBezTo>
                  <a:pt x="6472" y="4454"/>
                  <a:pt x="6408" y="4578"/>
                  <a:pt x="6248" y="4578"/>
                </a:cubicBezTo>
                <a:cubicBezTo>
                  <a:pt x="6205" y="4578"/>
                  <a:pt x="6155" y="4569"/>
                  <a:pt x="6096" y="4549"/>
                </a:cubicBezTo>
                <a:cubicBezTo>
                  <a:pt x="5867" y="4503"/>
                  <a:pt x="5638" y="4366"/>
                  <a:pt x="5409" y="4228"/>
                </a:cubicBezTo>
                <a:cubicBezTo>
                  <a:pt x="5134" y="4045"/>
                  <a:pt x="4859" y="3816"/>
                  <a:pt x="4629" y="3587"/>
                </a:cubicBezTo>
                <a:cubicBezTo>
                  <a:pt x="4609" y="3566"/>
                  <a:pt x="4569" y="3557"/>
                  <a:pt x="4523" y="3557"/>
                </a:cubicBezTo>
                <a:cubicBezTo>
                  <a:pt x="4361" y="3557"/>
                  <a:pt x="4110" y="3663"/>
                  <a:pt x="4217" y="3770"/>
                </a:cubicBezTo>
                <a:cubicBezTo>
                  <a:pt x="4629" y="4136"/>
                  <a:pt x="5134" y="4732"/>
                  <a:pt x="5225" y="5282"/>
                </a:cubicBezTo>
                <a:cubicBezTo>
                  <a:pt x="5251" y="5589"/>
                  <a:pt x="5035" y="5710"/>
                  <a:pt x="4783" y="5710"/>
                </a:cubicBezTo>
                <a:cubicBezTo>
                  <a:pt x="4582" y="5710"/>
                  <a:pt x="4359" y="5633"/>
                  <a:pt x="4217" y="5511"/>
                </a:cubicBezTo>
                <a:cubicBezTo>
                  <a:pt x="3942" y="5236"/>
                  <a:pt x="3988" y="4778"/>
                  <a:pt x="4034" y="4366"/>
                </a:cubicBezTo>
                <a:cubicBezTo>
                  <a:pt x="4034" y="4320"/>
                  <a:pt x="4034" y="4320"/>
                  <a:pt x="4034" y="4320"/>
                </a:cubicBezTo>
                <a:cubicBezTo>
                  <a:pt x="4034" y="4274"/>
                  <a:pt x="4034" y="4228"/>
                  <a:pt x="3988" y="4228"/>
                </a:cubicBezTo>
                <a:cubicBezTo>
                  <a:pt x="3942" y="4182"/>
                  <a:pt x="3896" y="4182"/>
                  <a:pt x="3850" y="4182"/>
                </a:cubicBezTo>
                <a:cubicBezTo>
                  <a:pt x="3759" y="4182"/>
                  <a:pt x="3713" y="4228"/>
                  <a:pt x="3667" y="4228"/>
                </a:cubicBezTo>
                <a:cubicBezTo>
                  <a:pt x="3621" y="4274"/>
                  <a:pt x="3575" y="4320"/>
                  <a:pt x="3575" y="4366"/>
                </a:cubicBezTo>
                <a:cubicBezTo>
                  <a:pt x="3484" y="4916"/>
                  <a:pt x="3484" y="5466"/>
                  <a:pt x="3163" y="5924"/>
                </a:cubicBezTo>
                <a:cubicBezTo>
                  <a:pt x="3053" y="6089"/>
                  <a:pt x="2926" y="6171"/>
                  <a:pt x="2783" y="6171"/>
                </a:cubicBezTo>
                <a:cubicBezTo>
                  <a:pt x="2688" y="6171"/>
                  <a:pt x="2585" y="6135"/>
                  <a:pt x="2475" y="6061"/>
                </a:cubicBezTo>
                <a:cubicBezTo>
                  <a:pt x="2292" y="5924"/>
                  <a:pt x="2246" y="5741"/>
                  <a:pt x="2246" y="5557"/>
                </a:cubicBezTo>
                <a:cubicBezTo>
                  <a:pt x="2200" y="4870"/>
                  <a:pt x="2705" y="4136"/>
                  <a:pt x="3117" y="3587"/>
                </a:cubicBezTo>
                <a:cubicBezTo>
                  <a:pt x="3179" y="3524"/>
                  <a:pt x="3120" y="3500"/>
                  <a:pt x="3028" y="3500"/>
                </a:cubicBezTo>
                <a:cubicBezTo>
                  <a:pt x="2915" y="3500"/>
                  <a:pt x="2755" y="3536"/>
                  <a:pt x="2705" y="3587"/>
                </a:cubicBezTo>
                <a:cubicBezTo>
                  <a:pt x="2475" y="3862"/>
                  <a:pt x="2200" y="4136"/>
                  <a:pt x="1925" y="4320"/>
                </a:cubicBezTo>
                <a:cubicBezTo>
                  <a:pt x="1767" y="4439"/>
                  <a:pt x="1574" y="4558"/>
                  <a:pt x="1376" y="4558"/>
                </a:cubicBezTo>
                <a:cubicBezTo>
                  <a:pt x="1345" y="4558"/>
                  <a:pt x="1315" y="4555"/>
                  <a:pt x="1284" y="4549"/>
                </a:cubicBezTo>
                <a:cubicBezTo>
                  <a:pt x="1009" y="4549"/>
                  <a:pt x="734" y="4228"/>
                  <a:pt x="642" y="3953"/>
                </a:cubicBezTo>
                <a:cubicBezTo>
                  <a:pt x="413" y="3266"/>
                  <a:pt x="1925" y="3128"/>
                  <a:pt x="2567" y="3082"/>
                </a:cubicBezTo>
                <a:lnTo>
                  <a:pt x="2613" y="3082"/>
                </a:lnTo>
                <a:cubicBezTo>
                  <a:pt x="2659" y="3128"/>
                  <a:pt x="2659" y="3128"/>
                  <a:pt x="2705" y="3128"/>
                </a:cubicBezTo>
                <a:lnTo>
                  <a:pt x="2750" y="3128"/>
                </a:lnTo>
                <a:cubicBezTo>
                  <a:pt x="2796" y="3128"/>
                  <a:pt x="2796" y="3082"/>
                  <a:pt x="2842" y="3082"/>
                </a:cubicBezTo>
                <a:cubicBezTo>
                  <a:pt x="2888" y="3082"/>
                  <a:pt x="2888" y="3082"/>
                  <a:pt x="2934" y="3037"/>
                </a:cubicBezTo>
                <a:cubicBezTo>
                  <a:pt x="2934" y="3037"/>
                  <a:pt x="2980" y="2991"/>
                  <a:pt x="2980" y="2991"/>
                </a:cubicBezTo>
                <a:cubicBezTo>
                  <a:pt x="2980" y="2991"/>
                  <a:pt x="3025" y="2945"/>
                  <a:pt x="3025" y="2945"/>
                </a:cubicBezTo>
                <a:cubicBezTo>
                  <a:pt x="3025" y="2899"/>
                  <a:pt x="3025" y="2899"/>
                  <a:pt x="3025" y="2899"/>
                </a:cubicBezTo>
                <a:cubicBezTo>
                  <a:pt x="2980" y="2853"/>
                  <a:pt x="2980" y="2807"/>
                  <a:pt x="2934" y="2807"/>
                </a:cubicBezTo>
                <a:lnTo>
                  <a:pt x="2888" y="2807"/>
                </a:lnTo>
                <a:cubicBezTo>
                  <a:pt x="2888" y="2762"/>
                  <a:pt x="2842" y="2762"/>
                  <a:pt x="2796" y="2762"/>
                </a:cubicBezTo>
                <a:lnTo>
                  <a:pt x="2750" y="2762"/>
                </a:lnTo>
                <a:cubicBezTo>
                  <a:pt x="2750" y="2762"/>
                  <a:pt x="2705" y="2807"/>
                  <a:pt x="2659" y="2807"/>
                </a:cubicBezTo>
                <a:lnTo>
                  <a:pt x="2613" y="2807"/>
                </a:lnTo>
                <a:cubicBezTo>
                  <a:pt x="2537" y="2823"/>
                  <a:pt x="2450" y="2828"/>
                  <a:pt x="2360" y="2828"/>
                </a:cubicBezTo>
                <a:cubicBezTo>
                  <a:pt x="2180" y="2828"/>
                  <a:pt x="1987" y="2807"/>
                  <a:pt x="1834" y="2807"/>
                </a:cubicBezTo>
                <a:cubicBezTo>
                  <a:pt x="1467" y="2762"/>
                  <a:pt x="917" y="2670"/>
                  <a:pt x="688" y="2303"/>
                </a:cubicBezTo>
                <a:cubicBezTo>
                  <a:pt x="505" y="2028"/>
                  <a:pt x="642" y="1341"/>
                  <a:pt x="1101" y="1341"/>
                </a:cubicBezTo>
                <a:cubicBezTo>
                  <a:pt x="1513" y="1387"/>
                  <a:pt x="2017" y="1708"/>
                  <a:pt x="2338" y="1982"/>
                </a:cubicBezTo>
                <a:cubicBezTo>
                  <a:pt x="2613" y="2166"/>
                  <a:pt x="2888" y="2395"/>
                  <a:pt x="3117" y="2624"/>
                </a:cubicBezTo>
                <a:cubicBezTo>
                  <a:pt x="3138" y="2645"/>
                  <a:pt x="3175" y="2654"/>
                  <a:pt x="3218" y="2654"/>
                </a:cubicBezTo>
                <a:cubicBezTo>
                  <a:pt x="3369" y="2654"/>
                  <a:pt x="3600" y="2547"/>
                  <a:pt x="3529" y="2441"/>
                </a:cubicBezTo>
                <a:cubicBezTo>
                  <a:pt x="3346" y="2212"/>
                  <a:pt x="3163" y="1982"/>
                  <a:pt x="3025" y="1708"/>
                </a:cubicBezTo>
                <a:cubicBezTo>
                  <a:pt x="2842" y="1387"/>
                  <a:pt x="2567" y="883"/>
                  <a:pt x="2796" y="516"/>
                </a:cubicBezTo>
                <a:cubicBezTo>
                  <a:pt x="2894" y="339"/>
                  <a:pt x="3068" y="263"/>
                  <a:pt x="3253" y="263"/>
                </a:cubicBezTo>
                <a:close/>
                <a:moveTo>
                  <a:pt x="3495" y="0"/>
                </a:moveTo>
                <a:cubicBezTo>
                  <a:pt x="3220" y="0"/>
                  <a:pt x="2934" y="81"/>
                  <a:pt x="2705" y="195"/>
                </a:cubicBezTo>
                <a:cubicBezTo>
                  <a:pt x="2200" y="470"/>
                  <a:pt x="2155" y="974"/>
                  <a:pt x="2384" y="1478"/>
                </a:cubicBezTo>
                <a:cubicBezTo>
                  <a:pt x="2014" y="1273"/>
                  <a:pt x="1645" y="1105"/>
                  <a:pt x="1243" y="1105"/>
                </a:cubicBezTo>
                <a:cubicBezTo>
                  <a:pt x="1196" y="1105"/>
                  <a:pt x="1148" y="1107"/>
                  <a:pt x="1101" y="1112"/>
                </a:cubicBezTo>
                <a:cubicBezTo>
                  <a:pt x="596" y="1158"/>
                  <a:pt x="138" y="1570"/>
                  <a:pt x="138" y="2166"/>
                </a:cubicBezTo>
                <a:cubicBezTo>
                  <a:pt x="138" y="2670"/>
                  <a:pt x="734" y="2899"/>
                  <a:pt x="1192" y="2991"/>
                </a:cubicBezTo>
                <a:cubicBezTo>
                  <a:pt x="1284" y="2991"/>
                  <a:pt x="1375" y="3037"/>
                  <a:pt x="1467" y="3037"/>
                </a:cubicBezTo>
                <a:cubicBezTo>
                  <a:pt x="1055" y="3128"/>
                  <a:pt x="505" y="3266"/>
                  <a:pt x="276" y="3632"/>
                </a:cubicBezTo>
                <a:cubicBezTo>
                  <a:pt x="1" y="4045"/>
                  <a:pt x="413" y="4549"/>
                  <a:pt x="780" y="4732"/>
                </a:cubicBezTo>
                <a:cubicBezTo>
                  <a:pt x="913" y="4791"/>
                  <a:pt x="1056" y="4817"/>
                  <a:pt x="1202" y="4817"/>
                </a:cubicBezTo>
                <a:cubicBezTo>
                  <a:pt x="1486" y="4817"/>
                  <a:pt x="1784" y="4720"/>
                  <a:pt x="2049" y="4581"/>
                </a:cubicBezTo>
                <a:lnTo>
                  <a:pt x="2049" y="4581"/>
                </a:lnTo>
                <a:cubicBezTo>
                  <a:pt x="1866" y="4994"/>
                  <a:pt x="1612" y="5615"/>
                  <a:pt x="1880" y="6061"/>
                </a:cubicBezTo>
                <a:cubicBezTo>
                  <a:pt x="2044" y="6320"/>
                  <a:pt x="2342" y="6434"/>
                  <a:pt x="2642" y="6434"/>
                </a:cubicBezTo>
                <a:cubicBezTo>
                  <a:pt x="2926" y="6434"/>
                  <a:pt x="3214" y="6331"/>
                  <a:pt x="3392" y="6153"/>
                </a:cubicBezTo>
                <a:cubicBezTo>
                  <a:pt x="3575" y="6016"/>
                  <a:pt x="3667" y="5832"/>
                  <a:pt x="3759" y="5649"/>
                </a:cubicBezTo>
                <a:cubicBezTo>
                  <a:pt x="3804" y="5695"/>
                  <a:pt x="3850" y="5741"/>
                  <a:pt x="3942" y="5786"/>
                </a:cubicBezTo>
                <a:cubicBezTo>
                  <a:pt x="4114" y="5901"/>
                  <a:pt x="4365" y="5960"/>
                  <a:pt x="4622" y="5960"/>
                </a:cubicBezTo>
                <a:cubicBezTo>
                  <a:pt x="4984" y="5960"/>
                  <a:pt x="5359" y="5844"/>
                  <a:pt x="5546" y="5603"/>
                </a:cubicBezTo>
                <a:cubicBezTo>
                  <a:pt x="5775" y="5328"/>
                  <a:pt x="5684" y="5007"/>
                  <a:pt x="5500" y="4686"/>
                </a:cubicBezTo>
                <a:lnTo>
                  <a:pt x="5500" y="4686"/>
                </a:lnTo>
                <a:cubicBezTo>
                  <a:pt x="5739" y="4789"/>
                  <a:pt x="5972" y="4853"/>
                  <a:pt x="6182" y="4853"/>
                </a:cubicBezTo>
                <a:cubicBezTo>
                  <a:pt x="6535" y="4853"/>
                  <a:pt x="6823" y="4671"/>
                  <a:pt x="6967" y="4182"/>
                </a:cubicBezTo>
                <a:cubicBezTo>
                  <a:pt x="7196" y="3403"/>
                  <a:pt x="6508" y="3128"/>
                  <a:pt x="5821" y="3037"/>
                </a:cubicBezTo>
                <a:cubicBezTo>
                  <a:pt x="6188" y="2945"/>
                  <a:pt x="6783" y="2716"/>
                  <a:pt x="6875" y="2257"/>
                </a:cubicBezTo>
                <a:cubicBezTo>
                  <a:pt x="6967" y="1799"/>
                  <a:pt x="6463" y="1249"/>
                  <a:pt x="6004" y="1203"/>
                </a:cubicBezTo>
                <a:cubicBezTo>
                  <a:pt x="5943" y="1191"/>
                  <a:pt x="5882" y="1186"/>
                  <a:pt x="5820" y="1186"/>
                </a:cubicBezTo>
                <a:cubicBezTo>
                  <a:pt x="5415" y="1186"/>
                  <a:pt x="4999" y="1429"/>
                  <a:pt x="4721" y="1708"/>
                </a:cubicBezTo>
                <a:cubicBezTo>
                  <a:pt x="4675" y="1753"/>
                  <a:pt x="4629" y="1799"/>
                  <a:pt x="4538" y="1891"/>
                </a:cubicBezTo>
                <a:cubicBezTo>
                  <a:pt x="4629" y="1295"/>
                  <a:pt x="4584" y="699"/>
                  <a:pt x="4217" y="287"/>
                </a:cubicBezTo>
                <a:cubicBezTo>
                  <a:pt x="4034" y="81"/>
                  <a:pt x="3770" y="0"/>
                  <a:pt x="3495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601" name="Google Shape;8601;p60"/>
          <p:cNvSpPr/>
          <p:nvPr/>
        </p:nvSpPr>
        <p:spPr>
          <a:xfrm>
            <a:off x="938390" y="984194"/>
            <a:ext cx="151971" cy="128464"/>
          </a:xfrm>
          <a:custGeom>
            <a:avLst/>
            <a:gdLst/>
            <a:ahLst/>
            <a:cxnLst/>
            <a:rect l="l" t="t" r="r" b="b"/>
            <a:pathLst>
              <a:path w="6161" h="5208" extrusionOk="0">
                <a:moveTo>
                  <a:pt x="3896" y="3889"/>
                </a:moveTo>
                <a:cubicBezTo>
                  <a:pt x="3897" y="3889"/>
                  <a:pt x="3898" y="3891"/>
                  <a:pt x="3898" y="3894"/>
                </a:cubicBezTo>
                <a:cubicBezTo>
                  <a:pt x="3898" y="3894"/>
                  <a:pt x="3887" y="3894"/>
                  <a:pt x="3876" y="3905"/>
                </a:cubicBezTo>
                <a:cubicBezTo>
                  <a:pt x="3884" y="3897"/>
                  <a:pt x="3892" y="3889"/>
                  <a:pt x="3896" y="3889"/>
                </a:cubicBezTo>
                <a:close/>
                <a:moveTo>
                  <a:pt x="3763" y="4011"/>
                </a:moveTo>
                <a:cubicBezTo>
                  <a:pt x="3758" y="4020"/>
                  <a:pt x="3738" y="4028"/>
                  <a:pt x="3719" y="4028"/>
                </a:cubicBezTo>
                <a:cubicBezTo>
                  <a:pt x="3739" y="4022"/>
                  <a:pt x="3756" y="4015"/>
                  <a:pt x="3763" y="4011"/>
                </a:cubicBezTo>
                <a:close/>
                <a:moveTo>
                  <a:pt x="3294" y="870"/>
                </a:moveTo>
                <a:cubicBezTo>
                  <a:pt x="3305" y="881"/>
                  <a:pt x="3327" y="892"/>
                  <a:pt x="3338" y="903"/>
                </a:cubicBezTo>
                <a:cubicBezTo>
                  <a:pt x="3518" y="1015"/>
                  <a:pt x="3674" y="1161"/>
                  <a:pt x="3809" y="1318"/>
                </a:cubicBezTo>
                <a:cubicBezTo>
                  <a:pt x="4111" y="1687"/>
                  <a:pt x="4290" y="2191"/>
                  <a:pt x="4324" y="2662"/>
                </a:cubicBezTo>
                <a:cubicBezTo>
                  <a:pt x="4335" y="2886"/>
                  <a:pt x="4335" y="2998"/>
                  <a:pt x="4279" y="3199"/>
                </a:cubicBezTo>
                <a:cubicBezTo>
                  <a:pt x="4257" y="3289"/>
                  <a:pt x="4234" y="3367"/>
                  <a:pt x="4190" y="3457"/>
                </a:cubicBezTo>
                <a:cubicBezTo>
                  <a:pt x="4178" y="3491"/>
                  <a:pt x="4156" y="3535"/>
                  <a:pt x="4134" y="3580"/>
                </a:cubicBezTo>
                <a:cubicBezTo>
                  <a:pt x="4122" y="3603"/>
                  <a:pt x="4089" y="3659"/>
                  <a:pt x="4078" y="3670"/>
                </a:cubicBezTo>
                <a:cubicBezTo>
                  <a:pt x="4033" y="3726"/>
                  <a:pt x="3988" y="3782"/>
                  <a:pt x="3943" y="3838"/>
                </a:cubicBezTo>
                <a:cubicBezTo>
                  <a:pt x="3921" y="3860"/>
                  <a:pt x="3898" y="3883"/>
                  <a:pt x="3865" y="3905"/>
                </a:cubicBezTo>
                <a:cubicBezTo>
                  <a:pt x="3854" y="3927"/>
                  <a:pt x="3831" y="3939"/>
                  <a:pt x="3831" y="3939"/>
                </a:cubicBezTo>
                <a:cubicBezTo>
                  <a:pt x="3798" y="3961"/>
                  <a:pt x="3775" y="3983"/>
                  <a:pt x="3742" y="4006"/>
                </a:cubicBezTo>
                <a:cubicBezTo>
                  <a:pt x="3719" y="4017"/>
                  <a:pt x="3708" y="4028"/>
                  <a:pt x="3686" y="4028"/>
                </a:cubicBezTo>
                <a:cubicBezTo>
                  <a:pt x="3663" y="4039"/>
                  <a:pt x="3641" y="4039"/>
                  <a:pt x="3630" y="4039"/>
                </a:cubicBezTo>
                <a:cubicBezTo>
                  <a:pt x="3596" y="4039"/>
                  <a:pt x="3562" y="4039"/>
                  <a:pt x="3551" y="4051"/>
                </a:cubicBezTo>
                <a:lnTo>
                  <a:pt x="3495" y="4051"/>
                </a:lnTo>
                <a:cubicBezTo>
                  <a:pt x="3406" y="4051"/>
                  <a:pt x="3450" y="4039"/>
                  <a:pt x="3495" y="4039"/>
                </a:cubicBezTo>
                <a:lnTo>
                  <a:pt x="3372" y="4039"/>
                </a:lnTo>
                <a:cubicBezTo>
                  <a:pt x="3320" y="4029"/>
                  <a:pt x="3258" y="4019"/>
                  <a:pt x="3205" y="4008"/>
                </a:cubicBezTo>
                <a:lnTo>
                  <a:pt x="3205" y="4008"/>
                </a:lnTo>
                <a:cubicBezTo>
                  <a:pt x="3231" y="4012"/>
                  <a:pt x="3252" y="4015"/>
                  <a:pt x="3253" y="4015"/>
                </a:cubicBezTo>
                <a:cubicBezTo>
                  <a:pt x="3254" y="4015"/>
                  <a:pt x="3238" y="4013"/>
                  <a:pt x="3193" y="4006"/>
                </a:cubicBezTo>
                <a:lnTo>
                  <a:pt x="3193" y="4006"/>
                </a:lnTo>
                <a:cubicBezTo>
                  <a:pt x="3197" y="4007"/>
                  <a:pt x="3201" y="4007"/>
                  <a:pt x="3205" y="4008"/>
                </a:cubicBezTo>
                <a:lnTo>
                  <a:pt x="3205" y="4008"/>
                </a:lnTo>
                <a:cubicBezTo>
                  <a:pt x="3178" y="4004"/>
                  <a:pt x="3145" y="3999"/>
                  <a:pt x="3126" y="3995"/>
                </a:cubicBezTo>
                <a:cubicBezTo>
                  <a:pt x="3014" y="3961"/>
                  <a:pt x="2902" y="3927"/>
                  <a:pt x="2790" y="3883"/>
                </a:cubicBezTo>
                <a:cubicBezTo>
                  <a:pt x="2734" y="3860"/>
                  <a:pt x="2678" y="3827"/>
                  <a:pt x="2622" y="3804"/>
                </a:cubicBezTo>
                <a:lnTo>
                  <a:pt x="2610" y="3804"/>
                </a:lnTo>
                <a:cubicBezTo>
                  <a:pt x="2588" y="3793"/>
                  <a:pt x="2566" y="3782"/>
                  <a:pt x="2543" y="3759"/>
                </a:cubicBezTo>
                <a:cubicBezTo>
                  <a:pt x="2398" y="3132"/>
                  <a:pt x="2442" y="2471"/>
                  <a:pt x="2678" y="1844"/>
                </a:cubicBezTo>
                <a:cubicBezTo>
                  <a:pt x="2745" y="1654"/>
                  <a:pt x="2846" y="1463"/>
                  <a:pt x="2946" y="1273"/>
                </a:cubicBezTo>
                <a:cubicBezTo>
                  <a:pt x="2958" y="1251"/>
                  <a:pt x="2969" y="1251"/>
                  <a:pt x="2969" y="1239"/>
                </a:cubicBezTo>
                <a:cubicBezTo>
                  <a:pt x="2969" y="1239"/>
                  <a:pt x="2980" y="1228"/>
                  <a:pt x="2991" y="1217"/>
                </a:cubicBezTo>
                <a:cubicBezTo>
                  <a:pt x="3014" y="1172"/>
                  <a:pt x="3047" y="1139"/>
                  <a:pt x="3070" y="1105"/>
                </a:cubicBezTo>
                <a:cubicBezTo>
                  <a:pt x="3126" y="1027"/>
                  <a:pt x="3193" y="948"/>
                  <a:pt x="3260" y="881"/>
                </a:cubicBezTo>
                <a:cubicBezTo>
                  <a:pt x="3271" y="881"/>
                  <a:pt x="3271" y="870"/>
                  <a:pt x="3271" y="870"/>
                </a:cubicBezTo>
                <a:close/>
                <a:moveTo>
                  <a:pt x="3916" y="1"/>
                </a:moveTo>
                <a:cubicBezTo>
                  <a:pt x="3397" y="1"/>
                  <a:pt x="2869" y="160"/>
                  <a:pt x="2431" y="399"/>
                </a:cubicBezTo>
                <a:cubicBezTo>
                  <a:pt x="1927" y="657"/>
                  <a:pt x="1546" y="1049"/>
                  <a:pt x="1255" y="1531"/>
                </a:cubicBezTo>
                <a:cubicBezTo>
                  <a:pt x="930" y="2057"/>
                  <a:pt x="751" y="2684"/>
                  <a:pt x="729" y="3311"/>
                </a:cubicBezTo>
                <a:cubicBezTo>
                  <a:pt x="561" y="3379"/>
                  <a:pt x="1" y="3625"/>
                  <a:pt x="247" y="3860"/>
                </a:cubicBezTo>
                <a:cubicBezTo>
                  <a:pt x="426" y="4051"/>
                  <a:pt x="639" y="4196"/>
                  <a:pt x="852" y="4331"/>
                </a:cubicBezTo>
                <a:cubicBezTo>
                  <a:pt x="908" y="4566"/>
                  <a:pt x="997" y="4801"/>
                  <a:pt x="1109" y="5025"/>
                </a:cubicBezTo>
                <a:cubicBezTo>
                  <a:pt x="1180" y="5155"/>
                  <a:pt x="1349" y="5208"/>
                  <a:pt x="1554" y="5208"/>
                </a:cubicBezTo>
                <a:cubicBezTo>
                  <a:pt x="1932" y="5208"/>
                  <a:pt x="2435" y="5031"/>
                  <a:pt x="2689" y="4835"/>
                </a:cubicBezTo>
                <a:cubicBezTo>
                  <a:pt x="2734" y="4837"/>
                  <a:pt x="2778" y="4838"/>
                  <a:pt x="2823" y="4838"/>
                </a:cubicBezTo>
                <a:cubicBezTo>
                  <a:pt x="3047" y="4838"/>
                  <a:pt x="3271" y="4814"/>
                  <a:pt x="3495" y="4768"/>
                </a:cubicBezTo>
                <a:cubicBezTo>
                  <a:pt x="4570" y="4555"/>
                  <a:pt x="5870" y="3939"/>
                  <a:pt x="6027" y="2707"/>
                </a:cubicBezTo>
                <a:cubicBezTo>
                  <a:pt x="6161" y="1687"/>
                  <a:pt x="5590" y="388"/>
                  <a:pt x="4537" y="86"/>
                </a:cubicBezTo>
                <a:cubicBezTo>
                  <a:pt x="4336" y="27"/>
                  <a:pt x="4127" y="1"/>
                  <a:pt x="391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602" name="Google Shape;8602;p60"/>
          <p:cNvSpPr/>
          <p:nvPr/>
        </p:nvSpPr>
        <p:spPr>
          <a:xfrm>
            <a:off x="5829023" y="5368970"/>
            <a:ext cx="250616" cy="187421"/>
          </a:xfrm>
          <a:custGeom>
            <a:avLst/>
            <a:gdLst/>
            <a:ahLst/>
            <a:cxnLst/>
            <a:rect l="l" t="t" r="r" b="b"/>
            <a:pathLst>
              <a:path w="5568" h="4164" extrusionOk="0">
                <a:moveTo>
                  <a:pt x="1411" y="273"/>
                </a:moveTo>
                <a:cubicBezTo>
                  <a:pt x="1714" y="273"/>
                  <a:pt x="1997" y="512"/>
                  <a:pt x="2160" y="803"/>
                </a:cubicBezTo>
                <a:lnTo>
                  <a:pt x="1120" y="351"/>
                </a:lnTo>
                <a:cubicBezTo>
                  <a:pt x="1217" y="297"/>
                  <a:pt x="1315" y="273"/>
                  <a:pt x="1411" y="273"/>
                </a:cubicBezTo>
                <a:close/>
                <a:moveTo>
                  <a:pt x="933" y="499"/>
                </a:moveTo>
                <a:cubicBezTo>
                  <a:pt x="943" y="508"/>
                  <a:pt x="953" y="528"/>
                  <a:pt x="972" y="548"/>
                </a:cubicBezTo>
                <a:lnTo>
                  <a:pt x="2386" y="1412"/>
                </a:lnTo>
                <a:cubicBezTo>
                  <a:pt x="2406" y="1471"/>
                  <a:pt x="2416" y="1520"/>
                  <a:pt x="2426" y="1579"/>
                </a:cubicBezTo>
                <a:cubicBezTo>
                  <a:pt x="1728" y="1274"/>
                  <a:pt x="1061" y="990"/>
                  <a:pt x="747" y="852"/>
                </a:cubicBezTo>
                <a:cubicBezTo>
                  <a:pt x="776" y="724"/>
                  <a:pt x="835" y="597"/>
                  <a:pt x="933" y="499"/>
                </a:cubicBezTo>
                <a:close/>
                <a:moveTo>
                  <a:pt x="3015" y="1795"/>
                </a:moveTo>
                <a:lnTo>
                  <a:pt x="3211" y="1922"/>
                </a:lnTo>
                <a:cubicBezTo>
                  <a:pt x="3133" y="1883"/>
                  <a:pt x="3054" y="1844"/>
                  <a:pt x="2966" y="1814"/>
                </a:cubicBezTo>
                <a:cubicBezTo>
                  <a:pt x="2985" y="1805"/>
                  <a:pt x="2995" y="1795"/>
                  <a:pt x="3015" y="1795"/>
                </a:cubicBezTo>
                <a:close/>
                <a:moveTo>
                  <a:pt x="3869" y="1098"/>
                </a:moveTo>
                <a:cubicBezTo>
                  <a:pt x="4281" y="1117"/>
                  <a:pt x="4733" y="1520"/>
                  <a:pt x="4841" y="1962"/>
                </a:cubicBezTo>
                <a:lnTo>
                  <a:pt x="3466" y="1372"/>
                </a:lnTo>
                <a:cubicBezTo>
                  <a:pt x="3535" y="1314"/>
                  <a:pt x="3604" y="1255"/>
                  <a:pt x="3673" y="1206"/>
                </a:cubicBezTo>
                <a:cubicBezTo>
                  <a:pt x="3732" y="1166"/>
                  <a:pt x="3790" y="1147"/>
                  <a:pt x="3840" y="1107"/>
                </a:cubicBezTo>
                <a:cubicBezTo>
                  <a:pt x="3849" y="1107"/>
                  <a:pt x="3849" y="1098"/>
                  <a:pt x="3849" y="1098"/>
                </a:cubicBezTo>
                <a:close/>
                <a:moveTo>
                  <a:pt x="3280" y="1539"/>
                </a:moveTo>
                <a:lnTo>
                  <a:pt x="4861" y="2227"/>
                </a:lnTo>
                <a:cubicBezTo>
                  <a:pt x="4861" y="2227"/>
                  <a:pt x="4861" y="2237"/>
                  <a:pt x="4861" y="2237"/>
                </a:cubicBezTo>
                <a:cubicBezTo>
                  <a:pt x="4841" y="2354"/>
                  <a:pt x="4792" y="2462"/>
                  <a:pt x="4723" y="2570"/>
                </a:cubicBezTo>
                <a:lnTo>
                  <a:pt x="3201" y="1638"/>
                </a:lnTo>
                <a:cubicBezTo>
                  <a:pt x="3231" y="1608"/>
                  <a:pt x="3250" y="1569"/>
                  <a:pt x="3280" y="1539"/>
                </a:cubicBezTo>
                <a:close/>
                <a:moveTo>
                  <a:pt x="717" y="1166"/>
                </a:moveTo>
                <a:lnTo>
                  <a:pt x="717" y="1166"/>
                </a:lnTo>
                <a:cubicBezTo>
                  <a:pt x="1051" y="1412"/>
                  <a:pt x="1719" y="1854"/>
                  <a:pt x="3025" y="2718"/>
                </a:cubicBezTo>
                <a:cubicBezTo>
                  <a:pt x="2229" y="2384"/>
                  <a:pt x="1257" y="1971"/>
                  <a:pt x="855" y="1795"/>
                </a:cubicBezTo>
                <a:cubicBezTo>
                  <a:pt x="835" y="1755"/>
                  <a:pt x="815" y="1716"/>
                  <a:pt x="805" y="1677"/>
                </a:cubicBezTo>
                <a:cubicBezTo>
                  <a:pt x="756" y="1510"/>
                  <a:pt x="727" y="1343"/>
                  <a:pt x="717" y="1166"/>
                </a:cubicBezTo>
                <a:close/>
                <a:moveTo>
                  <a:pt x="1061" y="2295"/>
                </a:moveTo>
                <a:cubicBezTo>
                  <a:pt x="1316" y="2482"/>
                  <a:pt x="1689" y="2747"/>
                  <a:pt x="2229" y="3130"/>
                </a:cubicBezTo>
                <a:lnTo>
                  <a:pt x="1296" y="2728"/>
                </a:lnTo>
                <a:cubicBezTo>
                  <a:pt x="1208" y="2580"/>
                  <a:pt x="1130" y="2443"/>
                  <a:pt x="1061" y="2295"/>
                </a:cubicBezTo>
                <a:close/>
                <a:moveTo>
                  <a:pt x="1552" y="1461"/>
                </a:moveTo>
                <a:lnTo>
                  <a:pt x="1552" y="1461"/>
                </a:lnTo>
                <a:cubicBezTo>
                  <a:pt x="1836" y="1579"/>
                  <a:pt x="2141" y="1716"/>
                  <a:pt x="2455" y="1844"/>
                </a:cubicBezTo>
                <a:cubicBezTo>
                  <a:pt x="2455" y="1854"/>
                  <a:pt x="2465" y="1863"/>
                  <a:pt x="2465" y="1873"/>
                </a:cubicBezTo>
                <a:cubicBezTo>
                  <a:pt x="2465" y="1907"/>
                  <a:pt x="2497" y="1922"/>
                  <a:pt x="2546" y="1922"/>
                </a:cubicBezTo>
                <a:cubicBezTo>
                  <a:pt x="2568" y="1922"/>
                  <a:pt x="2594" y="1919"/>
                  <a:pt x="2622" y="1913"/>
                </a:cubicBezTo>
                <a:cubicBezTo>
                  <a:pt x="3496" y="2295"/>
                  <a:pt x="4350" y="2659"/>
                  <a:pt x="4576" y="2757"/>
                </a:cubicBezTo>
                <a:cubicBezTo>
                  <a:pt x="4419" y="2904"/>
                  <a:pt x="4232" y="3022"/>
                  <a:pt x="4065" y="3130"/>
                </a:cubicBezTo>
                <a:cubicBezTo>
                  <a:pt x="3270" y="2600"/>
                  <a:pt x="2278" y="1942"/>
                  <a:pt x="1552" y="1461"/>
                </a:cubicBezTo>
                <a:close/>
                <a:moveTo>
                  <a:pt x="1512" y="2335"/>
                </a:moveTo>
                <a:cubicBezTo>
                  <a:pt x="2259" y="2649"/>
                  <a:pt x="3250" y="3071"/>
                  <a:pt x="3761" y="3287"/>
                </a:cubicBezTo>
                <a:cubicBezTo>
                  <a:pt x="3574" y="3376"/>
                  <a:pt x="3388" y="3454"/>
                  <a:pt x="3201" y="3523"/>
                </a:cubicBezTo>
                <a:cubicBezTo>
                  <a:pt x="2671" y="3150"/>
                  <a:pt x="2023" y="2698"/>
                  <a:pt x="1512" y="2335"/>
                </a:cubicBezTo>
                <a:close/>
                <a:moveTo>
                  <a:pt x="1532" y="3081"/>
                </a:moveTo>
                <a:lnTo>
                  <a:pt x="2838" y="3650"/>
                </a:lnTo>
                <a:cubicBezTo>
                  <a:pt x="2789" y="3670"/>
                  <a:pt x="2740" y="3690"/>
                  <a:pt x="2691" y="3700"/>
                </a:cubicBezTo>
                <a:cubicBezTo>
                  <a:pt x="2681" y="3709"/>
                  <a:pt x="2661" y="3709"/>
                  <a:pt x="2651" y="3709"/>
                </a:cubicBezTo>
                <a:cubicBezTo>
                  <a:pt x="2651" y="3709"/>
                  <a:pt x="2583" y="3729"/>
                  <a:pt x="2573" y="3739"/>
                </a:cubicBezTo>
                <a:cubicBezTo>
                  <a:pt x="2524" y="3749"/>
                  <a:pt x="2465" y="3768"/>
                  <a:pt x="2416" y="3788"/>
                </a:cubicBezTo>
                <a:cubicBezTo>
                  <a:pt x="2327" y="3808"/>
                  <a:pt x="2239" y="3827"/>
                  <a:pt x="2151" y="3857"/>
                </a:cubicBezTo>
                <a:cubicBezTo>
                  <a:pt x="1935" y="3611"/>
                  <a:pt x="1728" y="3356"/>
                  <a:pt x="1532" y="3081"/>
                </a:cubicBezTo>
                <a:close/>
                <a:moveTo>
                  <a:pt x="1821" y="0"/>
                </a:moveTo>
                <a:cubicBezTo>
                  <a:pt x="1628" y="0"/>
                  <a:pt x="1431" y="35"/>
                  <a:pt x="1247" y="86"/>
                </a:cubicBezTo>
                <a:cubicBezTo>
                  <a:pt x="609" y="253"/>
                  <a:pt x="0" y="626"/>
                  <a:pt x="30" y="1363"/>
                </a:cubicBezTo>
                <a:cubicBezTo>
                  <a:pt x="59" y="1981"/>
                  <a:pt x="413" y="2580"/>
                  <a:pt x="747" y="3081"/>
                </a:cubicBezTo>
                <a:cubicBezTo>
                  <a:pt x="992" y="3454"/>
                  <a:pt x="1267" y="3808"/>
                  <a:pt x="1562" y="4132"/>
                </a:cubicBezTo>
                <a:cubicBezTo>
                  <a:pt x="1584" y="4154"/>
                  <a:pt x="1625" y="4164"/>
                  <a:pt x="1676" y="4164"/>
                </a:cubicBezTo>
                <a:cubicBezTo>
                  <a:pt x="1759" y="4164"/>
                  <a:pt x="1867" y="4139"/>
                  <a:pt x="1964" y="4102"/>
                </a:cubicBezTo>
                <a:cubicBezTo>
                  <a:pt x="2357" y="4014"/>
                  <a:pt x="2750" y="3906"/>
                  <a:pt x="3133" y="3778"/>
                </a:cubicBezTo>
                <a:lnTo>
                  <a:pt x="3182" y="3798"/>
                </a:lnTo>
                <a:cubicBezTo>
                  <a:pt x="3191" y="3808"/>
                  <a:pt x="3211" y="3808"/>
                  <a:pt x="3231" y="3808"/>
                </a:cubicBezTo>
                <a:cubicBezTo>
                  <a:pt x="3270" y="3808"/>
                  <a:pt x="3309" y="3788"/>
                  <a:pt x="3329" y="3749"/>
                </a:cubicBezTo>
                <a:cubicBezTo>
                  <a:pt x="3339" y="3739"/>
                  <a:pt x="3329" y="3719"/>
                  <a:pt x="3339" y="3709"/>
                </a:cubicBezTo>
                <a:cubicBezTo>
                  <a:pt x="3574" y="3621"/>
                  <a:pt x="3820" y="3513"/>
                  <a:pt x="4046" y="3405"/>
                </a:cubicBezTo>
                <a:cubicBezTo>
                  <a:pt x="4085" y="3425"/>
                  <a:pt x="4114" y="3434"/>
                  <a:pt x="4114" y="3434"/>
                </a:cubicBezTo>
                <a:cubicBezTo>
                  <a:pt x="4127" y="3439"/>
                  <a:pt x="4140" y="3442"/>
                  <a:pt x="4154" y="3442"/>
                </a:cubicBezTo>
                <a:cubicBezTo>
                  <a:pt x="4195" y="3442"/>
                  <a:pt x="4240" y="3420"/>
                  <a:pt x="4262" y="3376"/>
                </a:cubicBezTo>
                <a:cubicBezTo>
                  <a:pt x="4272" y="3356"/>
                  <a:pt x="4281" y="3326"/>
                  <a:pt x="4272" y="3297"/>
                </a:cubicBezTo>
                <a:cubicBezTo>
                  <a:pt x="4370" y="3238"/>
                  <a:pt x="4478" y="3189"/>
                  <a:pt x="4586" y="3130"/>
                </a:cubicBezTo>
                <a:cubicBezTo>
                  <a:pt x="4988" y="2894"/>
                  <a:pt x="5499" y="2541"/>
                  <a:pt x="5538" y="2021"/>
                </a:cubicBezTo>
                <a:cubicBezTo>
                  <a:pt x="5568" y="1736"/>
                  <a:pt x="5401" y="1481"/>
                  <a:pt x="5224" y="1274"/>
                </a:cubicBezTo>
                <a:cubicBezTo>
                  <a:pt x="4969" y="984"/>
                  <a:pt x="4652" y="836"/>
                  <a:pt x="4285" y="836"/>
                </a:cubicBezTo>
                <a:cubicBezTo>
                  <a:pt x="4242" y="836"/>
                  <a:pt x="4198" y="838"/>
                  <a:pt x="4154" y="842"/>
                </a:cubicBezTo>
                <a:cubicBezTo>
                  <a:pt x="3781" y="882"/>
                  <a:pt x="3437" y="1019"/>
                  <a:pt x="3133" y="1225"/>
                </a:cubicBezTo>
                <a:lnTo>
                  <a:pt x="3064" y="1196"/>
                </a:lnTo>
                <a:cubicBezTo>
                  <a:pt x="3015" y="1009"/>
                  <a:pt x="2946" y="832"/>
                  <a:pt x="2867" y="666"/>
                </a:cubicBezTo>
                <a:cubicBezTo>
                  <a:pt x="2750" y="440"/>
                  <a:pt x="2573" y="224"/>
                  <a:pt x="2337" y="106"/>
                </a:cubicBezTo>
                <a:cubicBezTo>
                  <a:pt x="2177" y="30"/>
                  <a:pt x="2000" y="0"/>
                  <a:pt x="18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603" name="Google Shape;8603;p60"/>
          <p:cNvSpPr/>
          <p:nvPr/>
        </p:nvSpPr>
        <p:spPr>
          <a:xfrm>
            <a:off x="3660034" y="1891996"/>
            <a:ext cx="4109287" cy="3570684"/>
          </a:xfrm>
          <a:custGeom>
            <a:avLst/>
            <a:gdLst/>
            <a:ahLst/>
            <a:cxnLst/>
            <a:rect l="l" t="t" r="r" b="b"/>
            <a:pathLst>
              <a:path w="178587" h="38736" extrusionOk="0">
                <a:moveTo>
                  <a:pt x="835" y="1"/>
                </a:moveTo>
                <a:lnTo>
                  <a:pt x="2783" y="4312"/>
                </a:lnTo>
                <a:lnTo>
                  <a:pt x="696" y="8763"/>
                </a:lnTo>
                <a:lnTo>
                  <a:pt x="2574" y="13561"/>
                </a:lnTo>
                <a:lnTo>
                  <a:pt x="1114" y="17734"/>
                </a:lnTo>
                <a:lnTo>
                  <a:pt x="3478" y="19194"/>
                </a:lnTo>
                <a:lnTo>
                  <a:pt x="1114" y="21141"/>
                </a:lnTo>
                <a:lnTo>
                  <a:pt x="3478" y="26496"/>
                </a:lnTo>
                <a:lnTo>
                  <a:pt x="71" y="28374"/>
                </a:lnTo>
                <a:lnTo>
                  <a:pt x="2991" y="29556"/>
                </a:lnTo>
                <a:lnTo>
                  <a:pt x="1" y="31364"/>
                </a:lnTo>
                <a:lnTo>
                  <a:pt x="1" y="31990"/>
                </a:lnTo>
                <a:lnTo>
                  <a:pt x="2574" y="36024"/>
                </a:lnTo>
                <a:lnTo>
                  <a:pt x="835" y="38736"/>
                </a:lnTo>
                <a:lnTo>
                  <a:pt x="178238" y="38736"/>
                </a:lnTo>
                <a:lnTo>
                  <a:pt x="176361" y="34563"/>
                </a:lnTo>
                <a:lnTo>
                  <a:pt x="178447" y="30043"/>
                </a:lnTo>
                <a:lnTo>
                  <a:pt x="176569" y="25314"/>
                </a:lnTo>
                <a:lnTo>
                  <a:pt x="177960" y="21072"/>
                </a:lnTo>
                <a:lnTo>
                  <a:pt x="175596" y="19681"/>
                </a:lnTo>
                <a:lnTo>
                  <a:pt x="177960" y="17734"/>
                </a:lnTo>
                <a:lnTo>
                  <a:pt x="175596" y="12379"/>
                </a:lnTo>
                <a:lnTo>
                  <a:pt x="178586" y="10710"/>
                </a:lnTo>
                <a:lnTo>
                  <a:pt x="178586" y="10293"/>
                </a:lnTo>
                <a:lnTo>
                  <a:pt x="176083" y="9250"/>
                </a:lnTo>
                <a:lnTo>
                  <a:pt x="178586" y="7789"/>
                </a:lnTo>
                <a:lnTo>
                  <a:pt x="178586" y="6051"/>
                </a:lnTo>
                <a:lnTo>
                  <a:pt x="176569" y="2852"/>
                </a:lnTo>
                <a:lnTo>
                  <a:pt x="178238" y="140"/>
                </a:lnTo>
                <a:lnTo>
                  <a:pt x="17837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grpSp>
        <p:nvGrpSpPr>
          <p:cNvPr id="8604" name="Google Shape;8604;p60"/>
          <p:cNvGrpSpPr/>
          <p:nvPr/>
        </p:nvGrpSpPr>
        <p:grpSpPr>
          <a:xfrm>
            <a:off x="3994414" y="2202372"/>
            <a:ext cx="3507832" cy="2949932"/>
            <a:chOff x="1421679" y="1465596"/>
            <a:chExt cx="2630874" cy="2212449"/>
          </a:xfrm>
        </p:grpSpPr>
        <p:sp>
          <p:nvSpPr>
            <p:cNvPr id="8605" name="Google Shape;8605;p60"/>
            <p:cNvSpPr/>
            <p:nvPr/>
          </p:nvSpPr>
          <p:spPr>
            <a:xfrm>
              <a:off x="1421853" y="1465596"/>
              <a:ext cx="2630700" cy="14757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06" name="Google Shape;8606;p60"/>
            <p:cNvSpPr/>
            <p:nvPr/>
          </p:nvSpPr>
          <p:spPr>
            <a:xfrm>
              <a:off x="2429903" y="3190638"/>
              <a:ext cx="661494" cy="386156"/>
            </a:xfrm>
            <a:custGeom>
              <a:avLst/>
              <a:gdLst/>
              <a:ahLst/>
              <a:cxnLst/>
              <a:rect l="l" t="t" r="r" b="b"/>
              <a:pathLst>
                <a:path w="29834" h="17416" extrusionOk="0">
                  <a:moveTo>
                    <a:pt x="2511" y="0"/>
                  </a:moveTo>
                  <a:lnTo>
                    <a:pt x="0" y="17416"/>
                  </a:lnTo>
                  <a:lnTo>
                    <a:pt x="29833" y="17416"/>
                  </a:lnTo>
                  <a:lnTo>
                    <a:pt x="2700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07" name="Google Shape;8607;p60"/>
            <p:cNvSpPr/>
            <p:nvPr/>
          </p:nvSpPr>
          <p:spPr>
            <a:xfrm>
              <a:off x="2200103" y="3576808"/>
              <a:ext cx="1120509" cy="101237"/>
            </a:xfrm>
            <a:custGeom>
              <a:avLst/>
              <a:gdLst/>
              <a:ahLst/>
              <a:cxnLst/>
              <a:rect l="l" t="t" r="r" b="b"/>
              <a:pathLst>
                <a:path w="50536" h="1256" extrusionOk="0">
                  <a:moveTo>
                    <a:pt x="1" y="1"/>
                  </a:moveTo>
                  <a:lnTo>
                    <a:pt x="1" y="1256"/>
                  </a:lnTo>
                  <a:lnTo>
                    <a:pt x="50536" y="1256"/>
                  </a:lnTo>
                  <a:lnTo>
                    <a:pt x="5053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08" name="Google Shape;8608;p60"/>
            <p:cNvSpPr/>
            <p:nvPr/>
          </p:nvSpPr>
          <p:spPr>
            <a:xfrm>
              <a:off x="1421679" y="2940437"/>
              <a:ext cx="2630529" cy="247512"/>
            </a:xfrm>
            <a:custGeom>
              <a:avLst/>
              <a:gdLst/>
              <a:ahLst/>
              <a:cxnLst/>
              <a:rect l="l" t="t" r="r" b="b"/>
              <a:pathLst>
                <a:path w="116524" h="11163" extrusionOk="0">
                  <a:moveTo>
                    <a:pt x="0" y="1"/>
                  </a:moveTo>
                  <a:lnTo>
                    <a:pt x="0" y="6369"/>
                  </a:lnTo>
                  <a:cubicBezTo>
                    <a:pt x="0" y="9017"/>
                    <a:pt x="2169" y="11162"/>
                    <a:pt x="4816" y="11162"/>
                  </a:cubicBezTo>
                  <a:lnTo>
                    <a:pt x="111707" y="11162"/>
                  </a:lnTo>
                  <a:cubicBezTo>
                    <a:pt x="114355" y="11162"/>
                    <a:pt x="116523" y="9017"/>
                    <a:pt x="116523" y="6369"/>
                  </a:cubicBezTo>
                  <a:lnTo>
                    <a:pt x="116523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09" name="Google Shape;8609;p60"/>
            <p:cNvSpPr/>
            <p:nvPr/>
          </p:nvSpPr>
          <p:spPr>
            <a:xfrm>
              <a:off x="2710290" y="3011502"/>
              <a:ext cx="100730" cy="101240"/>
            </a:xfrm>
            <a:custGeom>
              <a:avLst/>
              <a:gdLst/>
              <a:ahLst/>
              <a:cxnLst/>
              <a:rect l="l" t="t" r="r" b="b"/>
              <a:pathLst>
                <a:path w="4543" h="4566" extrusionOk="0">
                  <a:moveTo>
                    <a:pt x="2260" y="1"/>
                  </a:moveTo>
                  <a:cubicBezTo>
                    <a:pt x="1005" y="1"/>
                    <a:pt x="1" y="1028"/>
                    <a:pt x="1" y="2283"/>
                  </a:cubicBezTo>
                  <a:cubicBezTo>
                    <a:pt x="1" y="3539"/>
                    <a:pt x="1005" y="4566"/>
                    <a:pt x="2260" y="4566"/>
                  </a:cubicBezTo>
                  <a:cubicBezTo>
                    <a:pt x="3516" y="4566"/>
                    <a:pt x="4543" y="3539"/>
                    <a:pt x="4543" y="2283"/>
                  </a:cubicBezTo>
                  <a:cubicBezTo>
                    <a:pt x="4543" y="1028"/>
                    <a:pt x="3516" y="1"/>
                    <a:pt x="226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8611" name="Google Shape;8611;p60"/>
          <p:cNvSpPr/>
          <p:nvPr/>
        </p:nvSpPr>
        <p:spPr>
          <a:xfrm>
            <a:off x="10071124" y="855711"/>
            <a:ext cx="151972" cy="128464"/>
          </a:xfrm>
          <a:custGeom>
            <a:avLst/>
            <a:gdLst/>
            <a:ahLst/>
            <a:cxnLst/>
            <a:rect l="l" t="t" r="r" b="b"/>
            <a:pathLst>
              <a:path w="6161" h="5208" extrusionOk="0">
                <a:moveTo>
                  <a:pt x="3896" y="3889"/>
                </a:moveTo>
                <a:cubicBezTo>
                  <a:pt x="3897" y="3889"/>
                  <a:pt x="3898" y="3891"/>
                  <a:pt x="3898" y="3894"/>
                </a:cubicBezTo>
                <a:cubicBezTo>
                  <a:pt x="3898" y="3894"/>
                  <a:pt x="3887" y="3894"/>
                  <a:pt x="3876" y="3905"/>
                </a:cubicBezTo>
                <a:cubicBezTo>
                  <a:pt x="3884" y="3897"/>
                  <a:pt x="3892" y="3889"/>
                  <a:pt x="3896" y="3889"/>
                </a:cubicBezTo>
                <a:close/>
                <a:moveTo>
                  <a:pt x="3763" y="4011"/>
                </a:moveTo>
                <a:cubicBezTo>
                  <a:pt x="3758" y="4020"/>
                  <a:pt x="3738" y="4028"/>
                  <a:pt x="3719" y="4028"/>
                </a:cubicBezTo>
                <a:cubicBezTo>
                  <a:pt x="3739" y="4022"/>
                  <a:pt x="3756" y="4015"/>
                  <a:pt x="3763" y="4011"/>
                </a:cubicBezTo>
                <a:close/>
                <a:moveTo>
                  <a:pt x="3294" y="870"/>
                </a:moveTo>
                <a:cubicBezTo>
                  <a:pt x="3305" y="881"/>
                  <a:pt x="3327" y="892"/>
                  <a:pt x="3338" y="903"/>
                </a:cubicBezTo>
                <a:cubicBezTo>
                  <a:pt x="3518" y="1015"/>
                  <a:pt x="3674" y="1161"/>
                  <a:pt x="3809" y="1318"/>
                </a:cubicBezTo>
                <a:cubicBezTo>
                  <a:pt x="4111" y="1687"/>
                  <a:pt x="4290" y="2191"/>
                  <a:pt x="4324" y="2662"/>
                </a:cubicBezTo>
                <a:cubicBezTo>
                  <a:pt x="4335" y="2886"/>
                  <a:pt x="4335" y="2998"/>
                  <a:pt x="4279" y="3199"/>
                </a:cubicBezTo>
                <a:cubicBezTo>
                  <a:pt x="4257" y="3289"/>
                  <a:pt x="4234" y="3367"/>
                  <a:pt x="4190" y="3457"/>
                </a:cubicBezTo>
                <a:cubicBezTo>
                  <a:pt x="4178" y="3491"/>
                  <a:pt x="4156" y="3535"/>
                  <a:pt x="4134" y="3580"/>
                </a:cubicBezTo>
                <a:cubicBezTo>
                  <a:pt x="4122" y="3603"/>
                  <a:pt x="4089" y="3659"/>
                  <a:pt x="4078" y="3670"/>
                </a:cubicBezTo>
                <a:cubicBezTo>
                  <a:pt x="4033" y="3726"/>
                  <a:pt x="3988" y="3782"/>
                  <a:pt x="3943" y="3838"/>
                </a:cubicBezTo>
                <a:cubicBezTo>
                  <a:pt x="3921" y="3860"/>
                  <a:pt x="3898" y="3883"/>
                  <a:pt x="3865" y="3905"/>
                </a:cubicBezTo>
                <a:cubicBezTo>
                  <a:pt x="3854" y="3927"/>
                  <a:pt x="3831" y="3939"/>
                  <a:pt x="3831" y="3939"/>
                </a:cubicBezTo>
                <a:cubicBezTo>
                  <a:pt x="3798" y="3961"/>
                  <a:pt x="3775" y="3983"/>
                  <a:pt x="3742" y="4006"/>
                </a:cubicBezTo>
                <a:cubicBezTo>
                  <a:pt x="3719" y="4017"/>
                  <a:pt x="3708" y="4028"/>
                  <a:pt x="3686" y="4028"/>
                </a:cubicBezTo>
                <a:cubicBezTo>
                  <a:pt x="3663" y="4039"/>
                  <a:pt x="3641" y="4039"/>
                  <a:pt x="3630" y="4039"/>
                </a:cubicBezTo>
                <a:cubicBezTo>
                  <a:pt x="3596" y="4039"/>
                  <a:pt x="3562" y="4039"/>
                  <a:pt x="3551" y="4051"/>
                </a:cubicBezTo>
                <a:lnTo>
                  <a:pt x="3495" y="4051"/>
                </a:lnTo>
                <a:cubicBezTo>
                  <a:pt x="3406" y="4051"/>
                  <a:pt x="3450" y="4039"/>
                  <a:pt x="3495" y="4039"/>
                </a:cubicBezTo>
                <a:lnTo>
                  <a:pt x="3372" y="4039"/>
                </a:lnTo>
                <a:cubicBezTo>
                  <a:pt x="3320" y="4029"/>
                  <a:pt x="3258" y="4019"/>
                  <a:pt x="3205" y="4008"/>
                </a:cubicBezTo>
                <a:lnTo>
                  <a:pt x="3205" y="4008"/>
                </a:lnTo>
                <a:cubicBezTo>
                  <a:pt x="3231" y="4012"/>
                  <a:pt x="3252" y="4015"/>
                  <a:pt x="3253" y="4015"/>
                </a:cubicBezTo>
                <a:cubicBezTo>
                  <a:pt x="3254" y="4015"/>
                  <a:pt x="3238" y="4013"/>
                  <a:pt x="3193" y="4006"/>
                </a:cubicBezTo>
                <a:lnTo>
                  <a:pt x="3193" y="4006"/>
                </a:lnTo>
                <a:cubicBezTo>
                  <a:pt x="3197" y="4007"/>
                  <a:pt x="3201" y="4007"/>
                  <a:pt x="3205" y="4008"/>
                </a:cubicBezTo>
                <a:lnTo>
                  <a:pt x="3205" y="4008"/>
                </a:lnTo>
                <a:cubicBezTo>
                  <a:pt x="3178" y="4004"/>
                  <a:pt x="3145" y="3999"/>
                  <a:pt x="3126" y="3995"/>
                </a:cubicBezTo>
                <a:cubicBezTo>
                  <a:pt x="3014" y="3961"/>
                  <a:pt x="2902" y="3927"/>
                  <a:pt x="2790" y="3883"/>
                </a:cubicBezTo>
                <a:cubicBezTo>
                  <a:pt x="2734" y="3860"/>
                  <a:pt x="2678" y="3827"/>
                  <a:pt x="2622" y="3804"/>
                </a:cubicBezTo>
                <a:lnTo>
                  <a:pt x="2610" y="3804"/>
                </a:lnTo>
                <a:cubicBezTo>
                  <a:pt x="2588" y="3793"/>
                  <a:pt x="2566" y="3782"/>
                  <a:pt x="2543" y="3759"/>
                </a:cubicBezTo>
                <a:cubicBezTo>
                  <a:pt x="2398" y="3132"/>
                  <a:pt x="2442" y="2471"/>
                  <a:pt x="2678" y="1844"/>
                </a:cubicBezTo>
                <a:cubicBezTo>
                  <a:pt x="2745" y="1654"/>
                  <a:pt x="2846" y="1463"/>
                  <a:pt x="2946" y="1273"/>
                </a:cubicBezTo>
                <a:cubicBezTo>
                  <a:pt x="2958" y="1251"/>
                  <a:pt x="2969" y="1251"/>
                  <a:pt x="2969" y="1239"/>
                </a:cubicBezTo>
                <a:cubicBezTo>
                  <a:pt x="2969" y="1239"/>
                  <a:pt x="2980" y="1228"/>
                  <a:pt x="2991" y="1217"/>
                </a:cubicBezTo>
                <a:cubicBezTo>
                  <a:pt x="3014" y="1172"/>
                  <a:pt x="3047" y="1139"/>
                  <a:pt x="3070" y="1105"/>
                </a:cubicBezTo>
                <a:cubicBezTo>
                  <a:pt x="3126" y="1027"/>
                  <a:pt x="3193" y="948"/>
                  <a:pt x="3260" y="881"/>
                </a:cubicBezTo>
                <a:cubicBezTo>
                  <a:pt x="3271" y="881"/>
                  <a:pt x="3271" y="870"/>
                  <a:pt x="3271" y="870"/>
                </a:cubicBezTo>
                <a:close/>
                <a:moveTo>
                  <a:pt x="3916" y="1"/>
                </a:moveTo>
                <a:cubicBezTo>
                  <a:pt x="3397" y="1"/>
                  <a:pt x="2869" y="160"/>
                  <a:pt x="2431" y="399"/>
                </a:cubicBezTo>
                <a:cubicBezTo>
                  <a:pt x="1927" y="657"/>
                  <a:pt x="1546" y="1049"/>
                  <a:pt x="1255" y="1531"/>
                </a:cubicBezTo>
                <a:cubicBezTo>
                  <a:pt x="930" y="2057"/>
                  <a:pt x="751" y="2684"/>
                  <a:pt x="729" y="3311"/>
                </a:cubicBezTo>
                <a:cubicBezTo>
                  <a:pt x="561" y="3379"/>
                  <a:pt x="1" y="3625"/>
                  <a:pt x="247" y="3860"/>
                </a:cubicBezTo>
                <a:cubicBezTo>
                  <a:pt x="426" y="4051"/>
                  <a:pt x="639" y="4196"/>
                  <a:pt x="852" y="4331"/>
                </a:cubicBezTo>
                <a:cubicBezTo>
                  <a:pt x="908" y="4566"/>
                  <a:pt x="997" y="4801"/>
                  <a:pt x="1109" y="5025"/>
                </a:cubicBezTo>
                <a:cubicBezTo>
                  <a:pt x="1180" y="5155"/>
                  <a:pt x="1349" y="5208"/>
                  <a:pt x="1554" y="5208"/>
                </a:cubicBezTo>
                <a:cubicBezTo>
                  <a:pt x="1932" y="5208"/>
                  <a:pt x="2435" y="5031"/>
                  <a:pt x="2689" y="4835"/>
                </a:cubicBezTo>
                <a:cubicBezTo>
                  <a:pt x="2734" y="4837"/>
                  <a:pt x="2778" y="4838"/>
                  <a:pt x="2823" y="4838"/>
                </a:cubicBezTo>
                <a:cubicBezTo>
                  <a:pt x="3047" y="4838"/>
                  <a:pt x="3271" y="4814"/>
                  <a:pt x="3495" y="4768"/>
                </a:cubicBezTo>
                <a:cubicBezTo>
                  <a:pt x="4570" y="4555"/>
                  <a:pt x="5870" y="3939"/>
                  <a:pt x="6027" y="2707"/>
                </a:cubicBezTo>
                <a:cubicBezTo>
                  <a:pt x="6161" y="1687"/>
                  <a:pt x="5590" y="388"/>
                  <a:pt x="4537" y="86"/>
                </a:cubicBezTo>
                <a:cubicBezTo>
                  <a:pt x="4336" y="27"/>
                  <a:pt x="4127" y="1"/>
                  <a:pt x="39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650" name="Google Shape;8650;p60"/>
          <p:cNvSpPr/>
          <p:nvPr/>
        </p:nvSpPr>
        <p:spPr>
          <a:xfrm>
            <a:off x="1090361" y="5804264"/>
            <a:ext cx="195779" cy="175048"/>
          </a:xfrm>
          <a:custGeom>
            <a:avLst/>
            <a:gdLst/>
            <a:ahLst/>
            <a:cxnLst/>
            <a:rect l="l" t="t" r="r" b="b"/>
            <a:pathLst>
              <a:path w="7196" h="6434" extrusionOk="0">
                <a:moveTo>
                  <a:pt x="3253" y="263"/>
                </a:moveTo>
                <a:cubicBezTo>
                  <a:pt x="3500" y="263"/>
                  <a:pt x="3765" y="398"/>
                  <a:pt x="3896" y="608"/>
                </a:cubicBezTo>
                <a:cubicBezTo>
                  <a:pt x="4125" y="974"/>
                  <a:pt x="4125" y="1433"/>
                  <a:pt x="4079" y="1799"/>
                </a:cubicBezTo>
                <a:cubicBezTo>
                  <a:pt x="4079" y="2120"/>
                  <a:pt x="4034" y="2395"/>
                  <a:pt x="3988" y="2670"/>
                </a:cubicBezTo>
                <a:cubicBezTo>
                  <a:pt x="3968" y="2747"/>
                  <a:pt x="4031" y="2776"/>
                  <a:pt x="4113" y="2776"/>
                </a:cubicBezTo>
                <a:cubicBezTo>
                  <a:pt x="4225" y="2776"/>
                  <a:pt x="4374" y="2723"/>
                  <a:pt x="4400" y="2670"/>
                </a:cubicBezTo>
                <a:cubicBezTo>
                  <a:pt x="4584" y="2395"/>
                  <a:pt x="4767" y="2120"/>
                  <a:pt x="4950" y="1891"/>
                </a:cubicBezTo>
                <a:cubicBezTo>
                  <a:pt x="5134" y="1708"/>
                  <a:pt x="5317" y="1478"/>
                  <a:pt x="5546" y="1433"/>
                </a:cubicBezTo>
                <a:cubicBezTo>
                  <a:pt x="5575" y="1428"/>
                  <a:pt x="5604" y="1425"/>
                  <a:pt x="5632" y="1425"/>
                </a:cubicBezTo>
                <a:cubicBezTo>
                  <a:pt x="5868" y="1425"/>
                  <a:pt x="6065" y="1589"/>
                  <a:pt x="6188" y="1753"/>
                </a:cubicBezTo>
                <a:cubicBezTo>
                  <a:pt x="7013" y="2762"/>
                  <a:pt x="5225" y="2991"/>
                  <a:pt x="4584" y="3082"/>
                </a:cubicBezTo>
                <a:cubicBezTo>
                  <a:pt x="4492" y="3082"/>
                  <a:pt x="4400" y="3128"/>
                  <a:pt x="4354" y="3174"/>
                </a:cubicBezTo>
                <a:cubicBezTo>
                  <a:pt x="4354" y="3174"/>
                  <a:pt x="4354" y="3174"/>
                  <a:pt x="4309" y="3220"/>
                </a:cubicBezTo>
                <a:cubicBezTo>
                  <a:pt x="4309" y="3266"/>
                  <a:pt x="4309" y="3266"/>
                  <a:pt x="4309" y="3266"/>
                </a:cubicBezTo>
                <a:lnTo>
                  <a:pt x="4354" y="3266"/>
                </a:lnTo>
                <a:cubicBezTo>
                  <a:pt x="4354" y="3312"/>
                  <a:pt x="4400" y="3312"/>
                  <a:pt x="4492" y="3312"/>
                </a:cubicBezTo>
                <a:cubicBezTo>
                  <a:pt x="4652" y="3301"/>
                  <a:pt x="4865" y="3288"/>
                  <a:pt x="5092" y="3288"/>
                </a:cubicBezTo>
                <a:cubicBezTo>
                  <a:pt x="5841" y="3288"/>
                  <a:pt x="6755" y="3430"/>
                  <a:pt x="6508" y="4274"/>
                </a:cubicBezTo>
                <a:cubicBezTo>
                  <a:pt x="6472" y="4454"/>
                  <a:pt x="6408" y="4578"/>
                  <a:pt x="6248" y="4578"/>
                </a:cubicBezTo>
                <a:cubicBezTo>
                  <a:pt x="6205" y="4578"/>
                  <a:pt x="6155" y="4569"/>
                  <a:pt x="6096" y="4549"/>
                </a:cubicBezTo>
                <a:cubicBezTo>
                  <a:pt x="5867" y="4503"/>
                  <a:pt x="5638" y="4366"/>
                  <a:pt x="5409" y="4228"/>
                </a:cubicBezTo>
                <a:cubicBezTo>
                  <a:pt x="5134" y="4045"/>
                  <a:pt x="4859" y="3816"/>
                  <a:pt x="4629" y="3587"/>
                </a:cubicBezTo>
                <a:cubicBezTo>
                  <a:pt x="4609" y="3566"/>
                  <a:pt x="4569" y="3557"/>
                  <a:pt x="4523" y="3557"/>
                </a:cubicBezTo>
                <a:cubicBezTo>
                  <a:pt x="4361" y="3557"/>
                  <a:pt x="4110" y="3663"/>
                  <a:pt x="4217" y="3770"/>
                </a:cubicBezTo>
                <a:cubicBezTo>
                  <a:pt x="4629" y="4136"/>
                  <a:pt x="5134" y="4732"/>
                  <a:pt x="5225" y="5282"/>
                </a:cubicBezTo>
                <a:cubicBezTo>
                  <a:pt x="5251" y="5589"/>
                  <a:pt x="5035" y="5710"/>
                  <a:pt x="4783" y="5710"/>
                </a:cubicBezTo>
                <a:cubicBezTo>
                  <a:pt x="4582" y="5710"/>
                  <a:pt x="4359" y="5633"/>
                  <a:pt x="4217" y="5511"/>
                </a:cubicBezTo>
                <a:cubicBezTo>
                  <a:pt x="3942" y="5236"/>
                  <a:pt x="3988" y="4778"/>
                  <a:pt x="4034" y="4366"/>
                </a:cubicBezTo>
                <a:cubicBezTo>
                  <a:pt x="4034" y="4320"/>
                  <a:pt x="4034" y="4320"/>
                  <a:pt x="4034" y="4320"/>
                </a:cubicBezTo>
                <a:cubicBezTo>
                  <a:pt x="4034" y="4274"/>
                  <a:pt x="4034" y="4228"/>
                  <a:pt x="3988" y="4228"/>
                </a:cubicBezTo>
                <a:cubicBezTo>
                  <a:pt x="3942" y="4182"/>
                  <a:pt x="3896" y="4182"/>
                  <a:pt x="3850" y="4182"/>
                </a:cubicBezTo>
                <a:cubicBezTo>
                  <a:pt x="3759" y="4182"/>
                  <a:pt x="3713" y="4228"/>
                  <a:pt x="3667" y="4228"/>
                </a:cubicBezTo>
                <a:cubicBezTo>
                  <a:pt x="3621" y="4274"/>
                  <a:pt x="3575" y="4320"/>
                  <a:pt x="3575" y="4366"/>
                </a:cubicBezTo>
                <a:cubicBezTo>
                  <a:pt x="3484" y="4916"/>
                  <a:pt x="3484" y="5466"/>
                  <a:pt x="3163" y="5924"/>
                </a:cubicBezTo>
                <a:cubicBezTo>
                  <a:pt x="3053" y="6089"/>
                  <a:pt x="2926" y="6171"/>
                  <a:pt x="2783" y="6171"/>
                </a:cubicBezTo>
                <a:cubicBezTo>
                  <a:pt x="2688" y="6171"/>
                  <a:pt x="2585" y="6135"/>
                  <a:pt x="2475" y="6061"/>
                </a:cubicBezTo>
                <a:cubicBezTo>
                  <a:pt x="2292" y="5924"/>
                  <a:pt x="2246" y="5741"/>
                  <a:pt x="2246" y="5557"/>
                </a:cubicBezTo>
                <a:cubicBezTo>
                  <a:pt x="2200" y="4870"/>
                  <a:pt x="2705" y="4136"/>
                  <a:pt x="3117" y="3587"/>
                </a:cubicBezTo>
                <a:cubicBezTo>
                  <a:pt x="3179" y="3524"/>
                  <a:pt x="3120" y="3500"/>
                  <a:pt x="3028" y="3500"/>
                </a:cubicBezTo>
                <a:cubicBezTo>
                  <a:pt x="2915" y="3500"/>
                  <a:pt x="2755" y="3536"/>
                  <a:pt x="2705" y="3587"/>
                </a:cubicBezTo>
                <a:cubicBezTo>
                  <a:pt x="2475" y="3862"/>
                  <a:pt x="2200" y="4136"/>
                  <a:pt x="1925" y="4320"/>
                </a:cubicBezTo>
                <a:cubicBezTo>
                  <a:pt x="1767" y="4439"/>
                  <a:pt x="1574" y="4558"/>
                  <a:pt x="1376" y="4558"/>
                </a:cubicBezTo>
                <a:cubicBezTo>
                  <a:pt x="1345" y="4558"/>
                  <a:pt x="1315" y="4555"/>
                  <a:pt x="1284" y="4549"/>
                </a:cubicBezTo>
                <a:cubicBezTo>
                  <a:pt x="1009" y="4549"/>
                  <a:pt x="734" y="4228"/>
                  <a:pt x="642" y="3953"/>
                </a:cubicBezTo>
                <a:cubicBezTo>
                  <a:pt x="413" y="3266"/>
                  <a:pt x="1925" y="3128"/>
                  <a:pt x="2567" y="3082"/>
                </a:cubicBezTo>
                <a:lnTo>
                  <a:pt x="2613" y="3082"/>
                </a:lnTo>
                <a:cubicBezTo>
                  <a:pt x="2659" y="3128"/>
                  <a:pt x="2659" y="3128"/>
                  <a:pt x="2705" y="3128"/>
                </a:cubicBezTo>
                <a:lnTo>
                  <a:pt x="2750" y="3128"/>
                </a:lnTo>
                <a:cubicBezTo>
                  <a:pt x="2796" y="3128"/>
                  <a:pt x="2796" y="3082"/>
                  <a:pt x="2842" y="3082"/>
                </a:cubicBezTo>
                <a:cubicBezTo>
                  <a:pt x="2888" y="3082"/>
                  <a:pt x="2888" y="3082"/>
                  <a:pt x="2934" y="3037"/>
                </a:cubicBezTo>
                <a:cubicBezTo>
                  <a:pt x="2934" y="3037"/>
                  <a:pt x="2980" y="2991"/>
                  <a:pt x="2980" y="2991"/>
                </a:cubicBezTo>
                <a:cubicBezTo>
                  <a:pt x="2980" y="2991"/>
                  <a:pt x="3025" y="2945"/>
                  <a:pt x="3025" y="2945"/>
                </a:cubicBezTo>
                <a:cubicBezTo>
                  <a:pt x="3025" y="2899"/>
                  <a:pt x="3025" y="2899"/>
                  <a:pt x="3025" y="2899"/>
                </a:cubicBezTo>
                <a:cubicBezTo>
                  <a:pt x="2980" y="2853"/>
                  <a:pt x="2980" y="2807"/>
                  <a:pt x="2934" y="2807"/>
                </a:cubicBezTo>
                <a:lnTo>
                  <a:pt x="2888" y="2807"/>
                </a:lnTo>
                <a:cubicBezTo>
                  <a:pt x="2888" y="2762"/>
                  <a:pt x="2842" y="2762"/>
                  <a:pt x="2796" y="2762"/>
                </a:cubicBezTo>
                <a:lnTo>
                  <a:pt x="2750" y="2762"/>
                </a:lnTo>
                <a:cubicBezTo>
                  <a:pt x="2750" y="2762"/>
                  <a:pt x="2705" y="2807"/>
                  <a:pt x="2659" y="2807"/>
                </a:cubicBezTo>
                <a:lnTo>
                  <a:pt x="2613" y="2807"/>
                </a:lnTo>
                <a:cubicBezTo>
                  <a:pt x="2537" y="2823"/>
                  <a:pt x="2450" y="2828"/>
                  <a:pt x="2360" y="2828"/>
                </a:cubicBezTo>
                <a:cubicBezTo>
                  <a:pt x="2180" y="2828"/>
                  <a:pt x="1987" y="2807"/>
                  <a:pt x="1834" y="2807"/>
                </a:cubicBezTo>
                <a:cubicBezTo>
                  <a:pt x="1467" y="2762"/>
                  <a:pt x="917" y="2670"/>
                  <a:pt x="688" y="2303"/>
                </a:cubicBezTo>
                <a:cubicBezTo>
                  <a:pt x="505" y="2028"/>
                  <a:pt x="642" y="1341"/>
                  <a:pt x="1101" y="1341"/>
                </a:cubicBezTo>
                <a:cubicBezTo>
                  <a:pt x="1513" y="1387"/>
                  <a:pt x="2017" y="1708"/>
                  <a:pt x="2338" y="1982"/>
                </a:cubicBezTo>
                <a:cubicBezTo>
                  <a:pt x="2613" y="2166"/>
                  <a:pt x="2888" y="2395"/>
                  <a:pt x="3117" y="2624"/>
                </a:cubicBezTo>
                <a:cubicBezTo>
                  <a:pt x="3138" y="2645"/>
                  <a:pt x="3175" y="2654"/>
                  <a:pt x="3218" y="2654"/>
                </a:cubicBezTo>
                <a:cubicBezTo>
                  <a:pt x="3369" y="2654"/>
                  <a:pt x="3600" y="2547"/>
                  <a:pt x="3529" y="2441"/>
                </a:cubicBezTo>
                <a:cubicBezTo>
                  <a:pt x="3346" y="2212"/>
                  <a:pt x="3163" y="1982"/>
                  <a:pt x="3025" y="1708"/>
                </a:cubicBezTo>
                <a:cubicBezTo>
                  <a:pt x="2842" y="1387"/>
                  <a:pt x="2567" y="883"/>
                  <a:pt x="2796" y="516"/>
                </a:cubicBezTo>
                <a:cubicBezTo>
                  <a:pt x="2894" y="339"/>
                  <a:pt x="3068" y="263"/>
                  <a:pt x="3253" y="263"/>
                </a:cubicBezTo>
                <a:close/>
                <a:moveTo>
                  <a:pt x="3495" y="0"/>
                </a:moveTo>
                <a:cubicBezTo>
                  <a:pt x="3220" y="0"/>
                  <a:pt x="2934" y="81"/>
                  <a:pt x="2705" y="195"/>
                </a:cubicBezTo>
                <a:cubicBezTo>
                  <a:pt x="2200" y="470"/>
                  <a:pt x="2155" y="974"/>
                  <a:pt x="2384" y="1478"/>
                </a:cubicBezTo>
                <a:cubicBezTo>
                  <a:pt x="2014" y="1273"/>
                  <a:pt x="1645" y="1105"/>
                  <a:pt x="1243" y="1105"/>
                </a:cubicBezTo>
                <a:cubicBezTo>
                  <a:pt x="1196" y="1105"/>
                  <a:pt x="1148" y="1107"/>
                  <a:pt x="1101" y="1112"/>
                </a:cubicBezTo>
                <a:cubicBezTo>
                  <a:pt x="596" y="1158"/>
                  <a:pt x="138" y="1570"/>
                  <a:pt x="138" y="2166"/>
                </a:cubicBezTo>
                <a:cubicBezTo>
                  <a:pt x="138" y="2670"/>
                  <a:pt x="734" y="2899"/>
                  <a:pt x="1192" y="2991"/>
                </a:cubicBezTo>
                <a:cubicBezTo>
                  <a:pt x="1284" y="2991"/>
                  <a:pt x="1375" y="3037"/>
                  <a:pt x="1467" y="3037"/>
                </a:cubicBezTo>
                <a:cubicBezTo>
                  <a:pt x="1055" y="3128"/>
                  <a:pt x="505" y="3266"/>
                  <a:pt x="276" y="3632"/>
                </a:cubicBezTo>
                <a:cubicBezTo>
                  <a:pt x="1" y="4045"/>
                  <a:pt x="413" y="4549"/>
                  <a:pt x="780" y="4732"/>
                </a:cubicBezTo>
                <a:cubicBezTo>
                  <a:pt x="913" y="4791"/>
                  <a:pt x="1056" y="4817"/>
                  <a:pt x="1202" y="4817"/>
                </a:cubicBezTo>
                <a:cubicBezTo>
                  <a:pt x="1486" y="4817"/>
                  <a:pt x="1784" y="4720"/>
                  <a:pt x="2049" y="4581"/>
                </a:cubicBezTo>
                <a:lnTo>
                  <a:pt x="2049" y="4581"/>
                </a:lnTo>
                <a:cubicBezTo>
                  <a:pt x="1866" y="4994"/>
                  <a:pt x="1612" y="5615"/>
                  <a:pt x="1880" y="6061"/>
                </a:cubicBezTo>
                <a:cubicBezTo>
                  <a:pt x="2044" y="6320"/>
                  <a:pt x="2342" y="6434"/>
                  <a:pt x="2642" y="6434"/>
                </a:cubicBezTo>
                <a:cubicBezTo>
                  <a:pt x="2926" y="6434"/>
                  <a:pt x="3214" y="6331"/>
                  <a:pt x="3392" y="6153"/>
                </a:cubicBezTo>
                <a:cubicBezTo>
                  <a:pt x="3575" y="6016"/>
                  <a:pt x="3667" y="5832"/>
                  <a:pt x="3759" y="5649"/>
                </a:cubicBezTo>
                <a:cubicBezTo>
                  <a:pt x="3804" y="5695"/>
                  <a:pt x="3850" y="5741"/>
                  <a:pt x="3942" y="5786"/>
                </a:cubicBezTo>
                <a:cubicBezTo>
                  <a:pt x="4114" y="5901"/>
                  <a:pt x="4365" y="5960"/>
                  <a:pt x="4622" y="5960"/>
                </a:cubicBezTo>
                <a:cubicBezTo>
                  <a:pt x="4984" y="5960"/>
                  <a:pt x="5359" y="5844"/>
                  <a:pt x="5546" y="5603"/>
                </a:cubicBezTo>
                <a:cubicBezTo>
                  <a:pt x="5775" y="5328"/>
                  <a:pt x="5684" y="5007"/>
                  <a:pt x="5500" y="4686"/>
                </a:cubicBezTo>
                <a:lnTo>
                  <a:pt x="5500" y="4686"/>
                </a:lnTo>
                <a:cubicBezTo>
                  <a:pt x="5739" y="4789"/>
                  <a:pt x="5972" y="4853"/>
                  <a:pt x="6182" y="4853"/>
                </a:cubicBezTo>
                <a:cubicBezTo>
                  <a:pt x="6535" y="4853"/>
                  <a:pt x="6823" y="4671"/>
                  <a:pt x="6967" y="4182"/>
                </a:cubicBezTo>
                <a:cubicBezTo>
                  <a:pt x="7196" y="3403"/>
                  <a:pt x="6508" y="3128"/>
                  <a:pt x="5821" y="3037"/>
                </a:cubicBezTo>
                <a:cubicBezTo>
                  <a:pt x="6188" y="2945"/>
                  <a:pt x="6783" y="2716"/>
                  <a:pt x="6875" y="2257"/>
                </a:cubicBezTo>
                <a:cubicBezTo>
                  <a:pt x="6967" y="1799"/>
                  <a:pt x="6463" y="1249"/>
                  <a:pt x="6004" y="1203"/>
                </a:cubicBezTo>
                <a:cubicBezTo>
                  <a:pt x="5943" y="1191"/>
                  <a:pt x="5882" y="1186"/>
                  <a:pt x="5820" y="1186"/>
                </a:cubicBezTo>
                <a:cubicBezTo>
                  <a:pt x="5415" y="1186"/>
                  <a:pt x="4999" y="1429"/>
                  <a:pt x="4721" y="1708"/>
                </a:cubicBezTo>
                <a:cubicBezTo>
                  <a:pt x="4675" y="1753"/>
                  <a:pt x="4629" y="1799"/>
                  <a:pt x="4538" y="1891"/>
                </a:cubicBezTo>
                <a:cubicBezTo>
                  <a:pt x="4629" y="1295"/>
                  <a:pt x="4584" y="699"/>
                  <a:pt x="4217" y="287"/>
                </a:cubicBezTo>
                <a:cubicBezTo>
                  <a:pt x="4034" y="81"/>
                  <a:pt x="3770" y="0"/>
                  <a:pt x="3495" y="0"/>
                </a:cubicBez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897CA68-4D0E-41B7-82CE-80B2951FD787}"/>
              </a:ext>
            </a:extLst>
          </p:cNvPr>
          <p:cNvSpPr txBox="1"/>
          <p:nvPr/>
        </p:nvSpPr>
        <p:spPr>
          <a:xfrm>
            <a:off x="2905554" y="766126"/>
            <a:ext cx="6097554" cy="939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500" b="1" kern="0" dirty="0">
                <a:solidFill>
                  <a:srgbClr val="17365D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The “Yaw damper” controllers on the full state space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C6B330-17E9-4066-95B9-6337F5733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319" y="2294214"/>
            <a:ext cx="3177999" cy="178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66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5" name="Google Shape;8015;p55"/>
          <p:cNvSpPr txBox="1">
            <a:spLocks noGrp="1"/>
          </p:cNvSpPr>
          <p:nvPr>
            <p:ph type="title"/>
          </p:nvPr>
        </p:nvSpPr>
        <p:spPr>
          <a:xfrm>
            <a:off x="829639" y="805640"/>
            <a:ext cx="8761413" cy="70696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" dirty="0" smtClean="0">
                <a:solidFill>
                  <a:schemeClr val="bg1"/>
                </a:solidFill>
              </a:rPr>
              <a:t>imulink Test</a:t>
            </a:r>
            <a:endParaRPr i="1" dirty="0">
              <a:solidFill>
                <a:schemeClr val="bg1"/>
              </a:solidFill>
            </a:endParaRPr>
          </a:p>
        </p:txBody>
      </p:sp>
      <p:sp>
        <p:nvSpPr>
          <p:cNvPr id="8025" name="Google Shape;8025;p55"/>
          <p:cNvSpPr/>
          <p:nvPr/>
        </p:nvSpPr>
        <p:spPr>
          <a:xfrm rot="372478">
            <a:off x="1462746" y="1741564"/>
            <a:ext cx="189764" cy="179179"/>
          </a:xfrm>
          <a:custGeom>
            <a:avLst/>
            <a:gdLst/>
            <a:ahLst/>
            <a:cxnLst/>
            <a:rect l="l" t="t" r="r" b="b"/>
            <a:pathLst>
              <a:path w="4721" h="4458" extrusionOk="0">
                <a:moveTo>
                  <a:pt x="2293" y="300"/>
                </a:moveTo>
                <a:cubicBezTo>
                  <a:pt x="2325" y="300"/>
                  <a:pt x="2357" y="301"/>
                  <a:pt x="2390" y="304"/>
                </a:cubicBezTo>
                <a:lnTo>
                  <a:pt x="2390" y="304"/>
                </a:lnTo>
                <a:cubicBezTo>
                  <a:pt x="1657" y="826"/>
                  <a:pt x="1331" y="1799"/>
                  <a:pt x="1741" y="2662"/>
                </a:cubicBezTo>
                <a:lnTo>
                  <a:pt x="1741" y="2662"/>
                </a:lnTo>
                <a:cubicBezTo>
                  <a:pt x="1741" y="2662"/>
                  <a:pt x="1741" y="2663"/>
                  <a:pt x="1742" y="2663"/>
                </a:cubicBezTo>
                <a:cubicBezTo>
                  <a:pt x="1742" y="2663"/>
                  <a:pt x="1742" y="2663"/>
                  <a:pt x="1742" y="2663"/>
                </a:cubicBezTo>
                <a:lnTo>
                  <a:pt x="1742" y="2663"/>
                </a:lnTo>
                <a:cubicBezTo>
                  <a:pt x="1743" y="2665"/>
                  <a:pt x="1744" y="2667"/>
                  <a:pt x="1745" y="2669"/>
                </a:cubicBezTo>
                <a:lnTo>
                  <a:pt x="1745" y="2669"/>
                </a:lnTo>
                <a:cubicBezTo>
                  <a:pt x="1974" y="3078"/>
                  <a:pt x="2339" y="3397"/>
                  <a:pt x="2796" y="3534"/>
                </a:cubicBezTo>
                <a:cubicBezTo>
                  <a:pt x="2994" y="3588"/>
                  <a:pt x="3200" y="3614"/>
                  <a:pt x="3411" y="3614"/>
                </a:cubicBezTo>
                <a:cubicBezTo>
                  <a:pt x="3515" y="3614"/>
                  <a:pt x="3620" y="3607"/>
                  <a:pt x="3725" y="3595"/>
                </a:cubicBezTo>
                <a:lnTo>
                  <a:pt x="3725" y="3595"/>
                </a:lnTo>
                <a:cubicBezTo>
                  <a:pt x="3580" y="3769"/>
                  <a:pt x="3421" y="3931"/>
                  <a:pt x="3208" y="4038"/>
                </a:cubicBezTo>
                <a:cubicBezTo>
                  <a:pt x="3071" y="4129"/>
                  <a:pt x="2979" y="4129"/>
                  <a:pt x="2796" y="4129"/>
                </a:cubicBezTo>
                <a:cubicBezTo>
                  <a:pt x="2337" y="4129"/>
                  <a:pt x="1879" y="3946"/>
                  <a:pt x="1558" y="3671"/>
                </a:cubicBezTo>
                <a:cubicBezTo>
                  <a:pt x="779" y="2984"/>
                  <a:pt x="642" y="1838"/>
                  <a:pt x="1192" y="1013"/>
                </a:cubicBezTo>
                <a:cubicBezTo>
                  <a:pt x="1375" y="784"/>
                  <a:pt x="1558" y="601"/>
                  <a:pt x="1787" y="463"/>
                </a:cubicBezTo>
                <a:cubicBezTo>
                  <a:pt x="1940" y="341"/>
                  <a:pt x="2113" y="300"/>
                  <a:pt x="2293" y="300"/>
                </a:cubicBezTo>
                <a:close/>
                <a:moveTo>
                  <a:pt x="2721" y="0"/>
                </a:moveTo>
                <a:cubicBezTo>
                  <a:pt x="1440" y="0"/>
                  <a:pt x="126" y="838"/>
                  <a:pt x="46" y="2205"/>
                </a:cubicBezTo>
                <a:cubicBezTo>
                  <a:pt x="0" y="2846"/>
                  <a:pt x="229" y="3442"/>
                  <a:pt x="687" y="3855"/>
                </a:cubicBezTo>
                <a:cubicBezTo>
                  <a:pt x="1142" y="4267"/>
                  <a:pt x="1707" y="4457"/>
                  <a:pt x="2284" y="4457"/>
                </a:cubicBezTo>
                <a:cubicBezTo>
                  <a:pt x="2348" y="4457"/>
                  <a:pt x="2411" y="4455"/>
                  <a:pt x="2475" y="4450"/>
                </a:cubicBezTo>
                <a:cubicBezTo>
                  <a:pt x="3300" y="4404"/>
                  <a:pt x="4171" y="3992"/>
                  <a:pt x="4675" y="3305"/>
                </a:cubicBezTo>
                <a:cubicBezTo>
                  <a:pt x="4720" y="3213"/>
                  <a:pt x="4537" y="3213"/>
                  <a:pt x="4537" y="3213"/>
                </a:cubicBezTo>
                <a:cubicBezTo>
                  <a:pt x="4400" y="3213"/>
                  <a:pt x="4216" y="3259"/>
                  <a:pt x="4125" y="3305"/>
                </a:cubicBezTo>
                <a:cubicBezTo>
                  <a:pt x="4083" y="3313"/>
                  <a:pt x="4036" y="3317"/>
                  <a:pt x="3987" y="3317"/>
                </a:cubicBezTo>
                <a:cubicBezTo>
                  <a:pt x="3767" y="3317"/>
                  <a:pt x="3495" y="3242"/>
                  <a:pt x="3346" y="3167"/>
                </a:cubicBezTo>
                <a:cubicBezTo>
                  <a:pt x="3029" y="2986"/>
                  <a:pt x="2756" y="2760"/>
                  <a:pt x="2573" y="2445"/>
                </a:cubicBezTo>
                <a:lnTo>
                  <a:pt x="2573" y="2445"/>
                </a:lnTo>
                <a:cubicBezTo>
                  <a:pt x="2572" y="2441"/>
                  <a:pt x="2570" y="2437"/>
                  <a:pt x="2566" y="2434"/>
                </a:cubicBezTo>
                <a:lnTo>
                  <a:pt x="2566" y="2434"/>
                </a:lnTo>
                <a:cubicBezTo>
                  <a:pt x="2566" y="2434"/>
                  <a:pt x="2566" y="2434"/>
                  <a:pt x="2566" y="2434"/>
                </a:cubicBezTo>
                <a:cubicBezTo>
                  <a:pt x="2383" y="2067"/>
                  <a:pt x="2337" y="1609"/>
                  <a:pt x="2429" y="1196"/>
                </a:cubicBezTo>
                <a:cubicBezTo>
                  <a:pt x="2566" y="830"/>
                  <a:pt x="2796" y="417"/>
                  <a:pt x="3162" y="234"/>
                </a:cubicBezTo>
                <a:cubicBezTo>
                  <a:pt x="3208" y="188"/>
                  <a:pt x="3437" y="51"/>
                  <a:pt x="3254" y="51"/>
                </a:cubicBezTo>
                <a:cubicBezTo>
                  <a:pt x="3079" y="17"/>
                  <a:pt x="2900" y="0"/>
                  <a:pt x="27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26" name="Google Shape;8026;p55"/>
          <p:cNvSpPr/>
          <p:nvPr/>
        </p:nvSpPr>
        <p:spPr>
          <a:xfrm>
            <a:off x="6819712" y="1307539"/>
            <a:ext cx="195779" cy="175048"/>
          </a:xfrm>
          <a:custGeom>
            <a:avLst/>
            <a:gdLst/>
            <a:ahLst/>
            <a:cxnLst/>
            <a:rect l="l" t="t" r="r" b="b"/>
            <a:pathLst>
              <a:path w="7196" h="6434" extrusionOk="0">
                <a:moveTo>
                  <a:pt x="3253" y="263"/>
                </a:moveTo>
                <a:cubicBezTo>
                  <a:pt x="3500" y="263"/>
                  <a:pt x="3765" y="398"/>
                  <a:pt x="3896" y="608"/>
                </a:cubicBezTo>
                <a:cubicBezTo>
                  <a:pt x="4125" y="974"/>
                  <a:pt x="4125" y="1433"/>
                  <a:pt x="4079" y="1799"/>
                </a:cubicBezTo>
                <a:cubicBezTo>
                  <a:pt x="4079" y="2120"/>
                  <a:pt x="4034" y="2395"/>
                  <a:pt x="3988" y="2670"/>
                </a:cubicBezTo>
                <a:cubicBezTo>
                  <a:pt x="3968" y="2747"/>
                  <a:pt x="4031" y="2776"/>
                  <a:pt x="4113" y="2776"/>
                </a:cubicBezTo>
                <a:cubicBezTo>
                  <a:pt x="4225" y="2776"/>
                  <a:pt x="4374" y="2723"/>
                  <a:pt x="4400" y="2670"/>
                </a:cubicBezTo>
                <a:cubicBezTo>
                  <a:pt x="4584" y="2395"/>
                  <a:pt x="4767" y="2120"/>
                  <a:pt x="4950" y="1891"/>
                </a:cubicBezTo>
                <a:cubicBezTo>
                  <a:pt x="5134" y="1708"/>
                  <a:pt x="5317" y="1478"/>
                  <a:pt x="5546" y="1433"/>
                </a:cubicBezTo>
                <a:cubicBezTo>
                  <a:pt x="5575" y="1428"/>
                  <a:pt x="5604" y="1425"/>
                  <a:pt x="5632" y="1425"/>
                </a:cubicBezTo>
                <a:cubicBezTo>
                  <a:pt x="5868" y="1425"/>
                  <a:pt x="6065" y="1589"/>
                  <a:pt x="6188" y="1753"/>
                </a:cubicBezTo>
                <a:cubicBezTo>
                  <a:pt x="7013" y="2762"/>
                  <a:pt x="5225" y="2991"/>
                  <a:pt x="4584" y="3082"/>
                </a:cubicBezTo>
                <a:cubicBezTo>
                  <a:pt x="4492" y="3082"/>
                  <a:pt x="4400" y="3128"/>
                  <a:pt x="4354" y="3174"/>
                </a:cubicBezTo>
                <a:cubicBezTo>
                  <a:pt x="4354" y="3174"/>
                  <a:pt x="4354" y="3174"/>
                  <a:pt x="4309" y="3220"/>
                </a:cubicBezTo>
                <a:cubicBezTo>
                  <a:pt x="4309" y="3266"/>
                  <a:pt x="4309" y="3266"/>
                  <a:pt x="4309" y="3266"/>
                </a:cubicBezTo>
                <a:lnTo>
                  <a:pt x="4354" y="3266"/>
                </a:lnTo>
                <a:cubicBezTo>
                  <a:pt x="4354" y="3312"/>
                  <a:pt x="4400" y="3312"/>
                  <a:pt x="4492" y="3312"/>
                </a:cubicBezTo>
                <a:cubicBezTo>
                  <a:pt x="4652" y="3301"/>
                  <a:pt x="4865" y="3288"/>
                  <a:pt x="5092" y="3288"/>
                </a:cubicBezTo>
                <a:cubicBezTo>
                  <a:pt x="5841" y="3288"/>
                  <a:pt x="6755" y="3430"/>
                  <a:pt x="6508" y="4274"/>
                </a:cubicBezTo>
                <a:cubicBezTo>
                  <a:pt x="6472" y="4454"/>
                  <a:pt x="6408" y="4578"/>
                  <a:pt x="6248" y="4578"/>
                </a:cubicBezTo>
                <a:cubicBezTo>
                  <a:pt x="6205" y="4578"/>
                  <a:pt x="6155" y="4569"/>
                  <a:pt x="6096" y="4549"/>
                </a:cubicBezTo>
                <a:cubicBezTo>
                  <a:pt x="5867" y="4503"/>
                  <a:pt x="5638" y="4366"/>
                  <a:pt x="5409" y="4228"/>
                </a:cubicBezTo>
                <a:cubicBezTo>
                  <a:pt x="5134" y="4045"/>
                  <a:pt x="4859" y="3816"/>
                  <a:pt x="4629" y="3587"/>
                </a:cubicBezTo>
                <a:cubicBezTo>
                  <a:pt x="4609" y="3566"/>
                  <a:pt x="4569" y="3557"/>
                  <a:pt x="4523" y="3557"/>
                </a:cubicBezTo>
                <a:cubicBezTo>
                  <a:pt x="4361" y="3557"/>
                  <a:pt x="4110" y="3663"/>
                  <a:pt x="4217" y="3770"/>
                </a:cubicBezTo>
                <a:cubicBezTo>
                  <a:pt x="4629" y="4136"/>
                  <a:pt x="5134" y="4732"/>
                  <a:pt x="5225" y="5282"/>
                </a:cubicBezTo>
                <a:cubicBezTo>
                  <a:pt x="5251" y="5589"/>
                  <a:pt x="5035" y="5710"/>
                  <a:pt x="4783" y="5710"/>
                </a:cubicBezTo>
                <a:cubicBezTo>
                  <a:pt x="4582" y="5710"/>
                  <a:pt x="4359" y="5633"/>
                  <a:pt x="4217" y="5511"/>
                </a:cubicBezTo>
                <a:cubicBezTo>
                  <a:pt x="3942" y="5236"/>
                  <a:pt x="3988" y="4778"/>
                  <a:pt x="4034" y="4366"/>
                </a:cubicBezTo>
                <a:cubicBezTo>
                  <a:pt x="4034" y="4320"/>
                  <a:pt x="4034" y="4320"/>
                  <a:pt x="4034" y="4320"/>
                </a:cubicBezTo>
                <a:cubicBezTo>
                  <a:pt x="4034" y="4274"/>
                  <a:pt x="4034" y="4228"/>
                  <a:pt x="3988" y="4228"/>
                </a:cubicBezTo>
                <a:cubicBezTo>
                  <a:pt x="3942" y="4182"/>
                  <a:pt x="3896" y="4182"/>
                  <a:pt x="3850" y="4182"/>
                </a:cubicBezTo>
                <a:cubicBezTo>
                  <a:pt x="3759" y="4182"/>
                  <a:pt x="3713" y="4228"/>
                  <a:pt x="3667" y="4228"/>
                </a:cubicBezTo>
                <a:cubicBezTo>
                  <a:pt x="3621" y="4274"/>
                  <a:pt x="3575" y="4320"/>
                  <a:pt x="3575" y="4366"/>
                </a:cubicBezTo>
                <a:cubicBezTo>
                  <a:pt x="3484" y="4916"/>
                  <a:pt x="3484" y="5466"/>
                  <a:pt x="3163" y="5924"/>
                </a:cubicBezTo>
                <a:cubicBezTo>
                  <a:pt x="3053" y="6089"/>
                  <a:pt x="2926" y="6171"/>
                  <a:pt x="2783" y="6171"/>
                </a:cubicBezTo>
                <a:cubicBezTo>
                  <a:pt x="2688" y="6171"/>
                  <a:pt x="2585" y="6135"/>
                  <a:pt x="2475" y="6061"/>
                </a:cubicBezTo>
                <a:cubicBezTo>
                  <a:pt x="2292" y="5924"/>
                  <a:pt x="2246" y="5741"/>
                  <a:pt x="2246" y="5557"/>
                </a:cubicBezTo>
                <a:cubicBezTo>
                  <a:pt x="2200" y="4870"/>
                  <a:pt x="2705" y="4136"/>
                  <a:pt x="3117" y="3587"/>
                </a:cubicBezTo>
                <a:cubicBezTo>
                  <a:pt x="3179" y="3524"/>
                  <a:pt x="3120" y="3500"/>
                  <a:pt x="3028" y="3500"/>
                </a:cubicBezTo>
                <a:cubicBezTo>
                  <a:pt x="2915" y="3500"/>
                  <a:pt x="2755" y="3536"/>
                  <a:pt x="2705" y="3587"/>
                </a:cubicBezTo>
                <a:cubicBezTo>
                  <a:pt x="2475" y="3862"/>
                  <a:pt x="2200" y="4136"/>
                  <a:pt x="1925" y="4320"/>
                </a:cubicBezTo>
                <a:cubicBezTo>
                  <a:pt x="1767" y="4439"/>
                  <a:pt x="1574" y="4558"/>
                  <a:pt x="1376" y="4558"/>
                </a:cubicBezTo>
                <a:cubicBezTo>
                  <a:pt x="1345" y="4558"/>
                  <a:pt x="1315" y="4555"/>
                  <a:pt x="1284" y="4549"/>
                </a:cubicBezTo>
                <a:cubicBezTo>
                  <a:pt x="1009" y="4549"/>
                  <a:pt x="734" y="4228"/>
                  <a:pt x="642" y="3953"/>
                </a:cubicBezTo>
                <a:cubicBezTo>
                  <a:pt x="413" y="3266"/>
                  <a:pt x="1925" y="3128"/>
                  <a:pt x="2567" y="3082"/>
                </a:cubicBezTo>
                <a:lnTo>
                  <a:pt x="2613" y="3082"/>
                </a:lnTo>
                <a:cubicBezTo>
                  <a:pt x="2659" y="3128"/>
                  <a:pt x="2659" y="3128"/>
                  <a:pt x="2705" y="3128"/>
                </a:cubicBezTo>
                <a:lnTo>
                  <a:pt x="2750" y="3128"/>
                </a:lnTo>
                <a:cubicBezTo>
                  <a:pt x="2796" y="3128"/>
                  <a:pt x="2796" y="3082"/>
                  <a:pt x="2842" y="3082"/>
                </a:cubicBezTo>
                <a:cubicBezTo>
                  <a:pt x="2888" y="3082"/>
                  <a:pt x="2888" y="3082"/>
                  <a:pt x="2934" y="3037"/>
                </a:cubicBezTo>
                <a:cubicBezTo>
                  <a:pt x="2934" y="3037"/>
                  <a:pt x="2980" y="2991"/>
                  <a:pt x="2980" y="2991"/>
                </a:cubicBezTo>
                <a:cubicBezTo>
                  <a:pt x="2980" y="2991"/>
                  <a:pt x="3025" y="2945"/>
                  <a:pt x="3025" y="2945"/>
                </a:cubicBezTo>
                <a:cubicBezTo>
                  <a:pt x="3025" y="2899"/>
                  <a:pt x="3025" y="2899"/>
                  <a:pt x="3025" y="2899"/>
                </a:cubicBezTo>
                <a:cubicBezTo>
                  <a:pt x="2980" y="2853"/>
                  <a:pt x="2980" y="2807"/>
                  <a:pt x="2934" y="2807"/>
                </a:cubicBezTo>
                <a:lnTo>
                  <a:pt x="2888" y="2807"/>
                </a:lnTo>
                <a:cubicBezTo>
                  <a:pt x="2888" y="2762"/>
                  <a:pt x="2842" y="2762"/>
                  <a:pt x="2796" y="2762"/>
                </a:cubicBezTo>
                <a:lnTo>
                  <a:pt x="2750" y="2762"/>
                </a:lnTo>
                <a:cubicBezTo>
                  <a:pt x="2750" y="2762"/>
                  <a:pt x="2705" y="2807"/>
                  <a:pt x="2659" y="2807"/>
                </a:cubicBezTo>
                <a:lnTo>
                  <a:pt x="2613" y="2807"/>
                </a:lnTo>
                <a:cubicBezTo>
                  <a:pt x="2537" y="2823"/>
                  <a:pt x="2450" y="2828"/>
                  <a:pt x="2360" y="2828"/>
                </a:cubicBezTo>
                <a:cubicBezTo>
                  <a:pt x="2180" y="2828"/>
                  <a:pt x="1987" y="2807"/>
                  <a:pt x="1834" y="2807"/>
                </a:cubicBezTo>
                <a:cubicBezTo>
                  <a:pt x="1467" y="2762"/>
                  <a:pt x="917" y="2670"/>
                  <a:pt x="688" y="2303"/>
                </a:cubicBezTo>
                <a:cubicBezTo>
                  <a:pt x="505" y="2028"/>
                  <a:pt x="642" y="1341"/>
                  <a:pt x="1101" y="1341"/>
                </a:cubicBezTo>
                <a:cubicBezTo>
                  <a:pt x="1513" y="1387"/>
                  <a:pt x="2017" y="1708"/>
                  <a:pt x="2338" y="1982"/>
                </a:cubicBezTo>
                <a:cubicBezTo>
                  <a:pt x="2613" y="2166"/>
                  <a:pt x="2888" y="2395"/>
                  <a:pt x="3117" y="2624"/>
                </a:cubicBezTo>
                <a:cubicBezTo>
                  <a:pt x="3138" y="2645"/>
                  <a:pt x="3175" y="2654"/>
                  <a:pt x="3218" y="2654"/>
                </a:cubicBezTo>
                <a:cubicBezTo>
                  <a:pt x="3369" y="2654"/>
                  <a:pt x="3600" y="2547"/>
                  <a:pt x="3529" y="2441"/>
                </a:cubicBezTo>
                <a:cubicBezTo>
                  <a:pt x="3346" y="2212"/>
                  <a:pt x="3163" y="1982"/>
                  <a:pt x="3025" y="1708"/>
                </a:cubicBezTo>
                <a:cubicBezTo>
                  <a:pt x="2842" y="1387"/>
                  <a:pt x="2567" y="883"/>
                  <a:pt x="2796" y="516"/>
                </a:cubicBezTo>
                <a:cubicBezTo>
                  <a:pt x="2894" y="339"/>
                  <a:pt x="3068" y="263"/>
                  <a:pt x="3253" y="263"/>
                </a:cubicBezTo>
                <a:close/>
                <a:moveTo>
                  <a:pt x="3495" y="0"/>
                </a:moveTo>
                <a:cubicBezTo>
                  <a:pt x="3220" y="0"/>
                  <a:pt x="2934" y="81"/>
                  <a:pt x="2705" y="195"/>
                </a:cubicBezTo>
                <a:cubicBezTo>
                  <a:pt x="2200" y="470"/>
                  <a:pt x="2155" y="974"/>
                  <a:pt x="2384" y="1478"/>
                </a:cubicBezTo>
                <a:cubicBezTo>
                  <a:pt x="2014" y="1273"/>
                  <a:pt x="1645" y="1105"/>
                  <a:pt x="1243" y="1105"/>
                </a:cubicBezTo>
                <a:cubicBezTo>
                  <a:pt x="1196" y="1105"/>
                  <a:pt x="1148" y="1107"/>
                  <a:pt x="1101" y="1112"/>
                </a:cubicBezTo>
                <a:cubicBezTo>
                  <a:pt x="596" y="1158"/>
                  <a:pt x="138" y="1570"/>
                  <a:pt x="138" y="2166"/>
                </a:cubicBezTo>
                <a:cubicBezTo>
                  <a:pt x="138" y="2670"/>
                  <a:pt x="734" y="2899"/>
                  <a:pt x="1192" y="2991"/>
                </a:cubicBezTo>
                <a:cubicBezTo>
                  <a:pt x="1284" y="2991"/>
                  <a:pt x="1375" y="3037"/>
                  <a:pt x="1467" y="3037"/>
                </a:cubicBezTo>
                <a:cubicBezTo>
                  <a:pt x="1055" y="3128"/>
                  <a:pt x="505" y="3266"/>
                  <a:pt x="276" y="3632"/>
                </a:cubicBezTo>
                <a:cubicBezTo>
                  <a:pt x="1" y="4045"/>
                  <a:pt x="413" y="4549"/>
                  <a:pt x="780" y="4732"/>
                </a:cubicBezTo>
                <a:cubicBezTo>
                  <a:pt x="913" y="4791"/>
                  <a:pt x="1056" y="4817"/>
                  <a:pt x="1202" y="4817"/>
                </a:cubicBezTo>
                <a:cubicBezTo>
                  <a:pt x="1486" y="4817"/>
                  <a:pt x="1784" y="4720"/>
                  <a:pt x="2049" y="4581"/>
                </a:cubicBezTo>
                <a:lnTo>
                  <a:pt x="2049" y="4581"/>
                </a:lnTo>
                <a:cubicBezTo>
                  <a:pt x="1866" y="4994"/>
                  <a:pt x="1612" y="5615"/>
                  <a:pt x="1880" y="6061"/>
                </a:cubicBezTo>
                <a:cubicBezTo>
                  <a:pt x="2044" y="6320"/>
                  <a:pt x="2342" y="6434"/>
                  <a:pt x="2642" y="6434"/>
                </a:cubicBezTo>
                <a:cubicBezTo>
                  <a:pt x="2926" y="6434"/>
                  <a:pt x="3214" y="6331"/>
                  <a:pt x="3392" y="6153"/>
                </a:cubicBezTo>
                <a:cubicBezTo>
                  <a:pt x="3575" y="6016"/>
                  <a:pt x="3667" y="5832"/>
                  <a:pt x="3759" y="5649"/>
                </a:cubicBezTo>
                <a:cubicBezTo>
                  <a:pt x="3804" y="5695"/>
                  <a:pt x="3850" y="5741"/>
                  <a:pt x="3942" y="5786"/>
                </a:cubicBezTo>
                <a:cubicBezTo>
                  <a:pt x="4114" y="5901"/>
                  <a:pt x="4365" y="5960"/>
                  <a:pt x="4622" y="5960"/>
                </a:cubicBezTo>
                <a:cubicBezTo>
                  <a:pt x="4984" y="5960"/>
                  <a:pt x="5359" y="5844"/>
                  <a:pt x="5546" y="5603"/>
                </a:cubicBezTo>
                <a:cubicBezTo>
                  <a:pt x="5775" y="5328"/>
                  <a:pt x="5684" y="5007"/>
                  <a:pt x="5500" y="4686"/>
                </a:cubicBezTo>
                <a:lnTo>
                  <a:pt x="5500" y="4686"/>
                </a:lnTo>
                <a:cubicBezTo>
                  <a:pt x="5739" y="4789"/>
                  <a:pt x="5972" y="4853"/>
                  <a:pt x="6182" y="4853"/>
                </a:cubicBezTo>
                <a:cubicBezTo>
                  <a:pt x="6535" y="4853"/>
                  <a:pt x="6823" y="4671"/>
                  <a:pt x="6967" y="4182"/>
                </a:cubicBezTo>
                <a:cubicBezTo>
                  <a:pt x="7196" y="3403"/>
                  <a:pt x="6508" y="3128"/>
                  <a:pt x="5821" y="3037"/>
                </a:cubicBezTo>
                <a:cubicBezTo>
                  <a:pt x="6188" y="2945"/>
                  <a:pt x="6783" y="2716"/>
                  <a:pt x="6875" y="2257"/>
                </a:cubicBezTo>
                <a:cubicBezTo>
                  <a:pt x="6967" y="1799"/>
                  <a:pt x="6463" y="1249"/>
                  <a:pt x="6004" y="1203"/>
                </a:cubicBezTo>
                <a:cubicBezTo>
                  <a:pt x="5943" y="1191"/>
                  <a:pt x="5882" y="1186"/>
                  <a:pt x="5820" y="1186"/>
                </a:cubicBezTo>
                <a:cubicBezTo>
                  <a:pt x="5415" y="1186"/>
                  <a:pt x="4999" y="1429"/>
                  <a:pt x="4721" y="1708"/>
                </a:cubicBezTo>
                <a:cubicBezTo>
                  <a:pt x="4675" y="1753"/>
                  <a:pt x="4629" y="1799"/>
                  <a:pt x="4538" y="1891"/>
                </a:cubicBezTo>
                <a:cubicBezTo>
                  <a:pt x="4629" y="1295"/>
                  <a:pt x="4584" y="699"/>
                  <a:pt x="4217" y="287"/>
                </a:cubicBezTo>
                <a:cubicBezTo>
                  <a:pt x="4034" y="81"/>
                  <a:pt x="3770" y="0"/>
                  <a:pt x="3495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27" name="Google Shape;8027;p55"/>
          <p:cNvSpPr/>
          <p:nvPr/>
        </p:nvSpPr>
        <p:spPr>
          <a:xfrm>
            <a:off x="10763601" y="1036563"/>
            <a:ext cx="151972" cy="128464"/>
          </a:xfrm>
          <a:custGeom>
            <a:avLst/>
            <a:gdLst/>
            <a:ahLst/>
            <a:cxnLst/>
            <a:rect l="l" t="t" r="r" b="b"/>
            <a:pathLst>
              <a:path w="6161" h="5208" extrusionOk="0">
                <a:moveTo>
                  <a:pt x="3896" y="3889"/>
                </a:moveTo>
                <a:cubicBezTo>
                  <a:pt x="3897" y="3889"/>
                  <a:pt x="3898" y="3891"/>
                  <a:pt x="3898" y="3894"/>
                </a:cubicBezTo>
                <a:cubicBezTo>
                  <a:pt x="3898" y="3894"/>
                  <a:pt x="3887" y="3894"/>
                  <a:pt x="3876" y="3905"/>
                </a:cubicBezTo>
                <a:cubicBezTo>
                  <a:pt x="3884" y="3897"/>
                  <a:pt x="3892" y="3889"/>
                  <a:pt x="3896" y="3889"/>
                </a:cubicBezTo>
                <a:close/>
                <a:moveTo>
                  <a:pt x="3763" y="4011"/>
                </a:moveTo>
                <a:cubicBezTo>
                  <a:pt x="3758" y="4020"/>
                  <a:pt x="3738" y="4028"/>
                  <a:pt x="3719" y="4028"/>
                </a:cubicBezTo>
                <a:cubicBezTo>
                  <a:pt x="3739" y="4022"/>
                  <a:pt x="3756" y="4015"/>
                  <a:pt x="3763" y="4011"/>
                </a:cubicBezTo>
                <a:close/>
                <a:moveTo>
                  <a:pt x="3294" y="870"/>
                </a:moveTo>
                <a:cubicBezTo>
                  <a:pt x="3305" y="881"/>
                  <a:pt x="3327" y="892"/>
                  <a:pt x="3338" y="903"/>
                </a:cubicBezTo>
                <a:cubicBezTo>
                  <a:pt x="3518" y="1015"/>
                  <a:pt x="3674" y="1161"/>
                  <a:pt x="3809" y="1318"/>
                </a:cubicBezTo>
                <a:cubicBezTo>
                  <a:pt x="4111" y="1687"/>
                  <a:pt x="4290" y="2191"/>
                  <a:pt x="4324" y="2662"/>
                </a:cubicBezTo>
                <a:cubicBezTo>
                  <a:pt x="4335" y="2886"/>
                  <a:pt x="4335" y="2998"/>
                  <a:pt x="4279" y="3199"/>
                </a:cubicBezTo>
                <a:cubicBezTo>
                  <a:pt x="4257" y="3289"/>
                  <a:pt x="4234" y="3367"/>
                  <a:pt x="4190" y="3457"/>
                </a:cubicBezTo>
                <a:cubicBezTo>
                  <a:pt x="4178" y="3491"/>
                  <a:pt x="4156" y="3535"/>
                  <a:pt x="4134" y="3580"/>
                </a:cubicBezTo>
                <a:cubicBezTo>
                  <a:pt x="4122" y="3603"/>
                  <a:pt x="4089" y="3659"/>
                  <a:pt x="4078" y="3670"/>
                </a:cubicBezTo>
                <a:cubicBezTo>
                  <a:pt x="4033" y="3726"/>
                  <a:pt x="3988" y="3782"/>
                  <a:pt x="3943" y="3838"/>
                </a:cubicBezTo>
                <a:cubicBezTo>
                  <a:pt x="3921" y="3860"/>
                  <a:pt x="3898" y="3883"/>
                  <a:pt x="3865" y="3905"/>
                </a:cubicBezTo>
                <a:cubicBezTo>
                  <a:pt x="3854" y="3927"/>
                  <a:pt x="3831" y="3939"/>
                  <a:pt x="3831" y="3939"/>
                </a:cubicBezTo>
                <a:cubicBezTo>
                  <a:pt x="3798" y="3961"/>
                  <a:pt x="3775" y="3983"/>
                  <a:pt x="3742" y="4006"/>
                </a:cubicBezTo>
                <a:cubicBezTo>
                  <a:pt x="3719" y="4017"/>
                  <a:pt x="3708" y="4028"/>
                  <a:pt x="3686" y="4028"/>
                </a:cubicBezTo>
                <a:cubicBezTo>
                  <a:pt x="3663" y="4039"/>
                  <a:pt x="3641" y="4039"/>
                  <a:pt x="3630" y="4039"/>
                </a:cubicBezTo>
                <a:cubicBezTo>
                  <a:pt x="3596" y="4039"/>
                  <a:pt x="3562" y="4039"/>
                  <a:pt x="3551" y="4051"/>
                </a:cubicBezTo>
                <a:lnTo>
                  <a:pt x="3495" y="4051"/>
                </a:lnTo>
                <a:cubicBezTo>
                  <a:pt x="3406" y="4051"/>
                  <a:pt x="3450" y="4039"/>
                  <a:pt x="3495" y="4039"/>
                </a:cubicBezTo>
                <a:lnTo>
                  <a:pt x="3372" y="4039"/>
                </a:lnTo>
                <a:cubicBezTo>
                  <a:pt x="3320" y="4029"/>
                  <a:pt x="3258" y="4019"/>
                  <a:pt x="3205" y="4008"/>
                </a:cubicBezTo>
                <a:lnTo>
                  <a:pt x="3205" y="4008"/>
                </a:lnTo>
                <a:cubicBezTo>
                  <a:pt x="3231" y="4012"/>
                  <a:pt x="3252" y="4015"/>
                  <a:pt x="3253" y="4015"/>
                </a:cubicBezTo>
                <a:cubicBezTo>
                  <a:pt x="3254" y="4015"/>
                  <a:pt x="3238" y="4013"/>
                  <a:pt x="3193" y="4006"/>
                </a:cubicBezTo>
                <a:lnTo>
                  <a:pt x="3193" y="4006"/>
                </a:lnTo>
                <a:cubicBezTo>
                  <a:pt x="3197" y="4007"/>
                  <a:pt x="3201" y="4007"/>
                  <a:pt x="3205" y="4008"/>
                </a:cubicBezTo>
                <a:lnTo>
                  <a:pt x="3205" y="4008"/>
                </a:lnTo>
                <a:cubicBezTo>
                  <a:pt x="3178" y="4004"/>
                  <a:pt x="3145" y="3999"/>
                  <a:pt x="3126" y="3995"/>
                </a:cubicBezTo>
                <a:cubicBezTo>
                  <a:pt x="3014" y="3961"/>
                  <a:pt x="2902" y="3927"/>
                  <a:pt x="2790" y="3883"/>
                </a:cubicBezTo>
                <a:cubicBezTo>
                  <a:pt x="2734" y="3860"/>
                  <a:pt x="2678" y="3827"/>
                  <a:pt x="2622" y="3804"/>
                </a:cubicBezTo>
                <a:lnTo>
                  <a:pt x="2610" y="3804"/>
                </a:lnTo>
                <a:cubicBezTo>
                  <a:pt x="2588" y="3793"/>
                  <a:pt x="2566" y="3782"/>
                  <a:pt x="2543" y="3759"/>
                </a:cubicBezTo>
                <a:cubicBezTo>
                  <a:pt x="2398" y="3132"/>
                  <a:pt x="2442" y="2471"/>
                  <a:pt x="2678" y="1844"/>
                </a:cubicBezTo>
                <a:cubicBezTo>
                  <a:pt x="2745" y="1654"/>
                  <a:pt x="2846" y="1463"/>
                  <a:pt x="2946" y="1273"/>
                </a:cubicBezTo>
                <a:cubicBezTo>
                  <a:pt x="2958" y="1251"/>
                  <a:pt x="2969" y="1251"/>
                  <a:pt x="2969" y="1239"/>
                </a:cubicBezTo>
                <a:cubicBezTo>
                  <a:pt x="2969" y="1239"/>
                  <a:pt x="2980" y="1228"/>
                  <a:pt x="2991" y="1217"/>
                </a:cubicBezTo>
                <a:cubicBezTo>
                  <a:pt x="3014" y="1172"/>
                  <a:pt x="3047" y="1139"/>
                  <a:pt x="3070" y="1105"/>
                </a:cubicBezTo>
                <a:cubicBezTo>
                  <a:pt x="3126" y="1027"/>
                  <a:pt x="3193" y="948"/>
                  <a:pt x="3260" y="881"/>
                </a:cubicBezTo>
                <a:cubicBezTo>
                  <a:pt x="3271" y="881"/>
                  <a:pt x="3271" y="870"/>
                  <a:pt x="3271" y="870"/>
                </a:cubicBezTo>
                <a:close/>
                <a:moveTo>
                  <a:pt x="3916" y="1"/>
                </a:moveTo>
                <a:cubicBezTo>
                  <a:pt x="3397" y="1"/>
                  <a:pt x="2869" y="160"/>
                  <a:pt x="2431" y="399"/>
                </a:cubicBezTo>
                <a:cubicBezTo>
                  <a:pt x="1927" y="657"/>
                  <a:pt x="1546" y="1049"/>
                  <a:pt x="1255" y="1531"/>
                </a:cubicBezTo>
                <a:cubicBezTo>
                  <a:pt x="930" y="2057"/>
                  <a:pt x="751" y="2684"/>
                  <a:pt x="729" y="3311"/>
                </a:cubicBezTo>
                <a:cubicBezTo>
                  <a:pt x="561" y="3379"/>
                  <a:pt x="1" y="3625"/>
                  <a:pt x="247" y="3860"/>
                </a:cubicBezTo>
                <a:cubicBezTo>
                  <a:pt x="426" y="4051"/>
                  <a:pt x="639" y="4196"/>
                  <a:pt x="852" y="4331"/>
                </a:cubicBezTo>
                <a:cubicBezTo>
                  <a:pt x="908" y="4566"/>
                  <a:pt x="997" y="4801"/>
                  <a:pt x="1109" y="5025"/>
                </a:cubicBezTo>
                <a:cubicBezTo>
                  <a:pt x="1180" y="5155"/>
                  <a:pt x="1349" y="5208"/>
                  <a:pt x="1554" y="5208"/>
                </a:cubicBezTo>
                <a:cubicBezTo>
                  <a:pt x="1932" y="5208"/>
                  <a:pt x="2435" y="5031"/>
                  <a:pt x="2689" y="4835"/>
                </a:cubicBezTo>
                <a:cubicBezTo>
                  <a:pt x="2734" y="4837"/>
                  <a:pt x="2778" y="4838"/>
                  <a:pt x="2823" y="4838"/>
                </a:cubicBezTo>
                <a:cubicBezTo>
                  <a:pt x="3047" y="4838"/>
                  <a:pt x="3271" y="4814"/>
                  <a:pt x="3495" y="4768"/>
                </a:cubicBezTo>
                <a:cubicBezTo>
                  <a:pt x="4570" y="4555"/>
                  <a:pt x="5870" y="3939"/>
                  <a:pt x="6027" y="2707"/>
                </a:cubicBezTo>
                <a:cubicBezTo>
                  <a:pt x="6161" y="1687"/>
                  <a:pt x="5590" y="388"/>
                  <a:pt x="4537" y="86"/>
                </a:cubicBezTo>
                <a:cubicBezTo>
                  <a:pt x="4336" y="27"/>
                  <a:pt x="4127" y="1"/>
                  <a:pt x="391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28" name="Google Shape;8028;p55"/>
          <p:cNvSpPr/>
          <p:nvPr/>
        </p:nvSpPr>
        <p:spPr>
          <a:xfrm>
            <a:off x="1373733" y="5068879"/>
            <a:ext cx="151971" cy="128464"/>
          </a:xfrm>
          <a:custGeom>
            <a:avLst/>
            <a:gdLst/>
            <a:ahLst/>
            <a:cxnLst/>
            <a:rect l="l" t="t" r="r" b="b"/>
            <a:pathLst>
              <a:path w="6161" h="5208" extrusionOk="0">
                <a:moveTo>
                  <a:pt x="3896" y="3889"/>
                </a:moveTo>
                <a:cubicBezTo>
                  <a:pt x="3897" y="3889"/>
                  <a:pt x="3898" y="3891"/>
                  <a:pt x="3898" y="3894"/>
                </a:cubicBezTo>
                <a:cubicBezTo>
                  <a:pt x="3898" y="3894"/>
                  <a:pt x="3887" y="3894"/>
                  <a:pt x="3876" y="3905"/>
                </a:cubicBezTo>
                <a:cubicBezTo>
                  <a:pt x="3884" y="3897"/>
                  <a:pt x="3892" y="3889"/>
                  <a:pt x="3896" y="3889"/>
                </a:cubicBezTo>
                <a:close/>
                <a:moveTo>
                  <a:pt x="3763" y="4011"/>
                </a:moveTo>
                <a:cubicBezTo>
                  <a:pt x="3758" y="4020"/>
                  <a:pt x="3738" y="4028"/>
                  <a:pt x="3719" y="4028"/>
                </a:cubicBezTo>
                <a:cubicBezTo>
                  <a:pt x="3739" y="4022"/>
                  <a:pt x="3756" y="4015"/>
                  <a:pt x="3763" y="4011"/>
                </a:cubicBezTo>
                <a:close/>
                <a:moveTo>
                  <a:pt x="3294" y="870"/>
                </a:moveTo>
                <a:cubicBezTo>
                  <a:pt x="3305" y="881"/>
                  <a:pt x="3327" y="892"/>
                  <a:pt x="3338" y="903"/>
                </a:cubicBezTo>
                <a:cubicBezTo>
                  <a:pt x="3518" y="1015"/>
                  <a:pt x="3674" y="1161"/>
                  <a:pt x="3809" y="1318"/>
                </a:cubicBezTo>
                <a:cubicBezTo>
                  <a:pt x="4111" y="1687"/>
                  <a:pt x="4290" y="2191"/>
                  <a:pt x="4324" y="2662"/>
                </a:cubicBezTo>
                <a:cubicBezTo>
                  <a:pt x="4335" y="2886"/>
                  <a:pt x="4335" y="2998"/>
                  <a:pt x="4279" y="3199"/>
                </a:cubicBezTo>
                <a:cubicBezTo>
                  <a:pt x="4257" y="3289"/>
                  <a:pt x="4234" y="3367"/>
                  <a:pt x="4190" y="3457"/>
                </a:cubicBezTo>
                <a:cubicBezTo>
                  <a:pt x="4178" y="3491"/>
                  <a:pt x="4156" y="3535"/>
                  <a:pt x="4134" y="3580"/>
                </a:cubicBezTo>
                <a:cubicBezTo>
                  <a:pt x="4122" y="3603"/>
                  <a:pt x="4089" y="3659"/>
                  <a:pt x="4078" y="3670"/>
                </a:cubicBezTo>
                <a:cubicBezTo>
                  <a:pt x="4033" y="3726"/>
                  <a:pt x="3988" y="3782"/>
                  <a:pt x="3943" y="3838"/>
                </a:cubicBezTo>
                <a:cubicBezTo>
                  <a:pt x="3921" y="3860"/>
                  <a:pt x="3898" y="3883"/>
                  <a:pt x="3865" y="3905"/>
                </a:cubicBezTo>
                <a:cubicBezTo>
                  <a:pt x="3854" y="3927"/>
                  <a:pt x="3831" y="3939"/>
                  <a:pt x="3831" y="3939"/>
                </a:cubicBezTo>
                <a:cubicBezTo>
                  <a:pt x="3798" y="3961"/>
                  <a:pt x="3775" y="3983"/>
                  <a:pt x="3742" y="4006"/>
                </a:cubicBezTo>
                <a:cubicBezTo>
                  <a:pt x="3719" y="4017"/>
                  <a:pt x="3708" y="4028"/>
                  <a:pt x="3686" y="4028"/>
                </a:cubicBezTo>
                <a:cubicBezTo>
                  <a:pt x="3663" y="4039"/>
                  <a:pt x="3641" y="4039"/>
                  <a:pt x="3630" y="4039"/>
                </a:cubicBezTo>
                <a:cubicBezTo>
                  <a:pt x="3596" y="4039"/>
                  <a:pt x="3562" y="4039"/>
                  <a:pt x="3551" y="4051"/>
                </a:cubicBezTo>
                <a:lnTo>
                  <a:pt x="3495" y="4051"/>
                </a:lnTo>
                <a:cubicBezTo>
                  <a:pt x="3406" y="4051"/>
                  <a:pt x="3450" y="4039"/>
                  <a:pt x="3495" y="4039"/>
                </a:cubicBezTo>
                <a:lnTo>
                  <a:pt x="3372" y="4039"/>
                </a:lnTo>
                <a:cubicBezTo>
                  <a:pt x="3320" y="4029"/>
                  <a:pt x="3258" y="4019"/>
                  <a:pt x="3205" y="4008"/>
                </a:cubicBezTo>
                <a:lnTo>
                  <a:pt x="3205" y="4008"/>
                </a:lnTo>
                <a:cubicBezTo>
                  <a:pt x="3231" y="4012"/>
                  <a:pt x="3252" y="4015"/>
                  <a:pt x="3253" y="4015"/>
                </a:cubicBezTo>
                <a:cubicBezTo>
                  <a:pt x="3254" y="4015"/>
                  <a:pt x="3238" y="4013"/>
                  <a:pt x="3193" y="4006"/>
                </a:cubicBezTo>
                <a:lnTo>
                  <a:pt x="3193" y="4006"/>
                </a:lnTo>
                <a:cubicBezTo>
                  <a:pt x="3197" y="4007"/>
                  <a:pt x="3201" y="4007"/>
                  <a:pt x="3205" y="4008"/>
                </a:cubicBezTo>
                <a:lnTo>
                  <a:pt x="3205" y="4008"/>
                </a:lnTo>
                <a:cubicBezTo>
                  <a:pt x="3178" y="4004"/>
                  <a:pt x="3145" y="3999"/>
                  <a:pt x="3126" y="3995"/>
                </a:cubicBezTo>
                <a:cubicBezTo>
                  <a:pt x="3014" y="3961"/>
                  <a:pt x="2902" y="3927"/>
                  <a:pt x="2790" y="3883"/>
                </a:cubicBezTo>
                <a:cubicBezTo>
                  <a:pt x="2734" y="3860"/>
                  <a:pt x="2678" y="3827"/>
                  <a:pt x="2622" y="3804"/>
                </a:cubicBezTo>
                <a:lnTo>
                  <a:pt x="2610" y="3804"/>
                </a:lnTo>
                <a:cubicBezTo>
                  <a:pt x="2588" y="3793"/>
                  <a:pt x="2566" y="3782"/>
                  <a:pt x="2543" y="3759"/>
                </a:cubicBezTo>
                <a:cubicBezTo>
                  <a:pt x="2398" y="3132"/>
                  <a:pt x="2442" y="2471"/>
                  <a:pt x="2678" y="1844"/>
                </a:cubicBezTo>
                <a:cubicBezTo>
                  <a:pt x="2745" y="1654"/>
                  <a:pt x="2846" y="1463"/>
                  <a:pt x="2946" y="1273"/>
                </a:cubicBezTo>
                <a:cubicBezTo>
                  <a:pt x="2958" y="1251"/>
                  <a:pt x="2969" y="1251"/>
                  <a:pt x="2969" y="1239"/>
                </a:cubicBezTo>
                <a:cubicBezTo>
                  <a:pt x="2969" y="1239"/>
                  <a:pt x="2980" y="1228"/>
                  <a:pt x="2991" y="1217"/>
                </a:cubicBezTo>
                <a:cubicBezTo>
                  <a:pt x="3014" y="1172"/>
                  <a:pt x="3047" y="1139"/>
                  <a:pt x="3070" y="1105"/>
                </a:cubicBezTo>
                <a:cubicBezTo>
                  <a:pt x="3126" y="1027"/>
                  <a:pt x="3193" y="948"/>
                  <a:pt x="3260" y="881"/>
                </a:cubicBezTo>
                <a:cubicBezTo>
                  <a:pt x="3271" y="881"/>
                  <a:pt x="3271" y="870"/>
                  <a:pt x="3271" y="870"/>
                </a:cubicBezTo>
                <a:close/>
                <a:moveTo>
                  <a:pt x="3916" y="1"/>
                </a:moveTo>
                <a:cubicBezTo>
                  <a:pt x="3397" y="1"/>
                  <a:pt x="2869" y="160"/>
                  <a:pt x="2431" y="399"/>
                </a:cubicBezTo>
                <a:cubicBezTo>
                  <a:pt x="1927" y="657"/>
                  <a:pt x="1546" y="1049"/>
                  <a:pt x="1255" y="1531"/>
                </a:cubicBezTo>
                <a:cubicBezTo>
                  <a:pt x="930" y="2057"/>
                  <a:pt x="751" y="2684"/>
                  <a:pt x="729" y="3311"/>
                </a:cubicBezTo>
                <a:cubicBezTo>
                  <a:pt x="561" y="3379"/>
                  <a:pt x="1" y="3625"/>
                  <a:pt x="247" y="3860"/>
                </a:cubicBezTo>
                <a:cubicBezTo>
                  <a:pt x="426" y="4051"/>
                  <a:pt x="639" y="4196"/>
                  <a:pt x="852" y="4331"/>
                </a:cubicBezTo>
                <a:cubicBezTo>
                  <a:pt x="908" y="4566"/>
                  <a:pt x="997" y="4801"/>
                  <a:pt x="1109" y="5025"/>
                </a:cubicBezTo>
                <a:cubicBezTo>
                  <a:pt x="1180" y="5155"/>
                  <a:pt x="1349" y="5208"/>
                  <a:pt x="1554" y="5208"/>
                </a:cubicBezTo>
                <a:cubicBezTo>
                  <a:pt x="1932" y="5208"/>
                  <a:pt x="2435" y="5031"/>
                  <a:pt x="2689" y="4835"/>
                </a:cubicBezTo>
                <a:cubicBezTo>
                  <a:pt x="2734" y="4837"/>
                  <a:pt x="2778" y="4838"/>
                  <a:pt x="2823" y="4838"/>
                </a:cubicBezTo>
                <a:cubicBezTo>
                  <a:pt x="3047" y="4838"/>
                  <a:pt x="3271" y="4814"/>
                  <a:pt x="3495" y="4768"/>
                </a:cubicBezTo>
                <a:cubicBezTo>
                  <a:pt x="4570" y="4555"/>
                  <a:pt x="5870" y="3939"/>
                  <a:pt x="6027" y="2707"/>
                </a:cubicBezTo>
                <a:cubicBezTo>
                  <a:pt x="6161" y="1687"/>
                  <a:pt x="5590" y="388"/>
                  <a:pt x="4537" y="86"/>
                </a:cubicBezTo>
                <a:cubicBezTo>
                  <a:pt x="4336" y="27"/>
                  <a:pt x="4127" y="1"/>
                  <a:pt x="391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5A4A43-A8A4-4E47-8DD0-4E7938A164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92"/>
          <a:stretch/>
        </p:blipFill>
        <p:spPr>
          <a:xfrm>
            <a:off x="582920" y="2660211"/>
            <a:ext cx="10829496" cy="331175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5032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5" name="Google Shape;8015;p55"/>
          <p:cNvSpPr txBox="1">
            <a:spLocks noGrp="1"/>
          </p:cNvSpPr>
          <p:nvPr>
            <p:ph type="title" idx="4294967295"/>
          </p:nvPr>
        </p:nvSpPr>
        <p:spPr>
          <a:xfrm>
            <a:off x="783370" y="176494"/>
            <a:ext cx="10927265" cy="77902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Test Result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025" name="Google Shape;8025;p55"/>
          <p:cNvSpPr/>
          <p:nvPr/>
        </p:nvSpPr>
        <p:spPr>
          <a:xfrm rot="372478">
            <a:off x="293369" y="1492322"/>
            <a:ext cx="189764" cy="179179"/>
          </a:xfrm>
          <a:custGeom>
            <a:avLst/>
            <a:gdLst/>
            <a:ahLst/>
            <a:cxnLst/>
            <a:rect l="l" t="t" r="r" b="b"/>
            <a:pathLst>
              <a:path w="4721" h="4458" extrusionOk="0">
                <a:moveTo>
                  <a:pt x="2293" y="300"/>
                </a:moveTo>
                <a:cubicBezTo>
                  <a:pt x="2325" y="300"/>
                  <a:pt x="2357" y="301"/>
                  <a:pt x="2390" y="304"/>
                </a:cubicBezTo>
                <a:lnTo>
                  <a:pt x="2390" y="304"/>
                </a:lnTo>
                <a:cubicBezTo>
                  <a:pt x="1657" y="826"/>
                  <a:pt x="1331" y="1799"/>
                  <a:pt x="1741" y="2662"/>
                </a:cubicBezTo>
                <a:lnTo>
                  <a:pt x="1741" y="2662"/>
                </a:lnTo>
                <a:cubicBezTo>
                  <a:pt x="1741" y="2662"/>
                  <a:pt x="1741" y="2663"/>
                  <a:pt x="1742" y="2663"/>
                </a:cubicBezTo>
                <a:cubicBezTo>
                  <a:pt x="1742" y="2663"/>
                  <a:pt x="1742" y="2663"/>
                  <a:pt x="1742" y="2663"/>
                </a:cubicBezTo>
                <a:lnTo>
                  <a:pt x="1742" y="2663"/>
                </a:lnTo>
                <a:cubicBezTo>
                  <a:pt x="1743" y="2665"/>
                  <a:pt x="1744" y="2667"/>
                  <a:pt x="1745" y="2669"/>
                </a:cubicBezTo>
                <a:lnTo>
                  <a:pt x="1745" y="2669"/>
                </a:lnTo>
                <a:cubicBezTo>
                  <a:pt x="1974" y="3078"/>
                  <a:pt x="2339" y="3397"/>
                  <a:pt x="2796" y="3534"/>
                </a:cubicBezTo>
                <a:cubicBezTo>
                  <a:pt x="2994" y="3588"/>
                  <a:pt x="3200" y="3614"/>
                  <a:pt x="3411" y="3614"/>
                </a:cubicBezTo>
                <a:cubicBezTo>
                  <a:pt x="3515" y="3614"/>
                  <a:pt x="3620" y="3607"/>
                  <a:pt x="3725" y="3595"/>
                </a:cubicBezTo>
                <a:lnTo>
                  <a:pt x="3725" y="3595"/>
                </a:lnTo>
                <a:cubicBezTo>
                  <a:pt x="3580" y="3769"/>
                  <a:pt x="3421" y="3931"/>
                  <a:pt x="3208" y="4038"/>
                </a:cubicBezTo>
                <a:cubicBezTo>
                  <a:pt x="3071" y="4129"/>
                  <a:pt x="2979" y="4129"/>
                  <a:pt x="2796" y="4129"/>
                </a:cubicBezTo>
                <a:cubicBezTo>
                  <a:pt x="2337" y="4129"/>
                  <a:pt x="1879" y="3946"/>
                  <a:pt x="1558" y="3671"/>
                </a:cubicBezTo>
                <a:cubicBezTo>
                  <a:pt x="779" y="2984"/>
                  <a:pt x="642" y="1838"/>
                  <a:pt x="1192" y="1013"/>
                </a:cubicBezTo>
                <a:cubicBezTo>
                  <a:pt x="1375" y="784"/>
                  <a:pt x="1558" y="601"/>
                  <a:pt x="1787" y="463"/>
                </a:cubicBezTo>
                <a:cubicBezTo>
                  <a:pt x="1940" y="341"/>
                  <a:pt x="2113" y="300"/>
                  <a:pt x="2293" y="300"/>
                </a:cubicBezTo>
                <a:close/>
                <a:moveTo>
                  <a:pt x="2721" y="0"/>
                </a:moveTo>
                <a:cubicBezTo>
                  <a:pt x="1440" y="0"/>
                  <a:pt x="126" y="838"/>
                  <a:pt x="46" y="2205"/>
                </a:cubicBezTo>
                <a:cubicBezTo>
                  <a:pt x="0" y="2846"/>
                  <a:pt x="229" y="3442"/>
                  <a:pt x="687" y="3855"/>
                </a:cubicBezTo>
                <a:cubicBezTo>
                  <a:pt x="1142" y="4267"/>
                  <a:pt x="1707" y="4457"/>
                  <a:pt x="2284" y="4457"/>
                </a:cubicBezTo>
                <a:cubicBezTo>
                  <a:pt x="2348" y="4457"/>
                  <a:pt x="2411" y="4455"/>
                  <a:pt x="2475" y="4450"/>
                </a:cubicBezTo>
                <a:cubicBezTo>
                  <a:pt x="3300" y="4404"/>
                  <a:pt x="4171" y="3992"/>
                  <a:pt x="4675" y="3305"/>
                </a:cubicBezTo>
                <a:cubicBezTo>
                  <a:pt x="4720" y="3213"/>
                  <a:pt x="4537" y="3213"/>
                  <a:pt x="4537" y="3213"/>
                </a:cubicBezTo>
                <a:cubicBezTo>
                  <a:pt x="4400" y="3213"/>
                  <a:pt x="4216" y="3259"/>
                  <a:pt x="4125" y="3305"/>
                </a:cubicBezTo>
                <a:cubicBezTo>
                  <a:pt x="4083" y="3313"/>
                  <a:pt x="4036" y="3317"/>
                  <a:pt x="3987" y="3317"/>
                </a:cubicBezTo>
                <a:cubicBezTo>
                  <a:pt x="3767" y="3317"/>
                  <a:pt x="3495" y="3242"/>
                  <a:pt x="3346" y="3167"/>
                </a:cubicBezTo>
                <a:cubicBezTo>
                  <a:pt x="3029" y="2986"/>
                  <a:pt x="2756" y="2760"/>
                  <a:pt x="2573" y="2445"/>
                </a:cubicBezTo>
                <a:lnTo>
                  <a:pt x="2573" y="2445"/>
                </a:lnTo>
                <a:cubicBezTo>
                  <a:pt x="2572" y="2441"/>
                  <a:pt x="2570" y="2437"/>
                  <a:pt x="2566" y="2434"/>
                </a:cubicBezTo>
                <a:lnTo>
                  <a:pt x="2566" y="2434"/>
                </a:lnTo>
                <a:cubicBezTo>
                  <a:pt x="2566" y="2434"/>
                  <a:pt x="2566" y="2434"/>
                  <a:pt x="2566" y="2434"/>
                </a:cubicBezTo>
                <a:cubicBezTo>
                  <a:pt x="2383" y="2067"/>
                  <a:pt x="2337" y="1609"/>
                  <a:pt x="2429" y="1196"/>
                </a:cubicBezTo>
                <a:cubicBezTo>
                  <a:pt x="2566" y="830"/>
                  <a:pt x="2796" y="417"/>
                  <a:pt x="3162" y="234"/>
                </a:cubicBezTo>
                <a:cubicBezTo>
                  <a:pt x="3208" y="188"/>
                  <a:pt x="3437" y="51"/>
                  <a:pt x="3254" y="51"/>
                </a:cubicBezTo>
                <a:cubicBezTo>
                  <a:pt x="3079" y="17"/>
                  <a:pt x="2900" y="0"/>
                  <a:pt x="27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8026" name="Google Shape;8026;p55"/>
          <p:cNvSpPr/>
          <p:nvPr/>
        </p:nvSpPr>
        <p:spPr>
          <a:xfrm>
            <a:off x="6819712" y="1307539"/>
            <a:ext cx="195779" cy="175048"/>
          </a:xfrm>
          <a:custGeom>
            <a:avLst/>
            <a:gdLst/>
            <a:ahLst/>
            <a:cxnLst/>
            <a:rect l="l" t="t" r="r" b="b"/>
            <a:pathLst>
              <a:path w="7196" h="6434" extrusionOk="0">
                <a:moveTo>
                  <a:pt x="3253" y="263"/>
                </a:moveTo>
                <a:cubicBezTo>
                  <a:pt x="3500" y="263"/>
                  <a:pt x="3765" y="398"/>
                  <a:pt x="3896" y="608"/>
                </a:cubicBezTo>
                <a:cubicBezTo>
                  <a:pt x="4125" y="974"/>
                  <a:pt x="4125" y="1433"/>
                  <a:pt x="4079" y="1799"/>
                </a:cubicBezTo>
                <a:cubicBezTo>
                  <a:pt x="4079" y="2120"/>
                  <a:pt x="4034" y="2395"/>
                  <a:pt x="3988" y="2670"/>
                </a:cubicBezTo>
                <a:cubicBezTo>
                  <a:pt x="3968" y="2747"/>
                  <a:pt x="4031" y="2776"/>
                  <a:pt x="4113" y="2776"/>
                </a:cubicBezTo>
                <a:cubicBezTo>
                  <a:pt x="4225" y="2776"/>
                  <a:pt x="4374" y="2723"/>
                  <a:pt x="4400" y="2670"/>
                </a:cubicBezTo>
                <a:cubicBezTo>
                  <a:pt x="4584" y="2395"/>
                  <a:pt x="4767" y="2120"/>
                  <a:pt x="4950" y="1891"/>
                </a:cubicBezTo>
                <a:cubicBezTo>
                  <a:pt x="5134" y="1708"/>
                  <a:pt x="5317" y="1478"/>
                  <a:pt x="5546" y="1433"/>
                </a:cubicBezTo>
                <a:cubicBezTo>
                  <a:pt x="5575" y="1428"/>
                  <a:pt x="5604" y="1425"/>
                  <a:pt x="5632" y="1425"/>
                </a:cubicBezTo>
                <a:cubicBezTo>
                  <a:pt x="5868" y="1425"/>
                  <a:pt x="6065" y="1589"/>
                  <a:pt x="6188" y="1753"/>
                </a:cubicBezTo>
                <a:cubicBezTo>
                  <a:pt x="7013" y="2762"/>
                  <a:pt x="5225" y="2991"/>
                  <a:pt x="4584" y="3082"/>
                </a:cubicBezTo>
                <a:cubicBezTo>
                  <a:pt x="4492" y="3082"/>
                  <a:pt x="4400" y="3128"/>
                  <a:pt x="4354" y="3174"/>
                </a:cubicBezTo>
                <a:cubicBezTo>
                  <a:pt x="4354" y="3174"/>
                  <a:pt x="4354" y="3174"/>
                  <a:pt x="4309" y="3220"/>
                </a:cubicBezTo>
                <a:cubicBezTo>
                  <a:pt x="4309" y="3266"/>
                  <a:pt x="4309" y="3266"/>
                  <a:pt x="4309" y="3266"/>
                </a:cubicBezTo>
                <a:lnTo>
                  <a:pt x="4354" y="3266"/>
                </a:lnTo>
                <a:cubicBezTo>
                  <a:pt x="4354" y="3312"/>
                  <a:pt x="4400" y="3312"/>
                  <a:pt x="4492" y="3312"/>
                </a:cubicBezTo>
                <a:cubicBezTo>
                  <a:pt x="4652" y="3301"/>
                  <a:pt x="4865" y="3288"/>
                  <a:pt x="5092" y="3288"/>
                </a:cubicBezTo>
                <a:cubicBezTo>
                  <a:pt x="5841" y="3288"/>
                  <a:pt x="6755" y="3430"/>
                  <a:pt x="6508" y="4274"/>
                </a:cubicBezTo>
                <a:cubicBezTo>
                  <a:pt x="6472" y="4454"/>
                  <a:pt x="6408" y="4578"/>
                  <a:pt x="6248" y="4578"/>
                </a:cubicBezTo>
                <a:cubicBezTo>
                  <a:pt x="6205" y="4578"/>
                  <a:pt x="6155" y="4569"/>
                  <a:pt x="6096" y="4549"/>
                </a:cubicBezTo>
                <a:cubicBezTo>
                  <a:pt x="5867" y="4503"/>
                  <a:pt x="5638" y="4366"/>
                  <a:pt x="5409" y="4228"/>
                </a:cubicBezTo>
                <a:cubicBezTo>
                  <a:pt x="5134" y="4045"/>
                  <a:pt x="4859" y="3816"/>
                  <a:pt x="4629" y="3587"/>
                </a:cubicBezTo>
                <a:cubicBezTo>
                  <a:pt x="4609" y="3566"/>
                  <a:pt x="4569" y="3557"/>
                  <a:pt x="4523" y="3557"/>
                </a:cubicBezTo>
                <a:cubicBezTo>
                  <a:pt x="4361" y="3557"/>
                  <a:pt x="4110" y="3663"/>
                  <a:pt x="4217" y="3770"/>
                </a:cubicBezTo>
                <a:cubicBezTo>
                  <a:pt x="4629" y="4136"/>
                  <a:pt x="5134" y="4732"/>
                  <a:pt x="5225" y="5282"/>
                </a:cubicBezTo>
                <a:cubicBezTo>
                  <a:pt x="5251" y="5589"/>
                  <a:pt x="5035" y="5710"/>
                  <a:pt x="4783" y="5710"/>
                </a:cubicBezTo>
                <a:cubicBezTo>
                  <a:pt x="4582" y="5710"/>
                  <a:pt x="4359" y="5633"/>
                  <a:pt x="4217" y="5511"/>
                </a:cubicBezTo>
                <a:cubicBezTo>
                  <a:pt x="3942" y="5236"/>
                  <a:pt x="3988" y="4778"/>
                  <a:pt x="4034" y="4366"/>
                </a:cubicBezTo>
                <a:cubicBezTo>
                  <a:pt x="4034" y="4320"/>
                  <a:pt x="4034" y="4320"/>
                  <a:pt x="4034" y="4320"/>
                </a:cubicBezTo>
                <a:cubicBezTo>
                  <a:pt x="4034" y="4274"/>
                  <a:pt x="4034" y="4228"/>
                  <a:pt x="3988" y="4228"/>
                </a:cubicBezTo>
                <a:cubicBezTo>
                  <a:pt x="3942" y="4182"/>
                  <a:pt x="3896" y="4182"/>
                  <a:pt x="3850" y="4182"/>
                </a:cubicBezTo>
                <a:cubicBezTo>
                  <a:pt x="3759" y="4182"/>
                  <a:pt x="3713" y="4228"/>
                  <a:pt x="3667" y="4228"/>
                </a:cubicBezTo>
                <a:cubicBezTo>
                  <a:pt x="3621" y="4274"/>
                  <a:pt x="3575" y="4320"/>
                  <a:pt x="3575" y="4366"/>
                </a:cubicBezTo>
                <a:cubicBezTo>
                  <a:pt x="3484" y="4916"/>
                  <a:pt x="3484" y="5466"/>
                  <a:pt x="3163" y="5924"/>
                </a:cubicBezTo>
                <a:cubicBezTo>
                  <a:pt x="3053" y="6089"/>
                  <a:pt x="2926" y="6171"/>
                  <a:pt x="2783" y="6171"/>
                </a:cubicBezTo>
                <a:cubicBezTo>
                  <a:pt x="2688" y="6171"/>
                  <a:pt x="2585" y="6135"/>
                  <a:pt x="2475" y="6061"/>
                </a:cubicBezTo>
                <a:cubicBezTo>
                  <a:pt x="2292" y="5924"/>
                  <a:pt x="2246" y="5741"/>
                  <a:pt x="2246" y="5557"/>
                </a:cubicBezTo>
                <a:cubicBezTo>
                  <a:pt x="2200" y="4870"/>
                  <a:pt x="2705" y="4136"/>
                  <a:pt x="3117" y="3587"/>
                </a:cubicBezTo>
                <a:cubicBezTo>
                  <a:pt x="3179" y="3524"/>
                  <a:pt x="3120" y="3500"/>
                  <a:pt x="3028" y="3500"/>
                </a:cubicBezTo>
                <a:cubicBezTo>
                  <a:pt x="2915" y="3500"/>
                  <a:pt x="2755" y="3536"/>
                  <a:pt x="2705" y="3587"/>
                </a:cubicBezTo>
                <a:cubicBezTo>
                  <a:pt x="2475" y="3862"/>
                  <a:pt x="2200" y="4136"/>
                  <a:pt x="1925" y="4320"/>
                </a:cubicBezTo>
                <a:cubicBezTo>
                  <a:pt x="1767" y="4439"/>
                  <a:pt x="1574" y="4558"/>
                  <a:pt x="1376" y="4558"/>
                </a:cubicBezTo>
                <a:cubicBezTo>
                  <a:pt x="1345" y="4558"/>
                  <a:pt x="1315" y="4555"/>
                  <a:pt x="1284" y="4549"/>
                </a:cubicBezTo>
                <a:cubicBezTo>
                  <a:pt x="1009" y="4549"/>
                  <a:pt x="734" y="4228"/>
                  <a:pt x="642" y="3953"/>
                </a:cubicBezTo>
                <a:cubicBezTo>
                  <a:pt x="413" y="3266"/>
                  <a:pt x="1925" y="3128"/>
                  <a:pt x="2567" y="3082"/>
                </a:cubicBezTo>
                <a:lnTo>
                  <a:pt x="2613" y="3082"/>
                </a:lnTo>
                <a:cubicBezTo>
                  <a:pt x="2659" y="3128"/>
                  <a:pt x="2659" y="3128"/>
                  <a:pt x="2705" y="3128"/>
                </a:cubicBezTo>
                <a:lnTo>
                  <a:pt x="2750" y="3128"/>
                </a:lnTo>
                <a:cubicBezTo>
                  <a:pt x="2796" y="3128"/>
                  <a:pt x="2796" y="3082"/>
                  <a:pt x="2842" y="3082"/>
                </a:cubicBezTo>
                <a:cubicBezTo>
                  <a:pt x="2888" y="3082"/>
                  <a:pt x="2888" y="3082"/>
                  <a:pt x="2934" y="3037"/>
                </a:cubicBezTo>
                <a:cubicBezTo>
                  <a:pt x="2934" y="3037"/>
                  <a:pt x="2980" y="2991"/>
                  <a:pt x="2980" y="2991"/>
                </a:cubicBezTo>
                <a:cubicBezTo>
                  <a:pt x="2980" y="2991"/>
                  <a:pt x="3025" y="2945"/>
                  <a:pt x="3025" y="2945"/>
                </a:cubicBezTo>
                <a:cubicBezTo>
                  <a:pt x="3025" y="2899"/>
                  <a:pt x="3025" y="2899"/>
                  <a:pt x="3025" y="2899"/>
                </a:cubicBezTo>
                <a:cubicBezTo>
                  <a:pt x="2980" y="2853"/>
                  <a:pt x="2980" y="2807"/>
                  <a:pt x="2934" y="2807"/>
                </a:cubicBezTo>
                <a:lnTo>
                  <a:pt x="2888" y="2807"/>
                </a:lnTo>
                <a:cubicBezTo>
                  <a:pt x="2888" y="2762"/>
                  <a:pt x="2842" y="2762"/>
                  <a:pt x="2796" y="2762"/>
                </a:cubicBezTo>
                <a:lnTo>
                  <a:pt x="2750" y="2762"/>
                </a:lnTo>
                <a:cubicBezTo>
                  <a:pt x="2750" y="2762"/>
                  <a:pt x="2705" y="2807"/>
                  <a:pt x="2659" y="2807"/>
                </a:cubicBezTo>
                <a:lnTo>
                  <a:pt x="2613" y="2807"/>
                </a:lnTo>
                <a:cubicBezTo>
                  <a:pt x="2537" y="2823"/>
                  <a:pt x="2450" y="2828"/>
                  <a:pt x="2360" y="2828"/>
                </a:cubicBezTo>
                <a:cubicBezTo>
                  <a:pt x="2180" y="2828"/>
                  <a:pt x="1987" y="2807"/>
                  <a:pt x="1834" y="2807"/>
                </a:cubicBezTo>
                <a:cubicBezTo>
                  <a:pt x="1467" y="2762"/>
                  <a:pt x="917" y="2670"/>
                  <a:pt x="688" y="2303"/>
                </a:cubicBezTo>
                <a:cubicBezTo>
                  <a:pt x="505" y="2028"/>
                  <a:pt x="642" y="1341"/>
                  <a:pt x="1101" y="1341"/>
                </a:cubicBezTo>
                <a:cubicBezTo>
                  <a:pt x="1513" y="1387"/>
                  <a:pt x="2017" y="1708"/>
                  <a:pt x="2338" y="1982"/>
                </a:cubicBezTo>
                <a:cubicBezTo>
                  <a:pt x="2613" y="2166"/>
                  <a:pt x="2888" y="2395"/>
                  <a:pt x="3117" y="2624"/>
                </a:cubicBezTo>
                <a:cubicBezTo>
                  <a:pt x="3138" y="2645"/>
                  <a:pt x="3175" y="2654"/>
                  <a:pt x="3218" y="2654"/>
                </a:cubicBezTo>
                <a:cubicBezTo>
                  <a:pt x="3369" y="2654"/>
                  <a:pt x="3600" y="2547"/>
                  <a:pt x="3529" y="2441"/>
                </a:cubicBezTo>
                <a:cubicBezTo>
                  <a:pt x="3346" y="2212"/>
                  <a:pt x="3163" y="1982"/>
                  <a:pt x="3025" y="1708"/>
                </a:cubicBezTo>
                <a:cubicBezTo>
                  <a:pt x="2842" y="1387"/>
                  <a:pt x="2567" y="883"/>
                  <a:pt x="2796" y="516"/>
                </a:cubicBezTo>
                <a:cubicBezTo>
                  <a:pt x="2894" y="339"/>
                  <a:pt x="3068" y="263"/>
                  <a:pt x="3253" y="263"/>
                </a:cubicBezTo>
                <a:close/>
                <a:moveTo>
                  <a:pt x="3495" y="0"/>
                </a:moveTo>
                <a:cubicBezTo>
                  <a:pt x="3220" y="0"/>
                  <a:pt x="2934" y="81"/>
                  <a:pt x="2705" y="195"/>
                </a:cubicBezTo>
                <a:cubicBezTo>
                  <a:pt x="2200" y="470"/>
                  <a:pt x="2155" y="974"/>
                  <a:pt x="2384" y="1478"/>
                </a:cubicBezTo>
                <a:cubicBezTo>
                  <a:pt x="2014" y="1273"/>
                  <a:pt x="1645" y="1105"/>
                  <a:pt x="1243" y="1105"/>
                </a:cubicBezTo>
                <a:cubicBezTo>
                  <a:pt x="1196" y="1105"/>
                  <a:pt x="1148" y="1107"/>
                  <a:pt x="1101" y="1112"/>
                </a:cubicBezTo>
                <a:cubicBezTo>
                  <a:pt x="596" y="1158"/>
                  <a:pt x="138" y="1570"/>
                  <a:pt x="138" y="2166"/>
                </a:cubicBezTo>
                <a:cubicBezTo>
                  <a:pt x="138" y="2670"/>
                  <a:pt x="734" y="2899"/>
                  <a:pt x="1192" y="2991"/>
                </a:cubicBezTo>
                <a:cubicBezTo>
                  <a:pt x="1284" y="2991"/>
                  <a:pt x="1375" y="3037"/>
                  <a:pt x="1467" y="3037"/>
                </a:cubicBezTo>
                <a:cubicBezTo>
                  <a:pt x="1055" y="3128"/>
                  <a:pt x="505" y="3266"/>
                  <a:pt x="276" y="3632"/>
                </a:cubicBezTo>
                <a:cubicBezTo>
                  <a:pt x="1" y="4045"/>
                  <a:pt x="413" y="4549"/>
                  <a:pt x="780" y="4732"/>
                </a:cubicBezTo>
                <a:cubicBezTo>
                  <a:pt x="913" y="4791"/>
                  <a:pt x="1056" y="4817"/>
                  <a:pt x="1202" y="4817"/>
                </a:cubicBezTo>
                <a:cubicBezTo>
                  <a:pt x="1486" y="4817"/>
                  <a:pt x="1784" y="4720"/>
                  <a:pt x="2049" y="4581"/>
                </a:cubicBezTo>
                <a:lnTo>
                  <a:pt x="2049" y="4581"/>
                </a:lnTo>
                <a:cubicBezTo>
                  <a:pt x="1866" y="4994"/>
                  <a:pt x="1612" y="5615"/>
                  <a:pt x="1880" y="6061"/>
                </a:cubicBezTo>
                <a:cubicBezTo>
                  <a:pt x="2044" y="6320"/>
                  <a:pt x="2342" y="6434"/>
                  <a:pt x="2642" y="6434"/>
                </a:cubicBezTo>
                <a:cubicBezTo>
                  <a:pt x="2926" y="6434"/>
                  <a:pt x="3214" y="6331"/>
                  <a:pt x="3392" y="6153"/>
                </a:cubicBezTo>
                <a:cubicBezTo>
                  <a:pt x="3575" y="6016"/>
                  <a:pt x="3667" y="5832"/>
                  <a:pt x="3759" y="5649"/>
                </a:cubicBezTo>
                <a:cubicBezTo>
                  <a:pt x="3804" y="5695"/>
                  <a:pt x="3850" y="5741"/>
                  <a:pt x="3942" y="5786"/>
                </a:cubicBezTo>
                <a:cubicBezTo>
                  <a:pt x="4114" y="5901"/>
                  <a:pt x="4365" y="5960"/>
                  <a:pt x="4622" y="5960"/>
                </a:cubicBezTo>
                <a:cubicBezTo>
                  <a:pt x="4984" y="5960"/>
                  <a:pt x="5359" y="5844"/>
                  <a:pt x="5546" y="5603"/>
                </a:cubicBezTo>
                <a:cubicBezTo>
                  <a:pt x="5775" y="5328"/>
                  <a:pt x="5684" y="5007"/>
                  <a:pt x="5500" y="4686"/>
                </a:cubicBezTo>
                <a:lnTo>
                  <a:pt x="5500" y="4686"/>
                </a:lnTo>
                <a:cubicBezTo>
                  <a:pt x="5739" y="4789"/>
                  <a:pt x="5972" y="4853"/>
                  <a:pt x="6182" y="4853"/>
                </a:cubicBezTo>
                <a:cubicBezTo>
                  <a:pt x="6535" y="4853"/>
                  <a:pt x="6823" y="4671"/>
                  <a:pt x="6967" y="4182"/>
                </a:cubicBezTo>
                <a:cubicBezTo>
                  <a:pt x="7196" y="3403"/>
                  <a:pt x="6508" y="3128"/>
                  <a:pt x="5821" y="3037"/>
                </a:cubicBezTo>
                <a:cubicBezTo>
                  <a:pt x="6188" y="2945"/>
                  <a:pt x="6783" y="2716"/>
                  <a:pt x="6875" y="2257"/>
                </a:cubicBezTo>
                <a:cubicBezTo>
                  <a:pt x="6967" y="1799"/>
                  <a:pt x="6463" y="1249"/>
                  <a:pt x="6004" y="1203"/>
                </a:cubicBezTo>
                <a:cubicBezTo>
                  <a:pt x="5943" y="1191"/>
                  <a:pt x="5882" y="1186"/>
                  <a:pt x="5820" y="1186"/>
                </a:cubicBezTo>
                <a:cubicBezTo>
                  <a:pt x="5415" y="1186"/>
                  <a:pt x="4999" y="1429"/>
                  <a:pt x="4721" y="1708"/>
                </a:cubicBezTo>
                <a:cubicBezTo>
                  <a:pt x="4675" y="1753"/>
                  <a:pt x="4629" y="1799"/>
                  <a:pt x="4538" y="1891"/>
                </a:cubicBezTo>
                <a:cubicBezTo>
                  <a:pt x="4629" y="1295"/>
                  <a:pt x="4584" y="699"/>
                  <a:pt x="4217" y="287"/>
                </a:cubicBezTo>
                <a:cubicBezTo>
                  <a:pt x="4034" y="81"/>
                  <a:pt x="3770" y="0"/>
                  <a:pt x="3495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27" name="Google Shape;8027;p55"/>
          <p:cNvSpPr/>
          <p:nvPr/>
        </p:nvSpPr>
        <p:spPr>
          <a:xfrm>
            <a:off x="10763601" y="1036563"/>
            <a:ext cx="151972" cy="128464"/>
          </a:xfrm>
          <a:custGeom>
            <a:avLst/>
            <a:gdLst/>
            <a:ahLst/>
            <a:cxnLst/>
            <a:rect l="l" t="t" r="r" b="b"/>
            <a:pathLst>
              <a:path w="6161" h="5208" extrusionOk="0">
                <a:moveTo>
                  <a:pt x="3896" y="3889"/>
                </a:moveTo>
                <a:cubicBezTo>
                  <a:pt x="3897" y="3889"/>
                  <a:pt x="3898" y="3891"/>
                  <a:pt x="3898" y="3894"/>
                </a:cubicBezTo>
                <a:cubicBezTo>
                  <a:pt x="3898" y="3894"/>
                  <a:pt x="3887" y="3894"/>
                  <a:pt x="3876" y="3905"/>
                </a:cubicBezTo>
                <a:cubicBezTo>
                  <a:pt x="3884" y="3897"/>
                  <a:pt x="3892" y="3889"/>
                  <a:pt x="3896" y="3889"/>
                </a:cubicBezTo>
                <a:close/>
                <a:moveTo>
                  <a:pt x="3763" y="4011"/>
                </a:moveTo>
                <a:cubicBezTo>
                  <a:pt x="3758" y="4020"/>
                  <a:pt x="3738" y="4028"/>
                  <a:pt x="3719" y="4028"/>
                </a:cubicBezTo>
                <a:cubicBezTo>
                  <a:pt x="3739" y="4022"/>
                  <a:pt x="3756" y="4015"/>
                  <a:pt x="3763" y="4011"/>
                </a:cubicBezTo>
                <a:close/>
                <a:moveTo>
                  <a:pt x="3294" y="870"/>
                </a:moveTo>
                <a:cubicBezTo>
                  <a:pt x="3305" y="881"/>
                  <a:pt x="3327" y="892"/>
                  <a:pt x="3338" y="903"/>
                </a:cubicBezTo>
                <a:cubicBezTo>
                  <a:pt x="3518" y="1015"/>
                  <a:pt x="3674" y="1161"/>
                  <a:pt x="3809" y="1318"/>
                </a:cubicBezTo>
                <a:cubicBezTo>
                  <a:pt x="4111" y="1687"/>
                  <a:pt x="4290" y="2191"/>
                  <a:pt x="4324" y="2662"/>
                </a:cubicBezTo>
                <a:cubicBezTo>
                  <a:pt x="4335" y="2886"/>
                  <a:pt x="4335" y="2998"/>
                  <a:pt x="4279" y="3199"/>
                </a:cubicBezTo>
                <a:cubicBezTo>
                  <a:pt x="4257" y="3289"/>
                  <a:pt x="4234" y="3367"/>
                  <a:pt x="4190" y="3457"/>
                </a:cubicBezTo>
                <a:cubicBezTo>
                  <a:pt x="4178" y="3491"/>
                  <a:pt x="4156" y="3535"/>
                  <a:pt x="4134" y="3580"/>
                </a:cubicBezTo>
                <a:cubicBezTo>
                  <a:pt x="4122" y="3603"/>
                  <a:pt x="4089" y="3659"/>
                  <a:pt x="4078" y="3670"/>
                </a:cubicBezTo>
                <a:cubicBezTo>
                  <a:pt x="4033" y="3726"/>
                  <a:pt x="3988" y="3782"/>
                  <a:pt x="3943" y="3838"/>
                </a:cubicBezTo>
                <a:cubicBezTo>
                  <a:pt x="3921" y="3860"/>
                  <a:pt x="3898" y="3883"/>
                  <a:pt x="3865" y="3905"/>
                </a:cubicBezTo>
                <a:cubicBezTo>
                  <a:pt x="3854" y="3927"/>
                  <a:pt x="3831" y="3939"/>
                  <a:pt x="3831" y="3939"/>
                </a:cubicBezTo>
                <a:cubicBezTo>
                  <a:pt x="3798" y="3961"/>
                  <a:pt x="3775" y="3983"/>
                  <a:pt x="3742" y="4006"/>
                </a:cubicBezTo>
                <a:cubicBezTo>
                  <a:pt x="3719" y="4017"/>
                  <a:pt x="3708" y="4028"/>
                  <a:pt x="3686" y="4028"/>
                </a:cubicBezTo>
                <a:cubicBezTo>
                  <a:pt x="3663" y="4039"/>
                  <a:pt x="3641" y="4039"/>
                  <a:pt x="3630" y="4039"/>
                </a:cubicBezTo>
                <a:cubicBezTo>
                  <a:pt x="3596" y="4039"/>
                  <a:pt x="3562" y="4039"/>
                  <a:pt x="3551" y="4051"/>
                </a:cubicBezTo>
                <a:lnTo>
                  <a:pt x="3495" y="4051"/>
                </a:lnTo>
                <a:cubicBezTo>
                  <a:pt x="3406" y="4051"/>
                  <a:pt x="3450" y="4039"/>
                  <a:pt x="3495" y="4039"/>
                </a:cubicBezTo>
                <a:lnTo>
                  <a:pt x="3372" y="4039"/>
                </a:lnTo>
                <a:cubicBezTo>
                  <a:pt x="3320" y="4029"/>
                  <a:pt x="3258" y="4019"/>
                  <a:pt x="3205" y="4008"/>
                </a:cubicBezTo>
                <a:lnTo>
                  <a:pt x="3205" y="4008"/>
                </a:lnTo>
                <a:cubicBezTo>
                  <a:pt x="3231" y="4012"/>
                  <a:pt x="3252" y="4015"/>
                  <a:pt x="3253" y="4015"/>
                </a:cubicBezTo>
                <a:cubicBezTo>
                  <a:pt x="3254" y="4015"/>
                  <a:pt x="3238" y="4013"/>
                  <a:pt x="3193" y="4006"/>
                </a:cubicBezTo>
                <a:lnTo>
                  <a:pt x="3193" y="4006"/>
                </a:lnTo>
                <a:cubicBezTo>
                  <a:pt x="3197" y="4007"/>
                  <a:pt x="3201" y="4007"/>
                  <a:pt x="3205" y="4008"/>
                </a:cubicBezTo>
                <a:lnTo>
                  <a:pt x="3205" y="4008"/>
                </a:lnTo>
                <a:cubicBezTo>
                  <a:pt x="3178" y="4004"/>
                  <a:pt x="3145" y="3999"/>
                  <a:pt x="3126" y="3995"/>
                </a:cubicBezTo>
                <a:cubicBezTo>
                  <a:pt x="3014" y="3961"/>
                  <a:pt x="2902" y="3927"/>
                  <a:pt x="2790" y="3883"/>
                </a:cubicBezTo>
                <a:cubicBezTo>
                  <a:pt x="2734" y="3860"/>
                  <a:pt x="2678" y="3827"/>
                  <a:pt x="2622" y="3804"/>
                </a:cubicBezTo>
                <a:lnTo>
                  <a:pt x="2610" y="3804"/>
                </a:lnTo>
                <a:cubicBezTo>
                  <a:pt x="2588" y="3793"/>
                  <a:pt x="2566" y="3782"/>
                  <a:pt x="2543" y="3759"/>
                </a:cubicBezTo>
                <a:cubicBezTo>
                  <a:pt x="2398" y="3132"/>
                  <a:pt x="2442" y="2471"/>
                  <a:pt x="2678" y="1844"/>
                </a:cubicBezTo>
                <a:cubicBezTo>
                  <a:pt x="2745" y="1654"/>
                  <a:pt x="2846" y="1463"/>
                  <a:pt x="2946" y="1273"/>
                </a:cubicBezTo>
                <a:cubicBezTo>
                  <a:pt x="2958" y="1251"/>
                  <a:pt x="2969" y="1251"/>
                  <a:pt x="2969" y="1239"/>
                </a:cubicBezTo>
                <a:cubicBezTo>
                  <a:pt x="2969" y="1239"/>
                  <a:pt x="2980" y="1228"/>
                  <a:pt x="2991" y="1217"/>
                </a:cubicBezTo>
                <a:cubicBezTo>
                  <a:pt x="3014" y="1172"/>
                  <a:pt x="3047" y="1139"/>
                  <a:pt x="3070" y="1105"/>
                </a:cubicBezTo>
                <a:cubicBezTo>
                  <a:pt x="3126" y="1027"/>
                  <a:pt x="3193" y="948"/>
                  <a:pt x="3260" y="881"/>
                </a:cubicBezTo>
                <a:cubicBezTo>
                  <a:pt x="3271" y="881"/>
                  <a:pt x="3271" y="870"/>
                  <a:pt x="3271" y="870"/>
                </a:cubicBezTo>
                <a:close/>
                <a:moveTo>
                  <a:pt x="3916" y="1"/>
                </a:moveTo>
                <a:cubicBezTo>
                  <a:pt x="3397" y="1"/>
                  <a:pt x="2869" y="160"/>
                  <a:pt x="2431" y="399"/>
                </a:cubicBezTo>
                <a:cubicBezTo>
                  <a:pt x="1927" y="657"/>
                  <a:pt x="1546" y="1049"/>
                  <a:pt x="1255" y="1531"/>
                </a:cubicBezTo>
                <a:cubicBezTo>
                  <a:pt x="930" y="2057"/>
                  <a:pt x="751" y="2684"/>
                  <a:pt x="729" y="3311"/>
                </a:cubicBezTo>
                <a:cubicBezTo>
                  <a:pt x="561" y="3379"/>
                  <a:pt x="1" y="3625"/>
                  <a:pt x="247" y="3860"/>
                </a:cubicBezTo>
                <a:cubicBezTo>
                  <a:pt x="426" y="4051"/>
                  <a:pt x="639" y="4196"/>
                  <a:pt x="852" y="4331"/>
                </a:cubicBezTo>
                <a:cubicBezTo>
                  <a:pt x="908" y="4566"/>
                  <a:pt x="997" y="4801"/>
                  <a:pt x="1109" y="5025"/>
                </a:cubicBezTo>
                <a:cubicBezTo>
                  <a:pt x="1180" y="5155"/>
                  <a:pt x="1349" y="5208"/>
                  <a:pt x="1554" y="5208"/>
                </a:cubicBezTo>
                <a:cubicBezTo>
                  <a:pt x="1932" y="5208"/>
                  <a:pt x="2435" y="5031"/>
                  <a:pt x="2689" y="4835"/>
                </a:cubicBezTo>
                <a:cubicBezTo>
                  <a:pt x="2734" y="4837"/>
                  <a:pt x="2778" y="4838"/>
                  <a:pt x="2823" y="4838"/>
                </a:cubicBezTo>
                <a:cubicBezTo>
                  <a:pt x="3047" y="4838"/>
                  <a:pt x="3271" y="4814"/>
                  <a:pt x="3495" y="4768"/>
                </a:cubicBezTo>
                <a:cubicBezTo>
                  <a:pt x="4570" y="4555"/>
                  <a:pt x="5870" y="3939"/>
                  <a:pt x="6027" y="2707"/>
                </a:cubicBezTo>
                <a:cubicBezTo>
                  <a:pt x="6161" y="1687"/>
                  <a:pt x="5590" y="388"/>
                  <a:pt x="4537" y="86"/>
                </a:cubicBezTo>
                <a:cubicBezTo>
                  <a:pt x="4336" y="27"/>
                  <a:pt x="4127" y="1"/>
                  <a:pt x="391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28" name="Google Shape;8028;p55"/>
          <p:cNvSpPr/>
          <p:nvPr/>
        </p:nvSpPr>
        <p:spPr>
          <a:xfrm>
            <a:off x="1373733" y="5068879"/>
            <a:ext cx="151971" cy="128464"/>
          </a:xfrm>
          <a:custGeom>
            <a:avLst/>
            <a:gdLst/>
            <a:ahLst/>
            <a:cxnLst/>
            <a:rect l="l" t="t" r="r" b="b"/>
            <a:pathLst>
              <a:path w="6161" h="5208" extrusionOk="0">
                <a:moveTo>
                  <a:pt x="3896" y="3889"/>
                </a:moveTo>
                <a:cubicBezTo>
                  <a:pt x="3897" y="3889"/>
                  <a:pt x="3898" y="3891"/>
                  <a:pt x="3898" y="3894"/>
                </a:cubicBezTo>
                <a:cubicBezTo>
                  <a:pt x="3898" y="3894"/>
                  <a:pt x="3887" y="3894"/>
                  <a:pt x="3876" y="3905"/>
                </a:cubicBezTo>
                <a:cubicBezTo>
                  <a:pt x="3884" y="3897"/>
                  <a:pt x="3892" y="3889"/>
                  <a:pt x="3896" y="3889"/>
                </a:cubicBezTo>
                <a:close/>
                <a:moveTo>
                  <a:pt x="3763" y="4011"/>
                </a:moveTo>
                <a:cubicBezTo>
                  <a:pt x="3758" y="4020"/>
                  <a:pt x="3738" y="4028"/>
                  <a:pt x="3719" y="4028"/>
                </a:cubicBezTo>
                <a:cubicBezTo>
                  <a:pt x="3739" y="4022"/>
                  <a:pt x="3756" y="4015"/>
                  <a:pt x="3763" y="4011"/>
                </a:cubicBezTo>
                <a:close/>
                <a:moveTo>
                  <a:pt x="3294" y="870"/>
                </a:moveTo>
                <a:cubicBezTo>
                  <a:pt x="3305" y="881"/>
                  <a:pt x="3327" y="892"/>
                  <a:pt x="3338" y="903"/>
                </a:cubicBezTo>
                <a:cubicBezTo>
                  <a:pt x="3518" y="1015"/>
                  <a:pt x="3674" y="1161"/>
                  <a:pt x="3809" y="1318"/>
                </a:cubicBezTo>
                <a:cubicBezTo>
                  <a:pt x="4111" y="1687"/>
                  <a:pt x="4290" y="2191"/>
                  <a:pt x="4324" y="2662"/>
                </a:cubicBezTo>
                <a:cubicBezTo>
                  <a:pt x="4335" y="2886"/>
                  <a:pt x="4335" y="2998"/>
                  <a:pt x="4279" y="3199"/>
                </a:cubicBezTo>
                <a:cubicBezTo>
                  <a:pt x="4257" y="3289"/>
                  <a:pt x="4234" y="3367"/>
                  <a:pt x="4190" y="3457"/>
                </a:cubicBezTo>
                <a:cubicBezTo>
                  <a:pt x="4178" y="3491"/>
                  <a:pt x="4156" y="3535"/>
                  <a:pt x="4134" y="3580"/>
                </a:cubicBezTo>
                <a:cubicBezTo>
                  <a:pt x="4122" y="3603"/>
                  <a:pt x="4089" y="3659"/>
                  <a:pt x="4078" y="3670"/>
                </a:cubicBezTo>
                <a:cubicBezTo>
                  <a:pt x="4033" y="3726"/>
                  <a:pt x="3988" y="3782"/>
                  <a:pt x="3943" y="3838"/>
                </a:cubicBezTo>
                <a:cubicBezTo>
                  <a:pt x="3921" y="3860"/>
                  <a:pt x="3898" y="3883"/>
                  <a:pt x="3865" y="3905"/>
                </a:cubicBezTo>
                <a:cubicBezTo>
                  <a:pt x="3854" y="3927"/>
                  <a:pt x="3831" y="3939"/>
                  <a:pt x="3831" y="3939"/>
                </a:cubicBezTo>
                <a:cubicBezTo>
                  <a:pt x="3798" y="3961"/>
                  <a:pt x="3775" y="3983"/>
                  <a:pt x="3742" y="4006"/>
                </a:cubicBezTo>
                <a:cubicBezTo>
                  <a:pt x="3719" y="4017"/>
                  <a:pt x="3708" y="4028"/>
                  <a:pt x="3686" y="4028"/>
                </a:cubicBezTo>
                <a:cubicBezTo>
                  <a:pt x="3663" y="4039"/>
                  <a:pt x="3641" y="4039"/>
                  <a:pt x="3630" y="4039"/>
                </a:cubicBezTo>
                <a:cubicBezTo>
                  <a:pt x="3596" y="4039"/>
                  <a:pt x="3562" y="4039"/>
                  <a:pt x="3551" y="4051"/>
                </a:cubicBezTo>
                <a:lnTo>
                  <a:pt x="3495" y="4051"/>
                </a:lnTo>
                <a:cubicBezTo>
                  <a:pt x="3406" y="4051"/>
                  <a:pt x="3450" y="4039"/>
                  <a:pt x="3495" y="4039"/>
                </a:cubicBezTo>
                <a:lnTo>
                  <a:pt x="3372" y="4039"/>
                </a:lnTo>
                <a:cubicBezTo>
                  <a:pt x="3320" y="4029"/>
                  <a:pt x="3258" y="4019"/>
                  <a:pt x="3205" y="4008"/>
                </a:cubicBezTo>
                <a:lnTo>
                  <a:pt x="3205" y="4008"/>
                </a:lnTo>
                <a:cubicBezTo>
                  <a:pt x="3231" y="4012"/>
                  <a:pt x="3252" y="4015"/>
                  <a:pt x="3253" y="4015"/>
                </a:cubicBezTo>
                <a:cubicBezTo>
                  <a:pt x="3254" y="4015"/>
                  <a:pt x="3238" y="4013"/>
                  <a:pt x="3193" y="4006"/>
                </a:cubicBezTo>
                <a:lnTo>
                  <a:pt x="3193" y="4006"/>
                </a:lnTo>
                <a:cubicBezTo>
                  <a:pt x="3197" y="4007"/>
                  <a:pt x="3201" y="4007"/>
                  <a:pt x="3205" y="4008"/>
                </a:cubicBezTo>
                <a:lnTo>
                  <a:pt x="3205" y="4008"/>
                </a:lnTo>
                <a:cubicBezTo>
                  <a:pt x="3178" y="4004"/>
                  <a:pt x="3145" y="3999"/>
                  <a:pt x="3126" y="3995"/>
                </a:cubicBezTo>
                <a:cubicBezTo>
                  <a:pt x="3014" y="3961"/>
                  <a:pt x="2902" y="3927"/>
                  <a:pt x="2790" y="3883"/>
                </a:cubicBezTo>
                <a:cubicBezTo>
                  <a:pt x="2734" y="3860"/>
                  <a:pt x="2678" y="3827"/>
                  <a:pt x="2622" y="3804"/>
                </a:cubicBezTo>
                <a:lnTo>
                  <a:pt x="2610" y="3804"/>
                </a:lnTo>
                <a:cubicBezTo>
                  <a:pt x="2588" y="3793"/>
                  <a:pt x="2566" y="3782"/>
                  <a:pt x="2543" y="3759"/>
                </a:cubicBezTo>
                <a:cubicBezTo>
                  <a:pt x="2398" y="3132"/>
                  <a:pt x="2442" y="2471"/>
                  <a:pt x="2678" y="1844"/>
                </a:cubicBezTo>
                <a:cubicBezTo>
                  <a:pt x="2745" y="1654"/>
                  <a:pt x="2846" y="1463"/>
                  <a:pt x="2946" y="1273"/>
                </a:cubicBezTo>
                <a:cubicBezTo>
                  <a:pt x="2958" y="1251"/>
                  <a:pt x="2969" y="1251"/>
                  <a:pt x="2969" y="1239"/>
                </a:cubicBezTo>
                <a:cubicBezTo>
                  <a:pt x="2969" y="1239"/>
                  <a:pt x="2980" y="1228"/>
                  <a:pt x="2991" y="1217"/>
                </a:cubicBezTo>
                <a:cubicBezTo>
                  <a:pt x="3014" y="1172"/>
                  <a:pt x="3047" y="1139"/>
                  <a:pt x="3070" y="1105"/>
                </a:cubicBezTo>
                <a:cubicBezTo>
                  <a:pt x="3126" y="1027"/>
                  <a:pt x="3193" y="948"/>
                  <a:pt x="3260" y="881"/>
                </a:cubicBezTo>
                <a:cubicBezTo>
                  <a:pt x="3271" y="881"/>
                  <a:pt x="3271" y="870"/>
                  <a:pt x="3271" y="870"/>
                </a:cubicBezTo>
                <a:close/>
                <a:moveTo>
                  <a:pt x="3916" y="1"/>
                </a:moveTo>
                <a:cubicBezTo>
                  <a:pt x="3397" y="1"/>
                  <a:pt x="2869" y="160"/>
                  <a:pt x="2431" y="399"/>
                </a:cubicBezTo>
                <a:cubicBezTo>
                  <a:pt x="1927" y="657"/>
                  <a:pt x="1546" y="1049"/>
                  <a:pt x="1255" y="1531"/>
                </a:cubicBezTo>
                <a:cubicBezTo>
                  <a:pt x="930" y="2057"/>
                  <a:pt x="751" y="2684"/>
                  <a:pt x="729" y="3311"/>
                </a:cubicBezTo>
                <a:cubicBezTo>
                  <a:pt x="561" y="3379"/>
                  <a:pt x="1" y="3625"/>
                  <a:pt x="247" y="3860"/>
                </a:cubicBezTo>
                <a:cubicBezTo>
                  <a:pt x="426" y="4051"/>
                  <a:pt x="639" y="4196"/>
                  <a:pt x="852" y="4331"/>
                </a:cubicBezTo>
                <a:cubicBezTo>
                  <a:pt x="908" y="4566"/>
                  <a:pt x="997" y="4801"/>
                  <a:pt x="1109" y="5025"/>
                </a:cubicBezTo>
                <a:cubicBezTo>
                  <a:pt x="1180" y="5155"/>
                  <a:pt x="1349" y="5208"/>
                  <a:pt x="1554" y="5208"/>
                </a:cubicBezTo>
                <a:cubicBezTo>
                  <a:pt x="1932" y="5208"/>
                  <a:pt x="2435" y="5031"/>
                  <a:pt x="2689" y="4835"/>
                </a:cubicBezTo>
                <a:cubicBezTo>
                  <a:pt x="2734" y="4837"/>
                  <a:pt x="2778" y="4838"/>
                  <a:pt x="2823" y="4838"/>
                </a:cubicBezTo>
                <a:cubicBezTo>
                  <a:pt x="3047" y="4838"/>
                  <a:pt x="3271" y="4814"/>
                  <a:pt x="3495" y="4768"/>
                </a:cubicBezTo>
                <a:cubicBezTo>
                  <a:pt x="4570" y="4555"/>
                  <a:pt x="5870" y="3939"/>
                  <a:pt x="6027" y="2707"/>
                </a:cubicBezTo>
                <a:cubicBezTo>
                  <a:pt x="6161" y="1687"/>
                  <a:pt x="5590" y="388"/>
                  <a:pt x="4537" y="86"/>
                </a:cubicBezTo>
                <a:cubicBezTo>
                  <a:pt x="4336" y="27"/>
                  <a:pt x="4127" y="1"/>
                  <a:pt x="391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57D43D-A22F-4D8F-B3D3-D70998BDD50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7" t="4471" r="8696" b="6932"/>
          <a:stretch/>
        </p:blipFill>
        <p:spPr bwMode="auto">
          <a:xfrm>
            <a:off x="1016615" y="955522"/>
            <a:ext cx="8909900" cy="55938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21194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1CEA-9FD2-4586-A952-96F10696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Roll Controller</a:t>
            </a:r>
            <a:endParaRPr lang="en-US" sz="2800" dirty="0"/>
          </a:p>
        </p:txBody>
      </p:sp>
      <p:grpSp>
        <p:nvGrpSpPr>
          <p:cNvPr id="16" name="Google Shape;6904;p42">
            <a:extLst>
              <a:ext uri="{FF2B5EF4-FFF2-40B4-BE49-F238E27FC236}">
                <a16:creationId xmlns:a16="http://schemas.microsoft.com/office/drawing/2014/main" id="{D6B155E4-342D-4890-AAD2-B215A65489DE}"/>
              </a:ext>
            </a:extLst>
          </p:cNvPr>
          <p:cNvGrpSpPr/>
          <p:nvPr/>
        </p:nvGrpSpPr>
        <p:grpSpPr>
          <a:xfrm rot="1300824">
            <a:off x="8918768" y="3213961"/>
            <a:ext cx="1995197" cy="430077"/>
            <a:chOff x="4810350" y="-297775"/>
            <a:chExt cx="3151725" cy="679375"/>
          </a:xfrm>
        </p:grpSpPr>
        <p:sp>
          <p:nvSpPr>
            <p:cNvPr id="17" name="Google Shape;6905;p42">
              <a:extLst>
                <a:ext uri="{FF2B5EF4-FFF2-40B4-BE49-F238E27FC236}">
                  <a16:creationId xmlns:a16="http://schemas.microsoft.com/office/drawing/2014/main" id="{AAB0EFE2-758B-408B-B52B-2D5741C5EF74}"/>
                </a:ext>
              </a:extLst>
            </p:cNvPr>
            <p:cNvSpPr/>
            <p:nvPr/>
          </p:nvSpPr>
          <p:spPr>
            <a:xfrm>
              <a:off x="4810350" y="-297775"/>
              <a:ext cx="3151725" cy="679375"/>
            </a:xfrm>
            <a:custGeom>
              <a:avLst/>
              <a:gdLst/>
              <a:ahLst/>
              <a:cxnLst/>
              <a:rect l="l" t="t" r="r" b="b"/>
              <a:pathLst>
                <a:path w="126069" h="27175" extrusionOk="0">
                  <a:moveTo>
                    <a:pt x="537" y="1"/>
                  </a:moveTo>
                  <a:lnTo>
                    <a:pt x="1757" y="1903"/>
                  </a:lnTo>
                  <a:lnTo>
                    <a:pt x="1" y="4733"/>
                  </a:lnTo>
                  <a:lnTo>
                    <a:pt x="1" y="5172"/>
                  </a:lnTo>
                  <a:lnTo>
                    <a:pt x="2099" y="6440"/>
                  </a:lnTo>
                  <a:lnTo>
                    <a:pt x="50" y="7270"/>
                  </a:lnTo>
                  <a:lnTo>
                    <a:pt x="2440" y="8636"/>
                  </a:lnTo>
                  <a:lnTo>
                    <a:pt x="781" y="12344"/>
                  </a:lnTo>
                  <a:lnTo>
                    <a:pt x="2440" y="13759"/>
                  </a:lnTo>
                  <a:lnTo>
                    <a:pt x="781" y="14734"/>
                  </a:lnTo>
                  <a:lnTo>
                    <a:pt x="1757" y="17662"/>
                  </a:lnTo>
                  <a:lnTo>
                    <a:pt x="440" y="21028"/>
                  </a:lnTo>
                  <a:lnTo>
                    <a:pt x="1904" y="24199"/>
                  </a:lnTo>
                  <a:lnTo>
                    <a:pt x="537" y="27175"/>
                  </a:lnTo>
                  <a:lnTo>
                    <a:pt x="125922" y="27175"/>
                  </a:lnTo>
                  <a:lnTo>
                    <a:pt x="125873" y="27077"/>
                  </a:lnTo>
                  <a:lnTo>
                    <a:pt x="124654" y="25224"/>
                  </a:lnTo>
                  <a:lnTo>
                    <a:pt x="126068" y="22931"/>
                  </a:lnTo>
                  <a:lnTo>
                    <a:pt x="126068" y="21711"/>
                  </a:lnTo>
                  <a:lnTo>
                    <a:pt x="124312" y="20686"/>
                  </a:lnTo>
                  <a:lnTo>
                    <a:pt x="126068" y="19955"/>
                  </a:lnTo>
                  <a:lnTo>
                    <a:pt x="126068" y="19662"/>
                  </a:lnTo>
                  <a:lnTo>
                    <a:pt x="124019" y="18491"/>
                  </a:lnTo>
                  <a:lnTo>
                    <a:pt x="125629" y="14783"/>
                  </a:lnTo>
                  <a:lnTo>
                    <a:pt x="124019" y="13368"/>
                  </a:lnTo>
                  <a:lnTo>
                    <a:pt x="125629" y="12393"/>
                  </a:lnTo>
                  <a:lnTo>
                    <a:pt x="124654" y="9416"/>
                  </a:lnTo>
                  <a:lnTo>
                    <a:pt x="125971" y="6099"/>
                  </a:lnTo>
                  <a:lnTo>
                    <a:pt x="124507" y="2928"/>
                  </a:lnTo>
                  <a:lnTo>
                    <a:pt x="125825" y="49"/>
                  </a:lnTo>
                  <a:lnTo>
                    <a:pt x="1074" y="49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" name="Google Shape;6906;p42">
              <a:extLst>
                <a:ext uri="{FF2B5EF4-FFF2-40B4-BE49-F238E27FC236}">
                  <a16:creationId xmlns:a16="http://schemas.microsoft.com/office/drawing/2014/main" id="{5BFCCFC4-29C7-4679-9684-896AF16BEF6E}"/>
                </a:ext>
              </a:extLst>
            </p:cNvPr>
            <p:cNvSpPr/>
            <p:nvPr/>
          </p:nvSpPr>
          <p:spPr>
            <a:xfrm>
              <a:off x="4871350" y="-296550"/>
              <a:ext cx="160500" cy="80875"/>
            </a:xfrm>
            <a:custGeom>
              <a:avLst/>
              <a:gdLst/>
              <a:ahLst/>
              <a:cxnLst/>
              <a:rect l="l" t="t" r="r" b="b"/>
              <a:pathLst>
                <a:path w="6420" h="3235" extrusionOk="0">
                  <a:moveTo>
                    <a:pt x="4440" y="196"/>
                  </a:moveTo>
                  <a:cubicBezTo>
                    <a:pt x="4928" y="196"/>
                    <a:pt x="5660" y="196"/>
                    <a:pt x="5757" y="781"/>
                  </a:cubicBezTo>
                  <a:cubicBezTo>
                    <a:pt x="5757" y="879"/>
                    <a:pt x="5708" y="976"/>
                    <a:pt x="5757" y="1025"/>
                  </a:cubicBezTo>
                  <a:lnTo>
                    <a:pt x="5708" y="1025"/>
                  </a:lnTo>
                  <a:cubicBezTo>
                    <a:pt x="5464" y="976"/>
                    <a:pt x="5221" y="976"/>
                    <a:pt x="4977" y="879"/>
                  </a:cubicBezTo>
                  <a:cubicBezTo>
                    <a:pt x="4537" y="781"/>
                    <a:pt x="4098" y="635"/>
                    <a:pt x="3659" y="439"/>
                  </a:cubicBezTo>
                  <a:lnTo>
                    <a:pt x="3367" y="439"/>
                  </a:lnTo>
                  <a:cubicBezTo>
                    <a:pt x="3318" y="439"/>
                    <a:pt x="3220" y="439"/>
                    <a:pt x="3123" y="488"/>
                  </a:cubicBezTo>
                  <a:cubicBezTo>
                    <a:pt x="3123" y="488"/>
                    <a:pt x="3171" y="439"/>
                    <a:pt x="3171" y="439"/>
                  </a:cubicBezTo>
                  <a:cubicBezTo>
                    <a:pt x="3171" y="391"/>
                    <a:pt x="3171" y="391"/>
                    <a:pt x="3171" y="391"/>
                  </a:cubicBezTo>
                  <a:lnTo>
                    <a:pt x="3318" y="391"/>
                  </a:lnTo>
                  <a:cubicBezTo>
                    <a:pt x="3318" y="342"/>
                    <a:pt x="3415" y="342"/>
                    <a:pt x="3415" y="342"/>
                  </a:cubicBezTo>
                  <a:cubicBezTo>
                    <a:pt x="3415" y="342"/>
                    <a:pt x="3562" y="342"/>
                    <a:pt x="3611" y="293"/>
                  </a:cubicBezTo>
                  <a:cubicBezTo>
                    <a:pt x="3903" y="244"/>
                    <a:pt x="4147" y="196"/>
                    <a:pt x="4440" y="196"/>
                  </a:cubicBezTo>
                  <a:close/>
                  <a:moveTo>
                    <a:pt x="3464" y="1122"/>
                  </a:moveTo>
                  <a:lnTo>
                    <a:pt x="3464" y="1122"/>
                  </a:lnTo>
                  <a:cubicBezTo>
                    <a:pt x="3659" y="1415"/>
                    <a:pt x="3854" y="1708"/>
                    <a:pt x="3952" y="2001"/>
                  </a:cubicBezTo>
                  <a:cubicBezTo>
                    <a:pt x="4050" y="2245"/>
                    <a:pt x="4147" y="2489"/>
                    <a:pt x="4147" y="2684"/>
                  </a:cubicBezTo>
                  <a:cubicBezTo>
                    <a:pt x="4147" y="2781"/>
                    <a:pt x="4147" y="2830"/>
                    <a:pt x="4147" y="2928"/>
                  </a:cubicBezTo>
                  <a:cubicBezTo>
                    <a:pt x="3659" y="2489"/>
                    <a:pt x="3513" y="1805"/>
                    <a:pt x="3464" y="1122"/>
                  </a:cubicBezTo>
                  <a:close/>
                  <a:moveTo>
                    <a:pt x="2830" y="830"/>
                  </a:moveTo>
                  <a:lnTo>
                    <a:pt x="2830" y="830"/>
                  </a:lnTo>
                  <a:cubicBezTo>
                    <a:pt x="2781" y="1220"/>
                    <a:pt x="2732" y="1562"/>
                    <a:pt x="2635" y="1903"/>
                  </a:cubicBezTo>
                  <a:cubicBezTo>
                    <a:pt x="2537" y="2147"/>
                    <a:pt x="2488" y="2391"/>
                    <a:pt x="2342" y="2635"/>
                  </a:cubicBezTo>
                  <a:cubicBezTo>
                    <a:pt x="2293" y="2732"/>
                    <a:pt x="2244" y="2830"/>
                    <a:pt x="2196" y="2879"/>
                  </a:cubicBezTo>
                  <a:cubicBezTo>
                    <a:pt x="2147" y="2928"/>
                    <a:pt x="2098" y="2976"/>
                    <a:pt x="2098" y="2976"/>
                  </a:cubicBezTo>
                  <a:cubicBezTo>
                    <a:pt x="1952" y="2928"/>
                    <a:pt x="1854" y="2928"/>
                    <a:pt x="1805" y="2732"/>
                  </a:cubicBezTo>
                  <a:cubicBezTo>
                    <a:pt x="1757" y="2586"/>
                    <a:pt x="1805" y="2391"/>
                    <a:pt x="1903" y="2245"/>
                  </a:cubicBezTo>
                  <a:cubicBezTo>
                    <a:pt x="2049" y="1854"/>
                    <a:pt x="2342" y="1464"/>
                    <a:pt x="2586" y="1122"/>
                  </a:cubicBezTo>
                  <a:cubicBezTo>
                    <a:pt x="2635" y="1025"/>
                    <a:pt x="2732" y="927"/>
                    <a:pt x="2830" y="830"/>
                  </a:cubicBezTo>
                  <a:close/>
                  <a:moveTo>
                    <a:pt x="49" y="0"/>
                  </a:moveTo>
                  <a:cubicBezTo>
                    <a:pt x="0" y="147"/>
                    <a:pt x="49" y="342"/>
                    <a:pt x="195" y="488"/>
                  </a:cubicBezTo>
                  <a:cubicBezTo>
                    <a:pt x="461" y="754"/>
                    <a:pt x="904" y="783"/>
                    <a:pt x="1317" y="783"/>
                  </a:cubicBezTo>
                  <a:cubicBezTo>
                    <a:pt x="1435" y="783"/>
                    <a:pt x="1551" y="781"/>
                    <a:pt x="1659" y="781"/>
                  </a:cubicBezTo>
                  <a:cubicBezTo>
                    <a:pt x="1952" y="732"/>
                    <a:pt x="2244" y="683"/>
                    <a:pt x="2537" y="635"/>
                  </a:cubicBezTo>
                  <a:lnTo>
                    <a:pt x="2537" y="635"/>
                  </a:lnTo>
                  <a:cubicBezTo>
                    <a:pt x="2342" y="830"/>
                    <a:pt x="2196" y="1025"/>
                    <a:pt x="2001" y="1220"/>
                  </a:cubicBezTo>
                  <a:cubicBezTo>
                    <a:pt x="1708" y="1610"/>
                    <a:pt x="1366" y="2098"/>
                    <a:pt x="1220" y="2586"/>
                  </a:cubicBezTo>
                  <a:cubicBezTo>
                    <a:pt x="1131" y="2988"/>
                    <a:pt x="1368" y="3226"/>
                    <a:pt x="1746" y="3226"/>
                  </a:cubicBezTo>
                  <a:cubicBezTo>
                    <a:pt x="1781" y="3226"/>
                    <a:pt x="1817" y="3224"/>
                    <a:pt x="1854" y="3220"/>
                  </a:cubicBezTo>
                  <a:cubicBezTo>
                    <a:pt x="2440" y="3172"/>
                    <a:pt x="2830" y="2781"/>
                    <a:pt x="3074" y="2245"/>
                  </a:cubicBezTo>
                  <a:cubicBezTo>
                    <a:pt x="3074" y="2293"/>
                    <a:pt x="3074" y="2342"/>
                    <a:pt x="3123" y="2391"/>
                  </a:cubicBezTo>
                  <a:cubicBezTo>
                    <a:pt x="3255" y="2832"/>
                    <a:pt x="3467" y="3234"/>
                    <a:pt x="3941" y="3234"/>
                  </a:cubicBezTo>
                  <a:cubicBezTo>
                    <a:pt x="3990" y="3234"/>
                    <a:pt x="4043" y="3230"/>
                    <a:pt x="4098" y="3220"/>
                  </a:cubicBezTo>
                  <a:cubicBezTo>
                    <a:pt x="4294" y="3172"/>
                    <a:pt x="4586" y="3074"/>
                    <a:pt x="4684" y="2879"/>
                  </a:cubicBezTo>
                  <a:cubicBezTo>
                    <a:pt x="4781" y="2635"/>
                    <a:pt x="4733" y="2342"/>
                    <a:pt x="4684" y="2147"/>
                  </a:cubicBezTo>
                  <a:cubicBezTo>
                    <a:pt x="4537" y="1757"/>
                    <a:pt x="4342" y="1366"/>
                    <a:pt x="4098" y="1025"/>
                  </a:cubicBezTo>
                  <a:lnTo>
                    <a:pt x="4098" y="1025"/>
                  </a:lnTo>
                  <a:cubicBezTo>
                    <a:pt x="4391" y="1122"/>
                    <a:pt x="4733" y="1171"/>
                    <a:pt x="5025" y="1220"/>
                  </a:cubicBezTo>
                  <a:cubicBezTo>
                    <a:pt x="5121" y="1231"/>
                    <a:pt x="5241" y="1239"/>
                    <a:pt x="5371" y="1239"/>
                  </a:cubicBezTo>
                  <a:cubicBezTo>
                    <a:pt x="5838" y="1239"/>
                    <a:pt x="6419" y="1131"/>
                    <a:pt x="6343" y="635"/>
                  </a:cubicBezTo>
                  <a:cubicBezTo>
                    <a:pt x="6294" y="196"/>
                    <a:pt x="5855" y="49"/>
                    <a:pt x="5416" y="0"/>
                  </a:cubicBezTo>
                  <a:lnTo>
                    <a:pt x="4635" y="0"/>
                  </a:lnTo>
                  <a:cubicBezTo>
                    <a:pt x="4453" y="0"/>
                    <a:pt x="4271" y="0"/>
                    <a:pt x="4089" y="40"/>
                  </a:cubicBezTo>
                  <a:lnTo>
                    <a:pt x="4089" y="40"/>
                  </a:lnTo>
                  <a:cubicBezTo>
                    <a:pt x="4122" y="26"/>
                    <a:pt x="4147" y="0"/>
                    <a:pt x="4147" y="0"/>
                  </a:cubicBezTo>
                  <a:lnTo>
                    <a:pt x="3659" y="0"/>
                  </a:lnTo>
                  <a:cubicBezTo>
                    <a:pt x="3513" y="98"/>
                    <a:pt x="3318" y="196"/>
                    <a:pt x="3123" y="244"/>
                  </a:cubicBezTo>
                  <a:cubicBezTo>
                    <a:pt x="3025" y="293"/>
                    <a:pt x="2976" y="342"/>
                    <a:pt x="3025" y="342"/>
                  </a:cubicBezTo>
                  <a:cubicBezTo>
                    <a:pt x="2976" y="342"/>
                    <a:pt x="2879" y="391"/>
                    <a:pt x="2879" y="391"/>
                  </a:cubicBezTo>
                  <a:lnTo>
                    <a:pt x="2732" y="391"/>
                  </a:lnTo>
                  <a:cubicBezTo>
                    <a:pt x="2586" y="439"/>
                    <a:pt x="2391" y="488"/>
                    <a:pt x="2244" y="488"/>
                  </a:cubicBezTo>
                  <a:cubicBezTo>
                    <a:pt x="2049" y="513"/>
                    <a:pt x="1830" y="537"/>
                    <a:pt x="1610" y="537"/>
                  </a:cubicBezTo>
                  <a:cubicBezTo>
                    <a:pt x="1391" y="537"/>
                    <a:pt x="1171" y="513"/>
                    <a:pt x="976" y="439"/>
                  </a:cubicBezTo>
                  <a:cubicBezTo>
                    <a:pt x="830" y="391"/>
                    <a:pt x="683" y="293"/>
                    <a:pt x="634" y="147"/>
                  </a:cubicBezTo>
                  <a:cubicBezTo>
                    <a:pt x="634" y="98"/>
                    <a:pt x="634" y="49"/>
                    <a:pt x="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" name="Google Shape;6907;p42">
              <a:extLst>
                <a:ext uri="{FF2B5EF4-FFF2-40B4-BE49-F238E27FC236}">
                  <a16:creationId xmlns:a16="http://schemas.microsoft.com/office/drawing/2014/main" id="{08CA13EC-0A5F-4ADE-B300-7ED9E1BE7247}"/>
                </a:ext>
              </a:extLst>
            </p:cNvPr>
            <p:cNvSpPr/>
            <p:nvPr/>
          </p:nvSpPr>
          <p:spPr>
            <a:xfrm>
              <a:off x="5277500" y="-296550"/>
              <a:ext cx="163475" cy="92950"/>
            </a:xfrm>
            <a:custGeom>
              <a:avLst/>
              <a:gdLst/>
              <a:ahLst/>
              <a:cxnLst/>
              <a:rect l="l" t="t" r="r" b="b"/>
              <a:pathLst>
                <a:path w="6539" h="3718" extrusionOk="0">
                  <a:moveTo>
                    <a:pt x="4828" y="161"/>
                  </a:moveTo>
                  <a:cubicBezTo>
                    <a:pt x="5034" y="161"/>
                    <a:pt x="5234" y="184"/>
                    <a:pt x="5416" y="244"/>
                  </a:cubicBezTo>
                  <a:cubicBezTo>
                    <a:pt x="5709" y="391"/>
                    <a:pt x="5904" y="781"/>
                    <a:pt x="5660" y="1074"/>
                  </a:cubicBezTo>
                  <a:lnTo>
                    <a:pt x="5318" y="1074"/>
                  </a:lnTo>
                  <a:cubicBezTo>
                    <a:pt x="5074" y="1025"/>
                    <a:pt x="4879" y="927"/>
                    <a:pt x="4635" y="830"/>
                  </a:cubicBezTo>
                  <a:cubicBezTo>
                    <a:pt x="4343" y="732"/>
                    <a:pt x="4050" y="586"/>
                    <a:pt x="3757" y="439"/>
                  </a:cubicBezTo>
                  <a:cubicBezTo>
                    <a:pt x="3744" y="426"/>
                    <a:pt x="3717" y="420"/>
                    <a:pt x="3682" y="420"/>
                  </a:cubicBezTo>
                  <a:cubicBezTo>
                    <a:pt x="3585" y="420"/>
                    <a:pt x="3425" y="466"/>
                    <a:pt x="3318" y="537"/>
                  </a:cubicBezTo>
                  <a:cubicBezTo>
                    <a:pt x="3172" y="537"/>
                    <a:pt x="2977" y="635"/>
                    <a:pt x="2928" y="683"/>
                  </a:cubicBezTo>
                  <a:cubicBezTo>
                    <a:pt x="2781" y="1025"/>
                    <a:pt x="2635" y="1318"/>
                    <a:pt x="2440" y="1610"/>
                  </a:cubicBezTo>
                  <a:cubicBezTo>
                    <a:pt x="2294" y="1854"/>
                    <a:pt x="2098" y="2098"/>
                    <a:pt x="1903" y="2342"/>
                  </a:cubicBezTo>
                  <a:cubicBezTo>
                    <a:pt x="1806" y="2440"/>
                    <a:pt x="1611" y="2684"/>
                    <a:pt x="1415" y="2732"/>
                  </a:cubicBezTo>
                  <a:cubicBezTo>
                    <a:pt x="1220" y="2732"/>
                    <a:pt x="976" y="2537"/>
                    <a:pt x="879" y="2391"/>
                  </a:cubicBezTo>
                  <a:cubicBezTo>
                    <a:pt x="830" y="2245"/>
                    <a:pt x="879" y="2049"/>
                    <a:pt x="976" y="1903"/>
                  </a:cubicBezTo>
                  <a:cubicBezTo>
                    <a:pt x="1269" y="1513"/>
                    <a:pt x="1757" y="1220"/>
                    <a:pt x="2196" y="976"/>
                  </a:cubicBezTo>
                  <a:cubicBezTo>
                    <a:pt x="2538" y="830"/>
                    <a:pt x="2830" y="635"/>
                    <a:pt x="3172" y="488"/>
                  </a:cubicBezTo>
                  <a:cubicBezTo>
                    <a:pt x="3318" y="439"/>
                    <a:pt x="3318" y="391"/>
                    <a:pt x="3367" y="391"/>
                  </a:cubicBezTo>
                  <a:cubicBezTo>
                    <a:pt x="3416" y="391"/>
                    <a:pt x="3464" y="342"/>
                    <a:pt x="3513" y="342"/>
                  </a:cubicBezTo>
                  <a:cubicBezTo>
                    <a:pt x="3884" y="275"/>
                    <a:pt x="4370" y="161"/>
                    <a:pt x="4828" y="161"/>
                  </a:cubicBezTo>
                  <a:close/>
                  <a:moveTo>
                    <a:pt x="3464" y="1122"/>
                  </a:moveTo>
                  <a:cubicBezTo>
                    <a:pt x="3562" y="1269"/>
                    <a:pt x="3660" y="1464"/>
                    <a:pt x="3708" y="1659"/>
                  </a:cubicBezTo>
                  <a:cubicBezTo>
                    <a:pt x="3904" y="2196"/>
                    <a:pt x="4050" y="2928"/>
                    <a:pt x="3660" y="3318"/>
                  </a:cubicBezTo>
                  <a:cubicBezTo>
                    <a:pt x="3611" y="3367"/>
                    <a:pt x="3611" y="3367"/>
                    <a:pt x="3562" y="3367"/>
                  </a:cubicBezTo>
                  <a:cubicBezTo>
                    <a:pt x="3464" y="3220"/>
                    <a:pt x="3464" y="3074"/>
                    <a:pt x="3416" y="2928"/>
                  </a:cubicBezTo>
                  <a:cubicBezTo>
                    <a:pt x="3367" y="2440"/>
                    <a:pt x="3367" y="2001"/>
                    <a:pt x="3416" y="1513"/>
                  </a:cubicBezTo>
                  <a:cubicBezTo>
                    <a:pt x="3416" y="1366"/>
                    <a:pt x="3464" y="1269"/>
                    <a:pt x="3464" y="1122"/>
                  </a:cubicBezTo>
                  <a:close/>
                  <a:moveTo>
                    <a:pt x="1" y="0"/>
                  </a:moveTo>
                  <a:cubicBezTo>
                    <a:pt x="1" y="0"/>
                    <a:pt x="1" y="49"/>
                    <a:pt x="1" y="49"/>
                  </a:cubicBezTo>
                  <a:cubicBezTo>
                    <a:pt x="122" y="616"/>
                    <a:pt x="747" y="746"/>
                    <a:pt x="1263" y="746"/>
                  </a:cubicBezTo>
                  <a:cubicBezTo>
                    <a:pt x="1369" y="746"/>
                    <a:pt x="1470" y="740"/>
                    <a:pt x="1562" y="732"/>
                  </a:cubicBezTo>
                  <a:cubicBezTo>
                    <a:pt x="1757" y="732"/>
                    <a:pt x="1952" y="732"/>
                    <a:pt x="2147" y="683"/>
                  </a:cubicBezTo>
                  <a:lnTo>
                    <a:pt x="2147" y="683"/>
                  </a:lnTo>
                  <a:cubicBezTo>
                    <a:pt x="2050" y="781"/>
                    <a:pt x="1952" y="830"/>
                    <a:pt x="1806" y="879"/>
                  </a:cubicBezTo>
                  <a:cubicBezTo>
                    <a:pt x="1318" y="1171"/>
                    <a:pt x="732" y="1513"/>
                    <a:pt x="391" y="2001"/>
                  </a:cubicBezTo>
                  <a:cubicBezTo>
                    <a:pt x="98" y="2489"/>
                    <a:pt x="488" y="2928"/>
                    <a:pt x="1025" y="2976"/>
                  </a:cubicBezTo>
                  <a:cubicBezTo>
                    <a:pt x="1080" y="2984"/>
                    <a:pt x="1134" y="2988"/>
                    <a:pt x="1188" y="2988"/>
                  </a:cubicBezTo>
                  <a:cubicBezTo>
                    <a:pt x="1801" y="2988"/>
                    <a:pt x="2325" y="2498"/>
                    <a:pt x="2684" y="2049"/>
                  </a:cubicBezTo>
                  <a:cubicBezTo>
                    <a:pt x="2733" y="2001"/>
                    <a:pt x="2781" y="1903"/>
                    <a:pt x="2830" y="1854"/>
                  </a:cubicBezTo>
                  <a:lnTo>
                    <a:pt x="2830" y="1854"/>
                  </a:lnTo>
                  <a:cubicBezTo>
                    <a:pt x="2781" y="2342"/>
                    <a:pt x="2781" y="2830"/>
                    <a:pt x="2879" y="3269"/>
                  </a:cubicBezTo>
                  <a:cubicBezTo>
                    <a:pt x="2942" y="3586"/>
                    <a:pt x="3150" y="3718"/>
                    <a:pt x="3394" y="3718"/>
                  </a:cubicBezTo>
                  <a:cubicBezTo>
                    <a:pt x="3526" y="3718"/>
                    <a:pt x="3669" y="3679"/>
                    <a:pt x="3806" y="3611"/>
                  </a:cubicBezTo>
                  <a:cubicBezTo>
                    <a:pt x="4440" y="3269"/>
                    <a:pt x="4587" y="2635"/>
                    <a:pt x="4440" y="2001"/>
                  </a:cubicBezTo>
                  <a:cubicBezTo>
                    <a:pt x="4391" y="1708"/>
                    <a:pt x="4294" y="1415"/>
                    <a:pt x="4148" y="1122"/>
                  </a:cubicBezTo>
                  <a:lnTo>
                    <a:pt x="4148" y="1122"/>
                  </a:lnTo>
                  <a:cubicBezTo>
                    <a:pt x="4521" y="1278"/>
                    <a:pt x="4915" y="1394"/>
                    <a:pt x="5291" y="1394"/>
                  </a:cubicBezTo>
                  <a:cubicBezTo>
                    <a:pt x="5503" y="1394"/>
                    <a:pt x="5710" y="1357"/>
                    <a:pt x="5904" y="1269"/>
                  </a:cubicBezTo>
                  <a:cubicBezTo>
                    <a:pt x="6343" y="1074"/>
                    <a:pt x="6538" y="537"/>
                    <a:pt x="6197" y="196"/>
                  </a:cubicBezTo>
                  <a:cubicBezTo>
                    <a:pt x="6099" y="98"/>
                    <a:pt x="6001" y="49"/>
                    <a:pt x="5855" y="0"/>
                  </a:cubicBezTo>
                  <a:lnTo>
                    <a:pt x="1952" y="0"/>
                  </a:lnTo>
                  <a:cubicBezTo>
                    <a:pt x="2245" y="98"/>
                    <a:pt x="2489" y="196"/>
                    <a:pt x="2781" y="293"/>
                  </a:cubicBezTo>
                  <a:lnTo>
                    <a:pt x="3025" y="293"/>
                  </a:lnTo>
                  <a:cubicBezTo>
                    <a:pt x="2750" y="368"/>
                    <a:pt x="2192" y="495"/>
                    <a:pt x="1682" y="495"/>
                  </a:cubicBezTo>
                  <a:cubicBezTo>
                    <a:pt x="1197" y="495"/>
                    <a:pt x="754" y="381"/>
                    <a:pt x="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6908;p42">
              <a:extLst>
                <a:ext uri="{FF2B5EF4-FFF2-40B4-BE49-F238E27FC236}">
                  <a16:creationId xmlns:a16="http://schemas.microsoft.com/office/drawing/2014/main" id="{B9EBBE70-521B-4EC7-92B8-3379F27C2EC9}"/>
                </a:ext>
              </a:extLst>
            </p:cNvPr>
            <p:cNvSpPr/>
            <p:nvPr/>
          </p:nvSpPr>
          <p:spPr>
            <a:xfrm>
              <a:off x="5367750" y="-211175"/>
              <a:ext cx="850" cy="575"/>
            </a:xfrm>
            <a:custGeom>
              <a:avLst/>
              <a:gdLst/>
              <a:ahLst/>
              <a:cxnLst/>
              <a:rect l="l" t="t" r="r" b="b"/>
              <a:pathLst>
                <a:path w="34" h="23" extrusionOk="0">
                  <a:moveTo>
                    <a:pt x="1" y="0"/>
                  </a:moveTo>
                  <a:cubicBezTo>
                    <a:pt x="1" y="17"/>
                    <a:pt x="6" y="22"/>
                    <a:pt x="12" y="22"/>
                  </a:cubicBezTo>
                  <a:cubicBezTo>
                    <a:pt x="23" y="22"/>
                    <a:pt x="33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6909;p42">
              <a:extLst>
                <a:ext uri="{FF2B5EF4-FFF2-40B4-BE49-F238E27FC236}">
                  <a16:creationId xmlns:a16="http://schemas.microsoft.com/office/drawing/2014/main" id="{B9ACC8C9-EB7A-4E87-96EE-8BA502A1F3A7}"/>
                </a:ext>
              </a:extLst>
            </p:cNvPr>
            <p:cNvSpPr/>
            <p:nvPr/>
          </p:nvSpPr>
          <p:spPr>
            <a:xfrm>
              <a:off x="5683650" y="-296550"/>
              <a:ext cx="159550" cy="82050"/>
            </a:xfrm>
            <a:custGeom>
              <a:avLst/>
              <a:gdLst/>
              <a:ahLst/>
              <a:cxnLst/>
              <a:rect l="l" t="t" r="r" b="b"/>
              <a:pathLst>
                <a:path w="6382" h="3282" extrusionOk="0">
                  <a:moveTo>
                    <a:pt x="4776" y="225"/>
                  </a:moveTo>
                  <a:cubicBezTo>
                    <a:pt x="5195" y="225"/>
                    <a:pt x="5682" y="327"/>
                    <a:pt x="5758" y="781"/>
                  </a:cubicBezTo>
                  <a:cubicBezTo>
                    <a:pt x="5758" y="830"/>
                    <a:pt x="5758" y="927"/>
                    <a:pt x="5709" y="976"/>
                  </a:cubicBezTo>
                  <a:lnTo>
                    <a:pt x="5660" y="976"/>
                  </a:lnTo>
                  <a:cubicBezTo>
                    <a:pt x="5416" y="976"/>
                    <a:pt x="5172" y="927"/>
                    <a:pt x="4928" y="879"/>
                  </a:cubicBezTo>
                  <a:cubicBezTo>
                    <a:pt x="4489" y="732"/>
                    <a:pt x="4001" y="586"/>
                    <a:pt x="3562" y="391"/>
                  </a:cubicBezTo>
                  <a:lnTo>
                    <a:pt x="3465" y="391"/>
                  </a:lnTo>
                  <a:cubicBezTo>
                    <a:pt x="3758" y="342"/>
                    <a:pt x="4099" y="244"/>
                    <a:pt x="4441" y="244"/>
                  </a:cubicBezTo>
                  <a:cubicBezTo>
                    <a:pt x="4539" y="233"/>
                    <a:pt x="4654" y="225"/>
                    <a:pt x="4776" y="225"/>
                  </a:cubicBezTo>
                  <a:close/>
                  <a:moveTo>
                    <a:pt x="3465" y="1171"/>
                  </a:moveTo>
                  <a:lnTo>
                    <a:pt x="3465" y="1171"/>
                  </a:lnTo>
                  <a:cubicBezTo>
                    <a:pt x="3660" y="1415"/>
                    <a:pt x="3806" y="1708"/>
                    <a:pt x="3904" y="2001"/>
                  </a:cubicBezTo>
                  <a:cubicBezTo>
                    <a:pt x="4001" y="2196"/>
                    <a:pt x="4099" y="2440"/>
                    <a:pt x="4148" y="2684"/>
                  </a:cubicBezTo>
                  <a:cubicBezTo>
                    <a:pt x="4148" y="2781"/>
                    <a:pt x="4099" y="2879"/>
                    <a:pt x="4099" y="2928"/>
                  </a:cubicBezTo>
                  <a:cubicBezTo>
                    <a:pt x="4050" y="2879"/>
                    <a:pt x="3953" y="2830"/>
                    <a:pt x="3953" y="2781"/>
                  </a:cubicBezTo>
                  <a:cubicBezTo>
                    <a:pt x="3855" y="2732"/>
                    <a:pt x="3806" y="2635"/>
                    <a:pt x="3758" y="2537"/>
                  </a:cubicBezTo>
                  <a:cubicBezTo>
                    <a:pt x="3660" y="2293"/>
                    <a:pt x="3611" y="2049"/>
                    <a:pt x="3562" y="1854"/>
                  </a:cubicBezTo>
                  <a:cubicBezTo>
                    <a:pt x="3514" y="1610"/>
                    <a:pt x="3465" y="1415"/>
                    <a:pt x="3465" y="1171"/>
                  </a:cubicBezTo>
                  <a:close/>
                  <a:moveTo>
                    <a:pt x="2782" y="879"/>
                  </a:moveTo>
                  <a:cubicBezTo>
                    <a:pt x="2733" y="1220"/>
                    <a:pt x="2684" y="1562"/>
                    <a:pt x="2587" y="1854"/>
                  </a:cubicBezTo>
                  <a:cubicBezTo>
                    <a:pt x="2538" y="2098"/>
                    <a:pt x="2440" y="2391"/>
                    <a:pt x="2343" y="2586"/>
                  </a:cubicBezTo>
                  <a:cubicBezTo>
                    <a:pt x="2294" y="2684"/>
                    <a:pt x="2245" y="2781"/>
                    <a:pt x="2148" y="2879"/>
                  </a:cubicBezTo>
                  <a:cubicBezTo>
                    <a:pt x="2148" y="2879"/>
                    <a:pt x="2001" y="2976"/>
                    <a:pt x="2050" y="2976"/>
                  </a:cubicBezTo>
                  <a:cubicBezTo>
                    <a:pt x="2033" y="2978"/>
                    <a:pt x="2017" y="2980"/>
                    <a:pt x="2002" y="2980"/>
                  </a:cubicBezTo>
                  <a:cubicBezTo>
                    <a:pt x="1668" y="2980"/>
                    <a:pt x="1761" y="2480"/>
                    <a:pt x="1855" y="2293"/>
                  </a:cubicBezTo>
                  <a:cubicBezTo>
                    <a:pt x="2001" y="1854"/>
                    <a:pt x="2294" y="1513"/>
                    <a:pt x="2587" y="1171"/>
                  </a:cubicBezTo>
                  <a:cubicBezTo>
                    <a:pt x="2635" y="1074"/>
                    <a:pt x="2684" y="976"/>
                    <a:pt x="2782" y="879"/>
                  </a:cubicBezTo>
                  <a:close/>
                  <a:moveTo>
                    <a:pt x="1" y="0"/>
                  </a:moveTo>
                  <a:cubicBezTo>
                    <a:pt x="1" y="147"/>
                    <a:pt x="1" y="342"/>
                    <a:pt x="147" y="488"/>
                  </a:cubicBezTo>
                  <a:cubicBezTo>
                    <a:pt x="407" y="748"/>
                    <a:pt x="776" y="813"/>
                    <a:pt x="1137" y="813"/>
                  </a:cubicBezTo>
                  <a:cubicBezTo>
                    <a:pt x="1318" y="813"/>
                    <a:pt x="1497" y="797"/>
                    <a:pt x="1660" y="781"/>
                  </a:cubicBezTo>
                  <a:cubicBezTo>
                    <a:pt x="1904" y="781"/>
                    <a:pt x="2148" y="732"/>
                    <a:pt x="2391" y="683"/>
                  </a:cubicBezTo>
                  <a:lnTo>
                    <a:pt x="2391" y="683"/>
                  </a:lnTo>
                  <a:cubicBezTo>
                    <a:pt x="2245" y="879"/>
                    <a:pt x="2099" y="1025"/>
                    <a:pt x="1952" y="1220"/>
                  </a:cubicBezTo>
                  <a:cubicBezTo>
                    <a:pt x="1660" y="1610"/>
                    <a:pt x="1318" y="2049"/>
                    <a:pt x="1221" y="2537"/>
                  </a:cubicBezTo>
                  <a:cubicBezTo>
                    <a:pt x="1074" y="3025"/>
                    <a:pt x="1367" y="3269"/>
                    <a:pt x="1806" y="3269"/>
                  </a:cubicBezTo>
                  <a:cubicBezTo>
                    <a:pt x="2440" y="3269"/>
                    <a:pt x="2831" y="2830"/>
                    <a:pt x="3026" y="2293"/>
                  </a:cubicBezTo>
                  <a:cubicBezTo>
                    <a:pt x="3026" y="2293"/>
                    <a:pt x="3026" y="2245"/>
                    <a:pt x="3026" y="2245"/>
                  </a:cubicBezTo>
                  <a:cubicBezTo>
                    <a:pt x="3075" y="2293"/>
                    <a:pt x="3075" y="2342"/>
                    <a:pt x="3075" y="2391"/>
                  </a:cubicBezTo>
                  <a:cubicBezTo>
                    <a:pt x="3208" y="2836"/>
                    <a:pt x="3464" y="3282"/>
                    <a:pt x="3953" y="3282"/>
                  </a:cubicBezTo>
                  <a:cubicBezTo>
                    <a:pt x="3999" y="3282"/>
                    <a:pt x="4048" y="3278"/>
                    <a:pt x="4099" y="3269"/>
                  </a:cubicBezTo>
                  <a:cubicBezTo>
                    <a:pt x="5172" y="3074"/>
                    <a:pt x="4636" y="1854"/>
                    <a:pt x="4099" y="1025"/>
                  </a:cubicBezTo>
                  <a:lnTo>
                    <a:pt x="4099" y="1025"/>
                  </a:lnTo>
                  <a:cubicBezTo>
                    <a:pt x="4392" y="1122"/>
                    <a:pt x="4733" y="1220"/>
                    <a:pt x="5075" y="1269"/>
                  </a:cubicBezTo>
                  <a:cubicBezTo>
                    <a:pt x="5167" y="1279"/>
                    <a:pt x="5280" y="1287"/>
                    <a:pt x="5398" y="1287"/>
                  </a:cubicBezTo>
                  <a:cubicBezTo>
                    <a:pt x="5843" y="1287"/>
                    <a:pt x="6382" y="1174"/>
                    <a:pt x="6343" y="635"/>
                  </a:cubicBezTo>
                  <a:cubicBezTo>
                    <a:pt x="6246" y="244"/>
                    <a:pt x="5953" y="49"/>
                    <a:pt x="5563" y="0"/>
                  </a:cubicBezTo>
                  <a:lnTo>
                    <a:pt x="3514" y="0"/>
                  </a:lnTo>
                  <a:cubicBezTo>
                    <a:pt x="3416" y="49"/>
                    <a:pt x="3270" y="98"/>
                    <a:pt x="3172" y="196"/>
                  </a:cubicBezTo>
                  <a:cubicBezTo>
                    <a:pt x="3026" y="244"/>
                    <a:pt x="3026" y="293"/>
                    <a:pt x="2977" y="293"/>
                  </a:cubicBezTo>
                  <a:cubicBezTo>
                    <a:pt x="2928" y="293"/>
                    <a:pt x="2879" y="293"/>
                    <a:pt x="2831" y="342"/>
                  </a:cubicBezTo>
                  <a:cubicBezTo>
                    <a:pt x="2479" y="438"/>
                    <a:pt x="2023" y="534"/>
                    <a:pt x="1586" y="534"/>
                  </a:cubicBezTo>
                  <a:cubicBezTo>
                    <a:pt x="1355" y="534"/>
                    <a:pt x="1130" y="507"/>
                    <a:pt x="928" y="439"/>
                  </a:cubicBezTo>
                  <a:cubicBezTo>
                    <a:pt x="781" y="391"/>
                    <a:pt x="684" y="293"/>
                    <a:pt x="586" y="98"/>
                  </a:cubicBezTo>
                  <a:cubicBezTo>
                    <a:pt x="586" y="98"/>
                    <a:pt x="586" y="49"/>
                    <a:pt x="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6910;p42">
              <a:extLst>
                <a:ext uri="{FF2B5EF4-FFF2-40B4-BE49-F238E27FC236}">
                  <a16:creationId xmlns:a16="http://schemas.microsoft.com/office/drawing/2014/main" id="{8D0FA2E7-3C86-46B5-9791-EDCCD605B2C2}"/>
                </a:ext>
              </a:extLst>
            </p:cNvPr>
            <p:cNvSpPr/>
            <p:nvPr/>
          </p:nvSpPr>
          <p:spPr>
            <a:xfrm>
              <a:off x="6089825" y="-296550"/>
              <a:ext cx="163450" cy="92625"/>
            </a:xfrm>
            <a:custGeom>
              <a:avLst/>
              <a:gdLst/>
              <a:ahLst/>
              <a:cxnLst/>
              <a:rect l="l" t="t" r="r" b="b"/>
              <a:pathLst>
                <a:path w="6538" h="3705" extrusionOk="0">
                  <a:moveTo>
                    <a:pt x="4757" y="147"/>
                  </a:moveTo>
                  <a:cubicBezTo>
                    <a:pt x="4964" y="147"/>
                    <a:pt x="5172" y="171"/>
                    <a:pt x="5367" y="244"/>
                  </a:cubicBezTo>
                  <a:cubicBezTo>
                    <a:pt x="5513" y="293"/>
                    <a:pt x="5660" y="391"/>
                    <a:pt x="5708" y="586"/>
                  </a:cubicBezTo>
                  <a:cubicBezTo>
                    <a:pt x="5757" y="781"/>
                    <a:pt x="5708" y="927"/>
                    <a:pt x="5611" y="1074"/>
                  </a:cubicBezTo>
                  <a:cubicBezTo>
                    <a:pt x="5611" y="1122"/>
                    <a:pt x="5611" y="1122"/>
                    <a:pt x="5611" y="1122"/>
                  </a:cubicBezTo>
                  <a:cubicBezTo>
                    <a:pt x="5562" y="1098"/>
                    <a:pt x="5513" y="1098"/>
                    <a:pt x="5464" y="1098"/>
                  </a:cubicBezTo>
                  <a:cubicBezTo>
                    <a:pt x="5416" y="1098"/>
                    <a:pt x="5367" y="1098"/>
                    <a:pt x="5318" y="1074"/>
                  </a:cubicBezTo>
                  <a:cubicBezTo>
                    <a:pt x="5074" y="1025"/>
                    <a:pt x="4879" y="976"/>
                    <a:pt x="4684" y="879"/>
                  </a:cubicBezTo>
                  <a:cubicBezTo>
                    <a:pt x="4342" y="781"/>
                    <a:pt x="4050" y="635"/>
                    <a:pt x="3757" y="488"/>
                  </a:cubicBezTo>
                  <a:cubicBezTo>
                    <a:pt x="3743" y="474"/>
                    <a:pt x="3712" y="468"/>
                    <a:pt x="3671" y="468"/>
                  </a:cubicBezTo>
                  <a:cubicBezTo>
                    <a:pt x="3574" y="468"/>
                    <a:pt x="3421" y="503"/>
                    <a:pt x="3318" y="537"/>
                  </a:cubicBezTo>
                  <a:cubicBezTo>
                    <a:pt x="3171" y="586"/>
                    <a:pt x="2927" y="635"/>
                    <a:pt x="2927" y="732"/>
                  </a:cubicBezTo>
                  <a:cubicBezTo>
                    <a:pt x="2781" y="1025"/>
                    <a:pt x="2586" y="1318"/>
                    <a:pt x="2440" y="1610"/>
                  </a:cubicBezTo>
                  <a:cubicBezTo>
                    <a:pt x="2244" y="1903"/>
                    <a:pt x="2098" y="2147"/>
                    <a:pt x="1854" y="2342"/>
                  </a:cubicBezTo>
                  <a:cubicBezTo>
                    <a:pt x="1805" y="2440"/>
                    <a:pt x="1708" y="2537"/>
                    <a:pt x="1561" y="2635"/>
                  </a:cubicBezTo>
                  <a:cubicBezTo>
                    <a:pt x="1513" y="2684"/>
                    <a:pt x="1415" y="2732"/>
                    <a:pt x="1415" y="2732"/>
                  </a:cubicBezTo>
                  <a:cubicBezTo>
                    <a:pt x="1220" y="2732"/>
                    <a:pt x="927" y="2537"/>
                    <a:pt x="878" y="2391"/>
                  </a:cubicBezTo>
                  <a:cubicBezTo>
                    <a:pt x="781" y="2196"/>
                    <a:pt x="878" y="2049"/>
                    <a:pt x="976" y="1903"/>
                  </a:cubicBezTo>
                  <a:cubicBezTo>
                    <a:pt x="1269" y="1464"/>
                    <a:pt x="1757" y="1171"/>
                    <a:pt x="2196" y="927"/>
                  </a:cubicBezTo>
                  <a:cubicBezTo>
                    <a:pt x="2537" y="781"/>
                    <a:pt x="2879" y="586"/>
                    <a:pt x="3220" y="439"/>
                  </a:cubicBezTo>
                  <a:cubicBezTo>
                    <a:pt x="3318" y="391"/>
                    <a:pt x="3367" y="391"/>
                    <a:pt x="3318" y="342"/>
                  </a:cubicBezTo>
                  <a:lnTo>
                    <a:pt x="3464" y="342"/>
                  </a:lnTo>
                  <a:cubicBezTo>
                    <a:pt x="3659" y="293"/>
                    <a:pt x="3854" y="244"/>
                    <a:pt x="4147" y="196"/>
                  </a:cubicBezTo>
                  <a:cubicBezTo>
                    <a:pt x="4342" y="171"/>
                    <a:pt x="4550" y="147"/>
                    <a:pt x="4757" y="147"/>
                  </a:cubicBezTo>
                  <a:close/>
                  <a:moveTo>
                    <a:pt x="3415" y="1074"/>
                  </a:moveTo>
                  <a:cubicBezTo>
                    <a:pt x="3806" y="1757"/>
                    <a:pt x="4147" y="2684"/>
                    <a:pt x="3659" y="3318"/>
                  </a:cubicBezTo>
                  <a:cubicBezTo>
                    <a:pt x="3659" y="3318"/>
                    <a:pt x="3611" y="3367"/>
                    <a:pt x="3562" y="3415"/>
                  </a:cubicBezTo>
                  <a:cubicBezTo>
                    <a:pt x="3562" y="3367"/>
                    <a:pt x="3562" y="3367"/>
                    <a:pt x="3562" y="3367"/>
                  </a:cubicBezTo>
                  <a:cubicBezTo>
                    <a:pt x="3415" y="3269"/>
                    <a:pt x="3415" y="3074"/>
                    <a:pt x="3367" y="2928"/>
                  </a:cubicBezTo>
                  <a:cubicBezTo>
                    <a:pt x="3318" y="2440"/>
                    <a:pt x="3367" y="2001"/>
                    <a:pt x="3367" y="1562"/>
                  </a:cubicBezTo>
                  <a:cubicBezTo>
                    <a:pt x="3415" y="1415"/>
                    <a:pt x="3415" y="1220"/>
                    <a:pt x="3415" y="1074"/>
                  </a:cubicBezTo>
                  <a:close/>
                  <a:moveTo>
                    <a:pt x="0" y="0"/>
                  </a:moveTo>
                  <a:cubicBezTo>
                    <a:pt x="0" y="0"/>
                    <a:pt x="0" y="49"/>
                    <a:pt x="0" y="49"/>
                  </a:cubicBezTo>
                  <a:cubicBezTo>
                    <a:pt x="98" y="732"/>
                    <a:pt x="1025" y="732"/>
                    <a:pt x="1561" y="732"/>
                  </a:cubicBezTo>
                  <a:cubicBezTo>
                    <a:pt x="1757" y="732"/>
                    <a:pt x="2001" y="683"/>
                    <a:pt x="2244" y="635"/>
                  </a:cubicBezTo>
                  <a:lnTo>
                    <a:pt x="2244" y="635"/>
                  </a:lnTo>
                  <a:cubicBezTo>
                    <a:pt x="2098" y="732"/>
                    <a:pt x="1952" y="830"/>
                    <a:pt x="1757" y="927"/>
                  </a:cubicBezTo>
                  <a:cubicBezTo>
                    <a:pt x="1269" y="1171"/>
                    <a:pt x="634" y="1513"/>
                    <a:pt x="342" y="2049"/>
                  </a:cubicBezTo>
                  <a:cubicBezTo>
                    <a:pt x="49" y="2537"/>
                    <a:pt x="488" y="2928"/>
                    <a:pt x="976" y="2976"/>
                  </a:cubicBezTo>
                  <a:cubicBezTo>
                    <a:pt x="1008" y="2979"/>
                    <a:pt x="1039" y="2980"/>
                    <a:pt x="1070" y="2980"/>
                  </a:cubicBezTo>
                  <a:cubicBezTo>
                    <a:pt x="1713" y="2980"/>
                    <a:pt x="2265" y="2512"/>
                    <a:pt x="2684" y="2001"/>
                  </a:cubicBezTo>
                  <a:cubicBezTo>
                    <a:pt x="2684" y="1952"/>
                    <a:pt x="2732" y="1903"/>
                    <a:pt x="2781" y="1854"/>
                  </a:cubicBezTo>
                  <a:lnTo>
                    <a:pt x="2781" y="1854"/>
                  </a:lnTo>
                  <a:cubicBezTo>
                    <a:pt x="2732" y="2342"/>
                    <a:pt x="2732" y="2830"/>
                    <a:pt x="2830" y="3220"/>
                  </a:cubicBezTo>
                  <a:cubicBezTo>
                    <a:pt x="2897" y="3554"/>
                    <a:pt x="3100" y="3705"/>
                    <a:pt x="3362" y="3705"/>
                  </a:cubicBezTo>
                  <a:cubicBezTo>
                    <a:pt x="3484" y="3705"/>
                    <a:pt x="3618" y="3672"/>
                    <a:pt x="3757" y="3611"/>
                  </a:cubicBezTo>
                  <a:cubicBezTo>
                    <a:pt x="4391" y="3318"/>
                    <a:pt x="4537" y="2684"/>
                    <a:pt x="4440" y="2049"/>
                  </a:cubicBezTo>
                  <a:cubicBezTo>
                    <a:pt x="4391" y="1708"/>
                    <a:pt x="4245" y="1415"/>
                    <a:pt x="4147" y="1122"/>
                  </a:cubicBezTo>
                  <a:lnTo>
                    <a:pt x="4147" y="1122"/>
                  </a:lnTo>
                  <a:cubicBezTo>
                    <a:pt x="4483" y="1245"/>
                    <a:pt x="4858" y="1348"/>
                    <a:pt x="5223" y="1348"/>
                  </a:cubicBezTo>
                  <a:cubicBezTo>
                    <a:pt x="5440" y="1348"/>
                    <a:pt x="5654" y="1311"/>
                    <a:pt x="5855" y="1220"/>
                  </a:cubicBezTo>
                  <a:cubicBezTo>
                    <a:pt x="6245" y="1074"/>
                    <a:pt x="6538" y="586"/>
                    <a:pt x="6147" y="196"/>
                  </a:cubicBezTo>
                  <a:cubicBezTo>
                    <a:pt x="6050" y="98"/>
                    <a:pt x="5904" y="49"/>
                    <a:pt x="5806" y="0"/>
                  </a:cubicBezTo>
                  <a:lnTo>
                    <a:pt x="4196" y="0"/>
                  </a:lnTo>
                  <a:cubicBezTo>
                    <a:pt x="4098" y="0"/>
                    <a:pt x="3952" y="49"/>
                    <a:pt x="3854" y="49"/>
                  </a:cubicBezTo>
                  <a:cubicBezTo>
                    <a:pt x="3854" y="49"/>
                    <a:pt x="3854" y="0"/>
                    <a:pt x="3903" y="0"/>
                  </a:cubicBezTo>
                  <a:lnTo>
                    <a:pt x="2001" y="0"/>
                  </a:lnTo>
                  <a:cubicBezTo>
                    <a:pt x="2244" y="49"/>
                    <a:pt x="2488" y="147"/>
                    <a:pt x="2684" y="244"/>
                  </a:cubicBezTo>
                  <a:cubicBezTo>
                    <a:pt x="2700" y="261"/>
                    <a:pt x="2721" y="266"/>
                    <a:pt x="2749" y="266"/>
                  </a:cubicBezTo>
                  <a:cubicBezTo>
                    <a:pt x="2803" y="266"/>
                    <a:pt x="2879" y="244"/>
                    <a:pt x="2976" y="244"/>
                  </a:cubicBezTo>
                  <a:lnTo>
                    <a:pt x="3171" y="244"/>
                  </a:lnTo>
                  <a:cubicBezTo>
                    <a:pt x="3171" y="293"/>
                    <a:pt x="3171" y="293"/>
                    <a:pt x="3171" y="293"/>
                  </a:cubicBezTo>
                  <a:lnTo>
                    <a:pt x="3025" y="293"/>
                  </a:lnTo>
                  <a:cubicBezTo>
                    <a:pt x="2879" y="342"/>
                    <a:pt x="2879" y="342"/>
                    <a:pt x="2732" y="391"/>
                  </a:cubicBezTo>
                  <a:cubicBezTo>
                    <a:pt x="2440" y="439"/>
                    <a:pt x="2196" y="488"/>
                    <a:pt x="1903" y="488"/>
                  </a:cubicBezTo>
                  <a:cubicBezTo>
                    <a:pt x="1464" y="488"/>
                    <a:pt x="781" y="488"/>
                    <a:pt x="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6911;p42">
              <a:extLst>
                <a:ext uri="{FF2B5EF4-FFF2-40B4-BE49-F238E27FC236}">
                  <a16:creationId xmlns:a16="http://schemas.microsoft.com/office/drawing/2014/main" id="{336C29DE-C872-4345-B33A-BF2966A50D07}"/>
                </a:ext>
              </a:extLst>
            </p:cNvPr>
            <p:cNvSpPr/>
            <p:nvPr/>
          </p:nvSpPr>
          <p:spPr>
            <a:xfrm>
              <a:off x="6494750" y="-296550"/>
              <a:ext cx="159550" cy="80875"/>
            </a:xfrm>
            <a:custGeom>
              <a:avLst/>
              <a:gdLst/>
              <a:ahLst/>
              <a:cxnLst/>
              <a:rect l="l" t="t" r="r" b="b"/>
              <a:pathLst>
                <a:path w="6382" h="3235" extrusionOk="0">
                  <a:moveTo>
                    <a:pt x="4440" y="196"/>
                  </a:moveTo>
                  <a:cubicBezTo>
                    <a:pt x="4880" y="196"/>
                    <a:pt x="5660" y="196"/>
                    <a:pt x="5758" y="781"/>
                  </a:cubicBezTo>
                  <a:cubicBezTo>
                    <a:pt x="5758" y="879"/>
                    <a:pt x="5709" y="976"/>
                    <a:pt x="5709" y="1025"/>
                  </a:cubicBezTo>
                  <a:cubicBezTo>
                    <a:pt x="5465" y="976"/>
                    <a:pt x="5221" y="976"/>
                    <a:pt x="4977" y="879"/>
                  </a:cubicBezTo>
                  <a:cubicBezTo>
                    <a:pt x="4538" y="781"/>
                    <a:pt x="4050" y="635"/>
                    <a:pt x="3611" y="439"/>
                  </a:cubicBezTo>
                  <a:lnTo>
                    <a:pt x="3367" y="439"/>
                  </a:lnTo>
                  <a:cubicBezTo>
                    <a:pt x="3318" y="439"/>
                    <a:pt x="3221" y="439"/>
                    <a:pt x="3123" y="488"/>
                  </a:cubicBezTo>
                  <a:cubicBezTo>
                    <a:pt x="3123" y="439"/>
                    <a:pt x="3123" y="439"/>
                    <a:pt x="3172" y="439"/>
                  </a:cubicBezTo>
                  <a:cubicBezTo>
                    <a:pt x="3172" y="391"/>
                    <a:pt x="3172" y="391"/>
                    <a:pt x="3172" y="391"/>
                  </a:cubicBezTo>
                  <a:lnTo>
                    <a:pt x="3318" y="391"/>
                  </a:lnTo>
                  <a:cubicBezTo>
                    <a:pt x="3318" y="342"/>
                    <a:pt x="3416" y="342"/>
                    <a:pt x="3367" y="342"/>
                  </a:cubicBezTo>
                  <a:cubicBezTo>
                    <a:pt x="3367" y="342"/>
                    <a:pt x="3562" y="342"/>
                    <a:pt x="3611" y="293"/>
                  </a:cubicBezTo>
                  <a:cubicBezTo>
                    <a:pt x="3904" y="244"/>
                    <a:pt x="4148" y="196"/>
                    <a:pt x="4440" y="196"/>
                  </a:cubicBezTo>
                  <a:close/>
                  <a:moveTo>
                    <a:pt x="3465" y="1122"/>
                  </a:moveTo>
                  <a:cubicBezTo>
                    <a:pt x="3660" y="1415"/>
                    <a:pt x="3806" y="1708"/>
                    <a:pt x="3953" y="2001"/>
                  </a:cubicBezTo>
                  <a:cubicBezTo>
                    <a:pt x="4050" y="2245"/>
                    <a:pt x="4148" y="2489"/>
                    <a:pt x="4148" y="2684"/>
                  </a:cubicBezTo>
                  <a:cubicBezTo>
                    <a:pt x="4148" y="2781"/>
                    <a:pt x="4148" y="2830"/>
                    <a:pt x="4099" y="2928"/>
                  </a:cubicBezTo>
                  <a:cubicBezTo>
                    <a:pt x="3660" y="2489"/>
                    <a:pt x="3513" y="1805"/>
                    <a:pt x="3465" y="1122"/>
                  </a:cubicBezTo>
                  <a:close/>
                  <a:moveTo>
                    <a:pt x="2782" y="879"/>
                  </a:moveTo>
                  <a:cubicBezTo>
                    <a:pt x="2782" y="1220"/>
                    <a:pt x="2684" y="1562"/>
                    <a:pt x="2635" y="1903"/>
                  </a:cubicBezTo>
                  <a:cubicBezTo>
                    <a:pt x="2538" y="2147"/>
                    <a:pt x="2489" y="2391"/>
                    <a:pt x="2343" y="2635"/>
                  </a:cubicBezTo>
                  <a:cubicBezTo>
                    <a:pt x="2294" y="2732"/>
                    <a:pt x="2245" y="2830"/>
                    <a:pt x="2147" y="2879"/>
                  </a:cubicBezTo>
                  <a:cubicBezTo>
                    <a:pt x="2147" y="2928"/>
                    <a:pt x="2099" y="2976"/>
                    <a:pt x="2050" y="2976"/>
                  </a:cubicBezTo>
                  <a:cubicBezTo>
                    <a:pt x="1952" y="2928"/>
                    <a:pt x="1855" y="2928"/>
                    <a:pt x="1806" y="2732"/>
                  </a:cubicBezTo>
                  <a:cubicBezTo>
                    <a:pt x="1757" y="2586"/>
                    <a:pt x="1806" y="2391"/>
                    <a:pt x="1855" y="2245"/>
                  </a:cubicBezTo>
                  <a:cubicBezTo>
                    <a:pt x="2050" y="1854"/>
                    <a:pt x="2294" y="1464"/>
                    <a:pt x="2587" y="1122"/>
                  </a:cubicBezTo>
                  <a:cubicBezTo>
                    <a:pt x="2635" y="1025"/>
                    <a:pt x="2733" y="927"/>
                    <a:pt x="2782" y="879"/>
                  </a:cubicBezTo>
                  <a:close/>
                  <a:moveTo>
                    <a:pt x="1" y="0"/>
                  </a:moveTo>
                  <a:cubicBezTo>
                    <a:pt x="1" y="147"/>
                    <a:pt x="1" y="342"/>
                    <a:pt x="196" y="488"/>
                  </a:cubicBezTo>
                  <a:cubicBezTo>
                    <a:pt x="462" y="754"/>
                    <a:pt x="904" y="783"/>
                    <a:pt x="1294" y="783"/>
                  </a:cubicBezTo>
                  <a:cubicBezTo>
                    <a:pt x="1406" y="783"/>
                    <a:pt x="1513" y="781"/>
                    <a:pt x="1611" y="781"/>
                  </a:cubicBezTo>
                  <a:cubicBezTo>
                    <a:pt x="1903" y="732"/>
                    <a:pt x="2196" y="683"/>
                    <a:pt x="2489" y="635"/>
                  </a:cubicBezTo>
                  <a:lnTo>
                    <a:pt x="2489" y="635"/>
                  </a:lnTo>
                  <a:cubicBezTo>
                    <a:pt x="2343" y="830"/>
                    <a:pt x="2147" y="1025"/>
                    <a:pt x="2001" y="1220"/>
                  </a:cubicBezTo>
                  <a:cubicBezTo>
                    <a:pt x="1708" y="1610"/>
                    <a:pt x="1318" y="2098"/>
                    <a:pt x="1220" y="2586"/>
                  </a:cubicBezTo>
                  <a:cubicBezTo>
                    <a:pt x="1131" y="2988"/>
                    <a:pt x="1369" y="3226"/>
                    <a:pt x="1747" y="3226"/>
                  </a:cubicBezTo>
                  <a:cubicBezTo>
                    <a:pt x="1782" y="3226"/>
                    <a:pt x="1818" y="3224"/>
                    <a:pt x="1855" y="3220"/>
                  </a:cubicBezTo>
                  <a:cubicBezTo>
                    <a:pt x="2440" y="3172"/>
                    <a:pt x="2830" y="2781"/>
                    <a:pt x="3026" y="2245"/>
                  </a:cubicBezTo>
                  <a:lnTo>
                    <a:pt x="3074" y="2245"/>
                  </a:lnTo>
                  <a:cubicBezTo>
                    <a:pt x="3074" y="2293"/>
                    <a:pt x="3074" y="2342"/>
                    <a:pt x="3123" y="2391"/>
                  </a:cubicBezTo>
                  <a:cubicBezTo>
                    <a:pt x="3256" y="2832"/>
                    <a:pt x="3468" y="3234"/>
                    <a:pt x="3941" y="3234"/>
                  </a:cubicBezTo>
                  <a:cubicBezTo>
                    <a:pt x="3991" y="3234"/>
                    <a:pt x="4043" y="3230"/>
                    <a:pt x="4099" y="3220"/>
                  </a:cubicBezTo>
                  <a:cubicBezTo>
                    <a:pt x="4294" y="3172"/>
                    <a:pt x="4587" y="3074"/>
                    <a:pt x="4684" y="2879"/>
                  </a:cubicBezTo>
                  <a:cubicBezTo>
                    <a:pt x="4782" y="2635"/>
                    <a:pt x="4733" y="2342"/>
                    <a:pt x="4636" y="2147"/>
                  </a:cubicBezTo>
                  <a:cubicBezTo>
                    <a:pt x="4538" y="1757"/>
                    <a:pt x="4294" y="1366"/>
                    <a:pt x="4099" y="1025"/>
                  </a:cubicBezTo>
                  <a:lnTo>
                    <a:pt x="4099" y="1025"/>
                  </a:lnTo>
                  <a:cubicBezTo>
                    <a:pt x="4392" y="1122"/>
                    <a:pt x="4733" y="1171"/>
                    <a:pt x="5026" y="1220"/>
                  </a:cubicBezTo>
                  <a:cubicBezTo>
                    <a:pt x="5121" y="1231"/>
                    <a:pt x="5240" y="1239"/>
                    <a:pt x="5366" y="1239"/>
                  </a:cubicBezTo>
                  <a:cubicBezTo>
                    <a:pt x="5822" y="1239"/>
                    <a:pt x="6381" y="1131"/>
                    <a:pt x="6343" y="635"/>
                  </a:cubicBezTo>
                  <a:cubicBezTo>
                    <a:pt x="6294" y="196"/>
                    <a:pt x="5855" y="49"/>
                    <a:pt x="5416" y="0"/>
                  </a:cubicBezTo>
                  <a:lnTo>
                    <a:pt x="4587" y="0"/>
                  </a:lnTo>
                  <a:cubicBezTo>
                    <a:pt x="4440" y="0"/>
                    <a:pt x="4245" y="0"/>
                    <a:pt x="4050" y="49"/>
                  </a:cubicBezTo>
                  <a:cubicBezTo>
                    <a:pt x="4099" y="0"/>
                    <a:pt x="4099" y="0"/>
                    <a:pt x="4148" y="0"/>
                  </a:cubicBezTo>
                  <a:lnTo>
                    <a:pt x="3660" y="0"/>
                  </a:lnTo>
                  <a:cubicBezTo>
                    <a:pt x="3465" y="98"/>
                    <a:pt x="3318" y="196"/>
                    <a:pt x="3123" y="244"/>
                  </a:cubicBezTo>
                  <a:cubicBezTo>
                    <a:pt x="3026" y="293"/>
                    <a:pt x="2977" y="342"/>
                    <a:pt x="3026" y="342"/>
                  </a:cubicBezTo>
                  <a:cubicBezTo>
                    <a:pt x="2928" y="342"/>
                    <a:pt x="2879" y="391"/>
                    <a:pt x="2879" y="391"/>
                  </a:cubicBezTo>
                  <a:lnTo>
                    <a:pt x="2733" y="391"/>
                  </a:lnTo>
                  <a:cubicBezTo>
                    <a:pt x="2538" y="439"/>
                    <a:pt x="2391" y="488"/>
                    <a:pt x="2196" y="488"/>
                  </a:cubicBezTo>
                  <a:cubicBezTo>
                    <a:pt x="2001" y="513"/>
                    <a:pt x="1794" y="537"/>
                    <a:pt x="1586" y="537"/>
                  </a:cubicBezTo>
                  <a:cubicBezTo>
                    <a:pt x="1379" y="537"/>
                    <a:pt x="1172" y="513"/>
                    <a:pt x="977" y="439"/>
                  </a:cubicBezTo>
                  <a:cubicBezTo>
                    <a:pt x="830" y="391"/>
                    <a:pt x="684" y="293"/>
                    <a:pt x="635" y="147"/>
                  </a:cubicBezTo>
                  <a:cubicBezTo>
                    <a:pt x="635" y="98"/>
                    <a:pt x="586" y="49"/>
                    <a:pt x="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6912;p42">
              <a:extLst>
                <a:ext uri="{FF2B5EF4-FFF2-40B4-BE49-F238E27FC236}">
                  <a16:creationId xmlns:a16="http://schemas.microsoft.com/office/drawing/2014/main" id="{49AF83E4-08BA-4ED4-8434-67C88C393A77}"/>
                </a:ext>
              </a:extLst>
            </p:cNvPr>
            <p:cNvSpPr/>
            <p:nvPr/>
          </p:nvSpPr>
          <p:spPr>
            <a:xfrm>
              <a:off x="6900925" y="-296550"/>
              <a:ext cx="162225" cy="94150"/>
            </a:xfrm>
            <a:custGeom>
              <a:avLst/>
              <a:gdLst/>
              <a:ahLst/>
              <a:cxnLst/>
              <a:rect l="l" t="t" r="r" b="b"/>
              <a:pathLst>
                <a:path w="6489" h="3766" extrusionOk="0">
                  <a:moveTo>
                    <a:pt x="4757" y="199"/>
                  </a:moveTo>
                  <a:cubicBezTo>
                    <a:pt x="4988" y="199"/>
                    <a:pt x="5213" y="226"/>
                    <a:pt x="5416" y="293"/>
                  </a:cubicBezTo>
                  <a:cubicBezTo>
                    <a:pt x="5562" y="342"/>
                    <a:pt x="5659" y="439"/>
                    <a:pt x="5708" y="586"/>
                  </a:cubicBezTo>
                  <a:cubicBezTo>
                    <a:pt x="5757" y="683"/>
                    <a:pt x="5757" y="927"/>
                    <a:pt x="5659" y="1025"/>
                  </a:cubicBezTo>
                  <a:cubicBezTo>
                    <a:pt x="5616" y="1057"/>
                    <a:pt x="5552" y="1071"/>
                    <a:pt x="5475" y="1071"/>
                  </a:cubicBezTo>
                  <a:cubicBezTo>
                    <a:pt x="5205" y="1071"/>
                    <a:pt x="4787" y="906"/>
                    <a:pt x="4635" y="830"/>
                  </a:cubicBezTo>
                  <a:cubicBezTo>
                    <a:pt x="4342" y="732"/>
                    <a:pt x="4049" y="586"/>
                    <a:pt x="3757" y="439"/>
                  </a:cubicBezTo>
                  <a:cubicBezTo>
                    <a:pt x="3716" y="419"/>
                    <a:pt x="3659" y="407"/>
                    <a:pt x="3596" y="407"/>
                  </a:cubicBezTo>
                  <a:cubicBezTo>
                    <a:pt x="3506" y="407"/>
                    <a:pt x="3403" y="431"/>
                    <a:pt x="3318" y="488"/>
                  </a:cubicBezTo>
                  <a:cubicBezTo>
                    <a:pt x="3318" y="439"/>
                    <a:pt x="3318" y="439"/>
                    <a:pt x="3318" y="391"/>
                  </a:cubicBezTo>
                  <a:cubicBezTo>
                    <a:pt x="3366" y="415"/>
                    <a:pt x="3403" y="427"/>
                    <a:pt x="3434" y="427"/>
                  </a:cubicBezTo>
                  <a:cubicBezTo>
                    <a:pt x="3464" y="427"/>
                    <a:pt x="3488" y="415"/>
                    <a:pt x="3513" y="391"/>
                  </a:cubicBezTo>
                  <a:cubicBezTo>
                    <a:pt x="3864" y="295"/>
                    <a:pt x="4320" y="199"/>
                    <a:pt x="4757" y="199"/>
                  </a:cubicBezTo>
                  <a:close/>
                  <a:moveTo>
                    <a:pt x="2927" y="683"/>
                  </a:moveTo>
                  <a:lnTo>
                    <a:pt x="2927" y="683"/>
                  </a:lnTo>
                  <a:cubicBezTo>
                    <a:pt x="2781" y="976"/>
                    <a:pt x="2635" y="1269"/>
                    <a:pt x="2439" y="1562"/>
                  </a:cubicBezTo>
                  <a:cubicBezTo>
                    <a:pt x="2293" y="1805"/>
                    <a:pt x="2147" y="2049"/>
                    <a:pt x="1903" y="2293"/>
                  </a:cubicBezTo>
                  <a:cubicBezTo>
                    <a:pt x="1756" y="2440"/>
                    <a:pt x="1561" y="2635"/>
                    <a:pt x="1366" y="2684"/>
                  </a:cubicBezTo>
                  <a:cubicBezTo>
                    <a:pt x="1171" y="2684"/>
                    <a:pt x="976" y="2537"/>
                    <a:pt x="878" y="2391"/>
                  </a:cubicBezTo>
                  <a:cubicBezTo>
                    <a:pt x="829" y="2245"/>
                    <a:pt x="878" y="2098"/>
                    <a:pt x="976" y="1952"/>
                  </a:cubicBezTo>
                  <a:cubicBezTo>
                    <a:pt x="1269" y="1562"/>
                    <a:pt x="1756" y="1269"/>
                    <a:pt x="2196" y="1025"/>
                  </a:cubicBezTo>
                  <a:cubicBezTo>
                    <a:pt x="2439" y="927"/>
                    <a:pt x="2683" y="781"/>
                    <a:pt x="2927" y="683"/>
                  </a:cubicBezTo>
                  <a:close/>
                  <a:moveTo>
                    <a:pt x="3464" y="1074"/>
                  </a:moveTo>
                  <a:cubicBezTo>
                    <a:pt x="3854" y="1757"/>
                    <a:pt x="4196" y="2781"/>
                    <a:pt x="3610" y="3318"/>
                  </a:cubicBezTo>
                  <a:cubicBezTo>
                    <a:pt x="3610" y="3318"/>
                    <a:pt x="3562" y="3318"/>
                    <a:pt x="3562" y="3367"/>
                  </a:cubicBezTo>
                  <a:cubicBezTo>
                    <a:pt x="3464" y="3220"/>
                    <a:pt x="3415" y="3074"/>
                    <a:pt x="3415" y="2928"/>
                  </a:cubicBezTo>
                  <a:cubicBezTo>
                    <a:pt x="3366" y="2440"/>
                    <a:pt x="3366" y="2001"/>
                    <a:pt x="3415" y="1562"/>
                  </a:cubicBezTo>
                  <a:cubicBezTo>
                    <a:pt x="3415" y="1415"/>
                    <a:pt x="3464" y="1220"/>
                    <a:pt x="3464" y="1074"/>
                  </a:cubicBezTo>
                  <a:close/>
                  <a:moveTo>
                    <a:pt x="0" y="0"/>
                  </a:moveTo>
                  <a:cubicBezTo>
                    <a:pt x="0" y="0"/>
                    <a:pt x="0" y="49"/>
                    <a:pt x="0" y="49"/>
                  </a:cubicBezTo>
                  <a:cubicBezTo>
                    <a:pt x="122" y="659"/>
                    <a:pt x="752" y="795"/>
                    <a:pt x="1298" y="795"/>
                  </a:cubicBezTo>
                  <a:cubicBezTo>
                    <a:pt x="1407" y="795"/>
                    <a:pt x="1512" y="789"/>
                    <a:pt x="1610" y="781"/>
                  </a:cubicBezTo>
                  <a:lnTo>
                    <a:pt x="1903" y="781"/>
                  </a:lnTo>
                  <a:cubicBezTo>
                    <a:pt x="1903" y="781"/>
                    <a:pt x="1854" y="781"/>
                    <a:pt x="1805" y="830"/>
                  </a:cubicBezTo>
                  <a:cubicBezTo>
                    <a:pt x="1317" y="1122"/>
                    <a:pt x="683" y="1464"/>
                    <a:pt x="390" y="1952"/>
                  </a:cubicBezTo>
                  <a:cubicBezTo>
                    <a:pt x="98" y="2489"/>
                    <a:pt x="439" y="2928"/>
                    <a:pt x="976" y="3025"/>
                  </a:cubicBezTo>
                  <a:cubicBezTo>
                    <a:pt x="1049" y="3041"/>
                    <a:pt x="1121" y="3048"/>
                    <a:pt x="1192" y="3048"/>
                  </a:cubicBezTo>
                  <a:cubicBezTo>
                    <a:pt x="1791" y="3048"/>
                    <a:pt x="2335" y="2534"/>
                    <a:pt x="2683" y="2098"/>
                  </a:cubicBezTo>
                  <a:cubicBezTo>
                    <a:pt x="2732" y="2049"/>
                    <a:pt x="2732" y="2001"/>
                    <a:pt x="2781" y="1952"/>
                  </a:cubicBezTo>
                  <a:lnTo>
                    <a:pt x="2781" y="1952"/>
                  </a:lnTo>
                  <a:cubicBezTo>
                    <a:pt x="2732" y="2391"/>
                    <a:pt x="2732" y="2830"/>
                    <a:pt x="2879" y="3269"/>
                  </a:cubicBezTo>
                  <a:cubicBezTo>
                    <a:pt x="2947" y="3578"/>
                    <a:pt x="3160" y="3766"/>
                    <a:pt x="3433" y="3766"/>
                  </a:cubicBezTo>
                  <a:cubicBezTo>
                    <a:pt x="3549" y="3766"/>
                    <a:pt x="3675" y="3732"/>
                    <a:pt x="3806" y="3659"/>
                  </a:cubicBezTo>
                  <a:cubicBezTo>
                    <a:pt x="4440" y="3367"/>
                    <a:pt x="4586" y="2635"/>
                    <a:pt x="4440" y="2001"/>
                  </a:cubicBezTo>
                  <a:cubicBezTo>
                    <a:pt x="4391" y="1708"/>
                    <a:pt x="4293" y="1415"/>
                    <a:pt x="4147" y="1171"/>
                  </a:cubicBezTo>
                  <a:lnTo>
                    <a:pt x="4147" y="1171"/>
                  </a:lnTo>
                  <a:cubicBezTo>
                    <a:pt x="4521" y="1327"/>
                    <a:pt x="4915" y="1443"/>
                    <a:pt x="5290" y="1443"/>
                  </a:cubicBezTo>
                  <a:cubicBezTo>
                    <a:pt x="5503" y="1443"/>
                    <a:pt x="5709" y="1406"/>
                    <a:pt x="5903" y="1318"/>
                  </a:cubicBezTo>
                  <a:cubicBezTo>
                    <a:pt x="6342" y="1122"/>
                    <a:pt x="6489" y="537"/>
                    <a:pt x="6147" y="196"/>
                  </a:cubicBezTo>
                  <a:cubicBezTo>
                    <a:pt x="6099" y="98"/>
                    <a:pt x="6001" y="49"/>
                    <a:pt x="5903" y="0"/>
                  </a:cubicBezTo>
                  <a:lnTo>
                    <a:pt x="1854" y="0"/>
                  </a:lnTo>
                  <a:cubicBezTo>
                    <a:pt x="2147" y="98"/>
                    <a:pt x="2439" y="196"/>
                    <a:pt x="2732" y="293"/>
                  </a:cubicBezTo>
                  <a:cubicBezTo>
                    <a:pt x="2439" y="342"/>
                    <a:pt x="2147" y="391"/>
                    <a:pt x="1903" y="391"/>
                  </a:cubicBezTo>
                  <a:cubicBezTo>
                    <a:pt x="1793" y="403"/>
                    <a:pt x="1668" y="412"/>
                    <a:pt x="1540" y="412"/>
                  </a:cubicBezTo>
                  <a:cubicBezTo>
                    <a:pt x="1156" y="412"/>
                    <a:pt x="744" y="330"/>
                    <a:pt x="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6913;p42">
              <a:extLst>
                <a:ext uri="{FF2B5EF4-FFF2-40B4-BE49-F238E27FC236}">
                  <a16:creationId xmlns:a16="http://schemas.microsoft.com/office/drawing/2014/main" id="{60E29906-ED7D-4717-8B81-894A69C36097}"/>
                </a:ext>
              </a:extLst>
            </p:cNvPr>
            <p:cNvSpPr/>
            <p:nvPr/>
          </p:nvSpPr>
          <p:spPr>
            <a:xfrm>
              <a:off x="6987650" y="-211725"/>
              <a:ext cx="1100" cy="575"/>
            </a:xfrm>
            <a:custGeom>
              <a:avLst/>
              <a:gdLst/>
              <a:ahLst/>
              <a:cxnLst/>
              <a:rect l="l" t="t" r="r" b="b"/>
              <a:pathLst>
                <a:path w="44" h="23" extrusionOk="0">
                  <a:moveTo>
                    <a:pt x="11" y="1"/>
                  </a:moveTo>
                  <a:cubicBezTo>
                    <a:pt x="0" y="1"/>
                    <a:pt x="11" y="22"/>
                    <a:pt x="44" y="22"/>
                  </a:cubicBezTo>
                  <a:cubicBezTo>
                    <a:pt x="28" y="6"/>
                    <a:pt x="17" y="1"/>
                    <a:pt x="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6914;p42">
              <a:extLst>
                <a:ext uri="{FF2B5EF4-FFF2-40B4-BE49-F238E27FC236}">
                  <a16:creationId xmlns:a16="http://schemas.microsoft.com/office/drawing/2014/main" id="{1579E249-5533-4EE0-8F46-B4019ED03B1B}"/>
                </a:ext>
              </a:extLst>
            </p:cNvPr>
            <p:cNvSpPr/>
            <p:nvPr/>
          </p:nvSpPr>
          <p:spPr>
            <a:xfrm>
              <a:off x="7305850" y="-296550"/>
              <a:ext cx="160550" cy="84175"/>
            </a:xfrm>
            <a:custGeom>
              <a:avLst/>
              <a:gdLst/>
              <a:ahLst/>
              <a:cxnLst/>
              <a:rect l="l" t="t" r="r" b="b"/>
              <a:pathLst>
                <a:path w="6422" h="3367" extrusionOk="0">
                  <a:moveTo>
                    <a:pt x="4709" y="292"/>
                  </a:moveTo>
                  <a:cubicBezTo>
                    <a:pt x="5138" y="292"/>
                    <a:pt x="5675" y="327"/>
                    <a:pt x="5758" y="781"/>
                  </a:cubicBezTo>
                  <a:cubicBezTo>
                    <a:pt x="5806" y="927"/>
                    <a:pt x="5758" y="927"/>
                    <a:pt x="5611" y="927"/>
                  </a:cubicBezTo>
                  <a:cubicBezTo>
                    <a:pt x="5367" y="927"/>
                    <a:pt x="5123" y="879"/>
                    <a:pt x="4928" y="781"/>
                  </a:cubicBezTo>
                  <a:cubicBezTo>
                    <a:pt x="4538" y="683"/>
                    <a:pt x="4148" y="586"/>
                    <a:pt x="3757" y="439"/>
                  </a:cubicBezTo>
                  <a:cubicBezTo>
                    <a:pt x="4001" y="391"/>
                    <a:pt x="4245" y="342"/>
                    <a:pt x="4489" y="293"/>
                  </a:cubicBezTo>
                  <a:cubicBezTo>
                    <a:pt x="4557" y="293"/>
                    <a:pt x="4631" y="292"/>
                    <a:pt x="4709" y="292"/>
                  </a:cubicBezTo>
                  <a:close/>
                  <a:moveTo>
                    <a:pt x="3513" y="1171"/>
                  </a:moveTo>
                  <a:lnTo>
                    <a:pt x="3513" y="1171"/>
                  </a:lnTo>
                  <a:cubicBezTo>
                    <a:pt x="3660" y="1464"/>
                    <a:pt x="3855" y="1708"/>
                    <a:pt x="3952" y="2001"/>
                  </a:cubicBezTo>
                  <a:cubicBezTo>
                    <a:pt x="4001" y="2098"/>
                    <a:pt x="4294" y="2879"/>
                    <a:pt x="4099" y="2879"/>
                  </a:cubicBezTo>
                  <a:cubicBezTo>
                    <a:pt x="4001" y="2879"/>
                    <a:pt x="3855" y="2635"/>
                    <a:pt x="3855" y="2586"/>
                  </a:cubicBezTo>
                  <a:cubicBezTo>
                    <a:pt x="3708" y="2342"/>
                    <a:pt x="3660" y="2098"/>
                    <a:pt x="3611" y="1854"/>
                  </a:cubicBezTo>
                  <a:cubicBezTo>
                    <a:pt x="3562" y="1659"/>
                    <a:pt x="3513" y="1415"/>
                    <a:pt x="3513" y="1171"/>
                  </a:cubicBezTo>
                  <a:close/>
                  <a:moveTo>
                    <a:pt x="2782" y="976"/>
                  </a:moveTo>
                  <a:cubicBezTo>
                    <a:pt x="2782" y="1269"/>
                    <a:pt x="2733" y="1562"/>
                    <a:pt x="2635" y="1805"/>
                  </a:cubicBezTo>
                  <a:cubicBezTo>
                    <a:pt x="2586" y="2098"/>
                    <a:pt x="2391" y="2830"/>
                    <a:pt x="2050" y="2879"/>
                  </a:cubicBezTo>
                  <a:cubicBezTo>
                    <a:pt x="2016" y="2888"/>
                    <a:pt x="1987" y="2893"/>
                    <a:pt x="1962" y="2893"/>
                  </a:cubicBezTo>
                  <a:cubicBezTo>
                    <a:pt x="1727" y="2893"/>
                    <a:pt x="1815" y="2518"/>
                    <a:pt x="1903" y="2342"/>
                  </a:cubicBezTo>
                  <a:cubicBezTo>
                    <a:pt x="2050" y="1952"/>
                    <a:pt x="2294" y="1562"/>
                    <a:pt x="2586" y="1220"/>
                  </a:cubicBezTo>
                  <a:cubicBezTo>
                    <a:pt x="2635" y="1171"/>
                    <a:pt x="2733" y="1074"/>
                    <a:pt x="2782" y="976"/>
                  </a:cubicBezTo>
                  <a:close/>
                  <a:moveTo>
                    <a:pt x="49" y="0"/>
                  </a:moveTo>
                  <a:cubicBezTo>
                    <a:pt x="1" y="196"/>
                    <a:pt x="49" y="391"/>
                    <a:pt x="196" y="537"/>
                  </a:cubicBezTo>
                  <a:cubicBezTo>
                    <a:pt x="448" y="825"/>
                    <a:pt x="887" y="901"/>
                    <a:pt x="1296" y="901"/>
                  </a:cubicBezTo>
                  <a:cubicBezTo>
                    <a:pt x="1440" y="901"/>
                    <a:pt x="1581" y="891"/>
                    <a:pt x="1708" y="879"/>
                  </a:cubicBezTo>
                  <a:cubicBezTo>
                    <a:pt x="1903" y="879"/>
                    <a:pt x="2099" y="830"/>
                    <a:pt x="2294" y="830"/>
                  </a:cubicBezTo>
                  <a:cubicBezTo>
                    <a:pt x="2196" y="927"/>
                    <a:pt x="2099" y="1025"/>
                    <a:pt x="2050" y="1122"/>
                  </a:cubicBezTo>
                  <a:cubicBezTo>
                    <a:pt x="1708" y="1513"/>
                    <a:pt x="1367" y="2001"/>
                    <a:pt x="1220" y="2537"/>
                  </a:cubicBezTo>
                  <a:cubicBezTo>
                    <a:pt x="1123" y="2976"/>
                    <a:pt x="1367" y="3318"/>
                    <a:pt x="1855" y="3367"/>
                  </a:cubicBezTo>
                  <a:cubicBezTo>
                    <a:pt x="2489" y="3367"/>
                    <a:pt x="2830" y="2879"/>
                    <a:pt x="3074" y="2342"/>
                  </a:cubicBezTo>
                  <a:cubicBezTo>
                    <a:pt x="3074" y="2342"/>
                    <a:pt x="3074" y="2293"/>
                    <a:pt x="3074" y="2245"/>
                  </a:cubicBezTo>
                  <a:cubicBezTo>
                    <a:pt x="3074" y="2293"/>
                    <a:pt x="3074" y="2293"/>
                    <a:pt x="3123" y="2342"/>
                  </a:cubicBezTo>
                  <a:cubicBezTo>
                    <a:pt x="3216" y="2809"/>
                    <a:pt x="3489" y="3321"/>
                    <a:pt x="4025" y="3321"/>
                  </a:cubicBezTo>
                  <a:cubicBezTo>
                    <a:pt x="4049" y="3321"/>
                    <a:pt x="4074" y="3320"/>
                    <a:pt x="4099" y="3318"/>
                  </a:cubicBezTo>
                  <a:cubicBezTo>
                    <a:pt x="5221" y="3220"/>
                    <a:pt x="4684" y="1952"/>
                    <a:pt x="4148" y="1074"/>
                  </a:cubicBezTo>
                  <a:lnTo>
                    <a:pt x="4148" y="1074"/>
                  </a:lnTo>
                  <a:cubicBezTo>
                    <a:pt x="4599" y="1232"/>
                    <a:pt x="5135" y="1369"/>
                    <a:pt x="5565" y="1369"/>
                  </a:cubicBezTo>
                  <a:cubicBezTo>
                    <a:pt x="6064" y="1369"/>
                    <a:pt x="6422" y="1185"/>
                    <a:pt x="6343" y="635"/>
                  </a:cubicBezTo>
                  <a:cubicBezTo>
                    <a:pt x="6294" y="293"/>
                    <a:pt x="6050" y="98"/>
                    <a:pt x="5758" y="0"/>
                  </a:cubicBezTo>
                  <a:lnTo>
                    <a:pt x="2001" y="0"/>
                  </a:lnTo>
                  <a:cubicBezTo>
                    <a:pt x="2099" y="49"/>
                    <a:pt x="2245" y="98"/>
                    <a:pt x="2391" y="147"/>
                  </a:cubicBezTo>
                  <a:cubicBezTo>
                    <a:pt x="2489" y="196"/>
                    <a:pt x="2586" y="244"/>
                    <a:pt x="2635" y="293"/>
                  </a:cubicBezTo>
                  <a:cubicBezTo>
                    <a:pt x="2286" y="388"/>
                    <a:pt x="1895" y="463"/>
                    <a:pt x="1530" y="463"/>
                  </a:cubicBezTo>
                  <a:cubicBezTo>
                    <a:pt x="1334" y="463"/>
                    <a:pt x="1146" y="442"/>
                    <a:pt x="976" y="391"/>
                  </a:cubicBezTo>
                  <a:cubicBezTo>
                    <a:pt x="830" y="342"/>
                    <a:pt x="684" y="244"/>
                    <a:pt x="635" y="98"/>
                  </a:cubicBezTo>
                  <a:cubicBezTo>
                    <a:pt x="635" y="98"/>
                    <a:pt x="635" y="49"/>
                    <a:pt x="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" name="Google Shape;6915;p42">
              <a:extLst>
                <a:ext uri="{FF2B5EF4-FFF2-40B4-BE49-F238E27FC236}">
                  <a16:creationId xmlns:a16="http://schemas.microsoft.com/office/drawing/2014/main" id="{76F26746-EE77-499A-BE3D-DABC362B6DE8}"/>
                </a:ext>
              </a:extLst>
            </p:cNvPr>
            <p:cNvSpPr/>
            <p:nvPr/>
          </p:nvSpPr>
          <p:spPr>
            <a:xfrm>
              <a:off x="7712000" y="-296550"/>
              <a:ext cx="163475" cy="94150"/>
            </a:xfrm>
            <a:custGeom>
              <a:avLst/>
              <a:gdLst/>
              <a:ahLst/>
              <a:cxnLst/>
              <a:rect l="l" t="t" r="r" b="b"/>
              <a:pathLst>
                <a:path w="6539" h="3766" extrusionOk="0">
                  <a:moveTo>
                    <a:pt x="4793" y="199"/>
                  </a:moveTo>
                  <a:cubicBezTo>
                    <a:pt x="5017" y="199"/>
                    <a:pt x="5231" y="226"/>
                    <a:pt x="5416" y="293"/>
                  </a:cubicBezTo>
                  <a:cubicBezTo>
                    <a:pt x="5563" y="342"/>
                    <a:pt x="5709" y="439"/>
                    <a:pt x="5758" y="586"/>
                  </a:cubicBezTo>
                  <a:cubicBezTo>
                    <a:pt x="5807" y="683"/>
                    <a:pt x="5807" y="927"/>
                    <a:pt x="5660" y="1025"/>
                  </a:cubicBezTo>
                  <a:cubicBezTo>
                    <a:pt x="5617" y="1057"/>
                    <a:pt x="5555" y="1071"/>
                    <a:pt x="5482" y="1071"/>
                  </a:cubicBezTo>
                  <a:cubicBezTo>
                    <a:pt x="5223" y="1071"/>
                    <a:pt x="4826" y="906"/>
                    <a:pt x="4636" y="830"/>
                  </a:cubicBezTo>
                  <a:cubicBezTo>
                    <a:pt x="4343" y="732"/>
                    <a:pt x="4050" y="586"/>
                    <a:pt x="3758" y="439"/>
                  </a:cubicBezTo>
                  <a:cubicBezTo>
                    <a:pt x="3709" y="391"/>
                    <a:pt x="3611" y="391"/>
                    <a:pt x="3562" y="391"/>
                  </a:cubicBezTo>
                  <a:cubicBezTo>
                    <a:pt x="3914" y="295"/>
                    <a:pt x="4370" y="199"/>
                    <a:pt x="4793" y="199"/>
                  </a:cubicBezTo>
                  <a:close/>
                  <a:moveTo>
                    <a:pt x="2928" y="683"/>
                  </a:moveTo>
                  <a:cubicBezTo>
                    <a:pt x="2831" y="976"/>
                    <a:pt x="2635" y="1269"/>
                    <a:pt x="2489" y="1562"/>
                  </a:cubicBezTo>
                  <a:cubicBezTo>
                    <a:pt x="2294" y="1805"/>
                    <a:pt x="2148" y="2049"/>
                    <a:pt x="1952" y="2293"/>
                  </a:cubicBezTo>
                  <a:cubicBezTo>
                    <a:pt x="1806" y="2440"/>
                    <a:pt x="1611" y="2635"/>
                    <a:pt x="1367" y="2684"/>
                  </a:cubicBezTo>
                  <a:cubicBezTo>
                    <a:pt x="1221" y="2684"/>
                    <a:pt x="977" y="2537"/>
                    <a:pt x="879" y="2391"/>
                  </a:cubicBezTo>
                  <a:cubicBezTo>
                    <a:pt x="830" y="2245"/>
                    <a:pt x="879" y="2098"/>
                    <a:pt x="977" y="1952"/>
                  </a:cubicBezTo>
                  <a:cubicBezTo>
                    <a:pt x="1269" y="1562"/>
                    <a:pt x="1757" y="1269"/>
                    <a:pt x="2196" y="1074"/>
                  </a:cubicBezTo>
                  <a:cubicBezTo>
                    <a:pt x="2440" y="927"/>
                    <a:pt x="2684" y="781"/>
                    <a:pt x="2928" y="683"/>
                  </a:cubicBezTo>
                  <a:close/>
                  <a:moveTo>
                    <a:pt x="3465" y="1074"/>
                  </a:moveTo>
                  <a:cubicBezTo>
                    <a:pt x="3855" y="1757"/>
                    <a:pt x="4197" y="2781"/>
                    <a:pt x="3611" y="3318"/>
                  </a:cubicBezTo>
                  <a:cubicBezTo>
                    <a:pt x="3611" y="3318"/>
                    <a:pt x="3611" y="3318"/>
                    <a:pt x="3562" y="3367"/>
                  </a:cubicBezTo>
                  <a:cubicBezTo>
                    <a:pt x="3514" y="3172"/>
                    <a:pt x="3465" y="3074"/>
                    <a:pt x="3416" y="2928"/>
                  </a:cubicBezTo>
                  <a:cubicBezTo>
                    <a:pt x="3367" y="2440"/>
                    <a:pt x="3416" y="2001"/>
                    <a:pt x="3416" y="1562"/>
                  </a:cubicBezTo>
                  <a:cubicBezTo>
                    <a:pt x="3465" y="1415"/>
                    <a:pt x="3465" y="1220"/>
                    <a:pt x="3465" y="1074"/>
                  </a:cubicBezTo>
                  <a:close/>
                  <a:moveTo>
                    <a:pt x="1" y="0"/>
                  </a:moveTo>
                  <a:cubicBezTo>
                    <a:pt x="1" y="0"/>
                    <a:pt x="1" y="49"/>
                    <a:pt x="1" y="49"/>
                  </a:cubicBezTo>
                  <a:cubicBezTo>
                    <a:pt x="123" y="659"/>
                    <a:pt x="787" y="795"/>
                    <a:pt x="1316" y="795"/>
                  </a:cubicBezTo>
                  <a:cubicBezTo>
                    <a:pt x="1421" y="795"/>
                    <a:pt x="1522" y="789"/>
                    <a:pt x="1611" y="781"/>
                  </a:cubicBezTo>
                  <a:lnTo>
                    <a:pt x="1855" y="781"/>
                  </a:lnTo>
                  <a:cubicBezTo>
                    <a:pt x="1318" y="1074"/>
                    <a:pt x="733" y="1464"/>
                    <a:pt x="391" y="1952"/>
                  </a:cubicBezTo>
                  <a:cubicBezTo>
                    <a:pt x="99" y="2489"/>
                    <a:pt x="440" y="2928"/>
                    <a:pt x="977" y="3025"/>
                  </a:cubicBezTo>
                  <a:cubicBezTo>
                    <a:pt x="1055" y="3041"/>
                    <a:pt x="1131" y="3048"/>
                    <a:pt x="1205" y="3048"/>
                  </a:cubicBezTo>
                  <a:cubicBezTo>
                    <a:pt x="1831" y="3048"/>
                    <a:pt x="2336" y="2534"/>
                    <a:pt x="2684" y="2098"/>
                  </a:cubicBezTo>
                  <a:cubicBezTo>
                    <a:pt x="2733" y="2049"/>
                    <a:pt x="2733" y="2001"/>
                    <a:pt x="2782" y="1952"/>
                  </a:cubicBezTo>
                  <a:cubicBezTo>
                    <a:pt x="2782" y="2391"/>
                    <a:pt x="2782" y="2830"/>
                    <a:pt x="2879" y="3269"/>
                  </a:cubicBezTo>
                  <a:cubicBezTo>
                    <a:pt x="2948" y="3578"/>
                    <a:pt x="3161" y="3766"/>
                    <a:pt x="3434" y="3766"/>
                  </a:cubicBezTo>
                  <a:cubicBezTo>
                    <a:pt x="3550" y="3766"/>
                    <a:pt x="3676" y="3732"/>
                    <a:pt x="3806" y="3659"/>
                  </a:cubicBezTo>
                  <a:cubicBezTo>
                    <a:pt x="4441" y="3367"/>
                    <a:pt x="4587" y="2635"/>
                    <a:pt x="4441" y="2001"/>
                  </a:cubicBezTo>
                  <a:cubicBezTo>
                    <a:pt x="4392" y="1708"/>
                    <a:pt x="4294" y="1464"/>
                    <a:pt x="4197" y="1171"/>
                  </a:cubicBezTo>
                  <a:lnTo>
                    <a:pt x="4197" y="1171"/>
                  </a:lnTo>
                  <a:cubicBezTo>
                    <a:pt x="4571" y="1327"/>
                    <a:pt x="4964" y="1443"/>
                    <a:pt x="5327" y="1443"/>
                  </a:cubicBezTo>
                  <a:cubicBezTo>
                    <a:pt x="5532" y="1443"/>
                    <a:pt x="5728" y="1406"/>
                    <a:pt x="5904" y="1318"/>
                  </a:cubicBezTo>
                  <a:cubicBezTo>
                    <a:pt x="6343" y="1122"/>
                    <a:pt x="6539" y="537"/>
                    <a:pt x="6197" y="196"/>
                  </a:cubicBezTo>
                  <a:cubicBezTo>
                    <a:pt x="6099" y="98"/>
                    <a:pt x="6002" y="49"/>
                    <a:pt x="5904" y="0"/>
                  </a:cubicBezTo>
                  <a:lnTo>
                    <a:pt x="1855" y="0"/>
                  </a:lnTo>
                  <a:cubicBezTo>
                    <a:pt x="2148" y="98"/>
                    <a:pt x="2440" y="196"/>
                    <a:pt x="2733" y="293"/>
                  </a:cubicBezTo>
                  <a:cubicBezTo>
                    <a:pt x="2440" y="342"/>
                    <a:pt x="2196" y="391"/>
                    <a:pt x="1904" y="391"/>
                  </a:cubicBezTo>
                  <a:cubicBezTo>
                    <a:pt x="1806" y="403"/>
                    <a:pt x="1687" y="412"/>
                    <a:pt x="1561" y="412"/>
                  </a:cubicBezTo>
                  <a:cubicBezTo>
                    <a:pt x="1184" y="412"/>
                    <a:pt x="745" y="330"/>
                    <a:pt x="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6916;p42">
              <a:extLst>
                <a:ext uri="{FF2B5EF4-FFF2-40B4-BE49-F238E27FC236}">
                  <a16:creationId xmlns:a16="http://schemas.microsoft.com/office/drawing/2014/main" id="{ACB8D7E7-56B4-435D-A082-0BB90E196998}"/>
                </a:ext>
              </a:extLst>
            </p:cNvPr>
            <p:cNvSpPr/>
            <p:nvPr/>
          </p:nvSpPr>
          <p:spPr>
            <a:xfrm>
              <a:off x="7794950" y="-286800"/>
              <a:ext cx="3675" cy="2475"/>
            </a:xfrm>
            <a:custGeom>
              <a:avLst/>
              <a:gdLst/>
              <a:ahLst/>
              <a:cxnLst/>
              <a:rect l="l" t="t" r="r" b="b"/>
              <a:pathLst>
                <a:path w="147" h="99" extrusionOk="0">
                  <a:moveTo>
                    <a:pt x="49" y="1"/>
                  </a:moveTo>
                  <a:cubicBezTo>
                    <a:pt x="49" y="49"/>
                    <a:pt x="1" y="49"/>
                    <a:pt x="1" y="98"/>
                  </a:cubicBezTo>
                  <a:cubicBezTo>
                    <a:pt x="49" y="49"/>
                    <a:pt x="98" y="49"/>
                    <a:pt x="147" y="49"/>
                  </a:cubicBezTo>
                  <a:cubicBezTo>
                    <a:pt x="147" y="49"/>
                    <a:pt x="98" y="49"/>
                    <a:pt x="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6917;p42">
              <a:extLst>
                <a:ext uri="{FF2B5EF4-FFF2-40B4-BE49-F238E27FC236}">
                  <a16:creationId xmlns:a16="http://schemas.microsoft.com/office/drawing/2014/main" id="{D4C4BDDB-55CC-41B1-B07B-A59D6DD4C9E6}"/>
                </a:ext>
              </a:extLst>
            </p:cNvPr>
            <p:cNvSpPr/>
            <p:nvPr/>
          </p:nvSpPr>
          <p:spPr>
            <a:xfrm>
              <a:off x="5109175" y="-152300"/>
              <a:ext cx="164475" cy="159550"/>
            </a:xfrm>
            <a:custGeom>
              <a:avLst/>
              <a:gdLst/>
              <a:ahLst/>
              <a:cxnLst/>
              <a:rect l="l" t="t" r="r" b="b"/>
              <a:pathLst>
                <a:path w="6579" h="6382" extrusionOk="0">
                  <a:moveTo>
                    <a:pt x="2977" y="426"/>
                  </a:moveTo>
                  <a:cubicBezTo>
                    <a:pt x="3026" y="573"/>
                    <a:pt x="3074" y="670"/>
                    <a:pt x="3123" y="865"/>
                  </a:cubicBezTo>
                  <a:cubicBezTo>
                    <a:pt x="3172" y="1305"/>
                    <a:pt x="3172" y="1744"/>
                    <a:pt x="3123" y="2231"/>
                  </a:cubicBezTo>
                  <a:cubicBezTo>
                    <a:pt x="3123" y="2378"/>
                    <a:pt x="3074" y="2524"/>
                    <a:pt x="3074" y="2671"/>
                  </a:cubicBezTo>
                  <a:cubicBezTo>
                    <a:pt x="2684" y="1988"/>
                    <a:pt x="2343" y="963"/>
                    <a:pt x="2928" y="426"/>
                  </a:cubicBezTo>
                  <a:close/>
                  <a:moveTo>
                    <a:pt x="5251" y="1100"/>
                  </a:moveTo>
                  <a:cubicBezTo>
                    <a:pt x="5418" y="1100"/>
                    <a:pt x="5576" y="1227"/>
                    <a:pt x="5660" y="1353"/>
                  </a:cubicBezTo>
                  <a:cubicBezTo>
                    <a:pt x="5709" y="1500"/>
                    <a:pt x="5660" y="1695"/>
                    <a:pt x="5563" y="1792"/>
                  </a:cubicBezTo>
                  <a:cubicBezTo>
                    <a:pt x="5270" y="2183"/>
                    <a:pt x="4782" y="2475"/>
                    <a:pt x="4343" y="2719"/>
                  </a:cubicBezTo>
                  <a:cubicBezTo>
                    <a:pt x="4099" y="2817"/>
                    <a:pt x="3855" y="2963"/>
                    <a:pt x="3611" y="3061"/>
                  </a:cubicBezTo>
                  <a:cubicBezTo>
                    <a:pt x="3757" y="2768"/>
                    <a:pt x="3904" y="2475"/>
                    <a:pt x="4099" y="2183"/>
                  </a:cubicBezTo>
                  <a:cubicBezTo>
                    <a:pt x="4245" y="1939"/>
                    <a:pt x="4392" y="1695"/>
                    <a:pt x="4636" y="1500"/>
                  </a:cubicBezTo>
                  <a:cubicBezTo>
                    <a:pt x="4733" y="1353"/>
                    <a:pt x="4977" y="1109"/>
                    <a:pt x="5172" y="1109"/>
                  </a:cubicBezTo>
                  <a:cubicBezTo>
                    <a:pt x="5198" y="1103"/>
                    <a:pt x="5225" y="1100"/>
                    <a:pt x="5251" y="1100"/>
                  </a:cubicBezTo>
                  <a:close/>
                  <a:moveTo>
                    <a:pt x="3221" y="3305"/>
                  </a:moveTo>
                  <a:cubicBezTo>
                    <a:pt x="3221" y="3305"/>
                    <a:pt x="3172" y="3305"/>
                    <a:pt x="3172" y="3354"/>
                  </a:cubicBezTo>
                  <a:lnTo>
                    <a:pt x="3074" y="3354"/>
                  </a:lnTo>
                  <a:cubicBezTo>
                    <a:pt x="3123" y="3305"/>
                    <a:pt x="3172" y="3305"/>
                    <a:pt x="3221" y="3305"/>
                  </a:cubicBezTo>
                  <a:close/>
                  <a:moveTo>
                    <a:pt x="1039" y="2679"/>
                  </a:moveTo>
                  <a:cubicBezTo>
                    <a:pt x="1307" y="2679"/>
                    <a:pt x="1747" y="2875"/>
                    <a:pt x="1904" y="2914"/>
                  </a:cubicBezTo>
                  <a:cubicBezTo>
                    <a:pt x="2196" y="3061"/>
                    <a:pt x="2489" y="3158"/>
                    <a:pt x="2782" y="3354"/>
                  </a:cubicBezTo>
                  <a:lnTo>
                    <a:pt x="2977" y="3354"/>
                  </a:lnTo>
                  <a:cubicBezTo>
                    <a:pt x="2626" y="3449"/>
                    <a:pt x="2191" y="3545"/>
                    <a:pt x="1768" y="3545"/>
                  </a:cubicBezTo>
                  <a:cubicBezTo>
                    <a:pt x="1545" y="3545"/>
                    <a:pt x="1325" y="3519"/>
                    <a:pt x="1123" y="3451"/>
                  </a:cubicBezTo>
                  <a:cubicBezTo>
                    <a:pt x="977" y="3402"/>
                    <a:pt x="879" y="3305"/>
                    <a:pt x="781" y="3158"/>
                  </a:cubicBezTo>
                  <a:cubicBezTo>
                    <a:pt x="781" y="3061"/>
                    <a:pt x="781" y="2817"/>
                    <a:pt x="879" y="2719"/>
                  </a:cubicBezTo>
                  <a:cubicBezTo>
                    <a:pt x="917" y="2691"/>
                    <a:pt x="973" y="2679"/>
                    <a:pt x="1039" y="2679"/>
                  </a:cubicBezTo>
                  <a:close/>
                  <a:moveTo>
                    <a:pt x="4983" y="3334"/>
                  </a:moveTo>
                  <a:cubicBezTo>
                    <a:pt x="5400" y="3334"/>
                    <a:pt x="5878" y="3429"/>
                    <a:pt x="5953" y="3841"/>
                  </a:cubicBezTo>
                  <a:cubicBezTo>
                    <a:pt x="5953" y="3988"/>
                    <a:pt x="5904" y="3988"/>
                    <a:pt x="5807" y="3988"/>
                  </a:cubicBezTo>
                  <a:cubicBezTo>
                    <a:pt x="5563" y="3988"/>
                    <a:pt x="5319" y="3939"/>
                    <a:pt x="5075" y="3890"/>
                  </a:cubicBezTo>
                  <a:cubicBezTo>
                    <a:pt x="4636" y="3793"/>
                    <a:pt x="4245" y="3646"/>
                    <a:pt x="3806" y="3451"/>
                  </a:cubicBezTo>
                  <a:cubicBezTo>
                    <a:pt x="4099" y="3402"/>
                    <a:pt x="4392" y="3354"/>
                    <a:pt x="4636" y="3354"/>
                  </a:cubicBezTo>
                  <a:cubicBezTo>
                    <a:pt x="4737" y="3342"/>
                    <a:pt x="4857" y="3334"/>
                    <a:pt x="4983" y="3334"/>
                  </a:cubicBezTo>
                  <a:close/>
                  <a:moveTo>
                    <a:pt x="3660" y="4232"/>
                  </a:moveTo>
                  <a:cubicBezTo>
                    <a:pt x="3855" y="4524"/>
                    <a:pt x="4001" y="4768"/>
                    <a:pt x="4099" y="5061"/>
                  </a:cubicBezTo>
                  <a:cubicBezTo>
                    <a:pt x="4197" y="5256"/>
                    <a:pt x="4294" y="5500"/>
                    <a:pt x="4343" y="5744"/>
                  </a:cubicBezTo>
                  <a:cubicBezTo>
                    <a:pt x="4343" y="5842"/>
                    <a:pt x="4294" y="5890"/>
                    <a:pt x="4294" y="5988"/>
                  </a:cubicBezTo>
                  <a:cubicBezTo>
                    <a:pt x="3953" y="5744"/>
                    <a:pt x="3855" y="5305"/>
                    <a:pt x="3757" y="4915"/>
                  </a:cubicBezTo>
                  <a:cubicBezTo>
                    <a:pt x="3709" y="4671"/>
                    <a:pt x="3709" y="4476"/>
                    <a:pt x="3660" y="4232"/>
                  </a:cubicBezTo>
                  <a:close/>
                  <a:moveTo>
                    <a:pt x="2977" y="3988"/>
                  </a:moveTo>
                  <a:lnTo>
                    <a:pt x="2977" y="3988"/>
                  </a:lnTo>
                  <a:cubicBezTo>
                    <a:pt x="2928" y="4329"/>
                    <a:pt x="2879" y="4622"/>
                    <a:pt x="2782" y="4915"/>
                  </a:cubicBezTo>
                  <a:cubicBezTo>
                    <a:pt x="2733" y="5159"/>
                    <a:pt x="2635" y="5403"/>
                    <a:pt x="2538" y="5647"/>
                  </a:cubicBezTo>
                  <a:cubicBezTo>
                    <a:pt x="2489" y="5744"/>
                    <a:pt x="2343" y="5988"/>
                    <a:pt x="2196" y="5988"/>
                  </a:cubicBezTo>
                  <a:cubicBezTo>
                    <a:pt x="2180" y="5990"/>
                    <a:pt x="2165" y="5991"/>
                    <a:pt x="2151" y="5991"/>
                  </a:cubicBezTo>
                  <a:cubicBezTo>
                    <a:pt x="1868" y="5991"/>
                    <a:pt x="2003" y="5542"/>
                    <a:pt x="2050" y="5403"/>
                  </a:cubicBezTo>
                  <a:cubicBezTo>
                    <a:pt x="2196" y="5012"/>
                    <a:pt x="2489" y="4622"/>
                    <a:pt x="2733" y="4281"/>
                  </a:cubicBezTo>
                  <a:cubicBezTo>
                    <a:pt x="2782" y="4183"/>
                    <a:pt x="2879" y="4085"/>
                    <a:pt x="2977" y="3988"/>
                  </a:cubicBezTo>
                  <a:close/>
                  <a:moveTo>
                    <a:pt x="3099" y="0"/>
                  </a:moveTo>
                  <a:cubicBezTo>
                    <a:pt x="2985" y="0"/>
                    <a:pt x="2861" y="28"/>
                    <a:pt x="2733" y="85"/>
                  </a:cubicBezTo>
                  <a:cubicBezTo>
                    <a:pt x="2099" y="378"/>
                    <a:pt x="1952" y="1109"/>
                    <a:pt x="2099" y="1744"/>
                  </a:cubicBezTo>
                  <a:cubicBezTo>
                    <a:pt x="2147" y="2036"/>
                    <a:pt x="2245" y="2329"/>
                    <a:pt x="2343" y="2573"/>
                  </a:cubicBezTo>
                  <a:cubicBezTo>
                    <a:pt x="1969" y="2417"/>
                    <a:pt x="1575" y="2301"/>
                    <a:pt x="1212" y="2301"/>
                  </a:cubicBezTo>
                  <a:cubicBezTo>
                    <a:pt x="1007" y="2301"/>
                    <a:pt x="811" y="2338"/>
                    <a:pt x="635" y="2427"/>
                  </a:cubicBezTo>
                  <a:cubicBezTo>
                    <a:pt x="196" y="2622"/>
                    <a:pt x="1" y="3207"/>
                    <a:pt x="342" y="3597"/>
                  </a:cubicBezTo>
                  <a:cubicBezTo>
                    <a:pt x="626" y="3845"/>
                    <a:pt x="1037" y="3913"/>
                    <a:pt x="1428" y="3913"/>
                  </a:cubicBezTo>
                  <a:cubicBezTo>
                    <a:pt x="1576" y="3913"/>
                    <a:pt x="1721" y="3904"/>
                    <a:pt x="1855" y="3890"/>
                  </a:cubicBezTo>
                  <a:cubicBezTo>
                    <a:pt x="2050" y="3890"/>
                    <a:pt x="2294" y="3890"/>
                    <a:pt x="2489" y="3841"/>
                  </a:cubicBezTo>
                  <a:lnTo>
                    <a:pt x="2489" y="3841"/>
                  </a:lnTo>
                  <a:cubicBezTo>
                    <a:pt x="2050" y="4329"/>
                    <a:pt x="1562" y="4964"/>
                    <a:pt x="1416" y="5598"/>
                  </a:cubicBezTo>
                  <a:cubicBezTo>
                    <a:pt x="1269" y="6037"/>
                    <a:pt x="1513" y="6330"/>
                    <a:pt x="2001" y="6378"/>
                  </a:cubicBezTo>
                  <a:cubicBezTo>
                    <a:pt x="2028" y="6381"/>
                    <a:pt x="2055" y="6382"/>
                    <a:pt x="2082" y="6382"/>
                  </a:cubicBezTo>
                  <a:cubicBezTo>
                    <a:pt x="2627" y="6382"/>
                    <a:pt x="3035" y="5914"/>
                    <a:pt x="3221" y="5403"/>
                  </a:cubicBezTo>
                  <a:cubicBezTo>
                    <a:pt x="3221" y="5354"/>
                    <a:pt x="3221" y="5354"/>
                    <a:pt x="3221" y="5305"/>
                  </a:cubicBezTo>
                  <a:cubicBezTo>
                    <a:pt x="3270" y="5354"/>
                    <a:pt x="3270" y="5403"/>
                    <a:pt x="3270" y="5451"/>
                  </a:cubicBezTo>
                  <a:cubicBezTo>
                    <a:pt x="3409" y="5917"/>
                    <a:pt x="3682" y="6382"/>
                    <a:pt x="4214" y="6382"/>
                  </a:cubicBezTo>
                  <a:cubicBezTo>
                    <a:pt x="4240" y="6382"/>
                    <a:pt x="4267" y="6381"/>
                    <a:pt x="4294" y="6378"/>
                  </a:cubicBezTo>
                  <a:cubicBezTo>
                    <a:pt x="5367" y="6232"/>
                    <a:pt x="4831" y="4964"/>
                    <a:pt x="4294" y="4134"/>
                  </a:cubicBezTo>
                  <a:lnTo>
                    <a:pt x="4294" y="4134"/>
                  </a:lnTo>
                  <a:cubicBezTo>
                    <a:pt x="4636" y="4232"/>
                    <a:pt x="4928" y="4329"/>
                    <a:pt x="5270" y="4378"/>
                  </a:cubicBezTo>
                  <a:cubicBezTo>
                    <a:pt x="5353" y="4386"/>
                    <a:pt x="5446" y="4392"/>
                    <a:pt x="5543" y="4392"/>
                  </a:cubicBezTo>
                  <a:cubicBezTo>
                    <a:pt x="6015" y="4392"/>
                    <a:pt x="6579" y="4262"/>
                    <a:pt x="6538" y="3695"/>
                  </a:cubicBezTo>
                  <a:cubicBezTo>
                    <a:pt x="6392" y="3012"/>
                    <a:pt x="5514" y="2963"/>
                    <a:pt x="4928" y="2963"/>
                  </a:cubicBezTo>
                  <a:lnTo>
                    <a:pt x="4684" y="2963"/>
                  </a:lnTo>
                  <a:cubicBezTo>
                    <a:pt x="5221" y="2671"/>
                    <a:pt x="5855" y="2329"/>
                    <a:pt x="6148" y="1792"/>
                  </a:cubicBezTo>
                  <a:cubicBezTo>
                    <a:pt x="6441" y="1305"/>
                    <a:pt x="6099" y="817"/>
                    <a:pt x="5563" y="719"/>
                  </a:cubicBezTo>
                  <a:cubicBezTo>
                    <a:pt x="5485" y="703"/>
                    <a:pt x="5409" y="696"/>
                    <a:pt x="5334" y="696"/>
                  </a:cubicBezTo>
                  <a:cubicBezTo>
                    <a:pt x="4708" y="696"/>
                    <a:pt x="4204" y="1210"/>
                    <a:pt x="3855" y="1646"/>
                  </a:cubicBezTo>
                  <a:cubicBezTo>
                    <a:pt x="3806" y="1695"/>
                    <a:pt x="3806" y="1744"/>
                    <a:pt x="3757" y="1792"/>
                  </a:cubicBezTo>
                  <a:cubicBezTo>
                    <a:pt x="3806" y="1353"/>
                    <a:pt x="3757" y="914"/>
                    <a:pt x="3660" y="475"/>
                  </a:cubicBezTo>
                  <a:cubicBezTo>
                    <a:pt x="3591" y="164"/>
                    <a:pt x="3375" y="0"/>
                    <a:pt x="30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6918;p42">
              <a:extLst>
                <a:ext uri="{FF2B5EF4-FFF2-40B4-BE49-F238E27FC236}">
                  <a16:creationId xmlns:a16="http://schemas.microsoft.com/office/drawing/2014/main" id="{8B8D9A70-20FA-41B9-864F-61DB81C91D68}"/>
                </a:ext>
              </a:extLst>
            </p:cNvPr>
            <p:cNvSpPr/>
            <p:nvPr/>
          </p:nvSpPr>
          <p:spPr>
            <a:xfrm>
              <a:off x="5518300" y="-141650"/>
              <a:ext cx="164175" cy="160025"/>
            </a:xfrm>
            <a:custGeom>
              <a:avLst/>
              <a:gdLst/>
              <a:ahLst/>
              <a:cxnLst/>
              <a:rect l="l" t="t" r="r" b="b"/>
              <a:pathLst>
                <a:path w="6567" h="6401" extrusionOk="0">
                  <a:moveTo>
                    <a:pt x="2273" y="439"/>
                  </a:moveTo>
                  <a:cubicBezTo>
                    <a:pt x="2614" y="683"/>
                    <a:pt x="2761" y="1122"/>
                    <a:pt x="2809" y="1513"/>
                  </a:cubicBezTo>
                  <a:cubicBezTo>
                    <a:pt x="2858" y="1708"/>
                    <a:pt x="2907" y="1952"/>
                    <a:pt x="2907" y="2147"/>
                  </a:cubicBezTo>
                  <a:cubicBezTo>
                    <a:pt x="2761" y="1903"/>
                    <a:pt x="2614" y="1610"/>
                    <a:pt x="2468" y="1318"/>
                  </a:cubicBezTo>
                  <a:cubicBezTo>
                    <a:pt x="2370" y="1122"/>
                    <a:pt x="2273" y="879"/>
                    <a:pt x="2273" y="635"/>
                  </a:cubicBezTo>
                  <a:cubicBezTo>
                    <a:pt x="2273" y="537"/>
                    <a:pt x="2273" y="488"/>
                    <a:pt x="2273" y="439"/>
                  </a:cubicBezTo>
                  <a:close/>
                  <a:moveTo>
                    <a:pt x="4416" y="387"/>
                  </a:moveTo>
                  <a:cubicBezTo>
                    <a:pt x="4703" y="387"/>
                    <a:pt x="4612" y="837"/>
                    <a:pt x="4566" y="976"/>
                  </a:cubicBezTo>
                  <a:cubicBezTo>
                    <a:pt x="4371" y="1415"/>
                    <a:pt x="4127" y="1757"/>
                    <a:pt x="3834" y="2098"/>
                  </a:cubicBezTo>
                  <a:cubicBezTo>
                    <a:pt x="3785" y="2196"/>
                    <a:pt x="3688" y="2293"/>
                    <a:pt x="3639" y="2391"/>
                  </a:cubicBezTo>
                  <a:cubicBezTo>
                    <a:pt x="3639" y="2098"/>
                    <a:pt x="3688" y="1805"/>
                    <a:pt x="3785" y="1513"/>
                  </a:cubicBezTo>
                  <a:cubicBezTo>
                    <a:pt x="3834" y="1269"/>
                    <a:pt x="3932" y="1025"/>
                    <a:pt x="4078" y="781"/>
                  </a:cubicBezTo>
                  <a:cubicBezTo>
                    <a:pt x="4127" y="635"/>
                    <a:pt x="4224" y="439"/>
                    <a:pt x="4371" y="391"/>
                  </a:cubicBezTo>
                  <a:cubicBezTo>
                    <a:pt x="4387" y="388"/>
                    <a:pt x="4402" y="387"/>
                    <a:pt x="4416" y="387"/>
                  </a:cubicBezTo>
                  <a:close/>
                  <a:moveTo>
                    <a:pt x="809" y="2391"/>
                  </a:moveTo>
                  <a:cubicBezTo>
                    <a:pt x="1004" y="2391"/>
                    <a:pt x="1248" y="2440"/>
                    <a:pt x="1492" y="2488"/>
                  </a:cubicBezTo>
                  <a:cubicBezTo>
                    <a:pt x="1931" y="2635"/>
                    <a:pt x="2370" y="2781"/>
                    <a:pt x="2761" y="2928"/>
                  </a:cubicBezTo>
                  <a:cubicBezTo>
                    <a:pt x="2517" y="2976"/>
                    <a:pt x="2224" y="3025"/>
                    <a:pt x="1931" y="3025"/>
                  </a:cubicBezTo>
                  <a:cubicBezTo>
                    <a:pt x="1809" y="3039"/>
                    <a:pt x="1665" y="3052"/>
                    <a:pt x="1518" y="3052"/>
                  </a:cubicBezTo>
                  <a:cubicBezTo>
                    <a:pt x="1135" y="3052"/>
                    <a:pt x="733" y="2960"/>
                    <a:pt x="663" y="2537"/>
                  </a:cubicBezTo>
                  <a:cubicBezTo>
                    <a:pt x="614" y="2391"/>
                    <a:pt x="663" y="2391"/>
                    <a:pt x="809" y="2391"/>
                  </a:cubicBezTo>
                  <a:close/>
                  <a:moveTo>
                    <a:pt x="3541" y="3074"/>
                  </a:moveTo>
                  <a:cubicBezTo>
                    <a:pt x="3492" y="3074"/>
                    <a:pt x="3444" y="3074"/>
                    <a:pt x="3395" y="3123"/>
                  </a:cubicBezTo>
                  <a:lnTo>
                    <a:pt x="3346" y="3123"/>
                  </a:lnTo>
                  <a:cubicBezTo>
                    <a:pt x="3395" y="3074"/>
                    <a:pt x="3395" y="3074"/>
                    <a:pt x="3395" y="3074"/>
                  </a:cubicBezTo>
                  <a:close/>
                  <a:moveTo>
                    <a:pt x="4846" y="2834"/>
                  </a:moveTo>
                  <a:cubicBezTo>
                    <a:pt x="5071" y="2834"/>
                    <a:pt x="5291" y="2860"/>
                    <a:pt x="5493" y="2928"/>
                  </a:cubicBezTo>
                  <a:cubicBezTo>
                    <a:pt x="5590" y="2976"/>
                    <a:pt x="5737" y="3074"/>
                    <a:pt x="5785" y="3220"/>
                  </a:cubicBezTo>
                  <a:cubicBezTo>
                    <a:pt x="5834" y="3318"/>
                    <a:pt x="5834" y="3562"/>
                    <a:pt x="5737" y="3659"/>
                  </a:cubicBezTo>
                  <a:cubicBezTo>
                    <a:pt x="5683" y="3692"/>
                    <a:pt x="5612" y="3705"/>
                    <a:pt x="5532" y="3705"/>
                  </a:cubicBezTo>
                  <a:cubicBezTo>
                    <a:pt x="5251" y="3705"/>
                    <a:pt x="4853" y="3540"/>
                    <a:pt x="4663" y="3464"/>
                  </a:cubicBezTo>
                  <a:cubicBezTo>
                    <a:pt x="4371" y="3367"/>
                    <a:pt x="4078" y="3220"/>
                    <a:pt x="3785" y="3074"/>
                  </a:cubicBezTo>
                  <a:cubicBezTo>
                    <a:pt x="3736" y="3025"/>
                    <a:pt x="3688" y="3025"/>
                    <a:pt x="3590" y="3025"/>
                  </a:cubicBezTo>
                  <a:cubicBezTo>
                    <a:pt x="3973" y="2929"/>
                    <a:pt x="4419" y="2834"/>
                    <a:pt x="4846" y="2834"/>
                  </a:cubicBezTo>
                  <a:close/>
                  <a:moveTo>
                    <a:pt x="3005" y="3318"/>
                  </a:moveTo>
                  <a:lnTo>
                    <a:pt x="3005" y="3318"/>
                  </a:lnTo>
                  <a:cubicBezTo>
                    <a:pt x="2858" y="3611"/>
                    <a:pt x="2712" y="3903"/>
                    <a:pt x="2517" y="4196"/>
                  </a:cubicBezTo>
                  <a:cubicBezTo>
                    <a:pt x="2370" y="4440"/>
                    <a:pt x="2175" y="4684"/>
                    <a:pt x="1980" y="4928"/>
                  </a:cubicBezTo>
                  <a:cubicBezTo>
                    <a:pt x="1834" y="5074"/>
                    <a:pt x="1639" y="5269"/>
                    <a:pt x="1395" y="5318"/>
                  </a:cubicBezTo>
                  <a:cubicBezTo>
                    <a:pt x="1248" y="5318"/>
                    <a:pt x="1004" y="5172"/>
                    <a:pt x="955" y="5025"/>
                  </a:cubicBezTo>
                  <a:cubicBezTo>
                    <a:pt x="858" y="4879"/>
                    <a:pt x="955" y="4733"/>
                    <a:pt x="1004" y="4586"/>
                  </a:cubicBezTo>
                  <a:cubicBezTo>
                    <a:pt x="1297" y="4196"/>
                    <a:pt x="1785" y="3952"/>
                    <a:pt x="2224" y="3708"/>
                  </a:cubicBezTo>
                  <a:cubicBezTo>
                    <a:pt x="2468" y="3562"/>
                    <a:pt x="2712" y="3464"/>
                    <a:pt x="3005" y="3318"/>
                  </a:cubicBezTo>
                  <a:close/>
                  <a:moveTo>
                    <a:pt x="3541" y="3708"/>
                  </a:moveTo>
                  <a:cubicBezTo>
                    <a:pt x="3883" y="4440"/>
                    <a:pt x="4273" y="5416"/>
                    <a:pt x="3688" y="5952"/>
                  </a:cubicBezTo>
                  <a:cubicBezTo>
                    <a:pt x="3639" y="5952"/>
                    <a:pt x="3639" y="6001"/>
                    <a:pt x="3590" y="6001"/>
                  </a:cubicBezTo>
                  <a:cubicBezTo>
                    <a:pt x="3541" y="5855"/>
                    <a:pt x="3492" y="5708"/>
                    <a:pt x="3492" y="5562"/>
                  </a:cubicBezTo>
                  <a:cubicBezTo>
                    <a:pt x="3395" y="5123"/>
                    <a:pt x="3444" y="4635"/>
                    <a:pt x="3492" y="4196"/>
                  </a:cubicBezTo>
                  <a:cubicBezTo>
                    <a:pt x="3492" y="4050"/>
                    <a:pt x="3492" y="3903"/>
                    <a:pt x="3541" y="3708"/>
                  </a:cubicBezTo>
                  <a:close/>
                  <a:moveTo>
                    <a:pt x="4566" y="0"/>
                  </a:moveTo>
                  <a:cubicBezTo>
                    <a:pt x="3980" y="0"/>
                    <a:pt x="3590" y="488"/>
                    <a:pt x="3395" y="976"/>
                  </a:cubicBezTo>
                  <a:cubicBezTo>
                    <a:pt x="3346" y="1025"/>
                    <a:pt x="3346" y="1074"/>
                    <a:pt x="3346" y="1074"/>
                  </a:cubicBezTo>
                  <a:cubicBezTo>
                    <a:pt x="3346" y="1025"/>
                    <a:pt x="3346" y="976"/>
                    <a:pt x="3297" y="927"/>
                  </a:cubicBezTo>
                  <a:cubicBezTo>
                    <a:pt x="3164" y="482"/>
                    <a:pt x="2908" y="37"/>
                    <a:pt x="2456" y="37"/>
                  </a:cubicBezTo>
                  <a:cubicBezTo>
                    <a:pt x="2413" y="37"/>
                    <a:pt x="2368" y="41"/>
                    <a:pt x="2322" y="49"/>
                  </a:cubicBezTo>
                  <a:cubicBezTo>
                    <a:pt x="1199" y="195"/>
                    <a:pt x="1736" y="1415"/>
                    <a:pt x="2322" y="2245"/>
                  </a:cubicBezTo>
                  <a:cubicBezTo>
                    <a:pt x="1980" y="2147"/>
                    <a:pt x="1639" y="2098"/>
                    <a:pt x="1297" y="2049"/>
                  </a:cubicBezTo>
                  <a:cubicBezTo>
                    <a:pt x="1194" y="2029"/>
                    <a:pt x="1076" y="2017"/>
                    <a:pt x="954" y="2017"/>
                  </a:cubicBezTo>
                  <a:cubicBezTo>
                    <a:pt x="500" y="2017"/>
                    <a:pt x="0" y="2183"/>
                    <a:pt x="77" y="2684"/>
                  </a:cubicBezTo>
                  <a:cubicBezTo>
                    <a:pt x="175" y="3415"/>
                    <a:pt x="1102" y="3464"/>
                    <a:pt x="1639" y="3464"/>
                  </a:cubicBezTo>
                  <a:cubicBezTo>
                    <a:pt x="1736" y="3415"/>
                    <a:pt x="1834" y="3415"/>
                    <a:pt x="1931" y="3415"/>
                  </a:cubicBezTo>
                  <a:cubicBezTo>
                    <a:pt x="1931" y="3415"/>
                    <a:pt x="1931" y="3415"/>
                    <a:pt x="1882" y="3464"/>
                  </a:cubicBezTo>
                  <a:cubicBezTo>
                    <a:pt x="1395" y="3757"/>
                    <a:pt x="760" y="4098"/>
                    <a:pt x="419" y="4586"/>
                  </a:cubicBezTo>
                  <a:cubicBezTo>
                    <a:pt x="126" y="5123"/>
                    <a:pt x="516" y="5562"/>
                    <a:pt x="1004" y="5660"/>
                  </a:cubicBezTo>
                  <a:cubicBezTo>
                    <a:pt x="1087" y="5676"/>
                    <a:pt x="1169" y="5684"/>
                    <a:pt x="1248" y="5684"/>
                  </a:cubicBezTo>
                  <a:cubicBezTo>
                    <a:pt x="1867" y="5684"/>
                    <a:pt x="2366" y="5208"/>
                    <a:pt x="2712" y="4733"/>
                  </a:cubicBezTo>
                  <a:cubicBezTo>
                    <a:pt x="2761" y="4684"/>
                    <a:pt x="2809" y="4635"/>
                    <a:pt x="2809" y="4586"/>
                  </a:cubicBezTo>
                  <a:cubicBezTo>
                    <a:pt x="2809" y="5025"/>
                    <a:pt x="2809" y="5464"/>
                    <a:pt x="2907" y="5904"/>
                  </a:cubicBezTo>
                  <a:cubicBezTo>
                    <a:pt x="3010" y="6212"/>
                    <a:pt x="3209" y="6400"/>
                    <a:pt x="3471" y="6400"/>
                  </a:cubicBezTo>
                  <a:cubicBezTo>
                    <a:pt x="3581" y="6400"/>
                    <a:pt x="3703" y="6366"/>
                    <a:pt x="3834" y="6294"/>
                  </a:cubicBezTo>
                  <a:cubicBezTo>
                    <a:pt x="4468" y="6001"/>
                    <a:pt x="4615" y="5269"/>
                    <a:pt x="4517" y="4635"/>
                  </a:cubicBezTo>
                  <a:cubicBezTo>
                    <a:pt x="4419" y="4342"/>
                    <a:pt x="4371" y="4098"/>
                    <a:pt x="4224" y="3806"/>
                  </a:cubicBezTo>
                  <a:lnTo>
                    <a:pt x="4224" y="3806"/>
                  </a:lnTo>
                  <a:cubicBezTo>
                    <a:pt x="4598" y="3961"/>
                    <a:pt x="4992" y="4077"/>
                    <a:pt x="5367" y="4077"/>
                  </a:cubicBezTo>
                  <a:cubicBezTo>
                    <a:pt x="5580" y="4077"/>
                    <a:pt x="5787" y="4040"/>
                    <a:pt x="5981" y="3952"/>
                  </a:cubicBezTo>
                  <a:cubicBezTo>
                    <a:pt x="6371" y="3757"/>
                    <a:pt x="6566" y="3171"/>
                    <a:pt x="6225" y="2830"/>
                  </a:cubicBezTo>
                  <a:cubicBezTo>
                    <a:pt x="5972" y="2542"/>
                    <a:pt x="5534" y="2466"/>
                    <a:pt x="5145" y="2466"/>
                  </a:cubicBezTo>
                  <a:cubicBezTo>
                    <a:pt x="5007" y="2466"/>
                    <a:pt x="4876" y="2476"/>
                    <a:pt x="4761" y="2488"/>
                  </a:cubicBezTo>
                  <a:cubicBezTo>
                    <a:pt x="4517" y="2488"/>
                    <a:pt x="4322" y="2537"/>
                    <a:pt x="4078" y="2586"/>
                  </a:cubicBezTo>
                  <a:cubicBezTo>
                    <a:pt x="4566" y="2049"/>
                    <a:pt x="5005" y="1464"/>
                    <a:pt x="5200" y="830"/>
                  </a:cubicBezTo>
                  <a:cubicBezTo>
                    <a:pt x="5298" y="342"/>
                    <a:pt x="5054" y="49"/>
                    <a:pt x="45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" name="Google Shape;6919;p42">
              <a:extLst>
                <a:ext uri="{FF2B5EF4-FFF2-40B4-BE49-F238E27FC236}">
                  <a16:creationId xmlns:a16="http://schemas.microsoft.com/office/drawing/2014/main" id="{FAB9E382-DB82-4F56-8F56-0F882EAA4C61}"/>
                </a:ext>
              </a:extLst>
            </p:cNvPr>
            <p:cNvSpPr/>
            <p:nvPr/>
          </p:nvSpPr>
          <p:spPr>
            <a:xfrm>
              <a:off x="5921500" y="-152300"/>
              <a:ext cx="164275" cy="159550"/>
            </a:xfrm>
            <a:custGeom>
              <a:avLst/>
              <a:gdLst/>
              <a:ahLst/>
              <a:cxnLst/>
              <a:rect l="l" t="t" r="r" b="b"/>
              <a:pathLst>
                <a:path w="6571" h="6382" extrusionOk="0">
                  <a:moveTo>
                    <a:pt x="2977" y="426"/>
                  </a:moveTo>
                  <a:cubicBezTo>
                    <a:pt x="3025" y="573"/>
                    <a:pt x="3074" y="670"/>
                    <a:pt x="3074" y="865"/>
                  </a:cubicBezTo>
                  <a:cubicBezTo>
                    <a:pt x="3172" y="1305"/>
                    <a:pt x="3123" y="1744"/>
                    <a:pt x="3074" y="2231"/>
                  </a:cubicBezTo>
                  <a:cubicBezTo>
                    <a:pt x="3074" y="2378"/>
                    <a:pt x="3025" y="2524"/>
                    <a:pt x="3025" y="2671"/>
                  </a:cubicBezTo>
                  <a:cubicBezTo>
                    <a:pt x="2684" y="1988"/>
                    <a:pt x="2294" y="963"/>
                    <a:pt x="2879" y="426"/>
                  </a:cubicBezTo>
                  <a:close/>
                  <a:moveTo>
                    <a:pt x="5204" y="1100"/>
                  </a:moveTo>
                  <a:cubicBezTo>
                    <a:pt x="5380" y="1100"/>
                    <a:pt x="5569" y="1227"/>
                    <a:pt x="5611" y="1353"/>
                  </a:cubicBezTo>
                  <a:cubicBezTo>
                    <a:pt x="5709" y="1500"/>
                    <a:pt x="5611" y="1695"/>
                    <a:pt x="5514" y="1792"/>
                  </a:cubicBezTo>
                  <a:cubicBezTo>
                    <a:pt x="5270" y="2183"/>
                    <a:pt x="4733" y="2475"/>
                    <a:pt x="4343" y="2719"/>
                  </a:cubicBezTo>
                  <a:cubicBezTo>
                    <a:pt x="4099" y="2817"/>
                    <a:pt x="3806" y="2963"/>
                    <a:pt x="3562" y="3061"/>
                  </a:cubicBezTo>
                  <a:cubicBezTo>
                    <a:pt x="3708" y="2768"/>
                    <a:pt x="3855" y="2475"/>
                    <a:pt x="4050" y="2183"/>
                  </a:cubicBezTo>
                  <a:cubicBezTo>
                    <a:pt x="4196" y="1939"/>
                    <a:pt x="4391" y="1695"/>
                    <a:pt x="4587" y="1500"/>
                  </a:cubicBezTo>
                  <a:cubicBezTo>
                    <a:pt x="4733" y="1353"/>
                    <a:pt x="4928" y="1109"/>
                    <a:pt x="5123" y="1109"/>
                  </a:cubicBezTo>
                  <a:cubicBezTo>
                    <a:pt x="5149" y="1103"/>
                    <a:pt x="5176" y="1100"/>
                    <a:pt x="5204" y="1100"/>
                  </a:cubicBezTo>
                  <a:close/>
                  <a:moveTo>
                    <a:pt x="3172" y="3305"/>
                  </a:moveTo>
                  <a:cubicBezTo>
                    <a:pt x="3172" y="3305"/>
                    <a:pt x="3172" y="3305"/>
                    <a:pt x="3172" y="3354"/>
                  </a:cubicBezTo>
                  <a:lnTo>
                    <a:pt x="3025" y="3354"/>
                  </a:lnTo>
                  <a:cubicBezTo>
                    <a:pt x="3074" y="3305"/>
                    <a:pt x="3123" y="3305"/>
                    <a:pt x="3172" y="3305"/>
                  </a:cubicBezTo>
                  <a:close/>
                  <a:moveTo>
                    <a:pt x="990" y="2679"/>
                  </a:moveTo>
                  <a:cubicBezTo>
                    <a:pt x="1260" y="2679"/>
                    <a:pt x="1707" y="2875"/>
                    <a:pt x="1903" y="2914"/>
                  </a:cubicBezTo>
                  <a:cubicBezTo>
                    <a:pt x="2196" y="3061"/>
                    <a:pt x="2489" y="3158"/>
                    <a:pt x="2733" y="3354"/>
                  </a:cubicBezTo>
                  <a:lnTo>
                    <a:pt x="2977" y="3354"/>
                  </a:lnTo>
                  <a:cubicBezTo>
                    <a:pt x="2593" y="3449"/>
                    <a:pt x="2147" y="3545"/>
                    <a:pt x="1721" y="3545"/>
                  </a:cubicBezTo>
                  <a:cubicBezTo>
                    <a:pt x="1496" y="3545"/>
                    <a:pt x="1276" y="3519"/>
                    <a:pt x="1074" y="3451"/>
                  </a:cubicBezTo>
                  <a:cubicBezTo>
                    <a:pt x="927" y="3402"/>
                    <a:pt x="830" y="3305"/>
                    <a:pt x="781" y="3158"/>
                  </a:cubicBezTo>
                  <a:cubicBezTo>
                    <a:pt x="732" y="3061"/>
                    <a:pt x="732" y="2817"/>
                    <a:pt x="830" y="2719"/>
                  </a:cubicBezTo>
                  <a:cubicBezTo>
                    <a:pt x="868" y="2691"/>
                    <a:pt x="924" y="2679"/>
                    <a:pt x="990" y="2679"/>
                  </a:cubicBezTo>
                  <a:close/>
                  <a:moveTo>
                    <a:pt x="4976" y="3334"/>
                  </a:moveTo>
                  <a:cubicBezTo>
                    <a:pt x="5379" y="3334"/>
                    <a:pt x="5829" y="3429"/>
                    <a:pt x="5904" y="3841"/>
                  </a:cubicBezTo>
                  <a:cubicBezTo>
                    <a:pt x="5904" y="3988"/>
                    <a:pt x="5904" y="3988"/>
                    <a:pt x="5757" y="3988"/>
                  </a:cubicBezTo>
                  <a:cubicBezTo>
                    <a:pt x="5514" y="3988"/>
                    <a:pt x="5270" y="3939"/>
                    <a:pt x="5074" y="3890"/>
                  </a:cubicBezTo>
                  <a:cubicBezTo>
                    <a:pt x="4635" y="3793"/>
                    <a:pt x="4196" y="3646"/>
                    <a:pt x="3806" y="3451"/>
                  </a:cubicBezTo>
                  <a:cubicBezTo>
                    <a:pt x="4050" y="3402"/>
                    <a:pt x="4343" y="3354"/>
                    <a:pt x="4635" y="3354"/>
                  </a:cubicBezTo>
                  <a:cubicBezTo>
                    <a:pt x="4737" y="3342"/>
                    <a:pt x="4854" y="3334"/>
                    <a:pt x="4976" y="3334"/>
                  </a:cubicBezTo>
                  <a:close/>
                  <a:moveTo>
                    <a:pt x="3611" y="4232"/>
                  </a:moveTo>
                  <a:cubicBezTo>
                    <a:pt x="3806" y="4524"/>
                    <a:pt x="3952" y="4768"/>
                    <a:pt x="4099" y="5061"/>
                  </a:cubicBezTo>
                  <a:cubicBezTo>
                    <a:pt x="4196" y="5256"/>
                    <a:pt x="4294" y="5500"/>
                    <a:pt x="4294" y="5744"/>
                  </a:cubicBezTo>
                  <a:cubicBezTo>
                    <a:pt x="4294" y="5842"/>
                    <a:pt x="4294" y="5890"/>
                    <a:pt x="4245" y="5988"/>
                  </a:cubicBezTo>
                  <a:cubicBezTo>
                    <a:pt x="3904" y="5744"/>
                    <a:pt x="3806" y="5305"/>
                    <a:pt x="3757" y="4915"/>
                  </a:cubicBezTo>
                  <a:cubicBezTo>
                    <a:pt x="3708" y="4671"/>
                    <a:pt x="3660" y="4476"/>
                    <a:pt x="3611" y="4232"/>
                  </a:cubicBezTo>
                  <a:close/>
                  <a:moveTo>
                    <a:pt x="2928" y="3988"/>
                  </a:moveTo>
                  <a:lnTo>
                    <a:pt x="2928" y="3988"/>
                  </a:lnTo>
                  <a:cubicBezTo>
                    <a:pt x="2879" y="4329"/>
                    <a:pt x="2830" y="4622"/>
                    <a:pt x="2781" y="4915"/>
                  </a:cubicBezTo>
                  <a:cubicBezTo>
                    <a:pt x="2684" y="5159"/>
                    <a:pt x="2635" y="5403"/>
                    <a:pt x="2489" y="5647"/>
                  </a:cubicBezTo>
                  <a:cubicBezTo>
                    <a:pt x="2440" y="5744"/>
                    <a:pt x="2342" y="5988"/>
                    <a:pt x="2196" y="5988"/>
                  </a:cubicBezTo>
                  <a:cubicBezTo>
                    <a:pt x="2180" y="5990"/>
                    <a:pt x="2165" y="5991"/>
                    <a:pt x="2150" y="5991"/>
                  </a:cubicBezTo>
                  <a:cubicBezTo>
                    <a:pt x="1864" y="5991"/>
                    <a:pt x="1954" y="5542"/>
                    <a:pt x="2001" y="5403"/>
                  </a:cubicBezTo>
                  <a:cubicBezTo>
                    <a:pt x="2147" y="5012"/>
                    <a:pt x="2440" y="4622"/>
                    <a:pt x="2684" y="4281"/>
                  </a:cubicBezTo>
                  <a:cubicBezTo>
                    <a:pt x="2781" y="4183"/>
                    <a:pt x="2879" y="4085"/>
                    <a:pt x="2928" y="3988"/>
                  </a:cubicBezTo>
                  <a:close/>
                  <a:moveTo>
                    <a:pt x="3090" y="0"/>
                  </a:moveTo>
                  <a:cubicBezTo>
                    <a:pt x="2981" y="0"/>
                    <a:pt x="2861" y="28"/>
                    <a:pt x="2733" y="85"/>
                  </a:cubicBezTo>
                  <a:cubicBezTo>
                    <a:pt x="2050" y="378"/>
                    <a:pt x="1952" y="1109"/>
                    <a:pt x="2050" y="1744"/>
                  </a:cubicBezTo>
                  <a:cubicBezTo>
                    <a:pt x="2098" y="2036"/>
                    <a:pt x="2196" y="2329"/>
                    <a:pt x="2342" y="2573"/>
                  </a:cubicBezTo>
                  <a:cubicBezTo>
                    <a:pt x="1969" y="2417"/>
                    <a:pt x="1575" y="2301"/>
                    <a:pt x="1199" y="2301"/>
                  </a:cubicBezTo>
                  <a:cubicBezTo>
                    <a:pt x="987" y="2301"/>
                    <a:pt x="780" y="2338"/>
                    <a:pt x="586" y="2427"/>
                  </a:cubicBezTo>
                  <a:cubicBezTo>
                    <a:pt x="147" y="2622"/>
                    <a:pt x="0" y="3207"/>
                    <a:pt x="342" y="3597"/>
                  </a:cubicBezTo>
                  <a:cubicBezTo>
                    <a:pt x="590" y="3845"/>
                    <a:pt x="1018" y="3913"/>
                    <a:pt x="1401" y="3913"/>
                  </a:cubicBezTo>
                  <a:cubicBezTo>
                    <a:pt x="1546" y="3913"/>
                    <a:pt x="1685" y="3904"/>
                    <a:pt x="1806" y="3890"/>
                  </a:cubicBezTo>
                  <a:cubicBezTo>
                    <a:pt x="2050" y="3890"/>
                    <a:pt x="2245" y="3890"/>
                    <a:pt x="2440" y="3841"/>
                  </a:cubicBezTo>
                  <a:lnTo>
                    <a:pt x="2440" y="3841"/>
                  </a:lnTo>
                  <a:cubicBezTo>
                    <a:pt x="2001" y="4329"/>
                    <a:pt x="1562" y="4964"/>
                    <a:pt x="1367" y="5598"/>
                  </a:cubicBezTo>
                  <a:cubicBezTo>
                    <a:pt x="1269" y="6037"/>
                    <a:pt x="1513" y="6330"/>
                    <a:pt x="1952" y="6378"/>
                  </a:cubicBezTo>
                  <a:cubicBezTo>
                    <a:pt x="1981" y="6381"/>
                    <a:pt x="2010" y="6382"/>
                    <a:pt x="2039" y="6382"/>
                  </a:cubicBezTo>
                  <a:cubicBezTo>
                    <a:pt x="2622" y="6382"/>
                    <a:pt x="2986" y="5914"/>
                    <a:pt x="3172" y="5403"/>
                  </a:cubicBezTo>
                  <a:cubicBezTo>
                    <a:pt x="3172" y="5354"/>
                    <a:pt x="3220" y="5354"/>
                    <a:pt x="3220" y="5305"/>
                  </a:cubicBezTo>
                  <a:cubicBezTo>
                    <a:pt x="3220" y="5354"/>
                    <a:pt x="3220" y="5403"/>
                    <a:pt x="3269" y="5451"/>
                  </a:cubicBezTo>
                  <a:cubicBezTo>
                    <a:pt x="3409" y="5917"/>
                    <a:pt x="3637" y="6382"/>
                    <a:pt x="4165" y="6382"/>
                  </a:cubicBezTo>
                  <a:cubicBezTo>
                    <a:pt x="4191" y="6382"/>
                    <a:pt x="4218" y="6381"/>
                    <a:pt x="4245" y="6378"/>
                  </a:cubicBezTo>
                  <a:cubicBezTo>
                    <a:pt x="5367" y="6232"/>
                    <a:pt x="4782" y="4964"/>
                    <a:pt x="4245" y="4134"/>
                  </a:cubicBezTo>
                  <a:lnTo>
                    <a:pt x="4245" y="4134"/>
                  </a:lnTo>
                  <a:cubicBezTo>
                    <a:pt x="4587" y="4232"/>
                    <a:pt x="4928" y="4329"/>
                    <a:pt x="5270" y="4378"/>
                  </a:cubicBezTo>
                  <a:cubicBezTo>
                    <a:pt x="5353" y="4386"/>
                    <a:pt x="5446" y="4392"/>
                    <a:pt x="5542" y="4392"/>
                  </a:cubicBezTo>
                  <a:cubicBezTo>
                    <a:pt x="6013" y="4392"/>
                    <a:pt x="6570" y="4262"/>
                    <a:pt x="6489" y="3695"/>
                  </a:cubicBezTo>
                  <a:cubicBezTo>
                    <a:pt x="6392" y="3012"/>
                    <a:pt x="5465" y="2963"/>
                    <a:pt x="4879" y="2963"/>
                  </a:cubicBezTo>
                  <a:lnTo>
                    <a:pt x="4684" y="2963"/>
                  </a:lnTo>
                  <a:cubicBezTo>
                    <a:pt x="5172" y="2671"/>
                    <a:pt x="5806" y="2329"/>
                    <a:pt x="6099" y="1792"/>
                  </a:cubicBezTo>
                  <a:cubicBezTo>
                    <a:pt x="6440" y="1305"/>
                    <a:pt x="6050" y="817"/>
                    <a:pt x="5514" y="719"/>
                  </a:cubicBezTo>
                  <a:cubicBezTo>
                    <a:pt x="5441" y="703"/>
                    <a:pt x="5369" y="696"/>
                    <a:pt x="5299" y="696"/>
                  </a:cubicBezTo>
                  <a:cubicBezTo>
                    <a:pt x="4708" y="696"/>
                    <a:pt x="4198" y="1210"/>
                    <a:pt x="3806" y="1646"/>
                  </a:cubicBezTo>
                  <a:cubicBezTo>
                    <a:pt x="3806" y="1695"/>
                    <a:pt x="3757" y="1744"/>
                    <a:pt x="3708" y="1792"/>
                  </a:cubicBezTo>
                  <a:cubicBezTo>
                    <a:pt x="3757" y="1353"/>
                    <a:pt x="3757" y="914"/>
                    <a:pt x="3660" y="475"/>
                  </a:cubicBezTo>
                  <a:cubicBezTo>
                    <a:pt x="3556" y="164"/>
                    <a:pt x="3354" y="0"/>
                    <a:pt x="3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6920;p42">
              <a:extLst>
                <a:ext uri="{FF2B5EF4-FFF2-40B4-BE49-F238E27FC236}">
                  <a16:creationId xmlns:a16="http://schemas.microsoft.com/office/drawing/2014/main" id="{524B4EB9-7BAB-4445-8C74-A900193119C6}"/>
                </a:ext>
              </a:extLst>
            </p:cNvPr>
            <p:cNvSpPr/>
            <p:nvPr/>
          </p:nvSpPr>
          <p:spPr>
            <a:xfrm>
              <a:off x="6330350" y="-141650"/>
              <a:ext cx="163200" cy="160025"/>
            </a:xfrm>
            <a:custGeom>
              <a:avLst/>
              <a:gdLst/>
              <a:ahLst/>
              <a:cxnLst/>
              <a:rect l="l" t="t" r="r" b="b"/>
              <a:pathLst>
                <a:path w="6528" h="6401" extrusionOk="0">
                  <a:moveTo>
                    <a:pt x="2283" y="439"/>
                  </a:moveTo>
                  <a:cubicBezTo>
                    <a:pt x="2625" y="683"/>
                    <a:pt x="2723" y="1122"/>
                    <a:pt x="2820" y="1513"/>
                  </a:cubicBezTo>
                  <a:cubicBezTo>
                    <a:pt x="2869" y="1708"/>
                    <a:pt x="2869" y="1952"/>
                    <a:pt x="2918" y="2147"/>
                  </a:cubicBezTo>
                  <a:cubicBezTo>
                    <a:pt x="2723" y="1903"/>
                    <a:pt x="2576" y="1610"/>
                    <a:pt x="2430" y="1318"/>
                  </a:cubicBezTo>
                  <a:cubicBezTo>
                    <a:pt x="2332" y="1122"/>
                    <a:pt x="2235" y="879"/>
                    <a:pt x="2235" y="635"/>
                  </a:cubicBezTo>
                  <a:cubicBezTo>
                    <a:pt x="2235" y="537"/>
                    <a:pt x="2283" y="488"/>
                    <a:pt x="2283" y="439"/>
                  </a:cubicBezTo>
                  <a:close/>
                  <a:moveTo>
                    <a:pt x="4427" y="387"/>
                  </a:moveTo>
                  <a:cubicBezTo>
                    <a:pt x="4709" y="387"/>
                    <a:pt x="4574" y="837"/>
                    <a:pt x="4528" y="976"/>
                  </a:cubicBezTo>
                  <a:cubicBezTo>
                    <a:pt x="4381" y="1415"/>
                    <a:pt x="4089" y="1757"/>
                    <a:pt x="3845" y="2098"/>
                  </a:cubicBezTo>
                  <a:cubicBezTo>
                    <a:pt x="3747" y="2196"/>
                    <a:pt x="3698" y="2293"/>
                    <a:pt x="3601" y="2391"/>
                  </a:cubicBezTo>
                  <a:cubicBezTo>
                    <a:pt x="3649" y="2098"/>
                    <a:pt x="3698" y="1805"/>
                    <a:pt x="3747" y="1513"/>
                  </a:cubicBezTo>
                  <a:cubicBezTo>
                    <a:pt x="3845" y="1269"/>
                    <a:pt x="3893" y="1025"/>
                    <a:pt x="4040" y="781"/>
                  </a:cubicBezTo>
                  <a:cubicBezTo>
                    <a:pt x="4089" y="635"/>
                    <a:pt x="4235" y="439"/>
                    <a:pt x="4381" y="391"/>
                  </a:cubicBezTo>
                  <a:cubicBezTo>
                    <a:pt x="4397" y="388"/>
                    <a:pt x="4413" y="387"/>
                    <a:pt x="4427" y="387"/>
                  </a:cubicBezTo>
                  <a:close/>
                  <a:moveTo>
                    <a:pt x="771" y="2391"/>
                  </a:moveTo>
                  <a:cubicBezTo>
                    <a:pt x="1015" y="2391"/>
                    <a:pt x="1259" y="2440"/>
                    <a:pt x="1503" y="2488"/>
                  </a:cubicBezTo>
                  <a:cubicBezTo>
                    <a:pt x="1893" y="2635"/>
                    <a:pt x="2332" y="2781"/>
                    <a:pt x="2771" y="2928"/>
                  </a:cubicBezTo>
                  <a:cubicBezTo>
                    <a:pt x="2479" y="2976"/>
                    <a:pt x="2186" y="3025"/>
                    <a:pt x="1942" y="3025"/>
                  </a:cubicBezTo>
                  <a:cubicBezTo>
                    <a:pt x="1820" y="3039"/>
                    <a:pt x="1672" y="3052"/>
                    <a:pt x="1520" y="3052"/>
                  </a:cubicBezTo>
                  <a:cubicBezTo>
                    <a:pt x="1122" y="3052"/>
                    <a:pt x="695" y="2960"/>
                    <a:pt x="625" y="2537"/>
                  </a:cubicBezTo>
                  <a:cubicBezTo>
                    <a:pt x="625" y="2391"/>
                    <a:pt x="625" y="2391"/>
                    <a:pt x="771" y="2391"/>
                  </a:cubicBezTo>
                  <a:close/>
                  <a:moveTo>
                    <a:pt x="3503" y="3074"/>
                  </a:moveTo>
                  <a:cubicBezTo>
                    <a:pt x="3454" y="3074"/>
                    <a:pt x="3406" y="3074"/>
                    <a:pt x="3357" y="3123"/>
                  </a:cubicBezTo>
                  <a:cubicBezTo>
                    <a:pt x="3357" y="3074"/>
                    <a:pt x="3357" y="3074"/>
                    <a:pt x="3406" y="3074"/>
                  </a:cubicBezTo>
                  <a:close/>
                  <a:moveTo>
                    <a:pt x="4808" y="2834"/>
                  </a:moveTo>
                  <a:cubicBezTo>
                    <a:pt x="5033" y="2834"/>
                    <a:pt x="5252" y="2860"/>
                    <a:pt x="5455" y="2928"/>
                  </a:cubicBezTo>
                  <a:cubicBezTo>
                    <a:pt x="5601" y="2976"/>
                    <a:pt x="5699" y="3074"/>
                    <a:pt x="5747" y="3220"/>
                  </a:cubicBezTo>
                  <a:cubicBezTo>
                    <a:pt x="5796" y="3318"/>
                    <a:pt x="5796" y="3562"/>
                    <a:pt x="5699" y="3659"/>
                  </a:cubicBezTo>
                  <a:cubicBezTo>
                    <a:pt x="5655" y="3692"/>
                    <a:pt x="5591" y="3705"/>
                    <a:pt x="5514" y="3705"/>
                  </a:cubicBezTo>
                  <a:cubicBezTo>
                    <a:pt x="5244" y="3705"/>
                    <a:pt x="4826" y="3540"/>
                    <a:pt x="4674" y="3464"/>
                  </a:cubicBezTo>
                  <a:cubicBezTo>
                    <a:pt x="4381" y="3367"/>
                    <a:pt x="4089" y="3220"/>
                    <a:pt x="3796" y="3074"/>
                  </a:cubicBezTo>
                  <a:cubicBezTo>
                    <a:pt x="3747" y="3025"/>
                    <a:pt x="3649" y="3025"/>
                    <a:pt x="3552" y="3025"/>
                  </a:cubicBezTo>
                  <a:cubicBezTo>
                    <a:pt x="3935" y="2929"/>
                    <a:pt x="4381" y="2834"/>
                    <a:pt x="4808" y="2834"/>
                  </a:cubicBezTo>
                  <a:close/>
                  <a:moveTo>
                    <a:pt x="2966" y="3318"/>
                  </a:moveTo>
                  <a:cubicBezTo>
                    <a:pt x="2820" y="3611"/>
                    <a:pt x="2674" y="3903"/>
                    <a:pt x="2479" y="4196"/>
                  </a:cubicBezTo>
                  <a:cubicBezTo>
                    <a:pt x="2332" y="4440"/>
                    <a:pt x="2186" y="4684"/>
                    <a:pt x="1942" y="4928"/>
                  </a:cubicBezTo>
                  <a:cubicBezTo>
                    <a:pt x="1796" y="5074"/>
                    <a:pt x="1600" y="5269"/>
                    <a:pt x="1405" y="5318"/>
                  </a:cubicBezTo>
                  <a:cubicBezTo>
                    <a:pt x="1210" y="5318"/>
                    <a:pt x="1015" y="5172"/>
                    <a:pt x="917" y="5025"/>
                  </a:cubicBezTo>
                  <a:cubicBezTo>
                    <a:pt x="869" y="4879"/>
                    <a:pt x="917" y="4733"/>
                    <a:pt x="1015" y="4586"/>
                  </a:cubicBezTo>
                  <a:cubicBezTo>
                    <a:pt x="1308" y="4196"/>
                    <a:pt x="1796" y="3952"/>
                    <a:pt x="2186" y="3708"/>
                  </a:cubicBezTo>
                  <a:cubicBezTo>
                    <a:pt x="2430" y="3562"/>
                    <a:pt x="2723" y="3464"/>
                    <a:pt x="2966" y="3318"/>
                  </a:cubicBezTo>
                  <a:close/>
                  <a:moveTo>
                    <a:pt x="3503" y="3708"/>
                  </a:moveTo>
                  <a:cubicBezTo>
                    <a:pt x="3893" y="4440"/>
                    <a:pt x="4235" y="5416"/>
                    <a:pt x="3649" y="5952"/>
                  </a:cubicBezTo>
                  <a:cubicBezTo>
                    <a:pt x="3649" y="5952"/>
                    <a:pt x="3601" y="6001"/>
                    <a:pt x="3601" y="6001"/>
                  </a:cubicBezTo>
                  <a:cubicBezTo>
                    <a:pt x="3552" y="5855"/>
                    <a:pt x="3454" y="5708"/>
                    <a:pt x="3454" y="5562"/>
                  </a:cubicBezTo>
                  <a:cubicBezTo>
                    <a:pt x="3406" y="5123"/>
                    <a:pt x="3406" y="4635"/>
                    <a:pt x="3454" y="4196"/>
                  </a:cubicBezTo>
                  <a:cubicBezTo>
                    <a:pt x="3454" y="4050"/>
                    <a:pt x="3503" y="3903"/>
                    <a:pt x="3503" y="3708"/>
                  </a:cubicBezTo>
                  <a:close/>
                  <a:moveTo>
                    <a:pt x="4576" y="0"/>
                  </a:moveTo>
                  <a:cubicBezTo>
                    <a:pt x="3942" y="0"/>
                    <a:pt x="3552" y="488"/>
                    <a:pt x="3357" y="976"/>
                  </a:cubicBezTo>
                  <a:cubicBezTo>
                    <a:pt x="3357" y="1025"/>
                    <a:pt x="3357" y="1074"/>
                    <a:pt x="3308" y="1074"/>
                  </a:cubicBezTo>
                  <a:cubicBezTo>
                    <a:pt x="3308" y="1025"/>
                    <a:pt x="3308" y="976"/>
                    <a:pt x="3308" y="927"/>
                  </a:cubicBezTo>
                  <a:cubicBezTo>
                    <a:pt x="3174" y="482"/>
                    <a:pt x="2919" y="37"/>
                    <a:pt x="2430" y="37"/>
                  </a:cubicBezTo>
                  <a:cubicBezTo>
                    <a:pt x="2383" y="37"/>
                    <a:pt x="2334" y="41"/>
                    <a:pt x="2283" y="49"/>
                  </a:cubicBezTo>
                  <a:cubicBezTo>
                    <a:pt x="1161" y="195"/>
                    <a:pt x="1747" y="1415"/>
                    <a:pt x="2283" y="2245"/>
                  </a:cubicBezTo>
                  <a:cubicBezTo>
                    <a:pt x="1942" y="2147"/>
                    <a:pt x="1600" y="2098"/>
                    <a:pt x="1259" y="2049"/>
                  </a:cubicBezTo>
                  <a:cubicBezTo>
                    <a:pt x="1156" y="2029"/>
                    <a:pt x="1040" y="2017"/>
                    <a:pt x="921" y="2017"/>
                  </a:cubicBezTo>
                  <a:cubicBezTo>
                    <a:pt x="478" y="2017"/>
                    <a:pt x="1" y="2183"/>
                    <a:pt x="39" y="2684"/>
                  </a:cubicBezTo>
                  <a:cubicBezTo>
                    <a:pt x="186" y="3415"/>
                    <a:pt x="1064" y="3464"/>
                    <a:pt x="1649" y="3464"/>
                  </a:cubicBezTo>
                  <a:cubicBezTo>
                    <a:pt x="1747" y="3415"/>
                    <a:pt x="1844" y="3415"/>
                    <a:pt x="1942" y="3415"/>
                  </a:cubicBezTo>
                  <a:cubicBezTo>
                    <a:pt x="1893" y="3415"/>
                    <a:pt x="1893" y="3415"/>
                    <a:pt x="1893" y="3464"/>
                  </a:cubicBezTo>
                  <a:cubicBezTo>
                    <a:pt x="1356" y="3757"/>
                    <a:pt x="722" y="4098"/>
                    <a:pt x="429" y="4586"/>
                  </a:cubicBezTo>
                  <a:cubicBezTo>
                    <a:pt x="137" y="5123"/>
                    <a:pt x="478" y="5562"/>
                    <a:pt x="1015" y="5660"/>
                  </a:cubicBezTo>
                  <a:cubicBezTo>
                    <a:pt x="1093" y="5676"/>
                    <a:pt x="1169" y="5684"/>
                    <a:pt x="1246" y="5684"/>
                  </a:cubicBezTo>
                  <a:cubicBezTo>
                    <a:pt x="1839" y="5684"/>
                    <a:pt x="2377" y="5208"/>
                    <a:pt x="2723" y="4733"/>
                  </a:cubicBezTo>
                  <a:cubicBezTo>
                    <a:pt x="2771" y="4684"/>
                    <a:pt x="2771" y="4635"/>
                    <a:pt x="2820" y="4586"/>
                  </a:cubicBezTo>
                  <a:lnTo>
                    <a:pt x="2820" y="4586"/>
                  </a:lnTo>
                  <a:cubicBezTo>
                    <a:pt x="2771" y="5025"/>
                    <a:pt x="2771" y="5464"/>
                    <a:pt x="2918" y="5904"/>
                  </a:cubicBezTo>
                  <a:cubicBezTo>
                    <a:pt x="2986" y="6212"/>
                    <a:pt x="3199" y="6400"/>
                    <a:pt x="3472" y="6400"/>
                  </a:cubicBezTo>
                  <a:cubicBezTo>
                    <a:pt x="3588" y="6400"/>
                    <a:pt x="3714" y="6366"/>
                    <a:pt x="3845" y="6294"/>
                  </a:cubicBezTo>
                  <a:cubicBezTo>
                    <a:pt x="4479" y="6001"/>
                    <a:pt x="4625" y="5269"/>
                    <a:pt x="4479" y="4635"/>
                  </a:cubicBezTo>
                  <a:cubicBezTo>
                    <a:pt x="4430" y="4342"/>
                    <a:pt x="4333" y="4098"/>
                    <a:pt x="4235" y="3806"/>
                  </a:cubicBezTo>
                  <a:lnTo>
                    <a:pt x="4235" y="3806"/>
                  </a:lnTo>
                  <a:cubicBezTo>
                    <a:pt x="4578" y="3961"/>
                    <a:pt x="4980" y="4077"/>
                    <a:pt x="5353" y="4077"/>
                  </a:cubicBezTo>
                  <a:cubicBezTo>
                    <a:pt x="5564" y="4077"/>
                    <a:pt x="5766" y="4040"/>
                    <a:pt x="5943" y="3952"/>
                  </a:cubicBezTo>
                  <a:cubicBezTo>
                    <a:pt x="6382" y="3757"/>
                    <a:pt x="6528" y="3171"/>
                    <a:pt x="6186" y="2830"/>
                  </a:cubicBezTo>
                  <a:cubicBezTo>
                    <a:pt x="5934" y="2542"/>
                    <a:pt x="5522" y="2466"/>
                    <a:pt x="5127" y="2466"/>
                  </a:cubicBezTo>
                  <a:cubicBezTo>
                    <a:pt x="4988" y="2466"/>
                    <a:pt x="4850" y="2476"/>
                    <a:pt x="4723" y="2488"/>
                  </a:cubicBezTo>
                  <a:cubicBezTo>
                    <a:pt x="4528" y="2488"/>
                    <a:pt x="4284" y="2537"/>
                    <a:pt x="4089" y="2586"/>
                  </a:cubicBezTo>
                  <a:cubicBezTo>
                    <a:pt x="4528" y="2049"/>
                    <a:pt x="5016" y="1464"/>
                    <a:pt x="5162" y="830"/>
                  </a:cubicBezTo>
                  <a:cubicBezTo>
                    <a:pt x="5308" y="342"/>
                    <a:pt x="5016" y="49"/>
                    <a:pt x="4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6921;p42">
              <a:extLst>
                <a:ext uri="{FF2B5EF4-FFF2-40B4-BE49-F238E27FC236}">
                  <a16:creationId xmlns:a16="http://schemas.microsoft.com/office/drawing/2014/main" id="{C96113C2-DBA8-4165-9789-D1D8693C4845}"/>
                </a:ext>
              </a:extLst>
            </p:cNvPr>
            <p:cNvSpPr/>
            <p:nvPr/>
          </p:nvSpPr>
          <p:spPr>
            <a:xfrm>
              <a:off x="6732600" y="-152300"/>
              <a:ext cx="164475" cy="159550"/>
            </a:xfrm>
            <a:custGeom>
              <a:avLst/>
              <a:gdLst/>
              <a:ahLst/>
              <a:cxnLst/>
              <a:rect l="l" t="t" r="r" b="b"/>
              <a:pathLst>
                <a:path w="6579" h="6382" extrusionOk="0">
                  <a:moveTo>
                    <a:pt x="2976" y="426"/>
                  </a:moveTo>
                  <a:cubicBezTo>
                    <a:pt x="3025" y="573"/>
                    <a:pt x="3074" y="670"/>
                    <a:pt x="3123" y="865"/>
                  </a:cubicBezTo>
                  <a:cubicBezTo>
                    <a:pt x="3172" y="1305"/>
                    <a:pt x="3123" y="1744"/>
                    <a:pt x="3123" y="2231"/>
                  </a:cubicBezTo>
                  <a:cubicBezTo>
                    <a:pt x="3074" y="2378"/>
                    <a:pt x="3074" y="2524"/>
                    <a:pt x="3025" y="2671"/>
                  </a:cubicBezTo>
                  <a:cubicBezTo>
                    <a:pt x="2684" y="1988"/>
                    <a:pt x="2342" y="963"/>
                    <a:pt x="2879" y="426"/>
                  </a:cubicBezTo>
                  <a:close/>
                  <a:moveTo>
                    <a:pt x="5235" y="1100"/>
                  </a:moveTo>
                  <a:cubicBezTo>
                    <a:pt x="5381" y="1100"/>
                    <a:pt x="5575" y="1227"/>
                    <a:pt x="5660" y="1353"/>
                  </a:cubicBezTo>
                  <a:cubicBezTo>
                    <a:pt x="5709" y="1500"/>
                    <a:pt x="5660" y="1695"/>
                    <a:pt x="5562" y="1792"/>
                  </a:cubicBezTo>
                  <a:cubicBezTo>
                    <a:pt x="5269" y="2183"/>
                    <a:pt x="4782" y="2475"/>
                    <a:pt x="4342" y="2719"/>
                  </a:cubicBezTo>
                  <a:cubicBezTo>
                    <a:pt x="4099" y="2817"/>
                    <a:pt x="3855" y="2963"/>
                    <a:pt x="3611" y="3061"/>
                  </a:cubicBezTo>
                  <a:cubicBezTo>
                    <a:pt x="3708" y="2768"/>
                    <a:pt x="3903" y="2475"/>
                    <a:pt x="4050" y="2183"/>
                  </a:cubicBezTo>
                  <a:cubicBezTo>
                    <a:pt x="4196" y="1939"/>
                    <a:pt x="4391" y="1695"/>
                    <a:pt x="4586" y="1500"/>
                  </a:cubicBezTo>
                  <a:cubicBezTo>
                    <a:pt x="4733" y="1353"/>
                    <a:pt x="4928" y="1109"/>
                    <a:pt x="5172" y="1109"/>
                  </a:cubicBezTo>
                  <a:cubicBezTo>
                    <a:pt x="5191" y="1103"/>
                    <a:pt x="5213" y="1100"/>
                    <a:pt x="5235" y="1100"/>
                  </a:cubicBezTo>
                  <a:close/>
                  <a:moveTo>
                    <a:pt x="3220" y="3305"/>
                  </a:moveTo>
                  <a:cubicBezTo>
                    <a:pt x="3172" y="3305"/>
                    <a:pt x="3172" y="3305"/>
                    <a:pt x="3172" y="3354"/>
                  </a:cubicBezTo>
                  <a:lnTo>
                    <a:pt x="3074" y="3354"/>
                  </a:lnTo>
                  <a:cubicBezTo>
                    <a:pt x="3123" y="3305"/>
                    <a:pt x="3172" y="3305"/>
                    <a:pt x="3172" y="3305"/>
                  </a:cubicBezTo>
                  <a:close/>
                  <a:moveTo>
                    <a:pt x="1034" y="2679"/>
                  </a:moveTo>
                  <a:cubicBezTo>
                    <a:pt x="1291" y="2679"/>
                    <a:pt x="1707" y="2875"/>
                    <a:pt x="1903" y="2914"/>
                  </a:cubicBezTo>
                  <a:cubicBezTo>
                    <a:pt x="2196" y="3061"/>
                    <a:pt x="2489" y="3158"/>
                    <a:pt x="2781" y="3354"/>
                  </a:cubicBezTo>
                  <a:lnTo>
                    <a:pt x="2976" y="3354"/>
                  </a:lnTo>
                  <a:cubicBezTo>
                    <a:pt x="2625" y="3449"/>
                    <a:pt x="2169" y="3545"/>
                    <a:pt x="1746" y="3545"/>
                  </a:cubicBezTo>
                  <a:cubicBezTo>
                    <a:pt x="1522" y="3545"/>
                    <a:pt x="1308" y="3519"/>
                    <a:pt x="1122" y="3451"/>
                  </a:cubicBezTo>
                  <a:cubicBezTo>
                    <a:pt x="976" y="3402"/>
                    <a:pt x="830" y="3305"/>
                    <a:pt x="781" y="3158"/>
                  </a:cubicBezTo>
                  <a:cubicBezTo>
                    <a:pt x="732" y="3061"/>
                    <a:pt x="732" y="2817"/>
                    <a:pt x="879" y="2719"/>
                  </a:cubicBezTo>
                  <a:cubicBezTo>
                    <a:pt x="917" y="2691"/>
                    <a:pt x="970" y="2679"/>
                    <a:pt x="1034" y="2679"/>
                  </a:cubicBezTo>
                  <a:close/>
                  <a:moveTo>
                    <a:pt x="4976" y="3334"/>
                  </a:moveTo>
                  <a:cubicBezTo>
                    <a:pt x="5379" y="3334"/>
                    <a:pt x="5829" y="3429"/>
                    <a:pt x="5904" y="3841"/>
                  </a:cubicBezTo>
                  <a:cubicBezTo>
                    <a:pt x="5952" y="3988"/>
                    <a:pt x="5904" y="3988"/>
                    <a:pt x="5806" y="3988"/>
                  </a:cubicBezTo>
                  <a:cubicBezTo>
                    <a:pt x="5562" y="3988"/>
                    <a:pt x="5318" y="3939"/>
                    <a:pt x="5074" y="3890"/>
                  </a:cubicBezTo>
                  <a:cubicBezTo>
                    <a:pt x="4635" y="3793"/>
                    <a:pt x="4245" y="3646"/>
                    <a:pt x="3806" y="3451"/>
                  </a:cubicBezTo>
                  <a:cubicBezTo>
                    <a:pt x="4099" y="3402"/>
                    <a:pt x="4342" y="3354"/>
                    <a:pt x="4635" y="3354"/>
                  </a:cubicBezTo>
                  <a:cubicBezTo>
                    <a:pt x="4737" y="3342"/>
                    <a:pt x="4854" y="3334"/>
                    <a:pt x="4976" y="3334"/>
                  </a:cubicBezTo>
                  <a:close/>
                  <a:moveTo>
                    <a:pt x="3659" y="4232"/>
                  </a:moveTo>
                  <a:cubicBezTo>
                    <a:pt x="3806" y="4524"/>
                    <a:pt x="4001" y="4768"/>
                    <a:pt x="4099" y="5061"/>
                  </a:cubicBezTo>
                  <a:cubicBezTo>
                    <a:pt x="4196" y="5256"/>
                    <a:pt x="4294" y="5500"/>
                    <a:pt x="4294" y="5744"/>
                  </a:cubicBezTo>
                  <a:cubicBezTo>
                    <a:pt x="4294" y="5842"/>
                    <a:pt x="4294" y="5890"/>
                    <a:pt x="4294" y="5988"/>
                  </a:cubicBezTo>
                  <a:cubicBezTo>
                    <a:pt x="3952" y="5744"/>
                    <a:pt x="3855" y="5305"/>
                    <a:pt x="3757" y="4915"/>
                  </a:cubicBezTo>
                  <a:cubicBezTo>
                    <a:pt x="3708" y="4671"/>
                    <a:pt x="3659" y="4476"/>
                    <a:pt x="3659" y="4232"/>
                  </a:cubicBezTo>
                  <a:close/>
                  <a:moveTo>
                    <a:pt x="2928" y="3988"/>
                  </a:moveTo>
                  <a:cubicBezTo>
                    <a:pt x="2928" y="4329"/>
                    <a:pt x="2879" y="4622"/>
                    <a:pt x="2781" y="4915"/>
                  </a:cubicBezTo>
                  <a:cubicBezTo>
                    <a:pt x="2732" y="5159"/>
                    <a:pt x="2635" y="5403"/>
                    <a:pt x="2537" y="5647"/>
                  </a:cubicBezTo>
                  <a:cubicBezTo>
                    <a:pt x="2440" y="5744"/>
                    <a:pt x="2342" y="5988"/>
                    <a:pt x="2196" y="5988"/>
                  </a:cubicBezTo>
                  <a:cubicBezTo>
                    <a:pt x="2180" y="5990"/>
                    <a:pt x="2165" y="5991"/>
                    <a:pt x="2150" y="5991"/>
                  </a:cubicBezTo>
                  <a:cubicBezTo>
                    <a:pt x="1864" y="5991"/>
                    <a:pt x="1956" y="5542"/>
                    <a:pt x="2049" y="5403"/>
                  </a:cubicBezTo>
                  <a:cubicBezTo>
                    <a:pt x="2196" y="5012"/>
                    <a:pt x="2440" y="4622"/>
                    <a:pt x="2732" y="4281"/>
                  </a:cubicBezTo>
                  <a:cubicBezTo>
                    <a:pt x="2781" y="4183"/>
                    <a:pt x="2879" y="4085"/>
                    <a:pt x="2928" y="3988"/>
                  </a:cubicBezTo>
                  <a:close/>
                  <a:moveTo>
                    <a:pt x="3098" y="0"/>
                  </a:moveTo>
                  <a:cubicBezTo>
                    <a:pt x="2985" y="0"/>
                    <a:pt x="2861" y="28"/>
                    <a:pt x="2732" y="85"/>
                  </a:cubicBezTo>
                  <a:cubicBezTo>
                    <a:pt x="2098" y="378"/>
                    <a:pt x="1952" y="1109"/>
                    <a:pt x="2098" y="1744"/>
                  </a:cubicBezTo>
                  <a:cubicBezTo>
                    <a:pt x="2147" y="2036"/>
                    <a:pt x="2245" y="2329"/>
                    <a:pt x="2342" y="2573"/>
                  </a:cubicBezTo>
                  <a:cubicBezTo>
                    <a:pt x="1968" y="2417"/>
                    <a:pt x="1575" y="2301"/>
                    <a:pt x="1212" y="2301"/>
                  </a:cubicBezTo>
                  <a:cubicBezTo>
                    <a:pt x="1006" y="2301"/>
                    <a:pt x="811" y="2338"/>
                    <a:pt x="635" y="2427"/>
                  </a:cubicBezTo>
                  <a:cubicBezTo>
                    <a:pt x="196" y="2622"/>
                    <a:pt x="0" y="3207"/>
                    <a:pt x="342" y="3597"/>
                  </a:cubicBezTo>
                  <a:cubicBezTo>
                    <a:pt x="590" y="3845"/>
                    <a:pt x="1017" y="3913"/>
                    <a:pt x="1420" y="3913"/>
                  </a:cubicBezTo>
                  <a:cubicBezTo>
                    <a:pt x="1572" y="3913"/>
                    <a:pt x="1720" y="3904"/>
                    <a:pt x="1854" y="3890"/>
                  </a:cubicBezTo>
                  <a:cubicBezTo>
                    <a:pt x="2049" y="3890"/>
                    <a:pt x="2245" y="3890"/>
                    <a:pt x="2489" y="3841"/>
                  </a:cubicBezTo>
                  <a:lnTo>
                    <a:pt x="2489" y="3841"/>
                  </a:lnTo>
                  <a:cubicBezTo>
                    <a:pt x="2001" y="4329"/>
                    <a:pt x="1562" y="4964"/>
                    <a:pt x="1366" y="5598"/>
                  </a:cubicBezTo>
                  <a:cubicBezTo>
                    <a:pt x="1269" y="6037"/>
                    <a:pt x="1513" y="6330"/>
                    <a:pt x="2001" y="6378"/>
                  </a:cubicBezTo>
                  <a:cubicBezTo>
                    <a:pt x="2028" y="6381"/>
                    <a:pt x="2055" y="6382"/>
                    <a:pt x="2081" y="6382"/>
                  </a:cubicBezTo>
                  <a:cubicBezTo>
                    <a:pt x="2622" y="6382"/>
                    <a:pt x="2988" y="5914"/>
                    <a:pt x="3220" y="5403"/>
                  </a:cubicBezTo>
                  <a:cubicBezTo>
                    <a:pt x="3220" y="5354"/>
                    <a:pt x="3220" y="5354"/>
                    <a:pt x="3220" y="5305"/>
                  </a:cubicBezTo>
                  <a:cubicBezTo>
                    <a:pt x="3220" y="5354"/>
                    <a:pt x="3269" y="5403"/>
                    <a:pt x="3269" y="5451"/>
                  </a:cubicBezTo>
                  <a:cubicBezTo>
                    <a:pt x="3409" y="5917"/>
                    <a:pt x="3681" y="6382"/>
                    <a:pt x="4214" y="6382"/>
                  </a:cubicBezTo>
                  <a:cubicBezTo>
                    <a:pt x="4240" y="6382"/>
                    <a:pt x="4266" y="6381"/>
                    <a:pt x="4294" y="6378"/>
                  </a:cubicBezTo>
                  <a:cubicBezTo>
                    <a:pt x="5367" y="6232"/>
                    <a:pt x="4830" y="4964"/>
                    <a:pt x="4294" y="4134"/>
                  </a:cubicBezTo>
                  <a:lnTo>
                    <a:pt x="4294" y="4134"/>
                  </a:lnTo>
                  <a:cubicBezTo>
                    <a:pt x="4586" y="4232"/>
                    <a:pt x="4928" y="4329"/>
                    <a:pt x="5269" y="4378"/>
                  </a:cubicBezTo>
                  <a:cubicBezTo>
                    <a:pt x="5353" y="4386"/>
                    <a:pt x="5445" y="4392"/>
                    <a:pt x="5542" y="4392"/>
                  </a:cubicBezTo>
                  <a:cubicBezTo>
                    <a:pt x="6014" y="4392"/>
                    <a:pt x="6578" y="4262"/>
                    <a:pt x="6538" y="3695"/>
                  </a:cubicBezTo>
                  <a:cubicBezTo>
                    <a:pt x="6392" y="3012"/>
                    <a:pt x="5465" y="2963"/>
                    <a:pt x="4928" y="2963"/>
                  </a:cubicBezTo>
                  <a:lnTo>
                    <a:pt x="4684" y="2963"/>
                  </a:lnTo>
                  <a:cubicBezTo>
                    <a:pt x="5221" y="2671"/>
                    <a:pt x="5806" y="2329"/>
                    <a:pt x="6148" y="1792"/>
                  </a:cubicBezTo>
                  <a:cubicBezTo>
                    <a:pt x="6440" y="1305"/>
                    <a:pt x="6099" y="817"/>
                    <a:pt x="5562" y="719"/>
                  </a:cubicBezTo>
                  <a:cubicBezTo>
                    <a:pt x="5484" y="703"/>
                    <a:pt x="5408" y="696"/>
                    <a:pt x="5334" y="696"/>
                  </a:cubicBezTo>
                  <a:cubicBezTo>
                    <a:pt x="4708" y="696"/>
                    <a:pt x="4203" y="1210"/>
                    <a:pt x="3855" y="1646"/>
                  </a:cubicBezTo>
                  <a:cubicBezTo>
                    <a:pt x="3806" y="1695"/>
                    <a:pt x="3757" y="1744"/>
                    <a:pt x="3757" y="1792"/>
                  </a:cubicBezTo>
                  <a:cubicBezTo>
                    <a:pt x="3757" y="1353"/>
                    <a:pt x="3757" y="914"/>
                    <a:pt x="3659" y="475"/>
                  </a:cubicBezTo>
                  <a:cubicBezTo>
                    <a:pt x="3590" y="164"/>
                    <a:pt x="3374" y="0"/>
                    <a:pt x="30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6922;p42">
              <a:extLst>
                <a:ext uri="{FF2B5EF4-FFF2-40B4-BE49-F238E27FC236}">
                  <a16:creationId xmlns:a16="http://schemas.microsoft.com/office/drawing/2014/main" id="{8E3367C6-3ED1-43C4-857D-5E617C18724B}"/>
                </a:ext>
              </a:extLst>
            </p:cNvPr>
            <p:cNvSpPr/>
            <p:nvPr/>
          </p:nvSpPr>
          <p:spPr>
            <a:xfrm>
              <a:off x="7141450" y="-141650"/>
              <a:ext cx="164425" cy="160025"/>
            </a:xfrm>
            <a:custGeom>
              <a:avLst/>
              <a:gdLst/>
              <a:ahLst/>
              <a:cxnLst/>
              <a:rect l="l" t="t" r="r" b="b"/>
              <a:pathLst>
                <a:path w="6577" h="6401" extrusionOk="0">
                  <a:moveTo>
                    <a:pt x="2283" y="439"/>
                  </a:moveTo>
                  <a:cubicBezTo>
                    <a:pt x="2625" y="683"/>
                    <a:pt x="2722" y="1122"/>
                    <a:pt x="2820" y="1513"/>
                  </a:cubicBezTo>
                  <a:cubicBezTo>
                    <a:pt x="2869" y="1708"/>
                    <a:pt x="2918" y="1952"/>
                    <a:pt x="2918" y="2147"/>
                  </a:cubicBezTo>
                  <a:cubicBezTo>
                    <a:pt x="2771" y="1903"/>
                    <a:pt x="2576" y="1610"/>
                    <a:pt x="2478" y="1318"/>
                  </a:cubicBezTo>
                  <a:cubicBezTo>
                    <a:pt x="2381" y="1122"/>
                    <a:pt x="2283" y="879"/>
                    <a:pt x="2283" y="635"/>
                  </a:cubicBezTo>
                  <a:cubicBezTo>
                    <a:pt x="2283" y="537"/>
                    <a:pt x="2283" y="488"/>
                    <a:pt x="2283" y="439"/>
                  </a:cubicBezTo>
                  <a:close/>
                  <a:moveTo>
                    <a:pt x="4427" y="387"/>
                  </a:moveTo>
                  <a:cubicBezTo>
                    <a:pt x="4713" y="387"/>
                    <a:pt x="4620" y="837"/>
                    <a:pt x="4528" y="976"/>
                  </a:cubicBezTo>
                  <a:cubicBezTo>
                    <a:pt x="4381" y="1415"/>
                    <a:pt x="4137" y="1757"/>
                    <a:pt x="3845" y="2098"/>
                  </a:cubicBezTo>
                  <a:cubicBezTo>
                    <a:pt x="3796" y="2196"/>
                    <a:pt x="3698" y="2293"/>
                    <a:pt x="3601" y="2391"/>
                  </a:cubicBezTo>
                  <a:cubicBezTo>
                    <a:pt x="3649" y="2098"/>
                    <a:pt x="3698" y="1805"/>
                    <a:pt x="3796" y="1513"/>
                  </a:cubicBezTo>
                  <a:cubicBezTo>
                    <a:pt x="3845" y="1269"/>
                    <a:pt x="3942" y="1025"/>
                    <a:pt x="4040" y="781"/>
                  </a:cubicBezTo>
                  <a:cubicBezTo>
                    <a:pt x="4137" y="635"/>
                    <a:pt x="4235" y="439"/>
                    <a:pt x="4381" y="391"/>
                  </a:cubicBezTo>
                  <a:cubicBezTo>
                    <a:pt x="4397" y="388"/>
                    <a:pt x="4412" y="387"/>
                    <a:pt x="4427" y="387"/>
                  </a:cubicBezTo>
                  <a:close/>
                  <a:moveTo>
                    <a:pt x="771" y="2391"/>
                  </a:moveTo>
                  <a:cubicBezTo>
                    <a:pt x="1015" y="2391"/>
                    <a:pt x="1259" y="2440"/>
                    <a:pt x="1503" y="2488"/>
                  </a:cubicBezTo>
                  <a:cubicBezTo>
                    <a:pt x="1942" y="2635"/>
                    <a:pt x="2332" y="2781"/>
                    <a:pt x="2771" y="2928"/>
                  </a:cubicBezTo>
                  <a:cubicBezTo>
                    <a:pt x="2478" y="2976"/>
                    <a:pt x="2235" y="3025"/>
                    <a:pt x="1942" y="3025"/>
                  </a:cubicBezTo>
                  <a:cubicBezTo>
                    <a:pt x="1820" y="3039"/>
                    <a:pt x="1676" y="3052"/>
                    <a:pt x="1528" y="3052"/>
                  </a:cubicBezTo>
                  <a:cubicBezTo>
                    <a:pt x="1142" y="3052"/>
                    <a:pt x="730" y="2960"/>
                    <a:pt x="625" y="2537"/>
                  </a:cubicBezTo>
                  <a:cubicBezTo>
                    <a:pt x="625" y="2391"/>
                    <a:pt x="673" y="2391"/>
                    <a:pt x="771" y="2391"/>
                  </a:cubicBezTo>
                  <a:close/>
                  <a:moveTo>
                    <a:pt x="3503" y="3074"/>
                  </a:moveTo>
                  <a:cubicBezTo>
                    <a:pt x="3454" y="3074"/>
                    <a:pt x="3405" y="3074"/>
                    <a:pt x="3357" y="3123"/>
                  </a:cubicBezTo>
                  <a:cubicBezTo>
                    <a:pt x="3405" y="3074"/>
                    <a:pt x="3405" y="3074"/>
                    <a:pt x="3405" y="3074"/>
                  </a:cubicBezTo>
                  <a:close/>
                  <a:moveTo>
                    <a:pt x="4831" y="2834"/>
                  </a:moveTo>
                  <a:cubicBezTo>
                    <a:pt x="5055" y="2834"/>
                    <a:pt x="5269" y="2860"/>
                    <a:pt x="5455" y="2928"/>
                  </a:cubicBezTo>
                  <a:cubicBezTo>
                    <a:pt x="5601" y="2976"/>
                    <a:pt x="5747" y="3074"/>
                    <a:pt x="5796" y="3220"/>
                  </a:cubicBezTo>
                  <a:cubicBezTo>
                    <a:pt x="5845" y="3318"/>
                    <a:pt x="5845" y="3562"/>
                    <a:pt x="5698" y="3659"/>
                  </a:cubicBezTo>
                  <a:cubicBezTo>
                    <a:pt x="5655" y="3692"/>
                    <a:pt x="5593" y="3705"/>
                    <a:pt x="5520" y="3705"/>
                  </a:cubicBezTo>
                  <a:cubicBezTo>
                    <a:pt x="5261" y="3705"/>
                    <a:pt x="4864" y="3540"/>
                    <a:pt x="4674" y="3464"/>
                  </a:cubicBezTo>
                  <a:cubicBezTo>
                    <a:pt x="4381" y="3367"/>
                    <a:pt x="4088" y="3220"/>
                    <a:pt x="3796" y="3074"/>
                  </a:cubicBezTo>
                  <a:cubicBezTo>
                    <a:pt x="3747" y="3025"/>
                    <a:pt x="3649" y="3025"/>
                    <a:pt x="3601" y="3025"/>
                  </a:cubicBezTo>
                  <a:cubicBezTo>
                    <a:pt x="3952" y="2929"/>
                    <a:pt x="4408" y="2834"/>
                    <a:pt x="4831" y="2834"/>
                  </a:cubicBezTo>
                  <a:close/>
                  <a:moveTo>
                    <a:pt x="2966" y="3318"/>
                  </a:moveTo>
                  <a:lnTo>
                    <a:pt x="2966" y="3318"/>
                  </a:lnTo>
                  <a:cubicBezTo>
                    <a:pt x="2869" y="3611"/>
                    <a:pt x="2674" y="3903"/>
                    <a:pt x="2527" y="4196"/>
                  </a:cubicBezTo>
                  <a:cubicBezTo>
                    <a:pt x="2332" y="4440"/>
                    <a:pt x="2186" y="4684"/>
                    <a:pt x="1991" y="4928"/>
                  </a:cubicBezTo>
                  <a:cubicBezTo>
                    <a:pt x="1844" y="5074"/>
                    <a:pt x="1649" y="5269"/>
                    <a:pt x="1405" y="5318"/>
                  </a:cubicBezTo>
                  <a:cubicBezTo>
                    <a:pt x="1259" y="5318"/>
                    <a:pt x="1015" y="5172"/>
                    <a:pt x="917" y="5025"/>
                  </a:cubicBezTo>
                  <a:cubicBezTo>
                    <a:pt x="868" y="4879"/>
                    <a:pt x="917" y="4733"/>
                    <a:pt x="1015" y="4586"/>
                  </a:cubicBezTo>
                  <a:cubicBezTo>
                    <a:pt x="1308" y="4196"/>
                    <a:pt x="1795" y="3952"/>
                    <a:pt x="2235" y="3708"/>
                  </a:cubicBezTo>
                  <a:cubicBezTo>
                    <a:pt x="2478" y="3562"/>
                    <a:pt x="2722" y="3464"/>
                    <a:pt x="2966" y="3318"/>
                  </a:cubicBezTo>
                  <a:close/>
                  <a:moveTo>
                    <a:pt x="3503" y="3708"/>
                  </a:moveTo>
                  <a:cubicBezTo>
                    <a:pt x="3893" y="4440"/>
                    <a:pt x="4235" y="5416"/>
                    <a:pt x="3649" y="5952"/>
                  </a:cubicBezTo>
                  <a:cubicBezTo>
                    <a:pt x="3649" y="5952"/>
                    <a:pt x="3649" y="6001"/>
                    <a:pt x="3601" y="6001"/>
                  </a:cubicBezTo>
                  <a:cubicBezTo>
                    <a:pt x="3552" y="5855"/>
                    <a:pt x="3503" y="5708"/>
                    <a:pt x="3454" y="5562"/>
                  </a:cubicBezTo>
                  <a:cubicBezTo>
                    <a:pt x="3405" y="5123"/>
                    <a:pt x="3454" y="4635"/>
                    <a:pt x="3454" y="4196"/>
                  </a:cubicBezTo>
                  <a:cubicBezTo>
                    <a:pt x="3503" y="4050"/>
                    <a:pt x="3503" y="3903"/>
                    <a:pt x="3503" y="3708"/>
                  </a:cubicBezTo>
                  <a:close/>
                  <a:moveTo>
                    <a:pt x="4576" y="0"/>
                  </a:moveTo>
                  <a:cubicBezTo>
                    <a:pt x="3991" y="0"/>
                    <a:pt x="3601" y="488"/>
                    <a:pt x="3357" y="976"/>
                  </a:cubicBezTo>
                  <a:cubicBezTo>
                    <a:pt x="3357" y="1025"/>
                    <a:pt x="3357" y="1074"/>
                    <a:pt x="3357" y="1074"/>
                  </a:cubicBezTo>
                  <a:cubicBezTo>
                    <a:pt x="3308" y="1025"/>
                    <a:pt x="3308" y="976"/>
                    <a:pt x="3308" y="927"/>
                  </a:cubicBezTo>
                  <a:cubicBezTo>
                    <a:pt x="3174" y="482"/>
                    <a:pt x="2919" y="37"/>
                    <a:pt x="2430" y="37"/>
                  </a:cubicBezTo>
                  <a:cubicBezTo>
                    <a:pt x="2383" y="37"/>
                    <a:pt x="2334" y="41"/>
                    <a:pt x="2283" y="49"/>
                  </a:cubicBezTo>
                  <a:cubicBezTo>
                    <a:pt x="1210" y="195"/>
                    <a:pt x="1747" y="1415"/>
                    <a:pt x="2283" y="2245"/>
                  </a:cubicBezTo>
                  <a:cubicBezTo>
                    <a:pt x="1991" y="2147"/>
                    <a:pt x="1649" y="2098"/>
                    <a:pt x="1308" y="2049"/>
                  </a:cubicBezTo>
                  <a:cubicBezTo>
                    <a:pt x="1205" y="2029"/>
                    <a:pt x="1086" y="2017"/>
                    <a:pt x="965" y="2017"/>
                  </a:cubicBezTo>
                  <a:cubicBezTo>
                    <a:pt x="509" y="2017"/>
                    <a:pt x="1" y="2183"/>
                    <a:pt x="39" y="2684"/>
                  </a:cubicBezTo>
                  <a:cubicBezTo>
                    <a:pt x="185" y="3415"/>
                    <a:pt x="1112" y="3464"/>
                    <a:pt x="1649" y="3464"/>
                  </a:cubicBezTo>
                  <a:cubicBezTo>
                    <a:pt x="1747" y="3415"/>
                    <a:pt x="1844" y="3415"/>
                    <a:pt x="1942" y="3415"/>
                  </a:cubicBezTo>
                  <a:cubicBezTo>
                    <a:pt x="1942" y="3415"/>
                    <a:pt x="1893" y="3415"/>
                    <a:pt x="1893" y="3464"/>
                  </a:cubicBezTo>
                  <a:cubicBezTo>
                    <a:pt x="1356" y="3757"/>
                    <a:pt x="771" y="4098"/>
                    <a:pt x="429" y="4586"/>
                  </a:cubicBezTo>
                  <a:cubicBezTo>
                    <a:pt x="137" y="5123"/>
                    <a:pt x="478" y="5562"/>
                    <a:pt x="1015" y="5660"/>
                  </a:cubicBezTo>
                  <a:cubicBezTo>
                    <a:pt x="1098" y="5676"/>
                    <a:pt x="1179" y="5684"/>
                    <a:pt x="1258" y="5684"/>
                  </a:cubicBezTo>
                  <a:cubicBezTo>
                    <a:pt x="1877" y="5684"/>
                    <a:pt x="2376" y="5208"/>
                    <a:pt x="2722" y="4733"/>
                  </a:cubicBezTo>
                  <a:cubicBezTo>
                    <a:pt x="2771" y="4684"/>
                    <a:pt x="2820" y="4635"/>
                    <a:pt x="2820" y="4586"/>
                  </a:cubicBezTo>
                  <a:cubicBezTo>
                    <a:pt x="2820" y="5025"/>
                    <a:pt x="2820" y="5464"/>
                    <a:pt x="2918" y="5904"/>
                  </a:cubicBezTo>
                  <a:cubicBezTo>
                    <a:pt x="2986" y="6212"/>
                    <a:pt x="3199" y="6400"/>
                    <a:pt x="3472" y="6400"/>
                  </a:cubicBezTo>
                  <a:cubicBezTo>
                    <a:pt x="3588" y="6400"/>
                    <a:pt x="3714" y="6366"/>
                    <a:pt x="3845" y="6294"/>
                  </a:cubicBezTo>
                  <a:cubicBezTo>
                    <a:pt x="4479" y="6001"/>
                    <a:pt x="4625" y="5269"/>
                    <a:pt x="4479" y="4635"/>
                  </a:cubicBezTo>
                  <a:cubicBezTo>
                    <a:pt x="4430" y="4342"/>
                    <a:pt x="4332" y="4098"/>
                    <a:pt x="4235" y="3806"/>
                  </a:cubicBezTo>
                  <a:lnTo>
                    <a:pt x="4235" y="3806"/>
                  </a:lnTo>
                  <a:cubicBezTo>
                    <a:pt x="4609" y="3961"/>
                    <a:pt x="5002" y="4077"/>
                    <a:pt x="5365" y="4077"/>
                  </a:cubicBezTo>
                  <a:cubicBezTo>
                    <a:pt x="5571" y="4077"/>
                    <a:pt x="5766" y="4040"/>
                    <a:pt x="5942" y="3952"/>
                  </a:cubicBezTo>
                  <a:cubicBezTo>
                    <a:pt x="6381" y="3757"/>
                    <a:pt x="6577" y="3171"/>
                    <a:pt x="6235" y="2830"/>
                  </a:cubicBezTo>
                  <a:cubicBezTo>
                    <a:pt x="5947" y="2542"/>
                    <a:pt x="5525" y="2466"/>
                    <a:pt x="5128" y="2466"/>
                  </a:cubicBezTo>
                  <a:cubicBezTo>
                    <a:pt x="4988" y="2466"/>
                    <a:pt x="4850" y="2476"/>
                    <a:pt x="4723" y="2488"/>
                  </a:cubicBezTo>
                  <a:cubicBezTo>
                    <a:pt x="4528" y="2488"/>
                    <a:pt x="4332" y="2537"/>
                    <a:pt x="4088" y="2586"/>
                  </a:cubicBezTo>
                  <a:cubicBezTo>
                    <a:pt x="4576" y="2049"/>
                    <a:pt x="5015" y="1464"/>
                    <a:pt x="5162" y="830"/>
                  </a:cubicBezTo>
                  <a:cubicBezTo>
                    <a:pt x="5308" y="342"/>
                    <a:pt x="5064" y="49"/>
                    <a:pt x="4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6923;p42">
              <a:extLst>
                <a:ext uri="{FF2B5EF4-FFF2-40B4-BE49-F238E27FC236}">
                  <a16:creationId xmlns:a16="http://schemas.microsoft.com/office/drawing/2014/main" id="{8DEAE4E5-35A9-4284-BFC0-8830BF0F1DE9}"/>
                </a:ext>
              </a:extLst>
            </p:cNvPr>
            <p:cNvSpPr/>
            <p:nvPr/>
          </p:nvSpPr>
          <p:spPr>
            <a:xfrm>
              <a:off x="7544925" y="-152300"/>
              <a:ext cx="163250" cy="159550"/>
            </a:xfrm>
            <a:custGeom>
              <a:avLst/>
              <a:gdLst/>
              <a:ahLst/>
              <a:cxnLst/>
              <a:rect l="l" t="t" r="r" b="b"/>
              <a:pathLst>
                <a:path w="6530" h="6382" extrusionOk="0">
                  <a:moveTo>
                    <a:pt x="2927" y="426"/>
                  </a:moveTo>
                  <a:cubicBezTo>
                    <a:pt x="2976" y="573"/>
                    <a:pt x="3074" y="670"/>
                    <a:pt x="3074" y="865"/>
                  </a:cubicBezTo>
                  <a:cubicBezTo>
                    <a:pt x="3122" y="1305"/>
                    <a:pt x="3122" y="1744"/>
                    <a:pt x="3074" y="2231"/>
                  </a:cubicBezTo>
                  <a:cubicBezTo>
                    <a:pt x="3074" y="2378"/>
                    <a:pt x="3025" y="2524"/>
                    <a:pt x="3025" y="2671"/>
                  </a:cubicBezTo>
                  <a:cubicBezTo>
                    <a:pt x="2635" y="1988"/>
                    <a:pt x="2293" y="963"/>
                    <a:pt x="2879" y="426"/>
                  </a:cubicBezTo>
                  <a:close/>
                  <a:moveTo>
                    <a:pt x="5201" y="1100"/>
                  </a:moveTo>
                  <a:cubicBezTo>
                    <a:pt x="5368" y="1100"/>
                    <a:pt x="5526" y="1227"/>
                    <a:pt x="5611" y="1353"/>
                  </a:cubicBezTo>
                  <a:cubicBezTo>
                    <a:pt x="5659" y="1500"/>
                    <a:pt x="5611" y="1695"/>
                    <a:pt x="5513" y="1792"/>
                  </a:cubicBezTo>
                  <a:cubicBezTo>
                    <a:pt x="5220" y="2183"/>
                    <a:pt x="4732" y="2475"/>
                    <a:pt x="4342" y="2719"/>
                  </a:cubicBezTo>
                  <a:cubicBezTo>
                    <a:pt x="4098" y="2817"/>
                    <a:pt x="3805" y="2963"/>
                    <a:pt x="3562" y="3061"/>
                  </a:cubicBezTo>
                  <a:cubicBezTo>
                    <a:pt x="3708" y="2768"/>
                    <a:pt x="3854" y="2475"/>
                    <a:pt x="4049" y="2183"/>
                  </a:cubicBezTo>
                  <a:cubicBezTo>
                    <a:pt x="4196" y="1939"/>
                    <a:pt x="4342" y="1695"/>
                    <a:pt x="4586" y="1500"/>
                  </a:cubicBezTo>
                  <a:cubicBezTo>
                    <a:pt x="4684" y="1353"/>
                    <a:pt x="4928" y="1109"/>
                    <a:pt x="5123" y="1109"/>
                  </a:cubicBezTo>
                  <a:cubicBezTo>
                    <a:pt x="5149" y="1103"/>
                    <a:pt x="5175" y="1100"/>
                    <a:pt x="5201" y="1100"/>
                  </a:cubicBezTo>
                  <a:close/>
                  <a:moveTo>
                    <a:pt x="3171" y="3305"/>
                  </a:moveTo>
                  <a:cubicBezTo>
                    <a:pt x="3171" y="3305"/>
                    <a:pt x="3171" y="3305"/>
                    <a:pt x="3122" y="3354"/>
                  </a:cubicBezTo>
                  <a:lnTo>
                    <a:pt x="3025" y="3354"/>
                  </a:lnTo>
                  <a:cubicBezTo>
                    <a:pt x="3074" y="3305"/>
                    <a:pt x="3122" y="3305"/>
                    <a:pt x="3171" y="3305"/>
                  </a:cubicBezTo>
                  <a:close/>
                  <a:moveTo>
                    <a:pt x="989" y="2679"/>
                  </a:moveTo>
                  <a:cubicBezTo>
                    <a:pt x="1257" y="2679"/>
                    <a:pt x="1697" y="2875"/>
                    <a:pt x="1854" y="2914"/>
                  </a:cubicBezTo>
                  <a:cubicBezTo>
                    <a:pt x="2147" y="3061"/>
                    <a:pt x="2439" y="3158"/>
                    <a:pt x="2732" y="3354"/>
                  </a:cubicBezTo>
                  <a:lnTo>
                    <a:pt x="2976" y="3354"/>
                  </a:lnTo>
                  <a:cubicBezTo>
                    <a:pt x="2593" y="3449"/>
                    <a:pt x="2147" y="3545"/>
                    <a:pt x="1720" y="3545"/>
                  </a:cubicBezTo>
                  <a:cubicBezTo>
                    <a:pt x="1495" y="3545"/>
                    <a:pt x="1276" y="3519"/>
                    <a:pt x="1073" y="3451"/>
                  </a:cubicBezTo>
                  <a:cubicBezTo>
                    <a:pt x="927" y="3402"/>
                    <a:pt x="829" y="3305"/>
                    <a:pt x="781" y="3158"/>
                  </a:cubicBezTo>
                  <a:cubicBezTo>
                    <a:pt x="732" y="3061"/>
                    <a:pt x="732" y="2817"/>
                    <a:pt x="829" y="2719"/>
                  </a:cubicBezTo>
                  <a:cubicBezTo>
                    <a:pt x="868" y="2691"/>
                    <a:pt x="923" y="2679"/>
                    <a:pt x="989" y="2679"/>
                  </a:cubicBezTo>
                  <a:close/>
                  <a:moveTo>
                    <a:pt x="4933" y="3334"/>
                  </a:moveTo>
                  <a:cubicBezTo>
                    <a:pt x="5350" y="3334"/>
                    <a:pt x="5828" y="3429"/>
                    <a:pt x="5903" y="3841"/>
                  </a:cubicBezTo>
                  <a:cubicBezTo>
                    <a:pt x="5903" y="3988"/>
                    <a:pt x="5903" y="3988"/>
                    <a:pt x="5757" y="3988"/>
                  </a:cubicBezTo>
                  <a:cubicBezTo>
                    <a:pt x="5513" y="3988"/>
                    <a:pt x="5269" y="3939"/>
                    <a:pt x="5025" y="3890"/>
                  </a:cubicBezTo>
                  <a:cubicBezTo>
                    <a:pt x="4635" y="3793"/>
                    <a:pt x="4196" y="3646"/>
                    <a:pt x="3757" y="3451"/>
                  </a:cubicBezTo>
                  <a:cubicBezTo>
                    <a:pt x="4049" y="3402"/>
                    <a:pt x="4342" y="3354"/>
                    <a:pt x="4586" y="3354"/>
                  </a:cubicBezTo>
                  <a:cubicBezTo>
                    <a:pt x="4688" y="3342"/>
                    <a:pt x="4808" y="3334"/>
                    <a:pt x="4933" y="3334"/>
                  </a:cubicBezTo>
                  <a:close/>
                  <a:moveTo>
                    <a:pt x="3610" y="4232"/>
                  </a:moveTo>
                  <a:lnTo>
                    <a:pt x="3610" y="4232"/>
                  </a:lnTo>
                  <a:cubicBezTo>
                    <a:pt x="3805" y="4524"/>
                    <a:pt x="3952" y="4768"/>
                    <a:pt x="4098" y="5061"/>
                  </a:cubicBezTo>
                  <a:cubicBezTo>
                    <a:pt x="4147" y="5256"/>
                    <a:pt x="4293" y="5500"/>
                    <a:pt x="4293" y="5744"/>
                  </a:cubicBezTo>
                  <a:cubicBezTo>
                    <a:pt x="4293" y="5842"/>
                    <a:pt x="4245" y="5890"/>
                    <a:pt x="4245" y="5988"/>
                  </a:cubicBezTo>
                  <a:cubicBezTo>
                    <a:pt x="3903" y="5744"/>
                    <a:pt x="3805" y="5305"/>
                    <a:pt x="3708" y="4915"/>
                  </a:cubicBezTo>
                  <a:cubicBezTo>
                    <a:pt x="3659" y="4671"/>
                    <a:pt x="3659" y="4476"/>
                    <a:pt x="3610" y="4232"/>
                  </a:cubicBezTo>
                  <a:close/>
                  <a:moveTo>
                    <a:pt x="2927" y="3988"/>
                  </a:moveTo>
                  <a:lnTo>
                    <a:pt x="2927" y="3988"/>
                  </a:lnTo>
                  <a:cubicBezTo>
                    <a:pt x="2879" y="4329"/>
                    <a:pt x="2830" y="4622"/>
                    <a:pt x="2781" y="4915"/>
                  </a:cubicBezTo>
                  <a:cubicBezTo>
                    <a:pt x="2683" y="5159"/>
                    <a:pt x="2635" y="5403"/>
                    <a:pt x="2488" y="5647"/>
                  </a:cubicBezTo>
                  <a:cubicBezTo>
                    <a:pt x="2439" y="5744"/>
                    <a:pt x="2293" y="5988"/>
                    <a:pt x="2147" y="5988"/>
                  </a:cubicBezTo>
                  <a:cubicBezTo>
                    <a:pt x="2131" y="5990"/>
                    <a:pt x="2115" y="5991"/>
                    <a:pt x="2101" y="5991"/>
                  </a:cubicBezTo>
                  <a:cubicBezTo>
                    <a:pt x="1819" y="5991"/>
                    <a:pt x="1954" y="5542"/>
                    <a:pt x="2000" y="5403"/>
                  </a:cubicBezTo>
                  <a:cubicBezTo>
                    <a:pt x="2147" y="5012"/>
                    <a:pt x="2439" y="4622"/>
                    <a:pt x="2683" y="4281"/>
                  </a:cubicBezTo>
                  <a:cubicBezTo>
                    <a:pt x="2781" y="4183"/>
                    <a:pt x="2830" y="4085"/>
                    <a:pt x="2927" y="3988"/>
                  </a:cubicBezTo>
                  <a:close/>
                  <a:moveTo>
                    <a:pt x="3049" y="0"/>
                  </a:moveTo>
                  <a:cubicBezTo>
                    <a:pt x="2935" y="0"/>
                    <a:pt x="2811" y="28"/>
                    <a:pt x="2683" y="85"/>
                  </a:cubicBezTo>
                  <a:cubicBezTo>
                    <a:pt x="2049" y="378"/>
                    <a:pt x="1903" y="1109"/>
                    <a:pt x="2049" y="1744"/>
                  </a:cubicBezTo>
                  <a:cubicBezTo>
                    <a:pt x="2098" y="2036"/>
                    <a:pt x="2195" y="2329"/>
                    <a:pt x="2293" y="2573"/>
                  </a:cubicBezTo>
                  <a:cubicBezTo>
                    <a:pt x="1950" y="2417"/>
                    <a:pt x="1548" y="2301"/>
                    <a:pt x="1175" y="2301"/>
                  </a:cubicBezTo>
                  <a:cubicBezTo>
                    <a:pt x="964" y="2301"/>
                    <a:pt x="762" y="2338"/>
                    <a:pt x="585" y="2427"/>
                  </a:cubicBezTo>
                  <a:cubicBezTo>
                    <a:pt x="146" y="2622"/>
                    <a:pt x="0" y="3207"/>
                    <a:pt x="342" y="3597"/>
                  </a:cubicBezTo>
                  <a:cubicBezTo>
                    <a:pt x="589" y="3845"/>
                    <a:pt x="991" y="3913"/>
                    <a:pt x="1380" y="3913"/>
                  </a:cubicBezTo>
                  <a:cubicBezTo>
                    <a:pt x="1527" y="3913"/>
                    <a:pt x="1671" y="3904"/>
                    <a:pt x="1805" y="3890"/>
                  </a:cubicBezTo>
                  <a:cubicBezTo>
                    <a:pt x="2000" y="3890"/>
                    <a:pt x="2244" y="3890"/>
                    <a:pt x="2439" y="3841"/>
                  </a:cubicBezTo>
                  <a:lnTo>
                    <a:pt x="2439" y="3841"/>
                  </a:lnTo>
                  <a:cubicBezTo>
                    <a:pt x="2000" y="4329"/>
                    <a:pt x="1512" y="4964"/>
                    <a:pt x="1366" y="5598"/>
                  </a:cubicBezTo>
                  <a:cubicBezTo>
                    <a:pt x="1220" y="6037"/>
                    <a:pt x="1464" y="6330"/>
                    <a:pt x="1952" y="6378"/>
                  </a:cubicBezTo>
                  <a:cubicBezTo>
                    <a:pt x="1981" y="6381"/>
                    <a:pt x="2010" y="6382"/>
                    <a:pt x="2038" y="6382"/>
                  </a:cubicBezTo>
                  <a:cubicBezTo>
                    <a:pt x="2622" y="6382"/>
                    <a:pt x="2985" y="5914"/>
                    <a:pt x="3171" y="5403"/>
                  </a:cubicBezTo>
                  <a:cubicBezTo>
                    <a:pt x="3171" y="5354"/>
                    <a:pt x="3171" y="5354"/>
                    <a:pt x="3220" y="5305"/>
                  </a:cubicBezTo>
                  <a:cubicBezTo>
                    <a:pt x="3220" y="5354"/>
                    <a:pt x="3220" y="5403"/>
                    <a:pt x="3220" y="5451"/>
                  </a:cubicBezTo>
                  <a:cubicBezTo>
                    <a:pt x="3360" y="5917"/>
                    <a:pt x="3632" y="6382"/>
                    <a:pt x="4165" y="6382"/>
                  </a:cubicBezTo>
                  <a:cubicBezTo>
                    <a:pt x="4191" y="6382"/>
                    <a:pt x="4217" y="6381"/>
                    <a:pt x="4245" y="6378"/>
                  </a:cubicBezTo>
                  <a:cubicBezTo>
                    <a:pt x="5318" y="6232"/>
                    <a:pt x="4781" y="4964"/>
                    <a:pt x="4245" y="4134"/>
                  </a:cubicBezTo>
                  <a:lnTo>
                    <a:pt x="4245" y="4134"/>
                  </a:lnTo>
                  <a:cubicBezTo>
                    <a:pt x="4586" y="4232"/>
                    <a:pt x="4928" y="4329"/>
                    <a:pt x="5269" y="4378"/>
                  </a:cubicBezTo>
                  <a:cubicBezTo>
                    <a:pt x="5352" y="4386"/>
                    <a:pt x="5444" y="4392"/>
                    <a:pt x="5538" y="4392"/>
                  </a:cubicBezTo>
                  <a:cubicBezTo>
                    <a:pt x="5999" y="4392"/>
                    <a:pt x="6529" y="4262"/>
                    <a:pt x="6489" y="3695"/>
                  </a:cubicBezTo>
                  <a:cubicBezTo>
                    <a:pt x="6342" y="3012"/>
                    <a:pt x="5464" y="2963"/>
                    <a:pt x="4879" y="2963"/>
                  </a:cubicBezTo>
                  <a:lnTo>
                    <a:pt x="4635" y="2963"/>
                  </a:lnTo>
                  <a:cubicBezTo>
                    <a:pt x="5172" y="2671"/>
                    <a:pt x="5806" y="2329"/>
                    <a:pt x="6099" y="1792"/>
                  </a:cubicBezTo>
                  <a:cubicBezTo>
                    <a:pt x="6391" y="1305"/>
                    <a:pt x="6050" y="817"/>
                    <a:pt x="5513" y="719"/>
                  </a:cubicBezTo>
                  <a:cubicBezTo>
                    <a:pt x="5440" y="703"/>
                    <a:pt x="5368" y="696"/>
                    <a:pt x="5297" y="696"/>
                  </a:cubicBezTo>
                  <a:cubicBezTo>
                    <a:pt x="4698" y="696"/>
                    <a:pt x="4154" y="1210"/>
                    <a:pt x="3805" y="1646"/>
                  </a:cubicBezTo>
                  <a:cubicBezTo>
                    <a:pt x="3757" y="1695"/>
                    <a:pt x="3757" y="1744"/>
                    <a:pt x="3708" y="1792"/>
                  </a:cubicBezTo>
                  <a:cubicBezTo>
                    <a:pt x="3757" y="1353"/>
                    <a:pt x="3708" y="914"/>
                    <a:pt x="3610" y="475"/>
                  </a:cubicBezTo>
                  <a:cubicBezTo>
                    <a:pt x="3541" y="164"/>
                    <a:pt x="3325" y="0"/>
                    <a:pt x="3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6924;p42">
              <a:extLst>
                <a:ext uri="{FF2B5EF4-FFF2-40B4-BE49-F238E27FC236}">
                  <a16:creationId xmlns:a16="http://schemas.microsoft.com/office/drawing/2014/main" id="{A1AF3860-8716-4314-AA50-4BE794DCDABA}"/>
                </a:ext>
              </a:extLst>
            </p:cNvPr>
            <p:cNvSpPr/>
            <p:nvPr/>
          </p:nvSpPr>
          <p:spPr>
            <a:xfrm>
              <a:off x="4867675" y="68475"/>
              <a:ext cx="164275" cy="159550"/>
            </a:xfrm>
            <a:custGeom>
              <a:avLst/>
              <a:gdLst/>
              <a:ahLst/>
              <a:cxnLst/>
              <a:rect l="l" t="t" r="r" b="b"/>
              <a:pathLst>
                <a:path w="6571" h="6382" extrusionOk="0">
                  <a:moveTo>
                    <a:pt x="2977" y="426"/>
                  </a:moveTo>
                  <a:cubicBezTo>
                    <a:pt x="3026" y="572"/>
                    <a:pt x="3074" y="719"/>
                    <a:pt x="3123" y="865"/>
                  </a:cubicBezTo>
                  <a:cubicBezTo>
                    <a:pt x="3172" y="1304"/>
                    <a:pt x="3123" y="1792"/>
                    <a:pt x="3074" y="2231"/>
                  </a:cubicBezTo>
                  <a:cubicBezTo>
                    <a:pt x="3074" y="2377"/>
                    <a:pt x="3074" y="2524"/>
                    <a:pt x="3026" y="2670"/>
                  </a:cubicBezTo>
                  <a:cubicBezTo>
                    <a:pt x="2684" y="1987"/>
                    <a:pt x="2294" y="962"/>
                    <a:pt x="2879" y="475"/>
                  </a:cubicBezTo>
                  <a:cubicBezTo>
                    <a:pt x="2928" y="426"/>
                    <a:pt x="2928" y="426"/>
                    <a:pt x="2977" y="426"/>
                  </a:cubicBezTo>
                  <a:close/>
                  <a:moveTo>
                    <a:pt x="5234" y="1099"/>
                  </a:moveTo>
                  <a:cubicBezTo>
                    <a:pt x="5379" y="1099"/>
                    <a:pt x="5569" y="1232"/>
                    <a:pt x="5611" y="1402"/>
                  </a:cubicBezTo>
                  <a:cubicBezTo>
                    <a:pt x="5709" y="1548"/>
                    <a:pt x="5611" y="1694"/>
                    <a:pt x="5563" y="1792"/>
                  </a:cubicBezTo>
                  <a:cubicBezTo>
                    <a:pt x="5270" y="2182"/>
                    <a:pt x="4782" y="2475"/>
                    <a:pt x="4343" y="2719"/>
                  </a:cubicBezTo>
                  <a:cubicBezTo>
                    <a:pt x="4099" y="2865"/>
                    <a:pt x="3855" y="2963"/>
                    <a:pt x="3562" y="3060"/>
                  </a:cubicBezTo>
                  <a:cubicBezTo>
                    <a:pt x="3709" y="2768"/>
                    <a:pt x="3904" y="2475"/>
                    <a:pt x="4050" y="2182"/>
                  </a:cubicBezTo>
                  <a:cubicBezTo>
                    <a:pt x="4197" y="1938"/>
                    <a:pt x="4392" y="1694"/>
                    <a:pt x="4587" y="1499"/>
                  </a:cubicBezTo>
                  <a:cubicBezTo>
                    <a:pt x="4733" y="1353"/>
                    <a:pt x="4928" y="1109"/>
                    <a:pt x="5172" y="1109"/>
                  </a:cubicBezTo>
                  <a:cubicBezTo>
                    <a:pt x="5192" y="1102"/>
                    <a:pt x="5213" y="1099"/>
                    <a:pt x="5234" y="1099"/>
                  </a:cubicBezTo>
                  <a:close/>
                  <a:moveTo>
                    <a:pt x="3221" y="3304"/>
                  </a:moveTo>
                  <a:cubicBezTo>
                    <a:pt x="3172" y="3304"/>
                    <a:pt x="3172" y="3353"/>
                    <a:pt x="3172" y="3353"/>
                  </a:cubicBezTo>
                  <a:lnTo>
                    <a:pt x="3026" y="3353"/>
                  </a:lnTo>
                  <a:cubicBezTo>
                    <a:pt x="3123" y="3353"/>
                    <a:pt x="3172" y="3304"/>
                    <a:pt x="3172" y="3304"/>
                  </a:cubicBezTo>
                  <a:close/>
                  <a:moveTo>
                    <a:pt x="1077" y="2702"/>
                  </a:moveTo>
                  <a:cubicBezTo>
                    <a:pt x="1336" y="2702"/>
                    <a:pt x="1718" y="2889"/>
                    <a:pt x="1904" y="2963"/>
                  </a:cubicBezTo>
                  <a:cubicBezTo>
                    <a:pt x="2196" y="3060"/>
                    <a:pt x="2489" y="3207"/>
                    <a:pt x="2782" y="3353"/>
                  </a:cubicBezTo>
                  <a:lnTo>
                    <a:pt x="2977" y="3353"/>
                  </a:lnTo>
                  <a:cubicBezTo>
                    <a:pt x="2594" y="3449"/>
                    <a:pt x="2148" y="3545"/>
                    <a:pt x="1735" y="3545"/>
                  </a:cubicBezTo>
                  <a:cubicBezTo>
                    <a:pt x="1517" y="3545"/>
                    <a:pt x="1308" y="3518"/>
                    <a:pt x="1123" y="3451"/>
                  </a:cubicBezTo>
                  <a:cubicBezTo>
                    <a:pt x="977" y="3402"/>
                    <a:pt x="830" y="3353"/>
                    <a:pt x="781" y="3158"/>
                  </a:cubicBezTo>
                  <a:cubicBezTo>
                    <a:pt x="733" y="3060"/>
                    <a:pt x="733" y="2816"/>
                    <a:pt x="879" y="2768"/>
                  </a:cubicBezTo>
                  <a:cubicBezTo>
                    <a:pt x="926" y="2721"/>
                    <a:pt x="995" y="2702"/>
                    <a:pt x="1077" y="2702"/>
                  </a:cubicBezTo>
                  <a:close/>
                  <a:moveTo>
                    <a:pt x="4976" y="3333"/>
                  </a:moveTo>
                  <a:cubicBezTo>
                    <a:pt x="5380" y="3333"/>
                    <a:pt x="5829" y="3429"/>
                    <a:pt x="5904" y="3841"/>
                  </a:cubicBezTo>
                  <a:cubicBezTo>
                    <a:pt x="5953" y="4036"/>
                    <a:pt x="5904" y="4036"/>
                    <a:pt x="5807" y="4036"/>
                  </a:cubicBezTo>
                  <a:cubicBezTo>
                    <a:pt x="5563" y="4036"/>
                    <a:pt x="5319" y="3938"/>
                    <a:pt x="5075" y="3890"/>
                  </a:cubicBezTo>
                  <a:cubicBezTo>
                    <a:pt x="4636" y="3792"/>
                    <a:pt x="4197" y="3646"/>
                    <a:pt x="3806" y="3451"/>
                  </a:cubicBezTo>
                  <a:cubicBezTo>
                    <a:pt x="4099" y="3402"/>
                    <a:pt x="4343" y="3353"/>
                    <a:pt x="4636" y="3353"/>
                  </a:cubicBezTo>
                  <a:cubicBezTo>
                    <a:pt x="4737" y="3342"/>
                    <a:pt x="4855" y="3333"/>
                    <a:pt x="4976" y="3333"/>
                  </a:cubicBezTo>
                  <a:close/>
                  <a:moveTo>
                    <a:pt x="3660" y="4231"/>
                  </a:moveTo>
                  <a:lnTo>
                    <a:pt x="3660" y="4231"/>
                  </a:lnTo>
                  <a:cubicBezTo>
                    <a:pt x="3806" y="4524"/>
                    <a:pt x="4001" y="4768"/>
                    <a:pt x="4099" y="5061"/>
                  </a:cubicBezTo>
                  <a:cubicBezTo>
                    <a:pt x="4197" y="5305"/>
                    <a:pt x="4294" y="5548"/>
                    <a:pt x="4294" y="5792"/>
                  </a:cubicBezTo>
                  <a:cubicBezTo>
                    <a:pt x="4294" y="5841"/>
                    <a:pt x="4294" y="5890"/>
                    <a:pt x="4294" y="5988"/>
                  </a:cubicBezTo>
                  <a:cubicBezTo>
                    <a:pt x="3953" y="5744"/>
                    <a:pt x="3806" y="5305"/>
                    <a:pt x="3758" y="4914"/>
                  </a:cubicBezTo>
                  <a:cubicBezTo>
                    <a:pt x="3709" y="4670"/>
                    <a:pt x="3660" y="4475"/>
                    <a:pt x="3660" y="4231"/>
                  </a:cubicBezTo>
                  <a:close/>
                  <a:moveTo>
                    <a:pt x="2928" y="4036"/>
                  </a:moveTo>
                  <a:cubicBezTo>
                    <a:pt x="2928" y="4329"/>
                    <a:pt x="2879" y="4621"/>
                    <a:pt x="2782" y="4914"/>
                  </a:cubicBezTo>
                  <a:cubicBezTo>
                    <a:pt x="2733" y="5158"/>
                    <a:pt x="2635" y="5402"/>
                    <a:pt x="2538" y="5646"/>
                  </a:cubicBezTo>
                  <a:cubicBezTo>
                    <a:pt x="2440" y="5744"/>
                    <a:pt x="2343" y="5988"/>
                    <a:pt x="2196" y="5988"/>
                  </a:cubicBezTo>
                  <a:cubicBezTo>
                    <a:pt x="2180" y="5990"/>
                    <a:pt x="2165" y="5991"/>
                    <a:pt x="2151" y="5991"/>
                  </a:cubicBezTo>
                  <a:cubicBezTo>
                    <a:pt x="1864" y="5991"/>
                    <a:pt x="1955" y="5542"/>
                    <a:pt x="2001" y="5402"/>
                  </a:cubicBezTo>
                  <a:cubicBezTo>
                    <a:pt x="2196" y="5012"/>
                    <a:pt x="2440" y="4621"/>
                    <a:pt x="2733" y="4280"/>
                  </a:cubicBezTo>
                  <a:cubicBezTo>
                    <a:pt x="2782" y="4182"/>
                    <a:pt x="2879" y="4085"/>
                    <a:pt x="2928" y="4036"/>
                  </a:cubicBezTo>
                  <a:close/>
                  <a:moveTo>
                    <a:pt x="3083" y="1"/>
                  </a:moveTo>
                  <a:cubicBezTo>
                    <a:pt x="2976" y="1"/>
                    <a:pt x="2858" y="29"/>
                    <a:pt x="2733" y="84"/>
                  </a:cubicBezTo>
                  <a:cubicBezTo>
                    <a:pt x="2099" y="426"/>
                    <a:pt x="1952" y="1109"/>
                    <a:pt x="2050" y="1743"/>
                  </a:cubicBezTo>
                  <a:cubicBezTo>
                    <a:pt x="2148" y="2036"/>
                    <a:pt x="2196" y="2328"/>
                    <a:pt x="2343" y="2572"/>
                  </a:cubicBezTo>
                  <a:cubicBezTo>
                    <a:pt x="1972" y="2418"/>
                    <a:pt x="1582" y="2322"/>
                    <a:pt x="1209" y="2322"/>
                  </a:cubicBezTo>
                  <a:cubicBezTo>
                    <a:pt x="993" y="2322"/>
                    <a:pt x="783" y="2354"/>
                    <a:pt x="586" y="2426"/>
                  </a:cubicBezTo>
                  <a:cubicBezTo>
                    <a:pt x="196" y="2621"/>
                    <a:pt x="1" y="3207"/>
                    <a:pt x="342" y="3597"/>
                  </a:cubicBezTo>
                  <a:cubicBezTo>
                    <a:pt x="590" y="3845"/>
                    <a:pt x="1018" y="3913"/>
                    <a:pt x="1402" y="3913"/>
                  </a:cubicBezTo>
                  <a:cubicBezTo>
                    <a:pt x="1547" y="3913"/>
                    <a:pt x="1686" y="3903"/>
                    <a:pt x="1806" y="3890"/>
                  </a:cubicBezTo>
                  <a:cubicBezTo>
                    <a:pt x="2050" y="3890"/>
                    <a:pt x="2245" y="3890"/>
                    <a:pt x="2489" y="3841"/>
                  </a:cubicBezTo>
                  <a:lnTo>
                    <a:pt x="2489" y="3841"/>
                  </a:lnTo>
                  <a:cubicBezTo>
                    <a:pt x="2001" y="4378"/>
                    <a:pt x="1562" y="4963"/>
                    <a:pt x="1367" y="5597"/>
                  </a:cubicBezTo>
                  <a:cubicBezTo>
                    <a:pt x="1269" y="6036"/>
                    <a:pt x="1513" y="6378"/>
                    <a:pt x="2001" y="6378"/>
                  </a:cubicBezTo>
                  <a:cubicBezTo>
                    <a:pt x="2028" y="6380"/>
                    <a:pt x="2055" y="6381"/>
                    <a:pt x="2081" y="6381"/>
                  </a:cubicBezTo>
                  <a:cubicBezTo>
                    <a:pt x="2622" y="6381"/>
                    <a:pt x="2986" y="5914"/>
                    <a:pt x="3172" y="5402"/>
                  </a:cubicBezTo>
                  <a:cubicBezTo>
                    <a:pt x="3221" y="5402"/>
                    <a:pt x="3221" y="5353"/>
                    <a:pt x="3221" y="5305"/>
                  </a:cubicBezTo>
                  <a:cubicBezTo>
                    <a:pt x="3221" y="5353"/>
                    <a:pt x="3270" y="5402"/>
                    <a:pt x="3270" y="5451"/>
                  </a:cubicBezTo>
                  <a:cubicBezTo>
                    <a:pt x="3409" y="5916"/>
                    <a:pt x="3682" y="6381"/>
                    <a:pt x="4172" y="6381"/>
                  </a:cubicBezTo>
                  <a:cubicBezTo>
                    <a:pt x="4196" y="6381"/>
                    <a:pt x="4220" y="6380"/>
                    <a:pt x="4245" y="6378"/>
                  </a:cubicBezTo>
                  <a:cubicBezTo>
                    <a:pt x="5368" y="6231"/>
                    <a:pt x="4831" y="4963"/>
                    <a:pt x="4294" y="4134"/>
                  </a:cubicBezTo>
                  <a:lnTo>
                    <a:pt x="4294" y="4134"/>
                  </a:lnTo>
                  <a:cubicBezTo>
                    <a:pt x="4587" y="4231"/>
                    <a:pt x="4928" y="4329"/>
                    <a:pt x="5270" y="4378"/>
                  </a:cubicBezTo>
                  <a:cubicBezTo>
                    <a:pt x="5353" y="4386"/>
                    <a:pt x="5446" y="4391"/>
                    <a:pt x="5543" y="4391"/>
                  </a:cubicBezTo>
                  <a:cubicBezTo>
                    <a:pt x="6013" y="4391"/>
                    <a:pt x="6571" y="4261"/>
                    <a:pt x="6490" y="3695"/>
                  </a:cubicBezTo>
                  <a:cubicBezTo>
                    <a:pt x="6392" y="3012"/>
                    <a:pt x="5465" y="2963"/>
                    <a:pt x="4928" y="2963"/>
                  </a:cubicBezTo>
                  <a:cubicBezTo>
                    <a:pt x="4831" y="2963"/>
                    <a:pt x="4733" y="2963"/>
                    <a:pt x="4636" y="3012"/>
                  </a:cubicBezTo>
                  <a:cubicBezTo>
                    <a:pt x="4636" y="2963"/>
                    <a:pt x="4636" y="2963"/>
                    <a:pt x="4684" y="2963"/>
                  </a:cubicBezTo>
                  <a:cubicBezTo>
                    <a:pt x="5172" y="2670"/>
                    <a:pt x="5807" y="2328"/>
                    <a:pt x="6148" y="1792"/>
                  </a:cubicBezTo>
                  <a:cubicBezTo>
                    <a:pt x="6441" y="1304"/>
                    <a:pt x="6051" y="816"/>
                    <a:pt x="5563" y="719"/>
                  </a:cubicBezTo>
                  <a:cubicBezTo>
                    <a:pt x="5504" y="711"/>
                    <a:pt x="5446" y="707"/>
                    <a:pt x="5390" y="707"/>
                  </a:cubicBezTo>
                  <a:cubicBezTo>
                    <a:pt x="4738" y="707"/>
                    <a:pt x="4214" y="1201"/>
                    <a:pt x="3855" y="1694"/>
                  </a:cubicBezTo>
                  <a:cubicBezTo>
                    <a:pt x="3806" y="1743"/>
                    <a:pt x="3758" y="1792"/>
                    <a:pt x="3758" y="1841"/>
                  </a:cubicBezTo>
                  <a:cubicBezTo>
                    <a:pt x="3758" y="1353"/>
                    <a:pt x="3758" y="914"/>
                    <a:pt x="3660" y="523"/>
                  </a:cubicBezTo>
                  <a:cubicBezTo>
                    <a:pt x="3555" y="175"/>
                    <a:pt x="3351" y="1"/>
                    <a:pt x="30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6925;p42">
              <a:extLst>
                <a:ext uri="{FF2B5EF4-FFF2-40B4-BE49-F238E27FC236}">
                  <a16:creationId xmlns:a16="http://schemas.microsoft.com/office/drawing/2014/main" id="{D807C9A2-B2CE-42C3-A8A9-F84772A39B3D}"/>
                </a:ext>
              </a:extLst>
            </p:cNvPr>
            <p:cNvSpPr/>
            <p:nvPr/>
          </p:nvSpPr>
          <p:spPr>
            <a:xfrm>
              <a:off x="5276550" y="80025"/>
              <a:ext cx="164425" cy="159350"/>
            </a:xfrm>
            <a:custGeom>
              <a:avLst/>
              <a:gdLst/>
              <a:ahLst/>
              <a:cxnLst/>
              <a:rect l="l" t="t" r="r" b="b"/>
              <a:pathLst>
                <a:path w="6577" h="6374" extrusionOk="0">
                  <a:moveTo>
                    <a:pt x="2283" y="403"/>
                  </a:moveTo>
                  <a:cubicBezTo>
                    <a:pt x="2624" y="647"/>
                    <a:pt x="2722" y="1086"/>
                    <a:pt x="2819" y="1476"/>
                  </a:cubicBezTo>
                  <a:cubicBezTo>
                    <a:pt x="2868" y="1671"/>
                    <a:pt x="2917" y="1915"/>
                    <a:pt x="2917" y="2110"/>
                  </a:cubicBezTo>
                  <a:cubicBezTo>
                    <a:pt x="2722" y="1866"/>
                    <a:pt x="2576" y="1574"/>
                    <a:pt x="2478" y="1330"/>
                  </a:cubicBezTo>
                  <a:cubicBezTo>
                    <a:pt x="2380" y="1086"/>
                    <a:pt x="2283" y="842"/>
                    <a:pt x="2234" y="598"/>
                  </a:cubicBezTo>
                  <a:cubicBezTo>
                    <a:pt x="2234" y="549"/>
                    <a:pt x="2283" y="452"/>
                    <a:pt x="2283" y="403"/>
                  </a:cubicBezTo>
                  <a:close/>
                  <a:moveTo>
                    <a:pt x="4426" y="351"/>
                  </a:moveTo>
                  <a:cubicBezTo>
                    <a:pt x="4713" y="351"/>
                    <a:pt x="4620" y="802"/>
                    <a:pt x="4527" y="988"/>
                  </a:cubicBezTo>
                  <a:cubicBezTo>
                    <a:pt x="4381" y="1379"/>
                    <a:pt x="4088" y="1720"/>
                    <a:pt x="3844" y="2062"/>
                  </a:cubicBezTo>
                  <a:cubicBezTo>
                    <a:pt x="3795" y="2159"/>
                    <a:pt x="3698" y="2257"/>
                    <a:pt x="3600" y="2354"/>
                  </a:cubicBezTo>
                  <a:cubicBezTo>
                    <a:pt x="3649" y="2062"/>
                    <a:pt x="3698" y="1769"/>
                    <a:pt x="3795" y="1476"/>
                  </a:cubicBezTo>
                  <a:cubicBezTo>
                    <a:pt x="3844" y="1232"/>
                    <a:pt x="3942" y="988"/>
                    <a:pt x="4039" y="744"/>
                  </a:cubicBezTo>
                  <a:cubicBezTo>
                    <a:pt x="4088" y="647"/>
                    <a:pt x="4234" y="403"/>
                    <a:pt x="4381" y="354"/>
                  </a:cubicBezTo>
                  <a:cubicBezTo>
                    <a:pt x="4397" y="352"/>
                    <a:pt x="4412" y="351"/>
                    <a:pt x="4426" y="351"/>
                  </a:cubicBezTo>
                  <a:close/>
                  <a:moveTo>
                    <a:pt x="770" y="2354"/>
                  </a:moveTo>
                  <a:cubicBezTo>
                    <a:pt x="1014" y="2354"/>
                    <a:pt x="1258" y="2403"/>
                    <a:pt x="1502" y="2452"/>
                  </a:cubicBezTo>
                  <a:cubicBezTo>
                    <a:pt x="1941" y="2598"/>
                    <a:pt x="2332" y="2745"/>
                    <a:pt x="2771" y="2891"/>
                  </a:cubicBezTo>
                  <a:cubicBezTo>
                    <a:pt x="2478" y="2940"/>
                    <a:pt x="2185" y="2989"/>
                    <a:pt x="1941" y="3037"/>
                  </a:cubicBezTo>
                  <a:cubicBezTo>
                    <a:pt x="1879" y="3037"/>
                    <a:pt x="1809" y="3038"/>
                    <a:pt x="1735" y="3038"/>
                  </a:cubicBezTo>
                  <a:cubicBezTo>
                    <a:pt x="1293" y="3038"/>
                    <a:pt x="708" y="3003"/>
                    <a:pt x="624" y="2501"/>
                  </a:cubicBezTo>
                  <a:cubicBezTo>
                    <a:pt x="624" y="2354"/>
                    <a:pt x="673" y="2354"/>
                    <a:pt x="770" y="2354"/>
                  </a:cubicBezTo>
                  <a:close/>
                  <a:moveTo>
                    <a:pt x="3502" y="3037"/>
                  </a:moveTo>
                  <a:cubicBezTo>
                    <a:pt x="3454" y="3037"/>
                    <a:pt x="3405" y="3037"/>
                    <a:pt x="3356" y="3086"/>
                  </a:cubicBezTo>
                  <a:cubicBezTo>
                    <a:pt x="3356" y="3086"/>
                    <a:pt x="3405" y="3037"/>
                    <a:pt x="3405" y="3037"/>
                  </a:cubicBezTo>
                  <a:close/>
                  <a:moveTo>
                    <a:pt x="4916" y="2809"/>
                  </a:moveTo>
                  <a:cubicBezTo>
                    <a:pt x="5109" y="2809"/>
                    <a:pt x="5292" y="2832"/>
                    <a:pt x="5454" y="2891"/>
                  </a:cubicBezTo>
                  <a:cubicBezTo>
                    <a:pt x="5600" y="2940"/>
                    <a:pt x="5747" y="3037"/>
                    <a:pt x="5796" y="3184"/>
                  </a:cubicBezTo>
                  <a:cubicBezTo>
                    <a:pt x="5796" y="3330"/>
                    <a:pt x="5844" y="3525"/>
                    <a:pt x="5698" y="3623"/>
                  </a:cubicBezTo>
                  <a:cubicBezTo>
                    <a:pt x="5655" y="3655"/>
                    <a:pt x="5590" y="3668"/>
                    <a:pt x="5514" y="3668"/>
                  </a:cubicBezTo>
                  <a:cubicBezTo>
                    <a:pt x="5244" y="3668"/>
                    <a:pt x="4825" y="3504"/>
                    <a:pt x="4673" y="3428"/>
                  </a:cubicBezTo>
                  <a:cubicBezTo>
                    <a:pt x="4381" y="3330"/>
                    <a:pt x="4088" y="3184"/>
                    <a:pt x="3795" y="3037"/>
                  </a:cubicBezTo>
                  <a:cubicBezTo>
                    <a:pt x="3777" y="3019"/>
                    <a:pt x="3753" y="3008"/>
                    <a:pt x="3726" y="3003"/>
                  </a:cubicBezTo>
                  <a:lnTo>
                    <a:pt x="3726" y="3003"/>
                  </a:lnTo>
                  <a:cubicBezTo>
                    <a:pt x="4082" y="2909"/>
                    <a:pt x="4518" y="2809"/>
                    <a:pt x="4916" y="2809"/>
                  </a:cubicBezTo>
                  <a:close/>
                  <a:moveTo>
                    <a:pt x="2966" y="3281"/>
                  </a:moveTo>
                  <a:cubicBezTo>
                    <a:pt x="2819" y="3574"/>
                    <a:pt x="2673" y="3867"/>
                    <a:pt x="2527" y="4159"/>
                  </a:cubicBezTo>
                  <a:cubicBezTo>
                    <a:pt x="2332" y="4403"/>
                    <a:pt x="2185" y="4647"/>
                    <a:pt x="1990" y="4891"/>
                  </a:cubicBezTo>
                  <a:cubicBezTo>
                    <a:pt x="1844" y="5038"/>
                    <a:pt x="1600" y="5233"/>
                    <a:pt x="1405" y="5282"/>
                  </a:cubicBezTo>
                  <a:cubicBezTo>
                    <a:pt x="1209" y="5282"/>
                    <a:pt x="1014" y="5135"/>
                    <a:pt x="917" y="4989"/>
                  </a:cubicBezTo>
                  <a:cubicBezTo>
                    <a:pt x="868" y="4843"/>
                    <a:pt x="917" y="4696"/>
                    <a:pt x="1014" y="4550"/>
                  </a:cubicBezTo>
                  <a:cubicBezTo>
                    <a:pt x="1307" y="4159"/>
                    <a:pt x="1795" y="3916"/>
                    <a:pt x="2234" y="3672"/>
                  </a:cubicBezTo>
                  <a:cubicBezTo>
                    <a:pt x="2478" y="3525"/>
                    <a:pt x="2722" y="3428"/>
                    <a:pt x="2966" y="3281"/>
                  </a:cubicBezTo>
                  <a:close/>
                  <a:moveTo>
                    <a:pt x="3502" y="3720"/>
                  </a:moveTo>
                  <a:cubicBezTo>
                    <a:pt x="3893" y="4403"/>
                    <a:pt x="4234" y="5428"/>
                    <a:pt x="3649" y="5916"/>
                  </a:cubicBezTo>
                  <a:cubicBezTo>
                    <a:pt x="3649" y="5916"/>
                    <a:pt x="3649" y="5965"/>
                    <a:pt x="3600" y="5965"/>
                  </a:cubicBezTo>
                  <a:cubicBezTo>
                    <a:pt x="3551" y="5818"/>
                    <a:pt x="3502" y="5672"/>
                    <a:pt x="3454" y="5526"/>
                  </a:cubicBezTo>
                  <a:cubicBezTo>
                    <a:pt x="3405" y="5086"/>
                    <a:pt x="3405" y="4599"/>
                    <a:pt x="3454" y="4159"/>
                  </a:cubicBezTo>
                  <a:cubicBezTo>
                    <a:pt x="3502" y="4013"/>
                    <a:pt x="3502" y="3867"/>
                    <a:pt x="3502" y="3720"/>
                  </a:cubicBezTo>
                  <a:close/>
                  <a:moveTo>
                    <a:pt x="2419" y="1"/>
                  </a:moveTo>
                  <a:cubicBezTo>
                    <a:pt x="2375" y="1"/>
                    <a:pt x="2330" y="5"/>
                    <a:pt x="2283" y="13"/>
                  </a:cubicBezTo>
                  <a:cubicBezTo>
                    <a:pt x="1209" y="159"/>
                    <a:pt x="1746" y="1379"/>
                    <a:pt x="2283" y="2257"/>
                  </a:cubicBezTo>
                  <a:cubicBezTo>
                    <a:pt x="1941" y="2110"/>
                    <a:pt x="1649" y="2062"/>
                    <a:pt x="1307" y="2013"/>
                  </a:cubicBezTo>
                  <a:cubicBezTo>
                    <a:pt x="1204" y="1992"/>
                    <a:pt x="1086" y="1980"/>
                    <a:pt x="964" y="1980"/>
                  </a:cubicBezTo>
                  <a:cubicBezTo>
                    <a:pt x="508" y="1980"/>
                    <a:pt x="0" y="2147"/>
                    <a:pt x="39" y="2647"/>
                  </a:cubicBezTo>
                  <a:cubicBezTo>
                    <a:pt x="185" y="3379"/>
                    <a:pt x="1063" y="3428"/>
                    <a:pt x="1649" y="3428"/>
                  </a:cubicBezTo>
                  <a:cubicBezTo>
                    <a:pt x="1746" y="3428"/>
                    <a:pt x="1844" y="3379"/>
                    <a:pt x="1941" y="3379"/>
                  </a:cubicBezTo>
                  <a:cubicBezTo>
                    <a:pt x="1941" y="3379"/>
                    <a:pt x="1892" y="3379"/>
                    <a:pt x="1892" y="3428"/>
                  </a:cubicBezTo>
                  <a:cubicBezTo>
                    <a:pt x="1356" y="3720"/>
                    <a:pt x="722" y="4062"/>
                    <a:pt x="429" y="4599"/>
                  </a:cubicBezTo>
                  <a:cubicBezTo>
                    <a:pt x="136" y="5086"/>
                    <a:pt x="478" y="5526"/>
                    <a:pt x="1014" y="5623"/>
                  </a:cubicBezTo>
                  <a:cubicBezTo>
                    <a:pt x="1097" y="5640"/>
                    <a:pt x="1179" y="5648"/>
                    <a:pt x="1258" y="5648"/>
                  </a:cubicBezTo>
                  <a:cubicBezTo>
                    <a:pt x="1877" y="5648"/>
                    <a:pt x="2376" y="5172"/>
                    <a:pt x="2722" y="4696"/>
                  </a:cubicBezTo>
                  <a:cubicBezTo>
                    <a:pt x="2771" y="4647"/>
                    <a:pt x="2771" y="4599"/>
                    <a:pt x="2819" y="4550"/>
                  </a:cubicBezTo>
                  <a:lnTo>
                    <a:pt x="2819" y="4550"/>
                  </a:lnTo>
                  <a:cubicBezTo>
                    <a:pt x="2771" y="4989"/>
                    <a:pt x="2819" y="5477"/>
                    <a:pt x="2917" y="5867"/>
                  </a:cubicBezTo>
                  <a:cubicBezTo>
                    <a:pt x="2983" y="6199"/>
                    <a:pt x="3186" y="6373"/>
                    <a:pt x="3447" y="6373"/>
                  </a:cubicBezTo>
                  <a:cubicBezTo>
                    <a:pt x="3569" y="6373"/>
                    <a:pt x="3704" y="6335"/>
                    <a:pt x="3844" y="6257"/>
                  </a:cubicBezTo>
                  <a:cubicBezTo>
                    <a:pt x="4478" y="5965"/>
                    <a:pt x="4625" y="5233"/>
                    <a:pt x="4478" y="4599"/>
                  </a:cubicBezTo>
                  <a:cubicBezTo>
                    <a:pt x="4429" y="4306"/>
                    <a:pt x="4332" y="4062"/>
                    <a:pt x="4234" y="3769"/>
                  </a:cubicBezTo>
                  <a:lnTo>
                    <a:pt x="4234" y="3769"/>
                  </a:lnTo>
                  <a:cubicBezTo>
                    <a:pt x="4608" y="3925"/>
                    <a:pt x="5002" y="4041"/>
                    <a:pt x="5365" y="4041"/>
                  </a:cubicBezTo>
                  <a:cubicBezTo>
                    <a:pt x="5570" y="4041"/>
                    <a:pt x="5765" y="4004"/>
                    <a:pt x="5942" y="3916"/>
                  </a:cubicBezTo>
                  <a:cubicBezTo>
                    <a:pt x="6381" y="3720"/>
                    <a:pt x="6576" y="3135"/>
                    <a:pt x="6235" y="2793"/>
                  </a:cubicBezTo>
                  <a:cubicBezTo>
                    <a:pt x="5922" y="2481"/>
                    <a:pt x="5454" y="2450"/>
                    <a:pt x="5029" y="2450"/>
                  </a:cubicBezTo>
                  <a:cubicBezTo>
                    <a:pt x="4923" y="2450"/>
                    <a:pt x="4820" y="2452"/>
                    <a:pt x="4722" y="2452"/>
                  </a:cubicBezTo>
                  <a:cubicBezTo>
                    <a:pt x="4527" y="2452"/>
                    <a:pt x="4283" y="2501"/>
                    <a:pt x="4088" y="2550"/>
                  </a:cubicBezTo>
                  <a:cubicBezTo>
                    <a:pt x="4527" y="2013"/>
                    <a:pt x="5015" y="1427"/>
                    <a:pt x="5161" y="793"/>
                  </a:cubicBezTo>
                  <a:cubicBezTo>
                    <a:pt x="5308" y="305"/>
                    <a:pt x="5064" y="13"/>
                    <a:pt x="4576" y="13"/>
                  </a:cubicBezTo>
                  <a:cubicBezTo>
                    <a:pt x="4549" y="10"/>
                    <a:pt x="4522" y="9"/>
                    <a:pt x="4495" y="9"/>
                  </a:cubicBezTo>
                  <a:cubicBezTo>
                    <a:pt x="3954" y="9"/>
                    <a:pt x="3589" y="474"/>
                    <a:pt x="3356" y="940"/>
                  </a:cubicBezTo>
                  <a:cubicBezTo>
                    <a:pt x="3356" y="988"/>
                    <a:pt x="3356" y="1037"/>
                    <a:pt x="3356" y="1037"/>
                  </a:cubicBezTo>
                  <a:cubicBezTo>
                    <a:pt x="3307" y="988"/>
                    <a:pt x="3307" y="940"/>
                    <a:pt x="3307" y="891"/>
                  </a:cubicBezTo>
                  <a:cubicBezTo>
                    <a:pt x="3173" y="487"/>
                    <a:pt x="2915" y="1"/>
                    <a:pt x="2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6926;p42">
              <a:extLst>
                <a:ext uri="{FF2B5EF4-FFF2-40B4-BE49-F238E27FC236}">
                  <a16:creationId xmlns:a16="http://schemas.microsoft.com/office/drawing/2014/main" id="{F46961F9-7641-4073-9087-EF77E8BD0D78}"/>
                </a:ext>
              </a:extLst>
            </p:cNvPr>
            <p:cNvSpPr/>
            <p:nvPr/>
          </p:nvSpPr>
          <p:spPr>
            <a:xfrm>
              <a:off x="5678775" y="68475"/>
              <a:ext cx="164475" cy="159550"/>
            </a:xfrm>
            <a:custGeom>
              <a:avLst/>
              <a:gdLst/>
              <a:ahLst/>
              <a:cxnLst/>
              <a:rect l="l" t="t" r="r" b="b"/>
              <a:pathLst>
                <a:path w="6579" h="6382" extrusionOk="0">
                  <a:moveTo>
                    <a:pt x="2977" y="426"/>
                  </a:moveTo>
                  <a:cubicBezTo>
                    <a:pt x="3026" y="572"/>
                    <a:pt x="3074" y="719"/>
                    <a:pt x="3123" y="865"/>
                  </a:cubicBezTo>
                  <a:cubicBezTo>
                    <a:pt x="3172" y="1304"/>
                    <a:pt x="3172" y="1792"/>
                    <a:pt x="3123" y="2231"/>
                  </a:cubicBezTo>
                  <a:cubicBezTo>
                    <a:pt x="3123" y="2377"/>
                    <a:pt x="3074" y="2524"/>
                    <a:pt x="3074" y="2670"/>
                  </a:cubicBezTo>
                  <a:cubicBezTo>
                    <a:pt x="2684" y="1987"/>
                    <a:pt x="2343" y="962"/>
                    <a:pt x="2928" y="475"/>
                  </a:cubicBezTo>
                  <a:cubicBezTo>
                    <a:pt x="2928" y="426"/>
                    <a:pt x="2928" y="426"/>
                    <a:pt x="2977" y="426"/>
                  </a:cubicBezTo>
                  <a:close/>
                  <a:moveTo>
                    <a:pt x="5249" y="1099"/>
                  </a:moveTo>
                  <a:cubicBezTo>
                    <a:pt x="5417" y="1099"/>
                    <a:pt x="5575" y="1232"/>
                    <a:pt x="5660" y="1402"/>
                  </a:cubicBezTo>
                  <a:cubicBezTo>
                    <a:pt x="5709" y="1548"/>
                    <a:pt x="5660" y="1694"/>
                    <a:pt x="5563" y="1792"/>
                  </a:cubicBezTo>
                  <a:cubicBezTo>
                    <a:pt x="5270" y="2182"/>
                    <a:pt x="4782" y="2475"/>
                    <a:pt x="4343" y="2719"/>
                  </a:cubicBezTo>
                  <a:cubicBezTo>
                    <a:pt x="4099" y="2865"/>
                    <a:pt x="3855" y="2963"/>
                    <a:pt x="3611" y="3060"/>
                  </a:cubicBezTo>
                  <a:cubicBezTo>
                    <a:pt x="3757" y="2768"/>
                    <a:pt x="3904" y="2475"/>
                    <a:pt x="4050" y="2182"/>
                  </a:cubicBezTo>
                  <a:cubicBezTo>
                    <a:pt x="4245" y="1938"/>
                    <a:pt x="4392" y="1694"/>
                    <a:pt x="4587" y="1499"/>
                  </a:cubicBezTo>
                  <a:cubicBezTo>
                    <a:pt x="4733" y="1353"/>
                    <a:pt x="4977" y="1109"/>
                    <a:pt x="5172" y="1109"/>
                  </a:cubicBezTo>
                  <a:cubicBezTo>
                    <a:pt x="5198" y="1102"/>
                    <a:pt x="5224" y="1099"/>
                    <a:pt x="5249" y="1099"/>
                  </a:cubicBezTo>
                  <a:close/>
                  <a:moveTo>
                    <a:pt x="3221" y="3304"/>
                  </a:moveTo>
                  <a:cubicBezTo>
                    <a:pt x="3221" y="3304"/>
                    <a:pt x="3172" y="3353"/>
                    <a:pt x="3172" y="3353"/>
                  </a:cubicBezTo>
                  <a:lnTo>
                    <a:pt x="3074" y="3353"/>
                  </a:lnTo>
                  <a:cubicBezTo>
                    <a:pt x="3123" y="3353"/>
                    <a:pt x="3172" y="3304"/>
                    <a:pt x="3221" y="3304"/>
                  </a:cubicBezTo>
                  <a:close/>
                  <a:moveTo>
                    <a:pt x="1084" y="2702"/>
                  </a:moveTo>
                  <a:cubicBezTo>
                    <a:pt x="1354" y="2702"/>
                    <a:pt x="1755" y="2889"/>
                    <a:pt x="1903" y="2963"/>
                  </a:cubicBezTo>
                  <a:cubicBezTo>
                    <a:pt x="2196" y="3060"/>
                    <a:pt x="2489" y="3207"/>
                    <a:pt x="2782" y="3353"/>
                  </a:cubicBezTo>
                  <a:lnTo>
                    <a:pt x="2977" y="3353"/>
                  </a:lnTo>
                  <a:cubicBezTo>
                    <a:pt x="2625" y="3449"/>
                    <a:pt x="2170" y="3545"/>
                    <a:pt x="1746" y="3545"/>
                  </a:cubicBezTo>
                  <a:cubicBezTo>
                    <a:pt x="1523" y="3545"/>
                    <a:pt x="1308" y="3518"/>
                    <a:pt x="1123" y="3451"/>
                  </a:cubicBezTo>
                  <a:cubicBezTo>
                    <a:pt x="976" y="3402"/>
                    <a:pt x="830" y="3353"/>
                    <a:pt x="781" y="3158"/>
                  </a:cubicBezTo>
                  <a:cubicBezTo>
                    <a:pt x="781" y="3060"/>
                    <a:pt x="733" y="2816"/>
                    <a:pt x="879" y="2768"/>
                  </a:cubicBezTo>
                  <a:cubicBezTo>
                    <a:pt x="926" y="2721"/>
                    <a:pt x="998" y="2702"/>
                    <a:pt x="1084" y="2702"/>
                  </a:cubicBezTo>
                  <a:close/>
                  <a:moveTo>
                    <a:pt x="4983" y="3333"/>
                  </a:moveTo>
                  <a:cubicBezTo>
                    <a:pt x="5400" y="3333"/>
                    <a:pt x="5878" y="3429"/>
                    <a:pt x="5953" y="3841"/>
                  </a:cubicBezTo>
                  <a:cubicBezTo>
                    <a:pt x="5953" y="4036"/>
                    <a:pt x="5904" y="4036"/>
                    <a:pt x="5806" y="4036"/>
                  </a:cubicBezTo>
                  <a:cubicBezTo>
                    <a:pt x="5563" y="4036"/>
                    <a:pt x="5319" y="3938"/>
                    <a:pt x="5075" y="3890"/>
                  </a:cubicBezTo>
                  <a:cubicBezTo>
                    <a:pt x="4636" y="3792"/>
                    <a:pt x="4245" y="3646"/>
                    <a:pt x="3806" y="3451"/>
                  </a:cubicBezTo>
                  <a:cubicBezTo>
                    <a:pt x="4099" y="3402"/>
                    <a:pt x="4392" y="3353"/>
                    <a:pt x="4636" y="3353"/>
                  </a:cubicBezTo>
                  <a:cubicBezTo>
                    <a:pt x="4737" y="3342"/>
                    <a:pt x="4857" y="3333"/>
                    <a:pt x="4983" y="3333"/>
                  </a:cubicBezTo>
                  <a:close/>
                  <a:moveTo>
                    <a:pt x="3660" y="4231"/>
                  </a:moveTo>
                  <a:lnTo>
                    <a:pt x="3660" y="4231"/>
                  </a:lnTo>
                  <a:cubicBezTo>
                    <a:pt x="3855" y="4524"/>
                    <a:pt x="4001" y="4768"/>
                    <a:pt x="4099" y="5061"/>
                  </a:cubicBezTo>
                  <a:cubicBezTo>
                    <a:pt x="4196" y="5305"/>
                    <a:pt x="4294" y="5548"/>
                    <a:pt x="4343" y="5792"/>
                  </a:cubicBezTo>
                  <a:cubicBezTo>
                    <a:pt x="4343" y="5841"/>
                    <a:pt x="4294" y="5890"/>
                    <a:pt x="4294" y="5988"/>
                  </a:cubicBezTo>
                  <a:cubicBezTo>
                    <a:pt x="3953" y="5744"/>
                    <a:pt x="3855" y="5305"/>
                    <a:pt x="3757" y="4914"/>
                  </a:cubicBezTo>
                  <a:cubicBezTo>
                    <a:pt x="3709" y="4670"/>
                    <a:pt x="3709" y="4475"/>
                    <a:pt x="3660" y="4231"/>
                  </a:cubicBezTo>
                  <a:close/>
                  <a:moveTo>
                    <a:pt x="2977" y="4036"/>
                  </a:moveTo>
                  <a:lnTo>
                    <a:pt x="2977" y="4036"/>
                  </a:lnTo>
                  <a:cubicBezTo>
                    <a:pt x="2928" y="4329"/>
                    <a:pt x="2879" y="4621"/>
                    <a:pt x="2782" y="4914"/>
                  </a:cubicBezTo>
                  <a:cubicBezTo>
                    <a:pt x="2733" y="5158"/>
                    <a:pt x="2635" y="5402"/>
                    <a:pt x="2538" y="5646"/>
                  </a:cubicBezTo>
                  <a:cubicBezTo>
                    <a:pt x="2489" y="5744"/>
                    <a:pt x="2343" y="5988"/>
                    <a:pt x="2196" y="5988"/>
                  </a:cubicBezTo>
                  <a:cubicBezTo>
                    <a:pt x="2180" y="5990"/>
                    <a:pt x="2165" y="5991"/>
                    <a:pt x="2151" y="5991"/>
                  </a:cubicBezTo>
                  <a:cubicBezTo>
                    <a:pt x="1864" y="5991"/>
                    <a:pt x="1957" y="5542"/>
                    <a:pt x="2050" y="5402"/>
                  </a:cubicBezTo>
                  <a:cubicBezTo>
                    <a:pt x="2196" y="5012"/>
                    <a:pt x="2489" y="4621"/>
                    <a:pt x="2733" y="4280"/>
                  </a:cubicBezTo>
                  <a:cubicBezTo>
                    <a:pt x="2782" y="4182"/>
                    <a:pt x="2879" y="4085"/>
                    <a:pt x="2977" y="4036"/>
                  </a:cubicBezTo>
                  <a:close/>
                  <a:moveTo>
                    <a:pt x="3092" y="1"/>
                  </a:moveTo>
                  <a:cubicBezTo>
                    <a:pt x="2980" y="1"/>
                    <a:pt x="2858" y="29"/>
                    <a:pt x="2733" y="84"/>
                  </a:cubicBezTo>
                  <a:cubicBezTo>
                    <a:pt x="2099" y="426"/>
                    <a:pt x="1952" y="1109"/>
                    <a:pt x="2099" y="1743"/>
                  </a:cubicBezTo>
                  <a:cubicBezTo>
                    <a:pt x="2147" y="2036"/>
                    <a:pt x="2245" y="2328"/>
                    <a:pt x="2343" y="2572"/>
                  </a:cubicBezTo>
                  <a:cubicBezTo>
                    <a:pt x="1952" y="2442"/>
                    <a:pt x="1540" y="2334"/>
                    <a:pt x="1164" y="2334"/>
                  </a:cubicBezTo>
                  <a:cubicBezTo>
                    <a:pt x="976" y="2334"/>
                    <a:pt x="798" y="2361"/>
                    <a:pt x="635" y="2426"/>
                  </a:cubicBezTo>
                  <a:cubicBezTo>
                    <a:pt x="196" y="2621"/>
                    <a:pt x="1" y="3207"/>
                    <a:pt x="342" y="3597"/>
                  </a:cubicBezTo>
                  <a:cubicBezTo>
                    <a:pt x="625" y="3845"/>
                    <a:pt x="1037" y="3913"/>
                    <a:pt x="1428" y="3913"/>
                  </a:cubicBezTo>
                  <a:cubicBezTo>
                    <a:pt x="1576" y="3913"/>
                    <a:pt x="1721" y="3903"/>
                    <a:pt x="1855" y="3890"/>
                  </a:cubicBezTo>
                  <a:cubicBezTo>
                    <a:pt x="2050" y="3890"/>
                    <a:pt x="2294" y="3890"/>
                    <a:pt x="2489" y="3841"/>
                  </a:cubicBezTo>
                  <a:lnTo>
                    <a:pt x="2489" y="3841"/>
                  </a:lnTo>
                  <a:cubicBezTo>
                    <a:pt x="2050" y="4378"/>
                    <a:pt x="1562" y="4963"/>
                    <a:pt x="1416" y="5597"/>
                  </a:cubicBezTo>
                  <a:cubicBezTo>
                    <a:pt x="1269" y="6036"/>
                    <a:pt x="1513" y="6378"/>
                    <a:pt x="2001" y="6378"/>
                  </a:cubicBezTo>
                  <a:cubicBezTo>
                    <a:pt x="2028" y="6380"/>
                    <a:pt x="2055" y="6381"/>
                    <a:pt x="2082" y="6381"/>
                  </a:cubicBezTo>
                  <a:cubicBezTo>
                    <a:pt x="2627" y="6381"/>
                    <a:pt x="3035" y="5914"/>
                    <a:pt x="3221" y="5402"/>
                  </a:cubicBezTo>
                  <a:cubicBezTo>
                    <a:pt x="3221" y="5402"/>
                    <a:pt x="3221" y="5353"/>
                    <a:pt x="3221" y="5305"/>
                  </a:cubicBezTo>
                  <a:cubicBezTo>
                    <a:pt x="3270" y="5353"/>
                    <a:pt x="3270" y="5402"/>
                    <a:pt x="3270" y="5451"/>
                  </a:cubicBezTo>
                  <a:cubicBezTo>
                    <a:pt x="3409" y="5916"/>
                    <a:pt x="3682" y="6381"/>
                    <a:pt x="4214" y="6381"/>
                  </a:cubicBezTo>
                  <a:cubicBezTo>
                    <a:pt x="4240" y="6381"/>
                    <a:pt x="4267" y="6380"/>
                    <a:pt x="4294" y="6378"/>
                  </a:cubicBezTo>
                  <a:cubicBezTo>
                    <a:pt x="5367" y="6231"/>
                    <a:pt x="4831" y="4963"/>
                    <a:pt x="4294" y="4134"/>
                  </a:cubicBezTo>
                  <a:lnTo>
                    <a:pt x="4294" y="4134"/>
                  </a:lnTo>
                  <a:cubicBezTo>
                    <a:pt x="4636" y="4231"/>
                    <a:pt x="4928" y="4329"/>
                    <a:pt x="5270" y="4378"/>
                  </a:cubicBezTo>
                  <a:cubicBezTo>
                    <a:pt x="5353" y="4386"/>
                    <a:pt x="5446" y="4391"/>
                    <a:pt x="5543" y="4391"/>
                  </a:cubicBezTo>
                  <a:cubicBezTo>
                    <a:pt x="6015" y="4391"/>
                    <a:pt x="6579" y="4261"/>
                    <a:pt x="6538" y="3695"/>
                  </a:cubicBezTo>
                  <a:cubicBezTo>
                    <a:pt x="6392" y="3012"/>
                    <a:pt x="5514" y="2963"/>
                    <a:pt x="4928" y="2963"/>
                  </a:cubicBezTo>
                  <a:cubicBezTo>
                    <a:pt x="4831" y="2963"/>
                    <a:pt x="4733" y="2963"/>
                    <a:pt x="4636" y="3012"/>
                  </a:cubicBezTo>
                  <a:cubicBezTo>
                    <a:pt x="4636" y="2963"/>
                    <a:pt x="4684" y="2963"/>
                    <a:pt x="4684" y="2963"/>
                  </a:cubicBezTo>
                  <a:cubicBezTo>
                    <a:pt x="5221" y="2670"/>
                    <a:pt x="5855" y="2328"/>
                    <a:pt x="6148" y="1792"/>
                  </a:cubicBezTo>
                  <a:cubicBezTo>
                    <a:pt x="6441" y="1304"/>
                    <a:pt x="6099" y="816"/>
                    <a:pt x="5563" y="719"/>
                  </a:cubicBezTo>
                  <a:cubicBezTo>
                    <a:pt x="5504" y="711"/>
                    <a:pt x="5446" y="707"/>
                    <a:pt x="5389" y="707"/>
                  </a:cubicBezTo>
                  <a:cubicBezTo>
                    <a:pt x="4738" y="707"/>
                    <a:pt x="4214" y="1201"/>
                    <a:pt x="3855" y="1694"/>
                  </a:cubicBezTo>
                  <a:cubicBezTo>
                    <a:pt x="3806" y="1743"/>
                    <a:pt x="3806" y="1792"/>
                    <a:pt x="3757" y="1841"/>
                  </a:cubicBezTo>
                  <a:cubicBezTo>
                    <a:pt x="3806" y="1353"/>
                    <a:pt x="3757" y="914"/>
                    <a:pt x="3660" y="523"/>
                  </a:cubicBezTo>
                  <a:cubicBezTo>
                    <a:pt x="3590" y="175"/>
                    <a:pt x="3371" y="1"/>
                    <a:pt x="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6927;p42">
              <a:extLst>
                <a:ext uri="{FF2B5EF4-FFF2-40B4-BE49-F238E27FC236}">
                  <a16:creationId xmlns:a16="http://schemas.microsoft.com/office/drawing/2014/main" id="{F17359EE-455F-458C-BB6D-F7D27683CEA6}"/>
                </a:ext>
              </a:extLst>
            </p:cNvPr>
            <p:cNvSpPr/>
            <p:nvPr/>
          </p:nvSpPr>
          <p:spPr>
            <a:xfrm>
              <a:off x="6087900" y="80025"/>
              <a:ext cx="164150" cy="159350"/>
            </a:xfrm>
            <a:custGeom>
              <a:avLst/>
              <a:gdLst/>
              <a:ahLst/>
              <a:cxnLst/>
              <a:rect l="l" t="t" r="r" b="b"/>
              <a:pathLst>
                <a:path w="6566" h="6374" extrusionOk="0">
                  <a:moveTo>
                    <a:pt x="2273" y="403"/>
                  </a:moveTo>
                  <a:cubicBezTo>
                    <a:pt x="2614" y="647"/>
                    <a:pt x="2761" y="1086"/>
                    <a:pt x="2809" y="1476"/>
                  </a:cubicBezTo>
                  <a:cubicBezTo>
                    <a:pt x="2858" y="1671"/>
                    <a:pt x="2907" y="1915"/>
                    <a:pt x="2907" y="2110"/>
                  </a:cubicBezTo>
                  <a:cubicBezTo>
                    <a:pt x="2761" y="1866"/>
                    <a:pt x="2565" y="1574"/>
                    <a:pt x="2468" y="1330"/>
                  </a:cubicBezTo>
                  <a:cubicBezTo>
                    <a:pt x="2370" y="1086"/>
                    <a:pt x="2273" y="842"/>
                    <a:pt x="2273" y="598"/>
                  </a:cubicBezTo>
                  <a:cubicBezTo>
                    <a:pt x="2273" y="549"/>
                    <a:pt x="2273" y="452"/>
                    <a:pt x="2273" y="403"/>
                  </a:cubicBezTo>
                  <a:close/>
                  <a:moveTo>
                    <a:pt x="4416" y="351"/>
                  </a:moveTo>
                  <a:cubicBezTo>
                    <a:pt x="4703" y="351"/>
                    <a:pt x="4612" y="802"/>
                    <a:pt x="4566" y="988"/>
                  </a:cubicBezTo>
                  <a:cubicBezTo>
                    <a:pt x="4371" y="1379"/>
                    <a:pt x="4127" y="1720"/>
                    <a:pt x="3834" y="2062"/>
                  </a:cubicBezTo>
                  <a:cubicBezTo>
                    <a:pt x="3785" y="2159"/>
                    <a:pt x="3688" y="2257"/>
                    <a:pt x="3639" y="2354"/>
                  </a:cubicBezTo>
                  <a:cubicBezTo>
                    <a:pt x="3639" y="2062"/>
                    <a:pt x="3688" y="1769"/>
                    <a:pt x="3785" y="1476"/>
                  </a:cubicBezTo>
                  <a:cubicBezTo>
                    <a:pt x="3834" y="1232"/>
                    <a:pt x="3931" y="988"/>
                    <a:pt x="4029" y="744"/>
                  </a:cubicBezTo>
                  <a:cubicBezTo>
                    <a:pt x="4127" y="647"/>
                    <a:pt x="4224" y="403"/>
                    <a:pt x="4371" y="354"/>
                  </a:cubicBezTo>
                  <a:cubicBezTo>
                    <a:pt x="4387" y="352"/>
                    <a:pt x="4402" y="351"/>
                    <a:pt x="4416" y="351"/>
                  </a:cubicBezTo>
                  <a:close/>
                  <a:moveTo>
                    <a:pt x="760" y="2354"/>
                  </a:moveTo>
                  <a:cubicBezTo>
                    <a:pt x="1004" y="2354"/>
                    <a:pt x="1248" y="2403"/>
                    <a:pt x="1492" y="2452"/>
                  </a:cubicBezTo>
                  <a:cubicBezTo>
                    <a:pt x="1931" y="2598"/>
                    <a:pt x="2370" y="2745"/>
                    <a:pt x="2761" y="2891"/>
                  </a:cubicBezTo>
                  <a:cubicBezTo>
                    <a:pt x="2517" y="2940"/>
                    <a:pt x="2224" y="2989"/>
                    <a:pt x="1931" y="3037"/>
                  </a:cubicBezTo>
                  <a:cubicBezTo>
                    <a:pt x="1868" y="3037"/>
                    <a:pt x="1800" y="3038"/>
                    <a:pt x="1728" y="3038"/>
                  </a:cubicBezTo>
                  <a:cubicBezTo>
                    <a:pt x="1296" y="3038"/>
                    <a:pt x="746" y="3003"/>
                    <a:pt x="663" y="2501"/>
                  </a:cubicBezTo>
                  <a:cubicBezTo>
                    <a:pt x="614" y="2354"/>
                    <a:pt x="663" y="2354"/>
                    <a:pt x="760" y="2354"/>
                  </a:cubicBezTo>
                  <a:close/>
                  <a:moveTo>
                    <a:pt x="3541" y="3037"/>
                  </a:moveTo>
                  <a:cubicBezTo>
                    <a:pt x="3492" y="3037"/>
                    <a:pt x="3444" y="3037"/>
                    <a:pt x="3395" y="3086"/>
                  </a:cubicBezTo>
                  <a:lnTo>
                    <a:pt x="3346" y="3086"/>
                  </a:lnTo>
                  <a:cubicBezTo>
                    <a:pt x="3395" y="3086"/>
                    <a:pt x="3395" y="3037"/>
                    <a:pt x="3395" y="3037"/>
                  </a:cubicBezTo>
                  <a:close/>
                  <a:moveTo>
                    <a:pt x="4916" y="2809"/>
                  </a:moveTo>
                  <a:cubicBezTo>
                    <a:pt x="5103" y="2809"/>
                    <a:pt x="5282" y="2832"/>
                    <a:pt x="5444" y="2891"/>
                  </a:cubicBezTo>
                  <a:cubicBezTo>
                    <a:pt x="5590" y="2940"/>
                    <a:pt x="5737" y="3037"/>
                    <a:pt x="5785" y="3184"/>
                  </a:cubicBezTo>
                  <a:cubicBezTo>
                    <a:pt x="5834" y="3330"/>
                    <a:pt x="5834" y="3525"/>
                    <a:pt x="5737" y="3623"/>
                  </a:cubicBezTo>
                  <a:cubicBezTo>
                    <a:pt x="5683" y="3655"/>
                    <a:pt x="5612" y="3668"/>
                    <a:pt x="5532" y="3668"/>
                  </a:cubicBezTo>
                  <a:cubicBezTo>
                    <a:pt x="5250" y="3668"/>
                    <a:pt x="4853" y="3504"/>
                    <a:pt x="4663" y="3428"/>
                  </a:cubicBezTo>
                  <a:cubicBezTo>
                    <a:pt x="4371" y="3330"/>
                    <a:pt x="4078" y="3184"/>
                    <a:pt x="3785" y="3037"/>
                  </a:cubicBezTo>
                  <a:cubicBezTo>
                    <a:pt x="3767" y="3019"/>
                    <a:pt x="3748" y="3008"/>
                    <a:pt x="3727" y="3003"/>
                  </a:cubicBezTo>
                  <a:lnTo>
                    <a:pt x="3727" y="3003"/>
                  </a:lnTo>
                  <a:cubicBezTo>
                    <a:pt x="4104" y="2909"/>
                    <a:pt x="4528" y="2809"/>
                    <a:pt x="4916" y="2809"/>
                  </a:cubicBezTo>
                  <a:close/>
                  <a:moveTo>
                    <a:pt x="3004" y="3281"/>
                  </a:moveTo>
                  <a:cubicBezTo>
                    <a:pt x="2858" y="3574"/>
                    <a:pt x="2712" y="3867"/>
                    <a:pt x="2517" y="4159"/>
                  </a:cubicBezTo>
                  <a:cubicBezTo>
                    <a:pt x="2370" y="4403"/>
                    <a:pt x="2175" y="4647"/>
                    <a:pt x="1980" y="4891"/>
                  </a:cubicBezTo>
                  <a:cubicBezTo>
                    <a:pt x="1834" y="5038"/>
                    <a:pt x="1638" y="5233"/>
                    <a:pt x="1394" y="5282"/>
                  </a:cubicBezTo>
                  <a:cubicBezTo>
                    <a:pt x="1248" y="5282"/>
                    <a:pt x="1004" y="5135"/>
                    <a:pt x="955" y="4989"/>
                  </a:cubicBezTo>
                  <a:cubicBezTo>
                    <a:pt x="858" y="4843"/>
                    <a:pt x="955" y="4696"/>
                    <a:pt x="1004" y="4550"/>
                  </a:cubicBezTo>
                  <a:cubicBezTo>
                    <a:pt x="1297" y="4159"/>
                    <a:pt x="1785" y="3916"/>
                    <a:pt x="2224" y="3672"/>
                  </a:cubicBezTo>
                  <a:cubicBezTo>
                    <a:pt x="2468" y="3525"/>
                    <a:pt x="2712" y="3428"/>
                    <a:pt x="3004" y="3281"/>
                  </a:cubicBezTo>
                  <a:close/>
                  <a:moveTo>
                    <a:pt x="3541" y="3720"/>
                  </a:moveTo>
                  <a:cubicBezTo>
                    <a:pt x="3883" y="4403"/>
                    <a:pt x="4273" y="5428"/>
                    <a:pt x="3688" y="5916"/>
                  </a:cubicBezTo>
                  <a:cubicBezTo>
                    <a:pt x="3639" y="5916"/>
                    <a:pt x="3639" y="5965"/>
                    <a:pt x="3590" y="5965"/>
                  </a:cubicBezTo>
                  <a:cubicBezTo>
                    <a:pt x="3541" y="5818"/>
                    <a:pt x="3492" y="5672"/>
                    <a:pt x="3444" y="5526"/>
                  </a:cubicBezTo>
                  <a:cubicBezTo>
                    <a:pt x="3395" y="5086"/>
                    <a:pt x="3444" y="4599"/>
                    <a:pt x="3492" y="4159"/>
                  </a:cubicBezTo>
                  <a:cubicBezTo>
                    <a:pt x="3492" y="4013"/>
                    <a:pt x="3492" y="3867"/>
                    <a:pt x="3541" y="3720"/>
                  </a:cubicBezTo>
                  <a:close/>
                  <a:moveTo>
                    <a:pt x="2447" y="1"/>
                  </a:moveTo>
                  <a:cubicBezTo>
                    <a:pt x="2406" y="1"/>
                    <a:pt x="2365" y="5"/>
                    <a:pt x="2321" y="13"/>
                  </a:cubicBezTo>
                  <a:cubicBezTo>
                    <a:pt x="1199" y="159"/>
                    <a:pt x="1736" y="1379"/>
                    <a:pt x="2273" y="2257"/>
                  </a:cubicBezTo>
                  <a:cubicBezTo>
                    <a:pt x="1980" y="2110"/>
                    <a:pt x="1638" y="2062"/>
                    <a:pt x="1297" y="2013"/>
                  </a:cubicBezTo>
                  <a:cubicBezTo>
                    <a:pt x="1194" y="1992"/>
                    <a:pt x="1076" y="1980"/>
                    <a:pt x="954" y="1980"/>
                  </a:cubicBezTo>
                  <a:cubicBezTo>
                    <a:pt x="500" y="1980"/>
                    <a:pt x="0" y="2147"/>
                    <a:pt x="77" y="2647"/>
                  </a:cubicBezTo>
                  <a:cubicBezTo>
                    <a:pt x="175" y="3379"/>
                    <a:pt x="1102" y="3428"/>
                    <a:pt x="1638" y="3428"/>
                  </a:cubicBezTo>
                  <a:cubicBezTo>
                    <a:pt x="1736" y="3428"/>
                    <a:pt x="1834" y="3379"/>
                    <a:pt x="1931" y="3379"/>
                  </a:cubicBezTo>
                  <a:cubicBezTo>
                    <a:pt x="1931" y="3379"/>
                    <a:pt x="1931" y="3379"/>
                    <a:pt x="1882" y="3428"/>
                  </a:cubicBezTo>
                  <a:cubicBezTo>
                    <a:pt x="1394" y="3720"/>
                    <a:pt x="760" y="4062"/>
                    <a:pt x="419" y="4599"/>
                  </a:cubicBezTo>
                  <a:cubicBezTo>
                    <a:pt x="126" y="5086"/>
                    <a:pt x="516" y="5526"/>
                    <a:pt x="1004" y="5623"/>
                  </a:cubicBezTo>
                  <a:cubicBezTo>
                    <a:pt x="1087" y="5640"/>
                    <a:pt x="1169" y="5648"/>
                    <a:pt x="1248" y="5648"/>
                  </a:cubicBezTo>
                  <a:cubicBezTo>
                    <a:pt x="1866" y="5648"/>
                    <a:pt x="2366" y="5172"/>
                    <a:pt x="2712" y="4696"/>
                  </a:cubicBezTo>
                  <a:cubicBezTo>
                    <a:pt x="2761" y="4647"/>
                    <a:pt x="2809" y="4599"/>
                    <a:pt x="2809" y="4550"/>
                  </a:cubicBezTo>
                  <a:cubicBezTo>
                    <a:pt x="2809" y="4989"/>
                    <a:pt x="2809" y="5477"/>
                    <a:pt x="2907" y="5867"/>
                  </a:cubicBezTo>
                  <a:cubicBezTo>
                    <a:pt x="3007" y="6199"/>
                    <a:pt x="3197" y="6373"/>
                    <a:pt x="3447" y="6373"/>
                  </a:cubicBezTo>
                  <a:cubicBezTo>
                    <a:pt x="3564" y="6373"/>
                    <a:pt x="3694" y="6335"/>
                    <a:pt x="3834" y="6257"/>
                  </a:cubicBezTo>
                  <a:cubicBezTo>
                    <a:pt x="4468" y="5965"/>
                    <a:pt x="4614" y="5233"/>
                    <a:pt x="4517" y="4599"/>
                  </a:cubicBezTo>
                  <a:cubicBezTo>
                    <a:pt x="4419" y="4306"/>
                    <a:pt x="4371" y="4062"/>
                    <a:pt x="4224" y="3769"/>
                  </a:cubicBezTo>
                  <a:lnTo>
                    <a:pt x="4224" y="3769"/>
                  </a:lnTo>
                  <a:cubicBezTo>
                    <a:pt x="4598" y="3925"/>
                    <a:pt x="4992" y="4041"/>
                    <a:pt x="5367" y="4041"/>
                  </a:cubicBezTo>
                  <a:cubicBezTo>
                    <a:pt x="5580" y="4041"/>
                    <a:pt x="5787" y="4004"/>
                    <a:pt x="5981" y="3916"/>
                  </a:cubicBezTo>
                  <a:cubicBezTo>
                    <a:pt x="6371" y="3720"/>
                    <a:pt x="6566" y="3135"/>
                    <a:pt x="6224" y="2793"/>
                  </a:cubicBezTo>
                  <a:cubicBezTo>
                    <a:pt x="5951" y="2481"/>
                    <a:pt x="5459" y="2450"/>
                    <a:pt x="5049" y="2450"/>
                  </a:cubicBezTo>
                  <a:cubicBezTo>
                    <a:pt x="4946" y="2450"/>
                    <a:pt x="4849" y="2452"/>
                    <a:pt x="4761" y="2452"/>
                  </a:cubicBezTo>
                  <a:cubicBezTo>
                    <a:pt x="4517" y="2452"/>
                    <a:pt x="4322" y="2501"/>
                    <a:pt x="4078" y="2550"/>
                  </a:cubicBezTo>
                  <a:cubicBezTo>
                    <a:pt x="4566" y="2013"/>
                    <a:pt x="5005" y="1427"/>
                    <a:pt x="5200" y="793"/>
                  </a:cubicBezTo>
                  <a:cubicBezTo>
                    <a:pt x="5297" y="305"/>
                    <a:pt x="5054" y="13"/>
                    <a:pt x="4566" y="13"/>
                  </a:cubicBezTo>
                  <a:cubicBezTo>
                    <a:pt x="4538" y="10"/>
                    <a:pt x="4512" y="9"/>
                    <a:pt x="4485" y="9"/>
                  </a:cubicBezTo>
                  <a:cubicBezTo>
                    <a:pt x="3944" y="9"/>
                    <a:pt x="3581" y="474"/>
                    <a:pt x="3395" y="940"/>
                  </a:cubicBezTo>
                  <a:cubicBezTo>
                    <a:pt x="3346" y="988"/>
                    <a:pt x="3346" y="1037"/>
                    <a:pt x="3346" y="1037"/>
                  </a:cubicBezTo>
                  <a:cubicBezTo>
                    <a:pt x="3346" y="988"/>
                    <a:pt x="3346" y="940"/>
                    <a:pt x="3297" y="891"/>
                  </a:cubicBezTo>
                  <a:cubicBezTo>
                    <a:pt x="3163" y="487"/>
                    <a:pt x="2904" y="1"/>
                    <a:pt x="2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6928;p42">
              <a:extLst>
                <a:ext uri="{FF2B5EF4-FFF2-40B4-BE49-F238E27FC236}">
                  <a16:creationId xmlns:a16="http://schemas.microsoft.com/office/drawing/2014/main" id="{9AC593B6-C303-4499-9ED3-D8D49A863FF8}"/>
                </a:ext>
              </a:extLst>
            </p:cNvPr>
            <p:cNvSpPr/>
            <p:nvPr/>
          </p:nvSpPr>
          <p:spPr>
            <a:xfrm>
              <a:off x="6491100" y="68475"/>
              <a:ext cx="164275" cy="159550"/>
            </a:xfrm>
            <a:custGeom>
              <a:avLst/>
              <a:gdLst/>
              <a:ahLst/>
              <a:cxnLst/>
              <a:rect l="l" t="t" r="r" b="b"/>
              <a:pathLst>
                <a:path w="6571" h="6382" extrusionOk="0">
                  <a:moveTo>
                    <a:pt x="2976" y="426"/>
                  </a:moveTo>
                  <a:cubicBezTo>
                    <a:pt x="3025" y="572"/>
                    <a:pt x="3074" y="719"/>
                    <a:pt x="3074" y="865"/>
                  </a:cubicBezTo>
                  <a:cubicBezTo>
                    <a:pt x="3172" y="1304"/>
                    <a:pt x="3123" y="1792"/>
                    <a:pt x="3074" y="2231"/>
                  </a:cubicBezTo>
                  <a:cubicBezTo>
                    <a:pt x="3074" y="2377"/>
                    <a:pt x="3025" y="2524"/>
                    <a:pt x="3025" y="2670"/>
                  </a:cubicBezTo>
                  <a:cubicBezTo>
                    <a:pt x="2684" y="1987"/>
                    <a:pt x="2293" y="962"/>
                    <a:pt x="2879" y="475"/>
                  </a:cubicBezTo>
                  <a:cubicBezTo>
                    <a:pt x="2879" y="426"/>
                    <a:pt x="2928" y="426"/>
                    <a:pt x="2928" y="426"/>
                  </a:cubicBezTo>
                  <a:close/>
                  <a:moveTo>
                    <a:pt x="5202" y="1099"/>
                  </a:moveTo>
                  <a:cubicBezTo>
                    <a:pt x="5379" y="1099"/>
                    <a:pt x="5569" y="1232"/>
                    <a:pt x="5611" y="1402"/>
                  </a:cubicBezTo>
                  <a:cubicBezTo>
                    <a:pt x="5709" y="1548"/>
                    <a:pt x="5611" y="1694"/>
                    <a:pt x="5513" y="1792"/>
                  </a:cubicBezTo>
                  <a:cubicBezTo>
                    <a:pt x="5269" y="2182"/>
                    <a:pt x="4733" y="2475"/>
                    <a:pt x="4342" y="2719"/>
                  </a:cubicBezTo>
                  <a:cubicBezTo>
                    <a:pt x="4099" y="2865"/>
                    <a:pt x="3806" y="2963"/>
                    <a:pt x="3562" y="3060"/>
                  </a:cubicBezTo>
                  <a:cubicBezTo>
                    <a:pt x="3708" y="2768"/>
                    <a:pt x="3855" y="2475"/>
                    <a:pt x="4050" y="2182"/>
                  </a:cubicBezTo>
                  <a:cubicBezTo>
                    <a:pt x="4196" y="1938"/>
                    <a:pt x="4391" y="1694"/>
                    <a:pt x="4586" y="1499"/>
                  </a:cubicBezTo>
                  <a:cubicBezTo>
                    <a:pt x="4733" y="1353"/>
                    <a:pt x="4928" y="1109"/>
                    <a:pt x="5123" y="1109"/>
                  </a:cubicBezTo>
                  <a:cubicBezTo>
                    <a:pt x="5149" y="1102"/>
                    <a:pt x="5175" y="1099"/>
                    <a:pt x="5202" y="1099"/>
                  </a:cubicBezTo>
                  <a:close/>
                  <a:moveTo>
                    <a:pt x="3172" y="3304"/>
                  </a:moveTo>
                  <a:cubicBezTo>
                    <a:pt x="3172" y="3304"/>
                    <a:pt x="3172" y="3353"/>
                    <a:pt x="3172" y="3353"/>
                  </a:cubicBezTo>
                  <a:lnTo>
                    <a:pt x="3025" y="3353"/>
                  </a:lnTo>
                  <a:cubicBezTo>
                    <a:pt x="3074" y="3353"/>
                    <a:pt x="3123" y="3304"/>
                    <a:pt x="3172" y="3304"/>
                  </a:cubicBezTo>
                  <a:close/>
                  <a:moveTo>
                    <a:pt x="1035" y="2702"/>
                  </a:moveTo>
                  <a:cubicBezTo>
                    <a:pt x="1305" y="2702"/>
                    <a:pt x="1706" y="2889"/>
                    <a:pt x="1854" y="2963"/>
                  </a:cubicBezTo>
                  <a:cubicBezTo>
                    <a:pt x="2196" y="3060"/>
                    <a:pt x="2489" y="3207"/>
                    <a:pt x="2733" y="3353"/>
                  </a:cubicBezTo>
                  <a:lnTo>
                    <a:pt x="2976" y="3353"/>
                  </a:lnTo>
                  <a:cubicBezTo>
                    <a:pt x="2593" y="3449"/>
                    <a:pt x="2147" y="3545"/>
                    <a:pt x="1721" y="3545"/>
                  </a:cubicBezTo>
                  <a:cubicBezTo>
                    <a:pt x="1496" y="3545"/>
                    <a:pt x="1276" y="3518"/>
                    <a:pt x="1074" y="3451"/>
                  </a:cubicBezTo>
                  <a:cubicBezTo>
                    <a:pt x="927" y="3402"/>
                    <a:pt x="830" y="3353"/>
                    <a:pt x="781" y="3158"/>
                  </a:cubicBezTo>
                  <a:cubicBezTo>
                    <a:pt x="732" y="3060"/>
                    <a:pt x="732" y="2816"/>
                    <a:pt x="830" y="2768"/>
                  </a:cubicBezTo>
                  <a:cubicBezTo>
                    <a:pt x="877" y="2721"/>
                    <a:pt x="949" y="2702"/>
                    <a:pt x="1035" y="2702"/>
                  </a:cubicBezTo>
                  <a:close/>
                  <a:moveTo>
                    <a:pt x="4956" y="3333"/>
                  </a:moveTo>
                  <a:cubicBezTo>
                    <a:pt x="5351" y="3333"/>
                    <a:pt x="5829" y="3429"/>
                    <a:pt x="5904" y="3841"/>
                  </a:cubicBezTo>
                  <a:cubicBezTo>
                    <a:pt x="5904" y="4036"/>
                    <a:pt x="5904" y="4036"/>
                    <a:pt x="5757" y="4036"/>
                  </a:cubicBezTo>
                  <a:cubicBezTo>
                    <a:pt x="5513" y="4036"/>
                    <a:pt x="5269" y="3938"/>
                    <a:pt x="5074" y="3890"/>
                  </a:cubicBezTo>
                  <a:cubicBezTo>
                    <a:pt x="4635" y="3792"/>
                    <a:pt x="4196" y="3646"/>
                    <a:pt x="3806" y="3451"/>
                  </a:cubicBezTo>
                  <a:cubicBezTo>
                    <a:pt x="4050" y="3402"/>
                    <a:pt x="4342" y="3353"/>
                    <a:pt x="4635" y="3353"/>
                  </a:cubicBezTo>
                  <a:cubicBezTo>
                    <a:pt x="4726" y="3342"/>
                    <a:pt x="4837" y="3333"/>
                    <a:pt x="4956" y="3333"/>
                  </a:cubicBezTo>
                  <a:close/>
                  <a:moveTo>
                    <a:pt x="3611" y="4231"/>
                  </a:moveTo>
                  <a:lnTo>
                    <a:pt x="3611" y="4231"/>
                  </a:lnTo>
                  <a:cubicBezTo>
                    <a:pt x="3806" y="4524"/>
                    <a:pt x="3952" y="4768"/>
                    <a:pt x="4099" y="5061"/>
                  </a:cubicBezTo>
                  <a:cubicBezTo>
                    <a:pt x="4196" y="5305"/>
                    <a:pt x="4294" y="5548"/>
                    <a:pt x="4294" y="5792"/>
                  </a:cubicBezTo>
                  <a:cubicBezTo>
                    <a:pt x="4294" y="5841"/>
                    <a:pt x="4294" y="5890"/>
                    <a:pt x="4245" y="5988"/>
                  </a:cubicBezTo>
                  <a:cubicBezTo>
                    <a:pt x="3903" y="5744"/>
                    <a:pt x="3806" y="5305"/>
                    <a:pt x="3757" y="4914"/>
                  </a:cubicBezTo>
                  <a:cubicBezTo>
                    <a:pt x="3708" y="4670"/>
                    <a:pt x="3659" y="4475"/>
                    <a:pt x="3611" y="4231"/>
                  </a:cubicBezTo>
                  <a:close/>
                  <a:moveTo>
                    <a:pt x="2928" y="4036"/>
                  </a:moveTo>
                  <a:lnTo>
                    <a:pt x="2928" y="4036"/>
                  </a:lnTo>
                  <a:cubicBezTo>
                    <a:pt x="2879" y="4329"/>
                    <a:pt x="2830" y="4621"/>
                    <a:pt x="2781" y="4914"/>
                  </a:cubicBezTo>
                  <a:cubicBezTo>
                    <a:pt x="2684" y="5158"/>
                    <a:pt x="2635" y="5402"/>
                    <a:pt x="2489" y="5646"/>
                  </a:cubicBezTo>
                  <a:cubicBezTo>
                    <a:pt x="2440" y="5744"/>
                    <a:pt x="2342" y="5988"/>
                    <a:pt x="2196" y="5988"/>
                  </a:cubicBezTo>
                  <a:cubicBezTo>
                    <a:pt x="2180" y="5990"/>
                    <a:pt x="2165" y="5991"/>
                    <a:pt x="2150" y="5991"/>
                  </a:cubicBezTo>
                  <a:cubicBezTo>
                    <a:pt x="1863" y="5991"/>
                    <a:pt x="1954" y="5542"/>
                    <a:pt x="2001" y="5402"/>
                  </a:cubicBezTo>
                  <a:cubicBezTo>
                    <a:pt x="2147" y="5012"/>
                    <a:pt x="2440" y="4621"/>
                    <a:pt x="2684" y="4280"/>
                  </a:cubicBezTo>
                  <a:cubicBezTo>
                    <a:pt x="2781" y="4182"/>
                    <a:pt x="2879" y="4085"/>
                    <a:pt x="2928" y="4036"/>
                  </a:cubicBezTo>
                  <a:close/>
                  <a:moveTo>
                    <a:pt x="3083" y="1"/>
                  </a:moveTo>
                  <a:cubicBezTo>
                    <a:pt x="2975" y="1"/>
                    <a:pt x="2858" y="29"/>
                    <a:pt x="2733" y="84"/>
                  </a:cubicBezTo>
                  <a:cubicBezTo>
                    <a:pt x="2049" y="426"/>
                    <a:pt x="1952" y="1109"/>
                    <a:pt x="2049" y="1743"/>
                  </a:cubicBezTo>
                  <a:cubicBezTo>
                    <a:pt x="2098" y="2036"/>
                    <a:pt x="2196" y="2328"/>
                    <a:pt x="2342" y="2572"/>
                  </a:cubicBezTo>
                  <a:cubicBezTo>
                    <a:pt x="1952" y="2442"/>
                    <a:pt x="1540" y="2334"/>
                    <a:pt x="1150" y="2334"/>
                  </a:cubicBezTo>
                  <a:cubicBezTo>
                    <a:pt x="954" y="2334"/>
                    <a:pt x="765" y="2361"/>
                    <a:pt x="586" y="2426"/>
                  </a:cubicBezTo>
                  <a:cubicBezTo>
                    <a:pt x="147" y="2621"/>
                    <a:pt x="0" y="3207"/>
                    <a:pt x="342" y="3597"/>
                  </a:cubicBezTo>
                  <a:cubicBezTo>
                    <a:pt x="590" y="3845"/>
                    <a:pt x="1017" y="3913"/>
                    <a:pt x="1401" y="3913"/>
                  </a:cubicBezTo>
                  <a:cubicBezTo>
                    <a:pt x="1546" y="3913"/>
                    <a:pt x="1685" y="3903"/>
                    <a:pt x="1806" y="3890"/>
                  </a:cubicBezTo>
                  <a:cubicBezTo>
                    <a:pt x="2049" y="3890"/>
                    <a:pt x="2245" y="3890"/>
                    <a:pt x="2440" y="3841"/>
                  </a:cubicBezTo>
                  <a:lnTo>
                    <a:pt x="2440" y="3841"/>
                  </a:lnTo>
                  <a:cubicBezTo>
                    <a:pt x="2001" y="4378"/>
                    <a:pt x="1562" y="4963"/>
                    <a:pt x="1366" y="5597"/>
                  </a:cubicBezTo>
                  <a:cubicBezTo>
                    <a:pt x="1269" y="6036"/>
                    <a:pt x="1513" y="6378"/>
                    <a:pt x="1952" y="6378"/>
                  </a:cubicBezTo>
                  <a:cubicBezTo>
                    <a:pt x="1981" y="6380"/>
                    <a:pt x="2010" y="6381"/>
                    <a:pt x="2039" y="6381"/>
                  </a:cubicBezTo>
                  <a:cubicBezTo>
                    <a:pt x="2622" y="6381"/>
                    <a:pt x="2986" y="5914"/>
                    <a:pt x="3172" y="5402"/>
                  </a:cubicBezTo>
                  <a:cubicBezTo>
                    <a:pt x="3172" y="5402"/>
                    <a:pt x="3220" y="5353"/>
                    <a:pt x="3220" y="5305"/>
                  </a:cubicBezTo>
                  <a:cubicBezTo>
                    <a:pt x="3220" y="5353"/>
                    <a:pt x="3220" y="5402"/>
                    <a:pt x="3269" y="5451"/>
                  </a:cubicBezTo>
                  <a:cubicBezTo>
                    <a:pt x="3409" y="5916"/>
                    <a:pt x="3637" y="6381"/>
                    <a:pt x="4165" y="6381"/>
                  </a:cubicBezTo>
                  <a:cubicBezTo>
                    <a:pt x="4191" y="6381"/>
                    <a:pt x="4218" y="6380"/>
                    <a:pt x="4245" y="6378"/>
                  </a:cubicBezTo>
                  <a:cubicBezTo>
                    <a:pt x="5367" y="6231"/>
                    <a:pt x="4782" y="4963"/>
                    <a:pt x="4245" y="4134"/>
                  </a:cubicBezTo>
                  <a:lnTo>
                    <a:pt x="4245" y="4134"/>
                  </a:lnTo>
                  <a:cubicBezTo>
                    <a:pt x="4586" y="4231"/>
                    <a:pt x="4928" y="4329"/>
                    <a:pt x="5269" y="4378"/>
                  </a:cubicBezTo>
                  <a:cubicBezTo>
                    <a:pt x="5353" y="4386"/>
                    <a:pt x="5446" y="4391"/>
                    <a:pt x="5542" y="4391"/>
                  </a:cubicBezTo>
                  <a:cubicBezTo>
                    <a:pt x="6013" y="4391"/>
                    <a:pt x="6570" y="4261"/>
                    <a:pt x="6489" y="3695"/>
                  </a:cubicBezTo>
                  <a:cubicBezTo>
                    <a:pt x="6392" y="3012"/>
                    <a:pt x="5465" y="2963"/>
                    <a:pt x="4879" y="2963"/>
                  </a:cubicBezTo>
                  <a:cubicBezTo>
                    <a:pt x="4782" y="2963"/>
                    <a:pt x="4684" y="2963"/>
                    <a:pt x="4586" y="3012"/>
                  </a:cubicBezTo>
                  <a:cubicBezTo>
                    <a:pt x="4635" y="2963"/>
                    <a:pt x="4635" y="2963"/>
                    <a:pt x="4684" y="2963"/>
                  </a:cubicBezTo>
                  <a:cubicBezTo>
                    <a:pt x="5172" y="2670"/>
                    <a:pt x="5806" y="2328"/>
                    <a:pt x="6099" y="1792"/>
                  </a:cubicBezTo>
                  <a:cubicBezTo>
                    <a:pt x="6440" y="1304"/>
                    <a:pt x="6050" y="816"/>
                    <a:pt x="5513" y="719"/>
                  </a:cubicBezTo>
                  <a:cubicBezTo>
                    <a:pt x="5459" y="711"/>
                    <a:pt x="5404" y="707"/>
                    <a:pt x="5350" y="707"/>
                  </a:cubicBezTo>
                  <a:cubicBezTo>
                    <a:pt x="4730" y="707"/>
                    <a:pt x="4165" y="1201"/>
                    <a:pt x="3806" y="1694"/>
                  </a:cubicBezTo>
                  <a:cubicBezTo>
                    <a:pt x="3806" y="1743"/>
                    <a:pt x="3757" y="1792"/>
                    <a:pt x="3708" y="1841"/>
                  </a:cubicBezTo>
                  <a:cubicBezTo>
                    <a:pt x="3757" y="1353"/>
                    <a:pt x="3757" y="914"/>
                    <a:pt x="3659" y="523"/>
                  </a:cubicBezTo>
                  <a:cubicBezTo>
                    <a:pt x="3555" y="175"/>
                    <a:pt x="3351" y="1"/>
                    <a:pt x="30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6929;p42">
              <a:extLst>
                <a:ext uri="{FF2B5EF4-FFF2-40B4-BE49-F238E27FC236}">
                  <a16:creationId xmlns:a16="http://schemas.microsoft.com/office/drawing/2014/main" id="{A77B4570-9A03-4809-B036-A3503F22A4B6}"/>
                </a:ext>
              </a:extLst>
            </p:cNvPr>
            <p:cNvSpPr/>
            <p:nvPr/>
          </p:nvSpPr>
          <p:spPr>
            <a:xfrm>
              <a:off x="6899950" y="80025"/>
              <a:ext cx="163200" cy="159350"/>
            </a:xfrm>
            <a:custGeom>
              <a:avLst/>
              <a:gdLst/>
              <a:ahLst/>
              <a:cxnLst/>
              <a:rect l="l" t="t" r="r" b="b"/>
              <a:pathLst>
                <a:path w="6528" h="6374" extrusionOk="0">
                  <a:moveTo>
                    <a:pt x="2283" y="403"/>
                  </a:moveTo>
                  <a:cubicBezTo>
                    <a:pt x="2625" y="647"/>
                    <a:pt x="2722" y="1086"/>
                    <a:pt x="2820" y="1476"/>
                  </a:cubicBezTo>
                  <a:cubicBezTo>
                    <a:pt x="2869" y="1671"/>
                    <a:pt x="2869" y="1915"/>
                    <a:pt x="2918" y="2110"/>
                  </a:cubicBezTo>
                  <a:cubicBezTo>
                    <a:pt x="2722" y="1866"/>
                    <a:pt x="2576" y="1574"/>
                    <a:pt x="2430" y="1330"/>
                  </a:cubicBezTo>
                  <a:cubicBezTo>
                    <a:pt x="2332" y="1086"/>
                    <a:pt x="2235" y="842"/>
                    <a:pt x="2235" y="598"/>
                  </a:cubicBezTo>
                  <a:cubicBezTo>
                    <a:pt x="2235" y="549"/>
                    <a:pt x="2283" y="452"/>
                    <a:pt x="2283" y="403"/>
                  </a:cubicBezTo>
                  <a:close/>
                  <a:moveTo>
                    <a:pt x="4426" y="351"/>
                  </a:moveTo>
                  <a:cubicBezTo>
                    <a:pt x="4709" y="351"/>
                    <a:pt x="4574" y="802"/>
                    <a:pt x="4528" y="988"/>
                  </a:cubicBezTo>
                  <a:cubicBezTo>
                    <a:pt x="4381" y="1379"/>
                    <a:pt x="4088" y="1720"/>
                    <a:pt x="3845" y="2062"/>
                  </a:cubicBezTo>
                  <a:cubicBezTo>
                    <a:pt x="3747" y="2159"/>
                    <a:pt x="3698" y="2257"/>
                    <a:pt x="3601" y="2354"/>
                  </a:cubicBezTo>
                  <a:cubicBezTo>
                    <a:pt x="3649" y="2062"/>
                    <a:pt x="3698" y="1769"/>
                    <a:pt x="3747" y="1476"/>
                  </a:cubicBezTo>
                  <a:cubicBezTo>
                    <a:pt x="3845" y="1232"/>
                    <a:pt x="3893" y="988"/>
                    <a:pt x="4040" y="744"/>
                  </a:cubicBezTo>
                  <a:cubicBezTo>
                    <a:pt x="4088" y="647"/>
                    <a:pt x="4186" y="403"/>
                    <a:pt x="4381" y="354"/>
                  </a:cubicBezTo>
                  <a:cubicBezTo>
                    <a:pt x="4397" y="352"/>
                    <a:pt x="4412" y="351"/>
                    <a:pt x="4426" y="351"/>
                  </a:cubicBezTo>
                  <a:close/>
                  <a:moveTo>
                    <a:pt x="771" y="2354"/>
                  </a:moveTo>
                  <a:cubicBezTo>
                    <a:pt x="1015" y="2354"/>
                    <a:pt x="1259" y="2403"/>
                    <a:pt x="1503" y="2452"/>
                  </a:cubicBezTo>
                  <a:cubicBezTo>
                    <a:pt x="1893" y="2598"/>
                    <a:pt x="2332" y="2745"/>
                    <a:pt x="2722" y="2891"/>
                  </a:cubicBezTo>
                  <a:cubicBezTo>
                    <a:pt x="2478" y="2940"/>
                    <a:pt x="2186" y="2989"/>
                    <a:pt x="1942" y="3037"/>
                  </a:cubicBezTo>
                  <a:cubicBezTo>
                    <a:pt x="1879" y="3037"/>
                    <a:pt x="1809" y="3038"/>
                    <a:pt x="1736" y="3038"/>
                  </a:cubicBezTo>
                  <a:cubicBezTo>
                    <a:pt x="1294" y="3038"/>
                    <a:pt x="708" y="3003"/>
                    <a:pt x="625" y="2501"/>
                  </a:cubicBezTo>
                  <a:cubicBezTo>
                    <a:pt x="625" y="2354"/>
                    <a:pt x="625" y="2354"/>
                    <a:pt x="771" y="2354"/>
                  </a:cubicBezTo>
                  <a:close/>
                  <a:moveTo>
                    <a:pt x="3503" y="3037"/>
                  </a:moveTo>
                  <a:cubicBezTo>
                    <a:pt x="3454" y="3037"/>
                    <a:pt x="3405" y="3037"/>
                    <a:pt x="3357" y="3086"/>
                  </a:cubicBezTo>
                  <a:cubicBezTo>
                    <a:pt x="3357" y="3086"/>
                    <a:pt x="3357" y="3037"/>
                    <a:pt x="3357" y="3037"/>
                  </a:cubicBezTo>
                  <a:close/>
                  <a:moveTo>
                    <a:pt x="4894" y="2809"/>
                  </a:moveTo>
                  <a:cubicBezTo>
                    <a:pt x="5089" y="2809"/>
                    <a:pt x="5278" y="2832"/>
                    <a:pt x="5455" y="2891"/>
                  </a:cubicBezTo>
                  <a:cubicBezTo>
                    <a:pt x="5601" y="2940"/>
                    <a:pt x="5698" y="3037"/>
                    <a:pt x="5747" y="3184"/>
                  </a:cubicBezTo>
                  <a:cubicBezTo>
                    <a:pt x="5796" y="3330"/>
                    <a:pt x="5796" y="3525"/>
                    <a:pt x="5698" y="3623"/>
                  </a:cubicBezTo>
                  <a:cubicBezTo>
                    <a:pt x="5655" y="3655"/>
                    <a:pt x="5591" y="3668"/>
                    <a:pt x="5514" y="3668"/>
                  </a:cubicBezTo>
                  <a:cubicBezTo>
                    <a:pt x="5244" y="3668"/>
                    <a:pt x="4826" y="3504"/>
                    <a:pt x="4674" y="3428"/>
                  </a:cubicBezTo>
                  <a:cubicBezTo>
                    <a:pt x="4381" y="3330"/>
                    <a:pt x="4088" y="3184"/>
                    <a:pt x="3796" y="3037"/>
                  </a:cubicBezTo>
                  <a:cubicBezTo>
                    <a:pt x="3772" y="3014"/>
                    <a:pt x="3738" y="3002"/>
                    <a:pt x="3698" y="3001"/>
                  </a:cubicBezTo>
                  <a:lnTo>
                    <a:pt x="3698" y="3001"/>
                  </a:lnTo>
                  <a:cubicBezTo>
                    <a:pt x="4073" y="2907"/>
                    <a:pt x="4495" y="2809"/>
                    <a:pt x="4894" y="2809"/>
                  </a:cubicBezTo>
                  <a:close/>
                  <a:moveTo>
                    <a:pt x="2966" y="3281"/>
                  </a:moveTo>
                  <a:lnTo>
                    <a:pt x="2966" y="3281"/>
                  </a:lnTo>
                  <a:cubicBezTo>
                    <a:pt x="2820" y="3574"/>
                    <a:pt x="2674" y="3867"/>
                    <a:pt x="2478" y="4159"/>
                  </a:cubicBezTo>
                  <a:cubicBezTo>
                    <a:pt x="2332" y="4403"/>
                    <a:pt x="2186" y="4647"/>
                    <a:pt x="1942" y="4891"/>
                  </a:cubicBezTo>
                  <a:cubicBezTo>
                    <a:pt x="1795" y="5038"/>
                    <a:pt x="1600" y="5233"/>
                    <a:pt x="1405" y="5282"/>
                  </a:cubicBezTo>
                  <a:cubicBezTo>
                    <a:pt x="1210" y="5282"/>
                    <a:pt x="1015" y="5135"/>
                    <a:pt x="917" y="4989"/>
                  </a:cubicBezTo>
                  <a:cubicBezTo>
                    <a:pt x="868" y="4843"/>
                    <a:pt x="917" y="4696"/>
                    <a:pt x="1015" y="4550"/>
                  </a:cubicBezTo>
                  <a:cubicBezTo>
                    <a:pt x="1308" y="4159"/>
                    <a:pt x="1795" y="3916"/>
                    <a:pt x="2186" y="3672"/>
                  </a:cubicBezTo>
                  <a:cubicBezTo>
                    <a:pt x="2430" y="3525"/>
                    <a:pt x="2722" y="3428"/>
                    <a:pt x="2966" y="3281"/>
                  </a:cubicBezTo>
                  <a:close/>
                  <a:moveTo>
                    <a:pt x="3503" y="3720"/>
                  </a:moveTo>
                  <a:cubicBezTo>
                    <a:pt x="3893" y="4403"/>
                    <a:pt x="4235" y="5428"/>
                    <a:pt x="3649" y="5916"/>
                  </a:cubicBezTo>
                  <a:cubicBezTo>
                    <a:pt x="3649" y="5916"/>
                    <a:pt x="3601" y="5965"/>
                    <a:pt x="3601" y="5965"/>
                  </a:cubicBezTo>
                  <a:cubicBezTo>
                    <a:pt x="3552" y="5818"/>
                    <a:pt x="3454" y="5672"/>
                    <a:pt x="3454" y="5526"/>
                  </a:cubicBezTo>
                  <a:cubicBezTo>
                    <a:pt x="3405" y="5086"/>
                    <a:pt x="3405" y="4599"/>
                    <a:pt x="3454" y="4159"/>
                  </a:cubicBezTo>
                  <a:cubicBezTo>
                    <a:pt x="3454" y="4013"/>
                    <a:pt x="3503" y="3867"/>
                    <a:pt x="3503" y="3720"/>
                  </a:cubicBezTo>
                  <a:close/>
                  <a:moveTo>
                    <a:pt x="2419" y="1"/>
                  </a:moveTo>
                  <a:cubicBezTo>
                    <a:pt x="2376" y="1"/>
                    <a:pt x="2331" y="5"/>
                    <a:pt x="2283" y="13"/>
                  </a:cubicBezTo>
                  <a:cubicBezTo>
                    <a:pt x="1161" y="159"/>
                    <a:pt x="1747" y="1379"/>
                    <a:pt x="2283" y="2257"/>
                  </a:cubicBezTo>
                  <a:cubicBezTo>
                    <a:pt x="1942" y="2110"/>
                    <a:pt x="1600" y="2062"/>
                    <a:pt x="1259" y="2013"/>
                  </a:cubicBezTo>
                  <a:cubicBezTo>
                    <a:pt x="1156" y="1992"/>
                    <a:pt x="1040" y="1980"/>
                    <a:pt x="921" y="1980"/>
                  </a:cubicBezTo>
                  <a:cubicBezTo>
                    <a:pt x="478" y="1980"/>
                    <a:pt x="1" y="2147"/>
                    <a:pt x="39" y="2647"/>
                  </a:cubicBezTo>
                  <a:cubicBezTo>
                    <a:pt x="185" y="3379"/>
                    <a:pt x="1064" y="3428"/>
                    <a:pt x="1649" y="3428"/>
                  </a:cubicBezTo>
                  <a:cubicBezTo>
                    <a:pt x="1735" y="3428"/>
                    <a:pt x="1821" y="3390"/>
                    <a:pt x="1907" y="3381"/>
                  </a:cubicBezTo>
                  <a:lnTo>
                    <a:pt x="1907" y="3381"/>
                  </a:lnTo>
                  <a:cubicBezTo>
                    <a:pt x="1893" y="3384"/>
                    <a:pt x="1893" y="3395"/>
                    <a:pt x="1893" y="3428"/>
                  </a:cubicBezTo>
                  <a:cubicBezTo>
                    <a:pt x="1356" y="3720"/>
                    <a:pt x="722" y="4062"/>
                    <a:pt x="429" y="4599"/>
                  </a:cubicBezTo>
                  <a:cubicBezTo>
                    <a:pt x="137" y="5086"/>
                    <a:pt x="478" y="5526"/>
                    <a:pt x="1015" y="5623"/>
                  </a:cubicBezTo>
                  <a:cubicBezTo>
                    <a:pt x="1092" y="5640"/>
                    <a:pt x="1169" y="5648"/>
                    <a:pt x="1245" y="5648"/>
                  </a:cubicBezTo>
                  <a:cubicBezTo>
                    <a:pt x="1839" y="5648"/>
                    <a:pt x="2376" y="5172"/>
                    <a:pt x="2722" y="4696"/>
                  </a:cubicBezTo>
                  <a:cubicBezTo>
                    <a:pt x="2771" y="4647"/>
                    <a:pt x="2771" y="4599"/>
                    <a:pt x="2820" y="4550"/>
                  </a:cubicBezTo>
                  <a:lnTo>
                    <a:pt x="2820" y="4550"/>
                  </a:lnTo>
                  <a:cubicBezTo>
                    <a:pt x="2771" y="4989"/>
                    <a:pt x="2771" y="5477"/>
                    <a:pt x="2918" y="5867"/>
                  </a:cubicBezTo>
                  <a:cubicBezTo>
                    <a:pt x="2984" y="6199"/>
                    <a:pt x="3186" y="6373"/>
                    <a:pt x="3447" y="6373"/>
                  </a:cubicBezTo>
                  <a:cubicBezTo>
                    <a:pt x="3569" y="6373"/>
                    <a:pt x="3705" y="6335"/>
                    <a:pt x="3845" y="6257"/>
                  </a:cubicBezTo>
                  <a:cubicBezTo>
                    <a:pt x="4479" y="5965"/>
                    <a:pt x="4625" y="5233"/>
                    <a:pt x="4479" y="4599"/>
                  </a:cubicBezTo>
                  <a:cubicBezTo>
                    <a:pt x="4430" y="4306"/>
                    <a:pt x="4332" y="4062"/>
                    <a:pt x="4235" y="3769"/>
                  </a:cubicBezTo>
                  <a:lnTo>
                    <a:pt x="4235" y="3769"/>
                  </a:lnTo>
                  <a:cubicBezTo>
                    <a:pt x="4577" y="3925"/>
                    <a:pt x="4960" y="4041"/>
                    <a:pt x="5331" y="4041"/>
                  </a:cubicBezTo>
                  <a:cubicBezTo>
                    <a:pt x="5542" y="4041"/>
                    <a:pt x="5748" y="4004"/>
                    <a:pt x="5942" y="3916"/>
                  </a:cubicBezTo>
                  <a:cubicBezTo>
                    <a:pt x="6381" y="3720"/>
                    <a:pt x="6528" y="3135"/>
                    <a:pt x="6186" y="2793"/>
                  </a:cubicBezTo>
                  <a:cubicBezTo>
                    <a:pt x="5913" y="2481"/>
                    <a:pt x="5453" y="2450"/>
                    <a:pt x="5029" y="2450"/>
                  </a:cubicBezTo>
                  <a:cubicBezTo>
                    <a:pt x="4924" y="2450"/>
                    <a:pt x="4820" y="2452"/>
                    <a:pt x="4723" y="2452"/>
                  </a:cubicBezTo>
                  <a:cubicBezTo>
                    <a:pt x="4528" y="2452"/>
                    <a:pt x="4284" y="2501"/>
                    <a:pt x="4088" y="2550"/>
                  </a:cubicBezTo>
                  <a:cubicBezTo>
                    <a:pt x="4528" y="2013"/>
                    <a:pt x="5015" y="1427"/>
                    <a:pt x="5162" y="793"/>
                  </a:cubicBezTo>
                  <a:cubicBezTo>
                    <a:pt x="5308" y="305"/>
                    <a:pt x="5015" y="13"/>
                    <a:pt x="4576" y="13"/>
                  </a:cubicBezTo>
                  <a:cubicBezTo>
                    <a:pt x="4547" y="10"/>
                    <a:pt x="4518" y="9"/>
                    <a:pt x="4489" y="9"/>
                  </a:cubicBezTo>
                  <a:cubicBezTo>
                    <a:pt x="3906" y="9"/>
                    <a:pt x="3543" y="474"/>
                    <a:pt x="3357" y="940"/>
                  </a:cubicBezTo>
                  <a:cubicBezTo>
                    <a:pt x="3357" y="988"/>
                    <a:pt x="3357" y="1037"/>
                    <a:pt x="3308" y="1037"/>
                  </a:cubicBezTo>
                  <a:cubicBezTo>
                    <a:pt x="3308" y="988"/>
                    <a:pt x="3308" y="940"/>
                    <a:pt x="3308" y="891"/>
                  </a:cubicBezTo>
                  <a:cubicBezTo>
                    <a:pt x="3173" y="487"/>
                    <a:pt x="2915" y="1"/>
                    <a:pt x="2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" name="Google Shape;6930;p42">
              <a:extLst>
                <a:ext uri="{FF2B5EF4-FFF2-40B4-BE49-F238E27FC236}">
                  <a16:creationId xmlns:a16="http://schemas.microsoft.com/office/drawing/2014/main" id="{7B30BF6B-00F2-41DB-9087-47EDF6BF0C99}"/>
                </a:ext>
              </a:extLst>
            </p:cNvPr>
            <p:cNvSpPr/>
            <p:nvPr/>
          </p:nvSpPr>
          <p:spPr>
            <a:xfrm>
              <a:off x="7302200" y="68475"/>
              <a:ext cx="164250" cy="159550"/>
            </a:xfrm>
            <a:custGeom>
              <a:avLst/>
              <a:gdLst/>
              <a:ahLst/>
              <a:cxnLst/>
              <a:rect l="l" t="t" r="r" b="b"/>
              <a:pathLst>
                <a:path w="6570" h="6382" extrusionOk="0">
                  <a:moveTo>
                    <a:pt x="2976" y="426"/>
                  </a:moveTo>
                  <a:cubicBezTo>
                    <a:pt x="3025" y="572"/>
                    <a:pt x="3074" y="719"/>
                    <a:pt x="3123" y="865"/>
                  </a:cubicBezTo>
                  <a:cubicBezTo>
                    <a:pt x="3171" y="1304"/>
                    <a:pt x="3123" y="1792"/>
                    <a:pt x="3123" y="2231"/>
                  </a:cubicBezTo>
                  <a:cubicBezTo>
                    <a:pt x="3074" y="2377"/>
                    <a:pt x="3074" y="2524"/>
                    <a:pt x="3025" y="2670"/>
                  </a:cubicBezTo>
                  <a:cubicBezTo>
                    <a:pt x="2684" y="1987"/>
                    <a:pt x="2342" y="962"/>
                    <a:pt x="2879" y="475"/>
                  </a:cubicBezTo>
                  <a:cubicBezTo>
                    <a:pt x="2928" y="426"/>
                    <a:pt x="2928" y="426"/>
                    <a:pt x="2976" y="426"/>
                  </a:cubicBezTo>
                  <a:close/>
                  <a:moveTo>
                    <a:pt x="5234" y="1099"/>
                  </a:moveTo>
                  <a:cubicBezTo>
                    <a:pt x="5379" y="1099"/>
                    <a:pt x="5568" y="1232"/>
                    <a:pt x="5611" y="1402"/>
                  </a:cubicBezTo>
                  <a:cubicBezTo>
                    <a:pt x="5708" y="1548"/>
                    <a:pt x="5660" y="1694"/>
                    <a:pt x="5562" y="1792"/>
                  </a:cubicBezTo>
                  <a:cubicBezTo>
                    <a:pt x="5269" y="2182"/>
                    <a:pt x="4781" y="2475"/>
                    <a:pt x="4342" y="2719"/>
                  </a:cubicBezTo>
                  <a:cubicBezTo>
                    <a:pt x="4098" y="2865"/>
                    <a:pt x="3854" y="2963"/>
                    <a:pt x="3611" y="3060"/>
                  </a:cubicBezTo>
                  <a:cubicBezTo>
                    <a:pt x="3708" y="2768"/>
                    <a:pt x="3903" y="2475"/>
                    <a:pt x="4050" y="2182"/>
                  </a:cubicBezTo>
                  <a:cubicBezTo>
                    <a:pt x="4196" y="1938"/>
                    <a:pt x="4391" y="1694"/>
                    <a:pt x="4586" y="1499"/>
                  </a:cubicBezTo>
                  <a:cubicBezTo>
                    <a:pt x="4733" y="1353"/>
                    <a:pt x="4928" y="1109"/>
                    <a:pt x="5172" y="1109"/>
                  </a:cubicBezTo>
                  <a:cubicBezTo>
                    <a:pt x="5191" y="1102"/>
                    <a:pt x="5212" y="1099"/>
                    <a:pt x="5234" y="1099"/>
                  </a:cubicBezTo>
                  <a:close/>
                  <a:moveTo>
                    <a:pt x="3220" y="3304"/>
                  </a:moveTo>
                  <a:cubicBezTo>
                    <a:pt x="3171" y="3304"/>
                    <a:pt x="3171" y="3353"/>
                    <a:pt x="3171" y="3353"/>
                  </a:cubicBezTo>
                  <a:lnTo>
                    <a:pt x="3074" y="3353"/>
                  </a:lnTo>
                  <a:cubicBezTo>
                    <a:pt x="3123" y="3353"/>
                    <a:pt x="3171" y="3304"/>
                    <a:pt x="3171" y="3304"/>
                  </a:cubicBezTo>
                  <a:close/>
                  <a:moveTo>
                    <a:pt x="1077" y="2702"/>
                  </a:moveTo>
                  <a:cubicBezTo>
                    <a:pt x="1335" y="2702"/>
                    <a:pt x="1718" y="2889"/>
                    <a:pt x="1903" y="2963"/>
                  </a:cubicBezTo>
                  <a:cubicBezTo>
                    <a:pt x="2196" y="3060"/>
                    <a:pt x="2488" y="3207"/>
                    <a:pt x="2781" y="3353"/>
                  </a:cubicBezTo>
                  <a:lnTo>
                    <a:pt x="2976" y="3353"/>
                  </a:lnTo>
                  <a:cubicBezTo>
                    <a:pt x="2625" y="3449"/>
                    <a:pt x="2169" y="3545"/>
                    <a:pt x="1746" y="3545"/>
                  </a:cubicBezTo>
                  <a:cubicBezTo>
                    <a:pt x="1522" y="3545"/>
                    <a:pt x="1308" y="3518"/>
                    <a:pt x="1122" y="3451"/>
                  </a:cubicBezTo>
                  <a:cubicBezTo>
                    <a:pt x="976" y="3402"/>
                    <a:pt x="830" y="3353"/>
                    <a:pt x="781" y="3158"/>
                  </a:cubicBezTo>
                  <a:cubicBezTo>
                    <a:pt x="732" y="3060"/>
                    <a:pt x="732" y="2816"/>
                    <a:pt x="878" y="2768"/>
                  </a:cubicBezTo>
                  <a:cubicBezTo>
                    <a:pt x="925" y="2721"/>
                    <a:pt x="995" y="2702"/>
                    <a:pt x="1077" y="2702"/>
                  </a:cubicBezTo>
                  <a:close/>
                  <a:moveTo>
                    <a:pt x="4976" y="3333"/>
                  </a:moveTo>
                  <a:cubicBezTo>
                    <a:pt x="5379" y="3333"/>
                    <a:pt x="5829" y="3429"/>
                    <a:pt x="5904" y="3841"/>
                  </a:cubicBezTo>
                  <a:cubicBezTo>
                    <a:pt x="5952" y="4036"/>
                    <a:pt x="5904" y="4036"/>
                    <a:pt x="5806" y="4036"/>
                  </a:cubicBezTo>
                  <a:cubicBezTo>
                    <a:pt x="5562" y="4036"/>
                    <a:pt x="5318" y="3938"/>
                    <a:pt x="5074" y="3890"/>
                  </a:cubicBezTo>
                  <a:cubicBezTo>
                    <a:pt x="4635" y="3792"/>
                    <a:pt x="4245" y="3646"/>
                    <a:pt x="3806" y="3451"/>
                  </a:cubicBezTo>
                  <a:cubicBezTo>
                    <a:pt x="4098" y="3402"/>
                    <a:pt x="4342" y="3353"/>
                    <a:pt x="4635" y="3353"/>
                  </a:cubicBezTo>
                  <a:cubicBezTo>
                    <a:pt x="4737" y="3342"/>
                    <a:pt x="4854" y="3333"/>
                    <a:pt x="4976" y="3333"/>
                  </a:cubicBezTo>
                  <a:close/>
                  <a:moveTo>
                    <a:pt x="3659" y="4231"/>
                  </a:moveTo>
                  <a:lnTo>
                    <a:pt x="3659" y="4231"/>
                  </a:lnTo>
                  <a:cubicBezTo>
                    <a:pt x="3806" y="4524"/>
                    <a:pt x="4001" y="4768"/>
                    <a:pt x="4098" y="5061"/>
                  </a:cubicBezTo>
                  <a:cubicBezTo>
                    <a:pt x="4196" y="5305"/>
                    <a:pt x="4294" y="5548"/>
                    <a:pt x="4294" y="5792"/>
                  </a:cubicBezTo>
                  <a:cubicBezTo>
                    <a:pt x="4294" y="5841"/>
                    <a:pt x="4294" y="5890"/>
                    <a:pt x="4294" y="5988"/>
                  </a:cubicBezTo>
                  <a:cubicBezTo>
                    <a:pt x="3952" y="5744"/>
                    <a:pt x="3854" y="5305"/>
                    <a:pt x="3757" y="4914"/>
                  </a:cubicBezTo>
                  <a:cubicBezTo>
                    <a:pt x="3708" y="4670"/>
                    <a:pt x="3659" y="4475"/>
                    <a:pt x="3659" y="4231"/>
                  </a:cubicBezTo>
                  <a:close/>
                  <a:moveTo>
                    <a:pt x="2928" y="4036"/>
                  </a:moveTo>
                  <a:cubicBezTo>
                    <a:pt x="2928" y="4329"/>
                    <a:pt x="2879" y="4621"/>
                    <a:pt x="2781" y="4914"/>
                  </a:cubicBezTo>
                  <a:cubicBezTo>
                    <a:pt x="2732" y="5158"/>
                    <a:pt x="2635" y="5402"/>
                    <a:pt x="2537" y="5646"/>
                  </a:cubicBezTo>
                  <a:cubicBezTo>
                    <a:pt x="2440" y="5744"/>
                    <a:pt x="2342" y="5988"/>
                    <a:pt x="2196" y="5988"/>
                  </a:cubicBezTo>
                  <a:cubicBezTo>
                    <a:pt x="2180" y="5990"/>
                    <a:pt x="2164" y="5991"/>
                    <a:pt x="2150" y="5991"/>
                  </a:cubicBezTo>
                  <a:cubicBezTo>
                    <a:pt x="1863" y="5991"/>
                    <a:pt x="1956" y="5542"/>
                    <a:pt x="2049" y="5402"/>
                  </a:cubicBezTo>
                  <a:cubicBezTo>
                    <a:pt x="2196" y="5012"/>
                    <a:pt x="2440" y="4621"/>
                    <a:pt x="2732" y="4280"/>
                  </a:cubicBezTo>
                  <a:cubicBezTo>
                    <a:pt x="2781" y="4182"/>
                    <a:pt x="2879" y="4085"/>
                    <a:pt x="2928" y="4036"/>
                  </a:cubicBezTo>
                  <a:close/>
                  <a:moveTo>
                    <a:pt x="3091" y="1"/>
                  </a:moveTo>
                  <a:cubicBezTo>
                    <a:pt x="2979" y="1"/>
                    <a:pt x="2858" y="29"/>
                    <a:pt x="2732" y="84"/>
                  </a:cubicBezTo>
                  <a:cubicBezTo>
                    <a:pt x="2098" y="426"/>
                    <a:pt x="1952" y="1109"/>
                    <a:pt x="2098" y="1743"/>
                  </a:cubicBezTo>
                  <a:cubicBezTo>
                    <a:pt x="2147" y="2036"/>
                    <a:pt x="2245" y="2328"/>
                    <a:pt x="2342" y="2572"/>
                  </a:cubicBezTo>
                  <a:cubicBezTo>
                    <a:pt x="1952" y="2442"/>
                    <a:pt x="1540" y="2334"/>
                    <a:pt x="1149" y="2334"/>
                  </a:cubicBezTo>
                  <a:cubicBezTo>
                    <a:pt x="954" y="2334"/>
                    <a:pt x="765" y="2361"/>
                    <a:pt x="586" y="2426"/>
                  </a:cubicBezTo>
                  <a:cubicBezTo>
                    <a:pt x="195" y="2621"/>
                    <a:pt x="0" y="3207"/>
                    <a:pt x="342" y="3597"/>
                  </a:cubicBezTo>
                  <a:cubicBezTo>
                    <a:pt x="590" y="3845"/>
                    <a:pt x="1017" y="3913"/>
                    <a:pt x="1420" y="3913"/>
                  </a:cubicBezTo>
                  <a:cubicBezTo>
                    <a:pt x="1572" y="3913"/>
                    <a:pt x="1720" y="3903"/>
                    <a:pt x="1854" y="3890"/>
                  </a:cubicBezTo>
                  <a:cubicBezTo>
                    <a:pt x="2049" y="3890"/>
                    <a:pt x="2245" y="3890"/>
                    <a:pt x="2488" y="3841"/>
                  </a:cubicBezTo>
                  <a:lnTo>
                    <a:pt x="2488" y="3841"/>
                  </a:lnTo>
                  <a:cubicBezTo>
                    <a:pt x="2001" y="4378"/>
                    <a:pt x="1561" y="4963"/>
                    <a:pt x="1366" y="5597"/>
                  </a:cubicBezTo>
                  <a:cubicBezTo>
                    <a:pt x="1269" y="6036"/>
                    <a:pt x="1513" y="6378"/>
                    <a:pt x="2001" y="6378"/>
                  </a:cubicBezTo>
                  <a:cubicBezTo>
                    <a:pt x="2028" y="6380"/>
                    <a:pt x="2055" y="6381"/>
                    <a:pt x="2081" y="6381"/>
                  </a:cubicBezTo>
                  <a:cubicBezTo>
                    <a:pt x="2622" y="6381"/>
                    <a:pt x="2985" y="5914"/>
                    <a:pt x="3171" y="5402"/>
                  </a:cubicBezTo>
                  <a:cubicBezTo>
                    <a:pt x="3220" y="5402"/>
                    <a:pt x="3220" y="5353"/>
                    <a:pt x="3220" y="5305"/>
                  </a:cubicBezTo>
                  <a:cubicBezTo>
                    <a:pt x="3220" y="5353"/>
                    <a:pt x="3269" y="5402"/>
                    <a:pt x="3269" y="5451"/>
                  </a:cubicBezTo>
                  <a:cubicBezTo>
                    <a:pt x="3409" y="5916"/>
                    <a:pt x="3681" y="6381"/>
                    <a:pt x="4214" y="6381"/>
                  </a:cubicBezTo>
                  <a:cubicBezTo>
                    <a:pt x="4240" y="6381"/>
                    <a:pt x="4266" y="6380"/>
                    <a:pt x="4294" y="6378"/>
                  </a:cubicBezTo>
                  <a:cubicBezTo>
                    <a:pt x="5367" y="6231"/>
                    <a:pt x="4830" y="4963"/>
                    <a:pt x="4294" y="4134"/>
                  </a:cubicBezTo>
                  <a:lnTo>
                    <a:pt x="4294" y="4134"/>
                  </a:lnTo>
                  <a:cubicBezTo>
                    <a:pt x="4586" y="4231"/>
                    <a:pt x="4928" y="4329"/>
                    <a:pt x="5269" y="4378"/>
                  </a:cubicBezTo>
                  <a:cubicBezTo>
                    <a:pt x="5352" y="4386"/>
                    <a:pt x="5445" y="4391"/>
                    <a:pt x="5542" y="4391"/>
                  </a:cubicBezTo>
                  <a:cubicBezTo>
                    <a:pt x="6013" y="4391"/>
                    <a:pt x="6570" y="4261"/>
                    <a:pt x="6489" y="3695"/>
                  </a:cubicBezTo>
                  <a:cubicBezTo>
                    <a:pt x="6391" y="3012"/>
                    <a:pt x="5464" y="2963"/>
                    <a:pt x="4928" y="2963"/>
                  </a:cubicBezTo>
                  <a:cubicBezTo>
                    <a:pt x="4830" y="2963"/>
                    <a:pt x="4733" y="2963"/>
                    <a:pt x="4635" y="3012"/>
                  </a:cubicBezTo>
                  <a:cubicBezTo>
                    <a:pt x="4635" y="2963"/>
                    <a:pt x="4684" y="2963"/>
                    <a:pt x="4684" y="2963"/>
                  </a:cubicBezTo>
                  <a:cubicBezTo>
                    <a:pt x="5172" y="2670"/>
                    <a:pt x="5806" y="2328"/>
                    <a:pt x="6148" y="1792"/>
                  </a:cubicBezTo>
                  <a:cubicBezTo>
                    <a:pt x="6440" y="1304"/>
                    <a:pt x="6050" y="816"/>
                    <a:pt x="5562" y="719"/>
                  </a:cubicBezTo>
                  <a:cubicBezTo>
                    <a:pt x="5503" y="711"/>
                    <a:pt x="5446" y="707"/>
                    <a:pt x="5389" y="707"/>
                  </a:cubicBezTo>
                  <a:cubicBezTo>
                    <a:pt x="4738" y="707"/>
                    <a:pt x="4214" y="1201"/>
                    <a:pt x="3854" y="1694"/>
                  </a:cubicBezTo>
                  <a:cubicBezTo>
                    <a:pt x="3806" y="1743"/>
                    <a:pt x="3757" y="1792"/>
                    <a:pt x="3757" y="1841"/>
                  </a:cubicBezTo>
                  <a:cubicBezTo>
                    <a:pt x="3757" y="1353"/>
                    <a:pt x="3757" y="914"/>
                    <a:pt x="3659" y="523"/>
                  </a:cubicBezTo>
                  <a:cubicBezTo>
                    <a:pt x="3590" y="175"/>
                    <a:pt x="3371" y="1"/>
                    <a:pt x="30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" name="Google Shape;6931;p42">
              <a:extLst>
                <a:ext uri="{FF2B5EF4-FFF2-40B4-BE49-F238E27FC236}">
                  <a16:creationId xmlns:a16="http://schemas.microsoft.com/office/drawing/2014/main" id="{70B3596E-BF50-449C-A837-5A7914A439F2}"/>
                </a:ext>
              </a:extLst>
            </p:cNvPr>
            <p:cNvSpPr/>
            <p:nvPr/>
          </p:nvSpPr>
          <p:spPr>
            <a:xfrm>
              <a:off x="7711050" y="80025"/>
              <a:ext cx="164425" cy="159350"/>
            </a:xfrm>
            <a:custGeom>
              <a:avLst/>
              <a:gdLst/>
              <a:ahLst/>
              <a:cxnLst/>
              <a:rect l="l" t="t" r="r" b="b"/>
              <a:pathLst>
                <a:path w="6577" h="6374" extrusionOk="0">
                  <a:moveTo>
                    <a:pt x="2283" y="403"/>
                  </a:moveTo>
                  <a:cubicBezTo>
                    <a:pt x="2625" y="647"/>
                    <a:pt x="2722" y="1086"/>
                    <a:pt x="2820" y="1476"/>
                  </a:cubicBezTo>
                  <a:cubicBezTo>
                    <a:pt x="2869" y="1671"/>
                    <a:pt x="2917" y="1915"/>
                    <a:pt x="2917" y="2110"/>
                  </a:cubicBezTo>
                  <a:cubicBezTo>
                    <a:pt x="2771" y="1866"/>
                    <a:pt x="2576" y="1574"/>
                    <a:pt x="2478" y="1330"/>
                  </a:cubicBezTo>
                  <a:cubicBezTo>
                    <a:pt x="2381" y="1086"/>
                    <a:pt x="2283" y="842"/>
                    <a:pt x="2283" y="598"/>
                  </a:cubicBezTo>
                  <a:cubicBezTo>
                    <a:pt x="2283" y="549"/>
                    <a:pt x="2283" y="452"/>
                    <a:pt x="2283" y="403"/>
                  </a:cubicBezTo>
                  <a:close/>
                  <a:moveTo>
                    <a:pt x="4427" y="351"/>
                  </a:moveTo>
                  <a:cubicBezTo>
                    <a:pt x="4713" y="351"/>
                    <a:pt x="4620" y="802"/>
                    <a:pt x="4527" y="988"/>
                  </a:cubicBezTo>
                  <a:cubicBezTo>
                    <a:pt x="4381" y="1379"/>
                    <a:pt x="4137" y="1720"/>
                    <a:pt x="3844" y="2062"/>
                  </a:cubicBezTo>
                  <a:cubicBezTo>
                    <a:pt x="3796" y="2159"/>
                    <a:pt x="3698" y="2257"/>
                    <a:pt x="3600" y="2354"/>
                  </a:cubicBezTo>
                  <a:cubicBezTo>
                    <a:pt x="3649" y="2062"/>
                    <a:pt x="3698" y="1769"/>
                    <a:pt x="3796" y="1476"/>
                  </a:cubicBezTo>
                  <a:cubicBezTo>
                    <a:pt x="3844" y="1232"/>
                    <a:pt x="3942" y="988"/>
                    <a:pt x="4040" y="744"/>
                  </a:cubicBezTo>
                  <a:cubicBezTo>
                    <a:pt x="4137" y="647"/>
                    <a:pt x="4235" y="403"/>
                    <a:pt x="4381" y="354"/>
                  </a:cubicBezTo>
                  <a:cubicBezTo>
                    <a:pt x="4397" y="352"/>
                    <a:pt x="4412" y="351"/>
                    <a:pt x="4427" y="351"/>
                  </a:cubicBezTo>
                  <a:close/>
                  <a:moveTo>
                    <a:pt x="771" y="2354"/>
                  </a:moveTo>
                  <a:cubicBezTo>
                    <a:pt x="1015" y="2354"/>
                    <a:pt x="1259" y="2403"/>
                    <a:pt x="1503" y="2452"/>
                  </a:cubicBezTo>
                  <a:cubicBezTo>
                    <a:pt x="1942" y="2598"/>
                    <a:pt x="2332" y="2745"/>
                    <a:pt x="2771" y="2891"/>
                  </a:cubicBezTo>
                  <a:cubicBezTo>
                    <a:pt x="2478" y="2940"/>
                    <a:pt x="2234" y="2989"/>
                    <a:pt x="1942" y="3037"/>
                  </a:cubicBezTo>
                  <a:cubicBezTo>
                    <a:pt x="1879" y="3037"/>
                    <a:pt x="1809" y="3038"/>
                    <a:pt x="1736" y="3038"/>
                  </a:cubicBezTo>
                  <a:cubicBezTo>
                    <a:pt x="1293" y="3038"/>
                    <a:pt x="708" y="3003"/>
                    <a:pt x="624" y="2501"/>
                  </a:cubicBezTo>
                  <a:cubicBezTo>
                    <a:pt x="624" y="2354"/>
                    <a:pt x="673" y="2354"/>
                    <a:pt x="771" y="2354"/>
                  </a:cubicBezTo>
                  <a:close/>
                  <a:moveTo>
                    <a:pt x="3503" y="3037"/>
                  </a:moveTo>
                  <a:cubicBezTo>
                    <a:pt x="3454" y="3037"/>
                    <a:pt x="3405" y="3037"/>
                    <a:pt x="3357" y="3086"/>
                  </a:cubicBezTo>
                  <a:cubicBezTo>
                    <a:pt x="3357" y="3086"/>
                    <a:pt x="3405" y="3037"/>
                    <a:pt x="3405" y="3037"/>
                  </a:cubicBezTo>
                  <a:close/>
                  <a:moveTo>
                    <a:pt x="4917" y="2809"/>
                  </a:moveTo>
                  <a:cubicBezTo>
                    <a:pt x="5109" y="2809"/>
                    <a:pt x="5293" y="2832"/>
                    <a:pt x="5454" y="2891"/>
                  </a:cubicBezTo>
                  <a:cubicBezTo>
                    <a:pt x="5601" y="2940"/>
                    <a:pt x="5747" y="3037"/>
                    <a:pt x="5796" y="3184"/>
                  </a:cubicBezTo>
                  <a:cubicBezTo>
                    <a:pt x="5845" y="3330"/>
                    <a:pt x="5845" y="3525"/>
                    <a:pt x="5698" y="3623"/>
                  </a:cubicBezTo>
                  <a:cubicBezTo>
                    <a:pt x="5655" y="3655"/>
                    <a:pt x="5593" y="3668"/>
                    <a:pt x="5520" y="3668"/>
                  </a:cubicBezTo>
                  <a:cubicBezTo>
                    <a:pt x="5261" y="3668"/>
                    <a:pt x="4864" y="3504"/>
                    <a:pt x="4674" y="3428"/>
                  </a:cubicBezTo>
                  <a:cubicBezTo>
                    <a:pt x="4381" y="3330"/>
                    <a:pt x="4088" y="3184"/>
                    <a:pt x="3796" y="3037"/>
                  </a:cubicBezTo>
                  <a:cubicBezTo>
                    <a:pt x="3778" y="3019"/>
                    <a:pt x="3753" y="3008"/>
                    <a:pt x="3727" y="3003"/>
                  </a:cubicBezTo>
                  <a:lnTo>
                    <a:pt x="3727" y="3003"/>
                  </a:lnTo>
                  <a:cubicBezTo>
                    <a:pt x="4083" y="2909"/>
                    <a:pt x="4519" y="2809"/>
                    <a:pt x="4917" y="2809"/>
                  </a:cubicBezTo>
                  <a:close/>
                  <a:moveTo>
                    <a:pt x="2966" y="3281"/>
                  </a:moveTo>
                  <a:cubicBezTo>
                    <a:pt x="2869" y="3574"/>
                    <a:pt x="2673" y="3867"/>
                    <a:pt x="2527" y="4159"/>
                  </a:cubicBezTo>
                  <a:cubicBezTo>
                    <a:pt x="2332" y="4403"/>
                    <a:pt x="2186" y="4647"/>
                    <a:pt x="1990" y="4891"/>
                  </a:cubicBezTo>
                  <a:cubicBezTo>
                    <a:pt x="1844" y="5038"/>
                    <a:pt x="1649" y="5233"/>
                    <a:pt x="1405" y="5282"/>
                  </a:cubicBezTo>
                  <a:cubicBezTo>
                    <a:pt x="1259" y="5282"/>
                    <a:pt x="1015" y="5135"/>
                    <a:pt x="917" y="4989"/>
                  </a:cubicBezTo>
                  <a:cubicBezTo>
                    <a:pt x="868" y="4843"/>
                    <a:pt x="917" y="4696"/>
                    <a:pt x="1015" y="4550"/>
                  </a:cubicBezTo>
                  <a:cubicBezTo>
                    <a:pt x="1307" y="4159"/>
                    <a:pt x="1795" y="3916"/>
                    <a:pt x="2234" y="3672"/>
                  </a:cubicBezTo>
                  <a:cubicBezTo>
                    <a:pt x="2478" y="3525"/>
                    <a:pt x="2722" y="3428"/>
                    <a:pt x="2966" y="3281"/>
                  </a:cubicBezTo>
                  <a:close/>
                  <a:moveTo>
                    <a:pt x="3503" y="3720"/>
                  </a:moveTo>
                  <a:cubicBezTo>
                    <a:pt x="3893" y="4403"/>
                    <a:pt x="4235" y="5428"/>
                    <a:pt x="3649" y="5916"/>
                  </a:cubicBezTo>
                  <a:cubicBezTo>
                    <a:pt x="3649" y="5916"/>
                    <a:pt x="3649" y="5965"/>
                    <a:pt x="3600" y="5965"/>
                  </a:cubicBezTo>
                  <a:cubicBezTo>
                    <a:pt x="3552" y="5818"/>
                    <a:pt x="3503" y="5672"/>
                    <a:pt x="3454" y="5526"/>
                  </a:cubicBezTo>
                  <a:cubicBezTo>
                    <a:pt x="3405" y="5086"/>
                    <a:pt x="3454" y="4599"/>
                    <a:pt x="3454" y="4159"/>
                  </a:cubicBezTo>
                  <a:cubicBezTo>
                    <a:pt x="3503" y="4013"/>
                    <a:pt x="3503" y="3867"/>
                    <a:pt x="3503" y="3720"/>
                  </a:cubicBezTo>
                  <a:close/>
                  <a:moveTo>
                    <a:pt x="2419" y="1"/>
                  </a:moveTo>
                  <a:cubicBezTo>
                    <a:pt x="2376" y="1"/>
                    <a:pt x="2330" y="5"/>
                    <a:pt x="2283" y="13"/>
                  </a:cubicBezTo>
                  <a:cubicBezTo>
                    <a:pt x="1210" y="159"/>
                    <a:pt x="1747" y="1379"/>
                    <a:pt x="2283" y="2257"/>
                  </a:cubicBezTo>
                  <a:cubicBezTo>
                    <a:pt x="1990" y="2110"/>
                    <a:pt x="1649" y="2062"/>
                    <a:pt x="1307" y="2013"/>
                  </a:cubicBezTo>
                  <a:cubicBezTo>
                    <a:pt x="1204" y="1992"/>
                    <a:pt x="1086" y="1980"/>
                    <a:pt x="964" y="1980"/>
                  </a:cubicBezTo>
                  <a:cubicBezTo>
                    <a:pt x="509" y="1980"/>
                    <a:pt x="0" y="2147"/>
                    <a:pt x="39" y="2647"/>
                  </a:cubicBezTo>
                  <a:cubicBezTo>
                    <a:pt x="185" y="3379"/>
                    <a:pt x="1112" y="3428"/>
                    <a:pt x="1649" y="3428"/>
                  </a:cubicBezTo>
                  <a:cubicBezTo>
                    <a:pt x="1747" y="3428"/>
                    <a:pt x="1844" y="3379"/>
                    <a:pt x="1942" y="3379"/>
                  </a:cubicBezTo>
                  <a:cubicBezTo>
                    <a:pt x="1942" y="3379"/>
                    <a:pt x="1893" y="3379"/>
                    <a:pt x="1893" y="3428"/>
                  </a:cubicBezTo>
                  <a:cubicBezTo>
                    <a:pt x="1356" y="3720"/>
                    <a:pt x="771" y="4062"/>
                    <a:pt x="429" y="4599"/>
                  </a:cubicBezTo>
                  <a:cubicBezTo>
                    <a:pt x="137" y="5086"/>
                    <a:pt x="478" y="5526"/>
                    <a:pt x="1015" y="5623"/>
                  </a:cubicBezTo>
                  <a:cubicBezTo>
                    <a:pt x="1098" y="5640"/>
                    <a:pt x="1179" y="5648"/>
                    <a:pt x="1258" y="5648"/>
                  </a:cubicBezTo>
                  <a:cubicBezTo>
                    <a:pt x="1877" y="5648"/>
                    <a:pt x="2376" y="5172"/>
                    <a:pt x="2722" y="4696"/>
                  </a:cubicBezTo>
                  <a:cubicBezTo>
                    <a:pt x="2771" y="4647"/>
                    <a:pt x="2771" y="4599"/>
                    <a:pt x="2820" y="4550"/>
                  </a:cubicBezTo>
                  <a:cubicBezTo>
                    <a:pt x="2820" y="4989"/>
                    <a:pt x="2820" y="5477"/>
                    <a:pt x="2917" y="5867"/>
                  </a:cubicBezTo>
                  <a:cubicBezTo>
                    <a:pt x="2984" y="6199"/>
                    <a:pt x="3186" y="6373"/>
                    <a:pt x="3447" y="6373"/>
                  </a:cubicBezTo>
                  <a:cubicBezTo>
                    <a:pt x="3569" y="6373"/>
                    <a:pt x="3704" y="6335"/>
                    <a:pt x="3844" y="6257"/>
                  </a:cubicBezTo>
                  <a:cubicBezTo>
                    <a:pt x="4479" y="5965"/>
                    <a:pt x="4625" y="5233"/>
                    <a:pt x="4479" y="4599"/>
                  </a:cubicBezTo>
                  <a:cubicBezTo>
                    <a:pt x="4430" y="4306"/>
                    <a:pt x="4332" y="4062"/>
                    <a:pt x="4235" y="3769"/>
                  </a:cubicBezTo>
                  <a:lnTo>
                    <a:pt x="4235" y="3769"/>
                  </a:lnTo>
                  <a:cubicBezTo>
                    <a:pt x="4609" y="3925"/>
                    <a:pt x="5002" y="4041"/>
                    <a:pt x="5365" y="4041"/>
                  </a:cubicBezTo>
                  <a:cubicBezTo>
                    <a:pt x="5570" y="4041"/>
                    <a:pt x="5766" y="4004"/>
                    <a:pt x="5942" y="3916"/>
                  </a:cubicBezTo>
                  <a:cubicBezTo>
                    <a:pt x="6381" y="3720"/>
                    <a:pt x="6577" y="3135"/>
                    <a:pt x="6235" y="2793"/>
                  </a:cubicBezTo>
                  <a:cubicBezTo>
                    <a:pt x="5923" y="2481"/>
                    <a:pt x="5454" y="2450"/>
                    <a:pt x="5030" y="2450"/>
                  </a:cubicBezTo>
                  <a:cubicBezTo>
                    <a:pt x="4924" y="2450"/>
                    <a:pt x="4820" y="2452"/>
                    <a:pt x="4723" y="2452"/>
                  </a:cubicBezTo>
                  <a:cubicBezTo>
                    <a:pt x="4527" y="2452"/>
                    <a:pt x="4332" y="2501"/>
                    <a:pt x="4088" y="2550"/>
                  </a:cubicBezTo>
                  <a:cubicBezTo>
                    <a:pt x="4576" y="2013"/>
                    <a:pt x="5015" y="1427"/>
                    <a:pt x="5162" y="793"/>
                  </a:cubicBezTo>
                  <a:cubicBezTo>
                    <a:pt x="5308" y="305"/>
                    <a:pt x="5064" y="13"/>
                    <a:pt x="4576" y="13"/>
                  </a:cubicBezTo>
                  <a:cubicBezTo>
                    <a:pt x="4549" y="10"/>
                    <a:pt x="4522" y="9"/>
                    <a:pt x="4496" y="9"/>
                  </a:cubicBezTo>
                  <a:cubicBezTo>
                    <a:pt x="3955" y="9"/>
                    <a:pt x="3589" y="474"/>
                    <a:pt x="3357" y="940"/>
                  </a:cubicBezTo>
                  <a:cubicBezTo>
                    <a:pt x="3357" y="988"/>
                    <a:pt x="3357" y="1037"/>
                    <a:pt x="3357" y="1037"/>
                  </a:cubicBezTo>
                  <a:cubicBezTo>
                    <a:pt x="3308" y="988"/>
                    <a:pt x="3308" y="940"/>
                    <a:pt x="3308" y="891"/>
                  </a:cubicBezTo>
                  <a:cubicBezTo>
                    <a:pt x="3173" y="487"/>
                    <a:pt x="2915" y="1"/>
                    <a:pt x="2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" name="Google Shape;6932;p42">
              <a:extLst>
                <a:ext uri="{FF2B5EF4-FFF2-40B4-BE49-F238E27FC236}">
                  <a16:creationId xmlns:a16="http://schemas.microsoft.com/office/drawing/2014/main" id="{A597C48F-908E-4030-991F-76100DE5246D}"/>
                </a:ext>
              </a:extLst>
            </p:cNvPr>
            <p:cNvSpPr/>
            <p:nvPr/>
          </p:nvSpPr>
          <p:spPr>
            <a:xfrm>
              <a:off x="5109175" y="289250"/>
              <a:ext cx="163475" cy="92350"/>
            </a:xfrm>
            <a:custGeom>
              <a:avLst/>
              <a:gdLst/>
              <a:ahLst/>
              <a:cxnLst/>
              <a:rect l="l" t="t" r="r" b="b"/>
              <a:pathLst>
                <a:path w="6539" h="3694" extrusionOk="0">
                  <a:moveTo>
                    <a:pt x="2977" y="425"/>
                  </a:moveTo>
                  <a:cubicBezTo>
                    <a:pt x="3026" y="572"/>
                    <a:pt x="3074" y="718"/>
                    <a:pt x="3123" y="864"/>
                  </a:cubicBezTo>
                  <a:cubicBezTo>
                    <a:pt x="3172" y="1303"/>
                    <a:pt x="3172" y="1791"/>
                    <a:pt x="3123" y="2230"/>
                  </a:cubicBezTo>
                  <a:cubicBezTo>
                    <a:pt x="3123" y="2377"/>
                    <a:pt x="3074" y="2523"/>
                    <a:pt x="3074" y="2669"/>
                  </a:cubicBezTo>
                  <a:cubicBezTo>
                    <a:pt x="2684" y="1986"/>
                    <a:pt x="2343" y="962"/>
                    <a:pt x="2928" y="474"/>
                  </a:cubicBezTo>
                  <a:cubicBezTo>
                    <a:pt x="2928" y="425"/>
                    <a:pt x="2977" y="425"/>
                    <a:pt x="2977" y="425"/>
                  </a:cubicBezTo>
                  <a:close/>
                  <a:moveTo>
                    <a:pt x="5172" y="1108"/>
                  </a:moveTo>
                  <a:cubicBezTo>
                    <a:pt x="5367" y="1108"/>
                    <a:pt x="5563" y="1206"/>
                    <a:pt x="5660" y="1401"/>
                  </a:cubicBezTo>
                  <a:cubicBezTo>
                    <a:pt x="5709" y="1547"/>
                    <a:pt x="5660" y="1694"/>
                    <a:pt x="5563" y="1791"/>
                  </a:cubicBezTo>
                  <a:cubicBezTo>
                    <a:pt x="5270" y="2182"/>
                    <a:pt x="4782" y="2474"/>
                    <a:pt x="4343" y="2718"/>
                  </a:cubicBezTo>
                  <a:cubicBezTo>
                    <a:pt x="4099" y="2865"/>
                    <a:pt x="3855" y="2962"/>
                    <a:pt x="3611" y="3109"/>
                  </a:cubicBezTo>
                  <a:cubicBezTo>
                    <a:pt x="3757" y="2767"/>
                    <a:pt x="3904" y="2474"/>
                    <a:pt x="4099" y="2230"/>
                  </a:cubicBezTo>
                  <a:cubicBezTo>
                    <a:pt x="4245" y="1938"/>
                    <a:pt x="4392" y="1694"/>
                    <a:pt x="4636" y="1499"/>
                  </a:cubicBezTo>
                  <a:cubicBezTo>
                    <a:pt x="4733" y="1352"/>
                    <a:pt x="4977" y="1108"/>
                    <a:pt x="5172" y="1108"/>
                  </a:cubicBezTo>
                  <a:close/>
                  <a:moveTo>
                    <a:pt x="1063" y="2721"/>
                  </a:moveTo>
                  <a:cubicBezTo>
                    <a:pt x="1333" y="2721"/>
                    <a:pt x="1752" y="2886"/>
                    <a:pt x="1904" y="2962"/>
                  </a:cubicBezTo>
                  <a:cubicBezTo>
                    <a:pt x="2196" y="3060"/>
                    <a:pt x="2489" y="3206"/>
                    <a:pt x="2782" y="3352"/>
                  </a:cubicBezTo>
                  <a:lnTo>
                    <a:pt x="3026" y="3352"/>
                  </a:lnTo>
                  <a:cubicBezTo>
                    <a:pt x="2641" y="3449"/>
                    <a:pt x="2194" y="3566"/>
                    <a:pt x="1766" y="3566"/>
                  </a:cubicBezTo>
                  <a:cubicBezTo>
                    <a:pt x="1542" y="3566"/>
                    <a:pt x="1324" y="3534"/>
                    <a:pt x="1123" y="3450"/>
                  </a:cubicBezTo>
                  <a:cubicBezTo>
                    <a:pt x="977" y="3401"/>
                    <a:pt x="879" y="3352"/>
                    <a:pt x="781" y="3206"/>
                  </a:cubicBezTo>
                  <a:cubicBezTo>
                    <a:pt x="781" y="3060"/>
                    <a:pt x="781" y="2816"/>
                    <a:pt x="879" y="2767"/>
                  </a:cubicBezTo>
                  <a:cubicBezTo>
                    <a:pt x="922" y="2735"/>
                    <a:pt x="987" y="2721"/>
                    <a:pt x="1063" y="2721"/>
                  </a:cubicBezTo>
                  <a:close/>
                  <a:moveTo>
                    <a:pt x="3092" y="0"/>
                  </a:moveTo>
                  <a:cubicBezTo>
                    <a:pt x="2980" y="0"/>
                    <a:pt x="2858" y="28"/>
                    <a:pt x="2733" y="84"/>
                  </a:cubicBezTo>
                  <a:cubicBezTo>
                    <a:pt x="2099" y="425"/>
                    <a:pt x="1952" y="1108"/>
                    <a:pt x="2099" y="1791"/>
                  </a:cubicBezTo>
                  <a:cubicBezTo>
                    <a:pt x="2147" y="2035"/>
                    <a:pt x="2245" y="2328"/>
                    <a:pt x="2343" y="2572"/>
                  </a:cubicBezTo>
                  <a:cubicBezTo>
                    <a:pt x="1976" y="2450"/>
                    <a:pt x="1590" y="2347"/>
                    <a:pt x="1233" y="2347"/>
                  </a:cubicBezTo>
                  <a:cubicBezTo>
                    <a:pt x="1020" y="2347"/>
                    <a:pt x="817" y="2383"/>
                    <a:pt x="635" y="2474"/>
                  </a:cubicBezTo>
                  <a:cubicBezTo>
                    <a:pt x="196" y="2669"/>
                    <a:pt x="1" y="3255"/>
                    <a:pt x="342" y="3596"/>
                  </a:cubicBezTo>
                  <a:cubicBezTo>
                    <a:pt x="391" y="3645"/>
                    <a:pt x="440" y="3645"/>
                    <a:pt x="489" y="3694"/>
                  </a:cubicBezTo>
                  <a:lnTo>
                    <a:pt x="4392" y="3694"/>
                  </a:lnTo>
                  <a:cubicBezTo>
                    <a:pt x="4197" y="3645"/>
                    <a:pt x="4001" y="3548"/>
                    <a:pt x="3806" y="3499"/>
                  </a:cubicBezTo>
                  <a:cubicBezTo>
                    <a:pt x="4099" y="3401"/>
                    <a:pt x="4392" y="3401"/>
                    <a:pt x="4636" y="3352"/>
                  </a:cubicBezTo>
                  <a:cubicBezTo>
                    <a:pt x="4714" y="3352"/>
                    <a:pt x="4802" y="3351"/>
                    <a:pt x="4894" y="3351"/>
                  </a:cubicBezTo>
                  <a:cubicBezTo>
                    <a:pt x="5262" y="3351"/>
                    <a:pt x="5699" y="3382"/>
                    <a:pt x="5855" y="3694"/>
                  </a:cubicBezTo>
                  <a:lnTo>
                    <a:pt x="6538" y="3694"/>
                  </a:lnTo>
                  <a:cubicBezTo>
                    <a:pt x="6392" y="3011"/>
                    <a:pt x="5514" y="2962"/>
                    <a:pt x="4928" y="2962"/>
                  </a:cubicBezTo>
                  <a:cubicBezTo>
                    <a:pt x="4831" y="2962"/>
                    <a:pt x="4733" y="3011"/>
                    <a:pt x="4636" y="3011"/>
                  </a:cubicBezTo>
                  <a:cubicBezTo>
                    <a:pt x="4636" y="2962"/>
                    <a:pt x="4684" y="2962"/>
                    <a:pt x="4684" y="2962"/>
                  </a:cubicBezTo>
                  <a:cubicBezTo>
                    <a:pt x="5221" y="2669"/>
                    <a:pt x="5855" y="2328"/>
                    <a:pt x="6148" y="1791"/>
                  </a:cubicBezTo>
                  <a:cubicBezTo>
                    <a:pt x="6441" y="1303"/>
                    <a:pt x="6099" y="816"/>
                    <a:pt x="5563" y="718"/>
                  </a:cubicBezTo>
                  <a:cubicBezTo>
                    <a:pt x="5504" y="710"/>
                    <a:pt x="5446" y="706"/>
                    <a:pt x="5390" y="706"/>
                  </a:cubicBezTo>
                  <a:cubicBezTo>
                    <a:pt x="4738" y="706"/>
                    <a:pt x="4214" y="1200"/>
                    <a:pt x="3855" y="1694"/>
                  </a:cubicBezTo>
                  <a:cubicBezTo>
                    <a:pt x="3806" y="1743"/>
                    <a:pt x="3806" y="1791"/>
                    <a:pt x="3757" y="1840"/>
                  </a:cubicBezTo>
                  <a:cubicBezTo>
                    <a:pt x="3806" y="1352"/>
                    <a:pt x="3757" y="913"/>
                    <a:pt x="3660" y="523"/>
                  </a:cubicBezTo>
                  <a:cubicBezTo>
                    <a:pt x="3590" y="174"/>
                    <a:pt x="3371" y="0"/>
                    <a:pt x="30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" name="Google Shape;6933;p42">
              <a:extLst>
                <a:ext uri="{FF2B5EF4-FFF2-40B4-BE49-F238E27FC236}">
                  <a16:creationId xmlns:a16="http://schemas.microsoft.com/office/drawing/2014/main" id="{42052794-9423-4A95-85D9-A0D6DA0AFD7A}"/>
                </a:ext>
              </a:extLst>
            </p:cNvPr>
            <p:cNvSpPr/>
            <p:nvPr/>
          </p:nvSpPr>
          <p:spPr>
            <a:xfrm>
              <a:off x="5518275" y="300800"/>
              <a:ext cx="160525" cy="80800"/>
            </a:xfrm>
            <a:custGeom>
              <a:avLst/>
              <a:gdLst/>
              <a:ahLst/>
              <a:cxnLst/>
              <a:rect l="l" t="t" r="r" b="b"/>
              <a:pathLst>
                <a:path w="6421" h="3232" extrusionOk="0">
                  <a:moveTo>
                    <a:pt x="2274" y="402"/>
                  </a:moveTo>
                  <a:cubicBezTo>
                    <a:pt x="2615" y="646"/>
                    <a:pt x="2762" y="1085"/>
                    <a:pt x="2810" y="1476"/>
                  </a:cubicBezTo>
                  <a:cubicBezTo>
                    <a:pt x="2859" y="1671"/>
                    <a:pt x="2908" y="1915"/>
                    <a:pt x="2908" y="2110"/>
                  </a:cubicBezTo>
                  <a:cubicBezTo>
                    <a:pt x="2762" y="1866"/>
                    <a:pt x="2615" y="1573"/>
                    <a:pt x="2469" y="1329"/>
                  </a:cubicBezTo>
                  <a:cubicBezTo>
                    <a:pt x="2371" y="1085"/>
                    <a:pt x="2274" y="841"/>
                    <a:pt x="2274" y="597"/>
                  </a:cubicBezTo>
                  <a:cubicBezTo>
                    <a:pt x="2274" y="549"/>
                    <a:pt x="2274" y="451"/>
                    <a:pt x="2274" y="402"/>
                  </a:cubicBezTo>
                  <a:close/>
                  <a:moveTo>
                    <a:pt x="4453" y="390"/>
                  </a:moveTo>
                  <a:cubicBezTo>
                    <a:pt x="4696" y="390"/>
                    <a:pt x="4611" y="810"/>
                    <a:pt x="4567" y="988"/>
                  </a:cubicBezTo>
                  <a:cubicBezTo>
                    <a:pt x="4372" y="1378"/>
                    <a:pt x="4128" y="1768"/>
                    <a:pt x="3835" y="2110"/>
                  </a:cubicBezTo>
                  <a:cubicBezTo>
                    <a:pt x="3786" y="2159"/>
                    <a:pt x="3689" y="2256"/>
                    <a:pt x="3640" y="2354"/>
                  </a:cubicBezTo>
                  <a:cubicBezTo>
                    <a:pt x="3640" y="2061"/>
                    <a:pt x="3689" y="1768"/>
                    <a:pt x="3786" y="1476"/>
                  </a:cubicBezTo>
                  <a:cubicBezTo>
                    <a:pt x="3835" y="1232"/>
                    <a:pt x="3933" y="988"/>
                    <a:pt x="4079" y="744"/>
                  </a:cubicBezTo>
                  <a:cubicBezTo>
                    <a:pt x="4128" y="646"/>
                    <a:pt x="4225" y="402"/>
                    <a:pt x="4372" y="402"/>
                  </a:cubicBezTo>
                  <a:cubicBezTo>
                    <a:pt x="4402" y="394"/>
                    <a:pt x="4429" y="390"/>
                    <a:pt x="4453" y="390"/>
                  </a:cubicBezTo>
                  <a:close/>
                  <a:moveTo>
                    <a:pt x="810" y="2354"/>
                  </a:moveTo>
                  <a:cubicBezTo>
                    <a:pt x="1005" y="2354"/>
                    <a:pt x="1249" y="2403"/>
                    <a:pt x="1493" y="2500"/>
                  </a:cubicBezTo>
                  <a:cubicBezTo>
                    <a:pt x="1932" y="2598"/>
                    <a:pt x="2371" y="2744"/>
                    <a:pt x="2762" y="2890"/>
                  </a:cubicBezTo>
                  <a:cubicBezTo>
                    <a:pt x="2518" y="2939"/>
                    <a:pt x="2225" y="2988"/>
                    <a:pt x="1932" y="3037"/>
                  </a:cubicBezTo>
                  <a:cubicBezTo>
                    <a:pt x="1870" y="3037"/>
                    <a:pt x="1801" y="3038"/>
                    <a:pt x="1729" y="3038"/>
                  </a:cubicBezTo>
                  <a:cubicBezTo>
                    <a:pt x="1297" y="3038"/>
                    <a:pt x="747" y="3002"/>
                    <a:pt x="664" y="2500"/>
                  </a:cubicBezTo>
                  <a:cubicBezTo>
                    <a:pt x="615" y="2354"/>
                    <a:pt x="664" y="2354"/>
                    <a:pt x="810" y="2354"/>
                  </a:cubicBezTo>
                  <a:close/>
                  <a:moveTo>
                    <a:pt x="2448" y="0"/>
                  </a:moveTo>
                  <a:cubicBezTo>
                    <a:pt x="2408" y="0"/>
                    <a:pt x="2366" y="4"/>
                    <a:pt x="2323" y="12"/>
                  </a:cubicBezTo>
                  <a:cubicBezTo>
                    <a:pt x="1200" y="158"/>
                    <a:pt x="1737" y="1427"/>
                    <a:pt x="2323" y="2256"/>
                  </a:cubicBezTo>
                  <a:cubicBezTo>
                    <a:pt x="1981" y="2159"/>
                    <a:pt x="1640" y="2061"/>
                    <a:pt x="1298" y="2012"/>
                  </a:cubicBezTo>
                  <a:cubicBezTo>
                    <a:pt x="1197" y="1992"/>
                    <a:pt x="1081" y="1980"/>
                    <a:pt x="962" y="1980"/>
                  </a:cubicBezTo>
                  <a:cubicBezTo>
                    <a:pt x="506" y="1980"/>
                    <a:pt x="1" y="2154"/>
                    <a:pt x="78" y="2695"/>
                  </a:cubicBezTo>
                  <a:cubicBezTo>
                    <a:pt x="127" y="2939"/>
                    <a:pt x="273" y="3134"/>
                    <a:pt x="517" y="3232"/>
                  </a:cubicBezTo>
                  <a:lnTo>
                    <a:pt x="4225" y="3232"/>
                  </a:lnTo>
                  <a:cubicBezTo>
                    <a:pt x="4079" y="3183"/>
                    <a:pt x="3933" y="3134"/>
                    <a:pt x="3786" y="3037"/>
                  </a:cubicBezTo>
                  <a:cubicBezTo>
                    <a:pt x="3768" y="3018"/>
                    <a:pt x="3749" y="3007"/>
                    <a:pt x="3728" y="3002"/>
                  </a:cubicBezTo>
                  <a:lnTo>
                    <a:pt x="3728" y="3002"/>
                  </a:lnTo>
                  <a:cubicBezTo>
                    <a:pt x="4105" y="2908"/>
                    <a:pt x="4529" y="2808"/>
                    <a:pt x="4917" y="2808"/>
                  </a:cubicBezTo>
                  <a:cubicBezTo>
                    <a:pt x="5104" y="2808"/>
                    <a:pt x="5283" y="2832"/>
                    <a:pt x="5445" y="2890"/>
                  </a:cubicBezTo>
                  <a:cubicBezTo>
                    <a:pt x="5591" y="2988"/>
                    <a:pt x="5738" y="3037"/>
                    <a:pt x="5786" y="3183"/>
                  </a:cubicBezTo>
                  <a:cubicBezTo>
                    <a:pt x="5786" y="3183"/>
                    <a:pt x="5786" y="3232"/>
                    <a:pt x="5786" y="3232"/>
                  </a:cubicBezTo>
                  <a:lnTo>
                    <a:pt x="6421" y="3232"/>
                  </a:lnTo>
                  <a:cubicBezTo>
                    <a:pt x="6421" y="3086"/>
                    <a:pt x="6372" y="2939"/>
                    <a:pt x="6226" y="2793"/>
                  </a:cubicBezTo>
                  <a:cubicBezTo>
                    <a:pt x="5952" y="2481"/>
                    <a:pt x="5461" y="2449"/>
                    <a:pt x="5050" y="2449"/>
                  </a:cubicBezTo>
                  <a:cubicBezTo>
                    <a:pt x="4947" y="2449"/>
                    <a:pt x="4850" y="2451"/>
                    <a:pt x="4762" y="2451"/>
                  </a:cubicBezTo>
                  <a:cubicBezTo>
                    <a:pt x="4518" y="2500"/>
                    <a:pt x="4323" y="2500"/>
                    <a:pt x="4079" y="2549"/>
                  </a:cubicBezTo>
                  <a:cubicBezTo>
                    <a:pt x="4567" y="2012"/>
                    <a:pt x="5006" y="1427"/>
                    <a:pt x="5201" y="793"/>
                  </a:cubicBezTo>
                  <a:cubicBezTo>
                    <a:pt x="5299" y="354"/>
                    <a:pt x="5055" y="12"/>
                    <a:pt x="4567" y="12"/>
                  </a:cubicBezTo>
                  <a:cubicBezTo>
                    <a:pt x="4540" y="10"/>
                    <a:pt x="4513" y="9"/>
                    <a:pt x="4486" y="9"/>
                  </a:cubicBezTo>
                  <a:cubicBezTo>
                    <a:pt x="3946" y="9"/>
                    <a:pt x="3582" y="476"/>
                    <a:pt x="3396" y="988"/>
                  </a:cubicBezTo>
                  <a:cubicBezTo>
                    <a:pt x="3347" y="988"/>
                    <a:pt x="3347" y="1037"/>
                    <a:pt x="3347" y="1037"/>
                  </a:cubicBezTo>
                  <a:cubicBezTo>
                    <a:pt x="3347" y="988"/>
                    <a:pt x="3347" y="939"/>
                    <a:pt x="3298" y="890"/>
                  </a:cubicBezTo>
                  <a:cubicBezTo>
                    <a:pt x="3164" y="487"/>
                    <a:pt x="2906" y="0"/>
                    <a:pt x="24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" name="Google Shape;6934;p42">
              <a:extLst>
                <a:ext uri="{FF2B5EF4-FFF2-40B4-BE49-F238E27FC236}">
                  <a16:creationId xmlns:a16="http://schemas.microsoft.com/office/drawing/2014/main" id="{8E4D7E63-0251-4F97-862C-BCDF36E5DA00}"/>
                </a:ext>
              </a:extLst>
            </p:cNvPr>
            <p:cNvSpPr/>
            <p:nvPr/>
          </p:nvSpPr>
          <p:spPr>
            <a:xfrm>
              <a:off x="5921500" y="289250"/>
              <a:ext cx="162250" cy="92350"/>
            </a:xfrm>
            <a:custGeom>
              <a:avLst/>
              <a:gdLst/>
              <a:ahLst/>
              <a:cxnLst/>
              <a:rect l="l" t="t" r="r" b="b"/>
              <a:pathLst>
                <a:path w="6490" h="3694" extrusionOk="0">
                  <a:moveTo>
                    <a:pt x="2977" y="425"/>
                  </a:moveTo>
                  <a:cubicBezTo>
                    <a:pt x="3025" y="572"/>
                    <a:pt x="3074" y="718"/>
                    <a:pt x="3074" y="864"/>
                  </a:cubicBezTo>
                  <a:cubicBezTo>
                    <a:pt x="3172" y="1303"/>
                    <a:pt x="3123" y="1791"/>
                    <a:pt x="3074" y="2230"/>
                  </a:cubicBezTo>
                  <a:cubicBezTo>
                    <a:pt x="3074" y="2377"/>
                    <a:pt x="3025" y="2523"/>
                    <a:pt x="3025" y="2669"/>
                  </a:cubicBezTo>
                  <a:cubicBezTo>
                    <a:pt x="2684" y="1986"/>
                    <a:pt x="2294" y="962"/>
                    <a:pt x="2879" y="474"/>
                  </a:cubicBezTo>
                  <a:cubicBezTo>
                    <a:pt x="2879" y="425"/>
                    <a:pt x="2928" y="425"/>
                    <a:pt x="2928" y="425"/>
                  </a:cubicBezTo>
                  <a:close/>
                  <a:moveTo>
                    <a:pt x="5123" y="1108"/>
                  </a:moveTo>
                  <a:cubicBezTo>
                    <a:pt x="5318" y="1108"/>
                    <a:pt x="5562" y="1206"/>
                    <a:pt x="5611" y="1401"/>
                  </a:cubicBezTo>
                  <a:cubicBezTo>
                    <a:pt x="5709" y="1547"/>
                    <a:pt x="5611" y="1694"/>
                    <a:pt x="5514" y="1791"/>
                  </a:cubicBezTo>
                  <a:cubicBezTo>
                    <a:pt x="5270" y="2182"/>
                    <a:pt x="4733" y="2474"/>
                    <a:pt x="4343" y="2718"/>
                  </a:cubicBezTo>
                  <a:cubicBezTo>
                    <a:pt x="4099" y="2865"/>
                    <a:pt x="3806" y="2962"/>
                    <a:pt x="3562" y="3109"/>
                  </a:cubicBezTo>
                  <a:cubicBezTo>
                    <a:pt x="3708" y="2767"/>
                    <a:pt x="3855" y="2474"/>
                    <a:pt x="4050" y="2230"/>
                  </a:cubicBezTo>
                  <a:cubicBezTo>
                    <a:pt x="4196" y="1938"/>
                    <a:pt x="4391" y="1694"/>
                    <a:pt x="4587" y="1499"/>
                  </a:cubicBezTo>
                  <a:cubicBezTo>
                    <a:pt x="4733" y="1352"/>
                    <a:pt x="4928" y="1108"/>
                    <a:pt x="5123" y="1108"/>
                  </a:cubicBezTo>
                  <a:close/>
                  <a:moveTo>
                    <a:pt x="1015" y="2721"/>
                  </a:moveTo>
                  <a:cubicBezTo>
                    <a:pt x="1286" y="2721"/>
                    <a:pt x="1713" y="2886"/>
                    <a:pt x="1903" y="2962"/>
                  </a:cubicBezTo>
                  <a:cubicBezTo>
                    <a:pt x="2196" y="3060"/>
                    <a:pt x="2489" y="3206"/>
                    <a:pt x="2733" y="3352"/>
                  </a:cubicBezTo>
                  <a:lnTo>
                    <a:pt x="2977" y="3352"/>
                  </a:lnTo>
                  <a:cubicBezTo>
                    <a:pt x="2592" y="3449"/>
                    <a:pt x="2144" y="3566"/>
                    <a:pt x="1717" y="3566"/>
                  </a:cubicBezTo>
                  <a:cubicBezTo>
                    <a:pt x="1493" y="3566"/>
                    <a:pt x="1275" y="3534"/>
                    <a:pt x="1074" y="3450"/>
                  </a:cubicBezTo>
                  <a:cubicBezTo>
                    <a:pt x="927" y="3401"/>
                    <a:pt x="830" y="3352"/>
                    <a:pt x="781" y="3206"/>
                  </a:cubicBezTo>
                  <a:cubicBezTo>
                    <a:pt x="732" y="3060"/>
                    <a:pt x="732" y="2816"/>
                    <a:pt x="830" y="2767"/>
                  </a:cubicBezTo>
                  <a:cubicBezTo>
                    <a:pt x="873" y="2735"/>
                    <a:pt x="938" y="2721"/>
                    <a:pt x="1015" y="2721"/>
                  </a:cubicBezTo>
                  <a:close/>
                  <a:moveTo>
                    <a:pt x="3083" y="0"/>
                  </a:moveTo>
                  <a:cubicBezTo>
                    <a:pt x="2976" y="0"/>
                    <a:pt x="2858" y="28"/>
                    <a:pt x="2733" y="84"/>
                  </a:cubicBezTo>
                  <a:cubicBezTo>
                    <a:pt x="2050" y="425"/>
                    <a:pt x="1952" y="1108"/>
                    <a:pt x="2050" y="1791"/>
                  </a:cubicBezTo>
                  <a:cubicBezTo>
                    <a:pt x="2098" y="2035"/>
                    <a:pt x="2196" y="2328"/>
                    <a:pt x="2342" y="2572"/>
                  </a:cubicBezTo>
                  <a:cubicBezTo>
                    <a:pt x="1976" y="2450"/>
                    <a:pt x="1590" y="2347"/>
                    <a:pt x="1221" y="2347"/>
                  </a:cubicBezTo>
                  <a:cubicBezTo>
                    <a:pt x="1001" y="2347"/>
                    <a:pt x="786" y="2383"/>
                    <a:pt x="586" y="2474"/>
                  </a:cubicBezTo>
                  <a:cubicBezTo>
                    <a:pt x="147" y="2669"/>
                    <a:pt x="0" y="3255"/>
                    <a:pt x="342" y="3596"/>
                  </a:cubicBezTo>
                  <a:cubicBezTo>
                    <a:pt x="391" y="3645"/>
                    <a:pt x="391" y="3645"/>
                    <a:pt x="440" y="3694"/>
                  </a:cubicBezTo>
                  <a:lnTo>
                    <a:pt x="4391" y="3694"/>
                  </a:lnTo>
                  <a:cubicBezTo>
                    <a:pt x="4196" y="3645"/>
                    <a:pt x="4001" y="3548"/>
                    <a:pt x="3806" y="3499"/>
                  </a:cubicBezTo>
                  <a:cubicBezTo>
                    <a:pt x="4050" y="3401"/>
                    <a:pt x="4343" y="3401"/>
                    <a:pt x="4635" y="3352"/>
                  </a:cubicBezTo>
                  <a:cubicBezTo>
                    <a:pt x="4704" y="3352"/>
                    <a:pt x="4784" y="3351"/>
                    <a:pt x="4870" y="3351"/>
                  </a:cubicBezTo>
                  <a:cubicBezTo>
                    <a:pt x="5215" y="3351"/>
                    <a:pt x="5660" y="3382"/>
                    <a:pt x="5855" y="3694"/>
                  </a:cubicBezTo>
                  <a:lnTo>
                    <a:pt x="6489" y="3694"/>
                  </a:lnTo>
                  <a:cubicBezTo>
                    <a:pt x="6343" y="3011"/>
                    <a:pt x="5465" y="2962"/>
                    <a:pt x="4879" y="2962"/>
                  </a:cubicBezTo>
                  <a:cubicBezTo>
                    <a:pt x="4782" y="2962"/>
                    <a:pt x="4684" y="3011"/>
                    <a:pt x="4587" y="3011"/>
                  </a:cubicBezTo>
                  <a:cubicBezTo>
                    <a:pt x="4635" y="2962"/>
                    <a:pt x="4635" y="2962"/>
                    <a:pt x="4684" y="2962"/>
                  </a:cubicBezTo>
                  <a:cubicBezTo>
                    <a:pt x="5172" y="2669"/>
                    <a:pt x="5806" y="2328"/>
                    <a:pt x="6099" y="1791"/>
                  </a:cubicBezTo>
                  <a:cubicBezTo>
                    <a:pt x="6440" y="1303"/>
                    <a:pt x="6050" y="816"/>
                    <a:pt x="5514" y="718"/>
                  </a:cubicBezTo>
                  <a:cubicBezTo>
                    <a:pt x="5459" y="710"/>
                    <a:pt x="5405" y="706"/>
                    <a:pt x="5351" y="706"/>
                  </a:cubicBezTo>
                  <a:cubicBezTo>
                    <a:pt x="4738" y="706"/>
                    <a:pt x="4210" y="1200"/>
                    <a:pt x="3806" y="1694"/>
                  </a:cubicBezTo>
                  <a:cubicBezTo>
                    <a:pt x="3806" y="1743"/>
                    <a:pt x="3757" y="1791"/>
                    <a:pt x="3708" y="1840"/>
                  </a:cubicBezTo>
                  <a:cubicBezTo>
                    <a:pt x="3757" y="1352"/>
                    <a:pt x="3757" y="913"/>
                    <a:pt x="3660" y="523"/>
                  </a:cubicBezTo>
                  <a:cubicBezTo>
                    <a:pt x="3555" y="174"/>
                    <a:pt x="3351" y="0"/>
                    <a:pt x="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6935;p42">
              <a:extLst>
                <a:ext uri="{FF2B5EF4-FFF2-40B4-BE49-F238E27FC236}">
                  <a16:creationId xmlns:a16="http://schemas.microsoft.com/office/drawing/2014/main" id="{53EA1203-EEFB-427F-A5B2-E838D0F4AC54}"/>
                </a:ext>
              </a:extLst>
            </p:cNvPr>
            <p:cNvSpPr/>
            <p:nvPr/>
          </p:nvSpPr>
          <p:spPr>
            <a:xfrm>
              <a:off x="6330350" y="300800"/>
              <a:ext cx="159550" cy="80800"/>
            </a:xfrm>
            <a:custGeom>
              <a:avLst/>
              <a:gdLst/>
              <a:ahLst/>
              <a:cxnLst/>
              <a:rect l="l" t="t" r="r" b="b"/>
              <a:pathLst>
                <a:path w="6382" h="3232" extrusionOk="0">
                  <a:moveTo>
                    <a:pt x="2283" y="402"/>
                  </a:moveTo>
                  <a:cubicBezTo>
                    <a:pt x="2625" y="646"/>
                    <a:pt x="2723" y="1085"/>
                    <a:pt x="2820" y="1476"/>
                  </a:cubicBezTo>
                  <a:cubicBezTo>
                    <a:pt x="2869" y="1671"/>
                    <a:pt x="2869" y="1915"/>
                    <a:pt x="2918" y="2110"/>
                  </a:cubicBezTo>
                  <a:cubicBezTo>
                    <a:pt x="2723" y="1866"/>
                    <a:pt x="2576" y="1573"/>
                    <a:pt x="2430" y="1329"/>
                  </a:cubicBezTo>
                  <a:cubicBezTo>
                    <a:pt x="2332" y="1085"/>
                    <a:pt x="2235" y="841"/>
                    <a:pt x="2235" y="597"/>
                  </a:cubicBezTo>
                  <a:cubicBezTo>
                    <a:pt x="2235" y="549"/>
                    <a:pt x="2283" y="451"/>
                    <a:pt x="2283" y="402"/>
                  </a:cubicBezTo>
                  <a:close/>
                  <a:moveTo>
                    <a:pt x="4462" y="390"/>
                  </a:moveTo>
                  <a:cubicBezTo>
                    <a:pt x="4697" y="390"/>
                    <a:pt x="4572" y="810"/>
                    <a:pt x="4528" y="988"/>
                  </a:cubicBezTo>
                  <a:cubicBezTo>
                    <a:pt x="4381" y="1378"/>
                    <a:pt x="4089" y="1768"/>
                    <a:pt x="3845" y="2110"/>
                  </a:cubicBezTo>
                  <a:cubicBezTo>
                    <a:pt x="3747" y="2159"/>
                    <a:pt x="3698" y="2256"/>
                    <a:pt x="3601" y="2354"/>
                  </a:cubicBezTo>
                  <a:cubicBezTo>
                    <a:pt x="3649" y="2061"/>
                    <a:pt x="3698" y="1768"/>
                    <a:pt x="3747" y="1476"/>
                  </a:cubicBezTo>
                  <a:cubicBezTo>
                    <a:pt x="3845" y="1232"/>
                    <a:pt x="3893" y="988"/>
                    <a:pt x="4040" y="744"/>
                  </a:cubicBezTo>
                  <a:cubicBezTo>
                    <a:pt x="4089" y="646"/>
                    <a:pt x="4235" y="402"/>
                    <a:pt x="4381" y="402"/>
                  </a:cubicBezTo>
                  <a:cubicBezTo>
                    <a:pt x="4412" y="394"/>
                    <a:pt x="4438" y="390"/>
                    <a:pt x="4462" y="390"/>
                  </a:cubicBezTo>
                  <a:close/>
                  <a:moveTo>
                    <a:pt x="771" y="2354"/>
                  </a:moveTo>
                  <a:cubicBezTo>
                    <a:pt x="1015" y="2354"/>
                    <a:pt x="1259" y="2403"/>
                    <a:pt x="1503" y="2500"/>
                  </a:cubicBezTo>
                  <a:cubicBezTo>
                    <a:pt x="1893" y="2598"/>
                    <a:pt x="2332" y="2744"/>
                    <a:pt x="2771" y="2890"/>
                  </a:cubicBezTo>
                  <a:cubicBezTo>
                    <a:pt x="2479" y="2939"/>
                    <a:pt x="2186" y="2988"/>
                    <a:pt x="1942" y="3037"/>
                  </a:cubicBezTo>
                  <a:cubicBezTo>
                    <a:pt x="1879" y="3037"/>
                    <a:pt x="1809" y="3038"/>
                    <a:pt x="1736" y="3038"/>
                  </a:cubicBezTo>
                  <a:cubicBezTo>
                    <a:pt x="1294" y="3038"/>
                    <a:pt x="708" y="3002"/>
                    <a:pt x="625" y="2500"/>
                  </a:cubicBezTo>
                  <a:cubicBezTo>
                    <a:pt x="625" y="2354"/>
                    <a:pt x="625" y="2354"/>
                    <a:pt x="771" y="2354"/>
                  </a:cubicBezTo>
                  <a:close/>
                  <a:moveTo>
                    <a:pt x="2419" y="0"/>
                  </a:moveTo>
                  <a:cubicBezTo>
                    <a:pt x="2376" y="0"/>
                    <a:pt x="2331" y="4"/>
                    <a:pt x="2283" y="12"/>
                  </a:cubicBezTo>
                  <a:cubicBezTo>
                    <a:pt x="1161" y="158"/>
                    <a:pt x="1747" y="1427"/>
                    <a:pt x="2283" y="2256"/>
                  </a:cubicBezTo>
                  <a:cubicBezTo>
                    <a:pt x="1942" y="2159"/>
                    <a:pt x="1600" y="2061"/>
                    <a:pt x="1259" y="2012"/>
                  </a:cubicBezTo>
                  <a:cubicBezTo>
                    <a:pt x="1158" y="1992"/>
                    <a:pt x="1044" y="1980"/>
                    <a:pt x="928" y="1980"/>
                  </a:cubicBezTo>
                  <a:cubicBezTo>
                    <a:pt x="483" y="1980"/>
                    <a:pt x="1" y="2154"/>
                    <a:pt x="39" y="2695"/>
                  </a:cubicBezTo>
                  <a:cubicBezTo>
                    <a:pt x="88" y="2939"/>
                    <a:pt x="234" y="3134"/>
                    <a:pt x="478" y="3232"/>
                  </a:cubicBezTo>
                  <a:lnTo>
                    <a:pt x="4186" y="3232"/>
                  </a:lnTo>
                  <a:cubicBezTo>
                    <a:pt x="4089" y="3183"/>
                    <a:pt x="3942" y="3134"/>
                    <a:pt x="3796" y="3037"/>
                  </a:cubicBezTo>
                  <a:cubicBezTo>
                    <a:pt x="3773" y="3014"/>
                    <a:pt x="3738" y="3001"/>
                    <a:pt x="3698" y="3000"/>
                  </a:cubicBezTo>
                  <a:lnTo>
                    <a:pt x="3698" y="3000"/>
                  </a:lnTo>
                  <a:cubicBezTo>
                    <a:pt x="4073" y="2907"/>
                    <a:pt x="4495" y="2808"/>
                    <a:pt x="4894" y="2808"/>
                  </a:cubicBezTo>
                  <a:cubicBezTo>
                    <a:pt x="5089" y="2808"/>
                    <a:pt x="5278" y="2832"/>
                    <a:pt x="5455" y="2890"/>
                  </a:cubicBezTo>
                  <a:cubicBezTo>
                    <a:pt x="5601" y="2988"/>
                    <a:pt x="5699" y="3037"/>
                    <a:pt x="5747" y="3183"/>
                  </a:cubicBezTo>
                  <a:cubicBezTo>
                    <a:pt x="5747" y="3183"/>
                    <a:pt x="5747" y="3232"/>
                    <a:pt x="5747" y="3232"/>
                  </a:cubicBezTo>
                  <a:lnTo>
                    <a:pt x="6382" y="3232"/>
                  </a:lnTo>
                  <a:cubicBezTo>
                    <a:pt x="6382" y="3086"/>
                    <a:pt x="6333" y="2939"/>
                    <a:pt x="6186" y="2793"/>
                  </a:cubicBezTo>
                  <a:cubicBezTo>
                    <a:pt x="5913" y="2481"/>
                    <a:pt x="5453" y="2449"/>
                    <a:pt x="5030" y="2449"/>
                  </a:cubicBezTo>
                  <a:cubicBezTo>
                    <a:pt x="4924" y="2449"/>
                    <a:pt x="4820" y="2451"/>
                    <a:pt x="4723" y="2451"/>
                  </a:cubicBezTo>
                  <a:cubicBezTo>
                    <a:pt x="4528" y="2500"/>
                    <a:pt x="4284" y="2500"/>
                    <a:pt x="4089" y="2549"/>
                  </a:cubicBezTo>
                  <a:cubicBezTo>
                    <a:pt x="4528" y="2012"/>
                    <a:pt x="5016" y="1427"/>
                    <a:pt x="5162" y="793"/>
                  </a:cubicBezTo>
                  <a:cubicBezTo>
                    <a:pt x="5308" y="354"/>
                    <a:pt x="5016" y="12"/>
                    <a:pt x="4576" y="12"/>
                  </a:cubicBezTo>
                  <a:cubicBezTo>
                    <a:pt x="4547" y="10"/>
                    <a:pt x="4518" y="9"/>
                    <a:pt x="4490" y="9"/>
                  </a:cubicBezTo>
                  <a:cubicBezTo>
                    <a:pt x="3906" y="9"/>
                    <a:pt x="3543" y="476"/>
                    <a:pt x="3357" y="988"/>
                  </a:cubicBezTo>
                  <a:cubicBezTo>
                    <a:pt x="3357" y="988"/>
                    <a:pt x="3357" y="1037"/>
                    <a:pt x="3308" y="1037"/>
                  </a:cubicBezTo>
                  <a:cubicBezTo>
                    <a:pt x="3308" y="988"/>
                    <a:pt x="3308" y="939"/>
                    <a:pt x="3308" y="890"/>
                  </a:cubicBezTo>
                  <a:cubicBezTo>
                    <a:pt x="3173" y="487"/>
                    <a:pt x="2915" y="0"/>
                    <a:pt x="2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6936;p42">
              <a:extLst>
                <a:ext uri="{FF2B5EF4-FFF2-40B4-BE49-F238E27FC236}">
                  <a16:creationId xmlns:a16="http://schemas.microsoft.com/office/drawing/2014/main" id="{E877A9F9-6B2F-4272-9DD8-FC54BCF5E3A5}"/>
                </a:ext>
              </a:extLst>
            </p:cNvPr>
            <p:cNvSpPr/>
            <p:nvPr/>
          </p:nvSpPr>
          <p:spPr>
            <a:xfrm>
              <a:off x="6732600" y="289250"/>
              <a:ext cx="162250" cy="92350"/>
            </a:xfrm>
            <a:custGeom>
              <a:avLst/>
              <a:gdLst/>
              <a:ahLst/>
              <a:cxnLst/>
              <a:rect l="l" t="t" r="r" b="b"/>
              <a:pathLst>
                <a:path w="6490" h="3694" extrusionOk="0">
                  <a:moveTo>
                    <a:pt x="2976" y="425"/>
                  </a:moveTo>
                  <a:cubicBezTo>
                    <a:pt x="3025" y="572"/>
                    <a:pt x="3074" y="718"/>
                    <a:pt x="3123" y="864"/>
                  </a:cubicBezTo>
                  <a:cubicBezTo>
                    <a:pt x="3172" y="1303"/>
                    <a:pt x="3123" y="1791"/>
                    <a:pt x="3123" y="2230"/>
                  </a:cubicBezTo>
                  <a:cubicBezTo>
                    <a:pt x="3074" y="2377"/>
                    <a:pt x="3074" y="2523"/>
                    <a:pt x="3025" y="2669"/>
                  </a:cubicBezTo>
                  <a:cubicBezTo>
                    <a:pt x="2684" y="1986"/>
                    <a:pt x="2342" y="962"/>
                    <a:pt x="2879" y="474"/>
                  </a:cubicBezTo>
                  <a:cubicBezTo>
                    <a:pt x="2928" y="425"/>
                    <a:pt x="2928" y="425"/>
                    <a:pt x="2976" y="425"/>
                  </a:cubicBezTo>
                  <a:close/>
                  <a:moveTo>
                    <a:pt x="5172" y="1108"/>
                  </a:moveTo>
                  <a:cubicBezTo>
                    <a:pt x="5318" y="1108"/>
                    <a:pt x="5562" y="1206"/>
                    <a:pt x="5611" y="1401"/>
                  </a:cubicBezTo>
                  <a:cubicBezTo>
                    <a:pt x="5709" y="1547"/>
                    <a:pt x="5660" y="1694"/>
                    <a:pt x="5562" y="1791"/>
                  </a:cubicBezTo>
                  <a:cubicBezTo>
                    <a:pt x="5269" y="2182"/>
                    <a:pt x="4782" y="2474"/>
                    <a:pt x="4342" y="2718"/>
                  </a:cubicBezTo>
                  <a:cubicBezTo>
                    <a:pt x="4099" y="2865"/>
                    <a:pt x="3855" y="2962"/>
                    <a:pt x="3611" y="3109"/>
                  </a:cubicBezTo>
                  <a:cubicBezTo>
                    <a:pt x="3708" y="2767"/>
                    <a:pt x="3903" y="2474"/>
                    <a:pt x="4050" y="2230"/>
                  </a:cubicBezTo>
                  <a:cubicBezTo>
                    <a:pt x="4196" y="1938"/>
                    <a:pt x="4391" y="1694"/>
                    <a:pt x="4586" y="1499"/>
                  </a:cubicBezTo>
                  <a:cubicBezTo>
                    <a:pt x="4733" y="1352"/>
                    <a:pt x="4928" y="1108"/>
                    <a:pt x="5172" y="1108"/>
                  </a:cubicBezTo>
                  <a:close/>
                  <a:moveTo>
                    <a:pt x="1057" y="2721"/>
                  </a:moveTo>
                  <a:cubicBezTo>
                    <a:pt x="1316" y="2721"/>
                    <a:pt x="1713" y="2886"/>
                    <a:pt x="1903" y="2962"/>
                  </a:cubicBezTo>
                  <a:cubicBezTo>
                    <a:pt x="2196" y="3060"/>
                    <a:pt x="2489" y="3206"/>
                    <a:pt x="2781" y="3352"/>
                  </a:cubicBezTo>
                  <a:lnTo>
                    <a:pt x="2976" y="3352"/>
                  </a:lnTo>
                  <a:cubicBezTo>
                    <a:pt x="2624" y="3449"/>
                    <a:pt x="2166" y="3566"/>
                    <a:pt x="1742" y="3566"/>
                  </a:cubicBezTo>
                  <a:cubicBezTo>
                    <a:pt x="1520" y="3566"/>
                    <a:pt x="1307" y="3534"/>
                    <a:pt x="1122" y="3450"/>
                  </a:cubicBezTo>
                  <a:cubicBezTo>
                    <a:pt x="976" y="3401"/>
                    <a:pt x="830" y="3352"/>
                    <a:pt x="781" y="3206"/>
                  </a:cubicBezTo>
                  <a:cubicBezTo>
                    <a:pt x="732" y="3060"/>
                    <a:pt x="732" y="2816"/>
                    <a:pt x="879" y="2767"/>
                  </a:cubicBezTo>
                  <a:cubicBezTo>
                    <a:pt x="922" y="2735"/>
                    <a:pt x="984" y="2721"/>
                    <a:pt x="1057" y="2721"/>
                  </a:cubicBezTo>
                  <a:close/>
                  <a:moveTo>
                    <a:pt x="3091" y="0"/>
                  </a:moveTo>
                  <a:cubicBezTo>
                    <a:pt x="2979" y="0"/>
                    <a:pt x="2858" y="28"/>
                    <a:pt x="2732" y="84"/>
                  </a:cubicBezTo>
                  <a:cubicBezTo>
                    <a:pt x="2098" y="425"/>
                    <a:pt x="1952" y="1108"/>
                    <a:pt x="2098" y="1791"/>
                  </a:cubicBezTo>
                  <a:cubicBezTo>
                    <a:pt x="2147" y="2035"/>
                    <a:pt x="2245" y="2328"/>
                    <a:pt x="2342" y="2572"/>
                  </a:cubicBezTo>
                  <a:cubicBezTo>
                    <a:pt x="1975" y="2450"/>
                    <a:pt x="1590" y="2347"/>
                    <a:pt x="1232" y="2347"/>
                  </a:cubicBezTo>
                  <a:cubicBezTo>
                    <a:pt x="1020" y="2347"/>
                    <a:pt x="817" y="2383"/>
                    <a:pt x="635" y="2474"/>
                  </a:cubicBezTo>
                  <a:cubicBezTo>
                    <a:pt x="196" y="2669"/>
                    <a:pt x="0" y="3255"/>
                    <a:pt x="342" y="3596"/>
                  </a:cubicBezTo>
                  <a:cubicBezTo>
                    <a:pt x="391" y="3645"/>
                    <a:pt x="439" y="3645"/>
                    <a:pt x="488" y="3694"/>
                  </a:cubicBezTo>
                  <a:lnTo>
                    <a:pt x="4391" y="3694"/>
                  </a:lnTo>
                  <a:cubicBezTo>
                    <a:pt x="4196" y="3645"/>
                    <a:pt x="4001" y="3548"/>
                    <a:pt x="3806" y="3499"/>
                  </a:cubicBezTo>
                  <a:cubicBezTo>
                    <a:pt x="4099" y="3401"/>
                    <a:pt x="4342" y="3401"/>
                    <a:pt x="4635" y="3352"/>
                  </a:cubicBezTo>
                  <a:cubicBezTo>
                    <a:pt x="4713" y="3352"/>
                    <a:pt x="4801" y="3351"/>
                    <a:pt x="4893" y="3351"/>
                  </a:cubicBezTo>
                  <a:cubicBezTo>
                    <a:pt x="5262" y="3351"/>
                    <a:pt x="5699" y="3382"/>
                    <a:pt x="5855" y="3694"/>
                  </a:cubicBezTo>
                  <a:lnTo>
                    <a:pt x="6489" y="3694"/>
                  </a:lnTo>
                  <a:cubicBezTo>
                    <a:pt x="6392" y="3011"/>
                    <a:pt x="5465" y="2962"/>
                    <a:pt x="4928" y="2962"/>
                  </a:cubicBezTo>
                  <a:cubicBezTo>
                    <a:pt x="4830" y="2962"/>
                    <a:pt x="4733" y="3011"/>
                    <a:pt x="4635" y="3011"/>
                  </a:cubicBezTo>
                  <a:cubicBezTo>
                    <a:pt x="4635" y="2962"/>
                    <a:pt x="4684" y="2962"/>
                    <a:pt x="4684" y="2962"/>
                  </a:cubicBezTo>
                  <a:cubicBezTo>
                    <a:pt x="5221" y="2669"/>
                    <a:pt x="5806" y="2328"/>
                    <a:pt x="6148" y="1791"/>
                  </a:cubicBezTo>
                  <a:cubicBezTo>
                    <a:pt x="6440" y="1303"/>
                    <a:pt x="6099" y="816"/>
                    <a:pt x="5562" y="718"/>
                  </a:cubicBezTo>
                  <a:cubicBezTo>
                    <a:pt x="5504" y="710"/>
                    <a:pt x="5446" y="706"/>
                    <a:pt x="5389" y="706"/>
                  </a:cubicBezTo>
                  <a:cubicBezTo>
                    <a:pt x="4738" y="706"/>
                    <a:pt x="4214" y="1200"/>
                    <a:pt x="3855" y="1694"/>
                  </a:cubicBezTo>
                  <a:cubicBezTo>
                    <a:pt x="3806" y="1743"/>
                    <a:pt x="3757" y="1791"/>
                    <a:pt x="3757" y="1840"/>
                  </a:cubicBezTo>
                  <a:cubicBezTo>
                    <a:pt x="3757" y="1352"/>
                    <a:pt x="3757" y="913"/>
                    <a:pt x="3659" y="523"/>
                  </a:cubicBezTo>
                  <a:cubicBezTo>
                    <a:pt x="3590" y="174"/>
                    <a:pt x="3371" y="0"/>
                    <a:pt x="30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" name="Google Shape;6937;p42">
              <a:extLst>
                <a:ext uri="{FF2B5EF4-FFF2-40B4-BE49-F238E27FC236}">
                  <a16:creationId xmlns:a16="http://schemas.microsoft.com/office/drawing/2014/main" id="{2B357B2B-5E8A-43E1-AFEA-71BEE4927025}"/>
                </a:ext>
              </a:extLst>
            </p:cNvPr>
            <p:cNvSpPr/>
            <p:nvPr/>
          </p:nvSpPr>
          <p:spPr>
            <a:xfrm>
              <a:off x="7141450" y="300800"/>
              <a:ext cx="159550" cy="80800"/>
            </a:xfrm>
            <a:custGeom>
              <a:avLst/>
              <a:gdLst/>
              <a:ahLst/>
              <a:cxnLst/>
              <a:rect l="l" t="t" r="r" b="b"/>
              <a:pathLst>
                <a:path w="6382" h="3232" extrusionOk="0">
                  <a:moveTo>
                    <a:pt x="2283" y="402"/>
                  </a:moveTo>
                  <a:cubicBezTo>
                    <a:pt x="2625" y="646"/>
                    <a:pt x="2722" y="1085"/>
                    <a:pt x="2820" y="1476"/>
                  </a:cubicBezTo>
                  <a:cubicBezTo>
                    <a:pt x="2869" y="1671"/>
                    <a:pt x="2918" y="1915"/>
                    <a:pt x="2918" y="2110"/>
                  </a:cubicBezTo>
                  <a:cubicBezTo>
                    <a:pt x="2771" y="1866"/>
                    <a:pt x="2576" y="1573"/>
                    <a:pt x="2478" y="1329"/>
                  </a:cubicBezTo>
                  <a:cubicBezTo>
                    <a:pt x="2381" y="1085"/>
                    <a:pt x="2283" y="841"/>
                    <a:pt x="2283" y="597"/>
                  </a:cubicBezTo>
                  <a:cubicBezTo>
                    <a:pt x="2283" y="549"/>
                    <a:pt x="2283" y="451"/>
                    <a:pt x="2283" y="402"/>
                  </a:cubicBezTo>
                  <a:close/>
                  <a:moveTo>
                    <a:pt x="4462" y="390"/>
                  </a:moveTo>
                  <a:cubicBezTo>
                    <a:pt x="4705" y="390"/>
                    <a:pt x="4616" y="810"/>
                    <a:pt x="4528" y="988"/>
                  </a:cubicBezTo>
                  <a:cubicBezTo>
                    <a:pt x="4381" y="1378"/>
                    <a:pt x="4137" y="1768"/>
                    <a:pt x="3845" y="2110"/>
                  </a:cubicBezTo>
                  <a:cubicBezTo>
                    <a:pt x="3796" y="2159"/>
                    <a:pt x="3698" y="2256"/>
                    <a:pt x="3601" y="2354"/>
                  </a:cubicBezTo>
                  <a:cubicBezTo>
                    <a:pt x="3649" y="2061"/>
                    <a:pt x="3698" y="1768"/>
                    <a:pt x="3796" y="1476"/>
                  </a:cubicBezTo>
                  <a:cubicBezTo>
                    <a:pt x="3845" y="1232"/>
                    <a:pt x="3942" y="988"/>
                    <a:pt x="4040" y="744"/>
                  </a:cubicBezTo>
                  <a:cubicBezTo>
                    <a:pt x="4137" y="646"/>
                    <a:pt x="4235" y="402"/>
                    <a:pt x="4381" y="402"/>
                  </a:cubicBezTo>
                  <a:cubicBezTo>
                    <a:pt x="4412" y="394"/>
                    <a:pt x="4439" y="390"/>
                    <a:pt x="4462" y="390"/>
                  </a:cubicBezTo>
                  <a:close/>
                  <a:moveTo>
                    <a:pt x="771" y="2354"/>
                  </a:moveTo>
                  <a:cubicBezTo>
                    <a:pt x="1015" y="2354"/>
                    <a:pt x="1259" y="2403"/>
                    <a:pt x="1503" y="2500"/>
                  </a:cubicBezTo>
                  <a:cubicBezTo>
                    <a:pt x="1942" y="2598"/>
                    <a:pt x="2332" y="2744"/>
                    <a:pt x="2771" y="2890"/>
                  </a:cubicBezTo>
                  <a:cubicBezTo>
                    <a:pt x="2478" y="2939"/>
                    <a:pt x="2235" y="2988"/>
                    <a:pt x="1942" y="3037"/>
                  </a:cubicBezTo>
                  <a:cubicBezTo>
                    <a:pt x="1879" y="3037"/>
                    <a:pt x="1810" y="3038"/>
                    <a:pt x="1738" y="3038"/>
                  </a:cubicBezTo>
                  <a:cubicBezTo>
                    <a:pt x="1306" y="3038"/>
                    <a:pt x="750" y="3002"/>
                    <a:pt x="625" y="2500"/>
                  </a:cubicBezTo>
                  <a:cubicBezTo>
                    <a:pt x="625" y="2354"/>
                    <a:pt x="673" y="2354"/>
                    <a:pt x="771" y="2354"/>
                  </a:cubicBezTo>
                  <a:close/>
                  <a:moveTo>
                    <a:pt x="2419" y="0"/>
                  </a:moveTo>
                  <a:cubicBezTo>
                    <a:pt x="2376" y="0"/>
                    <a:pt x="2331" y="4"/>
                    <a:pt x="2283" y="12"/>
                  </a:cubicBezTo>
                  <a:cubicBezTo>
                    <a:pt x="1210" y="158"/>
                    <a:pt x="1747" y="1427"/>
                    <a:pt x="2283" y="2256"/>
                  </a:cubicBezTo>
                  <a:cubicBezTo>
                    <a:pt x="1991" y="2159"/>
                    <a:pt x="1649" y="2061"/>
                    <a:pt x="1308" y="2012"/>
                  </a:cubicBezTo>
                  <a:cubicBezTo>
                    <a:pt x="1206" y="1992"/>
                    <a:pt x="1091" y="1980"/>
                    <a:pt x="971" y="1980"/>
                  </a:cubicBezTo>
                  <a:cubicBezTo>
                    <a:pt x="514" y="1980"/>
                    <a:pt x="0" y="2154"/>
                    <a:pt x="39" y="2695"/>
                  </a:cubicBezTo>
                  <a:cubicBezTo>
                    <a:pt x="88" y="2939"/>
                    <a:pt x="283" y="3134"/>
                    <a:pt x="478" y="3232"/>
                  </a:cubicBezTo>
                  <a:lnTo>
                    <a:pt x="4235" y="3232"/>
                  </a:lnTo>
                  <a:cubicBezTo>
                    <a:pt x="4088" y="3183"/>
                    <a:pt x="3942" y="3134"/>
                    <a:pt x="3796" y="3037"/>
                  </a:cubicBezTo>
                  <a:cubicBezTo>
                    <a:pt x="3778" y="3019"/>
                    <a:pt x="3753" y="3008"/>
                    <a:pt x="3727" y="3003"/>
                  </a:cubicBezTo>
                  <a:lnTo>
                    <a:pt x="3727" y="3003"/>
                  </a:lnTo>
                  <a:cubicBezTo>
                    <a:pt x="4083" y="2909"/>
                    <a:pt x="4519" y="2808"/>
                    <a:pt x="4917" y="2808"/>
                  </a:cubicBezTo>
                  <a:cubicBezTo>
                    <a:pt x="5109" y="2808"/>
                    <a:pt x="5293" y="2832"/>
                    <a:pt x="5455" y="2890"/>
                  </a:cubicBezTo>
                  <a:cubicBezTo>
                    <a:pt x="5601" y="2988"/>
                    <a:pt x="5747" y="3037"/>
                    <a:pt x="5796" y="3183"/>
                  </a:cubicBezTo>
                  <a:cubicBezTo>
                    <a:pt x="5796" y="3183"/>
                    <a:pt x="5796" y="3232"/>
                    <a:pt x="5796" y="3232"/>
                  </a:cubicBezTo>
                  <a:lnTo>
                    <a:pt x="6381" y="3232"/>
                  </a:lnTo>
                  <a:cubicBezTo>
                    <a:pt x="6381" y="3086"/>
                    <a:pt x="6333" y="2939"/>
                    <a:pt x="6235" y="2793"/>
                  </a:cubicBezTo>
                  <a:cubicBezTo>
                    <a:pt x="5923" y="2481"/>
                    <a:pt x="5455" y="2449"/>
                    <a:pt x="5030" y="2449"/>
                  </a:cubicBezTo>
                  <a:cubicBezTo>
                    <a:pt x="4924" y="2449"/>
                    <a:pt x="4820" y="2451"/>
                    <a:pt x="4723" y="2451"/>
                  </a:cubicBezTo>
                  <a:cubicBezTo>
                    <a:pt x="4528" y="2500"/>
                    <a:pt x="4332" y="2500"/>
                    <a:pt x="4088" y="2549"/>
                  </a:cubicBezTo>
                  <a:cubicBezTo>
                    <a:pt x="4576" y="2012"/>
                    <a:pt x="5015" y="1427"/>
                    <a:pt x="5162" y="793"/>
                  </a:cubicBezTo>
                  <a:cubicBezTo>
                    <a:pt x="5308" y="354"/>
                    <a:pt x="5064" y="12"/>
                    <a:pt x="4576" y="12"/>
                  </a:cubicBezTo>
                  <a:cubicBezTo>
                    <a:pt x="4549" y="10"/>
                    <a:pt x="4522" y="9"/>
                    <a:pt x="4496" y="9"/>
                  </a:cubicBezTo>
                  <a:cubicBezTo>
                    <a:pt x="3955" y="9"/>
                    <a:pt x="3589" y="476"/>
                    <a:pt x="3357" y="988"/>
                  </a:cubicBezTo>
                  <a:cubicBezTo>
                    <a:pt x="3357" y="988"/>
                    <a:pt x="3357" y="1037"/>
                    <a:pt x="3357" y="1037"/>
                  </a:cubicBezTo>
                  <a:cubicBezTo>
                    <a:pt x="3308" y="988"/>
                    <a:pt x="3308" y="939"/>
                    <a:pt x="3308" y="890"/>
                  </a:cubicBezTo>
                  <a:cubicBezTo>
                    <a:pt x="3173" y="487"/>
                    <a:pt x="2915" y="0"/>
                    <a:pt x="2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6938;p42">
              <a:extLst>
                <a:ext uri="{FF2B5EF4-FFF2-40B4-BE49-F238E27FC236}">
                  <a16:creationId xmlns:a16="http://schemas.microsoft.com/office/drawing/2014/main" id="{64804AA2-2FFC-4652-A87B-9604F5032323}"/>
                </a:ext>
              </a:extLst>
            </p:cNvPr>
            <p:cNvSpPr/>
            <p:nvPr/>
          </p:nvSpPr>
          <p:spPr>
            <a:xfrm>
              <a:off x="7544925" y="289250"/>
              <a:ext cx="162225" cy="92350"/>
            </a:xfrm>
            <a:custGeom>
              <a:avLst/>
              <a:gdLst/>
              <a:ahLst/>
              <a:cxnLst/>
              <a:rect l="l" t="t" r="r" b="b"/>
              <a:pathLst>
                <a:path w="6489" h="3694" extrusionOk="0">
                  <a:moveTo>
                    <a:pt x="2927" y="425"/>
                  </a:moveTo>
                  <a:cubicBezTo>
                    <a:pt x="2976" y="572"/>
                    <a:pt x="3074" y="718"/>
                    <a:pt x="3074" y="864"/>
                  </a:cubicBezTo>
                  <a:cubicBezTo>
                    <a:pt x="3122" y="1303"/>
                    <a:pt x="3122" y="1791"/>
                    <a:pt x="3074" y="2230"/>
                  </a:cubicBezTo>
                  <a:cubicBezTo>
                    <a:pt x="3074" y="2377"/>
                    <a:pt x="3025" y="2523"/>
                    <a:pt x="3025" y="2669"/>
                  </a:cubicBezTo>
                  <a:cubicBezTo>
                    <a:pt x="2635" y="1986"/>
                    <a:pt x="2293" y="962"/>
                    <a:pt x="2879" y="474"/>
                  </a:cubicBezTo>
                  <a:cubicBezTo>
                    <a:pt x="2879" y="425"/>
                    <a:pt x="2927" y="425"/>
                    <a:pt x="2927" y="425"/>
                  </a:cubicBezTo>
                  <a:close/>
                  <a:moveTo>
                    <a:pt x="5123" y="1108"/>
                  </a:moveTo>
                  <a:cubicBezTo>
                    <a:pt x="5318" y="1108"/>
                    <a:pt x="5513" y="1206"/>
                    <a:pt x="5611" y="1401"/>
                  </a:cubicBezTo>
                  <a:cubicBezTo>
                    <a:pt x="5659" y="1547"/>
                    <a:pt x="5611" y="1694"/>
                    <a:pt x="5513" y="1791"/>
                  </a:cubicBezTo>
                  <a:cubicBezTo>
                    <a:pt x="5220" y="2182"/>
                    <a:pt x="4732" y="2474"/>
                    <a:pt x="4342" y="2718"/>
                  </a:cubicBezTo>
                  <a:cubicBezTo>
                    <a:pt x="4098" y="2865"/>
                    <a:pt x="3805" y="2962"/>
                    <a:pt x="3562" y="3109"/>
                  </a:cubicBezTo>
                  <a:cubicBezTo>
                    <a:pt x="3708" y="2767"/>
                    <a:pt x="3854" y="2474"/>
                    <a:pt x="4049" y="2230"/>
                  </a:cubicBezTo>
                  <a:cubicBezTo>
                    <a:pt x="4196" y="1938"/>
                    <a:pt x="4342" y="1694"/>
                    <a:pt x="4586" y="1499"/>
                  </a:cubicBezTo>
                  <a:cubicBezTo>
                    <a:pt x="4684" y="1352"/>
                    <a:pt x="4928" y="1108"/>
                    <a:pt x="5123" y="1108"/>
                  </a:cubicBezTo>
                  <a:close/>
                  <a:moveTo>
                    <a:pt x="1014" y="2721"/>
                  </a:moveTo>
                  <a:cubicBezTo>
                    <a:pt x="1284" y="2721"/>
                    <a:pt x="1702" y="2886"/>
                    <a:pt x="1854" y="2962"/>
                  </a:cubicBezTo>
                  <a:cubicBezTo>
                    <a:pt x="2147" y="3060"/>
                    <a:pt x="2439" y="3206"/>
                    <a:pt x="2732" y="3352"/>
                  </a:cubicBezTo>
                  <a:lnTo>
                    <a:pt x="2976" y="3352"/>
                  </a:lnTo>
                  <a:cubicBezTo>
                    <a:pt x="2592" y="3449"/>
                    <a:pt x="2144" y="3566"/>
                    <a:pt x="1716" y="3566"/>
                  </a:cubicBezTo>
                  <a:cubicBezTo>
                    <a:pt x="1492" y="3566"/>
                    <a:pt x="1274" y="3534"/>
                    <a:pt x="1073" y="3450"/>
                  </a:cubicBezTo>
                  <a:cubicBezTo>
                    <a:pt x="927" y="3401"/>
                    <a:pt x="829" y="3352"/>
                    <a:pt x="781" y="3206"/>
                  </a:cubicBezTo>
                  <a:cubicBezTo>
                    <a:pt x="732" y="3060"/>
                    <a:pt x="732" y="2816"/>
                    <a:pt x="829" y="2767"/>
                  </a:cubicBezTo>
                  <a:cubicBezTo>
                    <a:pt x="873" y="2735"/>
                    <a:pt x="937" y="2721"/>
                    <a:pt x="1014" y="2721"/>
                  </a:cubicBezTo>
                  <a:close/>
                  <a:moveTo>
                    <a:pt x="3042" y="0"/>
                  </a:moveTo>
                  <a:cubicBezTo>
                    <a:pt x="2930" y="0"/>
                    <a:pt x="2809" y="28"/>
                    <a:pt x="2683" y="84"/>
                  </a:cubicBezTo>
                  <a:cubicBezTo>
                    <a:pt x="2049" y="425"/>
                    <a:pt x="1903" y="1108"/>
                    <a:pt x="2049" y="1791"/>
                  </a:cubicBezTo>
                  <a:cubicBezTo>
                    <a:pt x="2098" y="2035"/>
                    <a:pt x="2195" y="2328"/>
                    <a:pt x="2293" y="2572"/>
                  </a:cubicBezTo>
                  <a:cubicBezTo>
                    <a:pt x="1957" y="2450"/>
                    <a:pt x="1563" y="2347"/>
                    <a:pt x="1196" y="2347"/>
                  </a:cubicBezTo>
                  <a:cubicBezTo>
                    <a:pt x="977" y="2347"/>
                    <a:pt x="768" y="2383"/>
                    <a:pt x="585" y="2474"/>
                  </a:cubicBezTo>
                  <a:cubicBezTo>
                    <a:pt x="146" y="2669"/>
                    <a:pt x="0" y="3255"/>
                    <a:pt x="342" y="3596"/>
                  </a:cubicBezTo>
                  <a:cubicBezTo>
                    <a:pt x="342" y="3645"/>
                    <a:pt x="390" y="3645"/>
                    <a:pt x="439" y="3694"/>
                  </a:cubicBezTo>
                  <a:lnTo>
                    <a:pt x="4342" y="3694"/>
                  </a:lnTo>
                  <a:cubicBezTo>
                    <a:pt x="4147" y="3645"/>
                    <a:pt x="3952" y="3548"/>
                    <a:pt x="3757" y="3499"/>
                  </a:cubicBezTo>
                  <a:cubicBezTo>
                    <a:pt x="4049" y="3401"/>
                    <a:pt x="4342" y="3401"/>
                    <a:pt x="4586" y="3352"/>
                  </a:cubicBezTo>
                  <a:cubicBezTo>
                    <a:pt x="4664" y="3352"/>
                    <a:pt x="4752" y="3351"/>
                    <a:pt x="4844" y="3351"/>
                  </a:cubicBezTo>
                  <a:cubicBezTo>
                    <a:pt x="5214" y="3351"/>
                    <a:pt x="5659" y="3382"/>
                    <a:pt x="5855" y="3694"/>
                  </a:cubicBezTo>
                  <a:lnTo>
                    <a:pt x="6489" y="3694"/>
                  </a:lnTo>
                  <a:cubicBezTo>
                    <a:pt x="6342" y="3011"/>
                    <a:pt x="5464" y="2962"/>
                    <a:pt x="4879" y="2962"/>
                  </a:cubicBezTo>
                  <a:cubicBezTo>
                    <a:pt x="4781" y="2962"/>
                    <a:pt x="4684" y="3011"/>
                    <a:pt x="4586" y="3011"/>
                  </a:cubicBezTo>
                  <a:cubicBezTo>
                    <a:pt x="4635" y="2962"/>
                    <a:pt x="4635" y="2962"/>
                    <a:pt x="4635" y="2962"/>
                  </a:cubicBezTo>
                  <a:cubicBezTo>
                    <a:pt x="5172" y="2669"/>
                    <a:pt x="5806" y="2328"/>
                    <a:pt x="6099" y="1791"/>
                  </a:cubicBezTo>
                  <a:cubicBezTo>
                    <a:pt x="6391" y="1303"/>
                    <a:pt x="6050" y="816"/>
                    <a:pt x="5513" y="718"/>
                  </a:cubicBezTo>
                  <a:cubicBezTo>
                    <a:pt x="5458" y="710"/>
                    <a:pt x="5404" y="706"/>
                    <a:pt x="5350" y="706"/>
                  </a:cubicBezTo>
                  <a:cubicBezTo>
                    <a:pt x="4730" y="706"/>
                    <a:pt x="4165" y="1200"/>
                    <a:pt x="3805" y="1694"/>
                  </a:cubicBezTo>
                  <a:cubicBezTo>
                    <a:pt x="3757" y="1743"/>
                    <a:pt x="3757" y="1791"/>
                    <a:pt x="3708" y="1840"/>
                  </a:cubicBezTo>
                  <a:cubicBezTo>
                    <a:pt x="3757" y="1352"/>
                    <a:pt x="3708" y="913"/>
                    <a:pt x="3610" y="523"/>
                  </a:cubicBezTo>
                  <a:cubicBezTo>
                    <a:pt x="3541" y="174"/>
                    <a:pt x="3322" y="0"/>
                    <a:pt x="30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1" name="Google Shape;6845;p42">
            <a:extLst>
              <a:ext uri="{FF2B5EF4-FFF2-40B4-BE49-F238E27FC236}">
                <a16:creationId xmlns:a16="http://schemas.microsoft.com/office/drawing/2014/main" id="{15CD1BD3-C0EF-4867-BDA1-C17B89DC200D}"/>
              </a:ext>
            </a:extLst>
          </p:cNvPr>
          <p:cNvGrpSpPr/>
          <p:nvPr/>
        </p:nvGrpSpPr>
        <p:grpSpPr>
          <a:xfrm rot="2060253">
            <a:off x="58913" y="1889264"/>
            <a:ext cx="1336347" cy="378819"/>
            <a:chOff x="2582365" y="367250"/>
            <a:chExt cx="2052058" cy="446075"/>
          </a:xfrm>
        </p:grpSpPr>
        <p:sp>
          <p:nvSpPr>
            <p:cNvPr id="52" name="Google Shape;6846;p42">
              <a:extLst>
                <a:ext uri="{FF2B5EF4-FFF2-40B4-BE49-F238E27FC236}">
                  <a16:creationId xmlns:a16="http://schemas.microsoft.com/office/drawing/2014/main" id="{D52ECA04-AF51-40E9-8DDA-0C39A66DE749}"/>
                </a:ext>
              </a:extLst>
            </p:cNvPr>
            <p:cNvSpPr/>
            <p:nvPr/>
          </p:nvSpPr>
          <p:spPr>
            <a:xfrm>
              <a:off x="2582365" y="368052"/>
              <a:ext cx="2052058" cy="445272"/>
            </a:xfrm>
            <a:custGeom>
              <a:avLst/>
              <a:gdLst/>
              <a:ahLst/>
              <a:cxnLst/>
              <a:rect l="l" t="t" r="r" b="b"/>
              <a:pathLst>
                <a:path w="117647" h="25528" extrusionOk="0">
                  <a:moveTo>
                    <a:pt x="230" y="0"/>
                  </a:moveTo>
                  <a:lnTo>
                    <a:pt x="1468" y="2750"/>
                  </a:lnTo>
                  <a:lnTo>
                    <a:pt x="93" y="5729"/>
                  </a:lnTo>
                  <a:lnTo>
                    <a:pt x="1284" y="8845"/>
                  </a:lnTo>
                  <a:lnTo>
                    <a:pt x="368" y="11641"/>
                  </a:lnTo>
                  <a:lnTo>
                    <a:pt x="1926" y="12558"/>
                  </a:lnTo>
                  <a:lnTo>
                    <a:pt x="368" y="13841"/>
                  </a:lnTo>
                  <a:lnTo>
                    <a:pt x="1926" y="17370"/>
                  </a:lnTo>
                  <a:lnTo>
                    <a:pt x="1" y="18470"/>
                  </a:lnTo>
                  <a:lnTo>
                    <a:pt x="1" y="18745"/>
                  </a:lnTo>
                  <a:lnTo>
                    <a:pt x="1605" y="19386"/>
                  </a:lnTo>
                  <a:lnTo>
                    <a:pt x="1" y="20395"/>
                  </a:lnTo>
                  <a:lnTo>
                    <a:pt x="1" y="21540"/>
                  </a:lnTo>
                  <a:lnTo>
                    <a:pt x="1284" y="23648"/>
                  </a:lnTo>
                  <a:lnTo>
                    <a:pt x="184" y="25436"/>
                  </a:lnTo>
                  <a:lnTo>
                    <a:pt x="138" y="25527"/>
                  </a:lnTo>
                  <a:lnTo>
                    <a:pt x="117097" y="25527"/>
                  </a:lnTo>
                  <a:lnTo>
                    <a:pt x="115813" y="22686"/>
                  </a:lnTo>
                  <a:lnTo>
                    <a:pt x="117234" y="19753"/>
                  </a:lnTo>
                  <a:lnTo>
                    <a:pt x="115997" y="16591"/>
                  </a:lnTo>
                  <a:lnTo>
                    <a:pt x="116913" y="13795"/>
                  </a:lnTo>
                  <a:lnTo>
                    <a:pt x="115355" y="12878"/>
                  </a:lnTo>
                  <a:lnTo>
                    <a:pt x="116913" y="11595"/>
                  </a:lnTo>
                  <a:lnTo>
                    <a:pt x="115355" y="8066"/>
                  </a:lnTo>
                  <a:lnTo>
                    <a:pt x="117601" y="6829"/>
                  </a:lnTo>
                  <a:lnTo>
                    <a:pt x="115676" y="6050"/>
                  </a:lnTo>
                  <a:lnTo>
                    <a:pt x="117647" y="4858"/>
                  </a:lnTo>
                  <a:lnTo>
                    <a:pt x="117647" y="4446"/>
                  </a:lnTo>
                  <a:lnTo>
                    <a:pt x="115997" y="1788"/>
                  </a:lnTo>
                  <a:lnTo>
                    <a:pt x="1170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6847;p42">
              <a:extLst>
                <a:ext uri="{FF2B5EF4-FFF2-40B4-BE49-F238E27FC236}">
                  <a16:creationId xmlns:a16="http://schemas.microsoft.com/office/drawing/2014/main" id="{56B578F2-9E2C-48FD-83D3-9585F38CE525}"/>
                </a:ext>
              </a:extLst>
            </p:cNvPr>
            <p:cNvSpPr/>
            <p:nvPr/>
          </p:nvSpPr>
          <p:spPr>
            <a:xfrm>
              <a:off x="4583249" y="776922"/>
              <a:ext cx="41583" cy="35600"/>
            </a:xfrm>
            <a:custGeom>
              <a:avLst/>
              <a:gdLst/>
              <a:ahLst/>
              <a:cxnLst/>
              <a:rect l="l" t="t" r="r" b="b"/>
              <a:pathLst>
                <a:path w="2384" h="2041" extrusionOk="0">
                  <a:moveTo>
                    <a:pt x="1129" y="0"/>
                  </a:moveTo>
                  <a:cubicBezTo>
                    <a:pt x="935" y="0"/>
                    <a:pt x="702" y="121"/>
                    <a:pt x="642" y="299"/>
                  </a:cubicBezTo>
                  <a:cubicBezTo>
                    <a:pt x="505" y="803"/>
                    <a:pt x="321" y="1399"/>
                    <a:pt x="46" y="1949"/>
                  </a:cubicBezTo>
                  <a:cubicBezTo>
                    <a:pt x="46" y="1995"/>
                    <a:pt x="0" y="1995"/>
                    <a:pt x="0" y="2041"/>
                  </a:cubicBezTo>
                  <a:lnTo>
                    <a:pt x="2384" y="2041"/>
                  </a:lnTo>
                  <a:lnTo>
                    <a:pt x="1375" y="437"/>
                  </a:lnTo>
                  <a:cubicBezTo>
                    <a:pt x="1375" y="391"/>
                    <a:pt x="1375" y="299"/>
                    <a:pt x="1375" y="253"/>
                  </a:cubicBezTo>
                  <a:cubicBezTo>
                    <a:pt x="1375" y="207"/>
                    <a:pt x="1375" y="162"/>
                    <a:pt x="1375" y="116"/>
                  </a:cubicBezTo>
                  <a:cubicBezTo>
                    <a:pt x="1327" y="35"/>
                    <a:pt x="1234" y="0"/>
                    <a:pt x="1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" name="Google Shape;6848;p42">
              <a:extLst>
                <a:ext uri="{FF2B5EF4-FFF2-40B4-BE49-F238E27FC236}">
                  <a16:creationId xmlns:a16="http://schemas.microsoft.com/office/drawing/2014/main" id="{9F15AAD7-EEC9-4437-A08F-532976E0C5A2}"/>
                </a:ext>
              </a:extLst>
            </p:cNvPr>
            <p:cNvSpPr/>
            <p:nvPr/>
          </p:nvSpPr>
          <p:spPr>
            <a:xfrm>
              <a:off x="4373014" y="777114"/>
              <a:ext cx="25588" cy="36211"/>
            </a:xfrm>
            <a:custGeom>
              <a:avLst/>
              <a:gdLst/>
              <a:ahLst/>
              <a:cxnLst/>
              <a:rect l="l" t="t" r="r" b="b"/>
              <a:pathLst>
                <a:path w="1467" h="2076" extrusionOk="0">
                  <a:moveTo>
                    <a:pt x="520" y="1"/>
                  </a:moveTo>
                  <a:cubicBezTo>
                    <a:pt x="309" y="1"/>
                    <a:pt x="46" y="118"/>
                    <a:pt x="46" y="288"/>
                  </a:cubicBezTo>
                  <a:cubicBezTo>
                    <a:pt x="92" y="884"/>
                    <a:pt x="92" y="1434"/>
                    <a:pt x="0" y="2030"/>
                  </a:cubicBezTo>
                  <a:lnTo>
                    <a:pt x="688" y="2030"/>
                  </a:lnTo>
                  <a:cubicBezTo>
                    <a:pt x="688" y="2030"/>
                    <a:pt x="733" y="2075"/>
                    <a:pt x="733" y="2075"/>
                  </a:cubicBezTo>
                  <a:cubicBezTo>
                    <a:pt x="733" y="2075"/>
                    <a:pt x="733" y="2030"/>
                    <a:pt x="733" y="2030"/>
                  </a:cubicBezTo>
                  <a:lnTo>
                    <a:pt x="1467" y="2030"/>
                  </a:lnTo>
                  <a:cubicBezTo>
                    <a:pt x="1283" y="1617"/>
                    <a:pt x="1146" y="1205"/>
                    <a:pt x="1008" y="792"/>
                  </a:cubicBezTo>
                  <a:cubicBezTo>
                    <a:pt x="917" y="609"/>
                    <a:pt x="871" y="380"/>
                    <a:pt x="779" y="151"/>
                  </a:cubicBezTo>
                  <a:cubicBezTo>
                    <a:pt x="762" y="46"/>
                    <a:pt x="651" y="1"/>
                    <a:pt x="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" name="Google Shape;6849;p42">
              <a:extLst>
                <a:ext uri="{FF2B5EF4-FFF2-40B4-BE49-F238E27FC236}">
                  <a16:creationId xmlns:a16="http://schemas.microsoft.com/office/drawing/2014/main" id="{4E430AED-307D-445F-961A-21221948131C}"/>
                </a:ext>
              </a:extLst>
            </p:cNvPr>
            <p:cNvSpPr/>
            <p:nvPr/>
          </p:nvSpPr>
          <p:spPr>
            <a:xfrm>
              <a:off x="4196339" y="777114"/>
              <a:ext cx="25606" cy="35408"/>
            </a:xfrm>
            <a:custGeom>
              <a:avLst/>
              <a:gdLst/>
              <a:ahLst/>
              <a:cxnLst/>
              <a:rect l="l" t="t" r="r" b="b"/>
              <a:pathLst>
                <a:path w="1468" h="2030" extrusionOk="0">
                  <a:moveTo>
                    <a:pt x="1155" y="1"/>
                  </a:moveTo>
                  <a:cubicBezTo>
                    <a:pt x="956" y="1"/>
                    <a:pt x="715" y="129"/>
                    <a:pt x="688" y="288"/>
                  </a:cubicBezTo>
                  <a:cubicBezTo>
                    <a:pt x="551" y="792"/>
                    <a:pt x="322" y="1388"/>
                    <a:pt x="47" y="1938"/>
                  </a:cubicBezTo>
                  <a:cubicBezTo>
                    <a:pt x="47" y="1984"/>
                    <a:pt x="47" y="1984"/>
                    <a:pt x="1" y="2030"/>
                  </a:cubicBezTo>
                  <a:lnTo>
                    <a:pt x="1467" y="2030"/>
                  </a:lnTo>
                  <a:cubicBezTo>
                    <a:pt x="1376" y="1434"/>
                    <a:pt x="1376" y="838"/>
                    <a:pt x="1421" y="242"/>
                  </a:cubicBezTo>
                  <a:cubicBezTo>
                    <a:pt x="1421" y="69"/>
                    <a:pt x="1299" y="1"/>
                    <a:pt x="1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6850;p42">
              <a:extLst>
                <a:ext uri="{FF2B5EF4-FFF2-40B4-BE49-F238E27FC236}">
                  <a16:creationId xmlns:a16="http://schemas.microsoft.com/office/drawing/2014/main" id="{4349F601-CD4B-4A22-B310-F1513887EBA3}"/>
                </a:ext>
              </a:extLst>
            </p:cNvPr>
            <p:cNvSpPr/>
            <p:nvPr/>
          </p:nvSpPr>
          <p:spPr>
            <a:xfrm>
              <a:off x="3986104" y="777114"/>
              <a:ext cx="26391" cy="36211"/>
            </a:xfrm>
            <a:custGeom>
              <a:avLst/>
              <a:gdLst/>
              <a:ahLst/>
              <a:cxnLst/>
              <a:rect l="l" t="t" r="r" b="b"/>
              <a:pathLst>
                <a:path w="1513" h="2076" extrusionOk="0">
                  <a:moveTo>
                    <a:pt x="546" y="1"/>
                  </a:moveTo>
                  <a:cubicBezTo>
                    <a:pt x="337" y="1"/>
                    <a:pt x="92" y="118"/>
                    <a:pt x="92" y="288"/>
                  </a:cubicBezTo>
                  <a:cubicBezTo>
                    <a:pt x="92" y="884"/>
                    <a:pt x="92" y="1434"/>
                    <a:pt x="0" y="2030"/>
                  </a:cubicBezTo>
                  <a:lnTo>
                    <a:pt x="688" y="2030"/>
                  </a:lnTo>
                  <a:cubicBezTo>
                    <a:pt x="734" y="2030"/>
                    <a:pt x="734" y="2075"/>
                    <a:pt x="734" y="2075"/>
                  </a:cubicBezTo>
                  <a:cubicBezTo>
                    <a:pt x="734" y="2075"/>
                    <a:pt x="734" y="2030"/>
                    <a:pt x="734" y="2030"/>
                  </a:cubicBezTo>
                  <a:lnTo>
                    <a:pt x="1513" y="2030"/>
                  </a:lnTo>
                  <a:cubicBezTo>
                    <a:pt x="1330" y="1617"/>
                    <a:pt x="1146" y="1205"/>
                    <a:pt x="1009" y="792"/>
                  </a:cubicBezTo>
                  <a:cubicBezTo>
                    <a:pt x="917" y="609"/>
                    <a:pt x="871" y="380"/>
                    <a:pt x="825" y="151"/>
                  </a:cubicBezTo>
                  <a:cubicBezTo>
                    <a:pt x="790" y="46"/>
                    <a:pt x="675" y="1"/>
                    <a:pt x="5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6851;p42">
              <a:extLst>
                <a:ext uri="{FF2B5EF4-FFF2-40B4-BE49-F238E27FC236}">
                  <a16:creationId xmlns:a16="http://schemas.microsoft.com/office/drawing/2014/main" id="{2CA4ECED-03EA-465C-B17E-F625597387F2}"/>
                </a:ext>
              </a:extLst>
            </p:cNvPr>
            <p:cNvSpPr/>
            <p:nvPr/>
          </p:nvSpPr>
          <p:spPr>
            <a:xfrm>
              <a:off x="3810231" y="777114"/>
              <a:ext cx="24803" cy="36211"/>
            </a:xfrm>
            <a:custGeom>
              <a:avLst/>
              <a:gdLst/>
              <a:ahLst/>
              <a:cxnLst/>
              <a:rect l="l" t="t" r="r" b="b"/>
              <a:pathLst>
                <a:path w="1422" h="2076" extrusionOk="0">
                  <a:moveTo>
                    <a:pt x="1123" y="1"/>
                  </a:moveTo>
                  <a:cubicBezTo>
                    <a:pt x="933" y="1"/>
                    <a:pt x="696" y="129"/>
                    <a:pt x="642" y="288"/>
                  </a:cubicBezTo>
                  <a:cubicBezTo>
                    <a:pt x="505" y="792"/>
                    <a:pt x="276" y="1388"/>
                    <a:pt x="47" y="1938"/>
                  </a:cubicBezTo>
                  <a:cubicBezTo>
                    <a:pt x="1" y="1984"/>
                    <a:pt x="1" y="1984"/>
                    <a:pt x="1" y="2030"/>
                  </a:cubicBezTo>
                  <a:lnTo>
                    <a:pt x="688" y="2030"/>
                  </a:lnTo>
                  <a:cubicBezTo>
                    <a:pt x="688" y="2030"/>
                    <a:pt x="688" y="2075"/>
                    <a:pt x="688" y="2075"/>
                  </a:cubicBezTo>
                  <a:cubicBezTo>
                    <a:pt x="688" y="2075"/>
                    <a:pt x="734" y="2030"/>
                    <a:pt x="734" y="2030"/>
                  </a:cubicBezTo>
                  <a:lnTo>
                    <a:pt x="1422" y="2030"/>
                  </a:lnTo>
                  <a:cubicBezTo>
                    <a:pt x="1376" y="1434"/>
                    <a:pt x="1376" y="838"/>
                    <a:pt x="1376" y="242"/>
                  </a:cubicBezTo>
                  <a:cubicBezTo>
                    <a:pt x="1376" y="69"/>
                    <a:pt x="1262" y="1"/>
                    <a:pt x="1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6852;p42">
              <a:extLst>
                <a:ext uri="{FF2B5EF4-FFF2-40B4-BE49-F238E27FC236}">
                  <a16:creationId xmlns:a16="http://schemas.microsoft.com/office/drawing/2014/main" id="{ED376027-FBCF-4852-BDEE-5AA51BF93562}"/>
                </a:ext>
              </a:extLst>
            </p:cNvPr>
            <p:cNvSpPr/>
            <p:nvPr/>
          </p:nvSpPr>
          <p:spPr>
            <a:xfrm>
              <a:off x="3599996" y="777114"/>
              <a:ext cx="25606" cy="35408"/>
            </a:xfrm>
            <a:custGeom>
              <a:avLst/>
              <a:gdLst/>
              <a:ahLst/>
              <a:cxnLst/>
              <a:rect l="l" t="t" r="r" b="b"/>
              <a:pathLst>
                <a:path w="1468" h="2030" extrusionOk="0">
                  <a:moveTo>
                    <a:pt x="500" y="1"/>
                  </a:moveTo>
                  <a:cubicBezTo>
                    <a:pt x="291" y="1"/>
                    <a:pt x="46" y="118"/>
                    <a:pt x="46" y="288"/>
                  </a:cubicBezTo>
                  <a:cubicBezTo>
                    <a:pt x="46" y="884"/>
                    <a:pt x="46" y="1434"/>
                    <a:pt x="1" y="2030"/>
                  </a:cubicBezTo>
                  <a:lnTo>
                    <a:pt x="1467" y="2030"/>
                  </a:lnTo>
                  <a:cubicBezTo>
                    <a:pt x="1284" y="1617"/>
                    <a:pt x="1100" y="1205"/>
                    <a:pt x="963" y="792"/>
                  </a:cubicBezTo>
                  <a:cubicBezTo>
                    <a:pt x="917" y="609"/>
                    <a:pt x="825" y="380"/>
                    <a:pt x="780" y="151"/>
                  </a:cubicBezTo>
                  <a:cubicBezTo>
                    <a:pt x="745" y="46"/>
                    <a:pt x="629" y="1"/>
                    <a:pt x="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6853;p42">
              <a:extLst>
                <a:ext uri="{FF2B5EF4-FFF2-40B4-BE49-F238E27FC236}">
                  <a16:creationId xmlns:a16="http://schemas.microsoft.com/office/drawing/2014/main" id="{18355B34-7979-4528-A40D-2B6906BC3963}"/>
                </a:ext>
              </a:extLst>
            </p:cNvPr>
            <p:cNvSpPr/>
            <p:nvPr/>
          </p:nvSpPr>
          <p:spPr>
            <a:xfrm>
              <a:off x="3368866" y="801743"/>
              <a:ext cx="19309" cy="10779"/>
            </a:xfrm>
            <a:custGeom>
              <a:avLst/>
              <a:gdLst/>
              <a:ahLst/>
              <a:cxnLst/>
              <a:rect l="l" t="t" r="r" b="b"/>
              <a:pathLst>
                <a:path w="1107" h="618" extrusionOk="0">
                  <a:moveTo>
                    <a:pt x="563" y="1"/>
                  </a:moveTo>
                  <a:cubicBezTo>
                    <a:pt x="321" y="1"/>
                    <a:pt x="0" y="206"/>
                    <a:pt x="98" y="434"/>
                  </a:cubicBezTo>
                  <a:cubicBezTo>
                    <a:pt x="144" y="480"/>
                    <a:pt x="190" y="572"/>
                    <a:pt x="236" y="618"/>
                  </a:cubicBezTo>
                  <a:lnTo>
                    <a:pt x="1107" y="618"/>
                  </a:lnTo>
                  <a:cubicBezTo>
                    <a:pt x="969" y="434"/>
                    <a:pt x="877" y="297"/>
                    <a:pt x="786" y="114"/>
                  </a:cubicBezTo>
                  <a:cubicBezTo>
                    <a:pt x="746" y="34"/>
                    <a:pt x="661" y="1"/>
                    <a:pt x="5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6854;p42">
              <a:extLst>
                <a:ext uri="{FF2B5EF4-FFF2-40B4-BE49-F238E27FC236}">
                  <a16:creationId xmlns:a16="http://schemas.microsoft.com/office/drawing/2014/main" id="{9E3FB870-5132-41B6-88FA-252C4D1BD50E}"/>
                </a:ext>
              </a:extLst>
            </p:cNvPr>
            <p:cNvSpPr/>
            <p:nvPr/>
          </p:nvSpPr>
          <p:spPr>
            <a:xfrm>
              <a:off x="3414530" y="761922"/>
              <a:ext cx="37589" cy="50601"/>
            </a:xfrm>
            <a:custGeom>
              <a:avLst/>
              <a:gdLst/>
              <a:ahLst/>
              <a:cxnLst/>
              <a:rect l="l" t="t" r="r" b="b"/>
              <a:pathLst>
                <a:path w="2155" h="2901" extrusionOk="0">
                  <a:moveTo>
                    <a:pt x="1628" y="1"/>
                  </a:moveTo>
                  <a:cubicBezTo>
                    <a:pt x="1437" y="1"/>
                    <a:pt x="1200" y="129"/>
                    <a:pt x="1147" y="288"/>
                  </a:cubicBezTo>
                  <a:cubicBezTo>
                    <a:pt x="1009" y="792"/>
                    <a:pt x="780" y="1388"/>
                    <a:pt x="551" y="1938"/>
                  </a:cubicBezTo>
                  <a:cubicBezTo>
                    <a:pt x="413" y="2259"/>
                    <a:pt x="230" y="2580"/>
                    <a:pt x="1" y="2901"/>
                  </a:cubicBezTo>
                  <a:lnTo>
                    <a:pt x="2155" y="2901"/>
                  </a:lnTo>
                  <a:cubicBezTo>
                    <a:pt x="2109" y="2855"/>
                    <a:pt x="2109" y="2763"/>
                    <a:pt x="2109" y="2717"/>
                  </a:cubicBezTo>
                  <a:cubicBezTo>
                    <a:pt x="1880" y="1892"/>
                    <a:pt x="1880" y="1067"/>
                    <a:pt x="1880" y="243"/>
                  </a:cubicBezTo>
                  <a:cubicBezTo>
                    <a:pt x="1880" y="69"/>
                    <a:pt x="1766" y="1"/>
                    <a:pt x="1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6855;p42">
              <a:extLst>
                <a:ext uri="{FF2B5EF4-FFF2-40B4-BE49-F238E27FC236}">
                  <a16:creationId xmlns:a16="http://schemas.microsoft.com/office/drawing/2014/main" id="{3C3A4C62-8F52-4A27-ABAA-FCB0BE9196DA}"/>
                </a:ext>
              </a:extLst>
            </p:cNvPr>
            <p:cNvSpPr/>
            <p:nvPr/>
          </p:nvSpPr>
          <p:spPr>
            <a:xfrm>
              <a:off x="3209894" y="761922"/>
              <a:ext cx="38391" cy="50601"/>
            </a:xfrm>
            <a:custGeom>
              <a:avLst/>
              <a:gdLst/>
              <a:ahLst/>
              <a:cxnLst/>
              <a:rect l="l" t="t" r="r" b="b"/>
              <a:pathLst>
                <a:path w="2201" h="2901" extrusionOk="0">
                  <a:moveTo>
                    <a:pt x="684" y="1"/>
                  </a:moveTo>
                  <a:cubicBezTo>
                    <a:pt x="475" y="1"/>
                    <a:pt x="230" y="118"/>
                    <a:pt x="230" y="288"/>
                  </a:cubicBezTo>
                  <a:cubicBezTo>
                    <a:pt x="230" y="1067"/>
                    <a:pt x="230" y="1801"/>
                    <a:pt x="92" y="2580"/>
                  </a:cubicBezTo>
                  <a:cubicBezTo>
                    <a:pt x="92" y="2671"/>
                    <a:pt x="46" y="2809"/>
                    <a:pt x="1" y="2901"/>
                  </a:cubicBezTo>
                  <a:lnTo>
                    <a:pt x="2200" y="2901"/>
                  </a:lnTo>
                  <a:cubicBezTo>
                    <a:pt x="1742" y="2305"/>
                    <a:pt x="1421" y="1526"/>
                    <a:pt x="1192" y="792"/>
                  </a:cubicBezTo>
                  <a:cubicBezTo>
                    <a:pt x="1100" y="609"/>
                    <a:pt x="1009" y="380"/>
                    <a:pt x="963" y="151"/>
                  </a:cubicBezTo>
                  <a:cubicBezTo>
                    <a:pt x="928" y="46"/>
                    <a:pt x="813" y="1"/>
                    <a:pt x="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6856;p42">
              <a:extLst>
                <a:ext uri="{FF2B5EF4-FFF2-40B4-BE49-F238E27FC236}">
                  <a16:creationId xmlns:a16="http://schemas.microsoft.com/office/drawing/2014/main" id="{AA3DD81F-DE4C-40B8-AB70-B9DE79D020EB}"/>
                </a:ext>
              </a:extLst>
            </p:cNvPr>
            <p:cNvSpPr/>
            <p:nvPr/>
          </p:nvSpPr>
          <p:spPr>
            <a:xfrm>
              <a:off x="3274641" y="801900"/>
              <a:ext cx="17722" cy="10622"/>
            </a:xfrm>
            <a:custGeom>
              <a:avLst/>
              <a:gdLst/>
              <a:ahLst/>
              <a:cxnLst/>
              <a:rect l="l" t="t" r="r" b="b"/>
              <a:pathLst>
                <a:path w="1016" h="609" extrusionOk="0">
                  <a:moveTo>
                    <a:pt x="655" y="0"/>
                  </a:moveTo>
                  <a:cubicBezTo>
                    <a:pt x="486" y="0"/>
                    <a:pt x="294" y="69"/>
                    <a:pt x="230" y="196"/>
                  </a:cubicBezTo>
                  <a:cubicBezTo>
                    <a:pt x="138" y="334"/>
                    <a:pt x="92" y="471"/>
                    <a:pt x="1" y="609"/>
                  </a:cubicBezTo>
                  <a:lnTo>
                    <a:pt x="734" y="609"/>
                  </a:lnTo>
                  <a:cubicBezTo>
                    <a:pt x="826" y="517"/>
                    <a:pt x="872" y="379"/>
                    <a:pt x="917" y="288"/>
                  </a:cubicBezTo>
                  <a:cubicBezTo>
                    <a:pt x="1016" y="91"/>
                    <a:pt x="851" y="0"/>
                    <a:pt x="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" name="Google Shape;6857;p42">
              <a:extLst>
                <a:ext uri="{FF2B5EF4-FFF2-40B4-BE49-F238E27FC236}">
                  <a16:creationId xmlns:a16="http://schemas.microsoft.com/office/drawing/2014/main" id="{DBC0A15D-F694-4D57-9AB1-8A7237222B6D}"/>
                </a:ext>
              </a:extLst>
            </p:cNvPr>
            <p:cNvSpPr/>
            <p:nvPr/>
          </p:nvSpPr>
          <p:spPr>
            <a:xfrm>
              <a:off x="3027638" y="761922"/>
              <a:ext cx="37589" cy="50601"/>
            </a:xfrm>
            <a:custGeom>
              <a:avLst/>
              <a:gdLst/>
              <a:ahLst/>
              <a:cxnLst/>
              <a:rect l="l" t="t" r="r" b="b"/>
              <a:pathLst>
                <a:path w="2155" h="2901" extrusionOk="0">
                  <a:moveTo>
                    <a:pt x="1646" y="1"/>
                  </a:moveTo>
                  <a:cubicBezTo>
                    <a:pt x="1452" y="1"/>
                    <a:pt x="1199" y="129"/>
                    <a:pt x="1146" y="288"/>
                  </a:cubicBezTo>
                  <a:cubicBezTo>
                    <a:pt x="1009" y="792"/>
                    <a:pt x="825" y="1388"/>
                    <a:pt x="550" y="1938"/>
                  </a:cubicBezTo>
                  <a:cubicBezTo>
                    <a:pt x="413" y="2259"/>
                    <a:pt x="229" y="2580"/>
                    <a:pt x="0" y="2901"/>
                  </a:cubicBezTo>
                  <a:lnTo>
                    <a:pt x="2154" y="2901"/>
                  </a:lnTo>
                  <a:cubicBezTo>
                    <a:pt x="2154" y="2855"/>
                    <a:pt x="2108" y="2763"/>
                    <a:pt x="2108" y="2717"/>
                  </a:cubicBezTo>
                  <a:cubicBezTo>
                    <a:pt x="1879" y="1892"/>
                    <a:pt x="1879" y="1067"/>
                    <a:pt x="1879" y="243"/>
                  </a:cubicBezTo>
                  <a:cubicBezTo>
                    <a:pt x="1899" y="69"/>
                    <a:pt x="1788" y="1"/>
                    <a:pt x="1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6858;p42">
              <a:extLst>
                <a:ext uri="{FF2B5EF4-FFF2-40B4-BE49-F238E27FC236}">
                  <a16:creationId xmlns:a16="http://schemas.microsoft.com/office/drawing/2014/main" id="{E9C0A683-9428-4D63-B296-445CC900F7E7}"/>
                </a:ext>
              </a:extLst>
            </p:cNvPr>
            <p:cNvSpPr/>
            <p:nvPr/>
          </p:nvSpPr>
          <p:spPr>
            <a:xfrm>
              <a:off x="2982182" y="801743"/>
              <a:ext cx="19082" cy="10779"/>
            </a:xfrm>
            <a:custGeom>
              <a:avLst/>
              <a:gdLst/>
              <a:ahLst/>
              <a:cxnLst/>
              <a:rect l="l" t="t" r="r" b="b"/>
              <a:pathLst>
                <a:path w="1094" h="618" extrusionOk="0">
                  <a:moveTo>
                    <a:pt x="551" y="1"/>
                  </a:moveTo>
                  <a:cubicBezTo>
                    <a:pt x="312" y="1"/>
                    <a:pt x="1" y="206"/>
                    <a:pt x="131" y="434"/>
                  </a:cubicBezTo>
                  <a:cubicBezTo>
                    <a:pt x="177" y="480"/>
                    <a:pt x="177" y="572"/>
                    <a:pt x="223" y="618"/>
                  </a:cubicBezTo>
                  <a:lnTo>
                    <a:pt x="1094" y="618"/>
                  </a:lnTo>
                  <a:cubicBezTo>
                    <a:pt x="1002" y="434"/>
                    <a:pt x="865" y="297"/>
                    <a:pt x="773" y="114"/>
                  </a:cubicBezTo>
                  <a:cubicBezTo>
                    <a:pt x="733" y="34"/>
                    <a:pt x="648" y="1"/>
                    <a:pt x="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6859;p42">
              <a:extLst>
                <a:ext uri="{FF2B5EF4-FFF2-40B4-BE49-F238E27FC236}">
                  <a16:creationId xmlns:a16="http://schemas.microsoft.com/office/drawing/2014/main" id="{1A8CB776-339F-477D-ACDC-C51F2AF9E142}"/>
                </a:ext>
              </a:extLst>
            </p:cNvPr>
            <p:cNvSpPr/>
            <p:nvPr/>
          </p:nvSpPr>
          <p:spPr>
            <a:xfrm>
              <a:off x="2595290" y="801743"/>
              <a:ext cx="19082" cy="10779"/>
            </a:xfrm>
            <a:custGeom>
              <a:avLst/>
              <a:gdLst/>
              <a:ahLst/>
              <a:cxnLst/>
              <a:rect l="l" t="t" r="r" b="b"/>
              <a:pathLst>
                <a:path w="1094" h="618" extrusionOk="0">
                  <a:moveTo>
                    <a:pt x="551" y="1"/>
                  </a:moveTo>
                  <a:cubicBezTo>
                    <a:pt x="311" y="1"/>
                    <a:pt x="0" y="206"/>
                    <a:pt x="131" y="434"/>
                  </a:cubicBezTo>
                  <a:cubicBezTo>
                    <a:pt x="177" y="480"/>
                    <a:pt x="222" y="572"/>
                    <a:pt x="222" y="618"/>
                  </a:cubicBezTo>
                  <a:lnTo>
                    <a:pt x="1093" y="618"/>
                  </a:lnTo>
                  <a:cubicBezTo>
                    <a:pt x="1002" y="434"/>
                    <a:pt x="910" y="297"/>
                    <a:pt x="772" y="114"/>
                  </a:cubicBezTo>
                  <a:cubicBezTo>
                    <a:pt x="733" y="34"/>
                    <a:pt x="648" y="1"/>
                    <a:pt x="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6860;p42">
              <a:extLst>
                <a:ext uri="{FF2B5EF4-FFF2-40B4-BE49-F238E27FC236}">
                  <a16:creationId xmlns:a16="http://schemas.microsoft.com/office/drawing/2014/main" id="{8D537EE5-ED8C-4765-B550-2437CDB63CA1}"/>
                </a:ext>
              </a:extLst>
            </p:cNvPr>
            <p:cNvSpPr/>
            <p:nvPr/>
          </p:nvSpPr>
          <p:spPr>
            <a:xfrm>
              <a:off x="2641530" y="761922"/>
              <a:ext cx="36786" cy="50601"/>
            </a:xfrm>
            <a:custGeom>
              <a:avLst/>
              <a:gdLst/>
              <a:ahLst/>
              <a:cxnLst/>
              <a:rect l="l" t="t" r="r" b="b"/>
              <a:pathLst>
                <a:path w="2109" h="2901" extrusionOk="0">
                  <a:moveTo>
                    <a:pt x="1613" y="1"/>
                  </a:moveTo>
                  <a:cubicBezTo>
                    <a:pt x="1414" y="1"/>
                    <a:pt x="1173" y="129"/>
                    <a:pt x="1146" y="288"/>
                  </a:cubicBezTo>
                  <a:cubicBezTo>
                    <a:pt x="1009" y="792"/>
                    <a:pt x="779" y="1388"/>
                    <a:pt x="505" y="1938"/>
                  </a:cubicBezTo>
                  <a:cubicBezTo>
                    <a:pt x="367" y="2259"/>
                    <a:pt x="184" y="2580"/>
                    <a:pt x="0" y="2901"/>
                  </a:cubicBezTo>
                  <a:lnTo>
                    <a:pt x="2109" y="2901"/>
                  </a:lnTo>
                  <a:cubicBezTo>
                    <a:pt x="2109" y="2855"/>
                    <a:pt x="2063" y="2763"/>
                    <a:pt x="2063" y="2717"/>
                  </a:cubicBezTo>
                  <a:cubicBezTo>
                    <a:pt x="1834" y="1892"/>
                    <a:pt x="1834" y="1067"/>
                    <a:pt x="1879" y="243"/>
                  </a:cubicBezTo>
                  <a:cubicBezTo>
                    <a:pt x="1879" y="69"/>
                    <a:pt x="1757" y="1"/>
                    <a:pt x="1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6861;p42">
              <a:extLst>
                <a:ext uri="{FF2B5EF4-FFF2-40B4-BE49-F238E27FC236}">
                  <a16:creationId xmlns:a16="http://schemas.microsoft.com/office/drawing/2014/main" id="{C86C0907-1BD7-49E3-9309-D8C18E622687}"/>
                </a:ext>
              </a:extLst>
            </p:cNvPr>
            <p:cNvSpPr/>
            <p:nvPr/>
          </p:nvSpPr>
          <p:spPr>
            <a:xfrm>
              <a:off x="2822984" y="761922"/>
              <a:ext cx="38391" cy="50601"/>
            </a:xfrm>
            <a:custGeom>
              <a:avLst/>
              <a:gdLst/>
              <a:ahLst/>
              <a:cxnLst/>
              <a:rect l="l" t="t" r="r" b="b"/>
              <a:pathLst>
                <a:path w="2201" h="2901" extrusionOk="0">
                  <a:moveTo>
                    <a:pt x="704" y="1"/>
                  </a:moveTo>
                  <a:cubicBezTo>
                    <a:pt x="493" y="1"/>
                    <a:pt x="230" y="118"/>
                    <a:pt x="230" y="288"/>
                  </a:cubicBezTo>
                  <a:cubicBezTo>
                    <a:pt x="276" y="1067"/>
                    <a:pt x="276" y="1801"/>
                    <a:pt x="92" y="2580"/>
                  </a:cubicBezTo>
                  <a:cubicBezTo>
                    <a:pt x="92" y="2671"/>
                    <a:pt x="47" y="2809"/>
                    <a:pt x="1" y="2901"/>
                  </a:cubicBezTo>
                  <a:lnTo>
                    <a:pt x="2201" y="2901"/>
                  </a:lnTo>
                  <a:cubicBezTo>
                    <a:pt x="1742" y="2305"/>
                    <a:pt x="1422" y="1526"/>
                    <a:pt x="1192" y="792"/>
                  </a:cubicBezTo>
                  <a:cubicBezTo>
                    <a:pt x="1101" y="609"/>
                    <a:pt x="1055" y="380"/>
                    <a:pt x="963" y="151"/>
                  </a:cubicBezTo>
                  <a:cubicBezTo>
                    <a:pt x="946" y="46"/>
                    <a:pt x="835" y="1"/>
                    <a:pt x="7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6862;p42">
              <a:extLst>
                <a:ext uri="{FF2B5EF4-FFF2-40B4-BE49-F238E27FC236}">
                  <a16:creationId xmlns:a16="http://schemas.microsoft.com/office/drawing/2014/main" id="{5C3E0275-1777-4E46-BDA3-01C245B35B20}"/>
                </a:ext>
              </a:extLst>
            </p:cNvPr>
            <p:cNvSpPr/>
            <p:nvPr/>
          </p:nvSpPr>
          <p:spPr>
            <a:xfrm>
              <a:off x="2887749" y="801900"/>
              <a:ext cx="18140" cy="10622"/>
            </a:xfrm>
            <a:custGeom>
              <a:avLst/>
              <a:gdLst/>
              <a:ahLst/>
              <a:cxnLst/>
              <a:rect l="l" t="t" r="r" b="b"/>
              <a:pathLst>
                <a:path w="1040" h="609" extrusionOk="0">
                  <a:moveTo>
                    <a:pt x="689" y="0"/>
                  </a:moveTo>
                  <a:cubicBezTo>
                    <a:pt x="518" y="0"/>
                    <a:pt x="314" y="69"/>
                    <a:pt x="229" y="196"/>
                  </a:cubicBezTo>
                  <a:cubicBezTo>
                    <a:pt x="183" y="334"/>
                    <a:pt x="92" y="471"/>
                    <a:pt x="0" y="609"/>
                  </a:cubicBezTo>
                  <a:lnTo>
                    <a:pt x="733" y="609"/>
                  </a:lnTo>
                  <a:cubicBezTo>
                    <a:pt x="825" y="517"/>
                    <a:pt x="871" y="379"/>
                    <a:pt x="917" y="288"/>
                  </a:cubicBezTo>
                  <a:cubicBezTo>
                    <a:pt x="1039" y="91"/>
                    <a:pt x="886" y="0"/>
                    <a:pt x="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6863;p42">
              <a:extLst>
                <a:ext uri="{FF2B5EF4-FFF2-40B4-BE49-F238E27FC236}">
                  <a16:creationId xmlns:a16="http://schemas.microsoft.com/office/drawing/2014/main" id="{1D9521E4-63F7-4F9D-B81D-38E0B8AA605D}"/>
                </a:ext>
              </a:extLst>
            </p:cNvPr>
            <p:cNvSpPr/>
            <p:nvPr/>
          </p:nvSpPr>
          <p:spPr>
            <a:xfrm>
              <a:off x="4433888" y="633615"/>
              <a:ext cx="116603" cy="71392"/>
            </a:xfrm>
            <a:custGeom>
              <a:avLst/>
              <a:gdLst/>
              <a:ahLst/>
              <a:cxnLst/>
              <a:rect l="l" t="t" r="r" b="b"/>
              <a:pathLst>
                <a:path w="6685" h="4093" extrusionOk="0">
                  <a:moveTo>
                    <a:pt x="4265" y="1"/>
                  </a:moveTo>
                  <a:cubicBezTo>
                    <a:pt x="4066" y="1"/>
                    <a:pt x="3824" y="125"/>
                    <a:pt x="3797" y="312"/>
                  </a:cubicBezTo>
                  <a:cubicBezTo>
                    <a:pt x="3660" y="816"/>
                    <a:pt x="3430" y="1411"/>
                    <a:pt x="3156" y="1961"/>
                  </a:cubicBezTo>
                  <a:cubicBezTo>
                    <a:pt x="2972" y="2328"/>
                    <a:pt x="2789" y="2741"/>
                    <a:pt x="2514" y="3061"/>
                  </a:cubicBezTo>
                  <a:cubicBezTo>
                    <a:pt x="2376" y="3245"/>
                    <a:pt x="2285" y="3336"/>
                    <a:pt x="2101" y="3474"/>
                  </a:cubicBezTo>
                  <a:cubicBezTo>
                    <a:pt x="2147" y="3474"/>
                    <a:pt x="1964" y="3520"/>
                    <a:pt x="2010" y="3520"/>
                  </a:cubicBezTo>
                  <a:lnTo>
                    <a:pt x="1872" y="3520"/>
                  </a:lnTo>
                  <a:cubicBezTo>
                    <a:pt x="1735" y="3520"/>
                    <a:pt x="1551" y="3428"/>
                    <a:pt x="1414" y="3290"/>
                  </a:cubicBezTo>
                  <a:cubicBezTo>
                    <a:pt x="1139" y="3016"/>
                    <a:pt x="956" y="2695"/>
                    <a:pt x="772" y="2374"/>
                  </a:cubicBezTo>
                  <a:cubicBezTo>
                    <a:pt x="733" y="2295"/>
                    <a:pt x="648" y="2261"/>
                    <a:pt x="551" y="2261"/>
                  </a:cubicBezTo>
                  <a:cubicBezTo>
                    <a:pt x="311" y="2261"/>
                    <a:pt x="0" y="2466"/>
                    <a:pt x="131" y="2695"/>
                  </a:cubicBezTo>
                  <a:cubicBezTo>
                    <a:pt x="406" y="3245"/>
                    <a:pt x="772" y="3840"/>
                    <a:pt x="1414" y="4024"/>
                  </a:cubicBezTo>
                  <a:cubicBezTo>
                    <a:pt x="1519" y="4055"/>
                    <a:pt x="1627" y="4070"/>
                    <a:pt x="1734" y="4070"/>
                  </a:cubicBezTo>
                  <a:cubicBezTo>
                    <a:pt x="2096" y="4070"/>
                    <a:pt x="2460" y="3904"/>
                    <a:pt x="2743" y="3657"/>
                  </a:cubicBezTo>
                  <a:cubicBezTo>
                    <a:pt x="3247" y="3245"/>
                    <a:pt x="3568" y="2695"/>
                    <a:pt x="3843" y="2099"/>
                  </a:cubicBezTo>
                  <a:cubicBezTo>
                    <a:pt x="3889" y="2328"/>
                    <a:pt x="3889" y="2557"/>
                    <a:pt x="3980" y="2786"/>
                  </a:cubicBezTo>
                  <a:cubicBezTo>
                    <a:pt x="4072" y="3199"/>
                    <a:pt x="4210" y="3657"/>
                    <a:pt x="4576" y="3886"/>
                  </a:cubicBezTo>
                  <a:cubicBezTo>
                    <a:pt x="4755" y="4032"/>
                    <a:pt x="4957" y="4092"/>
                    <a:pt x="5163" y="4092"/>
                  </a:cubicBezTo>
                  <a:cubicBezTo>
                    <a:pt x="5539" y="4092"/>
                    <a:pt x="5930" y="3894"/>
                    <a:pt x="6226" y="3657"/>
                  </a:cubicBezTo>
                  <a:cubicBezTo>
                    <a:pt x="6364" y="3565"/>
                    <a:pt x="6455" y="3474"/>
                    <a:pt x="6593" y="3336"/>
                  </a:cubicBezTo>
                  <a:cubicBezTo>
                    <a:pt x="6684" y="3199"/>
                    <a:pt x="6639" y="3061"/>
                    <a:pt x="6501" y="3016"/>
                  </a:cubicBezTo>
                  <a:cubicBezTo>
                    <a:pt x="6450" y="2990"/>
                    <a:pt x="6395" y="2979"/>
                    <a:pt x="6340" y="2979"/>
                  </a:cubicBezTo>
                  <a:cubicBezTo>
                    <a:pt x="6197" y="2979"/>
                    <a:pt x="6050" y="3054"/>
                    <a:pt x="5951" y="3153"/>
                  </a:cubicBezTo>
                  <a:cubicBezTo>
                    <a:pt x="5951" y="3153"/>
                    <a:pt x="5951" y="3199"/>
                    <a:pt x="5905" y="3199"/>
                  </a:cubicBezTo>
                  <a:cubicBezTo>
                    <a:pt x="5905" y="3199"/>
                    <a:pt x="5859" y="3245"/>
                    <a:pt x="5859" y="3245"/>
                  </a:cubicBezTo>
                  <a:cubicBezTo>
                    <a:pt x="5859" y="3290"/>
                    <a:pt x="5859" y="3290"/>
                    <a:pt x="5814" y="3290"/>
                  </a:cubicBezTo>
                  <a:cubicBezTo>
                    <a:pt x="5768" y="3336"/>
                    <a:pt x="5676" y="3382"/>
                    <a:pt x="5630" y="3428"/>
                  </a:cubicBezTo>
                  <a:cubicBezTo>
                    <a:pt x="5584" y="3474"/>
                    <a:pt x="5584" y="3474"/>
                    <a:pt x="5584" y="3474"/>
                  </a:cubicBezTo>
                  <a:lnTo>
                    <a:pt x="5539" y="3474"/>
                  </a:lnTo>
                  <a:cubicBezTo>
                    <a:pt x="5493" y="3520"/>
                    <a:pt x="5493" y="3520"/>
                    <a:pt x="5447" y="3520"/>
                  </a:cubicBezTo>
                  <a:cubicBezTo>
                    <a:pt x="5447" y="3520"/>
                    <a:pt x="5401" y="3520"/>
                    <a:pt x="5401" y="3565"/>
                  </a:cubicBezTo>
                  <a:lnTo>
                    <a:pt x="5310" y="3565"/>
                  </a:lnTo>
                  <a:cubicBezTo>
                    <a:pt x="5264" y="3565"/>
                    <a:pt x="5218" y="3565"/>
                    <a:pt x="5172" y="3520"/>
                  </a:cubicBezTo>
                  <a:cubicBezTo>
                    <a:pt x="4943" y="3336"/>
                    <a:pt x="4805" y="3016"/>
                    <a:pt x="4714" y="2695"/>
                  </a:cubicBezTo>
                  <a:cubicBezTo>
                    <a:pt x="4485" y="1916"/>
                    <a:pt x="4485" y="1045"/>
                    <a:pt x="4530" y="220"/>
                  </a:cubicBezTo>
                  <a:cubicBezTo>
                    <a:pt x="4530" y="66"/>
                    <a:pt x="4409" y="1"/>
                    <a:pt x="42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6864;p42">
              <a:extLst>
                <a:ext uri="{FF2B5EF4-FFF2-40B4-BE49-F238E27FC236}">
                  <a16:creationId xmlns:a16="http://schemas.microsoft.com/office/drawing/2014/main" id="{1E4C09F1-498F-458F-8F27-36ECFBE679C1}"/>
                </a:ext>
              </a:extLst>
            </p:cNvPr>
            <p:cNvSpPr/>
            <p:nvPr/>
          </p:nvSpPr>
          <p:spPr>
            <a:xfrm>
              <a:off x="4239805" y="633458"/>
              <a:ext cx="118138" cy="71479"/>
            </a:xfrm>
            <a:custGeom>
              <a:avLst/>
              <a:gdLst/>
              <a:ahLst/>
              <a:cxnLst/>
              <a:rect l="l" t="t" r="r" b="b"/>
              <a:pathLst>
                <a:path w="6773" h="4098" extrusionOk="0">
                  <a:moveTo>
                    <a:pt x="2713" y="0"/>
                  </a:moveTo>
                  <a:cubicBezTo>
                    <a:pt x="2508" y="0"/>
                    <a:pt x="2275" y="127"/>
                    <a:pt x="2275" y="321"/>
                  </a:cubicBezTo>
                  <a:cubicBezTo>
                    <a:pt x="2275" y="1054"/>
                    <a:pt x="2275" y="1833"/>
                    <a:pt x="2138" y="2566"/>
                  </a:cubicBezTo>
                  <a:cubicBezTo>
                    <a:pt x="2046" y="2933"/>
                    <a:pt x="1954" y="3299"/>
                    <a:pt x="1679" y="3529"/>
                  </a:cubicBezTo>
                  <a:cubicBezTo>
                    <a:pt x="1725" y="3529"/>
                    <a:pt x="1588" y="3574"/>
                    <a:pt x="1679" y="3574"/>
                  </a:cubicBezTo>
                  <a:lnTo>
                    <a:pt x="1496" y="3574"/>
                  </a:lnTo>
                  <a:cubicBezTo>
                    <a:pt x="1358" y="3483"/>
                    <a:pt x="1358" y="3529"/>
                    <a:pt x="1267" y="3437"/>
                  </a:cubicBezTo>
                  <a:cubicBezTo>
                    <a:pt x="1175" y="3391"/>
                    <a:pt x="1129" y="3345"/>
                    <a:pt x="1038" y="3299"/>
                  </a:cubicBezTo>
                  <a:cubicBezTo>
                    <a:pt x="992" y="3254"/>
                    <a:pt x="992" y="3254"/>
                    <a:pt x="946" y="3208"/>
                  </a:cubicBezTo>
                  <a:cubicBezTo>
                    <a:pt x="946" y="3208"/>
                    <a:pt x="900" y="3162"/>
                    <a:pt x="900" y="3162"/>
                  </a:cubicBezTo>
                  <a:cubicBezTo>
                    <a:pt x="900" y="3162"/>
                    <a:pt x="854" y="3116"/>
                    <a:pt x="854" y="3116"/>
                  </a:cubicBezTo>
                  <a:cubicBezTo>
                    <a:pt x="791" y="3041"/>
                    <a:pt x="694" y="3010"/>
                    <a:pt x="591" y="3010"/>
                  </a:cubicBezTo>
                  <a:cubicBezTo>
                    <a:pt x="317" y="3010"/>
                    <a:pt x="1" y="3225"/>
                    <a:pt x="167" y="3391"/>
                  </a:cubicBezTo>
                  <a:cubicBezTo>
                    <a:pt x="396" y="3666"/>
                    <a:pt x="717" y="3941"/>
                    <a:pt x="1083" y="4033"/>
                  </a:cubicBezTo>
                  <a:cubicBezTo>
                    <a:pt x="1217" y="4077"/>
                    <a:pt x="1344" y="4098"/>
                    <a:pt x="1465" y="4098"/>
                  </a:cubicBezTo>
                  <a:cubicBezTo>
                    <a:pt x="2092" y="4098"/>
                    <a:pt x="2541" y="3548"/>
                    <a:pt x="2733" y="2933"/>
                  </a:cubicBezTo>
                  <a:cubicBezTo>
                    <a:pt x="2825" y="2658"/>
                    <a:pt x="2871" y="2383"/>
                    <a:pt x="2917" y="2108"/>
                  </a:cubicBezTo>
                  <a:cubicBezTo>
                    <a:pt x="2962" y="2200"/>
                    <a:pt x="3008" y="2291"/>
                    <a:pt x="3054" y="2383"/>
                  </a:cubicBezTo>
                  <a:cubicBezTo>
                    <a:pt x="3386" y="3130"/>
                    <a:pt x="3981" y="4065"/>
                    <a:pt x="4873" y="4065"/>
                  </a:cubicBezTo>
                  <a:cubicBezTo>
                    <a:pt x="4966" y="4065"/>
                    <a:pt x="5063" y="4054"/>
                    <a:pt x="5162" y="4033"/>
                  </a:cubicBezTo>
                  <a:cubicBezTo>
                    <a:pt x="5896" y="3895"/>
                    <a:pt x="6308" y="3208"/>
                    <a:pt x="6675" y="2612"/>
                  </a:cubicBezTo>
                  <a:cubicBezTo>
                    <a:pt x="6773" y="2416"/>
                    <a:pt x="6608" y="2324"/>
                    <a:pt x="6413" y="2324"/>
                  </a:cubicBezTo>
                  <a:cubicBezTo>
                    <a:pt x="6243" y="2324"/>
                    <a:pt x="6051" y="2393"/>
                    <a:pt x="5987" y="2520"/>
                  </a:cubicBezTo>
                  <a:cubicBezTo>
                    <a:pt x="5804" y="2795"/>
                    <a:pt x="5666" y="3070"/>
                    <a:pt x="5437" y="3299"/>
                  </a:cubicBezTo>
                  <a:cubicBezTo>
                    <a:pt x="5346" y="3345"/>
                    <a:pt x="5300" y="3437"/>
                    <a:pt x="5208" y="3483"/>
                  </a:cubicBezTo>
                  <a:cubicBezTo>
                    <a:pt x="5162" y="3529"/>
                    <a:pt x="5071" y="3529"/>
                    <a:pt x="5071" y="3529"/>
                  </a:cubicBezTo>
                  <a:cubicBezTo>
                    <a:pt x="5040" y="3529"/>
                    <a:pt x="5030" y="3549"/>
                    <a:pt x="4999" y="3549"/>
                  </a:cubicBezTo>
                  <a:cubicBezTo>
                    <a:pt x="4984" y="3549"/>
                    <a:pt x="4964" y="3544"/>
                    <a:pt x="4933" y="3529"/>
                  </a:cubicBezTo>
                  <a:cubicBezTo>
                    <a:pt x="4979" y="3529"/>
                    <a:pt x="4796" y="3483"/>
                    <a:pt x="4796" y="3483"/>
                  </a:cubicBezTo>
                  <a:cubicBezTo>
                    <a:pt x="4612" y="3391"/>
                    <a:pt x="4475" y="3254"/>
                    <a:pt x="4383" y="3116"/>
                  </a:cubicBezTo>
                  <a:cubicBezTo>
                    <a:pt x="3787" y="2475"/>
                    <a:pt x="3467" y="1650"/>
                    <a:pt x="3192" y="825"/>
                  </a:cubicBezTo>
                  <a:cubicBezTo>
                    <a:pt x="3100" y="596"/>
                    <a:pt x="3054" y="412"/>
                    <a:pt x="3008" y="183"/>
                  </a:cubicBezTo>
                  <a:cubicBezTo>
                    <a:pt x="2972" y="56"/>
                    <a:pt x="2849" y="0"/>
                    <a:pt x="27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6865;p42">
              <a:extLst>
                <a:ext uri="{FF2B5EF4-FFF2-40B4-BE49-F238E27FC236}">
                  <a16:creationId xmlns:a16="http://schemas.microsoft.com/office/drawing/2014/main" id="{706CA5C3-8FC2-4E59-B33A-AA78C92824C4}"/>
                </a:ext>
              </a:extLst>
            </p:cNvPr>
            <p:cNvSpPr/>
            <p:nvPr/>
          </p:nvSpPr>
          <p:spPr>
            <a:xfrm>
              <a:off x="4046978" y="633615"/>
              <a:ext cx="116603" cy="71392"/>
            </a:xfrm>
            <a:custGeom>
              <a:avLst/>
              <a:gdLst/>
              <a:ahLst/>
              <a:cxnLst/>
              <a:rect l="l" t="t" r="r" b="b"/>
              <a:pathLst>
                <a:path w="6685" h="4093" extrusionOk="0">
                  <a:moveTo>
                    <a:pt x="4280" y="1"/>
                  </a:moveTo>
                  <a:cubicBezTo>
                    <a:pt x="4089" y="1"/>
                    <a:pt x="3851" y="125"/>
                    <a:pt x="3797" y="312"/>
                  </a:cubicBezTo>
                  <a:cubicBezTo>
                    <a:pt x="3660" y="816"/>
                    <a:pt x="3431" y="1411"/>
                    <a:pt x="3202" y="1961"/>
                  </a:cubicBezTo>
                  <a:cubicBezTo>
                    <a:pt x="3018" y="2328"/>
                    <a:pt x="2789" y="2741"/>
                    <a:pt x="2514" y="3061"/>
                  </a:cubicBezTo>
                  <a:cubicBezTo>
                    <a:pt x="2377" y="3245"/>
                    <a:pt x="2285" y="3336"/>
                    <a:pt x="2148" y="3474"/>
                  </a:cubicBezTo>
                  <a:cubicBezTo>
                    <a:pt x="2148" y="3474"/>
                    <a:pt x="2010" y="3520"/>
                    <a:pt x="2010" y="3520"/>
                  </a:cubicBezTo>
                  <a:lnTo>
                    <a:pt x="1918" y="3520"/>
                  </a:lnTo>
                  <a:cubicBezTo>
                    <a:pt x="1735" y="3520"/>
                    <a:pt x="1598" y="3428"/>
                    <a:pt x="1414" y="3290"/>
                  </a:cubicBezTo>
                  <a:cubicBezTo>
                    <a:pt x="1185" y="3016"/>
                    <a:pt x="956" y="2695"/>
                    <a:pt x="818" y="2374"/>
                  </a:cubicBezTo>
                  <a:cubicBezTo>
                    <a:pt x="766" y="2295"/>
                    <a:pt x="671" y="2261"/>
                    <a:pt x="567" y="2261"/>
                  </a:cubicBezTo>
                  <a:cubicBezTo>
                    <a:pt x="311" y="2261"/>
                    <a:pt x="0" y="2466"/>
                    <a:pt x="131" y="2695"/>
                  </a:cubicBezTo>
                  <a:cubicBezTo>
                    <a:pt x="406" y="3245"/>
                    <a:pt x="818" y="3840"/>
                    <a:pt x="1414" y="4024"/>
                  </a:cubicBezTo>
                  <a:cubicBezTo>
                    <a:pt x="1519" y="4055"/>
                    <a:pt x="1627" y="4070"/>
                    <a:pt x="1735" y="4070"/>
                  </a:cubicBezTo>
                  <a:cubicBezTo>
                    <a:pt x="2097" y="4070"/>
                    <a:pt x="2461" y="3904"/>
                    <a:pt x="2743" y="3657"/>
                  </a:cubicBezTo>
                  <a:cubicBezTo>
                    <a:pt x="3247" y="3245"/>
                    <a:pt x="3568" y="2695"/>
                    <a:pt x="3843" y="2099"/>
                  </a:cubicBezTo>
                  <a:cubicBezTo>
                    <a:pt x="3889" y="2328"/>
                    <a:pt x="3935" y="2557"/>
                    <a:pt x="3981" y="2786"/>
                  </a:cubicBezTo>
                  <a:cubicBezTo>
                    <a:pt x="4072" y="3199"/>
                    <a:pt x="4210" y="3657"/>
                    <a:pt x="4577" y="3886"/>
                  </a:cubicBezTo>
                  <a:cubicBezTo>
                    <a:pt x="4755" y="4032"/>
                    <a:pt x="4957" y="4092"/>
                    <a:pt x="5163" y="4092"/>
                  </a:cubicBezTo>
                  <a:cubicBezTo>
                    <a:pt x="5539" y="4092"/>
                    <a:pt x="5931" y="3894"/>
                    <a:pt x="6226" y="3657"/>
                  </a:cubicBezTo>
                  <a:cubicBezTo>
                    <a:pt x="6364" y="3565"/>
                    <a:pt x="6456" y="3474"/>
                    <a:pt x="6593" y="3336"/>
                  </a:cubicBezTo>
                  <a:cubicBezTo>
                    <a:pt x="6685" y="3199"/>
                    <a:pt x="6639" y="3061"/>
                    <a:pt x="6501" y="3016"/>
                  </a:cubicBezTo>
                  <a:cubicBezTo>
                    <a:pt x="6450" y="2990"/>
                    <a:pt x="6395" y="2979"/>
                    <a:pt x="6341" y="2979"/>
                  </a:cubicBezTo>
                  <a:cubicBezTo>
                    <a:pt x="6201" y="2979"/>
                    <a:pt x="6063" y="3054"/>
                    <a:pt x="5997" y="3153"/>
                  </a:cubicBezTo>
                  <a:cubicBezTo>
                    <a:pt x="5951" y="3153"/>
                    <a:pt x="5951" y="3199"/>
                    <a:pt x="5906" y="3199"/>
                  </a:cubicBezTo>
                  <a:cubicBezTo>
                    <a:pt x="5906" y="3199"/>
                    <a:pt x="5906" y="3245"/>
                    <a:pt x="5860" y="3245"/>
                  </a:cubicBezTo>
                  <a:cubicBezTo>
                    <a:pt x="5860" y="3290"/>
                    <a:pt x="5860" y="3290"/>
                    <a:pt x="5814" y="3290"/>
                  </a:cubicBezTo>
                  <a:cubicBezTo>
                    <a:pt x="5768" y="3336"/>
                    <a:pt x="5676" y="3382"/>
                    <a:pt x="5631" y="3428"/>
                  </a:cubicBezTo>
                  <a:cubicBezTo>
                    <a:pt x="5585" y="3474"/>
                    <a:pt x="5585" y="3474"/>
                    <a:pt x="5585" y="3474"/>
                  </a:cubicBezTo>
                  <a:lnTo>
                    <a:pt x="5539" y="3474"/>
                  </a:lnTo>
                  <a:cubicBezTo>
                    <a:pt x="5539" y="3520"/>
                    <a:pt x="5493" y="3520"/>
                    <a:pt x="5447" y="3520"/>
                  </a:cubicBezTo>
                  <a:cubicBezTo>
                    <a:pt x="5447" y="3520"/>
                    <a:pt x="5401" y="3520"/>
                    <a:pt x="5401" y="3565"/>
                  </a:cubicBezTo>
                  <a:lnTo>
                    <a:pt x="5310" y="3565"/>
                  </a:lnTo>
                  <a:cubicBezTo>
                    <a:pt x="5264" y="3565"/>
                    <a:pt x="5218" y="3565"/>
                    <a:pt x="5172" y="3520"/>
                  </a:cubicBezTo>
                  <a:cubicBezTo>
                    <a:pt x="4943" y="3336"/>
                    <a:pt x="4806" y="3016"/>
                    <a:pt x="4714" y="2695"/>
                  </a:cubicBezTo>
                  <a:cubicBezTo>
                    <a:pt x="4531" y="1916"/>
                    <a:pt x="4531" y="1045"/>
                    <a:pt x="4531" y="220"/>
                  </a:cubicBezTo>
                  <a:cubicBezTo>
                    <a:pt x="4531" y="66"/>
                    <a:pt x="4418" y="1"/>
                    <a:pt x="4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" name="Google Shape;6866;p42">
              <a:extLst>
                <a:ext uri="{FF2B5EF4-FFF2-40B4-BE49-F238E27FC236}">
                  <a16:creationId xmlns:a16="http://schemas.microsoft.com/office/drawing/2014/main" id="{6E39B0D5-9448-4B77-8B12-6D8A4FE55BD4}"/>
                </a:ext>
              </a:extLst>
            </p:cNvPr>
            <p:cNvSpPr/>
            <p:nvPr/>
          </p:nvSpPr>
          <p:spPr>
            <a:xfrm>
              <a:off x="3852878" y="633458"/>
              <a:ext cx="118173" cy="71479"/>
            </a:xfrm>
            <a:custGeom>
              <a:avLst/>
              <a:gdLst/>
              <a:ahLst/>
              <a:cxnLst/>
              <a:rect l="l" t="t" r="r" b="b"/>
              <a:pathLst>
                <a:path w="6775" h="4098" extrusionOk="0">
                  <a:moveTo>
                    <a:pt x="2715" y="0"/>
                  </a:moveTo>
                  <a:cubicBezTo>
                    <a:pt x="2509" y="0"/>
                    <a:pt x="2276" y="127"/>
                    <a:pt x="2276" y="321"/>
                  </a:cubicBezTo>
                  <a:cubicBezTo>
                    <a:pt x="2276" y="1054"/>
                    <a:pt x="2276" y="1833"/>
                    <a:pt x="2139" y="2566"/>
                  </a:cubicBezTo>
                  <a:cubicBezTo>
                    <a:pt x="2047" y="2933"/>
                    <a:pt x="1956" y="3299"/>
                    <a:pt x="1726" y="3529"/>
                  </a:cubicBezTo>
                  <a:cubicBezTo>
                    <a:pt x="1726" y="3529"/>
                    <a:pt x="1635" y="3574"/>
                    <a:pt x="1681" y="3574"/>
                  </a:cubicBezTo>
                  <a:lnTo>
                    <a:pt x="1497" y="3574"/>
                  </a:lnTo>
                  <a:cubicBezTo>
                    <a:pt x="1360" y="3483"/>
                    <a:pt x="1406" y="3529"/>
                    <a:pt x="1268" y="3437"/>
                  </a:cubicBezTo>
                  <a:cubicBezTo>
                    <a:pt x="1222" y="3391"/>
                    <a:pt x="1131" y="3345"/>
                    <a:pt x="1039" y="3299"/>
                  </a:cubicBezTo>
                  <a:cubicBezTo>
                    <a:pt x="1039" y="3254"/>
                    <a:pt x="993" y="3254"/>
                    <a:pt x="947" y="3208"/>
                  </a:cubicBezTo>
                  <a:cubicBezTo>
                    <a:pt x="947" y="3208"/>
                    <a:pt x="947" y="3162"/>
                    <a:pt x="901" y="3162"/>
                  </a:cubicBezTo>
                  <a:cubicBezTo>
                    <a:pt x="901" y="3162"/>
                    <a:pt x="856" y="3116"/>
                    <a:pt x="856" y="3116"/>
                  </a:cubicBezTo>
                  <a:cubicBezTo>
                    <a:pt x="794" y="3042"/>
                    <a:pt x="698" y="3011"/>
                    <a:pt x="597" y="3011"/>
                  </a:cubicBezTo>
                  <a:cubicBezTo>
                    <a:pt x="322" y="3011"/>
                    <a:pt x="1" y="3236"/>
                    <a:pt x="168" y="3437"/>
                  </a:cubicBezTo>
                  <a:cubicBezTo>
                    <a:pt x="443" y="3666"/>
                    <a:pt x="764" y="3941"/>
                    <a:pt x="1085" y="4033"/>
                  </a:cubicBezTo>
                  <a:cubicBezTo>
                    <a:pt x="1218" y="4077"/>
                    <a:pt x="1347" y="4098"/>
                    <a:pt x="1470" y="4098"/>
                  </a:cubicBezTo>
                  <a:cubicBezTo>
                    <a:pt x="2106" y="4098"/>
                    <a:pt x="2588" y="3548"/>
                    <a:pt x="2780" y="2933"/>
                  </a:cubicBezTo>
                  <a:cubicBezTo>
                    <a:pt x="2826" y="2658"/>
                    <a:pt x="2872" y="2383"/>
                    <a:pt x="2918" y="2108"/>
                  </a:cubicBezTo>
                  <a:cubicBezTo>
                    <a:pt x="2964" y="2200"/>
                    <a:pt x="3010" y="2291"/>
                    <a:pt x="3055" y="2383"/>
                  </a:cubicBezTo>
                  <a:cubicBezTo>
                    <a:pt x="3429" y="3130"/>
                    <a:pt x="3990" y="4065"/>
                    <a:pt x="4876" y="4065"/>
                  </a:cubicBezTo>
                  <a:cubicBezTo>
                    <a:pt x="4968" y="4065"/>
                    <a:pt x="5064" y="4054"/>
                    <a:pt x="5164" y="4033"/>
                  </a:cubicBezTo>
                  <a:cubicBezTo>
                    <a:pt x="5897" y="3895"/>
                    <a:pt x="6355" y="3208"/>
                    <a:pt x="6676" y="2612"/>
                  </a:cubicBezTo>
                  <a:cubicBezTo>
                    <a:pt x="6774" y="2416"/>
                    <a:pt x="6609" y="2324"/>
                    <a:pt x="6414" y="2324"/>
                  </a:cubicBezTo>
                  <a:cubicBezTo>
                    <a:pt x="6245" y="2324"/>
                    <a:pt x="6052" y="2393"/>
                    <a:pt x="5989" y="2520"/>
                  </a:cubicBezTo>
                  <a:cubicBezTo>
                    <a:pt x="5851" y="2795"/>
                    <a:pt x="5668" y="3070"/>
                    <a:pt x="5439" y="3299"/>
                  </a:cubicBezTo>
                  <a:cubicBezTo>
                    <a:pt x="5393" y="3345"/>
                    <a:pt x="5301" y="3437"/>
                    <a:pt x="5209" y="3483"/>
                  </a:cubicBezTo>
                  <a:cubicBezTo>
                    <a:pt x="5164" y="3529"/>
                    <a:pt x="5118" y="3529"/>
                    <a:pt x="5072" y="3529"/>
                  </a:cubicBezTo>
                  <a:cubicBezTo>
                    <a:pt x="5072" y="3529"/>
                    <a:pt x="5052" y="3549"/>
                    <a:pt x="5011" y="3549"/>
                  </a:cubicBezTo>
                  <a:cubicBezTo>
                    <a:pt x="4990" y="3549"/>
                    <a:pt x="4965" y="3544"/>
                    <a:pt x="4934" y="3529"/>
                  </a:cubicBezTo>
                  <a:cubicBezTo>
                    <a:pt x="4980" y="3529"/>
                    <a:pt x="4797" y="3483"/>
                    <a:pt x="4797" y="3483"/>
                  </a:cubicBezTo>
                  <a:cubicBezTo>
                    <a:pt x="4659" y="3391"/>
                    <a:pt x="4522" y="3254"/>
                    <a:pt x="4385" y="3116"/>
                  </a:cubicBezTo>
                  <a:cubicBezTo>
                    <a:pt x="3835" y="2475"/>
                    <a:pt x="3468" y="1650"/>
                    <a:pt x="3193" y="825"/>
                  </a:cubicBezTo>
                  <a:cubicBezTo>
                    <a:pt x="3147" y="596"/>
                    <a:pt x="3055" y="412"/>
                    <a:pt x="3010" y="183"/>
                  </a:cubicBezTo>
                  <a:cubicBezTo>
                    <a:pt x="2973" y="56"/>
                    <a:pt x="2850" y="0"/>
                    <a:pt x="2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6867;p42">
              <a:extLst>
                <a:ext uri="{FF2B5EF4-FFF2-40B4-BE49-F238E27FC236}">
                  <a16:creationId xmlns:a16="http://schemas.microsoft.com/office/drawing/2014/main" id="{F240B0BE-C9A0-4AE0-96B9-494A385A6F19}"/>
                </a:ext>
              </a:extLst>
            </p:cNvPr>
            <p:cNvSpPr/>
            <p:nvPr/>
          </p:nvSpPr>
          <p:spPr>
            <a:xfrm>
              <a:off x="3660871" y="633615"/>
              <a:ext cx="116603" cy="71392"/>
            </a:xfrm>
            <a:custGeom>
              <a:avLst/>
              <a:gdLst/>
              <a:ahLst/>
              <a:cxnLst/>
              <a:rect l="l" t="t" r="r" b="b"/>
              <a:pathLst>
                <a:path w="6685" h="4093" extrusionOk="0">
                  <a:moveTo>
                    <a:pt x="4234" y="1"/>
                  </a:moveTo>
                  <a:cubicBezTo>
                    <a:pt x="4043" y="1"/>
                    <a:pt x="3805" y="125"/>
                    <a:pt x="3752" y="312"/>
                  </a:cubicBezTo>
                  <a:cubicBezTo>
                    <a:pt x="3614" y="816"/>
                    <a:pt x="3385" y="1411"/>
                    <a:pt x="3156" y="1961"/>
                  </a:cubicBezTo>
                  <a:cubicBezTo>
                    <a:pt x="2973" y="2328"/>
                    <a:pt x="2743" y="2741"/>
                    <a:pt x="2468" y="3061"/>
                  </a:cubicBezTo>
                  <a:cubicBezTo>
                    <a:pt x="2377" y="3245"/>
                    <a:pt x="2239" y="3336"/>
                    <a:pt x="2102" y="3474"/>
                  </a:cubicBezTo>
                  <a:cubicBezTo>
                    <a:pt x="2102" y="3474"/>
                    <a:pt x="1964" y="3520"/>
                    <a:pt x="2010" y="3520"/>
                  </a:cubicBezTo>
                  <a:lnTo>
                    <a:pt x="1873" y="3520"/>
                  </a:lnTo>
                  <a:cubicBezTo>
                    <a:pt x="1735" y="3520"/>
                    <a:pt x="1552" y="3428"/>
                    <a:pt x="1414" y="3290"/>
                  </a:cubicBezTo>
                  <a:cubicBezTo>
                    <a:pt x="1139" y="3016"/>
                    <a:pt x="956" y="2695"/>
                    <a:pt x="773" y="2374"/>
                  </a:cubicBezTo>
                  <a:cubicBezTo>
                    <a:pt x="733" y="2295"/>
                    <a:pt x="648" y="2261"/>
                    <a:pt x="551" y="2261"/>
                  </a:cubicBezTo>
                  <a:cubicBezTo>
                    <a:pt x="311" y="2261"/>
                    <a:pt x="1" y="2466"/>
                    <a:pt x="131" y="2695"/>
                  </a:cubicBezTo>
                  <a:cubicBezTo>
                    <a:pt x="406" y="3245"/>
                    <a:pt x="773" y="3840"/>
                    <a:pt x="1369" y="4024"/>
                  </a:cubicBezTo>
                  <a:cubicBezTo>
                    <a:pt x="1474" y="4055"/>
                    <a:pt x="1584" y="4070"/>
                    <a:pt x="1695" y="4070"/>
                  </a:cubicBezTo>
                  <a:cubicBezTo>
                    <a:pt x="2069" y="4070"/>
                    <a:pt x="2461" y="3904"/>
                    <a:pt x="2743" y="3657"/>
                  </a:cubicBezTo>
                  <a:cubicBezTo>
                    <a:pt x="3202" y="3245"/>
                    <a:pt x="3568" y="2695"/>
                    <a:pt x="3843" y="2099"/>
                  </a:cubicBezTo>
                  <a:cubicBezTo>
                    <a:pt x="3843" y="2328"/>
                    <a:pt x="3889" y="2557"/>
                    <a:pt x="3935" y="2786"/>
                  </a:cubicBezTo>
                  <a:cubicBezTo>
                    <a:pt x="4027" y="3199"/>
                    <a:pt x="4210" y="3657"/>
                    <a:pt x="4531" y="3886"/>
                  </a:cubicBezTo>
                  <a:cubicBezTo>
                    <a:pt x="4709" y="4032"/>
                    <a:pt x="4911" y="4092"/>
                    <a:pt x="5118" y="4092"/>
                  </a:cubicBezTo>
                  <a:cubicBezTo>
                    <a:pt x="5493" y="4092"/>
                    <a:pt x="5885" y="3894"/>
                    <a:pt x="6181" y="3657"/>
                  </a:cubicBezTo>
                  <a:cubicBezTo>
                    <a:pt x="6318" y="3565"/>
                    <a:pt x="6456" y="3474"/>
                    <a:pt x="6547" y="3336"/>
                  </a:cubicBezTo>
                  <a:cubicBezTo>
                    <a:pt x="6685" y="3199"/>
                    <a:pt x="6593" y="3061"/>
                    <a:pt x="6456" y="3016"/>
                  </a:cubicBezTo>
                  <a:cubicBezTo>
                    <a:pt x="6404" y="2990"/>
                    <a:pt x="6350" y="2979"/>
                    <a:pt x="6295" y="2979"/>
                  </a:cubicBezTo>
                  <a:cubicBezTo>
                    <a:pt x="6155" y="2979"/>
                    <a:pt x="6018" y="3054"/>
                    <a:pt x="5952" y="3153"/>
                  </a:cubicBezTo>
                  <a:cubicBezTo>
                    <a:pt x="5952" y="3153"/>
                    <a:pt x="5906" y="3199"/>
                    <a:pt x="5906" y="3199"/>
                  </a:cubicBezTo>
                  <a:cubicBezTo>
                    <a:pt x="5860" y="3199"/>
                    <a:pt x="5860" y="3245"/>
                    <a:pt x="5814" y="3245"/>
                  </a:cubicBezTo>
                  <a:cubicBezTo>
                    <a:pt x="5814" y="3290"/>
                    <a:pt x="5814" y="3290"/>
                    <a:pt x="5814" y="3290"/>
                  </a:cubicBezTo>
                  <a:cubicBezTo>
                    <a:pt x="5722" y="3336"/>
                    <a:pt x="5677" y="3382"/>
                    <a:pt x="5585" y="3428"/>
                  </a:cubicBezTo>
                  <a:cubicBezTo>
                    <a:pt x="5585" y="3474"/>
                    <a:pt x="5539" y="3474"/>
                    <a:pt x="5539" y="3474"/>
                  </a:cubicBezTo>
                  <a:cubicBezTo>
                    <a:pt x="5493" y="3520"/>
                    <a:pt x="5447" y="3520"/>
                    <a:pt x="5402" y="3520"/>
                  </a:cubicBezTo>
                  <a:cubicBezTo>
                    <a:pt x="5402" y="3520"/>
                    <a:pt x="5402" y="3520"/>
                    <a:pt x="5356" y="3565"/>
                  </a:cubicBezTo>
                  <a:lnTo>
                    <a:pt x="5264" y="3565"/>
                  </a:lnTo>
                  <a:cubicBezTo>
                    <a:pt x="5218" y="3565"/>
                    <a:pt x="5172" y="3565"/>
                    <a:pt x="5127" y="3520"/>
                  </a:cubicBezTo>
                  <a:cubicBezTo>
                    <a:pt x="4897" y="3336"/>
                    <a:pt x="4760" y="3016"/>
                    <a:pt x="4714" y="2695"/>
                  </a:cubicBezTo>
                  <a:cubicBezTo>
                    <a:pt x="4485" y="1916"/>
                    <a:pt x="4485" y="1045"/>
                    <a:pt x="4485" y="220"/>
                  </a:cubicBezTo>
                  <a:cubicBezTo>
                    <a:pt x="4485" y="66"/>
                    <a:pt x="4372" y="1"/>
                    <a:pt x="4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6868;p42">
              <a:extLst>
                <a:ext uri="{FF2B5EF4-FFF2-40B4-BE49-F238E27FC236}">
                  <a16:creationId xmlns:a16="http://schemas.microsoft.com/office/drawing/2014/main" id="{7305EB4D-A268-431C-8F57-60A62CEE7C61}"/>
                </a:ext>
              </a:extLst>
            </p:cNvPr>
            <p:cNvSpPr/>
            <p:nvPr/>
          </p:nvSpPr>
          <p:spPr>
            <a:xfrm>
              <a:off x="3466212" y="633458"/>
              <a:ext cx="117929" cy="71479"/>
            </a:xfrm>
            <a:custGeom>
              <a:avLst/>
              <a:gdLst/>
              <a:ahLst/>
              <a:cxnLst/>
              <a:rect l="l" t="t" r="r" b="b"/>
              <a:pathLst>
                <a:path w="6761" h="4098" extrusionOk="0">
                  <a:moveTo>
                    <a:pt x="2701" y="0"/>
                  </a:moveTo>
                  <a:cubicBezTo>
                    <a:pt x="2496" y="0"/>
                    <a:pt x="2263" y="127"/>
                    <a:pt x="2263" y="321"/>
                  </a:cubicBezTo>
                  <a:cubicBezTo>
                    <a:pt x="2263" y="1054"/>
                    <a:pt x="2263" y="1833"/>
                    <a:pt x="2125" y="2566"/>
                  </a:cubicBezTo>
                  <a:cubicBezTo>
                    <a:pt x="2079" y="2933"/>
                    <a:pt x="1942" y="3299"/>
                    <a:pt x="1713" y="3529"/>
                  </a:cubicBezTo>
                  <a:cubicBezTo>
                    <a:pt x="1758" y="3529"/>
                    <a:pt x="1621" y="3574"/>
                    <a:pt x="1667" y="3574"/>
                  </a:cubicBezTo>
                  <a:lnTo>
                    <a:pt x="1529" y="3574"/>
                  </a:lnTo>
                  <a:cubicBezTo>
                    <a:pt x="1346" y="3483"/>
                    <a:pt x="1392" y="3529"/>
                    <a:pt x="1300" y="3437"/>
                  </a:cubicBezTo>
                  <a:cubicBezTo>
                    <a:pt x="1209" y="3391"/>
                    <a:pt x="1117" y="3345"/>
                    <a:pt x="1071" y="3299"/>
                  </a:cubicBezTo>
                  <a:cubicBezTo>
                    <a:pt x="1025" y="3254"/>
                    <a:pt x="979" y="3254"/>
                    <a:pt x="934" y="3208"/>
                  </a:cubicBezTo>
                  <a:cubicBezTo>
                    <a:pt x="934" y="3208"/>
                    <a:pt x="934" y="3162"/>
                    <a:pt x="934" y="3162"/>
                  </a:cubicBezTo>
                  <a:cubicBezTo>
                    <a:pt x="888" y="3162"/>
                    <a:pt x="888" y="3116"/>
                    <a:pt x="842" y="3116"/>
                  </a:cubicBezTo>
                  <a:cubicBezTo>
                    <a:pt x="779" y="3041"/>
                    <a:pt x="682" y="3010"/>
                    <a:pt x="579" y="3010"/>
                  </a:cubicBezTo>
                  <a:cubicBezTo>
                    <a:pt x="308" y="3010"/>
                    <a:pt x="1" y="3225"/>
                    <a:pt x="200" y="3391"/>
                  </a:cubicBezTo>
                  <a:cubicBezTo>
                    <a:pt x="429" y="3666"/>
                    <a:pt x="750" y="3941"/>
                    <a:pt x="1071" y="4033"/>
                  </a:cubicBezTo>
                  <a:cubicBezTo>
                    <a:pt x="1212" y="4077"/>
                    <a:pt x="1346" y="4098"/>
                    <a:pt x="1472" y="4098"/>
                  </a:cubicBezTo>
                  <a:cubicBezTo>
                    <a:pt x="2125" y="4098"/>
                    <a:pt x="2575" y="3548"/>
                    <a:pt x="2767" y="2933"/>
                  </a:cubicBezTo>
                  <a:cubicBezTo>
                    <a:pt x="2858" y="2658"/>
                    <a:pt x="2904" y="2383"/>
                    <a:pt x="2904" y="2108"/>
                  </a:cubicBezTo>
                  <a:cubicBezTo>
                    <a:pt x="2950" y="2200"/>
                    <a:pt x="2996" y="2291"/>
                    <a:pt x="3042" y="2383"/>
                  </a:cubicBezTo>
                  <a:cubicBezTo>
                    <a:pt x="3415" y="3130"/>
                    <a:pt x="3977" y="4065"/>
                    <a:pt x="4862" y="4065"/>
                  </a:cubicBezTo>
                  <a:cubicBezTo>
                    <a:pt x="4954" y="4065"/>
                    <a:pt x="5050" y="4054"/>
                    <a:pt x="5150" y="4033"/>
                  </a:cubicBezTo>
                  <a:cubicBezTo>
                    <a:pt x="5883" y="3895"/>
                    <a:pt x="6341" y="3208"/>
                    <a:pt x="6662" y="2612"/>
                  </a:cubicBezTo>
                  <a:cubicBezTo>
                    <a:pt x="6761" y="2416"/>
                    <a:pt x="6596" y="2324"/>
                    <a:pt x="6400" y="2324"/>
                  </a:cubicBezTo>
                  <a:cubicBezTo>
                    <a:pt x="6231" y="2324"/>
                    <a:pt x="6039" y="2393"/>
                    <a:pt x="5975" y="2520"/>
                  </a:cubicBezTo>
                  <a:cubicBezTo>
                    <a:pt x="5837" y="2795"/>
                    <a:pt x="5654" y="3070"/>
                    <a:pt x="5425" y="3299"/>
                  </a:cubicBezTo>
                  <a:cubicBezTo>
                    <a:pt x="5379" y="3345"/>
                    <a:pt x="5287" y="3437"/>
                    <a:pt x="5196" y="3483"/>
                  </a:cubicBezTo>
                  <a:cubicBezTo>
                    <a:pt x="5150" y="3529"/>
                    <a:pt x="5104" y="3529"/>
                    <a:pt x="5104" y="3529"/>
                  </a:cubicBezTo>
                  <a:cubicBezTo>
                    <a:pt x="5074" y="3529"/>
                    <a:pt x="5043" y="3549"/>
                    <a:pt x="4999" y="3549"/>
                  </a:cubicBezTo>
                  <a:cubicBezTo>
                    <a:pt x="4977" y="3549"/>
                    <a:pt x="4951" y="3544"/>
                    <a:pt x="4921" y="3529"/>
                  </a:cubicBezTo>
                  <a:cubicBezTo>
                    <a:pt x="4967" y="3529"/>
                    <a:pt x="4783" y="3483"/>
                    <a:pt x="4783" y="3483"/>
                  </a:cubicBezTo>
                  <a:cubicBezTo>
                    <a:pt x="4646" y="3391"/>
                    <a:pt x="4508" y="3254"/>
                    <a:pt x="4371" y="3116"/>
                  </a:cubicBezTo>
                  <a:cubicBezTo>
                    <a:pt x="3821" y="2475"/>
                    <a:pt x="3500" y="1650"/>
                    <a:pt x="3225" y="825"/>
                  </a:cubicBezTo>
                  <a:cubicBezTo>
                    <a:pt x="3133" y="596"/>
                    <a:pt x="3042" y="412"/>
                    <a:pt x="2996" y="183"/>
                  </a:cubicBezTo>
                  <a:cubicBezTo>
                    <a:pt x="2959" y="56"/>
                    <a:pt x="2836" y="0"/>
                    <a:pt x="2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6869;p42">
              <a:extLst>
                <a:ext uri="{FF2B5EF4-FFF2-40B4-BE49-F238E27FC236}">
                  <a16:creationId xmlns:a16="http://schemas.microsoft.com/office/drawing/2014/main" id="{E54D2044-845C-473E-A9A0-83F00A2E0113}"/>
                </a:ext>
              </a:extLst>
            </p:cNvPr>
            <p:cNvSpPr/>
            <p:nvPr/>
          </p:nvSpPr>
          <p:spPr>
            <a:xfrm>
              <a:off x="3274031" y="618841"/>
              <a:ext cx="116551" cy="71008"/>
            </a:xfrm>
            <a:custGeom>
              <a:avLst/>
              <a:gdLst/>
              <a:ahLst/>
              <a:cxnLst/>
              <a:rect l="l" t="t" r="r" b="b"/>
              <a:pathLst>
                <a:path w="6682" h="4071" extrusionOk="0">
                  <a:moveTo>
                    <a:pt x="4248" y="0"/>
                  </a:moveTo>
                  <a:cubicBezTo>
                    <a:pt x="4054" y="0"/>
                    <a:pt x="3801" y="129"/>
                    <a:pt x="3748" y="288"/>
                  </a:cubicBezTo>
                  <a:cubicBezTo>
                    <a:pt x="3610" y="792"/>
                    <a:pt x="3427" y="1388"/>
                    <a:pt x="3152" y="1938"/>
                  </a:cubicBezTo>
                  <a:cubicBezTo>
                    <a:pt x="2969" y="2304"/>
                    <a:pt x="2786" y="2717"/>
                    <a:pt x="2511" y="3083"/>
                  </a:cubicBezTo>
                  <a:cubicBezTo>
                    <a:pt x="2373" y="3221"/>
                    <a:pt x="2281" y="3358"/>
                    <a:pt x="2098" y="3450"/>
                  </a:cubicBezTo>
                  <a:cubicBezTo>
                    <a:pt x="2098" y="3450"/>
                    <a:pt x="1961" y="3496"/>
                    <a:pt x="2006" y="3496"/>
                  </a:cubicBezTo>
                  <a:lnTo>
                    <a:pt x="1961" y="3496"/>
                  </a:lnTo>
                  <a:cubicBezTo>
                    <a:pt x="1915" y="3542"/>
                    <a:pt x="1869" y="3542"/>
                    <a:pt x="1869" y="3542"/>
                  </a:cubicBezTo>
                  <a:cubicBezTo>
                    <a:pt x="1731" y="3496"/>
                    <a:pt x="1548" y="3404"/>
                    <a:pt x="1411" y="3267"/>
                  </a:cubicBezTo>
                  <a:cubicBezTo>
                    <a:pt x="1136" y="3038"/>
                    <a:pt x="952" y="2717"/>
                    <a:pt x="769" y="2396"/>
                  </a:cubicBezTo>
                  <a:cubicBezTo>
                    <a:pt x="727" y="2312"/>
                    <a:pt x="633" y="2275"/>
                    <a:pt x="528" y="2275"/>
                  </a:cubicBezTo>
                  <a:cubicBezTo>
                    <a:pt x="292" y="2275"/>
                    <a:pt x="0" y="2463"/>
                    <a:pt x="127" y="2717"/>
                  </a:cubicBezTo>
                  <a:cubicBezTo>
                    <a:pt x="402" y="3221"/>
                    <a:pt x="769" y="3817"/>
                    <a:pt x="1365" y="4000"/>
                  </a:cubicBezTo>
                  <a:cubicBezTo>
                    <a:pt x="1480" y="4032"/>
                    <a:pt x="1596" y="4046"/>
                    <a:pt x="1710" y="4046"/>
                  </a:cubicBezTo>
                  <a:cubicBezTo>
                    <a:pt x="2093" y="4046"/>
                    <a:pt x="2457" y="3881"/>
                    <a:pt x="2740" y="3633"/>
                  </a:cubicBezTo>
                  <a:cubicBezTo>
                    <a:pt x="3198" y="3221"/>
                    <a:pt x="3565" y="2671"/>
                    <a:pt x="3840" y="2075"/>
                  </a:cubicBezTo>
                  <a:cubicBezTo>
                    <a:pt x="3840" y="2304"/>
                    <a:pt x="3885" y="2533"/>
                    <a:pt x="3931" y="2808"/>
                  </a:cubicBezTo>
                  <a:cubicBezTo>
                    <a:pt x="4023" y="3175"/>
                    <a:pt x="4206" y="3633"/>
                    <a:pt x="4527" y="3863"/>
                  </a:cubicBezTo>
                  <a:cubicBezTo>
                    <a:pt x="4709" y="4011"/>
                    <a:pt x="4921" y="4071"/>
                    <a:pt x="5138" y="4071"/>
                  </a:cubicBezTo>
                  <a:cubicBezTo>
                    <a:pt x="5524" y="4071"/>
                    <a:pt x="5930" y="3884"/>
                    <a:pt x="6223" y="3679"/>
                  </a:cubicBezTo>
                  <a:cubicBezTo>
                    <a:pt x="6314" y="3542"/>
                    <a:pt x="6452" y="3450"/>
                    <a:pt x="6544" y="3313"/>
                  </a:cubicBezTo>
                  <a:cubicBezTo>
                    <a:pt x="6681" y="3221"/>
                    <a:pt x="6635" y="3038"/>
                    <a:pt x="6452" y="2992"/>
                  </a:cubicBezTo>
                  <a:cubicBezTo>
                    <a:pt x="6418" y="2980"/>
                    <a:pt x="6377" y="2975"/>
                    <a:pt x="6335" y="2975"/>
                  </a:cubicBezTo>
                  <a:cubicBezTo>
                    <a:pt x="6206" y="2975"/>
                    <a:pt x="6051" y="3026"/>
                    <a:pt x="5948" y="3129"/>
                  </a:cubicBezTo>
                  <a:cubicBezTo>
                    <a:pt x="5948" y="3129"/>
                    <a:pt x="5902" y="3175"/>
                    <a:pt x="5902" y="3175"/>
                  </a:cubicBezTo>
                  <a:cubicBezTo>
                    <a:pt x="5902" y="3221"/>
                    <a:pt x="5856" y="3221"/>
                    <a:pt x="5856" y="3267"/>
                  </a:cubicBezTo>
                  <a:lnTo>
                    <a:pt x="5810" y="3267"/>
                  </a:lnTo>
                  <a:cubicBezTo>
                    <a:pt x="5719" y="3313"/>
                    <a:pt x="5673" y="3404"/>
                    <a:pt x="5581" y="3450"/>
                  </a:cubicBezTo>
                  <a:cubicBezTo>
                    <a:pt x="5535" y="3450"/>
                    <a:pt x="5535" y="3450"/>
                    <a:pt x="5535" y="3496"/>
                  </a:cubicBezTo>
                  <a:cubicBezTo>
                    <a:pt x="5490" y="3496"/>
                    <a:pt x="5444" y="3496"/>
                    <a:pt x="5444" y="3542"/>
                  </a:cubicBezTo>
                  <a:lnTo>
                    <a:pt x="5306" y="3542"/>
                  </a:lnTo>
                  <a:cubicBezTo>
                    <a:pt x="5215" y="3542"/>
                    <a:pt x="5215" y="3542"/>
                    <a:pt x="5123" y="3496"/>
                  </a:cubicBezTo>
                  <a:cubicBezTo>
                    <a:pt x="4940" y="3358"/>
                    <a:pt x="4802" y="2992"/>
                    <a:pt x="4710" y="2717"/>
                  </a:cubicBezTo>
                  <a:cubicBezTo>
                    <a:pt x="4481" y="1892"/>
                    <a:pt x="4481" y="1067"/>
                    <a:pt x="4481" y="242"/>
                  </a:cubicBezTo>
                  <a:cubicBezTo>
                    <a:pt x="4501" y="68"/>
                    <a:pt x="4390" y="0"/>
                    <a:pt x="4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6870;p42">
              <a:extLst>
                <a:ext uri="{FF2B5EF4-FFF2-40B4-BE49-F238E27FC236}">
                  <a16:creationId xmlns:a16="http://schemas.microsoft.com/office/drawing/2014/main" id="{ACBF8985-5DC8-4511-A621-20DF03FF0B48}"/>
                </a:ext>
              </a:extLst>
            </p:cNvPr>
            <p:cNvSpPr/>
            <p:nvPr/>
          </p:nvSpPr>
          <p:spPr>
            <a:xfrm>
              <a:off x="3079843" y="618841"/>
              <a:ext cx="117824" cy="70904"/>
            </a:xfrm>
            <a:custGeom>
              <a:avLst/>
              <a:gdLst/>
              <a:ahLst/>
              <a:cxnLst/>
              <a:rect l="l" t="t" r="r" b="b"/>
              <a:pathLst>
                <a:path w="6755" h="4065" extrusionOk="0">
                  <a:moveTo>
                    <a:pt x="2706" y="0"/>
                  </a:moveTo>
                  <a:cubicBezTo>
                    <a:pt x="2494" y="0"/>
                    <a:pt x="2232" y="118"/>
                    <a:pt x="2232" y="288"/>
                  </a:cubicBezTo>
                  <a:cubicBezTo>
                    <a:pt x="2278" y="1021"/>
                    <a:pt x="2278" y="1800"/>
                    <a:pt x="2094" y="2533"/>
                  </a:cubicBezTo>
                  <a:cubicBezTo>
                    <a:pt x="2049" y="2900"/>
                    <a:pt x="1957" y="3313"/>
                    <a:pt x="1682" y="3542"/>
                  </a:cubicBezTo>
                  <a:cubicBezTo>
                    <a:pt x="1692" y="3532"/>
                    <a:pt x="1693" y="3528"/>
                    <a:pt x="1690" y="3528"/>
                  </a:cubicBezTo>
                  <a:cubicBezTo>
                    <a:pt x="1681" y="3528"/>
                    <a:pt x="1637" y="3555"/>
                    <a:pt x="1628" y="3555"/>
                  </a:cubicBezTo>
                  <a:cubicBezTo>
                    <a:pt x="1625" y="3555"/>
                    <a:pt x="1626" y="3551"/>
                    <a:pt x="1636" y="3542"/>
                  </a:cubicBezTo>
                  <a:lnTo>
                    <a:pt x="1590" y="3542"/>
                  </a:lnTo>
                  <a:cubicBezTo>
                    <a:pt x="1531" y="3542"/>
                    <a:pt x="1523" y="3550"/>
                    <a:pt x="1525" y="3556"/>
                  </a:cubicBezTo>
                  <a:lnTo>
                    <a:pt x="1525" y="3556"/>
                  </a:lnTo>
                  <a:cubicBezTo>
                    <a:pt x="1520" y="3553"/>
                    <a:pt x="1512" y="3548"/>
                    <a:pt x="1499" y="3542"/>
                  </a:cubicBezTo>
                  <a:cubicBezTo>
                    <a:pt x="1361" y="3496"/>
                    <a:pt x="1361" y="3496"/>
                    <a:pt x="1269" y="3450"/>
                  </a:cubicBezTo>
                  <a:cubicBezTo>
                    <a:pt x="1178" y="3404"/>
                    <a:pt x="1132" y="3313"/>
                    <a:pt x="1040" y="3267"/>
                  </a:cubicBezTo>
                  <a:cubicBezTo>
                    <a:pt x="994" y="3221"/>
                    <a:pt x="949" y="3221"/>
                    <a:pt x="949" y="3175"/>
                  </a:cubicBezTo>
                  <a:lnTo>
                    <a:pt x="903" y="3175"/>
                  </a:lnTo>
                  <a:cubicBezTo>
                    <a:pt x="903" y="3175"/>
                    <a:pt x="903" y="3175"/>
                    <a:pt x="903" y="3129"/>
                  </a:cubicBezTo>
                  <a:cubicBezTo>
                    <a:pt x="857" y="3129"/>
                    <a:pt x="857" y="3083"/>
                    <a:pt x="811" y="3083"/>
                  </a:cubicBezTo>
                  <a:cubicBezTo>
                    <a:pt x="763" y="3024"/>
                    <a:pt x="681" y="2998"/>
                    <a:pt x="589" y="2998"/>
                  </a:cubicBezTo>
                  <a:cubicBezTo>
                    <a:pt x="331" y="2998"/>
                    <a:pt x="0" y="3201"/>
                    <a:pt x="170" y="3404"/>
                  </a:cubicBezTo>
                  <a:cubicBezTo>
                    <a:pt x="399" y="3679"/>
                    <a:pt x="720" y="3908"/>
                    <a:pt x="1086" y="4000"/>
                  </a:cubicBezTo>
                  <a:cubicBezTo>
                    <a:pt x="1220" y="4044"/>
                    <a:pt x="1347" y="4065"/>
                    <a:pt x="1468" y="4065"/>
                  </a:cubicBezTo>
                  <a:cubicBezTo>
                    <a:pt x="2094" y="4065"/>
                    <a:pt x="2544" y="3515"/>
                    <a:pt x="2736" y="2900"/>
                  </a:cubicBezTo>
                  <a:cubicBezTo>
                    <a:pt x="2828" y="2625"/>
                    <a:pt x="2874" y="2350"/>
                    <a:pt x="2919" y="2075"/>
                  </a:cubicBezTo>
                  <a:cubicBezTo>
                    <a:pt x="2965" y="2167"/>
                    <a:pt x="2965" y="2304"/>
                    <a:pt x="3011" y="2396"/>
                  </a:cubicBezTo>
                  <a:cubicBezTo>
                    <a:pt x="3384" y="3101"/>
                    <a:pt x="3983" y="4032"/>
                    <a:pt x="4875" y="4032"/>
                  </a:cubicBezTo>
                  <a:cubicBezTo>
                    <a:pt x="4969" y="4032"/>
                    <a:pt x="5065" y="4022"/>
                    <a:pt x="5165" y="4000"/>
                  </a:cubicBezTo>
                  <a:cubicBezTo>
                    <a:pt x="5852" y="3863"/>
                    <a:pt x="6311" y="3175"/>
                    <a:pt x="6632" y="2579"/>
                  </a:cubicBezTo>
                  <a:cubicBezTo>
                    <a:pt x="6754" y="2383"/>
                    <a:pt x="6601" y="2292"/>
                    <a:pt x="6404" y="2292"/>
                  </a:cubicBezTo>
                  <a:cubicBezTo>
                    <a:pt x="6233" y="2292"/>
                    <a:pt x="6029" y="2360"/>
                    <a:pt x="5944" y="2488"/>
                  </a:cubicBezTo>
                  <a:cubicBezTo>
                    <a:pt x="5807" y="2763"/>
                    <a:pt x="5623" y="3038"/>
                    <a:pt x="5440" y="3267"/>
                  </a:cubicBezTo>
                  <a:cubicBezTo>
                    <a:pt x="5348" y="3358"/>
                    <a:pt x="5303" y="3404"/>
                    <a:pt x="5211" y="3450"/>
                  </a:cubicBezTo>
                  <a:cubicBezTo>
                    <a:pt x="5165" y="3496"/>
                    <a:pt x="5073" y="3496"/>
                    <a:pt x="5073" y="3542"/>
                  </a:cubicBezTo>
                  <a:cubicBezTo>
                    <a:pt x="5028" y="3542"/>
                    <a:pt x="4982" y="3542"/>
                    <a:pt x="4936" y="3496"/>
                  </a:cubicBezTo>
                  <a:cubicBezTo>
                    <a:pt x="4936" y="3505"/>
                    <a:pt x="4930" y="3509"/>
                    <a:pt x="4922" y="3509"/>
                  </a:cubicBezTo>
                  <a:cubicBezTo>
                    <a:pt x="4886" y="3509"/>
                    <a:pt x="4798" y="3450"/>
                    <a:pt x="4798" y="3450"/>
                  </a:cubicBezTo>
                  <a:cubicBezTo>
                    <a:pt x="4615" y="3358"/>
                    <a:pt x="4478" y="3267"/>
                    <a:pt x="4386" y="3129"/>
                  </a:cubicBezTo>
                  <a:cubicBezTo>
                    <a:pt x="3790" y="2442"/>
                    <a:pt x="3469" y="1617"/>
                    <a:pt x="3194" y="792"/>
                  </a:cubicBezTo>
                  <a:cubicBezTo>
                    <a:pt x="3103" y="609"/>
                    <a:pt x="3057" y="379"/>
                    <a:pt x="2965" y="150"/>
                  </a:cubicBezTo>
                  <a:cubicBezTo>
                    <a:pt x="2948" y="45"/>
                    <a:pt x="2837" y="0"/>
                    <a:pt x="27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6871;p42">
              <a:extLst>
                <a:ext uri="{FF2B5EF4-FFF2-40B4-BE49-F238E27FC236}">
                  <a16:creationId xmlns:a16="http://schemas.microsoft.com/office/drawing/2014/main" id="{C5C2A9FD-A9A0-4B1B-88D2-A0A2D12AF955}"/>
                </a:ext>
              </a:extLst>
            </p:cNvPr>
            <p:cNvSpPr/>
            <p:nvPr/>
          </p:nvSpPr>
          <p:spPr>
            <a:xfrm>
              <a:off x="2887121" y="618841"/>
              <a:ext cx="116551" cy="71008"/>
            </a:xfrm>
            <a:custGeom>
              <a:avLst/>
              <a:gdLst/>
              <a:ahLst/>
              <a:cxnLst/>
              <a:rect l="l" t="t" r="r" b="b"/>
              <a:pathLst>
                <a:path w="6682" h="4071" extrusionOk="0">
                  <a:moveTo>
                    <a:pt x="4261" y="0"/>
                  </a:moveTo>
                  <a:cubicBezTo>
                    <a:pt x="4062" y="0"/>
                    <a:pt x="3821" y="129"/>
                    <a:pt x="3794" y="288"/>
                  </a:cubicBezTo>
                  <a:cubicBezTo>
                    <a:pt x="3657" y="792"/>
                    <a:pt x="3427" y="1388"/>
                    <a:pt x="3152" y="1938"/>
                  </a:cubicBezTo>
                  <a:cubicBezTo>
                    <a:pt x="2969" y="2304"/>
                    <a:pt x="2786" y="2717"/>
                    <a:pt x="2511" y="3083"/>
                  </a:cubicBezTo>
                  <a:cubicBezTo>
                    <a:pt x="2373" y="3221"/>
                    <a:pt x="2282" y="3358"/>
                    <a:pt x="2098" y="3450"/>
                  </a:cubicBezTo>
                  <a:cubicBezTo>
                    <a:pt x="2144" y="3450"/>
                    <a:pt x="1961" y="3496"/>
                    <a:pt x="2007" y="3496"/>
                  </a:cubicBezTo>
                  <a:lnTo>
                    <a:pt x="1961" y="3496"/>
                  </a:lnTo>
                  <a:cubicBezTo>
                    <a:pt x="1915" y="3542"/>
                    <a:pt x="1869" y="3542"/>
                    <a:pt x="1869" y="3542"/>
                  </a:cubicBezTo>
                  <a:cubicBezTo>
                    <a:pt x="1732" y="3496"/>
                    <a:pt x="1548" y="3404"/>
                    <a:pt x="1411" y="3267"/>
                  </a:cubicBezTo>
                  <a:cubicBezTo>
                    <a:pt x="1136" y="3038"/>
                    <a:pt x="953" y="2717"/>
                    <a:pt x="769" y="2396"/>
                  </a:cubicBezTo>
                  <a:cubicBezTo>
                    <a:pt x="727" y="2312"/>
                    <a:pt x="633" y="2275"/>
                    <a:pt x="528" y="2275"/>
                  </a:cubicBezTo>
                  <a:cubicBezTo>
                    <a:pt x="292" y="2275"/>
                    <a:pt x="1" y="2463"/>
                    <a:pt x="128" y="2717"/>
                  </a:cubicBezTo>
                  <a:cubicBezTo>
                    <a:pt x="403" y="3221"/>
                    <a:pt x="769" y="3817"/>
                    <a:pt x="1411" y="4000"/>
                  </a:cubicBezTo>
                  <a:cubicBezTo>
                    <a:pt x="1516" y="4032"/>
                    <a:pt x="1624" y="4046"/>
                    <a:pt x="1731" y="4046"/>
                  </a:cubicBezTo>
                  <a:cubicBezTo>
                    <a:pt x="2093" y="4046"/>
                    <a:pt x="2457" y="3881"/>
                    <a:pt x="2740" y="3633"/>
                  </a:cubicBezTo>
                  <a:cubicBezTo>
                    <a:pt x="3244" y="3221"/>
                    <a:pt x="3565" y="2671"/>
                    <a:pt x="3840" y="2075"/>
                  </a:cubicBezTo>
                  <a:cubicBezTo>
                    <a:pt x="3886" y="2304"/>
                    <a:pt x="3886" y="2533"/>
                    <a:pt x="3977" y="2808"/>
                  </a:cubicBezTo>
                  <a:cubicBezTo>
                    <a:pt x="4069" y="3175"/>
                    <a:pt x="4207" y="3633"/>
                    <a:pt x="4573" y="3863"/>
                  </a:cubicBezTo>
                  <a:cubicBezTo>
                    <a:pt x="4755" y="4011"/>
                    <a:pt x="4961" y="4071"/>
                    <a:pt x="5171" y="4071"/>
                  </a:cubicBezTo>
                  <a:cubicBezTo>
                    <a:pt x="5543" y="4071"/>
                    <a:pt x="5930" y="3884"/>
                    <a:pt x="6223" y="3679"/>
                  </a:cubicBezTo>
                  <a:cubicBezTo>
                    <a:pt x="6361" y="3542"/>
                    <a:pt x="6452" y="3450"/>
                    <a:pt x="6590" y="3313"/>
                  </a:cubicBezTo>
                  <a:cubicBezTo>
                    <a:pt x="6681" y="3221"/>
                    <a:pt x="6636" y="3038"/>
                    <a:pt x="6498" y="2992"/>
                  </a:cubicBezTo>
                  <a:cubicBezTo>
                    <a:pt x="6452" y="2980"/>
                    <a:pt x="6404" y="2975"/>
                    <a:pt x="6354" y="2975"/>
                  </a:cubicBezTo>
                  <a:cubicBezTo>
                    <a:pt x="6206" y="2975"/>
                    <a:pt x="6051" y="3026"/>
                    <a:pt x="5948" y="3129"/>
                  </a:cubicBezTo>
                  <a:cubicBezTo>
                    <a:pt x="5948" y="3129"/>
                    <a:pt x="5948" y="3175"/>
                    <a:pt x="5902" y="3175"/>
                  </a:cubicBezTo>
                  <a:cubicBezTo>
                    <a:pt x="5902" y="3221"/>
                    <a:pt x="5856" y="3221"/>
                    <a:pt x="5856" y="3267"/>
                  </a:cubicBezTo>
                  <a:lnTo>
                    <a:pt x="5811" y="3267"/>
                  </a:lnTo>
                  <a:cubicBezTo>
                    <a:pt x="5765" y="3313"/>
                    <a:pt x="5673" y="3404"/>
                    <a:pt x="5627" y="3450"/>
                  </a:cubicBezTo>
                  <a:lnTo>
                    <a:pt x="5581" y="3450"/>
                  </a:lnTo>
                  <a:cubicBezTo>
                    <a:pt x="5581" y="3450"/>
                    <a:pt x="5581" y="3450"/>
                    <a:pt x="5536" y="3496"/>
                  </a:cubicBezTo>
                  <a:cubicBezTo>
                    <a:pt x="5490" y="3496"/>
                    <a:pt x="5490" y="3496"/>
                    <a:pt x="5444" y="3542"/>
                  </a:cubicBezTo>
                  <a:lnTo>
                    <a:pt x="5306" y="3542"/>
                  </a:lnTo>
                  <a:cubicBezTo>
                    <a:pt x="5261" y="3542"/>
                    <a:pt x="5215" y="3542"/>
                    <a:pt x="5169" y="3496"/>
                  </a:cubicBezTo>
                  <a:cubicBezTo>
                    <a:pt x="4940" y="3358"/>
                    <a:pt x="4802" y="2992"/>
                    <a:pt x="4711" y="2717"/>
                  </a:cubicBezTo>
                  <a:cubicBezTo>
                    <a:pt x="4482" y="1892"/>
                    <a:pt x="4482" y="1067"/>
                    <a:pt x="4527" y="242"/>
                  </a:cubicBezTo>
                  <a:cubicBezTo>
                    <a:pt x="4527" y="68"/>
                    <a:pt x="4405" y="0"/>
                    <a:pt x="4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" name="Google Shape;6872;p42">
              <a:extLst>
                <a:ext uri="{FF2B5EF4-FFF2-40B4-BE49-F238E27FC236}">
                  <a16:creationId xmlns:a16="http://schemas.microsoft.com/office/drawing/2014/main" id="{DE7626CE-BA2B-4182-B0FE-A76533219336}"/>
                </a:ext>
              </a:extLst>
            </p:cNvPr>
            <p:cNvSpPr/>
            <p:nvPr/>
          </p:nvSpPr>
          <p:spPr>
            <a:xfrm>
              <a:off x="2592761" y="670715"/>
              <a:ext cx="24001" cy="18698"/>
            </a:xfrm>
            <a:custGeom>
              <a:avLst/>
              <a:gdLst/>
              <a:ahLst/>
              <a:cxnLst/>
              <a:rect l="l" t="t" r="r" b="b"/>
              <a:pathLst>
                <a:path w="1376" h="1072" extrusionOk="0">
                  <a:moveTo>
                    <a:pt x="1049" y="1"/>
                  </a:moveTo>
                  <a:cubicBezTo>
                    <a:pt x="903" y="1"/>
                    <a:pt x="757" y="52"/>
                    <a:pt x="688" y="155"/>
                  </a:cubicBezTo>
                  <a:cubicBezTo>
                    <a:pt x="642" y="155"/>
                    <a:pt x="642" y="201"/>
                    <a:pt x="597" y="201"/>
                  </a:cubicBezTo>
                  <a:cubicBezTo>
                    <a:pt x="597" y="247"/>
                    <a:pt x="597" y="247"/>
                    <a:pt x="551" y="293"/>
                  </a:cubicBezTo>
                  <a:lnTo>
                    <a:pt x="505" y="293"/>
                  </a:lnTo>
                  <a:cubicBezTo>
                    <a:pt x="459" y="339"/>
                    <a:pt x="367" y="430"/>
                    <a:pt x="322" y="476"/>
                  </a:cubicBezTo>
                  <a:lnTo>
                    <a:pt x="276" y="476"/>
                  </a:lnTo>
                  <a:cubicBezTo>
                    <a:pt x="276" y="476"/>
                    <a:pt x="276" y="476"/>
                    <a:pt x="230" y="522"/>
                  </a:cubicBezTo>
                  <a:lnTo>
                    <a:pt x="1" y="1072"/>
                  </a:lnTo>
                  <a:cubicBezTo>
                    <a:pt x="322" y="1026"/>
                    <a:pt x="642" y="889"/>
                    <a:pt x="917" y="705"/>
                  </a:cubicBezTo>
                  <a:cubicBezTo>
                    <a:pt x="1055" y="568"/>
                    <a:pt x="1147" y="476"/>
                    <a:pt x="1284" y="384"/>
                  </a:cubicBezTo>
                  <a:cubicBezTo>
                    <a:pt x="1376" y="247"/>
                    <a:pt x="1330" y="64"/>
                    <a:pt x="1192" y="18"/>
                  </a:cubicBezTo>
                  <a:cubicBezTo>
                    <a:pt x="1147" y="6"/>
                    <a:pt x="1098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6873;p42">
              <a:extLst>
                <a:ext uri="{FF2B5EF4-FFF2-40B4-BE49-F238E27FC236}">
                  <a16:creationId xmlns:a16="http://schemas.microsoft.com/office/drawing/2014/main" id="{E4F2E05A-53DF-44C1-B035-4FB9AEF7EDE3}"/>
                </a:ext>
              </a:extLst>
            </p:cNvPr>
            <p:cNvSpPr/>
            <p:nvPr/>
          </p:nvSpPr>
          <p:spPr>
            <a:xfrm>
              <a:off x="2692933" y="618841"/>
              <a:ext cx="118190" cy="70904"/>
            </a:xfrm>
            <a:custGeom>
              <a:avLst/>
              <a:gdLst/>
              <a:ahLst/>
              <a:cxnLst/>
              <a:rect l="l" t="t" r="r" b="b"/>
              <a:pathLst>
                <a:path w="6776" h="4065" extrusionOk="0">
                  <a:moveTo>
                    <a:pt x="2732" y="0"/>
                  </a:moveTo>
                  <a:cubicBezTo>
                    <a:pt x="2523" y="0"/>
                    <a:pt x="2278" y="118"/>
                    <a:pt x="2278" y="288"/>
                  </a:cubicBezTo>
                  <a:cubicBezTo>
                    <a:pt x="2278" y="1021"/>
                    <a:pt x="2278" y="1800"/>
                    <a:pt x="2141" y="2533"/>
                  </a:cubicBezTo>
                  <a:cubicBezTo>
                    <a:pt x="2049" y="2900"/>
                    <a:pt x="1957" y="3313"/>
                    <a:pt x="1682" y="3542"/>
                  </a:cubicBezTo>
                  <a:cubicBezTo>
                    <a:pt x="1692" y="3532"/>
                    <a:pt x="1693" y="3528"/>
                    <a:pt x="1691" y="3528"/>
                  </a:cubicBezTo>
                  <a:cubicBezTo>
                    <a:pt x="1687" y="3528"/>
                    <a:pt x="1675" y="3535"/>
                    <a:pt x="1665" y="3542"/>
                  </a:cubicBezTo>
                  <a:lnTo>
                    <a:pt x="1591" y="3542"/>
                  </a:lnTo>
                  <a:cubicBezTo>
                    <a:pt x="1529" y="3542"/>
                    <a:pt x="1550" y="3562"/>
                    <a:pt x="1543" y="3562"/>
                  </a:cubicBezTo>
                  <a:cubicBezTo>
                    <a:pt x="1540" y="3562"/>
                    <a:pt x="1529" y="3557"/>
                    <a:pt x="1499" y="3542"/>
                  </a:cubicBezTo>
                  <a:cubicBezTo>
                    <a:pt x="1361" y="3496"/>
                    <a:pt x="1361" y="3496"/>
                    <a:pt x="1270" y="3450"/>
                  </a:cubicBezTo>
                  <a:cubicBezTo>
                    <a:pt x="1178" y="3404"/>
                    <a:pt x="1132" y="3313"/>
                    <a:pt x="1041" y="3267"/>
                  </a:cubicBezTo>
                  <a:cubicBezTo>
                    <a:pt x="995" y="3221"/>
                    <a:pt x="995" y="3221"/>
                    <a:pt x="949" y="3175"/>
                  </a:cubicBezTo>
                  <a:cubicBezTo>
                    <a:pt x="949" y="3175"/>
                    <a:pt x="903" y="3175"/>
                    <a:pt x="903" y="3129"/>
                  </a:cubicBezTo>
                  <a:cubicBezTo>
                    <a:pt x="903" y="3129"/>
                    <a:pt x="857" y="3083"/>
                    <a:pt x="857" y="3083"/>
                  </a:cubicBezTo>
                  <a:cubicBezTo>
                    <a:pt x="797" y="3024"/>
                    <a:pt x="706" y="2998"/>
                    <a:pt x="608" y="2998"/>
                  </a:cubicBezTo>
                  <a:cubicBezTo>
                    <a:pt x="331" y="2998"/>
                    <a:pt x="1" y="3201"/>
                    <a:pt x="170" y="3404"/>
                  </a:cubicBezTo>
                  <a:cubicBezTo>
                    <a:pt x="399" y="3679"/>
                    <a:pt x="720" y="3908"/>
                    <a:pt x="1086" y="4000"/>
                  </a:cubicBezTo>
                  <a:cubicBezTo>
                    <a:pt x="1220" y="4044"/>
                    <a:pt x="1347" y="4065"/>
                    <a:pt x="1468" y="4065"/>
                  </a:cubicBezTo>
                  <a:cubicBezTo>
                    <a:pt x="2095" y="4065"/>
                    <a:pt x="2544" y="3515"/>
                    <a:pt x="2736" y="2900"/>
                  </a:cubicBezTo>
                  <a:cubicBezTo>
                    <a:pt x="2828" y="2625"/>
                    <a:pt x="2874" y="2350"/>
                    <a:pt x="2920" y="2075"/>
                  </a:cubicBezTo>
                  <a:cubicBezTo>
                    <a:pt x="2965" y="2167"/>
                    <a:pt x="3011" y="2304"/>
                    <a:pt x="3057" y="2396"/>
                  </a:cubicBezTo>
                  <a:cubicBezTo>
                    <a:pt x="3389" y="3101"/>
                    <a:pt x="3984" y="4032"/>
                    <a:pt x="4876" y="4032"/>
                  </a:cubicBezTo>
                  <a:cubicBezTo>
                    <a:pt x="4969" y="4032"/>
                    <a:pt x="5065" y="4022"/>
                    <a:pt x="5165" y="4000"/>
                  </a:cubicBezTo>
                  <a:cubicBezTo>
                    <a:pt x="5899" y="3863"/>
                    <a:pt x="6311" y="3175"/>
                    <a:pt x="6678" y="2579"/>
                  </a:cubicBezTo>
                  <a:cubicBezTo>
                    <a:pt x="6776" y="2383"/>
                    <a:pt x="6611" y="2292"/>
                    <a:pt x="6415" y="2292"/>
                  </a:cubicBezTo>
                  <a:cubicBezTo>
                    <a:pt x="6246" y="2292"/>
                    <a:pt x="6054" y="2360"/>
                    <a:pt x="5990" y="2488"/>
                  </a:cubicBezTo>
                  <a:cubicBezTo>
                    <a:pt x="5807" y="2763"/>
                    <a:pt x="5669" y="3038"/>
                    <a:pt x="5440" y="3267"/>
                  </a:cubicBezTo>
                  <a:cubicBezTo>
                    <a:pt x="5349" y="3358"/>
                    <a:pt x="5303" y="3404"/>
                    <a:pt x="5211" y="3450"/>
                  </a:cubicBezTo>
                  <a:cubicBezTo>
                    <a:pt x="5165" y="3496"/>
                    <a:pt x="5074" y="3496"/>
                    <a:pt x="5074" y="3542"/>
                  </a:cubicBezTo>
                  <a:cubicBezTo>
                    <a:pt x="5028" y="3542"/>
                    <a:pt x="5028" y="3542"/>
                    <a:pt x="4936" y="3496"/>
                  </a:cubicBezTo>
                  <a:lnTo>
                    <a:pt x="4936" y="3496"/>
                  </a:lnTo>
                  <a:cubicBezTo>
                    <a:pt x="4945" y="3505"/>
                    <a:pt x="4945" y="3509"/>
                    <a:pt x="4939" y="3509"/>
                  </a:cubicBezTo>
                  <a:cubicBezTo>
                    <a:pt x="4916" y="3509"/>
                    <a:pt x="4799" y="3450"/>
                    <a:pt x="4799" y="3450"/>
                  </a:cubicBezTo>
                  <a:cubicBezTo>
                    <a:pt x="4615" y="3358"/>
                    <a:pt x="4478" y="3267"/>
                    <a:pt x="4386" y="3129"/>
                  </a:cubicBezTo>
                  <a:cubicBezTo>
                    <a:pt x="3790" y="2442"/>
                    <a:pt x="3470" y="1617"/>
                    <a:pt x="3195" y="792"/>
                  </a:cubicBezTo>
                  <a:cubicBezTo>
                    <a:pt x="3103" y="609"/>
                    <a:pt x="3057" y="379"/>
                    <a:pt x="3011" y="150"/>
                  </a:cubicBezTo>
                  <a:cubicBezTo>
                    <a:pt x="2976" y="45"/>
                    <a:pt x="2861" y="0"/>
                    <a:pt x="2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6874;p42">
              <a:extLst>
                <a:ext uri="{FF2B5EF4-FFF2-40B4-BE49-F238E27FC236}">
                  <a16:creationId xmlns:a16="http://schemas.microsoft.com/office/drawing/2014/main" id="{6E4506F5-EFA6-452F-B6C2-E730FE80F731}"/>
                </a:ext>
              </a:extLst>
            </p:cNvPr>
            <p:cNvSpPr/>
            <p:nvPr/>
          </p:nvSpPr>
          <p:spPr>
            <a:xfrm>
              <a:off x="4529002" y="490534"/>
              <a:ext cx="89428" cy="70991"/>
            </a:xfrm>
            <a:custGeom>
              <a:avLst/>
              <a:gdLst/>
              <a:ahLst/>
              <a:cxnLst/>
              <a:rect l="l" t="t" r="r" b="b"/>
              <a:pathLst>
                <a:path w="5127" h="4070" extrusionOk="0">
                  <a:moveTo>
                    <a:pt x="4254" y="0"/>
                  </a:moveTo>
                  <a:cubicBezTo>
                    <a:pt x="4059" y="0"/>
                    <a:pt x="3805" y="125"/>
                    <a:pt x="3752" y="311"/>
                  </a:cubicBezTo>
                  <a:cubicBezTo>
                    <a:pt x="3615" y="769"/>
                    <a:pt x="3431" y="1411"/>
                    <a:pt x="3156" y="1915"/>
                  </a:cubicBezTo>
                  <a:cubicBezTo>
                    <a:pt x="2973" y="2328"/>
                    <a:pt x="2790" y="2740"/>
                    <a:pt x="2515" y="3061"/>
                  </a:cubicBezTo>
                  <a:cubicBezTo>
                    <a:pt x="2377" y="3244"/>
                    <a:pt x="2286" y="3336"/>
                    <a:pt x="2102" y="3473"/>
                  </a:cubicBezTo>
                  <a:cubicBezTo>
                    <a:pt x="2102" y="3464"/>
                    <a:pt x="2097" y="3460"/>
                    <a:pt x="2088" y="3460"/>
                  </a:cubicBezTo>
                  <a:cubicBezTo>
                    <a:pt x="2055" y="3460"/>
                    <a:pt x="1974" y="3519"/>
                    <a:pt x="2011" y="3519"/>
                  </a:cubicBezTo>
                  <a:lnTo>
                    <a:pt x="1873" y="3519"/>
                  </a:lnTo>
                  <a:cubicBezTo>
                    <a:pt x="1736" y="3519"/>
                    <a:pt x="1552" y="3427"/>
                    <a:pt x="1415" y="3290"/>
                  </a:cubicBezTo>
                  <a:cubicBezTo>
                    <a:pt x="1140" y="3015"/>
                    <a:pt x="956" y="2694"/>
                    <a:pt x="773" y="2373"/>
                  </a:cubicBezTo>
                  <a:cubicBezTo>
                    <a:pt x="734" y="2294"/>
                    <a:pt x="648" y="2261"/>
                    <a:pt x="551" y="2261"/>
                  </a:cubicBezTo>
                  <a:cubicBezTo>
                    <a:pt x="312" y="2261"/>
                    <a:pt x="1" y="2466"/>
                    <a:pt x="131" y="2694"/>
                  </a:cubicBezTo>
                  <a:cubicBezTo>
                    <a:pt x="406" y="3198"/>
                    <a:pt x="773" y="3794"/>
                    <a:pt x="1369" y="3977"/>
                  </a:cubicBezTo>
                  <a:cubicBezTo>
                    <a:pt x="1507" y="4028"/>
                    <a:pt x="1645" y="4050"/>
                    <a:pt x="1780" y="4050"/>
                  </a:cubicBezTo>
                  <a:cubicBezTo>
                    <a:pt x="2138" y="4050"/>
                    <a:pt x="2477" y="3890"/>
                    <a:pt x="2744" y="3657"/>
                  </a:cubicBezTo>
                  <a:cubicBezTo>
                    <a:pt x="3202" y="3244"/>
                    <a:pt x="3569" y="2694"/>
                    <a:pt x="3844" y="2098"/>
                  </a:cubicBezTo>
                  <a:cubicBezTo>
                    <a:pt x="3844" y="2328"/>
                    <a:pt x="3890" y="2557"/>
                    <a:pt x="3935" y="2786"/>
                  </a:cubicBezTo>
                  <a:cubicBezTo>
                    <a:pt x="4027" y="3198"/>
                    <a:pt x="4210" y="3611"/>
                    <a:pt x="4531" y="3886"/>
                  </a:cubicBezTo>
                  <a:cubicBezTo>
                    <a:pt x="4714" y="4023"/>
                    <a:pt x="4898" y="4069"/>
                    <a:pt x="5127" y="4069"/>
                  </a:cubicBezTo>
                  <a:lnTo>
                    <a:pt x="4394" y="1869"/>
                  </a:lnTo>
                  <a:lnTo>
                    <a:pt x="4531" y="1503"/>
                  </a:lnTo>
                  <a:cubicBezTo>
                    <a:pt x="4485" y="1090"/>
                    <a:pt x="4485" y="678"/>
                    <a:pt x="4485" y="219"/>
                  </a:cubicBezTo>
                  <a:cubicBezTo>
                    <a:pt x="4505" y="65"/>
                    <a:pt x="4395" y="0"/>
                    <a:pt x="4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" name="Google Shape;6875;p42">
              <a:extLst>
                <a:ext uri="{FF2B5EF4-FFF2-40B4-BE49-F238E27FC236}">
                  <a16:creationId xmlns:a16="http://schemas.microsoft.com/office/drawing/2014/main" id="{ABD698FA-F6AB-444F-BD80-678DFE04FB81}"/>
                </a:ext>
              </a:extLst>
            </p:cNvPr>
            <p:cNvSpPr/>
            <p:nvPr/>
          </p:nvSpPr>
          <p:spPr>
            <a:xfrm>
              <a:off x="4334885" y="490359"/>
              <a:ext cx="117824" cy="71218"/>
            </a:xfrm>
            <a:custGeom>
              <a:avLst/>
              <a:gdLst/>
              <a:ahLst/>
              <a:cxnLst/>
              <a:rect l="l" t="t" r="r" b="b"/>
              <a:pathLst>
                <a:path w="6755" h="4083" extrusionOk="0">
                  <a:moveTo>
                    <a:pt x="2690" y="1"/>
                  </a:moveTo>
                  <a:cubicBezTo>
                    <a:pt x="2482" y="1"/>
                    <a:pt x="2232" y="128"/>
                    <a:pt x="2232" y="321"/>
                  </a:cubicBezTo>
                  <a:cubicBezTo>
                    <a:pt x="2278" y="1054"/>
                    <a:pt x="2278" y="1833"/>
                    <a:pt x="2094" y="2567"/>
                  </a:cubicBezTo>
                  <a:cubicBezTo>
                    <a:pt x="2049" y="2933"/>
                    <a:pt x="1957" y="3300"/>
                    <a:pt x="1682" y="3529"/>
                  </a:cubicBezTo>
                  <a:cubicBezTo>
                    <a:pt x="1691" y="3520"/>
                    <a:pt x="1693" y="3516"/>
                    <a:pt x="1690" y="3516"/>
                  </a:cubicBezTo>
                  <a:cubicBezTo>
                    <a:pt x="1680" y="3516"/>
                    <a:pt x="1600" y="3575"/>
                    <a:pt x="1636" y="3575"/>
                  </a:cubicBezTo>
                  <a:lnTo>
                    <a:pt x="1590" y="3575"/>
                  </a:lnTo>
                  <a:cubicBezTo>
                    <a:pt x="1453" y="3575"/>
                    <a:pt x="1590" y="3575"/>
                    <a:pt x="1499" y="3529"/>
                  </a:cubicBezTo>
                  <a:cubicBezTo>
                    <a:pt x="1361" y="3483"/>
                    <a:pt x="1361" y="3529"/>
                    <a:pt x="1270" y="3437"/>
                  </a:cubicBezTo>
                  <a:cubicBezTo>
                    <a:pt x="1178" y="3392"/>
                    <a:pt x="1132" y="3346"/>
                    <a:pt x="1040" y="3300"/>
                  </a:cubicBezTo>
                  <a:cubicBezTo>
                    <a:pt x="995" y="3254"/>
                    <a:pt x="949" y="3208"/>
                    <a:pt x="949" y="3208"/>
                  </a:cubicBezTo>
                  <a:lnTo>
                    <a:pt x="903" y="3208"/>
                  </a:lnTo>
                  <a:cubicBezTo>
                    <a:pt x="903" y="3162"/>
                    <a:pt x="903" y="3162"/>
                    <a:pt x="903" y="3162"/>
                  </a:cubicBezTo>
                  <a:cubicBezTo>
                    <a:pt x="857" y="3117"/>
                    <a:pt x="857" y="3117"/>
                    <a:pt x="811" y="3071"/>
                  </a:cubicBezTo>
                  <a:cubicBezTo>
                    <a:pt x="763" y="3011"/>
                    <a:pt x="681" y="2985"/>
                    <a:pt x="589" y="2985"/>
                  </a:cubicBezTo>
                  <a:cubicBezTo>
                    <a:pt x="331" y="2985"/>
                    <a:pt x="0" y="3189"/>
                    <a:pt x="170" y="3392"/>
                  </a:cubicBezTo>
                  <a:cubicBezTo>
                    <a:pt x="399" y="3667"/>
                    <a:pt x="720" y="3942"/>
                    <a:pt x="1086" y="4033"/>
                  </a:cubicBezTo>
                  <a:cubicBezTo>
                    <a:pt x="1208" y="4067"/>
                    <a:pt x="1325" y="4083"/>
                    <a:pt x="1437" y="4083"/>
                  </a:cubicBezTo>
                  <a:cubicBezTo>
                    <a:pt x="2080" y="4083"/>
                    <a:pt x="2541" y="3558"/>
                    <a:pt x="2736" y="2933"/>
                  </a:cubicBezTo>
                  <a:cubicBezTo>
                    <a:pt x="2828" y="2658"/>
                    <a:pt x="2874" y="2383"/>
                    <a:pt x="2919" y="2108"/>
                  </a:cubicBezTo>
                  <a:cubicBezTo>
                    <a:pt x="2965" y="2200"/>
                    <a:pt x="2965" y="2292"/>
                    <a:pt x="3011" y="2383"/>
                  </a:cubicBezTo>
                  <a:cubicBezTo>
                    <a:pt x="3386" y="3091"/>
                    <a:pt x="3988" y="4064"/>
                    <a:pt x="4885" y="4064"/>
                  </a:cubicBezTo>
                  <a:cubicBezTo>
                    <a:pt x="4975" y="4064"/>
                    <a:pt x="5069" y="4054"/>
                    <a:pt x="5165" y="4033"/>
                  </a:cubicBezTo>
                  <a:cubicBezTo>
                    <a:pt x="5853" y="3850"/>
                    <a:pt x="6311" y="3208"/>
                    <a:pt x="6632" y="2613"/>
                  </a:cubicBezTo>
                  <a:cubicBezTo>
                    <a:pt x="6754" y="2416"/>
                    <a:pt x="6601" y="2325"/>
                    <a:pt x="6404" y="2325"/>
                  </a:cubicBezTo>
                  <a:cubicBezTo>
                    <a:pt x="6233" y="2325"/>
                    <a:pt x="6029" y="2393"/>
                    <a:pt x="5944" y="2521"/>
                  </a:cubicBezTo>
                  <a:cubicBezTo>
                    <a:pt x="5807" y="2796"/>
                    <a:pt x="5623" y="3071"/>
                    <a:pt x="5440" y="3300"/>
                  </a:cubicBezTo>
                  <a:cubicBezTo>
                    <a:pt x="5348" y="3346"/>
                    <a:pt x="5303" y="3437"/>
                    <a:pt x="5211" y="3483"/>
                  </a:cubicBezTo>
                  <a:cubicBezTo>
                    <a:pt x="5165" y="3483"/>
                    <a:pt x="5073" y="3529"/>
                    <a:pt x="5073" y="3529"/>
                  </a:cubicBezTo>
                  <a:lnTo>
                    <a:pt x="4936" y="3529"/>
                  </a:lnTo>
                  <a:cubicBezTo>
                    <a:pt x="4936" y="3529"/>
                    <a:pt x="4798" y="3483"/>
                    <a:pt x="4798" y="3483"/>
                  </a:cubicBezTo>
                  <a:cubicBezTo>
                    <a:pt x="4615" y="3392"/>
                    <a:pt x="4478" y="3254"/>
                    <a:pt x="4386" y="3117"/>
                  </a:cubicBezTo>
                  <a:cubicBezTo>
                    <a:pt x="3790" y="2475"/>
                    <a:pt x="3469" y="1604"/>
                    <a:pt x="3194" y="825"/>
                  </a:cubicBezTo>
                  <a:cubicBezTo>
                    <a:pt x="3103" y="596"/>
                    <a:pt x="3057" y="413"/>
                    <a:pt x="2965" y="184"/>
                  </a:cubicBezTo>
                  <a:cubicBezTo>
                    <a:pt x="2947" y="56"/>
                    <a:pt x="2828" y="1"/>
                    <a:pt x="26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" name="Google Shape;6876;p42">
              <a:extLst>
                <a:ext uri="{FF2B5EF4-FFF2-40B4-BE49-F238E27FC236}">
                  <a16:creationId xmlns:a16="http://schemas.microsoft.com/office/drawing/2014/main" id="{2CC4E424-E4CB-41C0-9F69-DC697DFFBA32}"/>
                </a:ext>
              </a:extLst>
            </p:cNvPr>
            <p:cNvSpPr/>
            <p:nvPr/>
          </p:nvSpPr>
          <p:spPr>
            <a:xfrm>
              <a:off x="4142110" y="490534"/>
              <a:ext cx="116603" cy="71026"/>
            </a:xfrm>
            <a:custGeom>
              <a:avLst/>
              <a:gdLst/>
              <a:ahLst/>
              <a:cxnLst/>
              <a:rect l="l" t="t" r="r" b="b"/>
              <a:pathLst>
                <a:path w="6685" h="4072" extrusionOk="0">
                  <a:moveTo>
                    <a:pt x="4265" y="0"/>
                  </a:moveTo>
                  <a:cubicBezTo>
                    <a:pt x="4066" y="0"/>
                    <a:pt x="3824" y="125"/>
                    <a:pt x="3797" y="311"/>
                  </a:cubicBezTo>
                  <a:cubicBezTo>
                    <a:pt x="3660" y="769"/>
                    <a:pt x="3431" y="1411"/>
                    <a:pt x="3156" y="1915"/>
                  </a:cubicBezTo>
                  <a:cubicBezTo>
                    <a:pt x="2972" y="2328"/>
                    <a:pt x="2789" y="2740"/>
                    <a:pt x="2514" y="3061"/>
                  </a:cubicBezTo>
                  <a:cubicBezTo>
                    <a:pt x="2376" y="3244"/>
                    <a:pt x="2285" y="3336"/>
                    <a:pt x="2101" y="3473"/>
                  </a:cubicBezTo>
                  <a:cubicBezTo>
                    <a:pt x="2111" y="3464"/>
                    <a:pt x="2111" y="3460"/>
                    <a:pt x="2105" y="3460"/>
                  </a:cubicBezTo>
                  <a:cubicBezTo>
                    <a:pt x="2083" y="3460"/>
                    <a:pt x="1973" y="3519"/>
                    <a:pt x="2010" y="3519"/>
                  </a:cubicBezTo>
                  <a:lnTo>
                    <a:pt x="1872" y="3519"/>
                  </a:lnTo>
                  <a:cubicBezTo>
                    <a:pt x="1735" y="3519"/>
                    <a:pt x="1552" y="3427"/>
                    <a:pt x="1414" y="3290"/>
                  </a:cubicBezTo>
                  <a:cubicBezTo>
                    <a:pt x="1139" y="3015"/>
                    <a:pt x="956" y="2694"/>
                    <a:pt x="772" y="2373"/>
                  </a:cubicBezTo>
                  <a:cubicBezTo>
                    <a:pt x="733" y="2294"/>
                    <a:pt x="648" y="2261"/>
                    <a:pt x="551" y="2261"/>
                  </a:cubicBezTo>
                  <a:cubicBezTo>
                    <a:pt x="311" y="2261"/>
                    <a:pt x="0" y="2466"/>
                    <a:pt x="131" y="2694"/>
                  </a:cubicBezTo>
                  <a:cubicBezTo>
                    <a:pt x="406" y="3198"/>
                    <a:pt x="772" y="3794"/>
                    <a:pt x="1414" y="3977"/>
                  </a:cubicBezTo>
                  <a:cubicBezTo>
                    <a:pt x="1539" y="4028"/>
                    <a:pt x="1668" y="4050"/>
                    <a:pt x="1796" y="4050"/>
                  </a:cubicBezTo>
                  <a:cubicBezTo>
                    <a:pt x="2138" y="4050"/>
                    <a:pt x="2477" y="3890"/>
                    <a:pt x="2743" y="3657"/>
                  </a:cubicBezTo>
                  <a:cubicBezTo>
                    <a:pt x="3247" y="3244"/>
                    <a:pt x="3568" y="2694"/>
                    <a:pt x="3843" y="2098"/>
                  </a:cubicBezTo>
                  <a:cubicBezTo>
                    <a:pt x="3889" y="2328"/>
                    <a:pt x="3889" y="2557"/>
                    <a:pt x="3980" y="2786"/>
                  </a:cubicBezTo>
                  <a:cubicBezTo>
                    <a:pt x="4072" y="3198"/>
                    <a:pt x="4210" y="3611"/>
                    <a:pt x="4576" y="3886"/>
                  </a:cubicBezTo>
                  <a:cubicBezTo>
                    <a:pt x="4756" y="4016"/>
                    <a:pt x="4959" y="4071"/>
                    <a:pt x="5167" y="4071"/>
                  </a:cubicBezTo>
                  <a:cubicBezTo>
                    <a:pt x="5542" y="4071"/>
                    <a:pt x="5931" y="3892"/>
                    <a:pt x="6226" y="3657"/>
                  </a:cubicBezTo>
                  <a:cubicBezTo>
                    <a:pt x="6364" y="3565"/>
                    <a:pt x="6455" y="3473"/>
                    <a:pt x="6593" y="3336"/>
                  </a:cubicBezTo>
                  <a:cubicBezTo>
                    <a:pt x="6684" y="3198"/>
                    <a:pt x="6639" y="3061"/>
                    <a:pt x="6501" y="3015"/>
                  </a:cubicBezTo>
                  <a:cubicBezTo>
                    <a:pt x="6450" y="2989"/>
                    <a:pt x="6395" y="2978"/>
                    <a:pt x="6340" y="2978"/>
                  </a:cubicBezTo>
                  <a:cubicBezTo>
                    <a:pt x="6197" y="2978"/>
                    <a:pt x="6050" y="3053"/>
                    <a:pt x="5951" y="3152"/>
                  </a:cubicBezTo>
                  <a:cubicBezTo>
                    <a:pt x="5951" y="3152"/>
                    <a:pt x="5951" y="3152"/>
                    <a:pt x="5905" y="3198"/>
                  </a:cubicBezTo>
                  <a:cubicBezTo>
                    <a:pt x="5905" y="3198"/>
                    <a:pt x="5860" y="3244"/>
                    <a:pt x="5860" y="3244"/>
                  </a:cubicBezTo>
                  <a:cubicBezTo>
                    <a:pt x="5860" y="3244"/>
                    <a:pt x="5860" y="3244"/>
                    <a:pt x="5814" y="3290"/>
                  </a:cubicBezTo>
                  <a:cubicBezTo>
                    <a:pt x="5768" y="3336"/>
                    <a:pt x="5676" y="3382"/>
                    <a:pt x="5630" y="3427"/>
                  </a:cubicBezTo>
                  <a:cubicBezTo>
                    <a:pt x="5585" y="3473"/>
                    <a:pt x="5585" y="3473"/>
                    <a:pt x="5585" y="3473"/>
                  </a:cubicBezTo>
                  <a:lnTo>
                    <a:pt x="5539" y="3473"/>
                  </a:lnTo>
                  <a:cubicBezTo>
                    <a:pt x="5493" y="3473"/>
                    <a:pt x="5493" y="3519"/>
                    <a:pt x="5447" y="3519"/>
                  </a:cubicBezTo>
                  <a:cubicBezTo>
                    <a:pt x="5447" y="3519"/>
                    <a:pt x="5401" y="3519"/>
                    <a:pt x="5401" y="3565"/>
                  </a:cubicBezTo>
                  <a:cubicBezTo>
                    <a:pt x="5401" y="3550"/>
                    <a:pt x="5391" y="3545"/>
                    <a:pt x="5377" y="3545"/>
                  </a:cubicBezTo>
                  <a:cubicBezTo>
                    <a:pt x="5350" y="3545"/>
                    <a:pt x="5310" y="3565"/>
                    <a:pt x="5310" y="3565"/>
                  </a:cubicBezTo>
                  <a:cubicBezTo>
                    <a:pt x="5264" y="3565"/>
                    <a:pt x="5218" y="3565"/>
                    <a:pt x="5172" y="3519"/>
                  </a:cubicBezTo>
                  <a:cubicBezTo>
                    <a:pt x="4943" y="3336"/>
                    <a:pt x="4805" y="3015"/>
                    <a:pt x="4714" y="2694"/>
                  </a:cubicBezTo>
                  <a:cubicBezTo>
                    <a:pt x="4485" y="1915"/>
                    <a:pt x="4485" y="1044"/>
                    <a:pt x="4530" y="219"/>
                  </a:cubicBezTo>
                  <a:cubicBezTo>
                    <a:pt x="4530" y="65"/>
                    <a:pt x="4409" y="0"/>
                    <a:pt x="4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" name="Google Shape;6877;p42">
              <a:extLst>
                <a:ext uri="{FF2B5EF4-FFF2-40B4-BE49-F238E27FC236}">
                  <a16:creationId xmlns:a16="http://schemas.microsoft.com/office/drawing/2014/main" id="{AD971E57-473B-4584-8FAD-19E9D3B4513A}"/>
                </a:ext>
              </a:extLst>
            </p:cNvPr>
            <p:cNvSpPr/>
            <p:nvPr/>
          </p:nvSpPr>
          <p:spPr>
            <a:xfrm>
              <a:off x="3947975" y="490359"/>
              <a:ext cx="118208" cy="71218"/>
            </a:xfrm>
            <a:custGeom>
              <a:avLst/>
              <a:gdLst/>
              <a:ahLst/>
              <a:cxnLst/>
              <a:rect l="l" t="t" r="r" b="b"/>
              <a:pathLst>
                <a:path w="6777" h="4083" extrusionOk="0">
                  <a:moveTo>
                    <a:pt x="2716" y="1"/>
                  </a:moveTo>
                  <a:cubicBezTo>
                    <a:pt x="2511" y="1"/>
                    <a:pt x="2278" y="128"/>
                    <a:pt x="2278" y="321"/>
                  </a:cubicBezTo>
                  <a:cubicBezTo>
                    <a:pt x="2278" y="1054"/>
                    <a:pt x="2278" y="1833"/>
                    <a:pt x="2141" y="2567"/>
                  </a:cubicBezTo>
                  <a:cubicBezTo>
                    <a:pt x="2049" y="2933"/>
                    <a:pt x="1957" y="3300"/>
                    <a:pt x="1682" y="3529"/>
                  </a:cubicBezTo>
                  <a:cubicBezTo>
                    <a:pt x="1691" y="3520"/>
                    <a:pt x="1693" y="3516"/>
                    <a:pt x="1691" y="3516"/>
                  </a:cubicBezTo>
                  <a:cubicBezTo>
                    <a:pt x="1682" y="3516"/>
                    <a:pt x="1609" y="3575"/>
                    <a:pt x="1682" y="3575"/>
                  </a:cubicBezTo>
                  <a:lnTo>
                    <a:pt x="1591" y="3575"/>
                  </a:lnTo>
                  <a:cubicBezTo>
                    <a:pt x="1499" y="3575"/>
                    <a:pt x="1591" y="3575"/>
                    <a:pt x="1499" y="3529"/>
                  </a:cubicBezTo>
                  <a:cubicBezTo>
                    <a:pt x="1361" y="3483"/>
                    <a:pt x="1361" y="3529"/>
                    <a:pt x="1270" y="3437"/>
                  </a:cubicBezTo>
                  <a:cubicBezTo>
                    <a:pt x="1178" y="3392"/>
                    <a:pt x="1132" y="3346"/>
                    <a:pt x="1041" y="3300"/>
                  </a:cubicBezTo>
                  <a:cubicBezTo>
                    <a:pt x="995" y="3254"/>
                    <a:pt x="995" y="3208"/>
                    <a:pt x="949" y="3208"/>
                  </a:cubicBezTo>
                  <a:cubicBezTo>
                    <a:pt x="949" y="3162"/>
                    <a:pt x="903" y="3162"/>
                    <a:pt x="903" y="3162"/>
                  </a:cubicBezTo>
                  <a:cubicBezTo>
                    <a:pt x="903" y="3117"/>
                    <a:pt x="857" y="3117"/>
                    <a:pt x="857" y="3071"/>
                  </a:cubicBezTo>
                  <a:cubicBezTo>
                    <a:pt x="797" y="3011"/>
                    <a:pt x="706" y="2985"/>
                    <a:pt x="608" y="2985"/>
                  </a:cubicBezTo>
                  <a:cubicBezTo>
                    <a:pt x="331" y="2985"/>
                    <a:pt x="1" y="3189"/>
                    <a:pt x="170" y="3392"/>
                  </a:cubicBezTo>
                  <a:cubicBezTo>
                    <a:pt x="399" y="3667"/>
                    <a:pt x="720" y="3942"/>
                    <a:pt x="1087" y="4033"/>
                  </a:cubicBezTo>
                  <a:cubicBezTo>
                    <a:pt x="1209" y="4067"/>
                    <a:pt x="1326" y="4083"/>
                    <a:pt x="1437" y="4083"/>
                  </a:cubicBezTo>
                  <a:cubicBezTo>
                    <a:pt x="2080" y="4083"/>
                    <a:pt x="2541" y="3558"/>
                    <a:pt x="2736" y="2933"/>
                  </a:cubicBezTo>
                  <a:cubicBezTo>
                    <a:pt x="2828" y="2658"/>
                    <a:pt x="2874" y="2383"/>
                    <a:pt x="2920" y="2108"/>
                  </a:cubicBezTo>
                  <a:cubicBezTo>
                    <a:pt x="2966" y="2200"/>
                    <a:pt x="3011" y="2292"/>
                    <a:pt x="3057" y="2383"/>
                  </a:cubicBezTo>
                  <a:cubicBezTo>
                    <a:pt x="3390" y="3091"/>
                    <a:pt x="3988" y="4064"/>
                    <a:pt x="4886" y="4064"/>
                  </a:cubicBezTo>
                  <a:cubicBezTo>
                    <a:pt x="4976" y="4064"/>
                    <a:pt x="5069" y="4054"/>
                    <a:pt x="5165" y="4033"/>
                  </a:cubicBezTo>
                  <a:cubicBezTo>
                    <a:pt x="5899" y="3850"/>
                    <a:pt x="6311" y="3208"/>
                    <a:pt x="6678" y="2613"/>
                  </a:cubicBezTo>
                  <a:cubicBezTo>
                    <a:pt x="6776" y="2416"/>
                    <a:pt x="6611" y="2325"/>
                    <a:pt x="6416" y="2325"/>
                  </a:cubicBezTo>
                  <a:cubicBezTo>
                    <a:pt x="6246" y="2325"/>
                    <a:pt x="6054" y="2393"/>
                    <a:pt x="5990" y="2521"/>
                  </a:cubicBezTo>
                  <a:cubicBezTo>
                    <a:pt x="5807" y="2796"/>
                    <a:pt x="5670" y="3071"/>
                    <a:pt x="5440" y="3300"/>
                  </a:cubicBezTo>
                  <a:cubicBezTo>
                    <a:pt x="5349" y="3346"/>
                    <a:pt x="5303" y="3437"/>
                    <a:pt x="5211" y="3483"/>
                  </a:cubicBezTo>
                  <a:cubicBezTo>
                    <a:pt x="5165" y="3483"/>
                    <a:pt x="5074" y="3529"/>
                    <a:pt x="5074" y="3529"/>
                  </a:cubicBezTo>
                  <a:lnTo>
                    <a:pt x="4936" y="3529"/>
                  </a:lnTo>
                  <a:cubicBezTo>
                    <a:pt x="4982" y="3529"/>
                    <a:pt x="4799" y="3483"/>
                    <a:pt x="4799" y="3483"/>
                  </a:cubicBezTo>
                  <a:cubicBezTo>
                    <a:pt x="4615" y="3392"/>
                    <a:pt x="4478" y="3254"/>
                    <a:pt x="4386" y="3117"/>
                  </a:cubicBezTo>
                  <a:cubicBezTo>
                    <a:pt x="3790" y="2475"/>
                    <a:pt x="3470" y="1604"/>
                    <a:pt x="3195" y="825"/>
                  </a:cubicBezTo>
                  <a:cubicBezTo>
                    <a:pt x="3103" y="596"/>
                    <a:pt x="3057" y="413"/>
                    <a:pt x="3011" y="184"/>
                  </a:cubicBezTo>
                  <a:cubicBezTo>
                    <a:pt x="2975" y="56"/>
                    <a:pt x="2852" y="1"/>
                    <a:pt x="2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" name="Google Shape;6878;p42">
              <a:extLst>
                <a:ext uri="{FF2B5EF4-FFF2-40B4-BE49-F238E27FC236}">
                  <a16:creationId xmlns:a16="http://schemas.microsoft.com/office/drawing/2014/main" id="{7833DB76-2D95-4DBE-8094-E28B47EA2FC0}"/>
                </a:ext>
              </a:extLst>
            </p:cNvPr>
            <p:cNvSpPr/>
            <p:nvPr/>
          </p:nvSpPr>
          <p:spPr>
            <a:xfrm>
              <a:off x="3755200" y="490534"/>
              <a:ext cx="116603" cy="71026"/>
            </a:xfrm>
            <a:custGeom>
              <a:avLst/>
              <a:gdLst/>
              <a:ahLst/>
              <a:cxnLst/>
              <a:rect l="l" t="t" r="r" b="b"/>
              <a:pathLst>
                <a:path w="6685" h="4072" extrusionOk="0">
                  <a:moveTo>
                    <a:pt x="4280" y="0"/>
                  </a:moveTo>
                  <a:cubicBezTo>
                    <a:pt x="4089" y="0"/>
                    <a:pt x="3851" y="125"/>
                    <a:pt x="3797" y="311"/>
                  </a:cubicBezTo>
                  <a:cubicBezTo>
                    <a:pt x="3660" y="769"/>
                    <a:pt x="3431" y="1411"/>
                    <a:pt x="3202" y="1915"/>
                  </a:cubicBezTo>
                  <a:cubicBezTo>
                    <a:pt x="3018" y="2328"/>
                    <a:pt x="2789" y="2740"/>
                    <a:pt x="2514" y="3061"/>
                  </a:cubicBezTo>
                  <a:cubicBezTo>
                    <a:pt x="2377" y="3244"/>
                    <a:pt x="2285" y="3336"/>
                    <a:pt x="2148" y="3473"/>
                  </a:cubicBezTo>
                  <a:cubicBezTo>
                    <a:pt x="2148" y="3464"/>
                    <a:pt x="2142" y="3460"/>
                    <a:pt x="2133" y="3460"/>
                  </a:cubicBezTo>
                  <a:cubicBezTo>
                    <a:pt x="2098" y="3460"/>
                    <a:pt x="2010" y="3519"/>
                    <a:pt x="2010" y="3519"/>
                  </a:cubicBezTo>
                  <a:lnTo>
                    <a:pt x="1918" y="3519"/>
                  </a:lnTo>
                  <a:cubicBezTo>
                    <a:pt x="1735" y="3519"/>
                    <a:pt x="1598" y="3427"/>
                    <a:pt x="1414" y="3290"/>
                  </a:cubicBezTo>
                  <a:cubicBezTo>
                    <a:pt x="1185" y="3015"/>
                    <a:pt x="956" y="2694"/>
                    <a:pt x="819" y="2373"/>
                  </a:cubicBezTo>
                  <a:cubicBezTo>
                    <a:pt x="766" y="2294"/>
                    <a:pt x="671" y="2261"/>
                    <a:pt x="567" y="2261"/>
                  </a:cubicBezTo>
                  <a:cubicBezTo>
                    <a:pt x="311" y="2261"/>
                    <a:pt x="1" y="2466"/>
                    <a:pt x="131" y="2694"/>
                  </a:cubicBezTo>
                  <a:cubicBezTo>
                    <a:pt x="406" y="3198"/>
                    <a:pt x="819" y="3794"/>
                    <a:pt x="1414" y="3977"/>
                  </a:cubicBezTo>
                  <a:cubicBezTo>
                    <a:pt x="1540" y="4028"/>
                    <a:pt x="1668" y="4050"/>
                    <a:pt x="1797" y="4050"/>
                  </a:cubicBezTo>
                  <a:cubicBezTo>
                    <a:pt x="2138" y="4050"/>
                    <a:pt x="2477" y="3890"/>
                    <a:pt x="2743" y="3657"/>
                  </a:cubicBezTo>
                  <a:cubicBezTo>
                    <a:pt x="3247" y="3244"/>
                    <a:pt x="3568" y="2694"/>
                    <a:pt x="3843" y="2098"/>
                  </a:cubicBezTo>
                  <a:cubicBezTo>
                    <a:pt x="3889" y="2328"/>
                    <a:pt x="3935" y="2557"/>
                    <a:pt x="3981" y="2786"/>
                  </a:cubicBezTo>
                  <a:cubicBezTo>
                    <a:pt x="4072" y="3198"/>
                    <a:pt x="4210" y="3611"/>
                    <a:pt x="4577" y="3886"/>
                  </a:cubicBezTo>
                  <a:cubicBezTo>
                    <a:pt x="4756" y="4016"/>
                    <a:pt x="4959" y="4071"/>
                    <a:pt x="5167" y="4071"/>
                  </a:cubicBezTo>
                  <a:cubicBezTo>
                    <a:pt x="5542" y="4071"/>
                    <a:pt x="5932" y="3892"/>
                    <a:pt x="6226" y="3657"/>
                  </a:cubicBezTo>
                  <a:cubicBezTo>
                    <a:pt x="6364" y="3565"/>
                    <a:pt x="6456" y="3473"/>
                    <a:pt x="6593" y="3336"/>
                  </a:cubicBezTo>
                  <a:cubicBezTo>
                    <a:pt x="6685" y="3198"/>
                    <a:pt x="6639" y="3061"/>
                    <a:pt x="6501" y="3015"/>
                  </a:cubicBezTo>
                  <a:cubicBezTo>
                    <a:pt x="6450" y="2989"/>
                    <a:pt x="6395" y="2978"/>
                    <a:pt x="6341" y="2978"/>
                  </a:cubicBezTo>
                  <a:cubicBezTo>
                    <a:pt x="6201" y="2978"/>
                    <a:pt x="6063" y="3053"/>
                    <a:pt x="5997" y="3152"/>
                  </a:cubicBezTo>
                  <a:cubicBezTo>
                    <a:pt x="5951" y="3152"/>
                    <a:pt x="5951" y="3152"/>
                    <a:pt x="5906" y="3198"/>
                  </a:cubicBezTo>
                  <a:cubicBezTo>
                    <a:pt x="5906" y="3198"/>
                    <a:pt x="5906" y="3244"/>
                    <a:pt x="5860" y="3244"/>
                  </a:cubicBezTo>
                  <a:cubicBezTo>
                    <a:pt x="5860" y="3244"/>
                    <a:pt x="5860" y="3244"/>
                    <a:pt x="5814" y="3290"/>
                  </a:cubicBezTo>
                  <a:cubicBezTo>
                    <a:pt x="5768" y="3336"/>
                    <a:pt x="5676" y="3382"/>
                    <a:pt x="5631" y="3427"/>
                  </a:cubicBezTo>
                  <a:cubicBezTo>
                    <a:pt x="5585" y="3473"/>
                    <a:pt x="5585" y="3473"/>
                    <a:pt x="5585" y="3473"/>
                  </a:cubicBezTo>
                  <a:lnTo>
                    <a:pt x="5539" y="3473"/>
                  </a:lnTo>
                  <a:cubicBezTo>
                    <a:pt x="5539" y="3473"/>
                    <a:pt x="5493" y="3519"/>
                    <a:pt x="5447" y="3519"/>
                  </a:cubicBezTo>
                  <a:cubicBezTo>
                    <a:pt x="5447" y="3519"/>
                    <a:pt x="5402" y="3519"/>
                    <a:pt x="5402" y="3565"/>
                  </a:cubicBezTo>
                  <a:cubicBezTo>
                    <a:pt x="5402" y="3550"/>
                    <a:pt x="5396" y="3545"/>
                    <a:pt x="5388" y="3545"/>
                  </a:cubicBezTo>
                  <a:cubicBezTo>
                    <a:pt x="5371" y="3545"/>
                    <a:pt x="5340" y="3565"/>
                    <a:pt x="5310" y="3565"/>
                  </a:cubicBezTo>
                  <a:cubicBezTo>
                    <a:pt x="5264" y="3565"/>
                    <a:pt x="5218" y="3565"/>
                    <a:pt x="5172" y="3519"/>
                  </a:cubicBezTo>
                  <a:cubicBezTo>
                    <a:pt x="4943" y="3336"/>
                    <a:pt x="4806" y="3015"/>
                    <a:pt x="4714" y="2694"/>
                  </a:cubicBezTo>
                  <a:cubicBezTo>
                    <a:pt x="4531" y="1915"/>
                    <a:pt x="4531" y="1044"/>
                    <a:pt x="4531" y="219"/>
                  </a:cubicBezTo>
                  <a:cubicBezTo>
                    <a:pt x="4531" y="65"/>
                    <a:pt x="4418" y="0"/>
                    <a:pt x="4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" name="Google Shape;6879;p42">
              <a:extLst>
                <a:ext uri="{FF2B5EF4-FFF2-40B4-BE49-F238E27FC236}">
                  <a16:creationId xmlns:a16="http://schemas.microsoft.com/office/drawing/2014/main" id="{F18DB576-D72A-42D3-9BBE-9303D046596F}"/>
                </a:ext>
              </a:extLst>
            </p:cNvPr>
            <p:cNvSpPr/>
            <p:nvPr/>
          </p:nvSpPr>
          <p:spPr>
            <a:xfrm>
              <a:off x="3561065" y="490359"/>
              <a:ext cx="118208" cy="71218"/>
            </a:xfrm>
            <a:custGeom>
              <a:avLst/>
              <a:gdLst/>
              <a:ahLst/>
              <a:cxnLst/>
              <a:rect l="l" t="t" r="r" b="b"/>
              <a:pathLst>
                <a:path w="6777" h="4083" extrusionOk="0">
                  <a:moveTo>
                    <a:pt x="2717" y="1"/>
                  </a:moveTo>
                  <a:cubicBezTo>
                    <a:pt x="2511" y="1"/>
                    <a:pt x="2278" y="128"/>
                    <a:pt x="2278" y="321"/>
                  </a:cubicBezTo>
                  <a:cubicBezTo>
                    <a:pt x="2278" y="1054"/>
                    <a:pt x="2278" y="1833"/>
                    <a:pt x="2141" y="2567"/>
                  </a:cubicBezTo>
                  <a:cubicBezTo>
                    <a:pt x="2049" y="2933"/>
                    <a:pt x="1958" y="3300"/>
                    <a:pt x="1728" y="3529"/>
                  </a:cubicBezTo>
                  <a:cubicBezTo>
                    <a:pt x="1728" y="3520"/>
                    <a:pt x="1725" y="3516"/>
                    <a:pt x="1719" y="3516"/>
                  </a:cubicBezTo>
                  <a:cubicBezTo>
                    <a:pt x="1697" y="3516"/>
                    <a:pt x="1646" y="3575"/>
                    <a:pt x="1683" y="3575"/>
                  </a:cubicBezTo>
                  <a:lnTo>
                    <a:pt x="1591" y="3575"/>
                  </a:lnTo>
                  <a:cubicBezTo>
                    <a:pt x="1499" y="3575"/>
                    <a:pt x="1591" y="3575"/>
                    <a:pt x="1499" y="3529"/>
                  </a:cubicBezTo>
                  <a:cubicBezTo>
                    <a:pt x="1362" y="3483"/>
                    <a:pt x="1408" y="3529"/>
                    <a:pt x="1270" y="3437"/>
                  </a:cubicBezTo>
                  <a:cubicBezTo>
                    <a:pt x="1224" y="3392"/>
                    <a:pt x="1133" y="3346"/>
                    <a:pt x="1041" y="3300"/>
                  </a:cubicBezTo>
                  <a:cubicBezTo>
                    <a:pt x="1041" y="3254"/>
                    <a:pt x="995" y="3208"/>
                    <a:pt x="949" y="3208"/>
                  </a:cubicBezTo>
                  <a:cubicBezTo>
                    <a:pt x="949" y="3162"/>
                    <a:pt x="949" y="3162"/>
                    <a:pt x="903" y="3162"/>
                  </a:cubicBezTo>
                  <a:cubicBezTo>
                    <a:pt x="903" y="3117"/>
                    <a:pt x="858" y="3117"/>
                    <a:pt x="858" y="3071"/>
                  </a:cubicBezTo>
                  <a:cubicBezTo>
                    <a:pt x="798" y="3011"/>
                    <a:pt x="707" y="2985"/>
                    <a:pt x="609" y="2985"/>
                  </a:cubicBezTo>
                  <a:cubicBezTo>
                    <a:pt x="332" y="2985"/>
                    <a:pt x="1" y="3189"/>
                    <a:pt x="170" y="3392"/>
                  </a:cubicBezTo>
                  <a:cubicBezTo>
                    <a:pt x="445" y="3667"/>
                    <a:pt x="766" y="3942"/>
                    <a:pt x="1087" y="4033"/>
                  </a:cubicBezTo>
                  <a:cubicBezTo>
                    <a:pt x="1209" y="4067"/>
                    <a:pt x="1327" y="4083"/>
                    <a:pt x="1440" y="4083"/>
                  </a:cubicBezTo>
                  <a:cubicBezTo>
                    <a:pt x="2093" y="4083"/>
                    <a:pt x="2587" y="3558"/>
                    <a:pt x="2783" y="2933"/>
                  </a:cubicBezTo>
                  <a:cubicBezTo>
                    <a:pt x="2828" y="2658"/>
                    <a:pt x="2874" y="2383"/>
                    <a:pt x="2920" y="2108"/>
                  </a:cubicBezTo>
                  <a:cubicBezTo>
                    <a:pt x="2966" y="2200"/>
                    <a:pt x="3012" y="2292"/>
                    <a:pt x="3057" y="2383"/>
                  </a:cubicBezTo>
                  <a:cubicBezTo>
                    <a:pt x="3432" y="3091"/>
                    <a:pt x="3996" y="4064"/>
                    <a:pt x="4887" y="4064"/>
                  </a:cubicBezTo>
                  <a:cubicBezTo>
                    <a:pt x="4976" y="4064"/>
                    <a:pt x="5069" y="4054"/>
                    <a:pt x="5166" y="4033"/>
                  </a:cubicBezTo>
                  <a:cubicBezTo>
                    <a:pt x="5899" y="3850"/>
                    <a:pt x="6357" y="3208"/>
                    <a:pt x="6678" y="2613"/>
                  </a:cubicBezTo>
                  <a:cubicBezTo>
                    <a:pt x="6776" y="2416"/>
                    <a:pt x="6611" y="2325"/>
                    <a:pt x="6416" y="2325"/>
                  </a:cubicBezTo>
                  <a:cubicBezTo>
                    <a:pt x="6247" y="2325"/>
                    <a:pt x="6054" y="2393"/>
                    <a:pt x="5991" y="2521"/>
                  </a:cubicBezTo>
                  <a:cubicBezTo>
                    <a:pt x="5853" y="2796"/>
                    <a:pt x="5670" y="3071"/>
                    <a:pt x="5441" y="3300"/>
                  </a:cubicBezTo>
                  <a:cubicBezTo>
                    <a:pt x="5395" y="3346"/>
                    <a:pt x="5303" y="3437"/>
                    <a:pt x="5212" y="3483"/>
                  </a:cubicBezTo>
                  <a:cubicBezTo>
                    <a:pt x="5166" y="3483"/>
                    <a:pt x="5120" y="3529"/>
                    <a:pt x="5074" y="3529"/>
                  </a:cubicBezTo>
                  <a:lnTo>
                    <a:pt x="4937" y="3529"/>
                  </a:lnTo>
                  <a:cubicBezTo>
                    <a:pt x="4982" y="3529"/>
                    <a:pt x="4799" y="3483"/>
                    <a:pt x="4799" y="3483"/>
                  </a:cubicBezTo>
                  <a:cubicBezTo>
                    <a:pt x="4662" y="3392"/>
                    <a:pt x="4524" y="3254"/>
                    <a:pt x="4387" y="3117"/>
                  </a:cubicBezTo>
                  <a:cubicBezTo>
                    <a:pt x="3837" y="2475"/>
                    <a:pt x="3470" y="1604"/>
                    <a:pt x="3195" y="825"/>
                  </a:cubicBezTo>
                  <a:cubicBezTo>
                    <a:pt x="3149" y="596"/>
                    <a:pt x="3057" y="413"/>
                    <a:pt x="3012" y="184"/>
                  </a:cubicBezTo>
                  <a:cubicBezTo>
                    <a:pt x="2975" y="56"/>
                    <a:pt x="2852" y="1"/>
                    <a:pt x="27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" name="Google Shape;6880;p42">
              <a:extLst>
                <a:ext uri="{FF2B5EF4-FFF2-40B4-BE49-F238E27FC236}">
                  <a16:creationId xmlns:a16="http://schemas.microsoft.com/office/drawing/2014/main" id="{D4008E6E-BE94-4E0E-999B-AF5CD7F9CF79}"/>
                </a:ext>
              </a:extLst>
            </p:cNvPr>
            <p:cNvSpPr/>
            <p:nvPr/>
          </p:nvSpPr>
          <p:spPr>
            <a:xfrm>
              <a:off x="3369180" y="475585"/>
              <a:ext cx="116516" cy="71131"/>
            </a:xfrm>
            <a:custGeom>
              <a:avLst/>
              <a:gdLst/>
              <a:ahLst/>
              <a:cxnLst/>
              <a:rect l="l" t="t" r="r" b="b"/>
              <a:pathLst>
                <a:path w="6680" h="4078" extrusionOk="0">
                  <a:moveTo>
                    <a:pt x="4248" y="0"/>
                  </a:moveTo>
                  <a:cubicBezTo>
                    <a:pt x="4055" y="0"/>
                    <a:pt x="3802" y="132"/>
                    <a:pt x="3747" y="297"/>
                  </a:cubicBezTo>
                  <a:cubicBezTo>
                    <a:pt x="3609" y="801"/>
                    <a:pt x="3380" y="1397"/>
                    <a:pt x="3151" y="1947"/>
                  </a:cubicBezTo>
                  <a:cubicBezTo>
                    <a:pt x="2968" y="2314"/>
                    <a:pt x="2738" y="2726"/>
                    <a:pt x="2464" y="3093"/>
                  </a:cubicBezTo>
                  <a:cubicBezTo>
                    <a:pt x="2372" y="3230"/>
                    <a:pt x="2234" y="3368"/>
                    <a:pt x="2097" y="3460"/>
                  </a:cubicBezTo>
                  <a:cubicBezTo>
                    <a:pt x="2097" y="3460"/>
                    <a:pt x="1959" y="3505"/>
                    <a:pt x="2005" y="3505"/>
                  </a:cubicBezTo>
                  <a:lnTo>
                    <a:pt x="1868" y="3505"/>
                  </a:lnTo>
                  <a:cubicBezTo>
                    <a:pt x="1730" y="3505"/>
                    <a:pt x="1547" y="3414"/>
                    <a:pt x="1409" y="3276"/>
                  </a:cubicBezTo>
                  <a:cubicBezTo>
                    <a:pt x="1134" y="3001"/>
                    <a:pt x="951" y="2680"/>
                    <a:pt x="768" y="2405"/>
                  </a:cubicBezTo>
                  <a:cubicBezTo>
                    <a:pt x="724" y="2304"/>
                    <a:pt x="627" y="2262"/>
                    <a:pt x="519" y="2262"/>
                  </a:cubicBezTo>
                  <a:cubicBezTo>
                    <a:pt x="284" y="2262"/>
                    <a:pt x="1" y="2461"/>
                    <a:pt x="126" y="2680"/>
                  </a:cubicBezTo>
                  <a:cubicBezTo>
                    <a:pt x="401" y="3230"/>
                    <a:pt x="768" y="3826"/>
                    <a:pt x="1364" y="4009"/>
                  </a:cubicBezTo>
                  <a:cubicBezTo>
                    <a:pt x="1469" y="4041"/>
                    <a:pt x="1579" y="4056"/>
                    <a:pt x="1690" y="4056"/>
                  </a:cubicBezTo>
                  <a:cubicBezTo>
                    <a:pt x="2064" y="4056"/>
                    <a:pt x="2456" y="3890"/>
                    <a:pt x="2738" y="3643"/>
                  </a:cubicBezTo>
                  <a:cubicBezTo>
                    <a:pt x="3197" y="3230"/>
                    <a:pt x="3563" y="2680"/>
                    <a:pt x="3838" y="2085"/>
                  </a:cubicBezTo>
                  <a:cubicBezTo>
                    <a:pt x="3838" y="2314"/>
                    <a:pt x="3884" y="2543"/>
                    <a:pt x="3930" y="2772"/>
                  </a:cubicBezTo>
                  <a:cubicBezTo>
                    <a:pt x="4022" y="3185"/>
                    <a:pt x="4205" y="3643"/>
                    <a:pt x="4526" y="3872"/>
                  </a:cubicBezTo>
                  <a:cubicBezTo>
                    <a:pt x="4705" y="4018"/>
                    <a:pt x="4906" y="4078"/>
                    <a:pt x="5113" y="4078"/>
                  </a:cubicBezTo>
                  <a:cubicBezTo>
                    <a:pt x="5489" y="4078"/>
                    <a:pt x="5880" y="3880"/>
                    <a:pt x="6176" y="3643"/>
                  </a:cubicBezTo>
                  <a:cubicBezTo>
                    <a:pt x="6313" y="3551"/>
                    <a:pt x="6451" y="3460"/>
                    <a:pt x="6542" y="3322"/>
                  </a:cubicBezTo>
                  <a:cubicBezTo>
                    <a:pt x="6680" y="3230"/>
                    <a:pt x="6588" y="3047"/>
                    <a:pt x="6451" y="3001"/>
                  </a:cubicBezTo>
                  <a:cubicBezTo>
                    <a:pt x="6400" y="2976"/>
                    <a:pt x="6345" y="2964"/>
                    <a:pt x="6290" y="2964"/>
                  </a:cubicBezTo>
                  <a:cubicBezTo>
                    <a:pt x="6150" y="2964"/>
                    <a:pt x="6013" y="3040"/>
                    <a:pt x="5947" y="3139"/>
                  </a:cubicBezTo>
                  <a:cubicBezTo>
                    <a:pt x="5947" y="3139"/>
                    <a:pt x="5901" y="3185"/>
                    <a:pt x="5901" y="3185"/>
                  </a:cubicBezTo>
                  <a:cubicBezTo>
                    <a:pt x="5855" y="3230"/>
                    <a:pt x="5855" y="3230"/>
                    <a:pt x="5809" y="3230"/>
                  </a:cubicBezTo>
                  <a:cubicBezTo>
                    <a:pt x="5809" y="3276"/>
                    <a:pt x="5809" y="3276"/>
                    <a:pt x="5809" y="3276"/>
                  </a:cubicBezTo>
                  <a:cubicBezTo>
                    <a:pt x="5717" y="3322"/>
                    <a:pt x="5672" y="3368"/>
                    <a:pt x="5580" y="3460"/>
                  </a:cubicBezTo>
                  <a:lnTo>
                    <a:pt x="5534" y="3460"/>
                  </a:lnTo>
                  <a:cubicBezTo>
                    <a:pt x="5488" y="3505"/>
                    <a:pt x="5442" y="3505"/>
                    <a:pt x="5397" y="3505"/>
                  </a:cubicBezTo>
                  <a:cubicBezTo>
                    <a:pt x="5397" y="3505"/>
                    <a:pt x="5397" y="3551"/>
                    <a:pt x="5351" y="3551"/>
                  </a:cubicBezTo>
                  <a:lnTo>
                    <a:pt x="5259" y="3551"/>
                  </a:lnTo>
                  <a:cubicBezTo>
                    <a:pt x="5213" y="3551"/>
                    <a:pt x="5167" y="3551"/>
                    <a:pt x="5122" y="3505"/>
                  </a:cubicBezTo>
                  <a:cubicBezTo>
                    <a:pt x="4892" y="3368"/>
                    <a:pt x="4755" y="3001"/>
                    <a:pt x="4709" y="2680"/>
                  </a:cubicBezTo>
                  <a:cubicBezTo>
                    <a:pt x="4480" y="1901"/>
                    <a:pt x="4480" y="1031"/>
                    <a:pt x="4480" y="206"/>
                  </a:cubicBezTo>
                  <a:cubicBezTo>
                    <a:pt x="4480" y="59"/>
                    <a:pt x="4377" y="0"/>
                    <a:pt x="4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" name="Google Shape;6881;p42">
              <a:extLst>
                <a:ext uri="{FF2B5EF4-FFF2-40B4-BE49-F238E27FC236}">
                  <a16:creationId xmlns:a16="http://schemas.microsoft.com/office/drawing/2014/main" id="{50504A14-F69A-4B5F-B85F-58D39448259E}"/>
                </a:ext>
              </a:extLst>
            </p:cNvPr>
            <p:cNvSpPr/>
            <p:nvPr/>
          </p:nvSpPr>
          <p:spPr>
            <a:xfrm>
              <a:off x="3174416" y="475516"/>
              <a:ext cx="117946" cy="71148"/>
            </a:xfrm>
            <a:custGeom>
              <a:avLst/>
              <a:gdLst/>
              <a:ahLst/>
              <a:cxnLst/>
              <a:rect l="l" t="t" r="r" b="b"/>
              <a:pathLst>
                <a:path w="6762" h="4079" extrusionOk="0">
                  <a:moveTo>
                    <a:pt x="2693" y="1"/>
                  </a:moveTo>
                  <a:cubicBezTo>
                    <a:pt x="2490" y="1"/>
                    <a:pt x="2264" y="111"/>
                    <a:pt x="2264" y="301"/>
                  </a:cubicBezTo>
                  <a:cubicBezTo>
                    <a:pt x="2264" y="1035"/>
                    <a:pt x="2264" y="1814"/>
                    <a:pt x="2126" y="2547"/>
                  </a:cubicBezTo>
                  <a:cubicBezTo>
                    <a:pt x="2080" y="2914"/>
                    <a:pt x="1943" y="3280"/>
                    <a:pt x="1714" y="3509"/>
                  </a:cubicBezTo>
                  <a:cubicBezTo>
                    <a:pt x="1750" y="3509"/>
                    <a:pt x="1670" y="3568"/>
                    <a:pt x="1659" y="3568"/>
                  </a:cubicBezTo>
                  <a:cubicBezTo>
                    <a:pt x="1657" y="3568"/>
                    <a:pt x="1659" y="3564"/>
                    <a:pt x="1668" y="3555"/>
                  </a:cubicBezTo>
                  <a:lnTo>
                    <a:pt x="1530" y="3555"/>
                  </a:lnTo>
                  <a:cubicBezTo>
                    <a:pt x="1347" y="3509"/>
                    <a:pt x="1393" y="3509"/>
                    <a:pt x="1301" y="3418"/>
                  </a:cubicBezTo>
                  <a:cubicBezTo>
                    <a:pt x="1210" y="3372"/>
                    <a:pt x="1118" y="3326"/>
                    <a:pt x="1072" y="3280"/>
                  </a:cubicBezTo>
                  <a:cubicBezTo>
                    <a:pt x="1026" y="3234"/>
                    <a:pt x="980" y="3234"/>
                    <a:pt x="935" y="3189"/>
                  </a:cubicBezTo>
                  <a:cubicBezTo>
                    <a:pt x="935" y="3189"/>
                    <a:pt x="935" y="3189"/>
                    <a:pt x="935" y="3143"/>
                  </a:cubicBezTo>
                  <a:cubicBezTo>
                    <a:pt x="889" y="3143"/>
                    <a:pt x="889" y="3097"/>
                    <a:pt x="843" y="3097"/>
                  </a:cubicBezTo>
                  <a:cubicBezTo>
                    <a:pt x="781" y="3023"/>
                    <a:pt x="686" y="2992"/>
                    <a:pt x="585" y="2992"/>
                  </a:cubicBezTo>
                  <a:cubicBezTo>
                    <a:pt x="313" y="2992"/>
                    <a:pt x="1" y="3217"/>
                    <a:pt x="201" y="3418"/>
                  </a:cubicBezTo>
                  <a:cubicBezTo>
                    <a:pt x="430" y="3647"/>
                    <a:pt x="751" y="3922"/>
                    <a:pt x="1072" y="4013"/>
                  </a:cubicBezTo>
                  <a:cubicBezTo>
                    <a:pt x="1213" y="4058"/>
                    <a:pt x="1347" y="4078"/>
                    <a:pt x="1473" y="4078"/>
                  </a:cubicBezTo>
                  <a:cubicBezTo>
                    <a:pt x="2126" y="4078"/>
                    <a:pt x="2576" y="3528"/>
                    <a:pt x="2768" y="2914"/>
                  </a:cubicBezTo>
                  <a:cubicBezTo>
                    <a:pt x="2859" y="2639"/>
                    <a:pt x="2905" y="2364"/>
                    <a:pt x="2905" y="2089"/>
                  </a:cubicBezTo>
                  <a:cubicBezTo>
                    <a:pt x="2951" y="2180"/>
                    <a:pt x="2997" y="2272"/>
                    <a:pt x="3043" y="2364"/>
                  </a:cubicBezTo>
                  <a:cubicBezTo>
                    <a:pt x="3416" y="3111"/>
                    <a:pt x="3978" y="4045"/>
                    <a:pt x="4863" y="4045"/>
                  </a:cubicBezTo>
                  <a:cubicBezTo>
                    <a:pt x="4955" y="4045"/>
                    <a:pt x="5051" y="4035"/>
                    <a:pt x="5151" y="4013"/>
                  </a:cubicBezTo>
                  <a:cubicBezTo>
                    <a:pt x="5884" y="3876"/>
                    <a:pt x="6343" y="3189"/>
                    <a:pt x="6663" y="2593"/>
                  </a:cubicBezTo>
                  <a:cubicBezTo>
                    <a:pt x="6762" y="2396"/>
                    <a:pt x="6597" y="2305"/>
                    <a:pt x="6401" y="2305"/>
                  </a:cubicBezTo>
                  <a:cubicBezTo>
                    <a:pt x="6232" y="2305"/>
                    <a:pt x="6040" y="2373"/>
                    <a:pt x="5976" y="2501"/>
                  </a:cubicBezTo>
                  <a:cubicBezTo>
                    <a:pt x="5838" y="2776"/>
                    <a:pt x="5655" y="3051"/>
                    <a:pt x="5426" y="3280"/>
                  </a:cubicBezTo>
                  <a:cubicBezTo>
                    <a:pt x="5380" y="3372"/>
                    <a:pt x="5288" y="3418"/>
                    <a:pt x="5197" y="3464"/>
                  </a:cubicBezTo>
                  <a:cubicBezTo>
                    <a:pt x="5151" y="3509"/>
                    <a:pt x="5105" y="3509"/>
                    <a:pt x="5105" y="3509"/>
                  </a:cubicBezTo>
                  <a:cubicBezTo>
                    <a:pt x="5082" y="3532"/>
                    <a:pt x="5059" y="3544"/>
                    <a:pt x="5031" y="3544"/>
                  </a:cubicBezTo>
                  <a:cubicBezTo>
                    <a:pt x="5002" y="3544"/>
                    <a:pt x="4968" y="3532"/>
                    <a:pt x="4922" y="3509"/>
                  </a:cubicBezTo>
                  <a:cubicBezTo>
                    <a:pt x="4968" y="3509"/>
                    <a:pt x="4830" y="3464"/>
                    <a:pt x="4784" y="3464"/>
                  </a:cubicBezTo>
                  <a:cubicBezTo>
                    <a:pt x="4647" y="3372"/>
                    <a:pt x="4509" y="3234"/>
                    <a:pt x="4372" y="3097"/>
                  </a:cubicBezTo>
                  <a:cubicBezTo>
                    <a:pt x="3822" y="2455"/>
                    <a:pt x="3501" y="1630"/>
                    <a:pt x="3226" y="805"/>
                  </a:cubicBezTo>
                  <a:cubicBezTo>
                    <a:pt x="3134" y="576"/>
                    <a:pt x="3043" y="393"/>
                    <a:pt x="2997" y="164"/>
                  </a:cubicBezTo>
                  <a:cubicBezTo>
                    <a:pt x="2960" y="52"/>
                    <a:pt x="2832" y="1"/>
                    <a:pt x="2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" name="Google Shape;6882;p42">
              <a:extLst>
                <a:ext uri="{FF2B5EF4-FFF2-40B4-BE49-F238E27FC236}">
                  <a16:creationId xmlns:a16="http://schemas.microsoft.com/office/drawing/2014/main" id="{8AEC1539-9356-47DE-B5D0-AFC7D0EFD136}"/>
                </a:ext>
              </a:extLst>
            </p:cNvPr>
            <p:cNvSpPr/>
            <p:nvPr/>
          </p:nvSpPr>
          <p:spPr>
            <a:xfrm>
              <a:off x="2982270" y="475585"/>
              <a:ext cx="116533" cy="71131"/>
            </a:xfrm>
            <a:custGeom>
              <a:avLst/>
              <a:gdLst/>
              <a:ahLst/>
              <a:cxnLst/>
              <a:rect l="l" t="t" r="r" b="b"/>
              <a:pathLst>
                <a:path w="6681" h="4078" extrusionOk="0">
                  <a:moveTo>
                    <a:pt x="4268" y="0"/>
                  </a:moveTo>
                  <a:cubicBezTo>
                    <a:pt x="4072" y="0"/>
                    <a:pt x="3802" y="132"/>
                    <a:pt x="3747" y="297"/>
                  </a:cubicBezTo>
                  <a:cubicBezTo>
                    <a:pt x="3610" y="801"/>
                    <a:pt x="3426" y="1397"/>
                    <a:pt x="3151" y="1947"/>
                  </a:cubicBezTo>
                  <a:cubicBezTo>
                    <a:pt x="2968" y="2314"/>
                    <a:pt x="2785" y="2726"/>
                    <a:pt x="2510" y="3093"/>
                  </a:cubicBezTo>
                  <a:cubicBezTo>
                    <a:pt x="2372" y="3230"/>
                    <a:pt x="2280" y="3368"/>
                    <a:pt x="2097" y="3460"/>
                  </a:cubicBezTo>
                  <a:cubicBezTo>
                    <a:pt x="2097" y="3460"/>
                    <a:pt x="1960" y="3505"/>
                    <a:pt x="2005" y="3505"/>
                  </a:cubicBezTo>
                  <a:lnTo>
                    <a:pt x="1868" y="3505"/>
                  </a:lnTo>
                  <a:cubicBezTo>
                    <a:pt x="1731" y="3505"/>
                    <a:pt x="1547" y="3414"/>
                    <a:pt x="1410" y="3276"/>
                  </a:cubicBezTo>
                  <a:cubicBezTo>
                    <a:pt x="1135" y="3001"/>
                    <a:pt x="951" y="2680"/>
                    <a:pt x="768" y="2405"/>
                  </a:cubicBezTo>
                  <a:cubicBezTo>
                    <a:pt x="725" y="2304"/>
                    <a:pt x="627" y="2262"/>
                    <a:pt x="519" y="2262"/>
                  </a:cubicBezTo>
                  <a:cubicBezTo>
                    <a:pt x="284" y="2262"/>
                    <a:pt x="1" y="2461"/>
                    <a:pt x="126" y="2680"/>
                  </a:cubicBezTo>
                  <a:cubicBezTo>
                    <a:pt x="401" y="3230"/>
                    <a:pt x="768" y="3826"/>
                    <a:pt x="1364" y="4009"/>
                  </a:cubicBezTo>
                  <a:cubicBezTo>
                    <a:pt x="1479" y="4041"/>
                    <a:pt x="1595" y="4056"/>
                    <a:pt x="1709" y="4056"/>
                  </a:cubicBezTo>
                  <a:cubicBezTo>
                    <a:pt x="2092" y="4056"/>
                    <a:pt x="2456" y="3890"/>
                    <a:pt x="2739" y="3643"/>
                  </a:cubicBezTo>
                  <a:cubicBezTo>
                    <a:pt x="3197" y="3230"/>
                    <a:pt x="3564" y="2680"/>
                    <a:pt x="3839" y="2085"/>
                  </a:cubicBezTo>
                  <a:cubicBezTo>
                    <a:pt x="3839" y="2314"/>
                    <a:pt x="3885" y="2543"/>
                    <a:pt x="3930" y="2772"/>
                  </a:cubicBezTo>
                  <a:cubicBezTo>
                    <a:pt x="4068" y="3185"/>
                    <a:pt x="4205" y="3643"/>
                    <a:pt x="4526" y="3872"/>
                  </a:cubicBezTo>
                  <a:cubicBezTo>
                    <a:pt x="4721" y="4018"/>
                    <a:pt x="4933" y="4078"/>
                    <a:pt x="5146" y="4078"/>
                  </a:cubicBezTo>
                  <a:cubicBezTo>
                    <a:pt x="5535" y="4078"/>
                    <a:pt x="5926" y="3880"/>
                    <a:pt x="6222" y="3643"/>
                  </a:cubicBezTo>
                  <a:cubicBezTo>
                    <a:pt x="6314" y="3551"/>
                    <a:pt x="6451" y="3460"/>
                    <a:pt x="6543" y="3322"/>
                  </a:cubicBezTo>
                  <a:cubicBezTo>
                    <a:pt x="6680" y="3230"/>
                    <a:pt x="6634" y="3047"/>
                    <a:pt x="6451" y="3001"/>
                  </a:cubicBezTo>
                  <a:cubicBezTo>
                    <a:pt x="6413" y="2976"/>
                    <a:pt x="6367" y="2964"/>
                    <a:pt x="6318" y="2964"/>
                  </a:cubicBezTo>
                  <a:cubicBezTo>
                    <a:pt x="6193" y="2964"/>
                    <a:pt x="6046" y="3040"/>
                    <a:pt x="5947" y="3139"/>
                  </a:cubicBezTo>
                  <a:cubicBezTo>
                    <a:pt x="5947" y="3139"/>
                    <a:pt x="5901" y="3185"/>
                    <a:pt x="5901" y="3185"/>
                  </a:cubicBezTo>
                  <a:cubicBezTo>
                    <a:pt x="5901" y="3230"/>
                    <a:pt x="5855" y="3230"/>
                    <a:pt x="5855" y="3230"/>
                  </a:cubicBezTo>
                  <a:cubicBezTo>
                    <a:pt x="5809" y="3276"/>
                    <a:pt x="5855" y="3276"/>
                    <a:pt x="5855" y="3276"/>
                  </a:cubicBezTo>
                  <a:lnTo>
                    <a:pt x="5809" y="3276"/>
                  </a:lnTo>
                  <a:cubicBezTo>
                    <a:pt x="5718" y="3322"/>
                    <a:pt x="5672" y="3368"/>
                    <a:pt x="5580" y="3460"/>
                  </a:cubicBezTo>
                  <a:lnTo>
                    <a:pt x="5534" y="3460"/>
                  </a:lnTo>
                  <a:cubicBezTo>
                    <a:pt x="5489" y="3505"/>
                    <a:pt x="5443" y="3505"/>
                    <a:pt x="5443" y="3505"/>
                  </a:cubicBezTo>
                  <a:cubicBezTo>
                    <a:pt x="5443" y="3505"/>
                    <a:pt x="5397" y="3551"/>
                    <a:pt x="5351" y="3551"/>
                  </a:cubicBezTo>
                  <a:lnTo>
                    <a:pt x="5305" y="3551"/>
                  </a:lnTo>
                  <a:cubicBezTo>
                    <a:pt x="5214" y="3551"/>
                    <a:pt x="5214" y="3551"/>
                    <a:pt x="5122" y="3505"/>
                  </a:cubicBezTo>
                  <a:cubicBezTo>
                    <a:pt x="4939" y="3368"/>
                    <a:pt x="4801" y="3001"/>
                    <a:pt x="4709" y="2680"/>
                  </a:cubicBezTo>
                  <a:cubicBezTo>
                    <a:pt x="4480" y="1901"/>
                    <a:pt x="4480" y="1031"/>
                    <a:pt x="4480" y="206"/>
                  </a:cubicBezTo>
                  <a:cubicBezTo>
                    <a:pt x="4499" y="59"/>
                    <a:pt x="4400" y="0"/>
                    <a:pt x="4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6883;p42">
              <a:extLst>
                <a:ext uri="{FF2B5EF4-FFF2-40B4-BE49-F238E27FC236}">
                  <a16:creationId xmlns:a16="http://schemas.microsoft.com/office/drawing/2014/main" id="{68936066-B174-4315-AA47-646C987278D8}"/>
                </a:ext>
              </a:extLst>
            </p:cNvPr>
            <p:cNvSpPr/>
            <p:nvPr/>
          </p:nvSpPr>
          <p:spPr>
            <a:xfrm>
              <a:off x="2604761" y="475585"/>
              <a:ext cx="107132" cy="71131"/>
            </a:xfrm>
            <a:custGeom>
              <a:avLst/>
              <a:gdLst/>
              <a:ahLst/>
              <a:cxnLst/>
              <a:rect l="l" t="t" r="r" b="b"/>
              <a:pathLst>
                <a:path w="6142" h="4078" extrusionOk="0">
                  <a:moveTo>
                    <a:pt x="3743" y="0"/>
                  </a:moveTo>
                  <a:cubicBezTo>
                    <a:pt x="3540" y="0"/>
                    <a:pt x="3282" y="132"/>
                    <a:pt x="3254" y="297"/>
                  </a:cubicBezTo>
                  <a:cubicBezTo>
                    <a:pt x="3117" y="801"/>
                    <a:pt x="2887" y="1397"/>
                    <a:pt x="2613" y="1947"/>
                  </a:cubicBezTo>
                  <a:cubicBezTo>
                    <a:pt x="2429" y="2314"/>
                    <a:pt x="2246" y="2726"/>
                    <a:pt x="1971" y="3093"/>
                  </a:cubicBezTo>
                  <a:cubicBezTo>
                    <a:pt x="1833" y="3230"/>
                    <a:pt x="1742" y="3368"/>
                    <a:pt x="1558" y="3460"/>
                  </a:cubicBezTo>
                  <a:cubicBezTo>
                    <a:pt x="1604" y="3460"/>
                    <a:pt x="1421" y="3505"/>
                    <a:pt x="1467" y="3505"/>
                  </a:cubicBezTo>
                  <a:lnTo>
                    <a:pt x="1329" y="3505"/>
                  </a:lnTo>
                  <a:cubicBezTo>
                    <a:pt x="1192" y="3505"/>
                    <a:pt x="1008" y="3414"/>
                    <a:pt x="871" y="3276"/>
                  </a:cubicBezTo>
                  <a:cubicBezTo>
                    <a:pt x="688" y="3093"/>
                    <a:pt x="504" y="2818"/>
                    <a:pt x="367" y="2589"/>
                  </a:cubicBezTo>
                  <a:lnTo>
                    <a:pt x="0" y="3368"/>
                  </a:lnTo>
                  <a:cubicBezTo>
                    <a:pt x="229" y="3643"/>
                    <a:pt x="504" y="3872"/>
                    <a:pt x="825" y="4009"/>
                  </a:cubicBezTo>
                  <a:cubicBezTo>
                    <a:pt x="941" y="4041"/>
                    <a:pt x="1056" y="4056"/>
                    <a:pt x="1170" y="4056"/>
                  </a:cubicBezTo>
                  <a:cubicBezTo>
                    <a:pt x="1553" y="4056"/>
                    <a:pt x="1917" y="3890"/>
                    <a:pt x="2200" y="3643"/>
                  </a:cubicBezTo>
                  <a:cubicBezTo>
                    <a:pt x="2704" y="3230"/>
                    <a:pt x="3025" y="2680"/>
                    <a:pt x="3300" y="2085"/>
                  </a:cubicBezTo>
                  <a:cubicBezTo>
                    <a:pt x="3346" y="2314"/>
                    <a:pt x="3346" y="2543"/>
                    <a:pt x="3437" y="2772"/>
                  </a:cubicBezTo>
                  <a:cubicBezTo>
                    <a:pt x="3529" y="3185"/>
                    <a:pt x="3667" y="3643"/>
                    <a:pt x="4033" y="3872"/>
                  </a:cubicBezTo>
                  <a:cubicBezTo>
                    <a:pt x="4212" y="4018"/>
                    <a:pt x="4414" y="4078"/>
                    <a:pt x="4620" y="4078"/>
                  </a:cubicBezTo>
                  <a:cubicBezTo>
                    <a:pt x="4996" y="4078"/>
                    <a:pt x="5387" y="3880"/>
                    <a:pt x="5683" y="3643"/>
                  </a:cubicBezTo>
                  <a:cubicBezTo>
                    <a:pt x="5821" y="3551"/>
                    <a:pt x="5912" y="3460"/>
                    <a:pt x="6050" y="3322"/>
                  </a:cubicBezTo>
                  <a:cubicBezTo>
                    <a:pt x="6141" y="3230"/>
                    <a:pt x="6096" y="3047"/>
                    <a:pt x="5958" y="3001"/>
                  </a:cubicBezTo>
                  <a:cubicBezTo>
                    <a:pt x="5907" y="2976"/>
                    <a:pt x="5852" y="2964"/>
                    <a:pt x="5797" y="2964"/>
                  </a:cubicBezTo>
                  <a:cubicBezTo>
                    <a:pt x="5654" y="2964"/>
                    <a:pt x="5507" y="3040"/>
                    <a:pt x="5408" y="3139"/>
                  </a:cubicBezTo>
                  <a:cubicBezTo>
                    <a:pt x="5408" y="3139"/>
                    <a:pt x="5408" y="3185"/>
                    <a:pt x="5362" y="3185"/>
                  </a:cubicBezTo>
                  <a:cubicBezTo>
                    <a:pt x="5362" y="3230"/>
                    <a:pt x="5316" y="3230"/>
                    <a:pt x="5316" y="3230"/>
                  </a:cubicBezTo>
                  <a:cubicBezTo>
                    <a:pt x="5316" y="3276"/>
                    <a:pt x="5316" y="3276"/>
                    <a:pt x="5316" y="3276"/>
                  </a:cubicBezTo>
                  <a:lnTo>
                    <a:pt x="5271" y="3276"/>
                  </a:lnTo>
                  <a:cubicBezTo>
                    <a:pt x="5225" y="3322"/>
                    <a:pt x="5133" y="3368"/>
                    <a:pt x="5042" y="3460"/>
                  </a:cubicBezTo>
                  <a:lnTo>
                    <a:pt x="4996" y="3460"/>
                  </a:lnTo>
                  <a:cubicBezTo>
                    <a:pt x="4950" y="3505"/>
                    <a:pt x="4950" y="3505"/>
                    <a:pt x="4904" y="3505"/>
                  </a:cubicBezTo>
                  <a:cubicBezTo>
                    <a:pt x="4904" y="3505"/>
                    <a:pt x="4858" y="3551"/>
                    <a:pt x="4858" y="3551"/>
                  </a:cubicBezTo>
                  <a:lnTo>
                    <a:pt x="4767" y="3551"/>
                  </a:lnTo>
                  <a:cubicBezTo>
                    <a:pt x="4721" y="3551"/>
                    <a:pt x="4675" y="3551"/>
                    <a:pt x="4629" y="3505"/>
                  </a:cubicBezTo>
                  <a:cubicBezTo>
                    <a:pt x="4400" y="3368"/>
                    <a:pt x="4262" y="3001"/>
                    <a:pt x="4171" y="2680"/>
                  </a:cubicBezTo>
                  <a:cubicBezTo>
                    <a:pt x="3942" y="1901"/>
                    <a:pt x="3942" y="1031"/>
                    <a:pt x="3987" y="206"/>
                  </a:cubicBezTo>
                  <a:cubicBezTo>
                    <a:pt x="3987" y="59"/>
                    <a:pt x="3877" y="0"/>
                    <a:pt x="3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6884;p42">
              <a:extLst>
                <a:ext uri="{FF2B5EF4-FFF2-40B4-BE49-F238E27FC236}">
                  <a16:creationId xmlns:a16="http://schemas.microsoft.com/office/drawing/2014/main" id="{9D192D76-C0EE-4948-9101-C90EA1D8FCEE}"/>
                </a:ext>
              </a:extLst>
            </p:cNvPr>
            <p:cNvSpPr/>
            <p:nvPr/>
          </p:nvSpPr>
          <p:spPr>
            <a:xfrm>
              <a:off x="2788099" y="475516"/>
              <a:ext cx="117789" cy="71148"/>
            </a:xfrm>
            <a:custGeom>
              <a:avLst/>
              <a:gdLst/>
              <a:ahLst/>
              <a:cxnLst/>
              <a:rect l="l" t="t" r="r" b="b"/>
              <a:pathLst>
                <a:path w="6753" h="4079" extrusionOk="0">
                  <a:moveTo>
                    <a:pt x="2679" y="1"/>
                  </a:moveTo>
                  <a:cubicBezTo>
                    <a:pt x="2473" y="1"/>
                    <a:pt x="2230" y="111"/>
                    <a:pt x="2230" y="301"/>
                  </a:cubicBezTo>
                  <a:cubicBezTo>
                    <a:pt x="2276" y="1035"/>
                    <a:pt x="2276" y="1814"/>
                    <a:pt x="2092" y="2547"/>
                  </a:cubicBezTo>
                  <a:cubicBezTo>
                    <a:pt x="2047" y="2914"/>
                    <a:pt x="1955" y="3280"/>
                    <a:pt x="1680" y="3509"/>
                  </a:cubicBezTo>
                  <a:cubicBezTo>
                    <a:pt x="1717" y="3509"/>
                    <a:pt x="1636" y="3568"/>
                    <a:pt x="1626" y="3568"/>
                  </a:cubicBezTo>
                  <a:cubicBezTo>
                    <a:pt x="1623" y="3568"/>
                    <a:pt x="1625" y="3564"/>
                    <a:pt x="1634" y="3555"/>
                  </a:cubicBezTo>
                  <a:lnTo>
                    <a:pt x="1497" y="3555"/>
                  </a:lnTo>
                  <a:cubicBezTo>
                    <a:pt x="1359" y="3509"/>
                    <a:pt x="1359" y="3509"/>
                    <a:pt x="1268" y="3418"/>
                  </a:cubicBezTo>
                  <a:cubicBezTo>
                    <a:pt x="1176" y="3372"/>
                    <a:pt x="1130" y="3326"/>
                    <a:pt x="1038" y="3280"/>
                  </a:cubicBezTo>
                  <a:cubicBezTo>
                    <a:pt x="993" y="3234"/>
                    <a:pt x="947" y="3234"/>
                    <a:pt x="947" y="3189"/>
                  </a:cubicBezTo>
                  <a:lnTo>
                    <a:pt x="901" y="3189"/>
                  </a:lnTo>
                  <a:cubicBezTo>
                    <a:pt x="901" y="3189"/>
                    <a:pt x="901" y="3189"/>
                    <a:pt x="901" y="3143"/>
                  </a:cubicBezTo>
                  <a:cubicBezTo>
                    <a:pt x="855" y="3143"/>
                    <a:pt x="855" y="3097"/>
                    <a:pt x="809" y="3097"/>
                  </a:cubicBezTo>
                  <a:cubicBezTo>
                    <a:pt x="760" y="3023"/>
                    <a:pt x="673" y="2992"/>
                    <a:pt x="578" y="2992"/>
                  </a:cubicBezTo>
                  <a:cubicBezTo>
                    <a:pt x="321" y="2992"/>
                    <a:pt x="0" y="3217"/>
                    <a:pt x="168" y="3418"/>
                  </a:cubicBezTo>
                  <a:cubicBezTo>
                    <a:pt x="397" y="3647"/>
                    <a:pt x="718" y="3922"/>
                    <a:pt x="1084" y="4013"/>
                  </a:cubicBezTo>
                  <a:cubicBezTo>
                    <a:pt x="1218" y="4058"/>
                    <a:pt x="1345" y="4078"/>
                    <a:pt x="1466" y="4078"/>
                  </a:cubicBezTo>
                  <a:cubicBezTo>
                    <a:pt x="2092" y="4078"/>
                    <a:pt x="2542" y="3528"/>
                    <a:pt x="2734" y="2914"/>
                  </a:cubicBezTo>
                  <a:cubicBezTo>
                    <a:pt x="2826" y="2639"/>
                    <a:pt x="2872" y="2364"/>
                    <a:pt x="2917" y="2089"/>
                  </a:cubicBezTo>
                  <a:cubicBezTo>
                    <a:pt x="2963" y="2180"/>
                    <a:pt x="2963" y="2272"/>
                    <a:pt x="3009" y="2364"/>
                  </a:cubicBezTo>
                  <a:cubicBezTo>
                    <a:pt x="3383" y="3111"/>
                    <a:pt x="3981" y="4045"/>
                    <a:pt x="4874" y="4045"/>
                  </a:cubicBezTo>
                  <a:cubicBezTo>
                    <a:pt x="4967" y="4045"/>
                    <a:pt x="5063" y="4035"/>
                    <a:pt x="5163" y="4013"/>
                  </a:cubicBezTo>
                  <a:cubicBezTo>
                    <a:pt x="5851" y="3876"/>
                    <a:pt x="6309" y="3189"/>
                    <a:pt x="6630" y="2593"/>
                  </a:cubicBezTo>
                  <a:cubicBezTo>
                    <a:pt x="6752" y="2396"/>
                    <a:pt x="6599" y="2305"/>
                    <a:pt x="6402" y="2305"/>
                  </a:cubicBezTo>
                  <a:cubicBezTo>
                    <a:pt x="6231" y="2305"/>
                    <a:pt x="6027" y="2373"/>
                    <a:pt x="5942" y="2501"/>
                  </a:cubicBezTo>
                  <a:cubicBezTo>
                    <a:pt x="5805" y="2776"/>
                    <a:pt x="5621" y="3051"/>
                    <a:pt x="5438" y="3280"/>
                  </a:cubicBezTo>
                  <a:cubicBezTo>
                    <a:pt x="5346" y="3372"/>
                    <a:pt x="5301" y="3418"/>
                    <a:pt x="5209" y="3464"/>
                  </a:cubicBezTo>
                  <a:cubicBezTo>
                    <a:pt x="5163" y="3509"/>
                    <a:pt x="5071" y="3509"/>
                    <a:pt x="5071" y="3509"/>
                  </a:cubicBezTo>
                  <a:cubicBezTo>
                    <a:pt x="5048" y="3532"/>
                    <a:pt x="5026" y="3544"/>
                    <a:pt x="5003" y="3544"/>
                  </a:cubicBezTo>
                  <a:cubicBezTo>
                    <a:pt x="4980" y="3544"/>
                    <a:pt x="4957" y="3532"/>
                    <a:pt x="4934" y="3509"/>
                  </a:cubicBezTo>
                  <a:cubicBezTo>
                    <a:pt x="4934" y="3509"/>
                    <a:pt x="4796" y="3464"/>
                    <a:pt x="4796" y="3464"/>
                  </a:cubicBezTo>
                  <a:cubicBezTo>
                    <a:pt x="4613" y="3372"/>
                    <a:pt x="4476" y="3234"/>
                    <a:pt x="4384" y="3097"/>
                  </a:cubicBezTo>
                  <a:cubicBezTo>
                    <a:pt x="3788" y="2455"/>
                    <a:pt x="3467" y="1630"/>
                    <a:pt x="3192" y="805"/>
                  </a:cubicBezTo>
                  <a:cubicBezTo>
                    <a:pt x="3101" y="576"/>
                    <a:pt x="3055" y="393"/>
                    <a:pt x="2963" y="164"/>
                  </a:cubicBezTo>
                  <a:cubicBezTo>
                    <a:pt x="2945" y="52"/>
                    <a:pt x="2820" y="1"/>
                    <a:pt x="2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Google Shape;6885;p42">
              <a:extLst>
                <a:ext uri="{FF2B5EF4-FFF2-40B4-BE49-F238E27FC236}">
                  <a16:creationId xmlns:a16="http://schemas.microsoft.com/office/drawing/2014/main" id="{6CEC8CD7-D310-4E39-9D1A-108AC73236AE}"/>
                </a:ext>
              </a:extLst>
            </p:cNvPr>
            <p:cNvSpPr/>
            <p:nvPr/>
          </p:nvSpPr>
          <p:spPr>
            <a:xfrm>
              <a:off x="4433888" y="367250"/>
              <a:ext cx="116603" cy="51211"/>
            </a:xfrm>
            <a:custGeom>
              <a:avLst/>
              <a:gdLst/>
              <a:ahLst/>
              <a:cxnLst/>
              <a:rect l="l" t="t" r="r" b="b"/>
              <a:pathLst>
                <a:path w="6685" h="2936" extrusionOk="0">
                  <a:moveTo>
                    <a:pt x="3476" y="0"/>
                  </a:moveTo>
                  <a:cubicBezTo>
                    <a:pt x="3385" y="275"/>
                    <a:pt x="3293" y="550"/>
                    <a:pt x="3156" y="780"/>
                  </a:cubicBezTo>
                  <a:cubicBezTo>
                    <a:pt x="2972" y="1192"/>
                    <a:pt x="2789" y="1604"/>
                    <a:pt x="2514" y="1925"/>
                  </a:cubicBezTo>
                  <a:cubicBezTo>
                    <a:pt x="2376" y="2109"/>
                    <a:pt x="2285" y="2200"/>
                    <a:pt x="2101" y="2292"/>
                  </a:cubicBezTo>
                  <a:cubicBezTo>
                    <a:pt x="2147" y="2292"/>
                    <a:pt x="1964" y="2384"/>
                    <a:pt x="2010" y="2384"/>
                  </a:cubicBezTo>
                  <a:lnTo>
                    <a:pt x="1872" y="2384"/>
                  </a:lnTo>
                  <a:cubicBezTo>
                    <a:pt x="1735" y="2384"/>
                    <a:pt x="1551" y="2246"/>
                    <a:pt x="1414" y="2109"/>
                  </a:cubicBezTo>
                  <a:cubicBezTo>
                    <a:pt x="1139" y="1879"/>
                    <a:pt x="956" y="1559"/>
                    <a:pt x="772" y="1238"/>
                  </a:cubicBezTo>
                  <a:cubicBezTo>
                    <a:pt x="733" y="1159"/>
                    <a:pt x="648" y="1125"/>
                    <a:pt x="551" y="1125"/>
                  </a:cubicBezTo>
                  <a:cubicBezTo>
                    <a:pt x="311" y="1125"/>
                    <a:pt x="0" y="1330"/>
                    <a:pt x="131" y="1559"/>
                  </a:cubicBezTo>
                  <a:cubicBezTo>
                    <a:pt x="406" y="2063"/>
                    <a:pt x="772" y="2659"/>
                    <a:pt x="1368" y="2842"/>
                  </a:cubicBezTo>
                  <a:cubicBezTo>
                    <a:pt x="1500" y="2878"/>
                    <a:pt x="1632" y="2895"/>
                    <a:pt x="1761" y="2895"/>
                  </a:cubicBezTo>
                  <a:cubicBezTo>
                    <a:pt x="2126" y="2895"/>
                    <a:pt x="2472" y="2758"/>
                    <a:pt x="2743" y="2521"/>
                  </a:cubicBezTo>
                  <a:cubicBezTo>
                    <a:pt x="3247" y="2109"/>
                    <a:pt x="3568" y="1513"/>
                    <a:pt x="3843" y="963"/>
                  </a:cubicBezTo>
                  <a:cubicBezTo>
                    <a:pt x="3889" y="1192"/>
                    <a:pt x="3889" y="1421"/>
                    <a:pt x="3980" y="1650"/>
                  </a:cubicBezTo>
                  <a:cubicBezTo>
                    <a:pt x="4072" y="2063"/>
                    <a:pt x="4210" y="2475"/>
                    <a:pt x="4576" y="2750"/>
                  </a:cubicBezTo>
                  <a:cubicBezTo>
                    <a:pt x="4756" y="2881"/>
                    <a:pt x="4959" y="2936"/>
                    <a:pt x="5167" y="2936"/>
                  </a:cubicBezTo>
                  <a:cubicBezTo>
                    <a:pt x="5542" y="2936"/>
                    <a:pt x="5931" y="2757"/>
                    <a:pt x="6226" y="2521"/>
                  </a:cubicBezTo>
                  <a:cubicBezTo>
                    <a:pt x="6364" y="2429"/>
                    <a:pt x="6455" y="2338"/>
                    <a:pt x="6593" y="2200"/>
                  </a:cubicBezTo>
                  <a:cubicBezTo>
                    <a:pt x="6684" y="2063"/>
                    <a:pt x="6639" y="1925"/>
                    <a:pt x="6501" y="1834"/>
                  </a:cubicBezTo>
                  <a:cubicBezTo>
                    <a:pt x="6467" y="1825"/>
                    <a:pt x="6432" y="1821"/>
                    <a:pt x="6396" y="1821"/>
                  </a:cubicBezTo>
                  <a:cubicBezTo>
                    <a:pt x="6237" y="1821"/>
                    <a:pt x="6063" y="1896"/>
                    <a:pt x="5951" y="1971"/>
                  </a:cubicBezTo>
                  <a:cubicBezTo>
                    <a:pt x="5951" y="2017"/>
                    <a:pt x="5951" y="2017"/>
                    <a:pt x="5905" y="2063"/>
                  </a:cubicBezTo>
                  <a:cubicBezTo>
                    <a:pt x="5905" y="2063"/>
                    <a:pt x="5859" y="2109"/>
                    <a:pt x="5859" y="2109"/>
                  </a:cubicBezTo>
                  <a:cubicBezTo>
                    <a:pt x="5859" y="2109"/>
                    <a:pt x="5859" y="2109"/>
                    <a:pt x="5814" y="2154"/>
                  </a:cubicBezTo>
                  <a:cubicBezTo>
                    <a:pt x="5768" y="2200"/>
                    <a:pt x="5676" y="2246"/>
                    <a:pt x="5630" y="2292"/>
                  </a:cubicBezTo>
                  <a:cubicBezTo>
                    <a:pt x="5584" y="2292"/>
                    <a:pt x="5584" y="2338"/>
                    <a:pt x="5584" y="2338"/>
                  </a:cubicBezTo>
                  <a:lnTo>
                    <a:pt x="5539" y="2338"/>
                  </a:lnTo>
                  <a:cubicBezTo>
                    <a:pt x="5493" y="2338"/>
                    <a:pt x="5493" y="2384"/>
                    <a:pt x="5447" y="2384"/>
                  </a:cubicBezTo>
                  <a:lnTo>
                    <a:pt x="5401" y="2384"/>
                  </a:lnTo>
                  <a:cubicBezTo>
                    <a:pt x="5401" y="2384"/>
                    <a:pt x="5310" y="2429"/>
                    <a:pt x="5310" y="2429"/>
                  </a:cubicBezTo>
                  <a:cubicBezTo>
                    <a:pt x="5264" y="2429"/>
                    <a:pt x="5218" y="2384"/>
                    <a:pt x="5172" y="2338"/>
                  </a:cubicBezTo>
                  <a:cubicBezTo>
                    <a:pt x="4943" y="2200"/>
                    <a:pt x="4805" y="1834"/>
                    <a:pt x="4714" y="1559"/>
                  </a:cubicBezTo>
                  <a:cubicBezTo>
                    <a:pt x="4576" y="1054"/>
                    <a:pt x="4530" y="550"/>
                    <a:pt x="4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" name="Google Shape;6886;p42">
              <a:extLst>
                <a:ext uri="{FF2B5EF4-FFF2-40B4-BE49-F238E27FC236}">
                  <a16:creationId xmlns:a16="http://schemas.microsoft.com/office/drawing/2014/main" id="{95F262EE-9660-40A7-B459-E7CD863D1FF2}"/>
                </a:ext>
              </a:extLst>
            </p:cNvPr>
            <p:cNvSpPr/>
            <p:nvPr/>
          </p:nvSpPr>
          <p:spPr>
            <a:xfrm>
              <a:off x="4239753" y="367250"/>
              <a:ext cx="118138" cy="51246"/>
            </a:xfrm>
            <a:custGeom>
              <a:avLst/>
              <a:gdLst/>
              <a:ahLst/>
              <a:cxnLst/>
              <a:rect l="l" t="t" r="r" b="b"/>
              <a:pathLst>
                <a:path w="6773" h="2938" extrusionOk="0">
                  <a:moveTo>
                    <a:pt x="2278" y="0"/>
                  </a:moveTo>
                  <a:cubicBezTo>
                    <a:pt x="2232" y="505"/>
                    <a:pt x="2232" y="963"/>
                    <a:pt x="2141" y="1421"/>
                  </a:cubicBezTo>
                  <a:cubicBezTo>
                    <a:pt x="2049" y="1742"/>
                    <a:pt x="1957" y="2154"/>
                    <a:pt x="1682" y="2384"/>
                  </a:cubicBezTo>
                  <a:cubicBezTo>
                    <a:pt x="1692" y="2374"/>
                    <a:pt x="1693" y="2370"/>
                    <a:pt x="1691" y="2370"/>
                  </a:cubicBezTo>
                  <a:cubicBezTo>
                    <a:pt x="1687" y="2370"/>
                    <a:pt x="1675" y="2377"/>
                    <a:pt x="1665" y="2384"/>
                  </a:cubicBezTo>
                  <a:lnTo>
                    <a:pt x="1665" y="2384"/>
                  </a:lnTo>
                  <a:cubicBezTo>
                    <a:pt x="1636" y="2385"/>
                    <a:pt x="1636" y="2390"/>
                    <a:pt x="1636" y="2429"/>
                  </a:cubicBezTo>
                  <a:lnTo>
                    <a:pt x="1591" y="2429"/>
                  </a:lnTo>
                  <a:cubicBezTo>
                    <a:pt x="1545" y="2406"/>
                    <a:pt x="1545" y="2406"/>
                    <a:pt x="1545" y="2406"/>
                  </a:cubicBezTo>
                  <a:cubicBezTo>
                    <a:pt x="1545" y="2406"/>
                    <a:pt x="1545" y="2406"/>
                    <a:pt x="1499" y="2384"/>
                  </a:cubicBezTo>
                  <a:cubicBezTo>
                    <a:pt x="1361" y="2338"/>
                    <a:pt x="1361" y="2338"/>
                    <a:pt x="1270" y="2292"/>
                  </a:cubicBezTo>
                  <a:cubicBezTo>
                    <a:pt x="1224" y="2246"/>
                    <a:pt x="1132" y="2200"/>
                    <a:pt x="1041" y="2154"/>
                  </a:cubicBezTo>
                  <a:cubicBezTo>
                    <a:pt x="995" y="2109"/>
                    <a:pt x="995" y="2063"/>
                    <a:pt x="949" y="2063"/>
                  </a:cubicBezTo>
                  <a:cubicBezTo>
                    <a:pt x="949" y="2017"/>
                    <a:pt x="949" y="2017"/>
                    <a:pt x="949" y="2017"/>
                  </a:cubicBezTo>
                  <a:lnTo>
                    <a:pt x="903" y="2017"/>
                  </a:lnTo>
                  <a:cubicBezTo>
                    <a:pt x="903" y="1971"/>
                    <a:pt x="857" y="1971"/>
                    <a:pt x="857" y="1925"/>
                  </a:cubicBezTo>
                  <a:cubicBezTo>
                    <a:pt x="797" y="1865"/>
                    <a:pt x="706" y="1840"/>
                    <a:pt x="608" y="1840"/>
                  </a:cubicBezTo>
                  <a:cubicBezTo>
                    <a:pt x="331" y="1840"/>
                    <a:pt x="1" y="2043"/>
                    <a:pt x="170" y="2246"/>
                  </a:cubicBezTo>
                  <a:cubicBezTo>
                    <a:pt x="399" y="2521"/>
                    <a:pt x="720" y="2750"/>
                    <a:pt x="1086" y="2888"/>
                  </a:cubicBezTo>
                  <a:cubicBezTo>
                    <a:pt x="1209" y="2922"/>
                    <a:pt x="1326" y="2937"/>
                    <a:pt x="1437" y="2937"/>
                  </a:cubicBezTo>
                  <a:cubicBezTo>
                    <a:pt x="2080" y="2937"/>
                    <a:pt x="2541" y="2413"/>
                    <a:pt x="2736" y="1788"/>
                  </a:cubicBezTo>
                  <a:cubicBezTo>
                    <a:pt x="2828" y="1513"/>
                    <a:pt x="2874" y="1238"/>
                    <a:pt x="2920" y="963"/>
                  </a:cubicBezTo>
                  <a:cubicBezTo>
                    <a:pt x="2965" y="1054"/>
                    <a:pt x="3011" y="1146"/>
                    <a:pt x="3057" y="1238"/>
                  </a:cubicBezTo>
                  <a:cubicBezTo>
                    <a:pt x="3390" y="1946"/>
                    <a:pt x="3988" y="2918"/>
                    <a:pt x="4885" y="2918"/>
                  </a:cubicBezTo>
                  <a:cubicBezTo>
                    <a:pt x="4976" y="2918"/>
                    <a:pt x="5069" y="2909"/>
                    <a:pt x="5165" y="2888"/>
                  </a:cubicBezTo>
                  <a:cubicBezTo>
                    <a:pt x="5899" y="2704"/>
                    <a:pt x="6311" y="2063"/>
                    <a:pt x="6678" y="1421"/>
                  </a:cubicBezTo>
                  <a:cubicBezTo>
                    <a:pt x="6773" y="1255"/>
                    <a:pt x="6621" y="1174"/>
                    <a:pt x="6434" y="1174"/>
                  </a:cubicBezTo>
                  <a:cubicBezTo>
                    <a:pt x="6260" y="1174"/>
                    <a:pt x="6056" y="1243"/>
                    <a:pt x="5990" y="1375"/>
                  </a:cubicBezTo>
                  <a:cubicBezTo>
                    <a:pt x="5807" y="1650"/>
                    <a:pt x="5669" y="1925"/>
                    <a:pt x="5440" y="2154"/>
                  </a:cubicBezTo>
                  <a:cubicBezTo>
                    <a:pt x="5349" y="2200"/>
                    <a:pt x="5303" y="2292"/>
                    <a:pt x="5211" y="2338"/>
                  </a:cubicBezTo>
                  <a:cubicBezTo>
                    <a:pt x="5165" y="2338"/>
                    <a:pt x="5074" y="2384"/>
                    <a:pt x="5074" y="2384"/>
                  </a:cubicBezTo>
                  <a:lnTo>
                    <a:pt x="4936" y="2384"/>
                  </a:lnTo>
                  <a:cubicBezTo>
                    <a:pt x="4982" y="2384"/>
                    <a:pt x="4799" y="2338"/>
                    <a:pt x="4799" y="2338"/>
                  </a:cubicBezTo>
                  <a:cubicBezTo>
                    <a:pt x="4615" y="2246"/>
                    <a:pt x="4478" y="2109"/>
                    <a:pt x="4386" y="1971"/>
                  </a:cubicBezTo>
                  <a:cubicBezTo>
                    <a:pt x="3882" y="1421"/>
                    <a:pt x="3561" y="734"/>
                    <a:pt x="3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" name="Google Shape;6887;p42">
              <a:extLst>
                <a:ext uri="{FF2B5EF4-FFF2-40B4-BE49-F238E27FC236}">
                  <a16:creationId xmlns:a16="http://schemas.microsoft.com/office/drawing/2014/main" id="{010C44A6-77EA-4C56-9E1D-C916AC70660E}"/>
                </a:ext>
              </a:extLst>
            </p:cNvPr>
            <p:cNvSpPr/>
            <p:nvPr/>
          </p:nvSpPr>
          <p:spPr>
            <a:xfrm>
              <a:off x="4046978" y="367250"/>
              <a:ext cx="116603" cy="51211"/>
            </a:xfrm>
            <a:custGeom>
              <a:avLst/>
              <a:gdLst/>
              <a:ahLst/>
              <a:cxnLst/>
              <a:rect l="l" t="t" r="r" b="b"/>
              <a:pathLst>
                <a:path w="6685" h="2936" extrusionOk="0">
                  <a:moveTo>
                    <a:pt x="3522" y="0"/>
                  </a:moveTo>
                  <a:cubicBezTo>
                    <a:pt x="3385" y="275"/>
                    <a:pt x="3293" y="550"/>
                    <a:pt x="3202" y="780"/>
                  </a:cubicBezTo>
                  <a:cubicBezTo>
                    <a:pt x="3018" y="1192"/>
                    <a:pt x="2789" y="1604"/>
                    <a:pt x="2514" y="1925"/>
                  </a:cubicBezTo>
                  <a:cubicBezTo>
                    <a:pt x="2377" y="2109"/>
                    <a:pt x="2285" y="2200"/>
                    <a:pt x="2148" y="2292"/>
                  </a:cubicBezTo>
                  <a:cubicBezTo>
                    <a:pt x="2148" y="2292"/>
                    <a:pt x="2010" y="2384"/>
                    <a:pt x="2010" y="2384"/>
                  </a:cubicBezTo>
                  <a:lnTo>
                    <a:pt x="1918" y="2384"/>
                  </a:lnTo>
                  <a:cubicBezTo>
                    <a:pt x="1735" y="2384"/>
                    <a:pt x="1598" y="2246"/>
                    <a:pt x="1414" y="2109"/>
                  </a:cubicBezTo>
                  <a:cubicBezTo>
                    <a:pt x="1185" y="1879"/>
                    <a:pt x="956" y="1559"/>
                    <a:pt x="818" y="1238"/>
                  </a:cubicBezTo>
                  <a:cubicBezTo>
                    <a:pt x="766" y="1159"/>
                    <a:pt x="671" y="1125"/>
                    <a:pt x="567" y="1125"/>
                  </a:cubicBezTo>
                  <a:cubicBezTo>
                    <a:pt x="311" y="1125"/>
                    <a:pt x="0" y="1330"/>
                    <a:pt x="131" y="1559"/>
                  </a:cubicBezTo>
                  <a:cubicBezTo>
                    <a:pt x="406" y="2063"/>
                    <a:pt x="818" y="2659"/>
                    <a:pt x="1414" y="2842"/>
                  </a:cubicBezTo>
                  <a:cubicBezTo>
                    <a:pt x="1534" y="2878"/>
                    <a:pt x="1657" y="2895"/>
                    <a:pt x="1780" y="2895"/>
                  </a:cubicBezTo>
                  <a:cubicBezTo>
                    <a:pt x="2127" y="2895"/>
                    <a:pt x="2473" y="2758"/>
                    <a:pt x="2743" y="2521"/>
                  </a:cubicBezTo>
                  <a:cubicBezTo>
                    <a:pt x="3247" y="2109"/>
                    <a:pt x="3568" y="1513"/>
                    <a:pt x="3843" y="963"/>
                  </a:cubicBezTo>
                  <a:cubicBezTo>
                    <a:pt x="3889" y="1192"/>
                    <a:pt x="3935" y="1421"/>
                    <a:pt x="3981" y="1650"/>
                  </a:cubicBezTo>
                  <a:cubicBezTo>
                    <a:pt x="4072" y="2063"/>
                    <a:pt x="4210" y="2475"/>
                    <a:pt x="4577" y="2750"/>
                  </a:cubicBezTo>
                  <a:cubicBezTo>
                    <a:pt x="4756" y="2881"/>
                    <a:pt x="4959" y="2936"/>
                    <a:pt x="5167" y="2936"/>
                  </a:cubicBezTo>
                  <a:cubicBezTo>
                    <a:pt x="5542" y="2936"/>
                    <a:pt x="5932" y="2757"/>
                    <a:pt x="6226" y="2521"/>
                  </a:cubicBezTo>
                  <a:cubicBezTo>
                    <a:pt x="6364" y="2429"/>
                    <a:pt x="6456" y="2338"/>
                    <a:pt x="6593" y="2200"/>
                  </a:cubicBezTo>
                  <a:cubicBezTo>
                    <a:pt x="6685" y="2063"/>
                    <a:pt x="6639" y="1925"/>
                    <a:pt x="6501" y="1834"/>
                  </a:cubicBezTo>
                  <a:cubicBezTo>
                    <a:pt x="6468" y="1825"/>
                    <a:pt x="6433" y="1821"/>
                    <a:pt x="6397" y="1821"/>
                  </a:cubicBezTo>
                  <a:cubicBezTo>
                    <a:pt x="6239" y="1821"/>
                    <a:pt x="6072" y="1896"/>
                    <a:pt x="5997" y="1971"/>
                  </a:cubicBezTo>
                  <a:cubicBezTo>
                    <a:pt x="5951" y="2017"/>
                    <a:pt x="5951" y="2017"/>
                    <a:pt x="5906" y="2063"/>
                  </a:cubicBezTo>
                  <a:cubicBezTo>
                    <a:pt x="5906" y="2063"/>
                    <a:pt x="5906" y="2109"/>
                    <a:pt x="5860" y="2109"/>
                  </a:cubicBezTo>
                  <a:cubicBezTo>
                    <a:pt x="5860" y="2109"/>
                    <a:pt x="5860" y="2109"/>
                    <a:pt x="5814" y="2154"/>
                  </a:cubicBezTo>
                  <a:cubicBezTo>
                    <a:pt x="5768" y="2200"/>
                    <a:pt x="5676" y="2246"/>
                    <a:pt x="5631" y="2292"/>
                  </a:cubicBezTo>
                  <a:cubicBezTo>
                    <a:pt x="5585" y="2292"/>
                    <a:pt x="5585" y="2338"/>
                    <a:pt x="5585" y="2338"/>
                  </a:cubicBezTo>
                  <a:lnTo>
                    <a:pt x="5539" y="2338"/>
                  </a:lnTo>
                  <a:cubicBezTo>
                    <a:pt x="5539" y="2338"/>
                    <a:pt x="5493" y="2384"/>
                    <a:pt x="5447" y="2384"/>
                  </a:cubicBezTo>
                  <a:lnTo>
                    <a:pt x="5401" y="2384"/>
                  </a:lnTo>
                  <a:cubicBezTo>
                    <a:pt x="5401" y="2384"/>
                    <a:pt x="5356" y="2429"/>
                    <a:pt x="5310" y="2429"/>
                  </a:cubicBezTo>
                  <a:cubicBezTo>
                    <a:pt x="5264" y="2429"/>
                    <a:pt x="5218" y="2384"/>
                    <a:pt x="5172" y="2338"/>
                  </a:cubicBezTo>
                  <a:cubicBezTo>
                    <a:pt x="4943" y="2200"/>
                    <a:pt x="4806" y="1834"/>
                    <a:pt x="4714" y="1559"/>
                  </a:cubicBezTo>
                  <a:cubicBezTo>
                    <a:pt x="4577" y="1054"/>
                    <a:pt x="4531" y="550"/>
                    <a:pt x="4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" name="Google Shape;6888;p42">
              <a:extLst>
                <a:ext uri="{FF2B5EF4-FFF2-40B4-BE49-F238E27FC236}">
                  <a16:creationId xmlns:a16="http://schemas.microsoft.com/office/drawing/2014/main" id="{1757F0C3-9010-47A7-976B-CE9DA1F43ACD}"/>
                </a:ext>
              </a:extLst>
            </p:cNvPr>
            <p:cNvSpPr/>
            <p:nvPr/>
          </p:nvSpPr>
          <p:spPr>
            <a:xfrm>
              <a:off x="3852843" y="367250"/>
              <a:ext cx="118155" cy="51246"/>
            </a:xfrm>
            <a:custGeom>
              <a:avLst/>
              <a:gdLst/>
              <a:ahLst/>
              <a:cxnLst/>
              <a:rect l="l" t="t" r="r" b="b"/>
              <a:pathLst>
                <a:path w="6774" h="2938" extrusionOk="0">
                  <a:moveTo>
                    <a:pt x="2278" y="0"/>
                  </a:moveTo>
                  <a:cubicBezTo>
                    <a:pt x="2278" y="505"/>
                    <a:pt x="2232" y="963"/>
                    <a:pt x="2141" y="1421"/>
                  </a:cubicBezTo>
                  <a:cubicBezTo>
                    <a:pt x="2049" y="1742"/>
                    <a:pt x="1958" y="2154"/>
                    <a:pt x="1728" y="2384"/>
                  </a:cubicBezTo>
                  <a:cubicBezTo>
                    <a:pt x="1728" y="2374"/>
                    <a:pt x="1724" y="2370"/>
                    <a:pt x="1718" y="2370"/>
                  </a:cubicBezTo>
                  <a:cubicBezTo>
                    <a:pt x="1708" y="2370"/>
                    <a:pt x="1693" y="2380"/>
                    <a:pt x="1683" y="2388"/>
                  </a:cubicBezTo>
                  <a:lnTo>
                    <a:pt x="1683" y="2388"/>
                  </a:lnTo>
                  <a:cubicBezTo>
                    <a:pt x="1683" y="2384"/>
                    <a:pt x="1683" y="2384"/>
                    <a:pt x="1683" y="2384"/>
                  </a:cubicBezTo>
                  <a:cubicBezTo>
                    <a:pt x="1673" y="2393"/>
                    <a:pt x="1669" y="2397"/>
                    <a:pt x="1670" y="2397"/>
                  </a:cubicBezTo>
                  <a:cubicBezTo>
                    <a:pt x="1670" y="2397"/>
                    <a:pt x="1675" y="2393"/>
                    <a:pt x="1683" y="2388"/>
                  </a:cubicBezTo>
                  <a:lnTo>
                    <a:pt x="1683" y="2388"/>
                  </a:lnTo>
                  <a:cubicBezTo>
                    <a:pt x="1683" y="2392"/>
                    <a:pt x="1683" y="2404"/>
                    <a:pt x="1683" y="2429"/>
                  </a:cubicBezTo>
                  <a:lnTo>
                    <a:pt x="1591" y="2429"/>
                  </a:lnTo>
                  <a:cubicBezTo>
                    <a:pt x="1545" y="2406"/>
                    <a:pt x="1557" y="2406"/>
                    <a:pt x="1562" y="2406"/>
                  </a:cubicBezTo>
                  <a:cubicBezTo>
                    <a:pt x="1568" y="2406"/>
                    <a:pt x="1568" y="2406"/>
                    <a:pt x="1499" y="2384"/>
                  </a:cubicBezTo>
                  <a:cubicBezTo>
                    <a:pt x="1362" y="2338"/>
                    <a:pt x="1408" y="2338"/>
                    <a:pt x="1316" y="2292"/>
                  </a:cubicBezTo>
                  <a:cubicBezTo>
                    <a:pt x="1224" y="2246"/>
                    <a:pt x="1133" y="2200"/>
                    <a:pt x="1041" y="2154"/>
                  </a:cubicBezTo>
                  <a:cubicBezTo>
                    <a:pt x="1041" y="2109"/>
                    <a:pt x="995" y="2063"/>
                    <a:pt x="949" y="2063"/>
                  </a:cubicBezTo>
                  <a:cubicBezTo>
                    <a:pt x="949" y="2017"/>
                    <a:pt x="949" y="2017"/>
                    <a:pt x="949" y="2017"/>
                  </a:cubicBezTo>
                  <a:lnTo>
                    <a:pt x="903" y="2017"/>
                  </a:lnTo>
                  <a:cubicBezTo>
                    <a:pt x="903" y="1971"/>
                    <a:pt x="858" y="1971"/>
                    <a:pt x="858" y="1925"/>
                  </a:cubicBezTo>
                  <a:cubicBezTo>
                    <a:pt x="798" y="1865"/>
                    <a:pt x="706" y="1840"/>
                    <a:pt x="608" y="1840"/>
                  </a:cubicBezTo>
                  <a:cubicBezTo>
                    <a:pt x="332" y="1840"/>
                    <a:pt x="1" y="2043"/>
                    <a:pt x="170" y="2246"/>
                  </a:cubicBezTo>
                  <a:cubicBezTo>
                    <a:pt x="445" y="2521"/>
                    <a:pt x="766" y="2750"/>
                    <a:pt x="1087" y="2888"/>
                  </a:cubicBezTo>
                  <a:cubicBezTo>
                    <a:pt x="1209" y="2922"/>
                    <a:pt x="1327" y="2937"/>
                    <a:pt x="1440" y="2937"/>
                  </a:cubicBezTo>
                  <a:cubicBezTo>
                    <a:pt x="2093" y="2937"/>
                    <a:pt x="2587" y="2413"/>
                    <a:pt x="2782" y="1788"/>
                  </a:cubicBezTo>
                  <a:cubicBezTo>
                    <a:pt x="2828" y="1513"/>
                    <a:pt x="2874" y="1238"/>
                    <a:pt x="2920" y="963"/>
                  </a:cubicBezTo>
                  <a:cubicBezTo>
                    <a:pt x="2966" y="1054"/>
                    <a:pt x="3012" y="1146"/>
                    <a:pt x="3057" y="1238"/>
                  </a:cubicBezTo>
                  <a:cubicBezTo>
                    <a:pt x="3432" y="1946"/>
                    <a:pt x="3996" y="2918"/>
                    <a:pt x="4887" y="2918"/>
                  </a:cubicBezTo>
                  <a:cubicBezTo>
                    <a:pt x="4976" y="2918"/>
                    <a:pt x="5069" y="2909"/>
                    <a:pt x="5166" y="2888"/>
                  </a:cubicBezTo>
                  <a:cubicBezTo>
                    <a:pt x="5899" y="2704"/>
                    <a:pt x="6357" y="2063"/>
                    <a:pt x="6678" y="1421"/>
                  </a:cubicBezTo>
                  <a:cubicBezTo>
                    <a:pt x="6773" y="1255"/>
                    <a:pt x="6621" y="1174"/>
                    <a:pt x="6434" y="1174"/>
                  </a:cubicBezTo>
                  <a:cubicBezTo>
                    <a:pt x="6260" y="1174"/>
                    <a:pt x="6057" y="1243"/>
                    <a:pt x="5991" y="1375"/>
                  </a:cubicBezTo>
                  <a:cubicBezTo>
                    <a:pt x="5853" y="1650"/>
                    <a:pt x="5670" y="1925"/>
                    <a:pt x="5441" y="2154"/>
                  </a:cubicBezTo>
                  <a:cubicBezTo>
                    <a:pt x="5395" y="2200"/>
                    <a:pt x="5303" y="2292"/>
                    <a:pt x="5211" y="2338"/>
                  </a:cubicBezTo>
                  <a:cubicBezTo>
                    <a:pt x="5166" y="2338"/>
                    <a:pt x="5120" y="2384"/>
                    <a:pt x="5074" y="2384"/>
                  </a:cubicBezTo>
                  <a:lnTo>
                    <a:pt x="4936" y="2384"/>
                  </a:lnTo>
                  <a:cubicBezTo>
                    <a:pt x="4982" y="2384"/>
                    <a:pt x="4799" y="2338"/>
                    <a:pt x="4799" y="2338"/>
                  </a:cubicBezTo>
                  <a:cubicBezTo>
                    <a:pt x="4661" y="2246"/>
                    <a:pt x="4524" y="2109"/>
                    <a:pt x="4387" y="1971"/>
                  </a:cubicBezTo>
                  <a:cubicBezTo>
                    <a:pt x="3882" y="1421"/>
                    <a:pt x="3607" y="734"/>
                    <a:pt x="3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" name="Google Shape;6889;p42">
              <a:extLst>
                <a:ext uri="{FF2B5EF4-FFF2-40B4-BE49-F238E27FC236}">
                  <a16:creationId xmlns:a16="http://schemas.microsoft.com/office/drawing/2014/main" id="{67E21CD8-8E98-4DBE-9BED-65C9C8052CBE}"/>
                </a:ext>
              </a:extLst>
            </p:cNvPr>
            <p:cNvSpPr/>
            <p:nvPr/>
          </p:nvSpPr>
          <p:spPr>
            <a:xfrm>
              <a:off x="3660644" y="367250"/>
              <a:ext cx="116028" cy="51211"/>
            </a:xfrm>
            <a:custGeom>
              <a:avLst/>
              <a:gdLst/>
              <a:ahLst/>
              <a:cxnLst/>
              <a:rect l="l" t="t" r="r" b="b"/>
              <a:pathLst>
                <a:path w="6652" h="2936" extrusionOk="0">
                  <a:moveTo>
                    <a:pt x="3490" y="0"/>
                  </a:moveTo>
                  <a:cubicBezTo>
                    <a:pt x="3398" y="275"/>
                    <a:pt x="3261" y="550"/>
                    <a:pt x="3169" y="780"/>
                  </a:cubicBezTo>
                  <a:cubicBezTo>
                    <a:pt x="2986" y="1192"/>
                    <a:pt x="2756" y="1604"/>
                    <a:pt x="2481" y="1925"/>
                  </a:cubicBezTo>
                  <a:cubicBezTo>
                    <a:pt x="2390" y="2109"/>
                    <a:pt x="2252" y="2200"/>
                    <a:pt x="2115" y="2292"/>
                  </a:cubicBezTo>
                  <a:cubicBezTo>
                    <a:pt x="2115" y="2292"/>
                    <a:pt x="1977" y="2384"/>
                    <a:pt x="2023" y="2384"/>
                  </a:cubicBezTo>
                  <a:lnTo>
                    <a:pt x="1886" y="2384"/>
                  </a:lnTo>
                  <a:cubicBezTo>
                    <a:pt x="1748" y="2384"/>
                    <a:pt x="1565" y="2246"/>
                    <a:pt x="1427" y="2109"/>
                  </a:cubicBezTo>
                  <a:cubicBezTo>
                    <a:pt x="1152" y="1879"/>
                    <a:pt x="969" y="1559"/>
                    <a:pt x="786" y="1238"/>
                  </a:cubicBezTo>
                  <a:cubicBezTo>
                    <a:pt x="746" y="1159"/>
                    <a:pt x="661" y="1125"/>
                    <a:pt x="563" y="1125"/>
                  </a:cubicBezTo>
                  <a:cubicBezTo>
                    <a:pt x="321" y="1125"/>
                    <a:pt x="0" y="1330"/>
                    <a:pt x="98" y="1559"/>
                  </a:cubicBezTo>
                  <a:cubicBezTo>
                    <a:pt x="419" y="2063"/>
                    <a:pt x="786" y="2659"/>
                    <a:pt x="1382" y="2842"/>
                  </a:cubicBezTo>
                  <a:cubicBezTo>
                    <a:pt x="1501" y="2878"/>
                    <a:pt x="1627" y="2895"/>
                    <a:pt x="1755" y="2895"/>
                  </a:cubicBezTo>
                  <a:cubicBezTo>
                    <a:pt x="2115" y="2895"/>
                    <a:pt x="2486" y="2758"/>
                    <a:pt x="2756" y="2521"/>
                  </a:cubicBezTo>
                  <a:cubicBezTo>
                    <a:pt x="3215" y="2109"/>
                    <a:pt x="3581" y="1513"/>
                    <a:pt x="3811" y="963"/>
                  </a:cubicBezTo>
                  <a:cubicBezTo>
                    <a:pt x="3856" y="1192"/>
                    <a:pt x="3902" y="1421"/>
                    <a:pt x="3948" y="1650"/>
                  </a:cubicBezTo>
                  <a:cubicBezTo>
                    <a:pt x="4040" y="2063"/>
                    <a:pt x="4223" y="2475"/>
                    <a:pt x="4544" y="2750"/>
                  </a:cubicBezTo>
                  <a:cubicBezTo>
                    <a:pt x="4724" y="2881"/>
                    <a:pt x="4927" y="2936"/>
                    <a:pt x="5134" y="2936"/>
                  </a:cubicBezTo>
                  <a:cubicBezTo>
                    <a:pt x="5509" y="2936"/>
                    <a:pt x="5899" y="2757"/>
                    <a:pt x="6194" y="2521"/>
                  </a:cubicBezTo>
                  <a:cubicBezTo>
                    <a:pt x="6331" y="2429"/>
                    <a:pt x="6469" y="2338"/>
                    <a:pt x="6560" y="2200"/>
                  </a:cubicBezTo>
                  <a:cubicBezTo>
                    <a:pt x="6652" y="2063"/>
                    <a:pt x="6606" y="1925"/>
                    <a:pt x="6469" y="1834"/>
                  </a:cubicBezTo>
                  <a:cubicBezTo>
                    <a:pt x="6435" y="1825"/>
                    <a:pt x="6400" y="1821"/>
                    <a:pt x="6364" y="1821"/>
                  </a:cubicBezTo>
                  <a:cubicBezTo>
                    <a:pt x="6206" y="1821"/>
                    <a:pt x="6039" y="1896"/>
                    <a:pt x="5965" y="1971"/>
                  </a:cubicBezTo>
                  <a:cubicBezTo>
                    <a:pt x="5919" y="2017"/>
                    <a:pt x="5919" y="2017"/>
                    <a:pt x="5919" y="2063"/>
                  </a:cubicBezTo>
                  <a:cubicBezTo>
                    <a:pt x="5873" y="2063"/>
                    <a:pt x="5873" y="2109"/>
                    <a:pt x="5827" y="2109"/>
                  </a:cubicBezTo>
                  <a:cubicBezTo>
                    <a:pt x="5827" y="2109"/>
                    <a:pt x="5827" y="2109"/>
                    <a:pt x="5827" y="2154"/>
                  </a:cubicBezTo>
                  <a:cubicBezTo>
                    <a:pt x="5735" y="2200"/>
                    <a:pt x="5690" y="2246"/>
                    <a:pt x="5598" y="2292"/>
                  </a:cubicBezTo>
                  <a:cubicBezTo>
                    <a:pt x="5598" y="2292"/>
                    <a:pt x="5552" y="2338"/>
                    <a:pt x="5552" y="2338"/>
                  </a:cubicBezTo>
                  <a:cubicBezTo>
                    <a:pt x="5506" y="2338"/>
                    <a:pt x="5460" y="2384"/>
                    <a:pt x="5415" y="2384"/>
                  </a:cubicBezTo>
                  <a:lnTo>
                    <a:pt x="5369" y="2384"/>
                  </a:lnTo>
                  <a:cubicBezTo>
                    <a:pt x="5369" y="2384"/>
                    <a:pt x="5323" y="2429"/>
                    <a:pt x="5277" y="2429"/>
                  </a:cubicBezTo>
                  <a:cubicBezTo>
                    <a:pt x="5231" y="2429"/>
                    <a:pt x="5185" y="2384"/>
                    <a:pt x="5140" y="2338"/>
                  </a:cubicBezTo>
                  <a:cubicBezTo>
                    <a:pt x="4910" y="2200"/>
                    <a:pt x="4773" y="1834"/>
                    <a:pt x="4727" y="1559"/>
                  </a:cubicBezTo>
                  <a:cubicBezTo>
                    <a:pt x="4590" y="1054"/>
                    <a:pt x="4544" y="550"/>
                    <a:pt x="44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" name="Google Shape;6890;p42">
              <a:extLst>
                <a:ext uri="{FF2B5EF4-FFF2-40B4-BE49-F238E27FC236}">
                  <a16:creationId xmlns:a16="http://schemas.microsoft.com/office/drawing/2014/main" id="{2872DB08-07DD-4D18-AEF0-2BAEC1135535}"/>
                </a:ext>
              </a:extLst>
            </p:cNvPr>
            <p:cNvSpPr/>
            <p:nvPr/>
          </p:nvSpPr>
          <p:spPr>
            <a:xfrm>
              <a:off x="3466160" y="367250"/>
              <a:ext cx="117929" cy="51246"/>
            </a:xfrm>
            <a:custGeom>
              <a:avLst/>
              <a:gdLst/>
              <a:ahLst/>
              <a:cxnLst/>
              <a:rect l="l" t="t" r="r" b="b"/>
              <a:pathLst>
                <a:path w="6761" h="2938" extrusionOk="0">
                  <a:moveTo>
                    <a:pt x="2266" y="0"/>
                  </a:moveTo>
                  <a:cubicBezTo>
                    <a:pt x="2266" y="505"/>
                    <a:pt x="2220" y="963"/>
                    <a:pt x="2128" y="1421"/>
                  </a:cubicBezTo>
                  <a:cubicBezTo>
                    <a:pt x="2082" y="1742"/>
                    <a:pt x="1945" y="2154"/>
                    <a:pt x="1716" y="2384"/>
                  </a:cubicBezTo>
                  <a:cubicBezTo>
                    <a:pt x="1725" y="2374"/>
                    <a:pt x="1727" y="2370"/>
                    <a:pt x="1724" y="2370"/>
                  </a:cubicBezTo>
                  <a:cubicBezTo>
                    <a:pt x="1716" y="2370"/>
                    <a:pt x="1686" y="2388"/>
                    <a:pt x="1670" y="2394"/>
                  </a:cubicBezTo>
                  <a:lnTo>
                    <a:pt x="1670" y="2394"/>
                  </a:lnTo>
                  <a:cubicBezTo>
                    <a:pt x="1670" y="2384"/>
                    <a:pt x="1670" y="2384"/>
                    <a:pt x="1670" y="2384"/>
                  </a:cubicBezTo>
                  <a:cubicBezTo>
                    <a:pt x="1660" y="2393"/>
                    <a:pt x="1659" y="2397"/>
                    <a:pt x="1662" y="2397"/>
                  </a:cubicBezTo>
                  <a:cubicBezTo>
                    <a:pt x="1663" y="2397"/>
                    <a:pt x="1666" y="2396"/>
                    <a:pt x="1670" y="2394"/>
                  </a:cubicBezTo>
                  <a:lnTo>
                    <a:pt x="1670" y="2394"/>
                  </a:lnTo>
                  <a:cubicBezTo>
                    <a:pt x="1670" y="2401"/>
                    <a:pt x="1670" y="2412"/>
                    <a:pt x="1670" y="2429"/>
                  </a:cubicBezTo>
                  <a:lnTo>
                    <a:pt x="1578" y="2429"/>
                  </a:lnTo>
                  <a:cubicBezTo>
                    <a:pt x="1532" y="2406"/>
                    <a:pt x="1544" y="2406"/>
                    <a:pt x="1555" y="2406"/>
                  </a:cubicBezTo>
                  <a:cubicBezTo>
                    <a:pt x="1567" y="2406"/>
                    <a:pt x="1578" y="2406"/>
                    <a:pt x="1532" y="2384"/>
                  </a:cubicBezTo>
                  <a:cubicBezTo>
                    <a:pt x="1395" y="2338"/>
                    <a:pt x="1395" y="2338"/>
                    <a:pt x="1303" y="2292"/>
                  </a:cubicBezTo>
                  <a:cubicBezTo>
                    <a:pt x="1212" y="2246"/>
                    <a:pt x="1120" y="2200"/>
                    <a:pt x="1074" y="2154"/>
                  </a:cubicBezTo>
                  <a:cubicBezTo>
                    <a:pt x="1028" y="2109"/>
                    <a:pt x="982" y="2063"/>
                    <a:pt x="937" y="2063"/>
                  </a:cubicBezTo>
                  <a:cubicBezTo>
                    <a:pt x="937" y="2017"/>
                    <a:pt x="937" y="2017"/>
                    <a:pt x="937" y="2017"/>
                  </a:cubicBezTo>
                  <a:cubicBezTo>
                    <a:pt x="891" y="1971"/>
                    <a:pt x="891" y="1971"/>
                    <a:pt x="845" y="1925"/>
                  </a:cubicBezTo>
                  <a:cubicBezTo>
                    <a:pt x="785" y="1865"/>
                    <a:pt x="694" y="1840"/>
                    <a:pt x="597" y="1840"/>
                  </a:cubicBezTo>
                  <a:cubicBezTo>
                    <a:pt x="322" y="1840"/>
                    <a:pt x="0" y="2043"/>
                    <a:pt x="203" y="2246"/>
                  </a:cubicBezTo>
                  <a:cubicBezTo>
                    <a:pt x="432" y="2521"/>
                    <a:pt x="753" y="2750"/>
                    <a:pt x="1074" y="2888"/>
                  </a:cubicBezTo>
                  <a:cubicBezTo>
                    <a:pt x="1203" y="2922"/>
                    <a:pt x="1326" y="2937"/>
                    <a:pt x="1442" y="2937"/>
                  </a:cubicBezTo>
                  <a:cubicBezTo>
                    <a:pt x="2113" y="2937"/>
                    <a:pt x="2575" y="2413"/>
                    <a:pt x="2770" y="1788"/>
                  </a:cubicBezTo>
                  <a:cubicBezTo>
                    <a:pt x="2861" y="1513"/>
                    <a:pt x="2907" y="1238"/>
                    <a:pt x="2907" y="963"/>
                  </a:cubicBezTo>
                  <a:cubicBezTo>
                    <a:pt x="2953" y="1054"/>
                    <a:pt x="2999" y="1146"/>
                    <a:pt x="3045" y="1238"/>
                  </a:cubicBezTo>
                  <a:cubicBezTo>
                    <a:pt x="3419" y="1946"/>
                    <a:pt x="4021" y="2918"/>
                    <a:pt x="4884" y="2918"/>
                  </a:cubicBezTo>
                  <a:cubicBezTo>
                    <a:pt x="4971" y="2918"/>
                    <a:pt x="5061" y="2909"/>
                    <a:pt x="5153" y="2888"/>
                  </a:cubicBezTo>
                  <a:cubicBezTo>
                    <a:pt x="5886" y="2704"/>
                    <a:pt x="6344" y="2063"/>
                    <a:pt x="6665" y="1421"/>
                  </a:cubicBezTo>
                  <a:cubicBezTo>
                    <a:pt x="6760" y="1255"/>
                    <a:pt x="6609" y="1174"/>
                    <a:pt x="6421" y="1174"/>
                  </a:cubicBezTo>
                  <a:cubicBezTo>
                    <a:pt x="6248" y="1174"/>
                    <a:pt x="6044" y="1243"/>
                    <a:pt x="5978" y="1375"/>
                  </a:cubicBezTo>
                  <a:cubicBezTo>
                    <a:pt x="5840" y="1650"/>
                    <a:pt x="5657" y="1925"/>
                    <a:pt x="5428" y="2154"/>
                  </a:cubicBezTo>
                  <a:cubicBezTo>
                    <a:pt x="5382" y="2200"/>
                    <a:pt x="5290" y="2292"/>
                    <a:pt x="5199" y="2338"/>
                  </a:cubicBezTo>
                  <a:cubicBezTo>
                    <a:pt x="5153" y="2338"/>
                    <a:pt x="5107" y="2384"/>
                    <a:pt x="5107" y="2384"/>
                  </a:cubicBezTo>
                  <a:lnTo>
                    <a:pt x="4924" y="2384"/>
                  </a:lnTo>
                  <a:cubicBezTo>
                    <a:pt x="4970" y="2384"/>
                    <a:pt x="4786" y="2338"/>
                    <a:pt x="4786" y="2338"/>
                  </a:cubicBezTo>
                  <a:cubicBezTo>
                    <a:pt x="4649" y="2246"/>
                    <a:pt x="4511" y="2109"/>
                    <a:pt x="4374" y="1971"/>
                  </a:cubicBezTo>
                  <a:cubicBezTo>
                    <a:pt x="3915" y="1421"/>
                    <a:pt x="3595" y="734"/>
                    <a:pt x="3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" name="Google Shape;6891;p42">
              <a:extLst>
                <a:ext uri="{FF2B5EF4-FFF2-40B4-BE49-F238E27FC236}">
                  <a16:creationId xmlns:a16="http://schemas.microsoft.com/office/drawing/2014/main" id="{45CDB2C7-7E6A-454E-8A66-462DD37C3A7B}"/>
                </a:ext>
              </a:extLst>
            </p:cNvPr>
            <p:cNvSpPr/>
            <p:nvPr/>
          </p:nvSpPr>
          <p:spPr>
            <a:xfrm>
              <a:off x="3273961" y="367250"/>
              <a:ext cx="116621" cy="36036"/>
            </a:xfrm>
            <a:custGeom>
              <a:avLst/>
              <a:gdLst/>
              <a:ahLst/>
              <a:cxnLst/>
              <a:rect l="l" t="t" r="r" b="b"/>
              <a:pathLst>
                <a:path w="6686" h="2066" extrusionOk="0">
                  <a:moveTo>
                    <a:pt x="3110" y="0"/>
                  </a:moveTo>
                  <a:cubicBezTo>
                    <a:pt x="2927" y="367"/>
                    <a:pt x="2744" y="734"/>
                    <a:pt x="2515" y="1054"/>
                  </a:cubicBezTo>
                  <a:cubicBezTo>
                    <a:pt x="2377" y="1238"/>
                    <a:pt x="2285" y="1329"/>
                    <a:pt x="2102" y="1467"/>
                  </a:cubicBezTo>
                  <a:cubicBezTo>
                    <a:pt x="2102" y="1458"/>
                    <a:pt x="2097" y="1454"/>
                    <a:pt x="2088" y="1454"/>
                  </a:cubicBezTo>
                  <a:cubicBezTo>
                    <a:pt x="2054" y="1454"/>
                    <a:pt x="1974" y="1513"/>
                    <a:pt x="2010" y="1513"/>
                  </a:cubicBezTo>
                  <a:lnTo>
                    <a:pt x="1873" y="1513"/>
                  </a:lnTo>
                  <a:cubicBezTo>
                    <a:pt x="1735" y="1513"/>
                    <a:pt x="1552" y="1421"/>
                    <a:pt x="1415" y="1284"/>
                  </a:cubicBezTo>
                  <a:cubicBezTo>
                    <a:pt x="1140" y="1009"/>
                    <a:pt x="956" y="688"/>
                    <a:pt x="773" y="367"/>
                  </a:cubicBezTo>
                  <a:cubicBezTo>
                    <a:pt x="733" y="288"/>
                    <a:pt x="648" y="254"/>
                    <a:pt x="551" y="254"/>
                  </a:cubicBezTo>
                  <a:cubicBezTo>
                    <a:pt x="312" y="254"/>
                    <a:pt x="1" y="459"/>
                    <a:pt x="131" y="688"/>
                  </a:cubicBezTo>
                  <a:cubicBezTo>
                    <a:pt x="406" y="1238"/>
                    <a:pt x="773" y="1834"/>
                    <a:pt x="1369" y="1971"/>
                  </a:cubicBezTo>
                  <a:cubicBezTo>
                    <a:pt x="1507" y="2021"/>
                    <a:pt x="1644" y="2044"/>
                    <a:pt x="1779" y="2044"/>
                  </a:cubicBezTo>
                  <a:cubicBezTo>
                    <a:pt x="2138" y="2044"/>
                    <a:pt x="2477" y="1883"/>
                    <a:pt x="2744" y="1650"/>
                  </a:cubicBezTo>
                  <a:cubicBezTo>
                    <a:pt x="3202" y="1238"/>
                    <a:pt x="3569" y="688"/>
                    <a:pt x="3844" y="92"/>
                  </a:cubicBezTo>
                  <a:cubicBezTo>
                    <a:pt x="3844" y="321"/>
                    <a:pt x="3889" y="550"/>
                    <a:pt x="3935" y="780"/>
                  </a:cubicBezTo>
                  <a:cubicBezTo>
                    <a:pt x="4027" y="1192"/>
                    <a:pt x="4210" y="1604"/>
                    <a:pt x="4531" y="1879"/>
                  </a:cubicBezTo>
                  <a:cubicBezTo>
                    <a:pt x="4711" y="2010"/>
                    <a:pt x="4920" y="2065"/>
                    <a:pt x="5135" y="2065"/>
                  </a:cubicBezTo>
                  <a:cubicBezTo>
                    <a:pt x="5523" y="2065"/>
                    <a:pt x="5932" y="1886"/>
                    <a:pt x="6227" y="1650"/>
                  </a:cubicBezTo>
                  <a:cubicBezTo>
                    <a:pt x="6318" y="1559"/>
                    <a:pt x="6456" y="1467"/>
                    <a:pt x="6548" y="1329"/>
                  </a:cubicBezTo>
                  <a:cubicBezTo>
                    <a:pt x="6685" y="1192"/>
                    <a:pt x="6639" y="1054"/>
                    <a:pt x="6456" y="1009"/>
                  </a:cubicBezTo>
                  <a:cubicBezTo>
                    <a:pt x="6418" y="983"/>
                    <a:pt x="6372" y="972"/>
                    <a:pt x="6323" y="972"/>
                  </a:cubicBezTo>
                  <a:cubicBezTo>
                    <a:pt x="6198" y="972"/>
                    <a:pt x="6051" y="1047"/>
                    <a:pt x="5952" y="1146"/>
                  </a:cubicBezTo>
                  <a:cubicBezTo>
                    <a:pt x="5952" y="1146"/>
                    <a:pt x="5906" y="1146"/>
                    <a:pt x="5906" y="1192"/>
                  </a:cubicBezTo>
                  <a:cubicBezTo>
                    <a:pt x="5906" y="1192"/>
                    <a:pt x="5860" y="1238"/>
                    <a:pt x="5860" y="1238"/>
                  </a:cubicBezTo>
                  <a:cubicBezTo>
                    <a:pt x="5814" y="1238"/>
                    <a:pt x="5814" y="1284"/>
                    <a:pt x="5814" y="1284"/>
                  </a:cubicBezTo>
                  <a:cubicBezTo>
                    <a:pt x="5723" y="1329"/>
                    <a:pt x="5677" y="1375"/>
                    <a:pt x="5585" y="1421"/>
                  </a:cubicBezTo>
                  <a:cubicBezTo>
                    <a:pt x="5585" y="1467"/>
                    <a:pt x="5585" y="1467"/>
                    <a:pt x="5585" y="1467"/>
                  </a:cubicBezTo>
                  <a:lnTo>
                    <a:pt x="5539" y="1467"/>
                  </a:lnTo>
                  <a:cubicBezTo>
                    <a:pt x="5494" y="1513"/>
                    <a:pt x="5448" y="1513"/>
                    <a:pt x="5448" y="1513"/>
                  </a:cubicBezTo>
                  <a:cubicBezTo>
                    <a:pt x="5448" y="1513"/>
                    <a:pt x="5402" y="1513"/>
                    <a:pt x="5356" y="1559"/>
                  </a:cubicBezTo>
                  <a:lnTo>
                    <a:pt x="5310" y="1559"/>
                  </a:lnTo>
                  <a:cubicBezTo>
                    <a:pt x="5219" y="1559"/>
                    <a:pt x="5219" y="1559"/>
                    <a:pt x="5127" y="1513"/>
                  </a:cubicBezTo>
                  <a:cubicBezTo>
                    <a:pt x="4944" y="1329"/>
                    <a:pt x="4806" y="1009"/>
                    <a:pt x="4714" y="688"/>
                  </a:cubicBezTo>
                  <a:cubicBezTo>
                    <a:pt x="4623" y="459"/>
                    <a:pt x="4623" y="230"/>
                    <a:pt x="4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" name="Google Shape;6892;p42">
              <a:extLst>
                <a:ext uri="{FF2B5EF4-FFF2-40B4-BE49-F238E27FC236}">
                  <a16:creationId xmlns:a16="http://schemas.microsoft.com/office/drawing/2014/main" id="{046295B0-3BA9-42EA-AA26-88121C70AA27}"/>
                </a:ext>
              </a:extLst>
            </p:cNvPr>
            <p:cNvSpPr/>
            <p:nvPr/>
          </p:nvSpPr>
          <p:spPr>
            <a:xfrm>
              <a:off x="3079773" y="367250"/>
              <a:ext cx="117894" cy="36315"/>
            </a:xfrm>
            <a:custGeom>
              <a:avLst/>
              <a:gdLst/>
              <a:ahLst/>
              <a:cxnLst/>
              <a:rect l="l" t="t" r="r" b="b"/>
              <a:pathLst>
                <a:path w="6759" h="2082" extrusionOk="0">
                  <a:moveTo>
                    <a:pt x="2190" y="0"/>
                  </a:moveTo>
                  <a:cubicBezTo>
                    <a:pt x="2190" y="184"/>
                    <a:pt x="2144" y="367"/>
                    <a:pt x="2098" y="550"/>
                  </a:cubicBezTo>
                  <a:cubicBezTo>
                    <a:pt x="2053" y="917"/>
                    <a:pt x="1961" y="1284"/>
                    <a:pt x="1686" y="1513"/>
                  </a:cubicBezTo>
                  <a:cubicBezTo>
                    <a:pt x="1695" y="1504"/>
                    <a:pt x="1697" y="1500"/>
                    <a:pt x="1694" y="1500"/>
                  </a:cubicBezTo>
                  <a:cubicBezTo>
                    <a:pt x="1684" y="1500"/>
                    <a:pt x="1603" y="1559"/>
                    <a:pt x="1640" y="1559"/>
                  </a:cubicBezTo>
                  <a:lnTo>
                    <a:pt x="1594" y="1559"/>
                  </a:lnTo>
                  <a:cubicBezTo>
                    <a:pt x="1503" y="1559"/>
                    <a:pt x="1594" y="1559"/>
                    <a:pt x="1503" y="1513"/>
                  </a:cubicBezTo>
                  <a:cubicBezTo>
                    <a:pt x="1365" y="1467"/>
                    <a:pt x="1365" y="1513"/>
                    <a:pt x="1273" y="1421"/>
                  </a:cubicBezTo>
                  <a:cubicBezTo>
                    <a:pt x="1182" y="1375"/>
                    <a:pt x="1136" y="1329"/>
                    <a:pt x="1044" y="1284"/>
                  </a:cubicBezTo>
                  <a:cubicBezTo>
                    <a:pt x="998" y="1238"/>
                    <a:pt x="953" y="1192"/>
                    <a:pt x="953" y="1192"/>
                  </a:cubicBezTo>
                  <a:lnTo>
                    <a:pt x="907" y="1192"/>
                  </a:lnTo>
                  <a:cubicBezTo>
                    <a:pt x="907" y="1192"/>
                    <a:pt x="907" y="1146"/>
                    <a:pt x="907" y="1146"/>
                  </a:cubicBezTo>
                  <a:cubicBezTo>
                    <a:pt x="861" y="1146"/>
                    <a:pt x="861" y="1100"/>
                    <a:pt x="815" y="1054"/>
                  </a:cubicBezTo>
                  <a:cubicBezTo>
                    <a:pt x="771" y="999"/>
                    <a:pt x="696" y="976"/>
                    <a:pt x="613" y="976"/>
                  </a:cubicBezTo>
                  <a:cubicBezTo>
                    <a:pt x="352" y="976"/>
                    <a:pt x="0" y="1202"/>
                    <a:pt x="174" y="1375"/>
                  </a:cubicBezTo>
                  <a:cubicBezTo>
                    <a:pt x="403" y="1650"/>
                    <a:pt x="724" y="1925"/>
                    <a:pt x="1090" y="2017"/>
                  </a:cubicBezTo>
                  <a:cubicBezTo>
                    <a:pt x="1224" y="2061"/>
                    <a:pt x="1351" y="2082"/>
                    <a:pt x="1472" y="2082"/>
                  </a:cubicBezTo>
                  <a:cubicBezTo>
                    <a:pt x="2098" y="2082"/>
                    <a:pt x="2548" y="1532"/>
                    <a:pt x="2740" y="917"/>
                  </a:cubicBezTo>
                  <a:cubicBezTo>
                    <a:pt x="2832" y="642"/>
                    <a:pt x="2878" y="367"/>
                    <a:pt x="2923" y="92"/>
                  </a:cubicBezTo>
                  <a:cubicBezTo>
                    <a:pt x="2969" y="184"/>
                    <a:pt x="2969" y="275"/>
                    <a:pt x="3015" y="367"/>
                  </a:cubicBezTo>
                  <a:cubicBezTo>
                    <a:pt x="3388" y="1114"/>
                    <a:pt x="3987" y="2049"/>
                    <a:pt x="4880" y="2049"/>
                  </a:cubicBezTo>
                  <a:cubicBezTo>
                    <a:pt x="4973" y="2049"/>
                    <a:pt x="5069" y="2039"/>
                    <a:pt x="5169" y="2017"/>
                  </a:cubicBezTo>
                  <a:cubicBezTo>
                    <a:pt x="5856" y="1834"/>
                    <a:pt x="6315" y="1192"/>
                    <a:pt x="6636" y="596"/>
                  </a:cubicBezTo>
                  <a:cubicBezTo>
                    <a:pt x="6758" y="400"/>
                    <a:pt x="6605" y="309"/>
                    <a:pt x="6408" y="309"/>
                  </a:cubicBezTo>
                  <a:cubicBezTo>
                    <a:pt x="6237" y="309"/>
                    <a:pt x="6033" y="377"/>
                    <a:pt x="5948" y="505"/>
                  </a:cubicBezTo>
                  <a:cubicBezTo>
                    <a:pt x="5811" y="780"/>
                    <a:pt x="5627" y="1054"/>
                    <a:pt x="5444" y="1284"/>
                  </a:cubicBezTo>
                  <a:cubicBezTo>
                    <a:pt x="5352" y="1329"/>
                    <a:pt x="5307" y="1421"/>
                    <a:pt x="5215" y="1467"/>
                  </a:cubicBezTo>
                  <a:cubicBezTo>
                    <a:pt x="5169" y="1513"/>
                    <a:pt x="5077" y="1513"/>
                    <a:pt x="5077" y="1513"/>
                  </a:cubicBezTo>
                  <a:lnTo>
                    <a:pt x="4940" y="1513"/>
                  </a:lnTo>
                  <a:cubicBezTo>
                    <a:pt x="4940" y="1513"/>
                    <a:pt x="4802" y="1467"/>
                    <a:pt x="4802" y="1467"/>
                  </a:cubicBezTo>
                  <a:cubicBezTo>
                    <a:pt x="4619" y="1375"/>
                    <a:pt x="4482" y="1238"/>
                    <a:pt x="4390" y="1100"/>
                  </a:cubicBezTo>
                  <a:cubicBezTo>
                    <a:pt x="4069" y="780"/>
                    <a:pt x="3840" y="413"/>
                    <a:pt x="36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" name="Google Shape;6893;p42">
              <a:extLst>
                <a:ext uri="{FF2B5EF4-FFF2-40B4-BE49-F238E27FC236}">
                  <a16:creationId xmlns:a16="http://schemas.microsoft.com/office/drawing/2014/main" id="{1E6D1009-B0F4-4E10-9CE4-0EC546562211}"/>
                </a:ext>
              </a:extLst>
            </p:cNvPr>
            <p:cNvSpPr/>
            <p:nvPr/>
          </p:nvSpPr>
          <p:spPr>
            <a:xfrm>
              <a:off x="2887068" y="367250"/>
              <a:ext cx="116603" cy="36036"/>
            </a:xfrm>
            <a:custGeom>
              <a:avLst/>
              <a:gdLst/>
              <a:ahLst/>
              <a:cxnLst/>
              <a:rect l="l" t="t" r="r" b="b"/>
              <a:pathLst>
                <a:path w="6685" h="2066" extrusionOk="0">
                  <a:moveTo>
                    <a:pt x="3110" y="0"/>
                  </a:moveTo>
                  <a:cubicBezTo>
                    <a:pt x="2972" y="367"/>
                    <a:pt x="2743" y="734"/>
                    <a:pt x="2514" y="1054"/>
                  </a:cubicBezTo>
                  <a:cubicBezTo>
                    <a:pt x="2376" y="1238"/>
                    <a:pt x="2285" y="1329"/>
                    <a:pt x="2101" y="1467"/>
                  </a:cubicBezTo>
                  <a:cubicBezTo>
                    <a:pt x="2111" y="1458"/>
                    <a:pt x="2111" y="1454"/>
                    <a:pt x="2105" y="1454"/>
                  </a:cubicBezTo>
                  <a:cubicBezTo>
                    <a:pt x="2083" y="1454"/>
                    <a:pt x="1973" y="1513"/>
                    <a:pt x="2010" y="1513"/>
                  </a:cubicBezTo>
                  <a:lnTo>
                    <a:pt x="1872" y="1513"/>
                  </a:lnTo>
                  <a:cubicBezTo>
                    <a:pt x="1735" y="1513"/>
                    <a:pt x="1551" y="1421"/>
                    <a:pt x="1414" y="1284"/>
                  </a:cubicBezTo>
                  <a:cubicBezTo>
                    <a:pt x="1139" y="1009"/>
                    <a:pt x="956" y="688"/>
                    <a:pt x="772" y="367"/>
                  </a:cubicBezTo>
                  <a:cubicBezTo>
                    <a:pt x="733" y="288"/>
                    <a:pt x="647" y="254"/>
                    <a:pt x="551" y="254"/>
                  </a:cubicBezTo>
                  <a:cubicBezTo>
                    <a:pt x="311" y="254"/>
                    <a:pt x="0" y="459"/>
                    <a:pt x="131" y="688"/>
                  </a:cubicBezTo>
                  <a:cubicBezTo>
                    <a:pt x="406" y="1238"/>
                    <a:pt x="772" y="1834"/>
                    <a:pt x="1368" y="1971"/>
                  </a:cubicBezTo>
                  <a:cubicBezTo>
                    <a:pt x="1506" y="2021"/>
                    <a:pt x="1644" y="2044"/>
                    <a:pt x="1779" y="2044"/>
                  </a:cubicBezTo>
                  <a:cubicBezTo>
                    <a:pt x="2138" y="2044"/>
                    <a:pt x="2477" y="1883"/>
                    <a:pt x="2743" y="1650"/>
                  </a:cubicBezTo>
                  <a:cubicBezTo>
                    <a:pt x="3247" y="1238"/>
                    <a:pt x="3568" y="688"/>
                    <a:pt x="3843" y="92"/>
                  </a:cubicBezTo>
                  <a:cubicBezTo>
                    <a:pt x="3889" y="321"/>
                    <a:pt x="3889" y="550"/>
                    <a:pt x="3980" y="780"/>
                  </a:cubicBezTo>
                  <a:cubicBezTo>
                    <a:pt x="4072" y="1192"/>
                    <a:pt x="4210" y="1604"/>
                    <a:pt x="4576" y="1879"/>
                  </a:cubicBezTo>
                  <a:cubicBezTo>
                    <a:pt x="4756" y="2010"/>
                    <a:pt x="4959" y="2065"/>
                    <a:pt x="5167" y="2065"/>
                  </a:cubicBezTo>
                  <a:cubicBezTo>
                    <a:pt x="5541" y="2065"/>
                    <a:pt x="5931" y="1886"/>
                    <a:pt x="6226" y="1650"/>
                  </a:cubicBezTo>
                  <a:cubicBezTo>
                    <a:pt x="6364" y="1559"/>
                    <a:pt x="6455" y="1467"/>
                    <a:pt x="6593" y="1329"/>
                  </a:cubicBezTo>
                  <a:cubicBezTo>
                    <a:pt x="6684" y="1192"/>
                    <a:pt x="6639" y="1054"/>
                    <a:pt x="6501" y="1009"/>
                  </a:cubicBezTo>
                  <a:cubicBezTo>
                    <a:pt x="6450" y="983"/>
                    <a:pt x="6395" y="972"/>
                    <a:pt x="6340" y="972"/>
                  </a:cubicBezTo>
                  <a:cubicBezTo>
                    <a:pt x="6197" y="972"/>
                    <a:pt x="6050" y="1047"/>
                    <a:pt x="5951" y="1146"/>
                  </a:cubicBezTo>
                  <a:cubicBezTo>
                    <a:pt x="5951" y="1146"/>
                    <a:pt x="5951" y="1146"/>
                    <a:pt x="5905" y="1192"/>
                  </a:cubicBezTo>
                  <a:cubicBezTo>
                    <a:pt x="5905" y="1192"/>
                    <a:pt x="5859" y="1238"/>
                    <a:pt x="5859" y="1238"/>
                  </a:cubicBezTo>
                  <a:cubicBezTo>
                    <a:pt x="5859" y="1238"/>
                    <a:pt x="5859" y="1284"/>
                    <a:pt x="5814" y="1284"/>
                  </a:cubicBezTo>
                  <a:cubicBezTo>
                    <a:pt x="5768" y="1329"/>
                    <a:pt x="5676" y="1375"/>
                    <a:pt x="5630" y="1421"/>
                  </a:cubicBezTo>
                  <a:cubicBezTo>
                    <a:pt x="5584" y="1467"/>
                    <a:pt x="5584" y="1467"/>
                    <a:pt x="5584" y="1467"/>
                  </a:cubicBezTo>
                  <a:lnTo>
                    <a:pt x="5539" y="1467"/>
                  </a:lnTo>
                  <a:cubicBezTo>
                    <a:pt x="5493" y="1513"/>
                    <a:pt x="5493" y="1513"/>
                    <a:pt x="5447" y="1513"/>
                  </a:cubicBezTo>
                  <a:cubicBezTo>
                    <a:pt x="5447" y="1513"/>
                    <a:pt x="5401" y="1513"/>
                    <a:pt x="5401" y="1559"/>
                  </a:cubicBezTo>
                  <a:lnTo>
                    <a:pt x="5309" y="1559"/>
                  </a:lnTo>
                  <a:cubicBezTo>
                    <a:pt x="5264" y="1559"/>
                    <a:pt x="5218" y="1559"/>
                    <a:pt x="5172" y="1513"/>
                  </a:cubicBezTo>
                  <a:cubicBezTo>
                    <a:pt x="4943" y="1329"/>
                    <a:pt x="4805" y="1009"/>
                    <a:pt x="4714" y="688"/>
                  </a:cubicBezTo>
                  <a:cubicBezTo>
                    <a:pt x="4668" y="459"/>
                    <a:pt x="4622" y="230"/>
                    <a:pt x="4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" name="Google Shape;6894;p42">
              <a:extLst>
                <a:ext uri="{FF2B5EF4-FFF2-40B4-BE49-F238E27FC236}">
                  <a16:creationId xmlns:a16="http://schemas.microsoft.com/office/drawing/2014/main" id="{AF552750-554A-4C7D-B07D-CAE62667BF86}"/>
                </a:ext>
              </a:extLst>
            </p:cNvPr>
            <p:cNvSpPr/>
            <p:nvPr/>
          </p:nvSpPr>
          <p:spPr>
            <a:xfrm>
              <a:off x="2599964" y="384187"/>
              <a:ext cx="16797" cy="15053"/>
            </a:xfrm>
            <a:custGeom>
              <a:avLst/>
              <a:gdLst/>
              <a:ahLst/>
              <a:cxnLst/>
              <a:rect l="l" t="t" r="r" b="b"/>
              <a:pathLst>
                <a:path w="963" h="863" extrusionOk="0">
                  <a:moveTo>
                    <a:pt x="619" y="1"/>
                  </a:moveTo>
                  <a:cubicBezTo>
                    <a:pt x="479" y="1"/>
                    <a:pt x="341" y="76"/>
                    <a:pt x="275" y="175"/>
                  </a:cubicBezTo>
                  <a:cubicBezTo>
                    <a:pt x="229" y="175"/>
                    <a:pt x="229" y="221"/>
                    <a:pt x="184" y="221"/>
                  </a:cubicBezTo>
                  <a:cubicBezTo>
                    <a:pt x="184" y="221"/>
                    <a:pt x="184" y="267"/>
                    <a:pt x="138" y="267"/>
                  </a:cubicBezTo>
                  <a:cubicBezTo>
                    <a:pt x="138" y="267"/>
                    <a:pt x="138" y="313"/>
                    <a:pt x="92" y="313"/>
                  </a:cubicBezTo>
                  <a:cubicBezTo>
                    <a:pt x="92" y="358"/>
                    <a:pt x="46" y="358"/>
                    <a:pt x="0" y="404"/>
                  </a:cubicBezTo>
                  <a:lnTo>
                    <a:pt x="275" y="863"/>
                  </a:lnTo>
                  <a:cubicBezTo>
                    <a:pt x="367" y="817"/>
                    <a:pt x="413" y="771"/>
                    <a:pt x="504" y="679"/>
                  </a:cubicBezTo>
                  <a:cubicBezTo>
                    <a:pt x="642" y="588"/>
                    <a:pt x="734" y="496"/>
                    <a:pt x="871" y="358"/>
                  </a:cubicBezTo>
                  <a:cubicBezTo>
                    <a:pt x="963" y="221"/>
                    <a:pt x="917" y="83"/>
                    <a:pt x="779" y="38"/>
                  </a:cubicBezTo>
                  <a:cubicBezTo>
                    <a:pt x="728" y="12"/>
                    <a:pt x="673" y="1"/>
                    <a:pt x="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" name="Google Shape;6895;p42">
              <a:extLst>
                <a:ext uri="{FF2B5EF4-FFF2-40B4-BE49-F238E27FC236}">
                  <a16:creationId xmlns:a16="http://schemas.microsoft.com/office/drawing/2014/main" id="{BF606C72-1321-412F-BA2B-6EE1065AC7CB}"/>
                </a:ext>
              </a:extLst>
            </p:cNvPr>
            <p:cNvSpPr/>
            <p:nvPr/>
          </p:nvSpPr>
          <p:spPr>
            <a:xfrm>
              <a:off x="2692863" y="367250"/>
              <a:ext cx="118260" cy="36315"/>
            </a:xfrm>
            <a:custGeom>
              <a:avLst/>
              <a:gdLst/>
              <a:ahLst/>
              <a:cxnLst/>
              <a:rect l="l" t="t" r="r" b="b"/>
              <a:pathLst>
                <a:path w="6780" h="2082" extrusionOk="0">
                  <a:moveTo>
                    <a:pt x="2190" y="0"/>
                  </a:moveTo>
                  <a:cubicBezTo>
                    <a:pt x="2190" y="184"/>
                    <a:pt x="2145" y="367"/>
                    <a:pt x="2145" y="550"/>
                  </a:cubicBezTo>
                  <a:cubicBezTo>
                    <a:pt x="2053" y="917"/>
                    <a:pt x="1961" y="1284"/>
                    <a:pt x="1686" y="1513"/>
                  </a:cubicBezTo>
                  <a:cubicBezTo>
                    <a:pt x="1695" y="1504"/>
                    <a:pt x="1697" y="1500"/>
                    <a:pt x="1695" y="1500"/>
                  </a:cubicBezTo>
                  <a:cubicBezTo>
                    <a:pt x="1686" y="1500"/>
                    <a:pt x="1613" y="1559"/>
                    <a:pt x="1686" y="1559"/>
                  </a:cubicBezTo>
                  <a:lnTo>
                    <a:pt x="1595" y="1559"/>
                  </a:lnTo>
                  <a:cubicBezTo>
                    <a:pt x="1503" y="1559"/>
                    <a:pt x="1595" y="1559"/>
                    <a:pt x="1503" y="1513"/>
                  </a:cubicBezTo>
                  <a:cubicBezTo>
                    <a:pt x="1365" y="1467"/>
                    <a:pt x="1365" y="1513"/>
                    <a:pt x="1274" y="1421"/>
                  </a:cubicBezTo>
                  <a:cubicBezTo>
                    <a:pt x="1182" y="1375"/>
                    <a:pt x="1136" y="1329"/>
                    <a:pt x="1045" y="1284"/>
                  </a:cubicBezTo>
                  <a:cubicBezTo>
                    <a:pt x="999" y="1238"/>
                    <a:pt x="999" y="1192"/>
                    <a:pt x="953" y="1192"/>
                  </a:cubicBezTo>
                  <a:cubicBezTo>
                    <a:pt x="953" y="1192"/>
                    <a:pt x="907" y="1146"/>
                    <a:pt x="907" y="1146"/>
                  </a:cubicBezTo>
                  <a:cubicBezTo>
                    <a:pt x="907" y="1146"/>
                    <a:pt x="861" y="1100"/>
                    <a:pt x="861" y="1054"/>
                  </a:cubicBezTo>
                  <a:cubicBezTo>
                    <a:pt x="806" y="999"/>
                    <a:pt x="723" y="976"/>
                    <a:pt x="633" y="976"/>
                  </a:cubicBezTo>
                  <a:cubicBezTo>
                    <a:pt x="352" y="976"/>
                    <a:pt x="0" y="1202"/>
                    <a:pt x="174" y="1375"/>
                  </a:cubicBezTo>
                  <a:cubicBezTo>
                    <a:pt x="403" y="1650"/>
                    <a:pt x="724" y="1925"/>
                    <a:pt x="1090" y="2017"/>
                  </a:cubicBezTo>
                  <a:cubicBezTo>
                    <a:pt x="1224" y="2061"/>
                    <a:pt x="1351" y="2082"/>
                    <a:pt x="1472" y="2082"/>
                  </a:cubicBezTo>
                  <a:cubicBezTo>
                    <a:pt x="2099" y="2082"/>
                    <a:pt x="2548" y="1532"/>
                    <a:pt x="2740" y="917"/>
                  </a:cubicBezTo>
                  <a:cubicBezTo>
                    <a:pt x="2832" y="642"/>
                    <a:pt x="2878" y="367"/>
                    <a:pt x="2924" y="92"/>
                  </a:cubicBezTo>
                  <a:cubicBezTo>
                    <a:pt x="2969" y="184"/>
                    <a:pt x="3015" y="275"/>
                    <a:pt x="3061" y="367"/>
                  </a:cubicBezTo>
                  <a:cubicBezTo>
                    <a:pt x="3393" y="1114"/>
                    <a:pt x="3988" y="2049"/>
                    <a:pt x="4880" y="2049"/>
                  </a:cubicBezTo>
                  <a:cubicBezTo>
                    <a:pt x="4973" y="2049"/>
                    <a:pt x="5070" y="2039"/>
                    <a:pt x="5169" y="2017"/>
                  </a:cubicBezTo>
                  <a:cubicBezTo>
                    <a:pt x="5903" y="1834"/>
                    <a:pt x="6315" y="1192"/>
                    <a:pt x="6682" y="596"/>
                  </a:cubicBezTo>
                  <a:cubicBezTo>
                    <a:pt x="6780" y="400"/>
                    <a:pt x="6615" y="309"/>
                    <a:pt x="6419" y="309"/>
                  </a:cubicBezTo>
                  <a:cubicBezTo>
                    <a:pt x="6250" y="309"/>
                    <a:pt x="6058" y="377"/>
                    <a:pt x="5994" y="505"/>
                  </a:cubicBezTo>
                  <a:cubicBezTo>
                    <a:pt x="5811" y="780"/>
                    <a:pt x="5673" y="1054"/>
                    <a:pt x="5444" y="1284"/>
                  </a:cubicBezTo>
                  <a:cubicBezTo>
                    <a:pt x="5353" y="1329"/>
                    <a:pt x="5307" y="1421"/>
                    <a:pt x="5215" y="1467"/>
                  </a:cubicBezTo>
                  <a:cubicBezTo>
                    <a:pt x="5169" y="1513"/>
                    <a:pt x="5078" y="1513"/>
                    <a:pt x="5078" y="1513"/>
                  </a:cubicBezTo>
                  <a:lnTo>
                    <a:pt x="4940" y="1513"/>
                  </a:lnTo>
                  <a:cubicBezTo>
                    <a:pt x="4986" y="1513"/>
                    <a:pt x="4803" y="1467"/>
                    <a:pt x="4803" y="1467"/>
                  </a:cubicBezTo>
                  <a:cubicBezTo>
                    <a:pt x="4619" y="1375"/>
                    <a:pt x="4482" y="1238"/>
                    <a:pt x="4390" y="1100"/>
                  </a:cubicBezTo>
                  <a:cubicBezTo>
                    <a:pt x="4115" y="780"/>
                    <a:pt x="3886" y="413"/>
                    <a:pt x="3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02" name="Google Shape;7431;p47">
            <a:extLst>
              <a:ext uri="{FF2B5EF4-FFF2-40B4-BE49-F238E27FC236}">
                <a16:creationId xmlns:a16="http://schemas.microsoft.com/office/drawing/2014/main" id="{5311A963-1402-498F-8ECF-246A54947673}"/>
              </a:ext>
            </a:extLst>
          </p:cNvPr>
          <p:cNvSpPr/>
          <p:nvPr/>
        </p:nvSpPr>
        <p:spPr>
          <a:xfrm>
            <a:off x="5154749" y="2884239"/>
            <a:ext cx="380911" cy="198017"/>
          </a:xfrm>
          <a:custGeom>
            <a:avLst/>
            <a:gdLst/>
            <a:ahLst/>
            <a:cxnLst/>
            <a:rect l="l" t="t" r="r" b="b"/>
            <a:pathLst>
              <a:path w="8614" h="4478" extrusionOk="0">
                <a:moveTo>
                  <a:pt x="1826" y="1545"/>
                </a:moveTo>
                <a:cubicBezTo>
                  <a:pt x="1983" y="1590"/>
                  <a:pt x="2140" y="1668"/>
                  <a:pt x="2263" y="1724"/>
                </a:cubicBezTo>
                <a:lnTo>
                  <a:pt x="2296" y="1724"/>
                </a:lnTo>
                <a:lnTo>
                  <a:pt x="1636" y="2878"/>
                </a:lnTo>
                <a:lnTo>
                  <a:pt x="1826" y="1545"/>
                </a:lnTo>
                <a:close/>
                <a:moveTo>
                  <a:pt x="1419" y="1478"/>
                </a:moveTo>
                <a:cubicBezTo>
                  <a:pt x="1470" y="1478"/>
                  <a:pt x="1524" y="1483"/>
                  <a:pt x="1580" y="1489"/>
                </a:cubicBezTo>
                <a:lnTo>
                  <a:pt x="1367" y="3001"/>
                </a:lnTo>
                <a:cubicBezTo>
                  <a:pt x="1322" y="2979"/>
                  <a:pt x="1266" y="2956"/>
                  <a:pt x="1232" y="2923"/>
                </a:cubicBezTo>
                <a:cubicBezTo>
                  <a:pt x="986" y="2732"/>
                  <a:pt x="773" y="2463"/>
                  <a:pt x="818" y="2139"/>
                </a:cubicBezTo>
                <a:cubicBezTo>
                  <a:pt x="852" y="1892"/>
                  <a:pt x="1020" y="1579"/>
                  <a:pt x="1266" y="1500"/>
                </a:cubicBezTo>
                <a:cubicBezTo>
                  <a:pt x="1316" y="1483"/>
                  <a:pt x="1367" y="1478"/>
                  <a:pt x="1419" y="1478"/>
                </a:cubicBezTo>
                <a:close/>
                <a:moveTo>
                  <a:pt x="3876" y="515"/>
                </a:moveTo>
                <a:lnTo>
                  <a:pt x="2700" y="3203"/>
                </a:lnTo>
                <a:lnTo>
                  <a:pt x="2677" y="1713"/>
                </a:lnTo>
                <a:cubicBezTo>
                  <a:pt x="2767" y="1679"/>
                  <a:pt x="2856" y="1635"/>
                  <a:pt x="2890" y="1556"/>
                </a:cubicBezTo>
                <a:cubicBezTo>
                  <a:pt x="3103" y="1131"/>
                  <a:pt x="3416" y="683"/>
                  <a:pt x="3876" y="515"/>
                </a:cubicBezTo>
                <a:close/>
                <a:moveTo>
                  <a:pt x="4324" y="446"/>
                </a:moveTo>
                <a:cubicBezTo>
                  <a:pt x="4577" y="446"/>
                  <a:pt x="4860" y="503"/>
                  <a:pt x="5097" y="627"/>
                </a:cubicBezTo>
                <a:lnTo>
                  <a:pt x="3898" y="3270"/>
                </a:lnTo>
                <a:lnTo>
                  <a:pt x="4256" y="447"/>
                </a:lnTo>
                <a:cubicBezTo>
                  <a:pt x="4279" y="446"/>
                  <a:pt x="4301" y="446"/>
                  <a:pt x="4324" y="446"/>
                </a:cubicBezTo>
                <a:close/>
                <a:moveTo>
                  <a:pt x="2431" y="1993"/>
                </a:moveTo>
                <a:lnTo>
                  <a:pt x="2453" y="3494"/>
                </a:lnTo>
                <a:cubicBezTo>
                  <a:pt x="2207" y="3427"/>
                  <a:pt x="1949" y="3337"/>
                  <a:pt x="1725" y="3225"/>
                </a:cubicBezTo>
                <a:lnTo>
                  <a:pt x="2431" y="1993"/>
                </a:lnTo>
                <a:close/>
                <a:moveTo>
                  <a:pt x="5354" y="806"/>
                </a:moveTo>
                <a:cubicBezTo>
                  <a:pt x="5444" y="884"/>
                  <a:pt x="5522" y="974"/>
                  <a:pt x="5578" y="1086"/>
                </a:cubicBezTo>
                <a:cubicBezTo>
                  <a:pt x="5802" y="1590"/>
                  <a:pt x="5522" y="2262"/>
                  <a:pt x="5231" y="2687"/>
                </a:cubicBezTo>
                <a:cubicBezTo>
                  <a:pt x="5164" y="2788"/>
                  <a:pt x="5197" y="2844"/>
                  <a:pt x="5265" y="2878"/>
                </a:cubicBezTo>
                <a:lnTo>
                  <a:pt x="4783" y="3583"/>
                </a:lnTo>
                <a:lnTo>
                  <a:pt x="5354" y="806"/>
                </a:lnTo>
                <a:close/>
                <a:moveTo>
                  <a:pt x="6273" y="2699"/>
                </a:moveTo>
                <a:lnTo>
                  <a:pt x="5713" y="3684"/>
                </a:lnTo>
                <a:lnTo>
                  <a:pt x="5713" y="3684"/>
                </a:lnTo>
                <a:lnTo>
                  <a:pt x="5791" y="2844"/>
                </a:lnTo>
                <a:cubicBezTo>
                  <a:pt x="5948" y="2777"/>
                  <a:pt x="6116" y="2721"/>
                  <a:pt x="6273" y="2699"/>
                </a:cubicBezTo>
                <a:close/>
                <a:moveTo>
                  <a:pt x="3932" y="1019"/>
                </a:moveTo>
                <a:lnTo>
                  <a:pt x="3573" y="3774"/>
                </a:lnTo>
                <a:cubicBezTo>
                  <a:pt x="3517" y="3763"/>
                  <a:pt x="3461" y="3752"/>
                  <a:pt x="3394" y="3740"/>
                </a:cubicBezTo>
                <a:cubicBezTo>
                  <a:pt x="3204" y="3696"/>
                  <a:pt x="3002" y="3651"/>
                  <a:pt x="2800" y="3595"/>
                </a:cubicBezTo>
                <a:lnTo>
                  <a:pt x="3932" y="1019"/>
                </a:lnTo>
                <a:close/>
                <a:moveTo>
                  <a:pt x="6687" y="2687"/>
                </a:moveTo>
                <a:cubicBezTo>
                  <a:pt x="6900" y="2710"/>
                  <a:pt x="7101" y="2811"/>
                  <a:pt x="7269" y="2979"/>
                </a:cubicBezTo>
                <a:lnTo>
                  <a:pt x="6575" y="3875"/>
                </a:lnTo>
                <a:lnTo>
                  <a:pt x="6687" y="2687"/>
                </a:lnTo>
                <a:close/>
                <a:moveTo>
                  <a:pt x="4940" y="1567"/>
                </a:moveTo>
                <a:lnTo>
                  <a:pt x="4458" y="3920"/>
                </a:lnTo>
                <a:cubicBezTo>
                  <a:pt x="4279" y="3897"/>
                  <a:pt x="4100" y="3864"/>
                  <a:pt x="3909" y="3830"/>
                </a:cubicBezTo>
                <a:lnTo>
                  <a:pt x="4940" y="1567"/>
                </a:lnTo>
                <a:close/>
                <a:moveTo>
                  <a:pt x="7426" y="3180"/>
                </a:moveTo>
                <a:cubicBezTo>
                  <a:pt x="7449" y="3236"/>
                  <a:pt x="7482" y="3281"/>
                  <a:pt x="7516" y="3337"/>
                </a:cubicBezTo>
                <a:cubicBezTo>
                  <a:pt x="7684" y="3830"/>
                  <a:pt x="7225" y="3964"/>
                  <a:pt x="6788" y="4009"/>
                </a:cubicBezTo>
                <a:lnTo>
                  <a:pt x="7426" y="3180"/>
                </a:lnTo>
                <a:close/>
                <a:moveTo>
                  <a:pt x="5533" y="2923"/>
                </a:moveTo>
                <a:lnTo>
                  <a:pt x="5433" y="4020"/>
                </a:lnTo>
                <a:cubicBezTo>
                  <a:pt x="5231" y="4009"/>
                  <a:pt x="5029" y="3987"/>
                  <a:pt x="4828" y="3964"/>
                </a:cubicBezTo>
                <a:lnTo>
                  <a:pt x="5533" y="2923"/>
                </a:lnTo>
                <a:close/>
                <a:moveTo>
                  <a:pt x="6407" y="2979"/>
                </a:moveTo>
                <a:lnTo>
                  <a:pt x="6306" y="4032"/>
                </a:lnTo>
                <a:lnTo>
                  <a:pt x="6284" y="4032"/>
                </a:lnTo>
                <a:cubicBezTo>
                  <a:pt x="6238" y="4035"/>
                  <a:pt x="6192" y="4036"/>
                  <a:pt x="6146" y="4036"/>
                </a:cubicBezTo>
                <a:cubicBezTo>
                  <a:pt x="6035" y="4036"/>
                  <a:pt x="5924" y="4028"/>
                  <a:pt x="5813" y="4020"/>
                </a:cubicBezTo>
                <a:lnTo>
                  <a:pt x="6407" y="2979"/>
                </a:lnTo>
                <a:close/>
                <a:moveTo>
                  <a:pt x="4537" y="1"/>
                </a:moveTo>
                <a:cubicBezTo>
                  <a:pt x="4261" y="1"/>
                  <a:pt x="3990" y="40"/>
                  <a:pt x="3752" y="111"/>
                </a:cubicBezTo>
                <a:cubicBezTo>
                  <a:pt x="3170" y="291"/>
                  <a:pt x="2722" y="683"/>
                  <a:pt x="2408" y="1187"/>
                </a:cubicBezTo>
                <a:cubicBezTo>
                  <a:pt x="2143" y="1100"/>
                  <a:pt x="1868" y="1042"/>
                  <a:pt x="1595" y="1042"/>
                </a:cubicBezTo>
                <a:cubicBezTo>
                  <a:pt x="1304" y="1042"/>
                  <a:pt x="1017" y="1108"/>
                  <a:pt x="751" y="1276"/>
                </a:cubicBezTo>
                <a:cubicBezTo>
                  <a:pt x="347" y="1523"/>
                  <a:pt x="0" y="2038"/>
                  <a:pt x="90" y="2542"/>
                </a:cubicBezTo>
                <a:cubicBezTo>
                  <a:pt x="258" y="3371"/>
                  <a:pt x="1423" y="3740"/>
                  <a:pt x="2117" y="3942"/>
                </a:cubicBezTo>
                <a:cubicBezTo>
                  <a:pt x="3267" y="4289"/>
                  <a:pt x="4523" y="4478"/>
                  <a:pt x="5736" y="4478"/>
                </a:cubicBezTo>
                <a:cubicBezTo>
                  <a:pt x="5893" y="4478"/>
                  <a:pt x="6050" y="4475"/>
                  <a:pt x="6205" y="4468"/>
                </a:cubicBezTo>
                <a:cubicBezTo>
                  <a:pt x="6900" y="4446"/>
                  <a:pt x="8614" y="4244"/>
                  <a:pt x="8233" y="3147"/>
                </a:cubicBezTo>
                <a:cubicBezTo>
                  <a:pt x="7959" y="2472"/>
                  <a:pt x="7380" y="2214"/>
                  <a:pt x="6753" y="2214"/>
                </a:cubicBezTo>
                <a:cubicBezTo>
                  <a:pt x="6557" y="2214"/>
                  <a:pt x="6357" y="2239"/>
                  <a:pt x="6161" y="2284"/>
                </a:cubicBezTo>
                <a:cubicBezTo>
                  <a:pt x="6429" y="1691"/>
                  <a:pt x="6530" y="963"/>
                  <a:pt x="6015" y="492"/>
                </a:cubicBezTo>
                <a:cubicBezTo>
                  <a:pt x="5644" y="151"/>
                  <a:pt x="5080" y="1"/>
                  <a:pt x="45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Google Shape;7432;p47">
            <a:extLst>
              <a:ext uri="{FF2B5EF4-FFF2-40B4-BE49-F238E27FC236}">
                <a16:creationId xmlns:a16="http://schemas.microsoft.com/office/drawing/2014/main" id="{E9571126-2052-4C3E-957D-C0479237027B}"/>
              </a:ext>
            </a:extLst>
          </p:cNvPr>
          <p:cNvSpPr/>
          <p:nvPr/>
        </p:nvSpPr>
        <p:spPr>
          <a:xfrm rot="372478">
            <a:off x="11749316" y="2382747"/>
            <a:ext cx="189764" cy="179179"/>
          </a:xfrm>
          <a:custGeom>
            <a:avLst/>
            <a:gdLst/>
            <a:ahLst/>
            <a:cxnLst/>
            <a:rect l="l" t="t" r="r" b="b"/>
            <a:pathLst>
              <a:path w="4721" h="4458" extrusionOk="0">
                <a:moveTo>
                  <a:pt x="2293" y="300"/>
                </a:moveTo>
                <a:cubicBezTo>
                  <a:pt x="2325" y="300"/>
                  <a:pt x="2357" y="301"/>
                  <a:pt x="2390" y="304"/>
                </a:cubicBezTo>
                <a:lnTo>
                  <a:pt x="2390" y="304"/>
                </a:lnTo>
                <a:cubicBezTo>
                  <a:pt x="1657" y="826"/>
                  <a:pt x="1331" y="1799"/>
                  <a:pt x="1741" y="2662"/>
                </a:cubicBezTo>
                <a:lnTo>
                  <a:pt x="1741" y="2662"/>
                </a:lnTo>
                <a:cubicBezTo>
                  <a:pt x="1741" y="2662"/>
                  <a:pt x="1741" y="2663"/>
                  <a:pt x="1742" y="2663"/>
                </a:cubicBezTo>
                <a:cubicBezTo>
                  <a:pt x="1742" y="2663"/>
                  <a:pt x="1742" y="2663"/>
                  <a:pt x="1742" y="2663"/>
                </a:cubicBezTo>
                <a:lnTo>
                  <a:pt x="1742" y="2663"/>
                </a:lnTo>
                <a:cubicBezTo>
                  <a:pt x="1743" y="2665"/>
                  <a:pt x="1744" y="2667"/>
                  <a:pt x="1745" y="2669"/>
                </a:cubicBezTo>
                <a:lnTo>
                  <a:pt x="1745" y="2669"/>
                </a:lnTo>
                <a:cubicBezTo>
                  <a:pt x="1974" y="3078"/>
                  <a:pt x="2339" y="3397"/>
                  <a:pt x="2796" y="3534"/>
                </a:cubicBezTo>
                <a:cubicBezTo>
                  <a:pt x="2994" y="3588"/>
                  <a:pt x="3200" y="3614"/>
                  <a:pt x="3411" y="3614"/>
                </a:cubicBezTo>
                <a:cubicBezTo>
                  <a:pt x="3515" y="3614"/>
                  <a:pt x="3620" y="3607"/>
                  <a:pt x="3725" y="3595"/>
                </a:cubicBezTo>
                <a:lnTo>
                  <a:pt x="3725" y="3595"/>
                </a:lnTo>
                <a:cubicBezTo>
                  <a:pt x="3580" y="3769"/>
                  <a:pt x="3421" y="3931"/>
                  <a:pt x="3208" y="4038"/>
                </a:cubicBezTo>
                <a:cubicBezTo>
                  <a:pt x="3071" y="4129"/>
                  <a:pt x="2979" y="4129"/>
                  <a:pt x="2796" y="4129"/>
                </a:cubicBezTo>
                <a:cubicBezTo>
                  <a:pt x="2337" y="4129"/>
                  <a:pt x="1879" y="3946"/>
                  <a:pt x="1558" y="3671"/>
                </a:cubicBezTo>
                <a:cubicBezTo>
                  <a:pt x="779" y="2984"/>
                  <a:pt x="642" y="1838"/>
                  <a:pt x="1192" y="1013"/>
                </a:cubicBezTo>
                <a:cubicBezTo>
                  <a:pt x="1375" y="784"/>
                  <a:pt x="1558" y="601"/>
                  <a:pt x="1787" y="463"/>
                </a:cubicBezTo>
                <a:cubicBezTo>
                  <a:pt x="1940" y="341"/>
                  <a:pt x="2113" y="300"/>
                  <a:pt x="2293" y="300"/>
                </a:cubicBezTo>
                <a:close/>
                <a:moveTo>
                  <a:pt x="2721" y="0"/>
                </a:moveTo>
                <a:cubicBezTo>
                  <a:pt x="1440" y="0"/>
                  <a:pt x="126" y="838"/>
                  <a:pt x="46" y="2205"/>
                </a:cubicBezTo>
                <a:cubicBezTo>
                  <a:pt x="0" y="2846"/>
                  <a:pt x="229" y="3442"/>
                  <a:pt x="687" y="3855"/>
                </a:cubicBezTo>
                <a:cubicBezTo>
                  <a:pt x="1142" y="4267"/>
                  <a:pt x="1707" y="4457"/>
                  <a:pt x="2284" y="4457"/>
                </a:cubicBezTo>
                <a:cubicBezTo>
                  <a:pt x="2348" y="4457"/>
                  <a:pt x="2411" y="4455"/>
                  <a:pt x="2475" y="4450"/>
                </a:cubicBezTo>
                <a:cubicBezTo>
                  <a:pt x="3300" y="4404"/>
                  <a:pt x="4171" y="3992"/>
                  <a:pt x="4675" y="3305"/>
                </a:cubicBezTo>
                <a:cubicBezTo>
                  <a:pt x="4720" y="3213"/>
                  <a:pt x="4537" y="3213"/>
                  <a:pt x="4537" y="3213"/>
                </a:cubicBezTo>
                <a:cubicBezTo>
                  <a:pt x="4400" y="3213"/>
                  <a:pt x="4216" y="3259"/>
                  <a:pt x="4125" y="3305"/>
                </a:cubicBezTo>
                <a:cubicBezTo>
                  <a:pt x="4083" y="3313"/>
                  <a:pt x="4036" y="3317"/>
                  <a:pt x="3987" y="3317"/>
                </a:cubicBezTo>
                <a:cubicBezTo>
                  <a:pt x="3767" y="3317"/>
                  <a:pt x="3495" y="3242"/>
                  <a:pt x="3346" y="3167"/>
                </a:cubicBezTo>
                <a:cubicBezTo>
                  <a:pt x="3029" y="2986"/>
                  <a:pt x="2756" y="2760"/>
                  <a:pt x="2573" y="2445"/>
                </a:cubicBezTo>
                <a:lnTo>
                  <a:pt x="2573" y="2445"/>
                </a:lnTo>
                <a:cubicBezTo>
                  <a:pt x="2572" y="2441"/>
                  <a:pt x="2570" y="2437"/>
                  <a:pt x="2566" y="2434"/>
                </a:cubicBezTo>
                <a:lnTo>
                  <a:pt x="2566" y="2434"/>
                </a:lnTo>
                <a:cubicBezTo>
                  <a:pt x="2566" y="2434"/>
                  <a:pt x="2566" y="2434"/>
                  <a:pt x="2566" y="2434"/>
                </a:cubicBezTo>
                <a:cubicBezTo>
                  <a:pt x="2383" y="2067"/>
                  <a:pt x="2337" y="1609"/>
                  <a:pt x="2429" y="1196"/>
                </a:cubicBezTo>
                <a:cubicBezTo>
                  <a:pt x="2566" y="830"/>
                  <a:pt x="2796" y="417"/>
                  <a:pt x="3162" y="234"/>
                </a:cubicBezTo>
                <a:cubicBezTo>
                  <a:pt x="3208" y="188"/>
                  <a:pt x="3437" y="51"/>
                  <a:pt x="3254" y="51"/>
                </a:cubicBezTo>
                <a:cubicBezTo>
                  <a:pt x="3079" y="17"/>
                  <a:pt x="2900" y="0"/>
                  <a:pt x="27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Google Shape;7433;p47">
            <a:extLst>
              <a:ext uri="{FF2B5EF4-FFF2-40B4-BE49-F238E27FC236}">
                <a16:creationId xmlns:a16="http://schemas.microsoft.com/office/drawing/2014/main" id="{96DD5F22-35D7-4C41-96AB-1AA183273073}"/>
              </a:ext>
            </a:extLst>
          </p:cNvPr>
          <p:cNvSpPr/>
          <p:nvPr/>
        </p:nvSpPr>
        <p:spPr>
          <a:xfrm>
            <a:off x="6475482" y="4541020"/>
            <a:ext cx="195779" cy="175048"/>
          </a:xfrm>
          <a:custGeom>
            <a:avLst/>
            <a:gdLst/>
            <a:ahLst/>
            <a:cxnLst/>
            <a:rect l="l" t="t" r="r" b="b"/>
            <a:pathLst>
              <a:path w="7196" h="6434" extrusionOk="0">
                <a:moveTo>
                  <a:pt x="3253" y="263"/>
                </a:moveTo>
                <a:cubicBezTo>
                  <a:pt x="3500" y="263"/>
                  <a:pt x="3765" y="398"/>
                  <a:pt x="3896" y="608"/>
                </a:cubicBezTo>
                <a:cubicBezTo>
                  <a:pt x="4125" y="974"/>
                  <a:pt x="4125" y="1433"/>
                  <a:pt x="4079" y="1799"/>
                </a:cubicBezTo>
                <a:cubicBezTo>
                  <a:pt x="4079" y="2120"/>
                  <a:pt x="4034" y="2395"/>
                  <a:pt x="3988" y="2670"/>
                </a:cubicBezTo>
                <a:cubicBezTo>
                  <a:pt x="3968" y="2747"/>
                  <a:pt x="4031" y="2776"/>
                  <a:pt x="4113" y="2776"/>
                </a:cubicBezTo>
                <a:cubicBezTo>
                  <a:pt x="4225" y="2776"/>
                  <a:pt x="4374" y="2723"/>
                  <a:pt x="4400" y="2670"/>
                </a:cubicBezTo>
                <a:cubicBezTo>
                  <a:pt x="4584" y="2395"/>
                  <a:pt x="4767" y="2120"/>
                  <a:pt x="4950" y="1891"/>
                </a:cubicBezTo>
                <a:cubicBezTo>
                  <a:pt x="5134" y="1708"/>
                  <a:pt x="5317" y="1478"/>
                  <a:pt x="5546" y="1433"/>
                </a:cubicBezTo>
                <a:cubicBezTo>
                  <a:pt x="5575" y="1428"/>
                  <a:pt x="5604" y="1425"/>
                  <a:pt x="5632" y="1425"/>
                </a:cubicBezTo>
                <a:cubicBezTo>
                  <a:pt x="5868" y="1425"/>
                  <a:pt x="6065" y="1589"/>
                  <a:pt x="6188" y="1753"/>
                </a:cubicBezTo>
                <a:cubicBezTo>
                  <a:pt x="7013" y="2762"/>
                  <a:pt x="5225" y="2991"/>
                  <a:pt x="4584" y="3082"/>
                </a:cubicBezTo>
                <a:cubicBezTo>
                  <a:pt x="4492" y="3082"/>
                  <a:pt x="4400" y="3128"/>
                  <a:pt x="4354" y="3174"/>
                </a:cubicBezTo>
                <a:cubicBezTo>
                  <a:pt x="4354" y="3174"/>
                  <a:pt x="4354" y="3174"/>
                  <a:pt x="4309" y="3220"/>
                </a:cubicBezTo>
                <a:cubicBezTo>
                  <a:pt x="4309" y="3266"/>
                  <a:pt x="4309" y="3266"/>
                  <a:pt x="4309" y="3266"/>
                </a:cubicBezTo>
                <a:lnTo>
                  <a:pt x="4354" y="3266"/>
                </a:lnTo>
                <a:cubicBezTo>
                  <a:pt x="4354" y="3312"/>
                  <a:pt x="4400" y="3312"/>
                  <a:pt x="4492" y="3312"/>
                </a:cubicBezTo>
                <a:cubicBezTo>
                  <a:pt x="4652" y="3301"/>
                  <a:pt x="4865" y="3288"/>
                  <a:pt x="5092" y="3288"/>
                </a:cubicBezTo>
                <a:cubicBezTo>
                  <a:pt x="5841" y="3288"/>
                  <a:pt x="6755" y="3430"/>
                  <a:pt x="6508" y="4274"/>
                </a:cubicBezTo>
                <a:cubicBezTo>
                  <a:pt x="6472" y="4454"/>
                  <a:pt x="6408" y="4578"/>
                  <a:pt x="6248" y="4578"/>
                </a:cubicBezTo>
                <a:cubicBezTo>
                  <a:pt x="6205" y="4578"/>
                  <a:pt x="6155" y="4569"/>
                  <a:pt x="6096" y="4549"/>
                </a:cubicBezTo>
                <a:cubicBezTo>
                  <a:pt x="5867" y="4503"/>
                  <a:pt x="5638" y="4366"/>
                  <a:pt x="5409" y="4228"/>
                </a:cubicBezTo>
                <a:cubicBezTo>
                  <a:pt x="5134" y="4045"/>
                  <a:pt x="4859" y="3816"/>
                  <a:pt x="4629" y="3587"/>
                </a:cubicBezTo>
                <a:cubicBezTo>
                  <a:pt x="4609" y="3566"/>
                  <a:pt x="4569" y="3557"/>
                  <a:pt x="4523" y="3557"/>
                </a:cubicBezTo>
                <a:cubicBezTo>
                  <a:pt x="4361" y="3557"/>
                  <a:pt x="4110" y="3663"/>
                  <a:pt x="4217" y="3770"/>
                </a:cubicBezTo>
                <a:cubicBezTo>
                  <a:pt x="4629" y="4136"/>
                  <a:pt x="5134" y="4732"/>
                  <a:pt x="5225" y="5282"/>
                </a:cubicBezTo>
                <a:cubicBezTo>
                  <a:pt x="5251" y="5589"/>
                  <a:pt x="5035" y="5710"/>
                  <a:pt x="4783" y="5710"/>
                </a:cubicBezTo>
                <a:cubicBezTo>
                  <a:pt x="4582" y="5710"/>
                  <a:pt x="4359" y="5633"/>
                  <a:pt x="4217" y="5511"/>
                </a:cubicBezTo>
                <a:cubicBezTo>
                  <a:pt x="3942" y="5236"/>
                  <a:pt x="3988" y="4778"/>
                  <a:pt x="4034" y="4366"/>
                </a:cubicBezTo>
                <a:cubicBezTo>
                  <a:pt x="4034" y="4320"/>
                  <a:pt x="4034" y="4320"/>
                  <a:pt x="4034" y="4320"/>
                </a:cubicBezTo>
                <a:cubicBezTo>
                  <a:pt x="4034" y="4274"/>
                  <a:pt x="4034" y="4228"/>
                  <a:pt x="3988" y="4228"/>
                </a:cubicBezTo>
                <a:cubicBezTo>
                  <a:pt x="3942" y="4182"/>
                  <a:pt x="3896" y="4182"/>
                  <a:pt x="3850" y="4182"/>
                </a:cubicBezTo>
                <a:cubicBezTo>
                  <a:pt x="3759" y="4182"/>
                  <a:pt x="3713" y="4228"/>
                  <a:pt x="3667" y="4228"/>
                </a:cubicBezTo>
                <a:cubicBezTo>
                  <a:pt x="3621" y="4274"/>
                  <a:pt x="3575" y="4320"/>
                  <a:pt x="3575" y="4366"/>
                </a:cubicBezTo>
                <a:cubicBezTo>
                  <a:pt x="3484" y="4916"/>
                  <a:pt x="3484" y="5466"/>
                  <a:pt x="3163" y="5924"/>
                </a:cubicBezTo>
                <a:cubicBezTo>
                  <a:pt x="3053" y="6089"/>
                  <a:pt x="2926" y="6171"/>
                  <a:pt x="2783" y="6171"/>
                </a:cubicBezTo>
                <a:cubicBezTo>
                  <a:pt x="2688" y="6171"/>
                  <a:pt x="2585" y="6135"/>
                  <a:pt x="2475" y="6061"/>
                </a:cubicBezTo>
                <a:cubicBezTo>
                  <a:pt x="2292" y="5924"/>
                  <a:pt x="2246" y="5741"/>
                  <a:pt x="2246" y="5557"/>
                </a:cubicBezTo>
                <a:cubicBezTo>
                  <a:pt x="2200" y="4870"/>
                  <a:pt x="2705" y="4136"/>
                  <a:pt x="3117" y="3587"/>
                </a:cubicBezTo>
                <a:cubicBezTo>
                  <a:pt x="3179" y="3524"/>
                  <a:pt x="3120" y="3500"/>
                  <a:pt x="3028" y="3500"/>
                </a:cubicBezTo>
                <a:cubicBezTo>
                  <a:pt x="2915" y="3500"/>
                  <a:pt x="2755" y="3536"/>
                  <a:pt x="2705" y="3587"/>
                </a:cubicBezTo>
                <a:cubicBezTo>
                  <a:pt x="2475" y="3862"/>
                  <a:pt x="2200" y="4136"/>
                  <a:pt x="1925" y="4320"/>
                </a:cubicBezTo>
                <a:cubicBezTo>
                  <a:pt x="1767" y="4439"/>
                  <a:pt x="1574" y="4558"/>
                  <a:pt x="1376" y="4558"/>
                </a:cubicBezTo>
                <a:cubicBezTo>
                  <a:pt x="1345" y="4558"/>
                  <a:pt x="1315" y="4555"/>
                  <a:pt x="1284" y="4549"/>
                </a:cubicBezTo>
                <a:cubicBezTo>
                  <a:pt x="1009" y="4549"/>
                  <a:pt x="734" y="4228"/>
                  <a:pt x="642" y="3953"/>
                </a:cubicBezTo>
                <a:cubicBezTo>
                  <a:pt x="413" y="3266"/>
                  <a:pt x="1925" y="3128"/>
                  <a:pt x="2567" y="3082"/>
                </a:cubicBezTo>
                <a:lnTo>
                  <a:pt x="2613" y="3082"/>
                </a:lnTo>
                <a:cubicBezTo>
                  <a:pt x="2659" y="3128"/>
                  <a:pt x="2659" y="3128"/>
                  <a:pt x="2705" y="3128"/>
                </a:cubicBezTo>
                <a:lnTo>
                  <a:pt x="2750" y="3128"/>
                </a:lnTo>
                <a:cubicBezTo>
                  <a:pt x="2796" y="3128"/>
                  <a:pt x="2796" y="3082"/>
                  <a:pt x="2842" y="3082"/>
                </a:cubicBezTo>
                <a:cubicBezTo>
                  <a:pt x="2888" y="3082"/>
                  <a:pt x="2888" y="3082"/>
                  <a:pt x="2934" y="3037"/>
                </a:cubicBezTo>
                <a:cubicBezTo>
                  <a:pt x="2934" y="3037"/>
                  <a:pt x="2980" y="2991"/>
                  <a:pt x="2980" y="2991"/>
                </a:cubicBezTo>
                <a:cubicBezTo>
                  <a:pt x="2980" y="2991"/>
                  <a:pt x="3025" y="2945"/>
                  <a:pt x="3025" y="2945"/>
                </a:cubicBezTo>
                <a:cubicBezTo>
                  <a:pt x="3025" y="2899"/>
                  <a:pt x="3025" y="2899"/>
                  <a:pt x="3025" y="2899"/>
                </a:cubicBezTo>
                <a:cubicBezTo>
                  <a:pt x="2980" y="2853"/>
                  <a:pt x="2980" y="2807"/>
                  <a:pt x="2934" y="2807"/>
                </a:cubicBezTo>
                <a:lnTo>
                  <a:pt x="2888" y="2807"/>
                </a:lnTo>
                <a:cubicBezTo>
                  <a:pt x="2888" y="2762"/>
                  <a:pt x="2842" y="2762"/>
                  <a:pt x="2796" y="2762"/>
                </a:cubicBezTo>
                <a:lnTo>
                  <a:pt x="2750" y="2762"/>
                </a:lnTo>
                <a:cubicBezTo>
                  <a:pt x="2750" y="2762"/>
                  <a:pt x="2705" y="2807"/>
                  <a:pt x="2659" y="2807"/>
                </a:cubicBezTo>
                <a:lnTo>
                  <a:pt x="2613" y="2807"/>
                </a:lnTo>
                <a:cubicBezTo>
                  <a:pt x="2537" y="2823"/>
                  <a:pt x="2450" y="2828"/>
                  <a:pt x="2360" y="2828"/>
                </a:cubicBezTo>
                <a:cubicBezTo>
                  <a:pt x="2180" y="2828"/>
                  <a:pt x="1987" y="2807"/>
                  <a:pt x="1834" y="2807"/>
                </a:cubicBezTo>
                <a:cubicBezTo>
                  <a:pt x="1467" y="2762"/>
                  <a:pt x="917" y="2670"/>
                  <a:pt x="688" y="2303"/>
                </a:cubicBezTo>
                <a:cubicBezTo>
                  <a:pt x="505" y="2028"/>
                  <a:pt x="642" y="1341"/>
                  <a:pt x="1101" y="1341"/>
                </a:cubicBezTo>
                <a:cubicBezTo>
                  <a:pt x="1513" y="1387"/>
                  <a:pt x="2017" y="1708"/>
                  <a:pt x="2338" y="1982"/>
                </a:cubicBezTo>
                <a:cubicBezTo>
                  <a:pt x="2613" y="2166"/>
                  <a:pt x="2888" y="2395"/>
                  <a:pt x="3117" y="2624"/>
                </a:cubicBezTo>
                <a:cubicBezTo>
                  <a:pt x="3138" y="2645"/>
                  <a:pt x="3175" y="2654"/>
                  <a:pt x="3218" y="2654"/>
                </a:cubicBezTo>
                <a:cubicBezTo>
                  <a:pt x="3369" y="2654"/>
                  <a:pt x="3600" y="2547"/>
                  <a:pt x="3529" y="2441"/>
                </a:cubicBezTo>
                <a:cubicBezTo>
                  <a:pt x="3346" y="2212"/>
                  <a:pt x="3163" y="1982"/>
                  <a:pt x="3025" y="1708"/>
                </a:cubicBezTo>
                <a:cubicBezTo>
                  <a:pt x="2842" y="1387"/>
                  <a:pt x="2567" y="883"/>
                  <a:pt x="2796" y="516"/>
                </a:cubicBezTo>
                <a:cubicBezTo>
                  <a:pt x="2894" y="339"/>
                  <a:pt x="3068" y="263"/>
                  <a:pt x="3253" y="263"/>
                </a:cubicBezTo>
                <a:close/>
                <a:moveTo>
                  <a:pt x="3495" y="0"/>
                </a:moveTo>
                <a:cubicBezTo>
                  <a:pt x="3220" y="0"/>
                  <a:pt x="2934" y="81"/>
                  <a:pt x="2705" y="195"/>
                </a:cubicBezTo>
                <a:cubicBezTo>
                  <a:pt x="2200" y="470"/>
                  <a:pt x="2155" y="974"/>
                  <a:pt x="2384" y="1478"/>
                </a:cubicBezTo>
                <a:cubicBezTo>
                  <a:pt x="2014" y="1273"/>
                  <a:pt x="1645" y="1105"/>
                  <a:pt x="1243" y="1105"/>
                </a:cubicBezTo>
                <a:cubicBezTo>
                  <a:pt x="1196" y="1105"/>
                  <a:pt x="1148" y="1107"/>
                  <a:pt x="1101" y="1112"/>
                </a:cubicBezTo>
                <a:cubicBezTo>
                  <a:pt x="596" y="1158"/>
                  <a:pt x="138" y="1570"/>
                  <a:pt x="138" y="2166"/>
                </a:cubicBezTo>
                <a:cubicBezTo>
                  <a:pt x="138" y="2670"/>
                  <a:pt x="734" y="2899"/>
                  <a:pt x="1192" y="2991"/>
                </a:cubicBezTo>
                <a:cubicBezTo>
                  <a:pt x="1284" y="2991"/>
                  <a:pt x="1375" y="3037"/>
                  <a:pt x="1467" y="3037"/>
                </a:cubicBezTo>
                <a:cubicBezTo>
                  <a:pt x="1055" y="3128"/>
                  <a:pt x="505" y="3266"/>
                  <a:pt x="276" y="3632"/>
                </a:cubicBezTo>
                <a:cubicBezTo>
                  <a:pt x="1" y="4045"/>
                  <a:pt x="413" y="4549"/>
                  <a:pt x="780" y="4732"/>
                </a:cubicBezTo>
                <a:cubicBezTo>
                  <a:pt x="913" y="4791"/>
                  <a:pt x="1056" y="4817"/>
                  <a:pt x="1202" y="4817"/>
                </a:cubicBezTo>
                <a:cubicBezTo>
                  <a:pt x="1486" y="4817"/>
                  <a:pt x="1784" y="4720"/>
                  <a:pt x="2049" y="4581"/>
                </a:cubicBezTo>
                <a:lnTo>
                  <a:pt x="2049" y="4581"/>
                </a:lnTo>
                <a:cubicBezTo>
                  <a:pt x="1866" y="4994"/>
                  <a:pt x="1612" y="5615"/>
                  <a:pt x="1880" y="6061"/>
                </a:cubicBezTo>
                <a:cubicBezTo>
                  <a:pt x="2044" y="6320"/>
                  <a:pt x="2342" y="6434"/>
                  <a:pt x="2642" y="6434"/>
                </a:cubicBezTo>
                <a:cubicBezTo>
                  <a:pt x="2926" y="6434"/>
                  <a:pt x="3214" y="6331"/>
                  <a:pt x="3392" y="6153"/>
                </a:cubicBezTo>
                <a:cubicBezTo>
                  <a:pt x="3575" y="6016"/>
                  <a:pt x="3667" y="5832"/>
                  <a:pt x="3759" y="5649"/>
                </a:cubicBezTo>
                <a:cubicBezTo>
                  <a:pt x="3804" y="5695"/>
                  <a:pt x="3850" y="5741"/>
                  <a:pt x="3942" y="5786"/>
                </a:cubicBezTo>
                <a:cubicBezTo>
                  <a:pt x="4114" y="5901"/>
                  <a:pt x="4365" y="5960"/>
                  <a:pt x="4622" y="5960"/>
                </a:cubicBezTo>
                <a:cubicBezTo>
                  <a:pt x="4984" y="5960"/>
                  <a:pt x="5359" y="5844"/>
                  <a:pt x="5546" y="5603"/>
                </a:cubicBezTo>
                <a:cubicBezTo>
                  <a:pt x="5775" y="5328"/>
                  <a:pt x="5684" y="5007"/>
                  <a:pt x="5500" y="4686"/>
                </a:cubicBezTo>
                <a:lnTo>
                  <a:pt x="5500" y="4686"/>
                </a:lnTo>
                <a:cubicBezTo>
                  <a:pt x="5739" y="4789"/>
                  <a:pt x="5972" y="4853"/>
                  <a:pt x="6182" y="4853"/>
                </a:cubicBezTo>
                <a:cubicBezTo>
                  <a:pt x="6535" y="4853"/>
                  <a:pt x="6823" y="4671"/>
                  <a:pt x="6967" y="4182"/>
                </a:cubicBezTo>
                <a:cubicBezTo>
                  <a:pt x="7196" y="3403"/>
                  <a:pt x="6508" y="3128"/>
                  <a:pt x="5821" y="3037"/>
                </a:cubicBezTo>
                <a:cubicBezTo>
                  <a:pt x="6188" y="2945"/>
                  <a:pt x="6783" y="2716"/>
                  <a:pt x="6875" y="2257"/>
                </a:cubicBezTo>
                <a:cubicBezTo>
                  <a:pt x="6967" y="1799"/>
                  <a:pt x="6463" y="1249"/>
                  <a:pt x="6004" y="1203"/>
                </a:cubicBezTo>
                <a:cubicBezTo>
                  <a:pt x="5943" y="1191"/>
                  <a:pt x="5882" y="1186"/>
                  <a:pt x="5820" y="1186"/>
                </a:cubicBezTo>
                <a:cubicBezTo>
                  <a:pt x="5415" y="1186"/>
                  <a:pt x="4999" y="1429"/>
                  <a:pt x="4721" y="1708"/>
                </a:cubicBezTo>
                <a:cubicBezTo>
                  <a:pt x="4675" y="1753"/>
                  <a:pt x="4629" y="1799"/>
                  <a:pt x="4538" y="1891"/>
                </a:cubicBezTo>
                <a:cubicBezTo>
                  <a:pt x="4629" y="1295"/>
                  <a:pt x="4584" y="699"/>
                  <a:pt x="4217" y="287"/>
                </a:cubicBezTo>
                <a:cubicBezTo>
                  <a:pt x="4034" y="81"/>
                  <a:pt x="3770" y="0"/>
                  <a:pt x="3495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Google Shape;7436;p47">
            <a:extLst>
              <a:ext uri="{FF2B5EF4-FFF2-40B4-BE49-F238E27FC236}">
                <a16:creationId xmlns:a16="http://schemas.microsoft.com/office/drawing/2014/main" id="{D84AF95B-9490-49A7-AE98-CEF5B2CDCE67}"/>
              </a:ext>
            </a:extLst>
          </p:cNvPr>
          <p:cNvSpPr/>
          <p:nvPr/>
        </p:nvSpPr>
        <p:spPr>
          <a:xfrm rot="372478">
            <a:off x="9752167" y="5321696"/>
            <a:ext cx="189764" cy="179179"/>
          </a:xfrm>
          <a:custGeom>
            <a:avLst/>
            <a:gdLst/>
            <a:ahLst/>
            <a:cxnLst/>
            <a:rect l="l" t="t" r="r" b="b"/>
            <a:pathLst>
              <a:path w="4721" h="4458" extrusionOk="0">
                <a:moveTo>
                  <a:pt x="2293" y="300"/>
                </a:moveTo>
                <a:cubicBezTo>
                  <a:pt x="2325" y="300"/>
                  <a:pt x="2357" y="301"/>
                  <a:pt x="2390" y="304"/>
                </a:cubicBezTo>
                <a:lnTo>
                  <a:pt x="2390" y="304"/>
                </a:lnTo>
                <a:cubicBezTo>
                  <a:pt x="1657" y="826"/>
                  <a:pt x="1331" y="1799"/>
                  <a:pt x="1741" y="2662"/>
                </a:cubicBezTo>
                <a:lnTo>
                  <a:pt x="1741" y="2662"/>
                </a:lnTo>
                <a:cubicBezTo>
                  <a:pt x="1741" y="2662"/>
                  <a:pt x="1741" y="2663"/>
                  <a:pt x="1742" y="2663"/>
                </a:cubicBezTo>
                <a:cubicBezTo>
                  <a:pt x="1742" y="2663"/>
                  <a:pt x="1742" y="2663"/>
                  <a:pt x="1742" y="2663"/>
                </a:cubicBezTo>
                <a:lnTo>
                  <a:pt x="1742" y="2663"/>
                </a:lnTo>
                <a:cubicBezTo>
                  <a:pt x="1743" y="2665"/>
                  <a:pt x="1744" y="2667"/>
                  <a:pt x="1745" y="2669"/>
                </a:cubicBezTo>
                <a:lnTo>
                  <a:pt x="1745" y="2669"/>
                </a:lnTo>
                <a:cubicBezTo>
                  <a:pt x="1974" y="3078"/>
                  <a:pt x="2339" y="3397"/>
                  <a:pt x="2796" y="3534"/>
                </a:cubicBezTo>
                <a:cubicBezTo>
                  <a:pt x="2994" y="3588"/>
                  <a:pt x="3200" y="3614"/>
                  <a:pt x="3411" y="3614"/>
                </a:cubicBezTo>
                <a:cubicBezTo>
                  <a:pt x="3515" y="3614"/>
                  <a:pt x="3620" y="3607"/>
                  <a:pt x="3725" y="3595"/>
                </a:cubicBezTo>
                <a:lnTo>
                  <a:pt x="3725" y="3595"/>
                </a:lnTo>
                <a:cubicBezTo>
                  <a:pt x="3580" y="3769"/>
                  <a:pt x="3421" y="3931"/>
                  <a:pt x="3208" y="4038"/>
                </a:cubicBezTo>
                <a:cubicBezTo>
                  <a:pt x="3071" y="4129"/>
                  <a:pt x="2979" y="4129"/>
                  <a:pt x="2796" y="4129"/>
                </a:cubicBezTo>
                <a:cubicBezTo>
                  <a:pt x="2337" y="4129"/>
                  <a:pt x="1879" y="3946"/>
                  <a:pt x="1558" y="3671"/>
                </a:cubicBezTo>
                <a:cubicBezTo>
                  <a:pt x="779" y="2984"/>
                  <a:pt x="642" y="1838"/>
                  <a:pt x="1192" y="1013"/>
                </a:cubicBezTo>
                <a:cubicBezTo>
                  <a:pt x="1375" y="784"/>
                  <a:pt x="1558" y="601"/>
                  <a:pt x="1787" y="463"/>
                </a:cubicBezTo>
                <a:cubicBezTo>
                  <a:pt x="1940" y="341"/>
                  <a:pt x="2113" y="300"/>
                  <a:pt x="2293" y="300"/>
                </a:cubicBezTo>
                <a:close/>
                <a:moveTo>
                  <a:pt x="2721" y="0"/>
                </a:moveTo>
                <a:cubicBezTo>
                  <a:pt x="1440" y="0"/>
                  <a:pt x="126" y="838"/>
                  <a:pt x="46" y="2205"/>
                </a:cubicBezTo>
                <a:cubicBezTo>
                  <a:pt x="0" y="2846"/>
                  <a:pt x="229" y="3442"/>
                  <a:pt x="687" y="3855"/>
                </a:cubicBezTo>
                <a:cubicBezTo>
                  <a:pt x="1142" y="4267"/>
                  <a:pt x="1707" y="4457"/>
                  <a:pt x="2284" y="4457"/>
                </a:cubicBezTo>
                <a:cubicBezTo>
                  <a:pt x="2348" y="4457"/>
                  <a:pt x="2411" y="4455"/>
                  <a:pt x="2475" y="4450"/>
                </a:cubicBezTo>
                <a:cubicBezTo>
                  <a:pt x="3300" y="4404"/>
                  <a:pt x="4171" y="3992"/>
                  <a:pt x="4675" y="3305"/>
                </a:cubicBezTo>
                <a:cubicBezTo>
                  <a:pt x="4720" y="3213"/>
                  <a:pt x="4537" y="3213"/>
                  <a:pt x="4537" y="3213"/>
                </a:cubicBezTo>
                <a:cubicBezTo>
                  <a:pt x="4400" y="3213"/>
                  <a:pt x="4216" y="3259"/>
                  <a:pt x="4125" y="3305"/>
                </a:cubicBezTo>
                <a:cubicBezTo>
                  <a:pt x="4083" y="3313"/>
                  <a:pt x="4036" y="3317"/>
                  <a:pt x="3987" y="3317"/>
                </a:cubicBezTo>
                <a:cubicBezTo>
                  <a:pt x="3767" y="3317"/>
                  <a:pt x="3495" y="3242"/>
                  <a:pt x="3346" y="3167"/>
                </a:cubicBezTo>
                <a:cubicBezTo>
                  <a:pt x="3029" y="2986"/>
                  <a:pt x="2756" y="2760"/>
                  <a:pt x="2573" y="2445"/>
                </a:cubicBezTo>
                <a:lnTo>
                  <a:pt x="2573" y="2445"/>
                </a:lnTo>
                <a:cubicBezTo>
                  <a:pt x="2572" y="2441"/>
                  <a:pt x="2570" y="2437"/>
                  <a:pt x="2566" y="2434"/>
                </a:cubicBezTo>
                <a:lnTo>
                  <a:pt x="2566" y="2434"/>
                </a:lnTo>
                <a:cubicBezTo>
                  <a:pt x="2566" y="2434"/>
                  <a:pt x="2566" y="2434"/>
                  <a:pt x="2566" y="2434"/>
                </a:cubicBezTo>
                <a:cubicBezTo>
                  <a:pt x="2383" y="2067"/>
                  <a:pt x="2337" y="1609"/>
                  <a:pt x="2429" y="1196"/>
                </a:cubicBezTo>
                <a:cubicBezTo>
                  <a:pt x="2566" y="830"/>
                  <a:pt x="2796" y="417"/>
                  <a:pt x="3162" y="234"/>
                </a:cubicBezTo>
                <a:cubicBezTo>
                  <a:pt x="3208" y="188"/>
                  <a:pt x="3437" y="51"/>
                  <a:pt x="3254" y="51"/>
                </a:cubicBezTo>
                <a:cubicBezTo>
                  <a:pt x="3079" y="17"/>
                  <a:pt x="2900" y="0"/>
                  <a:pt x="27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E21F6-C1E5-1707-1E25-05F3A748C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45" y="2758602"/>
            <a:ext cx="7668695" cy="335326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4905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1CEA-9FD2-4586-A952-96F10696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Roll Controller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AA9BAA-736A-45CD-AC14-4A251599BE81}"/>
              </a:ext>
            </a:extLst>
          </p:cNvPr>
          <p:cNvSpPr txBox="1"/>
          <p:nvPr/>
        </p:nvSpPr>
        <p:spPr>
          <a:xfrm>
            <a:off x="1416211" y="2329479"/>
            <a:ext cx="208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Design</a:t>
            </a:r>
            <a:endParaRPr lang="en-US" dirty="0"/>
          </a:p>
        </p:txBody>
      </p:sp>
      <p:sp>
        <p:nvSpPr>
          <p:cNvPr id="11" name="Google Shape;7431;p47">
            <a:extLst>
              <a:ext uri="{FF2B5EF4-FFF2-40B4-BE49-F238E27FC236}">
                <a16:creationId xmlns:a16="http://schemas.microsoft.com/office/drawing/2014/main" id="{0CB755DC-1D13-409E-9750-7FA42E5762E4}"/>
              </a:ext>
            </a:extLst>
          </p:cNvPr>
          <p:cNvSpPr/>
          <p:nvPr/>
        </p:nvSpPr>
        <p:spPr>
          <a:xfrm>
            <a:off x="1416211" y="3575133"/>
            <a:ext cx="380911" cy="198017"/>
          </a:xfrm>
          <a:custGeom>
            <a:avLst/>
            <a:gdLst/>
            <a:ahLst/>
            <a:cxnLst/>
            <a:rect l="l" t="t" r="r" b="b"/>
            <a:pathLst>
              <a:path w="8614" h="4478" extrusionOk="0">
                <a:moveTo>
                  <a:pt x="1826" y="1545"/>
                </a:moveTo>
                <a:cubicBezTo>
                  <a:pt x="1983" y="1590"/>
                  <a:pt x="2140" y="1668"/>
                  <a:pt x="2263" y="1724"/>
                </a:cubicBezTo>
                <a:lnTo>
                  <a:pt x="2296" y="1724"/>
                </a:lnTo>
                <a:lnTo>
                  <a:pt x="1636" y="2878"/>
                </a:lnTo>
                <a:lnTo>
                  <a:pt x="1826" y="1545"/>
                </a:lnTo>
                <a:close/>
                <a:moveTo>
                  <a:pt x="1419" y="1478"/>
                </a:moveTo>
                <a:cubicBezTo>
                  <a:pt x="1470" y="1478"/>
                  <a:pt x="1524" y="1483"/>
                  <a:pt x="1580" y="1489"/>
                </a:cubicBezTo>
                <a:lnTo>
                  <a:pt x="1367" y="3001"/>
                </a:lnTo>
                <a:cubicBezTo>
                  <a:pt x="1322" y="2979"/>
                  <a:pt x="1266" y="2956"/>
                  <a:pt x="1232" y="2923"/>
                </a:cubicBezTo>
                <a:cubicBezTo>
                  <a:pt x="986" y="2732"/>
                  <a:pt x="773" y="2463"/>
                  <a:pt x="818" y="2139"/>
                </a:cubicBezTo>
                <a:cubicBezTo>
                  <a:pt x="852" y="1892"/>
                  <a:pt x="1020" y="1579"/>
                  <a:pt x="1266" y="1500"/>
                </a:cubicBezTo>
                <a:cubicBezTo>
                  <a:pt x="1316" y="1483"/>
                  <a:pt x="1367" y="1478"/>
                  <a:pt x="1419" y="1478"/>
                </a:cubicBezTo>
                <a:close/>
                <a:moveTo>
                  <a:pt x="3876" y="515"/>
                </a:moveTo>
                <a:lnTo>
                  <a:pt x="2700" y="3203"/>
                </a:lnTo>
                <a:lnTo>
                  <a:pt x="2677" y="1713"/>
                </a:lnTo>
                <a:cubicBezTo>
                  <a:pt x="2767" y="1679"/>
                  <a:pt x="2856" y="1635"/>
                  <a:pt x="2890" y="1556"/>
                </a:cubicBezTo>
                <a:cubicBezTo>
                  <a:pt x="3103" y="1131"/>
                  <a:pt x="3416" y="683"/>
                  <a:pt x="3876" y="515"/>
                </a:cubicBezTo>
                <a:close/>
                <a:moveTo>
                  <a:pt x="4324" y="446"/>
                </a:moveTo>
                <a:cubicBezTo>
                  <a:pt x="4577" y="446"/>
                  <a:pt x="4860" y="503"/>
                  <a:pt x="5097" y="627"/>
                </a:cubicBezTo>
                <a:lnTo>
                  <a:pt x="3898" y="3270"/>
                </a:lnTo>
                <a:lnTo>
                  <a:pt x="4256" y="447"/>
                </a:lnTo>
                <a:cubicBezTo>
                  <a:pt x="4279" y="446"/>
                  <a:pt x="4301" y="446"/>
                  <a:pt x="4324" y="446"/>
                </a:cubicBezTo>
                <a:close/>
                <a:moveTo>
                  <a:pt x="2431" y="1993"/>
                </a:moveTo>
                <a:lnTo>
                  <a:pt x="2453" y="3494"/>
                </a:lnTo>
                <a:cubicBezTo>
                  <a:pt x="2207" y="3427"/>
                  <a:pt x="1949" y="3337"/>
                  <a:pt x="1725" y="3225"/>
                </a:cubicBezTo>
                <a:lnTo>
                  <a:pt x="2431" y="1993"/>
                </a:lnTo>
                <a:close/>
                <a:moveTo>
                  <a:pt x="5354" y="806"/>
                </a:moveTo>
                <a:cubicBezTo>
                  <a:pt x="5444" y="884"/>
                  <a:pt x="5522" y="974"/>
                  <a:pt x="5578" y="1086"/>
                </a:cubicBezTo>
                <a:cubicBezTo>
                  <a:pt x="5802" y="1590"/>
                  <a:pt x="5522" y="2262"/>
                  <a:pt x="5231" y="2687"/>
                </a:cubicBezTo>
                <a:cubicBezTo>
                  <a:pt x="5164" y="2788"/>
                  <a:pt x="5197" y="2844"/>
                  <a:pt x="5265" y="2878"/>
                </a:cubicBezTo>
                <a:lnTo>
                  <a:pt x="4783" y="3583"/>
                </a:lnTo>
                <a:lnTo>
                  <a:pt x="5354" y="806"/>
                </a:lnTo>
                <a:close/>
                <a:moveTo>
                  <a:pt x="6273" y="2699"/>
                </a:moveTo>
                <a:lnTo>
                  <a:pt x="5713" y="3684"/>
                </a:lnTo>
                <a:lnTo>
                  <a:pt x="5713" y="3684"/>
                </a:lnTo>
                <a:lnTo>
                  <a:pt x="5791" y="2844"/>
                </a:lnTo>
                <a:cubicBezTo>
                  <a:pt x="5948" y="2777"/>
                  <a:pt x="6116" y="2721"/>
                  <a:pt x="6273" y="2699"/>
                </a:cubicBezTo>
                <a:close/>
                <a:moveTo>
                  <a:pt x="3932" y="1019"/>
                </a:moveTo>
                <a:lnTo>
                  <a:pt x="3573" y="3774"/>
                </a:lnTo>
                <a:cubicBezTo>
                  <a:pt x="3517" y="3763"/>
                  <a:pt x="3461" y="3752"/>
                  <a:pt x="3394" y="3740"/>
                </a:cubicBezTo>
                <a:cubicBezTo>
                  <a:pt x="3204" y="3696"/>
                  <a:pt x="3002" y="3651"/>
                  <a:pt x="2800" y="3595"/>
                </a:cubicBezTo>
                <a:lnTo>
                  <a:pt x="3932" y="1019"/>
                </a:lnTo>
                <a:close/>
                <a:moveTo>
                  <a:pt x="6687" y="2687"/>
                </a:moveTo>
                <a:cubicBezTo>
                  <a:pt x="6900" y="2710"/>
                  <a:pt x="7101" y="2811"/>
                  <a:pt x="7269" y="2979"/>
                </a:cubicBezTo>
                <a:lnTo>
                  <a:pt x="6575" y="3875"/>
                </a:lnTo>
                <a:lnTo>
                  <a:pt x="6687" y="2687"/>
                </a:lnTo>
                <a:close/>
                <a:moveTo>
                  <a:pt x="4940" y="1567"/>
                </a:moveTo>
                <a:lnTo>
                  <a:pt x="4458" y="3920"/>
                </a:lnTo>
                <a:cubicBezTo>
                  <a:pt x="4279" y="3897"/>
                  <a:pt x="4100" y="3864"/>
                  <a:pt x="3909" y="3830"/>
                </a:cubicBezTo>
                <a:lnTo>
                  <a:pt x="4940" y="1567"/>
                </a:lnTo>
                <a:close/>
                <a:moveTo>
                  <a:pt x="7426" y="3180"/>
                </a:moveTo>
                <a:cubicBezTo>
                  <a:pt x="7449" y="3236"/>
                  <a:pt x="7482" y="3281"/>
                  <a:pt x="7516" y="3337"/>
                </a:cubicBezTo>
                <a:cubicBezTo>
                  <a:pt x="7684" y="3830"/>
                  <a:pt x="7225" y="3964"/>
                  <a:pt x="6788" y="4009"/>
                </a:cubicBezTo>
                <a:lnTo>
                  <a:pt x="7426" y="3180"/>
                </a:lnTo>
                <a:close/>
                <a:moveTo>
                  <a:pt x="5533" y="2923"/>
                </a:moveTo>
                <a:lnTo>
                  <a:pt x="5433" y="4020"/>
                </a:lnTo>
                <a:cubicBezTo>
                  <a:pt x="5231" y="4009"/>
                  <a:pt x="5029" y="3987"/>
                  <a:pt x="4828" y="3964"/>
                </a:cubicBezTo>
                <a:lnTo>
                  <a:pt x="5533" y="2923"/>
                </a:lnTo>
                <a:close/>
                <a:moveTo>
                  <a:pt x="6407" y="2979"/>
                </a:moveTo>
                <a:lnTo>
                  <a:pt x="6306" y="4032"/>
                </a:lnTo>
                <a:lnTo>
                  <a:pt x="6284" y="4032"/>
                </a:lnTo>
                <a:cubicBezTo>
                  <a:pt x="6238" y="4035"/>
                  <a:pt x="6192" y="4036"/>
                  <a:pt x="6146" y="4036"/>
                </a:cubicBezTo>
                <a:cubicBezTo>
                  <a:pt x="6035" y="4036"/>
                  <a:pt x="5924" y="4028"/>
                  <a:pt x="5813" y="4020"/>
                </a:cubicBezTo>
                <a:lnTo>
                  <a:pt x="6407" y="2979"/>
                </a:lnTo>
                <a:close/>
                <a:moveTo>
                  <a:pt x="4537" y="1"/>
                </a:moveTo>
                <a:cubicBezTo>
                  <a:pt x="4261" y="1"/>
                  <a:pt x="3990" y="40"/>
                  <a:pt x="3752" y="111"/>
                </a:cubicBezTo>
                <a:cubicBezTo>
                  <a:pt x="3170" y="291"/>
                  <a:pt x="2722" y="683"/>
                  <a:pt x="2408" y="1187"/>
                </a:cubicBezTo>
                <a:cubicBezTo>
                  <a:pt x="2143" y="1100"/>
                  <a:pt x="1868" y="1042"/>
                  <a:pt x="1595" y="1042"/>
                </a:cubicBezTo>
                <a:cubicBezTo>
                  <a:pt x="1304" y="1042"/>
                  <a:pt x="1017" y="1108"/>
                  <a:pt x="751" y="1276"/>
                </a:cubicBezTo>
                <a:cubicBezTo>
                  <a:pt x="347" y="1523"/>
                  <a:pt x="0" y="2038"/>
                  <a:pt x="90" y="2542"/>
                </a:cubicBezTo>
                <a:cubicBezTo>
                  <a:pt x="258" y="3371"/>
                  <a:pt x="1423" y="3740"/>
                  <a:pt x="2117" y="3942"/>
                </a:cubicBezTo>
                <a:cubicBezTo>
                  <a:pt x="3267" y="4289"/>
                  <a:pt x="4523" y="4478"/>
                  <a:pt x="5736" y="4478"/>
                </a:cubicBezTo>
                <a:cubicBezTo>
                  <a:pt x="5893" y="4478"/>
                  <a:pt x="6050" y="4475"/>
                  <a:pt x="6205" y="4468"/>
                </a:cubicBezTo>
                <a:cubicBezTo>
                  <a:pt x="6900" y="4446"/>
                  <a:pt x="8614" y="4244"/>
                  <a:pt x="8233" y="3147"/>
                </a:cubicBezTo>
                <a:cubicBezTo>
                  <a:pt x="7959" y="2472"/>
                  <a:pt x="7380" y="2214"/>
                  <a:pt x="6753" y="2214"/>
                </a:cubicBezTo>
                <a:cubicBezTo>
                  <a:pt x="6557" y="2214"/>
                  <a:pt x="6357" y="2239"/>
                  <a:pt x="6161" y="2284"/>
                </a:cubicBezTo>
                <a:cubicBezTo>
                  <a:pt x="6429" y="1691"/>
                  <a:pt x="6530" y="963"/>
                  <a:pt x="6015" y="492"/>
                </a:cubicBezTo>
                <a:cubicBezTo>
                  <a:pt x="5644" y="151"/>
                  <a:pt x="5080" y="1"/>
                  <a:pt x="45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Google Shape;7432;p47">
            <a:extLst>
              <a:ext uri="{FF2B5EF4-FFF2-40B4-BE49-F238E27FC236}">
                <a16:creationId xmlns:a16="http://schemas.microsoft.com/office/drawing/2014/main" id="{58721D72-10F7-4E7E-BDF6-09916B519339}"/>
              </a:ext>
            </a:extLst>
          </p:cNvPr>
          <p:cNvSpPr/>
          <p:nvPr/>
        </p:nvSpPr>
        <p:spPr>
          <a:xfrm rot="372478">
            <a:off x="3506070" y="2229511"/>
            <a:ext cx="189764" cy="179179"/>
          </a:xfrm>
          <a:custGeom>
            <a:avLst/>
            <a:gdLst/>
            <a:ahLst/>
            <a:cxnLst/>
            <a:rect l="l" t="t" r="r" b="b"/>
            <a:pathLst>
              <a:path w="4721" h="4458" extrusionOk="0">
                <a:moveTo>
                  <a:pt x="2293" y="300"/>
                </a:moveTo>
                <a:cubicBezTo>
                  <a:pt x="2325" y="300"/>
                  <a:pt x="2357" y="301"/>
                  <a:pt x="2390" y="304"/>
                </a:cubicBezTo>
                <a:lnTo>
                  <a:pt x="2390" y="304"/>
                </a:lnTo>
                <a:cubicBezTo>
                  <a:pt x="1657" y="826"/>
                  <a:pt x="1331" y="1799"/>
                  <a:pt x="1741" y="2662"/>
                </a:cubicBezTo>
                <a:lnTo>
                  <a:pt x="1741" y="2662"/>
                </a:lnTo>
                <a:cubicBezTo>
                  <a:pt x="1741" y="2662"/>
                  <a:pt x="1741" y="2663"/>
                  <a:pt x="1742" y="2663"/>
                </a:cubicBezTo>
                <a:cubicBezTo>
                  <a:pt x="1742" y="2663"/>
                  <a:pt x="1742" y="2663"/>
                  <a:pt x="1742" y="2663"/>
                </a:cubicBezTo>
                <a:lnTo>
                  <a:pt x="1742" y="2663"/>
                </a:lnTo>
                <a:cubicBezTo>
                  <a:pt x="1743" y="2665"/>
                  <a:pt x="1744" y="2667"/>
                  <a:pt x="1745" y="2669"/>
                </a:cubicBezTo>
                <a:lnTo>
                  <a:pt x="1745" y="2669"/>
                </a:lnTo>
                <a:cubicBezTo>
                  <a:pt x="1974" y="3078"/>
                  <a:pt x="2339" y="3397"/>
                  <a:pt x="2796" y="3534"/>
                </a:cubicBezTo>
                <a:cubicBezTo>
                  <a:pt x="2994" y="3588"/>
                  <a:pt x="3200" y="3614"/>
                  <a:pt x="3411" y="3614"/>
                </a:cubicBezTo>
                <a:cubicBezTo>
                  <a:pt x="3515" y="3614"/>
                  <a:pt x="3620" y="3607"/>
                  <a:pt x="3725" y="3595"/>
                </a:cubicBezTo>
                <a:lnTo>
                  <a:pt x="3725" y="3595"/>
                </a:lnTo>
                <a:cubicBezTo>
                  <a:pt x="3580" y="3769"/>
                  <a:pt x="3421" y="3931"/>
                  <a:pt x="3208" y="4038"/>
                </a:cubicBezTo>
                <a:cubicBezTo>
                  <a:pt x="3071" y="4129"/>
                  <a:pt x="2979" y="4129"/>
                  <a:pt x="2796" y="4129"/>
                </a:cubicBezTo>
                <a:cubicBezTo>
                  <a:pt x="2337" y="4129"/>
                  <a:pt x="1879" y="3946"/>
                  <a:pt x="1558" y="3671"/>
                </a:cubicBezTo>
                <a:cubicBezTo>
                  <a:pt x="779" y="2984"/>
                  <a:pt x="642" y="1838"/>
                  <a:pt x="1192" y="1013"/>
                </a:cubicBezTo>
                <a:cubicBezTo>
                  <a:pt x="1375" y="784"/>
                  <a:pt x="1558" y="601"/>
                  <a:pt x="1787" y="463"/>
                </a:cubicBezTo>
                <a:cubicBezTo>
                  <a:pt x="1940" y="341"/>
                  <a:pt x="2113" y="300"/>
                  <a:pt x="2293" y="300"/>
                </a:cubicBezTo>
                <a:close/>
                <a:moveTo>
                  <a:pt x="2721" y="0"/>
                </a:moveTo>
                <a:cubicBezTo>
                  <a:pt x="1440" y="0"/>
                  <a:pt x="126" y="838"/>
                  <a:pt x="46" y="2205"/>
                </a:cubicBezTo>
                <a:cubicBezTo>
                  <a:pt x="0" y="2846"/>
                  <a:pt x="229" y="3442"/>
                  <a:pt x="687" y="3855"/>
                </a:cubicBezTo>
                <a:cubicBezTo>
                  <a:pt x="1142" y="4267"/>
                  <a:pt x="1707" y="4457"/>
                  <a:pt x="2284" y="4457"/>
                </a:cubicBezTo>
                <a:cubicBezTo>
                  <a:pt x="2348" y="4457"/>
                  <a:pt x="2411" y="4455"/>
                  <a:pt x="2475" y="4450"/>
                </a:cubicBezTo>
                <a:cubicBezTo>
                  <a:pt x="3300" y="4404"/>
                  <a:pt x="4171" y="3992"/>
                  <a:pt x="4675" y="3305"/>
                </a:cubicBezTo>
                <a:cubicBezTo>
                  <a:pt x="4720" y="3213"/>
                  <a:pt x="4537" y="3213"/>
                  <a:pt x="4537" y="3213"/>
                </a:cubicBezTo>
                <a:cubicBezTo>
                  <a:pt x="4400" y="3213"/>
                  <a:pt x="4216" y="3259"/>
                  <a:pt x="4125" y="3305"/>
                </a:cubicBezTo>
                <a:cubicBezTo>
                  <a:pt x="4083" y="3313"/>
                  <a:pt x="4036" y="3317"/>
                  <a:pt x="3987" y="3317"/>
                </a:cubicBezTo>
                <a:cubicBezTo>
                  <a:pt x="3767" y="3317"/>
                  <a:pt x="3495" y="3242"/>
                  <a:pt x="3346" y="3167"/>
                </a:cubicBezTo>
                <a:cubicBezTo>
                  <a:pt x="3029" y="2986"/>
                  <a:pt x="2756" y="2760"/>
                  <a:pt x="2573" y="2445"/>
                </a:cubicBezTo>
                <a:lnTo>
                  <a:pt x="2573" y="2445"/>
                </a:lnTo>
                <a:cubicBezTo>
                  <a:pt x="2572" y="2441"/>
                  <a:pt x="2570" y="2437"/>
                  <a:pt x="2566" y="2434"/>
                </a:cubicBezTo>
                <a:lnTo>
                  <a:pt x="2566" y="2434"/>
                </a:lnTo>
                <a:cubicBezTo>
                  <a:pt x="2566" y="2434"/>
                  <a:pt x="2566" y="2434"/>
                  <a:pt x="2566" y="2434"/>
                </a:cubicBezTo>
                <a:cubicBezTo>
                  <a:pt x="2383" y="2067"/>
                  <a:pt x="2337" y="1609"/>
                  <a:pt x="2429" y="1196"/>
                </a:cubicBezTo>
                <a:cubicBezTo>
                  <a:pt x="2566" y="830"/>
                  <a:pt x="2796" y="417"/>
                  <a:pt x="3162" y="234"/>
                </a:cubicBezTo>
                <a:cubicBezTo>
                  <a:pt x="3208" y="188"/>
                  <a:pt x="3437" y="51"/>
                  <a:pt x="3254" y="51"/>
                </a:cubicBezTo>
                <a:cubicBezTo>
                  <a:pt x="3079" y="17"/>
                  <a:pt x="2900" y="0"/>
                  <a:pt x="27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" name="Google Shape;7433;p47">
            <a:extLst>
              <a:ext uri="{FF2B5EF4-FFF2-40B4-BE49-F238E27FC236}">
                <a16:creationId xmlns:a16="http://schemas.microsoft.com/office/drawing/2014/main" id="{1696E7AD-4007-4F8E-8B40-3F0DC4067E5A}"/>
              </a:ext>
            </a:extLst>
          </p:cNvPr>
          <p:cNvSpPr/>
          <p:nvPr/>
        </p:nvSpPr>
        <p:spPr>
          <a:xfrm>
            <a:off x="1312622" y="5200444"/>
            <a:ext cx="195779" cy="175048"/>
          </a:xfrm>
          <a:custGeom>
            <a:avLst/>
            <a:gdLst/>
            <a:ahLst/>
            <a:cxnLst/>
            <a:rect l="l" t="t" r="r" b="b"/>
            <a:pathLst>
              <a:path w="7196" h="6434" extrusionOk="0">
                <a:moveTo>
                  <a:pt x="3253" y="263"/>
                </a:moveTo>
                <a:cubicBezTo>
                  <a:pt x="3500" y="263"/>
                  <a:pt x="3765" y="398"/>
                  <a:pt x="3896" y="608"/>
                </a:cubicBezTo>
                <a:cubicBezTo>
                  <a:pt x="4125" y="974"/>
                  <a:pt x="4125" y="1433"/>
                  <a:pt x="4079" y="1799"/>
                </a:cubicBezTo>
                <a:cubicBezTo>
                  <a:pt x="4079" y="2120"/>
                  <a:pt x="4034" y="2395"/>
                  <a:pt x="3988" y="2670"/>
                </a:cubicBezTo>
                <a:cubicBezTo>
                  <a:pt x="3968" y="2747"/>
                  <a:pt x="4031" y="2776"/>
                  <a:pt x="4113" y="2776"/>
                </a:cubicBezTo>
                <a:cubicBezTo>
                  <a:pt x="4225" y="2776"/>
                  <a:pt x="4374" y="2723"/>
                  <a:pt x="4400" y="2670"/>
                </a:cubicBezTo>
                <a:cubicBezTo>
                  <a:pt x="4584" y="2395"/>
                  <a:pt x="4767" y="2120"/>
                  <a:pt x="4950" y="1891"/>
                </a:cubicBezTo>
                <a:cubicBezTo>
                  <a:pt x="5134" y="1708"/>
                  <a:pt x="5317" y="1478"/>
                  <a:pt x="5546" y="1433"/>
                </a:cubicBezTo>
                <a:cubicBezTo>
                  <a:pt x="5575" y="1428"/>
                  <a:pt x="5604" y="1425"/>
                  <a:pt x="5632" y="1425"/>
                </a:cubicBezTo>
                <a:cubicBezTo>
                  <a:pt x="5868" y="1425"/>
                  <a:pt x="6065" y="1589"/>
                  <a:pt x="6188" y="1753"/>
                </a:cubicBezTo>
                <a:cubicBezTo>
                  <a:pt x="7013" y="2762"/>
                  <a:pt x="5225" y="2991"/>
                  <a:pt x="4584" y="3082"/>
                </a:cubicBezTo>
                <a:cubicBezTo>
                  <a:pt x="4492" y="3082"/>
                  <a:pt x="4400" y="3128"/>
                  <a:pt x="4354" y="3174"/>
                </a:cubicBezTo>
                <a:cubicBezTo>
                  <a:pt x="4354" y="3174"/>
                  <a:pt x="4354" y="3174"/>
                  <a:pt x="4309" y="3220"/>
                </a:cubicBezTo>
                <a:cubicBezTo>
                  <a:pt x="4309" y="3266"/>
                  <a:pt x="4309" y="3266"/>
                  <a:pt x="4309" y="3266"/>
                </a:cubicBezTo>
                <a:lnTo>
                  <a:pt x="4354" y="3266"/>
                </a:lnTo>
                <a:cubicBezTo>
                  <a:pt x="4354" y="3312"/>
                  <a:pt x="4400" y="3312"/>
                  <a:pt x="4492" y="3312"/>
                </a:cubicBezTo>
                <a:cubicBezTo>
                  <a:pt x="4652" y="3301"/>
                  <a:pt x="4865" y="3288"/>
                  <a:pt x="5092" y="3288"/>
                </a:cubicBezTo>
                <a:cubicBezTo>
                  <a:pt x="5841" y="3288"/>
                  <a:pt x="6755" y="3430"/>
                  <a:pt x="6508" y="4274"/>
                </a:cubicBezTo>
                <a:cubicBezTo>
                  <a:pt x="6472" y="4454"/>
                  <a:pt x="6408" y="4578"/>
                  <a:pt x="6248" y="4578"/>
                </a:cubicBezTo>
                <a:cubicBezTo>
                  <a:pt x="6205" y="4578"/>
                  <a:pt x="6155" y="4569"/>
                  <a:pt x="6096" y="4549"/>
                </a:cubicBezTo>
                <a:cubicBezTo>
                  <a:pt x="5867" y="4503"/>
                  <a:pt x="5638" y="4366"/>
                  <a:pt x="5409" y="4228"/>
                </a:cubicBezTo>
                <a:cubicBezTo>
                  <a:pt x="5134" y="4045"/>
                  <a:pt x="4859" y="3816"/>
                  <a:pt x="4629" y="3587"/>
                </a:cubicBezTo>
                <a:cubicBezTo>
                  <a:pt x="4609" y="3566"/>
                  <a:pt x="4569" y="3557"/>
                  <a:pt x="4523" y="3557"/>
                </a:cubicBezTo>
                <a:cubicBezTo>
                  <a:pt x="4361" y="3557"/>
                  <a:pt x="4110" y="3663"/>
                  <a:pt x="4217" y="3770"/>
                </a:cubicBezTo>
                <a:cubicBezTo>
                  <a:pt x="4629" y="4136"/>
                  <a:pt x="5134" y="4732"/>
                  <a:pt x="5225" y="5282"/>
                </a:cubicBezTo>
                <a:cubicBezTo>
                  <a:pt x="5251" y="5589"/>
                  <a:pt x="5035" y="5710"/>
                  <a:pt x="4783" y="5710"/>
                </a:cubicBezTo>
                <a:cubicBezTo>
                  <a:pt x="4582" y="5710"/>
                  <a:pt x="4359" y="5633"/>
                  <a:pt x="4217" y="5511"/>
                </a:cubicBezTo>
                <a:cubicBezTo>
                  <a:pt x="3942" y="5236"/>
                  <a:pt x="3988" y="4778"/>
                  <a:pt x="4034" y="4366"/>
                </a:cubicBezTo>
                <a:cubicBezTo>
                  <a:pt x="4034" y="4320"/>
                  <a:pt x="4034" y="4320"/>
                  <a:pt x="4034" y="4320"/>
                </a:cubicBezTo>
                <a:cubicBezTo>
                  <a:pt x="4034" y="4274"/>
                  <a:pt x="4034" y="4228"/>
                  <a:pt x="3988" y="4228"/>
                </a:cubicBezTo>
                <a:cubicBezTo>
                  <a:pt x="3942" y="4182"/>
                  <a:pt x="3896" y="4182"/>
                  <a:pt x="3850" y="4182"/>
                </a:cubicBezTo>
                <a:cubicBezTo>
                  <a:pt x="3759" y="4182"/>
                  <a:pt x="3713" y="4228"/>
                  <a:pt x="3667" y="4228"/>
                </a:cubicBezTo>
                <a:cubicBezTo>
                  <a:pt x="3621" y="4274"/>
                  <a:pt x="3575" y="4320"/>
                  <a:pt x="3575" y="4366"/>
                </a:cubicBezTo>
                <a:cubicBezTo>
                  <a:pt x="3484" y="4916"/>
                  <a:pt x="3484" y="5466"/>
                  <a:pt x="3163" y="5924"/>
                </a:cubicBezTo>
                <a:cubicBezTo>
                  <a:pt x="3053" y="6089"/>
                  <a:pt x="2926" y="6171"/>
                  <a:pt x="2783" y="6171"/>
                </a:cubicBezTo>
                <a:cubicBezTo>
                  <a:pt x="2688" y="6171"/>
                  <a:pt x="2585" y="6135"/>
                  <a:pt x="2475" y="6061"/>
                </a:cubicBezTo>
                <a:cubicBezTo>
                  <a:pt x="2292" y="5924"/>
                  <a:pt x="2246" y="5741"/>
                  <a:pt x="2246" y="5557"/>
                </a:cubicBezTo>
                <a:cubicBezTo>
                  <a:pt x="2200" y="4870"/>
                  <a:pt x="2705" y="4136"/>
                  <a:pt x="3117" y="3587"/>
                </a:cubicBezTo>
                <a:cubicBezTo>
                  <a:pt x="3179" y="3524"/>
                  <a:pt x="3120" y="3500"/>
                  <a:pt x="3028" y="3500"/>
                </a:cubicBezTo>
                <a:cubicBezTo>
                  <a:pt x="2915" y="3500"/>
                  <a:pt x="2755" y="3536"/>
                  <a:pt x="2705" y="3587"/>
                </a:cubicBezTo>
                <a:cubicBezTo>
                  <a:pt x="2475" y="3862"/>
                  <a:pt x="2200" y="4136"/>
                  <a:pt x="1925" y="4320"/>
                </a:cubicBezTo>
                <a:cubicBezTo>
                  <a:pt x="1767" y="4439"/>
                  <a:pt x="1574" y="4558"/>
                  <a:pt x="1376" y="4558"/>
                </a:cubicBezTo>
                <a:cubicBezTo>
                  <a:pt x="1345" y="4558"/>
                  <a:pt x="1315" y="4555"/>
                  <a:pt x="1284" y="4549"/>
                </a:cubicBezTo>
                <a:cubicBezTo>
                  <a:pt x="1009" y="4549"/>
                  <a:pt x="734" y="4228"/>
                  <a:pt x="642" y="3953"/>
                </a:cubicBezTo>
                <a:cubicBezTo>
                  <a:pt x="413" y="3266"/>
                  <a:pt x="1925" y="3128"/>
                  <a:pt x="2567" y="3082"/>
                </a:cubicBezTo>
                <a:lnTo>
                  <a:pt x="2613" y="3082"/>
                </a:lnTo>
                <a:cubicBezTo>
                  <a:pt x="2659" y="3128"/>
                  <a:pt x="2659" y="3128"/>
                  <a:pt x="2705" y="3128"/>
                </a:cubicBezTo>
                <a:lnTo>
                  <a:pt x="2750" y="3128"/>
                </a:lnTo>
                <a:cubicBezTo>
                  <a:pt x="2796" y="3128"/>
                  <a:pt x="2796" y="3082"/>
                  <a:pt x="2842" y="3082"/>
                </a:cubicBezTo>
                <a:cubicBezTo>
                  <a:pt x="2888" y="3082"/>
                  <a:pt x="2888" y="3082"/>
                  <a:pt x="2934" y="3037"/>
                </a:cubicBezTo>
                <a:cubicBezTo>
                  <a:pt x="2934" y="3037"/>
                  <a:pt x="2980" y="2991"/>
                  <a:pt x="2980" y="2991"/>
                </a:cubicBezTo>
                <a:cubicBezTo>
                  <a:pt x="2980" y="2991"/>
                  <a:pt x="3025" y="2945"/>
                  <a:pt x="3025" y="2945"/>
                </a:cubicBezTo>
                <a:cubicBezTo>
                  <a:pt x="3025" y="2899"/>
                  <a:pt x="3025" y="2899"/>
                  <a:pt x="3025" y="2899"/>
                </a:cubicBezTo>
                <a:cubicBezTo>
                  <a:pt x="2980" y="2853"/>
                  <a:pt x="2980" y="2807"/>
                  <a:pt x="2934" y="2807"/>
                </a:cubicBezTo>
                <a:lnTo>
                  <a:pt x="2888" y="2807"/>
                </a:lnTo>
                <a:cubicBezTo>
                  <a:pt x="2888" y="2762"/>
                  <a:pt x="2842" y="2762"/>
                  <a:pt x="2796" y="2762"/>
                </a:cubicBezTo>
                <a:lnTo>
                  <a:pt x="2750" y="2762"/>
                </a:lnTo>
                <a:cubicBezTo>
                  <a:pt x="2750" y="2762"/>
                  <a:pt x="2705" y="2807"/>
                  <a:pt x="2659" y="2807"/>
                </a:cubicBezTo>
                <a:lnTo>
                  <a:pt x="2613" y="2807"/>
                </a:lnTo>
                <a:cubicBezTo>
                  <a:pt x="2537" y="2823"/>
                  <a:pt x="2450" y="2828"/>
                  <a:pt x="2360" y="2828"/>
                </a:cubicBezTo>
                <a:cubicBezTo>
                  <a:pt x="2180" y="2828"/>
                  <a:pt x="1987" y="2807"/>
                  <a:pt x="1834" y="2807"/>
                </a:cubicBezTo>
                <a:cubicBezTo>
                  <a:pt x="1467" y="2762"/>
                  <a:pt x="917" y="2670"/>
                  <a:pt x="688" y="2303"/>
                </a:cubicBezTo>
                <a:cubicBezTo>
                  <a:pt x="505" y="2028"/>
                  <a:pt x="642" y="1341"/>
                  <a:pt x="1101" y="1341"/>
                </a:cubicBezTo>
                <a:cubicBezTo>
                  <a:pt x="1513" y="1387"/>
                  <a:pt x="2017" y="1708"/>
                  <a:pt x="2338" y="1982"/>
                </a:cubicBezTo>
                <a:cubicBezTo>
                  <a:pt x="2613" y="2166"/>
                  <a:pt x="2888" y="2395"/>
                  <a:pt x="3117" y="2624"/>
                </a:cubicBezTo>
                <a:cubicBezTo>
                  <a:pt x="3138" y="2645"/>
                  <a:pt x="3175" y="2654"/>
                  <a:pt x="3218" y="2654"/>
                </a:cubicBezTo>
                <a:cubicBezTo>
                  <a:pt x="3369" y="2654"/>
                  <a:pt x="3600" y="2547"/>
                  <a:pt x="3529" y="2441"/>
                </a:cubicBezTo>
                <a:cubicBezTo>
                  <a:pt x="3346" y="2212"/>
                  <a:pt x="3163" y="1982"/>
                  <a:pt x="3025" y="1708"/>
                </a:cubicBezTo>
                <a:cubicBezTo>
                  <a:pt x="2842" y="1387"/>
                  <a:pt x="2567" y="883"/>
                  <a:pt x="2796" y="516"/>
                </a:cubicBezTo>
                <a:cubicBezTo>
                  <a:pt x="2894" y="339"/>
                  <a:pt x="3068" y="263"/>
                  <a:pt x="3253" y="263"/>
                </a:cubicBezTo>
                <a:close/>
                <a:moveTo>
                  <a:pt x="3495" y="0"/>
                </a:moveTo>
                <a:cubicBezTo>
                  <a:pt x="3220" y="0"/>
                  <a:pt x="2934" y="81"/>
                  <a:pt x="2705" y="195"/>
                </a:cubicBezTo>
                <a:cubicBezTo>
                  <a:pt x="2200" y="470"/>
                  <a:pt x="2155" y="974"/>
                  <a:pt x="2384" y="1478"/>
                </a:cubicBezTo>
                <a:cubicBezTo>
                  <a:pt x="2014" y="1273"/>
                  <a:pt x="1645" y="1105"/>
                  <a:pt x="1243" y="1105"/>
                </a:cubicBezTo>
                <a:cubicBezTo>
                  <a:pt x="1196" y="1105"/>
                  <a:pt x="1148" y="1107"/>
                  <a:pt x="1101" y="1112"/>
                </a:cubicBezTo>
                <a:cubicBezTo>
                  <a:pt x="596" y="1158"/>
                  <a:pt x="138" y="1570"/>
                  <a:pt x="138" y="2166"/>
                </a:cubicBezTo>
                <a:cubicBezTo>
                  <a:pt x="138" y="2670"/>
                  <a:pt x="734" y="2899"/>
                  <a:pt x="1192" y="2991"/>
                </a:cubicBezTo>
                <a:cubicBezTo>
                  <a:pt x="1284" y="2991"/>
                  <a:pt x="1375" y="3037"/>
                  <a:pt x="1467" y="3037"/>
                </a:cubicBezTo>
                <a:cubicBezTo>
                  <a:pt x="1055" y="3128"/>
                  <a:pt x="505" y="3266"/>
                  <a:pt x="276" y="3632"/>
                </a:cubicBezTo>
                <a:cubicBezTo>
                  <a:pt x="1" y="4045"/>
                  <a:pt x="413" y="4549"/>
                  <a:pt x="780" y="4732"/>
                </a:cubicBezTo>
                <a:cubicBezTo>
                  <a:pt x="913" y="4791"/>
                  <a:pt x="1056" y="4817"/>
                  <a:pt x="1202" y="4817"/>
                </a:cubicBezTo>
                <a:cubicBezTo>
                  <a:pt x="1486" y="4817"/>
                  <a:pt x="1784" y="4720"/>
                  <a:pt x="2049" y="4581"/>
                </a:cubicBezTo>
                <a:lnTo>
                  <a:pt x="2049" y="4581"/>
                </a:lnTo>
                <a:cubicBezTo>
                  <a:pt x="1866" y="4994"/>
                  <a:pt x="1612" y="5615"/>
                  <a:pt x="1880" y="6061"/>
                </a:cubicBezTo>
                <a:cubicBezTo>
                  <a:pt x="2044" y="6320"/>
                  <a:pt x="2342" y="6434"/>
                  <a:pt x="2642" y="6434"/>
                </a:cubicBezTo>
                <a:cubicBezTo>
                  <a:pt x="2926" y="6434"/>
                  <a:pt x="3214" y="6331"/>
                  <a:pt x="3392" y="6153"/>
                </a:cubicBezTo>
                <a:cubicBezTo>
                  <a:pt x="3575" y="6016"/>
                  <a:pt x="3667" y="5832"/>
                  <a:pt x="3759" y="5649"/>
                </a:cubicBezTo>
                <a:cubicBezTo>
                  <a:pt x="3804" y="5695"/>
                  <a:pt x="3850" y="5741"/>
                  <a:pt x="3942" y="5786"/>
                </a:cubicBezTo>
                <a:cubicBezTo>
                  <a:pt x="4114" y="5901"/>
                  <a:pt x="4365" y="5960"/>
                  <a:pt x="4622" y="5960"/>
                </a:cubicBezTo>
                <a:cubicBezTo>
                  <a:pt x="4984" y="5960"/>
                  <a:pt x="5359" y="5844"/>
                  <a:pt x="5546" y="5603"/>
                </a:cubicBezTo>
                <a:cubicBezTo>
                  <a:pt x="5775" y="5328"/>
                  <a:pt x="5684" y="5007"/>
                  <a:pt x="5500" y="4686"/>
                </a:cubicBezTo>
                <a:lnTo>
                  <a:pt x="5500" y="4686"/>
                </a:lnTo>
                <a:cubicBezTo>
                  <a:pt x="5739" y="4789"/>
                  <a:pt x="5972" y="4853"/>
                  <a:pt x="6182" y="4853"/>
                </a:cubicBezTo>
                <a:cubicBezTo>
                  <a:pt x="6535" y="4853"/>
                  <a:pt x="6823" y="4671"/>
                  <a:pt x="6967" y="4182"/>
                </a:cubicBezTo>
                <a:cubicBezTo>
                  <a:pt x="7196" y="3403"/>
                  <a:pt x="6508" y="3128"/>
                  <a:pt x="5821" y="3037"/>
                </a:cubicBezTo>
                <a:cubicBezTo>
                  <a:pt x="6188" y="2945"/>
                  <a:pt x="6783" y="2716"/>
                  <a:pt x="6875" y="2257"/>
                </a:cubicBezTo>
                <a:cubicBezTo>
                  <a:pt x="6967" y="1799"/>
                  <a:pt x="6463" y="1249"/>
                  <a:pt x="6004" y="1203"/>
                </a:cubicBezTo>
                <a:cubicBezTo>
                  <a:pt x="5943" y="1191"/>
                  <a:pt x="5882" y="1186"/>
                  <a:pt x="5820" y="1186"/>
                </a:cubicBezTo>
                <a:cubicBezTo>
                  <a:pt x="5415" y="1186"/>
                  <a:pt x="4999" y="1429"/>
                  <a:pt x="4721" y="1708"/>
                </a:cubicBezTo>
                <a:cubicBezTo>
                  <a:pt x="4675" y="1753"/>
                  <a:pt x="4629" y="1799"/>
                  <a:pt x="4538" y="1891"/>
                </a:cubicBezTo>
                <a:cubicBezTo>
                  <a:pt x="4629" y="1295"/>
                  <a:pt x="4584" y="699"/>
                  <a:pt x="4217" y="287"/>
                </a:cubicBezTo>
                <a:cubicBezTo>
                  <a:pt x="4034" y="81"/>
                  <a:pt x="3770" y="0"/>
                  <a:pt x="3495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" name="Google Shape;7436;p47">
            <a:extLst>
              <a:ext uri="{FF2B5EF4-FFF2-40B4-BE49-F238E27FC236}">
                <a16:creationId xmlns:a16="http://schemas.microsoft.com/office/drawing/2014/main" id="{4B403083-4BBB-4361-88C6-360722A3A85A}"/>
              </a:ext>
            </a:extLst>
          </p:cNvPr>
          <p:cNvSpPr/>
          <p:nvPr/>
        </p:nvSpPr>
        <p:spPr>
          <a:xfrm rot="372478">
            <a:off x="10582592" y="5297703"/>
            <a:ext cx="189764" cy="179179"/>
          </a:xfrm>
          <a:custGeom>
            <a:avLst/>
            <a:gdLst/>
            <a:ahLst/>
            <a:cxnLst/>
            <a:rect l="l" t="t" r="r" b="b"/>
            <a:pathLst>
              <a:path w="4721" h="4458" extrusionOk="0">
                <a:moveTo>
                  <a:pt x="2293" y="300"/>
                </a:moveTo>
                <a:cubicBezTo>
                  <a:pt x="2325" y="300"/>
                  <a:pt x="2357" y="301"/>
                  <a:pt x="2390" y="304"/>
                </a:cubicBezTo>
                <a:lnTo>
                  <a:pt x="2390" y="304"/>
                </a:lnTo>
                <a:cubicBezTo>
                  <a:pt x="1657" y="826"/>
                  <a:pt x="1331" y="1799"/>
                  <a:pt x="1741" y="2662"/>
                </a:cubicBezTo>
                <a:lnTo>
                  <a:pt x="1741" y="2662"/>
                </a:lnTo>
                <a:cubicBezTo>
                  <a:pt x="1741" y="2662"/>
                  <a:pt x="1741" y="2663"/>
                  <a:pt x="1742" y="2663"/>
                </a:cubicBezTo>
                <a:cubicBezTo>
                  <a:pt x="1742" y="2663"/>
                  <a:pt x="1742" y="2663"/>
                  <a:pt x="1742" y="2663"/>
                </a:cubicBezTo>
                <a:lnTo>
                  <a:pt x="1742" y="2663"/>
                </a:lnTo>
                <a:cubicBezTo>
                  <a:pt x="1743" y="2665"/>
                  <a:pt x="1744" y="2667"/>
                  <a:pt x="1745" y="2669"/>
                </a:cubicBezTo>
                <a:lnTo>
                  <a:pt x="1745" y="2669"/>
                </a:lnTo>
                <a:cubicBezTo>
                  <a:pt x="1974" y="3078"/>
                  <a:pt x="2339" y="3397"/>
                  <a:pt x="2796" y="3534"/>
                </a:cubicBezTo>
                <a:cubicBezTo>
                  <a:pt x="2994" y="3588"/>
                  <a:pt x="3200" y="3614"/>
                  <a:pt x="3411" y="3614"/>
                </a:cubicBezTo>
                <a:cubicBezTo>
                  <a:pt x="3515" y="3614"/>
                  <a:pt x="3620" y="3607"/>
                  <a:pt x="3725" y="3595"/>
                </a:cubicBezTo>
                <a:lnTo>
                  <a:pt x="3725" y="3595"/>
                </a:lnTo>
                <a:cubicBezTo>
                  <a:pt x="3580" y="3769"/>
                  <a:pt x="3421" y="3931"/>
                  <a:pt x="3208" y="4038"/>
                </a:cubicBezTo>
                <a:cubicBezTo>
                  <a:pt x="3071" y="4129"/>
                  <a:pt x="2979" y="4129"/>
                  <a:pt x="2796" y="4129"/>
                </a:cubicBezTo>
                <a:cubicBezTo>
                  <a:pt x="2337" y="4129"/>
                  <a:pt x="1879" y="3946"/>
                  <a:pt x="1558" y="3671"/>
                </a:cubicBezTo>
                <a:cubicBezTo>
                  <a:pt x="779" y="2984"/>
                  <a:pt x="642" y="1838"/>
                  <a:pt x="1192" y="1013"/>
                </a:cubicBezTo>
                <a:cubicBezTo>
                  <a:pt x="1375" y="784"/>
                  <a:pt x="1558" y="601"/>
                  <a:pt x="1787" y="463"/>
                </a:cubicBezTo>
                <a:cubicBezTo>
                  <a:pt x="1940" y="341"/>
                  <a:pt x="2113" y="300"/>
                  <a:pt x="2293" y="300"/>
                </a:cubicBezTo>
                <a:close/>
                <a:moveTo>
                  <a:pt x="2721" y="0"/>
                </a:moveTo>
                <a:cubicBezTo>
                  <a:pt x="1440" y="0"/>
                  <a:pt x="126" y="838"/>
                  <a:pt x="46" y="2205"/>
                </a:cubicBezTo>
                <a:cubicBezTo>
                  <a:pt x="0" y="2846"/>
                  <a:pt x="229" y="3442"/>
                  <a:pt x="687" y="3855"/>
                </a:cubicBezTo>
                <a:cubicBezTo>
                  <a:pt x="1142" y="4267"/>
                  <a:pt x="1707" y="4457"/>
                  <a:pt x="2284" y="4457"/>
                </a:cubicBezTo>
                <a:cubicBezTo>
                  <a:pt x="2348" y="4457"/>
                  <a:pt x="2411" y="4455"/>
                  <a:pt x="2475" y="4450"/>
                </a:cubicBezTo>
                <a:cubicBezTo>
                  <a:pt x="3300" y="4404"/>
                  <a:pt x="4171" y="3992"/>
                  <a:pt x="4675" y="3305"/>
                </a:cubicBezTo>
                <a:cubicBezTo>
                  <a:pt x="4720" y="3213"/>
                  <a:pt x="4537" y="3213"/>
                  <a:pt x="4537" y="3213"/>
                </a:cubicBezTo>
                <a:cubicBezTo>
                  <a:pt x="4400" y="3213"/>
                  <a:pt x="4216" y="3259"/>
                  <a:pt x="4125" y="3305"/>
                </a:cubicBezTo>
                <a:cubicBezTo>
                  <a:pt x="4083" y="3313"/>
                  <a:pt x="4036" y="3317"/>
                  <a:pt x="3987" y="3317"/>
                </a:cubicBezTo>
                <a:cubicBezTo>
                  <a:pt x="3767" y="3317"/>
                  <a:pt x="3495" y="3242"/>
                  <a:pt x="3346" y="3167"/>
                </a:cubicBezTo>
                <a:cubicBezTo>
                  <a:pt x="3029" y="2986"/>
                  <a:pt x="2756" y="2760"/>
                  <a:pt x="2573" y="2445"/>
                </a:cubicBezTo>
                <a:lnTo>
                  <a:pt x="2573" y="2445"/>
                </a:lnTo>
                <a:cubicBezTo>
                  <a:pt x="2572" y="2441"/>
                  <a:pt x="2570" y="2437"/>
                  <a:pt x="2566" y="2434"/>
                </a:cubicBezTo>
                <a:lnTo>
                  <a:pt x="2566" y="2434"/>
                </a:lnTo>
                <a:cubicBezTo>
                  <a:pt x="2566" y="2434"/>
                  <a:pt x="2566" y="2434"/>
                  <a:pt x="2566" y="2434"/>
                </a:cubicBezTo>
                <a:cubicBezTo>
                  <a:pt x="2383" y="2067"/>
                  <a:pt x="2337" y="1609"/>
                  <a:pt x="2429" y="1196"/>
                </a:cubicBezTo>
                <a:cubicBezTo>
                  <a:pt x="2566" y="830"/>
                  <a:pt x="2796" y="417"/>
                  <a:pt x="3162" y="234"/>
                </a:cubicBezTo>
                <a:cubicBezTo>
                  <a:pt x="3208" y="188"/>
                  <a:pt x="3437" y="51"/>
                  <a:pt x="3254" y="51"/>
                </a:cubicBezTo>
                <a:cubicBezTo>
                  <a:pt x="3079" y="17"/>
                  <a:pt x="2900" y="0"/>
                  <a:pt x="27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" name="Google Shape;7432;p47">
            <a:extLst>
              <a:ext uri="{FF2B5EF4-FFF2-40B4-BE49-F238E27FC236}">
                <a16:creationId xmlns:a16="http://schemas.microsoft.com/office/drawing/2014/main" id="{30DF4B08-8BDF-4EA8-916A-FBA2B4B17474}"/>
              </a:ext>
            </a:extLst>
          </p:cNvPr>
          <p:cNvSpPr/>
          <p:nvPr/>
        </p:nvSpPr>
        <p:spPr>
          <a:xfrm rot="372478">
            <a:off x="5544791" y="220813"/>
            <a:ext cx="189764" cy="179179"/>
          </a:xfrm>
          <a:custGeom>
            <a:avLst/>
            <a:gdLst/>
            <a:ahLst/>
            <a:cxnLst/>
            <a:rect l="l" t="t" r="r" b="b"/>
            <a:pathLst>
              <a:path w="4721" h="4458" extrusionOk="0">
                <a:moveTo>
                  <a:pt x="2293" y="300"/>
                </a:moveTo>
                <a:cubicBezTo>
                  <a:pt x="2325" y="300"/>
                  <a:pt x="2357" y="301"/>
                  <a:pt x="2390" y="304"/>
                </a:cubicBezTo>
                <a:lnTo>
                  <a:pt x="2390" y="304"/>
                </a:lnTo>
                <a:cubicBezTo>
                  <a:pt x="1657" y="826"/>
                  <a:pt x="1331" y="1799"/>
                  <a:pt x="1741" y="2662"/>
                </a:cubicBezTo>
                <a:lnTo>
                  <a:pt x="1741" y="2662"/>
                </a:lnTo>
                <a:cubicBezTo>
                  <a:pt x="1741" y="2662"/>
                  <a:pt x="1741" y="2663"/>
                  <a:pt x="1742" y="2663"/>
                </a:cubicBezTo>
                <a:cubicBezTo>
                  <a:pt x="1742" y="2663"/>
                  <a:pt x="1742" y="2663"/>
                  <a:pt x="1742" y="2663"/>
                </a:cubicBezTo>
                <a:lnTo>
                  <a:pt x="1742" y="2663"/>
                </a:lnTo>
                <a:cubicBezTo>
                  <a:pt x="1743" y="2665"/>
                  <a:pt x="1744" y="2667"/>
                  <a:pt x="1745" y="2669"/>
                </a:cubicBezTo>
                <a:lnTo>
                  <a:pt x="1745" y="2669"/>
                </a:lnTo>
                <a:cubicBezTo>
                  <a:pt x="1974" y="3078"/>
                  <a:pt x="2339" y="3397"/>
                  <a:pt x="2796" y="3534"/>
                </a:cubicBezTo>
                <a:cubicBezTo>
                  <a:pt x="2994" y="3588"/>
                  <a:pt x="3200" y="3614"/>
                  <a:pt x="3411" y="3614"/>
                </a:cubicBezTo>
                <a:cubicBezTo>
                  <a:pt x="3515" y="3614"/>
                  <a:pt x="3620" y="3607"/>
                  <a:pt x="3725" y="3595"/>
                </a:cubicBezTo>
                <a:lnTo>
                  <a:pt x="3725" y="3595"/>
                </a:lnTo>
                <a:cubicBezTo>
                  <a:pt x="3580" y="3769"/>
                  <a:pt x="3421" y="3931"/>
                  <a:pt x="3208" y="4038"/>
                </a:cubicBezTo>
                <a:cubicBezTo>
                  <a:pt x="3071" y="4129"/>
                  <a:pt x="2979" y="4129"/>
                  <a:pt x="2796" y="4129"/>
                </a:cubicBezTo>
                <a:cubicBezTo>
                  <a:pt x="2337" y="4129"/>
                  <a:pt x="1879" y="3946"/>
                  <a:pt x="1558" y="3671"/>
                </a:cubicBezTo>
                <a:cubicBezTo>
                  <a:pt x="779" y="2984"/>
                  <a:pt x="642" y="1838"/>
                  <a:pt x="1192" y="1013"/>
                </a:cubicBezTo>
                <a:cubicBezTo>
                  <a:pt x="1375" y="784"/>
                  <a:pt x="1558" y="601"/>
                  <a:pt x="1787" y="463"/>
                </a:cubicBezTo>
                <a:cubicBezTo>
                  <a:pt x="1940" y="341"/>
                  <a:pt x="2113" y="300"/>
                  <a:pt x="2293" y="300"/>
                </a:cubicBezTo>
                <a:close/>
                <a:moveTo>
                  <a:pt x="2721" y="0"/>
                </a:moveTo>
                <a:cubicBezTo>
                  <a:pt x="1440" y="0"/>
                  <a:pt x="126" y="838"/>
                  <a:pt x="46" y="2205"/>
                </a:cubicBezTo>
                <a:cubicBezTo>
                  <a:pt x="0" y="2846"/>
                  <a:pt x="229" y="3442"/>
                  <a:pt x="687" y="3855"/>
                </a:cubicBezTo>
                <a:cubicBezTo>
                  <a:pt x="1142" y="4267"/>
                  <a:pt x="1707" y="4457"/>
                  <a:pt x="2284" y="4457"/>
                </a:cubicBezTo>
                <a:cubicBezTo>
                  <a:pt x="2348" y="4457"/>
                  <a:pt x="2411" y="4455"/>
                  <a:pt x="2475" y="4450"/>
                </a:cubicBezTo>
                <a:cubicBezTo>
                  <a:pt x="3300" y="4404"/>
                  <a:pt x="4171" y="3992"/>
                  <a:pt x="4675" y="3305"/>
                </a:cubicBezTo>
                <a:cubicBezTo>
                  <a:pt x="4720" y="3213"/>
                  <a:pt x="4537" y="3213"/>
                  <a:pt x="4537" y="3213"/>
                </a:cubicBezTo>
                <a:cubicBezTo>
                  <a:pt x="4400" y="3213"/>
                  <a:pt x="4216" y="3259"/>
                  <a:pt x="4125" y="3305"/>
                </a:cubicBezTo>
                <a:cubicBezTo>
                  <a:pt x="4083" y="3313"/>
                  <a:pt x="4036" y="3317"/>
                  <a:pt x="3987" y="3317"/>
                </a:cubicBezTo>
                <a:cubicBezTo>
                  <a:pt x="3767" y="3317"/>
                  <a:pt x="3495" y="3242"/>
                  <a:pt x="3346" y="3167"/>
                </a:cubicBezTo>
                <a:cubicBezTo>
                  <a:pt x="3029" y="2986"/>
                  <a:pt x="2756" y="2760"/>
                  <a:pt x="2573" y="2445"/>
                </a:cubicBezTo>
                <a:lnTo>
                  <a:pt x="2573" y="2445"/>
                </a:lnTo>
                <a:cubicBezTo>
                  <a:pt x="2572" y="2441"/>
                  <a:pt x="2570" y="2437"/>
                  <a:pt x="2566" y="2434"/>
                </a:cubicBezTo>
                <a:lnTo>
                  <a:pt x="2566" y="2434"/>
                </a:lnTo>
                <a:cubicBezTo>
                  <a:pt x="2566" y="2434"/>
                  <a:pt x="2566" y="2434"/>
                  <a:pt x="2566" y="2434"/>
                </a:cubicBezTo>
                <a:cubicBezTo>
                  <a:pt x="2383" y="2067"/>
                  <a:pt x="2337" y="1609"/>
                  <a:pt x="2429" y="1196"/>
                </a:cubicBezTo>
                <a:cubicBezTo>
                  <a:pt x="2566" y="830"/>
                  <a:pt x="2796" y="417"/>
                  <a:pt x="3162" y="234"/>
                </a:cubicBezTo>
                <a:cubicBezTo>
                  <a:pt x="3208" y="188"/>
                  <a:pt x="3437" y="51"/>
                  <a:pt x="3254" y="51"/>
                </a:cubicBezTo>
                <a:cubicBezTo>
                  <a:pt x="3079" y="17"/>
                  <a:pt x="2900" y="0"/>
                  <a:pt x="27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4B0D3C-B180-B652-012D-36A490796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122" y="2957569"/>
            <a:ext cx="8281598" cy="37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50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0" name="Google Shape;7770;p52"/>
          <p:cNvSpPr/>
          <p:nvPr/>
        </p:nvSpPr>
        <p:spPr>
          <a:xfrm>
            <a:off x="1315969" y="5672973"/>
            <a:ext cx="380911" cy="198017"/>
          </a:xfrm>
          <a:custGeom>
            <a:avLst/>
            <a:gdLst/>
            <a:ahLst/>
            <a:cxnLst/>
            <a:rect l="l" t="t" r="r" b="b"/>
            <a:pathLst>
              <a:path w="8614" h="4478" extrusionOk="0">
                <a:moveTo>
                  <a:pt x="1826" y="1545"/>
                </a:moveTo>
                <a:cubicBezTo>
                  <a:pt x="1983" y="1590"/>
                  <a:pt x="2140" y="1668"/>
                  <a:pt x="2263" y="1724"/>
                </a:cubicBezTo>
                <a:lnTo>
                  <a:pt x="2296" y="1724"/>
                </a:lnTo>
                <a:lnTo>
                  <a:pt x="1636" y="2878"/>
                </a:lnTo>
                <a:lnTo>
                  <a:pt x="1826" y="1545"/>
                </a:lnTo>
                <a:close/>
                <a:moveTo>
                  <a:pt x="1419" y="1478"/>
                </a:moveTo>
                <a:cubicBezTo>
                  <a:pt x="1470" y="1478"/>
                  <a:pt x="1524" y="1483"/>
                  <a:pt x="1580" y="1489"/>
                </a:cubicBezTo>
                <a:lnTo>
                  <a:pt x="1367" y="3001"/>
                </a:lnTo>
                <a:cubicBezTo>
                  <a:pt x="1322" y="2979"/>
                  <a:pt x="1266" y="2956"/>
                  <a:pt x="1232" y="2923"/>
                </a:cubicBezTo>
                <a:cubicBezTo>
                  <a:pt x="986" y="2732"/>
                  <a:pt x="773" y="2463"/>
                  <a:pt x="818" y="2139"/>
                </a:cubicBezTo>
                <a:cubicBezTo>
                  <a:pt x="852" y="1892"/>
                  <a:pt x="1020" y="1579"/>
                  <a:pt x="1266" y="1500"/>
                </a:cubicBezTo>
                <a:cubicBezTo>
                  <a:pt x="1316" y="1483"/>
                  <a:pt x="1367" y="1478"/>
                  <a:pt x="1419" y="1478"/>
                </a:cubicBezTo>
                <a:close/>
                <a:moveTo>
                  <a:pt x="3876" y="515"/>
                </a:moveTo>
                <a:lnTo>
                  <a:pt x="2700" y="3203"/>
                </a:lnTo>
                <a:lnTo>
                  <a:pt x="2677" y="1713"/>
                </a:lnTo>
                <a:cubicBezTo>
                  <a:pt x="2767" y="1679"/>
                  <a:pt x="2856" y="1635"/>
                  <a:pt x="2890" y="1556"/>
                </a:cubicBezTo>
                <a:cubicBezTo>
                  <a:pt x="3103" y="1131"/>
                  <a:pt x="3416" y="683"/>
                  <a:pt x="3876" y="515"/>
                </a:cubicBezTo>
                <a:close/>
                <a:moveTo>
                  <a:pt x="4324" y="446"/>
                </a:moveTo>
                <a:cubicBezTo>
                  <a:pt x="4577" y="446"/>
                  <a:pt x="4860" y="503"/>
                  <a:pt x="5097" y="627"/>
                </a:cubicBezTo>
                <a:lnTo>
                  <a:pt x="3898" y="3270"/>
                </a:lnTo>
                <a:lnTo>
                  <a:pt x="4256" y="447"/>
                </a:lnTo>
                <a:cubicBezTo>
                  <a:pt x="4279" y="446"/>
                  <a:pt x="4301" y="446"/>
                  <a:pt x="4324" y="446"/>
                </a:cubicBezTo>
                <a:close/>
                <a:moveTo>
                  <a:pt x="2431" y="1993"/>
                </a:moveTo>
                <a:lnTo>
                  <a:pt x="2453" y="3494"/>
                </a:lnTo>
                <a:cubicBezTo>
                  <a:pt x="2207" y="3427"/>
                  <a:pt x="1949" y="3337"/>
                  <a:pt x="1725" y="3225"/>
                </a:cubicBezTo>
                <a:lnTo>
                  <a:pt x="2431" y="1993"/>
                </a:lnTo>
                <a:close/>
                <a:moveTo>
                  <a:pt x="5354" y="806"/>
                </a:moveTo>
                <a:cubicBezTo>
                  <a:pt x="5444" y="884"/>
                  <a:pt x="5522" y="974"/>
                  <a:pt x="5578" y="1086"/>
                </a:cubicBezTo>
                <a:cubicBezTo>
                  <a:pt x="5802" y="1590"/>
                  <a:pt x="5522" y="2262"/>
                  <a:pt x="5231" y="2687"/>
                </a:cubicBezTo>
                <a:cubicBezTo>
                  <a:pt x="5164" y="2788"/>
                  <a:pt x="5197" y="2844"/>
                  <a:pt x="5265" y="2878"/>
                </a:cubicBezTo>
                <a:lnTo>
                  <a:pt x="4783" y="3583"/>
                </a:lnTo>
                <a:lnTo>
                  <a:pt x="5354" y="806"/>
                </a:lnTo>
                <a:close/>
                <a:moveTo>
                  <a:pt x="6273" y="2699"/>
                </a:moveTo>
                <a:lnTo>
                  <a:pt x="5713" y="3684"/>
                </a:lnTo>
                <a:lnTo>
                  <a:pt x="5713" y="3684"/>
                </a:lnTo>
                <a:lnTo>
                  <a:pt x="5791" y="2844"/>
                </a:lnTo>
                <a:cubicBezTo>
                  <a:pt x="5948" y="2777"/>
                  <a:pt x="6116" y="2721"/>
                  <a:pt x="6273" y="2699"/>
                </a:cubicBezTo>
                <a:close/>
                <a:moveTo>
                  <a:pt x="3932" y="1019"/>
                </a:moveTo>
                <a:lnTo>
                  <a:pt x="3573" y="3774"/>
                </a:lnTo>
                <a:cubicBezTo>
                  <a:pt x="3517" y="3763"/>
                  <a:pt x="3461" y="3752"/>
                  <a:pt x="3394" y="3740"/>
                </a:cubicBezTo>
                <a:cubicBezTo>
                  <a:pt x="3204" y="3696"/>
                  <a:pt x="3002" y="3651"/>
                  <a:pt x="2800" y="3595"/>
                </a:cubicBezTo>
                <a:lnTo>
                  <a:pt x="3932" y="1019"/>
                </a:lnTo>
                <a:close/>
                <a:moveTo>
                  <a:pt x="6687" y="2687"/>
                </a:moveTo>
                <a:cubicBezTo>
                  <a:pt x="6900" y="2710"/>
                  <a:pt x="7101" y="2811"/>
                  <a:pt x="7269" y="2979"/>
                </a:cubicBezTo>
                <a:lnTo>
                  <a:pt x="6575" y="3875"/>
                </a:lnTo>
                <a:lnTo>
                  <a:pt x="6687" y="2687"/>
                </a:lnTo>
                <a:close/>
                <a:moveTo>
                  <a:pt x="4940" y="1567"/>
                </a:moveTo>
                <a:lnTo>
                  <a:pt x="4458" y="3920"/>
                </a:lnTo>
                <a:cubicBezTo>
                  <a:pt x="4279" y="3897"/>
                  <a:pt x="4100" y="3864"/>
                  <a:pt x="3909" y="3830"/>
                </a:cubicBezTo>
                <a:lnTo>
                  <a:pt x="4940" y="1567"/>
                </a:lnTo>
                <a:close/>
                <a:moveTo>
                  <a:pt x="7426" y="3180"/>
                </a:moveTo>
                <a:cubicBezTo>
                  <a:pt x="7449" y="3236"/>
                  <a:pt x="7482" y="3281"/>
                  <a:pt x="7516" y="3337"/>
                </a:cubicBezTo>
                <a:cubicBezTo>
                  <a:pt x="7684" y="3830"/>
                  <a:pt x="7225" y="3964"/>
                  <a:pt x="6788" y="4009"/>
                </a:cubicBezTo>
                <a:lnTo>
                  <a:pt x="7426" y="3180"/>
                </a:lnTo>
                <a:close/>
                <a:moveTo>
                  <a:pt x="5533" y="2923"/>
                </a:moveTo>
                <a:lnTo>
                  <a:pt x="5433" y="4020"/>
                </a:lnTo>
                <a:cubicBezTo>
                  <a:pt x="5231" y="4009"/>
                  <a:pt x="5029" y="3987"/>
                  <a:pt x="4828" y="3964"/>
                </a:cubicBezTo>
                <a:lnTo>
                  <a:pt x="5533" y="2923"/>
                </a:lnTo>
                <a:close/>
                <a:moveTo>
                  <a:pt x="6407" y="2979"/>
                </a:moveTo>
                <a:lnTo>
                  <a:pt x="6306" y="4032"/>
                </a:lnTo>
                <a:lnTo>
                  <a:pt x="6284" y="4032"/>
                </a:lnTo>
                <a:cubicBezTo>
                  <a:pt x="6238" y="4035"/>
                  <a:pt x="6192" y="4036"/>
                  <a:pt x="6146" y="4036"/>
                </a:cubicBezTo>
                <a:cubicBezTo>
                  <a:pt x="6035" y="4036"/>
                  <a:pt x="5924" y="4028"/>
                  <a:pt x="5813" y="4020"/>
                </a:cubicBezTo>
                <a:lnTo>
                  <a:pt x="6407" y="2979"/>
                </a:lnTo>
                <a:close/>
                <a:moveTo>
                  <a:pt x="4537" y="1"/>
                </a:moveTo>
                <a:cubicBezTo>
                  <a:pt x="4261" y="1"/>
                  <a:pt x="3990" y="40"/>
                  <a:pt x="3752" y="111"/>
                </a:cubicBezTo>
                <a:cubicBezTo>
                  <a:pt x="3170" y="291"/>
                  <a:pt x="2722" y="683"/>
                  <a:pt x="2408" y="1187"/>
                </a:cubicBezTo>
                <a:cubicBezTo>
                  <a:pt x="2143" y="1100"/>
                  <a:pt x="1868" y="1042"/>
                  <a:pt x="1595" y="1042"/>
                </a:cubicBezTo>
                <a:cubicBezTo>
                  <a:pt x="1304" y="1042"/>
                  <a:pt x="1017" y="1108"/>
                  <a:pt x="751" y="1276"/>
                </a:cubicBezTo>
                <a:cubicBezTo>
                  <a:pt x="347" y="1523"/>
                  <a:pt x="0" y="2038"/>
                  <a:pt x="90" y="2542"/>
                </a:cubicBezTo>
                <a:cubicBezTo>
                  <a:pt x="258" y="3371"/>
                  <a:pt x="1423" y="3740"/>
                  <a:pt x="2117" y="3942"/>
                </a:cubicBezTo>
                <a:cubicBezTo>
                  <a:pt x="3267" y="4289"/>
                  <a:pt x="4523" y="4478"/>
                  <a:pt x="5736" y="4478"/>
                </a:cubicBezTo>
                <a:cubicBezTo>
                  <a:pt x="5893" y="4478"/>
                  <a:pt x="6050" y="4475"/>
                  <a:pt x="6205" y="4468"/>
                </a:cubicBezTo>
                <a:cubicBezTo>
                  <a:pt x="6900" y="4446"/>
                  <a:pt x="8614" y="4244"/>
                  <a:pt x="8233" y="3147"/>
                </a:cubicBezTo>
                <a:cubicBezTo>
                  <a:pt x="7959" y="2472"/>
                  <a:pt x="7380" y="2214"/>
                  <a:pt x="6753" y="2214"/>
                </a:cubicBezTo>
                <a:cubicBezTo>
                  <a:pt x="6557" y="2214"/>
                  <a:pt x="6357" y="2239"/>
                  <a:pt x="6161" y="2284"/>
                </a:cubicBezTo>
                <a:cubicBezTo>
                  <a:pt x="6429" y="1691"/>
                  <a:pt x="6530" y="963"/>
                  <a:pt x="6015" y="492"/>
                </a:cubicBezTo>
                <a:cubicBezTo>
                  <a:pt x="5644" y="151"/>
                  <a:pt x="5080" y="1"/>
                  <a:pt x="45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771" name="Google Shape;7771;p52"/>
          <p:cNvSpPr/>
          <p:nvPr/>
        </p:nvSpPr>
        <p:spPr>
          <a:xfrm rot="372478">
            <a:off x="11122179" y="4781115"/>
            <a:ext cx="189764" cy="179179"/>
          </a:xfrm>
          <a:custGeom>
            <a:avLst/>
            <a:gdLst/>
            <a:ahLst/>
            <a:cxnLst/>
            <a:rect l="l" t="t" r="r" b="b"/>
            <a:pathLst>
              <a:path w="4721" h="4458" extrusionOk="0">
                <a:moveTo>
                  <a:pt x="2293" y="300"/>
                </a:moveTo>
                <a:cubicBezTo>
                  <a:pt x="2325" y="300"/>
                  <a:pt x="2357" y="301"/>
                  <a:pt x="2390" y="304"/>
                </a:cubicBezTo>
                <a:lnTo>
                  <a:pt x="2390" y="304"/>
                </a:lnTo>
                <a:cubicBezTo>
                  <a:pt x="1657" y="826"/>
                  <a:pt x="1331" y="1799"/>
                  <a:pt x="1741" y="2662"/>
                </a:cubicBezTo>
                <a:lnTo>
                  <a:pt x="1741" y="2662"/>
                </a:lnTo>
                <a:cubicBezTo>
                  <a:pt x="1741" y="2662"/>
                  <a:pt x="1741" y="2663"/>
                  <a:pt x="1742" y="2663"/>
                </a:cubicBezTo>
                <a:cubicBezTo>
                  <a:pt x="1742" y="2663"/>
                  <a:pt x="1742" y="2663"/>
                  <a:pt x="1742" y="2663"/>
                </a:cubicBezTo>
                <a:lnTo>
                  <a:pt x="1742" y="2663"/>
                </a:lnTo>
                <a:cubicBezTo>
                  <a:pt x="1743" y="2665"/>
                  <a:pt x="1744" y="2667"/>
                  <a:pt x="1745" y="2669"/>
                </a:cubicBezTo>
                <a:lnTo>
                  <a:pt x="1745" y="2669"/>
                </a:lnTo>
                <a:cubicBezTo>
                  <a:pt x="1974" y="3078"/>
                  <a:pt x="2339" y="3397"/>
                  <a:pt x="2796" y="3534"/>
                </a:cubicBezTo>
                <a:cubicBezTo>
                  <a:pt x="2994" y="3588"/>
                  <a:pt x="3200" y="3614"/>
                  <a:pt x="3411" y="3614"/>
                </a:cubicBezTo>
                <a:cubicBezTo>
                  <a:pt x="3515" y="3614"/>
                  <a:pt x="3620" y="3607"/>
                  <a:pt x="3725" y="3595"/>
                </a:cubicBezTo>
                <a:lnTo>
                  <a:pt x="3725" y="3595"/>
                </a:lnTo>
                <a:cubicBezTo>
                  <a:pt x="3580" y="3769"/>
                  <a:pt x="3421" y="3931"/>
                  <a:pt x="3208" y="4038"/>
                </a:cubicBezTo>
                <a:cubicBezTo>
                  <a:pt x="3071" y="4129"/>
                  <a:pt x="2979" y="4129"/>
                  <a:pt x="2796" y="4129"/>
                </a:cubicBezTo>
                <a:cubicBezTo>
                  <a:pt x="2337" y="4129"/>
                  <a:pt x="1879" y="3946"/>
                  <a:pt x="1558" y="3671"/>
                </a:cubicBezTo>
                <a:cubicBezTo>
                  <a:pt x="779" y="2984"/>
                  <a:pt x="642" y="1838"/>
                  <a:pt x="1192" y="1013"/>
                </a:cubicBezTo>
                <a:cubicBezTo>
                  <a:pt x="1375" y="784"/>
                  <a:pt x="1558" y="601"/>
                  <a:pt x="1787" y="463"/>
                </a:cubicBezTo>
                <a:cubicBezTo>
                  <a:pt x="1940" y="341"/>
                  <a:pt x="2113" y="300"/>
                  <a:pt x="2293" y="300"/>
                </a:cubicBezTo>
                <a:close/>
                <a:moveTo>
                  <a:pt x="2721" y="0"/>
                </a:moveTo>
                <a:cubicBezTo>
                  <a:pt x="1440" y="0"/>
                  <a:pt x="126" y="838"/>
                  <a:pt x="46" y="2205"/>
                </a:cubicBezTo>
                <a:cubicBezTo>
                  <a:pt x="0" y="2846"/>
                  <a:pt x="229" y="3442"/>
                  <a:pt x="687" y="3855"/>
                </a:cubicBezTo>
                <a:cubicBezTo>
                  <a:pt x="1142" y="4267"/>
                  <a:pt x="1707" y="4457"/>
                  <a:pt x="2284" y="4457"/>
                </a:cubicBezTo>
                <a:cubicBezTo>
                  <a:pt x="2348" y="4457"/>
                  <a:pt x="2411" y="4455"/>
                  <a:pt x="2475" y="4450"/>
                </a:cubicBezTo>
                <a:cubicBezTo>
                  <a:pt x="3300" y="4404"/>
                  <a:pt x="4171" y="3992"/>
                  <a:pt x="4675" y="3305"/>
                </a:cubicBezTo>
                <a:cubicBezTo>
                  <a:pt x="4720" y="3213"/>
                  <a:pt x="4537" y="3213"/>
                  <a:pt x="4537" y="3213"/>
                </a:cubicBezTo>
                <a:cubicBezTo>
                  <a:pt x="4400" y="3213"/>
                  <a:pt x="4216" y="3259"/>
                  <a:pt x="4125" y="3305"/>
                </a:cubicBezTo>
                <a:cubicBezTo>
                  <a:pt x="4083" y="3313"/>
                  <a:pt x="4036" y="3317"/>
                  <a:pt x="3987" y="3317"/>
                </a:cubicBezTo>
                <a:cubicBezTo>
                  <a:pt x="3767" y="3317"/>
                  <a:pt x="3495" y="3242"/>
                  <a:pt x="3346" y="3167"/>
                </a:cubicBezTo>
                <a:cubicBezTo>
                  <a:pt x="3029" y="2986"/>
                  <a:pt x="2756" y="2760"/>
                  <a:pt x="2573" y="2445"/>
                </a:cubicBezTo>
                <a:lnTo>
                  <a:pt x="2573" y="2445"/>
                </a:lnTo>
                <a:cubicBezTo>
                  <a:pt x="2572" y="2441"/>
                  <a:pt x="2570" y="2437"/>
                  <a:pt x="2566" y="2434"/>
                </a:cubicBezTo>
                <a:lnTo>
                  <a:pt x="2566" y="2434"/>
                </a:lnTo>
                <a:cubicBezTo>
                  <a:pt x="2566" y="2434"/>
                  <a:pt x="2566" y="2434"/>
                  <a:pt x="2566" y="2434"/>
                </a:cubicBezTo>
                <a:cubicBezTo>
                  <a:pt x="2383" y="2067"/>
                  <a:pt x="2337" y="1609"/>
                  <a:pt x="2429" y="1196"/>
                </a:cubicBezTo>
                <a:cubicBezTo>
                  <a:pt x="2566" y="830"/>
                  <a:pt x="2796" y="417"/>
                  <a:pt x="3162" y="234"/>
                </a:cubicBezTo>
                <a:cubicBezTo>
                  <a:pt x="3208" y="188"/>
                  <a:pt x="3437" y="51"/>
                  <a:pt x="3254" y="51"/>
                </a:cubicBezTo>
                <a:cubicBezTo>
                  <a:pt x="3079" y="17"/>
                  <a:pt x="2900" y="0"/>
                  <a:pt x="27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772" name="Google Shape;7772;p52"/>
          <p:cNvSpPr/>
          <p:nvPr/>
        </p:nvSpPr>
        <p:spPr>
          <a:xfrm>
            <a:off x="10436629" y="1369472"/>
            <a:ext cx="195779" cy="175048"/>
          </a:xfrm>
          <a:custGeom>
            <a:avLst/>
            <a:gdLst/>
            <a:ahLst/>
            <a:cxnLst/>
            <a:rect l="l" t="t" r="r" b="b"/>
            <a:pathLst>
              <a:path w="7196" h="6434" extrusionOk="0">
                <a:moveTo>
                  <a:pt x="3253" y="263"/>
                </a:moveTo>
                <a:cubicBezTo>
                  <a:pt x="3500" y="263"/>
                  <a:pt x="3765" y="398"/>
                  <a:pt x="3896" y="608"/>
                </a:cubicBezTo>
                <a:cubicBezTo>
                  <a:pt x="4125" y="974"/>
                  <a:pt x="4125" y="1433"/>
                  <a:pt x="4079" y="1799"/>
                </a:cubicBezTo>
                <a:cubicBezTo>
                  <a:pt x="4079" y="2120"/>
                  <a:pt x="4034" y="2395"/>
                  <a:pt x="3988" y="2670"/>
                </a:cubicBezTo>
                <a:cubicBezTo>
                  <a:pt x="3968" y="2747"/>
                  <a:pt x="4031" y="2776"/>
                  <a:pt x="4113" y="2776"/>
                </a:cubicBezTo>
                <a:cubicBezTo>
                  <a:pt x="4225" y="2776"/>
                  <a:pt x="4374" y="2723"/>
                  <a:pt x="4400" y="2670"/>
                </a:cubicBezTo>
                <a:cubicBezTo>
                  <a:pt x="4584" y="2395"/>
                  <a:pt x="4767" y="2120"/>
                  <a:pt x="4950" y="1891"/>
                </a:cubicBezTo>
                <a:cubicBezTo>
                  <a:pt x="5134" y="1708"/>
                  <a:pt x="5317" y="1478"/>
                  <a:pt x="5546" y="1433"/>
                </a:cubicBezTo>
                <a:cubicBezTo>
                  <a:pt x="5575" y="1428"/>
                  <a:pt x="5604" y="1425"/>
                  <a:pt x="5632" y="1425"/>
                </a:cubicBezTo>
                <a:cubicBezTo>
                  <a:pt x="5868" y="1425"/>
                  <a:pt x="6065" y="1589"/>
                  <a:pt x="6188" y="1753"/>
                </a:cubicBezTo>
                <a:cubicBezTo>
                  <a:pt x="7013" y="2762"/>
                  <a:pt x="5225" y="2991"/>
                  <a:pt x="4584" y="3082"/>
                </a:cubicBezTo>
                <a:cubicBezTo>
                  <a:pt x="4492" y="3082"/>
                  <a:pt x="4400" y="3128"/>
                  <a:pt x="4354" y="3174"/>
                </a:cubicBezTo>
                <a:cubicBezTo>
                  <a:pt x="4354" y="3174"/>
                  <a:pt x="4354" y="3174"/>
                  <a:pt x="4309" y="3220"/>
                </a:cubicBezTo>
                <a:cubicBezTo>
                  <a:pt x="4309" y="3266"/>
                  <a:pt x="4309" y="3266"/>
                  <a:pt x="4309" y="3266"/>
                </a:cubicBezTo>
                <a:lnTo>
                  <a:pt x="4354" y="3266"/>
                </a:lnTo>
                <a:cubicBezTo>
                  <a:pt x="4354" y="3312"/>
                  <a:pt x="4400" y="3312"/>
                  <a:pt x="4492" y="3312"/>
                </a:cubicBezTo>
                <a:cubicBezTo>
                  <a:pt x="4652" y="3301"/>
                  <a:pt x="4865" y="3288"/>
                  <a:pt x="5092" y="3288"/>
                </a:cubicBezTo>
                <a:cubicBezTo>
                  <a:pt x="5841" y="3288"/>
                  <a:pt x="6755" y="3430"/>
                  <a:pt x="6508" y="4274"/>
                </a:cubicBezTo>
                <a:cubicBezTo>
                  <a:pt x="6472" y="4454"/>
                  <a:pt x="6408" y="4578"/>
                  <a:pt x="6248" y="4578"/>
                </a:cubicBezTo>
                <a:cubicBezTo>
                  <a:pt x="6205" y="4578"/>
                  <a:pt x="6155" y="4569"/>
                  <a:pt x="6096" y="4549"/>
                </a:cubicBezTo>
                <a:cubicBezTo>
                  <a:pt x="5867" y="4503"/>
                  <a:pt x="5638" y="4366"/>
                  <a:pt x="5409" y="4228"/>
                </a:cubicBezTo>
                <a:cubicBezTo>
                  <a:pt x="5134" y="4045"/>
                  <a:pt x="4859" y="3816"/>
                  <a:pt x="4629" y="3587"/>
                </a:cubicBezTo>
                <a:cubicBezTo>
                  <a:pt x="4609" y="3566"/>
                  <a:pt x="4569" y="3557"/>
                  <a:pt x="4523" y="3557"/>
                </a:cubicBezTo>
                <a:cubicBezTo>
                  <a:pt x="4361" y="3557"/>
                  <a:pt x="4110" y="3663"/>
                  <a:pt x="4217" y="3770"/>
                </a:cubicBezTo>
                <a:cubicBezTo>
                  <a:pt x="4629" y="4136"/>
                  <a:pt x="5134" y="4732"/>
                  <a:pt x="5225" y="5282"/>
                </a:cubicBezTo>
                <a:cubicBezTo>
                  <a:pt x="5251" y="5589"/>
                  <a:pt x="5035" y="5710"/>
                  <a:pt x="4783" y="5710"/>
                </a:cubicBezTo>
                <a:cubicBezTo>
                  <a:pt x="4582" y="5710"/>
                  <a:pt x="4359" y="5633"/>
                  <a:pt x="4217" y="5511"/>
                </a:cubicBezTo>
                <a:cubicBezTo>
                  <a:pt x="3942" y="5236"/>
                  <a:pt x="3988" y="4778"/>
                  <a:pt x="4034" y="4366"/>
                </a:cubicBezTo>
                <a:cubicBezTo>
                  <a:pt x="4034" y="4320"/>
                  <a:pt x="4034" y="4320"/>
                  <a:pt x="4034" y="4320"/>
                </a:cubicBezTo>
                <a:cubicBezTo>
                  <a:pt x="4034" y="4274"/>
                  <a:pt x="4034" y="4228"/>
                  <a:pt x="3988" y="4228"/>
                </a:cubicBezTo>
                <a:cubicBezTo>
                  <a:pt x="3942" y="4182"/>
                  <a:pt x="3896" y="4182"/>
                  <a:pt x="3850" y="4182"/>
                </a:cubicBezTo>
                <a:cubicBezTo>
                  <a:pt x="3759" y="4182"/>
                  <a:pt x="3713" y="4228"/>
                  <a:pt x="3667" y="4228"/>
                </a:cubicBezTo>
                <a:cubicBezTo>
                  <a:pt x="3621" y="4274"/>
                  <a:pt x="3575" y="4320"/>
                  <a:pt x="3575" y="4366"/>
                </a:cubicBezTo>
                <a:cubicBezTo>
                  <a:pt x="3484" y="4916"/>
                  <a:pt x="3484" y="5466"/>
                  <a:pt x="3163" y="5924"/>
                </a:cubicBezTo>
                <a:cubicBezTo>
                  <a:pt x="3053" y="6089"/>
                  <a:pt x="2926" y="6171"/>
                  <a:pt x="2783" y="6171"/>
                </a:cubicBezTo>
                <a:cubicBezTo>
                  <a:pt x="2688" y="6171"/>
                  <a:pt x="2585" y="6135"/>
                  <a:pt x="2475" y="6061"/>
                </a:cubicBezTo>
                <a:cubicBezTo>
                  <a:pt x="2292" y="5924"/>
                  <a:pt x="2246" y="5741"/>
                  <a:pt x="2246" y="5557"/>
                </a:cubicBezTo>
                <a:cubicBezTo>
                  <a:pt x="2200" y="4870"/>
                  <a:pt x="2705" y="4136"/>
                  <a:pt x="3117" y="3587"/>
                </a:cubicBezTo>
                <a:cubicBezTo>
                  <a:pt x="3179" y="3524"/>
                  <a:pt x="3120" y="3500"/>
                  <a:pt x="3028" y="3500"/>
                </a:cubicBezTo>
                <a:cubicBezTo>
                  <a:pt x="2915" y="3500"/>
                  <a:pt x="2755" y="3536"/>
                  <a:pt x="2705" y="3587"/>
                </a:cubicBezTo>
                <a:cubicBezTo>
                  <a:pt x="2475" y="3862"/>
                  <a:pt x="2200" y="4136"/>
                  <a:pt x="1925" y="4320"/>
                </a:cubicBezTo>
                <a:cubicBezTo>
                  <a:pt x="1767" y="4439"/>
                  <a:pt x="1574" y="4558"/>
                  <a:pt x="1376" y="4558"/>
                </a:cubicBezTo>
                <a:cubicBezTo>
                  <a:pt x="1345" y="4558"/>
                  <a:pt x="1315" y="4555"/>
                  <a:pt x="1284" y="4549"/>
                </a:cubicBezTo>
                <a:cubicBezTo>
                  <a:pt x="1009" y="4549"/>
                  <a:pt x="734" y="4228"/>
                  <a:pt x="642" y="3953"/>
                </a:cubicBezTo>
                <a:cubicBezTo>
                  <a:pt x="413" y="3266"/>
                  <a:pt x="1925" y="3128"/>
                  <a:pt x="2567" y="3082"/>
                </a:cubicBezTo>
                <a:lnTo>
                  <a:pt x="2613" y="3082"/>
                </a:lnTo>
                <a:cubicBezTo>
                  <a:pt x="2659" y="3128"/>
                  <a:pt x="2659" y="3128"/>
                  <a:pt x="2705" y="3128"/>
                </a:cubicBezTo>
                <a:lnTo>
                  <a:pt x="2750" y="3128"/>
                </a:lnTo>
                <a:cubicBezTo>
                  <a:pt x="2796" y="3128"/>
                  <a:pt x="2796" y="3082"/>
                  <a:pt x="2842" y="3082"/>
                </a:cubicBezTo>
                <a:cubicBezTo>
                  <a:pt x="2888" y="3082"/>
                  <a:pt x="2888" y="3082"/>
                  <a:pt x="2934" y="3037"/>
                </a:cubicBezTo>
                <a:cubicBezTo>
                  <a:pt x="2934" y="3037"/>
                  <a:pt x="2980" y="2991"/>
                  <a:pt x="2980" y="2991"/>
                </a:cubicBezTo>
                <a:cubicBezTo>
                  <a:pt x="2980" y="2991"/>
                  <a:pt x="3025" y="2945"/>
                  <a:pt x="3025" y="2945"/>
                </a:cubicBezTo>
                <a:cubicBezTo>
                  <a:pt x="3025" y="2899"/>
                  <a:pt x="3025" y="2899"/>
                  <a:pt x="3025" y="2899"/>
                </a:cubicBezTo>
                <a:cubicBezTo>
                  <a:pt x="2980" y="2853"/>
                  <a:pt x="2980" y="2807"/>
                  <a:pt x="2934" y="2807"/>
                </a:cubicBezTo>
                <a:lnTo>
                  <a:pt x="2888" y="2807"/>
                </a:lnTo>
                <a:cubicBezTo>
                  <a:pt x="2888" y="2762"/>
                  <a:pt x="2842" y="2762"/>
                  <a:pt x="2796" y="2762"/>
                </a:cubicBezTo>
                <a:lnTo>
                  <a:pt x="2750" y="2762"/>
                </a:lnTo>
                <a:cubicBezTo>
                  <a:pt x="2750" y="2762"/>
                  <a:pt x="2705" y="2807"/>
                  <a:pt x="2659" y="2807"/>
                </a:cubicBezTo>
                <a:lnTo>
                  <a:pt x="2613" y="2807"/>
                </a:lnTo>
                <a:cubicBezTo>
                  <a:pt x="2537" y="2823"/>
                  <a:pt x="2450" y="2828"/>
                  <a:pt x="2360" y="2828"/>
                </a:cubicBezTo>
                <a:cubicBezTo>
                  <a:pt x="2180" y="2828"/>
                  <a:pt x="1987" y="2807"/>
                  <a:pt x="1834" y="2807"/>
                </a:cubicBezTo>
                <a:cubicBezTo>
                  <a:pt x="1467" y="2762"/>
                  <a:pt x="917" y="2670"/>
                  <a:pt x="688" y="2303"/>
                </a:cubicBezTo>
                <a:cubicBezTo>
                  <a:pt x="505" y="2028"/>
                  <a:pt x="642" y="1341"/>
                  <a:pt x="1101" y="1341"/>
                </a:cubicBezTo>
                <a:cubicBezTo>
                  <a:pt x="1513" y="1387"/>
                  <a:pt x="2017" y="1708"/>
                  <a:pt x="2338" y="1982"/>
                </a:cubicBezTo>
                <a:cubicBezTo>
                  <a:pt x="2613" y="2166"/>
                  <a:pt x="2888" y="2395"/>
                  <a:pt x="3117" y="2624"/>
                </a:cubicBezTo>
                <a:cubicBezTo>
                  <a:pt x="3138" y="2645"/>
                  <a:pt x="3175" y="2654"/>
                  <a:pt x="3218" y="2654"/>
                </a:cubicBezTo>
                <a:cubicBezTo>
                  <a:pt x="3369" y="2654"/>
                  <a:pt x="3600" y="2547"/>
                  <a:pt x="3529" y="2441"/>
                </a:cubicBezTo>
                <a:cubicBezTo>
                  <a:pt x="3346" y="2212"/>
                  <a:pt x="3163" y="1982"/>
                  <a:pt x="3025" y="1708"/>
                </a:cubicBezTo>
                <a:cubicBezTo>
                  <a:pt x="2842" y="1387"/>
                  <a:pt x="2567" y="883"/>
                  <a:pt x="2796" y="516"/>
                </a:cubicBezTo>
                <a:cubicBezTo>
                  <a:pt x="2894" y="339"/>
                  <a:pt x="3068" y="263"/>
                  <a:pt x="3253" y="263"/>
                </a:cubicBezTo>
                <a:close/>
                <a:moveTo>
                  <a:pt x="3495" y="0"/>
                </a:moveTo>
                <a:cubicBezTo>
                  <a:pt x="3220" y="0"/>
                  <a:pt x="2934" y="81"/>
                  <a:pt x="2705" y="195"/>
                </a:cubicBezTo>
                <a:cubicBezTo>
                  <a:pt x="2200" y="470"/>
                  <a:pt x="2155" y="974"/>
                  <a:pt x="2384" y="1478"/>
                </a:cubicBezTo>
                <a:cubicBezTo>
                  <a:pt x="2014" y="1273"/>
                  <a:pt x="1645" y="1105"/>
                  <a:pt x="1243" y="1105"/>
                </a:cubicBezTo>
                <a:cubicBezTo>
                  <a:pt x="1196" y="1105"/>
                  <a:pt x="1148" y="1107"/>
                  <a:pt x="1101" y="1112"/>
                </a:cubicBezTo>
                <a:cubicBezTo>
                  <a:pt x="596" y="1158"/>
                  <a:pt x="138" y="1570"/>
                  <a:pt x="138" y="2166"/>
                </a:cubicBezTo>
                <a:cubicBezTo>
                  <a:pt x="138" y="2670"/>
                  <a:pt x="734" y="2899"/>
                  <a:pt x="1192" y="2991"/>
                </a:cubicBezTo>
                <a:cubicBezTo>
                  <a:pt x="1284" y="2991"/>
                  <a:pt x="1375" y="3037"/>
                  <a:pt x="1467" y="3037"/>
                </a:cubicBezTo>
                <a:cubicBezTo>
                  <a:pt x="1055" y="3128"/>
                  <a:pt x="505" y="3266"/>
                  <a:pt x="276" y="3632"/>
                </a:cubicBezTo>
                <a:cubicBezTo>
                  <a:pt x="1" y="4045"/>
                  <a:pt x="413" y="4549"/>
                  <a:pt x="780" y="4732"/>
                </a:cubicBezTo>
                <a:cubicBezTo>
                  <a:pt x="913" y="4791"/>
                  <a:pt x="1056" y="4817"/>
                  <a:pt x="1202" y="4817"/>
                </a:cubicBezTo>
                <a:cubicBezTo>
                  <a:pt x="1486" y="4817"/>
                  <a:pt x="1784" y="4720"/>
                  <a:pt x="2049" y="4581"/>
                </a:cubicBezTo>
                <a:lnTo>
                  <a:pt x="2049" y="4581"/>
                </a:lnTo>
                <a:cubicBezTo>
                  <a:pt x="1866" y="4994"/>
                  <a:pt x="1612" y="5615"/>
                  <a:pt x="1880" y="6061"/>
                </a:cubicBezTo>
                <a:cubicBezTo>
                  <a:pt x="2044" y="6320"/>
                  <a:pt x="2342" y="6434"/>
                  <a:pt x="2642" y="6434"/>
                </a:cubicBezTo>
                <a:cubicBezTo>
                  <a:pt x="2926" y="6434"/>
                  <a:pt x="3214" y="6331"/>
                  <a:pt x="3392" y="6153"/>
                </a:cubicBezTo>
                <a:cubicBezTo>
                  <a:pt x="3575" y="6016"/>
                  <a:pt x="3667" y="5832"/>
                  <a:pt x="3759" y="5649"/>
                </a:cubicBezTo>
                <a:cubicBezTo>
                  <a:pt x="3804" y="5695"/>
                  <a:pt x="3850" y="5741"/>
                  <a:pt x="3942" y="5786"/>
                </a:cubicBezTo>
                <a:cubicBezTo>
                  <a:pt x="4114" y="5901"/>
                  <a:pt x="4365" y="5960"/>
                  <a:pt x="4622" y="5960"/>
                </a:cubicBezTo>
                <a:cubicBezTo>
                  <a:pt x="4984" y="5960"/>
                  <a:pt x="5359" y="5844"/>
                  <a:pt x="5546" y="5603"/>
                </a:cubicBezTo>
                <a:cubicBezTo>
                  <a:pt x="5775" y="5328"/>
                  <a:pt x="5684" y="5007"/>
                  <a:pt x="5500" y="4686"/>
                </a:cubicBezTo>
                <a:lnTo>
                  <a:pt x="5500" y="4686"/>
                </a:lnTo>
                <a:cubicBezTo>
                  <a:pt x="5739" y="4789"/>
                  <a:pt x="5972" y="4853"/>
                  <a:pt x="6182" y="4853"/>
                </a:cubicBezTo>
                <a:cubicBezTo>
                  <a:pt x="6535" y="4853"/>
                  <a:pt x="6823" y="4671"/>
                  <a:pt x="6967" y="4182"/>
                </a:cubicBezTo>
                <a:cubicBezTo>
                  <a:pt x="7196" y="3403"/>
                  <a:pt x="6508" y="3128"/>
                  <a:pt x="5821" y="3037"/>
                </a:cubicBezTo>
                <a:cubicBezTo>
                  <a:pt x="6188" y="2945"/>
                  <a:pt x="6783" y="2716"/>
                  <a:pt x="6875" y="2257"/>
                </a:cubicBezTo>
                <a:cubicBezTo>
                  <a:pt x="6967" y="1799"/>
                  <a:pt x="6463" y="1249"/>
                  <a:pt x="6004" y="1203"/>
                </a:cubicBezTo>
                <a:cubicBezTo>
                  <a:pt x="5943" y="1191"/>
                  <a:pt x="5882" y="1186"/>
                  <a:pt x="5820" y="1186"/>
                </a:cubicBezTo>
                <a:cubicBezTo>
                  <a:pt x="5415" y="1186"/>
                  <a:pt x="4999" y="1429"/>
                  <a:pt x="4721" y="1708"/>
                </a:cubicBezTo>
                <a:cubicBezTo>
                  <a:pt x="4675" y="1753"/>
                  <a:pt x="4629" y="1799"/>
                  <a:pt x="4538" y="1891"/>
                </a:cubicBezTo>
                <a:cubicBezTo>
                  <a:pt x="4629" y="1295"/>
                  <a:pt x="4584" y="699"/>
                  <a:pt x="4217" y="287"/>
                </a:cubicBezTo>
                <a:cubicBezTo>
                  <a:pt x="4034" y="81"/>
                  <a:pt x="3770" y="0"/>
                  <a:pt x="3495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7" name="Google Shape;21168;p80">
            <a:extLst>
              <a:ext uri="{FF2B5EF4-FFF2-40B4-BE49-F238E27FC236}">
                <a16:creationId xmlns:a16="http://schemas.microsoft.com/office/drawing/2014/main" id="{96BE0A7C-0F61-491B-A4D4-CCFAE21222B8}"/>
              </a:ext>
            </a:extLst>
          </p:cNvPr>
          <p:cNvGrpSpPr/>
          <p:nvPr/>
        </p:nvGrpSpPr>
        <p:grpSpPr>
          <a:xfrm>
            <a:off x="11341359" y="6047893"/>
            <a:ext cx="400743" cy="486632"/>
            <a:chOff x="6698309" y="1513402"/>
            <a:chExt cx="300557" cy="364974"/>
          </a:xfrm>
        </p:grpSpPr>
        <p:sp>
          <p:nvSpPr>
            <p:cNvPr id="28" name="Google Shape;21169;p80">
              <a:extLst>
                <a:ext uri="{FF2B5EF4-FFF2-40B4-BE49-F238E27FC236}">
                  <a16:creationId xmlns:a16="http://schemas.microsoft.com/office/drawing/2014/main" id="{BEC264A9-B073-4860-BF5F-0257731788F8}"/>
                </a:ext>
              </a:extLst>
            </p:cNvPr>
            <p:cNvSpPr/>
            <p:nvPr/>
          </p:nvSpPr>
          <p:spPr>
            <a:xfrm>
              <a:off x="6711313" y="1718764"/>
              <a:ext cx="274340" cy="154342"/>
            </a:xfrm>
            <a:custGeom>
              <a:avLst/>
              <a:gdLst/>
              <a:ahLst/>
              <a:cxnLst/>
              <a:rect l="l" t="t" r="r" b="b"/>
              <a:pathLst>
                <a:path w="10464" h="5887" extrusionOk="0">
                  <a:moveTo>
                    <a:pt x="3709" y="1"/>
                  </a:moveTo>
                  <a:lnTo>
                    <a:pt x="3709" y="1037"/>
                  </a:lnTo>
                  <a:cubicBezTo>
                    <a:pt x="3709" y="1326"/>
                    <a:pt x="3517" y="1580"/>
                    <a:pt x="3239" y="1663"/>
                  </a:cubicBezTo>
                  <a:lnTo>
                    <a:pt x="942" y="2337"/>
                  </a:lnTo>
                  <a:cubicBezTo>
                    <a:pt x="385" y="2503"/>
                    <a:pt x="1" y="3014"/>
                    <a:pt x="1" y="3594"/>
                  </a:cubicBezTo>
                  <a:lnTo>
                    <a:pt x="1" y="5886"/>
                  </a:lnTo>
                  <a:lnTo>
                    <a:pt x="10464" y="5886"/>
                  </a:lnTo>
                  <a:lnTo>
                    <a:pt x="10464" y="3594"/>
                  </a:lnTo>
                  <a:cubicBezTo>
                    <a:pt x="10464" y="3014"/>
                    <a:pt x="10084" y="2503"/>
                    <a:pt x="9526" y="2340"/>
                  </a:cubicBezTo>
                  <a:lnTo>
                    <a:pt x="7230" y="1663"/>
                  </a:lnTo>
                  <a:cubicBezTo>
                    <a:pt x="6951" y="1580"/>
                    <a:pt x="6759" y="1326"/>
                    <a:pt x="6759" y="1037"/>
                  </a:cubicBezTo>
                  <a:lnTo>
                    <a:pt x="6759" y="1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21170;p80">
              <a:extLst>
                <a:ext uri="{FF2B5EF4-FFF2-40B4-BE49-F238E27FC236}">
                  <a16:creationId xmlns:a16="http://schemas.microsoft.com/office/drawing/2014/main" id="{6411169D-D9D0-4AEE-B9D7-D80591A43F93}"/>
                </a:ext>
              </a:extLst>
            </p:cNvPr>
            <p:cNvSpPr/>
            <p:nvPr/>
          </p:nvSpPr>
          <p:spPr>
            <a:xfrm>
              <a:off x="6711418" y="1763124"/>
              <a:ext cx="274340" cy="109982"/>
            </a:xfrm>
            <a:custGeom>
              <a:avLst/>
              <a:gdLst/>
              <a:ahLst/>
              <a:cxnLst/>
              <a:rect l="l" t="t" r="r" b="b"/>
              <a:pathLst>
                <a:path w="10464" h="4195" extrusionOk="0">
                  <a:moveTo>
                    <a:pt x="3140" y="0"/>
                  </a:moveTo>
                  <a:lnTo>
                    <a:pt x="942" y="645"/>
                  </a:lnTo>
                  <a:cubicBezTo>
                    <a:pt x="384" y="811"/>
                    <a:pt x="0" y="1322"/>
                    <a:pt x="0" y="1902"/>
                  </a:cubicBezTo>
                  <a:lnTo>
                    <a:pt x="0" y="4194"/>
                  </a:lnTo>
                  <a:lnTo>
                    <a:pt x="10464" y="4194"/>
                  </a:lnTo>
                  <a:lnTo>
                    <a:pt x="10464" y="1902"/>
                  </a:lnTo>
                  <a:cubicBezTo>
                    <a:pt x="10464" y="1322"/>
                    <a:pt x="10080" y="811"/>
                    <a:pt x="9522" y="648"/>
                  </a:cubicBezTo>
                  <a:lnTo>
                    <a:pt x="7327" y="0"/>
                  </a:lnTo>
                  <a:cubicBezTo>
                    <a:pt x="7055" y="935"/>
                    <a:pt x="6204" y="1576"/>
                    <a:pt x="5234" y="1576"/>
                  </a:cubicBezTo>
                  <a:cubicBezTo>
                    <a:pt x="4260" y="1576"/>
                    <a:pt x="3408" y="935"/>
                    <a:pt x="3140" y="0"/>
                  </a:cubicBezTo>
                  <a:close/>
                </a:path>
              </a:pathLst>
            </a:custGeom>
            <a:solidFill>
              <a:srgbClr val="ACB9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21171;p80">
              <a:extLst>
                <a:ext uri="{FF2B5EF4-FFF2-40B4-BE49-F238E27FC236}">
                  <a16:creationId xmlns:a16="http://schemas.microsoft.com/office/drawing/2014/main" id="{F5C286FF-762C-4081-9AC7-B1D34C232D8C}"/>
                </a:ext>
              </a:extLst>
            </p:cNvPr>
            <p:cNvSpPr/>
            <p:nvPr/>
          </p:nvSpPr>
          <p:spPr>
            <a:xfrm>
              <a:off x="6808554" y="1724480"/>
              <a:ext cx="79963" cy="28551"/>
            </a:xfrm>
            <a:custGeom>
              <a:avLst/>
              <a:gdLst/>
              <a:ahLst/>
              <a:cxnLst/>
              <a:rect l="l" t="t" r="r" b="b"/>
              <a:pathLst>
                <a:path w="3050" h="1089" extrusionOk="0">
                  <a:moveTo>
                    <a:pt x="0" y="0"/>
                  </a:moveTo>
                  <a:lnTo>
                    <a:pt x="0" y="703"/>
                  </a:lnTo>
                  <a:cubicBezTo>
                    <a:pt x="475" y="960"/>
                    <a:pt x="999" y="1088"/>
                    <a:pt x="1524" y="1088"/>
                  </a:cubicBezTo>
                  <a:cubicBezTo>
                    <a:pt x="2048" y="1088"/>
                    <a:pt x="2574" y="960"/>
                    <a:pt x="3050" y="703"/>
                  </a:cubicBezTo>
                  <a:lnTo>
                    <a:pt x="3050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" name="Google Shape;21172;p80">
              <a:extLst>
                <a:ext uri="{FF2B5EF4-FFF2-40B4-BE49-F238E27FC236}">
                  <a16:creationId xmlns:a16="http://schemas.microsoft.com/office/drawing/2014/main" id="{0DAD9FAB-8379-441D-9097-17A3E31ACFDC}"/>
                </a:ext>
              </a:extLst>
            </p:cNvPr>
            <p:cNvSpPr/>
            <p:nvPr/>
          </p:nvSpPr>
          <p:spPr>
            <a:xfrm>
              <a:off x="6751400" y="1610145"/>
              <a:ext cx="194298" cy="125844"/>
            </a:xfrm>
            <a:custGeom>
              <a:avLst/>
              <a:gdLst/>
              <a:ahLst/>
              <a:cxnLst/>
              <a:rect l="l" t="t" r="r" b="b"/>
              <a:pathLst>
                <a:path w="7411" h="4800" extrusionOk="0">
                  <a:moveTo>
                    <a:pt x="873" y="1"/>
                  </a:moveTo>
                  <a:lnTo>
                    <a:pt x="873" y="1091"/>
                  </a:lnTo>
                  <a:lnTo>
                    <a:pt x="547" y="1091"/>
                  </a:lnTo>
                  <a:cubicBezTo>
                    <a:pt x="243" y="1091"/>
                    <a:pt x="0" y="1333"/>
                    <a:pt x="0" y="1634"/>
                  </a:cubicBezTo>
                  <a:cubicBezTo>
                    <a:pt x="0" y="1938"/>
                    <a:pt x="243" y="2181"/>
                    <a:pt x="547" y="2181"/>
                  </a:cubicBezTo>
                  <a:lnTo>
                    <a:pt x="884" y="2181"/>
                  </a:lnTo>
                  <a:cubicBezTo>
                    <a:pt x="992" y="3658"/>
                    <a:pt x="2224" y="4799"/>
                    <a:pt x="3705" y="4799"/>
                  </a:cubicBezTo>
                  <a:cubicBezTo>
                    <a:pt x="5186" y="4799"/>
                    <a:pt x="6418" y="3658"/>
                    <a:pt x="6526" y="2181"/>
                  </a:cubicBezTo>
                  <a:lnTo>
                    <a:pt x="6867" y="2181"/>
                  </a:lnTo>
                  <a:cubicBezTo>
                    <a:pt x="7168" y="2181"/>
                    <a:pt x="7410" y="1938"/>
                    <a:pt x="7410" y="1634"/>
                  </a:cubicBezTo>
                  <a:cubicBezTo>
                    <a:pt x="7410" y="1333"/>
                    <a:pt x="7168" y="1091"/>
                    <a:pt x="6867" y="1091"/>
                  </a:cubicBezTo>
                  <a:lnTo>
                    <a:pt x="6537" y="1091"/>
                  </a:lnTo>
                  <a:lnTo>
                    <a:pt x="6537" y="1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21173;p80">
              <a:extLst>
                <a:ext uri="{FF2B5EF4-FFF2-40B4-BE49-F238E27FC236}">
                  <a16:creationId xmlns:a16="http://schemas.microsoft.com/office/drawing/2014/main" id="{8B33841D-AE35-4C9D-BB7F-1ED55286739A}"/>
                </a:ext>
              </a:extLst>
            </p:cNvPr>
            <p:cNvSpPr/>
            <p:nvPr/>
          </p:nvSpPr>
          <p:spPr>
            <a:xfrm>
              <a:off x="6750535" y="1610145"/>
              <a:ext cx="149492" cy="125739"/>
            </a:xfrm>
            <a:custGeom>
              <a:avLst/>
              <a:gdLst/>
              <a:ahLst/>
              <a:cxnLst/>
              <a:rect l="l" t="t" r="r" b="b"/>
              <a:pathLst>
                <a:path w="5702" h="4796" extrusionOk="0">
                  <a:moveTo>
                    <a:pt x="906" y="1"/>
                  </a:moveTo>
                  <a:lnTo>
                    <a:pt x="906" y="1091"/>
                  </a:lnTo>
                  <a:lnTo>
                    <a:pt x="609" y="1091"/>
                  </a:lnTo>
                  <a:cubicBezTo>
                    <a:pt x="323" y="1091"/>
                    <a:pt x="66" y="1297"/>
                    <a:pt x="37" y="1580"/>
                  </a:cubicBezTo>
                  <a:cubicBezTo>
                    <a:pt x="1" y="1902"/>
                    <a:pt x="254" y="2181"/>
                    <a:pt x="580" y="2181"/>
                  </a:cubicBezTo>
                  <a:lnTo>
                    <a:pt x="917" y="2181"/>
                  </a:lnTo>
                  <a:cubicBezTo>
                    <a:pt x="1029" y="3655"/>
                    <a:pt x="2260" y="4796"/>
                    <a:pt x="3738" y="4796"/>
                  </a:cubicBezTo>
                  <a:lnTo>
                    <a:pt x="3738" y="4575"/>
                  </a:lnTo>
                  <a:cubicBezTo>
                    <a:pt x="2684" y="4137"/>
                    <a:pt x="1996" y="3104"/>
                    <a:pt x="1996" y="1963"/>
                  </a:cubicBezTo>
                  <a:cubicBezTo>
                    <a:pt x="1996" y="1362"/>
                    <a:pt x="2485" y="873"/>
                    <a:pt x="3086" y="873"/>
                  </a:cubicBezTo>
                  <a:lnTo>
                    <a:pt x="5049" y="873"/>
                  </a:lnTo>
                  <a:cubicBezTo>
                    <a:pt x="5408" y="873"/>
                    <a:pt x="5701" y="580"/>
                    <a:pt x="5701" y="218"/>
                  </a:cubicBezTo>
                  <a:lnTo>
                    <a:pt x="5701" y="1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21174;p80">
              <a:extLst>
                <a:ext uri="{FF2B5EF4-FFF2-40B4-BE49-F238E27FC236}">
                  <a16:creationId xmlns:a16="http://schemas.microsoft.com/office/drawing/2014/main" id="{4AF99D09-D61B-49C9-A124-8D39E46887DA}"/>
                </a:ext>
              </a:extLst>
            </p:cNvPr>
            <p:cNvSpPr/>
            <p:nvPr/>
          </p:nvSpPr>
          <p:spPr>
            <a:xfrm>
              <a:off x="6716347" y="1521084"/>
              <a:ext cx="264377" cy="94881"/>
            </a:xfrm>
            <a:custGeom>
              <a:avLst/>
              <a:gdLst/>
              <a:ahLst/>
              <a:cxnLst/>
              <a:rect l="l" t="t" r="r" b="b"/>
              <a:pathLst>
                <a:path w="10084" h="3619" extrusionOk="0">
                  <a:moveTo>
                    <a:pt x="5042" y="0"/>
                  </a:moveTo>
                  <a:cubicBezTo>
                    <a:pt x="4956" y="0"/>
                    <a:pt x="4870" y="26"/>
                    <a:pt x="4796" y="76"/>
                  </a:cubicBezTo>
                  <a:lnTo>
                    <a:pt x="178" y="3220"/>
                  </a:lnTo>
                  <a:cubicBezTo>
                    <a:pt x="1" y="3340"/>
                    <a:pt x="88" y="3618"/>
                    <a:pt x="301" y="3618"/>
                  </a:cubicBezTo>
                  <a:lnTo>
                    <a:pt x="9783" y="3618"/>
                  </a:lnTo>
                  <a:cubicBezTo>
                    <a:pt x="10000" y="3618"/>
                    <a:pt x="10084" y="3340"/>
                    <a:pt x="9906" y="3220"/>
                  </a:cubicBezTo>
                  <a:lnTo>
                    <a:pt x="5288" y="76"/>
                  </a:lnTo>
                  <a:cubicBezTo>
                    <a:pt x="5214" y="26"/>
                    <a:pt x="5128" y="0"/>
                    <a:pt x="5042" y="0"/>
                  </a:cubicBez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21175;p80">
              <a:extLst>
                <a:ext uri="{FF2B5EF4-FFF2-40B4-BE49-F238E27FC236}">
                  <a16:creationId xmlns:a16="http://schemas.microsoft.com/office/drawing/2014/main" id="{34F0C1E2-0DCA-4C4A-8533-43C889B7A521}"/>
                </a:ext>
              </a:extLst>
            </p:cNvPr>
            <p:cNvSpPr/>
            <p:nvPr/>
          </p:nvSpPr>
          <p:spPr>
            <a:xfrm>
              <a:off x="6716347" y="1521137"/>
              <a:ext cx="135807" cy="94724"/>
            </a:xfrm>
            <a:custGeom>
              <a:avLst/>
              <a:gdLst/>
              <a:ahLst/>
              <a:cxnLst/>
              <a:rect l="l" t="t" r="r" b="b"/>
              <a:pathLst>
                <a:path w="5180" h="3613" extrusionOk="0">
                  <a:moveTo>
                    <a:pt x="5038" y="1"/>
                  </a:moveTo>
                  <a:cubicBezTo>
                    <a:pt x="4952" y="1"/>
                    <a:pt x="4868" y="25"/>
                    <a:pt x="4796" y="74"/>
                  </a:cubicBezTo>
                  <a:lnTo>
                    <a:pt x="178" y="3214"/>
                  </a:lnTo>
                  <a:cubicBezTo>
                    <a:pt x="1" y="3334"/>
                    <a:pt x="88" y="3613"/>
                    <a:pt x="301" y="3613"/>
                  </a:cubicBezTo>
                  <a:lnTo>
                    <a:pt x="3181" y="3613"/>
                  </a:lnTo>
                  <a:cubicBezTo>
                    <a:pt x="3083" y="3613"/>
                    <a:pt x="3043" y="3330"/>
                    <a:pt x="3123" y="3207"/>
                  </a:cubicBezTo>
                  <a:lnTo>
                    <a:pt x="5180" y="24"/>
                  </a:lnTo>
                  <a:cubicBezTo>
                    <a:pt x="5133" y="8"/>
                    <a:pt x="5085" y="1"/>
                    <a:pt x="5038" y="1"/>
                  </a:cubicBez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21176;p80">
              <a:extLst>
                <a:ext uri="{FF2B5EF4-FFF2-40B4-BE49-F238E27FC236}">
                  <a16:creationId xmlns:a16="http://schemas.microsoft.com/office/drawing/2014/main" id="{0869FA4C-077E-436E-ABC9-62FAE4548EE7}"/>
                </a:ext>
              </a:extLst>
            </p:cNvPr>
            <p:cNvSpPr/>
            <p:nvPr/>
          </p:nvSpPr>
          <p:spPr>
            <a:xfrm>
              <a:off x="6762778" y="1615834"/>
              <a:ext cx="22914" cy="25850"/>
            </a:xfrm>
            <a:custGeom>
              <a:avLst/>
              <a:gdLst/>
              <a:ahLst/>
              <a:cxnLst/>
              <a:rect l="l" t="t" r="r" b="b"/>
              <a:pathLst>
                <a:path w="874" h="986" extrusionOk="0">
                  <a:moveTo>
                    <a:pt x="1" y="1"/>
                  </a:moveTo>
                  <a:lnTo>
                    <a:pt x="1" y="986"/>
                  </a:lnTo>
                  <a:lnTo>
                    <a:pt x="301" y="946"/>
                  </a:lnTo>
                  <a:cubicBezTo>
                    <a:pt x="627" y="906"/>
                    <a:pt x="874" y="627"/>
                    <a:pt x="874" y="298"/>
                  </a:cubicBezTo>
                  <a:lnTo>
                    <a:pt x="874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21177;p80">
              <a:extLst>
                <a:ext uri="{FF2B5EF4-FFF2-40B4-BE49-F238E27FC236}">
                  <a16:creationId xmlns:a16="http://schemas.microsoft.com/office/drawing/2014/main" id="{F070F156-1C68-49CE-AD1D-12359A775516}"/>
                </a:ext>
              </a:extLst>
            </p:cNvPr>
            <p:cNvSpPr/>
            <p:nvPr/>
          </p:nvSpPr>
          <p:spPr>
            <a:xfrm>
              <a:off x="6911379" y="1615834"/>
              <a:ext cx="22914" cy="25850"/>
            </a:xfrm>
            <a:custGeom>
              <a:avLst/>
              <a:gdLst/>
              <a:ahLst/>
              <a:cxnLst/>
              <a:rect l="l" t="t" r="r" b="b"/>
              <a:pathLst>
                <a:path w="874" h="986" extrusionOk="0">
                  <a:moveTo>
                    <a:pt x="1" y="1"/>
                  </a:moveTo>
                  <a:lnTo>
                    <a:pt x="1" y="298"/>
                  </a:lnTo>
                  <a:cubicBezTo>
                    <a:pt x="1" y="627"/>
                    <a:pt x="247" y="906"/>
                    <a:pt x="573" y="946"/>
                  </a:cubicBezTo>
                  <a:lnTo>
                    <a:pt x="874" y="986"/>
                  </a:lnTo>
                  <a:lnTo>
                    <a:pt x="874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21178;p80">
              <a:extLst>
                <a:ext uri="{FF2B5EF4-FFF2-40B4-BE49-F238E27FC236}">
                  <a16:creationId xmlns:a16="http://schemas.microsoft.com/office/drawing/2014/main" id="{5966A877-CD5A-48CA-BBA6-C1C593A046B4}"/>
                </a:ext>
              </a:extLst>
            </p:cNvPr>
            <p:cNvSpPr/>
            <p:nvPr/>
          </p:nvSpPr>
          <p:spPr>
            <a:xfrm>
              <a:off x="6825648" y="1678704"/>
              <a:ext cx="45776" cy="28603"/>
            </a:xfrm>
            <a:custGeom>
              <a:avLst/>
              <a:gdLst/>
              <a:ahLst/>
              <a:cxnLst/>
              <a:rect l="l" t="t" r="r" b="b"/>
              <a:pathLst>
                <a:path w="1746" h="1091" extrusionOk="0">
                  <a:moveTo>
                    <a:pt x="0" y="0"/>
                  </a:moveTo>
                  <a:lnTo>
                    <a:pt x="0" y="656"/>
                  </a:lnTo>
                  <a:cubicBezTo>
                    <a:pt x="0" y="895"/>
                    <a:pt x="196" y="1091"/>
                    <a:pt x="439" y="1091"/>
                  </a:cubicBezTo>
                  <a:lnTo>
                    <a:pt x="1308" y="1091"/>
                  </a:lnTo>
                  <a:cubicBezTo>
                    <a:pt x="1550" y="1091"/>
                    <a:pt x="1746" y="895"/>
                    <a:pt x="1746" y="656"/>
                  </a:cubicBezTo>
                  <a:lnTo>
                    <a:pt x="1746" y="0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21179;p80">
              <a:extLst>
                <a:ext uri="{FF2B5EF4-FFF2-40B4-BE49-F238E27FC236}">
                  <a16:creationId xmlns:a16="http://schemas.microsoft.com/office/drawing/2014/main" id="{BF6A8993-23A7-4D75-A567-76CDF2000760}"/>
                </a:ext>
              </a:extLst>
            </p:cNvPr>
            <p:cNvSpPr/>
            <p:nvPr/>
          </p:nvSpPr>
          <p:spPr>
            <a:xfrm>
              <a:off x="6771718" y="1763124"/>
              <a:ext cx="153661" cy="64207"/>
            </a:xfrm>
            <a:custGeom>
              <a:avLst/>
              <a:gdLst/>
              <a:ahLst/>
              <a:cxnLst/>
              <a:rect l="l" t="t" r="r" b="b"/>
              <a:pathLst>
                <a:path w="5861" h="2449" extrusionOk="0">
                  <a:moveTo>
                    <a:pt x="840" y="0"/>
                  </a:moveTo>
                  <a:lnTo>
                    <a:pt x="0" y="246"/>
                  </a:lnTo>
                  <a:cubicBezTo>
                    <a:pt x="377" y="1550"/>
                    <a:pt x="1572" y="2448"/>
                    <a:pt x="2930" y="2448"/>
                  </a:cubicBezTo>
                  <a:cubicBezTo>
                    <a:pt x="4288" y="2448"/>
                    <a:pt x="5483" y="1550"/>
                    <a:pt x="5860" y="246"/>
                  </a:cubicBezTo>
                  <a:lnTo>
                    <a:pt x="5027" y="0"/>
                  </a:lnTo>
                  <a:cubicBezTo>
                    <a:pt x="4755" y="935"/>
                    <a:pt x="3904" y="1576"/>
                    <a:pt x="2934" y="1576"/>
                  </a:cubicBezTo>
                  <a:cubicBezTo>
                    <a:pt x="1960" y="1576"/>
                    <a:pt x="1108" y="935"/>
                    <a:pt x="840" y="0"/>
                  </a:cubicBezTo>
                  <a:close/>
                </a:path>
              </a:pathLst>
            </a:custGeom>
            <a:solidFill>
              <a:srgbClr val="899C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21180;p80">
              <a:extLst>
                <a:ext uri="{FF2B5EF4-FFF2-40B4-BE49-F238E27FC236}">
                  <a16:creationId xmlns:a16="http://schemas.microsoft.com/office/drawing/2014/main" id="{1D925441-10FB-446F-8CA9-EABB865C9408}"/>
                </a:ext>
              </a:extLst>
            </p:cNvPr>
            <p:cNvSpPr/>
            <p:nvPr/>
          </p:nvSpPr>
          <p:spPr>
            <a:xfrm>
              <a:off x="6814243" y="1678704"/>
              <a:ext cx="34319" cy="17199"/>
            </a:xfrm>
            <a:custGeom>
              <a:avLst/>
              <a:gdLst/>
              <a:ahLst/>
              <a:cxnLst/>
              <a:rect l="l" t="t" r="r" b="b"/>
              <a:pathLst>
                <a:path w="1309" h="656" extrusionOk="0">
                  <a:moveTo>
                    <a:pt x="656" y="0"/>
                  </a:moveTo>
                  <a:cubicBezTo>
                    <a:pt x="294" y="0"/>
                    <a:pt x="1" y="294"/>
                    <a:pt x="1" y="656"/>
                  </a:cubicBezTo>
                  <a:lnTo>
                    <a:pt x="656" y="656"/>
                  </a:lnTo>
                  <a:cubicBezTo>
                    <a:pt x="1015" y="656"/>
                    <a:pt x="1308" y="363"/>
                    <a:pt x="130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21181;p80">
              <a:extLst>
                <a:ext uri="{FF2B5EF4-FFF2-40B4-BE49-F238E27FC236}">
                  <a16:creationId xmlns:a16="http://schemas.microsoft.com/office/drawing/2014/main" id="{83FBF842-D4A8-4436-BDB4-42FC43008AB3}"/>
                </a:ext>
              </a:extLst>
            </p:cNvPr>
            <p:cNvSpPr/>
            <p:nvPr/>
          </p:nvSpPr>
          <p:spPr>
            <a:xfrm>
              <a:off x="6848536" y="1678704"/>
              <a:ext cx="34292" cy="17199"/>
            </a:xfrm>
            <a:custGeom>
              <a:avLst/>
              <a:gdLst/>
              <a:ahLst/>
              <a:cxnLst/>
              <a:rect l="l" t="t" r="r" b="b"/>
              <a:pathLst>
                <a:path w="1308" h="656" extrusionOk="0">
                  <a:moveTo>
                    <a:pt x="0" y="0"/>
                  </a:moveTo>
                  <a:cubicBezTo>
                    <a:pt x="0" y="363"/>
                    <a:pt x="294" y="656"/>
                    <a:pt x="656" y="656"/>
                  </a:cubicBezTo>
                  <a:lnTo>
                    <a:pt x="1308" y="656"/>
                  </a:lnTo>
                  <a:cubicBezTo>
                    <a:pt x="1308" y="294"/>
                    <a:pt x="1014" y="0"/>
                    <a:pt x="65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21182;p80">
              <a:extLst>
                <a:ext uri="{FF2B5EF4-FFF2-40B4-BE49-F238E27FC236}">
                  <a16:creationId xmlns:a16="http://schemas.microsoft.com/office/drawing/2014/main" id="{AD659292-8ADA-4D06-B90E-7E3CDEBA0B05}"/>
                </a:ext>
              </a:extLst>
            </p:cNvPr>
            <p:cNvSpPr/>
            <p:nvPr/>
          </p:nvSpPr>
          <p:spPr>
            <a:xfrm>
              <a:off x="6698309" y="1513402"/>
              <a:ext cx="300557" cy="364974"/>
            </a:xfrm>
            <a:custGeom>
              <a:avLst/>
              <a:gdLst/>
              <a:ahLst/>
              <a:cxnLst/>
              <a:rect l="l" t="t" r="r" b="b"/>
              <a:pathLst>
                <a:path w="11464" h="13921" extrusionOk="0">
                  <a:moveTo>
                    <a:pt x="3130" y="4114"/>
                  </a:moveTo>
                  <a:lnTo>
                    <a:pt x="3130" y="4346"/>
                  </a:lnTo>
                  <a:cubicBezTo>
                    <a:pt x="3130" y="4473"/>
                    <a:pt x="3025" y="4578"/>
                    <a:pt x="2898" y="4578"/>
                  </a:cubicBezTo>
                  <a:lnTo>
                    <a:pt x="2666" y="4578"/>
                  </a:lnTo>
                  <a:lnTo>
                    <a:pt x="2666" y="4114"/>
                  </a:lnTo>
                  <a:close/>
                  <a:moveTo>
                    <a:pt x="8794" y="4114"/>
                  </a:moveTo>
                  <a:lnTo>
                    <a:pt x="8794" y="4578"/>
                  </a:lnTo>
                  <a:lnTo>
                    <a:pt x="8562" y="4578"/>
                  </a:lnTo>
                  <a:cubicBezTo>
                    <a:pt x="8436" y="4578"/>
                    <a:pt x="8331" y="4473"/>
                    <a:pt x="8331" y="4346"/>
                  </a:cubicBezTo>
                  <a:lnTo>
                    <a:pt x="8331" y="4114"/>
                  </a:lnTo>
                  <a:close/>
                  <a:moveTo>
                    <a:pt x="5730" y="453"/>
                  </a:moveTo>
                  <a:lnTo>
                    <a:pt x="10518" y="3709"/>
                  </a:lnTo>
                  <a:lnTo>
                    <a:pt x="4640" y="3709"/>
                  </a:lnTo>
                  <a:lnTo>
                    <a:pt x="4640" y="3705"/>
                  </a:lnTo>
                  <a:cubicBezTo>
                    <a:pt x="4368" y="3705"/>
                    <a:pt x="4368" y="4114"/>
                    <a:pt x="4640" y="4114"/>
                  </a:cubicBezTo>
                  <a:lnTo>
                    <a:pt x="7925" y="4114"/>
                  </a:lnTo>
                  <a:lnTo>
                    <a:pt x="7925" y="4346"/>
                  </a:lnTo>
                  <a:cubicBezTo>
                    <a:pt x="7925" y="4697"/>
                    <a:pt x="8211" y="4983"/>
                    <a:pt x="8562" y="4987"/>
                  </a:cubicBezTo>
                  <a:lnTo>
                    <a:pt x="8892" y="4987"/>
                  </a:lnTo>
                  <a:cubicBezTo>
                    <a:pt x="9091" y="4987"/>
                    <a:pt x="9250" y="5161"/>
                    <a:pt x="9229" y="5364"/>
                  </a:cubicBezTo>
                  <a:cubicBezTo>
                    <a:pt x="9211" y="5534"/>
                    <a:pt x="9048" y="5668"/>
                    <a:pt x="8859" y="5668"/>
                  </a:cubicBezTo>
                  <a:lnTo>
                    <a:pt x="8769" y="5668"/>
                  </a:lnTo>
                  <a:lnTo>
                    <a:pt x="8769" y="5657"/>
                  </a:lnTo>
                  <a:cubicBezTo>
                    <a:pt x="8769" y="5545"/>
                    <a:pt x="8678" y="5451"/>
                    <a:pt x="8566" y="5451"/>
                  </a:cubicBezTo>
                  <a:cubicBezTo>
                    <a:pt x="8454" y="5451"/>
                    <a:pt x="8360" y="5545"/>
                    <a:pt x="8360" y="5657"/>
                  </a:cubicBezTo>
                  <a:cubicBezTo>
                    <a:pt x="8360" y="7026"/>
                    <a:pt x="7302" y="8167"/>
                    <a:pt x="5937" y="8276"/>
                  </a:cubicBezTo>
                  <a:lnTo>
                    <a:pt x="5937" y="8051"/>
                  </a:lnTo>
                  <a:cubicBezTo>
                    <a:pt x="5937" y="7915"/>
                    <a:pt x="5834" y="7847"/>
                    <a:pt x="5732" y="7847"/>
                  </a:cubicBezTo>
                  <a:cubicBezTo>
                    <a:pt x="5630" y="7847"/>
                    <a:pt x="5527" y="7915"/>
                    <a:pt x="5527" y="8051"/>
                  </a:cubicBezTo>
                  <a:lnTo>
                    <a:pt x="5527" y="8276"/>
                  </a:lnTo>
                  <a:cubicBezTo>
                    <a:pt x="4158" y="8167"/>
                    <a:pt x="3104" y="7026"/>
                    <a:pt x="3101" y="5653"/>
                  </a:cubicBezTo>
                  <a:cubicBezTo>
                    <a:pt x="3101" y="5518"/>
                    <a:pt x="2999" y="5450"/>
                    <a:pt x="2898" y="5450"/>
                  </a:cubicBezTo>
                  <a:cubicBezTo>
                    <a:pt x="2797" y="5450"/>
                    <a:pt x="2695" y="5518"/>
                    <a:pt x="2695" y="5653"/>
                  </a:cubicBezTo>
                  <a:lnTo>
                    <a:pt x="2695" y="5668"/>
                  </a:lnTo>
                  <a:lnTo>
                    <a:pt x="2572" y="5668"/>
                  </a:lnTo>
                  <a:cubicBezTo>
                    <a:pt x="2369" y="5668"/>
                    <a:pt x="2210" y="5494"/>
                    <a:pt x="2232" y="5291"/>
                  </a:cubicBezTo>
                  <a:cubicBezTo>
                    <a:pt x="2250" y="5121"/>
                    <a:pt x="2413" y="4987"/>
                    <a:pt x="2605" y="4987"/>
                  </a:cubicBezTo>
                  <a:lnTo>
                    <a:pt x="2898" y="4987"/>
                  </a:lnTo>
                  <a:cubicBezTo>
                    <a:pt x="3253" y="4983"/>
                    <a:pt x="3535" y="4697"/>
                    <a:pt x="3535" y="4346"/>
                  </a:cubicBezTo>
                  <a:lnTo>
                    <a:pt x="3535" y="4114"/>
                  </a:lnTo>
                  <a:lnTo>
                    <a:pt x="3767" y="4114"/>
                  </a:lnTo>
                  <a:cubicBezTo>
                    <a:pt x="4039" y="4114"/>
                    <a:pt x="4039" y="3705"/>
                    <a:pt x="3767" y="3705"/>
                  </a:cubicBezTo>
                  <a:lnTo>
                    <a:pt x="946" y="3705"/>
                  </a:lnTo>
                  <a:lnTo>
                    <a:pt x="5730" y="453"/>
                  </a:lnTo>
                  <a:close/>
                  <a:moveTo>
                    <a:pt x="7052" y="8388"/>
                  </a:moveTo>
                  <a:lnTo>
                    <a:pt x="7052" y="8870"/>
                  </a:lnTo>
                  <a:cubicBezTo>
                    <a:pt x="7052" y="9210"/>
                    <a:pt x="7255" y="9518"/>
                    <a:pt x="7566" y="9655"/>
                  </a:cubicBezTo>
                  <a:cubicBezTo>
                    <a:pt x="7469" y="9898"/>
                    <a:pt x="7324" y="10119"/>
                    <a:pt x="7139" y="10304"/>
                  </a:cubicBezTo>
                  <a:cubicBezTo>
                    <a:pt x="6995" y="10453"/>
                    <a:pt x="7130" y="10655"/>
                    <a:pt x="7288" y="10655"/>
                  </a:cubicBezTo>
                  <a:cubicBezTo>
                    <a:pt x="7336" y="10655"/>
                    <a:pt x="7387" y="10636"/>
                    <a:pt x="7432" y="10590"/>
                  </a:cubicBezTo>
                  <a:cubicBezTo>
                    <a:pt x="7661" y="10358"/>
                    <a:pt x="7838" y="10079"/>
                    <a:pt x="7954" y="9775"/>
                  </a:cubicBezTo>
                  <a:lnTo>
                    <a:pt x="8403" y="9909"/>
                  </a:lnTo>
                  <a:cubicBezTo>
                    <a:pt x="8211" y="10420"/>
                    <a:pt x="7878" y="10865"/>
                    <a:pt x="7443" y="11198"/>
                  </a:cubicBezTo>
                  <a:cubicBezTo>
                    <a:pt x="6936" y="11578"/>
                    <a:pt x="6334" y="11768"/>
                    <a:pt x="5732" y="11768"/>
                  </a:cubicBezTo>
                  <a:cubicBezTo>
                    <a:pt x="5135" y="11768"/>
                    <a:pt x="4537" y="11581"/>
                    <a:pt x="4032" y="11206"/>
                  </a:cubicBezTo>
                  <a:cubicBezTo>
                    <a:pt x="3590" y="10876"/>
                    <a:pt x="3249" y="10427"/>
                    <a:pt x="3057" y="9909"/>
                  </a:cubicBezTo>
                  <a:lnTo>
                    <a:pt x="3506" y="9775"/>
                  </a:lnTo>
                  <a:cubicBezTo>
                    <a:pt x="3666" y="10195"/>
                    <a:pt x="3945" y="10561"/>
                    <a:pt x="4303" y="10833"/>
                  </a:cubicBezTo>
                  <a:cubicBezTo>
                    <a:pt x="4724" y="11145"/>
                    <a:pt x="5225" y="11305"/>
                    <a:pt x="5731" y="11305"/>
                  </a:cubicBezTo>
                  <a:cubicBezTo>
                    <a:pt x="6053" y="11305"/>
                    <a:pt x="6377" y="11240"/>
                    <a:pt x="6683" y="11108"/>
                  </a:cubicBezTo>
                  <a:cubicBezTo>
                    <a:pt x="6901" y="11013"/>
                    <a:pt x="6804" y="10715"/>
                    <a:pt x="6609" y="10715"/>
                  </a:cubicBezTo>
                  <a:cubicBezTo>
                    <a:pt x="6581" y="10715"/>
                    <a:pt x="6551" y="10721"/>
                    <a:pt x="6520" y="10735"/>
                  </a:cubicBezTo>
                  <a:cubicBezTo>
                    <a:pt x="6263" y="10847"/>
                    <a:pt x="5995" y="10900"/>
                    <a:pt x="5732" y="10900"/>
                  </a:cubicBezTo>
                  <a:cubicBezTo>
                    <a:pt x="4948" y="10900"/>
                    <a:pt x="4203" y="10431"/>
                    <a:pt x="3894" y="9655"/>
                  </a:cubicBezTo>
                  <a:cubicBezTo>
                    <a:pt x="4205" y="9518"/>
                    <a:pt x="4405" y="9210"/>
                    <a:pt x="4408" y="8870"/>
                  </a:cubicBezTo>
                  <a:lnTo>
                    <a:pt x="4408" y="8388"/>
                  </a:lnTo>
                  <a:cubicBezTo>
                    <a:pt x="4760" y="8558"/>
                    <a:pt x="5136" y="8656"/>
                    <a:pt x="5527" y="8685"/>
                  </a:cubicBezTo>
                  <a:lnTo>
                    <a:pt x="5527" y="9359"/>
                  </a:lnTo>
                  <a:cubicBezTo>
                    <a:pt x="5527" y="9494"/>
                    <a:pt x="5629" y="9562"/>
                    <a:pt x="5730" y="9562"/>
                  </a:cubicBezTo>
                  <a:cubicBezTo>
                    <a:pt x="5832" y="9562"/>
                    <a:pt x="5933" y="9494"/>
                    <a:pt x="5933" y="9359"/>
                  </a:cubicBezTo>
                  <a:lnTo>
                    <a:pt x="5933" y="8685"/>
                  </a:lnTo>
                  <a:cubicBezTo>
                    <a:pt x="6320" y="8656"/>
                    <a:pt x="6701" y="8558"/>
                    <a:pt x="7052" y="8388"/>
                  </a:cubicBezTo>
                  <a:close/>
                  <a:moveTo>
                    <a:pt x="5732" y="1"/>
                  </a:moveTo>
                  <a:cubicBezTo>
                    <a:pt x="5691" y="1"/>
                    <a:pt x="5650" y="13"/>
                    <a:pt x="5614" y="36"/>
                  </a:cubicBezTo>
                  <a:lnTo>
                    <a:pt x="167" y="3741"/>
                  </a:lnTo>
                  <a:cubicBezTo>
                    <a:pt x="1" y="3854"/>
                    <a:pt x="80" y="4114"/>
                    <a:pt x="279" y="4114"/>
                  </a:cubicBezTo>
                  <a:lnTo>
                    <a:pt x="2257" y="4114"/>
                  </a:lnTo>
                  <a:lnTo>
                    <a:pt x="2257" y="4658"/>
                  </a:lnTo>
                  <a:cubicBezTo>
                    <a:pt x="1938" y="4802"/>
                    <a:pt x="1764" y="5150"/>
                    <a:pt x="1840" y="5491"/>
                  </a:cubicBezTo>
                  <a:cubicBezTo>
                    <a:pt x="1916" y="5835"/>
                    <a:pt x="2221" y="6077"/>
                    <a:pt x="2568" y="6077"/>
                  </a:cubicBezTo>
                  <a:lnTo>
                    <a:pt x="2721" y="6077"/>
                  </a:lnTo>
                  <a:cubicBezTo>
                    <a:pt x="2840" y="6914"/>
                    <a:pt x="3304" y="7667"/>
                    <a:pt x="3999" y="8149"/>
                  </a:cubicBezTo>
                  <a:lnTo>
                    <a:pt x="3999" y="8870"/>
                  </a:lnTo>
                  <a:cubicBezTo>
                    <a:pt x="3999" y="9069"/>
                    <a:pt x="3869" y="9243"/>
                    <a:pt x="3677" y="9301"/>
                  </a:cubicBezTo>
                  <a:lnTo>
                    <a:pt x="1536" y="9931"/>
                  </a:lnTo>
                  <a:cubicBezTo>
                    <a:pt x="801" y="10148"/>
                    <a:pt x="298" y="10822"/>
                    <a:pt x="294" y="11589"/>
                  </a:cubicBezTo>
                  <a:lnTo>
                    <a:pt x="294" y="13719"/>
                  </a:lnTo>
                  <a:cubicBezTo>
                    <a:pt x="294" y="13853"/>
                    <a:pt x="396" y="13920"/>
                    <a:pt x="499" y="13920"/>
                  </a:cubicBezTo>
                  <a:cubicBezTo>
                    <a:pt x="601" y="13920"/>
                    <a:pt x="703" y="13853"/>
                    <a:pt x="703" y="13719"/>
                  </a:cubicBezTo>
                  <a:lnTo>
                    <a:pt x="703" y="11589"/>
                  </a:lnTo>
                  <a:cubicBezTo>
                    <a:pt x="707" y="11003"/>
                    <a:pt x="1091" y="10488"/>
                    <a:pt x="1652" y="10322"/>
                  </a:cubicBezTo>
                  <a:lnTo>
                    <a:pt x="2666" y="10025"/>
                  </a:lnTo>
                  <a:cubicBezTo>
                    <a:pt x="3104" y="11245"/>
                    <a:pt x="4227" y="12089"/>
                    <a:pt x="5524" y="12169"/>
                  </a:cubicBezTo>
                  <a:lnTo>
                    <a:pt x="5524" y="13719"/>
                  </a:lnTo>
                  <a:cubicBezTo>
                    <a:pt x="5524" y="13853"/>
                    <a:pt x="5626" y="13920"/>
                    <a:pt x="5728" y="13920"/>
                  </a:cubicBezTo>
                  <a:cubicBezTo>
                    <a:pt x="5831" y="13920"/>
                    <a:pt x="5933" y="13853"/>
                    <a:pt x="5933" y="13719"/>
                  </a:cubicBezTo>
                  <a:lnTo>
                    <a:pt x="5933" y="12169"/>
                  </a:lnTo>
                  <a:cubicBezTo>
                    <a:pt x="6570" y="12133"/>
                    <a:pt x="7182" y="11908"/>
                    <a:pt x="7690" y="11524"/>
                  </a:cubicBezTo>
                  <a:cubicBezTo>
                    <a:pt x="8197" y="11140"/>
                    <a:pt x="8577" y="10619"/>
                    <a:pt x="8794" y="10025"/>
                  </a:cubicBezTo>
                  <a:lnTo>
                    <a:pt x="9808" y="10322"/>
                  </a:lnTo>
                  <a:cubicBezTo>
                    <a:pt x="10370" y="10488"/>
                    <a:pt x="10757" y="11003"/>
                    <a:pt x="10761" y="11589"/>
                  </a:cubicBezTo>
                  <a:lnTo>
                    <a:pt x="10761" y="13715"/>
                  </a:lnTo>
                  <a:cubicBezTo>
                    <a:pt x="10761" y="13851"/>
                    <a:pt x="10862" y="13919"/>
                    <a:pt x="10964" y="13919"/>
                  </a:cubicBezTo>
                  <a:cubicBezTo>
                    <a:pt x="11065" y="13919"/>
                    <a:pt x="11166" y="13851"/>
                    <a:pt x="11166" y="13715"/>
                  </a:cubicBezTo>
                  <a:lnTo>
                    <a:pt x="11166" y="11589"/>
                  </a:lnTo>
                  <a:cubicBezTo>
                    <a:pt x="11163" y="10822"/>
                    <a:pt x="10659" y="10148"/>
                    <a:pt x="9924" y="9931"/>
                  </a:cubicBezTo>
                  <a:lnTo>
                    <a:pt x="7787" y="9301"/>
                  </a:lnTo>
                  <a:cubicBezTo>
                    <a:pt x="7595" y="9243"/>
                    <a:pt x="7465" y="9069"/>
                    <a:pt x="7461" y="8870"/>
                  </a:cubicBezTo>
                  <a:lnTo>
                    <a:pt x="7461" y="8149"/>
                  </a:lnTo>
                  <a:cubicBezTo>
                    <a:pt x="8160" y="7667"/>
                    <a:pt x="8624" y="6914"/>
                    <a:pt x="8740" y="6074"/>
                  </a:cubicBezTo>
                  <a:lnTo>
                    <a:pt x="8863" y="6074"/>
                  </a:lnTo>
                  <a:cubicBezTo>
                    <a:pt x="9261" y="6074"/>
                    <a:pt x="9602" y="5780"/>
                    <a:pt x="9638" y="5404"/>
                  </a:cubicBezTo>
                  <a:cubicBezTo>
                    <a:pt x="9671" y="5085"/>
                    <a:pt x="9497" y="4781"/>
                    <a:pt x="9207" y="4647"/>
                  </a:cubicBezTo>
                  <a:lnTo>
                    <a:pt x="9207" y="4114"/>
                  </a:lnTo>
                  <a:lnTo>
                    <a:pt x="11181" y="4114"/>
                  </a:lnTo>
                  <a:cubicBezTo>
                    <a:pt x="11384" y="4114"/>
                    <a:pt x="11463" y="3854"/>
                    <a:pt x="11297" y="3741"/>
                  </a:cubicBezTo>
                  <a:lnTo>
                    <a:pt x="11293" y="3741"/>
                  </a:lnTo>
                  <a:lnTo>
                    <a:pt x="5846" y="36"/>
                  </a:lnTo>
                  <a:cubicBezTo>
                    <a:pt x="5812" y="13"/>
                    <a:pt x="5772" y="1"/>
                    <a:pt x="573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" name="Google Shape;21183;p80">
              <a:extLst>
                <a:ext uri="{FF2B5EF4-FFF2-40B4-BE49-F238E27FC236}">
                  <a16:creationId xmlns:a16="http://schemas.microsoft.com/office/drawing/2014/main" id="{27372FD1-C5D7-4A43-B100-21ACBCD8AE93}"/>
                </a:ext>
              </a:extLst>
            </p:cNvPr>
            <p:cNvSpPr/>
            <p:nvPr/>
          </p:nvSpPr>
          <p:spPr>
            <a:xfrm>
              <a:off x="6808921" y="1673382"/>
              <a:ext cx="79229" cy="39274"/>
            </a:xfrm>
            <a:custGeom>
              <a:avLst/>
              <a:gdLst/>
              <a:ahLst/>
              <a:cxnLst/>
              <a:rect l="l" t="t" r="r" b="b"/>
              <a:pathLst>
                <a:path w="3022" h="1498" extrusionOk="0">
                  <a:moveTo>
                    <a:pt x="1258" y="410"/>
                  </a:moveTo>
                  <a:cubicBezTo>
                    <a:pt x="1182" y="558"/>
                    <a:pt x="1026" y="652"/>
                    <a:pt x="856" y="656"/>
                  </a:cubicBezTo>
                  <a:lnTo>
                    <a:pt x="457" y="656"/>
                  </a:lnTo>
                  <a:cubicBezTo>
                    <a:pt x="533" y="504"/>
                    <a:pt x="689" y="410"/>
                    <a:pt x="859" y="410"/>
                  </a:cubicBezTo>
                  <a:close/>
                  <a:moveTo>
                    <a:pt x="2167" y="410"/>
                  </a:moveTo>
                  <a:cubicBezTo>
                    <a:pt x="2333" y="410"/>
                    <a:pt x="2489" y="504"/>
                    <a:pt x="2565" y="656"/>
                  </a:cubicBezTo>
                  <a:lnTo>
                    <a:pt x="2167" y="656"/>
                  </a:lnTo>
                  <a:cubicBezTo>
                    <a:pt x="1996" y="652"/>
                    <a:pt x="1841" y="558"/>
                    <a:pt x="1765" y="410"/>
                  </a:cubicBezTo>
                  <a:close/>
                  <a:moveTo>
                    <a:pt x="856" y="1"/>
                  </a:moveTo>
                  <a:cubicBezTo>
                    <a:pt x="385" y="1"/>
                    <a:pt x="1" y="384"/>
                    <a:pt x="1" y="859"/>
                  </a:cubicBezTo>
                  <a:lnTo>
                    <a:pt x="1" y="1294"/>
                  </a:lnTo>
                  <a:cubicBezTo>
                    <a:pt x="1" y="1429"/>
                    <a:pt x="102" y="1497"/>
                    <a:pt x="204" y="1497"/>
                  </a:cubicBezTo>
                  <a:cubicBezTo>
                    <a:pt x="305" y="1497"/>
                    <a:pt x="407" y="1429"/>
                    <a:pt x="407" y="1294"/>
                  </a:cubicBezTo>
                  <a:lnTo>
                    <a:pt x="407" y="1062"/>
                  </a:lnTo>
                  <a:lnTo>
                    <a:pt x="856" y="1062"/>
                  </a:lnTo>
                  <a:cubicBezTo>
                    <a:pt x="1028" y="859"/>
                    <a:pt x="1269" y="758"/>
                    <a:pt x="1511" y="758"/>
                  </a:cubicBezTo>
                  <a:cubicBezTo>
                    <a:pt x="1753" y="758"/>
                    <a:pt x="1995" y="859"/>
                    <a:pt x="2167" y="1062"/>
                  </a:cubicBezTo>
                  <a:lnTo>
                    <a:pt x="2616" y="1062"/>
                  </a:lnTo>
                  <a:lnTo>
                    <a:pt x="2616" y="1294"/>
                  </a:lnTo>
                  <a:cubicBezTo>
                    <a:pt x="2616" y="1429"/>
                    <a:pt x="2717" y="1497"/>
                    <a:pt x="2819" y="1497"/>
                  </a:cubicBezTo>
                  <a:cubicBezTo>
                    <a:pt x="2920" y="1497"/>
                    <a:pt x="3021" y="1429"/>
                    <a:pt x="3021" y="1294"/>
                  </a:cubicBezTo>
                  <a:lnTo>
                    <a:pt x="3021" y="859"/>
                  </a:lnTo>
                  <a:cubicBezTo>
                    <a:pt x="3021" y="384"/>
                    <a:pt x="2638" y="1"/>
                    <a:pt x="216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" name="Google Shape;21184;p80">
              <a:extLst>
                <a:ext uri="{FF2B5EF4-FFF2-40B4-BE49-F238E27FC236}">
                  <a16:creationId xmlns:a16="http://schemas.microsoft.com/office/drawing/2014/main" id="{547216E7-31B0-41B2-B522-DE6011FBD84E}"/>
                </a:ext>
              </a:extLst>
            </p:cNvPr>
            <p:cNvSpPr/>
            <p:nvPr/>
          </p:nvSpPr>
          <p:spPr>
            <a:xfrm>
              <a:off x="6803127" y="1639115"/>
              <a:ext cx="23963" cy="10749"/>
            </a:xfrm>
            <a:custGeom>
              <a:avLst/>
              <a:gdLst/>
              <a:ahLst/>
              <a:cxnLst/>
              <a:rect l="l" t="t" r="r" b="b"/>
              <a:pathLst>
                <a:path w="914" h="410" extrusionOk="0">
                  <a:moveTo>
                    <a:pt x="207" y="0"/>
                  </a:moveTo>
                  <a:cubicBezTo>
                    <a:pt x="95" y="0"/>
                    <a:pt x="1" y="91"/>
                    <a:pt x="5" y="203"/>
                  </a:cubicBezTo>
                  <a:cubicBezTo>
                    <a:pt x="5" y="315"/>
                    <a:pt x="95" y="409"/>
                    <a:pt x="207" y="409"/>
                  </a:cubicBezTo>
                  <a:lnTo>
                    <a:pt x="642" y="409"/>
                  </a:lnTo>
                  <a:cubicBezTo>
                    <a:pt x="914" y="409"/>
                    <a:pt x="914" y="0"/>
                    <a:pt x="64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" name="Google Shape;21185;p80">
              <a:extLst>
                <a:ext uri="{FF2B5EF4-FFF2-40B4-BE49-F238E27FC236}">
                  <a16:creationId xmlns:a16="http://schemas.microsoft.com/office/drawing/2014/main" id="{0ECEBC5A-276A-4774-B5FC-E1D3023C30DC}"/>
                </a:ext>
              </a:extLst>
            </p:cNvPr>
            <p:cNvSpPr/>
            <p:nvPr/>
          </p:nvSpPr>
          <p:spPr>
            <a:xfrm>
              <a:off x="6869982" y="1639115"/>
              <a:ext cx="25667" cy="10749"/>
            </a:xfrm>
            <a:custGeom>
              <a:avLst/>
              <a:gdLst/>
              <a:ahLst/>
              <a:cxnLst/>
              <a:rect l="l" t="t" r="r" b="b"/>
              <a:pathLst>
                <a:path w="979" h="410" extrusionOk="0">
                  <a:moveTo>
                    <a:pt x="272" y="0"/>
                  </a:moveTo>
                  <a:cubicBezTo>
                    <a:pt x="1" y="0"/>
                    <a:pt x="1" y="409"/>
                    <a:pt x="272" y="409"/>
                  </a:cubicBezTo>
                  <a:lnTo>
                    <a:pt x="707" y="409"/>
                  </a:lnTo>
                  <a:cubicBezTo>
                    <a:pt x="979" y="409"/>
                    <a:pt x="979" y="0"/>
                    <a:pt x="70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97879C6F-7A30-AF34-E931-3A70CDC25B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0" t="2014" r="6404" b="2517"/>
          <a:stretch/>
        </p:blipFill>
        <p:spPr bwMode="auto">
          <a:xfrm>
            <a:off x="2063481" y="1544520"/>
            <a:ext cx="7866832" cy="514080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692" y="750032"/>
            <a:ext cx="8761413" cy="7069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7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0" name="Google Shape;7770;p52"/>
          <p:cNvSpPr/>
          <p:nvPr/>
        </p:nvSpPr>
        <p:spPr>
          <a:xfrm>
            <a:off x="1315969" y="5672973"/>
            <a:ext cx="380911" cy="198017"/>
          </a:xfrm>
          <a:custGeom>
            <a:avLst/>
            <a:gdLst/>
            <a:ahLst/>
            <a:cxnLst/>
            <a:rect l="l" t="t" r="r" b="b"/>
            <a:pathLst>
              <a:path w="8614" h="4478" extrusionOk="0">
                <a:moveTo>
                  <a:pt x="1826" y="1545"/>
                </a:moveTo>
                <a:cubicBezTo>
                  <a:pt x="1983" y="1590"/>
                  <a:pt x="2140" y="1668"/>
                  <a:pt x="2263" y="1724"/>
                </a:cubicBezTo>
                <a:lnTo>
                  <a:pt x="2296" y="1724"/>
                </a:lnTo>
                <a:lnTo>
                  <a:pt x="1636" y="2878"/>
                </a:lnTo>
                <a:lnTo>
                  <a:pt x="1826" y="1545"/>
                </a:lnTo>
                <a:close/>
                <a:moveTo>
                  <a:pt x="1419" y="1478"/>
                </a:moveTo>
                <a:cubicBezTo>
                  <a:pt x="1470" y="1478"/>
                  <a:pt x="1524" y="1483"/>
                  <a:pt x="1580" y="1489"/>
                </a:cubicBezTo>
                <a:lnTo>
                  <a:pt x="1367" y="3001"/>
                </a:lnTo>
                <a:cubicBezTo>
                  <a:pt x="1322" y="2979"/>
                  <a:pt x="1266" y="2956"/>
                  <a:pt x="1232" y="2923"/>
                </a:cubicBezTo>
                <a:cubicBezTo>
                  <a:pt x="986" y="2732"/>
                  <a:pt x="773" y="2463"/>
                  <a:pt x="818" y="2139"/>
                </a:cubicBezTo>
                <a:cubicBezTo>
                  <a:pt x="852" y="1892"/>
                  <a:pt x="1020" y="1579"/>
                  <a:pt x="1266" y="1500"/>
                </a:cubicBezTo>
                <a:cubicBezTo>
                  <a:pt x="1316" y="1483"/>
                  <a:pt x="1367" y="1478"/>
                  <a:pt x="1419" y="1478"/>
                </a:cubicBezTo>
                <a:close/>
                <a:moveTo>
                  <a:pt x="3876" y="515"/>
                </a:moveTo>
                <a:lnTo>
                  <a:pt x="2700" y="3203"/>
                </a:lnTo>
                <a:lnTo>
                  <a:pt x="2677" y="1713"/>
                </a:lnTo>
                <a:cubicBezTo>
                  <a:pt x="2767" y="1679"/>
                  <a:pt x="2856" y="1635"/>
                  <a:pt x="2890" y="1556"/>
                </a:cubicBezTo>
                <a:cubicBezTo>
                  <a:pt x="3103" y="1131"/>
                  <a:pt x="3416" y="683"/>
                  <a:pt x="3876" y="515"/>
                </a:cubicBezTo>
                <a:close/>
                <a:moveTo>
                  <a:pt x="4324" y="446"/>
                </a:moveTo>
                <a:cubicBezTo>
                  <a:pt x="4577" y="446"/>
                  <a:pt x="4860" y="503"/>
                  <a:pt x="5097" y="627"/>
                </a:cubicBezTo>
                <a:lnTo>
                  <a:pt x="3898" y="3270"/>
                </a:lnTo>
                <a:lnTo>
                  <a:pt x="4256" y="447"/>
                </a:lnTo>
                <a:cubicBezTo>
                  <a:pt x="4279" y="446"/>
                  <a:pt x="4301" y="446"/>
                  <a:pt x="4324" y="446"/>
                </a:cubicBezTo>
                <a:close/>
                <a:moveTo>
                  <a:pt x="2431" y="1993"/>
                </a:moveTo>
                <a:lnTo>
                  <a:pt x="2453" y="3494"/>
                </a:lnTo>
                <a:cubicBezTo>
                  <a:pt x="2207" y="3427"/>
                  <a:pt x="1949" y="3337"/>
                  <a:pt x="1725" y="3225"/>
                </a:cubicBezTo>
                <a:lnTo>
                  <a:pt x="2431" y="1993"/>
                </a:lnTo>
                <a:close/>
                <a:moveTo>
                  <a:pt x="5354" y="806"/>
                </a:moveTo>
                <a:cubicBezTo>
                  <a:pt x="5444" y="884"/>
                  <a:pt x="5522" y="974"/>
                  <a:pt x="5578" y="1086"/>
                </a:cubicBezTo>
                <a:cubicBezTo>
                  <a:pt x="5802" y="1590"/>
                  <a:pt x="5522" y="2262"/>
                  <a:pt x="5231" y="2687"/>
                </a:cubicBezTo>
                <a:cubicBezTo>
                  <a:pt x="5164" y="2788"/>
                  <a:pt x="5197" y="2844"/>
                  <a:pt x="5265" y="2878"/>
                </a:cubicBezTo>
                <a:lnTo>
                  <a:pt x="4783" y="3583"/>
                </a:lnTo>
                <a:lnTo>
                  <a:pt x="5354" y="806"/>
                </a:lnTo>
                <a:close/>
                <a:moveTo>
                  <a:pt x="6273" y="2699"/>
                </a:moveTo>
                <a:lnTo>
                  <a:pt x="5713" y="3684"/>
                </a:lnTo>
                <a:lnTo>
                  <a:pt x="5713" y="3684"/>
                </a:lnTo>
                <a:lnTo>
                  <a:pt x="5791" y="2844"/>
                </a:lnTo>
                <a:cubicBezTo>
                  <a:pt x="5948" y="2777"/>
                  <a:pt x="6116" y="2721"/>
                  <a:pt x="6273" y="2699"/>
                </a:cubicBezTo>
                <a:close/>
                <a:moveTo>
                  <a:pt x="3932" y="1019"/>
                </a:moveTo>
                <a:lnTo>
                  <a:pt x="3573" y="3774"/>
                </a:lnTo>
                <a:cubicBezTo>
                  <a:pt x="3517" y="3763"/>
                  <a:pt x="3461" y="3752"/>
                  <a:pt x="3394" y="3740"/>
                </a:cubicBezTo>
                <a:cubicBezTo>
                  <a:pt x="3204" y="3696"/>
                  <a:pt x="3002" y="3651"/>
                  <a:pt x="2800" y="3595"/>
                </a:cubicBezTo>
                <a:lnTo>
                  <a:pt x="3932" y="1019"/>
                </a:lnTo>
                <a:close/>
                <a:moveTo>
                  <a:pt x="6687" y="2687"/>
                </a:moveTo>
                <a:cubicBezTo>
                  <a:pt x="6900" y="2710"/>
                  <a:pt x="7101" y="2811"/>
                  <a:pt x="7269" y="2979"/>
                </a:cubicBezTo>
                <a:lnTo>
                  <a:pt x="6575" y="3875"/>
                </a:lnTo>
                <a:lnTo>
                  <a:pt x="6687" y="2687"/>
                </a:lnTo>
                <a:close/>
                <a:moveTo>
                  <a:pt x="4940" y="1567"/>
                </a:moveTo>
                <a:lnTo>
                  <a:pt x="4458" y="3920"/>
                </a:lnTo>
                <a:cubicBezTo>
                  <a:pt x="4279" y="3897"/>
                  <a:pt x="4100" y="3864"/>
                  <a:pt x="3909" y="3830"/>
                </a:cubicBezTo>
                <a:lnTo>
                  <a:pt x="4940" y="1567"/>
                </a:lnTo>
                <a:close/>
                <a:moveTo>
                  <a:pt x="7426" y="3180"/>
                </a:moveTo>
                <a:cubicBezTo>
                  <a:pt x="7449" y="3236"/>
                  <a:pt x="7482" y="3281"/>
                  <a:pt x="7516" y="3337"/>
                </a:cubicBezTo>
                <a:cubicBezTo>
                  <a:pt x="7684" y="3830"/>
                  <a:pt x="7225" y="3964"/>
                  <a:pt x="6788" y="4009"/>
                </a:cubicBezTo>
                <a:lnTo>
                  <a:pt x="7426" y="3180"/>
                </a:lnTo>
                <a:close/>
                <a:moveTo>
                  <a:pt x="5533" y="2923"/>
                </a:moveTo>
                <a:lnTo>
                  <a:pt x="5433" y="4020"/>
                </a:lnTo>
                <a:cubicBezTo>
                  <a:pt x="5231" y="4009"/>
                  <a:pt x="5029" y="3987"/>
                  <a:pt x="4828" y="3964"/>
                </a:cubicBezTo>
                <a:lnTo>
                  <a:pt x="5533" y="2923"/>
                </a:lnTo>
                <a:close/>
                <a:moveTo>
                  <a:pt x="6407" y="2979"/>
                </a:moveTo>
                <a:lnTo>
                  <a:pt x="6306" y="4032"/>
                </a:lnTo>
                <a:lnTo>
                  <a:pt x="6284" y="4032"/>
                </a:lnTo>
                <a:cubicBezTo>
                  <a:pt x="6238" y="4035"/>
                  <a:pt x="6192" y="4036"/>
                  <a:pt x="6146" y="4036"/>
                </a:cubicBezTo>
                <a:cubicBezTo>
                  <a:pt x="6035" y="4036"/>
                  <a:pt x="5924" y="4028"/>
                  <a:pt x="5813" y="4020"/>
                </a:cubicBezTo>
                <a:lnTo>
                  <a:pt x="6407" y="2979"/>
                </a:lnTo>
                <a:close/>
                <a:moveTo>
                  <a:pt x="4537" y="1"/>
                </a:moveTo>
                <a:cubicBezTo>
                  <a:pt x="4261" y="1"/>
                  <a:pt x="3990" y="40"/>
                  <a:pt x="3752" y="111"/>
                </a:cubicBezTo>
                <a:cubicBezTo>
                  <a:pt x="3170" y="291"/>
                  <a:pt x="2722" y="683"/>
                  <a:pt x="2408" y="1187"/>
                </a:cubicBezTo>
                <a:cubicBezTo>
                  <a:pt x="2143" y="1100"/>
                  <a:pt x="1868" y="1042"/>
                  <a:pt x="1595" y="1042"/>
                </a:cubicBezTo>
                <a:cubicBezTo>
                  <a:pt x="1304" y="1042"/>
                  <a:pt x="1017" y="1108"/>
                  <a:pt x="751" y="1276"/>
                </a:cubicBezTo>
                <a:cubicBezTo>
                  <a:pt x="347" y="1523"/>
                  <a:pt x="0" y="2038"/>
                  <a:pt x="90" y="2542"/>
                </a:cubicBezTo>
                <a:cubicBezTo>
                  <a:pt x="258" y="3371"/>
                  <a:pt x="1423" y="3740"/>
                  <a:pt x="2117" y="3942"/>
                </a:cubicBezTo>
                <a:cubicBezTo>
                  <a:pt x="3267" y="4289"/>
                  <a:pt x="4523" y="4478"/>
                  <a:pt x="5736" y="4478"/>
                </a:cubicBezTo>
                <a:cubicBezTo>
                  <a:pt x="5893" y="4478"/>
                  <a:pt x="6050" y="4475"/>
                  <a:pt x="6205" y="4468"/>
                </a:cubicBezTo>
                <a:cubicBezTo>
                  <a:pt x="6900" y="4446"/>
                  <a:pt x="8614" y="4244"/>
                  <a:pt x="8233" y="3147"/>
                </a:cubicBezTo>
                <a:cubicBezTo>
                  <a:pt x="7959" y="2472"/>
                  <a:pt x="7380" y="2214"/>
                  <a:pt x="6753" y="2214"/>
                </a:cubicBezTo>
                <a:cubicBezTo>
                  <a:pt x="6557" y="2214"/>
                  <a:pt x="6357" y="2239"/>
                  <a:pt x="6161" y="2284"/>
                </a:cubicBezTo>
                <a:cubicBezTo>
                  <a:pt x="6429" y="1691"/>
                  <a:pt x="6530" y="963"/>
                  <a:pt x="6015" y="492"/>
                </a:cubicBezTo>
                <a:cubicBezTo>
                  <a:pt x="5644" y="151"/>
                  <a:pt x="5080" y="1"/>
                  <a:pt x="45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771" name="Google Shape;7771;p52"/>
          <p:cNvSpPr/>
          <p:nvPr/>
        </p:nvSpPr>
        <p:spPr>
          <a:xfrm rot="372478">
            <a:off x="11122179" y="4781115"/>
            <a:ext cx="189764" cy="179179"/>
          </a:xfrm>
          <a:custGeom>
            <a:avLst/>
            <a:gdLst/>
            <a:ahLst/>
            <a:cxnLst/>
            <a:rect l="l" t="t" r="r" b="b"/>
            <a:pathLst>
              <a:path w="4721" h="4458" extrusionOk="0">
                <a:moveTo>
                  <a:pt x="2293" y="300"/>
                </a:moveTo>
                <a:cubicBezTo>
                  <a:pt x="2325" y="300"/>
                  <a:pt x="2357" y="301"/>
                  <a:pt x="2390" y="304"/>
                </a:cubicBezTo>
                <a:lnTo>
                  <a:pt x="2390" y="304"/>
                </a:lnTo>
                <a:cubicBezTo>
                  <a:pt x="1657" y="826"/>
                  <a:pt x="1331" y="1799"/>
                  <a:pt x="1741" y="2662"/>
                </a:cubicBezTo>
                <a:lnTo>
                  <a:pt x="1741" y="2662"/>
                </a:lnTo>
                <a:cubicBezTo>
                  <a:pt x="1741" y="2662"/>
                  <a:pt x="1741" y="2663"/>
                  <a:pt x="1742" y="2663"/>
                </a:cubicBezTo>
                <a:cubicBezTo>
                  <a:pt x="1742" y="2663"/>
                  <a:pt x="1742" y="2663"/>
                  <a:pt x="1742" y="2663"/>
                </a:cubicBezTo>
                <a:lnTo>
                  <a:pt x="1742" y="2663"/>
                </a:lnTo>
                <a:cubicBezTo>
                  <a:pt x="1743" y="2665"/>
                  <a:pt x="1744" y="2667"/>
                  <a:pt x="1745" y="2669"/>
                </a:cubicBezTo>
                <a:lnTo>
                  <a:pt x="1745" y="2669"/>
                </a:lnTo>
                <a:cubicBezTo>
                  <a:pt x="1974" y="3078"/>
                  <a:pt x="2339" y="3397"/>
                  <a:pt x="2796" y="3534"/>
                </a:cubicBezTo>
                <a:cubicBezTo>
                  <a:pt x="2994" y="3588"/>
                  <a:pt x="3200" y="3614"/>
                  <a:pt x="3411" y="3614"/>
                </a:cubicBezTo>
                <a:cubicBezTo>
                  <a:pt x="3515" y="3614"/>
                  <a:pt x="3620" y="3607"/>
                  <a:pt x="3725" y="3595"/>
                </a:cubicBezTo>
                <a:lnTo>
                  <a:pt x="3725" y="3595"/>
                </a:lnTo>
                <a:cubicBezTo>
                  <a:pt x="3580" y="3769"/>
                  <a:pt x="3421" y="3931"/>
                  <a:pt x="3208" y="4038"/>
                </a:cubicBezTo>
                <a:cubicBezTo>
                  <a:pt x="3071" y="4129"/>
                  <a:pt x="2979" y="4129"/>
                  <a:pt x="2796" y="4129"/>
                </a:cubicBezTo>
                <a:cubicBezTo>
                  <a:pt x="2337" y="4129"/>
                  <a:pt x="1879" y="3946"/>
                  <a:pt x="1558" y="3671"/>
                </a:cubicBezTo>
                <a:cubicBezTo>
                  <a:pt x="779" y="2984"/>
                  <a:pt x="642" y="1838"/>
                  <a:pt x="1192" y="1013"/>
                </a:cubicBezTo>
                <a:cubicBezTo>
                  <a:pt x="1375" y="784"/>
                  <a:pt x="1558" y="601"/>
                  <a:pt x="1787" y="463"/>
                </a:cubicBezTo>
                <a:cubicBezTo>
                  <a:pt x="1940" y="341"/>
                  <a:pt x="2113" y="300"/>
                  <a:pt x="2293" y="300"/>
                </a:cubicBezTo>
                <a:close/>
                <a:moveTo>
                  <a:pt x="2721" y="0"/>
                </a:moveTo>
                <a:cubicBezTo>
                  <a:pt x="1440" y="0"/>
                  <a:pt x="126" y="838"/>
                  <a:pt x="46" y="2205"/>
                </a:cubicBezTo>
                <a:cubicBezTo>
                  <a:pt x="0" y="2846"/>
                  <a:pt x="229" y="3442"/>
                  <a:pt x="687" y="3855"/>
                </a:cubicBezTo>
                <a:cubicBezTo>
                  <a:pt x="1142" y="4267"/>
                  <a:pt x="1707" y="4457"/>
                  <a:pt x="2284" y="4457"/>
                </a:cubicBezTo>
                <a:cubicBezTo>
                  <a:pt x="2348" y="4457"/>
                  <a:pt x="2411" y="4455"/>
                  <a:pt x="2475" y="4450"/>
                </a:cubicBezTo>
                <a:cubicBezTo>
                  <a:pt x="3300" y="4404"/>
                  <a:pt x="4171" y="3992"/>
                  <a:pt x="4675" y="3305"/>
                </a:cubicBezTo>
                <a:cubicBezTo>
                  <a:pt x="4720" y="3213"/>
                  <a:pt x="4537" y="3213"/>
                  <a:pt x="4537" y="3213"/>
                </a:cubicBezTo>
                <a:cubicBezTo>
                  <a:pt x="4400" y="3213"/>
                  <a:pt x="4216" y="3259"/>
                  <a:pt x="4125" y="3305"/>
                </a:cubicBezTo>
                <a:cubicBezTo>
                  <a:pt x="4083" y="3313"/>
                  <a:pt x="4036" y="3317"/>
                  <a:pt x="3987" y="3317"/>
                </a:cubicBezTo>
                <a:cubicBezTo>
                  <a:pt x="3767" y="3317"/>
                  <a:pt x="3495" y="3242"/>
                  <a:pt x="3346" y="3167"/>
                </a:cubicBezTo>
                <a:cubicBezTo>
                  <a:pt x="3029" y="2986"/>
                  <a:pt x="2756" y="2760"/>
                  <a:pt x="2573" y="2445"/>
                </a:cubicBezTo>
                <a:lnTo>
                  <a:pt x="2573" y="2445"/>
                </a:lnTo>
                <a:cubicBezTo>
                  <a:pt x="2572" y="2441"/>
                  <a:pt x="2570" y="2437"/>
                  <a:pt x="2566" y="2434"/>
                </a:cubicBezTo>
                <a:lnTo>
                  <a:pt x="2566" y="2434"/>
                </a:lnTo>
                <a:cubicBezTo>
                  <a:pt x="2566" y="2434"/>
                  <a:pt x="2566" y="2434"/>
                  <a:pt x="2566" y="2434"/>
                </a:cubicBezTo>
                <a:cubicBezTo>
                  <a:pt x="2383" y="2067"/>
                  <a:pt x="2337" y="1609"/>
                  <a:pt x="2429" y="1196"/>
                </a:cubicBezTo>
                <a:cubicBezTo>
                  <a:pt x="2566" y="830"/>
                  <a:pt x="2796" y="417"/>
                  <a:pt x="3162" y="234"/>
                </a:cubicBezTo>
                <a:cubicBezTo>
                  <a:pt x="3208" y="188"/>
                  <a:pt x="3437" y="51"/>
                  <a:pt x="3254" y="51"/>
                </a:cubicBezTo>
                <a:cubicBezTo>
                  <a:pt x="3079" y="17"/>
                  <a:pt x="2900" y="0"/>
                  <a:pt x="27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772" name="Google Shape;7772;p52"/>
          <p:cNvSpPr/>
          <p:nvPr/>
        </p:nvSpPr>
        <p:spPr>
          <a:xfrm>
            <a:off x="10436629" y="1369472"/>
            <a:ext cx="195779" cy="175048"/>
          </a:xfrm>
          <a:custGeom>
            <a:avLst/>
            <a:gdLst/>
            <a:ahLst/>
            <a:cxnLst/>
            <a:rect l="l" t="t" r="r" b="b"/>
            <a:pathLst>
              <a:path w="7196" h="6434" extrusionOk="0">
                <a:moveTo>
                  <a:pt x="3253" y="263"/>
                </a:moveTo>
                <a:cubicBezTo>
                  <a:pt x="3500" y="263"/>
                  <a:pt x="3765" y="398"/>
                  <a:pt x="3896" y="608"/>
                </a:cubicBezTo>
                <a:cubicBezTo>
                  <a:pt x="4125" y="974"/>
                  <a:pt x="4125" y="1433"/>
                  <a:pt x="4079" y="1799"/>
                </a:cubicBezTo>
                <a:cubicBezTo>
                  <a:pt x="4079" y="2120"/>
                  <a:pt x="4034" y="2395"/>
                  <a:pt x="3988" y="2670"/>
                </a:cubicBezTo>
                <a:cubicBezTo>
                  <a:pt x="3968" y="2747"/>
                  <a:pt x="4031" y="2776"/>
                  <a:pt x="4113" y="2776"/>
                </a:cubicBezTo>
                <a:cubicBezTo>
                  <a:pt x="4225" y="2776"/>
                  <a:pt x="4374" y="2723"/>
                  <a:pt x="4400" y="2670"/>
                </a:cubicBezTo>
                <a:cubicBezTo>
                  <a:pt x="4584" y="2395"/>
                  <a:pt x="4767" y="2120"/>
                  <a:pt x="4950" y="1891"/>
                </a:cubicBezTo>
                <a:cubicBezTo>
                  <a:pt x="5134" y="1708"/>
                  <a:pt x="5317" y="1478"/>
                  <a:pt x="5546" y="1433"/>
                </a:cubicBezTo>
                <a:cubicBezTo>
                  <a:pt x="5575" y="1428"/>
                  <a:pt x="5604" y="1425"/>
                  <a:pt x="5632" y="1425"/>
                </a:cubicBezTo>
                <a:cubicBezTo>
                  <a:pt x="5868" y="1425"/>
                  <a:pt x="6065" y="1589"/>
                  <a:pt x="6188" y="1753"/>
                </a:cubicBezTo>
                <a:cubicBezTo>
                  <a:pt x="7013" y="2762"/>
                  <a:pt x="5225" y="2991"/>
                  <a:pt x="4584" y="3082"/>
                </a:cubicBezTo>
                <a:cubicBezTo>
                  <a:pt x="4492" y="3082"/>
                  <a:pt x="4400" y="3128"/>
                  <a:pt x="4354" y="3174"/>
                </a:cubicBezTo>
                <a:cubicBezTo>
                  <a:pt x="4354" y="3174"/>
                  <a:pt x="4354" y="3174"/>
                  <a:pt x="4309" y="3220"/>
                </a:cubicBezTo>
                <a:cubicBezTo>
                  <a:pt x="4309" y="3266"/>
                  <a:pt x="4309" y="3266"/>
                  <a:pt x="4309" y="3266"/>
                </a:cubicBezTo>
                <a:lnTo>
                  <a:pt x="4354" y="3266"/>
                </a:lnTo>
                <a:cubicBezTo>
                  <a:pt x="4354" y="3312"/>
                  <a:pt x="4400" y="3312"/>
                  <a:pt x="4492" y="3312"/>
                </a:cubicBezTo>
                <a:cubicBezTo>
                  <a:pt x="4652" y="3301"/>
                  <a:pt x="4865" y="3288"/>
                  <a:pt x="5092" y="3288"/>
                </a:cubicBezTo>
                <a:cubicBezTo>
                  <a:pt x="5841" y="3288"/>
                  <a:pt x="6755" y="3430"/>
                  <a:pt x="6508" y="4274"/>
                </a:cubicBezTo>
                <a:cubicBezTo>
                  <a:pt x="6472" y="4454"/>
                  <a:pt x="6408" y="4578"/>
                  <a:pt x="6248" y="4578"/>
                </a:cubicBezTo>
                <a:cubicBezTo>
                  <a:pt x="6205" y="4578"/>
                  <a:pt x="6155" y="4569"/>
                  <a:pt x="6096" y="4549"/>
                </a:cubicBezTo>
                <a:cubicBezTo>
                  <a:pt x="5867" y="4503"/>
                  <a:pt x="5638" y="4366"/>
                  <a:pt x="5409" y="4228"/>
                </a:cubicBezTo>
                <a:cubicBezTo>
                  <a:pt x="5134" y="4045"/>
                  <a:pt x="4859" y="3816"/>
                  <a:pt x="4629" y="3587"/>
                </a:cubicBezTo>
                <a:cubicBezTo>
                  <a:pt x="4609" y="3566"/>
                  <a:pt x="4569" y="3557"/>
                  <a:pt x="4523" y="3557"/>
                </a:cubicBezTo>
                <a:cubicBezTo>
                  <a:pt x="4361" y="3557"/>
                  <a:pt x="4110" y="3663"/>
                  <a:pt x="4217" y="3770"/>
                </a:cubicBezTo>
                <a:cubicBezTo>
                  <a:pt x="4629" y="4136"/>
                  <a:pt x="5134" y="4732"/>
                  <a:pt x="5225" y="5282"/>
                </a:cubicBezTo>
                <a:cubicBezTo>
                  <a:pt x="5251" y="5589"/>
                  <a:pt x="5035" y="5710"/>
                  <a:pt x="4783" y="5710"/>
                </a:cubicBezTo>
                <a:cubicBezTo>
                  <a:pt x="4582" y="5710"/>
                  <a:pt x="4359" y="5633"/>
                  <a:pt x="4217" y="5511"/>
                </a:cubicBezTo>
                <a:cubicBezTo>
                  <a:pt x="3942" y="5236"/>
                  <a:pt x="3988" y="4778"/>
                  <a:pt x="4034" y="4366"/>
                </a:cubicBezTo>
                <a:cubicBezTo>
                  <a:pt x="4034" y="4320"/>
                  <a:pt x="4034" y="4320"/>
                  <a:pt x="4034" y="4320"/>
                </a:cubicBezTo>
                <a:cubicBezTo>
                  <a:pt x="4034" y="4274"/>
                  <a:pt x="4034" y="4228"/>
                  <a:pt x="3988" y="4228"/>
                </a:cubicBezTo>
                <a:cubicBezTo>
                  <a:pt x="3942" y="4182"/>
                  <a:pt x="3896" y="4182"/>
                  <a:pt x="3850" y="4182"/>
                </a:cubicBezTo>
                <a:cubicBezTo>
                  <a:pt x="3759" y="4182"/>
                  <a:pt x="3713" y="4228"/>
                  <a:pt x="3667" y="4228"/>
                </a:cubicBezTo>
                <a:cubicBezTo>
                  <a:pt x="3621" y="4274"/>
                  <a:pt x="3575" y="4320"/>
                  <a:pt x="3575" y="4366"/>
                </a:cubicBezTo>
                <a:cubicBezTo>
                  <a:pt x="3484" y="4916"/>
                  <a:pt x="3484" y="5466"/>
                  <a:pt x="3163" y="5924"/>
                </a:cubicBezTo>
                <a:cubicBezTo>
                  <a:pt x="3053" y="6089"/>
                  <a:pt x="2926" y="6171"/>
                  <a:pt x="2783" y="6171"/>
                </a:cubicBezTo>
                <a:cubicBezTo>
                  <a:pt x="2688" y="6171"/>
                  <a:pt x="2585" y="6135"/>
                  <a:pt x="2475" y="6061"/>
                </a:cubicBezTo>
                <a:cubicBezTo>
                  <a:pt x="2292" y="5924"/>
                  <a:pt x="2246" y="5741"/>
                  <a:pt x="2246" y="5557"/>
                </a:cubicBezTo>
                <a:cubicBezTo>
                  <a:pt x="2200" y="4870"/>
                  <a:pt x="2705" y="4136"/>
                  <a:pt x="3117" y="3587"/>
                </a:cubicBezTo>
                <a:cubicBezTo>
                  <a:pt x="3179" y="3524"/>
                  <a:pt x="3120" y="3500"/>
                  <a:pt x="3028" y="3500"/>
                </a:cubicBezTo>
                <a:cubicBezTo>
                  <a:pt x="2915" y="3500"/>
                  <a:pt x="2755" y="3536"/>
                  <a:pt x="2705" y="3587"/>
                </a:cubicBezTo>
                <a:cubicBezTo>
                  <a:pt x="2475" y="3862"/>
                  <a:pt x="2200" y="4136"/>
                  <a:pt x="1925" y="4320"/>
                </a:cubicBezTo>
                <a:cubicBezTo>
                  <a:pt x="1767" y="4439"/>
                  <a:pt x="1574" y="4558"/>
                  <a:pt x="1376" y="4558"/>
                </a:cubicBezTo>
                <a:cubicBezTo>
                  <a:pt x="1345" y="4558"/>
                  <a:pt x="1315" y="4555"/>
                  <a:pt x="1284" y="4549"/>
                </a:cubicBezTo>
                <a:cubicBezTo>
                  <a:pt x="1009" y="4549"/>
                  <a:pt x="734" y="4228"/>
                  <a:pt x="642" y="3953"/>
                </a:cubicBezTo>
                <a:cubicBezTo>
                  <a:pt x="413" y="3266"/>
                  <a:pt x="1925" y="3128"/>
                  <a:pt x="2567" y="3082"/>
                </a:cubicBezTo>
                <a:lnTo>
                  <a:pt x="2613" y="3082"/>
                </a:lnTo>
                <a:cubicBezTo>
                  <a:pt x="2659" y="3128"/>
                  <a:pt x="2659" y="3128"/>
                  <a:pt x="2705" y="3128"/>
                </a:cubicBezTo>
                <a:lnTo>
                  <a:pt x="2750" y="3128"/>
                </a:lnTo>
                <a:cubicBezTo>
                  <a:pt x="2796" y="3128"/>
                  <a:pt x="2796" y="3082"/>
                  <a:pt x="2842" y="3082"/>
                </a:cubicBezTo>
                <a:cubicBezTo>
                  <a:pt x="2888" y="3082"/>
                  <a:pt x="2888" y="3082"/>
                  <a:pt x="2934" y="3037"/>
                </a:cubicBezTo>
                <a:cubicBezTo>
                  <a:pt x="2934" y="3037"/>
                  <a:pt x="2980" y="2991"/>
                  <a:pt x="2980" y="2991"/>
                </a:cubicBezTo>
                <a:cubicBezTo>
                  <a:pt x="2980" y="2991"/>
                  <a:pt x="3025" y="2945"/>
                  <a:pt x="3025" y="2945"/>
                </a:cubicBezTo>
                <a:cubicBezTo>
                  <a:pt x="3025" y="2899"/>
                  <a:pt x="3025" y="2899"/>
                  <a:pt x="3025" y="2899"/>
                </a:cubicBezTo>
                <a:cubicBezTo>
                  <a:pt x="2980" y="2853"/>
                  <a:pt x="2980" y="2807"/>
                  <a:pt x="2934" y="2807"/>
                </a:cubicBezTo>
                <a:lnTo>
                  <a:pt x="2888" y="2807"/>
                </a:lnTo>
                <a:cubicBezTo>
                  <a:pt x="2888" y="2762"/>
                  <a:pt x="2842" y="2762"/>
                  <a:pt x="2796" y="2762"/>
                </a:cubicBezTo>
                <a:lnTo>
                  <a:pt x="2750" y="2762"/>
                </a:lnTo>
                <a:cubicBezTo>
                  <a:pt x="2750" y="2762"/>
                  <a:pt x="2705" y="2807"/>
                  <a:pt x="2659" y="2807"/>
                </a:cubicBezTo>
                <a:lnTo>
                  <a:pt x="2613" y="2807"/>
                </a:lnTo>
                <a:cubicBezTo>
                  <a:pt x="2537" y="2823"/>
                  <a:pt x="2450" y="2828"/>
                  <a:pt x="2360" y="2828"/>
                </a:cubicBezTo>
                <a:cubicBezTo>
                  <a:pt x="2180" y="2828"/>
                  <a:pt x="1987" y="2807"/>
                  <a:pt x="1834" y="2807"/>
                </a:cubicBezTo>
                <a:cubicBezTo>
                  <a:pt x="1467" y="2762"/>
                  <a:pt x="917" y="2670"/>
                  <a:pt x="688" y="2303"/>
                </a:cubicBezTo>
                <a:cubicBezTo>
                  <a:pt x="505" y="2028"/>
                  <a:pt x="642" y="1341"/>
                  <a:pt x="1101" y="1341"/>
                </a:cubicBezTo>
                <a:cubicBezTo>
                  <a:pt x="1513" y="1387"/>
                  <a:pt x="2017" y="1708"/>
                  <a:pt x="2338" y="1982"/>
                </a:cubicBezTo>
                <a:cubicBezTo>
                  <a:pt x="2613" y="2166"/>
                  <a:pt x="2888" y="2395"/>
                  <a:pt x="3117" y="2624"/>
                </a:cubicBezTo>
                <a:cubicBezTo>
                  <a:pt x="3138" y="2645"/>
                  <a:pt x="3175" y="2654"/>
                  <a:pt x="3218" y="2654"/>
                </a:cubicBezTo>
                <a:cubicBezTo>
                  <a:pt x="3369" y="2654"/>
                  <a:pt x="3600" y="2547"/>
                  <a:pt x="3529" y="2441"/>
                </a:cubicBezTo>
                <a:cubicBezTo>
                  <a:pt x="3346" y="2212"/>
                  <a:pt x="3163" y="1982"/>
                  <a:pt x="3025" y="1708"/>
                </a:cubicBezTo>
                <a:cubicBezTo>
                  <a:pt x="2842" y="1387"/>
                  <a:pt x="2567" y="883"/>
                  <a:pt x="2796" y="516"/>
                </a:cubicBezTo>
                <a:cubicBezTo>
                  <a:pt x="2894" y="339"/>
                  <a:pt x="3068" y="263"/>
                  <a:pt x="3253" y="263"/>
                </a:cubicBezTo>
                <a:close/>
                <a:moveTo>
                  <a:pt x="3495" y="0"/>
                </a:moveTo>
                <a:cubicBezTo>
                  <a:pt x="3220" y="0"/>
                  <a:pt x="2934" y="81"/>
                  <a:pt x="2705" y="195"/>
                </a:cubicBezTo>
                <a:cubicBezTo>
                  <a:pt x="2200" y="470"/>
                  <a:pt x="2155" y="974"/>
                  <a:pt x="2384" y="1478"/>
                </a:cubicBezTo>
                <a:cubicBezTo>
                  <a:pt x="2014" y="1273"/>
                  <a:pt x="1645" y="1105"/>
                  <a:pt x="1243" y="1105"/>
                </a:cubicBezTo>
                <a:cubicBezTo>
                  <a:pt x="1196" y="1105"/>
                  <a:pt x="1148" y="1107"/>
                  <a:pt x="1101" y="1112"/>
                </a:cubicBezTo>
                <a:cubicBezTo>
                  <a:pt x="596" y="1158"/>
                  <a:pt x="138" y="1570"/>
                  <a:pt x="138" y="2166"/>
                </a:cubicBezTo>
                <a:cubicBezTo>
                  <a:pt x="138" y="2670"/>
                  <a:pt x="734" y="2899"/>
                  <a:pt x="1192" y="2991"/>
                </a:cubicBezTo>
                <a:cubicBezTo>
                  <a:pt x="1284" y="2991"/>
                  <a:pt x="1375" y="3037"/>
                  <a:pt x="1467" y="3037"/>
                </a:cubicBezTo>
                <a:cubicBezTo>
                  <a:pt x="1055" y="3128"/>
                  <a:pt x="505" y="3266"/>
                  <a:pt x="276" y="3632"/>
                </a:cubicBezTo>
                <a:cubicBezTo>
                  <a:pt x="1" y="4045"/>
                  <a:pt x="413" y="4549"/>
                  <a:pt x="780" y="4732"/>
                </a:cubicBezTo>
                <a:cubicBezTo>
                  <a:pt x="913" y="4791"/>
                  <a:pt x="1056" y="4817"/>
                  <a:pt x="1202" y="4817"/>
                </a:cubicBezTo>
                <a:cubicBezTo>
                  <a:pt x="1486" y="4817"/>
                  <a:pt x="1784" y="4720"/>
                  <a:pt x="2049" y="4581"/>
                </a:cubicBezTo>
                <a:lnTo>
                  <a:pt x="2049" y="4581"/>
                </a:lnTo>
                <a:cubicBezTo>
                  <a:pt x="1866" y="4994"/>
                  <a:pt x="1612" y="5615"/>
                  <a:pt x="1880" y="6061"/>
                </a:cubicBezTo>
                <a:cubicBezTo>
                  <a:pt x="2044" y="6320"/>
                  <a:pt x="2342" y="6434"/>
                  <a:pt x="2642" y="6434"/>
                </a:cubicBezTo>
                <a:cubicBezTo>
                  <a:pt x="2926" y="6434"/>
                  <a:pt x="3214" y="6331"/>
                  <a:pt x="3392" y="6153"/>
                </a:cubicBezTo>
                <a:cubicBezTo>
                  <a:pt x="3575" y="6016"/>
                  <a:pt x="3667" y="5832"/>
                  <a:pt x="3759" y="5649"/>
                </a:cubicBezTo>
                <a:cubicBezTo>
                  <a:pt x="3804" y="5695"/>
                  <a:pt x="3850" y="5741"/>
                  <a:pt x="3942" y="5786"/>
                </a:cubicBezTo>
                <a:cubicBezTo>
                  <a:pt x="4114" y="5901"/>
                  <a:pt x="4365" y="5960"/>
                  <a:pt x="4622" y="5960"/>
                </a:cubicBezTo>
                <a:cubicBezTo>
                  <a:pt x="4984" y="5960"/>
                  <a:pt x="5359" y="5844"/>
                  <a:pt x="5546" y="5603"/>
                </a:cubicBezTo>
                <a:cubicBezTo>
                  <a:pt x="5775" y="5328"/>
                  <a:pt x="5684" y="5007"/>
                  <a:pt x="5500" y="4686"/>
                </a:cubicBezTo>
                <a:lnTo>
                  <a:pt x="5500" y="4686"/>
                </a:lnTo>
                <a:cubicBezTo>
                  <a:pt x="5739" y="4789"/>
                  <a:pt x="5972" y="4853"/>
                  <a:pt x="6182" y="4853"/>
                </a:cubicBezTo>
                <a:cubicBezTo>
                  <a:pt x="6535" y="4853"/>
                  <a:pt x="6823" y="4671"/>
                  <a:pt x="6967" y="4182"/>
                </a:cubicBezTo>
                <a:cubicBezTo>
                  <a:pt x="7196" y="3403"/>
                  <a:pt x="6508" y="3128"/>
                  <a:pt x="5821" y="3037"/>
                </a:cubicBezTo>
                <a:cubicBezTo>
                  <a:pt x="6188" y="2945"/>
                  <a:pt x="6783" y="2716"/>
                  <a:pt x="6875" y="2257"/>
                </a:cubicBezTo>
                <a:cubicBezTo>
                  <a:pt x="6967" y="1799"/>
                  <a:pt x="6463" y="1249"/>
                  <a:pt x="6004" y="1203"/>
                </a:cubicBezTo>
                <a:cubicBezTo>
                  <a:pt x="5943" y="1191"/>
                  <a:pt x="5882" y="1186"/>
                  <a:pt x="5820" y="1186"/>
                </a:cubicBezTo>
                <a:cubicBezTo>
                  <a:pt x="5415" y="1186"/>
                  <a:pt x="4999" y="1429"/>
                  <a:pt x="4721" y="1708"/>
                </a:cubicBezTo>
                <a:cubicBezTo>
                  <a:pt x="4675" y="1753"/>
                  <a:pt x="4629" y="1799"/>
                  <a:pt x="4538" y="1891"/>
                </a:cubicBezTo>
                <a:cubicBezTo>
                  <a:pt x="4629" y="1295"/>
                  <a:pt x="4584" y="699"/>
                  <a:pt x="4217" y="287"/>
                </a:cubicBezTo>
                <a:cubicBezTo>
                  <a:pt x="4034" y="81"/>
                  <a:pt x="3770" y="0"/>
                  <a:pt x="3495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7" name="Google Shape;21168;p80">
            <a:extLst>
              <a:ext uri="{FF2B5EF4-FFF2-40B4-BE49-F238E27FC236}">
                <a16:creationId xmlns:a16="http://schemas.microsoft.com/office/drawing/2014/main" id="{96BE0A7C-0F61-491B-A4D4-CCFAE21222B8}"/>
              </a:ext>
            </a:extLst>
          </p:cNvPr>
          <p:cNvGrpSpPr/>
          <p:nvPr/>
        </p:nvGrpSpPr>
        <p:grpSpPr>
          <a:xfrm>
            <a:off x="11321075" y="6111491"/>
            <a:ext cx="400743" cy="486632"/>
            <a:chOff x="6698309" y="1513402"/>
            <a:chExt cx="300557" cy="364974"/>
          </a:xfrm>
        </p:grpSpPr>
        <p:sp>
          <p:nvSpPr>
            <p:cNvPr id="28" name="Google Shape;21169;p80">
              <a:extLst>
                <a:ext uri="{FF2B5EF4-FFF2-40B4-BE49-F238E27FC236}">
                  <a16:creationId xmlns:a16="http://schemas.microsoft.com/office/drawing/2014/main" id="{BEC264A9-B073-4860-BF5F-0257731788F8}"/>
                </a:ext>
              </a:extLst>
            </p:cNvPr>
            <p:cNvSpPr/>
            <p:nvPr/>
          </p:nvSpPr>
          <p:spPr>
            <a:xfrm>
              <a:off x="6711313" y="1718764"/>
              <a:ext cx="274340" cy="154342"/>
            </a:xfrm>
            <a:custGeom>
              <a:avLst/>
              <a:gdLst/>
              <a:ahLst/>
              <a:cxnLst/>
              <a:rect l="l" t="t" r="r" b="b"/>
              <a:pathLst>
                <a:path w="10464" h="5887" extrusionOk="0">
                  <a:moveTo>
                    <a:pt x="3709" y="1"/>
                  </a:moveTo>
                  <a:lnTo>
                    <a:pt x="3709" y="1037"/>
                  </a:lnTo>
                  <a:cubicBezTo>
                    <a:pt x="3709" y="1326"/>
                    <a:pt x="3517" y="1580"/>
                    <a:pt x="3239" y="1663"/>
                  </a:cubicBezTo>
                  <a:lnTo>
                    <a:pt x="942" y="2337"/>
                  </a:lnTo>
                  <a:cubicBezTo>
                    <a:pt x="385" y="2503"/>
                    <a:pt x="1" y="3014"/>
                    <a:pt x="1" y="3594"/>
                  </a:cubicBezTo>
                  <a:lnTo>
                    <a:pt x="1" y="5886"/>
                  </a:lnTo>
                  <a:lnTo>
                    <a:pt x="10464" y="5886"/>
                  </a:lnTo>
                  <a:lnTo>
                    <a:pt x="10464" y="3594"/>
                  </a:lnTo>
                  <a:cubicBezTo>
                    <a:pt x="10464" y="3014"/>
                    <a:pt x="10084" y="2503"/>
                    <a:pt x="9526" y="2340"/>
                  </a:cubicBezTo>
                  <a:lnTo>
                    <a:pt x="7230" y="1663"/>
                  </a:lnTo>
                  <a:cubicBezTo>
                    <a:pt x="6951" y="1580"/>
                    <a:pt x="6759" y="1326"/>
                    <a:pt x="6759" y="1037"/>
                  </a:cubicBezTo>
                  <a:lnTo>
                    <a:pt x="6759" y="1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21170;p80">
              <a:extLst>
                <a:ext uri="{FF2B5EF4-FFF2-40B4-BE49-F238E27FC236}">
                  <a16:creationId xmlns:a16="http://schemas.microsoft.com/office/drawing/2014/main" id="{6411169D-D9D0-4AEE-B9D7-D80591A43F93}"/>
                </a:ext>
              </a:extLst>
            </p:cNvPr>
            <p:cNvSpPr/>
            <p:nvPr/>
          </p:nvSpPr>
          <p:spPr>
            <a:xfrm>
              <a:off x="6711418" y="1763124"/>
              <a:ext cx="274340" cy="109982"/>
            </a:xfrm>
            <a:custGeom>
              <a:avLst/>
              <a:gdLst/>
              <a:ahLst/>
              <a:cxnLst/>
              <a:rect l="l" t="t" r="r" b="b"/>
              <a:pathLst>
                <a:path w="10464" h="4195" extrusionOk="0">
                  <a:moveTo>
                    <a:pt x="3140" y="0"/>
                  </a:moveTo>
                  <a:lnTo>
                    <a:pt x="942" y="645"/>
                  </a:lnTo>
                  <a:cubicBezTo>
                    <a:pt x="384" y="811"/>
                    <a:pt x="0" y="1322"/>
                    <a:pt x="0" y="1902"/>
                  </a:cubicBezTo>
                  <a:lnTo>
                    <a:pt x="0" y="4194"/>
                  </a:lnTo>
                  <a:lnTo>
                    <a:pt x="10464" y="4194"/>
                  </a:lnTo>
                  <a:lnTo>
                    <a:pt x="10464" y="1902"/>
                  </a:lnTo>
                  <a:cubicBezTo>
                    <a:pt x="10464" y="1322"/>
                    <a:pt x="10080" y="811"/>
                    <a:pt x="9522" y="648"/>
                  </a:cubicBezTo>
                  <a:lnTo>
                    <a:pt x="7327" y="0"/>
                  </a:lnTo>
                  <a:cubicBezTo>
                    <a:pt x="7055" y="935"/>
                    <a:pt x="6204" y="1576"/>
                    <a:pt x="5234" y="1576"/>
                  </a:cubicBezTo>
                  <a:cubicBezTo>
                    <a:pt x="4260" y="1576"/>
                    <a:pt x="3408" y="935"/>
                    <a:pt x="3140" y="0"/>
                  </a:cubicBezTo>
                  <a:close/>
                </a:path>
              </a:pathLst>
            </a:custGeom>
            <a:solidFill>
              <a:srgbClr val="ACB9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21171;p80">
              <a:extLst>
                <a:ext uri="{FF2B5EF4-FFF2-40B4-BE49-F238E27FC236}">
                  <a16:creationId xmlns:a16="http://schemas.microsoft.com/office/drawing/2014/main" id="{F5C286FF-762C-4081-9AC7-B1D34C232D8C}"/>
                </a:ext>
              </a:extLst>
            </p:cNvPr>
            <p:cNvSpPr/>
            <p:nvPr/>
          </p:nvSpPr>
          <p:spPr>
            <a:xfrm>
              <a:off x="6808554" y="1724480"/>
              <a:ext cx="79963" cy="28551"/>
            </a:xfrm>
            <a:custGeom>
              <a:avLst/>
              <a:gdLst/>
              <a:ahLst/>
              <a:cxnLst/>
              <a:rect l="l" t="t" r="r" b="b"/>
              <a:pathLst>
                <a:path w="3050" h="1089" extrusionOk="0">
                  <a:moveTo>
                    <a:pt x="0" y="0"/>
                  </a:moveTo>
                  <a:lnTo>
                    <a:pt x="0" y="703"/>
                  </a:lnTo>
                  <a:cubicBezTo>
                    <a:pt x="475" y="960"/>
                    <a:pt x="999" y="1088"/>
                    <a:pt x="1524" y="1088"/>
                  </a:cubicBezTo>
                  <a:cubicBezTo>
                    <a:pt x="2048" y="1088"/>
                    <a:pt x="2574" y="960"/>
                    <a:pt x="3050" y="703"/>
                  </a:cubicBezTo>
                  <a:lnTo>
                    <a:pt x="3050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" name="Google Shape;21172;p80">
              <a:extLst>
                <a:ext uri="{FF2B5EF4-FFF2-40B4-BE49-F238E27FC236}">
                  <a16:creationId xmlns:a16="http://schemas.microsoft.com/office/drawing/2014/main" id="{0DAD9FAB-8379-441D-9097-17A3E31ACFDC}"/>
                </a:ext>
              </a:extLst>
            </p:cNvPr>
            <p:cNvSpPr/>
            <p:nvPr/>
          </p:nvSpPr>
          <p:spPr>
            <a:xfrm>
              <a:off x="6751400" y="1610145"/>
              <a:ext cx="194298" cy="125844"/>
            </a:xfrm>
            <a:custGeom>
              <a:avLst/>
              <a:gdLst/>
              <a:ahLst/>
              <a:cxnLst/>
              <a:rect l="l" t="t" r="r" b="b"/>
              <a:pathLst>
                <a:path w="7411" h="4800" extrusionOk="0">
                  <a:moveTo>
                    <a:pt x="873" y="1"/>
                  </a:moveTo>
                  <a:lnTo>
                    <a:pt x="873" y="1091"/>
                  </a:lnTo>
                  <a:lnTo>
                    <a:pt x="547" y="1091"/>
                  </a:lnTo>
                  <a:cubicBezTo>
                    <a:pt x="243" y="1091"/>
                    <a:pt x="0" y="1333"/>
                    <a:pt x="0" y="1634"/>
                  </a:cubicBezTo>
                  <a:cubicBezTo>
                    <a:pt x="0" y="1938"/>
                    <a:pt x="243" y="2181"/>
                    <a:pt x="547" y="2181"/>
                  </a:cubicBezTo>
                  <a:lnTo>
                    <a:pt x="884" y="2181"/>
                  </a:lnTo>
                  <a:cubicBezTo>
                    <a:pt x="992" y="3658"/>
                    <a:pt x="2224" y="4799"/>
                    <a:pt x="3705" y="4799"/>
                  </a:cubicBezTo>
                  <a:cubicBezTo>
                    <a:pt x="5186" y="4799"/>
                    <a:pt x="6418" y="3658"/>
                    <a:pt x="6526" y="2181"/>
                  </a:cubicBezTo>
                  <a:lnTo>
                    <a:pt x="6867" y="2181"/>
                  </a:lnTo>
                  <a:cubicBezTo>
                    <a:pt x="7168" y="2181"/>
                    <a:pt x="7410" y="1938"/>
                    <a:pt x="7410" y="1634"/>
                  </a:cubicBezTo>
                  <a:cubicBezTo>
                    <a:pt x="7410" y="1333"/>
                    <a:pt x="7168" y="1091"/>
                    <a:pt x="6867" y="1091"/>
                  </a:cubicBezTo>
                  <a:lnTo>
                    <a:pt x="6537" y="1091"/>
                  </a:lnTo>
                  <a:lnTo>
                    <a:pt x="6537" y="1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21173;p80">
              <a:extLst>
                <a:ext uri="{FF2B5EF4-FFF2-40B4-BE49-F238E27FC236}">
                  <a16:creationId xmlns:a16="http://schemas.microsoft.com/office/drawing/2014/main" id="{8B33841D-AE35-4C9D-BB7F-1ED55286739A}"/>
                </a:ext>
              </a:extLst>
            </p:cNvPr>
            <p:cNvSpPr/>
            <p:nvPr/>
          </p:nvSpPr>
          <p:spPr>
            <a:xfrm>
              <a:off x="6750535" y="1610145"/>
              <a:ext cx="149492" cy="125739"/>
            </a:xfrm>
            <a:custGeom>
              <a:avLst/>
              <a:gdLst/>
              <a:ahLst/>
              <a:cxnLst/>
              <a:rect l="l" t="t" r="r" b="b"/>
              <a:pathLst>
                <a:path w="5702" h="4796" extrusionOk="0">
                  <a:moveTo>
                    <a:pt x="906" y="1"/>
                  </a:moveTo>
                  <a:lnTo>
                    <a:pt x="906" y="1091"/>
                  </a:lnTo>
                  <a:lnTo>
                    <a:pt x="609" y="1091"/>
                  </a:lnTo>
                  <a:cubicBezTo>
                    <a:pt x="323" y="1091"/>
                    <a:pt x="66" y="1297"/>
                    <a:pt x="37" y="1580"/>
                  </a:cubicBezTo>
                  <a:cubicBezTo>
                    <a:pt x="1" y="1902"/>
                    <a:pt x="254" y="2181"/>
                    <a:pt x="580" y="2181"/>
                  </a:cubicBezTo>
                  <a:lnTo>
                    <a:pt x="917" y="2181"/>
                  </a:lnTo>
                  <a:cubicBezTo>
                    <a:pt x="1029" y="3655"/>
                    <a:pt x="2260" y="4796"/>
                    <a:pt x="3738" y="4796"/>
                  </a:cubicBezTo>
                  <a:lnTo>
                    <a:pt x="3738" y="4575"/>
                  </a:lnTo>
                  <a:cubicBezTo>
                    <a:pt x="2684" y="4137"/>
                    <a:pt x="1996" y="3104"/>
                    <a:pt x="1996" y="1963"/>
                  </a:cubicBezTo>
                  <a:cubicBezTo>
                    <a:pt x="1996" y="1362"/>
                    <a:pt x="2485" y="873"/>
                    <a:pt x="3086" y="873"/>
                  </a:cubicBezTo>
                  <a:lnTo>
                    <a:pt x="5049" y="873"/>
                  </a:lnTo>
                  <a:cubicBezTo>
                    <a:pt x="5408" y="873"/>
                    <a:pt x="5701" y="580"/>
                    <a:pt x="5701" y="218"/>
                  </a:cubicBezTo>
                  <a:lnTo>
                    <a:pt x="5701" y="1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21174;p80">
              <a:extLst>
                <a:ext uri="{FF2B5EF4-FFF2-40B4-BE49-F238E27FC236}">
                  <a16:creationId xmlns:a16="http://schemas.microsoft.com/office/drawing/2014/main" id="{4AF99D09-D61B-49C9-A124-8D39E46887DA}"/>
                </a:ext>
              </a:extLst>
            </p:cNvPr>
            <p:cNvSpPr/>
            <p:nvPr/>
          </p:nvSpPr>
          <p:spPr>
            <a:xfrm>
              <a:off x="6716347" y="1521084"/>
              <a:ext cx="264377" cy="94881"/>
            </a:xfrm>
            <a:custGeom>
              <a:avLst/>
              <a:gdLst/>
              <a:ahLst/>
              <a:cxnLst/>
              <a:rect l="l" t="t" r="r" b="b"/>
              <a:pathLst>
                <a:path w="10084" h="3619" extrusionOk="0">
                  <a:moveTo>
                    <a:pt x="5042" y="0"/>
                  </a:moveTo>
                  <a:cubicBezTo>
                    <a:pt x="4956" y="0"/>
                    <a:pt x="4870" y="26"/>
                    <a:pt x="4796" y="76"/>
                  </a:cubicBezTo>
                  <a:lnTo>
                    <a:pt x="178" y="3220"/>
                  </a:lnTo>
                  <a:cubicBezTo>
                    <a:pt x="1" y="3340"/>
                    <a:pt x="88" y="3618"/>
                    <a:pt x="301" y="3618"/>
                  </a:cubicBezTo>
                  <a:lnTo>
                    <a:pt x="9783" y="3618"/>
                  </a:lnTo>
                  <a:cubicBezTo>
                    <a:pt x="10000" y="3618"/>
                    <a:pt x="10084" y="3340"/>
                    <a:pt x="9906" y="3220"/>
                  </a:cubicBezTo>
                  <a:lnTo>
                    <a:pt x="5288" y="76"/>
                  </a:lnTo>
                  <a:cubicBezTo>
                    <a:pt x="5214" y="26"/>
                    <a:pt x="5128" y="0"/>
                    <a:pt x="5042" y="0"/>
                  </a:cubicBez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21175;p80">
              <a:extLst>
                <a:ext uri="{FF2B5EF4-FFF2-40B4-BE49-F238E27FC236}">
                  <a16:creationId xmlns:a16="http://schemas.microsoft.com/office/drawing/2014/main" id="{34F0C1E2-0DCA-4C4A-8533-43C889B7A521}"/>
                </a:ext>
              </a:extLst>
            </p:cNvPr>
            <p:cNvSpPr/>
            <p:nvPr/>
          </p:nvSpPr>
          <p:spPr>
            <a:xfrm>
              <a:off x="6716347" y="1521137"/>
              <a:ext cx="135807" cy="94724"/>
            </a:xfrm>
            <a:custGeom>
              <a:avLst/>
              <a:gdLst/>
              <a:ahLst/>
              <a:cxnLst/>
              <a:rect l="l" t="t" r="r" b="b"/>
              <a:pathLst>
                <a:path w="5180" h="3613" extrusionOk="0">
                  <a:moveTo>
                    <a:pt x="5038" y="1"/>
                  </a:moveTo>
                  <a:cubicBezTo>
                    <a:pt x="4952" y="1"/>
                    <a:pt x="4868" y="25"/>
                    <a:pt x="4796" y="74"/>
                  </a:cubicBezTo>
                  <a:lnTo>
                    <a:pt x="178" y="3214"/>
                  </a:lnTo>
                  <a:cubicBezTo>
                    <a:pt x="1" y="3334"/>
                    <a:pt x="88" y="3613"/>
                    <a:pt x="301" y="3613"/>
                  </a:cubicBezTo>
                  <a:lnTo>
                    <a:pt x="3181" y="3613"/>
                  </a:lnTo>
                  <a:cubicBezTo>
                    <a:pt x="3083" y="3613"/>
                    <a:pt x="3043" y="3330"/>
                    <a:pt x="3123" y="3207"/>
                  </a:cubicBezTo>
                  <a:lnTo>
                    <a:pt x="5180" y="24"/>
                  </a:lnTo>
                  <a:cubicBezTo>
                    <a:pt x="5133" y="8"/>
                    <a:pt x="5085" y="1"/>
                    <a:pt x="5038" y="1"/>
                  </a:cubicBez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21176;p80">
              <a:extLst>
                <a:ext uri="{FF2B5EF4-FFF2-40B4-BE49-F238E27FC236}">
                  <a16:creationId xmlns:a16="http://schemas.microsoft.com/office/drawing/2014/main" id="{0869FA4C-077E-436E-ABC9-62FAE4548EE7}"/>
                </a:ext>
              </a:extLst>
            </p:cNvPr>
            <p:cNvSpPr/>
            <p:nvPr/>
          </p:nvSpPr>
          <p:spPr>
            <a:xfrm>
              <a:off x="6762778" y="1615834"/>
              <a:ext cx="22914" cy="25850"/>
            </a:xfrm>
            <a:custGeom>
              <a:avLst/>
              <a:gdLst/>
              <a:ahLst/>
              <a:cxnLst/>
              <a:rect l="l" t="t" r="r" b="b"/>
              <a:pathLst>
                <a:path w="874" h="986" extrusionOk="0">
                  <a:moveTo>
                    <a:pt x="1" y="1"/>
                  </a:moveTo>
                  <a:lnTo>
                    <a:pt x="1" y="986"/>
                  </a:lnTo>
                  <a:lnTo>
                    <a:pt x="301" y="946"/>
                  </a:lnTo>
                  <a:cubicBezTo>
                    <a:pt x="627" y="906"/>
                    <a:pt x="874" y="627"/>
                    <a:pt x="874" y="298"/>
                  </a:cubicBezTo>
                  <a:lnTo>
                    <a:pt x="874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21177;p80">
              <a:extLst>
                <a:ext uri="{FF2B5EF4-FFF2-40B4-BE49-F238E27FC236}">
                  <a16:creationId xmlns:a16="http://schemas.microsoft.com/office/drawing/2014/main" id="{F070F156-1C68-49CE-AD1D-12359A775516}"/>
                </a:ext>
              </a:extLst>
            </p:cNvPr>
            <p:cNvSpPr/>
            <p:nvPr/>
          </p:nvSpPr>
          <p:spPr>
            <a:xfrm>
              <a:off x="6911379" y="1615834"/>
              <a:ext cx="22914" cy="25850"/>
            </a:xfrm>
            <a:custGeom>
              <a:avLst/>
              <a:gdLst/>
              <a:ahLst/>
              <a:cxnLst/>
              <a:rect l="l" t="t" r="r" b="b"/>
              <a:pathLst>
                <a:path w="874" h="986" extrusionOk="0">
                  <a:moveTo>
                    <a:pt x="1" y="1"/>
                  </a:moveTo>
                  <a:lnTo>
                    <a:pt x="1" y="298"/>
                  </a:lnTo>
                  <a:cubicBezTo>
                    <a:pt x="1" y="627"/>
                    <a:pt x="247" y="906"/>
                    <a:pt x="573" y="946"/>
                  </a:cubicBezTo>
                  <a:lnTo>
                    <a:pt x="874" y="986"/>
                  </a:lnTo>
                  <a:lnTo>
                    <a:pt x="874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21178;p80">
              <a:extLst>
                <a:ext uri="{FF2B5EF4-FFF2-40B4-BE49-F238E27FC236}">
                  <a16:creationId xmlns:a16="http://schemas.microsoft.com/office/drawing/2014/main" id="{5966A877-CD5A-48CA-BBA6-C1C593A046B4}"/>
                </a:ext>
              </a:extLst>
            </p:cNvPr>
            <p:cNvSpPr/>
            <p:nvPr/>
          </p:nvSpPr>
          <p:spPr>
            <a:xfrm>
              <a:off x="6825648" y="1678704"/>
              <a:ext cx="45776" cy="28603"/>
            </a:xfrm>
            <a:custGeom>
              <a:avLst/>
              <a:gdLst/>
              <a:ahLst/>
              <a:cxnLst/>
              <a:rect l="l" t="t" r="r" b="b"/>
              <a:pathLst>
                <a:path w="1746" h="1091" extrusionOk="0">
                  <a:moveTo>
                    <a:pt x="0" y="0"/>
                  </a:moveTo>
                  <a:lnTo>
                    <a:pt x="0" y="656"/>
                  </a:lnTo>
                  <a:cubicBezTo>
                    <a:pt x="0" y="895"/>
                    <a:pt x="196" y="1091"/>
                    <a:pt x="439" y="1091"/>
                  </a:cubicBezTo>
                  <a:lnTo>
                    <a:pt x="1308" y="1091"/>
                  </a:lnTo>
                  <a:cubicBezTo>
                    <a:pt x="1550" y="1091"/>
                    <a:pt x="1746" y="895"/>
                    <a:pt x="1746" y="656"/>
                  </a:cubicBezTo>
                  <a:lnTo>
                    <a:pt x="1746" y="0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21179;p80">
              <a:extLst>
                <a:ext uri="{FF2B5EF4-FFF2-40B4-BE49-F238E27FC236}">
                  <a16:creationId xmlns:a16="http://schemas.microsoft.com/office/drawing/2014/main" id="{BF6A8993-23A7-4D75-A567-76CDF2000760}"/>
                </a:ext>
              </a:extLst>
            </p:cNvPr>
            <p:cNvSpPr/>
            <p:nvPr/>
          </p:nvSpPr>
          <p:spPr>
            <a:xfrm>
              <a:off x="6771718" y="1763124"/>
              <a:ext cx="153661" cy="64207"/>
            </a:xfrm>
            <a:custGeom>
              <a:avLst/>
              <a:gdLst/>
              <a:ahLst/>
              <a:cxnLst/>
              <a:rect l="l" t="t" r="r" b="b"/>
              <a:pathLst>
                <a:path w="5861" h="2449" extrusionOk="0">
                  <a:moveTo>
                    <a:pt x="840" y="0"/>
                  </a:moveTo>
                  <a:lnTo>
                    <a:pt x="0" y="246"/>
                  </a:lnTo>
                  <a:cubicBezTo>
                    <a:pt x="377" y="1550"/>
                    <a:pt x="1572" y="2448"/>
                    <a:pt x="2930" y="2448"/>
                  </a:cubicBezTo>
                  <a:cubicBezTo>
                    <a:pt x="4288" y="2448"/>
                    <a:pt x="5483" y="1550"/>
                    <a:pt x="5860" y="246"/>
                  </a:cubicBezTo>
                  <a:lnTo>
                    <a:pt x="5027" y="0"/>
                  </a:lnTo>
                  <a:cubicBezTo>
                    <a:pt x="4755" y="935"/>
                    <a:pt x="3904" y="1576"/>
                    <a:pt x="2934" y="1576"/>
                  </a:cubicBezTo>
                  <a:cubicBezTo>
                    <a:pt x="1960" y="1576"/>
                    <a:pt x="1108" y="935"/>
                    <a:pt x="840" y="0"/>
                  </a:cubicBezTo>
                  <a:close/>
                </a:path>
              </a:pathLst>
            </a:custGeom>
            <a:solidFill>
              <a:srgbClr val="899C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21180;p80">
              <a:extLst>
                <a:ext uri="{FF2B5EF4-FFF2-40B4-BE49-F238E27FC236}">
                  <a16:creationId xmlns:a16="http://schemas.microsoft.com/office/drawing/2014/main" id="{1D925441-10FB-446F-8CA9-EABB865C9408}"/>
                </a:ext>
              </a:extLst>
            </p:cNvPr>
            <p:cNvSpPr/>
            <p:nvPr/>
          </p:nvSpPr>
          <p:spPr>
            <a:xfrm>
              <a:off x="6814243" y="1678704"/>
              <a:ext cx="34319" cy="17199"/>
            </a:xfrm>
            <a:custGeom>
              <a:avLst/>
              <a:gdLst/>
              <a:ahLst/>
              <a:cxnLst/>
              <a:rect l="l" t="t" r="r" b="b"/>
              <a:pathLst>
                <a:path w="1309" h="656" extrusionOk="0">
                  <a:moveTo>
                    <a:pt x="656" y="0"/>
                  </a:moveTo>
                  <a:cubicBezTo>
                    <a:pt x="294" y="0"/>
                    <a:pt x="1" y="294"/>
                    <a:pt x="1" y="656"/>
                  </a:cubicBezTo>
                  <a:lnTo>
                    <a:pt x="656" y="656"/>
                  </a:lnTo>
                  <a:cubicBezTo>
                    <a:pt x="1015" y="656"/>
                    <a:pt x="1308" y="363"/>
                    <a:pt x="130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21181;p80">
              <a:extLst>
                <a:ext uri="{FF2B5EF4-FFF2-40B4-BE49-F238E27FC236}">
                  <a16:creationId xmlns:a16="http://schemas.microsoft.com/office/drawing/2014/main" id="{83FBF842-D4A8-4436-BDB4-42FC43008AB3}"/>
                </a:ext>
              </a:extLst>
            </p:cNvPr>
            <p:cNvSpPr/>
            <p:nvPr/>
          </p:nvSpPr>
          <p:spPr>
            <a:xfrm>
              <a:off x="6848536" y="1678704"/>
              <a:ext cx="34292" cy="17199"/>
            </a:xfrm>
            <a:custGeom>
              <a:avLst/>
              <a:gdLst/>
              <a:ahLst/>
              <a:cxnLst/>
              <a:rect l="l" t="t" r="r" b="b"/>
              <a:pathLst>
                <a:path w="1308" h="656" extrusionOk="0">
                  <a:moveTo>
                    <a:pt x="0" y="0"/>
                  </a:moveTo>
                  <a:cubicBezTo>
                    <a:pt x="0" y="363"/>
                    <a:pt x="294" y="656"/>
                    <a:pt x="656" y="656"/>
                  </a:cubicBezTo>
                  <a:lnTo>
                    <a:pt x="1308" y="656"/>
                  </a:lnTo>
                  <a:cubicBezTo>
                    <a:pt x="1308" y="294"/>
                    <a:pt x="1014" y="0"/>
                    <a:pt x="65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21182;p80">
              <a:extLst>
                <a:ext uri="{FF2B5EF4-FFF2-40B4-BE49-F238E27FC236}">
                  <a16:creationId xmlns:a16="http://schemas.microsoft.com/office/drawing/2014/main" id="{AD659292-8ADA-4D06-B90E-7E3CDEBA0B05}"/>
                </a:ext>
              </a:extLst>
            </p:cNvPr>
            <p:cNvSpPr/>
            <p:nvPr/>
          </p:nvSpPr>
          <p:spPr>
            <a:xfrm>
              <a:off x="6698309" y="1513402"/>
              <a:ext cx="300557" cy="364974"/>
            </a:xfrm>
            <a:custGeom>
              <a:avLst/>
              <a:gdLst/>
              <a:ahLst/>
              <a:cxnLst/>
              <a:rect l="l" t="t" r="r" b="b"/>
              <a:pathLst>
                <a:path w="11464" h="13921" extrusionOk="0">
                  <a:moveTo>
                    <a:pt x="3130" y="4114"/>
                  </a:moveTo>
                  <a:lnTo>
                    <a:pt x="3130" y="4346"/>
                  </a:lnTo>
                  <a:cubicBezTo>
                    <a:pt x="3130" y="4473"/>
                    <a:pt x="3025" y="4578"/>
                    <a:pt x="2898" y="4578"/>
                  </a:cubicBezTo>
                  <a:lnTo>
                    <a:pt x="2666" y="4578"/>
                  </a:lnTo>
                  <a:lnTo>
                    <a:pt x="2666" y="4114"/>
                  </a:lnTo>
                  <a:close/>
                  <a:moveTo>
                    <a:pt x="8794" y="4114"/>
                  </a:moveTo>
                  <a:lnTo>
                    <a:pt x="8794" y="4578"/>
                  </a:lnTo>
                  <a:lnTo>
                    <a:pt x="8562" y="4578"/>
                  </a:lnTo>
                  <a:cubicBezTo>
                    <a:pt x="8436" y="4578"/>
                    <a:pt x="8331" y="4473"/>
                    <a:pt x="8331" y="4346"/>
                  </a:cubicBezTo>
                  <a:lnTo>
                    <a:pt x="8331" y="4114"/>
                  </a:lnTo>
                  <a:close/>
                  <a:moveTo>
                    <a:pt x="5730" y="453"/>
                  </a:moveTo>
                  <a:lnTo>
                    <a:pt x="10518" y="3709"/>
                  </a:lnTo>
                  <a:lnTo>
                    <a:pt x="4640" y="3709"/>
                  </a:lnTo>
                  <a:lnTo>
                    <a:pt x="4640" y="3705"/>
                  </a:lnTo>
                  <a:cubicBezTo>
                    <a:pt x="4368" y="3705"/>
                    <a:pt x="4368" y="4114"/>
                    <a:pt x="4640" y="4114"/>
                  </a:cubicBezTo>
                  <a:lnTo>
                    <a:pt x="7925" y="4114"/>
                  </a:lnTo>
                  <a:lnTo>
                    <a:pt x="7925" y="4346"/>
                  </a:lnTo>
                  <a:cubicBezTo>
                    <a:pt x="7925" y="4697"/>
                    <a:pt x="8211" y="4983"/>
                    <a:pt x="8562" y="4987"/>
                  </a:cubicBezTo>
                  <a:lnTo>
                    <a:pt x="8892" y="4987"/>
                  </a:lnTo>
                  <a:cubicBezTo>
                    <a:pt x="9091" y="4987"/>
                    <a:pt x="9250" y="5161"/>
                    <a:pt x="9229" y="5364"/>
                  </a:cubicBezTo>
                  <a:cubicBezTo>
                    <a:pt x="9211" y="5534"/>
                    <a:pt x="9048" y="5668"/>
                    <a:pt x="8859" y="5668"/>
                  </a:cubicBezTo>
                  <a:lnTo>
                    <a:pt x="8769" y="5668"/>
                  </a:lnTo>
                  <a:lnTo>
                    <a:pt x="8769" y="5657"/>
                  </a:lnTo>
                  <a:cubicBezTo>
                    <a:pt x="8769" y="5545"/>
                    <a:pt x="8678" y="5451"/>
                    <a:pt x="8566" y="5451"/>
                  </a:cubicBezTo>
                  <a:cubicBezTo>
                    <a:pt x="8454" y="5451"/>
                    <a:pt x="8360" y="5545"/>
                    <a:pt x="8360" y="5657"/>
                  </a:cubicBezTo>
                  <a:cubicBezTo>
                    <a:pt x="8360" y="7026"/>
                    <a:pt x="7302" y="8167"/>
                    <a:pt x="5937" y="8276"/>
                  </a:cubicBezTo>
                  <a:lnTo>
                    <a:pt x="5937" y="8051"/>
                  </a:lnTo>
                  <a:cubicBezTo>
                    <a:pt x="5937" y="7915"/>
                    <a:pt x="5834" y="7847"/>
                    <a:pt x="5732" y="7847"/>
                  </a:cubicBezTo>
                  <a:cubicBezTo>
                    <a:pt x="5630" y="7847"/>
                    <a:pt x="5527" y="7915"/>
                    <a:pt x="5527" y="8051"/>
                  </a:cubicBezTo>
                  <a:lnTo>
                    <a:pt x="5527" y="8276"/>
                  </a:lnTo>
                  <a:cubicBezTo>
                    <a:pt x="4158" y="8167"/>
                    <a:pt x="3104" y="7026"/>
                    <a:pt x="3101" y="5653"/>
                  </a:cubicBezTo>
                  <a:cubicBezTo>
                    <a:pt x="3101" y="5518"/>
                    <a:pt x="2999" y="5450"/>
                    <a:pt x="2898" y="5450"/>
                  </a:cubicBezTo>
                  <a:cubicBezTo>
                    <a:pt x="2797" y="5450"/>
                    <a:pt x="2695" y="5518"/>
                    <a:pt x="2695" y="5653"/>
                  </a:cubicBezTo>
                  <a:lnTo>
                    <a:pt x="2695" y="5668"/>
                  </a:lnTo>
                  <a:lnTo>
                    <a:pt x="2572" y="5668"/>
                  </a:lnTo>
                  <a:cubicBezTo>
                    <a:pt x="2369" y="5668"/>
                    <a:pt x="2210" y="5494"/>
                    <a:pt x="2232" y="5291"/>
                  </a:cubicBezTo>
                  <a:cubicBezTo>
                    <a:pt x="2250" y="5121"/>
                    <a:pt x="2413" y="4987"/>
                    <a:pt x="2605" y="4987"/>
                  </a:cubicBezTo>
                  <a:lnTo>
                    <a:pt x="2898" y="4987"/>
                  </a:lnTo>
                  <a:cubicBezTo>
                    <a:pt x="3253" y="4983"/>
                    <a:pt x="3535" y="4697"/>
                    <a:pt x="3535" y="4346"/>
                  </a:cubicBezTo>
                  <a:lnTo>
                    <a:pt x="3535" y="4114"/>
                  </a:lnTo>
                  <a:lnTo>
                    <a:pt x="3767" y="4114"/>
                  </a:lnTo>
                  <a:cubicBezTo>
                    <a:pt x="4039" y="4114"/>
                    <a:pt x="4039" y="3705"/>
                    <a:pt x="3767" y="3705"/>
                  </a:cubicBezTo>
                  <a:lnTo>
                    <a:pt x="946" y="3705"/>
                  </a:lnTo>
                  <a:lnTo>
                    <a:pt x="5730" y="453"/>
                  </a:lnTo>
                  <a:close/>
                  <a:moveTo>
                    <a:pt x="7052" y="8388"/>
                  </a:moveTo>
                  <a:lnTo>
                    <a:pt x="7052" y="8870"/>
                  </a:lnTo>
                  <a:cubicBezTo>
                    <a:pt x="7052" y="9210"/>
                    <a:pt x="7255" y="9518"/>
                    <a:pt x="7566" y="9655"/>
                  </a:cubicBezTo>
                  <a:cubicBezTo>
                    <a:pt x="7469" y="9898"/>
                    <a:pt x="7324" y="10119"/>
                    <a:pt x="7139" y="10304"/>
                  </a:cubicBezTo>
                  <a:cubicBezTo>
                    <a:pt x="6995" y="10453"/>
                    <a:pt x="7130" y="10655"/>
                    <a:pt x="7288" y="10655"/>
                  </a:cubicBezTo>
                  <a:cubicBezTo>
                    <a:pt x="7336" y="10655"/>
                    <a:pt x="7387" y="10636"/>
                    <a:pt x="7432" y="10590"/>
                  </a:cubicBezTo>
                  <a:cubicBezTo>
                    <a:pt x="7661" y="10358"/>
                    <a:pt x="7838" y="10079"/>
                    <a:pt x="7954" y="9775"/>
                  </a:cubicBezTo>
                  <a:lnTo>
                    <a:pt x="8403" y="9909"/>
                  </a:lnTo>
                  <a:cubicBezTo>
                    <a:pt x="8211" y="10420"/>
                    <a:pt x="7878" y="10865"/>
                    <a:pt x="7443" y="11198"/>
                  </a:cubicBezTo>
                  <a:cubicBezTo>
                    <a:pt x="6936" y="11578"/>
                    <a:pt x="6334" y="11768"/>
                    <a:pt x="5732" y="11768"/>
                  </a:cubicBezTo>
                  <a:cubicBezTo>
                    <a:pt x="5135" y="11768"/>
                    <a:pt x="4537" y="11581"/>
                    <a:pt x="4032" y="11206"/>
                  </a:cubicBezTo>
                  <a:cubicBezTo>
                    <a:pt x="3590" y="10876"/>
                    <a:pt x="3249" y="10427"/>
                    <a:pt x="3057" y="9909"/>
                  </a:cubicBezTo>
                  <a:lnTo>
                    <a:pt x="3506" y="9775"/>
                  </a:lnTo>
                  <a:cubicBezTo>
                    <a:pt x="3666" y="10195"/>
                    <a:pt x="3945" y="10561"/>
                    <a:pt x="4303" y="10833"/>
                  </a:cubicBezTo>
                  <a:cubicBezTo>
                    <a:pt x="4724" y="11145"/>
                    <a:pt x="5225" y="11305"/>
                    <a:pt x="5731" y="11305"/>
                  </a:cubicBezTo>
                  <a:cubicBezTo>
                    <a:pt x="6053" y="11305"/>
                    <a:pt x="6377" y="11240"/>
                    <a:pt x="6683" y="11108"/>
                  </a:cubicBezTo>
                  <a:cubicBezTo>
                    <a:pt x="6901" y="11013"/>
                    <a:pt x="6804" y="10715"/>
                    <a:pt x="6609" y="10715"/>
                  </a:cubicBezTo>
                  <a:cubicBezTo>
                    <a:pt x="6581" y="10715"/>
                    <a:pt x="6551" y="10721"/>
                    <a:pt x="6520" y="10735"/>
                  </a:cubicBezTo>
                  <a:cubicBezTo>
                    <a:pt x="6263" y="10847"/>
                    <a:pt x="5995" y="10900"/>
                    <a:pt x="5732" y="10900"/>
                  </a:cubicBezTo>
                  <a:cubicBezTo>
                    <a:pt x="4948" y="10900"/>
                    <a:pt x="4203" y="10431"/>
                    <a:pt x="3894" y="9655"/>
                  </a:cubicBezTo>
                  <a:cubicBezTo>
                    <a:pt x="4205" y="9518"/>
                    <a:pt x="4405" y="9210"/>
                    <a:pt x="4408" y="8870"/>
                  </a:cubicBezTo>
                  <a:lnTo>
                    <a:pt x="4408" y="8388"/>
                  </a:lnTo>
                  <a:cubicBezTo>
                    <a:pt x="4760" y="8558"/>
                    <a:pt x="5136" y="8656"/>
                    <a:pt x="5527" y="8685"/>
                  </a:cubicBezTo>
                  <a:lnTo>
                    <a:pt x="5527" y="9359"/>
                  </a:lnTo>
                  <a:cubicBezTo>
                    <a:pt x="5527" y="9494"/>
                    <a:pt x="5629" y="9562"/>
                    <a:pt x="5730" y="9562"/>
                  </a:cubicBezTo>
                  <a:cubicBezTo>
                    <a:pt x="5832" y="9562"/>
                    <a:pt x="5933" y="9494"/>
                    <a:pt x="5933" y="9359"/>
                  </a:cubicBezTo>
                  <a:lnTo>
                    <a:pt x="5933" y="8685"/>
                  </a:lnTo>
                  <a:cubicBezTo>
                    <a:pt x="6320" y="8656"/>
                    <a:pt x="6701" y="8558"/>
                    <a:pt x="7052" y="8388"/>
                  </a:cubicBezTo>
                  <a:close/>
                  <a:moveTo>
                    <a:pt x="5732" y="1"/>
                  </a:moveTo>
                  <a:cubicBezTo>
                    <a:pt x="5691" y="1"/>
                    <a:pt x="5650" y="13"/>
                    <a:pt x="5614" y="36"/>
                  </a:cubicBezTo>
                  <a:lnTo>
                    <a:pt x="167" y="3741"/>
                  </a:lnTo>
                  <a:cubicBezTo>
                    <a:pt x="1" y="3854"/>
                    <a:pt x="80" y="4114"/>
                    <a:pt x="279" y="4114"/>
                  </a:cubicBezTo>
                  <a:lnTo>
                    <a:pt x="2257" y="4114"/>
                  </a:lnTo>
                  <a:lnTo>
                    <a:pt x="2257" y="4658"/>
                  </a:lnTo>
                  <a:cubicBezTo>
                    <a:pt x="1938" y="4802"/>
                    <a:pt x="1764" y="5150"/>
                    <a:pt x="1840" y="5491"/>
                  </a:cubicBezTo>
                  <a:cubicBezTo>
                    <a:pt x="1916" y="5835"/>
                    <a:pt x="2221" y="6077"/>
                    <a:pt x="2568" y="6077"/>
                  </a:cubicBezTo>
                  <a:lnTo>
                    <a:pt x="2721" y="6077"/>
                  </a:lnTo>
                  <a:cubicBezTo>
                    <a:pt x="2840" y="6914"/>
                    <a:pt x="3304" y="7667"/>
                    <a:pt x="3999" y="8149"/>
                  </a:cubicBezTo>
                  <a:lnTo>
                    <a:pt x="3999" y="8870"/>
                  </a:lnTo>
                  <a:cubicBezTo>
                    <a:pt x="3999" y="9069"/>
                    <a:pt x="3869" y="9243"/>
                    <a:pt x="3677" y="9301"/>
                  </a:cubicBezTo>
                  <a:lnTo>
                    <a:pt x="1536" y="9931"/>
                  </a:lnTo>
                  <a:cubicBezTo>
                    <a:pt x="801" y="10148"/>
                    <a:pt x="298" y="10822"/>
                    <a:pt x="294" y="11589"/>
                  </a:cubicBezTo>
                  <a:lnTo>
                    <a:pt x="294" y="13719"/>
                  </a:lnTo>
                  <a:cubicBezTo>
                    <a:pt x="294" y="13853"/>
                    <a:pt x="396" y="13920"/>
                    <a:pt x="499" y="13920"/>
                  </a:cubicBezTo>
                  <a:cubicBezTo>
                    <a:pt x="601" y="13920"/>
                    <a:pt x="703" y="13853"/>
                    <a:pt x="703" y="13719"/>
                  </a:cubicBezTo>
                  <a:lnTo>
                    <a:pt x="703" y="11589"/>
                  </a:lnTo>
                  <a:cubicBezTo>
                    <a:pt x="707" y="11003"/>
                    <a:pt x="1091" y="10488"/>
                    <a:pt x="1652" y="10322"/>
                  </a:cubicBezTo>
                  <a:lnTo>
                    <a:pt x="2666" y="10025"/>
                  </a:lnTo>
                  <a:cubicBezTo>
                    <a:pt x="3104" y="11245"/>
                    <a:pt x="4227" y="12089"/>
                    <a:pt x="5524" y="12169"/>
                  </a:cubicBezTo>
                  <a:lnTo>
                    <a:pt x="5524" y="13719"/>
                  </a:lnTo>
                  <a:cubicBezTo>
                    <a:pt x="5524" y="13853"/>
                    <a:pt x="5626" y="13920"/>
                    <a:pt x="5728" y="13920"/>
                  </a:cubicBezTo>
                  <a:cubicBezTo>
                    <a:pt x="5831" y="13920"/>
                    <a:pt x="5933" y="13853"/>
                    <a:pt x="5933" y="13719"/>
                  </a:cubicBezTo>
                  <a:lnTo>
                    <a:pt x="5933" y="12169"/>
                  </a:lnTo>
                  <a:cubicBezTo>
                    <a:pt x="6570" y="12133"/>
                    <a:pt x="7182" y="11908"/>
                    <a:pt x="7690" y="11524"/>
                  </a:cubicBezTo>
                  <a:cubicBezTo>
                    <a:pt x="8197" y="11140"/>
                    <a:pt x="8577" y="10619"/>
                    <a:pt x="8794" y="10025"/>
                  </a:cubicBezTo>
                  <a:lnTo>
                    <a:pt x="9808" y="10322"/>
                  </a:lnTo>
                  <a:cubicBezTo>
                    <a:pt x="10370" y="10488"/>
                    <a:pt x="10757" y="11003"/>
                    <a:pt x="10761" y="11589"/>
                  </a:cubicBezTo>
                  <a:lnTo>
                    <a:pt x="10761" y="13715"/>
                  </a:lnTo>
                  <a:cubicBezTo>
                    <a:pt x="10761" y="13851"/>
                    <a:pt x="10862" y="13919"/>
                    <a:pt x="10964" y="13919"/>
                  </a:cubicBezTo>
                  <a:cubicBezTo>
                    <a:pt x="11065" y="13919"/>
                    <a:pt x="11166" y="13851"/>
                    <a:pt x="11166" y="13715"/>
                  </a:cubicBezTo>
                  <a:lnTo>
                    <a:pt x="11166" y="11589"/>
                  </a:lnTo>
                  <a:cubicBezTo>
                    <a:pt x="11163" y="10822"/>
                    <a:pt x="10659" y="10148"/>
                    <a:pt x="9924" y="9931"/>
                  </a:cubicBezTo>
                  <a:lnTo>
                    <a:pt x="7787" y="9301"/>
                  </a:lnTo>
                  <a:cubicBezTo>
                    <a:pt x="7595" y="9243"/>
                    <a:pt x="7465" y="9069"/>
                    <a:pt x="7461" y="8870"/>
                  </a:cubicBezTo>
                  <a:lnTo>
                    <a:pt x="7461" y="8149"/>
                  </a:lnTo>
                  <a:cubicBezTo>
                    <a:pt x="8160" y="7667"/>
                    <a:pt x="8624" y="6914"/>
                    <a:pt x="8740" y="6074"/>
                  </a:cubicBezTo>
                  <a:lnTo>
                    <a:pt x="8863" y="6074"/>
                  </a:lnTo>
                  <a:cubicBezTo>
                    <a:pt x="9261" y="6074"/>
                    <a:pt x="9602" y="5780"/>
                    <a:pt x="9638" y="5404"/>
                  </a:cubicBezTo>
                  <a:cubicBezTo>
                    <a:pt x="9671" y="5085"/>
                    <a:pt x="9497" y="4781"/>
                    <a:pt x="9207" y="4647"/>
                  </a:cubicBezTo>
                  <a:lnTo>
                    <a:pt x="9207" y="4114"/>
                  </a:lnTo>
                  <a:lnTo>
                    <a:pt x="11181" y="4114"/>
                  </a:lnTo>
                  <a:cubicBezTo>
                    <a:pt x="11384" y="4114"/>
                    <a:pt x="11463" y="3854"/>
                    <a:pt x="11297" y="3741"/>
                  </a:cubicBezTo>
                  <a:lnTo>
                    <a:pt x="11293" y="3741"/>
                  </a:lnTo>
                  <a:lnTo>
                    <a:pt x="5846" y="36"/>
                  </a:lnTo>
                  <a:cubicBezTo>
                    <a:pt x="5812" y="13"/>
                    <a:pt x="5772" y="1"/>
                    <a:pt x="573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" name="Google Shape;21183;p80">
              <a:extLst>
                <a:ext uri="{FF2B5EF4-FFF2-40B4-BE49-F238E27FC236}">
                  <a16:creationId xmlns:a16="http://schemas.microsoft.com/office/drawing/2014/main" id="{27372FD1-C5D7-4A43-B100-21ACBCD8AE93}"/>
                </a:ext>
              </a:extLst>
            </p:cNvPr>
            <p:cNvSpPr/>
            <p:nvPr/>
          </p:nvSpPr>
          <p:spPr>
            <a:xfrm>
              <a:off x="6808921" y="1673382"/>
              <a:ext cx="79229" cy="39274"/>
            </a:xfrm>
            <a:custGeom>
              <a:avLst/>
              <a:gdLst/>
              <a:ahLst/>
              <a:cxnLst/>
              <a:rect l="l" t="t" r="r" b="b"/>
              <a:pathLst>
                <a:path w="3022" h="1498" extrusionOk="0">
                  <a:moveTo>
                    <a:pt x="1258" y="410"/>
                  </a:moveTo>
                  <a:cubicBezTo>
                    <a:pt x="1182" y="558"/>
                    <a:pt x="1026" y="652"/>
                    <a:pt x="856" y="656"/>
                  </a:cubicBezTo>
                  <a:lnTo>
                    <a:pt x="457" y="656"/>
                  </a:lnTo>
                  <a:cubicBezTo>
                    <a:pt x="533" y="504"/>
                    <a:pt x="689" y="410"/>
                    <a:pt x="859" y="410"/>
                  </a:cubicBezTo>
                  <a:close/>
                  <a:moveTo>
                    <a:pt x="2167" y="410"/>
                  </a:moveTo>
                  <a:cubicBezTo>
                    <a:pt x="2333" y="410"/>
                    <a:pt x="2489" y="504"/>
                    <a:pt x="2565" y="656"/>
                  </a:cubicBezTo>
                  <a:lnTo>
                    <a:pt x="2167" y="656"/>
                  </a:lnTo>
                  <a:cubicBezTo>
                    <a:pt x="1996" y="652"/>
                    <a:pt x="1841" y="558"/>
                    <a:pt x="1765" y="410"/>
                  </a:cubicBezTo>
                  <a:close/>
                  <a:moveTo>
                    <a:pt x="856" y="1"/>
                  </a:moveTo>
                  <a:cubicBezTo>
                    <a:pt x="385" y="1"/>
                    <a:pt x="1" y="384"/>
                    <a:pt x="1" y="859"/>
                  </a:cubicBezTo>
                  <a:lnTo>
                    <a:pt x="1" y="1294"/>
                  </a:lnTo>
                  <a:cubicBezTo>
                    <a:pt x="1" y="1429"/>
                    <a:pt x="102" y="1497"/>
                    <a:pt x="204" y="1497"/>
                  </a:cubicBezTo>
                  <a:cubicBezTo>
                    <a:pt x="305" y="1497"/>
                    <a:pt x="407" y="1429"/>
                    <a:pt x="407" y="1294"/>
                  </a:cubicBezTo>
                  <a:lnTo>
                    <a:pt x="407" y="1062"/>
                  </a:lnTo>
                  <a:lnTo>
                    <a:pt x="856" y="1062"/>
                  </a:lnTo>
                  <a:cubicBezTo>
                    <a:pt x="1028" y="859"/>
                    <a:pt x="1269" y="758"/>
                    <a:pt x="1511" y="758"/>
                  </a:cubicBezTo>
                  <a:cubicBezTo>
                    <a:pt x="1753" y="758"/>
                    <a:pt x="1995" y="859"/>
                    <a:pt x="2167" y="1062"/>
                  </a:cubicBezTo>
                  <a:lnTo>
                    <a:pt x="2616" y="1062"/>
                  </a:lnTo>
                  <a:lnTo>
                    <a:pt x="2616" y="1294"/>
                  </a:lnTo>
                  <a:cubicBezTo>
                    <a:pt x="2616" y="1429"/>
                    <a:pt x="2717" y="1497"/>
                    <a:pt x="2819" y="1497"/>
                  </a:cubicBezTo>
                  <a:cubicBezTo>
                    <a:pt x="2920" y="1497"/>
                    <a:pt x="3021" y="1429"/>
                    <a:pt x="3021" y="1294"/>
                  </a:cubicBezTo>
                  <a:lnTo>
                    <a:pt x="3021" y="859"/>
                  </a:lnTo>
                  <a:cubicBezTo>
                    <a:pt x="3021" y="384"/>
                    <a:pt x="2638" y="1"/>
                    <a:pt x="216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" name="Google Shape;21184;p80">
              <a:extLst>
                <a:ext uri="{FF2B5EF4-FFF2-40B4-BE49-F238E27FC236}">
                  <a16:creationId xmlns:a16="http://schemas.microsoft.com/office/drawing/2014/main" id="{547216E7-31B0-41B2-B522-DE6011FBD84E}"/>
                </a:ext>
              </a:extLst>
            </p:cNvPr>
            <p:cNvSpPr/>
            <p:nvPr/>
          </p:nvSpPr>
          <p:spPr>
            <a:xfrm>
              <a:off x="6803127" y="1639115"/>
              <a:ext cx="23963" cy="10749"/>
            </a:xfrm>
            <a:custGeom>
              <a:avLst/>
              <a:gdLst/>
              <a:ahLst/>
              <a:cxnLst/>
              <a:rect l="l" t="t" r="r" b="b"/>
              <a:pathLst>
                <a:path w="914" h="410" extrusionOk="0">
                  <a:moveTo>
                    <a:pt x="207" y="0"/>
                  </a:moveTo>
                  <a:cubicBezTo>
                    <a:pt x="95" y="0"/>
                    <a:pt x="1" y="91"/>
                    <a:pt x="5" y="203"/>
                  </a:cubicBezTo>
                  <a:cubicBezTo>
                    <a:pt x="5" y="315"/>
                    <a:pt x="95" y="409"/>
                    <a:pt x="207" y="409"/>
                  </a:cubicBezTo>
                  <a:lnTo>
                    <a:pt x="642" y="409"/>
                  </a:lnTo>
                  <a:cubicBezTo>
                    <a:pt x="914" y="409"/>
                    <a:pt x="914" y="0"/>
                    <a:pt x="64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" name="Google Shape;21185;p80">
              <a:extLst>
                <a:ext uri="{FF2B5EF4-FFF2-40B4-BE49-F238E27FC236}">
                  <a16:creationId xmlns:a16="http://schemas.microsoft.com/office/drawing/2014/main" id="{0ECEBC5A-276A-4774-B5FC-E1D3023C30DC}"/>
                </a:ext>
              </a:extLst>
            </p:cNvPr>
            <p:cNvSpPr/>
            <p:nvPr/>
          </p:nvSpPr>
          <p:spPr>
            <a:xfrm>
              <a:off x="6869982" y="1639115"/>
              <a:ext cx="25667" cy="10749"/>
            </a:xfrm>
            <a:custGeom>
              <a:avLst/>
              <a:gdLst/>
              <a:ahLst/>
              <a:cxnLst/>
              <a:rect l="l" t="t" r="r" b="b"/>
              <a:pathLst>
                <a:path w="979" h="410" extrusionOk="0">
                  <a:moveTo>
                    <a:pt x="272" y="0"/>
                  </a:moveTo>
                  <a:cubicBezTo>
                    <a:pt x="1" y="0"/>
                    <a:pt x="1" y="409"/>
                    <a:pt x="272" y="409"/>
                  </a:cubicBezTo>
                  <a:lnTo>
                    <a:pt x="707" y="409"/>
                  </a:lnTo>
                  <a:cubicBezTo>
                    <a:pt x="979" y="409"/>
                    <a:pt x="979" y="0"/>
                    <a:pt x="70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82A98586-432E-7171-680A-E163D3152F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1" t="2563" r="4941" b="2975"/>
          <a:stretch/>
        </p:blipFill>
        <p:spPr bwMode="auto">
          <a:xfrm>
            <a:off x="1952117" y="1544520"/>
            <a:ext cx="7807345" cy="51351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716" y="721740"/>
            <a:ext cx="8761413" cy="7069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Control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89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009D-7446-B489-1C7E-AC818F1FE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8242A9-C52C-21FB-C5FF-7FBC32EFE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8" r="5936" b="9259"/>
          <a:stretch/>
        </p:blipFill>
        <p:spPr bwMode="auto">
          <a:xfrm>
            <a:off x="6396154" y="2320284"/>
            <a:ext cx="5483115" cy="4145042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A8A8A7-E24A-0977-0612-BA6020F5A5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424" t="-2538" r="38296"/>
          <a:stretch/>
        </p:blipFill>
        <p:spPr>
          <a:xfrm>
            <a:off x="877068" y="2320284"/>
            <a:ext cx="2512523" cy="12688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2DBC8B-37D0-B458-0486-663EDAB106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607" t="-3883" r="28543" b="-3883"/>
          <a:stretch/>
        </p:blipFill>
        <p:spPr>
          <a:xfrm>
            <a:off x="719015" y="3492941"/>
            <a:ext cx="5483115" cy="11849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CA2234-A253-06B7-BE45-68961D88D4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509" r="32051" b="20230"/>
          <a:stretch/>
        </p:blipFill>
        <p:spPr>
          <a:xfrm>
            <a:off x="1120063" y="4581684"/>
            <a:ext cx="4539057" cy="103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82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5" name="Google Shape;8015;p55"/>
          <p:cNvSpPr txBox="1">
            <a:spLocks noGrp="1"/>
          </p:cNvSpPr>
          <p:nvPr>
            <p:ph type="title"/>
          </p:nvPr>
        </p:nvSpPr>
        <p:spPr>
          <a:xfrm>
            <a:off x="908770" y="840229"/>
            <a:ext cx="8761413" cy="70696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Lateral controller Test with S</a:t>
            </a:r>
            <a:r>
              <a:rPr lang="en" dirty="0">
                <a:solidFill>
                  <a:schemeClr val="bg1"/>
                </a:solidFill>
              </a:rPr>
              <a:t>imulink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025" name="Google Shape;8025;p55"/>
          <p:cNvSpPr/>
          <p:nvPr/>
        </p:nvSpPr>
        <p:spPr>
          <a:xfrm rot="372478">
            <a:off x="1462746" y="1741564"/>
            <a:ext cx="189764" cy="179179"/>
          </a:xfrm>
          <a:custGeom>
            <a:avLst/>
            <a:gdLst/>
            <a:ahLst/>
            <a:cxnLst/>
            <a:rect l="l" t="t" r="r" b="b"/>
            <a:pathLst>
              <a:path w="4721" h="4458" extrusionOk="0">
                <a:moveTo>
                  <a:pt x="2293" y="300"/>
                </a:moveTo>
                <a:cubicBezTo>
                  <a:pt x="2325" y="300"/>
                  <a:pt x="2357" y="301"/>
                  <a:pt x="2390" y="304"/>
                </a:cubicBezTo>
                <a:lnTo>
                  <a:pt x="2390" y="304"/>
                </a:lnTo>
                <a:cubicBezTo>
                  <a:pt x="1657" y="826"/>
                  <a:pt x="1331" y="1799"/>
                  <a:pt x="1741" y="2662"/>
                </a:cubicBezTo>
                <a:lnTo>
                  <a:pt x="1741" y="2662"/>
                </a:lnTo>
                <a:cubicBezTo>
                  <a:pt x="1741" y="2662"/>
                  <a:pt x="1741" y="2663"/>
                  <a:pt x="1742" y="2663"/>
                </a:cubicBezTo>
                <a:cubicBezTo>
                  <a:pt x="1742" y="2663"/>
                  <a:pt x="1742" y="2663"/>
                  <a:pt x="1742" y="2663"/>
                </a:cubicBezTo>
                <a:lnTo>
                  <a:pt x="1742" y="2663"/>
                </a:lnTo>
                <a:cubicBezTo>
                  <a:pt x="1743" y="2665"/>
                  <a:pt x="1744" y="2667"/>
                  <a:pt x="1745" y="2669"/>
                </a:cubicBezTo>
                <a:lnTo>
                  <a:pt x="1745" y="2669"/>
                </a:lnTo>
                <a:cubicBezTo>
                  <a:pt x="1974" y="3078"/>
                  <a:pt x="2339" y="3397"/>
                  <a:pt x="2796" y="3534"/>
                </a:cubicBezTo>
                <a:cubicBezTo>
                  <a:pt x="2994" y="3588"/>
                  <a:pt x="3200" y="3614"/>
                  <a:pt x="3411" y="3614"/>
                </a:cubicBezTo>
                <a:cubicBezTo>
                  <a:pt x="3515" y="3614"/>
                  <a:pt x="3620" y="3607"/>
                  <a:pt x="3725" y="3595"/>
                </a:cubicBezTo>
                <a:lnTo>
                  <a:pt x="3725" y="3595"/>
                </a:lnTo>
                <a:cubicBezTo>
                  <a:pt x="3580" y="3769"/>
                  <a:pt x="3421" y="3931"/>
                  <a:pt x="3208" y="4038"/>
                </a:cubicBezTo>
                <a:cubicBezTo>
                  <a:pt x="3071" y="4129"/>
                  <a:pt x="2979" y="4129"/>
                  <a:pt x="2796" y="4129"/>
                </a:cubicBezTo>
                <a:cubicBezTo>
                  <a:pt x="2337" y="4129"/>
                  <a:pt x="1879" y="3946"/>
                  <a:pt x="1558" y="3671"/>
                </a:cubicBezTo>
                <a:cubicBezTo>
                  <a:pt x="779" y="2984"/>
                  <a:pt x="642" y="1838"/>
                  <a:pt x="1192" y="1013"/>
                </a:cubicBezTo>
                <a:cubicBezTo>
                  <a:pt x="1375" y="784"/>
                  <a:pt x="1558" y="601"/>
                  <a:pt x="1787" y="463"/>
                </a:cubicBezTo>
                <a:cubicBezTo>
                  <a:pt x="1940" y="341"/>
                  <a:pt x="2113" y="300"/>
                  <a:pt x="2293" y="300"/>
                </a:cubicBezTo>
                <a:close/>
                <a:moveTo>
                  <a:pt x="2721" y="0"/>
                </a:moveTo>
                <a:cubicBezTo>
                  <a:pt x="1440" y="0"/>
                  <a:pt x="126" y="838"/>
                  <a:pt x="46" y="2205"/>
                </a:cubicBezTo>
                <a:cubicBezTo>
                  <a:pt x="0" y="2846"/>
                  <a:pt x="229" y="3442"/>
                  <a:pt x="687" y="3855"/>
                </a:cubicBezTo>
                <a:cubicBezTo>
                  <a:pt x="1142" y="4267"/>
                  <a:pt x="1707" y="4457"/>
                  <a:pt x="2284" y="4457"/>
                </a:cubicBezTo>
                <a:cubicBezTo>
                  <a:pt x="2348" y="4457"/>
                  <a:pt x="2411" y="4455"/>
                  <a:pt x="2475" y="4450"/>
                </a:cubicBezTo>
                <a:cubicBezTo>
                  <a:pt x="3300" y="4404"/>
                  <a:pt x="4171" y="3992"/>
                  <a:pt x="4675" y="3305"/>
                </a:cubicBezTo>
                <a:cubicBezTo>
                  <a:pt x="4720" y="3213"/>
                  <a:pt x="4537" y="3213"/>
                  <a:pt x="4537" y="3213"/>
                </a:cubicBezTo>
                <a:cubicBezTo>
                  <a:pt x="4400" y="3213"/>
                  <a:pt x="4216" y="3259"/>
                  <a:pt x="4125" y="3305"/>
                </a:cubicBezTo>
                <a:cubicBezTo>
                  <a:pt x="4083" y="3313"/>
                  <a:pt x="4036" y="3317"/>
                  <a:pt x="3987" y="3317"/>
                </a:cubicBezTo>
                <a:cubicBezTo>
                  <a:pt x="3767" y="3317"/>
                  <a:pt x="3495" y="3242"/>
                  <a:pt x="3346" y="3167"/>
                </a:cubicBezTo>
                <a:cubicBezTo>
                  <a:pt x="3029" y="2986"/>
                  <a:pt x="2756" y="2760"/>
                  <a:pt x="2573" y="2445"/>
                </a:cubicBezTo>
                <a:lnTo>
                  <a:pt x="2573" y="2445"/>
                </a:lnTo>
                <a:cubicBezTo>
                  <a:pt x="2572" y="2441"/>
                  <a:pt x="2570" y="2437"/>
                  <a:pt x="2566" y="2434"/>
                </a:cubicBezTo>
                <a:lnTo>
                  <a:pt x="2566" y="2434"/>
                </a:lnTo>
                <a:cubicBezTo>
                  <a:pt x="2566" y="2434"/>
                  <a:pt x="2566" y="2434"/>
                  <a:pt x="2566" y="2434"/>
                </a:cubicBezTo>
                <a:cubicBezTo>
                  <a:pt x="2383" y="2067"/>
                  <a:pt x="2337" y="1609"/>
                  <a:pt x="2429" y="1196"/>
                </a:cubicBezTo>
                <a:cubicBezTo>
                  <a:pt x="2566" y="830"/>
                  <a:pt x="2796" y="417"/>
                  <a:pt x="3162" y="234"/>
                </a:cubicBezTo>
                <a:cubicBezTo>
                  <a:pt x="3208" y="188"/>
                  <a:pt x="3437" y="51"/>
                  <a:pt x="3254" y="51"/>
                </a:cubicBezTo>
                <a:cubicBezTo>
                  <a:pt x="3079" y="17"/>
                  <a:pt x="2900" y="0"/>
                  <a:pt x="27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26" name="Google Shape;8026;p55"/>
          <p:cNvSpPr/>
          <p:nvPr/>
        </p:nvSpPr>
        <p:spPr>
          <a:xfrm>
            <a:off x="4436996" y="2386137"/>
            <a:ext cx="195779" cy="175048"/>
          </a:xfrm>
          <a:custGeom>
            <a:avLst/>
            <a:gdLst/>
            <a:ahLst/>
            <a:cxnLst/>
            <a:rect l="l" t="t" r="r" b="b"/>
            <a:pathLst>
              <a:path w="7196" h="6434" extrusionOk="0">
                <a:moveTo>
                  <a:pt x="3253" y="263"/>
                </a:moveTo>
                <a:cubicBezTo>
                  <a:pt x="3500" y="263"/>
                  <a:pt x="3765" y="398"/>
                  <a:pt x="3896" y="608"/>
                </a:cubicBezTo>
                <a:cubicBezTo>
                  <a:pt x="4125" y="974"/>
                  <a:pt x="4125" y="1433"/>
                  <a:pt x="4079" y="1799"/>
                </a:cubicBezTo>
                <a:cubicBezTo>
                  <a:pt x="4079" y="2120"/>
                  <a:pt x="4034" y="2395"/>
                  <a:pt x="3988" y="2670"/>
                </a:cubicBezTo>
                <a:cubicBezTo>
                  <a:pt x="3968" y="2747"/>
                  <a:pt x="4031" y="2776"/>
                  <a:pt x="4113" y="2776"/>
                </a:cubicBezTo>
                <a:cubicBezTo>
                  <a:pt x="4225" y="2776"/>
                  <a:pt x="4374" y="2723"/>
                  <a:pt x="4400" y="2670"/>
                </a:cubicBezTo>
                <a:cubicBezTo>
                  <a:pt x="4584" y="2395"/>
                  <a:pt x="4767" y="2120"/>
                  <a:pt x="4950" y="1891"/>
                </a:cubicBezTo>
                <a:cubicBezTo>
                  <a:pt x="5134" y="1708"/>
                  <a:pt x="5317" y="1478"/>
                  <a:pt x="5546" y="1433"/>
                </a:cubicBezTo>
                <a:cubicBezTo>
                  <a:pt x="5575" y="1428"/>
                  <a:pt x="5604" y="1425"/>
                  <a:pt x="5632" y="1425"/>
                </a:cubicBezTo>
                <a:cubicBezTo>
                  <a:pt x="5868" y="1425"/>
                  <a:pt x="6065" y="1589"/>
                  <a:pt x="6188" y="1753"/>
                </a:cubicBezTo>
                <a:cubicBezTo>
                  <a:pt x="7013" y="2762"/>
                  <a:pt x="5225" y="2991"/>
                  <a:pt x="4584" y="3082"/>
                </a:cubicBezTo>
                <a:cubicBezTo>
                  <a:pt x="4492" y="3082"/>
                  <a:pt x="4400" y="3128"/>
                  <a:pt x="4354" y="3174"/>
                </a:cubicBezTo>
                <a:cubicBezTo>
                  <a:pt x="4354" y="3174"/>
                  <a:pt x="4354" y="3174"/>
                  <a:pt x="4309" y="3220"/>
                </a:cubicBezTo>
                <a:cubicBezTo>
                  <a:pt x="4309" y="3266"/>
                  <a:pt x="4309" y="3266"/>
                  <a:pt x="4309" y="3266"/>
                </a:cubicBezTo>
                <a:lnTo>
                  <a:pt x="4354" y="3266"/>
                </a:lnTo>
                <a:cubicBezTo>
                  <a:pt x="4354" y="3312"/>
                  <a:pt x="4400" y="3312"/>
                  <a:pt x="4492" y="3312"/>
                </a:cubicBezTo>
                <a:cubicBezTo>
                  <a:pt x="4652" y="3301"/>
                  <a:pt x="4865" y="3288"/>
                  <a:pt x="5092" y="3288"/>
                </a:cubicBezTo>
                <a:cubicBezTo>
                  <a:pt x="5841" y="3288"/>
                  <a:pt x="6755" y="3430"/>
                  <a:pt x="6508" y="4274"/>
                </a:cubicBezTo>
                <a:cubicBezTo>
                  <a:pt x="6472" y="4454"/>
                  <a:pt x="6408" y="4578"/>
                  <a:pt x="6248" y="4578"/>
                </a:cubicBezTo>
                <a:cubicBezTo>
                  <a:pt x="6205" y="4578"/>
                  <a:pt x="6155" y="4569"/>
                  <a:pt x="6096" y="4549"/>
                </a:cubicBezTo>
                <a:cubicBezTo>
                  <a:pt x="5867" y="4503"/>
                  <a:pt x="5638" y="4366"/>
                  <a:pt x="5409" y="4228"/>
                </a:cubicBezTo>
                <a:cubicBezTo>
                  <a:pt x="5134" y="4045"/>
                  <a:pt x="4859" y="3816"/>
                  <a:pt x="4629" y="3587"/>
                </a:cubicBezTo>
                <a:cubicBezTo>
                  <a:pt x="4609" y="3566"/>
                  <a:pt x="4569" y="3557"/>
                  <a:pt x="4523" y="3557"/>
                </a:cubicBezTo>
                <a:cubicBezTo>
                  <a:pt x="4361" y="3557"/>
                  <a:pt x="4110" y="3663"/>
                  <a:pt x="4217" y="3770"/>
                </a:cubicBezTo>
                <a:cubicBezTo>
                  <a:pt x="4629" y="4136"/>
                  <a:pt x="5134" y="4732"/>
                  <a:pt x="5225" y="5282"/>
                </a:cubicBezTo>
                <a:cubicBezTo>
                  <a:pt x="5251" y="5589"/>
                  <a:pt x="5035" y="5710"/>
                  <a:pt x="4783" y="5710"/>
                </a:cubicBezTo>
                <a:cubicBezTo>
                  <a:pt x="4582" y="5710"/>
                  <a:pt x="4359" y="5633"/>
                  <a:pt x="4217" y="5511"/>
                </a:cubicBezTo>
                <a:cubicBezTo>
                  <a:pt x="3942" y="5236"/>
                  <a:pt x="3988" y="4778"/>
                  <a:pt x="4034" y="4366"/>
                </a:cubicBezTo>
                <a:cubicBezTo>
                  <a:pt x="4034" y="4320"/>
                  <a:pt x="4034" y="4320"/>
                  <a:pt x="4034" y="4320"/>
                </a:cubicBezTo>
                <a:cubicBezTo>
                  <a:pt x="4034" y="4274"/>
                  <a:pt x="4034" y="4228"/>
                  <a:pt x="3988" y="4228"/>
                </a:cubicBezTo>
                <a:cubicBezTo>
                  <a:pt x="3942" y="4182"/>
                  <a:pt x="3896" y="4182"/>
                  <a:pt x="3850" y="4182"/>
                </a:cubicBezTo>
                <a:cubicBezTo>
                  <a:pt x="3759" y="4182"/>
                  <a:pt x="3713" y="4228"/>
                  <a:pt x="3667" y="4228"/>
                </a:cubicBezTo>
                <a:cubicBezTo>
                  <a:pt x="3621" y="4274"/>
                  <a:pt x="3575" y="4320"/>
                  <a:pt x="3575" y="4366"/>
                </a:cubicBezTo>
                <a:cubicBezTo>
                  <a:pt x="3484" y="4916"/>
                  <a:pt x="3484" y="5466"/>
                  <a:pt x="3163" y="5924"/>
                </a:cubicBezTo>
                <a:cubicBezTo>
                  <a:pt x="3053" y="6089"/>
                  <a:pt x="2926" y="6171"/>
                  <a:pt x="2783" y="6171"/>
                </a:cubicBezTo>
                <a:cubicBezTo>
                  <a:pt x="2688" y="6171"/>
                  <a:pt x="2585" y="6135"/>
                  <a:pt x="2475" y="6061"/>
                </a:cubicBezTo>
                <a:cubicBezTo>
                  <a:pt x="2292" y="5924"/>
                  <a:pt x="2246" y="5741"/>
                  <a:pt x="2246" y="5557"/>
                </a:cubicBezTo>
                <a:cubicBezTo>
                  <a:pt x="2200" y="4870"/>
                  <a:pt x="2705" y="4136"/>
                  <a:pt x="3117" y="3587"/>
                </a:cubicBezTo>
                <a:cubicBezTo>
                  <a:pt x="3179" y="3524"/>
                  <a:pt x="3120" y="3500"/>
                  <a:pt x="3028" y="3500"/>
                </a:cubicBezTo>
                <a:cubicBezTo>
                  <a:pt x="2915" y="3500"/>
                  <a:pt x="2755" y="3536"/>
                  <a:pt x="2705" y="3587"/>
                </a:cubicBezTo>
                <a:cubicBezTo>
                  <a:pt x="2475" y="3862"/>
                  <a:pt x="2200" y="4136"/>
                  <a:pt x="1925" y="4320"/>
                </a:cubicBezTo>
                <a:cubicBezTo>
                  <a:pt x="1767" y="4439"/>
                  <a:pt x="1574" y="4558"/>
                  <a:pt x="1376" y="4558"/>
                </a:cubicBezTo>
                <a:cubicBezTo>
                  <a:pt x="1345" y="4558"/>
                  <a:pt x="1315" y="4555"/>
                  <a:pt x="1284" y="4549"/>
                </a:cubicBezTo>
                <a:cubicBezTo>
                  <a:pt x="1009" y="4549"/>
                  <a:pt x="734" y="4228"/>
                  <a:pt x="642" y="3953"/>
                </a:cubicBezTo>
                <a:cubicBezTo>
                  <a:pt x="413" y="3266"/>
                  <a:pt x="1925" y="3128"/>
                  <a:pt x="2567" y="3082"/>
                </a:cubicBezTo>
                <a:lnTo>
                  <a:pt x="2613" y="3082"/>
                </a:lnTo>
                <a:cubicBezTo>
                  <a:pt x="2659" y="3128"/>
                  <a:pt x="2659" y="3128"/>
                  <a:pt x="2705" y="3128"/>
                </a:cubicBezTo>
                <a:lnTo>
                  <a:pt x="2750" y="3128"/>
                </a:lnTo>
                <a:cubicBezTo>
                  <a:pt x="2796" y="3128"/>
                  <a:pt x="2796" y="3082"/>
                  <a:pt x="2842" y="3082"/>
                </a:cubicBezTo>
                <a:cubicBezTo>
                  <a:pt x="2888" y="3082"/>
                  <a:pt x="2888" y="3082"/>
                  <a:pt x="2934" y="3037"/>
                </a:cubicBezTo>
                <a:cubicBezTo>
                  <a:pt x="2934" y="3037"/>
                  <a:pt x="2980" y="2991"/>
                  <a:pt x="2980" y="2991"/>
                </a:cubicBezTo>
                <a:cubicBezTo>
                  <a:pt x="2980" y="2991"/>
                  <a:pt x="3025" y="2945"/>
                  <a:pt x="3025" y="2945"/>
                </a:cubicBezTo>
                <a:cubicBezTo>
                  <a:pt x="3025" y="2899"/>
                  <a:pt x="3025" y="2899"/>
                  <a:pt x="3025" y="2899"/>
                </a:cubicBezTo>
                <a:cubicBezTo>
                  <a:pt x="2980" y="2853"/>
                  <a:pt x="2980" y="2807"/>
                  <a:pt x="2934" y="2807"/>
                </a:cubicBezTo>
                <a:lnTo>
                  <a:pt x="2888" y="2807"/>
                </a:lnTo>
                <a:cubicBezTo>
                  <a:pt x="2888" y="2762"/>
                  <a:pt x="2842" y="2762"/>
                  <a:pt x="2796" y="2762"/>
                </a:cubicBezTo>
                <a:lnTo>
                  <a:pt x="2750" y="2762"/>
                </a:lnTo>
                <a:cubicBezTo>
                  <a:pt x="2750" y="2762"/>
                  <a:pt x="2705" y="2807"/>
                  <a:pt x="2659" y="2807"/>
                </a:cubicBezTo>
                <a:lnTo>
                  <a:pt x="2613" y="2807"/>
                </a:lnTo>
                <a:cubicBezTo>
                  <a:pt x="2537" y="2823"/>
                  <a:pt x="2450" y="2828"/>
                  <a:pt x="2360" y="2828"/>
                </a:cubicBezTo>
                <a:cubicBezTo>
                  <a:pt x="2180" y="2828"/>
                  <a:pt x="1987" y="2807"/>
                  <a:pt x="1834" y="2807"/>
                </a:cubicBezTo>
                <a:cubicBezTo>
                  <a:pt x="1467" y="2762"/>
                  <a:pt x="917" y="2670"/>
                  <a:pt x="688" y="2303"/>
                </a:cubicBezTo>
                <a:cubicBezTo>
                  <a:pt x="505" y="2028"/>
                  <a:pt x="642" y="1341"/>
                  <a:pt x="1101" y="1341"/>
                </a:cubicBezTo>
                <a:cubicBezTo>
                  <a:pt x="1513" y="1387"/>
                  <a:pt x="2017" y="1708"/>
                  <a:pt x="2338" y="1982"/>
                </a:cubicBezTo>
                <a:cubicBezTo>
                  <a:pt x="2613" y="2166"/>
                  <a:pt x="2888" y="2395"/>
                  <a:pt x="3117" y="2624"/>
                </a:cubicBezTo>
                <a:cubicBezTo>
                  <a:pt x="3138" y="2645"/>
                  <a:pt x="3175" y="2654"/>
                  <a:pt x="3218" y="2654"/>
                </a:cubicBezTo>
                <a:cubicBezTo>
                  <a:pt x="3369" y="2654"/>
                  <a:pt x="3600" y="2547"/>
                  <a:pt x="3529" y="2441"/>
                </a:cubicBezTo>
                <a:cubicBezTo>
                  <a:pt x="3346" y="2212"/>
                  <a:pt x="3163" y="1982"/>
                  <a:pt x="3025" y="1708"/>
                </a:cubicBezTo>
                <a:cubicBezTo>
                  <a:pt x="2842" y="1387"/>
                  <a:pt x="2567" y="883"/>
                  <a:pt x="2796" y="516"/>
                </a:cubicBezTo>
                <a:cubicBezTo>
                  <a:pt x="2894" y="339"/>
                  <a:pt x="3068" y="263"/>
                  <a:pt x="3253" y="263"/>
                </a:cubicBezTo>
                <a:close/>
                <a:moveTo>
                  <a:pt x="3495" y="0"/>
                </a:moveTo>
                <a:cubicBezTo>
                  <a:pt x="3220" y="0"/>
                  <a:pt x="2934" y="81"/>
                  <a:pt x="2705" y="195"/>
                </a:cubicBezTo>
                <a:cubicBezTo>
                  <a:pt x="2200" y="470"/>
                  <a:pt x="2155" y="974"/>
                  <a:pt x="2384" y="1478"/>
                </a:cubicBezTo>
                <a:cubicBezTo>
                  <a:pt x="2014" y="1273"/>
                  <a:pt x="1645" y="1105"/>
                  <a:pt x="1243" y="1105"/>
                </a:cubicBezTo>
                <a:cubicBezTo>
                  <a:pt x="1196" y="1105"/>
                  <a:pt x="1148" y="1107"/>
                  <a:pt x="1101" y="1112"/>
                </a:cubicBezTo>
                <a:cubicBezTo>
                  <a:pt x="596" y="1158"/>
                  <a:pt x="138" y="1570"/>
                  <a:pt x="138" y="2166"/>
                </a:cubicBezTo>
                <a:cubicBezTo>
                  <a:pt x="138" y="2670"/>
                  <a:pt x="734" y="2899"/>
                  <a:pt x="1192" y="2991"/>
                </a:cubicBezTo>
                <a:cubicBezTo>
                  <a:pt x="1284" y="2991"/>
                  <a:pt x="1375" y="3037"/>
                  <a:pt x="1467" y="3037"/>
                </a:cubicBezTo>
                <a:cubicBezTo>
                  <a:pt x="1055" y="3128"/>
                  <a:pt x="505" y="3266"/>
                  <a:pt x="276" y="3632"/>
                </a:cubicBezTo>
                <a:cubicBezTo>
                  <a:pt x="1" y="4045"/>
                  <a:pt x="413" y="4549"/>
                  <a:pt x="780" y="4732"/>
                </a:cubicBezTo>
                <a:cubicBezTo>
                  <a:pt x="913" y="4791"/>
                  <a:pt x="1056" y="4817"/>
                  <a:pt x="1202" y="4817"/>
                </a:cubicBezTo>
                <a:cubicBezTo>
                  <a:pt x="1486" y="4817"/>
                  <a:pt x="1784" y="4720"/>
                  <a:pt x="2049" y="4581"/>
                </a:cubicBezTo>
                <a:lnTo>
                  <a:pt x="2049" y="4581"/>
                </a:lnTo>
                <a:cubicBezTo>
                  <a:pt x="1866" y="4994"/>
                  <a:pt x="1612" y="5615"/>
                  <a:pt x="1880" y="6061"/>
                </a:cubicBezTo>
                <a:cubicBezTo>
                  <a:pt x="2044" y="6320"/>
                  <a:pt x="2342" y="6434"/>
                  <a:pt x="2642" y="6434"/>
                </a:cubicBezTo>
                <a:cubicBezTo>
                  <a:pt x="2926" y="6434"/>
                  <a:pt x="3214" y="6331"/>
                  <a:pt x="3392" y="6153"/>
                </a:cubicBezTo>
                <a:cubicBezTo>
                  <a:pt x="3575" y="6016"/>
                  <a:pt x="3667" y="5832"/>
                  <a:pt x="3759" y="5649"/>
                </a:cubicBezTo>
                <a:cubicBezTo>
                  <a:pt x="3804" y="5695"/>
                  <a:pt x="3850" y="5741"/>
                  <a:pt x="3942" y="5786"/>
                </a:cubicBezTo>
                <a:cubicBezTo>
                  <a:pt x="4114" y="5901"/>
                  <a:pt x="4365" y="5960"/>
                  <a:pt x="4622" y="5960"/>
                </a:cubicBezTo>
                <a:cubicBezTo>
                  <a:pt x="4984" y="5960"/>
                  <a:pt x="5359" y="5844"/>
                  <a:pt x="5546" y="5603"/>
                </a:cubicBezTo>
                <a:cubicBezTo>
                  <a:pt x="5775" y="5328"/>
                  <a:pt x="5684" y="5007"/>
                  <a:pt x="5500" y="4686"/>
                </a:cubicBezTo>
                <a:lnTo>
                  <a:pt x="5500" y="4686"/>
                </a:lnTo>
                <a:cubicBezTo>
                  <a:pt x="5739" y="4789"/>
                  <a:pt x="5972" y="4853"/>
                  <a:pt x="6182" y="4853"/>
                </a:cubicBezTo>
                <a:cubicBezTo>
                  <a:pt x="6535" y="4853"/>
                  <a:pt x="6823" y="4671"/>
                  <a:pt x="6967" y="4182"/>
                </a:cubicBezTo>
                <a:cubicBezTo>
                  <a:pt x="7196" y="3403"/>
                  <a:pt x="6508" y="3128"/>
                  <a:pt x="5821" y="3037"/>
                </a:cubicBezTo>
                <a:cubicBezTo>
                  <a:pt x="6188" y="2945"/>
                  <a:pt x="6783" y="2716"/>
                  <a:pt x="6875" y="2257"/>
                </a:cubicBezTo>
                <a:cubicBezTo>
                  <a:pt x="6967" y="1799"/>
                  <a:pt x="6463" y="1249"/>
                  <a:pt x="6004" y="1203"/>
                </a:cubicBezTo>
                <a:cubicBezTo>
                  <a:pt x="5943" y="1191"/>
                  <a:pt x="5882" y="1186"/>
                  <a:pt x="5820" y="1186"/>
                </a:cubicBezTo>
                <a:cubicBezTo>
                  <a:pt x="5415" y="1186"/>
                  <a:pt x="4999" y="1429"/>
                  <a:pt x="4721" y="1708"/>
                </a:cubicBezTo>
                <a:cubicBezTo>
                  <a:pt x="4675" y="1753"/>
                  <a:pt x="4629" y="1799"/>
                  <a:pt x="4538" y="1891"/>
                </a:cubicBezTo>
                <a:cubicBezTo>
                  <a:pt x="4629" y="1295"/>
                  <a:pt x="4584" y="699"/>
                  <a:pt x="4217" y="287"/>
                </a:cubicBezTo>
                <a:cubicBezTo>
                  <a:pt x="4034" y="81"/>
                  <a:pt x="3770" y="0"/>
                  <a:pt x="3495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27" name="Google Shape;8027;p55"/>
          <p:cNvSpPr/>
          <p:nvPr/>
        </p:nvSpPr>
        <p:spPr>
          <a:xfrm>
            <a:off x="10763601" y="1036563"/>
            <a:ext cx="151972" cy="128464"/>
          </a:xfrm>
          <a:custGeom>
            <a:avLst/>
            <a:gdLst/>
            <a:ahLst/>
            <a:cxnLst/>
            <a:rect l="l" t="t" r="r" b="b"/>
            <a:pathLst>
              <a:path w="6161" h="5208" extrusionOk="0">
                <a:moveTo>
                  <a:pt x="3896" y="3889"/>
                </a:moveTo>
                <a:cubicBezTo>
                  <a:pt x="3897" y="3889"/>
                  <a:pt x="3898" y="3891"/>
                  <a:pt x="3898" y="3894"/>
                </a:cubicBezTo>
                <a:cubicBezTo>
                  <a:pt x="3898" y="3894"/>
                  <a:pt x="3887" y="3894"/>
                  <a:pt x="3876" y="3905"/>
                </a:cubicBezTo>
                <a:cubicBezTo>
                  <a:pt x="3884" y="3897"/>
                  <a:pt x="3892" y="3889"/>
                  <a:pt x="3896" y="3889"/>
                </a:cubicBezTo>
                <a:close/>
                <a:moveTo>
                  <a:pt x="3763" y="4011"/>
                </a:moveTo>
                <a:cubicBezTo>
                  <a:pt x="3758" y="4020"/>
                  <a:pt x="3738" y="4028"/>
                  <a:pt x="3719" y="4028"/>
                </a:cubicBezTo>
                <a:cubicBezTo>
                  <a:pt x="3739" y="4022"/>
                  <a:pt x="3756" y="4015"/>
                  <a:pt x="3763" y="4011"/>
                </a:cubicBezTo>
                <a:close/>
                <a:moveTo>
                  <a:pt x="3294" y="870"/>
                </a:moveTo>
                <a:cubicBezTo>
                  <a:pt x="3305" y="881"/>
                  <a:pt x="3327" y="892"/>
                  <a:pt x="3338" y="903"/>
                </a:cubicBezTo>
                <a:cubicBezTo>
                  <a:pt x="3518" y="1015"/>
                  <a:pt x="3674" y="1161"/>
                  <a:pt x="3809" y="1318"/>
                </a:cubicBezTo>
                <a:cubicBezTo>
                  <a:pt x="4111" y="1687"/>
                  <a:pt x="4290" y="2191"/>
                  <a:pt x="4324" y="2662"/>
                </a:cubicBezTo>
                <a:cubicBezTo>
                  <a:pt x="4335" y="2886"/>
                  <a:pt x="4335" y="2998"/>
                  <a:pt x="4279" y="3199"/>
                </a:cubicBezTo>
                <a:cubicBezTo>
                  <a:pt x="4257" y="3289"/>
                  <a:pt x="4234" y="3367"/>
                  <a:pt x="4190" y="3457"/>
                </a:cubicBezTo>
                <a:cubicBezTo>
                  <a:pt x="4178" y="3491"/>
                  <a:pt x="4156" y="3535"/>
                  <a:pt x="4134" y="3580"/>
                </a:cubicBezTo>
                <a:cubicBezTo>
                  <a:pt x="4122" y="3603"/>
                  <a:pt x="4089" y="3659"/>
                  <a:pt x="4078" y="3670"/>
                </a:cubicBezTo>
                <a:cubicBezTo>
                  <a:pt x="4033" y="3726"/>
                  <a:pt x="3988" y="3782"/>
                  <a:pt x="3943" y="3838"/>
                </a:cubicBezTo>
                <a:cubicBezTo>
                  <a:pt x="3921" y="3860"/>
                  <a:pt x="3898" y="3883"/>
                  <a:pt x="3865" y="3905"/>
                </a:cubicBezTo>
                <a:cubicBezTo>
                  <a:pt x="3854" y="3927"/>
                  <a:pt x="3831" y="3939"/>
                  <a:pt x="3831" y="3939"/>
                </a:cubicBezTo>
                <a:cubicBezTo>
                  <a:pt x="3798" y="3961"/>
                  <a:pt x="3775" y="3983"/>
                  <a:pt x="3742" y="4006"/>
                </a:cubicBezTo>
                <a:cubicBezTo>
                  <a:pt x="3719" y="4017"/>
                  <a:pt x="3708" y="4028"/>
                  <a:pt x="3686" y="4028"/>
                </a:cubicBezTo>
                <a:cubicBezTo>
                  <a:pt x="3663" y="4039"/>
                  <a:pt x="3641" y="4039"/>
                  <a:pt x="3630" y="4039"/>
                </a:cubicBezTo>
                <a:cubicBezTo>
                  <a:pt x="3596" y="4039"/>
                  <a:pt x="3562" y="4039"/>
                  <a:pt x="3551" y="4051"/>
                </a:cubicBezTo>
                <a:lnTo>
                  <a:pt x="3495" y="4051"/>
                </a:lnTo>
                <a:cubicBezTo>
                  <a:pt x="3406" y="4051"/>
                  <a:pt x="3450" y="4039"/>
                  <a:pt x="3495" y="4039"/>
                </a:cubicBezTo>
                <a:lnTo>
                  <a:pt x="3372" y="4039"/>
                </a:lnTo>
                <a:cubicBezTo>
                  <a:pt x="3320" y="4029"/>
                  <a:pt x="3258" y="4019"/>
                  <a:pt x="3205" y="4008"/>
                </a:cubicBezTo>
                <a:lnTo>
                  <a:pt x="3205" y="4008"/>
                </a:lnTo>
                <a:cubicBezTo>
                  <a:pt x="3231" y="4012"/>
                  <a:pt x="3252" y="4015"/>
                  <a:pt x="3253" y="4015"/>
                </a:cubicBezTo>
                <a:cubicBezTo>
                  <a:pt x="3254" y="4015"/>
                  <a:pt x="3238" y="4013"/>
                  <a:pt x="3193" y="4006"/>
                </a:cubicBezTo>
                <a:lnTo>
                  <a:pt x="3193" y="4006"/>
                </a:lnTo>
                <a:cubicBezTo>
                  <a:pt x="3197" y="4007"/>
                  <a:pt x="3201" y="4007"/>
                  <a:pt x="3205" y="4008"/>
                </a:cubicBezTo>
                <a:lnTo>
                  <a:pt x="3205" y="4008"/>
                </a:lnTo>
                <a:cubicBezTo>
                  <a:pt x="3178" y="4004"/>
                  <a:pt x="3145" y="3999"/>
                  <a:pt x="3126" y="3995"/>
                </a:cubicBezTo>
                <a:cubicBezTo>
                  <a:pt x="3014" y="3961"/>
                  <a:pt x="2902" y="3927"/>
                  <a:pt x="2790" y="3883"/>
                </a:cubicBezTo>
                <a:cubicBezTo>
                  <a:pt x="2734" y="3860"/>
                  <a:pt x="2678" y="3827"/>
                  <a:pt x="2622" y="3804"/>
                </a:cubicBezTo>
                <a:lnTo>
                  <a:pt x="2610" y="3804"/>
                </a:lnTo>
                <a:cubicBezTo>
                  <a:pt x="2588" y="3793"/>
                  <a:pt x="2566" y="3782"/>
                  <a:pt x="2543" y="3759"/>
                </a:cubicBezTo>
                <a:cubicBezTo>
                  <a:pt x="2398" y="3132"/>
                  <a:pt x="2442" y="2471"/>
                  <a:pt x="2678" y="1844"/>
                </a:cubicBezTo>
                <a:cubicBezTo>
                  <a:pt x="2745" y="1654"/>
                  <a:pt x="2846" y="1463"/>
                  <a:pt x="2946" y="1273"/>
                </a:cubicBezTo>
                <a:cubicBezTo>
                  <a:pt x="2958" y="1251"/>
                  <a:pt x="2969" y="1251"/>
                  <a:pt x="2969" y="1239"/>
                </a:cubicBezTo>
                <a:cubicBezTo>
                  <a:pt x="2969" y="1239"/>
                  <a:pt x="2980" y="1228"/>
                  <a:pt x="2991" y="1217"/>
                </a:cubicBezTo>
                <a:cubicBezTo>
                  <a:pt x="3014" y="1172"/>
                  <a:pt x="3047" y="1139"/>
                  <a:pt x="3070" y="1105"/>
                </a:cubicBezTo>
                <a:cubicBezTo>
                  <a:pt x="3126" y="1027"/>
                  <a:pt x="3193" y="948"/>
                  <a:pt x="3260" y="881"/>
                </a:cubicBezTo>
                <a:cubicBezTo>
                  <a:pt x="3271" y="881"/>
                  <a:pt x="3271" y="870"/>
                  <a:pt x="3271" y="870"/>
                </a:cubicBezTo>
                <a:close/>
                <a:moveTo>
                  <a:pt x="3916" y="1"/>
                </a:moveTo>
                <a:cubicBezTo>
                  <a:pt x="3397" y="1"/>
                  <a:pt x="2869" y="160"/>
                  <a:pt x="2431" y="399"/>
                </a:cubicBezTo>
                <a:cubicBezTo>
                  <a:pt x="1927" y="657"/>
                  <a:pt x="1546" y="1049"/>
                  <a:pt x="1255" y="1531"/>
                </a:cubicBezTo>
                <a:cubicBezTo>
                  <a:pt x="930" y="2057"/>
                  <a:pt x="751" y="2684"/>
                  <a:pt x="729" y="3311"/>
                </a:cubicBezTo>
                <a:cubicBezTo>
                  <a:pt x="561" y="3379"/>
                  <a:pt x="1" y="3625"/>
                  <a:pt x="247" y="3860"/>
                </a:cubicBezTo>
                <a:cubicBezTo>
                  <a:pt x="426" y="4051"/>
                  <a:pt x="639" y="4196"/>
                  <a:pt x="852" y="4331"/>
                </a:cubicBezTo>
                <a:cubicBezTo>
                  <a:pt x="908" y="4566"/>
                  <a:pt x="997" y="4801"/>
                  <a:pt x="1109" y="5025"/>
                </a:cubicBezTo>
                <a:cubicBezTo>
                  <a:pt x="1180" y="5155"/>
                  <a:pt x="1349" y="5208"/>
                  <a:pt x="1554" y="5208"/>
                </a:cubicBezTo>
                <a:cubicBezTo>
                  <a:pt x="1932" y="5208"/>
                  <a:pt x="2435" y="5031"/>
                  <a:pt x="2689" y="4835"/>
                </a:cubicBezTo>
                <a:cubicBezTo>
                  <a:pt x="2734" y="4837"/>
                  <a:pt x="2778" y="4838"/>
                  <a:pt x="2823" y="4838"/>
                </a:cubicBezTo>
                <a:cubicBezTo>
                  <a:pt x="3047" y="4838"/>
                  <a:pt x="3271" y="4814"/>
                  <a:pt x="3495" y="4768"/>
                </a:cubicBezTo>
                <a:cubicBezTo>
                  <a:pt x="4570" y="4555"/>
                  <a:pt x="5870" y="3939"/>
                  <a:pt x="6027" y="2707"/>
                </a:cubicBezTo>
                <a:cubicBezTo>
                  <a:pt x="6161" y="1687"/>
                  <a:pt x="5590" y="388"/>
                  <a:pt x="4537" y="86"/>
                </a:cubicBezTo>
                <a:cubicBezTo>
                  <a:pt x="4336" y="27"/>
                  <a:pt x="4127" y="1"/>
                  <a:pt x="391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28" name="Google Shape;8028;p55"/>
          <p:cNvSpPr/>
          <p:nvPr/>
        </p:nvSpPr>
        <p:spPr>
          <a:xfrm>
            <a:off x="1373733" y="5068879"/>
            <a:ext cx="151971" cy="128464"/>
          </a:xfrm>
          <a:custGeom>
            <a:avLst/>
            <a:gdLst/>
            <a:ahLst/>
            <a:cxnLst/>
            <a:rect l="l" t="t" r="r" b="b"/>
            <a:pathLst>
              <a:path w="6161" h="5208" extrusionOk="0">
                <a:moveTo>
                  <a:pt x="3896" y="3889"/>
                </a:moveTo>
                <a:cubicBezTo>
                  <a:pt x="3897" y="3889"/>
                  <a:pt x="3898" y="3891"/>
                  <a:pt x="3898" y="3894"/>
                </a:cubicBezTo>
                <a:cubicBezTo>
                  <a:pt x="3898" y="3894"/>
                  <a:pt x="3887" y="3894"/>
                  <a:pt x="3876" y="3905"/>
                </a:cubicBezTo>
                <a:cubicBezTo>
                  <a:pt x="3884" y="3897"/>
                  <a:pt x="3892" y="3889"/>
                  <a:pt x="3896" y="3889"/>
                </a:cubicBezTo>
                <a:close/>
                <a:moveTo>
                  <a:pt x="3763" y="4011"/>
                </a:moveTo>
                <a:cubicBezTo>
                  <a:pt x="3758" y="4020"/>
                  <a:pt x="3738" y="4028"/>
                  <a:pt x="3719" y="4028"/>
                </a:cubicBezTo>
                <a:cubicBezTo>
                  <a:pt x="3739" y="4022"/>
                  <a:pt x="3756" y="4015"/>
                  <a:pt x="3763" y="4011"/>
                </a:cubicBezTo>
                <a:close/>
                <a:moveTo>
                  <a:pt x="3294" y="870"/>
                </a:moveTo>
                <a:cubicBezTo>
                  <a:pt x="3305" y="881"/>
                  <a:pt x="3327" y="892"/>
                  <a:pt x="3338" y="903"/>
                </a:cubicBezTo>
                <a:cubicBezTo>
                  <a:pt x="3518" y="1015"/>
                  <a:pt x="3674" y="1161"/>
                  <a:pt x="3809" y="1318"/>
                </a:cubicBezTo>
                <a:cubicBezTo>
                  <a:pt x="4111" y="1687"/>
                  <a:pt x="4290" y="2191"/>
                  <a:pt x="4324" y="2662"/>
                </a:cubicBezTo>
                <a:cubicBezTo>
                  <a:pt x="4335" y="2886"/>
                  <a:pt x="4335" y="2998"/>
                  <a:pt x="4279" y="3199"/>
                </a:cubicBezTo>
                <a:cubicBezTo>
                  <a:pt x="4257" y="3289"/>
                  <a:pt x="4234" y="3367"/>
                  <a:pt x="4190" y="3457"/>
                </a:cubicBezTo>
                <a:cubicBezTo>
                  <a:pt x="4178" y="3491"/>
                  <a:pt x="4156" y="3535"/>
                  <a:pt x="4134" y="3580"/>
                </a:cubicBezTo>
                <a:cubicBezTo>
                  <a:pt x="4122" y="3603"/>
                  <a:pt x="4089" y="3659"/>
                  <a:pt x="4078" y="3670"/>
                </a:cubicBezTo>
                <a:cubicBezTo>
                  <a:pt x="4033" y="3726"/>
                  <a:pt x="3988" y="3782"/>
                  <a:pt x="3943" y="3838"/>
                </a:cubicBezTo>
                <a:cubicBezTo>
                  <a:pt x="3921" y="3860"/>
                  <a:pt x="3898" y="3883"/>
                  <a:pt x="3865" y="3905"/>
                </a:cubicBezTo>
                <a:cubicBezTo>
                  <a:pt x="3854" y="3927"/>
                  <a:pt x="3831" y="3939"/>
                  <a:pt x="3831" y="3939"/>
                </a:cubicBezTo>
                <a:cubicBezTo>
                  <a:pt x="3798" y="3961"/>
                  <a:pt x="3775" y="3983"/>
                  <a:pt x="3742" y="4006"/>
                </a:cubicBezTo>
                <a:cubicBezTo>
                  <a:pt x="3719" y="4017"/>
                  <a:pt x="3708" y="4028"/>
                  <a:pt x="3686" y="4028"/>
                </a:cubicBezTo>
                <a:cubicBezTo>
                  <a:pt x="3663" y="4039"/>
                  <a:pt x="3641" y="4039"/>
                  <a:pt x="3630" y="4039"/>
                </a:cubicBezTo>
                <a:cubicBezTo>
                  <a:pt x="3596" y="4039"/>
                  <a:pt x="3562" y="4039"/>
                  <a:pt x="3551" y="4051"/>
                </a:cubicBezTo>
                <a:lnTo>
                  <a:pt x="3495" y="4051"/>
                </a:lnTo>
                <a:cubicBezTo>
                  <a:pt x="3406" y="4051"/>
                  <a:pt x="3450" y="4039"/>
                  <a:pt x="3495" y="4039"/>
                </a:cubicBezTo>
                <a:lnTo>
                  <a:pt x="3372" y="4039"/>
                </a:lnTo>
                <a:cubicBezTo>
                  <a:pt x="3320" y="4029"/>
                  <a:pt x="3258" y="4019"/>
                  <a:pt x="3205" y="4008"/>
                </a:cubicBezTo>
                <a:lnTo>
                  <a:pt x="3205" y="4008"/>
                </a:lnTo>
                <a:cubicBezTo>
                  <a:pt x="3231" y="4012"/>
                  <a:pt x="3252" y="4015"/>
                  <a:pt x="3253" y="4015"/>
                </a:cubicBezTo>
                <a:cubicBezTo>
                  <a:pt x="3254" y="4015"/>
                  <a:pt x="3238" y="4013"/>
                  <a:pt x="3193" y="4006"/>
                </a:cubicBezTo>
                <a:lnTo>
                  <a:pt x="3193" y="4006"/>
                </a:lnTo>
                <a:cubicBezTo>
                  <a:pt x="3197" y="4007"/>
                  <a:pt x="3201" y="4007"/>
                  <a:pt x="3205" y="4008"/>
                </a:cubicBezTo>
                <a:lnTo>
                  <a:pt x="3205" y="4008"/>
                </a:lnTo>
                <a:cubicBezTo>
                  <a:pt x="3178" y="4004"/>
                  <a:pt x="3145" y="3999"/>
                  <a:pt x="3126" y="3995"/>
                </a:cubicBezTo>
                <a:cubicBezTo>
                  <a:pt x="3014" y="3961"/>
                  <a:pt x="2902" y="3927"/>
                  <a:pt x="2790" y="3883"/>
                </a:cubicBezTo>
                <a:cubicBezTo>
                  <a:pt x="2734" y="3860"/>
                  <a:pt x="2678" y="3827"/>
                  <a:pt x="2622" y="3804"/>
                </a:cubicBezTo>
                <a:lnTo>
                  <a:pt x="2610" y="3804"/>
                </a:lnTo>
                <a:cubicBezTo>
                  <a:pt x="2588" y="3793"/>
                  <a:pt x="2566" y="3782"/>
                  <a:pt x="2543" y="3759"/>
                </a:cubicBezTo>
                <a:cubicBezTo>
                  <a:pt x="2398" y="3132"/>
                  <a:pt x="2442" y="2471"/>
                  <a:pt x="2678" y="1844"/>
                </a:cubicBezTo>
                <a:cubicBezTo>
                  <a:pt x="2745" y="1654"/>
                  <a:pt x="2846" y="1463"/>
                  <a:pt x="2946" y="1273"/>
                </a:cubicBezTo>
                <a:cubicBezTo>
                  <a:pt x="2958" y="1251"/>
                  <a:pt x="2969" y="1251"/>
                  <a:pt x="2969" y="1239"/>
                </a:cubicBezTo>
                <a:cubicBezTo>
                  <a:pt x="2969" y="1239"/>
                  <a:pt x="2980" y="1228"/>
                  <a:pt x="2991" y="1217"/>
                </a:cubicBezTo>
                <a:cubicBezTo>
                  <a:pt x="3014" y="1172"/>
                  <a:pt x="3047" y="1139"/>
                  <a:pt x="3070" y="1105"/>
                </a:cubicBezTo>
                <a:cubicBezTo>
                  <a:pt x="3126" y="1027"/>
                  <a:pt x="3193" y="948"/>
                  <a:pt x="3260" y="881"/>
                </a:cubicBezTo>
                <a:cubicBezTo>
                  <a:pt x="3271" y="881"/>
                  <a:pt x="3271" y="870"/>
                  <a:pt x="3271" y="870"/>
                </a:cubicBezTo>
                <a:close/>
                <a:moveTo>
                  <a:pt x="3916" y="1"/>
                </a:moveTo>
                <a:cubicBezTo>
                  <a:pt x="3397" y="1"/>
                  <a:pt x="2869" y="160"/>
                  <a:pt x="2431" y="399"/>
                </a:cubicBezTo>
                <a:cubicBezTo>
                  <a:pt x="1927" y="657"/>
                  <a:pt x="1546" y="1049"/>
                  <a:pt x="1255" y="1531"/>
                </a:cubicBezTo>
                <a:cubicBezTo>
                  <a:pt x="930" y="2057"/>
                  <a:pt x="751" y="2684"/>
                  <a:pt x="729" y="3311"/>
                </a:cubicBezTo>
                <a:cubicBezTo>
                  <a:pt x="561" y="3379"/>
                  <a:pt x="1" y="3625"/>
                  <a:pt x="247" y="3860"/>
                </a:cubicBezTo>
                <a:cubicBezTo>
                  <a:pt x="426" y="4051"/>
                  <a:pt x="639" y="4196"/>
                  <a:pt x="852" y="4331"/>
                </a:cubicBezTo>
                <a:cubicBezTo>
                  <a:pt x="908" y="4566"/>
                  <a:pt x="997" y="4801"/>
                  <a:pt x="1109" y="5025"/>
                </a:cubicBezTo>
                <a:cubicBezTo>
                  <a:pt x="1180" y="5155"/>
                  <a:pt x="1349" y="5208"/>
                  <a:pt x="1554" y="5208"/>
                </a:cubicBezTo>
                <a:cubicBezTo>
                  <a:pt x="1932" y="5208"/>
                  <a:pt x="2435" y="5031"/>
                  <a:pt x="2689" y="4835"/>
                </a:cubicBezTo>
                <a:cubicBezTo>
                  <a:pt x="2734" y="4837"/>
                  <a:pt x="2778" y="4838"/>
                  <a:pt x="2823" y="4838"/>
                </a:cubicBezTo>
                <a:cubicBezTo>
                  <a:pt x="3047" y="4838"/>
                  <a:pt x="3271" y="4814"/>
                  <a:pt x="3495" y="4768"/>
                </a:cubicBezTo>
                <a:cubicBezTo>
                  <a:pt x="4570" y="4555"/>
                  <a:pt x="5870" y="3939"/>
                  <a:pt x="6027" y="2707"/>
                </a:cubicBezTo>
                <a:cubicBezTo>
                  <a:pt x="6161" y="1687"/>
                  <a:pt x="5590" y="388"/>
                  <a:pt x="4537" y="86"/>
                </a:cubicBezTo>
                <a:cubicBezTo>
                  <a:pt x="4336" y="27"/>
                  <a:pt x="4127" y="1"/>
                  <a:pt x="391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9" name="Google Shape;22812;p81">
            <a:extLst>
              <a:ext uri="{FF2B5EF4-FFF2-40B4-BE49-F238E27FC236}">
                <a16:creationId xmlns:a16="http://schemas.microsoft.com/office/drawing/2014/main" id="{764EBC1C-35FD-4D23-8062-8B25C80D24D1}"/>
              </a:ext>
            </a:extLst>
          </p:cNvPr>
          <p:cNvGrpSpPr/>
          <p:nvPr/>
        </p:nvGrpSpPr>
        <p:grpSpPr>
          <a:xfrm>
            <a:off x="10057321" y="1862798"/>
            <a:ext cx="527299" cy="416655"/>
            <a:chOff x="3507658" y="3832256"/>
            <a:chExt cx="395474" cy="312491"/>
          </a:xfrm>
        </p:grpSpPr>
        <p:sp>
          <p:nvSpPr>
            <p:cNvPr id="10" name="Google Shape;22813;p81">
              <a:extLst>
                <a:ext uri="{FF2B5EF4-FFF2-40B4-BE49-F238E27FC236}">
                  <a16:creationId xmlns:a16="http://schemas.microsoft.com/office/drawing/2014/main" id="{04263A42-3971-4B81-B83B-560470399DC6}"/>
                </a:ext>
              </a:extLst>
            </p:cNvPr>
            <p:cNvSpPr/>
            <p:nvPr/>
          </p:nvSpPr>
          <p:spPr>
            <a:xfrm>
              <a:off x="3526655" y="3837680"/>
              <a:ext cx="355358" cy="301460"/>
            </a:xfrm>
            <a:custGeom>
              <a:avLst/>
              <a:gdLst/>
              <a:ahLst/>
              <a:cxnLst/>
              <a:rect l="l" t="t" r="r" b="b"/>
              <a:pathLst>
                <a:path w="13562" h="11505" extrusionOk="0">
                  <a:moveTo>
                    <a:pt x="8492" y="0"/>
                  </a:moveTo>
                  <a:cubicBezTo>
                    <a:pt x="7671" y="0"/>
                    <a:pt x="6875" y="612"/>
                    <a:pt x="6832" y="1578"/>
                  </a:cubicBezTo>
                  <a:lnTo>
                    <a:pt x="6827" y="1578"/>
                  </a:lnTo>
                  <a:cubicBezTo>
                    <a:pt x="6784" y="695"/>
                    <a:pt x="6059" y="3"/>
                    <a:pt x="5175" y="3"/>
                  </a:cubicBezTo>
                  <a:cubicBezTo>
                    <a:pt x="4940" y="3"/>
                    <a:pt x="4705" y="56"/>
                    <a:pt x="4494" y="152"/>
                  </a:cubicBezTo>
                  <a:cubicBezTo>
                    <a:pt x="4283" y="248"/>
                    <a:pt x="4095" y="387"/>
                    <a:pt x="3947" y="555"/>
                  </a:cubicBezTo>
                  <a:cubicBezTo>
                    <a:pt x="3811" y="525"/>
                    <a:pt x="3675" y="510"/>
                    <a:pt x="3540" y="510"/>
                  </a:cubicBezTo>
                  <a:cubicBezTo>
                    <a:pt x="2792" y="510"/>
                    <a:pt x="2102" y="969"/>
                    <a:pt x="1830" y="1693"/>
                  </a:cubicBezTo>
                  <a:cubicBezTo>
                    <a:pt x="1815" y="1741"/>
                    <a:pt x="1796" y="1789"/>
                    <a:pt x="1786" y="1837"/>
                  </a:cubicBezTo>
                  <a:cubicBezTo>
                    <a:pt x="1666" y="2250"/>
                    <a:pt x="1700" y="2696"/>
                    <a:pt x="1878" y="3090"/>
                  </a:cubicBezTo>
                  <a:lnTo>
                    <a:pt x="1834" y="3104"/>
                  </a:lnTo>
                  <a:cubicBezTo>
                    <a:pt x="884" y="3440"/>
                    <a:pt x="217" y="4290"/>
                    <a:pt x="111" y="5288"/>
                  </a:cubicBezTo>
                  <a:cubicBezTo>
                    <a:pt x="1" y="6287"/>
                    <a:pt x="481" y="7257"/>
                    <a:pt x="1340" y="7785"/>
                  </a:cubicBezTo>
                  <a:cubicBezTo>
                    <a:pt x="500" y="8997"/>
                    <a:pt x="1373" y="10646"/>
                    <a:pt x="2836" y="10646"/>
                  </a:cubicBezTo>
                  <a:cubicBezTo>
                    <a:pt x="2845" y="10646"/>
                    <a:pt x="2853" y="10646"/>
                    <a:pt x="2862" y="10645"/>
                  </a:cubicBezTo>
                  <a:cubicBezTo>
                    <a:pt x="3135" y="10641"/>
                    <a:pt x="3399" y="10578"/>
                    <a:pt x="3644" y="10458"/>
                  </a:cubicBezTo>
                  <a:cubicBezTo>
                    <a:pt x="3898" y="11094"/>
                    <a:pt x="4509" y="11503"/>
                    <a:pt x="5181" y="11503"/>
                  </a:cubicBezTo>
                  <a:cubicBezTo>
                    <a:pt x="5235" y="11503"/>
                    <a:pt x="5289" y="11500"/>
                    <a:pt x="5343" y="11495"/>
                  </a:cubicBezTo>
                  <a:cubicBezTo>
                    <a:pt x="6078" y="11418"/>
                    <a:pt x="6673" y="10871"/>
                    <a:pt x="6803" y="10141"/>
                  </a:cubicBezTo>
                  <a:cubicBezTo>
                    <a:pt x="6812" y="10093"/>
                    <a:pt x="6817" y="10045"/>
                    <a:pt x="6822" y="9997"/>
                  </a:cubicBezTo>
                  <a:cubicBezTo>
                    <a:pt x="6827" y="9969"/>
                    <a:pt x="6827" y="9940"/>
                    <a:pt x="6827" y="9911"/>
                  </a:cubicBezTo>
                  <a:cubicBezTo>
                    <a:pt x="6832" y="9940"/>
                    <a:pt x="6832" y="9964"/>
                    <a:pt x="6832" y="9988"/>
                  </a:cubicBezTo>
                  <a:cubicBezTo>
                    <a:pt x="6836" y="10026"/>
                    <a:pt x="6841" y="10060"/>
                    <a:pt x="6846" y="10093"/>
                  </a:cubicBezTo>
                  <a:cubicBezTo>
                    <a:pt x="6971" y="10900"/>
                    <a:pt x="7662" y="11500"/>
                    <a:pt x="8478" y="11505"/>
                  </a:cubicBezTo>
                  <a:cubicBezTo>
                    <a:pt x="8809" y="11505"/>
                    <a:pt x="9136" y="11404"/>
                    <a:pt x="9414" y="11212"/>
                  </a:cubicBezTo>
                  <a:cubicBezTo>
                    <a:pt x="9683" y="11025"/>
                    <a:pt x="9889" y="10765"/>
                    <a:pt x="10014" y="10463"/>
                  </a:cubicBezTo>
                  <a:cubicBezTo>
                    <a:pt x="10254" y="10578"/>
                    <a:pt x="10523" y="10645"/>
                    <a:pt x="10792" y="10645"/>
                  </a:cubicBezTo>
                  <a:cubicBezTo>
                    <a:pt x="10799" y="10646"/>
                    <a:pt x="10805" y="10646"/>
                    <a:pt x="10812" y="10646"/>
                  </a:cubicBezTo>
                  <a:cubicBezTo>
                    <a:pt x="11677" y="10646"/>
                    <a:pt x="12420" y="10039"/>
                    <a:pt x="12601" y="9196"/>
                  </a:cubicBezTo>
                  <a:cubicBezTo>
                    <a:pt x="12611" y="9157"/>
                    <a:pt x="12616" y="9119"/>
                    <a:pt x="12621" y="9081"/>
                  </a:cubicBezTo>
                  <a:cubicBezTo>
                    <a:pt x="12630" y="9013"/>
                    <a:pt x="12635" y="8951"/>
                    <a:pt x="12640" y="8884"/>
                  </a:cubicBezTo>
                  <a:cubicBezTo>
                    <a:pt x="12654" y="8490"/>
                    <a:pt x="12539" y="8106"/>
                    <a:pt x="12318" y="7785"/>
                  </a:cubicBezTo>
                  <a:cubicBezTo>
                    <a:pt x="12433" y="7713"/>
                    <a:pt x="12544" y="7636"/>
                    <a:pt x="12645" y="7545"/>
                  </a:cubicBezTo>
                  <a:cubicBezTo>
                    <a:pt x="12673" y="7521"/>
                    <a:pt x="12702" y="7492"/>
                    <a:pt x="12731" y="7468"/>
                  </a:cubicBezTo>
                  <a:cubicBezTo>
                    <a:pt x="12793" y="7410"/>
                    <a:pt x="12851" y="7353"/>
                    <a:pt x="12909" y="7285"/>
                  </a:cubicBezTo>
                  <a:cubicBezTo>
                    <a:pt x="13331" y="6810"/>
                    <a:pt x="13562" y="6200"/>
                    <a:pt x="13562" y="5567"/>
                  </a:cubicBezTo>
                  <a:cubicBezTo>
                    <a:pt x="13562" y="4444"/>
                    <a:pt x="12846" y="3445"/>
                    <a:pt x="11781" y="3090"/>
                  </a:cubicBezTo>
                  <a:cubicBezTo>
                    <a:pt x="11968" y="2677"/>
                    <a:pt x="11997" y="2211"/>
                    <a:pt x="11857" y="1779"/>
                  </a:cubicBezTo>
                  <a:cubicBezTo>
                    <a:pt x="11848" y="1751"/>
                    <a:pt x="11838" y="1722"/>
                    <a:pt x="11829" y="1693"/>
                  </a:cubicBezTo>
                  <a:cubicBezTo>
                    <a:pt x="11556" y="969"/>
                    <a:pt x="10862" y="510"/>
                    <a:pt x="10116" y="510"/>
                  </a:cubicBezTo>
                  <a:cubicBezTo>
                    <a:pt x="9982" y="510"/>
                    <a:pt x="9847" y="525"/>
                    <a:pt x="9712" y="555"/>
                  </a:cubicBezTo>
                  <a:cubicBezTo>
                    <a:pt x="9371" y="173"/>
                    <a:pt x="8928" y="0"/>
                    <a:pt x="8492" y="0"/>
                  </a:cubicBezTo>
                  <a:close/>
                </a:path>
              </a:pathLst>
            </a:custGeom>
            <a:solidFill>
              <a:srgbClr val="B9C3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22814;p81">
              <a:extLst>
                <a:ext uri="{FF2B5EF4-FFF2-40B4-BE49-F238E27FC236}">
                  <a16:creationId xmlns:a16="http://schemas.microsoft.com/office/drawing/2014/main" id="{569412BD-F05C-47C1-BB0D-EBD1349D3978}"/>
                </a:ext>
              </a:extLst>
            </p:cNvPr>
            <p:cNvSpPr/>
            <p:nvPr/>
          </p:nvSpPr>
          <p:spPr>
            <a:xfrm>
              <a:off x="3526655" y="3918751"/>
              <a:ext cx="331593" cy="220389"/>
            </a:xfrm>
            <a:custGeom>
              <a:avLst/>
              <a:gdLst/>
              <a:ahLst/>
              <a:cxnLst/>
              <a:rect l="l" t="t" r="r" b="b"/>
              <a:pathLst>
                <a:path w="12655" h="8411" extrusionOk="0">
                  <a:moveTo>
                    <a:pt x="1882" y="1"/>
                  </a:moveTo>
                  <a:cubicBezTo>
                    <a:pt x="922" y="318"/>
                    <a:pt x="231" y="1167"/>
                    <a:pt x="116" y="2170"/>
                  </a:cubicBezTo>
                  <a:cubicBezTo>
                    <a:pt x="1" y="3178"/>
                    <a:pt x="481" y="4163"/>
                    <a:pt x="1340" y="4691"/>
                  </a:cubicBezTo>
                  <a:cubicBezTo>
                    <a:pt x="870" y="5372"/>
                    <a:pt x="922" y="6289"/>
                    <a:pt x="1460" y="6918"/>
                  </a:cubicBezTo>
                  <a:cubicBezTo>
                    <a:pt x="1817" y="7331"/>
                    <a:pt x="2327" y="7552"/>
                    <a:pt x="2847" y="7552"/>
                  </a:cubicBezTo>
                  <a:cubicBezTo>
                    <a:pt x="3117" y="7552"/>
                    <a:pt x="3390" y="7492"/>
                    <a:pt x="3644" y="7369"/>
                  </a:cubicBezTo>
                  <a:cubicBezTo>
                    <a:pt x="3896" y="7997"/>
                    <a:pt x="4507" y="8405"/>
                    <a:pt x="5173" y="8405"/>
                  </a:cubicBezTo>
                  <a:cubicBezTo>
                    <a:pt x="5229" y="8405"/>
                    <a:pt x="5286" y="8402"/>
                    <a:pt x="5343" y="8396"/>
                  </a:cubicBezTo>
                  <a:cubicBezTo>
                    <a:pt x="6078" y="8324"/>
                    <a:pt x="6673" y="7777"/>
                    <a:pt x="6808" y="7052"/>
                  </a:cubicBezTo>
                  <a:cubicBezTo>
                    <a:pt x="6817" y="7004"/>
                    <a:pt x="6822" y="6951"/>
                    <a:pt x="6827" y="6903"/>
                  </a:cubicBezTo>
                  <a:cubicBezTo>
                    <a:pt x="6827" y="6875"/>
                    <a:pt x="6832" y="6846"/>
                    <a:pt x="6832" y="6822"/>
                  </a:cubicBezTo>
                  <a:cubicBezTo>
                    <a:pt x="6832" y="6846"/>
                    <a:pt x="6832" y="6870"/>
                    <a:pt x="6836" y="6899"/>
                  </a:cubicBezTo>
                  <a:cubicBezTo>
                    <a:pt x="6836" y="6932"/>
                    <a:pt x="6841" y="6966"/>
                    <a:pt x="6851" y="7004"/>
                  </a:cubicBezTo>
                  <a:cubicBezTo>
                    <a:pt x="6976" y="7811"/>
                    <a:pt x="7667" y="8406"/>
                    <a:pt x="8483" y="8411"/>
                  </a:cubicBezTo>
                  <a:cubicBezTo>
                    <a:pt x="8819" y="8411"/>
                    <a:pt x="9145" y="8310"/>
                    <a:pt x="9419" y="8118"/>
                  </a:cubicBezTo>
                  <a:cubicBezTo>
                    <a:pt x="9688" y="7931"/>
                    <a:pt x="9899" y="7671"/>
                    <a:pt x="10019" y="7369"/>
                  </a:cubicBezTo>
                  <a:cubicBezTo>
                    <a:pt x="10264" y="7484"/>
                    <a:pt x="10528" y="7551"/>
                    <a:pt x="10801" y="7551"/>
                  </a:cubicBezTo>
                  <a:cubicBezTo>
                    <a:pt x="10808" y="7552"/>
                    <a:pt x="10815" y="7552"/>
                    <a:pt x="10822" y="7552"/>
                  </a:cubicBezTo>
                  <a:cubicBezTo>
                    <a:pt x="11682" y="7552"/>
                    <a:pt x="12430" y="6945"/>
                    <a:pt x="12611" y="6097"/>
                  </a:cubicBezTo>
                  <a:cubicBezTo>
                    <a:pt x="12616" y="6063"/>
                    <a:pt x="12625" y="6025"/>
                    <a:pt x="12630" y="5987"/>
                  </a:cubicBezTo>
                  <a:cubicBezTo>
                    <a:pt x="12640" y="5919"/>
                    <a:pt x="12645" y="5857"/>
                    <a:pt x="12645" y="5790"/>
                  </a:cubicBezTo>
                  <a:cubicBezTo>
                    <a:pt x="12654" y="5545"/>
                    <a:pt x="12611" y="5305"/>
                    <a:pt x="12525" y="5079"/>
                  </a:cubicBezTo>
                  <a:cubicBezTo>
                    <a:pt x="12252" y="5796"/>
                    <a:pt x="11567" y="6265"/>
                    <a:pt x="10803" y="6265"/>
                  </a:cubicBezTo>
                  <a:cubicBezTo>
                    <a:pt x="10800" y="6265"/>
                    <a:pt x="10796" y="6265"/>
                    <a:pt x="10792" y="6265"/>
                  </a:cubicBezTo>
                  <a:cubicBezTo>
                    <a:pt x="10561" y="6260"/>
                    <a:pt x="10336" y="6217"/>
                    <a:pt x="10125" y="6131"/>
                  </a:cubicBezTo>
                  <a:cubicBezTo>
                    <a:pt x="10108" y="6123"/>
                    <a:pt x="10091" y="6119"/>
                    <a:pt x="10074" y="6119"/>
                  </a:cubicBezTo>
                  <a:cubicBezTo>
                    <a:pt x="10029" y="6119"/>
                    <a:pt x="9987" y="6146"/>
                    <a:pt x="9966" y="6188"/>
                  </a:cubicBezTo>
                  <a:cubicBezTo>
                    <a:pt x="9837" y="6447"/>
                    <a:pt x="9649" y="6663"/>
                    <a:pt x="9414" y="6827"/>
                  </a:cubicBezTo>
                  <a:cubicBezTo>
                    <a:pt x="9140" y="7019"/>
                    <a:pt x="8814" y="7119"/>
                    <a:pt x="8478" y="7119"/>
                  </a:cubicBezTo>
                  <a:cubicBezTo>
                    <a:pt x="7662" y="7115"/>
                    <a:pt x="6971" y="6519"/>
                    <a:pt x="6846" y="5713"/>
                  </a:cubicBezTo>
                  <a:cubicBezTo>
                    <a:pt x="6836" y="5651"/>
                    <a:pt x="6832" y="5593"/>
                    <a:pt x="6832" y="5531"/>
                  </a:cubicBezTo>
                  <a:cubicBezTo>
                    <a:pt x="6827" y="5607"/>
                    <a:pt x="6817" y="5684"/>
                    <a:pt x="6803" y="5761"/>
                  </a:cubicBezTo>
                  <a:cubicBezTo>
                    <a:pt x="6678" y="6452"/>
                    <a:pt x="6136" y="6990"/>
                    <a:pt x="5439" y="7100"/>
                  </a:cubicBezTo>
                  <a:cubicBezTo>
                    <a:pt x="5352" y="7114"/>
                    <a:pt x="5265" y="7121"/>
                    <a:pt x="5178" y="7121"/>
                  </a:cubicBezTo>
                  <a:cubicBezTo>
                    <a:pt x="4580" y="7121"/>
                    <a:pt x="4019" y="6796"/>
                    <a:pt x="3726" y="6255"/>
                  </a:cubicBezTo>
                  <a:cubicBezTo>
                    <a:pt x="3677" y="6161"/>
                    <a:pt x="3573" y="6101"/>
                    <a:pt x="3466" y="6101"/>
                  </a:cubicBezTo>
                  <a:cubicBezTo>
                    <a:pt x="3458" y="6101"/>
                    <a:pt x="3450" y="6101"/>
                    <a:pt x="3443" y="6102"/>
                  </a:cubicBezTo>
                  <a:cubicBezTo>
                    <a:pt x="3377" y="6107"/>
                    <a:pt x="3316" y="6110"/>
                    <a:pt x="3257" y="6110"/>
                  </a:cubicBezTo>
                  <a:cubicBezTo>
                    <a:pt x="2209" y="6110"/>
                    <a:pt x="2292" y="5283"/>
                    <a:pt x="2310" y="4892"/>
                  </a:cubicBezTo>
                  <a:cubicBezTo>
                    <a:pt x="2314" y="4767"/>
                    <a:pt x="2262" y="4647"/>
                    <a:pt x="2156" y="4571"/>
                  </a:cubicBezTo>
                  <a:cubicBezTo>
                    <a:pt x="1513" y="4095"/>
                    <a:pt x="1210" y="3332"/>
                    <a:pt x="1210" y="2473"/>
                  </a:cubicBezTo>
                  <a:cubicBezTo>
                    <a:pt x="1210" y="1940"/>
                    <a:pt x="1369" y="1422"/>
                    <a:pt x="1676" y="985"/>
                  </a:cubicBezTo>
                  <a:cubicBezTo>
                    <a:pt x="1815" y="802"/>
                    <a:pt x="1964" y="630"/>
                    <a:pt x="2132" y="471"/>
                  </a:cubicBezTo>
                  <a:cubicBezTo>
                    <a:pt x="2257" y="351"/>
                    <a:pt x="1983" y="159"/>
                    <a:pt x="1892" y="15"/>
                  </a:cubicBezTo>
                  <a:lnTo>
                    <a:pt x="1882" y="1"/>
                  </a:lnTo>
                  <a:close/>
                </a:path>
              </a:pathLst>
            </a:custGeom>
            <a:solidFill>
              <a:srgbClr val="92A1A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22815;p81">
              <a:extLst>
                <a:ext uri="{FF2B5EF4-FFF2-40B4-BE49-F238E27FC236}">
                  <a16:creationId xmlns:a16="http://schemas.microsoft.com/office/drawing/2014/main" id="{DFDBB0A9-728E-493D-B6D3-E697FD1D3F67}"/>
                </a:ext>
              </a:extLst>
            </p:cNvPr>
            <p:cNvSpPr/>
            <p:nvPr/>
          </p:nvSpPr>
          <p:spPr>
            <a:xfrm>
              <a:off x="3507658" y="3832256"/>
              <a:ext cx="395474" cy="312491"/>
            </a:xfrm>
            <a:custGeom>
              <a:avLst/>
              <a:gdLst/>
              <a:ahLst/>
              <a:cxnLst/>
              <a:rect l="l" t="t" r="r" b="b"/>
              <a:pathLst>
                <a:path w="15093" h="11926" extrusionOk="0">
                  <a:moveTo>
                    <a:pt x="5894" y="0"/>
                  </a:moveTo>
                  <a:cubicBezTo>
                    <a:pt x="5434" y="0"/>
                    <a:pt x="4970" y="169"/>
                    <a:pt x="4604" y="522"/>
                  </a:cubicBezTo>
                  <a:lnTo>
                    <a:pt x="4595" y="532"/>
                  </a:lnTo>
                  <a:lnTo>
                    <a:pt x="4580" y="532"/>
                  </a:lnTo>
                  <a:cubicBezTo>
                    <a:pt x="4472" y="515"/>
                    <a:pt x="4365" y="507"/>
                    <a:pt x="4260" y="507"/>
                  </a:cubicBezTo>
                  <a:cubicBezTo>
                    <a:pt x="2923" y="507"/>
                    <a:pt x="1901" y="1818"/>
                    <a:pt x="2315" y="3153"/>
                  </a:cubicBezTo>
                  <a:lnTo>
                    <a:pt x="2324" y="3177"/>
                  </a:lnTo>
                  <a:lnTo>
                    <a:pt x="2300" y="3187"/>
                  </a:lnTo>
                  <a:cubicBezTo>
                    <a:pt x="308" y="4051"/>
                    <a:pt x="1" y="6753"/>
                    <a:pt x="1753" y="8040"/>
                  </a:cubicBezTo>
                  <a:lnTo>
                    <a:pt x="1772" y="8054"/>
                  </a:lnTo>
                  <a:lnTo>
                    <a:pt x="1763" y="8073"/>
                  </a:lnTo>
                  <a:cubicBezTo>
                    <a:pt x="1364" y="8827"/>
                    <a:pt x="1465" y="9700"/>
                    <a:pt x="2031" y="10353"/>
                  </a:cubicBezTo>
                  <a:cubicBezTo>
                    <a:pt x="2418" y="10815"/>
                    <a:pt x="2982" y="11067"/>
                    <a:pt x="3560" y="11067"/>
                  </a:cubicBezTo>
                  <a:cubicBezTo>
                    <a:pt x="3786" y="11067"/>
                    <a:pt x="4014" y="11028"/>
                    <a:pt x="4235" y="10948"/>
                  </a:cubicBezTo>
                  <a:lnTo>
                    <a:pt x="4259" y="10939"/>
                  </a:lnTo>
                  <a:lnTo>
                    <a:pt x="4268" y="10958"/>
                  </a:lnTo>
                  <a:cubicBezTo>
                    <a:pt x="4393" y="11179"/>
                    <a:pt x="4561" y="11371"/>
                    <a:pt x="4758" y="11529"/>
                  </a:cubicBezTo>
                  <a:cubicBezTo>
                    <a:pt x="4801" y="11563"/>
                    <a:pt x="4846" y="11577"/>
                    <a:pt x="4888" y="11577"/>
                  </a:cubicBezTo>
                  <a:cubicBezTo>
                    <a:pt x="5062" y="11577"/>
                    <a:pt x="5195" y="11332"/>
                    <a:pt x="5017" y="11193"/>
                  </a:cubicBezTo>
                  <a:cubicBezTo>
                    <a:pt x="4816" y="11035"/>
                    <a:pt x="4657" y="10828"/>
                    <a:pt x="4556" y="10588"/>
                  </a:cubicBezTo>
                  <a:cubicBezTo>
                    <a:pt x="4525" y="10505"/>
                    <a:pt x="4446" y="10455"/>
                    <a:pt x="4363" y="10455"/>
                  </a:cubicBezTo>
                  <a:cubicBezTo>
                    <a:pt x="4332" y="10455"/>
                    <a:pt x="4299" y="10462"/>
                    <a:pt x="4268" y="10478"/>
                  </a:cubicBezTo>
                  <a:cubicBezTo>
                    <a:pt x="4037" y="10589"/>
                    <a:pt x="3799" y="10640"/>
                    <a:pt x="3568" y="10640"/>
                  </a:cubicBezTo>
                  <a:cubicBezTo>
                    <a:pt x="2661" y="10640"/>
                    <a:pt x="1855" y="9857"/>
                    <a:pt x="1955" y="8851"/>
                  </a:cubicBezTo>
                  <a:cubicBezTo>
                    <a:pt x="2041" y="8030"/>
                    <a:pt x="2737" y="7406"/>
                    <a:pt x="3563" y="7406"/>
                  </a:cubicBezTo>
                  <a:cubicBezTo>
                    <a:pt x="3822" y="7387"/>
                    <a:pt x="3822" y="7007"/>
                    <a:pt x="3563" y="6988"/>
                  </a:cubicBezTo>
                  <a:cubicBezTo>
                    <a:pt x="2972" y="6988"/>
                    <a:pt x="2415" y="7243"/>
                    <a:pt x="2027" y="7684"/>
                  </a:cubicBezTo>
                  <a:lnTo>
                    <a:pt x="2012" y="7704"/>
                  </a:lnTo>
                  <a:lnTo>
                    <a:pt x="1993" y="7689"/>
                  </a:lnTo>
                  <a:cubicBezTo>
                    <a:pt x="510" y="6590"/>
                    <a:pt x="779" y="4300"/>
                    <a:pt x="2473" y="3571"/>
                  </a:cubicBezTo>
                  <a:lnTo>
                    <a:pt x="2492" y="3561"/>
                  </a:lnTo>
                  <a:lnTo>
                    <a:pt x="2507" y="3580"/>
                  </a:lnTo>
                  <a:cubicBezTo>
                    <a:pt x="2876" y="4199"/>
                    <a:pt x="3539" y="4579"/>
                    <a:pt x="4259" y="4583"/>
                  </a:cubicBezTo>
                  <a:cubicBezTo>
                    <a:pt x="4518" y="4564"/>
                    <a:pt x="4518" y="4180"/>
                    <a:pt x="4259" y="4161"/>
                  </a:cubicBezTo>
                  <a:cubicBezTo>
                    <a:pt x="3356" y="4151"/>
                    <a:pt x="2636" y="3403"/>
                    <a:pt x="2660" y="2500"/>
                  </a:cubicBezTo>
                  <a:cubicBezTo>
                    <a:pt x="2688" y="1624"/>
                    <a:pt x="3404" y="933"/>
                    <a:pt x="4271" y="933"/>
                  </a:cubicBezTo>
                  <a:cubicBezTo>
                    <a:pt x="4297" y="933"/>
                    <a:pt x="4324" y="934"/>
                    <a:pt x="4350" y="935"/>
                  </a:cubicBezTo>
                  <a:cubicBezTo>
                    <a:pt x="4883" y="959"/>
                    <a:pt x="5368" y="1252"/>
                    <a:pt x="5641" y="1713"/>
                  </a:cubicBezTo>
                  <a:cubicBezTo>
                    <a:pt x="5687" y="1783"/>
                    <a:pt x="5750" y="1812"/>
                    <a:pt x="5813" y="1812"/>
                  </a:cubicBezTo>
                  <a:cubicBezTo>
                    <a:pt x="5956" y="1812"/>
                    <a:pt x="6095" y="1660"/>
                    <a:pt x="6001" y="1497"/>
                  </a:cubicBezTo>
                  <a:cubicBezTo>
                    <a:pt x="5795" y="1151"/>
                    <a:pt x="5488" y="873"/>
                    <a:pt x="5123" y="700"/>
                  </a:cubicBezTo>
                  <a:lnTo>
                    <a:pt x="5075" y="681"/>
                  </a:lnTo>
                  <a:lnTo>
                    <a:pt x="5118" y="652"/>
                  </a:lnTo>
                  <a:cubicBezTo>
                    <a:pt x="5364" y="496"/>
                    <a:pt x="5630" y="424"/>
                    <a:pt x="5890" y="424"/>
                  </a:cubicBezTo>
                  <a:cubicBezTo>
                    <a:pt x="6641" y="424"/>
                    <a:pt x="7336" y="1021"/>
                    <a:pt x="7336" y="1866"/>
                  </a:cubicBezTo>
                  <a:lnTo>
                    <a:pt x="7336" y="4934"/>
                  </a:lnTo>
                  <a:lnTo>
                    <a:pt x="7307" y="4934"/>
                  </a:lnTo>
                  <a:cubicBezTo>
                    <a:pt x="6880" y="4915"/>
                    <a:pt x="6587" y="4756"/>
                    <a:pt x="6390" y="4439"/>
                  </a:cubicBezTo>
                  <a:cubicBezTo>
                    <a:pt x="6345" y="4366"/>
                    <a:pt x="6280" y="4336"/>
                    <a:pt x="6215" y="4336"/>
                  </a:cubicBezTo>
                  <a:cubicBezTo>
                    <a:pt x="6069" y="4336"/>
                    <a:pt x="5927" y="4493"/>
                    <a:pt x="6030" y="4660"/>
                  </a:cubicBezTo>
                  <a:cubicBezTo>
                    <a:pt x="6304" y="5102"/>
                    <a:pt x="6731" y="5337"/>
                    <a:pt x="7307" y="5351"/>
                  </a:cubicBezTo>
                  <a:lnTo>
                    <a:pt x="7331" y="5351"/>
                  </a:lnTo>
                  <a:lnTo>
                    <a:pt x="7331" y="8553"/>
                  </a:lnTo>
                  <a:lnTo>
                    <a:pt x="7288" y="8510"/>
                  </a:lnTo>
                  <a:cubicBezTo>
                    <a:pt x="7009" y="8241"/>
                    <a:pt x="6640" y="8097"/>
                    <a:pt x="6256" y="8097"/>
                  </a:cubicBezTo>
                  <a:lnTo>
                    <a:pt x="4950" y="8097"/>
                  </a:lnTo>
                  <a:cubicBezTo>
                    <a:pt x="4691" y="8116"/>
                    <a:pt x="4691" y="8496"/>
                    <a:pt x="4950" y="8515"/>
                  </a:cubicBezTo>
                  <a:lnTo>
                    <a:pt x="6256" y="8515"/>
                  </a:lnTo>
                  <a:cubicBezTo>
                    <a:pt x="6851" y="8515"/>
                    <a:pt x="7336" y="9000"/>
                    <a:pt x="7336" y="9595"/>
                  </a:cubicBezTo>
                  <a:lnTo>
                    <a:pt x="7336" y="10060"/>
                  </a:lnTo>
                  <a:cubicBezTo>
                    <a:pt x="7336" y="10870"/>
                    <a:pt x="6677" y="11504"/>
                    <a:pt x="5899" y="11504"/>
                  </a:cubicBezTo>
                  <a:cubicBezTo>
                    <a:pt x="5823" y="11504"/>
                    <a:pt x="5747" y="11498"/>
                    <a:pt x="5670" y="11486"/>
                  </a:cubicBezTo>
                  <a:cubicBezTo>
                    <a:pt x="5663" y="11484"/>
                    <a:pt x="5657" y="11482"/>
                    <a:pt x="5651" y="11482"/>
                  </a:cubicBezTo>
                  <a:cubicBezTo>
                    <a:pt x="5646" y="11482"/>
                    <a:pt x="5641" y="11484"/>
                    <a:pt x="5636" y="11486"/>
                  </a:cubicBezTo>
                  <a:cubicBezTo>
                    <a:pt x="5629" y="11485"/>
                    <a:pt x="5621" y="11485"/>
                    <a:pt x="5614" y="11485"/>
                  </a:cubicBezTo>
                  <a:cubicBezTo>
                    <a:pt x="5352" y="11485"/>
                    <a:pt x="5327" y="11885"/>
                    <a:pt x="5603" y="11904"/>
                  </a:cubicBezTo>
                  <a:cubicBezTo>
                    <a:pt x="5699" y="11919"/>
                    <a:pt x="5795" y="11926"/>
                    <a:pt x="5890" y="11926"/>
                  </a:cubicBezTo>
                  <a:cubicBezTo>
                    <a:pt x="6560" y="11926"/>
                    <a:pt x="7187" y="11565"/>
                    <a:pt x="7523" y="10968"/>
                  </a:cubicBezTo>
                  <a:lnTo>
                    <a:pt x="7547" y="10924"/>
                  </a:lnTo>
                  <a:lnTo>
                    <a:pt x="7571" y="10968"/>
                  </a:lnTo>
                  <a:cubicBezTo>
                    <a:pt x="7903" y="11565"/>
                    <a:pt x="8533" y="11926"/>
                    <a:pt x="9204" y="11926"/>
                  </a:cubicBezTo>
                  <a:cubicBezTo>
                    <a:pt x="9299" y="11926"/>
                    <a:pt x="9395" y="11919"/>
                    <a:pt x="9491" y="11904"/>
                  </a:cubicBezTo>
                  <a:cubicBezTo>
                    <a:pt x="9756" y="11863"/>
                    <a:pt x="9708" y="11483"/>
                    <a:pt x="9463" y="11483"/>
                  </a:cubicBezTo>
                  <a:cubicBezTo>
                    <a:pt x="9451" y="11483"/>
                    <a:pt x="9438" y="11484"/>
                    <a:pt x="9424" y="11486"/>
                  </a:cubicBezTo>
                  <a:cubicBezTo>
                    <a:pt x="9345" y="11499"/>
                    <a:pt x="9266" y="11505"/>
                    <a:pt x="9188" y="11505"/>
                  </a:cubicBezTo>
                  <a:cubicBezTo>
                    <a:pt x="8412" y="11505"/>
                    <a:pt x="7753" y="10873"/>
                    <a:pt x="7753" y="10065"/>
                  </a:cubicBezTo>
                  <a:lnTo>
                    <a:pt x="7753" y="8217"/>
                  </a:lnTo>
                  <a:cubicBezTo>
                    <a:pt x="7753" y="7622"/>
                    <a:pt x="8238" y="7137"/>
                    <a:pt x="8833" y="7137"/>
                  </a:cubicBezTo>
                  <a:lnTo>
                    <a:pt x="10725" y="7137"/>
                  </a:lnTo>
                  <a:cubicBezTo>
                    <a:pt x="10732" y="7138"/>
                    <a:pt x="10740" y="7138"/>
                    <a:pt x="10747" y="7138"/>
                  </a:cubicBezTo>
                  <a:cubicBezTo>
                    <a:pt x="11020" y="7138"/>
                    <a:pt x="11020" y="6719"/>
                    <a:pt x="10747" y="6719"/>
                  </a:cubicBezTo>
                  <a:cubicBezTo>
                    <a:pt x="10740" y="6719"/>
                    <a:pt x="10732" y="6719"/>
                    <a:pt x="10725" y="6719"/>
                  </a:cubicBezTo>
                  <a:lnTo>
                    <a:pt x="8833" y="6719"/>
                  </a:lnTo>
                  <a:cubicBezTo>
                    <a:pt x="8449" y="6719"/>
                    <a:pt x="8080" y="6863"/>
                    <a:pt x="7806" y="7132"/>
                  </a:cubicBezTo>
                  <a:lnTo>
                    <a:pt x="7758" y="7175"/>
                  </a:lnTo>
                  <a:lnTo>
                    <a:pt x="7758" y="6311"/>
                  </a:lnTo>
                  <a:lnTo>
                    <a:pt x="7782" y="6311"/>
                  </a:lnTo>
                  <a:cubicBezTo>
                    <a:pt x="8675" y="6273"/>
                    <a:pt x="9376" y="5539"/>
                    <a:pt x="9371" y="4646"/>
                  </a:cubicBezTo>
                  <a:cubicBezTo>
                    <a:pt x="9383" y="4495"/>
                    <a:pt x="9273" y="4419"/>
                    <a:pt x="9162" y="4419"/>
                  </a:cubicBezTo>
                  <a:cubicBezTo>
                    <a:pt x="9052" y="4419"/>
                    <a:pt x="8941" y="4495"/>
                    <a:pt x="8953" y="4646"/>
                  </a:cubicBezTo>
                  <a:cubicBezTo>
                    <a:pt x="8953" y="5303"/>
                    <a:pt x="8445" y="5846"/>
                    <a:pt x="7787" y="5889"/>
                  </a:cubicBezTo>
                  <a:lnTo>
                    <a:pt x="7758" y="5889"/>
                  </a:lnTo>
                  <a:lnTo>
                    <a:pt x="7758" y="1866"/>
                  </a:lnTo>
                  <a:cubicBezTo>
                    <a:pt x="7758" y="1022"/>
                    <a:pt x="8451" y="426"/>
                    <a:pt x="9200" y="426"/>
                  </a:cubicBezTo>
                  <a:cubicBezTo>
                    <a:pt x="9461" y="426"/>
                    <a:pt x="9728" y="498"/>
                    <a:pt x="9976" y="657"/>
                  </a:cubicBezTo>
                  <a:lnTo>
                    <a:pt x="10019" y="681"/>
                  </a:lnTo>
                  <a:lnTo>
                    <a:pt x="9971" y="705"/>
                  </a:lnTo>
                  <a:cubicBezTo>
                    <a:pt x="9606" y="873"/>
                    <a:pt x="9299" y="1151"/>
                    <a:pt x="9093" y="1497"/>
                  </a:cubicBezTo>
                  <a:cubicBezTo>
                    <a:pt x="8999" y="1660"/>
                    <a:pt x="9138" y="1812"/>
                    <a:pt x="9281" y="1812"/>
                  </a:cubicBezTo>
                  <a:cubicBezTo>
                    <a:pt x="9344" y="1812"/>
                    <a:pt x="9407" y="1783"/>
                    <a:pt x="9453" y="1713"/>
                  </a:cubicBezTo>
                  <a:cubicBezTo>
                    <a:pt x="9767" y="1193"/>
                    <a:pt x="10301" y="935"/>
                    <a:pt x="10834" y="935"/>
                  </a:cubicBezTo>
                  <a:cubicBezTo>
                    <a:pt x="11385" y="935"/>
                    <a:pt x="11934" y="1210"/>
                    <a:pt x="12242" y="1756"/>
                  </a:cubicBezTo>
                  <a:cubicBezTo>
                    <a:pt x="12851" y="2831"/>
                    <a:pt x="12074" y="4166"/>
                    <a:pt x="10835" y="4166"/>
                  </a:cubicBezTo>
                  <a:cubicBezTo>
                    <a:pt x="10828" y="4165"/>
                    <a:pt x="10820" y="4165"/>
                    <a:pt x="10813" y="4165"/>
                  </a:cubicBezTo>
                  <a:cubicBezTo>
                    <a:pt x="10540" y="4165"/>
                    <a:pt x="10540" y="4584"/>
                    <a:pt x="10813" y="4584"/>
                  </a:cubicBezTo>
                  <a:cubicBezTo>
                    <a:pt x="10820" y="4584"/>
                    <a:pt x="10828" y="4584"/>
                    <a:pt x="10835" y="4583"/>
                  </a:cubicBezTo>
                  <a:cubicBezTo>
                    <a:pt x="11555" y="4583"/>
                    <a:pt x="12222" y="4204"/>
                    <a:pt x="12587" y="3585"/>
                  </a:cubicBezTo>
                  <a:lnTo>
                    <a:pt x="12602" y="3566"/>
                  </a:lnTo>
                  <a:lnTo>
                    <a:pt x="12621" y="3575"/>
                  </a:lnTo>
                  <a:cubicBezTo>
                    <a:pt x="14315" y="4305"/>
                    <a:pt x="14584" y="6595"/>
                    <a:pt x="13101" y="7694"/>
                  </a:cubicBezTo>
                  <a:lnTo>
                    <a:pt x="13082" y="7708"/>
                  </a:lnTo>
                  <a:lnTo>
                    <a:pt x="13067" y="7689"/>
                  </a:lnTo>
                  <a:cubicBezTo>
                    <a:pt x="12678" y="7247"/>
                    <a:pt x="12122" y="6993"/>
                    <a:pt x="11531" y="6993"/>
                  </a:cubicBezTo>
                  <a:cubicBezTo>
                    <a:pt x="11524" y="6992"/>
                    <a:pt x="11516" y="6992"/>
                    <a:pt x="11509" y="6992"/>
                  </a:cubicBezTo>
                  <a:cubicBezTo>
                    <a:pt x="11236" y="6992"/>
                    <a:pt x="11236" y="7412"/>
                    <a:pt x="11509" y="7412"/>
                  </a:cubicBezTo>
                  <a:cubicBezTo>
                    <a:pt x="11516" y="7412"/>
                    <a:pt x="11524" y="7411"/>
                    <a:pt x="11531" y="7411"/>
                  </a:cubicBezTo>
                  <a:cubicBezTo>
                    <a:pt x="12299" y="7411"/>
                    <a:pt x="12962" y="7953"/>
                    <a:pt x="13115" y="8707"/>
                  </a:cubicBezTo>
                  <a:cubicBezTo>
                    <a:pt x="13245" y="9307"/>
                    <a:pt x="13014" y="9931"/>
                    <a:pt x="12520" y="10300"/>
                  </a:cubicBezTo>
                  <a:cubicBezTo>
                    <a:pt x="12231" y="10529"/>
                    <a:pt x="11882" y="10645"/>
                    <a:pt x="11529" y="10645"/>
                  </a:cubicBezTo>
                  <a:cubicBezTo>
                    <a:pt x="11290" y="10645"/>
                    <a:pt x="11049" y="10592"/>
                    <a:pt x="10826" y="10483"/>
                  </a:cubicBezTo>
                  <a:cubicBezTo>
                    <a:pt x="10795" y="10468"/>
                    <a:pt x="10763" y="10461"/>
                    <a:pt x="10732" y="10461"/>
                  </a:cubicBezTo>
                  <a:cubicBezTo>
                    <a:pt x="10648" y="10461"/>
                    <a:pt x="10569" y="10510"/>
                    <a:pt x="10538" y="10593"/>
                  </a:cubicBezTo>
                  <a:cubicBezTo>
                    <a:pt x="10442" y="10833"/>
                    <a:pt x="10283" y="11044"/>
                    <a:pt x="10077" y="11198"/>
                  </a:cubicBezTo>
                  <a:cubicBezTo>
                    <a:pt x="9899" y="11337"/>
                    <a:pt x="10032" y="11582"/>
                    <a:pt x="10206" y="11582"/>
                  </a:cubicBezTo>
                  <a:cubicBezTo>
                    <a:pt x="10248" y="11582"/>
                    <a:pt x="10293" y="11568"/>
                    <a:pt x="10336" y="11534"/>
                  </a:cubicBezTo>
                  <a:cubicBezTo>
                    <a:pt x="10538" y="11380"/>
                    <a:pt x="10701" y="11184"/>
                    <a:pt x="10826" y="10963"/>
                  </a:cubicBezTo>
                  <a:lnTo>
                    <a:pt x="10835" y="10944"/>
                  </a:lnTo>
                  <a:lnTo>
                    <a:pt x="10859" y="10953"/>
                  </a:lnTo>
                  <a:cubicBezTo>
                    <a:pt x="11077" y="11030"/>
                    <a:pt x="11304" y="11068"/>
                    <a:pt x="11529" y="11068"/>
                  </a:cubicBezTo>
                  <a:cubicBezTo>
                    <a:pt x="11963" y="11068"/>
                    <a:pt x="12393" y="10927"/>
                    <a:pt x="12750" y="10656"/>
                  </a:cubicBezTo>
                  <a:cubicBezTo>
                    <a:pt x="13302" y="10252"/>
                    <a:pt x="13610" y="9600"/>
                    <a:pt x="13566" y="8918"/>
                  </a:cubicBezTo>
                  <a:cubicBezTo>
                    <a:pt x="13552" y="8625"/>
                    <a:pt x="13470" y="8337"/>
                    <a:pt x="13331" y="8078"/>
                  </a:cubicBezTo>
                  <a:lnTo>
                    <a:pt x="13322" y="8059"/>
                  </a:lnTo>
                  <a:lnTo>
                    <a:pt x="13341" y="8044"/>
                  </a:lnTo>
                  <a:cubicBezTo>
                    <a:pt x="15093" y="6758"/>
                    <a:pt x="14786" y="4055"/>
                    <a:pt x="12794" y="3191"/>
                  </a:cubicBezTo>
                  <a:lnTo>
                    <a:pt x="12798" y="3187"/>
                  </a:lnTo>
                  <a:lnTo>
                    <a:pt x="12779" y="3177"/>
                  </a:lnTo>
                  <a:lnTo>
                    <a:pt x="12784" y="3153"/>
                  </a:lnTo>
                  <a:cubicBezTo>
                    <a:pt x="13198" y="1818"/>
                    <a:pt x="12180" y="507"/>
                    <a:pt x="10839" y="507"/>
                  </a:cubicBezTo>
                  <a:cubicBezTo>
                    <a:pt x="10734" y="507"/>
                    <a:pt x="10627" y="515"/>
                    <a:pt x="10518" y="532"/>
                  </a:cubicBezTo>
                  <a:lnTo>
                    <a:pt x="10509" y="532"/>
                  </a:lnTo>
                  <a:lnTo>
                    <a:pt x="10499" y="522"/>
                  </a:lnTo>
                  <a:cubicBezTo>
                    <a:pt x="10132" y="169"/>
                    <a:pt x="9667" y="0"/>
                    <a:pt x="9206" y="0"/>
                  </a:cubicBezTo>
                  <a:cubicBezTo>
                    <a:pt x="8559" y="0"/>
                    <a:pt x="7921" y="334"/>
                    <a:pt x="7576" y="959"/>
                  </a:cubicBezTo>
                  <a:lnTo>
                    <a:pt x="7552" y="1002"/>
                  </a:lnTo>
                  <a:lnTo>
                    <a:pt x="7528" y="959"/>
                  </a:lnTo>
                  <a:cubicBezTo>
                    <a:pt x="7180" y="334"/>
                    <a:pt x="6541" y="0"/>
                    <a:pt x="589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5ADF056-1838-5CF9-83A4-7F27DE6D5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87" y="2842916"/>
            <a:ext cx="11434875" cy="33657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5316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5" name="Google Shape;8015;p55"/>
          <p:cNvSpPr txBox="1">
            <a:spLocks noGrp="1"/>
          </p:cNvSpPr>
          <p:nvPr>
            <p:ph type="title" idx="4294967295"/>
          </p:nvPr>
        </p:nvSpPr>
        <p:spPr>
          <a:xfrm>
            <a:off x="521359" y="135295"/>
            <a:ext cx="11714602" cy="90126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Result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025" name="Google Shape;8025;p55"/>
          <p:cNvSpPr/>
          <p:nvPr/>
        </p:nvSpPr>
        <p:spPr>
          <a:xfrm rot="372478">
            <a:off x="1462746" y="1741564"/>
            <a:ext cx="189764" cy="179179"/>
          </a:xfrm>
          <a:custGeom>
            <a:avLst/>
            <a:gdLst/>
            <a:ahLst/>
            <a:cxnLst/>
            <a:rect l="l" t="t" r="r" b="b"/>
            <a:pathLst>
              <a:path w="4721" h="4458" extrusionOk="0">
                <a:moveTo>
                  <a:pt x="2293" y="300"/>
                </a:moveTo>
                <a:cubicBezTo>
                  <a:pt x="2325" y="300"/>
                  <a:pt x="2357" y="301"/>
                  <a:pt x="2390" y="304"/>
                </a:cubicBezTo>
                <a:lnTo>
                  <a:pt x="2390" y="304"/>
                </a:lnTo>
                <a:cubicBezTo>
                  <a:pt x="1657" y="826"/>
                  <a:pt x="1331" y="1799"/>
                  <a:pt x="1741" y="2662"/>
                </a:cubicBezTo>
                <a:lnTo>
                  <a:pt x="1741" y="2662"/>
                </a:lnTo>
                <a:cubicBezTo>
                  <a:pt x="1741" y="2662"/>
                  <a:pt x="1741" y="2663"/>
                  <a:pt x="1742" y="2663"/>
                </a:cubicBezTo>
                <a:cubicBezTo>
                  <a:pt x="1742" y="2663"/>
                  <a:pt x="1742" y="2663"/>
                  <a:pt x="1742" y="2663"/>
                </a:cubicBezTo>
                <a:lnTo>
                  <a:pt x="1742" y="2663"/>
                </a:lnTo>
                <a:cubicBezTo>
                  <a:pt x="1743" y="2665"/>
                  <a:pt x="1744" y="2667"/>
                  <a:pt x="1745" y="2669"/>
                </a:cubicBezTo>
                <a:lnTo>
                  <a:pt x="1745" y="2669"/>
                </a:lnTo>
                <a:cubicBezTo>
                  <a:pt x="1974" y="3078"/>
                  <a:pt x="2339" y="3397"/>
                  <a:pt x="2796" y="3534"/>
                </a:cubicBezTo>
                <a:cubicBezTo>
                  <a:pt x="2994" y="3588"/>
                  <a:pt x="3200" y="3614"/>
                  <a:pt x="3411" y="3614"/>
                </a:cubicBezTo>
                <a:cubicBezTo>
                  <a:pt x="3515" y="3614"/>
                  <a:pt x="3620" y="3607"/>
                  <a:pt x="3725" y="3595"/>
                </a:cubicBezTo>
                <a:lnTo>
                  <a:pt x="3725" y="3595"/>
                </a:lnTo>
                <a:cubicBezTo>
                  <a:pt x="3580" y="3769"/>
                  <a:pt x="3421" y="3931"/>
                  <a:pt x="3208" y="4038"/>
                </a:cubicBezTo>
                <a:cubicBezTo>
                  <a:pt x="3071" y="4129"/>
                  <a:pt x="2979" y="4129"/>
                  <a:pt x="2796" y="4129"/>
                </a:cubicBezTo>
                <a:cubicBezTo>
                  <a:pt x="2337" y="4129"/>
                  <a:pt x="1879" y="3946"/>
                  <a:pt x="1558" y="3671"/>
                </a:cubicBezTo>
                <a:cubicBezTo>
                  <a:pt x="779" y="2984"/>
                  <a:pt x="642" y="1838"/>
                  <a:pt x="1192" y="1013"/>
                </a:cubicBezTo>
                <a:cubicBezTo>
                  <a:pt x="1375" y="784"/>
                  <a:pt x="1558" y="601"/>
                  <a:pt x="1787" y="463"/>
                </a:cubicBezTo>
                <a:cubicBezTo>
                  <a:pt x="1940" y="341"/>
                  <a:pt x="2113" y="300"/>
                  <a:pt x="2293" y="300"/>
                </a:cubicBezTo>
                <a:close/>
                <a:moveTo>
                  <a:pt x="2721" y="0"/>
                </a:moveTo>
                <a:cubicBezTo>
                  <a:pt x="1440" y="0"/>
                  <a:pt x="126" y="838"/>
                  <a:pt x="46" y="2205"/>
                </a:cubicBezTo>
                <a:cubicBezTo>
                  <a:pt x="0" y="2846"/>
                  <a:pt x="229" y="3442"/>
                  <a:pt x="687" y="3855"/>
                </a:cubicBezTo>
                <a:cubicBezTo>
                  <a:pt x="1142" y="4267"/>
                  <a:pt x="1707" y="4457"/>
                  <a:pt x="2284" y="4457"/>
                </a:cubicBezTo>
                <a:cubicBezTo>
                  <a:pt x="2348" y="4457"/>
                  <a:pt x="2411" y="4455"/>
                  <a:pt x="2475" y="4450"/>
                </a:cubicBezTo>
                <a:cubicBezTo>
                  <a:pt x="3300" y="4404"/>
                  <a:pt x="4171" y="3992"/>
                  <a:pt x="4675" y="3305"/>
                </a:cubicBezTo>
                <a:cubicBezTo>
                  <a:pt x="4720" y="3213"/>
                  <a:pt x="4537" y="3213"/>
                  <a:pt x="4537" y="3213"/>
                </a:cubicBezTo>
                <a:cubicBezTo>
                  <a:pt x="4400" y="3213"/>
                  <a:pt x="4216" y="3259"/>
                  <a:pt x="4125" y="3305"/>
                </a:cubicBezTo>
                <a:cubicBezTo>
                  <a:pt x="4083" y="3313"/>
                  <a:pt x="4036" y="3317"/>
                  <a:pt x="3987" y="3317"/>
                </a:cubicBezTo>
                <a:cubicBezTo>
                  <a:pt x="3767" y="3317"/>
                  <a:pt x="3495" y="3242"/>
                  <a:pt x="3346" y="3167"/>
                </a:cubicBezTo>
                <a:cubicBezTo>
                  <a:pt x="3029" y="2986"/>
                  <a:pt x="2756" y="2760"/>
                  <a:pt x="2573" y="2445"/>
                </a:cubicBezTo>
                <a:lnTo>
                  <a:pt x="2573" y="2445"/>
                </a:lnTo>
                <a:cubicBezTo>
                  <a:pt x="2572" y="2441"/>
                  <a:pt x="2570" y="2437"/>
                  <a:pt x="2566" y="2434"/>
                </a:cubicBezTo>
                <a:lnTo>
                  <a:pt x="2566" y="2434"/>
                </a:lnTo>
                <a:cubicBezTo>
                  <a:pt x="2566" y="2434"/>
                  <a:pt x="2566" y="2434"/>
                  <a:pt x="2566" y="2434"/>
                </a:cubicBezTo>
                <a:cubicBezTo>
                  <a:pt x="2383" y="2067"/>
                  <a:pt x="2337" y="1609"/>
                  <a:pt x="2429" y="1196"/>
                </a:cubicBezTo>
                <a:cubicBezTo>
                  <a:pt x="2566" y="830"/>
                  <a:pt x="2796" y="417"/>
                  <a:pt x="3162" y="234"/>
                </a:cubicBezTo>
                <a:cubicBezTo>
                  <a:pt x="3208" y="188"/>
                  <a:pt x="3437" y="51"/>
                  <a:pt x="3254" y="51"/>
                </a:cubicBezTo>
                <a:cubicBezTo>
                  <a:pt x="3079" y="17"/>
                  <a:pt x="2900" y="0"/>
                  <a:pt x="27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26" name="Google Shape;8026;p55"/>
          <p:cNvSpPr/>
          <p:nvPr/>
        </p:nvSpPr>
        <p:spPr>
          <a:xfrm>
            <a:off x="6819712" y="1307539"/>
            <a:ext cx="195779" cy="175048"/>
          </a:xfrm>
          <a:custGeom>
            <a:avLst/>
            <a:gdLst/>
            <a:ahLst/>
            <a:cxnLst/>
            <a:rect l="l" t="t" r="r" b="b"/>
            <a:pathLst>
              <a:path w="7196" h="6434" extrusionOk="0">
                <a:moveTo>
                  <a:pt x="3253" y="263"/>
                </a:moveTo>
                <a:cubicBezTo>
                  <a:pt x="3500" y="263"/>
                  <a:pt x="3765" y="398"/>
                  <a:pt x="3896" y="608"/>
                </a:cubicBezTo>
                <a:cubicBezTo>
                  <a:pt x="4125" y="974"/>
                  <a:pt x="4125" y="1433"/>
                  <a:pt x="4079" y="1799"/>
                </a:cubicBezTo>
                <a:cubicBezTo>
                  <a:pt x="4079" y="2120"/>
                  <a:pt x="4034" y="2395"/>
                  <a:pt x="3988" y="2670"/>
                </a:cubicBezTo>
                <a:cubicBezTo>
                  <a:pt x="3968" y="2747"/>
                  <a:pt x="4031" y="2776"/>
                  <a:pt x="4113" y="2776"/>
                </a:cubicBezTo>
                <a:cubicBezTo>
                  <a:pt x="4225" y="2776"/>
                  <a:pt x="4374" y="2723"/>
                  <a:pt x="4400" y="2670"/>
                </a:cubicBezTo>
                <a:cubicBezTo>
                  <a:pt x="4584" y="2395"/>
                  <a:pt x="4767" y="2120"/>
                  <a:pt x="4950" y="1891"/>
                </a:cubicBezTo>
                <a:cubicBezTo>
                  <a:pt x="5134" y="1708"/>
                  <a:pt x="5317" y="1478"/>
                  <a:pt x="5546" y="1433"/>
                </a:cubicBezTo>
                <a:cubicBezTo>
                  <a:pt x="5575" y="1428"/>
                  <a:pt x="5604" y="1425"/>
                  <a:pt x="5632" y="1425"/>
                </a:cubicBezTo>
                <a:cubicBezTo>
                  <a:pt x="5868" y="1425"/>
                  <a:pt x="6065" y="1589"/>
                  <a:pt x="6188" y="1753"/>
                </a:cubicBezTo>
                <a:cubicBezTo>
                  <a:pt x="7013" y="2762"/>
                  <a:pt x="5225" y="2991"/>
                  <a:pt x="4584" y="3082"/>
                </a:cubicBezTo>
                <a:cubicBezTo>
                  <a:pt x="4492" y="3082"/>
                  <a:pt x="4400" y="3128"/>
                  <a:pt x="4354" y="3174"/>
                </a:cubicBezTo>
                <a:cubicBezTo>
                  <a:pt x="4354" y="3174"/>
                  <a:pt x="4354" y="3174"/>
                  <a:pt x="4309" y="3220"/>
                </a:cubicBezTo>
                <a:cubicBezTo>
                  <a:pt x="4309" y="3266"/>
                  <a:pt x="4309" y="3266"/>
                  <a:pt x="4309" y="3266"/>
                </a:cubicBezTo>
                <a:lnTo>
                  <a:pt x="4354" y="3266"/>
                </a:lnTo>
                <a:cubicBezTo>
                  <a:pt x="4354" y="3312"/>
                  <a:pt x="4400" y="3312"/>
                  <a:pt x="4492" y="3312"/>
                </a:cubicBezTo>
                <a:cubicBezTo>
                  <a:pt x="4652" y="3301"/>
                  <a:pt x="4865" y="3288"/>
                  <a:pt x="5092" y="3288"/>
                </a:cubicBezTo>
                <a:cubicBezTo>
                  <a:pt x="5841" y="3288"/>
                  <a:pt x="6755" y="3430"/>
                  <a:pt x="6508" y="4274"/>
                </a:cubicBezTo>
                <a:cubicBezTo>
                  <a:pt x="6472" y="4454"/>
                  <a:pt x="6408" y="4578"/>
                  <a:pt x="6248" y="4578"/>
                </a:cubicBezTo>
                <a:cubicBezTo>
                  <a:pt x="6205" y="4578"/>
                  <a:pt x="6155" y="4569"/>
                  <a:pt x="6096" y="4549"/>
                </a:cubicBezTo>
                <a:cubicBezTo>
                  <a:pt x="5867" y="4503"/>
                  <a:pt x="5638" y="4366"/>
                  <a:pt x="5409" y="4228"/>
                </a:cubicBezTo>
                <a:cubicBezTo>
                  <a:pt x="5134" y="4045"/>
                  <a:pt x="4859" y="3816"/>
                  <a:pt x="4629" y="3587"/>
                </a:cubicBezTo>
                <a:cubicBezTo>
                  <a:pt x="4609" y="3566"/>
                  <a:pt x="4569" y="3557"/>
                  <a:pt x="4523" y="3557"/>
                </a:cubicBezTo>
                <a:cubicBezTo>
                  <a:pt x="4361" y="3557"/>
                  <a:pt x="4110" y="3663"/>
                  <a:pt x="4217" y="3770"/>
                </a:cubicBezTo>
                <a:cubicBezTo>
                  <a:pt x="4629" y="4136"/>
                  <a:pt x="5134" y="4732"/>
                  <a:pt x="5225" y="5282"/>
                </a:cubicBezTo>
                <a:cubicBezTo>
                  <a:pt x="5251" y="5589"/>
                  <a:pt x="5035" y="5710"/>
                  <a:pt x="4783" y="5710"/>
                </a:cubicBezTo>
                <a:cubicBezTo>
                  <a:pt x="4582" y="5710"/>
                  <a:pt x="4359" y="5633"/>
                  <a:pt x="4217" y="5511"/>
                </a:cubicBezTo>
                <a:cubicBezTo>
                  <a:pt x="3942" y="5236"/>
                  <a:pt x="3988" y="4778"/>
                  <a:pt x="4034" y="4366"/>
                </a:cubicBezTo>
                <a:cubicBezTo>
                  <a:pt x="4034" y="4320"/>
                  <a:pt x="4034" y="4320"/>
                  <a:pt x="4034" y="4320"/>
                </a:cubicBezTo>
                <a:cubicBezTo>
                  <a:pt x="4034" y="4274"/>
                  <a:pt x="4034" y="4228"/>
                  <a:pt x="3988" y="4228"/>
                </a:cubicBezTo>
                <a:cubicBezTo>
                  <a:pt x="3942" y="4182"/>
                  <a:pt x="3896" y="4182"/>
                  <a:pt x="3850" y="4182"/>
                </a:cubicBezTo>
                <a:cubicBezTo>
                  <a:pt x="3759" y="4182"/>
                  <a:pt x="3713" y="4228"/>
                  <a:pt x="3667" y="4228"/>
                </a:cubicBezTo>
                <a:cubicBezTo>
                  <a:pt x="3621" y="4274"/>
                  <a:pt x="3575" y="4320"/>
                  <a:pt x="3575" y="4366"/>
                </a:cubicBezTo>
                <a:cubicBezTo>
                  <a:pt x="3484" y="4916"/>
                  <a:pt x="3484" y="5466"/>
                  <a:pt x="3163" y="5924"/>
                </a:cubicBezTo>
                <a:cubicBezTo>
                  <a:pt x="3053" y="6089"/>
                  <a:pt x="2926" y="6171"/>
                  <a:pt x="2783" y="6171"/>
                </a:cubicBezTo>
                <a:cubicBezTo>
                  <a:pt x="2688" y="6171"/>
                  <a:pt x="2585" y="6135"/>
                  <a:pt x="2475" y="6061"/>
                </a:cubicBezTo>
                <a:cubicBezTo>
                  <a:pt x="2292" y="5924"/>
                  <a:pt x="2246" y="5741"/>
                  <a:pt x="2246" y="5557"/>
                </a:cubicBezTo>
                <a:cubicBezTo>
                  <a:pt x="2200" y="4870"/>
                  <a:pt x="2705" y="4136"/>
                  <a:pt x="3117" y="3587"/>
                </a:cubicBezTo>
                <a:cubicBezTo>
                  <a:pt x="3179" y="3524"/>
                  <a:pt x="3120" y="3500"/>
                  <a:pt x="3028" y="3500"/>
                </a:cubicBezTo>
                <a:cubicBezTo>
                  <a:pt x="2915" y="3500"/>
                  <a:pt x="2755" y="3536"/>
                  <a:pt x="2705" y="3587"/>
                </a:cubicBezTo>
                <a:cubicBezTo>
                  <a:pt x="2475" y="3862"/>
                  <a:pt x="2200" y="4136"/>
                  <a:pt x="1925" y="4320"/>
                </a:cubicBezTo>
                <a:cubicBezTo>
                  <a:pt x="1767" y="4439"/>
                  <a:pt x="1574" y="4558"/>
                  <a:pt x="1376" y="4558"/>
                </a:cubicBezTo>
                <a:cubicBezTo>
                  <a:pt x="1345" y="4558"/>
                  <a:pt x="1315" y="4555"/>
                  <a:pt x="1284" y="4549"/>
                </a:cubicBezTo>
                <a:cubicBezTo>
                  <a:pt x="1009" y="4549"/>
                  <a:pt x="734" y="4228"/>
                  <a:pt x="642" y="3953"/>
                </a:cubicBezTo>
                <a:cubicBezTo>
                  <a:pt x="413" y="3266"/>
                  <a:pt x="1925" y="3128"/>
                  <a:pt x="2567" y="3082"/>
                </a:cubicBezTo>
                <a:lnTo>
                  <a:pt x="2613" y="3082"/>
                </a:lnTo>
                <a:cubicBezTo>
                  <a:pt x="2659" y="3128"/>
                  <a:pt x="2659" y="3128"/>
                  <a:pt x="2705" y="3128"/>
                </a:cubicBezTo>
                <a:lnTo>
                  <a:pt x="2750" y="3128"/>
                </a:lnTo>
                <a:cubicBezTo>
                  <a:pt x="2796" y="3128"/>
                  <a:pt x="2796" y="3082"/>
                  <a:pt x="2842" y="3082"/>
                </a:cubicBezTo>
                <a:cubicBezTo>
                  <a:pt x="2888" y="3082"/>
                  <a:pt x="2888" y="3082"/>
                  <a:pt x="2934" y="3037"/>
                </a:cubicBezTo>
                <a:cubicBezTo>
                  <a:pt x="2934" y="3037"/>
                  <a:pt x="2980" y="2991"/>
                  <a:pt x="2980" y="2991"/>
                </a:cubicBezTo>
                <a:cubicBezTo>
                  <a:pt x="2980" y="2991"/>
                  <a:pt x="3025" y="2945"/>
                  <a:pt x="3025" y="2945"/>
                </a:cubicBezTo>
                <a:cubicBezTo>
                  <a:pt x="3025" y="2899"/>
                  <a:pt x="3025" y="2899"/>
                  <a:pt x="3025" y="2899"/>
                </a:cubicBezTo>
                <a:cubicBezTo>
                  <a:pt x="2980" y="2853"/>
                  <a:pt x="2980" y="2807"/>
                  <a:pt x="2934" y="2807"/>
                </a:cubicBezTo>
                <a:lnTo>
                  <a:pt x="2888" y="2807"/>
                </a:lnTo>
                <a:cubicBezTo>
                  <a:pt x="2888" y="2762"/>
                  <a:pt x="2842" y="2762"/>
                  <a:pt x="2796" y="2762"/>
                </a:cubicBezTo>
                <a:lnTo>
                  <a:pt x="2750" y="2762"/>
                </a:lnTo>
                <a:cubicBezTo>
                  <a:pt x="2750" y="2762"/>
                  <a:pt x="2705" y="2807"/>
                  <a:pt x="2659" y="2807"/>
                </a:cubicBezTo>
                <a:lnTo>
                  <a:pt x="2613" y="2807"/>
                </a:lnTo>
                <a:cubicBezTo>
                  <a:pt x="2537" y="2823"/>
                  <a:pt x="2450" y="2828"/>
                  <a:pt x="2360" y="2828"/>
                </a:cubicBezTo>
                <a:cubicBezTo>
                  <a:pt x="2180" y="2828"/>
                  <a:pt x="1987" y="2807"/>
                  <a:pt x="1834" y="2807"/>
                </a:cubicBezTo>
                <a:cubicBezTo>
                  <a:pt x="1467" y="2762"/>
                  <a:pt x="917" y="2670"/>
                  <a:pt x="688" y="2303"/>
                </a:cubicBezTo>
                <a:cubicBezTo>
                  <a:pt x="505" y="2028"/>
                  <a:pt x="642" y="1341"/>
                  <a:pt x="1101" y="1341"/>
                </a:cubicBezTo>
                <a:cubicBezTo>
                  <a:pt x="1513" y="1387"/>
                  <a:pt x="2017" y="1708"/>
                  <a:pt x="2338" y="1982"/>
                </a:cubicBezTo>
                <a:cubicBezTo>
                  <a:pt x="2613" y="2166"/>
                  <a:pt x="2888" y="2395"/>
                  <a:pt x="3117" y="2624"/>
                </a:cubicBezTo>
                <a:cubicBezTo>
                  <a:pt x="3138" y="2645"/>
                  <a:pt x="3175" y="2654"/>
                  <a:pt x="3218" y="2654"/>
                </a:cubicBezTo>
                <a:cubicBezTo>
                  <a:pt x="3369" y="2654"/>
                  <a:pt x="3600" y="2547"/>
                  <a:pt x="3529" y="2441"/>
                </a:cubicBezTo>
                <a:cubicBezTo>
                  <a:pt x="3346" y="2212"/>
                  <a:pt x="3163" y="1982"/>
                  <a:pt x="3025" y="1708"/>
                </a:cubicBezTo>
                <a:cubicBezTo>
                  <a:pt x="2842" y="1387"/>
                  <a:pt x="2567" y="883"/>
                  <a:pt x="2796" y="516"/>
                </a:cubicBezTo>
                <a:cubicBezTo>
                  <a:pt x="2894" y="339"/>
                  <a:pt x="3068" y="263"/>
                  <a:pt x="3253" y="263"/>
                </a:cubicBezTo>
                <a:close/>
                <a:moveTo>
                  <a:pt x="3495" y="0"/>
                </a:moveTo>
                <a:cubicBezTo>
                  <a:pt x="3220" y="0"/>
                  <a:pt x="2934" y="81"/>
                  <a:pt x="2705" y="195"/>
                </a:cubicBezTo>
                <a:cubicBezTo>
                  <a:pt x="2200" y="470"/>
                  <a:pt x="2155" y="974"/>
                  <a:pt x="2384" y="1478"/>
                </a:cubicBezTo>
                <a:cubicBezTo>
                  <a:pt x="2014" y="1273"/>
                  <a:pt x="1645" y="1105"/>
                  <a:pt x="1243" y="1105"/>
                </a:cubicBezTo>
                <a:cubicBezTo>
                  <a:pt x="1196" y="1105"/>
                  <a:pt x="1148" y="1107"/>
                  <a:pt x="1101" y="1112"/>
                </a:cubicBezTo>
                <a:cubicBezTo>
                  <a:pt x="596" y="1158"/>
                  <a:pt x="138" y="1570"/>
                  <a:pt x="138" y="2166"/>
                </a:cubicBezTo>
                <a:cubicBezTo>
                  <a:pt x="138" y="2670"/>
                  <a:pt x="734" y="2899"/>
                  <a:pt x="1192" y="2991"/>
                </a:cubicBezTo>
                <a:cubicBezTo>
                  <a:pt x="1284" y="2991"/>
                  <a:pt x="1375" y="3037"/>
                  <a:pt x="1467" y="3037"/>
                </a:cubicBezTo>
                <a:cubicBezTo>
                  <a:pt x="1055" y="3128"/>
                  <a:pt x="505" y="3266"/>
                  <a:pt x="276" y="3632"/>
                </a:cubicBezTo>
                <a:cubicBezTo>
                  <a:pt x="1" y="4045"/>
                  <a:pt x="413" y="4549"/>
                  <a:pt x="780" y="4732"/>
                </a:cubicBezTo>
                <a:cubicBezTo>
                  <a:pt x="913" y="4791"/>
                  <a:pt x="1056" y="4817"/>
                  <a:pt x="1202" y="4817"/>
                </a:cubicBezTo>
                <a:cubicBezTo>
                  <a:pt x="1486" y="4817"/>
                  <a:pt x="1784" y="4720"/>
                  <a:pt x="2049" y="4581"/>
                </a:cubicBezTo>
                <a:lnTo>
                  <a:pt x="2049" y="4581"/>
                </a:lnTo>
                <a:cubicBezTo>
                  <a:pt x="1866" y="4994"/>
                  <a:pt x="1612" y="5615"/>
                  <a:pt x="1880" y="6061"/>
                </a:cubicBezTo>
                <a:cubicBezTo>
                  <a:pt x="2044" y="6320"/>
                  <a:pt x="2342" y="6434"/>
                  <a:pt x="2642" y="6434"/>
                </a:cubicBezTo>
                <a:cubicBezTo>
                  <a:pt x="2926" y="6434"/>
                  <a:pt x="3214" y="6331"/>
                  <a:pt x="3392" y="6153"/>
                </a:cubicBezTo>
                <a:cubicBezTo>
                  <a:pt x="3575" y="6016"/>
                  <a:pt x="3667" y="5832"/>
                  <a:pt x="3759" y="5649"/>
                </a:cubicBezTo>
                <a:cubicBezTo>
                  <a:pt x="3804" y="5695"/>
                  <a:pt x="3850" y="5741"/>
                  <a:pt x="3942" y="5786"/>
                </a:cubicBezTo>
                <a:cubicBezTo>
                  <a:pt x="4114" y="5901"/>
                  <a:pt x="4365" y="5960"/>
                  <a:pt x="4622" y="5960"/>
                </a:cubicBezTo>
                <a:cubicBezTo>
                  <a:pt x="4984" y="5960"/>
                  <a:pt x="5359" y="5844"/>
                  <a:pt x="5546" y="5603"/>
                </a:cubicBezTo>
                <a:cubicBezTo>
                  <a:pt x="5775" y="5328"/>
                  <a:pt x="5684" y="5007"/>
                  <a:pt x="5500" y="4686"/>
                </a:cubicBezTo>
                <a:lnTo>
                  <a:pt x="5500" y="4686"/>
                </a:lnTo>
                <a:cubicBezTo>
                  <a:pt x="5739" y="4789"/>
                  <a:pt x="5972" y="4853"/>
                  <a:pt x="6182" y="4853"/>
                </a:cubicBezTo>
                <a:cubicBezTo>
                  <a:pt x="6535" y="4853"/>
                  <a:pt x="6823" y="4671"/>
                  <a:pt x="6967" y="4182"/>
                </a:cubicBezTo>
                <a:cubicBezTo>
                  <a:pt x="7196" y="3403"/>
                  <a:pt x="6508" y="3128"/>
                  <a:pt x="5821" y="3037"/>
                </a:cubicBezTo>
                <a:cubicBezTo>
                  <a:pt x="6188" y="2945"/>
                  <a:pt x="6783" y="2716"/>
                  <a:pt x="6875" y="2257"/>
                </a:cubicBezTo>
                <a:cubicBezTo>
                  <a:pt x="6967" y="1799"/>
                  <a:pt x="6463" y="1249"/>
                  <a:pt x="6004" y="1203"/>
                </a:cubicBezTo>
                <a:cubicBezTo>
                  <a:pt x="5943" y="1191"/>
                  <a:pt x="5882" y="1186"/>
                  <a:pt x="5820" y="1186"/>
                </a:cubicBezTo>
                <a:cubicBezTo>
                  <a:pt x="5415" y="1186"/>
                  <a:pt x="4999" y="1429"/>
                  <a:pt x="4721" y="1708"/>
                </a:cubicBezTo>
                <a:cubicBezTo>
                  <a:pt x="4675" y="1753"/>
                  <a:pt x="4629" y="1799"/>
                  <a:pt x="4538" y="1891"/>
                </a:cubicBezTo>
                <a:cubicBezTo>
                  <a:pt x="4629" y="1295"/>
                  <a:pt x="4584" y="699"/>
                  <a:pt x="4217" y="287"/>
                </a:cubicBezTo>
                <a:cubicBezTo>
                  <a:pt x="4034" y="81"/>
                  <a:pt x="3770" y="0"/>
                  <a:pt x="3495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27" name="Google Shape;8027;p55"/>
          <p:cNvSpPr/>
          <p:nvPr/>
        </p:nvSpPr>
        <p:spPr>
          <a:xfrm>
            <a:off x="10763601" y="1036563"/>
            <a:ext cx="151972" cy="128464"/>
          </a:xfrm>
          <a:custGeom>
            <a:avLst/>
            <a:gdLst/>
            <a:ahLst/>
            <a:cxnLst/>
            <a:rect l="l" t="t" r="r" b="b"/>
            <a:pathLst>
              <a:path w="6161" h="5208" extrusionOk="0">
                <a:moveTo>
                  <a:pt x="3896" y="3889"/>
                </a:moveTo>
                <a:cubicBezTo>
                  <a:pt x="3897" y="3889"/>
                  <a:pt x="3898" y="3891"/>
                  <a:pt x="3898" y="3894"/>
                </a:cubicBezTo>
                <a:cubicBezTo>
                  <a:pt x="3898" y="3894"/>
                  <a:pt x="3887" y="3894"/>
                  <a:pt x="3876" y="3905"/>
                </a:cubicBezTo>
                <a:cubicBezTo>
                  <a:pt x="3884" y="3897"/>
                  <a:pt x="3892" y="3889"/>
                  <a:pt x="3896" y="3889"/>
                </a:cubicBezTo>
                <a:close/>
                <a:moveTo>
                  <a:pt x="3763" y="4011"/>
                </a:moveTo>
                <a:cubicBezTo>
                  <a:pt x="3758" y="4020"/>
                  <a:pt x="3738" y="4028"/>
                  <a:pt x="3719" y="4028"/>
                </a:cubicBezTo>
                <a:cubicBezTo>
                  <a:pt x="3739" y="4022"/>
                  <a:pt x="3756" y="4015"/>
                  <a:pt x="3763" y="4011"/>
                </a:cubicBezTo>
                <a:close/>
                <a:moveTo>
                  <a:pt x="3294" y="870"/>
                </a:moveTo>
                <a:cubicBezTo>
                  <a:pt x="3305" y="881"/>
                  <a:pt x="3327" y="892"/>
                  <a:pt x="3338" y="903"/>
                </a:cubicBezTo>
                <a:cubicBezTo>
                  <a:pt x="3518" y="1015"/>
                  <a:pt x="3674" y="1161"/>
                  <a:pt x="3809" y="1318"/>
                </a:cubicBezTo>
                <a:cubicBezTo>
                  <a:pt x="4111" y="1687"/>
                  <a:pt x="4290" y="2191"/>
                  <a:pt x="4324" y="2662"/>
                </a:cubicBezTo>
                <a:cubicBezTo>
                  <a:pt x="4335" y="2886"/>
                  <a:pt x="4335" y="2998"/>
                  <a:pt x="4279" y="3199"/>
                </a:cubicBezTo>
                <a:cubicBezTo>
                  <a:pt x="4257" y="3289"/>
                  <a:pt x="4234" y="3367"/>
                  <a:pt x="4190" y="3457"/>
                </a:cubicBezTo>
                <a:cubicBezTo>
                  <a:pt x="4178" y="3491"/>
                  <a:pt x="4156" y="3535"/>
                  <a:pt x="4134" y="3580"/>
                </a:cubicBezTo>
                <a:cubicBezTo>
                  <a:pt x="4122" y="3603"/>
                  <a:pt x="4089" y="3659"/>
                  <a:pt x="4078" y="3670"/>
                </a:cubicBezTo>
                <a:cubicBezTo>
                  <a:pt x="4033" y="3726"/>
                  <a:pt x="3988" y="3782"/>
                  <a:pt x="3943" y="3838"/>
                </a:cubicBezTo>
                <a:cubicBezTo>
                  <a:pt x="3921" y="3860"/>
                  <a:pt x="3898" y="3883"/>
                  <a:pt x="3865" y="3905"/>
                </a:cubicBezTo>
                <a:cubicBezTo>
                  <a:pt x="3854" y="3927"/>
                  <a:pt x="3831" y="3939"/>
                  <a:pt x="3831" y="3939"/>
                </a:cubicBezTo>
                <a:cubicBezTo>
                  <a:pt x="3798" y="3961"/>
                  <a:pt x="3775" y="3983"/>
                  <a:pt x="3742" y="4006"/>
                </a:cubicBezTo>
                <a:cubicBezTo>
                  <a:pt x="3719" y="4017"/>
                  <a:pt x="3708" y="4028"/>
                  <a:pt x="3686" y="4028"/>
                </a:cubicBezTo>
                <a:cubicBezTo>
                  <a:pt x="3663" y="4039"/>
                  <a:pt x="3641" y="4039"/>
                  <a:pt x="3630" y="4039"/>
                </a:cubicBezTo>
                <a:cubicBezTo>
                  <a:pt x="3596" y="4039"/>
                  <a:pt x="3562" y="4039"/>
                  <a:pt x="3551" y="4051"/>
                </a:cubicBezTo>
                <a:lnTo>
                  <a:pt x="3495" y="4051"/>
                </a:lnTo>
                <a:cubicBezTo>
                  <a:pt x="3406" y="4051"/>
                  <a:pt x="3450" y="4039"/>
                  <a:pt x="3495" y="4039"/>
                </a:cubicBezTo>
                <a:lnTo>
                  <a:pt x="3372" y="4039"/>
                </a:lnTo>
                <a:cubicBezTo>
                  <a:pt x="3320" y="4029"/>
                  <a:pt x="3258" y="4019"/>
                  <a:pt x="3205" y="4008"/>
                </a:cubicBezTo>
                <a:lnTo>
                  <a:pt x="3205" y="4008"/>
                </a:lnTo>
                <a:cubicBezTo>
                  <a:pt x="3231" y="4012"/>
                  <a:pt x="3252" y="4015"/>
                  <a:pt x="3253" y="4015"/>
                </a:cubicBezTo>
                <a:cubicBezTo>
                  <a:pt x="3254" y="4015"/>
                  <a:pt x="3238" y="4013"/>
                  <a:pt x="3193" y="4006"/>
                </a:cubicBezTo>
                <a:lnTo>
                  <a:pt x="3193" y="4006"/>
                </a:lnTo>
                <a:cubicBezTo>
                  <a:pt x="3197" y="4007"/>
                  <a:pt x="3201" y="4007"/>
                  <a:pt x="3205" y="4008"/>
                </a:cubicBezTo>
                <a:lnTo>
                  <a:pt x="3205" y="4008"/>
                </a:lnTo>
                <a:cubicBezTo>
                  <a:pt x="3178" y="4004"/>
                  <a:pt x="3145" y="3999"/>
                  <a:pt x="3126" y="3995"/>
                </a:cubicBezTo>
                <a:cubicBezTo>
                  <a:pt x="3014" y="3961"/>
                  <a:pt x="2902" y="3927"/>
                  <a:pt x="2790" y="3883"/>
                </a:cubicBezTo>
                <a:cubicBezTo>
                  <a:pt x="2734" y="3860"/>
                  <a:pt x="2678" y="3827"/>
                  <a:pt x="2622" y="3804"/>
                </a:cubicBezTo>
                <a:lnTo>
                  <a:pt x="2610" y="3804"/>
                </a:lnTo>
                <a:cubicBezTo>
                  <a:pt x="2588" y="3793"/>
                  <a:pt x="2566" y="3782"/>
                  <a:pt x="2543" y="3759"/>
                </a:cubicBezTo>
                <a:cubicBezTo>
                  <a:pt x="2398" y="3132"/>
                  <a:pt x="2442" y="2471"/>
                  <a:pt x="2678" y="1844"/>
                </a:cubicBezTo>
                <a:cubicBezTo>
                  <a:pt x="2745" y="1654"/>
                  <a:pt x="2846" y="1463"/>
                  <a:pt x="2946" y="1273"/>
                </a:cubicBezTo>
                <a:cubicBezTo>
                  <a:pt x="2958" y="1251"/>
                  <a:pt x="2969" y="1251"/>
                  <a:pt x="2969" y="1239"/>
                </a:cubicBezTo>
                <a:cubicBezTo>
                  <a:pt x="2969" y="1239"/>
                  <a:pt x="2980" y="1228"/>
                  <a:pt x="2991" y="1217"/>
                </a:cubicBezTo>
                <a:cubicBezTo>
                  <a:pt x="3014" y="1172"/>
                  <a:pt x="3047" y="1139"/>
                  <a:pt x="3070" y="1105"/>
                </a:cubicBezTo>
                <a:cubicBezTo>
                  <a:pt x="3126" y="1027"/>
                  <a:pt x="3193" y="948"/>
                  <a:pt x="3260" y="881"/>
                </a:cubicBezTo>
                <a:cubicBezTo>
                  <a:pt x="3271" y="881"/>
                  <a:pt x="3271" y="870"/>
                  <a:pt x="3271" y="870"/>
                </a:cubicBezTo>
                <a:close/>
                <a:moveTo>
                  <a:pt x="3916" y="1"/>
                </a:moveTo>
                <a:cubicBezTo>
                  <a:pt x="3397" y="1"/>
                  <a:pt x="2869" y="160"/>
                  <a:pt x="2431" y="399"/>
                </a:cubicBezTo>
                <a:cubicBezTo>
                  <a:pt x="1927" y="657"/>
                  <a:pt x="1546" y="1049"/>
                  <a:pt x="1255" y="1531"/>
                </a:cubicBezTo>
                <a:cubicBezTo>
                  <a:pt x="930" y="2057"/>
                  <a:pt x="751" y="2684"/>
                  <a:pt x="729" y="3311"/>
                </a:cubicBezTo>
                <a:cubicBezTo>
                  <a:pt x="561" y="3379"/>
                  <a:pt x="1" y="3625"/>
                  <a:pt x="247" y="3860"/>
                </a:cubicBezTo>
                <a:cubicBezTo>
                  <a:pt x="426" y="4051"/>
                  <a:pt x="639" y="4196"/>
                  <a:pt x="852" y="4331"/>
                </a:cubicBezTo>
                <a:cubicBezTo>
                  <a:pt x="908" y="4566"/>
                  <a:pt x="997" y="4801"/>
                  <a:pt x="1109" y="5025"/>
                </a:cubicBezTo>
                <a:cubicBezTo>
                  <a:pt x="1180" y="5155"/>
                  <a:pt x="1349" y="5208"/>
                  <a:pt x="1554" y="5208"/>
                </a:cubicBezTo>
                <a:cubicBezTo>
                  <a:pt x="1932" y="5208"/>
                  <a:pt x="2435" y="5031"/>
                  <a:pt x="2689" y="4835"/>
                </a:cubicBezTo>
                <a:cubicBezTo>
                  <a:pt x="2734" y="4837"/>
                  <a:pt x="2778" y="4838"/>
                  <a:pt x="2823" y="4838"/>
                </a:cubicBezTo>
                <a:cubicBezTo>
                  <a:pt x="3047" y="4838"/>
                  <a:pt x="3271" y="4814"/>
                  <a:pt x="3495" y="4768"/>
                </a:cubicBezTo>
                <a:cubicBezTo>
                  <a:pt x="4570" y="4555"/>
                  <a:pt x="5870" y="3939"/>
                  <a:pt x="6027" y="2707"/>
                </a:cubicBezTo>
                <a:cubicBezTo>
                  <a:pt x="6161" y="1687"/>
                  <a:pt x="5590" y="388"/>
                  <a:pt x="4537" y="86"/>
                </a:cubicBezTo>
                <a:cubicBezTo>
                  <a:pt x="4336" y="27"/>
                  <a:pt x="4127" y="1"/>
                  <a:pt x="391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28" name="Google Shape;8028;p55"/>
          <p:cNvSpPr/>
          <p:nvPr/>
        </p:nvSpPr>
        <p:spPr>
          <a:xfrm>
            <a:off x="1373733" y="5068879"/>
            <a:ext cx="151971" cy="128464"/>
          </a:xfrm>
          <a:custGeom>
            <a:avLst/>
            <a:gdLst/>
            <a:ahLst/>
            <a:cxnLst/>
            <a:rect l="l" t="t" r="r" b="b"/>
            <a:pathLst>
              <a:path w="6161" h="5208" extrusionOk="0">
                <a:moveTo>
                  <a:pt x="3896" y="3889"/>
                </a:moveTo>
                <a:cubicBezTo>
                  <a:pt x="3897" y="3889"/>
                  <a:pt x="3898" y="3891"/>
                  <a:pt x="3898" y="3894"/>
                </a:cubicBezTo>
                <a:cubicBezTo>
                  <a:pt x="3898" y="3894"/>
                  <a:pt x="3887" y="3894"/>
                  <a:pt x="3876" y="3905"/>
                </a:cubicBezTo>
                <a:cubicBezTo>
                  <a:pt x="3884" y="3897"/>
                  <a:pt x="3892" y="3889"/>
                  <a:pt x="3896" y="3889"/>
                </a:cubicBezTo>
                <a:close/>
                <a:moveTo>
                  <a:pt x="3763" y="4011"/>
                </a:moveTo>
                <a:cubicBezTo>
                  <a:pt x="3758" y="4020"/>
                  <a:pt x="3738" y="4028"/>
                  <a:pt x="3719" y="4028"/>
                </a:cubicBezTo>
                <a:cubicBezTo>
                  <a:pt x="3739" y="4022"/>
                  <a:pt x="3756" y="4015"/>
                  <a:pt x="3763" y="4011"/>
                </a:cubicBezTo>
                <a:close/>
                <a:moveTo>
                  <a:pt x="3294" y="870"/>
                </a:moveTo>
                <a:cubicBezTo>
                  <a:pt x="3305" y="881"/>
                  <a:pt x="3327" y="892"/>
                  <a:pt x="3338" y="903"/>
                </a:cubicBezTo>
                <a:cubicBezTo>
                  <a:pt x="3518" y="1015"/>
                  <a:pt x="3674" y="1161"/>
                  <a:pt x="3809" y="1318"/>
                </a:cubicBezTo>
                <a:cubicBezTo>
                  <a:pt x="4111" y="1687"/>
                  <a:pt x="4290" y="2191"/>
                  <a:pt x="4324" y="2662"/>
                </a:cubicBezTo>
                <a:cubicBezTo>
                  <a:pt x="4335" y="2886"/>
                  <a:pt x="4335" y="2998"/>
                  <a:pt x="4279" y="3199"/>
                </a:cubicBezTo>
                <a:cubicBezTo>
                  <a:pt x="4257" y="3289"/>
                  <a:pt x="4234" y="3367"/>
                  <a:pt x="4190" y="3457"/>
                </a:cubicBezTo>
                <a:cubicBezTo>
                  <a:pt x="4178" y="3491"/>
                  <a:pt x="4156" y="3535"/>
                  <a:pt x="4134" y="3580"/>
                </a:cubicBezTo>
                <a:cubicBezTo>
                  <a:pt x="4122" y="3603"/>
                  <a:pt x="4089" y="3659"/>
                  <a:pt x="4078" y="3670"/>
                </a:cubicBezTo>
                <a:cubicBezTo>
                  <a:pt x="4033" y="3726"/>
                  <a:pt x="3988" y="3782"/>
                  <a:pt x="3943" y="3838"/>
                </a:cubicBezTo>
                <a:cubicBezTo>
                  <a:pt x="3921" y="3860"/>
                  <a:pt x="3898" y="3883"/>
                  <a:pt x="3865" y="3905"/>
                </a:cubicBezTo>
                <a:cubicBezTo>
                  <a:pt x="3854" y="3927"/>
                  <a:pt x="3831" y="3939"/>
                  <a:pt x="3831" y="3939"/>
                </a:cubicBezTo>
                <a:cubicBezTo>
                  <a:pt x="3798" y="3961"/>
                  <a:pt x="3775" y="3983"/>
                  <a:pt x="3742" y="4006"/>
                </a:cubicBezTo>
                <a:cubicBezTo>
                  <a:pt x="3719" y="4017"/>
                  <a:pt x="3708" y="4028"/>
                  <a:pt x="3686" y="4028"/>
                </a:cubicBezTo>
                <a:cubicBezTo>
                  <a:pt x="3663" y="4039"/>
                  <a:pt x="3641" y="4039"/>
                  <a:pt x="3630" y="4039"/>
                </a:cubicBezTo>
                <a:cubicBezTo>
                  <a:pt x="3596" y="4039"/>
                  <a:pt x="3562" y="4039"/>
                  <a:pt x="3551" y="4051"/>
                </a:cubicBezTo>
                <a:lnTo>
                  <a:pt x="3495" y="4051"/>
                </a:lnTo>
                <a:cubicBezTo>
                  <a:pt x="3406" y="4051"/>
                  <a:pt x="3450" y="4039"/>
                  <a:pt x="3495" y="4039"/>
                </a:cubicBezTo>
                <a:lnTo>
                  <a:pt x="3372" y="4039"/>
                </a:lnTo>
                <a:cubicBezTo>
                  <a:pt x="3320" y="4029"/>
                  <a:pt x="3258" y="4019"/>
                  <a:pt x="3205" y="4008"/>
                </a:cubicBezTo>
                <a:lnTo>
                  <a:pt x="3205" y="4008"/>
                </a:lnTo>
                <a:cubicBezTo>
                  <a:pt x="3231" y="4012"/>
                  <a:pt x="3252" y="4015"/>
                  <a:pt x="3253" y="4015"/>
                </a:cubicBezTo>
                <a:cubicBezTo>
                  <a:pt x="3254" y="4015"/>
                  <a:pt x="3238" y="4013"/>
                  <a:pt x="3193" y="4006"/>
                </a:cubicBezTo>
                <a:lnTo>
                  <a:pt x="3193" y="4006"/>
                </a:lnTo>
                <a:cubicBezTo>
                  <a:pt x="3197" y="4007"/>
                  <a:pt x="3201" y="4007"/>
                  <a:pt x="3205" y="4008"/>
                </a:cubicBezTo>
                <a:lnTo>
                  <a:pt x="3205" y="4008"/>
                </a:lnTo>
                <a:cubicBezTo>
                  <a:pt x="3178" y="4004"/>
                  <a:pt x="3145" y="3999"/>
                  <a:pt x="3126" y="3995"/>
                </a:cubicBezTo>
                <a:cubicBezTo>
                  <a:pt x="3014" y="3961"/>
                  <a:pt x="2902" y="3927"/>
                  <a:pt x="2790" y="3883"/>
                </a:cubicBezTo>
                <a:cubicBezTo>
                  <a:pt x="2734" y="3860"/>
                  <a:pt x="2678" y="3827"/>
                  <a:pt x="2622" y="3804"/>
                </a:cubicBezTo>
                <a:lnTo>
                  <a:pt x="2610" y="3804"/>
                </a:lnTo>
                <a:cubicBezTo>
                  <a:pt x="2588" y="3793"/>
                  <a:pt x="2566" y="3782"/>
                  <a:pt x="2543" y="3759"/>
                </a:cubicBezTo>
                <a:cubicBezTo>
                  <a:pt x="2398" y="3132"/>
                  <a:pt x="2442" y="2471"/>
                  <a:pt x="2678" y="1844"/>
                </a:cubicBezTo>
                <a:cubicBezTo>
                  <a:pt x="2745" y="1654"/>
                  <a:pt x="2846" y="1463"/>
                  <a:pt x="2946" y="1273"/>
                </a:cubicBezTo>
                <a:cubicBezTo>
                  <a:pt x="2958" y="1251"/>
                  <a:pt x="2969" y="1251"/>
                  <a:pt x="2969" y="1239"/>
                </a:cubicBezTo>
                <a:cubicBezTo>
                  <a:pt x="2969" y="1239"/>
                  <a:pt x="2980" y="1228"/>
                  <a:pt x="2991" y="1217"/>
                </a:cubicBezTo>
                <a:cubicBezTo>
                  <a:pt x="3014" y="1172"/>
                  <a:pt x="3047" y="1139"/>
                  <a:pt x="3070" y="1105"/>
                </a:cubicBezTo>
                <a:cubicBezTo>
                  <a:pt x="3126" y="1027"/>
                  <a:pt x="3193" y="948"/>
                  <a:pt x="3260" y="881"/>
                </a:cubicBezTo>
                <a:cubicBezTo>
                  <a:pt x="3271" y="881"/>
                  <a:pt x="3271" y="870"/>
                  <a:pt x="3271" y="870"/>
                </a:cubicBezTo>
                <a:close/>
                <a:moveTo>
                  <a:pt x="3916" y="1"/>
                </a:moveTo>
                <a:cubicBezTo>
                  <a:pt x="3397" y="1"/>
                  <a:pt x="2869" y="160"/>
                  <a:pt x="2431" y="399"/>
                </a:cubicBezTo>
                <a:cubicBezTo>
                  <a:pt x="1927" y="657"/>
                  <a:pt x="1546" y="1049"/>
                  <a:pt x="1255" y="1531"/>
                </a:cubicBezTo>
                <a:cubicBezTo>
                  <a:pt x="930" y="2057"/>
                  <a:pt x="751" y="2684"/>
                  <a:pt x="729" y="3311"/>
                </a:cubicBezTo>
                <a:cubicBezTo>
                  <a:pt x="561" y="3379"/>
                  <a:pt x="1" y="3625"/>
                  <a:pt x="247" y="3860"/>
                </a:cubicBezTo>
                <a:cubicBezTo>
                  <a:pt x="426" y="4051"/>
                  <a:pt x="639" y="4196"/>
                  <a:pt x="852" y="4331"/>
                </a:cubicBezTo>
                <a:cubicBezTo>
                  <a:pt x="908" y="4566"/>
                  <a:pt x="997" y="4801"/>
                  <a:pt x="1109" y="5025"/>
                </a:cubicBezTo>
                <a:cubicBezTo>
                  <a:pt x="1180" y="5155"/>
                  <a:pt x="1349" y="5208"/>
                  <a:pt x="1554" y="5208"/>
                </a:cubicBezTo>
                <a:cubicBezTo>
                  <a:pt x="1932" y="5208"/>
                  <a:pt x="2435" y="5031"/>
                  <a:pt x="2689" y="4835"/>
                </a:cubicBezTo>
                <a:cubicBezTo>
                  <a:pt x="2734" y="4837"/>
                  <a:pt x="2778" y="4838"/>
                  <a:pt x="2823" y="4838"/>
                </a:cubicBezTo>
                <a:cubicBezTo>
                  <a:pt x="3047" y="4838"/>
                  <a:pt x="3271" y="4814"/>
                  <a:pt x="3495" y="4768"/>
                </a:cubicBezTo>
                <a:cubicBezTo>
                  <a:pt x="4570" y="4555"/>
                  <a:pt x="5870" y="3939"/>
                  <a:pt x="6027" y="2707"/>
                </a:cubicBezTo>
                <a:cubicBezTo>
                  <a:pt x="6161" y="1687"/>
                  <a:pt x="5590" y="388"/>
                  <a:pt x="4537" y="86"/>
                </a:cubicBezTo>
                <a:cubicBezTo>
                  <a:pt x="4336" y="27"/>
                  <a:pt x="4127" y="1"/>
                  <a:pt x="391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7EC945-DA03-AC13-2C37-AC97D317E3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6" t="3111" r="5126" b="5950"/>
          <a:stretch/>
        </p:blipFill>
        <p:spPr bwMode="auto">
          <a:xfrm>
            <a:off x="1134207" y="880911"/>
            <a:ext cx="9286494" cy="5809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457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6" name="Google Shape;5936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Lateral Control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937" name="Google Shape;5937;p31"/>
          <p:cNvSpPr txBox="1">
            <a:spLocks noGrp="1"/>
          </p:cNvSpPr>
          <p:nvPr>
            <p:ph type="body" idx="4294967295"/>
          </p:nvPr>
        </p:nvSpPr>
        <p:spPr>
          <a:xfrm>
            <a:off x="391286" y="2449879"/>
            <a:ext cx="9925050" cy="46561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sz="2500" dirty="0"/>
              <a:t>The rule of the lateral autopilot is to control the motion of the airplane in the lateral-directional plane,  it controls the rudder &amp; aileron to achieve a </a:t>
            </a:r>
            <a:r>
              <a:rPr lang="en-GB" sz="2500" b="1" i="1" dirty="0"/>
              <a:t>coordinated turn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GB" sz="2500" b="1" i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GB" sz="2500" b="1" i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sz="3000" b="1" i="1" dirty="0"/>
              <a:t>What is coordinated turn ??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GB" sz="2500" b="1" i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GB" sz="2500" b="1" i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2500" b="1" i="1" dirty="0"/>
          </a:p>
        </p:txBody>
      </p:sp>
      <p:grpSp>
        <p:nvGrpSpPr>
          <p:cNvPr id="5938" name="Google Shape;5938;p31"/>
          <p:cNvGrpSpPr/>
          <p:nvPr/>
        </p:nvGrpSpPr>
        <p:grpSpPr>
          <a:xfrm rot="-2300414">
            <a:off x="10243041" y="6099293"/>
            <a:ext cx="1933337" cy="430128"/>
            <a:chOff x="4133575" y="976600"/>
            <a:chExt cx="1991764" cy="443127"/>
          </a:xfrm>
        </p:grpSpPr>
        <p:sp>
          <p:nvSpPr>
            <p:cNvPr id="5939" name="Google Shape;5939;p31"/>
            <p:cNvSpPr/>
            <p:nvPr/>
          </p:nvSpPr>
          <p:spPr>
            <a:xfrm>
              <a:off x="6050720" y="976600"/>
              <a:ext cx="1574" cy="1574"/>
            </a:xfrm>
            <a:custGeom>
              <a:avLst/>
              <a:gdLst/>
              <a:ahLst/>
              <a:cxnLst/>
              <a:rect l="l" t="t" r="r" b="b"/>
              <a:pathLst>
                <a:path w="93" h="93" extrusionOk="0">
                  <a:moveTo>
                    <a:pt x="1" y="0"/>
                  </a:moveTo>
                  <a:cubicBezTo>
                    <a:pt x="47" y="46"/>
                    <a:pt x="47" y="46"/>
                    <a:pt x="93" y="92"/>
                  </a:cubicBezTo>
                  <a:lnTo>
                    <a:pt x="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40" name="Google Shape;5940;p31"/>
            <p:cNvSpPr/>
            <p:nvPr/>
          </p:nvSpPr>
          <p:spPr>
            <a:xfrm>
              <a:off x="4133575" y="976600"/>
              <a:ext cx="1991764" cy="440722"/>
            </a:xfrm>
            <a:custGeom>
              <a:avLst/>
              <a:gdLst/>
              <a:ahLst/>
              <a:cxnLst/>
              <a:rect l="l" t="t" r="r" b="b"/>
              <a:pathLst>
                <a:path w="117647" h="26032" extrusionOk="0">
                  <a:moveTo>
                    <a:pt x="505" y="0"/>
                  </a:moveTo>
                  <a:lnTo>
                    <a:pt x="1651" y="1834"/>
                  </a:lnTo>
                  <a:lnTo>
                    <a:pt x="1" y="4538"/>
                  </a:lnTo>
                  <a:lnTo>
                    <a:pt x="1" y="4950"/>
                  </a:lnTo>
                  <a:lnTo>
                    <a:pt x="1972" y="6187"/>
                  </a:lnTo>
                  <a:lnTo>
                    <a:pt x="47" y="6967"/>
                  </a:lnTo>
                  <a:lnTo>
                    <a:pt x="2247" y="8250"/>
                  </a:lnTo>
                  <a:lnTo>
                    <a:pt x="734" y="11825"/>
                  </a:lnTo>
                  <a:lnTo>
                    <a:pt x="2247" y="13154"/>
                  </a:lnTo>
                  <a:lnTo>
                    <a:pt x="734" y="14116"/>
                  </a:lnTo>
                  <a:lnTo>
                    <a:pt x="1651" y="16912"/>
                  </a:lnTo>
                  <a:lnTo>
                    <a:pt x="413" y="20120"/>
                  </a:lnTo>
                  <a:lnTo>
                    <a:pt x="1788" y="23145"/>
                  </a:lnTo>
                  <a:lnTo>
                    <a:pt x="505" y="26032"/>
                  </a:lnTo>
                  <a:lnTo>
                    <a:pt x="117509" y="26032"/>
                  </a:lnTo>
                  <a:lnTo>
                    <a:pt x="117463" y="25940"/>
                  </a:lnTo>
                  <a:lnTo>
                    <a:pt x="116317" y="24153"/>
                  </a:lnTo>
                  <a:lnTo>
                    <a:pt x="117647" y="21953"/>
                  </a:lnTo>
                  <a:lnTo>
                    <a:pt x="117647" y="20807"/>
                  </a:lnTo>
                  <a:lnTo>
                    <a:pt x="116043" y="19799"/>
                  </a:lnTo>
                  <a:lnTo>
                    <a:pt x="117647" y="19112"/>
                  </a:lnTo>
                  <a:lnTo>
                    <a:pt x="117647" y="18837"/>
                  </a:lnTo>
                  <a:lnTo>
                    <a:pt x="115722" y="17737"/>
                  </a:lnTo>
                  <a:lnTo>
                    <a:pt x="117234" y="14116"/>
                  </a:lnTo>
                  <a:lnTo>
                    <a:pt x="115722" y="12833"/>
                  </a:lnTo>
                  <a:lnTo>
                    <a:pt x="117234" y="11870"/>
                  </a:lnTo>
                  <a:lnTo>
                    <a:pt x="116317" y="9029"/>
                  </a:lnTo>
                  <a:lnTo>
                    <a:pt x="117555" y="5821"/>
                  </a:lnTo>
                  <a:lnTo>
                    <a:pt x="116180" y="2796"/>
                  </a:lnTo>
                  <a:lnTo>
                    <a:pt x="1174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41" name="Google Shape;5941;p31"/>
            <p:cNvSpPr/>
            <p:nvPr/>
          </p:nvSpPr>
          <p:spPr>
            <a:xfrm>
              <a:off x="4170853" y="978919"/>
              <a:ext cx="63606" cy="52043"/>
            </a:xfrm>
            <a:custGeom>
              <a:avLst/>
              <a:gdLst/>
              <a:ahLst/>
              <a:cxnLst/>
              <a:rect l="l" t="t" r="r" b="b"/>
              <a:pathLst>
                <a:path w="3757" h="3074" extrusionOk="0">
                  <a:moveTo>
                    <a:pt x="2023" y="413"/>
                  </a:moveTo>
                  <a:lnTo>
                    <a:pt x="2023" y="413"/>
                  </a:lnTo>
                  <a:cubicBezTo>
                    <a:pt x="1755" y="841"/>
                    <a:pt x="1666" y="1355"/>
                    <a:pt x="1786" y="1834"/>
                  </a:cubicBezTo>
                  <a:cubicBezTo>
                    <a:pt x="1852" y="2076"/>
                    <a:pt x="1971" y="2297"/>
                    <a:pt x="2132" y="2491"/>
                  </a:cubicBezTo>
                  <a:lnTo>
                    <a:pt x="2132" y="2491"/>
                  </a:lnTo>
                  <a:cubicBezTo>
                    <a:pt x="1387" y="2109"/>
                    <a:pt x="947" y="1270"/>
                    <a:pt x="1081" y="413"/>
                  </a:cubicBezTo>
                  <a:close/>
                  <a:moveTo>
                    <a:pt x="870" y="1"/>
                  </a:moveTo>
                  <a:cubicBezTo>
                    <a:pt x="732" y="1"/>
                    <a:pt x="365" y="93"/>
                    <a:pt x="320" y="276"/>
                  </a:cubicBezTo>
                  <a:cubicBezTo>
                    <a:pt x="1" y="1414"/>
                    <a:pt x="632" y="2598"/>
                    <a:pt x="1720" y="2928"/>
                  </a:cubicBezTo>
                  <a:lnTo>
                    <a:pt x="1720" y="2928"/>
                  </a:lnTo>
                  <a:cubicBezTo>
                    <a:pt x="1726" y="2930"/>
                    <a:pt x="1733" y="2932"/>
                    <a:pt x="1740" y="2934"/>
                  </a:cubicBezTo>
                  <a:cubicBezTo>
                    <a:pt x="1740" y="2934"/>
                    <a:pt x="1740" y="2934"/>
                    <a:pt x="1740" y="2934"/>
                  </a:cubicBezTo>
                  <a:lnTo>
                    <a:pt x="1740" y="2934"/>
                  </a:lnTo>
                  <a:cubicBezTo>
                    <a:pt x="1775" y="2951"/>
                    <a:pt x="1811" y="2962"/>
                    <a:pt x="1848" y="2968"/>
                  </a:cubicBezTo>
                  <a:lnTo>
                    <a:pt x="1848" y="2968"/>
                  </a:lnTo>
                  <a:cubicBezTo>
                    <a:pt x="2083" y="3035"/>
                    <a:pt x="2331" y="3073"/>
                    <a:pt x="2584" y="3073"/>
                  </a:cubicBezTo>
                  <a:cubicBezTo>
                    <a:pt x="2745" y="3073"/>
                    <a:pt x="2907" y="3058"/>
                    <a:pt x="3069" y="3026"/>
                  </a:cubicBezTo>
                  <a:cubicBezTo>
                    <a:pt x="3161" y="2980"/>
                    <a:pt x="3757" y="2797"/>
                    <a:pt x="3436" y="2659"/>
                  </a:cubicBezTo>
                  <a:cubicBezTo>
                    <a:pt x="2565" y="2201"/>
                    <a:pt x="2290" y="1009"/>
                    <a:pt x="2886" y="184"/>
                  </a:cubicBezTo>
                  <a:cubicBezTo>
                    <a:pt x="3024" y="47"/>
                    <a:pt x="2794" y="1"/>
                    <a:pt x="2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42" name="Google Shape;5942;p31"/>
            <p:cNvSpPr/>
            <p:nvPr/>
          </p:nvSpPr>
          <p:spPr>
            <a:xfrm>
              <a:off x="4370226" y="978157"/>
              <a:ext cx="86140" cy="52009"/>
            </a:xfrm>
            <a:custGeom>
              <a:avLst/>
              <a:gdLst/>
              <a:ahLst/>
              <a:cxnLst/>
              <a:rect l="l" t="t" r="r" b="b"/>
              <a:pathLst>
                <a:path w="5088" h="3072" extrusionOk="0">
                  <a:moveTo>
                    <a:pt x="2076" y="504"/>
                  </a:moveTo>
                  <a:cubicBezTo>
                    <a:pt x="1584" y="744"/>
                    <a:pt x="1203" y="1155"/>
                    <a:pt x="1021" y="1649"/>
                  </a:cubicBezTo>
                  <a:lnTo>
                    <a:pt x="1021" y="1649"/>
                  </a:lnTo>
                  <a:cubicBezTo>
                    <a:pt x="890" y="1284"/>
                    <a:pt x="869" y="888"/>
                    <a:pt x="975" y="504"/>
                  </a:cubicBezTo>
                  <a:close/>
                  <a:moveTo>
                    <a:pt x="825" y="0"/>
                  </a:moveTo>
                  <a:cubicBezTo>
                    <a:pt x="642" y="0"/>
                    <a:pt x="321" y="46"/>
                    <a:pt x="275" y="229"/>
                  </a:cubicBezTo>
                  <a:cubicBezTo>
                    <a:pt x="7" y="855"/>
                    <a:pt x="0" y="1523"/>
                    <a:pt x="297" y="2108"/>
                  </a:cubicBezTo>
                  <a:lnTo>
                    <a:pt x="297" y="2108"/>
                  </a:lnTo>
                  <a:cubicBezTo>
                    <a:pt x="294" y="2139"/>
                    <a:pt x="300" y="2169"/>
                    <a:pt x="321" y="2200"/>
                  </a:cubicBezTo>
                  <a:cubicBezTo>
                    <a:pt x="504" y="2521"/>
                    <a:pt x="779" y="2796"/>
                    <a:pt x="1100" y="3025"/>
                  </a:cubicBezTo>
                  <a:cubicBezTo>
                    <a:pt x="1143" y="3057"/>
                    <a:pt x="1211" y="3072"/>
                    <a:pt x="1289" y="3072"/>
                  </a:cubicBezTo>
                  <a:cubicBezTo>
                    <a:pt x="1543" y="3072"/>
                    <a:pt x="1904" y="2915"/>
                    <a:pt x="1833" y="2704"/>
                  </a:cubicBezTo>
                  <a:cubicBezTo>
                    <a:pt x="1604" y="2017"/>
                    <a:pt x="1833" y="1146"/>
                    <a:pt x="2567" y="871"/>
                  </a:cubicBezTo>
                  <a:cubicBezTo>
                    <a:pt x="2658" y="825"/>
                    <a:pt x="2796" y="779"/>
                    <a:pt x="2933" y="779"/>
                  </a:cubicBezTo>
                  <a:cubicBezTo>
                    <a:pt x="3071" y="779"/>
                    <a:pt x="3254" y="825"/>
                    <a:pt x="3392" y="871"/>
                  </a:cubicBezTo>
                  <a:cubicBezTo>
                    <a:pt x="3712" y="1008"/>
                    <a:pt x="4033" y="1283"/>
                    <a:pt x="4171" y="1604"/>
                  </a:cubicBezTo>
                  <a:cubicBezTo>
                    <a:pt x="4222" y="1706"/>
                    <a:pt x="4343" y="1752"/>
                    <a:pt x="4476" y="1752"/>
                  </a:cubicBezTo>
                  <a:cubicBezTo>
                    <a:pt x="4703" y="1752"/>
                    <a:pt x="4967" y="1622"/>
                    <a:pt x="4996" y="1421"/>
                  </a:cubicBezTo>
                  <a:cubicBezTo>
                    <a:pt x="5087" y="1008"/>
                    <a:pt x="5041" y="550"/>
                    <a:pt x="4858" y="138"/>
                  </a:cubicBezTo>
                  <a:cubicBezTo>
                    <a:pt x="4812" y="46"/>
                    <a:pt x="4721" y="0"/>
                    <a:pt x="46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43" name="Google Shape;5943;p31"/>
            <p:cNvSpPr/>
            <p:nvPr/>
          </p:nvSpPr>
          <p:spPr>
            <a:xfrm>
              <a:off x="4595992" y="978919"/>
              <a:ext cx="58205" cy="53583"/>
            </a:xfrm>
            <a:custGeom>
              <a:avLst/>
              <a:gdLst/>
              <a:ahLst/>
              <a:cxnLst/>
              <a:rect l="l" t="t" r="r" b="b"/>
              <a:pathLst>
                <a:path w="3438" h="3165" extrusionOk="0">
                  <a:moveTo>
                    <a:pt x="2422" y="459"/>
                  </a:moveTo>
                  <a:lnTo>
                    <a:pt x="2422" y="459"/>
                  </a:lnTo>
                  <a:cubicBezTo>
                    <a:pt x="2558" y="1009"/>
                    <a:pt x="2497" y="1552"/>
                    <a:pt x="2200" y="2017"/>
                  </a:cubicBezTo>
                  <a:cubicBezTo>
                    <a:pt x="2109" y="2155"/>
                    <a:pt x="2017" y="2247"/>
                    <a:pt x="1926" y="2338"/>
                  </a:cubicBezTo>
                  <a:cubicBezTo>
                    <a:pt x="1788" y="2476"/>
                    <a:pt x="1742" y="2522"/>
                    <a:pt x="1559" y="2567"/>
                  </a:cubicBezTo>
                  <a:cubicBezTo>
                    <a:pt x="1421" y="2659"/>
                    <a:pt x="1330" y="2705"/>
                    <a:pt x="1192" y="2705"/>
                  </a:cubicBezTo>
                  <a:lnTo>
                    <a:pt x="1135" y="2705"/>
                  </a:lnTo>
                  <a:cubicBezTo>
                    <a:pt x="1449" y="2439"/>
                    <a:pt x="1689" y="2091"/>
                    <a:pt x="1788" y="1697"/>
                  </a:cubicBezTo>
                  <a:cubicBezTo>
                    <a:pt x="1887" y="1267"/>
                    <a:pt x="1819" y="837"/>
                    <a:pt x="1637" y="459"/>
                  </a:cubicBezTo>
                  <a:close/>
                  <a:moveTo>
                    <a:pt x="1146" y="1"/>
                  </a:moveTo>
                  <a:cubicBezTo>
                    <a:pt x="963" y="1"/>
                    <a:pt x="780" y="47"/>
                    <a:pt x="688" y="138"/>
                  </a:cubicBezTo>
                  <a:cubicBezTo>
                    <a:pt x="596" y="184"/>
                    <a:pt x="505" y="276"/>
                    <a:pt x="596" y="368"/>
                  </a:cubicBezTo>
                  <a:cubicBezTo>
                    <a:pt x="917" y="734"/>
                    <a:pt x="1055" y="1238"/>
                    <a:pt x="963" y="1742"/>
                  </a:cubicBezTo>
                  <a:cubicBezTo>
                    <a:pt x="917" y="1972"/>
                    <a:pt x="826" y="2155"/>
                    <a:pt x="688" y="2338"/>
                  </a:cubicBezTo>
                  <a:cubicBezTo>
                    <a:pt x="642" y="2430"/>
                    <a:pt x="596" y="2522"/>
                    <a:pt x="505" y="2567"/>
                  </a:cubicBezTo>
                  <a:cubicBezTo>
                    <a:pt x="449" y="2623"/>
                    <a:pt x="410" y="2662"/>
                    <a:pt x="358" y="2694"/>
                  </a:cubicBezTo>
                  <a:lnTo>
                    <a:pt x="358" y="2694"/>
                  </a:lnTo>
                  <a:cubicBezTo>
                    <a:pt x="345" y="2698"/>
                    <a:pt x="332" y="2701"/>
                    <a:pt x="321" y="2705"/>
                  </a:cubicBezTo>
                  <a:cubicBezTo>
                    <a:pt x="321" y="2708"/>
                    <a:pt x="321" y="2711"/>
                    <a:pt x="321" y="2714"/>
                  </a:cubicBezTo>
                  <a:lnTo>
                    <a:pt x="321" y="2714"/>
                  </a:lnTo>
                  <a:cubicBezTo>
                    <a:pt x="296" y="2727"/>
                    <a:pt x="266" y="2739"/>
                    <a:pt x="230" y="2751"/>
                  </a:cubicBezTo>
                  <a:cubicBezTo>
                    <a:pt x="217" y="2763"/>
                    <a:pt x="204" y="2777"/>
                    <a:pt x="190" y="2791"/>
                  </a:cubicBezTo>
                  <a:lnTo>
                    <a:pt x="190" y="2791"/>
                  </a:lnTo>
                  <a:cubicBezTo>
                    <a:pt x="117" y="2827"/>
                    <a:pt x="46" y="2869"/>
                    <a:pt x="46" y="2934"/>
                  </a:cubicBezTo>
                  <a:cubicBezTo>
                    <a:pt x="1" y="3072"/>
                    <a:pt x="138" y="3117"/>
                    <a:pt x="184" y="3117"/>
                  </a:cubicBezTo>
                  <a:cubicBezTo>
                    <a:pt x="349" y="3149"/>
                    <a:pt x="517" y="3164"/>
                    <a:pt x="685" y="3164"/>
                  </a:cubicBezTo>
                  <a:cubicBezTo>
                    <a:pt x="1496" y="3164"/>
                    <a:pt x="2311" y="2808"/>
                    <a:pt x="2842" y="2201"/>
                  </a:cubicBezTo>
                  <a:cubicBezTo>
                    <a:pt x="3300" y="1605"/>
                    <a:pt x="3438" y="826"/>
                    <a:pt x="3209" y="93"/>
                  </a:cubicBezTo>
                  <a:cubicBezTo>
                    <a:pt x="3209" y="1"/>
                    <a:pt x="3071" y="1"/>
                    <a:pt x="2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44" name="Google Shape;5944;p31"/>
            <p:cNvSpPr/>
            <p:nvPr/>
          </p:nvSpPr>
          <p:spPr>
            <a:xfrm>
              <a:off x="4769006" y="977294"/>
              <a:ext cx="88476" cy="48403"/>
            </a:xfrm>
            <a:custGeom>
              <a:avLst/>
              <a:gdLst/>
              <a:ahLst/>
              <a:cxnLst/>
              <a:rect l="l" t="t" r="r" b="b"/>
              <a:pathLst>
                <a:path w="5226" h="2859" extrusionOk="0">
                  <a:moveTo>
                    <a:pt x="4305" y="601"/>
                  </a:moveTo>
                  <a:cubicBezTo>
                    <a:pt x="4243" y="1365"/>
                    <a:pt x="3758" y="2041"/>
                    <a:pt x="2980" y="2205"/>
                  </a:cubicBezTo>
                  <a:cubicBezTo>
                    <a:pt x="2886" y="2222"/>
                    <a:pt x="2794" y="2230"/>
                    <a:pt x="2702" y="2230"/>
                  </a:cubicBezTo>
                  <a:cubicBezTo>
                    <a:pt x="2030" y="2230"/>
                    <a:pt x="1423" y="1802"/>
                    <a:pt x="1101" y="1197"/>
                  </a:cubicBezTo>
                  <a:cubicBezTo>
                    <a:pt x="1076" y="1148"/>
                    <a:pt x="1053" y="1097"/>
                    <a:pt x="1032" y="1045"/>
                  </a:cubicBezTo>
                  <a:lnTo>
                    <a:pt x="1032" y="1045"/>
                  </a:lnTo>
                  <a:cubicBezTo>
                    <a:pt x="1335" y="1186"/>
                    <a:pt x="1667" y="1256"/>
                    <a:pt x="2001" y="1256"/>
                  </a:cubicBezTo>
                  <a:cubicBezTo>
                    <a:pt x="2602" y="1256"/>
                    <a:pt x="3210" y="1032"/>
                    <a:pt x="3673" y="601"/>
                  </a:cubicBezTo>
                  <a:close/>
                  <a:moveTo>
                    <a:pt x="731" y="0"/>
                  </a:moveTo>
                  <a:cubicBezTo>
                    <a:pt x="658" y="0"/>
                    <a:pt x="581" y="5"/>
                    <a:pt x="505" y="5"/>
                  </a:cubicBezTo>
                  <a:cubicBezTo>
                    <a:pt x="322" y="5"/>
                    <a:pt x="47" y="143"/>
                    <a:pt x="1" y="326"/>
                  </a:cubicBezTo>
                  <a:cubicBezTo>
                    <a:pt x="1" y="784"/>
                    <a:pt x="92" y="1197"/>
                    <a:pt x="322" y="1564"/>
                  </a:cubicBezTo>
                  <a:cubicBezTo>
                    <a:pt x="322" y="1564"/>
                    <a:pt x="322" y="1564"/>
                    <a:pt x="322" y="1564"/>
                  </a:cubicBezTo>
                  <a:lnTo>
                    <a:pt x="322" y="1564"/>
                  </a:lnTo>
                  <a:cubicBezTo>
                    <a:pt x="324" y="1568"/>
                    <a:pt x="326" y="1573"/>
                    <a:pt x="329" y="1577"/>
                  </a:cubicBezTo>
                  <a:lnTo>
                    <a:pt x="329" y="1577"/>
                  </a:lnTo>
                  <a:cubicBezTo>
                    <a:pt x="788" y="2406"/>
                    <a:pt x="1683" y="2859"/>
                    <a:pt x="2599" y="2859"/>
                  </a:cubicBezTo>
                  <a:cubicBezTo>
                    <a:pt x="2787" y="2859"/>
                    <a:pt x="2977" y="2840"/>
                    <a:pt x="3163" y="2801"/>
                  </a:cubicBezTo>
                  <a:cubicBezTo>
                    <a:pt x="4309" y="2526"/>
                    <a:pt x="5225" y="1472"/>
                    <a:pt x="5180" y="280"/>
                  </a:cubicBezTo>
                  <a:cubicBezTo>
                    <a:pt x="5180" y="51"/>
                    <a:pt x="4996" y="5"/>
                    <a:pt x="4813" y="5"/>
                  </a:cubicBezTo>
                  <a:lnTo>
                    <a:pt x="3484" y="5"/>
                  </a:lnTo>
                  <a:cubicBezTo>
                    <a:pt x="3255" y="51"/>
                    <a:pt x="3117" y="189"/>
                    <a:pt x="2980" y="326"/>
                  </a:cubicBezTo>
                  <a:cubicBezTo>
                    <a:pt x="2750" y="556"/>
                    <a:pt x="2483" y="660"/>
                    <a:pt x="2204" y="660"/>
                  </a:cubicBezTo>
                  <a:cubicBezTo>
                    <a:pt x="2038" y="660"/>
                    <a:pt x="1867" y="623"/>
                    <a:pt x="1696" y="555"/>
                  </a:cubicBezTo>
                  <a:cubicBezTo>
                    <a:pt x="1467" y="464"/>
                    <a:pt x="1284" y="280"/>
                    <a:pt x="1101" y="143"/>
                  </a:cubicBezTo>
                  <a:cubicBezTo>
                    <a:pt x="1009" y="21"/>
                    <a:pt x="877" y="0"/>
                    <a:pt x="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45" name="Google Shape;5945;p31"/>
            <p:cNvSpPr/>
            <p:nvPr/>
          </p:nvSpPr>
          <p:spPr>
            <a:xfrm>
              <a:off x="4972290" y="978157"/>
              <a:ext cx="61304" cy="53854"/>
            </a:xfrm>
            <a:custGeom>
              <a:avLst/>
              <a:gdLst/>
              <a:ahLst/>
              <a:cxnLst/>
              <a:rect l="l" t="t" r="r" b="b"/>
              <a:pathLst>
                <a:path w="3621" h="3181" extrusionOk="0">
                  <a:moveTo>
                    <a:pt x="1816" y="550"/>
                  </a:moveTo>
                  <a:cubicBezTo>
                    <a:pt x="1625" y="953"/>
                    <a:pt x="1560" y="1393"/>
                    <a:pt x="1696" y="1833"/>
                  </a:cubicBezTo>
                  <a:cubicBezTo>
                    <a:pt x="1733" y="2058"/>
                    <a:pt x="1825" y="2268"/>
                    <a:pt x="1950" y="2456"/>
                  </a:cubicBezTo>
                  <a:lnTo>
                    <a:pt x="1950" y="2456"/>
                  </a:lnTo>
                  <a:cubicBezTo>
                    <a:pt x="1929" y="2447"/>
                    <a:pt x="1906" y="2438"/>
                    <a:pt x="1879" y="2429"/>
                  </a:cubicBezTo>
                  <a:cubicBezTo>
                    <a:pt x="1788" y="2383"/>
                    <a:pt x="1696" y="2292"/>
                    <a:pt x="1558" y="2200"/>
                  </a:cubicBezTo>
                  <a:cubicBezTo>
                    <a:pt x="1421" y="2062"/>
                    <a:pt x="1238" y="1833"/>
                    <a:pt x="1146" y="1650"/>
                  </a:cubicBezTo>
                  <a:cubicBezTo>
                    <a:pt x="969" y="1297"/>
                    <a:pt x="902" y="916"/>
                    <a:pt x="943" y="550"/>
                  </a:cubicBezTo>
                  <a:close/>
                  <a:moveTo>
                    <a:pt x="733" y="0"/>
                  </a:moveTo>
                  <a:cubicBezTo>
                    <a:pt x="504" y="0"/>
                    <a:pt x="275" y="46"/>
                    <a:pt x="184" y="321"/>
                  </a:cubicBezTo>
                  <a:cubicBezTo>
                    <a:pt x="0" y="871"/>
                    <a:pt x="92" y="1467"/>
                    <a:pt x="367" y="2017"/>
                  </a:cubicBezTo>
                  <a:cubicBezTo>
                    <a:pt x="681" y="2511"/>
                    <a:pt x="1128" y="2873"/>
                    <a:pt x="1706" y="3060"/>
                  </a:cubicBezTo>
                  <a:lnTo>
                    <a:pt x="1706" y="3060"/>
                  </a:lnTo>
                  <a:cubicBezTo>
                    <a:pt x="1718" y="3064"/>
                    <a:pt x="1729" y="3068"/>
                    <a:pt x="1742" y="3071"/>
                  </a:cubicBezTo>
                  <a:cubicBezTo>
                    <a:pt x="1742" y="3071"/>
                    <a:pt x="1742" y="3071"/>
                    <a:pt x="1742" y="3071"/>
                  </a:cubicBezTo>
                  <a:lnTo>
                    <a:pt x="1742" y="3071"/>
                  </a:lnTo>
                  <a:cubicBezTo>
                    <a:pt x="1775" y="3088"/>
                    <a:pt x="1812" y="3098"/>
                    <a:pt x="1850" y="3103"/>
                  </a:cubicBezTo>
                  <a:lnTo>
                    <a:pt x="1850" y="3103"/>
                  </a:lnTo>
                  <a:cubicBezTo>
                    <a:pt x="2045" y="3156"/>
                    <a:pt x="2249" y="3180"/>
                    <a:pt x="2457" y="3180"/>
                  </a:cubicBezTo>
                  <a:cubicBezTo>
                    <a:pt x="2659" y="3180"/>
                    <a:pt x="2865" y="3158"/>
                    <a:pt x="3071" y="3117"/>
                  </a:cubicBezTo>
                  <a:cubicBezTo>
                    <a:pt x="3254" y="3117"/>
                    <a:pt x="3621" y="2796"/>
                    <a:pt x="3346" y="2658"/>
                  </a:cubicBezTo>
                  <a:cubicBezTo>
                    <a:pt x="2933" y="2429"/>
                    <a:pt x="2613" y="2108"/>
                    <a:pt x="2521" y="1650"/>
                  </a:cubicBezTo>
                  <a:cubicBezTo>
                    <a:pt x="2383" y="1238"/>
                    <a:pt x="2475" y="733"/>
                    <a:pt x="2750" y="367"/>
                  </a:cubicBezTo>
                  <a:cubicBezTo>
                    <a:pt x="2796" y="275"/>
                    <a:pt x="2842" y="229"/>
                    <a:pt x="2796" y="138"/>
                  </a:cubicBezTo>
                  <a:cubicBezTo>
                    <a:pt x="2750" y="46"/>
                    <a:pt x="2658" y="0"/>
                    <a:pt x="2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46" name="Google Shape;5946;p31"/>
            <p:cNvSpPr/>
            <p:nvPr/>
          </p:nvSpPr>
          <p:spPr>
            <a:xfrm>
              <a:off x="5169361" y="978919"/>
              <a:ext cx="86140" cy="50570"/>
            </a:xfrm>
            <a:custGeom>
              <a:avLst/>
              <a:gdLst/>
              <a:ahLst/>
              <a:cxnLst/>
              <a:rect l="l" t="t" r="r" b="b"/>
              <a:pathLst>
                <a:path w="5088" h="2987" extrusionOk="0">
                  <a:moveTo>
                    <a:pt x="2221" y="459"/>
                  </a:moveTo>
                  <a:lnTo>
                    <a:pt x="2221" y="459"/>
                  </a:lnTo>
                  <a:cubicBezTo>
                    <a:pt x="1672" y="693"/>
                    <a:pt x="1245" y="1121"/>
                    <a:pt x="1047" y="1648"/>
                  </a:cubicBezTo>
                  <a:lnTo>
                    <a:pt x="1047" y="1648"/>
                  </a:lnTo>
                  <a:cubicBezTo>
                    <a:pt x="908" y="1258"/>
                    <a:pt x="899" y="851"/>
                    <a:pt x="1006" y="459"/>
                  </a:cubicBezTo>
                  <a:close/>
                  <a:moveTo>
                    <a:pt x="825" y="1"/>
                  </a:moveTo>
                  <a:cubicBezTo>
                    <a:pt x="642" y="1"/>
                    <a:pt x="367" y="47"/>
                    <a:pt x="275" y="276"/>
                  </a:cubicBezTo>
                  <a:cubicBezTo>
                    <a:pt x="0" y="872"/>
                    <a:pt x="46" y="1513"/>
                    <a:pt x="321" y="2109"/>
                  </a:cubicBezTo>
                  <a:cubicBezTo>
                    <a:pt x="321" y="2109"/>
                    <a:pt x="321" y="2109"/>
                    <a:pt x="321" y="2109"/>
                  </a:cubicBezTo>
                  <a:lnTo>
                    <a:pt x="321" y="2109"/>
                  </a:lnTo>
                  <a:cubicBezTo>
                    <a:pt x="324" y="2115"/>
                    <a:pt x="327" y="2120"/>
                    <a:pt x="330" y="2126"/>
                  </a:cubicBezTo>
                  <a:lnTo>
                    <a:pt x="330" y="2126"/>
                  </a:lnTo>
                  <a:cubicBezTo>
                    <a:pt x="512" y="2439"/>
                    <a:pt x="739" y="2709"/>
                    <a:pt x="1054" y="2934"/>
                  </a:cubicBezTo>
                  <a:cubicBezTo>
                    <a:pt x="1112" y="2973"/>
                    <a:pt x="1179" y="2987"/>
                    <a:pt x="1250" y="2987"/>
                  </a:cubicBezTo>
                  <a:cubicBezTo>
                    <a:pt x="1347" y="2987"/>
                    <a:pt x="1452" y="2961"/>
                    <a:pt x="1558" y="2934"/>
                  </a:cubicBezTo>
                  <a:cubicBezTo>
                    <a:pt x="1650" y="2888"/>
                    <a:pt x="1879" y="2797"/>
                    <a:pt x="1833" y="2659"/>
                  </a:cubicBezTo>
                  <a:cubicBezTo>
                    <a:pt x="1829" y="2645"/>
                    <a:pt x="1826" y="2631"/>
                    <a:pt x="1823" y="2617"/>
                  </a:cubicBezTo>
                  <a:lnTo>
                    <a:pt x="1823" y="2617"/>
                  </a:lnTo>
                  <a:lnTo>
                    <a:pt x="1833" y="2613"/>
                  </a:lnTo>
                  <a:cubicBezTo>
                    <a:pt x="1829" y="2610"/>
                    <a:pt x="1824" y="2607"/>
                    <a:pt x="1820" y="2604"/>
                  </a:cubicBezTo>
                  <a:lnTo>
                    <a:pt x="1820" y="2604"/>
                  </a:lnTo>
                  <a:cubicBezTo>
                    <a:pt x="1662" y="1924"/>
                    <a:pt x="1897" y="1048"/>
                    <a:pt x="2566" y="780"/>
                  </a:cubicBezTo>
                  <a:cubicBezTo>
                    <a:pt x="2681" y="734"/>
                    <a:pt x="2819" y="711"/>
                    <a:pt x="2962" y="711"/>
                  </a:cubicBezTo>
                  <a:cubicBezTo>
                    <a:pt x="3105" y="711"/>
                    <a:pt x="3254" y="734"/>
                    <a:pt x="3391" y="780"/>
                  </a:cubicBezTo>
                  <a:cubicBezTo>
                    <a:pt x="3712" y="918"/>
                    <a:pt x="4033" y="1193"/>
                    <a:pt x="4216" y="1559"/>
                  </a:cubicBezTo>
                  <a:cubicBezTo>
                    <a:pt x="4246" y="1634"/>
                    <a:pt x="4339" y="1664"/>
                    <a:pt x="4452" y="1664"/>
                  </a:cubicBezTo>
                  <a:cubicBezTo>
                    <a:pt x="4687" y="1664"/>
                    <a:pt x="5010" y="1531"/>
                    <a:pt x="5041" y="1376"/>
                  </a:cubicBezTo>
                  <a:cubicBezTo>
                    <a:pt x="5087" y="963"/>
                    <a:pt x="5041" y="505"/>
                    <a:pt x="4904" y="93"/>
                  </a:cubicBezTo>
                  <a:cubicBezTo>
                    <a:pt x="4858" y="1"/>
                    <a:pt x="4720" y="1"/>
                    <a:pt x="4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47" name="Google Shape;5947;p31"/>
            <p:cNvSpPr/>
            <p:nvPr/>
          </p:nvSpPr>
          <p:spPr>
            <a:xfrm>
              <a:off x="5395905" y="978157"/>
              <a:ext cx="58205" cy="55175"/>
            </a:xfrm>
            <a:custGeom>
              <a:avLst/>
              <a:gdLst/>
              <a:ahLst/>
              <a:cxnLst/>
              <a:rect l="l" t="t" r="r" b="b"/>
              <a:pathLst>
                <a:path w="3438" h="3259" extrusionOk="0">
                  <a:moveTo>
                    <a:pt x="2421" y="504"/>
                  </a:moveTo>
                  <a:cubicBezTo>
                    <a:pt x="2551" y="1054"/>
                    <a:pt x="2451" y="1597"/>
                    <a:pt x="2154" y="2062"/>
                  </a:cubicBezTo>
                  <a:cubicBezTo>
                    <a:pt x="2063" y="2154"/>
                    <a:pt x="1971" y="2246"/>
                    <a:pt x="1879" y="2383"/>
                  </a:cubicBezTo>
                  <a:cubicBezTo>
                    <a:pt x="1870" y="2393"/>
                    <a:pt x="1864" y="2397"/>
                    <a:pt x="1861" y="2397"/>
                  </a:cubicBezTo>
                  <a:cubicBezTo>
                    <a:pt x="1852" y="2397"/>
                    <a:pt x="1861" y="2370"/>
                    <a:pt x="1852" y="2370"/>
                  </a:cubicBezTo>
                  <a:cubicBezTo>
                    <a:pt x="1849" y="2370"/>
                    <a:pt x="1843" y="2374"/>
                    <a:pt x="1834" y="2383"/>
                  </a:cubicBezTo>
                  <a:cubicBezTo>
                    <a:pt x="1788" y="2429"/>
                    <a:pt x="1788" y="2429"/>
                    <a:pt x="1742" y="2475"/>
                  </a:cubicBezTo>
                  <a:cubicBezTo>
                    <a:pt x="1696" y="2475"/>
                    <a:pt x="1650" y="2521"/>
                    <a:pt x="1650" y="2521"/>
                  </a:cubicBezTo>
                  <a:cubicBezTo>
                    <a:pt x="1599" y="2555"/>
                    <a:pt x="1592" y="2563"/>
                    <a:pt x="1599" y="2563"/>
                  </a:cubicBezTo>
                  <a:cubicBezTo>
                    <a:pt x="1607" y="2563"/>
                    <a:pt x="1630" y="2553"/>
                    <a:pt x="1631" y="2553"/>
                  </a:cubicBezTo>
                  <a:lnTo>
                    <a:pt x="1631" y="2553"/>
                  </a:lnTo>
                  <a:cubicBezTo>
                    <a:pt x="1632" y="2553"/>
                    <a:pt x="1625" y="2556"/>
                    <a:pt x="1604" y="2567"/>
                  </a:cubicBezTo>
                  <a:cubicBezTo>
                    <a:pt x="1559" y="2567"/>
                    <a:pt x="1513" y="2612"/>
                    <a:pt x="1467" y="2612"/>
                  </a:cubicBezTo>
                  <a:cubicBezTo>
                    <a:pt x="1398" y="2635"/>
                    <a:pt x="1410" y="2635"/>
                    <a:pt x="1421" y="2635"/>
                  </a:cubicBezTo>
                  <a:cubicBezTo>
                    <a:pt x="1433" y="2635"/>
                    <a:pt x="1444" y="2635"/>
                    <a:pt x="1375" y="2658"/>
                  </a:cubicBezTo>
                  <a:cubicBezTo>
                    <a:pt x="1329" y="2658"/>
                    <a:pt x="1284" y="2658"/>
                    <a:pt x="1238" y="2704"/>
                  </a:cubicBezTo>
                  <a:lnTo>
                    <a:pt x="1222" y="2704"/>
                  </a:lnTo>
                  <a:cubicBezTo>
                    <a:pt x="1475" y="2450"/>
                    <a:pt x="1659" y="2129"/>
                    <a:pt x="1742" y="1742"/>
                  </a:cubicBezTo>
                  <a:cubicBezTo>
                    <a:pt x="1841" y="1312"/>
                    <a:pt x="1797" y="882"/>
                    <a:pt x="1610" y="504"/>
                  </a:cubicBezTo>
                  <a:close/>
                  <a:moveTo>
                    <a:pt x="1100" y="0"/>
                  </a:moveTo>
                  <a:cubicBezTo>
                    <a:pt x="917" y="0"/>
                    <a:pt x="779" y="46"/>
                    <a:pt x="642" y="138"/>
                  </a:cubicBezTo>
                  <a:cubicBezTo>
                    <a:pt x="550" y="229"/>
                    <a:pt x="459" y="321"/>
                    <a:pt x="550" y="413"/>
                  </a:cubicBezTo>
                  <a:cubicBezTo>
                    <a:pt x="871" y="825"/>
                    <a:pt x="1009" y="1283"/>
                    <a:pt x="917" y="1787"/>
                  </a:cubicBezTo>
                  <a:cubicBezTo>
                    <a:pt x="917" y="1971"/>
                    <a:pt x="825" y="2154"/>
                    <a:pt x="688" y="2337"/>
                  </a:cubicBezTo>
                  <a:cubicBezTo>
                    <a:pt x="642" y="2429"/>
                    <a:pt x="550" y="2521"/>
                    <a:pt x="504" y="2567"/>
                  </a:cubicBezTo>
                  <a:cubicBezTo>
                    <a:pt x="459" y="2612"/>
                    <a:pt x="459" y="2612"/>
                    <a:pt x="413" y="2612"/>
                  </a:cubicBezTo>
                  <a:cubicBezTo>
                    <a:pt x="459" y="2612"/>
                    <a:pt x="413" y="2658"/>
                    <a:pt x="413" y="2658"/>
                  </a:cubicBezTo>
                  <a:cubicBezTo>
                    <a:pt x="388" y="2658"/>
                    <a:pt x="377" y="2672"/>
                    <a:pt x="364" y="2684"/>
                  </a:cubicBezTo>
                  <a:lnTo>
                    <a:pt x="364" y="2684"/>
                  </a:lnTo>
                  <a:cubicBezTo>
                    <a:pt x="333" y="2690"/>
                    <a:pt x="303" y="2697"/>
                    <a:pt x="275" y="2704"/>
                  </a:cubicBezTo>
                  <a:cubicBezTo>
                    <a:pt x="275" y="2712"/>
                    <a:pt x="275" y="2718"/>
                    <a:pt x="275" y="2723"/>
                  </a:cubicBezTo>
                  <a:lnTo>
                    <a:pt x="275" y="2723"/>
                  </a:lnTo>
                  <a:cubicBezTo>
                    <a:pt x="272" y="2724"/>
                    <a:pt x="269" y="2724"/>
                    <a:pt x="267" y="2724"/>
                  </a:cubicBezTo>
                  <a:cubicBezTo>
                    <a:pt x="260" y="2724"/>
                    <a:pt x="260" y="2719"/>
                    <a:pt x="275" y="2704"/>
                  </a:cubicBezTo>
                  <a:lnTo>
                    <a:pt x="275" y="2704"/>
                  </a:lnTo>
                  <a:cubicBezTo>
                    <a:pt x="236" y="2743"/>
                    <a:pt x="173" y="2790"/>
                    <a:pt x="123" y="2846"/>
                  </a:cubicBezTo>
                  <a:lnTo>
                    <a:pt x="123" y="2846"/>
                  </a:lnTo>
                  <a:cubicBezTo>
                    <a:pt x="70" y="2886"/>
                    <a:pt x="24" y="2933"/>
                    <a:pt x="0" y="2979"/>
                  </a:cubicBezTo>
                  <a:cubicBezTo>
                    <a:pt x="0" y="3071"/>
                    <a:pt x="92" y="3162"/>
                    <a:pt x="184" y="3208"/>
                  </a:cubicBezTo>
                  <a:cubicBezTo>
                    <a:pt x="360" y="3242"/>
                    <a:pt x="540" y="3258"/>
                    <a:pt x="719" y="3258"/>
                  </a:cubicBezTo>
                  <a:cubicBezTo>
                    <a:pt x="1517" y="3258"/>
                    <a:pt x="2309" y="2928"/>
                    <a:pt x="2796" y="2292"/>
                  </a:cubicBezTo>
                  <a:cubicBezTo>
                    <a:pt x="3254" y="1696"/>
                    <a:pt x="3438" y="871"/>
                    <a:pt x="3208" y="138"/>
                  </a:cubicBezTo>
                  <a:cubicBezTo>
                    <a:pt x="3163" y="46"/>
                    <a:pt x="3025" y="0"/>
                    <a:pt x="2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48" name="Google Shape;5948;p31"/>
            <p:cNvSpPr/>
            <p:nvPr/>
          </p:nvSpPr>
          <p:spPr>
            <a:xfrm>
              <a:off x="5568920" y="978801"/>
              <a:ext cx="87697" cy="45406"/>
            </a:xfrm>
            <a:custGeom>
              <a:avLst/>
              <a:gdLst/>
              <a:ahLst/>
              <a:cxnLst/>
              <a:rect l="l" t="t" r="r" b="b"/>
              <a:pathLst>
                <a:path w="5180" h="2682" extrusionOk="0">
                  <a:moveTo>
                    <a:pt x="4304" y="466"/>
                  </a:moveTo>
                  <a:lnTo>
                    <a:pt x="4304" y="466"/>
                  </a:lnTo>
                  <a:cubicBezTo>
                    <a:pt x="4252" y="1253"/>
                    <a:pt x="3759" y="2078"/>
                    <a:pt x="2979" y="2208"/>
                  </a:cubicBezTo>
                  <a:cubicBezTo>
                    <a:pt x="2897" y="2223"/>
                    <a:pt x="2814" y="2231"/>
                    <a:pt x="2732" y="2231"/>
                  </a:cubicBezTo>
                  <a:cubicBezTo>
                    <a:pt x="2078" y="2231"/>
                    <a:pt x="1429" y="1772"/>
                    <a:pt x="1103" y="1204"/>
                  </a:cubicBezTo>
                  <a:lnTo>
                    <a:pt x="1103" y="1204"/>
                  </a:lnTo>
                  <a:cubicBezTo>
                    <a:pt x="1102" y="1202"/>
                    <a:pt x="1101" y="1201"/>
                    <a:pt x="1100" y="1200"/>
                  </a:cubicBezTo>
                  <a:lnTo>
                    <a:pt x="1100" y="1200"/>
                  </a:lnTo>
                  <a:cubicBezTo>
                    <a:pt x="1100" y="1200"/>
                    <a:pt x="1100" y="1200"/>
                    <a:pt x="1100" y="1200"/>
                  </a:cubicBezTo>
                  <a:cubicBezTo>
                    <a:pt x="1063" y="1101"/>
                    <a:pt x="1030" y="1005"/>
                    <a:pt x="1000" y="911"/>
                  </a:cubicBezTo>
                  <a:lnTo>
                    <a:pt x="1000" y="911"/>
                  </a:lnTo>
                  <a:cubicBezTo>
                    <a:pt x="1292" y="1041"/>
                    <a:pt x="1608" y="1102"/>
                    <a:pt x="1926" y="1102"/>
                  </a:cubicBezTo>
                  <a:cubicBezTo>
                    <a:pt x="2540" y="1102"/>
                    <a:pt x="3160" y="872"/>
                    <a:pt x="3623" y="466"/>
                  </a:cubicBezTo>
                  <a:close/>
                  <a:moveTo>
                    <a:pt x="829" y="1"/>
                  </a:moveTo>
                  <a:cubicBezTo>
                    <a:pt x="750" y="1"/>
                    <a:pt x="670" y="8"/>
                    <a:pt x="596" y="8"/>
                  </a:cubicBezTo>
                  <a:cubicBezTo>
                    <a:pt x="413" y="8"/>
                    <a:pt x="0" y="100"/>
                    <a:pt x="0" y="329"/>
                  </a:cubicBezTo>
                  <a:cubicBezTo>
                    <a:pt x="0" y="735"/>
                    <a:pt x="89" y="1052"/>
                    <a:pt x="267" y="1412"/>
                  </a:cubicBezTo>
                  <a:lnTo>
                    <a:pt x="267" y="1412"/>
                  </a:lnTo>
                  <a:cubicBezTo>
                    <a:pt x="269" y="1418"/>
                    <a:pt x="272" y="1423"/>
                    <a:pt x="275" y="1429"/>
                  </a:cubicBezTo>
                  <a:cubicBezTo>
                    <a:pt x="275" y="1429"/>
                    <a:pt x="275" y="1429"/>
                    <a:pt x="275" y="1429"/>
                  </a:cubicBezTo>
                  <a:lnTo>
                    <a:pt x="275" y="1429"/>
                  </a:lnTo>
                  <a:cubicBezTo>
                    <a:pt x="277" y="1432"/>
                    <a:pt x="279" y="1436"/>
                    <a:pt x="281" y="1440"/>
                  </a:cubicBezTo>
                  <a:lnTo>
                    <a:pt x="281" y="1440"/>
                  </a:lnTo>
                  <a:cubicBezTo>
                    <a:pt x="734" y="2260"/>
                    <a:pt x="1583" y="2682"/>
                    <a:pt x="2503" y="2682"/>
                  </a:cubicBezTo>
                  <a:cubicBezTo>
                    <a:pt x="2705" y="2682"/>
                    <a:pt x="2911" y="2661"/>
                    <a:pt x="3117" y="2620"/>
                  </a:cubicBezTo>
                  <a:cubicBezTo>
                    <a:pt x="4308" y="2345"/>
                    <a:pt x="5179" y="1337"/>
                    <a:pt x="5179" y="100"/>
                  </a:cubicBezTo>
                  <a:cubicBezTo>
                    <a:pt x="5179" y="8"/>
                    <a:pt x="4950" y="8"/>
                    <a:pt x="4904" y="8"/>
                  </a:cubicBezTo>
                  <a:lnTo>
                    <a:pt x="4125" y="8"/>
                  </a:lnTo>
                  <a:cubicBezTo>
                    <a:pt x="4033" y="8"/>
                    <a:pt x="3942" y="6"/>
                    <a:pt x="3852" y="6"/>
                  </a:cubicBezTo>
                  <a:cubicBezTo>
                    <a:pt x="3536" y="6"/>
                    <a:pt x="3239" y="33"/>
                    <a:pt x="3025" y="283"/>
                  </a:cubicBezTo>
                  <a:cubicBezTo>
                    <a:pt x="2781" y="527"/>
                    <a:pt x="2516" y="650"/>
                    <a:pt x="2231" y="650"/>
                  </a:cubicBezTo>
                  <a:cubicBezTo>
                    <a:pt x="2088" y="650"/>
                    <a:pt x="1941" y="619"/>
                    <a:pt x="1788" y="558"/>
                  </a:cubicBezTo>
                  <a:cubicBezTo>
                    <a:pt x="1513" y="466"/>
                    <a:pt x="1330" y="283"/>
                    <a:pt x="1146" y="100"/>
                  </a:cubicBezTo>
                  <a:cubicBezTo>
                    <a:pt x="1064" y="17"/>
                    <a:pt x="948" y="1"/>
                    <a:pt x="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49" name="Google Shape;5949;p31"/>
            <p:cNvSpPr/>
            <p:nvPr/>
          </p:nvSpPr>
          <p:spPr>
            <a:xfrm>
              <a:off x="5772187" y="977379"/>
              <a:ext cx="58222" cy="55412"/>
            </a:xfrm>
            <a:custGeom>
              <a:avLst/>
              <a:gdLst/>
              <a:ahLst/>
              <a:cxnLst/>
              <a:rect l="l" t="t" r="r" b="b"/>
              <a:pathLst>
                <a:path w="3439" h="3273" extrusionOk="0">
                  <a:moveTo>
                    <a:pt x="1758" y="642"/>
                  </a:moveTo>
                  <a:lnTo>
                    <a:pt x="1758" y="642"/>
                  </a:lnTo>
                  <a:cubicBezTo>
                    <a:pt x="1594" y="1035"/>
                    <a:pt x="1553" y="1469"/>
                    <a:pt x="1651" y="1925"/>
                  </a:cubicBezTo>
                  <a:cubicBezTo>
                    <a:pt x="1697" y="2125"/>
                    <a:pt x="1774" y="2305"/>
                    <a:pt x="1877" y="2466"/>
                  </a:cubicBezTo>
                  <a:lnTo>
                    <a:pt x="1877" y="2466"/>
                  </a:lnTo>
                  <a:cubicBezTo>
                    <a:pt x="1774" y="2413"/>
                    <a:pt x="1679" y="2342"/>
                    <a:pt x="1559" y="2246"/>
                  </a:cubicBezTo>
                  <a:cubicBezTo>
                    <a:pt x="1422" y="2108"/>
                    <a:pt x="1238" y="1925"/>
                    <a:pt x="1147" y="1696"/>
                  </a:cubicBezTo>
                  <a:cubicBezTo>
                    <a:pt x="1101" y="1604"/>
                    <a:pt x="1055" y="1513"/>
                    <a:pt x="1009" y="1421"/>
                  </a:cubicBezTo>
                  <a:cubicBezTo>
                    <a:pt x="963" y="1284"/>
                    <a:pt x="963" y="1192"/>
                    <a:pt x="918" y="1054"/>
                  </a:cubicBezTo>
                  <a:cubicBezTo>
                    <a:pt x="918" y="963"/>
                    <a:pt x="918" y="825"/>
                    <a:pt x="918" y="688"/>
                  </a:cubicBezTo>
                  <a:cubicBezTo>
                    <a:pt x="918" y="674"/>
                    <a:pt x="919" y="659"/>
                    <a:pt x="920" y="642"/>
                  </a:cubicBezTo>
                  <a:close/>
                  <a:moveTo>
                    <a:pt x="597" y="0"/>
                  </a:moveTo>
                  <a:cubicBezTo>
                    <a:pt x="459" y="0"/>
                    <a:pt x="230" y="92"/>
                    <a:pt x="184" y="275"/>
                  </a:cubicBezTo>
                  <a:cubicBezTo>
                    <a:pt x="1" y="871"/>
                    <a:pt x="47" y="1467"/>
                    <a:pt x="368" y="2063"/>
                  </a:cubicBezTo>
                  <a:cubicBezTo>
                    <a:pt x="632" y="2547"/>
                    <a:pt x="1107" y="2946"/>
                    <a:pt x="1671" y="3139"/>
                  </a:cubicBezTo>
                  <a:lnTo>
                    <a:pt x="1671" y="3139"/>
                  </a:lnTo>
                  <a:cubicBezTo>
                    <a:pt x="1692" y="3149"/>
                    <a:pt x="1716" y="3157"/>
                    <a:pt x="1742" y="3163"/>
                  </a:cubicBezTo>
                  <a:cubicBezTo>
                    <a:pt x="1970" y="3238"/>
                    <a:pt x="2210" y="3272"/>
                    <a:pt x="2458" y="3272"/>
                  </a:cubicBezTo>
                  <a:cubicBezTo>
                    <a:pt x="2660" y="3272"/>
                    <a:pt x="2866" y="3250"/>
                    <a:pt x="3072" y="3208"/>
                  </a:cubicBezTo>
                  <a:cubicBezTo>
                    <a:pt x="3209" y="3208"/>
                    <a:pt x="3347" y="3071"/>
                    <a:pt x="3392" y="2933"/>
                  </a:cubicBezTo>
                  <a:cubicBezTo>
                    <a:pt x="3438" y="2796"/>
                    <a:pt x="3347" y="2704"/>
                    <a:pt x="3209" y="2613"/>
                  </a:cubicBezTo>
                  <a:lnTo>
                    <a:pt x="3209" y="2613"/>
                  </a:lnTo>
                  <a:cubicBezTo>
                    <a:pt x="3224" y="2628"/>
                    <a:pt x="3229" y="2633"/>
                    <a:pt x="3228" y="2633"/>
                  </a:cubicBezTo>
                  <a:cubicBezTo>
                    <a:pt x="3224" y="2633"/>
                    <a:pt x="3194" y="2613"/>
                    <a:pt x="3163" y="2613"/>
                  </a:cubicBezTo>
                  <a:cubicBezTo>
                    <a:pt x="3163" y="2613"/>
                    <a:pt x="3117" y="2567"/>
                    <a:pt x="3117" y="2567"/>
                  </a:cubicBezTo>
                  <a:cubicBezTo>
                    <a:pt x="3072" y="2521"/>
                    <a:pt x="3026" y="2521"/>
                    <a:pt x="2980" y="2475"/>
                  </a:cubicBezTo>
                  <a:cubicBezTo>
                    <a:pt x="2888" y="2383"/>
                    <a:pt x="2842" y="2338"/>
                    <a:pt x="2797" y="2246"/>
                  </a:cubicBezTo>
                  <a:cubicBezTo>
                    <a:pt x="2613" y="2063"/>
                    <a:pt x="2567" y="1925"/>
                    <a:pt x="2476" y="1696"/>
                  </a:cubicBezTo>
                  <a:cubicBezTo>
                    <a:pt x="2384" y="1238"/>
                    <a:pt x="2476" y="779"/>
                    <a:pt x="2751" y="459"/>
                  </a:cubicBezTo>
                  <a:cubicBezTo>
                    <a:pt x="2797" y="367"/>
                    <a:pt x="2842" y="229"/>
                    <a:pt x="2751" y="138"/>
                  </a:cubicBezTo>
                  <a:cubicBezTo>
                    <a:pt x="2705" y="0"/>
                    <a:pt x="2567" y="0"/>
                    <a:pt x="2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50" name="Google Shape;5950;p31"/>
            <p:cNvSpPr/>
            <p:nvPr/>
          </p:nvSpPr>
          <p:spPr>
            <a:xfrm>
              <a:off x="5969258" y="978919"/>
              <a:ext cx="86140" cy="50942"/>
            </a:xfrm>
            <a:custGeom>
              <a:avLst/>
              <a:gdLst/>
              <a:ahLst/>
              <a:cxnLst/>
              <a:rect l="l" t="t" r="r" b="b"/>
              <a:pathLst>
                <a:path w="5088" h="3009" extrusionOk="0">
                  <a:moveTo>
                    <a:pt x="2222" y="459"/>
                  </a:moveTo>
                  <a:lnTo>
                    <a:pt x="2222" y="459"/>
                  </a:lnTo>
                  <a:cubicBezTo>
                    <a:pt x="1678" y="689"/>
                    <a:pt x="1242" y="1109"/>
                    <a:pt x="1037" y="1625"/>
                  </a:cubicBezTo>
                  <a:lnTo>
                    <a:pt x="1037" y="1625"/>
                  </a:lnTo>
                  <a:cubicBezTo>
                    <a:pt x="898" y="1242"/>
                    <a:pt x="868" y="843"/>
                    <a:pt x="964" y="459"/>
                  </a:cubicBezTo>
                  <a:close/>
                  <a:moveTo>
                    <a:pt x="826" y="1"/>
                  </a:moveTo>
                  <a:cubicBezTo>
                    <a:pt x="597" y="1"/>
                    <a:pt x="322" y="47"/>
                    <a:pt x="230" y="276"/>
                  </a:cubicBezTo>
                  <a:cubicBezTo>
                    <a:pt x="2" y="868"/>
                    <a:pt x="1" y="1505"/>
                    <a:pt x="316" y="2098"/>
                  </a:cubicBezTo>
                  <a:lnTo>
                    <a:pt x="316" y="2098"/>
                  </a:lnTo>
                  <a:cubicBezTo>
                    <a:pt x="317" y="2102"/>
                    <a:pt x="319" y="2105"/>
                    <a:pt x="322" y="2109"/>
                  </a:cubicBezTo>
                  <a:cubicBezTo>
                    <a:pt x="505" y="2476"/>
                    <a:pt x="734" y="2751"/>
                    <a:pt x="1101" y="2980"/>
                  </a:cubicBezTo>
                  <a:cubicBezTo>
                    <a:pt x="1129" y="2999"/>
                    <a:pt x="1182" y="3008"/>
                    <a:pt x="1247" y="3008"/>
                  </a:cubicBezTo>
                  <a:cubicBezTo>
                    <a:pt x="1491" y="3008"/>
                    <a:pt x="1906" y="2877"/>
                    <a:pt x="1834" y="2659"/>
                  </a:cubicBezTo>
                  <a:cubicBezTo>
                    <a:pt x="1605" y="1972"/>
                    <a:pt x="1834" y="1055"/>
                    <a:pt x="2567" y="780"/>
                  </a:cubicBezTo>
                  <a:cubicBezTo>
                    <a:pt x="2682" y="734"/>
                    <a:pt x="2808" y="711"/>
                    <a:pt x="2940" y="711"/>
                  </a:cubicBezTo>
                  <a:cubicBezTo>
                    <a:pt x="3071" y="711"/>
                    <a:pt x="3209" y="734"/>
                    <a:pt x="3346" y="780"/>
                  </a:cubicBezTo>
                  <a:cubicBezTo>
                    <a:pt x="3713" y="918"/>
                    <a:pt x="4034" y="1193"/>
                    <a:pt x="4171" y="1559"/>
                  </a:cubicBezTo>
                  <a:cubicBezTo>
                    <a:pt x="4220" y="1640"/>
                    <a:pt x="4330" y="1675"/>
                    <a:pt x="4455" y="1675"/>
                  </a:cubicBezTo>
                  <a:cubicBezTo>
                    <a:pt x="4686" y="1675"/>
                    <a:pt x="4966" y="1554"/>
                    <a:pt x="4996" y="1376"/>
                  </a:cubicBezTo>
                  <a:cubicBezTo>
                    <a:pt x="5088" y="963"/>
                    <a:pt x="5042" y="505"/>
                    <a:pt x="4859" y="93"/>
                  </a:cubicBezTo>
                  <a:cubicBezTo>
                    <a:pt x="4813" y="1"/>
                    <a:pt x="4721" y="1"/>
                    <a:pt x="4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51" name="Google Shape;5951;p31"/>
            <p:cNvSpPr/>
            <p:nvPr/>
          </p:nvSpPr>
          <p:spPr>
            <a:xfrm>
              <a:off x="5893230" y="1091686"/>
              <a:ext cx="88476" cy="70361"/>
            </a:xfrm>
            <a:custGeom>
              <a:avLst/>
              <a:gdLst/>
              <a:ahLst/>
              <a:cxnLst/>
              <a:rect l="l" t="t" r="r" b="b"/>
              <a:pathLst>
                <a:path w="5226" h="4156" extrusionOk="0">
                  <a:moveTo>
                    <a:pt x="4254" y="1309"/>
                  </a:moveTo>
                  <a:cubicBezTo>
                    <a:pt x="4474" y="1908"/>
                    <a:pt x="4421" y="2594"/>
                    <a:pt x="4033" y="3148"/>
                  </a:cubicBezTo>
                  <a:cubicBezTo>
                    <a:pt x="3896" y="3377"/>
                    <a:pt x="3713" y="3560"/>
                    <a:pt x="3483" y="3652"/>
                  </a:cubicBezTo>
                  <a:cubicBezTo>
                    <a:pt x="3346" y="3789"/>
                    <a:pt x="3254" y="3835"/>
                    <a:pt x="3071" y="3835"/>
                  </a:cubicBezTo>
                  <a:cubicBezTo>
                    <a:pt x="2567" y="3835"/>
                    <a:pt x="2063" y="3652"/>
                    <a:pt x="1696" y="3285"/>
                  </a:cubicBezTo>
                  <a:cubicBezTo>
                    <a:pt x="1454" y="3065"/>
                    <a:pt x="1275" y="2781"/>
                    <a:pt x="1170" y="2469"/>
                  </a:cubicBezTo>
                  <a:lnTo>
                    <a:pt x="1170" y="2469"/>
                  </a:lnTo>
                  <a:cubicBezTo>
                    <a:pt x="1427" y="2569"/>
                    <a:pt x="1711" y="2614"/>
                    <a:pt x="1998" y="2614"/>
                  </a:cubicBezTo>
                  <a:cubicBezTo>
                    <a:pt x="2316" y="2614"/>
                    <a:pt x="2638" y="2559"/>
                    <a:pt x="2934" y="2460"/>
                  </a:cubicBezTo>
                  <a:cubicBezTo>
                    <a:pt x="3438" y="2277"/>
                    <a:pt x="3896" y="1956"/>
                    <a:pt x="4171" y="1498"/>
                  </a:cubicBezTo>
                  <a:cubicBezTo>
                    <a:pt x="4202" y="1436"/>
                    <a:pt x="4230" y="1372"/>
                    <a:pt x="4254" y="1309"/>
                  </a:cubicBezTo>
                  <a:close/>
                  <a:moveTo>
                    <a:pt x="4143" y="0"/>
                  </a:moveTo>
                  <a:cubicBezTo>
                    <a:pt x="4112" y="0"/>
                    <a:pt x="4078" y="5"/>
                    <a:pt x="4043" y="12"/>
                  </a:cubicBezTo>
                  <a:lnTo>
                    <a:pt x="4043" y="12"/>
                  </a:lnTo>
                  <a:cubicBezTo>
                    <a:pt x="3788" y="32"/>
                    <a:pt x="3406" y="180"/>
                    <a:pt x="3438" y="306"/>
                  </a:cubicBezTo>
                  <a:cubicBezTo>
                    <a:pt x="3667" y="994"/>
                    <a:pt x="3438" y="1956"/>
                    <a:pt x="2704" y="2277"/>
                  </a:cubicBezTo>
                  <a:lnTo>
                    <a:pt x="2613" y="2277"/>
                  </a:lnTo>
                  <a:cubicBezTo>
                    <a:pt x="2567" y="2323"/>
                    <a:pt x="2475" y="2323"/>
                    <a:pt x="2429" y="2323"/>
                  </a:cubicBezTo>
                  <a:cubicBezTo>
                    <a:pt x="2246" y="2277"/>
                    <a:pt x="2063" y="2231"/>
                    <a:pt x="1925" y="2185"/>
                  </a:cubicBezTo>
                  <a:cubicBezTo>
                    <a:pt x="1559" y="2002"/>
                    <a:pt x="1284" y="1727"/>
                    <a:pt x="1100" y="1406"/>
                  </a:cubicBezTo>
                  <a:lnTo>
                    <a:pt x="1100" y="1406"/>
                  </a:lnTo>
                  <a:cubicBezTo>
                    <a:pt x="1100" y="1406"/>
                    <a:pt x="1100" y="1406"/>
                    <a:pt x="1100" y="1406"/>
                  </a:cubicBezTo>
                  <a:cubicBezTo>
                    <a:pt x="1082" y="1352"/>
                    <a:pt x="1022" y="1333"/>
                    <a:pt x="950" y="1333"/>
                  </a:cubicBezTo>
                  <a:cubicBezTo>
                    <a:pt x="838" y="1333"/>
                    <a:pt x="698" y="1378"/>
                    <a:pt x="642" y="1406"/>
                  </a:cubicBezTo>
                  <a:cubicBezTo>
                    <a:pt x="550" y="1452"/>
                    <a:pt x="275" y="1498"/>
                    <a:pt x="275" y="1635"/>
                  </a:cubicBezTo>
                  <a:cubicBezTo>
                    <a:pt x="0" y="3010"/>
                    <a:pt x="1146" y="4156"/>
                    <a:pt x="2521" y="4156"/>
                  </a:cubicBezTo>
                  <a:cubicBezTo>
                    <a:pt x="3804" y="4110"/>
                    <a:pt x="5133" y="3285"/>
                    <a:pt x="5225" y="1864"/>
                  </a:cubicBezTo>
                  <a:cubicBezTo>
                    <a:pt x="5225" y="1131"/>
                    <a:pt x="4858" y="444"/>
                    <a:pt x="4263" y="31"/>
                  </a:cubicBezTo>
                  <a:cubicBezTo>
                    <a:pt x="4230" y="9"/>
                    <a:pt x="4189" y="0"/>
                    <a:pt x="4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52" name="Google Shape;5952;p31"/>
            <p:cNvSpPr/>
            <p:nvPr/>
          </p:nvSpPr>
          <p:spPr>
            <a:xfrm>
              <a:off x="5700035" y="1086810"/>
              <a:ext cx="80722" cy="79893"/>
            </a:xfrm>
            <a:custGeom>
              <a:avLst/>
              <a:gdLst/>
              <a:ahLst/>
              <a:cxnLst/>
              <a:rect l="l" t="t" r="r" b="b"/>
              <a:pathLst>
                <a:path w="4768" h="4719" extrusionOk="0">
                  <a:moveTo>
                    <a:pt x="1992" y="639"/>
                  </a:moveTo>
                  <a:cubicBezTo>
                    <a:pt x="1833" y="832"/>
                    <a:pt x="1713" y="1052"/>
                    <a:pt x="1651" y="1282"/>
                  </a:cubicBezTo>
                  <a:cubicBezTo>
                    <a:pt x="1470" y="1823"/>
                    <a:pt x="1512" y="2321"/>
                    <a:pt x="1732" y="2817"/>
                  </a:cubicBezTo>
                  <a:lnTo>
                    <a:pt x="1732" y="2817"/>
                  </a:lnTo>
                  <a:cubicBezTo>
                    <a:pt x="1735" y="2825"/>
                    <a:pt x="1739" y="2832"/>
                    <a:pt x="1742" y="2840"/>
                  </a:cubicBezTo>
                  <a:cubicBezTo>
                    <a:pt x="1742" y="2840"/>
                    <a:pt x="1742" y="2840"/>
                    <a:pt x="1742" y="2840"/>
                  </a:cubicBezTo>
                  <a:lnTo>
                    <a:pt x="1742" y="2840"/>
                  </a:lnTo>
                  <a:cubicBezTo>
                    <a:pt x="1745" y="2844"/>
                    <a:pt x="1747" y="2849"/>
                    <a:pt x="1750" y="2853"/>
                  </a:cubicBezTo>
                  <a:lnTo>
                    <a:pt x="1750" y="2853"/>
                  </a:lnTo>
                  <a:cubicBezTo>
                    <a:pt x="2108" y="3494"/>
                    <a:pt x="2760" y="3839"/>
                    <a:pt x="3449" y="3874"/>
                  </a:cubicBezTo>
                  <a:lnTo>
                    <a:pt x="3449" y="3874"/>
                  </a:lnTo>
                  <a:cubicBezTo>
                    <a:pt x="3191" y="4048"/>
                    <a:pt x="2888" y="4136"/>
                    <a:pt x="2580" y="4136"/>
                  </a:cubicBezTo>
                  <a:cubicBezTo>
                    <a:pt x="2190" y="4136"/>
                    <a:pt x="1793" y="3995"/>
                    <a:pt x="1467" y="3711"/>
                  </a:cubicBezTo>
                  <a:cubicBezTo>
                    <a:pt x="780" y="3069"/>
                    <a:pt x="642" y="1923"/>
                    <a:pt x="1192" y="1190"/>
                  </a:cubicBezTo>
                  <a:cubicBezTo>
                    <a:pt x="1422" y="910"/>
                    <a:pt x="1694" y="728"/>
                    <a:pt x="1992" y="639"/>
                  </a:cubicBezTo>
                  <a:close/>
                  <a:moveTo>
                    <a:pt x="2566" y="0"/>
                  </a:moveTo>
                  <a:cubicBezTo>
                    <a:pt x="1288" y="0"/>
                    <a:pt x="42" y="985"/>
                    <a:pt x="1" y="2336"/>
                  </a:cubicBezTo>
                  <a:cubicBezTo>
                    <a:pt x="1" y="2977"/>
                    <a:pt x="230" y="3619"/>
                    <a:pt x="734" y="4077"/>
                  </a:cubicBezTo>
                  <a:cubicBezTo>
                    <a:pt x="1192" y="4535"/>
                    <a:pt x="1834" y="4719"/>
                    <a:pt x="2521" y="4719"/>
                  </a:cubicBezTo>
                  <a:cubicBezTo>
                    <a:pt x="3346" y="4673"/>
                    <a:pt x="4125" y="4215"/>
                    <a:pt x="4630" y="3527"/>
                  </a:cubicBezTo>
                  <a:cubicBezTo>
                    <a:pt x="4767" y="3321"/>
                    <a:pt x="4518" y="3218"/>
                    <a:pt x="4327" y="3218"/>
                  </a:cubicBezTo>
                  <a:cubicBezTo>
                    <a:pt x="4263" y="3218"/>
                    <a:pt x="4206" y="3229"/>
                    <a:pt x="4171" y="3252"/>
                  </a:cubicBezTo>
                  <a:cubicBezTo>
                    <a:pt x="4050" y="3287"/>
                    <a:pt x="3928" y="3303"/>
                    <a:pt x="3807" y="3303"/>
                  </a:cubicBezTo>
                  <a:cubicBezTo>
                    <a:pt x="3284" y="3303"/>
                    <a:pt x="2782" y="2994"/>
                    <a:pt x="2521" y="2473"/>
                  </a:cubicBezTo>
                  <a:cubicBezTo>
                    <a:pt x="2201" y="1832"/>
                    <a:pt x="2384" y="869"/>
                    <a:pt x="3071" y="548"/>
                  </a:cubicBezTo>
                  <a:cubicBezTo>
                    <a:pt x="3209" y="502"/>
                    <a:pt x="3300" y="365"/>
                    <a:pt x="3300" y="227"/>
                  </a:cubicBezTo>
                  <a:cubicBezTo>
                    <a:pt x="3300" y="90"/>
                    <a:pt x="3163" y="44"/>
                    <a:pt x="3026" y="44"/>
                  </a:cubicBezTo>
                  <a:cubicBezTo>
                    <a:pt x="2873" y="15"/>
                    <a:pt x="2719" y="0"/>
                    <a:pt x="25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53" name="Google Shape;5953;p31"/>
            <p:cNvSpPr/>
            <p:nvPr/>
          </p:nvSpPr>
          <p:spPr>
            <a:xfrm>
              <a:off x="5494432" y="1096341"/>
              <a:ext cx="90796" cy="74373"/>
            </a:xfrm>
            <a:custGeom>
              <a:avLst/>
              <a:gdLst/>
              <a:ahLst/>
              <a:cxnLst/>
              <a:rect l="l" t="t" r="r" b="b"/>
              <a:pathLst>
                <a:path w="5363" h="4393" extrusionOk="0">
                  <a:moveTo>
                    <a:pt x="2613" y="444"/>
                  </a:moveTo>
                  <a:cubicBezTo>
                    <a:pt x="2934" y="489"/>
                    <a:pt x="3255" y="581"/>
                    <a:pt x="3484" y="764"/>
                  </a:cubicBezTo>
                  <a:cubicBezTo>
                    <a:pt x="3856" y="1013"/>
                    <a:pt x="4121" y="1369"/>
                    <a:pt x="4264" y="1767"/>
                  </a:cubicBezTo>
                  <a:lnTo>
                    <a:pt x="4264" y="1767"/>
                  </a:lnTo>
                  <a:cubicBezTo>
                    <a:pt x="3967" y="1636"/>
                    <a:pt x="3640" y="1573"/>
                    <a:pt x="3310" y="1573"/>
                  </a:cubicBezTo>
                  <a:cubicBezTo>
                    <a:pt x="3010" y="1573"/>
                    <a:pt x="2710" y="1625"/>
                    <a:pt x="2430" y="1727"/>
                  </a:cubicBezTo>
                  <a:cubicBezTo>
                    <a:pt x="1800" y="1946"/>
                    <a:pt x="1301" y="2426"/>
                    <a:pt x="1080" y="3012"/>
                  </a:cubicBezTo>
                  <a:lnTo>
                    <a:pt x="1080" y="3012"/>
                  </a:lnTo>
                  <a:cubicBezTo>
                    <a:pt x="972" y="2736"/>
                    <a:pt x="926" y="2437"/>
                    <a:pt x="963" y="2139"/>
                  </a:cubicBezTo>
                  <a:cubicBezTo>
                    <a:pt x="1009" y="1498"/>
                    <a:pt x="1330" y="902"/>
                    <a:pt x="1926" y="581"/>
                  </a:cubicBezTo>
                  <a:cubicBezTo>
                    <a:pt x="2155" y="444"/>
                    <a:pt x="2338" y="444"/>
                    <a:pt x="2613" y="444"/>
                  </a:cubicBezTo>
                  <a:close/>
                  <a:moveTo>
                    <a:pt x="2838" y="0"/>
                  </a:moveTo>
                  <a:cubicBezTo>
                    <a:pt x="2332" y="0"/>
                    <a:pt x="1820" y="130"/>
                    <a:pt x="1376" y="352"/>
                  </a:cubicBezTo>
                  <a:cubicBezTo>
                    <a:pt x="1376" y="352"/>
                    <a:pt x="1376" y="352"/>
                    <a:pt x="1376" y="352"/>
                  </a:cubicBezTo>
                  <a:lnTo>
                    <a:pt x="1376" y="352"/>
                  </a:lnTo>
                  <a:cubicBezTo>
                    <a:pt x="1373" y="353"/>
                    <a:pt x="1370" y="355"/>
                    <a:pt x="1368" y="356"/>
                  </a:cubicBezTo>
                  <a:lnTo>
                    <a:pt x="1368" y="356"/>
                  </a:lnTo>
                  <a:cubicBezTo>
                    <a:pt x="684" y="724"/>
                    <a:pt x="184" y="1409"/>
                    <a:pt x="92" y="2185"/>
                  </a:cubicBezTo>
                  <a:cubicBezTo>
                    <a:pt x="1" y="3056"/>
                    <a:pt x="367" y="3835"/>
                    <a:pt x="1055" y="4339"/>
                  </a:cubicBezTo>
                  <a:cubicBezTo>
                    <a:pt x="1132" y="4378"/>
                    <a:pt x="1210" y="4392"/>
                    <a:pt x="1287" y="4392"/>
                  </a:cubicBezTo>
                  <a:cubicBezTo>
                    <a:pt x="1393" y="4392"/>
                    <a:pt x="1499" y="4366"/>
                    <a:pt x="1605" y="4339"/>
                  </a:cubicBezTo>
                  <a:cubicBezTo>
                    <a:pt x="1696" y="4293"/>
                    <a:pt x="1971" y="4202"/>
                    <a:pt x="1926" y="4064"/>
                  </a:cubicBezTo>
                  <a:cubicBezTo>
                    <a:pt x="1696" y="3331"/>
                    <a:pt x="1926" y="2414"/>
                    <a:pt x="2659" y="2093"/>
                  </a:cubicBezTo>
                  <a:cubicBezTo>
                    <a:pt x="2751" y="2048"/>
                    <a:pt x="2888" y="2002"/>
                    <a:pt x="3026" y="2002"/>
                  </a:cubicBezTo>
                  <a:cubicBezTo>
                    <a:pt x="3209" y="2048"/>
                    <a:pt x="3392" y="2048"/>
                    <a:pt x="3530" y="2139"/>
                  </a:cubicBezTo>
                  <a:cubicBezTo>
                    <a:pt x="3850" y="2277"/>
                    <a:pt x="4171" y="2552"/>
                    <a:pt x="4355" y="2918"/>
                  </a:cubicBezTo>
                  <a:cubicBezTo>
                    <a:pt x="4384" y="2993"/>
                    <a:pt x="4482" y="3024"/>
                    <a:pt x="4601" y="3024"/>
                  </a:cubicBezTo>
                  <a:cubicBezTo>
                    <a:pt x="4850" y="3024"/>
                    <a:pt x="5194" y="2890"/>
                    <a:pt x="5225" y="2735"/>
                  </a:cubicBezTo>
                  <a:cubicBezTo>
                    <a:pt x="5363" y="1727"/>
                    <a:pt x="4950" y="764"/>
                    <a:pt x="4080" y="306"/>
                  </a:cubicBezTo>
                  <a:cubicBezTo>
                    <a:pt x="3699" y="95"/>
                    <a:pt x="3270" y="0"/>
                    <a:pt x="28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54" name="Google Shape;5954;p31"/>
            <p:cNvSpPr/>
            <p:nvPr/>
          </p:nvSpPr>
          <p:spPr>
            <a:xfrm>
              <a:off x="5299122" y="1089569"/>
              <a:ext cx="85158" cy="76100"/>
            </a:xfrm>
            <a:custGeom>
              <a:avLst/>
              <a:gdLst/>
              <a:ahLst/>
              <a:cxnLst/>
              <a:rect l="l" t="t" r="r" b="b"/>
              <a:pathLst>
                <a:path w="5030" h="4495" extrusionOk="0">
                  <a:moveTo>
                    <a:pt x="2771" y="554"/>
                  </a:moveTo>
                  <a:lnTo>
                    <a:pt x="2771" y="554"/>
                  </a:lnTo>
                  <a:cubicBezTo>
                    <a:pt x="3501" y="922"/>
                    <a:pt x="3925" y="1730"/>
                    <a:pt x="3884" y="2539"/>
                  </a:cubicBezTo>
                  <a:cubicBezTo>
                    <a:pt x="3838" y="2998"/>
                    <a:pt x="3609" y="3456"/>
                    <a:pt x="3243" y="3777"/>
                  </a:cubicBezTo>
                  <a:cubicBezTo>
                    <a:pt x="3002" y="4017"/>
                    <a:pt x="2762" y="4152"/>
                    <a:pt x="2461" y="4152"/>
                  </a:cubicBezTo>
                  <a:cubicBezTo>
                    <a:pt x="2418" y="4152"/>
                    <a:pt x="2373" y="4149"/>
                    <a:pt x="2326" y="4143"/>
                  </a:cubicBezTo>
                  <a:cubicBezTo>
                    <a:pt x="1923" y="4110"/>
                    <a:pt x="1519" y="3928"/>
                    <a:pt x="1206" y="3653"/>
                  </a:cubicBezTo>
                  <a:lnTo>
                    <a:pt x="1206" y="3653"/>
                  </a:lnTo>
                  <a:cubicBezTo>
                    <a:pt x="1391" y="3619"/>
                    <a:pt x="1569" y="3566"/>
                    <a:pt x="1730" y="3502"/>
                  </a:cubicBezTo>
                  <a:cubicBezTo>
                    <a:pt x="2234" y="3318"/>
                    <a:pt x="2647" y="3043"/>
                    <a:pt x="2922" y="2585"/>
                  </a:cubicBezTo>
                  <a:cubicBezTo>
                    <a:pt x="3333" y="1934"/>
                    <a:pt x="3232" y="1129"/>
                    <a:pt x="2771" y="554"/>
                  </a:cubicBezTo>
                  <a:close/>
                  <a:moveTo>
                    <a:pt x="2462" y="1"/>
                  </a:moveTo>
                  <a:cubicBezTo>
                    <a:pt x="2270" y="1"/>
                    <a:pt x="2074" y="23"/>
                    <a:pt x="1868" y="64"/>
                  </a:cubicBezTo>
                  <a:cubicBezTo>
                    <a:pt x="1730" y="110"/>
                    <a:pt x="1593" y="156"/>
                    <a:pt x="1501" y="202"/>
                  </a:cubicBezTo>
                  <a:cubicBezTo>
                    <a:pt x="1455" y="248"/>
                    <a:pt x="1318" y="339"/>
                    <a:pt x="1409" y="385"/>
                  </a:cubicBezTo>
                  <a:cubicBezTo>
                    <a:pt x="2143" y="752"/>
                    <a:pt x="2509" y="1577"/>
                    <a:pt x="2280" y="2402"/>
                  </a:cubicBezTo>
                  <a:cubicBezTo>
                    <a:pt x="2143" y="2723"/>
                    <a:pt x="1959" y="3043"/>
                    <a:pt x="1638" y="3227"/>
                  </a:cubicBezTo>
                  <a:cubicBezTo>
                    <a:pt x="1512" y="3302"/>
                    <a:pt x="1372" y="3336"/>
                    <a:pt x="1226" y="3336"/>
                  </a:cubicBezTo>
                  <a:cubicBezTo>
                    <a:pt x="1107" y="3336"/>
                    <a:pt x="983" y="3314"/>
                    <a:pt x="859" y="3273"/>
                  </a:cubicBezTo>
                  <a:cubicBezTo>
                    <a:pt x="841" y="3267"/>
                    <a:pt x="813" y="3264"/>
                    <a:pt x="777" y="3264"/>
                  </a:cubicBezTo>
                  <a:cubicBezTo>
                    <a:pt x="543" y="3264"/>
                    <a:pt x="1" y="3388"/>
                    <a:pt x="80" y="3548"/>
                  </a:cubicBezTo>
                  <a:cubicBezTo>
                    <a:pt x="557" y="4193"/>
                    <a:pt x="1293" y="4495"/>
                    <a:pt x="2043" y="4495"/>
                  </a:cubicBezTo>
                  <a:cubicBezTo>
                    <a:pt x="2518" y="4495"/>
                    <a:pt x="3000" y="4374"/>
                    <a:pt x="3426" y="4143"/>
                  </a:cubicBezTo>
                  <a:cubicBezTo>
                    <a:pt x="4434" y="3639"/>
                    <a:pt x="5030" y="2402"/>
                    <a:pt x="4526" y="1302"/>
                  </a:cubicBezTo>
                  <a:cubicBezTo>
                    <a:pt x="4299" y="757"/>
                    <a:pt x="3803" y="303"/>
                    <a:pt x="3170" y="116"/>
                  </a:cubicBezTo>
                  <a:lnTo>
                    <a:pt x="3170" y="116"/>
                  </a:lnTo>
                  <a:cubicBezTo>
                    <a:pt x="3164" y="114"/>
                    <a:pt x="3158" y="112"/>
                    <a:pt x="3151" y="110"/>
                  </a:cubicBezTo>
                  <a:lnTo>
                    <a:pt x="3151" y="110"/>
                  </a:lnTo>
                  <a:cubicBezTo>
                    <a:pt x="3151" y="110"/>
                    <a:pt x="3151" y="110"/>
                    <a:pt x="3151" y="110"/>
                  </a:cubicBezTo>
                  <a:cubicBezTo>
                    <a:pt x="2924" y="35"/>
                    <a:pt x="2697" y="1"/>
                    <a:pt x="2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55" name="Google Shape;5955;p31"/>
            <p:cNvSpPr/>
            <p:nvPr/>
          </p:nvSpPr>
          <p:spPr>
            <a:xfrm>
              <a:off x="5095652" y="1089806"/>
              <a:ext cx="86140" cy="74577"/>
            </a:xfrm>
            <a:custGeom>
              <a:avLst/>
              <a:gdLst/>
              <a:ahLst/>
              <a:cxnLst/>
              <a:rect l="l" t="t" r="r" b="b"/>
              <a:pathLst>
                <a:path w="5088" h="4405" extrusionOk="0">
                  <a:moveTo>
                    <a:pt x="4143" y="1475"/>
                  </a:moveTo>
                  <a:cubicBezTo>
                    <a:pt x="4335" y="2036"/>
                    <a:pt x="4278" y="2675"/>
                    <a:pt x="3896" y="3167"/>
                  </a:cubicBezTo>
                  <a:cubicBezTo>
                    <a:pt x="3593" y="3570"/>
                    <a:pt x="3139" y="3779"/>
                    <a:pt x="2676" y="3779"/>
                  </a:cubicBezTo>
                  <a:cubicBezTo>
                    <a:pt x="2297" y="3779"/>
                    <a:pt x="1914" y="3639"/>
                    <a:pt x="1604" y="3350"/>
                  </a:cubicBezTo>
                  <a:cubicBezTo>
                    <a:pt x="1379" y="3166"/>
                    <a:pt x="1208" y="2926"/>
                    <a:pt x="1101" y="2661"/>
                  </a:cubicBezTo>
                  <a:lnTo>
                    <a:pt x="1101" y="2661"/>
                  </a:lnTo>
                  <a:cubicBezTo>
                    <a:pt x="1406" y="2798"/>
                    <a:pt x="1744" y="2868"/>
                    <a:pt x="2079" y="2868"/>
                  </a:cubicBezTo>
                  <a:cubicBezTo>
                    <a:pt x="2324" y="2868"/>
                    <a:pt x="2568" y="2830"/>
                    <a:pt x="2796" y="2754"/>
                  </a:cubicBezTo>
                  <a:cubicBezTo>
                    <a:pt x="3423" y="2536"/>
                    <a:pt x="3921" y="2058"/>
                    <a:pt x="4143" y="1475"/>
                  </a:cubicBezTo>
                  <a:close/>
                  <a:moveTo>
                    <a:pt x="3842" y="0"/>
                  </a:moveTo>
                  <a:cubicBezTo>
                    <a:pt x="3706" y="0"/>
                    <a:pt x="3568" y="40"/>
                    <a:pt x="3483" y="96"/>
                  </a:cubicBezTo>
                  <a:cubicBezTo>
                    <a:pt x="3460" y="112"/>
                    <a:pt x="3438" y="131"/>
                    <a:pt x="3418" y="153"/>
                  </a:cubicBezTo>
                  <a:lnTo>
                    <a:pt x="3418" y="153"/>
                  </a:lnTo>
                  <a:cubicBezTo>
                    <a:pt x="3344" y="224"/>
                    <a:pt x="3308" y="315"/>
                    <a:pt x="3346" y="417"/>
                  </a:cubicBezTo>
                  <a:cubicBezTo>
                    <a:pt x="3575" y="1105"/>
                    <a:pt x="3300" y="1929"/>
                    <a:pt x="2612" y="2204"/>
                  </a:cubicBezTo>
                  <a:cubicBezTo>
                    <a:pt x="2489" y="2246"/>
                    <a:pt x="2356" y="2268"/>
                    <a:pt x="2222" y="2268"/>
                  </a:cubicBezTo>
                  <a:cubicBezTo>
                    <a:pt x="2058" y="2268"/>
                    <a:pt x="1893" y="2234"/>
                    <a:pt x="1742" y="2159"/>
                  </a:cubicBezTo>
                  <a:cubicBezTo>
                    <a:pt x="1421" y="2067"/>
                    <a:pt x="1146" y="1792"/>
                    <a:pt x="1008" y="1517"/>
                  </a:cubicBezTo>
                  <a:cubicBezTo>
                    <a:pt x="932" y="1383"/>
                    <a:pt x="783" y="1321"/>
                    <a:pt x="629" y="1321"/>
                  </a:cubicBezTo>
                  <a:cubicBezTo>
                    <a:pt x="415" y="1321"/>
                    <a:pt x="191" y="1441"/>
                    <a:pt x="138" y="1655"/>
                  </a:cubicBezTo>
                  <a:cubicBezTo>
                    <a:pt x="0" y="2388"/>
                    <a:pt x="229" y="3167"/>
                    <a:pt x="779" y="3671"/>
                  </a:cubicBezTo>
                  <a:cubicBezTo>
                    <a:pt x="1238" y="4129"/>
                    <a:pt x="1879" y="4404"/>
                    <a:pt x="2521" y="4404"/>
                  </a:cubicBezTo>
                  <a:cubicBezTo>
                    <a:pt x="3850" y="4404"/>
                    <a:pt x="5087" y="3350"/>
                    <a:pt x="5087" y="1975"/>
                  </a:cubicBezTo>
                  <a:cubicBezTo>
                    <a:pt x="5087" y="1196"/>
                    <a:pt x="4721" y="509"/>
                    <a:pt x="4079" y="50"/>
                  </a:cubicBezTo>
                  <a:cubicBezTo>
                    <a:pt x="4009" y="15"/>
                    <a:pt x="3926" y="0"/>
                    <a:pt x="38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56" name="Google Shape;5956;p31"/>
            <p:cNvSpPr/>
            <p:nvPr/>
          </p:nvSpPr>
          <p:spPr>
            <a:xfrm>
              <a:off x="4900139" y="1089028"/>
              <a:ext cx="79927" cy="75474"/>
            </a:xfrm>
            <a:custGeom>
              <a:avLst/>
              <a:gdLst/>
              <a:ahLst/>
              <a:cxnLst/>
              <a:rect l="l" t="t" r="r" b="b"/>
              <a:pathLst>
                <a:path w="4721" h="4458" extrusionOk="0">
                  <a:moveTo>
                    <a:pt x="2293" y="300"/>
                  </a:moveTo>
                  <a:cubicBezTo>
                    <a:pt x="2325" y="300"/>
                    <a:pt x="2357" y="301"/>
                    <a:pt x="2390" y="304"/>
                  </a:cubicBezTo>
                  <a:lnTo>
                    <a:pt x="2390" y="304"/>
                  </a:lnTo>
                  <a:cubicBezTo>
                    <a:pt x="1657" y="826"/>
                    <a:pt x="1331" y="1799"/>
                    <a:pt x="1741" y="2662"/>
                  </a:cubicBezTo>
                  <a:lnTo>
                    <a:pt x="1741" y="2662"/>
                  </a:lnTo>
                  <a:cubicBezTo>
                    <a:pt x="1741" y="2662"/>
                    <a:pt x="1741" y="2663"/>
                    <a:pt x="1742" y="2663"/>
                  </a:cubicBezTo>
                  <a:cubicBezTo>
                    <a:pt x="1742" y="2663"/>
                    <a:pt x="1742" y="2663"/>
                    <a:pt x="1742" y="2663"/>
                  </a:cubicBezTo>
                  <a:lnTo>
                    <a:pt x="1742" y="2663"/>
                  </a:lnTo>
                  <a:cubicBezTo>
                    <a:pt x="1743" y="2665"/>
                    <a:pt x="1744" y="2667"/>
                    <a:pt x="1745" y="2669"/>
                  </a:cubicBezTo>
                  <a:lnTo>
                    <a:pt x="1745" y="2669"/>
                  </a:lnTo>
                  <a:cubicBezTo>
                    <a:pt x="1974" y="3078"/>
                    <a:pt x="2339" y="3397"/>
                    <a:pt x="2796" y="3534"/>
                  </a:cubicBezTo>
                  <a:cubicBezTo>
                    <a:pt x="2994" y="3588"/>
                    <a:pt x="3200" y="3614"/>
                    <a:pt x="3411" y="3614"/>
                  </a:cubicBezTo>
                  <a:cubicBezTo>
                    <a:pt x="3515" y="3614"/>
                    <a:pt x="3620" y="3607"/>
                    <a:pt x="3725" y="3595"/>
                  </a:cubicBezTo>
                  <a:lnTo>
                    <a:pt x="3725" y="3595"/>
                  </a:lnTo>
                  <a:cubicBezTo>
                    <a:pt x="3580" y="3769"/>
                    <a:pt x="3421" y="3931"/>
                    <a:pt x="3208" y="4038"/>
                  </a:cubicBezTo>
                  <a:cubicBezTo>
                    <a:pt x="3071" y="4129"/>
                    <a:pt x="2979" y="4129"/>
                    <a:pt x="2796" y="4129"/>
                  </a:cubicBezTo>
                  <a:cubicBezTo>
                    <a:pt x="2337" y="4129"/>
                    <a:pt x="1879" y="3946"/>
                    <a:pt x="1558" y="3671"/>
                  </a:cubicBezTo>
                  <a:cubicBezTo>
                    <a:pt x="779" y="2984"/>
                    <a:pt x="642" y="1838"/>
                    <a:pt x="1192" y="1013"/>
                  </a:cubicBezTo>
                  <a:cubicBezTo>
                    <a:pt x="1375" y="784"/>
                    <a:pt x="1558" y="601"/>
                    <a:pt x="1787" y="463"/>
                  </a:cubicBezTo>
                  <a:cubicBezTo>
                    <a:pt x="1940" y="341"/>
                    <a:pt x="2113" y="300"/>
                    <a:pt x="2293" y="300"/>
                  </a:cubicBezTo>
                  <a:close/>
                  <a:moveTo>
                    <a:pt x="2721" y="0"/>
                  </a:moveTo>
                  <a:cubicBezTo>
                    <a:pt x="1440" y="0"/>
                    <a:pt x="126" y="838"/>
                    <a:pt x="46" y="2205"/>
                  </a:cubicBezTo>
                  <a:cubicBezTo>
                    <a:pt x="0" y="2846"/>
                    <a:pt x="229" y="3442"/>
                    <a:pt x="687" y="3855"/>
                  </a:cubicBezTo>
                  <a:cubicBezTo>
                    <a:pt x="1142" y="4267"/>
                    <a:pt x="1707" y="4457"/>
                    <a:pt x="2284" y="4457"/>
                  </a:cubicBezTo>
                  <a:cubicBezTo>
                    <a:pt x="2348" y="4457"/>
                    <a:pt x="2411" y="4455"/>
                    <a:pt x="2475" y="4450"/>
                  </a:cubicBezTo>
                  <a:cubicBezTo>
                    <a:pt x="3300" y="4404"/>
                    <a:pt x="4171" y="3992"/>
                    <a:pt x="4675" y="3305"/>
                  </a:cubicBezTo>
                  <a:cubicBezTo>
                    <a:pt x="4720" y="3213"/>
                    <a:pt x="4537" y="3213"/>
                    <a:pt x="4537" y="3213"/>
                  </a:cubicBezTo>
                  <a:cubicBezTo>
                    <a:pt x="4400" y="3213"/>
                    <a:pt x="4216" y="3259"/>
                    <a:pt x="4125" y="3305"/>
                  </a:cubicBezTo>
                  <a:cubicBezTo>
                    <a:pt x="4083" y="3313"/>
                    <a:pt x="4036" y="3317"/>
                    <a:pt x="3987" y="3317"/>
                  </a:cubicBezTo>
                  <a:cubicBezTo>
                    <a:pt x="3767" y="3317"/>
                    <a:pt x="3495" y="3242"/>
                    <a:pt x="3346" y="3167"/>
                  </a:cubicBezTo>
                  <a:cubicBezTo>
                    <a:pt x="3029" y="2986"/>
                    <a:pt x="2756" y="2760"/>
                    <a:pt x="2573" y="2445"/>
                  </a:cubicBezTo>
                  <a:lnTo>
                    <a:pt x="2573" y="2445"/>
                  </a:lnTo>
                  <a:cubicBezTo>
                    <a:pt x="2572" y="2441"/>
                    <a:pt x="2570" y="2437"/>
                    <a:pt x="2566" y="2434"/>
                  </a:cubicBezTo>
                  <a:lnTo>
                    <a:pt x="2566" y="2434"/>
                  </a:lnTo>
                  <a:cubicBezTo>
                    <a:pt x="2566" y="2434"/>
                    <a:pt x="2566" y="2434"/>
                    <a:pt x="2566" y="2434"/>
                  </a:cubicBezTo>
                  <a:cubicBezTo>
                    <a:pt x="2383" y="2067"/>
                    <a:pt x="2337" y="1609"/>
                    <a:pt x="2429" y="1196"/>
                  </a:cubicBezTo>
                  <a:cubicBezTo>
                    <a:pt x="2566" y="830"/>
                    <a:pt x="2796" y="417"/>
                    <a:pt x="3162" y="234"/>
                  </a:cubicBezTo>
                  <a:cubicBezTo>
                    <a:pt x="3208" y="188"/>
                    <a:pt x="3437" y="51"/>
                    <a:pt x="3254" y="51"/>
                  </a:cubicBezTo>
                  <a:cubicBezTo>
                    <a:pt x="3079" y="17"/>
                    <a:pt x="2900" y="0"/>
                    <a:pt x="2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57" name="Google Shape;5957;p31"/>
            <p:cNvSpPr/>
            <p:nvPr/>
          </p:nvSpPr>
          <p:spPr>
            <a:xfrm>
              <a:off x="4694535" y="1096663"/>
              <a:ext cx="91557" cy="73815"/>
            </a:xfrm>
            <a:custGeom>
              <a:avLst/>
              <a:gdLst/>
              <a:ahLst/>
              <a:cxnLst/>
              <a:rect l="l" t="t" r="r" b="b"/>
              <a:pathLst>
                <a:path w="5408" h="4360" extrusionOk="0">
                  <a:moveTo>
                    <a:pt x="2612" y="379"/>
                  </a:moveTo>
                  <a:cubicBezTo>
                    <a:pt x="2933" y="425"/>
                    <a:pt x="3254" y="562"/>
                    <a:pt x="3529" y="745"/>
                  </a:cubicBezTo>
                  <a:cubicBezTo>
                    <a:pt x="3883" y="998"/>
                    <a:pt x="4153" y="1362"/>
                    <a:pt x="4293" y="1777"/>
                  </a:cubicBezTo>
                  <a:lnTo>
                    <a:pt x="4293" y="1777"/>
                  </a:lnTo>
                  <a:cubicBezTo>
                    <a:pt x="4006" y="1650"/>
                    <a:pt x="3688" y="1591"/>
                    <a:pt x="3371" y="1591"/>
                  </a:cubicBezTo>
                  <a:cubicBezTo>
                    <a:pt x="3063" y="1591"/>
                    <a:pt x="2755" y="1647"/>
                    <a:pt x="2475" y="1754"/>
                  </a:cubicBezTo>
                  <a:cubicBezTo>
                    <a:pt x="1851" y="1971"/>
                    <a:pt x="1340" y="2428"/>
                    <a:pt x="1102" y="2994"/>
                  </a:cubicBezTo>
                  <a:lnTo>
                    <a:pt x="1102" y="2994"/>
                  </a:lnTo>
                  <a:cubicBezTo>
                    <a:pt x="993" y="2717"/>
                    <a:pt x="944" y="2419"/>
                    <a:pt x="962" y="2120"/>
                  </a:cubicBezTo>
                  <a:cubicBezTo>
                    <a:pt x="1007" y="1496"/>
                    <a:pt x="1355" y="873"/>
                    <a:pt x="1880" y="544"/>
                  </a:cubicBezTo>
                  <a:lnTo>
                    <a:pt x="1880" y="544"/>
                  </a:lnTo>
                  <a:cubicBezTo>
                    <a:pt x="1896" y="535"/>
                    <a:pt x="1911" y="525"/>
                    <a:pt x="1925" y="516"/>
                  </a:cubicBezTo>
                  <a:lnTo>
                    <a:pt x="1925" y="516"/>
                  </a:lnTo>
                  <a:cubicBezTo>
                    <a:pt x="1925" y="516"/>
                    <a:pt x="1925" y="516"/>
                    <a:pt x="1925" y="516"/>
                  </a:cubicBezTo>
                  <a:cubicBezTo>
                    <a:pt x="1938" y="510"/>
                    <a:pt x="1953" y="501"/>
                    <a:pt x="1969" y="491"/>
                  </a:cubicBezTo>
                  <a:lnTo>
                    <a:pt x="1969" y="491"/>
                  </a:lnTo>
                  <a:cubicBezTo>
                    <a:pt x="2178" y="379"/>
                    <a:pt x="2355" y="379"/>
                    <a:pt x="2612" y="379"/>
                  </a:cubicBezTo>
                  <a:close/>
                  <a:moveTo>
                    <a:pt x="2935" y="1"/>
                  </a:moveTo>
                  <a:cubicBezTo>
                    <a:pt x="2473" y="1"/>
                    <a:pt x="2012" y="113"/>
                    <a:pt x="1590" y="299"/>
                  </a:cubicBezTo>
                  <a:lnTo>
                    <a:pt x="1590" y="299"/>
                  </a:lnTo>
                  <a:cubicBezTo>
                    <a:pt x="1523" y="322"/>
                    <a:pt x="1463" y="350"/>
                    <a:pt x="1421" y="379"/>
                  </a:cubicBezTo>
                  <a:cubicBezTo>
                    <a:pt x="1421" y="379"/>
                    <a:pt x="1421" y="379"/>
                    <a:pt x="1421" y="379"/>
                  </a:cubicBezTo>
                  <a:lnTo>
                    <a:pt x="1421" y="379"/>
                  </a:lnTo>
                  <a:cubicBezTo>
                    <a:pt x="1413" y="382"/>
                    <a:pt x="1405" y="387"/>
                    <a:pt x="1397" y="392"/>
                  </a:cubicBezTo>
                  <a:lnTo>
                    <a:pt x="1397" y="392"/>
                  </a:lnTo>
                  <a:cubicBezTo>
                    <a:pt x="721" y="760"/>
                    <a:pt x="182" y="1397"/>
                    <a:pt x="92" y="2212"/>
                  </a:cubicBezTo>
                  <a:cubicBezTo>
                    <a:pt x="0" y="3037"/>
                    <a:pt x="413" y="3816"/>
                    <a:pt x="1100" y="4320"/>
                  </a:cubicBezTo>
                  <a:cubicBezTo>
                    <a:pt x="1143" y="4349"/>
                    <a:pt x="1194" y="4359"/>
                    <a:pt x="1249" y="4359"/>
                  </a:cubicBezTo>
                  <a:cubicBezTo>
                    <a:pt x="1371" y="4359"/>
                    <a:pt x="1509" y="4306"/>
                    <a:pt x="1604" y="4274"/>
                  </a:cubicBezTo>
                  <a:cubicBezTo>
                    <a:pt x="1696" y="4274"/>
                    <a:pt x="1971" y="4183"/>
                    <a:pt x="1925" y="4045"/>
                  </a:cubicBezTo>
                  <a:cubicBezTo>
                    <a:pt x="1921" y="4031"/>
                    <a:pt x="1916" y="4017"/>
                    <a:pt x="1912" y="4003"/>
                  </a:cubicBezTo>
                  <a:lnTo>
                    <a:pt x="1912" y="4003"/>
                  </a:lnTo>
                  <a:cubicBezTo>
                    <a:pt x="1916" y="4002"/>
                    <a:pt x="1921" y="4000"/>
                    <a:pt x="1925" y="3999"/>
                  </a:cubicBezTo>
                  <a:cubicBezTo>
                    <a:pt x="1919" y="3996"/>
                    <a:pt x="1914" y="3992"/>
                    <a:pt x="1908" y="3988"/>
                  </a:cubicBezTo>
                  <a:lnTo>
                    <a:pt x="1908" y="3988"/>
                  </a:lnTo>
                  <a:cubicBezTo>
                    <a:pt x="1708" y="3263"/>
                    <a:pt x="1944" y="2341"/>
                    <a:pt x="2658" y="2029"/>
                  </a:cubicBezTo>
                  <a:cubicBezTo>
                    <a:pt x="2796" y="1983"/>
                    <a:pt x="2842" y="1983"/>
                    <a:pt x="3025" y="1983"/>
                  </a:cubicBezTo>
                  <a:cubicBezTo>
                    <a:pt x="3208" y="1983"/>
                    <a:pt x="3391" y="2029"/>
                    <a:pt x="3529" y="2074"/>
                  </a:cubicBezTo>
                  <a:cubicBezTo>
                    <a:pt x="3896" y="2258"/>
                    <a:pt x="4216" y="2533"/>
                    <a:pt x="4354" y="2899"/>
                  </a:cubicBezTo>
                  <a:cubicBezTo>
                    <a:pt x="4381" y="2953"/>
                    <a:pt x="4463" y="2975"/>
                    <a:pt x="4566" y="2975"/>
                  </a:cubicBezTo>
                  <a:cubicBezTo>
                    <a:pt x="4816" y="2975"/>
                    <a:pt x="5192" y="2846"/>
                    <a:pt x="5225" y="2716"/>
                  </a:cubicBezTo>
                  <a:cubicBezTo>
                    <a:pt x="5408" y="1754"/>
                    <a:pt x="4996" y="745"/>
                    <a:pt x="4125" y="287"/>
                  </a:cubicBezTo>
                  <a:cubicBezTo>
                    <a:pt x="3745" y="87"/>
                    <a:pt x="3340" y="1"/>
                    <a:pt x="29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58" name="Google Shape;5958;p31"/>
            <p:cNvSpPr/>
            <p:nvPr/>
          </p:nvSpPr>
          <p:spPr>
            <a:xfrm>
              <a:off x="4499310" y="1089569"/>
              <a:ext cx="85073" cy="76100"/>
            </a:xfrm>
            <a:custGeom>
              <a:avLst/>
              <a:gdLst/>
              <a:ahLst/>
              <a:cxnLst/>
              <a:rect l="l" t="t" r="r" b="b"/>
              <a:pathLst>
                <a:path w="5025" h="4495" extrusionOk="0">
                  <a:moveTo>
                    <a:pt x="2792" y="563"/>
                  </a:moveTo>
                  <a:lnTo>
                    <a:pt x="2792" y="563"/>
                  </a:lnTo>
                  <a:cubicBezTo>
                    <a:pt x="3502" y="953"/>
                    <a:pt x="3960" y="1728"/>
                    <a:pt x="3878" y="2539"/>
                  </a:cubicBezTo>
                  <a:cubicBezTo>
                    <a:pt x="3833" y="2998"/>
                    <a:pt x="3603" y="3456"/>
                    <a:pt x="3283" y="3777"/>
                  </a:cubicBezTo>
                  <a:cubicBezTo>
                    <a:pt x="3043" y="4017"/>
                    <a:pt x="2803" y="4152"/>
                    <a:pt x="2502" y="4152"/>
                  </a:cubicBezTo>
                  <a:cubicBezTo>
                    <a:pt x="2458" y="4152"/>
                    <a:pt x="2413" y="4149"/>
                    <a:pt x="2366" y="4143"/>
                  </a:cubicBezTo>
                  <a:cubicBezTo>
                    <a:pt x="1933" y="4110"/>
                    <a:pt x="1548" y="3931"/>
                    <a:pt x="1247" y="3660"/>
                  </a:cubicBezTo>
                  <a:lnTo>
                    <a:pt x="1247" y="3660"/>
                  </a:lnTo>
                  <a:cubicBezTo>
                    <a:pt x="1935" y="3544"/>
                    <a:pt x="2604" y="3152"/>
                    <a:pt x="2962" y="2585"/>
                  </a:cubicBezTo>
                  <a:cubicBezTo>
                    <a:pt x="3337" y="1937"/>
                    <a:pt x="3230" y="1138"/>
                    <a:pt x="2792" y="563"/>
                  </a:cubicBezTo>
                  <a:close/>
                  <a:moveTo>
                    <a:pt x="2483" y="1"/>
                  </a:moveTo>
                  <a:cubicBezTo>
                    <a:pt x="2288" y="1"/>
                    <a:pt x="2093" y="23"/>
                    <a:pt x="1908" y="64"/>
                  </a:cubicBezTo>
                  <a:cubicBezTo>
                    <a:pt x="1770" y="110"/>
                    <a:pt x="1633" y="110"/>
                    <a:pt x="1495" y="202"/>
                  </a:cubicBezTo>
                  <a:cubicBezTo>
                    <a:pt x="1449" y="248"/>
                    <a:pt x="1358" y="339"/>
                    <a:pt x="1449" y="385"/>
                  </a:cubicBezTo>
                  <a:cubicBezTo>
                    <a:pt x="2137" y="752"/>
                    <a:pt x="2549" y="1577"/>
                    <a:pt x="2274" y="2402"/>
                  </a:cubicBezTo>
                  <a:cubicBezTo>
                    <a:pt x="2183" y="2723"/>
                    <a:pt x="1954" y="3043"/>
                    <a:pt x="1633" y="3227"/>
                  </a:cubicBezTo>
                  <a:cubicBezTo>
                    <a:pt x="1507" y="3302"/>
                    <a:pt x="1367" y="3336"/>
                    <a:pt x="1220" y="3336"/>
                  </a:cubicBezTo>
                  <a:cubicBezTo>
                    <a:pt x="1101" y="3336"/>
                    <a:pt x="977" y="3314"/>
                    <a:pt x="854" y="3273"/>
                  </a:cubicBezTo>
                  <a:cubicBezTo>
                    <a:pt x="842" y="3267"/>
                    <a:pt x="818" y="3264"/>
                    <a:pt x="786" y="3264"/>
                  </a:cubicBezTo>
                  <a:cubicBezTo>
                    <a:pt x="573" y="3264"/>
                    <a:pt x="1" y="3388"/>
                    <a:pt x="120" y="3548"/>
                  </a:cubicBezTo>
                  <a:cubicBezTo>
                    <a:pt x="570" y="4193"/>
                    <a:pt x="1294" y="4495"/>
                    <a:pt x="2051" y="4495"/>
                  </a:cubicBezTo>
                  <a:cubicBezTo>
                    <a:pt x="2530" y="4495"/>
                    <a:pt x="3022" y="4374"/>
                    <a:pt x="3466" y="4143"/>
                  </a:cubicBezTo>
                  <a:cubicBezTo>
                    <a:pt x="4474" y="3639"/>
                    <a:pt x="5024" y="2402"/>
                    <a:pt x="4566" y="1302"/>
                  </a:cubicBezTo>
                  <a:cubicBezTo>
                    <a:pt x="4295" y="760"/>
                    <a:pt x="3802" y="307"/>
                    <a:pt x="3218" y="119"/>
                  </a:cubicBezTo>
                  <a:lnTo>
                    <a:pt x="3218" y="119"/>
                  </a:lnTo>
                  <a:cubicBezTo>
                    <a:pt x="3210" y="116"/>
                    <a:pt x="3201" y="113"/>
                    <a:pt x="3191" y="110"/>
                  </a:cubicBezTo>
                  <a:lnTo>
                    <a:pt x="3191" y="110"/>
                  </a:lnTo>
                  <a:cubicBezTo>
                    <a:pt x="3191" y="110"/>
                    <a:pt x="3191" y="110"/>
                    <a:pt x="3191" y="110"/>
                  </a:cubicBezTo>
                  <a:cubicBezTo>
                    <a:pt x="2964" y="35"/>
                    <a:pt x="2723" y="1"/>
                    <a:pt x="24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59" name="Google Shape;5959;p31"/>
            <p:cNvSpPr/>
            <p:nvPr/>
          </p:nvSpPr>
          <p:spPr>
            <a:xfrm>
              <a:off x="4296517" y="1089248"/>
              <a:ext cx="86140" cy="75135"/>
            </a:xfrm>
            <a:custGeom>
              <a:avLst/>
              <a:gdLst/>
              <a:ahLst/>
              <a:cxnLst/>
              <a:rect l="l" t="t" r="r" b="b"/>
              <a:pathLst>
                <a:path w="5088" h="4438" extrusionOk="0">
                  <a:moveTo>
                    <a:pt x="4118" y="1497"/>
                  </a:moveTo>
                  <a:cubicBezTo>
                    <a:pt x="4314" y="2042"/>
                    <a:pt x="4253" y="2678"/>
                    <a:pt x="3896" y="3200"/>
                  </a:cubicBezTo>
                  <a:cubicBezTo>
                    <a:pt x="3572" y="3598"/>
                    <a:pt x="3127" y="3794"/>
                    <a:pt x="2670" y="3794"/>
                  </a:cubicBezTo>
                  <a:cubicBezTo>
                    <a:pt x="2286" y="3794"/>
                    <a:pt x="1893" y="3655"/>
                    <a:pt x="1558" y="3383"/>
                  </a:cubicBezTo>
                  <a:cubicBezTo>
                    <a:pt x="1336" y="3201"/>
                    <a:pt x="1176" y="2965"/>
                    <a:pt x="1074" y="2703"/>
                  </a:cubicBezTo>
                  <a:lnTo>
                    <a:pt x="1074" y="2703"/>
                  </a:lnTo>
                  <a:cubicBezTo>
                    <a:pt x="1371" y="2845"/>
                    <a:pt x="1702" y="2920"/>
                    <a:pt x="2038" y="2920"/>
                  </a:cubicBezTo>
                  <a:cubicBezTo>
                    <a:pt x="2293" y="2920"/>
                    <a:pt x="2550" y="2877"/>
                    <a:pt x="2796" y="2787"/>
                  </a:cubicBezTo>
                  <a:cubicBezTo>
                    <a:pt x="3427" y="2568"/>
                    <a:pt x="3911" y="2085"/>
                    <a:pt x="4118" y="1497"/>
                  </a:cubicBezTo>
                  <a:close/>
                  <a:moveTo>
                    <a:pt x="3786" y="0"/>
                  </a:moveTo>
                  <a:cubicBezTo>
                    <a:pt x="3760" y="0"/>
                    <a:pt x="3734" y="3"/>
                    <a:pt x="3709" y="7"/>
                  </a:cubicBezTo>
                  <a:lnTo>
                    <a:pt x="3709" y="7"/>
                  </a:lnTo>
                  <a:cubicBezTo>
                    <a:pt x="3477" y="32"/>
                    <a:pt x="3248" y="192"/>
                    <a:pt x="3290" y="411"/>
                  </a:cubicBezTo>
                  <a:lnTo>
                    <a:pt x="3290" y="411"/>
                  </a:lnTo>
                  <a:cubicBezTo>
                    <a:pt x="3292" y="442"/>
                    <a:pt x="3300" y="474"/>
                    <a:pt x="3317" y="503"/>
                  </a:cubicBezTo>
                  <a:lnTo>
                    <a:pt x="3317" y="503"/>
                  </a:lnTo>
                  <a:cubicBezTo>
                    <a:pt x="3515" y="1177"/>
                    <a:pt x="3237" y="1924"/>
                    <a:pt x="2567" y="2192"/>
                  </a:cubicBezTo>
                  <a:cubicBezTo>
                    <a:pt x="2452" y="2260"/>
                    <a:pt x="2315" y="2295"/>
                    <a:pt x="2166" y="2295"/>
                  </a:cubicBezTo>
                  <a:cubicBezTo>
                    <a:pt x="2017" y="2295"/>
                    <a:pt x="1856" y="2260"/>
                    <a:pt x="1696" y="2192"/>
                  </a:cubicBezTo>
                  <a:cubicBezTo>
                    <a:pt x="1421" y="2100"/>
                    <a:pt x="1100" y="1825"/>
                    <a:pt x="963" y="1550"/>
                  </a:cubicBezTo>
                  <a:cubicBezTo>
                    <a:pt x="888" y="1400"/>
                    <a:pt x="744" y="1334"/>
                    <a:pt x="596" y="1334"/>
                  </a:cubicBezTo>
                  <a:cubicBezTo>
                    <a:pt x="384" y="1334"/>
                    <a:pt x="165" y="1471"/>
                    <a:pt x="138" y="1688"/>
                  </a:cubicBezTo>
                  <a:cubicBezTo>
                    <a:pt x="0" y="2421"/>
                    <a:pt x="229" y="3200"/>
                    <a:pt x="734" y="3704"/>
                  </a:cubicBezTo>
                  <a:cubicBezTo>
                    <a:pt x="1238" y="4208"/>
                    <a:pt x="1833" y="4437"/>
                    <a:pt x="2521" y="4437"/>
                  </a:cubicBezTo>
                  <a:cubicBezTo>
                    <a:pt x="3850" y="4437"/>
                    <a:pt x="5087" y="3383"/>
                    <a:pt x="5087" y="2054"/>
                  </a:cubicBezTo>
                  <a:cubicBezTo>
                    <a:pt x="5087" y="1229"/>
                    <a:pt x="4675" y="496"/>
                    <a:pt x="4033" y="83"/>
                  </a:cubicBezTo>
                  <a:cubicBezTo>
                    <a:pt x="3957" y="26"/>
                    <a:pt x="3872" y="0"/>
                    <a:pt x="3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60" name="Google Shape;5960;p31"/>
            <p:cNvSpPr/>
            <p:nvPr/>
          </p:nvSpPr>
          <p:spPr>
            <a:xfrm>
              <a:off x="4170819" y="1230049"/>
              <a:ext cx="84193" cy="77184"/>
            </a:xfrm>
            <a:custGeom>
              <a:avLst/>
              <a:gdLst/>
              <a:ahLst/>
              <a:cxnLst/>
              <a:rect l="l" t="t" r="r" b="b"/>
              <a:pathLst>
                <a:path w="4973" h="4559" extrusionOk="0">
                  <a:moveTo>
                    <a:pt x="2504" y="445"/>
                  </a:moveTo>
                  <a:cubicBezTo>
                    <a:pt x="2657" y="445"/>
                    <a:pt x="2815" y="471"/>
                    <a:pt x="2980" y="520"/>
                  </a:cubicBezTo>
                  <a:cubicBezTo>
                    <a:pt x="3236" y="597"/>
                    <a:pt x="3449" y="717"/>
                    <a:pt x="3635" y="871"/>
                  </a:cubicBezTo>
                  <a:lnTo>
                    <a:pt x="3635" y="871"/>
                  </a:lnTo>
                  <a:cubicBezTo>
                    <a:pt x="2945" y="995"/>
                    <a:pt x="2296" y="1396"/>
                    <a:pt x="1971" y="1987"/>
                  </a:cubicBezTo>
                  <a:cubicBezTo>
                    <a:pt x="1606" y="2651"/>
                    <a:pt x="1698" y="3436"/>
                    <a:pt x="2143" y="3992"/>
                  </a:cubicBezTo>
                  <a:lnTo>
                    <a:pt x="2143" y="3992"/>
                  </a:lnTo>
                  <a:cubicBezTo>
                    <a:pt x="1468" y="3650"/>
                    <a:pt x="992" y="2864"/>
                    <a:pt x="1055" y="2078"/>
                  </a:cubicBezTo>
                  <a:cubicBezTo>
                    <a:pt x="1101" y="1574"/>
                    <a:pt x="1330" y="1024"/>
                    <a:pt x="1742" y="703"/>
                  </a:cubicBezTo>
                  <a:cubicBezTo>
                    <a:pt x="1977" y="527"/>
                    <a:pt x="2231" y="445"/>
                    <a:pt x="2504" y="445"/>
                  </a:cubicBezTo>
                  <a:close/>
                  <a:moveTo>
                    <a:pt x="2900" y="1"/>
                  </a:moveTo>
                  <a:cubicBezTo>
                    <a:pt x="1990" y="1"/>
                    <a:pt x="1049" y="424"/>
                    <a:pt x="551" y="1207"/>
                  </a:cubicBezTo>
                  <a:cubicBezTo>
                    <a:pt x="1" y="2124"/>
                    <a:pt x="138" y="3316"/>
                    <a:pt x="963" y="4049"/>
                  </a:cubicBezTo>
                  <a:cubicBezTo>
                    <a:pt x="1413" y="4395"/>
                    <a:pt x="1967" y="4558"/>
                    <a:pt x="2528" y="4558"/>
                  </a:cubicBezTo>
                  <a:cubicBezTo>
                    <a:pt x="2709" y="4558"/>
                    <a:pt x="2892" y="4541"/>
                    <a:pt x="3071" y="4507"/>
                  </a:cubicBezTo>
                  <a:cubicBezTo>
                    <a:pt x="3163" y="4507"/>
                    <a:pt x="3759" y="4278"/>
                    <a:pt x="3438" y="4141"/>
                  </a:cubicBezTo>
                  <a:cubicBezTo>
                    <a:pt x="2751" y="3774"/>
                    <a:pt x="2384" y="2903"/>
                    <a:pt x="2659" y="2170"/>
                  </a:cubicBezTo>
                  <a:cubicBezTo>
                    <a:pt x="2751" y="1849"/>
                    <a:pt x="2980" y="1528"/>
                    <a:pt x="3255" y="1391"/>
                  </a:cubicBezTo>
                  <a:cubicBezTo>
                    <a:pt x="3392" y="1299"/>
                    <a:pt x="3484" y="1253"/>
                    <a:pt x="3621" y="1253"/>
                  </a:cubicBezTo>
                  <a:cubicBezTo>
                    <a:pt x="3759" y="1253"/>
                    <a:pt x="3942" y="1253"/>
                    <a:pt x="4080" y="1345"/>
                  </a:cubicBezTo>
                  <a:cubicBezTo>
                    <a:pt x="4103" y="1351"/>
                    <a:pt x="4135" y="1354"/>
                    <a:pt x="4173" y="1354"/>
                  </a:cubicBezTo>
                  <a:cubicBezTo>
                    <a:pt x="4434" y="1354"/>
                    <a:pt x="4973" y="1218"/>
                    <a:pt x="4813" y="978"/>
                  </a:cubicBezTo>
                  <a:cubicBezTo>
                    <a:pt x="4538" y="566"/>
                    <a:pt x="4126" y="291"/>
                    <a:pt x="3667" y="107"/>
                  </a:cubicBezTo>
                  <a:cubicBezTo>
                    <a:pt x="3421" y="36"/>
                    <a:pt x="3162" y="1"/>
                    <a:pt x="2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61" name="Google Shape;5961;p31"/>
            <p:cNvSpPr/>
            <p:nvPr/>
          </p:nvSpPr>
          <p:spPr>
            <a:xfrm>
              <a:off x="4370226" y="1234315"/>
              <a:ext cx="87680" cy="71394"/>
            </a:xfrm>
            <a:custGeom>
              <a:avLst/>
              <a:gdLst/>
              <a:ahLst/>
              <a:cxnLst/>
              <a:rect l="l" t="t" r="r" b="b"/>
              <a:pathLst>
                <a:path w="5179" h="4217" extrusionOk="0">
                  <a:moveTo>
                    <a:pt x="2521" y="405"/>
                  </a:moveTo>
                  <a:cubicBezTo>
                    <a:pt x="2796" y="451"/>
                    <a:pt x="3117" y="543"/>
                    <a:pt x="3346" y="726"/>
                  </a:cubicBezTo>
                  <a:cubicBezTo>
                    <a:pt x="3688" y="971"/>
                    <a:pt x="3939" y="1307"/>
                    <a:pt x="4078" y="1685"/>
                  </a:cubicBezTo>
                  <a:lnTo>
                    <a:pt x="4078" y="1685"/>
                  </a:lnTo>
                  <a:cubicBezTo>
                    <a:pt x="3815" y="1577"/>
                    <a:pt x="3525" y="1524"/>
                    <a:pt x="3232" y="1524"/>
                  </a:cubicBezTo>
                  <a:cubicBezTo>
                    <a:pt x="2928" y="1524"/>
                    <a:pt x="2621" y="1581"/>
                    <a:pt x="2337" y="1689"/>
                  </a:cubicBezTo>
                  <a:cubicBezTo>
                    <a:pt x="1741" y="1878"/>
                    <a:pt x="1257" y="2325"/>
                    <a:pt x="1037" y="2876"/>
                  </a:cubicBezTo>
                  <a:lnTo>
                    <a:pt x="1037" y="2876"/>
                  </a:lnTo>
                  <a:cubicBezTo>
                    <a:pt x="940" y="2615"/>
                    <a:pt x="898" y="2335"/>
                    <a:pt x="917" y="2055"/>
                  </a:cubicBezTo>
                  <a:cubicBezTo>
                    <a:pt x="963" y="1414"/>
                    <a:pt x="1283" y="818"/>
                    <a:pt x="1833" y="543"/>
                  </a:cubicBezTo>
                  <a:cubicBezTo>
                    <a:pt x="1840" y="540"/>
                    <a:pt x="1847" y="536"/>
                    <a:pt x="1854" y="531"/>
                  </a:cubicBezTo>
                  <a:lnTo>
                    <a:pt x="1854" y="531"/>
                  </a:lnTo>
                  <a:cubicBezTo>
                    <a:pt x="2074" y="405"/>
                    <a:pt x="2254" y="405"/>
                    <a:pt x="2521" y="405"/>
                  </a:cubicBezTo>
                  <a:close/>
                  <a:moveTo>
                    <a:pt x="2760" y="1"/>
                  </a:moveTo>
                  <a:cubicBezTo>
                    <a:pt x="2328" y="1"/>
                    <a:pt x="1890" y="100"/>
                    <a:pt x="1498" y="277"/>
                  </a:cubicBezTo>
                  <a:lnTo>
                    <a:pt x="1498" y="277"/>
                  </a:lnTo>
                  <a:cubicBezTo>
                    <a:pt x="1433" y="300"/>
                    <a:pt x="1374" y="330"/>
                    <a:pt x="1329" y="360"/>
                  </a:cubicBezTo>
                  <a:cubicBezTo>
                    <a:pt x="1329" y="360"/>
                    <a:pt x="1329" y="360"/>
                    <a:pt x="1329" y="360"/>
                  </a:cubicBezTo>
                  <a:lnTo>
                    <a:pt x="1329" y="360"/>
                  </a:lnTo>
                  <a:cubicBezTo>
                    <a:pt x="1319" y="365"/>
                    <a:pt x="1308" y="371"/>
                    <a:pt x="1298" y="378"/>
                  </a:cubicBezTo>
                  <a:lnTo>
                    <a:pt x="1298" y="378"/>
                  </a:lnTo>
                  <a:cubicBezTo>
                    <a:pt x="671" y="747"/>
                    <a:pt x="182" y="1380"/>
                    <a:pt x="92" y="2101"/>
                  </a:cubicBezTo>
                  <a:cubicBezTo>
                    <a:pt x="0" y="2926"/>
                    <a:pt x="367" y="3705"/>
                    <a:pt x="1008" y="4163"/>
                  </a:cubicBezTo>
                  <a:cubicBezTo>
                    <a:pt x="1066" y="4202"/>
                    <a:pt x="1141" y="4216"/>
                    <a:pt x="1218" y="4216"/>
                  </a:cubicBezTo>
                  <a:cubicBezTo>
                    <a:pt x="1323" y="4216"/>
                    <a:pt x="1433" y="4190"/>
                    <a:pt x="1513" y="4163"/>
                  </a:cubicBezTo>
                  <a:cubicBezTo>
                    <a:pt x="1604" y="4118"/>
                    <a:pt x="1879" y="4026"/>
                    <a:pt x="1833" y="3889"/>
                  </a:cubicBezTo>
                  <a:cubicBezTo>
                    <a:pt x="1604" y="3201"/>
                    <a:pt x="1833" y="2284"/>
                    <a:pt x="2521" y="2009"/>
                  </a:cubicBezTo>
                  <a:cubicBezTo>
                    <a:pt x="2567" y="1964"/>
                    <a:pt x="2658" y="1964"/>
                    <a:pt x="2658" y="1964"/>
                  </a:cubicBezTo>
                  <a:cubicBezTo>
                    <a:pt x="2750" y="1918"/>
                    <a:pt x="2842" y="1918"/>
                    <a:pt x="2933" y="1918"/>
                  </a:cubicBezTo>
                  <a:cubicBezTo>
                    <a:pt x="3071" y="1918"/>
                    <a:pt x="3254" y="1964"/>
                    <a:pt x="3392" y="2055"/>
                  </a:cubicBezTo>
                  <a:cubicBezTo>
                    <a:pt x="3712" y="2193"/>
                    <a:pt x="4033" y="2468"/>
                    <a:pt x="4171" y="2789"/>
                  </a:cubicBezTo>
                  <a:cubicBezTo>
                    <a:pt x="4200" y="2863"/>
                    <a:pt x="4293" y="2894"/>
                    <a:pt x="4406" y="2894"/>
                  </a:cubicBezTo>
                  <a:cubicBezTo>
                    <a:pt x="4641" y="2894"/>
                    <a:pt x="4965" y="2760"/>
                    <a:pt x="4996" y="2605"/>
                  </a:cubicBezTo>
                  <a:cubicBezTo>
                    <a:pt x="5179" y="1689"/>
                    <a:pt x="4766" y="726"/>
                    <a:pt x="3896" y="268"/>
                  </a:cubicBezTo>
                  <a:cubicBezTo>
                    <a:pt x="3549" y="84"/>
                    <a:pt x="3157" y="1"/>
                    <a:pt x="27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62" name="Google Shape;5962;p31"/>
            <p:cNvSpPr/>
            <p:nvPr/>
          </p:nvSpPr>
          <p:spPr>
            <a:xfrm>
              <a:off x="4573628" y="1231860"/>
              <a:ext cx="82127" cy="76727"/>
            </a:xfrm>
            <a:custGeom>
              <a:avLst/>
              <a:gdLst/>
              <a:ahLst/>
              <a:cxnLst/>
              <a:rect l="l" t="t" r="r" b="b"/>
              <a:pathLst>
                <a:path w="4851" h="4532" extrusionOk="0">
                  <a:moveTo>
                    <a:pt x="2013" y="376"/>
                  </a:moveTo>
                  <a:cubicBezTo>
                    <a:pt x="2160" y="376"/>
                    <a:pt x="2314" y="401"/>
                    <a:pt x="2467" y="459"/>
                  </a:cubicBezTo>
                  <a:cubicBezTo>
                    <a:pt x="2834" y="550"/>
                    <a:pt x="3201" y="825"/>
                    <a:pt x="3476" y="1192"/>
                  </a:cubicBezTo>
                  <a:cubicBezTo>
                    <a:pt x="3980" y="1925"/>
                    <a:pt x="3934" y="2934"/>
                    <a:pt x="3384" y="3621"/>
                  </a:cubicBezTo>
                  <a:cubicBezTo>
                    <a:pt x="3247" y="3804"/>
                    <a:pt x="3017" y="3942"/>
                    <a:pt x="2834" y="4034"/>
                  </a:cubicBezTo>
                  <a:cubicBezTo>
                    <a:pt x="2697" y="4102"/>
                    <a:pt x="2559" y="4125"/>
                    <a:pt x="2427" y="4125"/>
                  </a:cubicBezTo>
                  <a:cubicBezTo>
                    <a:pt x="2416" y="4125"/>
                    <a:pt x="2405" y="4125"/>
                    <a:pt x="2394" y="4125"/>
                  </a:cubicBezTo>
                  <a:lnTo>
                    <a:pt x="2394" y="4125"/>
                  </a:lnTo>
                  <a:cubicBezTo>
                    <a:pt x="3046" y="3624"/>
                    <a:pt x="3328" y="2742"/>
                    <a:pt x="3017" y="1925"/>
                  </a:cubicBezTo>
                  <a:cubicBezTo>
                    <a:pt x="2788" y="1513"/>
                    <a:pt x="2422" y="1146"/>
                    <a:pt x="1963" y="963"/>
                  </a:cubicBezTo>
                  <a:cubicBezTo>
                    <a:pt x="1732" y="867"/>
                    <a:pt x="1493" y="827"/>
                    <a:pt x="1256" y="827"/>
                  </a:cubicBezTo>
                  <a:cubicBezTo>
                    <a:pt x="1183" y="827"/>
                    <a:pt x="1110" y="831"/>
                    <a:pt x="1037" y="838"/>
                  </a:cubicBezTo>
                  <a:lnTo>
                    <a:pt x="1037" y="838"/>
                  </a:lnTo>
                  <a:cubicBezTo>
                    <a:pt x="1135" y="731"/>
                    <a:pt x="1242" y="633"/>
                    <a:pt x="1368" y="555"/>
                  </a:cubicBezTo>
                  <a:lnTo>
                    <a:pt x="1368" y="555"/>
                  </a:lnTo>
                  <a:cubicBezTo>
                    <a:pt x="1402" y="539"/>
                    <a:pt x="1433" y="522"/>
                    <a:pt x="1459" y="505"/>
                  </a:cubicBezTo>
                  <a:lnTo>
                    <a:pt x="1459" y="505"/>
                  </a:lnTo>
                  <a:cubicBezTo>
                    <a:pt x="1459" y="505"/>
                    <a:pt x="1459" y="505"/>
                    <a:pt x="1459" y="505"/>
                  </a:cubicBezTo>
                  <a:cubicBezTo>
                    <a:pt x="1619" y="425"/>
                    <a:pt x="1810" y="376"/>
                    <a:pt x="2013" y="376"/>
                  </a:cubicBezTo>
                  <a:close/>
                  <a:moveTo>
                    <a:pt x="2333" y="0"/>
                  </a:moveTo>
                  <a:cubicBezTo>
                    <a:pt x="1893" y="0"/>
                    <a:pt x="1464" y="103"/>
                    <a:pt x="1067" y="307"/>
                  </a:cubicBezTo>
                  <a:lnTo>
                    <a:pt x="1067" y="307"/>
                  </a:lnTo>
                  <a:cubicBezTo>
                    <a:pt x="1024" y="326"/>
                    <a:pt x="986" y="346"/>
                    <a:pt x="955" y="367"/>
                  </a:cubicBezTo>
                  <a:cubicBezTo>
                    <a:pt x="955" y="367"/>
                    <a:pt x="955" y="367"/>
                    <a:pt x="955" y="367"/>
                  </a:cubicBezTo>
                  <a:lnTo>
                    <a:pt x="955" y="367"/>
                  </a:lnTo>
                  <a:cubicBezTo>
                    <a:pt x="944" y="372"/>
                    <a:pt x="933" y="378"/>
                    <a:pt x="921" y="385"/>
                  </a:cubicBezTo>
                  <a:lnTo>
                    <a:pt x="921" y="385"/>
                  </a:lnTo>
                  <a:cubicBezTo>
                    <a:pt x="571" y="565"/>
                    <a:pt x="306" y="791"/>
                    <a:pt x="84" y="1146"/>
                  </a:cubicBezTo>
                  <a:cubicBezTo>
                    <a:pt x="1" y="1250"/>
                    <a:pt x="79" y="1279"/>
                    <a:pt x="197" y="1279"/>
                  </a:cubicBezTo>
                  <a:cubicBezTo>
                    <a:pt x="338" y="1279"/>
                    <a:pt x="538" y="1238"/>
                    <a:pt x="588" y="1238"/>
                  </a:cubicBezTo>
                  <a:cubicBezTo>
                    <a:pt x="634" y="1215"/>
                    <a:pt x="703" y="1204"/>
                    <a:pt x="772" y="1204"/>
                  </a:cubicBezTo>
                  <a:cubicBezTo>
                    <a:pt x="840" y="1204"/>
                    <a:pt x="909" y="1215"/>
                    <a:pt x="955" y="1238"/>
                  </a:cubicBezTo>
                  <a:cubicBezTo>
                    <a:pt x="1138" y="1238"/>
                    <a:pt x="1322" y="1330"/>
                    <a:pt x="1459" y="1421"/>
                  </a:cubicBezTo>
                  <a:cubicBezTo>
                    <a:pt x="1826" y="1605"/>
                    <a:pt x="2101" y="1925"/>
                    <a:pt x="2238" y="2338"/>
                  </a:cubicBezTo>
                  <a:cubicBezTo>
                    <a:pt x="2467" y="2979"/>
                    <a:pt x="2192" y="3896"/>
                    <a:pt x="1551" y="4217"/>
                  </a:cubicBezTo>
                  <a:cubicBezTo>
                    <a:pt x="1367" y="4308"/>
                    <a:pt x="1276" y="4446"/>
                    <a:pt x="1505" y="4492"/>
                  </a:cubicBezTo>
                  <a:cubicBezTo>
                    <a:pt x="1655" y="4519"/>
                    <a:pt x="1808" y="4532"/>
                    <a:pt x="1961" y="4532"/>
                  </a:cubicBezTo>
                  <a:cubicBezTo>
                    <a:pt x="3125" y="4532"/>
                    <a:pt x="4338" y="3787"/>
                    <a:pt x="4621" y="2613"/>
                  </a:cubicBezTo>
                  <a:cubicBezTo>
                    <a:pt x="4851" y="1513"/>
                    <a:pt x="4163" y="367"/>
                    <a:pt x="3063" y="92"/>
                  </a:cubicBezTo>
                  <a:cubicBezTo>
                    <a:pt x="2819" y="31"/>
                    <a:pt x="2574" y="0"/>
                    <a:pt x="2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63" name="Google Shape;5963;p31"/>
            <p:cNvSpPr/>
            <p:nvPr/>
          </p:nvSpPr>
          <p:spPr>
            <a:xfrm>
              <a:off x="4767466" y="1224242"/>
              <a:ext cx="90017" cy="78250"/>
            </a:xfrm>
            <a:custGeom>
              <a:avLst/>
              <a:gdLst/>
              <a:ahLst/>
              <a:cxnLst/>
              <a:rect l="l" t="t" r="r" b="b"/>
              <a:pathLst>
                <a:path w="5317" h="4622" extrusionOk="0">
                  <a:moveTo>
                    <a:pt x="4294" y="1515"/>
                  </a:moveTo>
                  <a:lnTo>
                    <a:pt x="4294" y="1515"/>
                  </a:lnTo>
                  <a:cubicBezTo>
                    <a:pt x="4515" y="2103"/>
                    <a:pt x="4456" y="2784"/>
                    <a:pt x="4033" y="3292"/>
                  </a:cubicBezTo>
                  <a:cubicBezTo>
                    <a:pt x="3707" y="3743"/>
                    <a:pt x="3244" y="3961"/>
                    <a:pt x="2772" y="3961"/>
                  </a:cubicBezTo>
                  <a:cubicBezTo>
                    <a:pt x="2380" y="3961"/>
                    <a:pt x="1982" y="3812"/>
                    <a:pt x="1650" y="3521"/>
                  </a:cubicBezTo>
                  <a:cubicBezTo>
                    <a:pt x="1402" y="3314"/>
                    <a:pt x="1229" y="3061"/>
                    <a:pt x="1121" y="2783"/>
                  </a:cubicBezTo>
                  <a:lnTo>
                    <a:pt x="1121" y="2783"/>
                  </a:lnTo>
                  <a:cubicBezTo>
                    <a:pt x="1434" y="2933"/>
                    <a:pt x="1781" y="3011"/>
                    <a:pt x="2128" y="3011"/>
                  </a:cubicBezTo>
                  <a:cubicBezTo>
                    <a:pt x="2386" y="3011"/>
                    <a:pt x="2643" y="2968"/>
                    <a:pt x="2887" y="2879"/>
                  </a:cubicBezTo>
                  <a:cubicBezTo>
                    <a:pt x="3558" y="2656"/>
                    <a:pt x="4076" y="2142"/>
                    <a:pt x="4294" y="1515"/>
                  </a:cubicBezTo>
                  <a:close/>
                  <a:moveTo>
                    <a:pt x="3955" y="1"/>
                  </a:moveTo>
                  <a:cubicBezTo>
                    <a:pt x="3885" y="1"/>
                    <a:pt x="3816" y="15"/>
                    <a:pt x="3754" y="42"/>
                  </a:cubicBezTo>
                  <a:lnTo>
                    <a:pt x="3754" y="42"/>
                  </a:lnTo>
                  <a:cubicBezTo>
                    <a:pt x="3558" y="109"/>
                    <a:pt x="3395" y="260"/>
                    <a:pt x="3437" y="450"/>
                  </a:cubicBezTo>
                  <a:cubicBezTo>
                    <a:pt x="3712" y="1138"/>
                    <a:pt x="3437" y="2009"/>
                    <a:pt x="2704" y="2330"/>
                  </a:cubicBezTo>
                  <a:cubicBezTo>
                    <a:pt x="2580" y="2371"/>
                    <a:pt x="2448" y="2393"/>
                    <a:pt x="2310" y="2393"/>
                  </a:cubicBezTo>
                  <a:cubicBezTo>
                    <a:pt x="2141" y="2393"/>
                    <a:pt x="1964" y="2359"/>
                    <a:pt x="1787" y="2284"/>
                  </a:cubicBezTo>
                  <a:cubicBezTo>
                    <a:pt x="1467" y="2146"/>
                    <a:pt x="1146" y="1917"/>
                    <a:pt x="1008" y="1596"/>
                  </a:cubicBezTo>
                  <a:cubicBezTo>
                    <a:pt x="952" y="1446"/>
                    <a:pt x="811" y="1381"/>
                    <a:pt x="658" y="1381"/>
                  </a:cubicBezTo>
                  <a:cubicBezTo>
                    <a:pt x="438" y="1381"/>
                    <a:pt x="192" y="1517"/>
                    <a:pt x="138" y="1734"/>
                  </a:cubicBezTo>
                  <a:cubicBezTo>
                    <a:pt x="0" y="2513"/>
                    <a:pt x="229" y="3292"/>
                    <a:pt x="779" y="3842"/>
                  </a:cubicBezTo>
                  <a:cubicBezTo>
                    <a:pt x="1283" y="4346"/>
                    <a:pt x="1925" y="4575"/>
                    <a:pt x="2612" y="4621"/>
                  </a:cubicBezTo>
                  <a:cubicBezTo>
                    <a:pt x="3987" y="4621"/>
                    <a:pt x="5271" y="3521"/>
                    <a:pt x="5316" y="2100"/>
                  </a:cubicBezTo>
                  <a:cubicBezTo>
                    <a:pt x="5316" y="1290"/>
                    <a:pt x="4918" y="568"/>
                    <a:pt x="4252" y="108"/>
                  </a:cubicBezTo>
                  <a:lnTo>
                    <a:pt x="4252" y="108"/>
                  </a:lnTo>
                  <a:cubicBezTo>
                    <a:pt x="4199" y="48"/>
                    <a:pt x="4119" y="15"/>
                    <a:pt x="4029" y="6"/>
                  </a:cubicBezTo>
                  <a:lnTo>
                    <a:pt x="4029" y="6"/>
                  </a:lnTo>
                  <a:cubicBezTo>
                    <a:pt x="4004" y="3"/>
                    <a:pt x="3979" y="1"/>
                    <a:pt x="3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64" name="Google Shape;5964;p31"/>
            <p:cNvSpPr/>
            <p:nvPr/>
          </p:nvSpPr>
          <p:spPr>
            <a:xfrm>
              <a:off x="4969175" y="1228965"/>
              <a:ext cx="85547" cy="79808"/>
            </a:xfrm>
            <a:custGeom>
              <a:avLst/>
              <a:gdLst/>
              <a:ahLst/>
              <a:cxnLst/>
              <a:rect l="l" t="t" r="r" b="b"/>
              <a:pathLst>
                <a:path w="5053" h="4714" extrusionOk="0">
                  <a:moveTo>
                    <a:pt x="2708" y="572"/>
                  </a:moveTo>
                  <a:cubicBezTo>
                    <a:pt x="2837" y="572"/>
                    <a:pt x="2968" y="589"/>
                    <a:pt x="3101" y="625"/>
                  </a:cubicBezTo>
                  <a:lnTo>
                    <a:pt x="3101" y="625"/>
                  </a:lnTo>
                  <a:cubicBezTo>
                    <a:pt x="3106" y="627"/>
                    <a:pt x="3112" y="628"/>
                    <a:pt x="3117" y="630"/>
                  </a:cubicBezTo>
                  <a:cubicBezTo>
                    <a:pt x="3117" y="630"/>
                    <a:pt x="3117" y="630"/>
                    <a:pt x="3117" y="630"/>
                  </a:cubicBezTo>
                  <a:lnTo>
                    <a:pt x="3117" y="630"/>
                  </a:lnTo>
                  <a:cubicBezTo>
                    <a:pt x="3132" y="636"/>
                    <a:pt x="3148" y="641"/>
                    <a:pt x="3163" y="646"/>
                  </a:cubicBezTo>
                  <a:lnTo>
                    <a:pt x="3163" y="646"/>
                  </a:lnTo>
                  <a:cubicBezTo>
                    <a:pt x="3322" y="703"/>
                    <a:pt x="3467" y="782"/>
                    <a:pt x="3602" y="876"/>
                  </a:cubicBezTo>
                  <a:lnTo>
                    <a:pt x="3602" y="876"/>
                  </a:lnTo>
                  <a:cubicBezTo>
                    <a:pt x="2950" y="1009"/>
                    <a:pt x="2337" y="1424"/>
                    <a:pt x="2017" y="2005"/>
                  </a:cubicBezTo>
                  <a:cubicBezTo>
                    <a:pt x="1669" y="2669"/>
                    <a:pt x="1758" y="3421"/>
                    <a:pt x="2163" y="3989"/>
                  </a:cubicBezTo>
                  <a:lnTo>
                    <a:pt x="2163" y="3989"/>
                  </a:lnTo>
                  <a:cubicBezTo>
                    <a:pt x="1494" y="3665"/>
                    <a:pt x="1050" y="2881"/>
                    <a:pt x="1147" y="2142"/>
                  </a:cubicBezTo>
                  <a:cubicBezTo>
                    <a:pt x="1225" y="1239"/>
                    <a:pt x="1909" y="572"/>
                    <a:pt x="2708" y="572"/>
                  </a:cubicBezTo>
                  <a:close/>
                  <a:moveTo>
                    <a:pt x="2821" y="1"/>
                  </a:moveTo>
                  <a:cubicBezTo>
                    <a:pt x="1923" y="1"/>
                    <a:pt x="1056" y="459"/>
                    <a:pt x="597" y="1271"/>
                  </a:cubicBezTo>
                  <a:cubicBezTo>
                    <a:pt x="1" y="2234"/>
                    <a:pt x="276" y="3471"/>
                    <a:pt x="1101" y="4159"/>
                  </a:cubicBezTo>
                  <a:cubicBezTo>
                    <a:pt x="1553" y="4542"/>
                    <a:pt x="2138" y="4713"/>
                    <a:pt x="2715" y="4713"/>
                  </a:cubicBezTo>
                  <a:cubicBezTo>
                    <a:pt x="2897" y="4713"/>
                    <a:pt x="3079" y="4696"/>
                    <a:pt x="3255" y="4663"/>
                  </a:cubicBezTo>
                  <a:cubicBezTo>
                    <a:pt x="3438" y="4617"/>
                    <a:pt x="3805" y="4296"/>
                    <a:pt x="3530" y="4159"/>
                  </a:cubicBezTo>
                  <a:cubicBezTo>
                    <a:pt x="2797" y="3792"/>
                    <a:pt x="2430" y="2967"/>
                    <a:pt x="2751" y="2234"/>
                  </a:cubicBezTo>
                  <a:cubicBezTo>
                    <a:pt x="2933" y="1723"/>
                    <a:pt x="3377" y="1386"/>
                    <a:pt x="3875" y="1386"/>
                  </a:cubicBezTo>
                  <a:cubicBezTo>
                    <a:pt x="4002" y="1386"/>
                    <a:pt x="4133" y="1408"/>
                    <a:pt x="4263" y="1455"/>
                  </a:cubicBezTo>
                  <a:cubicBezTo>
                    <a:pt x="4291" y="1469"/>
                    <a:pt x="4330" y="1475"/>
                    <a:pt x="4375" y="1475"/>
                  </a:cubicBezTo>
                  <a:cubicBezTo>
                    <a:pt x="4622" y="1475"/>
                    <a:pt x="5053" y="1275"/>
                    <a:pt x="4859" y="1042"/>
                  </a:cubicBezTo>
                  <a:cubicBezTo>
                    <a:pt x="4587" y="589"/>
                    <a:pt x="4135" y="270"/>
                    <a:pt x="3637" y="130"/>
                  </a:cubicBezTo>
                  <a:lnTo>
                    <a:pt x="3637" y="130"/>
                  </a:lnTo>
                  <a:cubicBezTo>
                    <a:pt x="3632" y="128"/>
                    <a:pt x="3627" y="127"/>
                    <a:pt x="3621" y="126"/>
                  </a:cubicBezTo>
                  <a:lnTo>
                    <a:pt x="3621" y="126"/>
                  </a:lnTo>
                  <a:cubicBezTo>
                    <a:pt x="3621" y="126"/>
                    <a:pt x="3621" y="126"/>
                    <a:pt x="3621" y="126"/>
                  </a:cubicBezTo>
                  <a:cubicBezTo>
                    <a:pt x="3587" y="108"/>
                    <a:pt x="3548" y="97"/>
                    <a:pt x="3509" y="92"/>
                  </a:cubicBezTo>
                  <a:lnTo>
                    <a:pt x="3509" y="92"/>
                  </a:lnTo>
                  <a:cubicBezTo>
                    <a:pt x="3281" y="31"/>
                    <a:pt x="3050" y="1"/>
                    <a:pt x="28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65" name="Google Shape;5965;p31"/>
            <p:cNvSpPr/>
            <p:nvPr/>
          </p:nvSpPr>
          <p:spPr>
            <a:xfrm>
              <a:off x="5169361" y="1233316"/>
              <a:ext cx="87680" cy="72748"/>
            </a:xfrm>
            <a:custGeom>
              <a:avLst/>
              <a:gdLst/>
              <a:ahLst/>
              <a:cxnLst/>
              <a:rect l="l" t="t" r="r" b="b"/>
              <a:pathLst>
                <a:path w="5179" h="4297" extrusionOk="0">
                  <a:moveTo>
                    <a:pt x="2408" y="498"/>
                  </a:moveTo>
                  <a:cubicBezTo>
                    <a:pt x="2457" y="498"/>
                    <a:pt x="2510" y="502"/>
                    <a:pt x="2566" y="510"/>
                  </a:cubicBezTo>
                  <a:cubicBezTo>
                    <a:pt x="2841" y="510"/>
                    <a:pt x="3116" y="648"/>
                    <a:pt x="3391" y="785"/>
                  </a:cubicBezTo>
                  <a:cubicBezTo>
                    <a:pt x="3733" y="1029"/>
                    <a:pt x="3971" y="1364"/>
                    <a:pt x="4104" y="1734"/>
                  </a:cubicBezTo>
                  <a:lnTo>
                    <a:pt x="4104" y="1734"/>
                  </a:lnTo>
                  <a:cubicBezTo>
                    <a:pt x="3819" y="1608"/>
                    <a:pt x="3504" y="1547"/>
                    <a:pt x="3189" y="1547"/>
                  </a:cubicBezTo>
                  <a:cubicBezTo>
                    <a:pt x="2898" y="1547"/>
                    <a:pt x="2607" y="1599"/>
                    <a:pt x="2337" y="1702"/>
                  </a:cubicBezTo>
                  <a:cubicBezTo>
                    <a:pt x="1738" y="1920"/>
                    <a:pt x="1267" y="2381"/>
                    <a:pt x="1053" y="2941"/>
                  </a:cubicBezTo>
                  <a:lnTo>
                    <a:pt x="1053" y="2941"/>
                  </a:lnTo>
                  <a:cubicBezTo>
                    <a:pt x="754" y="2111"/>
                    <a:pt x="1011" y="1105"/>
                    <a:pt x="1869" y="653"/>
                  </a:cubicBezTo>
                  <a:lnTo>
                    <a:pt x="1869" y="653"/>
                  </a:lnTo>
                  <a:cubicBezTo>
                    <a:pt x="2056" y="561"/>
                    <a:pt x="2206" y="498"/>
                    <a:pt x="2408" y="498"/>
                  </a:cubicBezTo>
                  <a:close/>
                  <a:moveTo>
                    <a:pt x="2733" y="0"/>
                  </a:moveTo>
                  <a:cubicBezTo>
                    <a:pt x="2281" y="0"/>
                    <a:pt x="1821" y="115"/>
                    <a:pt x="1421" y="327"/>
                  </a:cubicBezTo>
                  <a:cubicBezTo>
                    <a:pt x="1411" y="332"/>
                    <a:pt x="1400" y="337"/>
                    <a:pt x="1388" y="344"/>
                  </a:cubicBezTo>
                  <a:lnTo>
                    <a:pt x="1388" y="344"/>
                  </a:lnTo>
                  <a:cubicBezTo>
                    <a:pt x="1368" y="354"/>
                    <a:pt x="1348" y="363"/>
                    <a:pt x="1329" y="373"/>
                  </a:cubicBezTo>
                  <a:cubicBezTo>
                    <a:pt x="687" y="739"/>
                    <a:pt x="183" y="1427"/>
                    <a:pt x="92" y="2206"/>
                  </a:cubicBezTo>
                  <a:cubicBezTo>
                    <a:pt x="0" y="3031"/>
                    <a:pt x="412" y="3810"/>
                    <a:pt x="1100" y="4268"/>
                  </a:cubicBezTo>
                  <a:cubicBezTo>
                    <a:pt x="1138" y="4287"/>
                    <a:pt x="1196" y="4297"/>
                    <a:pt x="1264" y="4297"/>
                  </a:cubicBezTo>
                  <a:cubicBezTo>
                    <a:pt x="1519" y="4297"/>
                    <a:pt x="1906" y="4165"/>
                    <a:pt x="1833" y="3948"/>
                  </a:cubicBezTo>
                  <a:cubicBezTo>
                    <a:pt x="1650" y="3260"/>
                    <a:pt x="1879" y="2389"/>
                    <a:pt x="2566" y="2068"/>
                  </a:cubicBezTo>
                  <a:cubicBezTo>
                    <a:pt x="2704" y="2023"/>
                    <a:pt x="2796" y="2023"/>
                    <a:pt x="2933" y="2023"/>
                  </a:cubicBezTo>
                  <a:cubicBezTo>
                    <a:pt x="3116" y="2023"/>
                    <a:pt x="3254" y="2068"/>
                    <a:pt x="3391" y="2114"/>
                  </a:cubicBezTo>
                  <a:cubicBezTo>
                    <a:pt x="3758" y="2252"/>
                    <a:pt x="4033" y="2527"/>
                    <a:pt x="4216" y="2848"/>
                  </a:cubicBezTo>
                  <a:cubicBezTo>
                    <a:pt x="4248" y="2943"/>
                    <a:pt x="4353" y="2984"/>
                    <a:pt x="4477" y="2984"/>
                  </a:cubicBezTo>
                  <a:cubicBezTo>
                    <a:pt x="4709" y="2984"/>
                    <a:pt x="5011" y="2843"/>
                    <a:pt x="5041" y="2664"/>
                  </a:cubicBezTo>
                  <a:cubicBezTo>
                    <a:pt x="5179" y="1748"/>
                    <a:pt x="4766" y="831"/>
                    <a:pt x="3941" y="327"/>
                  </a:cubicBezTo>
                  <a:cubicBezTo>
                    <a:pt x="3584" y="104"/>
                    <a:pt x="3162" y="0"/>
                    <a:pt x="2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66" name="Google Shape;5966;p31"/>
            <p:cNvSpPr/>
            <p:nvPr/>
          </p:nvSpPr>
          <p:spPr>
            <a:xfrm>
              <a:off x="5372628" y="1232030"/>
              <a:ext cx="83042" cy="75846"/>
            </a:xfrm>
            <a:custGeom>
              <a:avLst/>
              <a:gdLst/>
              <a:ahLst/>
              <a:cxnLst/>
              <a:rect l="l" t="t" r="r" b="b"/>
              <a:pathLst>
                <a:path w="4905" h="4480" extrusionOk="0">
                  <a:moveTo>
                    <a:pt x="2031" y="343"/>
                  </a:moveTo>
                  <a:cubicBezTo>
                    <a:pt x="2164" y="343"/>
                    <a:pt x="2297" y="365"/>
                    <a:pt x="2429" y="403"/>
                  </a:cubicBezTo>
                  <a:cubicBezTo>
                    <a:pt x="2842" y="540"/>
                    <a:pt x="3254" y="815"/>
                    <a:pt x="3484" y="1136"/>
                  </a:cubicBezTo>
                  <a:cubicBezTo>
                    <a:pt x="3988" y="1870"/>
                    <a:pt x="3988" y="2878"/>
                    <a:pt x="3438" y="3565"/>
                  </a:cubicBezTo>
                  <a:cubicBezTo>
                    <a:pt x="3171" y="3908"/>
                    <a:pt x="2810" y="4124"/>
                    <a:pt x="2406" y="4135"/>
                  </a:cubicBezTo>
                  <a:lnTo>
                    <a:pt x="2406" y="4135"/>
                  </a:lnTo>
                  <a:cubicBezTo>
                    <a:pt x="3057" y="3638"/>
                    <a:pt x="3380" y="2743"/>
                    <a:pt x="3025" y="1915"/>
                  </a:cubicBezTo>
                  <a:cubicBezTo>
                    <a:pt x="2842" y="1503"/>
                    <a:pt x="2475" y="1136"/>
                    <a:pt x="2017" y="953"/>
                  </a:cubicBezTo>
                  <a:cubicBezTo>
                    <a:pt x="1776" y="873"/>
                    <a:pt x="1526" y="836"/>
                    <a:pt x="1275" y="836"/>
                  </a:cubicBezTo>
                  <a:cubicBezTo>
                    <a:pt x="1194" y="836"/>
                    <a:pt x="1114" y="840"/>
                    <a:pt x="1033" y="847"/>
                  </a:cubicBezTo>
                  <a:lnTo>
                    <a:pt x="1033" y="847"/>
                  </a:lnTo>
                  <a:cubicBezTo>
                    <a:pt x="1166" y="693"/>
                    <a:pt x="1305" y="560"/>
                    <a:pt x="1467" y="495"/>
                  </a:cubicBezTo>
                  <a:cubicBezTo>
                    <a:pt x="1477" y="490"/>
                    <a:pt x="1488" y="483"/>
                    <a:pt x="1500" y="477"/>
                  </a:cubicBezTo>
                  <a:lnTo>
                    <a:pt x="1500" y="477"/>
                  </a:lnTo>
                  <a:cubicBezTo>
                    <a:pt x="1677" y="382"/>
                    <a:pt x="1854" y="343"/>
                    <a:pt x="2031" y="343"/>
                  </a:cubicBezTo>
                  <a:close/>
                  <a:moveTo>
                    <a:pt x="2467" y="0"/>
                  </a:moveTo>
                  <a:cubicBezTo>
                    <a:pt x="2046" y="0"/>
                    <a:pt x="1617" y="95"/>
                    <a:pt x="1226" y="258"/>
                  </a:cubicBezTo>
                  <a:lnTo>
                    <a:pt x="1226" y="258"/>
                  </a:lnTo>
                  <a:cubicBezTo>
                    <a:pt x="1143" y="282"/>
                    <a:pt x="1065" y="320"/>
                    <a:pt x="1009" y="357"/>
                  </a:cubicBezTo>
                  <a:cubicBezTo>
                    <a:pt x="596" y="540"/>
                    <a:pt x="321" y="815"/>
                    <a:pt x="46" y="1182"/>
                  </a:cubicBezTo>
                  <a:cubicBezTo>
                    <a:pt x="0" y="1274"/>
                    <a:pt x="184" y="1274"/>
                    <a:pt x="230" y="1274"/>
                  </a:cubicBezTo>
                  <a:cubicBezTo>
                    <a:pt x="367" y="1274"/>
                    <a:pt x="505" y="1228"/>
                    <a:pt x="642" y="1228"/>
                  </a:cubicBezTo>
                  <a:cubicBezTo>
                    <a:pt x="688" y="1182"/>
                    <a:pt x="871" y="1182"/>
                    <a:pt x="1009" y="1182"/>
                  </a:cubicBezTo>
                  <a:cubicBezTo>
                    <a:pt x="1192" y="1228"/>
                    <a:pt x="1330" y="1274"/>
                    <a:pt x="1513" y="1365"/>
                  </a:cubicBezTo>
                  <a:cubicBezTo>
                    <a:pt x="1879" y="1595"/>
                    <a:pt x="2109" y="1915"/>
                    <a:pt x="2246" y="2328"/>
                  </a:cubicBezTo>
                  <a:cubicBezTo>
                    <a:pt x="2475" y="2969"/>
                    <a:pt x="2246" y="3886"/>
                    <a:pt x="1559" y="4207"/>
                  </a:cubicBezTo>
                  <a:cubicBezTo>
                    <a:pt x="1513" y="4253"/>
                    <a:pt x="1284" y="4390"/>
                    <a:pt x="1467" y="4436"/>
                  </a:cubicBezTo>
                  <a:cubicBezTo>
                    <a:pt x="1631" y="4465"/>
                    <a:pt x="1799" y="4480"/>
                    <a:pt x="1968" y="4480"/>
                  </a:cubicBezTo>
                  <a:cubicBezTo>
                    <a:pt x="3127" y="4480"/>
                    <a:pt x="4349" y="3808"/>
                    <a:pt x="4629" y="2649"/>
                  </a:cubicBezTo>
                  <a:cubicBezTo>
                    <a:pt x="4904" y="1503"/>
                    <a:pt x="4217" y="403"/>
                    <a:pt x="3117" y="82"/>
                  </a:cubicBezTo>
                  <a:cubicBezTo>
                    <a:pt x="2907" y="26"/>
                    <a:pt x="2688" y="0"/>
                    <a:pt x="2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67" name="Google Shape;5967;p31"/>
            <p:cNvSpPr/>
            <p:nvPr/>
          </p:nvSpPr>
          <p:spPr>
            <a:xfrm>
              <a:off x="5567363" y="1226307"/>
              <a:ext cx="90017" cy="73849"/>
            </a:xfrm>
            <a:custGeom>
              <a:avLst/>
              <a:gdLst/>
              <a:ahLst/>
              <a:cxnLst/>
              <a:rect l="l" t="t" r="r" b="b"/>
              <a:pathLst>
                <a:path w="5317" h="4362" extrusionOk="0">
                  <a:moveTo>
                    <a:pt x="4266" y="1376"/>
                  </a:moveTo>
                  <a:cubicBezTo>
                    <a:pt x="4497" y="1980"/>
                    <a:pt x="4450" y="2679"/>
                    <a:pt x="4034" y="3262"/>
                  </a:cubicBezTo>
                  <a:cubicBezTo>
                    <a:pt x="3896" y="3445"/>
                    <a:pt x="3713" y="3628"/>
                    <a:pt x="3530" y="3766"/>
                  </a:cubicBezTo>
                  <a:cubicBezTo>
                    <a:pt x="3346" y="3903"/>
                    <a:pt x="3163" y="3949"/>
                    <a:pt x="3026" y="3949"/>
                  </a:cubicBezTo>
                  <a:cubicBezTo>
                    <a:pt x="2982" y="3953"/>
                    <a:pt x="2939" y="3955"/>
                    <a:pt x="2896" y="3955"/>
                  </a:cubicBezTo>
                  <a:cubicBezTo>
                    <a:pt x="2436" y="3955"/>
                    <a:pt x="1986" y="3738"/>
                    <a:pt x="1651" y="3445"/>
                  </a:cubicBezTo>
                  <a:cubicBezTo>
                    <a:pt x="1379" y="3219"/>
                    <a:pt x="1186" y="2926"/>
                    <a:pt x="1076" y="2599"/>
                  </a:cubicBezTo>
                  <a:lnTo>
                    <a:pt x="1076" y="2599"/>
                  </a:lnTo>
                  <a:cubicBezTo>
                    <a:pt x="1365" y="2724"/>
                    <a:pt x="1686" y="2783"/>
                    <a:pt x="2009" y="2783"/>
                  </a:cubicBezTo>
                  <a:cubicBezTo>
                    <a:pt x="2323" y="2783"/>
                    <a:pt x="2640" y="2727"/>
                    <a:pt x="2934" y="2620"/>
                  </a:cubicBezTo>
                  <a:cubicBezTo>
                    <a:pt x="3532" y="2402"/>
                    <a:pt x="4033" y="1943"/>
                    <a:pt x="4266" y="1376"/>
                  </a:cubicBezTo>
                  <a:close/>
                  <a:moveTo>
                    <a:pt x="4036" y="1"/>
                  </a:moveTo>
                  <a:cubicBezTo>
                    <a:pt x="3918" y="1"/>
                    <a:pt x="3792" y="27"/>
                    <a:pt x="3713" y="54"/>
                  </a:cubicBezTo>
                  <a:cubicBezTo>
                    <a:pt x="3705" y="61"/>
                    <a:pt x="3688" y="73"/>
                    <a:pt x="3666" y="88"/>
                  </a:cubicBezTo>
                  <a:lnTo>
                    <a:pt x="3666" y="88"/>
                  </a:lnTo>
                  <a:cubicBezTo>
                    <a:pt x="3522" y="146"/>
                    <a:pt x="3417" y="228"/>
                    <a:pt x="3433" y="311"/>
                  </a:cubicBezTo>
                  <a:lnTo>
                    <a:pt x="3433" y="311"/>
                  </a:lnTo>
                  <a:cubicBezTo>
                    <a:pt x="3433" y="321"/>
                    <a:pt x="3436" y="331"/>
                    <a:pt x="3442" y="341"/>
                  </a:cubicBezTo>
                  <a:lnTo>
                    <a:pt x="3442" y="341"/>
                  </a:lnTo>
                  <a:cubicBezTo>
                    <a:pt x="3664" y="1028"/>
                    <a:pt x="3434" y="1980"/>
                    <a:pt x="2705" y="2299"/>
                  </a:cubicBezTo>
                  <a:cubicBezTo>
                    <a:pt x="2567" y="2345"/>
                    <a:pt x="2521" y="2391"/>
                    <a:pt x="2338" y="2391"/>
                  </a:cubicBezTo>
                  <a:cubicBezTo>
                    <a:pt x="2155" y="2391"/>
                    <a:pt x="1971" y="2345"/>
                    <a:pt x="1834" y="2253"/>
                  </a:cubicBezTo>
                  <a:cubicBezTo>
                    <a:pt x="1467" y="2116"/>
                    <a:pt x="1147" y="1841"/>
                    <a:pt x="1009" y="1474"/>
                  </a:cubicBezTo>
                  <a:cubicBezTo>
                    <a:pt x="979" y="1400"/>
                    <a:pt x="882" y="1369"/>
                    <a:pt x="762" y="1369"/>
                  </a:cubicBezTo>
                  <a:cubicBezTo>
                    <a:pt x="514" y="1369"/>
                    <a:pt x="169" y="1503"/>
                    <a:pt x="138" y="1658"/>
                  </a:cubicBezTo>
                  <a:cubicBezTo>
                    <a:pt x="1" y="2391"/>
                    <a:pt x="230" y="3170"/>
                    <a:pt x="780" y="3720"/>
                  </a:cubicBezTo>
                  <a:cubicBezTo>
                    <a:pt x="1238" y="4132"/>
                    <a:pt x="1880" y="4362"/>
                    <a:pt x="2476" y="4362"/>
                  </a:cubicBezTo>
                  <a:cubicBezTo>
                    <a:pt x="3851" y="4362"/>
                    <a:pt x="5225" y="3399"/>
                    <a:pt x="5271" y="1978"/>
                  </a:cubicBezTo>
                  <a:cubicBezTo>
                    <a:pt x="5316" y="1212"/>
                    <a:pt x="4918" y="490"/>
                    <a:pt x="4294" y="74"/>
                  </a:cubicBezTo>
                  <a:lnTo>
                    <a:pt x="4294" y="74"/>
                  </a:lnTo>
                  <a:cubicBezTo>
                    <a:pt x="4263" y="35"/>
                    <a:pt x="4203" y="14"/>
                    <a:pt x="4129" y="7"/>
                  </a:cubicBezTo>
                  <a:lnTo>
                    <a:pt x="4129" y="7"/>
                  </a:lnTo>
                  <a:cubicBezTo>
                    <a:pt x="4099" y="3"/>
                    <a:pt x="4068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68" name="Google Shape;5968;p31"/>
            <p:cNvSpPr/>
            <p:nvPr/>
          </p:nvSpPr>
          <p:spPr>
            <a:xfrm>
              <a:off x="5769868" y="1230049"/>
              <a:ext cx="83042" cy="77844"/>
            </a:xfrm>
            <a:custGeom>
              <a:avLst/>
              <a:gdLst/>
              <a:ahLst/>
              <a:cxnLst/>
              <a:rect l="l" t="t" r="r" b="b"/>
              <a:pathLst>
                <a:path w="4905" h="4598" extrusionOk="0">
                  <a:moveTo>
                    <a:pt x="2555" y="452"/>
                  </a:moveTo>
                  <a:cubicBezTo>
                    <a:pt x="2692" y="452"/>
                    <a:pt x="2834" y="474"/>
                    <a:pt x="2979" y="520"/>
                  </a:cubicBezTo>
                  <a:cubicBezTo>
                    <a:pt x="3220" y="592"/>
                    <a:pt x="3423" y="702"/>
                    <a:pt x="3601" y="843"/>
                  </a:cubicBezTo>
                  <a:lnTo>
                    <a:pt x="3601" y="843"/>
                  </a:lnTo>
                  <a:cubicBezTo>
                    <a:pt x="2923" y="963"/>
                    <a:pt x="2291" y="1360"/>
                    <a:pt x="1971" y="1941"/>
                  </a:cubicBezTo>
                  <a:cubicBezTo>
                    <a:pt x="1618" y="2616"/>
                    <a:pt x="1692" y="3381"/>
                    <a:pt x="2100" y="3936"/>
                  </a:cubicBezTo>
                  <a:lnTo>
                    <a:pt x="2100" y="3936"/>
                  </a:lnTo>
                  <a:cubicBezTo>
                    <a:pt x="1448" y="3596"/>
                    <a:pt x="993" y="2847"/>
                    <a:pt x="1055" y="2078"/>
                  </a:cubicBezTo>
                  <a:cubicBezTo>
                    <a:pt x="1094" y="1215"/>
                    <a:pt x="1738" y="452"/>
                    <a:pt x="2555" y="452"/>
                  </a:cubicBezTo>
                  <a:close/>
                  <a:moveTo>
                    <a:pt x="2854" y="0"/>
                  </a:moveTo>
                  <a:cubicBezTo>
                    <a:pt x="1958" y="0"/>
                    <a:pt x="1048" y="416"/>
                    <a:pt x="550" y="1162"/>
                  </a:cubicBezTo>
                  <a:cubicBezTo>
                    <a:pt x="0" y="2078"/>
                    <a:pt x="138" y="3316"/>
                    <a:pt x="963" y="4049"/>
                  </a:cubicBezTo>
                  <a:cubicBezTo>
                    <a:pt x="1429" y="4407"/>
                    <a:pt x="2007" y="4598"/>
                    <a:pt x="2588" y="4598"/>
                  </a:cubicBezTo>
                  <a:cubicBezTo>
                    <a:pt x="2750" y="4598"/>
                    <a:pt x="2911" y="4583"/>
                    <a:pt x="3071" y="4553"/>
                  </a:cubicBezTo>
                  <a:cubicBezTo>
                    <a:pt x="3163" y="4507"/>
                    <a:pt x="3758" y="4278"/>
                    <a:pt x="3438" y="4141"/>
                  </a:cubicBezTo>
                  <a:cubicBezTo>
                    <a:pt x="2750" y="3774"/>
                    <a:pt x="2384" y="2903"/>
                    <a:pt x="2659" y="2170"/>
                  </a:cubicBezTo>
                  <a:cubicBezTo>
                    <a:pt x="2844" y="1650"/>
                    <a:pt x="3240" y="1281"/>
                    <a:pt x="3725" y="1281"/>
                  </a:cubicBezTo>
                  <a:cubicBezTo>
                    <a:pt x="3839" y="1281"/>
                    <a:pt x="3957" y="1301"/>
                    <a:pt x="4079" y="1345"/>
                  </a:cubicBezTo>
                  <a:cubicBezTo>
                    <a:pt x="4128" y="1357"/>
                    <a:pt x="4181" y="1363"/>
                    <a:pt x="4234" y="1363"/>
                  </a:cubicBezTo>
                  <a:cubicBezTo>
                    <a:pt x="4379" y="1363"/>
                    <a:pt x="4529" y="1320"/>
                    <a:pt x="4629" y="1253"/>
                  </a:cubicBezTo>
                  <a:cubicBezTo>
                    <a:pt x="4721" y="1207"/>
                    <a:pt x="4904" y="1116"/>
                    <a:pt x="4813" y="978"/>
                  </a:cubicBezTo>
                  <a:cubicBezTo>
                    <a:pt x="4538" y="566"/>
                    <a:pt x="4125" y="291"/>
                    <a:pt x="3621" y="107"/>
                  </a:cubicBezTo>
                  <a:cubicBezTo>
                    <a:pt x="3373" y="35"/>
                    <a:pt x="3114" y="0"/>
                    <a:pt x="28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69" name="Google Shape;5969;p31"/>
            <p:cNvSpPr/>
            <p:nvPr/>
          </p:nvSpPr>
          <p:spPr>
            <a:xfrm>
              <a:off x="5969258" y="1233672"/>
              <a:ext cx="87697" cy="72308"/>
            </a:xfrm>
            <a:custGeom>
              <a:avLst/>
              <a:gdLst/>
              <a:ahLst/>
              <a:cxnLst/>
              <a:rect l="l" t="t" r="r" b="b"/>
              <a:pathLst>
                <a:path w="5180" h="4271" extrusionOk="0">
                  <a:moveTo>
                    <a:pt x="2337" y="471"/>
                  </a:moveTo>
                  <a:cubicBezTo>
                    <a:pt x="2399" y="471"/>
                    <a:pt x="2460" y="477"/>
                    <a:pt x="2521" y="489"/>
                  </a:cubicBezTo>
                  <a:cubicBezTo>
                    <a:pt x="2842" y="489"/>
                    <a:pt x="3117" y="627"/>
                    <a:pt x="3346" y="764"/>
                  </a:cubicBezTo>
                  <a:cubicBezTo>
                    <a:pt x="3682" y="1004"/>
                    <a:pt x="3930" y="1332"/>
                    <a:pt x="4071" y="1702"/>
                  </a:cubicBezTo>
                  <a:lnTo>
                    <a:pt x="4071" y="1702"/>
                  </a:lnTo>
                  <a:cubicBezTo>
                    <a:pt x="3796" y="1584"/>
                    <a:pt x="3493" y="1526"/>
                    <a:pt x="3188" y="1526"/>
                  </a:cubicBezTo>
                  <a:cubicBezTo>
                    <a:pt x="2899" y="1526"/>
                    <a:pt x="2608" y="1578"/>
                    <a:pt x="2338" y="1681"/>
                  </a:cubicBezTo>
                  <a:cubicBezTo>
                    <a:pt x="1738" y="1899"/>
                    <a:pt x="1252" y="2360"/>
                    <a:pt x="1034" y="2920"/>
                  </a:cubicBezTo>
                  <a:lnTo>
                    <a:pt x="1034" y="2920"/>
                  </a:lnTo>
                  <a:cubicBezTo>
                    <a:pt x="927" y="2657"/>
                    <a:pt x="880" y="2375"/>
                    <a:pt x="917" y="2093"/>
                  </a:cubicBezTo>
                  <a:cubicBezTo>
                    <a:pt x="962" y="1470"/>
                    <a:pt x="1266" y="934"/>
                    <a:pt x="1787" y="609"/>
                  </a:cubicBezTo>
                  <a:lnTo>
                    <a:pt x="1787" y="609"/>
                  </a:lnTo>
                  <a:cubicBezTo>
                    <a:pt x="1804" y="600"/>
                    <a:pt x="1820" y="590"/>
                    <a:pt x="1834" y="581"/>
                  </a:cubicBezTo>
                  <a:lnTo>
                    <a:pt x="1834" y="581"/>
                  </a:lnTo>
                  <a:cubicBezTo>
                    <a:pt x="1834" y="581"/>
                    <a:pt x="1834" y="581"/>
                    <a:pt x="1834" y="581"/>
                  </a:cubicBezTo>
                  <a:cubicBezTo>
                    <a:pt x="1841" y="578"/>
                    <a:pt x="1849" y="576"/>
                    <a:pt x="1856" y="572"/>
                  </a:cubicBezTo>
                  <a:lnTo>
                    <a:pt x="1856" y="572"/>
                  </a:lnTo>
                  <a:cubicBezTo>
                    <a:pt x="2016" y="510"/>
                    <a:pt x="2177" y="471"/>
                    <a:pt x="2337" y="471"/>
                  </a:cubicBezTo>
                  <a:close/>
                  <a:moveTo>
                    <a:pt x="2718" y="0"/>
                  </a:moveTo>
                  <a:cubicBezTo>
                    <a:pt x="2300" y="0"/>
                    <a:pt x="1878" y="98"/>
                    <a:pt x="1499" y="269"/>
                  </a:cubicBezTo>
                  <a:lnTo>
                    <a:pt x="1499" y="269"/>
                  </a:lnTo>
                  <a:cubicBezTo>
                    <a:pt x="1433" y="292"/>
                    <a:pt x="1374" y="322"/>
                    <a:pt x="1330" y="352"/>
                  </a:cubicBezTo>
                  <a:cubicBezTo>
                    <a:pt x="642" y="718"/>
                    <a:pt x="138" y="1360"/>
                    <a:pt x="92" y="2139"/>
                  </a:cubicBezTo>
                  <a:cubicBezTo>
                    <a:pt x="1" y="2964"/>
                    <a:pt x="367" y="3743"/>
                    <a:pt x="1009" y="4201"/>
                  </a:cubicBezTo>
                  <a:cubicBezTo>
                    <a:pt x="1101" y="4247"/>
                    <a:pt x="1192" y="4270"/>
                    <a:pt x="1278" y="4270"/>
                  </a:cubicBezTo>
                  <a:cubicBezTo>
                    <a:pt x="1364" y="4270"/>
                    <a:pt x="1444" y="4247"/>
                    <a:pt x="1513" y="4201"/>
                  </a:cubicBezTo>
                  <a:cubicBezTo>
                    <a:pt x="1605" y="4201"/>
                    <a:pt x="1880" y="4064"/>
                    <a:pt x="1834" y="3927"/>
                  </a:cubicBezTo>
                  <a:cubicBezTo>
                    <a:pt x="1605" y="3239"/>
                    <a:pt x="1834" y="2368"/>
                    <a:pt x="2567" y="2047"/>
                  </a:cubicBezTo>
                  <a:cubicBezTo>
                    <a:pt x="2632" y="2015"/>
                    <a:pt x="2720" y="1983"/>
                    <a:pt x="2814" y="1983"/>
                  </a:cubicBezTo>
                  <a:cubicBezTo>
                    <a:pt x="2853" y="1983"/>
                    <a:pt x="2894" y="1988"/>
                    <a:pt x="2934" y="2002"/>
                  </a:cubicBezTo>
                  <a:cubicBezTo>
                    <a:pt x="3071" y="2002"/>
                    <a:pt x="3255" y="2002"/>
                    <a:pt x="3392" y="2093"/>
                  </a:cubicBezTo>
                  <a:cubicBezTo>
                    <a:pt x="3713" y="2231"/>
                    <a:pt x="4034" y="2506"/>
                    <a:pt x="4171" y="2827"/>
                  </a:cubicBezTo>
                  <a:cubicBezTo>
                    <a:pt x="4220" y="2907"/>
                    <a:pt x="4330" y="2942"/>
                    <a:pt x="4455" y="2942"/>
                  </a:cubicBezTo>
                  <a:cubicBezTo>
                    <a:pt x="4686" y="2942"/>
                    <a:pt x="4966" y="2822"/>
                    <a:pt x="4996" y="2643"/>
                  </a:cubicBezTo>
                  <a:cubicBezTo>
                    <a:pt x="5180" y="1727"/>
                    <a:pt x="4721" y="764"/>
                    <a:pt x="3896" y="306"/>
                  </a:cubicBezTo>
                  <a:cubicBezTo>
                    <a:pt x="3537" y="95"/>
                    <a:pt x="3129" y="0"/>
                    <a:pt x="2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70" name="Google Shape;5970;p31"/>
            <p:cNvSpPr/>
            <p:nvPr/>
          </p:nvSpPr>
          <p:spPr>
            <a:xfrm>
              <a:off x="5896328" y="1365974"/>
              <a:ext cx="86140" cy="53668"/>
            </a:xfrm>
            <a:custGeom>
              <a:avLst/>
              <a:gdLst/>
              <a:ahLst/>
              <a:cxnLst/>
              <a:rect l="l" t="t" r="r" b="b"/>
              <a:pathLst>
                <a:path w="5088" h="3170" extrusionOk="0">
                  <a:moveTo>
                    <a:pt x="4073" y="1465"/>
                  </a:moveTo>
                  <a:cubicBezTo>
                    <a:pt x="4184" y="1814"/>
                    <a:pt x="4193" y="2178"/>
                    <a:pt x="4114" y="2528"/>
                  </a:cubicBezTo>
                  <a:lnTo>
                    <a:pt x="3222" y="2528"/>
                  </a:lnTo>
                  <a:cubicBezTo>
                    <a:pt x="3621" y="2272"/>
                    <a:pt x="3921" y="1897"/>
                    <a:pt x="4073" y="1465"/>
                  </a:cubicBezTo>
                  <a:close/>
                  <a:moveTo>
                    <a:pt x="3758" y="1"/>
                  </a:moveTo>
                  <a:cubicBezTo>
                    <a:pt x="3499" y="1"/>
                    <a:pt x="3186" y="147"/>
                    <a:pt x="3255" y="420"/>
                  </a:cubicBezTo>
                  <a:cubicBezTo>
                    <a:pt x="3484" y="1107"/>
                    <a:pt x="3209" y="1932"/>
                    <a:pt x="2521" y="2207"/>
                  </a:cubicBezTo>
                  <a:cubicBezTo>
                    <a:pt x="2407" y="2253"/>
                    <a:pt x="2269" y="2276"/>
                    <a:pt x="2126" y="2276"/>
                  </a:cubicBezTo>
                  <a:cubicBezTo>
                    <a:pt x="1983" y="2276"/>
                    <a:pt x="1834" y="2253"/>
                    <a:pt x="1696" y="2207"/>
                  </a:cubicBezTo>
                  <a:cubicBezTo>
                    <a:pt x="1376" y="2069"/>
                    <a:pt x="1055" y="1840"/>
                    <a:pt x="917" y="1519"/>
                  </a:cubicBezTo>
                  <a:cubicBezTo>
                    <a:pt x="860" y="1385"/>
                    <a:pt x="714" y="1323"/>
                    <a:pt x="561" y="1323"/>
                  </a:cubicBezTo>
                  <a:cubicBezTo>
                    <a:pt x="348" y="1323"/>
                    <a:pt x="119" y="1444"/>
                    <a:pt x="92" y="1657"/>
                  </a:cubicBezTo>
                  <a:cubicBezTo>
                    <a:pt x="1" y="2115"/>
                    <a:pt x="47" y="2574"/>
                    <a:pt x="230" y="2986"/>
                  </a:cubicBezTo>
                  <a:cubicBezTo>
                    <a:pt x="322" y="3123"/>
                    <a:pt x="459" y="3169"/>
                    <a:pt x="597" y="3169"/>
                  </a:cubicBezTo>
                  <a:lnTo>
                    <a:pt x="4400" y="3169"/>
                  </a:lnTo>
                  <a:cubicBezTo>
                    <a:pt x="4538" y="3169"/>
                    <a:pt x="4767" y="3078"/>
                    <a:pt x="4813" y="2894"/>
                  </a:cubicBezTo>
                  <a:cubicBezTo>
                    <a:pt x="5088" y="2253"/>
                    <a:pt x="5088" y="1519"/>
                    <a:pt x="4767" y="878"/>
                  </a:cubicBezTo>
                  <a:cubicBezTo>
                    <a:pt x="4764" y="871"/>
                    <a:pt x="4760" y="865"/>
                    <a:pt x="4756" y="859"/>
                  </a:cubicBezTo>
                  <a:lnTo>
                    <a:pt x="4756" y="859"/>
                  </a:lnTo>
                  <a:cubicBezTo>
                    <a:pt x="4573" y="546"/>
                    <a:pt x="4302" y="278"/>
                    <a:pt x="3988" y="53"/>
                  </a:cubicBezTo>
                  <a:cubicBezTo>
                    <a:pt x="3929" y="18"/>
                    <a:pt x="3847" y="1"/>
                    <a:pt x="37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71" name="Google Shape;5971;p31"/>
            <p:cNvSpPr/>
            <p:nvPr/>
          </p:nvSpPr>
          <p:spPr>
            <a:xfrm>
              <a:off x="5698495" y="1364518"/>
              <a:ext cx="58205" cy="53567"/>
            </a:xfrm>
            <a:custGeom>
              <a:avLst/>
              <a:gdLst/>
              <a:ahLst/>
              <a:cxnLst/>
              <a:rect l="l" t="t" r="r" b="b"/>
              <a:pathLst>
                <a:path w="3438" h="3164" extrusionOk="0">
                  <a:moveTo>
                    <a:pt x="2272" y="452"/>
                  </a:moveTo>
                  <a:cubicBezTo>
                    <a:pt x="1973" y="731"/>
                    <a:pt x="1745" y="1100"/>
                    <a:pt x="1650" y="1514"/>
                  </a:cubicBezTo>
                  <a:cubicBezTo>
                    <a:pt x="1547" y="1926"/>
                    <a:pt x="1624" y="2365"/>
                    <a:pt x="1843" y="2751"/>
                  </a:cubicBezTo>
                  <a:lnTo>
                    <a:pt x="1028" y="2751"/>
                  </a:lnTo>
                  <a:cubicBezTo>
                    <a:pt x="876" y="2182"/>
                    <a:pt x="933" y="1580"/>
                    <a:pt x="1237" y="1101"/>
                  </a:cubicBezTo>
                  <a:cubicBezTo>
                    <a:pt x="1329" y="1010"/>
                    <a:pt x="1421" y="918"/>
                    <a:pt x="1512" y="826"/>
                  </a:cubicBezTo>
                  <a:cubicBezTo>
                    <a:pt x="1650" y="689"/>
                    <a:pt x="1742" y="643"/>
                    <a:pt x="1879" y="551"/>
                  </a:cubicBezTo>
                  <a:cubicBezTo>
                    <a:pt x="2017" y="460"/>
                    <a:pt x="2108" y="460"/>
                    <a:pt x="2246" y="460"/>
                  </a:cubicBezTo>
                  <a:cubicBezTo>
                    <a:pt x="2254" y="457"/>
                    <a:pt x="2263" y="454"/>
                    <a:pt x="2272" y="452"/>
                  </a:cubicBezTo>
                  <a:close/>
                  <a:moveTo>
                    <a:pt x="2750" y="1"/>
                  </a:moveTo>
                  <a:cubicBezTo>
                    <a:pt x="1929" y="1"/>
                    <a:pt x="1089" y="356"/>
                    <a:pt x="596" y="964"/>
                  </a:cubicBezTo>
                  <a:cubicBezTo>
                    <a:pt x="138" y="1560"/>
                    <a:pt x="0" y="2339"/>
                    <a:pt x="229" y="3072"/>
                  </a:cubicBezTo>
                  <a:cubicBezTo>
                    <a:pt x="229" y="3164"/>
                    <a:pt x="367" y="3164"/>
                    <a:pt x="458" y="3164"/>
                  </a:cubicBezTo>
                  <a:lnTo>
                    <a:pt x="2337" y="3164"/>
                  </a:lnTo>
                  <a:cubicBezTo>
                    <a:pt x="2475" y="3164"/>
                    <a:pt x="2658" y="3118"/>
                    <a:pt x="2796" y="3026"/>
                  </a:cubicBezTo>
                  <a:cubicBezTo>
                    <a:pt x="2842" y="2980"/>
                    <a:pt x="2979" y="2889"/>
                    <a:pt x="2887" y="2797"/>
                  </a:cubicBezTo>
                  <a:cubicBezTo>
                    <a:pt x="2521" y="2430"/>
                    <a:pt x="2383" y="1926"/>
                    <a:pt x="2475" y="1422"/>
                  </a:cubicBezTo>
                  <a:cubicBezTo>
                    <a:pt x="2521" y="1193"/>
                    <a:pt x="2612" y="964"/>
                    <a:pt x="2704" y="781"/>
                  </a:cubicBezTo>
                  <a:cubicBezTo>
                    <a:pt x="2796" y="735"/>
                    <a:pt x="2842" y="643"/>
                    <a:pt x="2933" y="551"/>
                  </a:cubicBezTo>
                  <a:cubicBezTo>
                    <a:pt x="2979" y="506"/>
                    <a:pt x="3025" y="460"/>
                    <a:pt x="3071" y="460"/>
                  </a:cubicBezTo>
                  <a:cubicBezTo>
                    <a:pt x="3071" y="460"/>
                    <a:pt x="3116" y="414"/>
                    <a:pt x="3117" y="414"/>
                  </a:cubicBezTo>
                  <a:lnTo>
                    <a:pt x="3117" y="414"/>
                  </a:lnTo>
                  <a:cubicBezTo>
                    <a:pt x="3117" y="414"/>
                    <a:pt x="3117" y="414"/>
                    <a:pt x="3117" y="414"/>
                  </a:cubicBezTo>
                  <a:lnTo>
                    <a:pt x="3162" y="414"/>
                  </a:lnTo>
                  <a:cubicBezTo>
                    <a:pt x="3208" y="368"/>
                    <a:pt x="3391" y="276"/>
                    <a:pt x="3391" y="185"/>
                  </a:cubicBezTo>
                  <a:cubicBezTo>
                    <a:pt x="3437" y="93"/>
                    <a:pt x="3300" y="47"/>
                    <a:pt x="3254" y="47"/>
                  </a:cubicBezTo>
                  <a:cubicBezTo>
                    <a:pt x="3089" y="16"/>
                    <a:pt x="2920" y="1"/>
                    <a:pt x="2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72" name="Google Shape;5972;p31"/>
            <p:cNvSpPr/>
            <p:nvPr/>
          </p:nvSpPr>
          <p:spPr>
            <a:xfrm>
              <a:off x="5495211" y="1371256"/>
              <a:ext cx="88476" cy="48471"/>
            </a:xfrm>
            <a:custGeom>
              <a:avLst/>
              <a:gdLst/>
              <a:ahLst/>
              <a:cxnLst/>
              <a:rect l="l" t="t" r="r" b="b"/>
              <a:pathLst>
                <a:path w="5226" h="2863" extrusionOk="0">
                  <a:moveTo>
                    <a:pt x="2506" y="589"/>
                  </a:moveTo>
                  <a:cubicBezTo>
                    <a:pt x="3185" y="589"/>
                    <a:pt x="3800" y="1050"/>
                    <a:pt x="4125" y="1620"/>
                  </a:cubicBezTo>
                  <a:cubicBezTo>
                    <a:pt x="4151" y="1679"/>
                    <a:pt x="4174" y="1738"/>
                    <a:pt x="4196" y="1798"/>
                  </a:cubicBezTo>
                  <a:lnTo>
                    <a:pt x="4196" y="1798"/>
                  </a:lnTo>
                  <a:cubicBezTo>
                    <a:pt x="3886" y="1647"/>
                    <a:pt x="3546" y="1573"/>
                    <a:pt x="3205" y="1573"/>
                  </a:cubicBezTo>
                  <a:cubicBezTo>
                    <a:pt x="2596" y="1573"/>
                    <a:pt x="1985" y="1808"/>
                    <a:pt x="1538" y="2262"/>
                  </a:cubicBezTo>
                  <a:lnTo>
                    <a:pt x="918" y="2262"/>
                  </a:lnTo>
                  <a:cubicBezTo>
                    <a:pt x="968" y="1511"/>
                    <a:pt x="1456" y="778"/>
                    <a:pt x="2246" y="612"/>
                  </a:cubicBezTo>
                  <a:cubicBezTo>
                    <a:pt x="2334" y="596"/>
                    <a:pt x="2420" y="589"/>
                    <a:pt x="2506" y="589"/>
                  </a:cubicBezTo>
                  <a:close/>
                  <a:moveTo>
                    <a:pt x="2661" y="0"/>
                  </a:moveTo>
                  <a:cubicBezTo>
                    <a:pt x="2461" y="0"/>
                    <a:pt x="2261" y="21"/>
                    <a:pt x="2063" y="62"/>
                  </a:cubicBezTo>
                  <a:cubicBezTo>
                    <a:pt x="917" y="337"/>
                    <a:pt x="1" y="1391"/>
                    <a:pt x="46" y="2582"/>
                  </a:cubicBezTo>
                  <a:cubicBezTo>
                    <a:pt x="46" y="2811"/>
                    <a:pt x="230" y="2857"/>
                    <a:pt x="413" y="2857"/>
                  </a:cubicBezTo>
                  <a:lnTo>
                    <a:pt x="1650" y="2857"/>
                  </a:lnTo>
                  <a:cubicBezTo>
                    <a:pt x="1696" y="2857"/>
                    <a:pt x="1742" y="2857"/>
                    <a:pt x="1788" y="2811"/>
                  </a:cubicBezTo>
                  <a:cubicBezTo>
                    <a:pt x="2017" y="2766"/>
                    <a:pt x="2109" y="2628"/>
                    <a:pt x="2246" y="2491"/>
                  </a:cubicBezTo>
                  <a:cubicBezTo>
                    <a:pt x="2486" y="2281"/>
                    <a:pt x="2766" y="2188"/>
                    <a:pt x="3046" y="2188"/>
                  </a:cubicBezTo>
                  <a:cubicBezTo>
                    <a:pt x="3193" y="2188"/>
                    <a:pt x="3341" y="2214"/>
                    <a:pt x="3484" y="2262"/>
                  </a:cubicBezTo>
                  <a:cubicBezTo>
                    <a:pt x="3759" y="2353"/>
                    <a:pt x="3942" y="2537"/>
                    <a:pt x="4125" y="2720"/>
                  </a:cubicBezTo>
                  <a:cubicBezTo>
                    <a:pt x="4217" y="2842"/>
                    <a:pt x="4349" y="2862"/>
                    <a:pt x="4495" y="2862"/>
                  </a:cubicBezTo>
                  <a:cubicBezTo>
                    <a:pt x="4568" y="2862"/>
                    <a:pt x="4645" y="2857"/>
                    <a:pt x="4721" y="2857"/>
                  </a:cubicBezTo>
                  <a:cubicBezTo>
                    <a:pt x="4904" y="2857"/>
                    <a:pt x="5179" y="2720"/>
                    <a:pt x="5225" y="2491"/>
                  </a:cubicBezTo>
                  <a:cubicBezTo>
                    <a:pt x="5225" y="2078"/>
                    <a:pt x="5134" y="1666"/>
                    <a:pt x="4904" y="1253"/>
                  </a:cubicBezTo>
                  <a:cubicBezTo>
                    <a:pt x="4902" y="1249"/>
                    <a:pt x="4900" y="1245"/>
                    <a:pt x="4897" y="1240"/>
                  </a:cubicBezTo>
                  <a:lnTo>
                    <a:pt x="4897" y="1240"/>
                  </a:lnTo>
                  <a:cubicBezTo>
                    <a:pt x="4444" y="422"/>
                    <a:pt x="3566" y="0"/>
                    <a:pt x="2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73" name="Google Shape;5973;p31"/>
            <p:cNvSpPr/>
            <p:nvPr/>
          </p:nvSpPr>
          <p:spPr>
            <a:xfrm>
              <a:off x="5322196" y="1365009"/>
              <a:ext cx="57427" cy="53076"/>
            </a:xfrm>
            <a:custGeom>
              <a:avLst/>
              <a:gdLst/>
              <a:ahLst/>
              <a:cxnLst/>
              <a:rect l="l" t="t" r="r" b="b"/>
              <a:pathLst>
                <a:path w="3392" h="3135" extrusionOk="0">
                  <a:moveTo>
                    <a:pt x="1452" y="673"/>
                  </a:moveTo>
                  <a:cubicBezTo>
                    <a:pt x="2199" y="1043"/>
                    <a:pt x="2593" y="1877"/>
                    <a:pt x="2487" y="2676"/>
                  </a:cubicBezTo>
                  <a:lnTo>
                    <a:pt x="1579" y="2676"/>
                  </a:lnTo>
                  <a:cubicBezTo>
                    <a:pt x="1824" y="2258"/>
                    <a:pt x="1896" y="1764"/>
                    <a:pt x="1742" y="1301"/>
                  </a:cubicBezTo>
                  <a:cubicBezTo>
                    <a:pt x="1683" y="1067"/>
                    <a:pt x="1583" y="858"/>
                    <a:pt x="1452" y="673"/>
                  </a:cubicBezTo>
                  <a:close/>
                  <a:moveTo>
                    <a:pt x="1057" y="0"/>
                  </a:moveTo>
                  <a:cubicBezTo>
                    <a:pt x="875" y="0"/>
                    <a:pt x="690" y="23"/>
                    <a:pt x="505" y="64"/>
                  </a:cubicBezTo>
                  <a:cubicBezTo>
                    <a:pt x="367" y="64"/>
                    <a:pt x="184" y="110"/>
                    <a:pt x="92" y="247"/>
                  </a:cubicBezTo>
                  <a:cubicBezTo>
                    <a:pt x="1" y="339"/>
                    <a:pt x="1" y="431"/>
                    <a:pt x="92" y="477"/>
                  </a:cubicBezTo>
                  <a:cubicBezTo>
                    <a:pt x="505" y="706"/>
                    <a:pt x="825" y="1072"/>
                    <a:pt x="917" y="1531"/>
                  </a:cubicBezTo>
                  <a:cubicBezTo>
                    <a:pt x="1055" y="1989"/>
                    <a:pt x="963" y="2493"/>
                    <a:pt x="642" y="2906"/>
                  </a:cubicBezTo>
                  <a:cubicBezTo>
                    <a:pt x="505" y="3043"/>
                    <a:pt x="734" y="3135"/>
                    <a:pt x="871" y="3135"/>
                  </a:cubicBezTo>
                  <a:lnTo>
                    <a:pt x="2659" y="3135"/>
                  </a:lnTo>
                  <a:cubicBezTo>
                    <a:pt x="2842" y="3135"/>
                    <a:pt x="3209" y="3089"/>
                    <a:pt x="3254" y="2860"/>
                  </a:cubicBezTo>
                  <a:cubicBezTo>
                    <a:pt x="3392" y="2310"/>
                    <a:pt x="3346" y="1714"/>
                    <a:pt x="3071" y="1210"/>
                  </a:cubicBezTo>
                  <a:cubicBezTo>
                    <a:pt x="2804" y="675"/>
                    <a:pt x="2319" y="313"/>
                    <a:pt x="1744" y="125"/>
                  </a:cubicBezTo>
                  <a:lnTo>
                    <a:pt x="1744" y="125"/>
                  </a:lnTo>
                  <a:cubicBezTo>
                    <a:pt x="1729" y="119"/>
                    <a:pt x="1713" y="114"/>
                    <a:pt x="1696" y="110"/>
                  </a:cubicBezTo>
                  <a:lnTo>
                    <a:pt x="1696" y="110"/>
                  </a:lnTo>
                  <a:cubicBezTo>
                    <a:pt x="1696" y="110"/>
                    <a:pt x="1696" y="110"/>
                    <a:pt x="1696" y="110"/>
                  </a:cubicBezTo>
                  <a:cubicBezTo>
                    <a:pt x="1494" y="34"/>
                    <a:pt x="1279" y="0"/>
                    <a:pt x="10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74" name="Google Shape;5974;p31"/>
            <p:cNvSpPr/>
            <p:nvPr/>
          </p:nvSpPr>
          <p:spPr>
            <a:xfrm>
              <a:off x="5097193" y="1367244"/>
              <a:ext cx="86140" cy="50841"/>
            </a:xfrm>
            <a:custGeom>
              <a:avLst/>
              <a:gdLst/>
              <a:ahLst/>
              <a:cxnLst/>
              <a:rect l="l" t="t" r="r" b="b"/>
              <a:pathLst>
                <a:path w="5088" h="3003" extrusionOk="0">
                  <a:moveTo>
                    <a:pt x="4043" y="1331"/>
                  </a:moveTo>
                  <a:cubicBezTo>
                    <a:pt x="4180" y="1744"/>
                    <a:pt x="4188" y="2153"/>
                    <a:pt x="4082" y="2544"/>
                  </a:cubicBezTo>
                  <a:lnTo>
                    <a:pt x="2866" y="2544"/>
                  </a:lnTo>
                  <a:cubicBezTo>
                    <a:pt x="3418" y="2308"/>
                    <a:pt x="3845" y="1863"/>
                    <a:pt x="4043" y="1331"/>
                  </a:cubicBezTo>
                  <a:close/>
                  <a:moveTo>
                    <a:pt x="3799" y="1"/>
                  </a:moveTo>
                  <a:cubicBezTo>
                    <a:pt x="3713" y="1"/>
                    <a:pt x="3621" y="24"/>
                    <a:pt x="3530" y="70"/>
                  </a:cubicBezTo>
                  <a:cubicBezTo>
                    <a:pt x="3438" y="70"/>
                    <a:pt x="3209" y="207"/>
                    <a:pt x="3255" y="345"/>
                  </a:cubicBezTo>
                  <a:cubicBezTo>
                    <a:pt x="3259" y="358"/>
                    <a:pt x="3264" y="372"/>
                    <a:pt x="3268" y="386"/>
                  </a:cubicBezTo>
                  <a:lnTo>
                    <a:pt x="3268" y="386"/>
                  </a:lnTo>
                  <a:cubicBezTo>
                    <a:pt x="3264" y="387"/>
                    <a:pt x="3259" y="389"/>
                    <a:pt x="3255" y="390"/>
                  </a:cubicBezTo>
                  <a:cubicBezTo>
                    <a:pt x="3261" y="394"/>
                    <a:pt x="3267" y="398"/>
                    <a:pt x="3273" y="403"/>
                  </a:cubicBezTo>
                  <a:lnTo>
                    <a:pt x="3273" y="403"/>
                  </a:lnTo>
                  <a:cubicBezTo>
                    <a:pt x="3471" y="1080"/>
                    <a:pt x="3234" y="1912"/>
                    <a:pt x="2521" y="2224"/>
                  </a:cubicBezTo>
                  <a:cubicBezTo>
                    <a:pt x="2418" y="2265"/>
                    <a:pt x="2297" y="2287"/>
                    <a:pt x="2169" y="2287"/>
                  </a:cubicBezTo>
                  <a:cubicBezTo>
                    <a:pt x="2013" y="2287"/>
                    <a:pt x="1848" y="2253"/>
                    <a:pt x="1697" y="2178"/>
                  </a:cubicBezTo>
                  <a:cubicBezTo>
                    <a:pt x="1376" y="2040"/>
                    <a:pt x="1055" y="1765"/>
                    <a:pt x="917" y="1444"/>
                  </a:cubicBezTo>
                  <a:cubicBezTo>
                    <a:pt x="869" y="1364"/>
                    <a:pt x="753" y="1329"/>
                    <a:pt x="621" y="1329"/>
                  </a:cubicBezTo>
                  <a:cubicBezTo>
                    <a:pt x="376" y="1329"/>
                    <a:pt x="76" y="1449"/>
                    <a:pt x="47" y="1628"/>
                  </a:cubicBezTo>
                  <a:cubicBezTo>
                    <a:pt x="1" y="2040"/>
                    <a:pt x="47" y="2499"/>
                    <a:pt x="230" y="2911"/>
                  </a:cubicBezTo>
                  <a:cubicBezTo>
                    <a:pt x="230" y="3003"/>
                    <a:pt x="367" y="3003"/>
                    <a:pt x="459" y="3003"/>
                  </a:cubicBezTo>
                  <a:lnTo>
                    <a:pt x="4217" y="3003"/>
                  </a:lnTo>
                  <a:cubicBezTo>
                    <a:pt x="4446" y="3003"/>
                    <a:pt x="4721" y="2957"/>
                    <a:pt x="4813" y="2728"/>
                  </a:cubicBezTo>
                  <a:cubicBezTo>
                    <a:pt x="5088" y="2132"/>
                    <a:pt x="5042" y="1444"/>
                    <a:pt x="4767" y="894"/>
                  </a:cubicBezTo>
                  <a:cubicBezTo>
                    <a:pt x="4764" y="889"/>
                    <a:pt x="4761" y="883"/>
                    <a:pt x="4757" y="877"/>
                  </a:cubicBezTo>
                  <a:lnTo>
                    <a:pt x="4757" y="877"/>
                  </a:lnTo>
                  <a:cubicBezTo>
                    <a:pt x="4576" y="564"/>
                    <a:pt x="4349" y="295"/>
                    <a:pt x="4034" y="70"/>
                  </a:cubicBezTo>
                  <a:cubicBezTo>
                    <a:pt x="3965" y="24"/>
                    <a:pt x="3885" y="1"/>
                    <a:pt x="37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75" name="Google Shape;5975;p31"/>
            <p:cNvSpPr/>
            <p:nvPr/>
          </p:nvSpPr>
          <p:spPr>
            <a:xfrm>
              <a:off x="4898581" y="1364518"/>
              <a:ext cx="58205" cy="53567"/>
            </a:xfrm>
            <a:custGeom>
              <a:avLst/>
              <a:gdLst/>
              <a:ahLst/>
              <a:cxnLst/>
              <a:rect l="l" t="t" r="r" b="b"/>
              <a:pathLst>
                <a:path w="3438" h="3164" extrusionOk="0">
                  <a:moveTo>
                    <a:pt x="2246" y="414"/>
                  </a:moveTo>
                  <a:cubicBezTo>
                    <a:pt x="2274" y="414"/>
                    <a:pt x="2305" y="414"/>
                    <a:pt x="2337" y="414"/>
                  </a:cubicBezTo>
                  <a:lnTo>
                    <a:pt x="2337" y="414"/>
                  </a:lnTo>
                  <a:cubicBezTo>
                    <a:pt x="2009" y="705"/>
                    <a:pt x="1764" y="1072"/>
                    <a:pt x="1696" y="1514"/>
                  </a:cubicBezTo>
                  <a:cubicBezTo>
                    <a:pt x="1593" y="1926"/>
                    <a:pt x="1670" y="2365"/>
                    <a:pt x="1870" y="2751"/>
                  </a:cubicBezTo>
                  <a:lnTo>
                    <a:pt x="1028" y="2751"/>
                  </a:lnTo>
                  <a:cubicBezTo>
                    <a:pt x="881" y="2182"/>
                    <a:pt x="979" y="1580"/>
                    <a:pt x="1284" y="1101"/>
                  </a:cubicBezTo>
                  <a:cubicBezTo>
                    <a:pt x="1375" y="1010"/>
                    <a:pt x="1467" y="872"/>
                    <a:pt x="1513" y="826"/>
                  </a:cubicBezTo>
                  <a:cubicBezTo>
                    <a:pt x="1650" y="689"/>
                    <a:pt x="1742" y="643"/>
                    <a:pt x="1879" y="551"/>
                  </a:cubicBezTo>
                  <a:cubicBezTo>
                    <a:pt x="2017" y="460"/>
                    <a:pt x="2109" y="460"/>
                    <a:pt x="2246" y="414"/>
                  </a:cubicBezTo>
                  <a:close/>
                  <a:moveTo>
                    <a:pt x="2753" y="1"/>
                  </a:moveTo>
                  <a:cubicBezTo>
                    <a:pt x="1942" y="1"/>
                    <a:pt x="1128" y="356"/>
                    <a:pt x="596" y="964"/>
                  </a:cubicBezTo>
                  <a:cubicBezTo>
                    <a:pt x="138" y="1560"/>
                    <a:pt x="0" y="2339"/>
                    <a:pt x="229" y="3072"/>
                  </a:cubicBezTo>
                  <a:cubicBezTo>
                    <a:pt x="275" y="3164"/>
                    <a:pt x="413" y="3164"/>
                    <a:pt x="504" y="3164"/>
                  </a:cubicBezTo>
                  <a:lnTo>
                    <a:pt x="2338" y="3164"/>
                  </a:lnTo>
                  <a:cubicBezTo>
                    <a:pt x="2475" y="3164"/>
                    <a:pt x="3071" y="3026"/>
                    <a:pt x="2888" y="2797"/>
                  </a:cubicBezTo>
                  <a:cubicBezTo>
                    <a:pt x="2567" y="2430"/>
                    <a:pt x="2384" y="1926"/>
                    <a:pt x="2521" y="1422"/>
                  </a:cubicBezTo>
                  <a:cubicBezTo>
                    <a:pt x="2521" y="1193"/>
                    <a:pt x="2613" y="964"/>
                    <a:pt x="2750" y="781"/>
                  </a:cubicBezTo>
                  <a:cubicBezTo>
                    <a:pt x="2796" y="689"/>
                    <a:pt x="2888" y="643"/>
                    <a:pt x="2933" y="551"/>
                  </a:cubicBezTo>
                  <a:cubicBezTo>
                    <a:pt x="3027" y="489"/>
                    <a:pt x="3078" y="448"/>
                    <a:pt x="3130" y="414"/>
                  </a:cubicBezTo>
                  <a:lnTo>
                    <a:pt x="3163" y="414"/>
                  </a:lnTo>
                  <a:cubicBezTo>
                    <a:pt x="3254" y="368"/>
                    <a:pt x="3392" y="276"/>
                    <a:pt x="3438" y="185"/>
                  </a:cubicBezTo>
                  <a:cubicBezTo>
                    <a:pt x="3438" y="93"/>
                    <a:pt x="3346" y="47"/>
                    <a:pt x="3254" y="47"/>
                  </a:cubicBezTo>
                  <a:cubicBezTo>
                    <a:pt x="3089" y="16"/>
                    <a:pt x="2921" y="1"/>
                    <a:pt x="27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76" name="Google Shape;5976;p31"/>
            <p:cNvSpPr/>
            <p:nvPr/>
          </p:nvSpPr>
          <p:spPr>
            <a:xfrm>
              <a:off x="4695297" y="1371256"/>
              <a:ext cx="88476" cy="48471"/>
            </a:xfrm>
            <a:custGeom>
              <a:avLst/>
              <a:gdLst/>
              <a:ahLst/>
              <a:cxnLst/>
              <a:rect l="l" t="t" r="r" b="b"/>
              <a:pathLst>
                <a:path w="5226" h="2863" extrusionOk="0">
                  <a:moveTo>
                    <a:pt x="2573" y="619"/>
                  </a:moveTo>
                  <a:cubicBezTo>
                    <a:pt x="3211" y="619"/>
                    <a:pt x="3789" y="1048"/>
                    <a:pt x="4146" y="1581"/>
                  </a:cubicBezTo>
                  <a:lnTo>
                    <a:pt x="4146" y="1581"/>
                  </a:lnTo>
                  <a:cubicBezTo>
                    <a:pt x="4153" y="1594"/>
                    <a:pt x="4162" y="1607"/>
                    <a:pt x="4171" y="1620"/>
                  </a:cubicBezTo>
                  <a:cubicBezTo>
                    <a:pt x="4196" y="1678"/>
                    <a:pt x="4218" y="1737"/>
                    <a:pt x="4238" y="1795"/>
                  </a:cubicBezTo>
                  <a:lnTo>
                    <a:pt x="4238" y="1795"/>
                  </a:lnTo>
                  <a:cubicBezTo>
                    <a:pt x="3922" y="1642"/>
                    <a:pt x="3575" y="1568"/>
                    <a:pt x="3227" y="1568"/>
                  </a:cubicBezTo>
                  <a:cubicBezTo>
                    <a:pt x="2623" y="1568"/>
                    <a:pt x="2013" y="1791"/>
                    <a:pt x="1554" y="2216"/>
                  </a:cubicBezTo>
                  <a:lnTo>
                    <a:pt x="939" y="2216"/>
                  </a:lnTo>
                  <a:cubicBezTo>
                    <a:pt x="1038" y="1471"/>
                    <a:pt x="1484" y="818"/>
                    <a:pt x="2247" y="657"/>
                  </a:cubicBezTo>
                  <a:cubicBezTo>
                    <a:pt x="2357" y="632"/>
                    <a:pt x="2466" y="619"/>
                    <a:pt x="2573" y="619"/>
                  </a:cubicBezTo>
                  <a:close/>
                  <a:moveTo>
                    <a:pt x="2707" y="0"/>
                  </a:moveTo>
                  <a:cubicBezTo>
                    <a:pt x="2507" y="0"/>
                    <a:pt x="2307" y="21"/>
                    <a:pt x="2109" y="62"/>
                  </a:cubicBezTo>
                  <a:cubicBezTo>
                    <a:pt x="917" y="291"/>
                    <a:pt x="1" y="1345"/>
                    <a:pt x="47" y="2582"/>
                  </a:cubicBezTo>
                  <a:cubicBezTo>
                    <a:pt x="47" y="2811"/>
                    <a:pt x="276" y="2857"/>
                    <a:pt x="459" y="2857"/>
                  </a:cubicBezTo>
                  <a:lnTo>
                    <a:pt x="1834" y="2857"/>
                  </a:lnTo>
                  <a:cubicBezTo>
                    <a:pt x="2017" y="2811"/>
                    <a:pt x="2109" y="2674"/>
                    <a:pt x="2247" y="2537"/>
                  </a:cubicBezTo>
                  <a:cubicBezTo>
                    <a:pt x="2487" y="2326"/>
                    <a:pt x="2768" y="2214"/>
                    <a:pt x="3062" y="2214"/>
                  </a:cubicBezTo>
                  <a:cubicBezTo>
                    <a:pt x="3215" y="2214"/>
                    <a:pt x="3373" y="2244"/>
                    <a:pt x="3530" y="2307"/>
                  </a:cubicBezTo>
                  <a:cubicBezTo>
                    <a:pt x="3759" y="2399"/>
                    <a:pt x="3942" y="2537"/>
                    <a:pt x="4126" y="2720"/>
                  </a:cubicBezTo>
                  <a:cubicBezTo>
                    <a:pt x="4248" y="2842"/>
                    <a:pt x="4390" y="2862"/>
                    <a:pt x="4540" y="2862"/>
                  </a:cubicBezTo>
                  <a:cubicBezTo>
                    <a:pt x="4614" y="2862"/>
                    <a:pt x="4691" y="2857"/>
                    <a:pt x="4767" y="2857"/>
                  </a:cubicBezTo>
                  <a:cubicBezTo>
                    <a:pt x="4951" y="2857"/>
                    <a:pt x="5226" y="2720"/>
                    <a:pt x="5226" y="2537"/>
                  </a:cubicBezTo>
                  <a:cubicBezTo>
                    <a:pt x="5226" y="2102"/>
                    <a:pt x="5143" y="1708"/>
                    <a:pt x="4978" y="1316"/>
                  </a:cubicBezTo>
                  <a:lnTo>
                    <a:pt x="4978" y="1316"/>
                  </a:lnTo>
                  <a:cubicBezTo>
                    <a:pt x="4971" y="1296"/>
                    <a:pt x="4962" y="1275"/>
                    <a:pt x="4951" y="1253"/>
                  </a:cubicBezTo>
                  <a:lnTo>
                    <a:pt x="4951" y="1253"/>
                  </a:lnTo>
                  <a:cubicBezTo>
                    <a:pt x="4951" y="1253"/>
                    <a:pt x="4951" y="1253"/>
                    <a:pt x="4951" y="1253"/>
                  </a:cubicBezTo>
                  <a:cubicBezTo>
                    <a:pt x="4948" y="1249"/>
                    <a:pt x="4946" y="1245"/>
                    <a:pt x="4944" y="1241"/>
                  </a:cubicBezTo>
                  <a:lnTo>
                    <a:pt x="4944" y="1241"/>
                  </a:lnTo>
                  <a:cubicBezTo>
                    <a:pt x="4491" y="422"/>
                    <a:pt x="3612" y="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77" name="Google Shape;5977;p31"/>
            <p:cNvSpPr/>
            <p:nvPr/>
          </p:nvSpPr>
          <p:spPr>
            <a:xfrm>
              <a:off x="4519963" y="1364231"/>
              <a:ext cx="60542" cy="54633"/>
            </a:xfrm>
            <a:custGeom>
              <a:avLst/>
              <a:gdLst/>
              <a:ahLst/>
              <a:cxnLst/>
              <a:rect l="l" t="t" r="r" b="b"/>
              <a:pathLst>
                <a:path w="3576" h="3227" extrusionOk="0">
                  <a:moveTo>
                    <a:pt x="1673" y="765"/>
                  </a:moveTo>
                  <a:lnTo>
                    <a:pt x="1673" y="765"/>
                  </a:lnTo>
                  <a:cubicBezTo>
                    <a:pt x="1796" y="826"/>
                    <a:pt x="1914" y="904"/>
                    <a:pt x="2017" y="981"/>
                  </a:cubicBezTo>
                  <a:cubicBezTo>
                    <a:pt x="2200" y="1118"/>
                    <a:pt x="2338" y="1347"/>
                    <a:pt x="2429" y="1531"/>
                  </a:cubicBezTo>
                  <a:cubicBezTo>
                    <a:pt x="2642" y="1886"/>
                    <a:pt x="2690" y="2296"/>
                    <a:pt x="2637" y="2677"/>
                  </a:cubicBezTo>
                  <a:lnTo>
                    <a:pt x="1766" y="2677"/>
                  </a:lnTo>
                  <a:cubicBezTo>
                    <a:pt x="1976" y="2273"/>
                    <a:pt x="2029" y="1797"/>
                    <a:pt x="1925" y="1347"/>
                  </a:cubicBezTo>
                  <a:cubicBezTo>
                    <a:pt x="1873" y="1138"/>
                    <a:pt x="1787" y="941"/>
                    <a:pt x="1673" y="765"/>
                  </a:cubicBezTo>
                  <a:close/>
                  <a:moveTo>
                    <a:pt x="1130" y="0"/>
                  </a:moveTo>
                  <a:cubicBezTo>
                    <a:pt x="930" y="0"/>
                    <a:pt x="736" y="23"/>
                    <a:pt x="550" y="64"/>
                  </a:cubicBezTo>
                  <a:cubicBezTo>
                    <a:pt x="367" y="110"/>
                    <a:pt x="0" y="431"/>
                    <a:pt x="275" y="568"/>
                  </a:cubicBezTo>
                  <a:cubicBezTo>
                    <a:pt x="688" y="752"/>
                    <a:pt x="963" y="1118"/>
                    <a:pt x="1100" y="1531"/>
                  </a:cubicBezTo>
                  <a:cubicBezTo>
                    <a:pt x="1192" y="1989"/>
                    <a:pt x="1146" y="2493"/>
                    <a:pt x="825" y="2860"/>
                  </a:cubicBezTo>
                  <a:cubicBezTo>
                    <a:pt x="779" y="2952"/>
                    <a:pt x="734" y="2997"/>
                    <a:pt x="779" y="3089"/>
                  </a:cubicBezTo>
                  <a:cubicBezTo>
                    <a:pt x="825" y="3181"/>
                    <a:pt x="917" y="3226"/>
                    <a:pt x="1009" y="3226"/>
                  </a:cubicBezTo>
                  <a:lnTo>
                    <a:pt x="2842" y="3226"/>
                  </a:lnTo>
                  <a:cubicBezTo>
                    <a:pt x="3071" y="3226"/>
                    <a:pt x="3346" y="3181"/>
                    <a:pt x="3392" y="2906"/>
                  </a:cubicBezTo>
                  <a:cubicBezTo>
                    <a:pt x="3575" y="2356"/>
                    <a:pt x="3529" y="1760"/>
                    <a:pt x="3208" y="1210"/>
                  </a:cubicBezTo>
                  <a:cubicBezTo>
                    <a:pt x="2942" y="721"/>
                    <a:pt x="2460" y="319"/>
                    <a:pt x="1930" y="128"/>
                  </a:cubicBezTo>
                  <a:lnTo>
                    <a:pt x="1930" y="128"/>
                  </a:lnTo>
                  <a:cubicBezTo>
                    <a:pt x="1914" y="120"/>
                    <a:pt x="1897" y="115"/>
                    <a:pt x="1879" y="110"/>
                  </a:cubicBezTo>
                  <a:lnTo>
                    <a:pt x="1879" y="110"/>
                  </a:lnTo>
                  <a:cubicBezTo>
                    <a:pt x="1879" y="110"/>
                    <a:pt x="1879" y="110"/>
                    <a:pt x="1879" y="110"/>
                  </a:cubicBezTo>
                  <a:cubicBezTo>
                    <a:pt x="1627" y="34"/>
                    <a:pt x="1375" y="0"/>
                    <a:pt x="1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78" name="Google Shape;5978;p31"/>
            <p:cNvSpPr/>
            <p:nvPr/>
          </p:nvSpPr>
          <p:spPr>
            <a:xfrm>
              <a:off x="4297296" y="1366736"/>
              <a:ext cx="86140" cy="52127"/>
            </a:xfrm>
            <a:custGeom>
              <a:avLst/>
              <a:gdLst/>
              <a:ahLst/>
              <a:cxnLst/>
              <a:rect l="l" t="t" r="r" b="b"/>
              <a:pathLst>
                <a:path w="5088" h="3079" extrusionOk="0">
                  <a:moveTo>
                    <a:pt x="4065" y="1401"/>
                  </a:moveTo>
                  <a:cubicBezTo>
                    <a:pt x="4198" y="1788"/>
                    <a:pt x="4218" y="2189"/>
                    <a:pt x="4112" y="2574"/>
                  </a:cubicBezTo>
                  <a:lnTo>
                    <a:pt x="2994" y="2574"/>
                  </a:lnTo>
                  <a:cubicBezTo>
                    <a:pt x="3493" y="2316"/>
                    <a:pt x="3880" y="1894"/>
                    <a:pt x="4065" y="1401"/>
                  </a:cubicBezTo>
                  <a:close/>
                  <a:moveTo>
                    <a:pt x="3771" y="1"/>
                  </a:moveTo>
                  <a:cubicBezTo>
                    <a:pt x="3519" y="1"/>
                    <a:pt x="3186" y="138"/>
                    <a:pt x="3254" y="375"/>
                  </a:cubicBezTo>
                  <a:cubicBezTo>
                    <a:pt x="3483" y="1062"/>
                    <a:pt x="3254" y="1933"/>
                    <a:pt x="2521" y="2208"/>
                  </a:cubicBezTo>
                  <a:cubicBezTo>
                    <a:pt x="2406" y="2254"/>
                    <a:pt x="2280" y="2276"/>
                    <a:pt x="2148" y="2276"/>
                  </a:cubicBezTo>
                  <a:cubicBezTo>
                    <a:pt x="2017" y="2276"/>
                    <a:pt x="1879" y="2254"/>
                    <a:pt x="1742" y="2208"/>
                  </a:cubicBezTo>
                  <a:cubicBezTo>
                    <a:pt x="1375" y="2070"/>
                    <a:pt x="1054" y="1795"/>
                    <a:pt x="917" y="1474"/>
                  </a:cubicBezTo>
                  <a:cubicBezTo>
                    <a:pt x="864" y="1369"/>
                    <a:pt x="738" y="1325"/>
                    <a:pt x="600" y="1325"/>
                  </a:cubicBezTo>
                  <a:cubicBezTo>
                    <a:pt x="376" y="1325"/>
                    <a:pt x="120" y="1442"/>
                    <a:pt x="92" y="1612"/>
                  </a:cubicBezTo>
                  <a:cubicBezTo>
                    <a:pt x="0" y="2070"/>
                    <a:pt x="46" y="2529"/>
                    <a:pt x="229" y="2941"/>
                  </a:cubicBezTo>
                  <a:cubicBezTo>
                    <a:pt x="275" y="3033"/>
                    <a:pt x="367" y="3078"/>
                    <a:pt x="504" y="3078"/>
                  </a:cubicBezTo>
                  <a:lnTo>
                    <a:pt x="4262" y="3078"/>
                  </a:lnTo>
                  <a:cubicBezTo>
                    <a:pt x="4446" y="3078"/>
                    <a:pt x="4721" y="3033"/>
                    <a:pt x="4812" y="2849"/>
                  </a:cubicBezTo>
                  <a:cubicBezTo>
                    <a:pt x="5081" y="2222"/>
                    <a:pt x="5087" y="1552"/>
                    <a:pt x="4788" y="965"/>
                  </a:cubicBezTo>
                  <a:lnTo>
                    <a:pt x="4788" y="965"/>
                  </a:lnTo>
                  <a:cubicBezTo>
                    <a:pt x="4795" y="925"/>
                    <a:pt x="4790" y="880"/>
                    <a:pt x="4766" y="833"/>
                  </a:cubicBezTo>
                  <a:cubicBezTo>
                    <a:pt x="4583" y="512"/>
                    <a:pt x="4308" y="237"/>
                    <a:pt x="3987" y="54"/>
                  </a:cubicBezTo>
                  <a:cubicBezTo>
                    <a:pt x="3939" y="18"/>
                    <a:pt x="3860" y="1"/>
                    <a:pt x="37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979" name="Google Shape;5979;p31"/>
          <p:cNvSpPr/>
          <p:nvPr/>
        </p:nvSpPr>
        <p:spPr>
          <a:xfrm>
            <a:off x="10682702" y="1001789"/>
            <a:ext cx="380911" cy="198017"/>
          </a:xfrm>
          <a:custGeom>
            <a:avLst/>
            <a:gdLst/>
            <a:ahLst/>
            <a:cxnLst/>
            <a:rect l="l" t="t" r="r" b="b"/>
            <a:pathLst>
              <a:path w="8614" h="4478" extrusionOk="0">
                <a:moveTo>
                  <a:pt x="1826" y="1545"/>
                </a:moveTo>
                <a:cubicBezTo>
                  <a:pt x="1983" y="1590"/>
                  <a:pt x="2140" y="1668"/>
                  <a:pt x="2263" y="1724"/>
                </a:cubicBezTo>
                <a:lnTo>
                  <a:pt x="2296" y="1724"/>
                </a:lnTo>
                <a:lnTo>
                  <a:pt x="1636" y="2878"/>
                </a:lnTo>
                <a:lnTo>
                  <a:pt x="1826" y="1545"/>
                </a:lnTo>
                <a:close/>
                <a:moveTo>
                  <a:pt x="1419" y="1478"/>
                </a:moveTo>
                <a:cubicBezTo>
                  <a:pt x="1470" y="1478"/>
                  <a:pt x="1524" y="1483"/>
                  <a:pt x="1580" y="1489"/>
                </a:cubicBezTo>
                <a:lnTo>
                  <a:pt x="1367" y="3001"/>
                </a:lnTo>
                <a:cubicBezTo>
                  <a:pt x="1322" y="2979"/>
                  <a:pt x="1266" y="2956"/>
                  <a:pt x="1232" y="2923"/>
                </a:cubicBezTo>
                <a:cubicBezTo>
                  <a:pt x="986" y="2732"/>
                  <a:pt x="773" y="2463"/>
                  <a:pt x="818" y="2139"/>
                </a:cubicBezTo>
                <a:cubicBezTo>
                  <a:pt x="852" y="1892"/>
                  <a:pt x="1020" y="1579"/>
                  <a:pt x="1266" y="1500"/>
                </a:cubicBezTo>
                <a:cubicBezTo>
                  <a:pt x="1316" y="1483"/>
                  <a:pt x="1367" y="1478"/>
                  <a:pt x="1419" y="1478"/>
                </a:cubicBezTo>
                <a:close/>
                <a:moveTo>
                  <a:pt x="3876" y="515"/>
                </a:moveTo>
                <a:lnTo>
                  <a:pt x="2700" y="3203"/>
                </a:lnTo>
                <a:lnTo>
                  <a:pt x="2677" y="1713"/>
                </a:lnTo>
                <a:cubicBezTo>
                  <a:pt x="2767" y="1679"/>
                  <a:pt x="2856" y="1635"/>
                  <a:pt x="2890" y="1556"/>
                </a:cubicBezTo>
                <a:cubicBezTo>
                  <a:pt x="3103" y="1131"/>
                  <a:pt x="3416" y="683"/>
                  <a:pt x="3876" y="515"/>
                </a:cubicBezTo>
                <a:close/>
                <a:moveTo>
                  <a:pt x="4324" y="446"/>
                </a:moveTo>
                <a:cubicBezTo>
                  <a:pt x="4577" y="446"/>
                  <a:pt x="4860" y="503"/>
                  <a:pt x="5097" y="627"/>
                </a:cubicBezTo>
                <a:lnTo>
                  <a:pt x="3898" y="3270"/>
                </a:lnTo>
                <a:lnTo>
                  <a:pt x="4256" y="447"/>
                </a:lnTo>
                <a:cubicBezTo>
                  <a:pt x="4279" y="446"/>
                  <a:pt x="4301" y="446"/>
                  <a:pt x="4324" y="446"/>
                </a:cubicBezTo>
                <a:close/>
                <a:moveTo>
                  <a:pt x="2431" y="1993"/>
                </a:moveTo>
                <a:lnTo>
                  <a:pt x="2453" y="3494"/>
                </a:lnTo>
                <a:cubicBezTo>
                  <a:pt x="2207" y="3427"/>
                  <a:pt x="1949" y="3337"/>
                  <a:pt x="1725" y="3225"/>
                </a:cubicBezTo>
                <a:lnTo>
                  <a:pt x="2431" y="1993"/>
                </a:lnTo>
                <a:close/>
                <a:moveTo>
                  <a:pt x="5354" y="806"/>
                </a:moveTo>
                <a:cubicBezTo>
                  <a:pt x="5444" y="884"/>
                  <a:pt x="5522" y="974"/>
                  <a:pt x="5578" y="1086"/>
                </a:cubicBezTo>
                <a:cubicBezTo>
                  <a:pt x="5802" y="1590"/>
                  <a:pt x="5522" y="2262"/>
                  <a:pt x="5231" y="2687"/>
                </a:cubicBezTo>
                <a:cubicBezTo>
                  <a:pt x="5164" y="2788"/>
                  <a:pt x="5197" y="2844"/>
                  <a:pt x="5265" y="2878"/>
                </a:cubicBezTo>
                <a:lnTo>
                  <a:pt x="4783" y="3583"/>
                </a:lnTo>
                <a:lnTo>
                  <a:pt x="5354" y="806"/>
                </a:lnTo>
                <a:close/>
                <a:moveTo>
                  <a:pt x="6273" y="2699"/>
                </a:moveTo>
                <a:lnTo>
                  <a:pt x="5713" y="3684"/>
                </a:lnTo>
                <a:lnTo>
                  <a:pt x="5713" y="3684"/>
                </a:lnTo>
                <a:lnTo>
                  <a:pt x="5791" y="2844"/>
                </a:lnTo>
                <a:cubicBezTo>
                  <a:pt x="5948" y="2777"/>
                  <a:pt x="6116" y="2721"/>
                  <a:pt x="6273" y="2699"/>
                </a:cubicBezTo>
                <a:close/>
                <a:moveTo>
                  <a:pt x="3932" y="1019"/>
                </a:moveTo>
                <a:lnTo>
                  <a:pt x="3573" y="3774"/>
                </a:lnTo>
                <a:cubicBezTo>
                  <a:pt x="3517" y="3763"/>
                  <a:pt x="3461" y="3752"/>
                  <a:pt x="3394" y="3740"/>
                </a:cubicBezTo>
                <a:cubicBezTo>
                  <a:pt x="3204" y="3696"/>
                  <a:pt x="3002" y="3651"/>
                  <a:pt x="2800" y="3595"/>
                </a:cubicBezTo>
                <a:lnTo>
                  <a:pt x="3932" y="1019"/>
                </a:lnTo>
                <a:close/>
                <a:moveTo>
                  <a:pt x="6687" y="2687"/>
                </a:moveTo>
                <a:cubicBezTo>
                  <a:pt x="6900" y="2710"/>
                  <a:pt x="7101" y="2811"/>
                  <a:pt x="7269" y="2979"/>
                </a:cubicBezTo>
                <a:lnTo>
                  <a:pt x="6575" y="3875"/>
                </a:lnTo>
                <a:lnTo>
                  <a:pt x="6687" y="2687"/>
                </a:lnTo>
                <a:close/>
                <a:moveTo>
                  <a:pt x="4940" y="1567"/>
                </a:moveTo>
                <a:lnTo>
                  <a:pt x="4458" y="3920"/>
                </a:lnTo>
                <a:cubicBezTo>
                  <a:pt x="4279" y="3897"/>
                  <a:pt x="4100" y="3864"/>
                  <a:pt x="3909" y="3830"/>
                </a:cubicBezTo>
                <a:lnTo>
                  <a:pt x="4940" y="1567"/>
                </a:lnTo>
                <a:close/>
                <a:moveTo>
                  <a:pt x="7426" y="3180"/>
                </a:moveTo>
                <a:cubicBezTo>
                  <a:pt x="7449" y="3236"/>
                  <a:pt x="7482" y="3281"/>
                  <a:pt x="7516" y="3337"/>
                </a:cubicBezTo>
                <a:cubicBezTo>
                  <a:pt x="7684" y="3830"/>
                  <a:pt x="7225" y="3964"/>
                  <a:pt x="6788" y="4009"/>
                </a:cubicBezTo>
                <a:lnTo>
                  <a:pt x="7426" y="3180"/>
                </a:lnTo>
                <a:close/>
                <a:moveTo>
                  <a:pt x="5533" y="2923"/>
                </a:moveTo>
                <a:lnTo>
                  <a:pt x="5433" y="4020"/>
                </a:lnTo>
                <a:cubicBezTo>
                  <a:pt x="5231" y="4009"/>
                  <a:pt x="5029" y="3987"/>
                  <a:pt x="4828" y="3964"/>
                </a:cubicBezTo>
                <a:lnTo>
                  <a:pt x="5533" y="2923"/>
                </a:lnTo>
                <a:close/>
                <a:moveTo>
                  <a:pt x="6407" y="2979"/>
                </a:moveTo>
                <a:lnTo>
                  <a:pt x="6306" y="4032"/>
                </a:lnTo>
                <a:lnTo>
                  <a:pt x="6284" y="4032"/>
                </a:lnTo>
                <a:cubicBezTo>
                  <a:pt x="6238" y="4035"/>
                  <a:pt x="6192" y="4036"/>
                  <a:pt x="6146" y="4036"/>
                </a:cubicBezTo>
                <a:cubicBezTo>
                  <a:pt x="6035" y="4036"/>
                  <a:pt x="5924" y="4028"/>
                  <a:pt x="5813" y="4020"/>
                </a:cubicBezTo>
                <a:lnTo>
                  <a:pt x="6407" y="2979"/>
                </a:lnTo>
                <a:close/>
                <a:moveTo>
                  <a:pt x="4537" y="1"/>
                </a:moveTo>
                <a:cubicBezTo>
                  <a:pt x="4261" y="1"/>
                  <a:pt x="3990" y="40"/>
                  <a:pt x="3752" y="111"/>
                </a:cubicBezTo>
                <a:cubicBezTo>
                  <a:pt x="3170" y="291"/>
                  <a:pt x="2722" y="683"/>
                  <a:pt x="2408" y="1187"/>
                </a:cubicBezTo>
                <a:cubicBezTo>
                  <a:pt x="2143" y="1100"/>
                  <a:pt x="1868" y="1042"/>
                  <a:pt x="1595" y="1042"/>
                </a:cubicBezTo>
                <a:cubicBezTo>
                  <a:pt x="1304" y="1042"/>
                  <a:pt x="1017" y="1108"/>
                  <a:pt x="751" y="1276"/>
                </a:cubicBezTo>
                <a:cubicBezTo>
                  <a:pt x="347" y="1523"/>
                  <a:pt x="0" y="2038"/>
                  <a:pt x="90" y="2542"/>
                </a:cubicBezTo>
                <a:cubicBezTo>
                  <a:pt x="258" y="3371"/>
                  <a:pt x="1423" y="3740"/>
                  <a:pt x="2117" y="3942"/>
                </a:cubicBezTo>
                <a:cubicBezTo>
                  <a:pt x="3267" y="4289"/>
                  <a:pt x="4523" y="4478"/>
                  <a:pt x="5736" y="4478"/>
                </a:cubicBezTo>
                <a:cubicBezTo>
                  <a:pt x="5893" y="4478"/>
                  <a:pt x="6050" y="4475"/>
                  <a:pt x="6205" y="4468"/>
                </a:cubicBezTo>
                <a:cubicBezTo>
                  <a:pt x="6900" y="4446"/>
                  <a:pt x="8614" y="4244"/>
                  <a:pt x="8233" y="3147"/>
                </a:cubicBezTo>
                <a:cubicBezTo>
                  <a:pt x="7959" y="2472"/>
                  <a:pt x="7380" y="2214"/>
                  <a:pt x="6753" y="2214"/>
                </a:cubicBezTo>
                <a:cubicBezTo>
                  <a:pt x="6557" y="2214"/>
                  <a:pt x="6357" y="2239"/>
                  <a:pt x="6161" y="2284"/>
                </a:cubicBezTo>
                <a:cubicBezTo>
                  <a:pt x="6429" y="1691"/>
                  <a:pt x="6530" y="963"/>
                  <a:pt x="6015" y="492"/>
                </a:cubicBezTo>
                <a:cubicBezTo>
                  <a:pt x="5644" y="151"/>
                  <a:pt x="5080" y="1"/>
                  <a:pt x="45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80" name="Google Shape;5980;p31"/>
          <p:cNvSpPr/>
          <p:nvPr/>
        </p:nvSpPr>
        <p:spPr>
          <a:xfrm rot="-1476194">
            <a:off x="9221717" y="3616742"/>
            <a:ext cx="189748" cy="179177"/>
          </a:xfrm>
          <a:custGeom>
            <a:avLst/>
            <a:gdLst/>
            <a:ahLst/>
            <a:cxnLst/>
            <a:rect l="l" t="t" r="r" b="b"/>
            <a:pathLst>
              <a:path w="4721" h="4458" extrusionOk="0">
                <a:moveTo>
                  <a:pt x="2293" y="300"/>
                </a:moveTo>
                <a:cubicBezTo>
                  <a:pt x="2325" y="300"/>
                  <a:pt x="2357" y="301"/>
                  <a:pt x="2390" y="304"/>
                </a:cubicBezTo>
                <a:lnTo>
                  <a:pt x="2390" y="304"/>
                </a:lnTo>
                <a:cubicBezTo>
                  <a:pt x="1657" y="826"/>
                  <a:pt x="1331" y="1799"/>
                  <a:pt x="1741" y="2662"/>
                </a:cubicBezTo>
                <a:lnTo>
                  <a:pt x="1741" y="2662"/>
                </a:lnTo>
                <a:cubicBezTo>
                  <a:pt x="1741" y="2662"/>
                  <a:pt x="1741" y="2663"/>
                  <a:pt x="1742" y="2663"/>
                </a:cubicBezTo>
                <a:cubicBezTo>
                  <a:pt x="1742" y="2663"/>
                  <a:pt x="1742" y="2663"/>
                  <a:pt x="1742" y="2663"/>
                </a:cubicBezTo>
                <a:lnTo>
                  <a:pt x="1742" y="2663"/>
                </a:lnTo>
                <a:cubicBezTo>
                  <a:pt x="1743" y="2665"/>
                  <a:pt x="1744" y="2667"/>
                  <a:pt x="1745" y="2669"/>
                </a:cubicBezTo>
                <a:lnTo>
                  <a:pt x="1745" y="2669"/>
                </a:lnTo>
                <a:cubicBezTo>
                  <a:pt x="1974" y="3078"/>
                  <a:pt x="2339" y="3397"/>
                  <a:pt x="2796" y="3534"/>
                </a:cubicBezTo>
                <a:cubicBezTo>
                  <a:pt x="2994" y="3588"/>
                  <a:pt x="3200" y="3614"/>
                  <a:pt x="3411" y="3614"/>
                </a:cubicBezTo>
                <a:cubicBezTo>
                  <a:pt x="3515" y="3614"/>
                  <a:pt x="3620" y="3607"/>
                  <a:pt x="3725" y="3595"/>
                </a:cubicBezTo>
                <a:lnTo>
                  <a:pt x="3725" y="3595"/>
                </a:lnTo>
                <a:cubicBezTo>
                  <a:pt x="3580" y="3769"/>
                  <a:pt x="3421" y="3931"/>
                  <a:pt x="3208" y="4038"/>
                </a:cubicBezTo>
                <a:cubicBezTo>
                  <a:pt x="3071" y="4129"/>
                  <a:pt x="2979" y="4129"/>
                  <a:pt x="2796" y="4129"/>
                </a:cubicBezTo>
                <a:cubicBezTo>
                  <a:pt x="2337" y="4129"/>
                  <a:pt x="1879" y="3946"/>
                  <a:pt x="1558" y="3671"/>
                </a:cubicBezTo>
                <a:cubicBezTo>
                  <a:pt x="779" y="2984"/>
                  <a:pt x="642" y="1838"/>
                  <a:pt x="1192" y="1013"/>
                </a:cubicBezTo>
                <a:cubicBezTo>
                  <a:pt x="1375" y="784"/>
                  <a:pt x="1558" y="601"/>
                  <a:pt x="1787" y="463"/>
                </a:cubicBezTo>
                <a:cubicBezTo>
                  <a:pt x="1940" y="341"/>
                  <a:pt x="2113" y="300"/>
                  <a:pt x="2293" y="300"/>
                </a:cubicBezTo>
                <a:close/>
                <a:moveTo>
                  <a:pt x="2721" y="0"/>
                </a:moveTo>
                <a:cubicBezTo>
                  <a:pt x="1440" y="0"/>
                  <a:pt x="126" y="838"/>
                  <a:pt x="46" y="2205"/>
                </a:cubicBezTo>
                <a:cubicBezTo>
                  <a:pt x="0" y="2846"/>
                  <a:pt x="229" y="3442"/>
                  <a:pt x="687" y="3855"/>
                </a:cubicBezTo>
                <a:cubicBezTo>
                  <a:pt x="1142" y="4267"/>
                  <a:pt x="1707" y="4457"/>
                  <a:pt x="2284" y="4457"/>
                </a:cubicBezTo>
                <a:cubicBezTo>
                  <a:pt x="2348" y="4457"/>
                  <a:pt x="2411" y="4455"/>
                  <a:pt x="2475" y="4450"/>
                </a:cubicBezTo>
                <a:cubicBezTo>
                  <a:pt x="3300" y="4404"/>
                  <a:pt x="4171" y="3992"/>
                  <a:pt x="4675" y="3305"/>
                </a:cubicBezTo>
                <a:cubicBezTo>
                  <a:pt x="4720" y="3213"/>
                  <a:pt x="4537" y="3213"/>
                  <a:pt x="4537" y="3213"/>
                </a:cubicBezTo>
                <a:cubicBezTo>
                  <a:pt x="4400" y="3213"/>
                  <a:pt x="4216" y="3259"/>
                  <a:pt x="4125" y="3305"/>
                </a:cubicBezTo>
                <a:cubicBezTo>
                  <a:pt x="4083" y="3313"/>
                  <a:pt x="4036" y="3317"/>
                  <a:pt x="3987" y="3317"/>
                </a:cubicBezTo>
                <a:cubicBezTo>
                  <a:pt x="3767" y="3317"/>
                  <a:pt x="3495" y="3242"/>
                  <a:pt x="3346" y="3167"/>
                </a:cubicBezTo>
                <a:cubicBezTo>
                  <a:pt x="3029" y="2986"/>
                  <a:pt x="2756" y="2760"/>
                  <a:pt x="2573" y="2445"/>
                </a:cubicBezTo>
                <a:lnTo>
                  <a:pt x="2573" y="2445"/>
                </a:lnTo>
                <a:cubicBezTo>
                  <a:pt x="2572" y="2441"/>
                  <a:pt x="2570" y="2437"/>
                  <a:pt x="2566" y="2434"/>
                </a:cubicBezTo>
                <a:lnTo>
                  <a:pt x="2566" y="2434"/>
                </a:lnTo>
                <a:cubicBezTo>
                  <a:pt x="2566" y="2434"/>
                  <a:pt x="2566" y="2434"/>
                  <a:pt x="2566" y="2434"/>
                </a:cubicBezTo>
                <a:cubicBezTo>
                  <a:pt x="2383" y="2067"/>
                  <a:pt x="2337" y="1609"/>
                  <a:pt x="2429" y="1196"/>
                </a:cubicBezTo>
                <a:cubicBezTo>
                  <a:pt x="2566" y="830"/>
                  <a:pt x="2796" y="417"/>
                  <a:pt x="3162" y="234"/>
                </a:cubicBezTo>
                <a:cubicBezTo>
                  <a:pt x="3208" y="188"/>
                  <a:pt x="3437" y="51"/>
                  <a:pt x="3254" y="51"/>
                </a:cubicBezTo>
                <a:cubicBezTo>
                  <a:pt x="3079" y="17"/>
                  <a:pt x="2900" y="0"/>
                  <a:pt x="27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81" name="Google Shape;5981;p31"/>
          <p:cNvSpPr/>
          <p:nvPr/>
        </p:nvSpPr>
        <p:spPr>
          <a:xfrm>
            <a:off x="1154954" y="4483042"/>
            <a:ext cx="195779" cy="175048"/>
          </a:xfrm>
          <a:custGeom>
            <a:avLst/>
            <a:gdLst/>
            <a:ahLst/>
            <a:cxnLst/>
            <a:rect l="l" t="t" r="r" b="b"/>
            <a:pathLst>
              <a:path w="7196" h="6434" extrusionOk="0">
                <a:moveTo>
                  <a:pt x="3253" y="263"/>
                </a:moveTo>
                <a:cubicBezTo>
                  <a:pt x="3500" y="263"/>
                  <a:pt x="3765" y="398"/>
                  <a:pt x="3896" y="608"/>
                </a:cubicBezTo>
                <a:cubicBezTo>
                  <a:pt x="4125" y="974"/>
                  <a:pt x="4125" y="1433"/>
                  <a:pt x="4079" y="1799"/>
                </a:cubicBezTo>
                <a:cubicBezTo>
                  <a:pt x="4079" y="2120"/>
                  <a:pt x="4034" y="2395"/>
                  <a:pt x="3988" y="2670"/>
                </a:cubicBezTo>
                <a:cubicBezTo>
                  <a:pt x="3968" y="2747"/>
                  <a:pt x="4031" y="2776"/>
                  <a:pt x="4113" y="2776"/>
                </a:cubicBezTo>
                <a:cubicBezTo>
                  <a:pt x="4225" y="2776"/>
                  <a:pt x="4374" y="2723"/>
                  <a:pt x="4400" y="2670"/>
                </a:cubicBezTo>
                <a:cubicBezTo>
                  <a:pt x="4584" y="2395"/>
                  <a:pt x="4767" y="2120"/>
                  <a:pt x="4950" y="1891"/>
                </a:cubicBezTo>
                <a:cubicBezTo>
                  <a:pt x="5134" y="1708"/>
                  <a:pt x="5317" y="1478"/>
                  <a:pt x="5546" y="1433"/>
                </a:cubicBezTo>
                <a:cubicBezTo>
                  <a:pt x="5575" y="1428"/>
                  <a:pt x="5604" y="1425"/>
                  <a:pt x="5632" y="1425"/>
                </a:cubicBezTo>
                <a:cubicBezTo>
                  <a:pt x="5868" y="1425"/>
                  <a:pt x="6065" y="1589"/>
                  <a:pt x="6188" y="1753"/>
                </a:cubicBezTo>
                <a:cubicBezTo>
                  <a:pt x="7013" y="2762"/>
                  <a:pt x="5225" y="2991"/>
                  <a:pt x="4584" y="3082"/>
                </a:cubicBezTo>
                <a:cubicBezTo>
                  <a:pt x="4492" y="3082"/>
                  <a:pt x="4400" y="3128"/>
                  <a:pt x="4354" y="3174"/>
                </a:cubicBezTo>
                <a:cubicBezTo>
                  <a:pt x="4354" y="3174"/>
                  <a:pt x="4354" y="3174"/>
                  <a:pt x="4309" y="3220"/>
                </a:cubicBezTo>
                <a:cubicBezTo>
                  <a:pt x="4309" y="3266"/>
                  <a:pt x="4309" y="3266"/>
                  <a:pt x="4309" y="3266"/>
                </a:cubicBezTo>
                <a:lnTo>
                  <a:pt x="4354" y="3266"/>
                </a:lnTo>
                <a:cubicBezTo>
                  <a:pt x="4354" y="3312"/>
                  <a:pt x="4400" y="3312"/>
                  <a:pt x="4492" y="3312"/>
                </a:cubicBezTo>
                <a:cubicBezTo>
                  <a:pt x="4652" y="3301"/>
                  <a:pt x="4865" y="3288"/>
                  <a:pt x="5092" y="3288"/>
                </a:cubicBezTo>
                <a:cubicBezTo>
                  <a:pt x="5841" y="3288"/>
                  <a:pt x="6755" y="3430"/>
                  <a:pt x="6508" y="4274"/>
                </a:cubicBezTo>
                <a:cubicBezTo>
                  <a:pt x="6472" y="4454"/>
                  <a:pt x="6408" y="4578"/>
                  <a:pt x="6248" y="4578"/>
                </a:cubicBezTo>
                <a:cubicBezTo>
                  <a:pt x="6205" y="4578"/>
                  <a:pt x="6155" y="4569"/>
                  <a:pt x="6096" y="4549"/>
                </a:cubicBezTo>
                <a:cubicBezTo>
                  <a:pt x="5867" y="4503"/>
                  <a:pt x="5638" y="4366"/>
                  <a:pt x="5409" y="4228"/>
                </a:cubicBezTo>
                <a:cubicBezTo>
                  <a:pt x="5134" y="4045"/>
                  <a:pt x="4859" y="3816"/>
                  <a:pt x="4629" y="3587"/>
                </a:cubicBezTo>
                <a:cubicBezTo>
                  <a:pt x="4609" y="3566"/>
                  <a:pt x="4569" y="3557"/>
                  <a:pt x="4523" y="3557"/>
                </a:cubicBezTo>
                <a:cubicBezTo>
                  <a:pt x="4361" y="3557"/>
                  <a:pt x="4110" y="3663"/>
                  <a:pt x="4217" y="3770"/>
                </a:cubicBezTo>
                <a:cubicBezTo>
                  <a:pt x="4629" y="4136"/>
                  <a:pt x="5134" y="4732"/>
                  <a:pt x="5225" y="5282"/>
                </a:cubicBezTo>
                <a:cubicBezTo>
                  <a:pt x="5251" y="5589"/>
                  <a:pt x="5035" y="5710"/>
                  <a:pt x="4783" y="5710"/>
                </a:cubicBezTo>
                <a:cubicBezTo>
                  <a:pt x="4582" y="5710"/>
                  <a:pt x="4359" y="5633"/>
                  <a:pt x="4217" y="5511"/>
                </a:cubicBezTo>
                <a:cubicBezTo>
                  <a:pt x="3942" y="5236"/>
                  <a:pt x="3988" y="4778"/>
                  <a:pt x="4034" y="4366"/>
                </a:cubicBezTo>
                <a:cubicBezTo>
                  <a:pt x="4034" y="4320"/>
                  <a:pt x="4034" y="4320"/>
                  <a:pt x="4034" y="4320"/>
                </a:cubicBezTo>
                <a:cubicBezTo>
                  <a:pt x="4034" y="4274"/>
                  <a:pt x="4034" y="4228"/>
                  <a:pt x="3988" y="4228"/>
                </a:cubicBezTo>
                <a:cubicBezTo>
                  <a:pt x="3942" y="4182"/>
                  <a:pt x="3896" y="4182"/>
                  <a:pt x="3850" y="4182"/>
                </a:cubicBezTo>
                <a:cubicBezTo>
                  <a:pt x="3759" y="4182"/>
                  <a:pt x="3713" y="4228"/>
                  <a:pt x="3667" y="4228"/>
                </a:cubicBezTo>
                <a:cubicBezTo>
                  <a:pt x="3621" y="4274"/>
                  <a:pt x="3575" y="4320"/>
                  <a:pt x="3575" y="4366"/>
                </a:cubicBezTo>
                <a:cubicBezTo>
                  <a:pt x="3484" y="4916"/>
                  <a:pt x="3484" y="5466"/>
                  <a:pt x="3163" y="5924"/>
                </a:cubicBezTo>
                <a:cubicBezTo>
                  <a:pt x="3053" y="6089"/>
                  <a:pt x="2926" y="6171"/>
                  <a:pt x="2783" y="6171"/>
                </a:cubicBezTo>
                <a:cubicBezTo>
                  <a:pt x="2688" y="6171"/>
                  <a:pt x="2585" y="6135"/>
                  <a:pt x="2475" y="6061"/>
                </a:cubicBezTo>
                <a:cubicBezTo>
                  <a:pt x="2292" y="5924"/>
                  <a:pt x="2246" y="5741"/>
                  <a:pt x="2246" y="5557"/>
                </a:cubicBezTo>
                <a:cubicBezTo>
                  <a:pt x="2200" y="4870"/>
                  <a:pt x="2705" y="4136"/>
                  <a:pt x="3117" y="3587"/>
                </a:cubicBezTo>
                <a:cubicBezTo>
                  <a:pt x="3179" y="3524"/>
                  <a:pt x="3120" y="3500"/>
                  <a:pt x="3028" y="3500"/>
                </a:cubicBezTo>
                <a:cubicBezTo>
                  <a:pt x="2915" y="3500"/>
                  <a:pt x="2755" y="3536"/>
                  <a:pt x="2705" y="3587"/>
                </a:cubicBezTo>
                <a:cubicBezTo>
                  <a:pt x="2475" y="3862"/>
                  <a:pt x="2200" y="4136"/>
                  <a:pt x="1925" y="4320"/>
                </a:cubicBezTo>
                <a:cubicBezTo>
                  <a:pt x="1767" y="4439"/>
                  <a:pt x="1574" y="4558"/>
                  <a:pt x="1376" y="4558"/>
                </a:cubicBezTo>
                <a:cubicBezTo>
                  <a:pt x="1345" y="4558"/>
                  <a:pt x="1315" y="4555"/>
                  <a:pt x="1284" y="4549"/>
                </a:cubicBezTo>
                <a:cubicBezTo>
                  <a:pt x="1009" y="4549"/>
                  <a:pt x="734" y="4228"/>
                  <a:pt x="642" y="3953"/>
                </a:cubicBezTo>
                <a:cubicBezTo>
                  <a:pt x="413" y="3266"/>
                  <a:pt x="1925" y="3128"/>
                  <a:pt x="2567" y="3082"/>
                </a:cubicBezTo>
                <a:lnTo>
                  <a:pt x="2613" y="3082"/>
                </a:lnTo>
                <a:cubicBezTo>
                  <a:pt x="2659" y="3128"/>
                  <a:pt x="2659" y="3128"/>
                  <a:pt x="2705" y="3128"/>
                </a:cubicBezTo>
                <a:lnTo>
                  <a:pt x="2750" y="3128"/>
                </a:lnTo>
                <a:cubicBezTo>
                  <a:pt x="2796" y="3128"/>
                  <a:pt x="2796" y="3082"/>
                  <a:pt x="2842" y="3082"/>
                </a:cubicBezTo>
                <a:cubicBezTo>
                  <a:pt x="2888" y="3082"/>
                  <a:pt x="2888" y="3082"/>
                  <a:pt x="2934" y="3037"/>
                </a:cubicBezTo>
                <a:cubicBezTo>
                  <a:pt x="2934" y="3037"/>
                  <a:pt x="2980" y="2991"/>
                  <a:pt x="2980" y="2991"/>
                </a:cubicBezTo>
                <a:cubicBezTo>
                  <a:pt x="2980" y="2991"/>
                  <a:pt x="3025" y="2945"/>
                  <a:pt x="3025" y="2945"/>
                </a:cubicBezTo>
                <a:cubicBezTo>
                  <a:pt x="3025" y="2899"/>
                  <a:pt x="3025" y="2899"/>
                  <a:pt x="3025" y="2899"/>
                </a:cubicBezTo>
                <a:cubicBezTo>
                  <a:pt x="2980" y="2853"/>
                  <a:pt x="2980" y="2807"/>
                  <a:pt x="2934" y="2807"/>
                </a:cubicBezTo>
                <a:lnTo>
                  <a:pt x="2888" y="2807"/>
                </a:lnTo>
                <a:cubicBezTo>
                  <a:pt x="2888" y="2762"/>
                  <a:pt x="2842" y="2762"/>
                  <a:pt x="2796" y="2762"/>
                </a:cubicBezTo>
                <a:lnTo>
                  <a:pt x="2750" y="2762"/>
                </a:lnTo>
                <a:cubicBezTo>
                  <a:pt x="2750" y="2762"/>
                  <a:pt x="2705" y="2807"/>
                  <a:pt x="2659" y="2807"/>
                </a:cubicBezTo>
                <a:lnTo>
                  <a:pt x="2613" y="2807"/>
                </a:lnTo>
                <a:cubicBezTo>
                  <a:pt x="2537" y="2823"/>
                  <a:pt x="2450" y="2828"/>
                  <a:pt x="2360" y="2828"/>
                </a:cubicBezTo>
                <a:cubicBezTo>
                  <a:pt x="2180" y="2828"/>
                  <a:pt x="1987" y="2807"/>
                  <a:pt x="1834" y="2807"/>
                </a:cubicBezTo>
                <a:cubicBezTo>
                  <a:pt x="1467" y="2762"/>
                  <a:pt x="917" y="2670"/>
                  <a:pt x="688" y="2303"/>
                </a:cubicBezTo>
                <a:cubicBezTo>
                  <a:pt x="505" y="2028"/>
                  <a:pt x="642" y="1341"/>
                  <a:pt x="1101" y="1341"/>
                </a:cubicBezTo>
                <a:cubicBezTo>
                  <a:pt x="1513" y="1387"/>
                  <a:pt x="2017" y="1708"/>
                  <a:pt x="2338" y="1982"/>
                </a:cubicBezTo>
                <a:cubicBezTo>
                  <a:pt x="2613" y="2166"/>
                  <a:pt x="2888" y="2395"/>
                  <a:pt x="3117" y="2624"/>
                </a:cubicBezTo>
                <a:cubicBezTo>
                  <a:pt x="3138" y="2645"/>
                  <a:pt x="3175" y="2654"/>
                  <a:pt x="3218" y="2654"/>
                </a:cubicBezTo>
                <a:cubicBezTo>
                  <a:pt x="3369" y="2654"/>
                  <a:pt x="3600" y="2547"/>
                  <a:pt x="3529" y="2441"/>
                </a:cubicBezTo>
                <a:cubicBezTo>
                  <a:pt x="3346" y="2212"/>
                  <a:pt x="3163" y="1982"/>
                  <a:pt x="3025" y="1708"/>
                </a:cubicBezTo>
                <a:cubicBezTo>
                  <a:pt x="2842" y="1387"/>
                  <a:pt x="2567" y="883"/>
                  <a:pt x="2796" y="516"/>
                </a:cubicBezTo>
                <a:cubicBezTo>
                  <a:pt x="2894" y="339"/>
                  <a:pt x="3068" y="263"/>
                  <a:pt x="3253" y="263"/>
                </a:cubicBezTo>
                <a:close/>
                <a:moveTo>
                  <a:pt x="3495" y="0"/>
                </a:moveTo>
                <a:cubicBezTo>
                  <a:pt x="3220" y="0"/>
                  <a:pt x="2934" y="81"/>
                  <a:pt x="2705" y="195"/>
                </a:cubicBezTo>
                <a:cubicBezTo>
                  <a:pt x="2200" y="470"/>
                  <a:pt x="2155" y="974"/>
                  <a:pt x="2384" y="1478"/>
                </a:cubicBezTo>
                <a:cubicBezTo>
                  <a:pt x="2014" y="1273"/>
                  <a:pt x="1645" y="1105"/>
                  <a:pt x="1243" y="1105"/>
                </a:cubicBezTo>
                <a:cubicBezTo>
                  <a:pt x="1196" y="1105"/>
                  <a:pt x="1148" y="1107"/>
                  <a:pt x="1101" y="1112"/>
                </a:cubicBezTo>
                <a:cubicBezTo>
                  <a:pt x="596" y="1158"/>
                  <a:pt x="138" y="1570"/>
                  <a:pt x="138" y="2166"/>
                </a:cubicBezTo>
                <a:cubicBezTo>
                  <a:pt x="138" y="2670"/>
                  <a:pt x="734" y="2899"/>
                  <a:pt x="1192" y="2991"/>
                </a:cubicBezTo>
                <a:cubicBezTo>
                  <a:pt x="1284" y="2991"/>
                  <a:pt x="1375" y="3037"/>
                  <a:pt x="1467" y="3037"/>
                </a:cubicBezTo>
                <a:cubicBezTo>
                  <a:pt x="1055" y="3128"/>
                  <a:pt x="505" y="3266"/>
                  <a:pt x="276" y="3632"/>
                </a:cubicBezTo>
                <a:cubicBezTo>
                  <a:pt x="1" y="4045"/>
                  <a:pt x="413" y="4549"/>
                  <a:pt x="780" y="4732"/>
                </a:cubicBezTo>
                <a:cubicBezTo>
                  <a:pt x="913" y="4791"/>
                  <a:pt x="1056" y="4817"/>
                  <a:pt x="1202" y="4817"/>
                </a:cubicBezTo>
                <a:cubicBezTo>
                  <a:pt x="1486" y="4817"/>
                  <a:pt x="1784" y="4720"/>
                  <a:pt x="2049" y="4581"/>
                </a:cubicBezTo>
                <a:lnTo>
                  <a:pt x="2049" y="4581"/>
                </a:lnTo>
                <a:cubicBezTo>
                  <a:pt x="1866" y="4994"/>
                  <a:pt x="1612" y="5615"/>
                  <a:pt x="1880" y="6061"/>
                </a:cubicBezTo>
                <a:cubicBezTo>
                  <a:pt x="2044" y="6320"/>
                  <a:pt x="2342" y="6434"/>
                  <a:pt x="2642" y="6434"/>
                </a:cubicBezTo>
                <a:cubicBezTo>
                  <a:pt x="2926" y="6434"/>
                  <a:pt x="3214" y="6331"/>
                  <a:pt x="3392" y="6153"/>
                </a:cubicBezTo>
                <a:cubicBezTo>
                  <a:pt x="3575" y="6016"/>
                  <a:pt x="3667" y="5832"/>
                  <a:pt x="3759" y="5649"/>
                </a:cubicBezTo>
                <a:cubicBezTo>
                  <a:pt x="3804" y="5695"/>
                  <a:pt x="3850" y="5741"/>
                  <a:pt x="3942" y="5786"/>
                </a:cubicBezTo>
                <a:cubicBezTo>
                  <a:pt x="4114" y="5901"/>
                  <a:pt x="4365" y="5960"/>
                  <a:pt x="4622" y="5960"/>
                </a:cubicBezTo>
                <a:cubicBezTo>
                  <a:pt x="4984" y="5960"/>
                  <a:pt x="5359" y="5844"/>
                  <a:pt x="5546" y="5603"/>
                </a:cubicBezTo>
                <a:cubicBezTo>
                  <a:pt x="5775" y="5328"/>
                  <a:pt x="5684" y="5007"/>
                  <a:pt x="5500" y="4686"/>
                </a:cubicBezTo>
                <a:lnTo>
                  <a:pt x="5500" y="4686"/>
                </a:lnTo>
                <a:cubicBezTo>
                  <a:pt x="5739" y="4789"/>
                  <a:pt x="5972" y="4853"/>
                  <a:pt x="6182" y="4853"/>
                </a:cubicBezTo>
                <a:cubicBezTo>
                  <a:pt x="6535" y="4853"/>
                  <a:pt x="6823" y="4671"/>
                  <a:pt x="6967" y="4182"/>
                </a:cubicBezTo>
                <a:cubicBezTo>
                  <a:pt x="7196" y="3403"/>
                  <a:pt x="6508" y="3128"/>
                  <a:pt x="5821" y="3037"/>
                </a:cubicBezTo>
                <a:cubicBezTo>
                  <a:pt x="6188" y="2945"/>
                  <a:pt x="6783" y="2716"/>
                  <a:pt x="6875" y="2257"/>
                </a:cubicBezTo>
                <a:cubicBezTo>
                  <a:pt x="6967" y="1799"/>
                  <a:pt x="6463" y="1249"/>
                  <a:pt x="6004" y="1203"/>
                </a:cubicBezTo>
                <a:cubicBezTo>
                  <a:pt x="5943" y="1191"/>
                  <a:pt x="5882" y="1186"/>
                  <a:pt x="5820" y="1186"/>
                </a:cubicBezTo>
                <a:cubicBezTo>
                  <a:pt x="5415" y="1186"/>
                  <a:pt x="4999" y="1429"/>
                  <a:pt x="4721" y="1708"/>
                </a:cubicBezTo>
                <a:cubicBezTo>
                  <a:pt x="4675" y="1753"/>
                  <a:pt x="4629" y="1799"/>
                  <a:pt x="4538" y="1891"/>
                </a:cubicBezTo>
                <a:cubicBezTo>
                  <a:pt x="4629" y="1295"/>
                  <a:pt x="4584" y="699"/>
                  <a:pt x="4217" y="287"/>
                </a:cubicBezTo>
                <a:cubicBezTo>
                  <a:pt x="4034" y="81"/>
                  <a:pt x="3770" y="0"/>
                  <a:pt x="3495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82" name="Google Shape;5982;p31"/>
          <p:cNvSpPr/>
          <p:nvPr/>
        </p:nvSpPr>
        <p:spPr>
          <a:xfrm>
            <a:off x="7948562" y="6391698"/>
            <a:ext cx="151972" cy="128464"/>
          </a:xfrm>
          <a:custGeom>
            <a:avLst/>
            <a:gdLst/>
            <a:ahLst/>
            <a:cxnLst/>
            <a:rect l="l" t="t" r="r" b="b"/>
            <a:pathLst>
              <a:path w="6161" h="5208" extrusionOk="0">
                <a:moveTo>
                  <a:pt x="3896" y="3889"/>
                </a:moveTo>
                <a:cubicBezTo>
                  <a:pt x="3897" y="3889"/>
                  <a:pt x="3898" y="3891"/>
                  <a:pt x="3898" y="3894"/>
                </a:cubicBezTo>
                <a:cubicBezTo>
                  <a:pt x="3898" y="3894"/>
                  <a:pt x="3887" y="3894"/>
                  <a:pt x="3876" y="3905"/>
                </a:cubicBezTo>
                <a:cubicBezTo>
                  <a:pt x="3884" y="3897"/>
                  <a:pt x="3892" y="3889"/>
                  <a:pt x="3896" y="3889"/>
                </a:cubicBezTo>
                <a:close/>
                <a:moveTo>
                  <a:pt x="3763" y="4011"/>
                </a:moveTo>
                <a:cubicBezTo>
                  <a:pt x="3758" y="4020"/>
                  <a:pt x="3738" y="4028"/>
                  <a:pt x="3719" y="4028"/>
                </a:cubicBezTo>
                <a:cubicBezTo>
                  <a:pt x="3739" y="4022"/>
                  <a:pt x="3756" y="4015"/>
                  <a:pt x="3763" y="4011"/>
                </a:cubicBezTo>
                <a:close/>
                <a:moveTo>
                  <a:pt x="3294" y="870"/>
                </a:moveTo>
                <a:cubicBezTo>
                  <a:pt x="3305" y="881"/>
                  <a:pt x="3327" y="892"/>
                  <a:pt x="3338" y="903"/>
                </a:cubicBezTo>
                <a:cubicBezTo>
                  <a:pt x="3518" y="1015"/>
                  <a:pt x="3674" y="1161"/>
                  <a:pt x="3809" y="1318"/>
                </a:cubicBezTo>
                <a:cubicBezTo>
                  <a:pt x="4111" y="1687"/>
                  <a:pt x="4290" y="2191"/>
                  <a:pt x="4324" y="2662"/>
                </a:cubicBezTo>
                <a:cubicBezTo>
                  <a:pt x="4335" y="2886"/>
                  <a:pt x="4335" y="2998"/>
                  <a:pt x="4279" y="3199"/>
                </a:cubicBezTo>
                <a:cubicBezTo>
                  <a:pt x="4257" y="3289"/>
                  <a:pt x="4234" y="3367"/>
                  <a:pt x="4190" y="3457"/>
                </a:cubicBezTo>
                <a:cubicBezTo>
                  <a:pt x="4178" y="3491"/>
                  <a:pt x="4156" y="3535"/>
                  <a:pt x="4134" y="3580"/>
                </a:cubicBezTo>
                <a:cubicBezTo>
                  <a:pt x="4122" y="3603"/>
                  <a:pt x="4089" y="3659"/>
                  <a:pt x="4078" y="3670"/>
                </a:cubicBezTo>
                <a:cubicBezTo>
                  <a:pt x="4033" y="3726"/>
                  <a:pt x="3988" y="3782"/>
                  <a:pt x="3943" y="3838"/>
                </a:cubicBezTo>
                <a:cubicBezTo>
                  <a:pt x="3921" y="3860"/>
                  <a:pt x="3898" y="3883"/>
                  <a:pt x="3865" y="3905"/>
                </a:cubicBezTo>
                <a:cubicBezTo>
                  <a:pt x="3854" y="3927"/>
                  <a:pt x="3831" y="3939"/>
                  <a:pt x="3831" y="3939"/>
                </a:cubicBezTo>
                <a:cubicBezTo>
                  <a:pt x="3798" y="3961"/>
                  <a:pt x="3775" y="3983"/>
                  <a:pt x="3742" y="4006"/>
                </a:cubicBezTo>
                <a:cubicBezTo>
                  <a:pt x="3719" y="4017"/>
                  <a:pt x="3708" y="4028"/>
                  <a:pt x="3686" y="4028"/>
                </a:cubicBezTo>
                <a:cubicBezTo>
                  <a:pt x="3663" y="4039"/>
                  <a:pt x="3641" y="4039"/>
                  <a:pt x="3630" y="4039"/>
                </a:cubicBezTo>
                <a:cubicBezTo>
                  <a:pt x="3596" y="4039"/>
                  <a:pt x="3562" y="4039"/>
                  <a:pt x="3551" y="4051"/>
                </a:cubicBezTo>
                <a:lnTo>
                  <a:pt x="3495" y="4051"/>
                </a:lnTo>
                <a:cubicBezTo>
                  <a:pt x="3406" y="4051"/>
                  <a:pt x="3450" y="4039"/>
                  <a:pt x="3495" y="4039"/>
                </a:cubicBezTo>
                <a:lnTo>
                  <a:pt x="3372" y="4039"/>
                </a:lnTo>
                <a:cubicBezTo>
                  <a:pt x="3320" y="4029"/>
                  <a:pt x="3258" y="4019"/>
                  <a:pt x="3205" y="4008"/>
                </a:cubicBezTo>
                <a:lnTo>
                  <a:pt x="3205" y="4008"/>
                </a:lnTo>
                <a:cubicBezTo>
                  <a:pt x="3231" y="4012"/>
                  <a:pt x="3252" y="4015"/>
                  <a:pt x="3253" y="4015"/>
                </a:cubicBezTo>
                <a:cubicBezTo>
                  <a:pt x="3254" y="4015"/>
                  <a:pt x="3238" y="4013"/>
                  <a:pt x="3193" y="4006"/>
                </a:cubicBezTo>
                <a:lnTo>
                  <a:pt x="3193" y="4006"/>
                </a:lnTo>
                <a:cubicBezTo>
                  <a:pt x="3197" y="4007"/>
                  <a:pt x="3201" y="4007"/>
                  <a:pt x="3205" y="4008"/>
                </a:cubicBezTo>
                <a:lnTo>
                  <a:pt x="3205" y="4008"/>
                </a:lnTo>
                <a:cubicBezTo>
                  <a:pt x="3178" y="4004"/>
                  <a:pt x="3145" y="3999"/>
                  <a:pt x="3126" y="3995"/>
                </a:cubicBezTo>
                <a:cubicBezTo>
                  <a:pt x="3014" y="3961"/>
                  <a:pt x="2902" y="3927"/>
                  <a:pt x="2790" y="3883"/>
                </a:cubicBezTo>
                <a:cubicBezTo>
                  <a:pt x="2734" y="3860"/>
                  <a:pt x="2678" y="3827"/>
                  <a:pt x="2622" y="3804"/>
                </a:cubicBezTo>
                <a:lnTo>
                  <a:pt x="2610" y="3804"/>
                </a:lnTo>
                <a:cubicBezTo>
                  <a:pt x="2588" y="3793"/>
                  <a:pt x="2566" y="3782"/>
                  <a:pt x="2543" y="3759"/>
                </a:cubicBezTo>
                <a:cubicBezTo>
                  <a:pt x="2398" y="3132"/>
                  <a:pt x="2442" y="2471"/>
                  <a:pt x="2678" y="1844"/>
                </a:cubicBezTo>
                <a:cubicBezTo>
                  <a:pt x="2745" y="1654"/>
                  <a:pt x="2846" y="1463"/>
                  <a:pt x="2946" y="1273"/>
                </a:cubicBezTo>
                <a:cubicBezTo>
                  <a:pt x="2958" y="1251"/>
                  <a:pt x="2969" y="1251"/>
                  <a:pt x="2969" y="1239"/>
                </a:cubicBezTo>
                <a:cubicBezTo>
                  <a:pt x="2969" y="1239"/>
                  <a:pt x="2980" y="1228"/>
                  <a:pt x="2991" y="1217"/>
                </a:cubicBezTo>
                <a:cubicBezTo>
                  <a:pt x="3014" y="1172"/>
                  <a:pt x="3047" y="1139"/>
                  <a:pt x="3070" y="1105"/>
                </a:cubicBezTo>
                <a:cubicBezTo>
                  <a:pt x="3126" y="1027"/>
                  <a:pt x="3193" y="948"/>
                  <a:pt x="3260" y="881"/>
                </a:cubicBezTo>
                <a:cubicBezTo>
                  <a:pt x="3271" y="881"/>
                  <a:pt x="3271" y="870"/>
                  <a:pt x="3271" y="870"/>
                </a:cubicBezTo>
                <a:close/>
                <a:moveTo>
                  <a:pt x="3916" y="1"/>
                </a:moveTo>
                <a:cubicBezTo>
                  <a:pt x="3397" y="1"/>
                  <a:pt x="2869" y="160"/>
                  <a:pt x="2431" y="399"/>
                </a:cubicBezTo>
                <a:cubicBezTo>
                  <a:pt x="1927" y="657"/>
                  <a:pt x="1546" y="1049"/>
                  <a:pt x="1255" y="1531"/>
                </a:cubicBezTo>
                <a:cubicBezTo>
                  <a:pt x="930" y="2057"/>
                  <a:pt x="751" y="2684"/>
                  <a:pt x="729" y="3311"/>
                </a:cubicBezTo>
                <a:cubicBezTo>
                  <a:pt x="561" y="3379"/>
                  <a:pt x="1" y="3625"/>
                  <a:pt x="247" y="3860"/>
                </a:cubicBezTo>
                <a:cubicBezTo>
                  <a:pt x="426" y="4051"/>
                  <a:pt x="639" y="4196"/>
                  <a:pt x="852" y="4331"/>
                </a:cubicBezTo>
                <a:cubicBezTo>
                  <a:pt x="908" y="4566"/>
                  <a:pt x="997" y="4801"/>
                  <a:pt x="1109" y="5025"/>
                </a:cubicBezTo>
                <a:cubicBezTo>
                  <a:pt x="1180" y="5155"/>
                  <a:pt x="1349" y="5208"/>
                  <a:pt x="1554" y="5208"/>
                </a:cubicBezTo>
                <a:cubicBezTo>
                  <a:pt x="1932" y="5208"/>
                  <a:pt x="2435" y="5031"/>
                  <a:pt x="2689" y="4835"/>
                </a:cubicBezTo>
                <a:cubicBezTo>
                  <a:pt x="2734" y="4837"/>
                  <a:pt x="2778" y="4838"/>
                  <a:pt x="2823" y="4838"/>
                </a:cubicBezTo>
                <a:cubicBezTo>
                  <a:pt x="3047" y="4838"/>
                  <a:pt x="3271" y="4814"/>
                  <a:pt x="3495" y="4768"/>
                </a:cubicBezTo>
                <a:cubicBezTo>
                  <a:pt x="4570" y="4555"/>
                  <a:pt x="5870" y="3939"/>
                  <a:pt x="6027" y="2707"/>
                </a:cubicBezTo>
                <a:cubicBezTo>
                  <a:pt x="6161" y="1687"/>
                  <a:pt x="5590" y="388"/>
                  <a:pt x="4537" y="86"/>
                </a:cubicBezTo>
                <a:cubicBezTo>
                  <a:pt x="4336" y="27"/>
                  <a:pt x="4127" y="1"/>
                  <a:pt x="391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0CD0A6-1DBB-4B51-8F7B-7439B24AD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954" y="4161615"/>
            <a:ext cx="4148153" cy="14869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525C8A-D9EE-4A4E-A120-5F919CE77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3050" y="2709055"/>
            <a:ext cx="3145899" cy="1844283"/>
          </a:xfrm>
        </p:spPr>
        <p:txBody>
          <a:bodyPr>
            <a:normAutofit/>
          </a:bodyPr>
          <a:lstStyle/>
          <a:p>
            <a:r>
              <a:rPr lang="en-GB" dirty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0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0" name="Google Shape;7340;p47"/>
          <p:cNvSpPr/>
          <p:nvPr/>
        </p:nvSpPr>
        <p:spPr>
          <a:xfrm>
            <a:off x="6163800" y="2265773"/>
            <a:ext cx="230000" cy="23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341" name="Google Shape;7341;p47"/>
          <p:cNvSpPr txBox="1">
            <a:spLocks noGrp="1"/>
          </p:cNvSpPr>
          <p:nvPr>
            <p:ph type="title"/>
          </p:nvPr>
        </p:nvSpPr>
        <p:spPr>
          <a:xfrm>
            <a:off x="1315967" y="719000"/>
            <a:ext cx="9925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b="1" i="1" dirty="0"/>
              <a:t>coordinated turn</a:t>
            </a:r>
            <a:br>
              <a:rPr lang="en-GB" sz="3600" b="1" i="1" dirty="0"/>
            </a:br>
            <a:r>
              <a:rPr lang="en-GB" sz="2000" b="1" i="1" dirty="0"/>
              <a:t>We may call it “zero-lateral acceleration turn”</a:t>
            </a:r>
            <a:endParaRPr lang="en-GB" sz="2000" dirty="0"/>
          </a:p>
        </p:txBody>
      </p:sp>
      <p:sp>
        <p:nvSpPr>
          <p:cNvPr id="7342" name="Google Shape;7342;p47"/>
          <p:cNvSpPr/>
          <p:nvPr/>
        </p:nvSpPr>
        <p:spPr>
          <a:xfrm>
            <a:off x="2495295" y="3087129"/>
            <a:ext cx="1019600" cy="1019600"/>
          </a:xfrm>
          <a:prstGeom prst="ellipse">
            <a:avLst/>
          </a:prstGeom>
          <a:solidFill>
            <a:srgbClr val="FFFFFF">
              <a:alpha val="348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343" name="Google Shape;7343;p47"/>
          <p:cNvSpPr/>
          <p:nvPr/>
        </p:nvSpPr>
        <p:spPr>
          <a:xfrm>
            <a:off x="5768961" y="3087129"/>
            <a:ext cx="1019600" cy="1019600"/>
          </a:xfrm>
          <a:prstGeom prst="ellipse">
            <a:avLst/>
          </a:prstGeom>
          <a:solidFill>
            <a:srgbClr val="FFFFFF">
              <a:alpha val="348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344" name="Google Shape;7344;p47"/>
          <p:cNvSpPr/>
          <p:nvPr/>
        </p:nvSpPr>
        <p:spPr>
          <a:xfrm>
            <a:off x="9042628" y="3087129"/>
            <a:ext cx="1019600" cy="1019600"/>
          </a:xfrm>
          <a:prstGeom prst="ellipse">
            <a:avLst/>
          </a:prstGeom>
          <a:solidFill>
            <a:srgbClr val="FFFFFF">
              <a:alpha val="348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345" name="Google Shape;7345;p47"/>
          <p:cNvSpPr txBox="1"/>
          <p:nvPr/>
        </p:nvSpPr>
        <p:spPr>
          <a:xfrm>
            <a:off x="1756551" y="5647800"/>
            <a:ext cx="2504800" cy="4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667" b="1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</a:t>
            </a:r>
            <a:r>
              <a:rPr lang="en" sz="2667" b="1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ormal flight</a:t>
            </a:r>
            <a:endParaRPr sz="2667" b="1"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7346" name="Google Shape;7346;p47"/>
          <p:cNvSpPr txBox="1"/>
          <p:nvPr/>
        </p:nvSpPr>
        <p:spPr>
          <a:xfrm>
            <a:off x="1770007" y="5282920"/>
            <a:ext cx="2504800" cy="9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7347" name="Google Shape;7347;p47"/>
          <p:cNvSpPr txBox="1"/>
          <p:nvPr/>
        </p:nvSpPr>
        <p:spPr>
          <a:xfrm>
            <a:off x="5012803" y="5718013"/>
            <a:ext cx="2504800" cy="4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667" b="1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</a:t>
            </a:r>
            <a:r>
              <a:rPr lang="en" sz="2667" b="1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edium banked turn</a:t>
            </a:r>
            <a:endParaRPr sz="2667" b="1"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7348" name="Google Shape;7348;p47"/>
          <p:cNvSpPr txBox="1"/>
          <p:nvPr/>
        </p:nvSpPr>
        <p:spPr>
          <a:xfrm>
            <a:off x="5026351" y="4917120"/>
            <a:ext cx="2504800" cy="9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7349" name="Google Shape;7349;p47"/>
          <p:cNvSpPr txBox="1"/>
          <p:nvPr/>
        </p:nvSpPr>
        <p:spPr>
          <a:xfrm>
            <a:off x="8300017" y="5621063"/>
            <a:ext cx="2504800" cy="4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667" b="1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</a:t>
            </a:r>
            <a:r>
              <a:rPr lang="en" sz="2667" b="1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teep banked turn</a:t>
            </a:r>
            <a:endParaRPr sz="2667" b="1"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7350" name="Google Shape;7350;p47"/>
          <p:cNvSpPr txBox="1"/>
          <p:nvPr/>
        </p:nvSpPr>
        <p:spPr>
          <a:xfrm>
            <a:off x="8300017" y="4917120"/>
            <a:ext cx="2504800" cy="9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7352" name="Google Shape;7352;p47"/>
          <p:cNvCxnSpPr/>
          <p:nvPr/>
        </p:nvCxnSpPr>
        <p:spPr>
          <a:xfrm>
            <a:off x="6278761" y="4106729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55" name="Google Shape;7355;p47"/>
          <p:cNvCxnSpPr>
            <a:stCxn id="7342" idx="0"/>
            <a:endCxn id="7340" idx="4"/>
          </p:cNvCxnSpPr>
          <p:nvPr/>
        </p:nvCxnSpPr>
        <p:spPr>
          <a:xfrm rot="-5400000">
            <a:off x="4346295" y="1154729"/>
            <a:ext cx="591200" cy="3273600"/>
          </a:xfrm>
          <a:prstGeom prst="bentConnector3">
            <a:avLst>
              <a:gd name="adj1" fmla="val 5001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56" name="Google Shape;7356;p47"/>
          <p:cNvCxnSpPr>
            <a:stCxn id="7340" idx="4"/>
            <a:endCxn id="7344" idx="0"/>
          </p:cNvCxnSpPr>
          <p:nvPr/>
        </p:nvCxnSpPr>
        <p:spPr>
          <a:xfrm rot="-5400000" flipH="1">
            <a:off x="7620000" y="1154573"/>
            <a:ext cx="591200" cy="3273600"/>
          </a:xfrm>
          <a:prstGeom prst="bentConnector3">
            <a:avLst>
              <a:gd name="adj1" fmla="val 5001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57" name="Google Shape;7357;p47"/>
          <p:cNvCxnSpPr>
            <a:stCxn id="7340" idx="4"/>
            <a:endCxn id="7343" idx="0"/>
          </p:cNvCxnSpPr>
          <p:nvPr/>
        </p:nvCxnSpPr>
        <p:spPr>
          <a:xfrm>
            <a:off x="6278800" y="2495773"/>
            <a:ext cx="0" cy="591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58" name="Google Shape;7358;p47"/>
          <p:cNvSpPr/>
          <p:nvPr/>
        </p:nvSpPr>
        <p:spPr>
          <a:xfrm>
            <a:off x="4376971" y="1824229"/>
            <a:ext cx="3776465" cy="635400"/>
          </a:xfrm>
          <a:custGeom>
            <a:avLst/>
            <a:gdLst/>
            <a:ahLst/>
            <a:cxnLst/>
            <a:rect l="l" t="t" r="r" b="b"/>
            <a:pathLst>
              <a:path w="178587" h="38736" extrusionOk="0">
                <a:moveTo>
                  <a:pt x="835" y="1"/>
                </a:moveTo>
                <a:lnTo>
                  <a:pt x="2783" y="4312"/>
                </a:lnTo>
                <a:lnTo>
                  <a:pt x="696" y="8763"/>
                </a:lnTo>
                <a:lnTo>
                  <a:pt x="2574" y="13561"/>
                </a:lnTo>
                <a:lnTo>
                  <a:pt x="1114" y="17734"/>
                </a:lnTo>
                <a:lnTo>
                  <a:pt x="3478" y="19194"/>
                </a:lnTo>
                <a:lnTo>
                  <a:pt x="1114" y="21141"/>
                </a:lnTo>
                <a:lnTo>
                  <a:pt x="3478" y="26496"/>
                </a:lnTo>
                <a:lnTo>
                  <a:pt x="71" y="28374"/>
                </a:lnTo>
                <a:lnTo>
                  <a:pt x="2991" y="29556"/>
                </a:lnTo>
                <a:lnTo>
                  <a:pt x="1" y="31364"/>
                </a:lnTo>
                <a:lnTo>
                  <a:pt x="1" y="31990"/>
                </a:lnTo>
                <a:lnTo>
                  <a:pt x="2574" y="36024"/>
                </a:lnTo>
                <a:lnTo>
                  <a:pt x="835" y="38736"/>
                </a:lnTo>
                <a:lnTo>
                  <a:pt x="178238" y="38736"/>
                </a:lnTo>
                <a:lnTo>
                  <a:pt x="176361" y="34563"/>
                </a:lnTo>
                <a:lnTo>
                  <a:pt x="178447" y="30043"/>
                </a:lnTo>
                <a:lnTo>
                  <a:pt x="176569" y="25314"/>
                </a:lnTo>
                <a:lnTo>
                  <a:pt x="177960" y="21072"/>
                </a:lnTo>
                <a:lnTo>
                  <a:pt x="175596" y="19681"/>
                </a:lnTo>
                <a:lnTo>
                  <a:pt x="177960" y="17734"/>
                </a:lnTo>
                <a:lnTo>
                  <a:pt x="175596" y="12379"/>
                </a:lnTo>
                <a:lnTo>
                  <a:pt x="178586" y="10710"/>
                </a:lnTo>
                <a:lnTo>
                  <a:pt x="178586" y="10293"/>
                </a:lnTo>
                <a:lnTo>
                  <a:pt x="176083" y="9250"/>
                </a:lnTo>
                <a:lnTo>
                  <a:pt x="178586" y="7789"/>
                </a:lnTo>
                <a:lnTo>
                  <a:pt x="178586" y="6051"/>
                </a:lnTo>
                <a:lnTo>
                  <a:pt x="176569" y="2852"/>
                </a:lnTo>
                <a:lnTo>
                  <a:pt x="178238" y="140"/>
                </a:lnTo>
                <a:lnTo>
                  <a:pt x="17837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667" b="1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</a:t>
            </a:r>
            <a:r>
              <a:rPr lang="en" sz="2667" b="1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 terms of mechanics </a:t>
            </a:r>
            <a:endParaRPr sz="2667" b="1"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7431" name="Google Shape;7431;p47"/>
          <p:cNvSpPr/>
          <p:nvPr/>
        </p:nvSpPr>
        <p:spPr>
          <a:xfrm>
            <a:off x="2424619" y="1827606"/>
            <a:ext cx="380911" cy="198017"/>
          </a:xfrm>
          <a:custGeom>
            <a:avLst/>
            <a:gdLst/>
            <a:ahLst/>
            <a:cxnLst/>
            <a:rect l="l" t="t" r="r" b="b"/>
            <a:pathLst>
              <a:path w="8614" h="4478" extrusionOk="0">
                <a:moveTo>
                  <a:pt x="1826" y="1545"/>
                </a:moveTo>
                <a:cubicBezTo>
                  <a:pt x="1983" y="1590"/>
                  <a:pt x="2140" y="1668"/>
                  <a:pt x="2263" y="1724"/>
                </a:cubicBezTo>
                <a:lnTo>
                  <a:pt x="2296" y="1724"/>
                </a:lnTo>
                <a:lnTo>
                  <a:pt x="1636" y="2878"/>
                </a:lnTo>
                <a:lnTo>
                  <a:pt x="1826" y="1545"/>
                </a:lnTo>
                <a:close/>
                <a:moveTo>
                  <a:pt x="1419" y="1478"/>
                </a:moveTo>
                <a:cubicBezTo>
                  <a:pt x="1470" y="1478"/>
                  <a:pt x="1524" y="1483"/>
                  <a:pt x="1580" y="1489"/>
                </a:cubicBezTo>
                <a:lnTo>
                  <a:pt x="1367" y="3001"/>
                </a:lnTo>
                <a:cubicBezTo>
                  <a:pt x="1322" y="2979"/>
                  <a:pt x="1266" y="2956"/>
                  <a:pt x="1232" y="2923"/>
                </a:cubicBezTo>
                <a:cubicBezTo>
                  <a:pt x="986" y="2732"/>
                  <a:pt x="773" y="2463"/>
                  <a:pt x="818" y="2139"/>
                </a:cubicBezTo>
                <a:cubicBezTo>
                  <a:pt x="852" y="1892"/>
                  <a:pt x="1020" y="1579"/>
                  <a:pt x="1266" y="1500"/>
                </a:cubicBezTo>
                <a:cubicBezTo>
                  <a:pt x="1316" y="1483"/>
                  <a:pt x="1367" y="1478"/>
                  <a:pt x="1419" y="1478"/>
                </a:cubicBezTo>
                <a:close/>
                <a:moveTo>
                  <a:pt x="3876" y="515"/>
                </a:moveTo>
                <a:lnTo>
                  <a:pt x="2700" y="3203"/>
                </a:lnTo>
                <a:lnTo>
                  <a:pt x="2677" y="1713"/>
                </a:lnTo>
                <a:cubicBezTo>
                  <a:pt x="2767" y="1679"/>
                  <a:pt x="2856" y="1635"/>
                  <a:pt x="2890" y="1556"/>
                </a:cubicBezTo>
                <a:cubicBezTo>
                  <a:pt x="3103" y="1131"/>
                  <a:pt x="3416" y="683"/>
                  <a:pt x="3876" y="515"/>
                </a:cubicBezTo>
                <a:close/>
                <a:moveTo>
                  <a:pt x="4324" y="446"/>
                </a:moveTo>
                <a:cubicBezTo>
                  <a:pt x="4577" y="446"/>
                  <a:pt x="4860" y="503"/>
                  <a:pt x="5097" y="627"/>
                </a:cubicBezTo>
                <a:lnTo>
                  <a:pt x="3898" y="3270"/>
                </a:lnTo>
                <a:lnTo>
                  <a:pt x="4256" y="447"/>
                </a:lnTo>
                <a:cubicBezTo>
                  <a:pt x="4279" y="446"/>
                  <a:pt x="4301" y="446"/>
                  <a:pt x="4324" y="446"/>
                </a:cubicBezTo>
                <a:close/>
                <a:moveTo>
                  <a:pt x="2431" y="1993"/>
                </a:moveTo>
                <a:lnTo>
                  <a:pt x="2453" y="3494"/>
                </a:lnTo>
                <a:cubicBezTo>
                  <a:pt x="2207" y="3427"/>
                  <a:pt x="1949" y="3337"/>
                  <a:pt x="1725" y="3225"/>
                </a:cubicBezTo>
                <a:lnTo>
                  <a:pt x="2431" y="1993"/>
                </a:lnTo>
                <a:close/>
                <a:moveTo>
                  <a:pt x="5354" y="806"/>
                </a:moveTo>
                <a:cubicBezTo>
                  <a:pt x="5444" y="884"/>
                  <a:pt x="5522" y="974"/>
                  <a:pt x="5578" y="1086"/>
                </a:cubicBezTo>
                <a:cubicBezTo>
                  <a:pt x="5802" y="1590"/>
                  <a:pt x="5522" y="2262"/>
                  <a:pt x="5231" y="2687"/>
                </a:cubicBezTo>
                <a:cubicBezTo>
                  <a:pt x="5164" y="2788"/>
                  <a:pt x="5197" y="2844"/>
                  <a:pt x="5265" y="2878"/>
                </a:cubicBezTo>
                <a:lnTo>
                  <a:pt x="4783" y="3583"/>
                </a:lnTo>
                <a:lnTo>
                  <a:pt x="5354" y="806"/>
                </a:lnTo>
                <a:close/>
                <a:moveTo>
                  <a:pt x="6273" y="2699"/>
                </a:moveTo>
                <a:lnTo>
                  <a:pt x="5713" y="3684"/>
                </a:lnTo>
                <a:lnTo>
                  <a:pt x="5713" y="3684"/>
                </a:lnTo>
                <a:lnTo>
                  <a:pt x="5791" y="2844"/>
                </a:lnTo>
                <a:cubicBezTo>
                  <a:pt x="5948" y="2777"/>
                  <a:pt x="6116" y="2721"/>
                  <a:pt x="6273" y="2699"/>
                </a:cubicBezTo>
                <a:close/>
                <a:moveTo>
                  <a:pt x="3932" y="1019"/>
                </a:moveTo>
                <a:lnTo>
                  <a:pt x="3573" y="3774"/>
                </a:lnTo>
                <a:cubicBezTo>
                  <a:pt x="3517" y="3763"/>
                  <a:pt x="3461" y="3752"/>
                  <a:pt x="3394" y="3740"/>
                </a:cubicBezTo>
                <a:cubicBezTo>
                  <a:pt x="3204" y="3696"/>
                  <a:pt x="3002" y="3651"/>
                  <a:pt x="2800" y="3595"/>
                </a:cubicBezTo>
                <a:lnTo>
                  <a:pt x="3932" y="1019"/>
                </a:lnTo>
                <a:close/>
                <a:moveTo>
                  <a:pt x="6687" y="2687"/>
                </a:moveTo>
                <a:cubicBezTo>
                  <a:pt x="6900" y="2710"/>
                  <a:pt x="7101" y="2811"/>
                  <a:pt x="7269" y="2979"/>
                </a:cubicBezTo>
                <a:lnTo>
                  <a:pt x="6575" y="3875"/>
                </a:lnTo>
                <a:lnTo>
                  <a:pt x="6687" y="2687"/>
                </a:lnTo>
                <a:close/>
                <a:moveTo>
                  <a:pt x="4940" y="1567"/>
                </a:moveTo>
                <a:lnTo>
                  <a:pt x="4458" y="3920"/>
                </a:lnTo>
                <a:cubicBezTo>
                  <a:pt x="4279" y="3897"/>
                  <a:pt x="4100" y="3864"/>
                  <a:pt x="3909" y="3830"/>
                </a:cubicBezTo>
                <a:lnTo>
                  <a:pt x="4940" y="1567"/>
                </a:lnTo>
                <a:close/>
                <a:moveTo>
                  <a:pt x="7426" y="3180"/>
                </a:moveTo>
                <a:cubicBezTo>
                  <a:pt x="7449" y="3236"/>
                  <a:pt x="7482" y="3281"/>
                  <a:pt x="7516" y="3337"/>
                </a:cubicBezTo>
                <a:cubicBezTo>
                  <a:pt x="7684" y="3830"/>
                  <a:pt x="7225" y="3964"/>
                  <a:pt x="6788" y="4009"/>
                </a:cubicBezTo>
                <a:lnTo>
                  <a:pt x="7426" y="3180"/>
                </a:lnTo>
                <a:close/>
                <a:moveTo>
                  <a:pt x="5533" y="2923"/>
                </a:moveTo>
                <a:lnTo>
                  <a:pt x="5433" y="4020"/>
                </a:lnTo>
                <a:cubicBezTo>
                  <a:pt x="5231" y="4009"/>
                  <a:pt x="5029" y="3987"/>
                  <a:pt x="4828" y="3964"/>
                </a:cubicBezTo>
                <a:lnTo>
                  <a:pt x="5533" y="2923"/>
                </a:lnTo>
                <a:close/>
                <a:moveTo>
                  <a:pt x="6407" y="2979"/>
                </a:moveTo>
                <a:lnTo>
                  <a:pt x="6306" y="4032"/>
                </a:lnTo>
                <a:lnTo>
                  <a:pt x="6284" y="4032"/>
                </a:lnTo>
                <a:cubicBezTo>
                  <a:pt x="6238" y="4035"/>
                  <a:pt x="6192" y="4036"/>
                  <a:pt x="6146" y="4036"/>
                </a:cubicBezTo>
                <a:cubicBezTo>
                  <a:pt x="6035" y="4036"/>
                  <a:pt x="5924" y="4028"/>
                  <a:pt x="5813" y="4020"/>
                </a:cubicBezTo>
                <a:lnTo>
                  <a:pt x="6407" y="2979"/>
                </a:lnTo>
                <a:close/>
                <a:moveTo>
                  <a:pt x="4537" y="1"/>
                </a:moveTo>
                <a:cubicBezTo>
                  <a:pt x="4261" y="1"/>
                  <a:pt x="3990" y="40"/>
                  <a:pt x="3752" y="111"/>
                </a:cubicBezTo>
                <a:cubicBezTo>
                  <a:pt x="3170" y="291"/>
                  <a:pt x="2722" y="683"/>
                  <a:pt x="2408" y="1187"/>
                </a:cubicBezTo>
                <a:cubicBezTo>
                  <a:pt x="2143" y="1100"/>
                  <a:pt x="1868" y="1042"/>
                  <a:pt x="1595" y="1042"/>
                </a:cubicBezTo>
                <a:cubicBezTo>
                  <a:pt x="1304" y="1042"/>
                  <a:pt x="1017" y="1108"/>
                  <a:pt x="751" y="1276"/>
                </a:cubicBezTo>
                <a:cubicBezTo>
                  <a:pt x="347" y="1523"/>
                  <a:pt x="0" y="2038"/>
                  <a:pt x="90" y="2542"/>
                </a:cubicBezTo>
                <a:cubicBezTo>
                  <a:pt x="258" y="3371"/>
                  <a:pt x="1423" y="3740"/>
                  <a:pt x="2117" y="3942"/>
                </a:cubicBezTo>
                <a:cubicBezTo>
                  <a:pt x="3267" y="4289"/>
                  <a:pt x="4523" y="4478"/>
                  <a:pt x="5736" y="4478"/>
                </a:cubicBezTo>
                <a:cubicBezTo>
                  <a:pt x="5893" y="4478"/>
                  <a:pt x="6050" y="4475"/>
                  <a:pt x="6205" y="4468"/>
                </a:cubicBezTo>
                <a:cubicBezTo>
                  <a:pt x="6900" y="4446"/>
                  <a:pt x="8614" y="4244"/>
                  <a:pt x="8233" y="3147"/>
                </a:cubicBezTo>
                <a:cubicBezTo>
                  <a:pt x="7959" y="2472"/>
                  <a:pt x="7380" y="2214"/>
                  <a:pt x="6753" y="2214"/>
                </a:cubicBezTo>
                <a:cubicBezTo>
                  <a:pt x="6557" y="2214"/>
                  <a:pt x="6357" y="2239"/>
                  <a:pt x="6161" y="2284"/>
                </a:cubicBezTo>
                <a:cubicBezTo>
                  <a:pt x="6429" y="1691"/>
                  <a:pt x="6530" y="963"/>
                  <a:pt x="6015" y="492"/>
                </a:cubicBezTo>
                <a:cubicBezTo>
                  <a:pt x="5644" y="151"/>
                  <a:pt x="5080" y="1"/>
                  <a:pt x="45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32" name="Google Shape;7432;p47"/>
          <p:cNvSpPr/>
          <p:nvPr/>
        </p:nvSpPr>
        <p:spPr>
          <a:xfrm rot="372478">
            <a:off x="9817879" y="1351048"/>
            <a:ext cx="189764" cy="179179"/>
          </a:xfrm>
          <a:custGeom>
            <a:avLst/>
            <a:gdLst/>
            <a:ahLst/>
            <a:cxnLst/>
            <a:rect l="l" t="t" r="r" b="b"/>
            <a:pathLst>
              <a:path w="4721" h="4458" extrusionOk="0">
                <a:moveTo>
                  <a:pt x="2293" y="300"/>
                </a:moveTo>
                <a:cubicBezTo>
                  <a:pt x="2325" y="300"/>
                  <a:pt x="2357" y="301"/>
                  <a:pt x="2390" y="304"/>
                </a:cubicBezTo>
                <a:lnTo>
                  <a:pt x="2390" y="304"/>
                </a:lnTo>
                <a:cubicBezTo>
                  <a:pt x="1657" y="826"/>
                  <a:pt x="1331" y="1799"/>
                  <a:pt x="1741" y="2662"/>
                </a:cubicBezTo>
                <a:lnTo>
                  <a:pt x="1741" y="2662"/>
                </a:lnTo>
                <a:cubicBezTo>
                  <a:pt x="1741" y="2662"/>
                  <a:pt x="1741" y="2663"/>
                  <a:pt x="1742" y="2663"/>
                </a:cubicBezTo>
                <a:cubicBezTo>
                  <a:pt x="1742" y="2663"/>
                  <a:pt x="1742" y="2663"/>
                  <a:pt x="1742" y="2663"/>
                </a:cubicBezTo>
                <a:lnTo>
                  <a:pt x="1742" y="2663"/>
                </a:lnTo>
                <a:cubicBezTo>
                  <a:pt x="1743" y="2665"/>
                  <a:pt x="1744" y="2667"/>
                  <a:pt x="1745" y="2669"/>
                </a:cubicBezTo>
                <a:lnTo>
                  <a:pt x="1745" y="2669"/>
                </a:lnTo>
                <a:cubicBezTo>
                  <a:pt x="1974" y="3078"/>
                  <a:pt x="2339" y="3397"/>
                  <a:pt x="2796" y="3534"/>
                </a:cubicBezTo>
                <a:cubicBezTo>
                  <a:pt x="2994" y="3588"/>
                  <a:pt x="3200" y="3614"/>
                  <a:pt x="3411" y="3614"/>
                </a:cubicBezTo>
                <a:cubicBezTo>
                  <a:pt x="3515" y="3614"/>
                  <a:pt x="3620" y="3607"/>
                  <a:pt x="3725" y="3595"/>
                </a:cubicBezTo>
                <a:lnTo>
                  <a:pt x="3725" y="3595"/>
                </a:lnTo>
                <a:cubicBezTo>
                  <a:pt x="3580" y="3769"/>
                  <a:pt x="3421" y="3931"/>
                  <a:pt x="3208" y="4038"/>
                </a:cubicBezTo>
                <a:cubicBezTo>
                  <a:pt x="3071" y="4129"/>
                  <a:pt x="2979" y="4129"/>
                  <a:pt x="2796" y="4129"/>
                </a:cubicBezTo>
                <a:cubicBezTo>
                  <a:pt x="2337" y="4129"/>
                  <a:pt x="1879" y="3946"/>
                  <a:pt x="1558" y="3671"/>
                </a:cubicBezTo>
                <a:cubicBezTo>
                  <a:pt x="779" y="2984"/>
                  <a:pt x="642" y="1838"/>
                  <a:pt x="1192" y="1013"/>
                </a:cubicBezTo>
                <a:cubicBezTo>
                  <a:pt x="1375" y="784"/>
                  <a:pt x="1558" y="601"/>
                  <a:pt x="1787" y="463"/>
                </a:cubicBezTo>
                <a:cubicBezTo>
                  <a:pt x="1940" y="341"/>
                  <a:pt x="2113" y="300"/>
                  <a:pt x="2293" y="300"/>
                </a:cubicBezTo>
                <a:close/>
                <a:moveTo>
                  <a:pt x="2721" y="0"/>
                </a:moveTo>
                <a:cubicBezTo>
                  <a:pt x="1440" y="0"/>
                  <a:pt x="126" y="838"/>
                  <a:pt x="46" y="2205"/>
                </a:cubicBezTo>
                <a:cubicBezTo>
                  <a:pt x="0" y="2846"/>
                  <a:pt x="229" y="3442"/>
                  <a:pt x="687" y="3855"/>
                </a:cubicBezTo>
                <a:cubicBezTo>
                  <a:pt x="1142" y="4267"/>
                  <a:pt x="1707" y="4457"/>
                  <a:pt x="2284" y="4457"/>
                </a:cubicBezTo>
                <a:cubicBezTo>
                  <a:pt x="2348" y="4457"/>
                  <a:pt x="2411" y="4455"/>
                  <a:pt x="2475" y="4450"/>
                </a:cubicBezTo>
                <a:cubicBezTo>
                  <a:pt x="3300" y="4404"/>
                  <a:pt x="4171" y="3992"/>
                  <a:pt x="4675" y="3305"/>
                </a:cubicBezTo>
                <a:cubicBezTo>
                  <a:pt x="4720" y="3213"/>
                  <a:pt x="4537" y="3213"/>
                  <a:pt x="4537" y="3213"/>
                </a:cubicBezTo>
                <a:cubicBezTo>
                  <a:pt x="4400" y="3213"/>
                  <a:pt x="4216" y="3259"/>
                  <a:pt x="4125" y="3305"/>
                </a:cubicBezTo>
                <a:cubicBezTo>
                  <a:pt x="4083" y="3313"/>
                  <a:pt x="4036" y="3317"/>
                  <a:pt x="3987" y="3317"/>
                </a:cubicBezTo>
                <a:cubicBezTo>
                  <a:pt x="3767" y="3317"/>
                  <a:pt x="3495" y="3242"/>
                  <a:pt x="3346" y="3167"/>
                </a:cubicBezTo>
                <a:cubicBezTo>
                  <a:pt x="3029" y="2986"/>
                  <a:pt x="2756" y="2760"/>
                  <a:pt x="2573" y="2445"/>
                </a:cubicBezTo>
                <a:lnTo>
                  <a:pt x="2573" y="2445"/>
                </a:lnTo>
                <a:cubicBezTo>
                  <a:pt x="2572" y="2441"/>
                  <a:pt x="2570" y="2437"/>
                  <a:pt x="2566" y="2434"/>
                </a:cubicBezTo>
                <a:lnTo>
                  <a:pt x="2566" y="2434"/>
                </a:lnTo>
                <a:cubicBezTo>
                  <a:pt x="2566" y="2434"/>
                  <a:pt x="2566" y="2434"/>
                  <a:pt x="2566" y="2434"/>
                </a:cubicBezTo>
                <a:cubicBezTo>
                  <a:pt x="2383" y="2067"/>
                  <a:pt x="2337" y="1609"/>
                  <a:pt x="2429" y="1196"/>
                </a:cubicBezTo>
                <a:cubicBezTo>
                  <a:pt x="2566" y="830"/>
                  <a:pt x="2796" y="417"/>
                  <a:pt x="3162" y="234"/>
                </a:cubicBezTo>
                <a:cubicBezTo>
                  <a:pt x="3208" y="188"/>
                  <a:pt x="3437" y="51"/>
                  <a:pt x="3254" y="51"/>
                </a:cubicBezTo>
                <a:cubicBezTo>
                  <a:pt x="3079" y="17"/>
                  <a:pt x="2900" y="0"/>
                  <a:pt x="27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33" name="Google Shape;7433;p47"/>
          <p:cNvSpPr/>
          <p:nvPr/>
        </p:nvSpPr>
        <p:spPr>
          <a:xfrm>
            <a:off x="4544045" y="3509321"/>
            <a:ext cx="195779" cy="175048"/>
          </a:xfrm>
          <a:custGeom>
            <a:avLst/>
            <a:gdLst/>
            <a:ahLst/>
            <a:cxnLst/>
            <a:rect l="l" t="t" r="r" b="b"/>
            <a:pathLst>
              <a:path w="7196" h="6434" extrusionOk="0">
                <a:moveTo>
                  <a:pt x="3253" y="263"/>
                </a:moveTo>
                <a:cubicBezTo>
                  <a:pt x="3500" y="263"/>
                  <a:pt x="3765" y="398"/>
                  <a:pt x="3896" y="608"/>
                </a:cubicBezTo>
                <a:cubicBezTo>
                  <a:pt x="4125" y="974"/>
                  <a:pt x="4125" y="1433"/>
                  <a:pt x="4079" y="1799"/>
                </a:cubicBezTo>
                <a:cubicBezTo>
                  <a:pt x="4079" y="2120"/>
                  <a:pt x="4034" y="2395"/>
                  <a:pt x="3988" y="2670"/>
                </a:cubicBezTo>
                <a:cubicBezTo>
                  <a:pt x="3968" y="2747"/>
                  <a:pt x="4031" y="2776"/>
                  <a:pt x="4113" y="2776"/>
                </a:cubicBezTo>
                <a:cubicBezTo>
                  <a:pt x="4225" y="2776"/>
                  <a:pt x="4374" y="2723"/>
                  <a:pt x="4400" y="2670"/>
                </a:cubicBezTo>
                <a:cubicBezTo>
                  <a:pt x="4584" y="2395"/>
                  <a:pt x="4767" y="2120"/>
                  <a:pt x="4950" y="1891"/>
                </a:cubicBezTo>
                <a:cubicBezTo>
                  <a:pt x="5134" y="1708"/>
                  <a:pt x="5317" y="1478"/>
                  <a:pt x="5546" y="1433"/>
                </a:cubicBezTo>
                <a:cubicBezTo>
                  <a:pt x="5575" y="1428"/>
                  <a:pt x="5604" y="1425"/>
                  <a:pt x="5632" y="1425"/>
                </a:cubicBezTo>
                <a:cubicBezTo>
                  <a:pt x="5868" y="1425"/>
                  <a:pt x="6065" y="1589"/>
                  <a:pt x="6188" y="1753"/>
                </a:cubicBezTo>
                <a:cubicBezTo>
                  <a:pt x="7013" y="2762"/>
                  <a:pt x="5225" y="2991"/>
                  <a:pt x="4584" y="3082"/>
                </a:cubicBezTo>
                <a:cubicBezTo>
                  <a:pt x="4492" y="3082"/>
                  <a:pt x="4400" y="3128"/>
                  <a:pt x="4354" y="3174"/>
                </a:cubicBezTo>
                <a:cubicBezTo>
                  <a:pt x="4354" y="3174"/>
                  <a:pt x="4354" y="3174"/>
                  <a:pt x="4309" y="3220"/>
                </a:cubicBezTo>
                <a:cubicBezTo>
                  <a:pt x="4309" y="3266"/>
                  <a:pt x="4309" y="3266"/>
                  <a:pt x="4309" y="3266"/>
                </a:cubicBezTo>
                <a:lnTo>
                  <a:pt x="4354" y="3266"/>
                </a:lnTo>
                <a:cubicBezTo>
                  <a:pt x="4354" y="3312"/>
                  <a:pt x="4400" y="3312"/>
                  <a:pt x="4492" y="3312"/>
                </a:cubicBezTo>
                <a:cubicBezTo>
                  <a:pt x="4652" y="3301"/>
                  <a:pt x="4865" y="3288"/>
                  <a:pt x="5092" y="3288"/>
                </a:cubicBezTo>
                <a:cubicBezTo>
                  <a:pt x="5841" y="3288"/>
                  <a:pt x="6755" y="3430"/>
                  <a:pt x="6508" y="4274"/>
                </a:cubicBezTo>
                <a:cubicBezTo>
                  <a:pt x="6472" y="4454"/>
                  <a:pt x="6408" y="4578"/>
                  <a:pt x="6248" y="4578"/>
                </a:cubicBezTo>
                <a:cubicBezTo>
                  <a:pt x="6205" y="4578"/>
                  <a:pt x="6155" y="4569"/>
                  <a:pt x="6096" y="4549"/>
                </a:cubicBezTo>
                <a:cubicBezTo>
                  <a:pt x="5867" y="4503"/>
                  <a:pt x="5638" y="4366"/>
                  <a:pt x="5409" y="4228"/>
                </a:cubicBezTo>
                <a:cubicBezTo>
                  <a:pt x="5134" y="4045"/>
                  <a:pt x="4859" y="3816"/>
                  <a:pt x="4629" y="3587"/>
                </a:cubicBezTo>
                <a:cubicBezTo>
                  <a:pt x="4609" y="3566"/>
                  <a:pt x="4569" y="3557"/>
                  <a:pt x="4523" y="3557"/>
                </a:cubicBezTo>
                <a:cubicBezTo>
                  <a:pt x="4361" y="3557"/>
                  <a:pt x="4110" y="3663"/>
                  <a:pt x="4217" y="3770"/>
                </a:cubicBezTo>
                <a:cubicBezTo>
                  <a:pt x="4629" y="4136"/>
                  <a:pt x="5134" y="4732"/>
                  <a:pt x="5225" y="5282"/>
                </a:cubicBezTo>
                <a:cubicBezTo>
                  <a:pt x="5251" y="5589"/>
                  <a:pt x="5035" y="5710"/>
                  <a:pt x="4783" y="5710"/>
                </a:cubicBezTo>
                <a:cubicBezTo>
                  <a:pt x="4582" y="5710"/>
                  <a:pt x="4359" y="5633"/>
                  <a:pt x="4217" y="5511"/>
                </a:cubicBezTo>
                <a:cubicBezTo>
                  <a:pt x="3942" y="5236"/>
                  <a:pt x="3988" y="4778"/>
                  <a:pt x="4034" y="4366"/>
                </a:cubicBezTo>
                <a:cubicBezTo>
                  <a:pt x="4034" y="4320"/>
                  <a:pt x="4034" y="4320"/>
                  <a:pt x="4034" y="4320"/>
                </a:cubicBezTo>
                <a:cubicBezTo>
                  <a:pt x="4034" y="4274"/>
                  <a:pt x="4034" y="4228"/>
                  <a:pt x="3988" y="4228"/>
                </a:cubicBezTo>
                <a:cubicBezTo>
                  <a:pt x="3942" y="4182"/>
                  <a:pt x="3896" y="4182"/>
                  <a:pt x="3850" y="4182"/>
                </a:cubicBezTo>
                <a:cubicBezTo>
                  <a:pt x="3759" y="4182"/>
                  <a:pt x="3713" y="4228"/>
                  <a:pt x="3667" y="4228"/>
                </a:cubicBezTo>
                <a:cubicBezTo>
                  <a:pt x="3621" y="4274"/>
                  <a:pt x="3575" y="4320"/>
                  <a:pt x="3575" y="4366"/>
                </a:cubicBezTo>
                <a:cubicBezTo>
                  <a:pt x="3484" y="4916"/>
                  <a:pt x="3484" y="5466"/>
                  <a:pt x="3163" y="5924"/>
                </a:cubicBezTo>
                <a:cubicBezTo>
                  <a:pt x="3053" y="6089"/>
                  <a:pt x="2926" y="6171"/>
                  <a:pt x="2783" y="6171"/>
                </a:cubicBezTo>
                <a:cubicBezTo>
                  <a:pt x="2688" y="6171"/>
                  <a:pt x="2585" y="6135"/>
                  <a:pt x="2475" y="6061"/>
                </a:cubicBezTo>
                <a:cubicBezTo>
                  <a:pt x="2292" y="5924"/>
                  <a:pt x="2246" y="5741"/>
                  <a:pt x="2246" y="5557"/>
                </a:cubicBezTo>
                <a:cubicBezTo>
                  <a:pt x="2200" y="4870"/>
                  <a:pt x="2705" y="4136"/>
                  <a:pt x="3117" y="3587"/>
                </a:cubicBezTo>
                <a:cubicBezTo>
                  <a:pt x="3179" y="3524"/>
                  <a:pt x="3120" y="3500"/>
                  <a:pt x="3028" y="3500"/>
                </a:cubicBezTo>
                <a:cubicBezTo>
                  <a:pt x="2915" y="3500"/>
                  <a:pt x="2755" y="3536"/>
                  <a:pt x="2705" y="3587"/>
                </a:cubicBezTo>
                <a:cubicBezTo>
                  <a:pt x="2475" y="3862"/>
                  <a:pt x="2200" y="4136"/>
                  <a:pt x="1925" y="4320"/>
                </a:cubicBezTo>
                <a:cubicBezTo>
                  <a:pt x="1767" y="4439"/>
                  <a:pt x="1574" y="4558"/>
                  <a:pt x="1376" y="4558"/>
                </a:cubicBezTo>
                <a:cubicBezTo>
                  <a:pt x="1345" y="4558"/>
                  <a:pt x="1315" y="4555"/>
                  <a:pt x="1284" y="4549"/>
                </a:cubicBezTo>
                <a:cubicBezTo>
                  <a:pt x="1009" y="4549"/>
                  <a:pt x="734" y="4228"/>
                  <a:pt x="642" y="3953"/>
                </a:cubicBezTo>
                <a:cubicBezTo>
                  <a:pt x="413" y="3266"/>
                  <a:pt x="1925" y="3128"/>
                  <a:pt x="2567" y="3082"/>
                </a:cubicBezTo>
                <a:lnTo>
                  <a:pt x="2613" y="3082"/>
                </a:lnTo>
                <a:cubicBezTo>
                  <a:pt x="2659" y="3128"/>
                  <a:pt x="2659" y="3128"/>
                  <a:pt x="2705" y="3128"/>
                </a:cubicBezTo>
                <a:lnTo>
                  <a:pt x="2750" y="3128"/>
                </a:lnTo>
                <a:cubicBezTo>
                  <a:pt x="2796" y="3128"/>
                  <a:pt x="2796" y="3082"/>
                  <a:pt x="2842" y="3082"/>
                </a:cubicBezTo>
                <a:cubicBezTo>
                  <a:pt x="2888" y="3082"/>
                  <a:pt x="2888" y="3082"/>
                  <a:pt x="2934" y="3037"/>
                </a:cubicBezTo>
                <a:cubicBezTo>
                  <a:pt x="2934" y="3037"/>
                  <a:pt x="2980" y="2991"/>
                  <a:pt x="2980" y="2991"/>
                </a:cubicBezTo>
                <a:cubicBezTo>
                  <a:pt x="2980" y="2991"/>
                  <a:pt x="3025" y="2945"/>
                  <a:pt x="3025" y="2945"/>
                </a:cubicBezTo>
                <a:cubicBezTo>
                  <a:pt x="3025" y="2899"/>
                  <a:pt x="3025" y="2899"/>
                  <a:pt x="3025" y="2899"/>
                </a:cubicBezTo>
                <a:cubicBezTo>
                  <a:pt x="2980" y="2853"/>
                  <a:pt x="2980" y="2807"/>
                  <a:pt x="2934" y="2807"/>
                </a:cubicBezTo>
                <a:lnTo>
                  <a:pt x="2888" y="2807"/>
                </a:lnTo>
                <a:cubicBezTo>
                  <a:pt x="2888" y="2762"/>
                  <a:pt x="2842" y="2762"/>
                  <a:pt x="2796" y="2762"/>
                </a:cubicBezTo>
                <a:lnTo>
                  <a:pt x="2750" y="2762"/>
                </a:lnTo>
                <a:cubicBezTo>
                  <a:pt x="2750" y="2762"/>
                  <a:pt x="2705" y="2807"/>
                  <a:pt x="2659" y="2807"/>
                </a:cubicBezTo>
                <a:lnTo>
                  <a:pt x="2613" y="2807"/>
                </a:lnTo>
                <a:cubicBezTo>
                  <a:pt x="2537" y="2823"/>
                  <a:pt x="2450" y="2828"/>
                  <a:pt x="2360" y="2828"/>
                </a:cubicBezTo>
                <a:cubicBezTo>
                  <a:pt x="2180" y="2828"/>
                  <a:pt x="1987" y="2807"/>
                  <a:pt x="1834" y="2807"/>
                </a:cubicBezTo>
                <a:cubicBezTo>
                  <a:pt x="1467" y="2762"/>
                  <a:pt x="917" y="2670"/>
                  <a:pt x="688" y="2303"/>
                </a:cubicBezTo>
                <a:cubicBezTo>
                  <a:pt x="505" y="2028"/>
                  <a:pt x="642" y="1341"/>
                  <a:pt x="1101" y="1341"/>
                </a:cubicBezTo>
                <a:cubicBezTo>
                  <a:pt x="1513" y="1387"/>
                  <a:pt x="2017" y="1708"/>
                  <a:pt x="2338" y="1982"/>
                </a:cubicBezTo>
                <a:cubicBezTo>
                  <a:pt x="2613" y="2166"/>
                  <a:pt x="2888" y="2395"/>
                  <a:pt x="3117" y="2624"/>
                </a:cubicBezTo>
                <a:cubicBezTo>
                  <a:pt x="3138" y="2645"/>
                  <a:pt x="3175" y="2654"/>
                  <a:pt x="3218" y="2654"/>
                </a:cubicBezTo>
                <a:cubicBezTo>
                  <a:pt x="3369" y="2654"/>
                  <a:pt x="3600" y="2547"/>
                  <a:pt x="3529" y="2441"/>
                </a:cubicBezTo>
                <a:cubicBezTo>
                  <a:pt x="3346" y="2212"/>
                  <a:pt x="3163" y="1982"/>
                  <a:pt x="3025" y="1708"/>
                </a:cubicBezTo>
                <a:cubicBezTo>
                  <a:pt x="2842" y="1387"/>
                  <a:pt x="2567" y="883"/>
                  <a:pt x="2796" y="516"/>
                </a:cubicBezTo>
                <a:cubicBezTo>
                  <a:pt x="2894" y="339"/>
                  <a:pt x="3068" y="263"/>
                  <a:pt x="3253" y="263"/>
                </a:cubicBezTo>
                <a:close/>
                <a:moveTo>
                  <a:pt x="3495" y="0"/>
                </a:moveTo>
                <a:cubicBezTo>
                  <a:pt x="3220" y="0"/>
                  <a:pt x="2934" y="81"/>
                  <a:pt x="2705" y="195"/>
                </a:cubicBezTo>
                <a:cubicBezTo>
                  <a:pt x="2200" y="470"/>
                  <a:pt x="2155" y="974"/>
                  <a:pt x="2384" y="1478"/>
                </a:cubicBezTo>
                <a:cubicBezTo>
                  <a:pt x="2014" y="1273"/>
                  <a:pt x="1645" y="1105"/>
                  <a:pt x="1243" y="1105"/>
                </a:cubicBezTo>
                <a:cubicBezTo>
                  <a:pt x="1196" y="1105"/>
                  <a:pt x="1148" y="1107"/>
                  <a:pt x="1101" y="1112"/>
                </a:cubicBezTo>
                <a:cubicBezTo>
                  <a:pt x="596" y="1158"/>
                  <a:pt x="138" y="1570"/>
                  <a:pt x="138" y="2166"/>
                </a:cubicBezTo>
                <a:cubicBezTo>
                  <a:pt x="138" y="2670"/>
                  <a:pt x="734" y="2899"/>
                  <a:pt x="1192" y="2991"/>
                </a:cubicBezTo>
                <a:cubicBezTo>
                  <a:pt x="1284" y="2991"/>
                  <a:pt x="1375" y="3037"/>
                  <a:pt x="1467" y="3037"/>
                </a:cubicBezTo>
                <a:cubicBezTo>
                  <a:pt x="1055" y="3128"/>
                  <a:pt x="505" y="3266"/>
                  <a:pt x="276" y="3632"/>
                </a:cubicBezTo>
                <a:cubicBezTo>
                  <a:pt x="1" y="4045"/>
                  <a:pt x="413" y="4549"/>
                  <a:pt x="780" y="4732"/>
                </a:cubicBezTo>
                <a:cubicBezTo>
                  <a:pt x="913" y="4791"/>
                  <a:pt x="1056" y="4817"/>
                  <a:pt x="1202" y="4817"/>
                </a:cubicBezTo>
                <a:cubicBezTo>
                  <a:pt x="1486" y="4817"/>
                  <a:pt x="1784" y="4720"/>
                  <a:pt x="2049" y="4581"/>
                </a:cubicBezTo>
                <a:lnTo>
                  <a:pt x="2049" y="4581"/>
                </a:lnTo>
                <a:cubicBezTo>
                  <a:pt x="1866" y="4994"/>
                  <a:pt x="1612" y="5615"/>
                  <a:pt x="1880" y="6061"/>
                </a:cubicBezTo>
                <a:cubicBezTo>
                  <a:pt x="2044" y="6320"/>
                  <a:pt x="2342" y="6434"/>
                  <a:pt x="2642" y="6434"/>
                </a:cubicBezTo>
                <a:cubicBezTo>
                  <a:pt x="2926" y="6434"/>
                  <a:pt x="3214" y="6331"/>
                  <a:pt x="3392" y="6153"/>
                </a:cubicBezTo>
                <a:cubicBezTo>
                  <a:pt x="3575" y="6016"/>
                  <a:pt x="3667" y="5832"/>
                  <a:pt x="3759" y="5649"/>
                </a:cubicBezTo>
                <a:cubicBezTo>
                  <a:pt x="3804" y="5695"/>
                  <a:pt x="3850" y="5741"/>
                  <a:pt x="3942" y="5786"/>
                </a:cubicBezTo>
                <a:cubicBezTo>
                  <a:pt x="4114" y="5901"/>
                  <a:pt x="4365" y="5960"/>
                  <a:pt x="4622" y="5960"/>
                </a:cubicBezTo>
                <a:cubicBezTo>
                  <a:pt x="4984" y="5960"/>
                  <a:pt x="5359" y="5844"/>
                  <a:pt x="5546" y="5603"/>
                </a:cubicBezTo>
                <a:cubicBezTo>
                  <a:pt x="5775" y="5328"/>
                  <a:pt x="5684" y="5007"/>
                  <a:pt x="5500" y="4686"/>
                </a:cubicBezTo>
                <a:lnTo>
                  <a:pt x="5500" y="4686"/>
                </a:lnTo>
                <a:cubicBezTo>
                  <a:pt x="5739" y="4789"/>
                  <a:pt x="5972" y="4853"/>
                  <a:pt x="6182" y="4853"/>
                </a:cubicBezTo>
                <a:cubicBezTo>
                  <a:pt x="6535" y="4853"/>
                  <a:pt x="6823" y="4671"/>
                  <a:pt x="6967" y="4182"/>
                </a:cubicBezTo>
                <a:cubicBezTo>
                  <a:pt x="7196" y="3403"/>
                  <a:pt x="6508" y="3128"/>
                  <a:pt x="5821" y="3037"/>
                </a:cubicBezTo>
                <a:cubicBezTo>
                  <a:pt x="6188" y="2945"/>
                  <a:pt x="6783" y="2716"/>
                  <a:pt x="6875" y="2257"/>
                </a:cubicBezTo>
                <a:cubicBezTo>
                  <a:pt x="6967" y="1799"/>
                  <a:pt x="6463" y="1249"/>
                  <a:pt x="6004" y="1203"/>
                </a:cubicBezTo>
                <a:cubicBezTo>
                  <a:pt x="5943" y="1191"/>
                  <a:pt x="5882" y="1186"/>
                  <a:pt x="5820" y="1186"/>
                </a:cubicBezTo>
                <a:cubicBezTo>
                  <a:pt x="5415" y="1186"/>
                  <a:pt x="4999" y="1429"/>
                  <a:pt x="4721" y="1708"/>
                </a:cubicBezTo>
                <a:cubicBezTo>
                  <a:pt x="4675" y="1753"/>
                  <a:pt x="4629" y="1799"/>
                  <a:pt x="4538" y="1891"/>
                </a:cubicBezTo>
                <a:cubicBezTo>
                  <a:pt x="4629" y="1295"/>
                  <a:pt x="4584" y="699"/>
                  <a:pt x="4217" y="287"/>
                </a:cubicBezTo>
                <a:cubicBezTo>
                  <a:pt x="4034" y="81"/>
                  <a:pt x="3770" y="0"/>
                  <a:pt x="3495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34" name="Google Shape;7434;p47"/>
          <p:cNvSpPr/>
          <p:nvPr/>
        </p:nvSpPr>
        <p:spPr>
          <a:xfrm>
            <a:off x="10917834" y="3087129"/>
            <a:ext cx="151972" cy="128464"/>
          </a:xfrm>
          <a:custGeom>
            <a:avLst/>
            <a:gdLst/>
            <a:ahLst/>
            <a:cxnLst/>
            <a:rect l="l" t="t" r="r" b="b"/>
            <a:pathLst>
              <a:path w="6161" h="5208" extrusionOk="0">
                <a:moveTo>
                  <a:pt x="3896" y="3889"/>
                </a:moveTo>
                <a:cubicBezTo>
                  <a:pt x="3897" y="3889"/>
                  <a:pt x="3898" y="3891"/>
                  <a:pt x="3898" y="3894"/>
                </a:cubicBezTo>
                <a:cubicBezTo>
                  <a:pt x="3898" y="3894"/>
                  <a:pt x="3887" y="3894"/>
                  <a:pt x="3876" y="3905"/>
                </a:cubicBezTo>
                <a:cubicBezTo>
                  <a:pt x="3884" y="3897"/>
                  <a:pt x="3892" y="3889"/>
                  <a:pt x="3896" y="3889"/>
                </a:cubicBezTo>
                <a:close/>
                <a:moveTo>
                  <a:pt x="3763" y="4011"/>
                </a:moveTo>
                <a:cubicBezTo>
                  <a:pt x="3758" y="4020"/>
                  <a:pt x="3738" y="4028"/>
                  <a:pt x="3719" y="4028"/>
                </a:cubicBezTo>
                <a:cubicBezTo>
                  <a:pt x="3739" y="4022"/>
                  <a:pt x="3756" y="4015"/>
                  <a:pt x="3763" y="4011"/>
                </a:cubicBezTo>
                <a:close/>
                <a:moveTo>
                  <a:pt x="3294" y="870"/>
                </a:moveTo>
                <a:cubicBezTo>
                  <a:pt x="3305" y="881"/>
                  <a:pt x="3327" y="892"/>
                  <a:pt x="3338" y="903"/>
                </a:cubicBezTo>
                <a:cubicBezTo>
                  <a:pt x="3518" y="1015"/>
                  <a:pt x="3674" y="1161"/>
                  <a:pt x="3809" y="1318"/>
                </a:cubicBezTo>
                <a:cubicBezTo>
                  <a:pt x="4111" y="1687"/>
                  <a:pt x="4290" y="2191"/>
                  <a:pt x="4324" y="2662"/>
                </a:cubicBezTo>
                <a:cubicBezTo>
                  <a:pt x="4335" y="2886"/>
                  <a:pt x="4335" y="2998"/>
                  <a:pt x="4279" y="3199"/>
                </a:cubicBezTo>
                <a:cubicBezTo>
                  <a:pt x="4257" y="3289"/>
                  <a:pt x="4234" y="3367"/>
                  <a:pt x="4190" y="3457"/>
                </a:cubicBezTo>
                <a:cubicBezTo>
                  <a:pt x="4178" y="3491"/>
                  <a:pt x="4156" y="3535"/>
                  <a:pt x="4134" y="3580"/>
                </a:cubicBezTo>
                <a:cubicBezTo>
                  <a:pt x="4122" y="3603"/>
                  <a:pt x="4089" y="3659"/>
                  <a:pt x="4078" y="3670"/>
                </a:cubicBezTo>
                <a:cubicBezTo>
                  <a:pt x="4033" y="3726"/>
                  <a:pt x="3988" y="3782"/>
                  <a:pt x="3943" y="3838"/>
                </a:cubicBezTo>
                <a:cubicBezTo>
                  <a:pt x="3921" y="3860"/>
                  <a:pt x="3898" y="3883"/>
                  <a:pt x="3865" y="3905"/>
                </a:cubicBezTo>
                <a:cubicBezTo>
                  <a:pt x="3854" y="3927"/>
                  <a:pt x="3831" y="3939"/>
                  <a:pt x="3831" y="3939"/>
                </a:cubicBezTo>
                <a:cubicBezTo>
                  <a:pt x="3798" y="3961"/>
                  <a:pt x="3775" y="3983"/>
                  <a:pt x="3742" y="4006"/>
                </a:cubicBezTo>
                <a:cubicBezTo>
                  <a:pt x="3719" y="4017"/>
                  <a:pt x="3708" y="4028"/>
                  <a:pt x="3686" y="4028"/>
                </a:cubicBezTo>
                <a:cubicBezTo>
                  <a:pt x="3663" y="4039"/>
                  <a:pt x="3641" y="4039"/>
                  <a:pt x="3630" y="4039"/>
                </a:cubicBezTo>
                <a:cubicBezTo>
                  <a:pt x="3596" y="4039"/>
                  <a:pt x="3562" y="4039"/>
                  <a:pt x="3551" y="4051"/>
                </a:cubicBezTo>
                <a:lnTo>
                  <a:pt x="3495" y="4051"/>
                </a:lnTo>
                <a:cubicBezTo>
                  <a:pt x="3406" y="4051"/>
                  <a:pt x="3450" y="4039"/>
                  <a:pt x="3495" y="4039"/>
                </a:cubicBezTo>
                <a:lnTo>
                  <a:pt x="3372" y="4039"/>
                </a:lnTo>
                <a:cubicBezTo>
                  <a:pt x="3320" y="4029"/>
                  <a:pt x="3258" y="4019"/>
                  <a:pt x="3205" y="4008"/>
                </a:cubicBezTo>
                <a:lnTo>
                  <a:pt x="3205" y="4008"/>
                </a:lnTo>
                <a:cubicBezTo>
                  <a:pt x="3231" y="4012"/>
                  <a:pt x="3252" y="4015"/>
                  <a:pt x="3253" y="4015"/>
                </a:cubicBezTo>
                <a:cubicBezTo>
                  <a:pt x="3254" y="4015"/>
                  <a:pt x="3238" y="4013"/>
                  <a:pt x="3193" y="4006"/>
                </a:cubicBezTo>
                <a:lnTo>
                  <a:pt x="3193" y="4006"/>
                </a:lnTo>
                <a:cubicBezTo>
                  <a:pt x="3197" y="4007"/>
                  <a:pt x="3201" y="4007"/>
                  <a:pt x="3205" y="4008"/>
                </a:cubicBezTo>
                <a:lnTo>
                  <a:pt x="3205" y="4008"/>
                </a:lnTo>
                <a:cubicBezTo>
                  <a:pt x="3178" y="4004"/>
                  <a:pt x="3145" y="3999"/>
                  <a:pt x="3126" y="3995"/>
                </a:cubicBezTo>
                <a:cubicBezTo>
                  <a:pt x="3014" y="3961"/>
                  <a:pt x="2902" y="3927"/>
                  <a:pt x="2790" y="3883"/>
                </a:cubicBezTo>
                <a:cubicBezTo>
                  <a:pt x="2734" y="3860"/>
                  <a:pt x="2678" y="3827"/>
                  <a:pt x="2622" y="3804"/>
                </a:cubicBezTo>
                <a:lnTo>
                  <a:pt x="2610" y="3804"/>
                </a:lnTo>
                <a:cubicBezTo>
                  <a:pt x="2588" y="3793"/>
                  <a:pt x="2566" y="3782"/>
                  <a:pt x="2543" y="3759"/>
                </a:cubicBezTo>
                <a:cubicBezTo>
                  <a:pt x="2398" y="3132"/>
                  <a:pt x="2442" y="2471"/>
                  <a:pt x="2678" y="1844"/>
                </a:cubicBezTo>
                <a:cubicBezTo>
                  <a:pt x="2745" y="1654"/>
                  <a:pt x="2846" y="1463"/>
                  <a:pt x="2946" y="1273"/>
                </a:cubicBezTo>
                <a:cubicBezTo>
                  <a:pt x="2958" y="1251"/>
                  <a:pt x="2969" y="1251"/>
                  <a:pt x="2969" y="1239"/>
                </a:cubicBezTo>
                <a:cubicBezTo>
                  <a:pt x="2969" y="1239"/>
                  <a:pt x="2980" y="1228"/>
                  <a:pt x="2991" y="1217"/>
                </a:cubicBezTo>
                <a:cubicBezTo>
                  <a:pt x="3014" y="1172"/>
                  <a:pt x="3047" y="1139"/>
                  <a:pt x="3070" y="1105"/>
                </a:cubicBezTo>
                <a:cubicBezTo>
                  <a:pt x="3126" y="1027"/>
                  <a:pt x="3193" y="948"/>
                  <a:pt x="3260" y="881"/>
                </a:cubicBezTo>
                <a:cubicBezTo>
                  <a:pt x="3271" y="881"/>
                  <a:pt x="3271" y="870"/>
                  <a:pt x="3271" y="870"/>
                </a:cubicBezTo>
                <a:close/>
                <a:moveTo>
                  <a:pt x="3916" y="1"/>
                </a:moveTo>
                <a:cubicBezTo>
                  <a:pt x="3397" y="1"/>
                  <a:pt x="2869" y="160"/>
                  <a:pt x="2431" y="399"/>
                </a:cubicBezTo>
                <a:cubicBezTo>
                  <a:pt x="1927" y="657"/>
                  <a:pt x="1546" y="1049"/>
                  <a:pt x="1255" y="1531"/>
                </a:cubicBezTo>
                <a:cubicBezTo>
                  <a:pt x="930" y="2057"/>
                  <a:pt x="751" y="2684"/>
                  <a:pt x="729" y="3311"/>
                </a:cubicBezTo>
                <a:cubicBezTo>
                  <a:pt x="561" y="3379"/>
                  <a:pt x="1" y="3625"/>
                  <a:pt x="247" y="3860"/>
                </a:cubicBezTo>
                <a:cubicBezTo>
                  <a:pt x="426" y="4051"/>
                  <a:pt x="639" y="4196"/>
                  <a:pt x="852" y="4331"/>
                </a:cubicBezTo>
                <a:cubicBezTo>
                  <a:pt x="908" y="4566"/>
                  <a:pt x="997" y="4801"/>
                  <a:pt x="1109" y="5025"/>
                </a:cubicBezTo>
                <a:cubicBezTo>
                  <a:pt x="1180" y="5155"/>
                  <a:pt x="1349" y="5208"/>
                  <a:pt x="1554" y="5208"/>
                </a:cubicBezTo>
                <a:cubicBezTo>
                  <a:pt x="1932" y="5208"/>
                  <a:pt x="2435" y="5031"/>
                  <a:pt x="2689" y="4835"/>
                </a:cubicBezTo>
                <a:cubicBezTo>
                  <a:pt x="2734" y="4837"/>
                  <a:pt x="2778" y="4838"/>
                  <a:pt x="2823" y="4838"/>
                </a:cubicBezTo>
                <a:cubicBezTo>
                  <a:pt x="3047" y="4838"/>
                  <a:pt x="3271" y="4814"/>
                  <a:pt x="3495" y="4768"/>
                </a:cubicBezTo>
                <a:cubicBezTo>
                  <a:pt x="4570" y="4555"/>
                  <a:pt x="5870" y="3939"/>
                  <a:pt x="6027" y="2707"/>
                </a:cubicBezTo>
                <a:cubicBezTo>
                  <a:pt x="6161" y="1687"/>
                  <a:pt x="5590" y="388"/>
                  <a:pt x="4537" y="86"/>
                </a:cubicBezTo>
                <a:cubicBezTo>
                  <a:pt x="4336" y="27"/>
                  <a:pt x="4127" y="1"/>
                  <a:pt x="391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35" name="Google Shape;7435;p47"/>
          <p:cNvSpPr/>
          <p:nvPr/>
        </p:nvSpPr>
        <p:spPr>
          <a:xfrm>
            <a:off x="1481633" y="5445729"/>
            <a:ext cx="151971" cy="128464"/>
          </a:xfrm>
          <a:custGeom>
            <a:avLst/>
            <a:gdLst/>
            <a:ahLst/>
            <a:cxnLst/>
            <a:rect l="l" t="t" r="r" b="b"/>
            <a:pathLst>
              <a:path w="6161" h="5208" extrusionOk="0">
                <a:moveTo>
                  <a:pt x="3896" y="3889"/>
                </a:moveTo>
                <a:cubicBezTo>
                  <a:pt x="3897" y="3889"/>
                  <a:pt x="3898" y="3891"/>
                  <a:pt x="3898" y="3894"/>
                </a:cubicBezTo>
                <a:cubicBezTo>
                  <a:pt x="3898" y="3894"/>
                  <a:pt x="3887" y="3894"/>
                  <a:pt x="3876" y="3905"/>
                </a:cubicBezTo>
                <a:cubicBezTo>
                  <a:pt x="3884" y="3897"/>
                  <a:pt x="3892" y="3889"/>
                  <a:pt x="3896" y="3889"/>
                </a:cubicBezTo>
                <a:close/>
                <a:moveTo>
                  <a:pt x="3763" y="4011"/>
                </a:moveTo>
                <a:cubicBezTo>
                  <a:pt x="3758" y="4020"/>
                  <a:pt x="3738" y="4028"/>
                  <a:pt x="3719" y="4028"/>
                </a:cubicBezTo>
                <a:cubicBezTo>
                  <a:pt x="3739" y="4022"/>
                  <a:pt x="3756" y="4015"/>
                  <a:pt x="3763" y="4011"/>
                </a:cubicBezTo>
                <a:close/>
                <a:moveTo>
                  <a:pt x="3294" y="870"/>
                </a:moveTo>
                <a:cubicBezTo>
                  <a:pt x="3305" y="881"/>
                  <a:pt x="3327" y="892"/>
                  <a:pt x="3338" y="903"/>
                </a:cubicBezTo>
                <a:cubicBezTo>
                  <a:pt x="3518" y="1015"/>
                  <a:pt x="3674" y="1161"/>
                  <a:pt x="3809" y="1318"/>
                </a:cubicBezTo>
                <a:cubicBezTo>
                  <a:pt x="4111" y="1687"/>
                  <a:pt x="4290" y="2191"/>
                  <a:pt x="4324" y="2662"/>
                </a:cubicBezTo>
                <a:cubicBezTo>
                  <a:pt x="4335" y="2886"/>
                  <a:pt x="4335" y="2998"/>
                  <a:pt x="4279" y="3199"/>
                </a:cubicBezTo>
                <a:cubicBezTo>
                  <a:pt x="4257" y="3289"/>
                  <a:pt x="4234" y="3367"/>
                  <a:pt x="4190" y="3457"/>
                </a:cubicBezTo>
                <a:cubicBezTo>
                  <a:pt x="4178" y="3491"/>
                  <a:pt x="4156" y="3535"/>
                  <a:pt x="4134" y="3580"/>
                </a:cubicBezTo>
                <a:cubicBezTo>
                  <a:pt x="4122" y="3603"/>
                  <a:pt x="4089" y="3659"/>
                  <a:pt x="4078" y="3670"/>
                </a:cubicBezTo>
                <a:cubicBezTo>
                  <a:pt x="4033" y="3726"/>
                  <a:pt x="3988" y="3782"/>
                  <a:pt x="3943" y="3838"/>
                </a:cubicBezTo>
                <a:cubicBezTo>
                  <a:pt x="3921" y="3860"/>
                  <a:pt x="3898" y="3883"/>
                  <a:pt x="3865" y="3905"/>
                </a:cubicBezTo>
                <a:cubicBezTo>
                  <a:pt x="3854" y="3927"/>
                  <a:pt x="3831" y="3939"/>
                  <a:pt x="3831" y="3939"/>
                </a:cubicBezTo>
                <a:cubicBezTo>
                  <a:pt x="3798" y="3961"/>
                  <a:pt x="3775" y="3983"/>
                  <a:pt x="3742" y="4006"/>
                </a:cubicBezTo>
                <a:cubicBezTo>
                  <a:pt x="3719" y="4017"/>
                  <a:pt x="3708" y="4028"/>
                  <a:pt x="3686" y="4028"/>
                </a:cubicBezTo>
                <a:cubicBezTo>
                  <a:pt x="3663" y="4039"/>
                  <a:pt x="3641" y="4039"/>
                  <a:pt x="3630" y="4039"/>
                </a:cubicBezTo>
                <a:cubicBezTo>
                  <a:pt x="3596" y="4039"/>
                  <a:pt x="3562" y="4039"/>
                  <a:pt x="3551" y="4051"/>
                </a:cubicBezTo>
                <a:lnTo>
                  <a:pt x="3495" y="4051"/>
                </a:lnTo>
                <a:cubicBezTo>
                  <a:pt x="3406" y="4051"/>
                  <a:pt x="3450" y="4039"/>
                  <a:pt x="3495" y="4039"/>
                </a:cubicBezTo>
                <a:lnTo>
                  <a:pt x="3372" y="4039"/>
                </a:lnTo>
                <a:cubicBezTo>
                  <a:pt x="3320" y="4029"/>
                  <a:pt x="3258" y="4019"/>
                  <a:pt x="3205" y="4008"/>
                </a:cubicBezTo>
                <a:lnTo>
                  <a:pt x="3205" y="4008"/>
                </a:lnTo>
                <a:cubicBezTo>
                  <a:pt x="3231" y="4012"/>
                  <a:pt x="3252" y="4015"/>
                  <a:pt x="3253" y="4015"/>
                </a:cubicBezTo>
                <a:cubicBezTo>
                  <a:pt x="3254" y="4015"/>
                  <a:pt x="3238" y="4013"/>
                  <a:pt x="3193" y="4006"/>
                </a:cubicBezTo>
                <a:lnTo>
                  <a:pt x="3193" y="4006"/>
                </a:lnTo>
                <a:cubicBezTo>
                  <a:pt x="3197" y="4007"/>
                  <a:pt x="3201" y="4007"/>
                  <a:pt x="3205" y="4008"/>
                </a:cubicBezTo>
                <a:lnTo>
                  <a:pt x="3205" y="4008"/>
                </a:lnTo>
                <a:cubicBezTo>
                  <a:pt x="3178" y="4004"/>
                  <a:pt x="3145" y="3999"/>
                  <a:pt x="3126" y="3995"/>
                </a:cubicBezTo>
                <a:cubicBezTo>
                  <a:pt x="3014" y="3961"/>
                  <a:pt x="2902" y="3927"/>
                  <a:pt x="2790" y="3883"/>
                </a:cubicBezTo>
                <a:cubicBezTo>
                  <a:pt x="2734" y="3860"/>
                  <a:pt x="2678" y="3827"/>
                  <a:pt x="2622" y="3804"/>
                </a:cubicBezTo>
                <a:lnTo>
                  <a:pt x="2610" y="3804"/>
                </a:lnTo>
                <a:cubicBezTo>
                  <a:pt x="2588" y="3793"/>
                  <a:pt x="2566" y="3782"/>
                  <a:pt x="2543" y="3759"/>
                </a:cubicBezTo>
                <a:cubicBezTo>
                  <a:pt x="2398" y="3132"/>
                  <a:pt x="2442" y="2471"/>
                  <a:pt x="2678" y="1844"/>
                </a:cubicBezTo>
                <a:cubicBezTo>
                  <a:pt x="2745" y="1654"/>
                  <a:pt x="2846" y="1463"/>
                  <a:pt x="2946" y="1273"/>
                </a:cubicBezTo>
                <a:cubicBezTo>
                  <a:pt x="2958" y="1251"/>
                  <a:pt x="2969" y="1251"/>
                  <a:pt x="2969" y="1239"/>
                </a:cubicBezTo>
                <a:cubicBezTo>
                  <a:pt x="2969" y="1239"/>
                  <a:pt x="2980" y="1228"/>
                  <a:pt x="2991" y="1217"/>
                </a:cubicBezTo>
                <a:cubicBezTo>
                  <a:pt x="3014" y="1172"/>
                  <a:pt x="3047" y="1139"/>
                  <a:pt x="3070" y="1105"/>
                </a:cubicBezTo>
                <a:cubicBezTo>
                  <a:pt x="3126" y="1027"/>
                  <a:pt x="3193" y="948"/>
                  <a:pt x="3260" y="881"/>
                </a:cubicBezTo>
                <a:cubicBezTo>
                  <a:pt x="3271" y="881"/>
                  <a:pt x="3271" y="870"/>
                  <a:pt x="3271" y="870"/>
                </a:cubicBezTo>
                <a:close/>
                <a:moveTo>
                  <a:pt x="3916" y="1"/>
                </a:moveTo>
                <a:cubicBezTo>
                  <a:pt x="3397" y="1"/>
                  <a:pt x="2869" y="160"/>
                  <a:pt x="2431" y="399"/>
                </a:cubicBezTo>
                <a:cubicBezTo>
                  <a:pt x="1927" y="657"/>
                  <a:pt x="1546" y="1049"/>
                  <a:pt x="1255" y="1531"/>
                </a:cubicBezTo>
                <a:cubicBezTo>
                  <a:pt x="930" y="2057"/>
                  <a:pt x="751" y="2684"/>
                  <a:pt x="729" y="3311"/>
                </a:cubicBezTo>
                <a:cubicBezTo>
                  <a:pt x="561" y="3379"/>
                  <a:pt x="1" y="3625"/>
                  <a:pt x="247" y="3860"/>
                </a:cubicBezTo>
                <a:cubicBezTo>
                  <a:pt x="426" y="4051"/>
                  <a:pt x="639" y="4196"/>
                  <a:pt x="852" y="4331"/>
                </a:cubicBezTo>
                <a:cubicBezTo>
                  <a:pt x="908" y="4566"/>
                  <a:pt x="997" y="4801"/>
                  <a:pt x="1109" y="5025"/>
                </a:cubicBezTo>
                <a:cubicBezTo>
                  <a:pt x="1180" y="5155"/>
                  <a:pt x="1349" y="5208"/>
                  <a:pt x="1554" y="5208"/>
                </a:cubicBezTo>
                <a:cubicBezTo>
                  <a:pt x="1932" y="5208"/>
                  <a:pt x="2435" y="5031"/>
                  <a:pt x="2689" y="4835"/>
                </a:cubicBezTo>
                <a:cubicBezTo>
                  <a:pt x="2734" y="4837"/>
                  <a:pt x="2778" y="4838"/>
                  <a:pt x="2823" y="4838"/>
                </a:cubicBezTo>
                <a:cubicBezTo>
                  <a:pt x="3047" y="4838"/>
                  <a:pt x="3271" y="4814"/>
                  <a:pt x="3495" y="4768"/>
                </a:cubicBezTo>
                <a:cubicBezTo>
                  <a:pt x="4570" y="4555"/>
                  <a:pt x="5870" y="3939"/>
                  <a:pt x="6027" y="2707"/>
                </a:cubicBezTo>
                <a:cubicBezTo>
                  <a:pt x="6161" y="1687"/>
                  <a:pt x="5590" y="388"/>
                  <a:pt x="4537" y="86"/>
                </a:cubicBezTo>
                <a:cubicBezTo>
                  <a:pt x="4336" y="27"/>
                  <a:pt x="4127" y="1"/>
                  <a:pt x="391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36" name="Google Shape;7436;p47"/>
          <p:cNvSpPr/>
          <p:nvPr/>
        </p:nvSpPr>
        <p:spPr>
          <a:xfrm rot="372478">
            <a:off x="7820730" y="4289997"/>
            <a:ext cx="189764" cy="179179"/>
          </a:xfrm>
          <a:custGeom>
            <a:avLst/>
            <a:gdLst/>
            <a:ahLst/>
            <a:cxnLst/>
            <a:rect l="l" t="t" r="r" b="b"/>
            <a:pathLst>
              <a:path w="4721" h="4458" extrusionOk="0">
                <a:moveTo>
                  <a:pt x="2293" y="300"/>
                </a:moveTo>
                <a:cubicBezTo>
                  <a:pt x="2325" y="300"/>
                  <a:pt x="2357" y="301"/>
                  <a:pt x="2390" y="304"/>
                </a:cubicBezTo>
                <a:lnTo>
                  <a:pt x="2390" y="304"/>
                </a:lnTo>
                <a:cubicBezTo>
                  <a:pt x="1657" y="826"/>
                  <a:pt x="1331" y="1799"/>
                  <a:pt x="1741" y="2662"/>
                </a:cubicBezTo>
                <a:lnTo>
                  <a:pt x="1741" y="2662"/>
                </a:lnTo>
                <a:cubicBezTo>
                  <a:pt x="1741" y="2662"/>
                  <a:pt x="1741" y="2663"/>
                  <a:pt x="1742" y="2663"/>
                </a:cubicBezTo>
                <a:cubicBezTo>
                  <a:pt x="1742" y="2663"/>
                  <a:pt x="1742" y="2663"/>
                  <a:pt x="1742" y="2663"/>
                </a:cubicBezTo>
                <a:lnTo>
                  <a:pt x="1742" y="2663"/>
                </a:lnTo>
                <a:cubicBezTo>
                  <a:pt x="1743" y="2665"/>
                  <a:pt x="1744" y="2667"/>
                  <a:pt x="1745" y="2669"/>
                </a:cubicBezTo>
                <a:lnTo>
                  <a:pt x="1745" y="2669"/>
                </a:lnTo>
                <a:cubicBezTo>
                  <a:pt x="1974" y="3078"/>
                  <a:pt x="2339" y="3397"/>
                  <a:pt x="2796" y="3534"/>
                </a:cubicBezTo>
                <a:cubicBezTo>
                  <a:pt x="2994" y="3588"/>
                  <a:pt x="3200" y="3614"/>
                  <a:pt x="3411" y="3614"/>
                </a:cubicBezTo>
                <a:cubicBezTo>
                  <a:pt x="3515" y="3614"/>
                  <a:pt x="3620" y="3607"/>
                  <a:pt x="3725" y="3595"/>
                </a:cubicBezTo>
                <a:lnTo>
                  <a:pt x="3725" y="3595"/>
                </a:lnTo>
                <a:cubicBezTo>
                  <a:pt x="3580" y="3769"/>
                  <a:pt x="3421" y="3931"/>
                  <a:pt x="3208" y="4038"/>
                </a:cubicBezTo>
                <a:cubicBezTo>
                  <a:pt x="3071" y="4129"/>
                  <a:pt x="2979" y="4129"/>
                  <a:pt x="2796" y="4129"/>
                </a:cubicBezTo>
                <a:cubicBezTo>
                  <a:pt x="2337" y="4129"/>
                  <a:pt x="1879" y="3946"/>
                  <a:pt x="1558" y="3671"/>
                </a:cubicBezTo>
                <a:cubicBezTo>
                  <a:pt x="779" y="2984"/>
                  <a:pt x="642" y="1838"/>
                  <a:pt x="1192" y="1013"/>
                </a:cubicBezTo>
                <a:cubicBezTo>
                  <a:pt x="1375" y="784"/>
                  <a:pt x="1558" y="601"/>
                  <a:pt x="1787" y="463"/>
                </a:cubicBezTo>
                <a:cubicBezTo>
                  <a:pt x="1940" y="341"/>
                  <a:pt x="2113" y="300"/>
                  <a:pt x="2293" y="300"/>
                </a:cubicBezTo>
                <a:close/>
                <a:moveTo>
                  <a:pt x="2721" y="0"/>
                </a:moveTo>
                <a:cubicBezTo>
                  <a:pt x="1440" y="0"/>
                  <a:pt x="126" y="838"/>
                  <a:pt x="46" y="2205"/>
                </a:cubicBezTo>
                <a:cubicBezTo>
                  <a:pt x="0" y="2846"/>
                  <a:pt x="229" y="3442"/>
                  <a:pt x="687" y="3855"/>
                </a:cubicBezTo>
                <a:cubicBezTo>
                  <a:pt x="1142" y="4267"/>
                  <a:pt x="1707" y="4457"/>
                  <a:pt x="2284" y="4457"/>
                </a:cubicBezTo>
                <a:cubicBezTo>
                  <a:pt x="2348" y="4457"/>
                  <a:pt x="2411" y="4455"/>
                  <a:pt x="2475" y="4450"/>
                </a:cubicBezTo>
                <a:cubicBezTo>
                  <a:pt x="3300" y="4404"/>
                  <a:pt x="4171" y="3992"/>
                  <a:pt x="4675" y="3305"/>
                </a:cubicBezTo>
                <a:cubicBezTo>
                  <a:pt x="4720" y="3213"/>
                  <a:pt x="4537" y="3213"/>
                  <a:pt x="4537" y="3213"/>
                </a:cubicBezTo>
                <a:cubicBezTo>
                  <a:pt x="4400" y="3213"/>
                  <a:pt x="4216" y="3259"/>
                  <a:pt x="4125" y="3305"/>
                </a:cubicBezTo>
                <a:cubicBezTo>
                  <a:pt x="4083" y="3313"/>
                  <a:pt x="4036" y="3317"/>
                  <a:pt x="3987" y="3317"/>
                </a:cubicBezTo>
                <a:cubicBezTo>
                  <a:pt x="3767" y="3317"/>
                  <a:pt x="3495" y="3242"/>
                  <a:pt x="3346" y="3167"/>
                </a:cubicBezTo>
                <a:cubicBezTo>
                  <a:pt x="3029" y="2986"/>
                  <a:pt x="2756" y="2760"/>
                  <a:pt x="2573" y="2445"/>
                </a:cubicBezTo>
                <a:lnTo>
                  <a:pt x="2573" y="2445"/>
                </a:lnTo>
                <a:cubicBezTo>
                  <a:pt x="2572" y="2441"/>
                  <a:pt x="2570" y="2437"/>
                  <a:pt x="2566" y="2434"/>
                </a:cubicBezTo>
                <a:lnTo>
                  <a:pt x="2566" y="2434"/>
                </a:lnTo>
                <a:cubicBezTo>
                  <a:pt x="2566" y="2434"/>
                  <a:pt x="2566" y="2434"/>
                  <a:pt x="2566" y="2434"/>
                </a:cubicBezTo>
                <a:cubicBezTo>
                  <a:pt x="2383" y="2067"/>
                  <a:pt x="2337" y="1609"/>
                  <a:pt x="2429" y="1196"/>
                </a:cubicBezTo>
                <a:cubicBezTo>
                  <a:pt x="2566" y="830"/>
                  <a:pt x="2796" y="417"/>
                  <a:pt x="3162" y="234"/>
                </a:cubicBezTo>
                <a:cubicBezTo>
                  <a:pt x="3208" y="188"/>
                  <a:pt x="3437" y="51"/>
                  <a:pt x="3254" y="51"/>
                </a:cubicBezTo>
                <a:cubicBezTo>
                  <a:pt x="3079" y="17"/>
                  <a:pt x="2900" y="0"/>
                  <a:pt x="27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A5B0E-FFEA-46CF-8603-1210670F9D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3"/>
          <a:stretch/>
        </p:blipFill>
        <p:spPr>
          <a:xfrm>
            <a:off x="1940095" y="3123117"/>
            <a:ext cx="2040973" cy="2025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70DA6C-33E7-4C43-A2E9-B5EDF4C8CB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" t="11753"/>
          <a:stretch/>
        </p:blipFill>
        <p:spPr>
          <a:xfrm>
            <a:off x="5284352" y="3123117"/>
            <a:ext cx="2108718" cy="20926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F1EED3-FD37-47CF-B4E3-EA388BD2F1F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/>
          <a:stretch/>
        </p:blipFill>
        <p:spPr>
          <a:xfrm>
            <a:off x="8544365" y="3144491"/>
            <a:ext cx="1956747" cy="209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1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0" name="Google Shape;7340;p47"/>
          <p:cNvSpPr/>
          <p:nvPr/>
        </p:nvSpPr>
        <p:spPr>
          <a:xfrm>
            <a:off x="6163800" y="2265773"/>
            <a:ext cx="230000" cy="23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341" name="Google Shape;7341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b="1" i="1" dirty="0"/>
              <a:t>coordinated turn</a:t>
            </a:r>
            <a:br>
              <a:rPr lang="en-GB" sz="3600" b="1" i="1" dirty="0"/>
            </a:br>
            <a:endParaRPr lang="en-GB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D16AA-0028-4D82-8EB0-0BF78856C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67" y="3310585"/>
            <a:ext cx="7281795" cy="233665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When lift increases in one of the wings the drag also increases </a:t>
            </a:r>
          </a:p>
          <a:p>
            <a:pPr marL="0" indent="0">
              <a:buNone/>
            </a:pPr>
            <a:r>
              <a:rPr lang="en-GB" dirty="0"/>
              <a:t>On that wing resulting in “adverse yaw phenomenon”</a:t>
            </a:r>
          </a:p>
          <a:p>
            <a:pPr marL="0" indent="0">
              <a:buNone/>
            </a:pPr>
            <a:r>
              <a:rPr lang="en-GB" dirty="0"/>
              <a:t>To overcome this phenomenon we need rudder input</a:t>
            </a:r>
            <a:endParaRPr lang="en-US" dirty="0"/>
          </a:p>
        </p:txBody>
      </p:sp>
      <p:sp>
        <p:nvSpPr>
          <p:cNvPr id="7343" name="Google Shape;7343;p47"/>
          <p:cNvSpPr/>
          <p:nvPr/>
        </p:nvSpPr>
        <p:spPr>
          <a:xfrm>
            <a:off x="5768961" y="3087129"/>
            <a:ext cx="1019600" cy="1019600"/>
          </a:xfrm>
          <a:prstGeom prst="ellipse">
            <a:avLst/>
          </a:prstGeom>
          <a:solidFill>
            <a:srgbClr val="FFFFFF">
              <a:alpha val="348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344" name="Google Shape;7344;p47"/>
          <p:cNvSpPr/>
          <p:nvPr/>
        </p:nvSpPr>
        <p:spPr>
          <a:xfrm>
            <a:off x="9042628" y="3087129"/>
            <a:ext cx="1019600" cy="1019600"/>
          </a:xfrm>
          <a:prstGeom prst="ellipse">
            <a:avLst/>
          </a:prstGeom>
          <a:solidFill>
            <a:srgbClr val="FFFFFF">
              <a:alpha val="348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7352" name="Google Shape;7352;p47"/>
          <p:cNvCxnSpPr/>
          <p:nvPr/>
        </p:nvCxnSpPr>
        <p:spPr>
          <a:xfrm>
            <a:off x="6278761" y="4106729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58" name="Google Shape;7358;p47"/>
          <p:cNvSpPr/>
          <p:nvPr/>
        </p:nvSpPr>
        <p:spPr>
          <a:xfrm>
            <a:off x="4376971" y="1824229"/>
            <a:ext cx="3776465" cy="635400"/>
          </a:xfrm>
          <a:custGeom>
            <a:avLst/>
            <a:gdLst/>
            <a:ahLst/>
            <a:cxnLst/>
            <a:rect l="l" t="t" r="r" b="b"/>
            <a:pathLst>
              <a:path w="178587" h="38736" extrusionOk="0">
                <a:moveTo>
                  <a:pt x="835" y="1"/>
                </a:moveTo>
                <a:lnTo>
                  <a:pt x="2783" y="4312"/>
                </a:lnTo>
                <a:lnTo>
                  <a:pt x="696" y="8763"/>
                </a:lnTo>
                <a:lnTo>
                  <a:pt x="2574" y="13561"/>
                </a:lnTo>
                <a:lnTo>
                  <a:pt x="1114" y="17734"/>
                </a:lnTo>
                <a:lnTo>
                  <a:pt x="3478" y="19194"/>
                </a:lnTo>
                <a:lnTo>
                  <a:pt x="1114" y="21141"/>
                </a:lnTo>
                <a:lnTo>
                  <a:pt x="3478" y="26496"/>
                </a:lnTo>
                <a:lnTo>
                  <a:pt x="71" y="28374"/>
                </a:lnTo>
                <a:lnTo>
                  <a:pt x="2991" y="29556"/>
                </a:lnTo>
                <a:lnTo>
                  <a:pt x="1" y="31364"/>
                </a:lnTo>
                <a:lnTo>
                  <a:pt x="1" y="31990"/>
                </a:lnTo>
                <a:lnTo>
                  <a:pt x="2574" y="36024"/>
                </a:lnTo>
                <a:lnTo>
                  <a:pt x="835" y="38736"/>
                </a:lnTo>
                <a:lnTo>
                  <a:pt x="178238" y="38736"/>
                </a:lnTo>
                <a:lnTo>
                  <a:pt x="176361" y="34563"/>
                </a:lnTo>
                <a:lnTo>
                  <a:pt x="178447" y="30043"/>
                </a:lnTo>
                <a:lnTo>
                  <a:pt x="176569" y="25314"/>
                </a:lnTo>
                <a:lnTo>
                  <a:pt x="177960" y="21072"/>
                </a:lnTo>
                <a:lnTo>
                  <a:pt x="175596" y="19681"/>
                </a:lnTo>
                <a:lnTo>
                  <a:pt x="177960" y="17734"/>
                </a:lnTo>
                <a:lnTo>
                  <a:pt x="175596" y="12379"/>
                </a:lnTo>
                <a:lnTo>
                  <a:pt x="178586" y="10710"/>
                </a:lnTo>
                <a:lnTo>
                  <a:pt x="178586" y="10293"/>
                </a:lnTo>
                <a:lnTo>
                  <a:pt x="176083" y="9250"/>
                </a:lnTo>
                <a:lnTo>
                  <a:pt x="178586" y="7789"/>
                </a:lnTo>
                <a:lnTo>
                  <a:pt x="178586" y="6051"/>
                </a:lnTo>
                <a:lnTo>
                  <a:pt x="176569" y="2852"/>
                </a:lnTo>
                <a:lnTo>
                  <a:pt x="178238" y="140"/>
                </a:lnTo>
                <a:lnTo>
                  <a:pt x="17837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667" b="1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</a:t>
            </a:r>
            <a:r>
              <a:rPr lang="en" sz="2667" b="1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 terms of </a:t>
            </a:r>
            <a:r>
              <a:rPr lang="en-GB" sz="2667" b="1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aerodynamics</a:t>
            </a:r>
            <a:r>
              <a:rPr lang="en" sz="2667" b="1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endParaRPr sz="2667" b="1"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7431" name="Google Shape;7431;p47"/>
          <p:cNvSpPr/>
          <p:nvPr/>
        </p:nvSpPr>
        <p:spPr>
          <a:xfrm>
            <a:off x="2424619" y="1827606"/>
            <a:ext cx="380911" cy="198017"/>
          </a:xfrm>
          <a:custGeom>
            <a:avLst/>
            <a:gdLst/>
            <a:ahLst/>
            <a:cxnLst/>
            <a:rect l="l" t="t" r="r" b="b"/>
            <a:pathLst>
              <a:path w="8614" h="4478" extrusionOk="0">
                <a:moveTo>
                  <a:pt x="1826" y="1545"/>
                </a:moveTo>
                <a:cubicBezTo>
                  <a:pt x="1983" y="1590"/>
                  <a:pt x="2140" y="1668"/>
                  <a:pt x="2263" y="1724"/>
                </a:cubicBezTo>
                <a:lnTo>
                  <a:pt x="2296" y="1724"/>
                </a:lnTo>
                <a:lnTo>
                  <a:pt x="1636" y="2878"/>
                </a:lnTo>
                <a:lnTo>
                  <a:pt x="1826" y="1545"/>
                </a:lnTo>
                <a:close/>
                <a:moveTo>
                  <a:pt x="1419" y="1478"/>
                </a:moveTo>
                <a:cubicBezTo>
                  <a:pt x="1470" y="1478"/>
                  <a:pt x="1524" y="1483"/>
                  <a:pt x="1580" y="1489"/>
                </a:cubicBezTo>
                <a:lnTo>
                  <a:pt x="1367" y="3001"/>
                </a:lnTo>
                <a:cubicBezTo>
                  <a:pt x="1322" y="2979"/>
                  <a:pt x="1266" y="2956"/>
                  <a:pt x="1232" y="2923"/>
                </a:cubicBezTo>
                <a:cubicBezTo>
                  <a:pt x="986" y="2732"/>
                  <a:pt x="773" y="2463"/>
                  <a:pt x="818" y="2139"/>
                </a:cubicBezTo>
                <a:cubicBezTo>
                  <a:pt x="852" y="1892"/>
                  <a:pt x="1020" y="1579"/>
                  <a:pt x="1266" y="1500"/>
                </a:cubicBezTo>
                <a:cubicBezTo>
                  <a:pt x="1316" y="1483"/>
                  <a:pt x="1367" y="1478"/>
                  <a:pt x="1419" y="1478"/>
                </a:cubicBezTo>
                <a:close/>
                <a:moveTo>
                  <a:pt x="3876" y="515"/>
                </a:moveTo>
                <a:lnTo>
                  <a:pt x="2700" y="3203"/>
                </a:lnTo>
                <a:lnTo>
                  <a:pt x="2677" y="1713"/>
                </a:lnTo>
                <a:cubicBezTo>
                  <a:pt x="2767" y="1679"/>
                  <a:pt x="2856" y="1635"/>
                  <a:pt x="2890" y="1556"/>
                </a:cubicBezTo>
                <a:cubicBezTo>
                  <a:pt x="3103" y="1131"/>
                  <a:pt x="3416" y="683"/>
                  <a:pt x="3876" y="515"/>
                </a:cubicBezTo>
                <a:close/>
                <a:moveTo>
                  <a:pt x="4324" y="446"/>
                </a:moveTo>
                <a:cubicBezTo>
                  <a:pt x="4577" y="446"/>
                  <a:pt x="4860" y="503"/>
                  <a:pt x="5097" y="627"/>
                </a:cubicBezTo>
                <a:lnTo>
                  <a:pt x="3898" y="3270"/>
                </a:lnTo>
                <a:lnTo>
                  <a:pt x="4256" y="447"/>
                </a:lnTo>
                <a:cubicBezTo>
                  <a:pt x="4279" y="446"/>
                  <a:pt x="4301" y="446"/>
                  <a:pt x="4324" y="446"/>
                </a:cubicBezTo>
                <a:close/>
                <a:moveTo>
                  <a:pt x="2431" y="1993"/>
                </a:moveTo>
                <a:lnTo>
                  <a:pt x="2453" y="3494"/>
                </a:lnTo>
                <a:cubicBezTo>
                  <a:pt x="2207" y="3427"/>
                  <a:pt x="1949" y="3337"/>
                  <a:pt x="1725" y="3225"/>
                </a:cubicBezTo>
                <a:lnTo>
                  <a:pt x="2431" y="1993"/>
                </a:lnTo>
                <a:close/>
                <a:moveTo>
                  <a:pt x="5354" y="806"/>
                </a:moveTo>
                <a:cubicBezTo>
                  <a:pt x="5444" y="884"/>
                  <a:pt x="5522" y="974"/>
                  <a:pt x="5578" y="1086"/>
                </a:cubicBezTo>
                <a:cubicBezTo>
                  <a:pt x="5802" y="1590"/>
                  <a:pt x="5522" y="2262"/>
                  <a:pt x="5231" y="2687"/>
                </a:cubicBezTo>
                <a:cubicBezTo>
                  <a:pt x="5164" y="2788"/>
                  <a:pt x="5197" y="2844"/>
                  <a:pt x="5265" y="2878"/>
                </a:cubicBezTo>
                <a:lnTo>
                  <a:pt x="4783" y="3583"/>
                </a:lnTo>
                <a:lnTo>
                  <a:pt x="5354" y="806"/>
                </a:lnTo>
                <a:close/>
                <a:moveTo>
                  <a:pt x="6273" y="2699"/>
                </a:moveTo>
                <a:lnTo>
                  <a:pt x="5713" y="3684"/>
                </a:lnTo>
                <a:lnTo>
                  <a:pt x="5713" y="3684"/>
                </a:lnTo>
                <a:lnTo>
                  <a:pt x="5791" y="2844"/>
                </a:lnTo>
                <a:cubicBezTo>
                  <a:pt x="5948" y="2777"/>
                  <a:pt x="6116" y="2721"/>
                  <a:pt x="6273" y="2699"/>
                </a:cubicBezTo>
                <a:close/>
                <a:moveTo>
                  <a:pt x="3932" y="1019"/>
                </a:moveTo>
                <a:lnTo>
                  <a:pt x="3573" y="3774"/>
                </a:lnTo>
                <a:cubicBezTo>
                  <a:pt x="3517" y="3763"/>
                  <a:pt x="3461" y="3752"/>
                  <a:pt x="3394" y="3740"/>
                </a:cubicBezTo>
                <a:cubicBezTo>
                  <a:pt x="3204" y="3696"/>
                  <a:pt x="3002" y="3651"/>
                  <a:pt x="2800" y="3595"/>
                </a:cubicBezTo>
                <a:lnTo>
                  <a:pt x="3932" y="1019"/>
                </a:lnTo>
                <a:close/>
                <a:moveTo>
                  <a:pt x="6687" y="2687"/>
                </a:moveTo>
                <a:cubicBezTo>
                  <a:pt x="6900" y="2710"/>
                  <a:pt x="7101" y="2811"/>
                  <a:pt x="7269" y="2979"/>
                </a:cubicBezTo>
                <a:lnTo>
                  <a:pt x="6575" y="3875"/>
                </a:lnTo>
                <a:lnTo>
                  <a:pt x="6687" y="2687"/>
                </a:lnTo>
                <a:close/>
                <a:moveTo>
                  <a:pt x="4940" y="1567"/>
                </a:moveTo>
                <a:lnTo>
                  <a:pt x="4458" y="3920"/>
                </a:lnTo>
                <a:cubicBezTo>
                  <a:pt x="4279" y="3897"/>
                  <a:pt x="4100" y="3864"/>
                  <a:pt x="3909" y="3830"/>
                </a:cubicBezTo>
                <a:lnTo>
                  <a:pt x="4940" y="1567"/>
                </a:lnTo>
                <a:close/>
                <a:moveTo>
                  <a:pt x="7426" y="3180"/>
                </a:moveTo>
                <a:cubicBezTo>
                  <a:pt x="7449" y="3236"/>
                  <a:pt x="7482" y="3281"/>
                  <a:pt x="7516" y="3337"/>
                </a:cubicBezTo>
                <a:cubicBezTo>
                  <a:pt x="7684" y="3830"/>
                  <a:pt x="7225" y="3964"/>
                  <a:pt x="6788" y="4009"/>
                </a:cubicBezTo>
                <a:lnTo>
                  <a:pt x="7426" y="3180"/>
                </a:lnTo>
                <a:close/>
                <a:moveTo>
                  <a:pt x="5533" y="2923"/>
                </a:moveTo>
                <a:lnTo>
                  <a:pt x="5433" y="4020"/>
                </a:lnTo>
                <a:cubicBezTo>
                  <a:pt x="5231" y="4009"/>
                  <a:pt x="5029" y="3987"/>
                  <a:pt x="4828" y="3964"/>
                </a:cubicBezTo>
                <a:lnTo>
                  <a:pt x="5533" y="2923"/>
                </a:lnTo>
                <a:close/>
                <a:moveTo>
                  <a:pt x="6407" y="2979"/>
                </a:moveTo>
                <a:lnTo>
                  <a:pt x="6306" y="4032"/>
                </a:lnTo>
                <a:lnTo>
                  <a:pt x="6284" y="4032"/>
                </a:lnTo>
                <a:cubicBezTo>
                  <a:pt x="6238" y="4035"/>
                  <a:pt x="6192" y="4036"/>
                  <a:pt x="6146" y="4036"/>
                </a:cubicBezTo>
                <a:cubicBezTo>
                  <a:pt x="6035" y="4036"/>
                  <a:pt x="5924" y="4028"/>
                  <a:pt x="5813" y="4020"/>
                </a:cubicBezTo>
                <a:lnTo>
                  <a:pt x="6407" y="2979"/>
                </a:lnTo>
                <a:close/>
                <a:moveTo>
                  <a:pt x="4537" y="1"/>
                </a:moveTo>
                <a:cubicBezTo>
                  <a:pt x="4261" y="1"/>
                  <a:pt x="3990" y="40"/>
                  <a:pt x="3752" y="111"/>
                </a:cubicBezTo>
                <a:cubicBezTo>
                  <a:pt x="3170" y="291"/>
                  <a:pt x="2722" y="683"/>
                  <a:pt x="2408" y="1187"/>
                </a:cubicBezTo>
                <a:cubicBezTo>
                  <a:pt x="2143" y="1100"/>
                  <a:pt x="1868" y="1042"/>
                  <a:pt x="1595" y="1042"/>
                </a:cubicBezTo>
                <a:cubicBezTo>
                  <a:pt x="1304" y="1042"/>
                  <a:pt x="1017" y="1108"/>
                  <a:pt x="751" y="1276"/>
                </a:cubicBezTo>
                <a:cubicBezTo>
                  <a:pt x="347" y="1523"/>
                  <a:pt x="0" y="2038"/>
                  <a:pt x="90" y="2542"/>
                </a:cubicBezTo>
                <a:cubicBezTo>
                  <a:pt x="258" y="3371"/>
                  <a:pt x="1423" y="3740"/>
                  <a:pt x="2117" y="3942"/>
                </a:cubicBezTo>
                <a:cubicBezTo>
                  <a:pt x="3267" y="4289"/>
                  <a:pt x="4523" y="4478"/>
                  <a:pt x="5736" y="4478"/>
                </a:cubicBezTo>
                <a:cubicBezTo>
                  <a:pt x="5893" y="4478"/>
                  <a:pt x="6050" y="4475"/>
                  <a:pt x="6205" y="4468"/>
                </a:cubicBezTo>
                <a:cubicBezTo>
                  <a:pt x="6900" y="4446"/>
                  <a:pt x="8614" y="4244"/>
                  <a:pt x="8233" y="3147"/>
                </a:cubicBezTo>
                <a:cubicBezTo>
                  <a:pt x="7959" y="2472"/>
                  <a:pt x="7380" y="2214"/>
                  <a:pt x="6753" y="2214"/>
                </a:cubicBezTo>
                <a:cubicBezTo>
                  <a:pt x="6557" y="2214"/>
                  <a:pt x="6357" y="2239"/>
                  <a:pt x="6161" y="2284"/>
                </a:cubicBezTo>
                <a:cubicBezTo>
                  <a:pt x="6429" y="1691"/>
                  <a:pt x="6530" y="963"/>
                  <a:pt x="6015" y="492"/>
                </a:cubicBezTo>
                <a:cubicBezTo>
                  <a:pt x="5644" y="151"/>
                  <a:pt x="5080" y="1"/>
                  <a:pt x="45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32" name="Google Shape;7432;p47"/>
          <p:cNvSpPr/>
          <p:nvPr/>
        </p:nvSpPr>
        <p:spPr>
          <a:xfrm rot="372478">
            <a:off x="9817879" y="1351048"/>
            <a:ext cx="189764" cy="179179"/>
          </a:xfrm>
          <a:custGeom>
            <a:avLst/>
            <a:gdLst/>
            <a:ahLst/>
            <a:cxnLst/>
            <a:rect l="l" t="t" r="r" b="b"/>
            <a:pathLst>
              <a:path w="4721" h="4458" extrusionOk="0">
                <a:moveTo>
                  <a:pt x="2293" y="300"/>
                </a:moveTo>
                <a:cubicBezTo>
                  <a:pt x="2325" y="300"/>
                  <a:pt x="2357" y="301"/>
                  <a:pt x="2390" y="304"/>
                </a:cubicBezTo>
                <a:lnTo>
                  <a:pt x="2390" y="304"/>
                </a:lnTo>
                <a:cubicBezTo>
                  <a:pt x="1657" y="826"/>
                  <a:pt x="1331" y="1799"/>
                  <a:pt x="1741" y="2662"/>
                </a:cubicBezTo>
                <a:lnTo>
                  <a:pt x="1741" y="2662"/>
                </a:lnTo>
                <a:cubicBezTo>
                  <a:pt x="1741" y="2662"/>
                  <a:pt x="1741" y="2663"/>
                  <a:pt x="1742" y="2663"/>
                </a:cubicBezTo>
                <a:cubicBezTo>
                  <a:pt x="1742" y="2663"/>
                  <a:pt x="1742" y="2663"/>
                  <a:pt x="1742" y="2663"/>
                </a:cubicBezTo>
                <a:lnTo>
                  <a:pt x="1742" y="2663"/>
                </a:lnTo>
                <a:cubicBezTo>
                  <a:pt x="1743" y="2665"/>
                  <a:pt x="1744" y="2667"/>
                  <a:pt x="1745" y="2669"/>
                </a:cubicBezTo>
                <a:lnTo>
                  <a:pt x="1745" y="2669"/>
                </a:lnTo>
                <a:cubicBezTo>
                  <a:pt x="1974" y="3078"/>
                  <a:pt x="2339" y="3397"/>
                  <a:pt x="2796" y="3534"/>
                </a:cubicBezTo>
                <a:cubicBezTo>
                  <a:pt x="2994" y="3588"/>
                  <a:pt x="3200" y="3614"/>
                  <a:pt x="3411" y="3614"/>
                </a:cubicBezTo>
                <a:cubicBezTo>
                  <a:pt x="3515" y="3614"/>
                  <a:pt x="3620" y="3607"/>
                  <a:pt x="3725" y="3595"/>
                </a:cubicBezTo>
                <a:lnTo>
                  <a:pt x="3725" y="3595"/>
                </a:lnTo>
                <a:cubicBezTo>
                  <a:pt x="3580" y="3769"/>
                  <a:pt x="3421" y="3931"/>
                  <a:pt x="3208" y="4038"/>
                </a:cubicBezTo>
                <a:cubicBezTo>
                  <a:pt x="3071" y="4129"/>
                  <a:pt x="2979" y="4129"/>
                  <a:pt x="2796" y="4129"/>
                </a:cubicBezTo>
                <a:cubicBezTo>
                  <a:pt x="2337" y="4129"/>
                  <a:pt x="1879" y="3946"/>
                  <a:pt x="1558" y="3671"/>
                </a:cubicBezTo>
                <a:cubicBezTo>
                  <a:pt x="779" y="2984"/>
                  <a:pt x="642" y="1838"/>
                  <a:pt x="1192" y="1013"/>
                </a:cubicBezTo>
                <a:cubicBezTo>
                  <a:pt x="1375" y="784"/>
                  <a:pt x="1558" y="601"/>
                  <a:pt x="1787" y="463"/>
                </a:cubicBezTo>
                <a:cubicBezTo>
                  <a:pt x="1940" y="341"/>
                  <a:pt x="2113" y="300"/>
                  <a:pt x="2293" y="300"/>
                </a:cubicBezTo>
                <a:close/>
                <a:moveTo>
                  <a:pt x="2721" y="0"/>
                </a:moveTo>
                <a:cubicBezTo>
                  <a:pt x="1440" y="0"/>
                  <a:pt x="126" y="838"/>
                  <a:pt x="46" y="2205"/>
                </a:cubicBezTo>
                <a:cubicBezTo>
                  <a:pt x="0" y="2846"/>
                  <a:pt x="229" y="3442"/>
                  <a:pt x="687" y="3855"/>
                </a:cubicBezTo>
                <a:cubicBezTo>
                  <a:pt x="1142" y="4267"/>
                  <a:pt x="1707" y="4457"/>
                  <a:pt x="2284" y="4457"/>
                </a:cubicBezTo>
                <a:cubicBezTo>
                  <a:pt x="2348" y="4457"/>
                  <a:pt x="2411" y="4455"/>
                  <a:pt x="2475" y="4450"/>
                </a:cubicBezTo>
                <a:cubicBezTo>
                  <a:pt x="3300" y="4404"/>
                  <a:pt x="4171" y="3992"/>
                  <a:pt x="4675" y="3305"/>
                </a:cubicBezTo>
                <a:cubicBezTo>
                  <a:pt x="4720" y="3213"/>
                  <a:pt x="4537" y="3213"/>
                  <a:pt x="4537" y="3213"/>
                </a:cubicBezTo>
                <a:cubicBezTo>
                  <a:pt x="4400" y="3213"/>
                  <a:pt x="4216" y="3259"/>
                  <a:pt x="4125" y="3305"/>
                </a:cubicBezTo>
                <a:cubicBezTo>
                  <a:pt x="4083" y="3313"/>
                  <a:pt x="4036" y="3317"/>
                  <a:pt x="3987" y="3317"/>
                </a:cubicBezTo>
                <a:cubicBezTo>
                  <a:pt x="3767" y="3317"/>
                  <a:pt x="3495" y="3242"/>
                  <a:pt x="3346" y="3167"/>
                </a:cubicBezTo>
                <a:cubicBezTo>
                  <a:pt x="3029" y="2986"/>
                  <a:pt x="2756" y="2760"/>
                  <a:pt x="2573" y="2445"/>
                </a:cubicBezTo>
                <a:lnTo>
                  <a:pt x="2573" y="2445"/>
                </a:lnTo>
                <a:cubicBezTo>
                  <a:pt x="2572" y="2441"/>
                  <a:pt x="2570" y="2437"/>
                  <a:pt x="2566" y="2434"/>
                </a:cubicBezTo>
                <a:lnTo>
                  <a:pt x="2566" y="2434"/>
                </a:lnTo>
                <a:cubicBezTo>
                  <a:pt x="2566" y="2434"/>
                  <a:pt x="2566" y="2434"/>
                  <a:pt x="2566" y="2434"/>
                </a:cubicBezTo>
                <a:cubicBezTo>
                  <a:pt x="2383" y="2067"/>
                  <a:pt x="2337" y="1609"/>
                  <a:pt x="2429" y="1196"/>
                </a:cubicBezTo>
                <a:cubicBezTo>
                  <a:pt x="2566" y="830"/>
                  <a:pt x="2796" y="417"/>
                  <a:pt x="3162" y="234"/>
                </a:cubicBezTo>
                <a:cubicBezTo>
                  <a:pt x="3208" y="188"/>
                  <a:pt x="3437" y="51"/>
                  <a:pt x="3254" y="51"/>
                </a:cubicBezTo>
                <a:cubicBezTo>
                  <a:pt x="3079" y="17"/>
                  <a:pt x="2900" y="0"/>
                  <a:pt x="27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34" name="Google Shape;7434;p47"/>
          <p:cNvSpPr/>
          <p:nvPr/>
        </p:nvSpPr>
        <p:spPr>
          <a:xfrm>
            <a:off x="10917834" y="3087129"/>
            <a:ext cx="151972" cy="128464"/>
          </a:xfrm>
          <a:custGeom>
            <a:avLst/>
            <a:gdLst/>
            <a:ahLst/>
            <a:cxnLst/>
            <a:rect l="l" t="t" r="r" b="b"/>
            <a:pathLst>
              <a:path w="6161" h="5208" extrusionOk="0">
                <a:moveTo>
                  <a:pt x="3896" y="3889"/>
                </a:moveTo>
                <a:cubicBezTo>
                  <a:pt x="3897" y="3889"/>
                  <a:pt x="3898" y="3891"/>
                  <a:pt x="3898" y="3894"/>
                </a:cubicBezTo>
                <a:cubicBezTo>
                  <a:pt x="3898" y="3894"/>
                  <a:pt x="3887" y="3894"/>
                  <a:pt x="3876" y="3905"/>
                </a:cubicBezTo>
                <a:cubicBezTo>
                  <a:pt x="3884" y="3897"/>
                  <a:pt x="3892" y="3889"/>
                  <a:pt x="3896" y="3889"/>
                </a:cubicBezTo>
                <a:close/>
                <a:moveTo>
                  <a:pt x="3763" y="4011"/>
                </a:moveTo>
                <a:cubicBezTo>
                  <a:pt x="3758" y="4020"/>
                  <a:pt x="3738" y="4028"/>
                  <a:pt x="3719" y="4028"/>
                </a:cubicBezTo>
                <a:cubicBezTo>
                  <a:pt x="3739" y="4022"/>
                  <a:pt x="3756" y="4015"/>
                  <a:pt x="3763" y="4011"/>
                </a:cubicBezTo>
                <a:close/>
                <a:moveTo>
                  <a:pt x="3294" y="870"/>
                </a:moveTo>
                <a:cubicBezTo>
                  <a:pt x="3305" y="881"/>
                  <a:pt x="3327" y="892"/>
                  <a:pt x="3338" y="903"/>
                </a:cubicBezTo>
                <a:cubicBezTo>
                  <a:pt x="3518" y="1015"/>
                  <a:pt x="3674" y="1161"/>
                  <a:pt x="3809" y="1318"/>
                </a:cubicBezTo>
                <a:cubicBezTo>
                  <a:pt x="4111" y="1687"/>
                  <a:pt x="4290" y="2191"/>
                  <a:pt x="4324" y="2662"/>
                </a:cubicBezTo>
                <a:cubicBezTo>
                  <a:pt x="4335" y="2886"/>
                  <a:pt x="4335" y="2998"/>
                  <a:pt x="4279" y="3199"/>
                </a:cubicBezTo>
                <a:cubicBezTo>
                  <a:pt x="4257" y="3289"/>
                  <a:pt x="4234" y="3367"/>
                  <a:pt x="4190" y="3457"/>
                </a:cubicBezTo>
                <a:cubicBezTo>
                  <a:pt x="4178" y="3491"/>
                  <a:pt x="4156" y="3535"/>
                  <a:pt x="4134" y="3580"/>
                </a:cubicBezTo>
                <a:cubicBezTo>
                  <a:pt x="4122" y="3603"/>
                  <a:pt x="4089" y="3659"/>
                  <a:pt x="4078" y="3670"/>
                </a:cubicBezTo>
                <a:cubicBezTo>
                  <a:pt x="4033" y="3726"/>
                  <a:pt x="3988" y="3782"/>
                  <a:pt x="3943" y="3838"/>
                </a:cubicBezTo>
                <a:cubicBezTo>
                  <a:pt x="3921" y="3860"/>
                  <a:pt x="3898" y="3883"/>
                  <a:pt x="3865" y="3905"/>
                </a:cubicBezTo>
                <a:cubicBezTo>
                  <a:pt x="3854" y="3927"/>
                  <a:pt x="3831" y="3939"/>
                  <a:pt x="3831" y="3939"/>
                </a:cubicBezTo>
                <a:cubicBezTo>
                  <a:pt x="3798" y="3961"/>
                  <a:pt x="3775" y="3983"/>
                  <a:pt x="3742" y="4006"/>
                </a:cubicBezTo>
                <a:cubicBezTo>
                  <a:pt x="3719" y="4017"/>
                  <a:pt x="3708" y="4028"/>
                  <a:pt x="3686" y="4028"/>
                </a:cubicBezTo>
                <a:cubicBezTo>
                  <a:pt x="3663" y="4039"/>
                  <a:pt x="3641" y="4039"/>
                  <a:pt x="3630" y="4039"/>
                </a:cubicBezTo>
                <a:cubicBezTo>
                  <a:pt x="3596" y="4039"/>
                  <a:pt x="3562" y="4039"/>
                  <a:pt x="3551" y="4051"/>
                </a:cubicBezTo>
                <a:lnTo>
                  <a:pt x="3495" y="4051"/>
                </a:lnTo>
                <a:cubicBezTo>
                  <a:pt x="3406" y="4051"/>
                  <a:pt x="3450" y="4039"/>
                  <a:pt x="3495" y="4039"/>
                </a:cubicBezTo>
                <a:lnTo>
                  <a:pt x="3372" y="4039"/>
                </a:lnTo>
                <a:cubicBezTo>
                  <a:pt x="3320" y="4029"/>
                  <a:pt x="3258" y="4019"/>
                  <a:pt x="3205" y="4008"/>
                </a:cubicBezTo>
                <a:lnTo>
                  <a:pt x="3205" y="4008"/>
                </a:lnTo>
                <a:cubicBezTo>
                  <a:pt x="3231" y="4012"/>
                  <a:pt x="3252" y="4015"/>
                  <a:pt x="3253" y="4015"/>
                </a:cubicBezTo>
                <a:cubicBezTo>
                  <a:pt x="3254" y="4015"/>
                  <a:pt x="3238" y="4013"/>
                  <a:pt x="3193" y="4006"/>
                </a:cubicBezTo>
                <a:lnTo>
                  <a:pt x="3193" y="4006"/>
                </a:lnTo>
                <a:cubicBezTo>
                  <a:pt x="3197" y="4007"/>
                  <a:pt x="3201" y="4007"/>
                  <a:pt x="3205" y="4008"/>
                </a:cubicBezTo>
                <a:lnTo>
                  <a:pt x="3205" y="4008"/>
                </a:lnTo>
                <a:cubicBezTo>
                  <a:pt x="3178" y="4004"/>
                  <a:pt x="3145" y="3999"/>
                  <a:pt x="3126" y="3995"/>
                </a:cubicBezTo>
                <a:cubicBezTo>
                  <a:pt x="3014" y="3961"/>
                  <a:pt x="2902" y="3927"/>
                  <a:pt x="2790" y="3883"/>
                </a:cubicBezTo>
                <a:cubicBezTo>
                  <a:pt x="2734" y="3860"/>
                  <a:pt x="2678" y="3827"/>
                  <a:pt x="2622" y="3804"/>
                </a:cubicBezTo>
                <a:lnTo>
                  <a:pt x="2610" y="3804"/>
                </a:lnTo>
                <a:cubicBezTo>
                  <a:pt x="2588" y="3793"/>
                  <a:pt x="2566" y="3782"/>
                  <a:pt x="2543" y="3759"/>
                </a:cubicBezTo>
                <a:cubicBezTo>
                  <a:pt x="2398" y="3132"/>
                  <a:pt x="2442" y="2471"/>
                  <a:pt x="2678" y="1844"/>
                </a:cubicBezTo>
                <a:cubicBezTo>
                  <a:pt x="2745" y="1654"/>
                  <a:pt x="2846" y="1463"/>
                  <a:pt x="2946" y="1273"/>
                </a:cubicBezTo>
                <a:cubicBezTo>
                  <a:pt x="2958" y="1251"/>
                  <a:pt x="2969" y="1251"/>
                  <a:pt x="2969" y="1239"/>
                </a:cubicBezTo>
                <a:cubicBezTo>
                  <a:pt x="2969" y="1239"/>
                  <a:pt x="2980" y="1228"/>
                  <a:pt x="2991" y="1217"/>
                </a:cubicBezTo>
                <a:cubicBezTo>
                  <a:pt x="3014" y="1172"/>
                  <a:pt x="3047" y="1139"/>
                  <a:pt x="3070" y="1105"/>
                </a:cubicBezTo>
                <a:cubicBezTo>
                  <a:pt x="3126" y="1027"/>
                  <a:pt x="3193" y="948"/>
                  <a:pt x="3260" y="881"/>
                </a:cubicBezTo>
                <a:cubicBezTo>
                  <a:pt x="3271" y="881"/>
                  <a:pt x="3271" y="870"/>
                  <a:pt x="3271" y="870"/>
                </a:cubicBezTo>
                <a:close/>
                <a:moveTo>
                  <a:pt x="3916" y="1"/>
                </a:moveTo>
                <a:cubicBezTo>
                  <a:pt x="3397" y="1"/>
                  <a:pt x="2869" y="160"/>
                  <a:pt x="2431" y="399"/>
                </a:cubicBezTo>
                <a:cubicBezTo>
                  <a:pt x="1927" y="657"/>
                  <a:pt x="1546" y="1049"/>
                  <a:pt x="1255" y="1531"/>
                </a:cubicBezTo>
                <a:cubicBezTo>
                  <a:pt x="930" y="2057"/>
                  <a:pt x="751" y="2684"/>
                  <a:pt x="729" y="3311"/>
                </a:cubicBezTo>
                <a:cubicBezTo>
                  <a:pt x="561" y="3379"/>
                  <a:pt x="1" y="3625"/>
                  <a:pt x="247" y="3860"/>
                </a:cubicBezTo>
                <a:cubicBezTo>
                  <a:pt x="426" y="4051"/>
                  <a:pt x="639" y="4196"/>
                  <a:pt x="852" y="4331"/>
                </a:cubicBezTo>
                <a:cubicBezTo>
                  <a:pt x="908" y="4566"/>
                  <a:pt x="997" y="4801"/>
                  <a:pt x="1109" y="5025"/>
                </a:cubicBezTo>
                <a:cubicBezTo>
                  <a:pt x="1180" y="5155"/>
                  <a:pt x="1349" y="5208"/>
                  <a:pt x="1554" y="5208"/>
                </a:cubicBezTo>
                <a:cubicBezTo>
                  <a:pt x="1932" y="5208"/>
                  <a:pt x="2435" y="5031"/>
                  <a:pt x="2689" y="4835"/>
                </a:cubicBezTo>
                <a:cubicBezTo>
                  <a:pt x="2734" y="4837"/>
                  <a:pt x="2778" y="4838"/>
                  <a:pt x="2823" y="4838"/>
                </a:cubicBezTo>
                <a:cubicBezTo>
                  <a:pt x="3047" y="4838"/>
                  <a:pt x="3271" y="4814"/>
                  <a:pt x="3495" y="4768"/>
                </a:cubicBezTo>
                <a:cubicBezTo>
                  <a:pt x="4570" y="4555"/>
                  <a:pt x="5870" y="3939"/>
                  <a:pt x="6027" y="2707"/>
                </a:cubicBezTo>
                <a:cubicBezTo>
                  <a:pt x="6161" y="1687"/>
                  <a:pt x="5590" y="388"/>
                  <a:pt x="4537" y="86"/>
                </a:cubicBezTo>
                <a:cubicBezTo>
                  <a:pt x="4336" y="27"/>
                  <a:pt x="4127" y="1"/>
                  <a:pt x="391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36" name="Google Shape;7436;p47"/>
          <p:cNvSpPr/>
          <p:nvPr/>
        </p:nvSpPr>
        <p:spPr>
          <a:xfrm rot="372478">
            <a:off x="7820730" y="4289997"/>
            <a:ext cx="189764" cy="179179"/>
          </a:xfrm>
          <a:custGeom>
            <a:avLst/>
            <a:gdLst/>
            <a:ahLst/>
            <a:cxnLst/>
            <a:rect l="l" t="t" r="r" b="b"/>
            <a:pathLst>
              <a:path w="4721" h="4458" extrusionOk="0">
                <a:moveTo>
                  <a:pt x="2293" y="300"/>
                </a:moveTo>
                <a:cubicBezTo>
                  <a:pt x="2325" y="300"/>
                  <a:pt x="2357" y="301"/>
                  <a:pt x="2390" y="304"/>
                </a:cubicBezTo>
                <a:lnTo>
                  <a:pt x="2390" y="304"/>
                </a:lnTo>
                <a:cubicBezTo>
                  <a:pt x="1657" y="826"/>
                  <a:pt x="1331" y="1799"/>
                  <a:pt x="1741" y="2662"/>
                </a:cubicBezTo>
                <a:lnTo>
                  <a:pt x="1741" y="2662"/>
                </a:lnTo>
                <a:cubicBezTo>
                  <a:pt x="1741" y="2662"/>
                  <a:pt x="1741" y="2663"/>
                  <a:pt x="1742" y="2663"/>
                </a:cubicBezTo>
                <a:cubicBezTo>
                  <a:pt x="1742" y="2663"/>
                  <a:pt x="1742" y="2663"/>
                  <a:pt x="1742" y="2663"/>
                </a:cubicBezTo>
                <a:lnTo>
                  <a:pt x="1742" y="2663"/>
                </a:lnTo>
                <a:cubicBezTo>
                  <a:pt x="1743" y="2665"/>
                  <a:pt x="1744" y="2667"/>
                  <a:pt x="1745" y="2669"/>
                </a:cubicBezTo>
                <a:lnTo>
                  <a:pt x="1745" y="2669"/>
                </a:lnTo>
                <a:cubicBezTo>
                  <a:pt x="1974" y="3078"/>
                  <a:pt x="2339" y="3397"/>
                  <a:pt x="2796" y="3534"/>
                </a:cubicBezTo>
                <a:cubicBezTo>
                  <a:pt x="2994" y="3588"/>
                  <a:pt x="3200" y="3614"/>
                  <a:pt x="3411" y="3614"/>
                </a:cubicBezTo>
                <a:cubicBezTo>
                  <a:pt x="3515" y="3614"/>
                  <a:pt x="3620" y="3607"/>
                  <a:pt x="3725" y="3595"/>
                </a:cubicBezTo>
                <a:lnTo>
                  <a:pt x="3725" y="3595"/>
                </a:lnTo>
                <a:cubicBezTo>
                  <a:pt x="3580" y="3769"/>
                  <a:pt x="3421" y="3931"/>
                  <a:pt x="3208" y="4038"/>
                </a:cubicBezTo>
                <a:cubicBezTo>
                  <a:pt x="3071" y="4129"/>
                  <a:pt x="2979" y="4129"/>
                  <a:pt x="2796" y="4129"/>
                </a:cubicBezTo>
                <a:cubicBezTo>
                  <a:pt x="2337" y="4129"/>
                  <a:pt x="1879" y="3946"/>
                  <a:pt x="1558" y="3671"/>
                </a:cubicBezTo>
                <a:cubicBezTo>
                  <a:pt x="779" y="2984"/>
                  <a:pt x="642" y="1838"/>
                  <a:pt x="1192" y="1013"/>
                </a:cubicBezTo>
                <a:cubicBezTo>
                  <a:pt x="1375" y="784"/>
                  <a:pt x="1558" y="601"/>
                  <a:pt x="1787" y="463"/>
                </a:cubicBezTo>
                <a:cubicBezTo>
                  <a:pt x="1940" y="341"/>
                  <a:pt x="2113" y="300"/>
                  <a:pt x="2293" y="300"/>
                </a:cubicBezTo>
                <a:close/>
                <a:moveTo>
                  <a:pt x="2721" y="0"/>
                </a:moveTo>
                <a:cubicBezTo>
                  <a:pt x="1440" y="0"/>
                  <a:pt x="126" y="838"/>
                  <a:pt x="46" y="2205"/>
                </a:cubicBezTo>
                <a:cubicBezTo>
                  <a:pt x="0" y="2846"/>
                  <a:pt x="229" y="3442"/>
                  <a:pt x="687" y="3855"/>
                </a:cubicBezTo>
                <a:cubicBezTo>
                  <a:pt x="1142" y="4267"/>
                  <a:pt x="1707" y="4457"/>
                  <a:pt x="2284" y="4457"/>
                </a:cubicBezTo>
                <a:cubicBezTo>
                  <a:pt x="2348" y="4457"/>
                  <a:pt x="2411" y="4455"/>
                  <a:pt x="2475" y="4450"/>
                </a:cubicBezTo>
                <a:cubicBezTo>
                  <a:pt x="3300" y="4404"/>
                  <a:pt x="4171" y="3992"/>
                  <a:pt x="4675" y="3305"/>
                </a:cubicBezTo>
                <a:cubicBezTo>
                  <a:pt x="4720" y="3213"/>
                  <a:pt x="4537" y="3213"/>
                  <a:pt x="4537" y="3213"/>
                </a:cubicBezTo>
                <a:cubicBezTo>
                  <a:pt x="4400" y="3213"/>
                  <a:pt x="4216" y="3259"/>
                  <a:pt x="4125" y="3305"/>
                </a:cubicBezTo>
                <a:cubicBezTo>
                  <a:pt x="4083" y="3313"/>
                  <a:pt x="4036" y="3317"/>
                  <a:pt x="3987" y="3317"/>
                </a:cubicBezTo>
                <a:cubicBezTo>
                  <a:pt x="3767" y="3317"/>
                  <a:pt x="3495" y="3242"/>
                  <a:pt x="3346" y="3167"/>
                </a:cubicBezTo>
                <a:cubicBezTo>
                  <a:pt x="3029" y="2986"/>
                  <a:pt x="2756" y="2760"/>
                  <a:pt x="2573" y="2445"/>
                </a:cubicBezTo>
                <a:lnTo>
                  <a:pt x="2573" y="2445"/>
                </a:lnTo>
                <a:cubicBezTo>
                  <a:pt x="2572" y="2441"/>
                  <a:pt x="2570" y="2437"/>
                  <a:pt x="2566" y="2434"/>
                </a:cubicBezTo>
                <a:lnTo>
                  <a:pt x="2566" y="2434"/>
                </a:lnTo>
                <a:cubicBezTo>
                  <a:pt x="2566" y="2434"/>
                  <a:pt x="2566" y="2434"/>
                  <a:pt x="2566" y="2434"/>
                </a:cubicBezTo>
                <a:cubicBezTo>
                  <a:pt x="2383" y="2067"/>
                  <a:pt x="2337" y="1609"/>
                  <a:pt x="2429" y="1196"/>
                </a:cubicBezTo>
                <a:cubicBezTo>
                  <a:pt x="2566" y="830"/>
                  <a:pt x="2796" y="417"/>
                  <a:pt x="3162" y="234"/>
                </a:cubicBezTo>
                <a:cubicBezTo>
                  <a:pt x="3208" y="188"/>
                  <a:pt x="3437" y="51"/>
                  <a:pt x="3254" y="51"/>
                </a:cubicBezTo>
                <a:cubicBezTo>
                  <a:pt x="3079" y="17"/>
                  <a:pt x="2900" y="0"/>
                  <a:pt x="27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EBBE21-30C4-47CD-B7AA-A611D358F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181" y="3101125"/>
            <a:ext cx="2910625" cy="190607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500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0" name="Google Shape;7340;p47"/>
          <p:cNvSpPr/>
          <p:nvPr/>
        </p:nvSpPr>
        <p:spPr>
          <a:xfrm>
            <a:off x="6163800" y="2265773"/>
            <a:ext cx="230000" cy="23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341" name="Google Shape;7341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b="1" i="1" dirty="0"/>
              <a:t>coordinated turn</a:t>
            </a:r>
            <a:br>
              <a:rPr lang="en-GB" sz="3600" b="1" i="1" dirty="0"/>
            </a:br>
            <a:endParaRPr lang="en-GB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D16AA-0028-4D82-8EB0-0BF78856C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96" y="2874052"/>
            <a:ext cx="5422066" cy="2978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The coordinated turn is a </a:t>
            </a:r>
            <a:r>
              <a:rPr lang="en-GB" sz="2000" dirty="0" err="1"/>
              <a:t>maneuver</a:t>
            </a:r>
            <a:r>
              <a:rPr lang="en-GB" sz="2000" dirty="0"/>
              <a:t> in which the airplane’s heading angle is changed (airplane turns) without “slipping or skidding”, i.e. the side slip angle (β = 0). note: skidding is having +</a:t>
            </a:r>
            <a:r>
              <a:rPr lang="en-GB" sz="2000" dirty="0" err="1"/>
              <a:t>ve</a:t>
            </a:r>
            <a:r>
              <a:rPr lang="en-GB" sz="2000" dirty="0"/>
              <a:t> sideslip angle (β&gt;0) while slipping is having -</a:t>
            </a:r>
            <a:r>
              <a:rPr lang="en-GB" sz="2000" dirty="0" err="1"/>
              <a:t>ve</a:t>
            </a:r>
            <a:r>
              <a:rPr lang="en-GB" sz="2000" dirty="0"/>
              <a:t> sideslip angel (β&lt;0)</a:t>
            </a:r>
            <a:endParaRPr lang="en-US" sz="2000" dirty="0"/>
          </a:p>
        </p:txBody>
      </p:sp>
      <p:sp>
        <p:nvSpPr>
          <p:cNvPr id="7343" name="Google Shape;7343;p47"/>
          <p:cNvSpPr/>
          <p:nvPr/>
        </p:nvSpPr>
        <p:spPr>
          <a:xfrm>
            <a:off x="5768961" y="3087129"/>
            <a:ext cx="1019600" cy="1019600"/>
          </a:xfrm>
          <a:prstGeom prst="ellipse">
            <a:avLst/>
          </a:prstGeom>
          <a:solidFill>
            <a:srgbClr val="FFFFFF">
              <a:alpha val="348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344" name="Google Shape;7344;p47"/>
          <p:cNvSpPr/>
          <p:nvPr/>
        </p:nvSpPr>
        <p:spPr>
          <a:xfrm>
            <a:off x="9042628" y="3087129"/>
            <a:ext cx="1019600" cy="1019600"/>
          </a:xfrm>
          <a:prstGeom prst="ellipse">
            <a:avLst/>
          </a:prstGeom>
          <a:solidFill>
            <a:srgbClr val="FFFFFF">
              <a:alpha val="348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7352" name="Google Shape;7352;p47"/>
          <p:cNvCxnSpPr/>
          <p:nvPr/>
        </p:nvCxnSpPr>
        <p:spPr>
          <a:xfrm>
            <a:off x="6278761" y="4106729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58" name="Google Shape;7358;p47"/>
          <p:cNvSpPr/>
          <p:nvPr/>
        </p:nvSpPr>
        <p:spPr>
          <a:xfrm>
            <a:off x="4376971" y="1824229"/>
            <a:ext cx="3776465" cy="635400"/>
          </a:xfrm>
          <a:custGeom>
            <a:avLst/>
            <a:gdLst/>
            <a:ahLst/>
            <a:cxnLst/>
            <a:rect l="l" t="t" r="r" b="b"/>
            <a:pathLst>
              <a:path w="178587" h="38736" extrusionOk="0">
                <a:moveTo>
                  <a:pt x="835" y="1"/>
                </a:moveTo>
                <a:lnTo>
                  <a:pt x="2783" y="4312"/>
                </a:lnTo>
                <a:lnTo>
                  <a:pt x="696" y="8763"/>
                </a:lnTo>
                <a:lnTo>
                  <a:pt x="2574" y="13561"/>
                </a:lnTo>
                <a:lnTo>
                  <a:pt x="1114" y="17734"/>
                </a:lnTo>
                <a:lnTo>
                  <a:pt x="3478" y="19194"/>
                </a:lnTo>
                <a:lnTo>
                  <a:pt x="1114" y="21141"/>
                </a:lnTo>
                <a:lnTo>
                  <a:pt x="3478" y="26496"/>
                </a:lnTo>
                <a:lnTo>
                  <a:pt x="71" y="28374"/>
                </a:lnTo>
                <a:lnTo>
                  <a:pt x="2991" y="29556"/>
                </a:lnTo>
                <a:lnTo>
                  <a:pt x="1" y="31364"/>
                </a:lnTo>
                <a:lnTo>
                  <a:pt x="1" y="31990"/>
                </a:lnTo>
                <a:lnTo>
                  <a:pt x="2574" y="36024"/>
                </a:lnTo>
                <a:lnTo>
                  <a:pt x="835" y="38736"/>
                </a:lnTo>
                <a:lnTo>
                  <a:pt x="178238" y="38736"/>
                </a:lnTo>
                <a:lnTo>
                  <a:pt x="176361" y="34563"/>
                </a:lnTo>
                <a:lnTo>
                  <a:pt x="178447" y="30043"/>
                </a:lnTo>
                <a:lnTo>
                  <a:pt x="176569" y="25314"/>
                </a:lnTo>
                <a:lnTo>
                  <a:pt x="177960" y="21072"/>
                </a:lnTo>
                <a:lnTo>
                  <a:pt x="175596" y="19681"/>
                </a:lnTo>
                <a:lnTo>
                  <a:pt x="177960" y="17734"/>
                </a:lnTo>
                <a:lnTo>
                  <a:pt x="175596" y="12379"/>
                </a:lnTo>
                <a:lnTo>
                  <a:pt x="178586" y="10710"/>
                </a:lnTo>
                <a:lnTo>
                  <a:pt x="178586" y="10293"/>
                </a:lnTo>
                <a:lnTo>
                  <a:pt x="176083" y="9250"/>
                </a:lnTo>
                <a:lnTo>
                  <a:pt x="178586" y="7789"/>
                </a:lnTo>
                <a:lnTo>
                  <a:pt x="178586" y="6051"/>
                </a:lnTo>
                <a:lnTo>
                  <a:pt x="176569" y="2852"/>
                </a:lnTo>
                <a:lnTo>
                  <a:pt x="178238" y="140"/>
                </a:lnTo>
                <a:lnTo>
                  <a:pt x="17837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667" b="1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</a:t>
            </a:r>
            <a:r>
              <a:rPr lang="en" sz="2667" b="1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 terms of </a:t>
            </a:r>
            <a:r>
              <a:rPr lang="en-GB" sz="2667" b="1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aerodynamics</a:t>
            </a:r>
            <a:r>
              <a:rPr lang="en" sz="2667" b="1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endParaRPr sz="2667" b="1"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7431" name="Google Shape;7431;p47"/>
          <p:cNvSpPr/>
          <p:nvPr/>
        </p:nvSpPr>
        <p:spPr>
          <a:xfrm>
            <a:off x="2424619" y="1827606"/>
            <a:ext cx="380911" cy="198017"/>
          </a:xfrm>
          <a:custGeom>
            <a:avLst/>
            <a:gdLst/>
            <a:ahLst/>
            <a:cxnLst/>
            <a:rect l="l" t="t" r="r" b="b"/>
            <a:pathLst>
              <a:path w="8614" h="4478" extrusionOk="0">
                <a:moveTo>
                  <a:pt x="1826" y="1545"/>
                </a:moveTo>
                <a:cubicBezTo>
                  <a:pt x="1983" y="1590"/>
                  <a:pt x="2140" y="1668"/>
                  <a:pt x="2263" y="1724"/>
                </a:cubicBezTo>
                <a:lnTo>
                  <a:pt x="2296" y="1724"/>
                </a:lnTo>
                <a:lnTo>
                  <a:pt x="1636" y="2878"/>
                </a:lnTo>
                <a:lnTo>
                  <a:pt x="1826" y="1545"/>
                </a:lnTo>
                <a:close/>
                <a:moveTo>
                  <a:pt x="1419" y="1478"/>
                </a:moveTo>
                <a:cubicBezTo>
                  <a:pt x="1470" y="1478"/>
                  <a:pt x="1524" y="1483"/>
                  <a:pt x="1580" y="1489"/>
                </a:cubicBezTo>
                <a:lnTo>
                  <a:pt x="1367" y="3001"/>
                </a:lnTo>
                <a:cubicBezTo>
                  <a:pt x="1322" y="2979"/>
                  <a:pt x="1266" y="2956"/>
                  <a:pt x="1232" y="2923"/>
                </a:cubicBezTo>
                <a:cubicBezTo>
                  <a:pt x="986" y="2732"/>
                  <a:pt x="773" y="2463"/>
                  <a:pt x="818" y="2139"/>
                </a:cubicBezTo>
                <a:cubicBezTo>
                  <a:pt x="852" y="1892"/>
                  <a:pt x="1020" y="1579"/>
                  <a:pt x="1266" y="1500"/>
                </a:cubicBezTo>
                <a:cubicBezTo>
                  <a:pt x="1316" y="1483"/>
                  <a:pt x="1367" y="1478"/>
                  <a:pt x="1419" y="1478"/>
                </a:cubicBezTo>
                <a:close/>
                <a:moveTo>
                  <a:pt x="3876" y="515"/>
                </a:moveTo>
                <a:lnTo>
                  <a:pt x="2700" y="3203"/>
                </a:lnTo>
                <a:lnTo>
                  <a:pt x="2677" y="1713"/>
                </a:lnTo>
                <a:cubicBezTo>
                  <a:pt x="2767" y="1679"/>
                  <a:pt x="2856" y="1635"/>
                  <a:pt x="2890" y="1556"/>
                </a:cubicBezTo>
                <a:cubicBezTo>
                  <a:pt x="3103" y="1131"/>
                  <a:pt x="3416" y="683"/>
                  <a:pt x="3876" y="515"/>
                </a:cubicBezTo>
                <a:close/>
                <a:moveTo>
                  <a:pt x="4324" y="446"/>
                </a:moveTo>
                <a:cubicBezTo>
                  <a:pt x="4577" y="446"/>
                  <a:pt x="4860" y="503"/>
                  <a:pt x="5097" y="627"/>
                </a:cubicBezTo>
                <a:lnTo>
                  <a:pt x="3898" y="3270"/>
                </a:lnTo>
                <a:lnTo>
                  <a:pt x="4256" y="447"/>
                </a:lnTo>
                <a:cubicBezTo>
                  <a:pt x="4279" y="446"/>
                  <a:pt x="4301" y="446"/>
                  <a:pt x="4324" y="446"/>
                </a:cubicBezTo>
                <a:close/>
                <a:moveTo>
                  <a:pt x="2431" y="1993"/>
                </a:moveTo>
                <a:lnTo>
                  <a:pt x="2453" y="3494"/>
                </a:lnTo>
                <a:cubicBezTo>
                  <a:pt x="2207" y="3427"/>
                  <a:pt x="1949" y="3337"/>
                  <a:pt x="1725" y="3225"/>
                </a:cubicBezTo>
                <a:lnTo>
                  <a:pt x="2431" y="1993"/>
                </a:lnTo>
                <a:close/>
                <a:moveTo>
                  <a:pt x="5354" y="806"/>
                </a:moveTo>
                <a:cubicBezTo>
                  <a:pt x="5444" y="884"/>
                  <a:pt x="5522" y="974"/>
                  <a:pt x="5578" y="1086"/>
                </a:cubicBezTo>
                <a:cubicBezTo>
                  <a:pt x="5802" y="1590"/>
                  <a:pt x="5522" y="2262"/>
                  <a:pt x="5231" y="2687"/>
                </a:cubicBezTo>
                <a:cubicBezTo>
                  <a:pt x="5164" y="2788"/>
                  <a:pt x="5197" y="2844"/>
                  <a:pt x="5265" y="2878"/>
                </a:cubicBezTo>
                <a:lnTo>
                  <a:pt x="4783" y="3583"/>
                </a:lnTo>
                <a:lnTo>
                  <a:pt x="5354" y="806"/>
                </a:lnTo>
                <a:close/>
                <a:moveTo>
                  <a:pt x="6273" y="2699"/>
                </a:moveTo>
                <a:lnTo>
                  <a:pt x="5713" y="3684"/>
                </a:lnTo>
                <a:lnTo>
                  <a:pt x="5713" y="3684"/>
                </a:lnTo>
                <a:lnTo>
                  <a:pt x="5791" y="2844"/>
                </a:lnTo>
                <a:cubicBezTo>
                  <a:pt x="5948" y="2777"/>
                  <a:pt x="6116" y="2721"/>
                  <a:pt x="6273" y="2699"/>
                </a:cubicBezTo>
                <a:close/>
                <a:moveTo>
                  <a:pt x="3932" y="1019"/>
                </a:moveTo>
                <a:lnTo>
                  <a:pt x="3573" y="3774"/>
                </a:lnTo>
                <a:cubicBezTo>
                  <a:pt x="3517" y="3763"/>
                  <a:pt x="3461" y="3752"/>
                  <a:pt x="3394" y="3740"/>
                </a:cubicBezTo>
                <a:cubicBezTo>
                  <a:pt x="3204" y="3696"/>
                  <a:pt x="3002" y="3651"/>
                  <a:pt x="2800" y="3595"/>
                </a:cubicBezTo>
                <a:lnTo>
                  <a:pt x="3932" y="1019"/>
                </a:lnTo>
                <a:close/>
                <a:moveTo>
                  <a:pt x="6687" y="2687"/>
                </a:moveTo>
                <a:cubicBezTo>
                  <a:pt x="6900" y="2710"/>
                  <a:pt x="7101" y="2811"/>
                  <a:pt x="7269" y="2979"/>
                </a:cubicBezTo>
                <a:lnTo>
                  <a:pt x="6575" y="3875"/>
                </a:lnTo>
                <a:lnTo>
                  <a:pt x="6687" y="2687"/>
                </a:lnTo>
                <a:close/>
                <a:moveTo>
                  <a:pt x="4940" y="1567"/>
                </a:moveTo>
                <a:lnTo>
                  <a:pt x="4458" y="3920"/>
                </a:lnTo>
                <a:cubicBezTo>
                  <a:pt x="4279" y="3897"/>
                  <a:pt x="4100" y="3864"/>
                  <a:pt x="3909" y="3830"/>
                </a:cubicBezTo>
                <a:lnTo>
                  <a:pt x="4940" y="1567"/>
                </a:lnTo>
                <a:close/>
                <a:moveTo>
                  <a:pt x="7426" y="3180"/>
                </a:moveTo>
                <a:cubicBezTo>
                  <a:pt x="7449" y="3236"/>
                  <a:pt x="7482" y="3281"/>
                  <a:pt x="7516" y="3337"/>
                </a:cubicBezTo>
                <a:cubicBezTo>
                  <a:pt x="7684" y="3830"/>
                  <a:pt x="7225" y="3964"/>
                  <a:pt x="6788" y="4009"/>
                </a:cubicBezTo>
                <a:lnTo>
                  <a:pt x="7426" y="3180"/>
                </a:lnTo>
                <a:close/>
                <a:moveTo>
                  <a:pt x="5533" y="2923"/>
                </a:moveTo>
                <a:lnTo>
                  <a:pt x="5433" y="4020"/>
                </a:lnTo>
                <a:cubicBezTo>
                  <a:pt x="5231" y="4009"/>
                  <a:pt x="5029" y="3987"/>
                  <a:pt x="4828" y="3964"/>
                </a:cubicBezTo>
                <a:lnTo>
                  <a:pt x="5533" y="2923"/>
                </a:lnTo>
                <a:close/>
                <a:moveTo>
                  <a:pt x="6407" y="2979"/>
                </a:moveTo>
                <a:lnTo>
                  <a:pt x="6306" y="4032"/>
                </a:lnTo>
                <a:lnTo>
                  <a:pt x="6284" y="4032"/>
                </a:lnTo>
                <a:cubicBezTo>
                  <a:pt x="6238" y="4035"/>
                  <a:pt x="6192" y="4036"/>
                  <a:pt x="6146" y="4036"/>
                </a:cubicBezTo>
                <a:cubicBezTo>
                  <a:pt x="6035" y="4036"/>
                  <a:pt x="5924" y="4028"/>
                  <a:pt x="5813" y="4020"/>
                </a:cubicBezTo>
                <a:lnTo>
                  <a:pt x="6407" y="2979"/>
                </a:lnTo>
                <a:close/>
                <a:moveTo>
                  <a:pt x="4537" y="1"/>
                </a:moveTo>
                <a:cubicBezTo>
                  <a:pt x="4261" y="1"/>
                  <a:pt x="3990" y="40"/>
                  <a:pt x="3752" y="111"/>
                </a:cubicBezTo>
                <a:cubicBezTo>
                  <a:pt x="3170" y="291"/>
                  <a:pt x="2722" y="683"/>
                  <a:pt x="2408" y="1187"/>
                </a:cubicBezTo>
                <a:cubicBezTo>
                  <a:pt x="2143" y="1100"/>
                  <a:pt x="1868" y="1042"/>
                  <a:pt x="1595" y="1042"/>
                </a:cubicBezTo>
                <a:cubicBezTo>
                  <a:pt x="1304" y="1042"/>
                  <a:pt x="1017" y="1108"/>
                  <a:pt x="751" y="1276"/>
                </a:cubicBezTo>
                <a:cubicBezTo>
                  <a:pt x="347" y="1523"/>
                  <a:pt x="0" y="2038"/>
                  <a:pt x="90" y="2542"/>
                </a:cubicBezTo>
                <a:cubicBezTo>
                  <a:pt x="258" y="3371"/>
                  <a:pt x="1423" y="3740"/>
                  <a:pt x="2117" y="3942"/>
                </a:cubicBezTo>
                <a:cubicBezTo>
                  <a:pt x="3267" y="4289"/>
                  <a:pt x="4523" y="4478"/>
                  <a:pt x="5736" y="4478"/>
                </a:cubicBezTo>
                <a:cubicBezTo>
                  <a:pt x="5893" y="4478"/>
                  <a:pt x="6050" y="4475"/>
                  <a:pt x="6205" y="4468"/>
                </a:cubicBezTo>
                <a:cubicBezTo>
                  <a:pt x="6900" y="4446"/>
                  <a:pt x="8614" y="4244"/>
                  <a:pt x="8233" y="3147"/>
                </a:cubicBezTo>
                <a:cubicBezTo>
                  <a:pt x="7959" y="2472"/>
                  <a:pt x="7380" y="2214"/>
                  <a:pt x="6753" y="2214"/>
                </a:cubicBezTo>
                <a:cubicBezTo>
                  <a:pt x="6557" y="2214"/>
                  <a:pt x="6357" y="2239"/>
                  <a:pt x="6161" y="2284"/>
                </a:cubicBezTo>
                <a:cubicBezTo>
                  <a:pt x="6429" y="1691"/>
                  <a:pt x="6530" y="963"/>
                  <a:pt x="6015" y="492"/>
                </a:cubicBezTo>
                <a:cubicBezTo>
                  <a:pt x="5644" y="151"/>
                  <a:pt x="5080" y="1"/>
                  <a:pt x="45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32" name="Google Shape;7432;p47"/>
          <p:cNvSpPr/>
          <p:nvPr/>
        </p:nvSpPr>
        <p:spPr>
          <a:xfrm rot="372478">
            <a:off x="9817879" y="1351048"/>
            <a:ext cx="189764" cy="179179"/>
          </a:xfrm>
          <a:custGeom>
            <a:avLst/>
            <a:gdLst/>
            <a:ahLst/>
            <a:cxnLst/>
            <a:rect l="l" t="t" r="r" b="b"/>
            <a:pathLst>
              <a:path w="4721" h="4458" extrusionOk="0">
                <a:moveTo>
                  <a:pt x="2293" y="300"/>
                </a:moveTo>
                <a:cubicBezTo>
                  <a:pt x="2325" y="300"/>
                  <a:pt x="2357" y="301"/>
                  <a:pt x="2390" y="304"/>
                </a:cubicBezTo>
                <a:lnTo>
                  <a:pt x="2390" y="304"/>
                </a:lnTo>
                <a:cubicBezTo>
                  <a:pt x="1657" y="826"/>
                  <a:pt x="1331" y="1799"/>
                  <a:pt x="1741" y="2662"/>
                </a:cubicBezTo>
                <a:lnTo>
                  <a:pt x="1741" y="2662"/>
                </a:lnTo>
                <a:cubicBezTo>
                  <a:pt x="1741" y="2662"/>
                  <a:pt x="1741" y="2663"/>
                  <a:pt x="1742" y="2663"/>
                </a:cubicBezTo>
                <a:cubicBezTo>
                  <a:pt x="1742" y="2663"/>
                  <a:pt x="1742" y="2663"/>
                  <a:pt x="1742" y="2663"/>
                </a:cubicBezTo>
                <a:lnTo>
                  <a:pt x="1742" y="2663"/>
                </a:lnTo>
                <a:cubicBezTo>
                  <a:pt x="1743" y="2665"/>
                  <a:pt x="1744" y="2667"/>
                  <a:pt x="1745" y="2669"/>
                </a:cubicBezTo>
                <a:lnTo>
                  <a:pt x="1745" y="2669"/>
                </a:lnTo>
                <a:cubicBezTo>
                  <a:pt x="1974" y="3078"/>
                  <a:pt x="2339" y="3397"/>
                  <a:pt x="2796" y="3534"/>
                </a:cubicBezTo>
                <a:cubicBezTo>
                  <a:pt x="2994" y="3588"/>
                  <a:pt x="3200" y="3614"/>
                  <a:pt x="3411" y="3614"/>
                </a:cubicBezTo>
                <a:cubicBezTo>
                  <a:pt x="3515" y="3614"/>
                  <a:pt x="3620" y="3607"/>
                  <a:pt x="3725" y="3595"/>
                </a:cubicBezTo>
                <a:lnTo>
                  <a:pt x="3725" y="3595"/>
                </a:lnTo>
                <a:cubicBezTo>
                  <a:pt x="3580" y="3769"/>
                  <a:pt x="3421" y="3931"/>
                  <a:pt x="3208" y="4038"/>
                </a:cubicBezTo>
                <a:cubicBezTo>
                  <a:pt x="3071" y="4129"/>
                  <a:pt x="2979" y="4129"/>
                  <a:pt x="2796" y="4129"/>
                </a:cubicBezTo>
                <a:cubicBezTo>
                  <a:pt x="2337" y="4129"/>
                  <a:pt x="1879" y="3946"/>
                  <a:pt x="1558" y="3671"/>
                </a:cubicBezTo>
                <a:cubicBezTo>
                  <a:pt x="779" y="2984"/>
                  <a:pt x="642" y="1838"/>
                  <a:pt x="1192" y="1013"/>
                </a:cubicBezTo>
                <a:cubicBezTo>
                  <a:pt x="1375" y="784"/>
                  <a:pt x="1558" y="601"/>
                  <a:pt x="1787" y="463"/>
                </a:cubicBezTo>
                <a:cubicBezTo>
                  <a:pt x="1940" y="341"/>
                  <a:pt x="2113" y="300"/>
                  <a:pt x="2293" y="300"/>
                </a:cubicBezTo>
                <a:close/>
                <a:moveTo>
                  <a:pt x="2721" y="0"/>
                </a:moveTo>
                <a:cubicBezTo>
                  <a:pt x="1440" y="0"/>
                  <a:pt x="126" y="838"/>
                  <a:pt x="46" y="2205"/>
                </a:cubicBezTo>
                <a:cubicBezTo>
                  <a:pt x="0" y="2846"/>
                  <a:pt x="229" y="3442"/>
                  <a:pt x="687" y="3855"/>
                </a:cubicBezTo>
                <a:cubicBezTo>
                  <a:pt x="1142" y="4267"/>
                  <a:pt x="1707" y="4457"/>
                  <a:pt x="2284" y="4457"/>
                </a:cubicBezTo>
                <a:cubicBezTo>
                  <a:pt x="2348" y="4457"/>
                  <a:pt x="2411" y="4455"/>
                  <a:pt x="2475" y="4450"/>
                </a:cubicBezTo>
                <a:cubicBezTo>
                  <a:pt x="3300" y="4404"/>
                  <a:pt x="4171" y="3992"/>
                  <a:pt x="4675" y="3305"/>
                </a:cubicBezTo>
                <a:cubicBezTo>
                  <a:pt x="4720" y="3213"/>
                  <a:pt x="4537" y="3213"/>
                  <a:pt x="4537" y="3213"/>
                </a:cubicBezTo>
                <a:cubicBezTo>
                  <a:pt x="4400" y="3213"/>
                  <a:pt x="4216" y="3259"/>
                  <a:pt x="4125" y="3305"/>
                </a:cubicBezTo>
                <a:cubicBezTo>
                  <a:pt x="4083" y="3313"/>
                  <a:pt x="4036" y="3317"/>
                  <a:pt x="3987" y="3317"/>
                </a:cubicBezTo>
                <a:cubicBezTo>
                  <a:pt x="3767" y="3317"/>
                  <a:pt x="3495" y="3242"/>
                  <a:pt x="3346" y="3167"/>
                </a:cubicBezTo>
                <a:cubicBezTo>
                  <a:pt x="3029" y="2986"/>
                  <a:pt x="2756" y="2760"/>
                  <a:pt x="2573" y="2445"/>
                </a:cubicBezTo>
                <a:lnTo>
                  <a:pt x="2573" y="2445"/>
                </a:lnTo>
                <a:cubicBezTo>
                  <a:pt x="2572" y="2441"/>
                  <a:pt x="2570" y="2437"/>
                  <a:pt x="2566" y="2434"/>
                </a:cubicBezTo>
                <a:lnTo>
                  <a:pt x="2566" y="2434"/>
                </a:lnTo>
                <a:cubicBezTo>
                  <a:pt x="2566" y="2434"/>
                  <a:pt x="2566" y="2434"/>
                  <a:pt x="2566" y="2434"/>
                </a:cubicBezTo>
                <a:cubicBezTo>
                  <a:pt x="2383" y="2067"/>
                  <a:pt x="2337" y="1609"/>
                  <a:pt x="2429" y="1196"/>
                </a:cubicBezTo>
                <a:cubicBezTo>
                  <a:pt x="2566" y="830"/>
                  <a:pt x="2796" y="417"/>
                  <a:pt x="3162" y="234"/>
                </a:cubicBezTo>
                <a:cubicBezTo>
                  <a:pt x="3208" y="188"/>
                  <a:pt x="3437" y="51"/>
                  <a:pt x="3254" y="51"/>
                </a:cubicBezTo>
                <a:cubicBezTo>
                  <a:pt x="3079" y="17"/>
                  <a:pt x="2900" y="0"/>
                  <a:pt x="27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34" name="Google Shape;7434;p47"/>
          <p:cNvSpPr/>
          <p:nvPr/>
        </p:nvSpPr>
        <p:spPr>
          <a:xfrm>
            <a:off x="10917834" y="3087129"/>
            <a:ext cx="151972" cy="128464"/>
          </a:xfrm>
          <a:custGeom>
            <a:avLst/>
            <a:gdLst/>
            <a:ahLst/>
            <a:cxnLst/>
            <a:rect l="l" t="t" r="r" b="b"/>
            <a:pathLst>
              <a:path w="6161" h="5208" extrusionOk="0">
                <a:moveTo>
                  <a:pt x="3896" y="3889"/>
                </a:moveTo>
                <a:cubicBezTo>
                  <a:pt x="3897" y="3889"/>
                  <a:pt x="3898" y="3891"/>
                  <a:pt x="3898" y="3894"/>
                </a:cubicBezTo>
                <a:cubicBezTo>
                  <a:pt x="3898" y="3894"/>
                  <a:pt x="3887" y="3894"/>
                  <a:pt x="3876" y="3905"/>
                </a:cubicBezTo>
                <a:cubicBezTo>
                  <a:pt x="3884" y="3897"/>
                  <a:pt x="3892" y="3889"/>
                  <a:pt x="3896" y="3889"/>
                </a:cubicBezTo>
                <a:close/>
                <a:moveTo>
                  <a:pt x="3763" y="4011"/>
                </a:moveTo>
                <a:cubicBezTo>
                  <a:pt x="3758" y="4020"/>
                  <a:pt x="3738" y="4028"/>
                  <a:pt x="3719" y="4028"/>
                </a:cubicBezTo>
                <a:cubicBezTo>
                  <a:pt x="3739" y="4022"/>
                  <a:pt x="3756" y="4015"/>
                  <a:pt x="3763" y="4011"/>
                </a:cubicBezTo>
                <a:close/>
                <a:moveTo>
                  <a:pt x="3294" y="870"/>
                </a:moveTo>
                <a:cubicBezTo>
                  <a:pt x="3305" y="881"/>
                  <a:pt x="3327" y="892"/>
                  <a:pt x="3338" y="903"/>
                </a:cubicBezTo>
                <a:cubicBezTo>
                  <a:pt x="3518" y="1015"/>
                  <a:pt x="3674" y="1161"/>
                  <a:pt x="3809" y="1318"/>
                </a:cubicBezTo>
                <a:cubicBezTo>
                  <a:pt x="4111" y="1687"/>
                  <a:pt x="4290" y="2191"/>
                  <a:pt x="4324" y="2662"/>
                </a:cubicBezTo>
                <a:cubicBezTo>
                  <a:pt x="4335" y="2886"/>
                  <a:pt x="4335" y="2998"/>
                  <a:pt x="4279" y="3199"/>
                </a:cubicBezTo>
                <a:cubicBezTo>
                  <a:pt x="4257" y="3289"/>
                  <a:pt x="4234" y="3367"/>
                  <a:pt x="4190" y="3457"/>
                </a:cubicBezTo>
                <a:cubicBezTo>
                  <a:pt x="4178" y="3491"/>
                  <a:pt x="4156" y="3535"/>
                  <a:pt x="4134" y="3580"/>
                </a:cubicBezTo>
                <a:cubicBezTo>
                  <a:pt x="4122" y="3603"/>
                  <a:pt x="4089" y="3659"/>
                  <a:pt x="4078" y="3670"/>
                </a:cubicBezTo>
                <a:cubicBezTo>
                  <a:pt x="4033" y="3726"/>
                  <a:pt x="3988" y="3782"/>
                  <a:pt x="3943" y="3838"/>
                </a:cubicBezTo>
                <a:cubicBezTo>
                  <a:pt x="3921" y="3860"/>
                  <a:pt x="3898" y="3883"/>
                  <a:pt x="3865" y="3905"/>
                </a:cubicBezTo>
                <a:cubicBezTo>
                  <a:pt x="3854" y="3927"/>
                  <a:pt x="3831" y="3939"/>
                  <a:pt x="3831" y="3939"/>
                </a:cubicBezTo>
                <a:cubicBezTo>
                  <a:pt x="3798" y="3961"/>
                  <a:pt x="3775" y="3983"/>
                  <a:pt x="3742" y="4006"/>
                </a:cubicBezTo>
                <a:cubicBezTo>
                  <a:pt x="3719" y="4017"/>
                  <a:pt x="3708" y="4028"/>
                  <a:pt x="3686" y="4028"/>
                </a:cubicBezTo>
                <a:cubicBezTo>
                  <a:pt x="3663" y="4039"/>
                  <a:pt x="3641" y="4039"/>
                  <a:pt x="3630" y="4039"/>
                </a:cubicBezTo>
                <a:cubicBezTo>
                  <a:pt x="3596" y="4039"/>
                  <a:pt x="3562" y="4039"/>
                  <a:pt x="3551" y="4051"/>
                </a:cubicBezTo>
                <a:lnTo>
                  <a:pt x="3495" y="4051"/>
                </a:lnTo>
                <a:cubicBezTo>
                  <a:pt x="3406" y="4051"/>
                  <a:pt x="3450" y="4039"/>
                  <a:pt x="3495" y="4039"/>
                </a:cubicBezTo>
                <a:lnTo>
                  <a:pt x="3372" y="4039"/>
                </a:lnTo>
                <a:cubicBezTo>
                  <a:pt x="3320" y="4029"/>
                  <a:pt x="3258" y="4019"/>
                  <a:pt x="3205" y="4008"/>
                </a:cubicBezTo>
                <a:lnTo>
                  <a:pt x="3205" y="4008"/>
                </a:lnTo>
                <a:cubicBezTo>
                  <a:pt x="3231" y="4012"/>
                  <a:pt x="3252" y="4015"/>
                  <a:pt x="3253" y="4015"/>
                </a:cubicBezTo>
                <a:cubicBezTo>
                  <a:pt x="3254" y="4015"/>
                  <a:pt x="3238" y="4013"/>
                  <a:pt x="3193" y="4006"/>
                </a:cubicBezTo>
                <a:lnTo>
                  <a:pt x="3193" y="4006"/>
                </a:lnTo>
                <a:cubicBezTo>
                  <a:pt x="3197" y="4007"/>
                  <a:pt x="3201" y="4007"/>
                  <a:pt x="3205" y="4008"/>
                </a:cubicBezTo>
                <a:lnTo>
                  <a:pt x="3205" y="4008"/>
                </a:lnTo>
                <a:cubicBezTo>
                  <a:pt x="3178" y="4004"/>
                  <a:pt x="3145" y="3999"/>
                  <a:pt x="3126" y="3995"/>
                </a:cubicBezTo>
                <a:cubicBezTo>
                  <a:pt x="3014" y="3961"/>
                  <a:pt x="2902" y="3927"/>
                  <a:pt x="2790" y="3883"/>
                </a:cubicBezTo>
                <a:cubicBezTo>
                  <a:pt x="2734" y="3860"/>
                  <a:pt x="2678" y="3827"/>
                  <a:pt x="2622" y="3804"/>
                </a:cubicBezTo>
                <a:lnTo>
                  <a:pt x="2610" y="3804"/>
                </a:lnTo>
                <a:cubicBezTo>
                  <a:pt x="2588" y="3793"/>
                  <a:pt x="2566" y="3782"/>
                  <a:pt x="2543" y="3759"/>
                </a:cubicBezTo>
                <a:cubicBezTo>
                  <a:pt x="2398" y="3132"/>
                  <a:pt x="2442" y="2471"/>
                  <a:pt x="2678" y="1844"/>
                </a:cubicBezTo>
                <a:cubicBezTo>
                  <a:pt x="2745" y="1654"/>
                  <a:pt x="2846" y="1463"/>
                  <a:pt x="2946" y="1273"/>
                </a:cubicBezTo>
                <a:cubicBezTo>
                  <a:pt x="2958" y="1251"/>
                  <a:pt x="2969" y="1251"/>
                  <a:pt x="2969" y="1239"/>
                </a:cubicBezTo>
                <a:cubicBezTo>
                  <a:pt x="2969" y="1239"/>
                  <a:pt x="2980" y="1228"/>
                  <a:pt x="2991" y="1217"/>
                </a:cubicBezTo>
                <a:cubicBezTo>
                  <a:pt x="3014" y="1172"/>
                  <a:pt x="3047" y="1139"/>
                  <a:pt x="3070" y="1105"/>
                </a:cubicBezTo>
                <a:cubicBezTo>
                  <a:pt x="3126" y="1027"/>
                  <a:pt x="3193" y="948"/>
                  <a:pt x="3260" y="881"/>
                </a:cubicBezTo>
                <a:cubicBezTo>
                  <a:pt x="3271" y="881"/>
                  <a:pt x="3271" y="870"/>
                  <a:pt x="3271" y="870"/>
                </a:cubicBezTo>
                <a:close/>
                <a:moveTo>
                  <a:pt x="3916" y="1"/>
                </a:moveTo>
                <a:cubicBezTo>
                  <a:pt x="3397" y="1"/>
                  <a:pt x="2869" y="160"/>
                  <a:pt x="2431" y="399"/>
                </a:cubicBezTo>
                <a:cubicBezTo>
                  <a:pt x="1927" y="657"/>
                  <a:pt x="1546" y="1049"/>
                  <a:pt x="1255" y="1531"/>
                </a:cubicBezTo>
                <a:cubicBezTo>
                  <a:pt x="930" y="2057"/>
                  <a:pt x="751" y="2684"/>
                  <a:pt x="729" y="3311"/>
                </a:cubicBezTo>
                <a:cubicBezTo>
                  <a:pt x="561" y="3379"/>
                  <a:pt x="1" y="3625"/>
                  <a:pt x="247" y="3860"/>
                </a:cubicBezTo>
                <a:cubicBezTo>
                  <a:pt x="426" y="4051"/>
                  <a:pt x="639" y="4196"/>
                  <a:pt x="852" y="4331"/>
                </a:cubicBezTo>
                <a:cubicBezTo>
                  <a:pt x="908" y="4566"/>
                  <a:pt x="997" y="4801"/>
                  <a:pt x="1109" y="5025"/>
                </a:cubicBezTo>
                <a:cubicBezTo>
                  <a:pt x="1180" y="5155"/>
                  <a:pt x="1349" y="5208"/>
                  <a:pt x="1554" y="5208"/>
                </a:cubicBezTo>
                <a:cubicBezTo>
                  <a:pt x="1932" y="5208"/>
                  <a:pt x="2435" y="5031"/>
                  <a:pt x="2689" y="4835"/>
                </a:cubicBezTo>
                <a:cubicBezTo>
                  <a:pt x="2734" y="4837"/>
                  <a:pt x="2778" y="4838"/>
                  <a:pt x="2823" y="4838"/>
                </a:cubicBezTo>
                <a:cubicBezTo>
                  <a:pt x="3047" y="4838"/>
                  <a:pt x="3271" y="4814"/>
                  <a:pt x="3495" y="4768"/>
                </a:cubicBezTo>
                <a:cubicBezTo>
                  <a:pt x="4570" y="4555"/>
                  <a:pt x="5870" y="3939"/>
                  <a:pt x="6027" y="2707"/>
                </a:cubicBezTo>
                <a:cubicBezTo>
                  <a:pt x="6161" y="1687"/>
                  <a:pt x="5590" y="388"/>
                  <a:pt x="4537" y="86"/>
                </a:cubicBezTo>
                <a:cubicBezTo>
                  <a:pt x="4336" y="27"/>
                  <a:pt x="4127" y="1"/>
                  <a:pt x="391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36" name="Google Shape;7436;p47"/>
          <p:cNvSpPr/>
          <p:nvPr/>
        </p:nvSpPr>
        <p:spPr>
          <a:xfrm rot="372478">
            <a:off x="8032748" y="2890439"/>
            <a:ext cx="189764" cy="179179"/>
          </a:xfrm>
          <a:custGeom>
            <a:avLst/>
            <a:gdLst/>
            <a:ahLst/>
            <a:cxnLst/>
            <a:rect l="l" t="t" r="r" b="b"/>
            <a:pathLst>
              <a:path w="4721" h="4458" extrusionOk="0">
                <a:moveTo>
                  <a:pt x="2293" y="300"/>
                </a:moveTo>
                <a:cubicBezTo>
                  <a:pt x="2325" y="300"/>
                  <a:pt x="2357" y="301"/>
                  <a:pt x="2390" y="304"/>
                </a:cubicBezTo>
                <a:lnTo>
                  <a:pt x="2390" y="304"/>
                </a:lnTo>
                <a:cubicBezTo>
                  <a:pt x="1657" y="826"/>
                  <a:pt x="1331" y="1799"/>
                  <a:pt x="1741" y="2662"/>
                </a:cubicBezTo>
                <a:lnTo>
                  <a:pt x="1741" y="2662"/>
                </a:lnTo>
                <a:cubicBezTo>
                  <a:pt x="1741" y="2662"/>
                  <a:pt x="1741" y="2663"/>
                  <a:pt x="1742" y="2663"/>
                </a:cubicBezTo>
                <a:cubicBezTo>
                  <a:pt x="1742" y="2663"/>
                  <a:pt x="1742" y="2663"/>
                  <a:pt x="1742" y="2663"/>
                </a:cubicBezTo>
                <a:lnTo>
                  <a:pt x="1742" y="2663"/>
                </a:lnTo>
                <a:cubicBezTo>
                  <a:pt x="1743" y="2665"/>
                  <a:pt x="1744" y="2667"/>
                  <a:pt x="1745" y="2669"/>
                </a:cubicBezTo>
                <a:lnTo>
                  <a:pt x="1745" y="2669"/>
                </a:lnTo>
                <a:cubicBezTo>
                  <a:pt x="1974" y="3078"/>
                  <a:pt x="2339" y="3397"/>
                  <a:pt x="2796" y="3534"/>
                </a:cubicBezTo>
                <a:cubicBezTo>
                  <a:pt x="2994" y="3588"/>
                  <a:pt x="3200" y="3614"/>
                  <a:pt x="3411" y="3614"/>
                </a:cubicBezTo>
                <a:cubicBezTo>
                  <a:pt x="3515" y="3614"/>
                  <a:pt x="3620" y="3607"/>
                  <a:pt x="3725" y="3595"/>
                </a:cubicBezTo>
                <a:lnTo>
                  <a:pt x="3725" y="3595"/>
                </a:lnTo>
                <a:cubicBezTo>
                  <a:pt x="3580" y="3769"/>
                  <a:pt x="3421" y="3931"/>
                  <a:pt x="3208" y="4038"/>
                </a:cubicBezTo>
                <a:cubicBezTo>
                  <a:pt x="3071" y="4129"/>
                  <a:pt x="2979" y="4129"/>
                  <a:pt x="2796" y="4129"/>
                </a:cubicBezTo>
                <a:cubicBezTo>
                  <a:pt x="2337" y="4129"/>
                  <a:pt x="1879" y="3946"/>
                  <a:pt x="1558" y="3671"/>
                </a:cubicBezTo>
                <a:cubicBezTo>
                  <a:pt x="779" y="2984"/>
                  <a:pt x="642" y="1838"/>
                  <a:pt x="1192" y="1013"/>
                </a:cubicBezTo>
                <a:cubicBezTo>
                  <a:pt x="1375" y="784"/>
                  <a:pt x="1558" y="601"/>
                  <a:pt x="1787" y="463"/>
                </a:cubicBezTo>
                <a:cubicBezTo>
                  <a:pt x="1940" y="341"/>
                  <a:pt x="2113" y="300"/>
                  <a:pt x="2293" y="300"/>
                </a:cubicBezTo>
                <a:close/>
                <a:moveTo>
                  <a:pt x="2721" y="0"/>
                </a:moveTo>
                <a:cubicBezTo>
                  <a:pt x="1440" y="0"/>
                  <a:pt x="126" y="838"/>
                  <a:pt x="46" y="2205"/>
                </a:cubicBezTo>
                <a:cubicBezTo>
                  <a:pt x="0" y="2846"/>
                  <a:pt x="229" y="3442"/>
                  <a:pt x="687" y="3855"/>
                </a:cubicBezTo>
                <a:cubicBezTo>
                  <a:pt x="1142" y="4267"/>
                  <a:pt x="1707" y="4457"/>
                  <a:pt x="2284" y="4457"/>
                </a:cubicBezTo>
                <a:cubicBezTo>
                  <a:pt x="2348" y="4457"/>
                  <a:pt x="2411" y="4455"/>
                  <a:pt x="2475" y="4450"/>
                </a:cubicBezTo>
                <a:cubicBezTo>
                  <a:pt x="3300" y="4404"/>
                  <a:pt x="4171" y="3992"/>
                  <a:pt x="4675" y="3305"/>
                </a:cubicBezTo>
                <a:cubicBezTo>
                  <a:pt x="4720" y="3213"/>
                  <a:pt x="4537" y="3213"/>
                  <a:pt x="4537" y="3213"/>
                </a:cubicBezTo>
                <a:cubicBezTo>
                  <a:pt x="4400" y="3213"/>
                  <a:pt x="4216" y="3259"/>
                  <a:pt x="4125" y="3305"/>
                </a:cubicBezTo>
                <a:cubicBezTo>
                  <a:pt x="4083" y="3313"/>
                  <a:pt x="4036" y="3317"/>
                  <a:pt x="3987" y="3317"/>
                </a:cubicBezTo>
                <a:cubicBezTo>
                  <a:pt x="3767" y="3317"/>
                  <a:pt x="3495" y="3242"/>
                  <a:pt x="3346" y="3167"/>
                </a:cubicBezTo>
                <a:cubicBezTo>
                  <a:pt x="3029" y="2986"/>
                  <a:pt x="2756" y="2760"/>
                  <a:pt x="2573" y="2445"/>
                </a:cubicBezTo>
                <a:lnTo>
                  <a:pt x="2573" y="2445"/>
                </a:lnTo>
                <a:cubicBezTo>
                  <a:pt x="2572" y="2441"/>
                  <a:pt x="2570" y="2437"/>
                  <a:pt x="2566" y="2434"/>
                </a:cubicBezTo>
                <a:lnTo>
                  <a:pt x="2566" y="2434"/>
                </a:lnTo>
                <a:cubicBezTo>
                  <a:pt x="2566" y="2434"/>
                  <a:pt x="2566" y="2434"/>
                  <a:pt x="2566" y="2434"/>
                </a:cubicBezTo>
                <a:cubicBezTo>
                  <a:pt x="2383" y="2067"/>
                  <a:pt x="2337" y="1609"/>
                  <a:pt x="2429" y="1196"/>
                </a:cubicBezTo>
                <a:cubicBezTo>
                  <a:pt x="2566" y="830"/>
                  <a:pt x="2796" y="417"/>
                  <a:pt x="3162" y="234"/>
                </a:cubicBezTo>
                <a:cubicBezTo>
                  <a:pt x="3208" y="188"/>
                  <a:pt x="3437" y="51"/>
                  <a:pt x="3254" y="51"/>
                </a:cubicBezTo>
                <a:cubicBezTo>
                  <a:pt x="3079" y="17"/>
                  <a:pt x="2900" y="0"/>
                  <a:pt x="27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6109EC-200B-4A8E-9B2F-355F64FB7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483" y="3500428"/>
            <a:ext cx="5638075" cy="23740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53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1CEA-9FD2-4586-A952-96F10696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“Yaw damper” for the Dutch roll mode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AA9BAA-736A-45CD-AC14-4A251599BE81}"/>
              </a:ext>
            </a:extLst>
          </p:cNvPr>
          <p:cNvSpPr txBox="1"/>
          <p:nvPr/>
        </p:nvSpPr>
        <p:spPr>
          <a:xfrm>
            <a:off x="1154954" y="2497430"/>
            <a:ext cx="208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Design</a:t>
            </a:r>
            <a:endParaRPr lang="en-US" dirty="0"/>
          </a:p>
        </p:txBody>
      </p:sp>
      <p:sp>
        <p:nvSpPr>
          <p:cNvPr id="102" name="Google Shape;7431;p47">
            <a:extLst>
              <a:ext uri="{FF2B5EF4-FFF2-40B4-BE49-F238E27FC236}">
                <a16:creationId xmlns:a16="http://schemas.microsoft.com/office/drawing/2014/main" id="{5311A963-1402-498F-8ECF-246A54947673}"/>
              </a:ext>
            </a:extLst>
          </p:cNvPr>
          <p:cNvSpPr/>
          <p:nvPr/>
        </p:nvSpPr>
        <p:spPr>
          <a:xfrm>
            <a:off x="7479760" y="3594895"/>
            <a:ext cx="380911" cy="198017"/>
          </a:xfrm>
          <a:custGeom>
            <a:avLst/>
            <a:gdLst/>
            <a:ahLst/>
            <a:cxnLst/>
            <a:rect l="l" t="t" r="r" b="b"/>
            <a:pathLst>
              <a:path w="8614" h="4478" extrusionOk="0">
                <a:moveTo>
                  <a:pt x="1826" y="1545"/>
                </a:moveTo>
                <a:cubicBezTo>
                  <a:pt x="1983" y="1590"/>
                  <a:pt x="2140" y="1668"/>
                  <a:pt x="2263" y="1724"/>
                </a:cubicBezTo>
                <a:lnTo>
                  <a:pt x="2296" y="1724"/>
                </a:lnTo>
                <a:lnTo>
                  <a:pt x="1636" y="2878"/>
                </a:lnTo>
                <a:lnTo>
                  <a:pt x="1826" y="1545"/>
                </a:lnTo>
                <a:close/>
                <a:moveTo>
                  <a:pt x="1419" y="1478"/>
                </a:moveTo>
                <a:cubicBezTo>
                  <a:pt x="1470" y="1478"/>
                  <a:pt x="1524" y="1483"/>
                  <a:pt x="1580" y="1489"/>
                </a:cubicBezTo>
                <a:lnTo>
                  <a:pt x="1367" y="3001"/>
                </a:lnTo>
                <a:cubicBezTo>
                  <a:pt x="1322" y="2979"/>
                  <a:pt x="1266" y="2956"/>
                  <a:pt x="1232" y="2923"/>
                </a:cubicBezTo>
                <a:cubicBezTo>
                  <a:pt x="986" y="2732"/>
                  <a:pt x="773" y="2463"/>
                  <a:pt x="818" y="2139"/>
                </a:cubicBezTo>
                <a:cubicBezTo>
                  <a:pt x="852" y="1892"/>
                  <a:pt x="1020" y="1579"/>
                  <a:pt x="1266" y="1500"/>
                </a:cubicBezTo>
                <a:cubicBezTo>
                  <a:pt x="1316" y="1483"/>
                  <a:pt x="1367" y="1478"/>
                  <a:pt x="1419" y="1478"/>
                </a:cubicBezTo>
                <a:close/>
                <a:moveTo>
                  <a:pt x="3876" y="515"/>
                </a:moveTo>
                <a:lnTo>
                  <a:pt x="2700" y="3203"/>
                </a:lnTo>
                <a:lnTo>
                  <a:pt x="2677" y="1713"/>
                </a:lnTo>
                <a:cubicBezTo>
                  <a:pt x="2767" y="1679"/>
                  <a:pt x="2856" y="1635"/>
                  <a:pt x="2890" y="1556"/>
                </a:cubicBezTo>
                <a:cubicBezTo>
                  <a:pt x="3103" y="1131"/>
                  <a:pt x="3416" y="683"/>
                  <a:pt x="3876" y="515"/>
                </a:cubicBezTo>
                <a:close/>
                <a:moveTo>
                  <a:pt x="4324" y="446"/>
                </a:moveTo>
                <a:cubicBezTo>
                  <a:pt x="4577" y="446"/>
                  <a:pt x="4860" y="503"/>
                  <a:pt x="5097" y="627"/>
                </a:cubicBezTo>
                <a:lnTo>
                  <a:pt x="3898" y="3270"/>
                </a:lnTo>
                <a:lnTo>
                  <a:pt x="4256" y="447"/>
                </a:lnTo>
                <a:cubicBezTo>
                  <a:pt x="4279" y="446"/>
                  <a:pt x="4301" y="446"/>
                  <a:pt x="4324" y="446"/>
                </a:cubicBezTo>
                <a:close/>
                <a:moveTo>
                  <a:pt x="2431" y="1993"/>
                </a:moveTo>
                <a:lnTo>
                  <a:pt x="2453" y="3494"/>
                </a:lnTo>
                <a:cubicBezTo>
                  <a:pt x="2207" y="3427"/>
                  <a:pt x="1949" y="3337"/>
                  <a:pt x="1725" y="3225"/>
                </a:cubicBezTo>
                <a:lnTo>
                  <a:pt x="2431" y="1993"/>
                </a:lnTo>
                <a:close/>
                <a:moveTo>
                  <a:pt x="5354" y="806"/>
                </a:moveTo>
                <a:cubicBezTo>
                  <a:pt x="5444" y="884"/>
                  <a:pt x="5522" y="974"/>
                  <a:pt x="5578" y="1086"/>
                </a:cubicBezTo>
                <a:cubicBezTo>
                  <a:pt x="5802" y="1590"/>
                  <a:pt x="5522" y="2262"/>
                  <a:pt x="5231" y="2687"/>
                </a:cubicBezTo>
                <a:cubicBezTo>
                  <a:pt x="5164" y="2788"/>
                  <a:pt x="5197" y="2844"/>
                  <a:pt x="5265" y="2878"/>
                </a:cubicBezTo>
                <a:lnTo>
                  <a:pt x="4783" y="3583"/>
                </a:lnTo>
                <a:lnTo>
                  <a:pt x="5354" y="806"/>
                </a:lnTo>
                <a:close/>
                <a:moveTo>
                  <a:pt x="6273" y="2699"/>
                </a:moveTo>
                <a:lnTo>
                  <a:pt x="5713" y="3684"/>
                </a:lnTo>
                <a:lnTo>
                  <a:pt x="5713" y="3684"/>
                </a:lnTo>
                <a:lnTo>
                  <a:pt x="5791" y="2844"/>
                </a:lnTo>
                <a:cubicBezTo>
                  <a:pt x="5948" y="2777"/>
                  <a:pt x="6116" y="2721"/>
                  <a:pt x="6273" y="2699"/>
                </a:cubicBezTo>
                <a:close/>
                <a:moveTo>
                  <a:pt x="3932" y="1019"/>
                </a:moveTo>
                <a:lnTo>
                  <a:pt x="3573" y="3774"/>
                </a:lnTo>
                <a:cubicBezTo>
                  <a:pt x="3517" y="3763"/>
                  <a:pt x="3461" y="3752"/>
                  <a:pt x="3394" y="3740"/>
                </a:cubicBezTo>
                <a:cubicBezTo>
                  <a:pt x="3204" y="3696"/>
                  <a:pt x="3002" y="3651"/>
                  <a:pt x="2800" y="3595"/>
                </a:cubicBezTo>
                <a:lnTo>
                  <a:pt x="3932" y="1019"/>
                </a:lnTo>
                <a:close/>
                <a:moveTo>
                  <a:pt x="6687" y="2687"/>
                </a:moveTo>
                <a:cubicBezTo>
                  <a:pt x="6900" y="2710"/>
                  <a:pt x="7101" y="2811"/>
                  <a:pt x="7269" y="2979"/>
                </a:cubicBezTo>
                <a:lnTo>
                  <a:pt x="6575" y="3875"/>
                </a:lnTo>
                <a:lnTo>
                  <a:pt x="6687" y="2687"/>
                </a:lnTo>
                <a:close/>
                <a:moveTo>
                  <a:pt x="4940" y="1567"/>
                </a:moveTo>
                <a:lnTo>
                  <a:pt x="4458" y="3920"/>
                </a:lnTo>
                <a:cubicBezTo>
                  <a:pt x="4279" y="3897"/>
                  <a:pt x="4100" y="3864"/>
                  <a:pt x="3909" y="3830"/>
                </a:cubicBezTo>
                <a:lnTo>
                  <a:pt x="4940" y="1567"/>
                </a:lnTo>
                <a:close/>
                <a:moveTo>
                  <a:pt x="7426" y="3180"/>
                </a:moveTo>
                <a:cubicBezTo>
                  <a:pt x="7449" y="3236"/>
                  <a:pt x="7482" y="3281"/>
                  <a:pt x="7516" y="3337"/>
                </a:cubicBezTo>
                <a:cubicBezTo>
                  <a:pt x="7684" y="3830"/>
                  <a:pt x="7225" y="3964"/>
                  <a:pt x="6788" y="4009"/>
                </a:cubicBezTo>
                <a:lnTo>
                  <a:pt x="7426" y="3180"/>
                </a:lnTo>
                <a:close/>
                <a:moveTo>
                  <a:pt x="5533" y="2923"/>
                </a:moveTo>
                <a:lnTo>
                  <a:pt x="5433" y="4020"/>
                </a:lnTo>
                <a:cubicBezTo>
                  <a:pt x="5231" y="4009"/>
                  <a:pt x="5029" y="3987"/>
                  <a:pt x="4828" y="3964"/>
                </a:cubicBezTo>
                <a:lnTo>
                  <a:pt x="5533" y="2923"/>
                </a:lnTo>
                <a:close/>
                <a:moveTo>
                  <a:pt x="6407" y="2979"/>
                </a:moveTo>
                <a:lnTo>
                  <a:pt x="6306" y="4032"/>
                </a:lnTo>
                <a:lnTo>
                  <a:pt x="6284" y="4032"/>
                </a:lnTo>
                <a:cubicBezTo>
                  <a:pt x="6238" y="4035"/>
                  <a:pt x="6192" y="4036"/>
                  <a:pt x="6146" y="4036"/>
                </a:cubicBezTo>
                <a:cubicBezTo>
                  <a:pt x="6035" y="4036"/>
                  <a:pt x="5924" y="4028"/>
                  <a:pt x="5813" y="4020"/>
                </a:cubicBezTo>
                <a:lnTo>
                  <a:pt x="6407" y="2979"/>
                </a:lnTo>
                <a:close/>
                <a:moveTo>
                  <a:pt x="4537" y="1"/>
                </a:moveTo>
                <a:cubicBezTo>
                  <a:pt x="4261" y="1"/>
                  <a:pt x="3990" y="40"/>
                  <a:pt x="3752" y="111"/>
                </a:cubicBezTo>
                <a:cubicBezTo>
                  <a:pt x="3170" y="291"/>
                  <a:pt x="2722" y="683"/>
                  <a:pt x="2408" y="1187"/>
                </a:cubicBezTo>
                <a:cubicBezTo>
                  <a:pt x="2143" y="1100"/>
                  <a:pt x="1868" y="1042"/>
                  <a:pt x="1595" y="1042"/>
                </a:cubicBezTo>
                <a:cubicBezTo>
                  <a:pt x="1304" y="1042"/>
                  <a:pt x="1017" y="1108"/>
                  <a:pt x="751" y="1276"/>
                </a:cubicBezTo>
                <a:cubicBezTo>
                  <a:pt x="347" y="1523"/>
                  <a:pt x="0" y="2038"/>
                  <a:pt x="90" y="2542"/>
                </a:cubicBezTo>
                <a:cubicBezTo>
                  <a:pt x="258" y="3371"/>
                  <a:pt x="1423" y="3740"/>
                  <a:pt x="2117" y="3942"/>
                </a:cubicBezTo>
                <a:cubicBezTo>
                  <a:pt x="3267" y="4289"/>
                  <a:pt x="4523" y="4478"/>
                  <a:pt x="5736" y="4478"/>
                </a:cubicBezTo>
                <a:cubicBezTo>
                  <a:pt x="5893" y="4478"/>
                  <a:pt x="6050" y="4475"/>
                  <a:pt x="6205" y="4468"/>
                </a:cubicBezTo>
                <a:cubicBezTo>
                  <a:pt x="6900" y="4446"/>
                  <a:pt x="8614" y="4244"/>
                  <a:pt x="8233" y="3147"/>
                </a:cubicBezTo>
                <a:cubicBezTo>
                  <a:pt x="7959" y="2472"/>
                  <a:pt x="7380" y="2214"/>
                  <a:pt x="6753" y="2214"/>
                </a:cubicBezTo>
                <a:cubicBezTo>
                  <a:pt x="6557" y="2214"/>
                  <a:pt x="6357" y="2239"/>
                  <a:pt x="6161" y="2284"/>
                </a:cubicBezTo>
                <a:cubicBezTo>
                  <a:pt x="6429" y="1691"/>
                  <a:pt x="6530" y="963"/>
                  <a:pt x="6015" y="492"/>
                </a:cubicBezTo>
                <a:cubicBezTo>
                  <a:pt x="5644" y="151"/>
                  <a:pt x="5080" y="1"/>
                  <a:pt x="45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Google Shape;7432;p47">
            <a:extLst>
              <a:ext uri="{FF2B5EF4-FFF2-40B4-BE49-F238E27FC236}">
                <a16:creationId xmlns:a16="http://schemas.microsoft.com/office/drawing/2014/main" id="{E9571126-2052-4C3E-957D-C0479237027B}"/>
              </a:ext>
            </a:extLst>
          </p:cNvPr>
          <p:cNvSpPr/>
          <p:nvPr/>
        </p:nvSpPr>
        <p:spPr>
          <a:xfrm rot="372478">
            <a:off x="11749316" y="2382747"/>
            <a:ext cx="189764" cy="179179"/>
          </a:xfrm>
          <a:custGeom>
            <a:avLst/>
            <a:gdLst/>
            <a:ahLst/>
            <a:cxnLst/>
            <a:rect l="l" t="t" r="r" b="b"/>
            <a:pathLst>
              <a:path w="4721" h="4458" extrusionOk="0">
                <a:moveTo>
                  <a:pt x="2293" y="300"/>
                </a:moveTo>
                <a:cubicBezTo>
                  <a:pt x="2325" y="300"/>
                  <a:pt x="2357" y="301"/>
                  <a:pt x="2390" y="304"/>
                </a:cubicBezTo>
                <a:lnTo>
                  <a:pt x="2390" y="304"/>
                </a:lnTo>
                <a:cubicBezTo>
                  <a:pt x="1657" y="826"/>
                  <a:pt x="1331" y="1799"/>
                  <a:pt x="1741" y="2662"/>
                </a:cubicBezTo>
                <a:lnTo>
                  <a:pt x="1741" y="2662"/>
                </a:lnTo>
                <a:cubicBezTo>
                  <a:pt x="1741" y="2662"/>
                  <a:pt x="1741" y="2663"/>
                  <a:pt x="1742" y="2663"/>
                </a:cubicBezTo>
                <a:cubicBezTo>
                  <a:pt x="1742" y="2663"/>
                  <a:pt x="1742" y="2663"/>
                  <a:pt x="1742" y="2663"/>
                </a:cubicBezTo>
                <a:lnTo>
                  <a:pt x="1742" y="2663"/>
                </a:lnTo>
                <a:cubicBezTo>
                  <a:pt x="1743" y="2665"/>
                  <a:pt x="1744" y="2667"/>
                  <a:pt x="1745" y="2669"/>
                </a:cubicBezTo>
                <a:lnTo>
                  <a:pt x="1745" y="2669"/>
                </a:lnTo>
                <a:cubicBezTo>
                  <a:pt x="1974" y="3078"/>
                  <a:pt x="2339" y="3397"/>
                  <a:pt x="2796" y="3534"/>
                </a:cubicBezTo>
                <a:cubicBezTo>
                  <a:pt x="2994" y="3588"/>
                  <a:pt x="3200" y="3614"/>
                  <a:pt x="3411" y="3614"/>
                </a:cubicBezTo>
                <a:cubicBezTo>
                  <a:pt x="3515" y="3614"/>
                  <a:pt x="3620" y="3607"/>
                  <a:pt x="3725" y="3595"/>
                </a:cubicBezTo>
                <a:lnTo>
                  <a:pt x="3725" y="3595"/>
                </a:lnTo>
                <a:cubicBezTo>
                  <a:pt x="3580" y="3769"/>
                  <a:pt x="3421" y="3931"/>
                  <a:pt x="3208" y="4038"/>
                </a:cubicBezTo>
                <a:cubicBezTo>
                  <a:pt x="3071" y="4129"/>
                  <a:pt x="2979" y="4129"/>
                  <a:pt x="2796" y="4129"/>
                </a:cubicBezTo>
                <a:cubicBezTo>
                  <a:pt x="2337" y="4129"/>
                  <a:pt x="1879" y="3946"/>
                  <a:pt x="1558" y="3671"/>
                </a:cubicBezTo>
                <a:cubicBezTo>
                  <a:pt x="779" y="2984"/>
                  <a:pt x="642" y="1838"/>
                  <a:pt x="1192" y="1013"/>
                </a:cubicBezTo>
                <a:cubicBezTo>
                  <a:pt x="1375" y="784"/>
                  <a:pt x="1558" y="601"/>
                  <a:pt x="1787" y="463"/>
                </a:cubicBezTo>
                <a:cubicBezTo>
                  <a:pt x="1940" y="341"/>
                  <a:pt x="2113" y="300"/>
                  <a:pt x="2293" y="300"/>
                </a:cubicBezTo>
                <a:close/>
                <a:moveTo>
                  <a:pt x="2721" y="0"/>
                </a:moveTo>
                <a:cubicBezTo>
                  <a:pt x="1440" y="0"/>
                  <a:pt x="126" y="838"/>
                  <a:pt x="46" y="2205"/>
                </a:cubicBezTo>
                <a:cubicBezTo>
                  <a:pt x="0" y="2846"/>
                  <a:pt x="229" y="3442"/>
                  <a:pt x="687" y="3855"/>
                </a:cubicBezTo>
                <a:cubicBezTo>
                  <a:pt x="1142" y="4267"/>
                  <a:pt x="1707" y="4457"/>
                  <a:pt x="2284" y="4457"/>
                </a:cubicBezTo>
                <a:cubicBezTo>
                  <a:pt x="2348" y="4457"/>
                  <a:pt x="2411" y="4455"/>
                  <a:pt x="2475" y="4450"/>
                </a:cubicBezTo>
                <a:cubicBezTo>
                  <a:pt x="3300" y="4404"/>
                  <a:pt x="4171" y="3992"/>
                  <a:pt x="4675" y="3305"/>
                </a:cubicBezTo>
                <a:cubicBezTo>
                  <a:pt x="4720" y="3213"/>
                  <a:pt x="4537" y="3213"/>
                  <a:pt x="4537" y="3213"/>
                </a:cubicBezTo>
                <a:cubicBezTo>
                  <a:pt x="4400" y="3213"/>
                  <a:pt x="4216" y="3259"/>
                  <a:pt x="4125" y="3305"/>
                </a:cubicBezTo>
                <a:cubicBezTo>
                  <a:pt x="4083" y="3313"/>
                  <a:pt x="4036" y="3317"/>
                  <a:pt x="3987" y="3317"/>
                </a:cubicBezTo>
                <a:cubicBezTo>
                  <a:pt x="3767" y="3317"/>
                  <a:pt x="3495" y="3242"/>
                  <a:pt x="3346" y="3167"/>
                </a:cubicBezTo>
                <a:cubicBezTo>
                  <a:pt x="3029" y="2986"/>
                  <a:pt x="2756" y="2760"/>
                  <a:pt x="2573" y="2445"/>
                </a:cubicBezTo>
                <a:lnTo>
                  <a:pt x="2573" y="2445"/>
                </a:lnTo>
                <a:cubicBezTo>
                  <a:pt x="2572" y="2441"/>
                  <a:pt x="2570" y="2437"/>
                  <a:pt x="2566" y="2434"/>
                </a:cubicBezTo>
                <a:lnTo>
                  <a:pt x="2566" y="2434"/>
                </a:lnTo>
                <a:cubicBezTo>
                  <a:pt x="2566" y="2434"/>
                  <a:pt x="2566" y="2434"/>
                  <a:pt x="2566" y="2434"/>
                </a:cubicBezTo>
                <a:cubicBezTo>
                  <a:pt x="2383" y="2067"/>
                  <a:pt x="2337" y="1609"/>
                  <a:pt x="2429" y="1196"/>
                </a:cubicBezTo>
                <a:cubicBezTo>
                  <a:pt x="2566" y="830"/>
                  <a:pt x="2796" y="417"/>
                  <a:pt x="3162" y="234"/>
                </a:cubicBezTo>
                <a:cubicBezTo>
                  <a:pt x="3208" y="188"/>
                  <a:pt x="3437" y="51"/>
                  <a:pt x="3254" y="51"/>
                </a:cubicBezTo>
                <a:cubicBezTo>
                  <a:pt x="3079" y="17"/>
                  <a:pt x="2900" y="0"/>
                  <a:pt x="27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Google Shape;7433;p47">
            <a:extLst>
              <a:ext uri="{FF2B5EF4-FFF2-40B4-BE49-F238E27FC236}">
                <a16:creationId xmlns:a16="http://schemas.microsoft.com/office/drawing/2014/main" id="{96DD5F22-35D7-4C41-96AB-1AA183273073}"/>
              </a:ext>
            </a:extLst>
          </p:cNvPr>
          <p:cNvSpPr/>
          <p:nvPr/>
        </p:nvSpPr>
        <p:spPr>
          <a:xfrm>
            <a:off x="9547256" y="2717708"/>
            <a:ext cx="195779" cy="175048"/>
          </a:xfrm>
          <a:custGeom>
            <a:avLst/>
            <a:gdLst/>
            <a:ahLst/>
            <a:cxnLst/>
            <a:rect l="l" t="t" r="r" b="b"/>
            <a:pathLst>
              <a:path w="7196" h="6434" extrusionOk="0">
                <a:moveTo>
                  <a:pt x="3253" y="263"/>
                </a:moveTo>
                <a:cubicBezTo>
                  <a:pt x="3500" y="263"/>
                  <a:pt x="3765" y="398"/>
                  <a:pt x="3896" y="608"/>
                </a:cubicBezTo>
                <a:cubicBezTo>
                  <a:pt x="4125" y="974"/>
                  <a:pt x="4125" y="1433"/>
                  <a:pt x="4079" y="1799"/>
                </a:cubicBezTo>
                <a:cubicBezTo>
                  <a:pt x="4079" y="2120"/>
                  <a:pt x="4034" y="2395"/>
                  <a:pt x="3988" y="2670"/>
                </a:cubicBezTo>
                <a:cubicBezTo>
                  <a:pt x="3968" y="2747"/>
                  <a:pt x="4031" y="2776"/>
                  <a:pt x="4113" y="2776"/>
                </a:cubicBezTo>
                <a:cubicBezTo>
                  <a:pt x="4225" y="2776"/>
                  <a:pt x="4374" y="2723"/>
                  <a:pt x="4400" y="2670"/>
                </a:cubicBezTo>
                <a:cubicBezTo>
                  <a:pt x="4584" y="2395"/>
                  <a:pt x="4767" y="2120"/>
                  <a:pt x="4950" y="1891"/>
                </a:cubicBezTo>
                <a:cubicBezTo>
                  <a:pt x="5134" y="1708"/>
                  <a:pt x="5317" y="1478"/>
                  <a:pt x="5546" y="1433"/>
                </a:cubicBezTo>
                <a:cubicBezTo>
                  <a:pt x="5575" y="1428"/>
                  <a:pt x="5604" y="1425"/>
                  <a:pt x="5632" y="1425"/>
                </a:cubicBezTo>
                <a:cubicBezTo>
                  <a:pt x="5868" y="1425"/>
                  <a:pt x="6065" y="1589"/>
                  <a:pt x="6188" y="1753"/>
                </a:cubicBezTo>
                <a:cubicBezTo>
                  <a:pt x="7013" y="2762"/>
                  <a:pt x="5225" y="2991"/>
                  <a:pt x="4584" y="3082"/>
                </a:cubicBezTo>
                <a:cubicBezTo>
                  <a:pt x="4492" y="3082"/>
                  <a:pt x="4400" y="3128"/>
                  <a:pt x="4354" y="3174"/>
                </a:cubicBezTo>
                <a:cubicBezTo>
                  <a:pt x="4354" y="3174"/>
                  <a:pt x="4354" y="3174"/>
                  <a:pt x="4309" y="3220"/>
                </a:cubicBezTo>
                <a:cubicBezTo>
                  <a:pt x="4309" y="3266"/>
                  <a:pt x="4309" y="3266"/>
                  <a:pt x="4309" y="3266"/>
                </a:cubicBezTo>
                <a:lnTo>
                  <a:pt x="4354" y="3266"/>
                </a:lnTo>
                <a:cubicBezTo>
                  <a:pt x="4354" y="3312"/>
                  <a:pt x="4400" y="3312"/>
                  <a:pt x="4492" y="3312"/>
                </a:cubicBezTo>
                <a:cubicBezTo>
                  <a:pt x="4652" y="3301"/>
                  <a:pt x="4865" y="3288"/>
                  <a:pt x="5092" y="3288"/>
                </a:cubicBezTo>
                <a:cubicBezTo>
                  <a:pt x="5841" y="3288"/>
                  <a:pt x="6755" y="3430"/>
                  <a:pt x="6508" y="4274"/>
                </a:cubicBezTo>
                <a:cubicBezTo>
                  <a:pt x="6472" y="4454"/>
                  <a:pt x="6408" y="4578"/>
                  <a:pt x="6248" y="4578"/>
                </a:cubicBezTo>
                <a:cubicBezTo>
                  <a:pt x="6205" y="4578"/>
                  <a:pt x="6155" y="4569"/>
                  <a:pt x="6096" y="4549"/>
                </a:cubicBezTo>
                <a:cubicBezTo>
                  <a:pt x="5867" y="4503"/>
                  <a:pt x="5638" y="4366"/>
                  <a:pt x="5409" y="4228"/>
                </a:cubicBezTo>
                <a:cubicBezTo>
                  <a:pt x="5134" y="4045"/>
                  <a:pt x="4859" y="3816"/>
                  <a:pt x="4629" y="3587"/>
                </a:cubicBezTo>
                <a:cubicBezTo>
                  <a:pt x="4609" y="3566"/>
                  <a:pt x="4569" y="3557"/>
                  <a:pt x="4523" y="3557"/>
                </a:cubicBezTo>
                <a:cubicBezTo>
                  <a:pt x="4361" y="3557"/>
                  <a:pt x="4110" y="3663"/>
                  <a:pt x="4217" y="3770"/>
                </a:cubicBezTo>
                <a:cubicBezTo>
                  <a:pt x="4629" y="4136"/>
                  <a:pt x="5134" y="4732"/>
                  <a:pt x="5225" y="5282"/>
                </a:cubicBezTo>
                <a:cubicBezTo>
                  <a:pt x="5251" y="5589"/>
                  <a:pt x="5035" y="5710"/>
                  <a:pt x="4783" y="5710"/>
                </a:cubicBezTo>
                <a:cubicBezTo>
                  <a:pt x="4582" y="5710"/>
                  <a:pt x="4359" y="5633"/>
                  <a:pt x="4217" y="5511"/>
                </a:cubicBezTo>
                <a:cubicBezTo>
                  <a:pt x="3942" y="5236"/>
                  <a:pt x="3988" y="4778"/>
                  <a:pt x="4034" y="4366"/>
                </a:cubicBezTo>
                <a:cubicBezTo>
                  <a:pt x="4034" y="4320"/>
                  <a:pt x="4034" y="4320"/>
                  <a:pt x="4034" y="4320"/>
                </a:cubicBezTo>
                <a:cubicBezTo>
                  <a:pt x="4034" y="4274"/>
                  <a:pt x="4034" y="4228"/>
                  <a:pt x="3988" y="4228"/>
                </a:cubicBezTo>
                <a:cubicBezTo>
                  <a:pt x="3942" y="4182"/>
                  <a:pt x="3896" y="4182"/>
                  <a:pt x="3850" y="4182"/>
                </a:cubicBezTo>
                <a:cubicBezTo>
                  <a:pt x="3759" y="4182"/>
                  <a:pt x="3713" y="4228"/>
                  <a:pt x="3667" y="4228"/>
                </a:cubicBezTo>
                <a:cubicBezTo>
                  <a:pt x="3621" y="4274"/>
                  <a:pt x="3575" y="4320"/>
                  <a:pt x="3575" y="4366"/>
                </a:cubicBezTo>
                <a:cubicBezTo>
                  <a:pt x="3484" y="4916"/>
                  <a:pt x="3484" y="5466"/>
                  <a:pt x="3163" y="5924"/>
                </a:cubicBezTo>
                <a:cubicBezTo>
                  <a:pt x="3053" y="6089"/>
                  <a:pt x="2926" y="6171"/>
                  <a:pt x="2783" y="6171"/>
                </a:cubicBezTo>
                <a:cubicBezTo>
                  <a:pt x="2688" y="6171"/>
                  <a:pt x="2585" y="6135"/>
                  <a:pt x="2475" y="6061"/>
                </a:cubicBezTo>
                <a:cubicBezTo>
                  <a:pt x="2292" y="5924"/>
                  <a:pt x="2246" y="5741"/>
                  <a:pt x="2246" y="5557"/>
                </a:cubicBezTo>
                <a:cubicBezTo>
                  <a:pt x="2200" y="4870"/>
                  <a:pt x="2705" y="4136"/>
                  <a:pt x="3117" y="3587"/>
                </a:cubicBezTo>
                <a:cubicBezTo>
                  <a:pt x="3179" y="3524"/>
                  <a:pt x="3120" y="3500"/>
                  <a:pt x="3028" y="3500"/>
                </a:cubicBezTo>
                <a:cubicBezTo>
                  <a:pt x="2915" y="3500"/>
                  <a:pt x="2755" y="3536"/>
                  <a:pt x="2705" y="3587"/>
                </a:cubicBezTo>
                <a:cubicBezTo>
                  <a:pt x="2475" y="3862"/>
                  <a:pt x="2200" y="4136"/>
                  <a:pt x="1925" y="4320"/>
                </a:cubicBezTo>
                <a:cubicBezTo>
                  <a:pt x="1767" y="4439"/>
                  <a:pt x="1574" y="4558"/>
                  <a:pt x="1376" y="4558"/>
                </a:cubicBezTo>
                <a:cubicBezTo>
                  <a:pt x="1345" y="4558"/>
                  <a:pt x="1315" y="4555"/>
                  <a:pt x="1284" y="4549"/>
                </a:cubicBezTo>
                <a:cubicBezTo>
                  <a:pt x="1009" y="4549"/>
                  <a:pt x="734" y="4228"/>
                  <a:pt x="642" y="3953"/>
                </a:cubicBezTo>
                <a:cubicBezTo>
                  <a:pt x="413" y="3266"/>
                  <a:pt x="1925" y="3128"/>
                  <a:pt x="2567" y="3082"/>
                </a:cubicBezTo>
                <a:lnTo>
                  <a:pt x="2613" y="3082"/>
                </a:lnTo>
                <a:cubicBezTo>
                  <a:pt x="2659" y="3128"/>
                  <a:pt x="2659" y="3128"/>
                  <a:pt x="2705" y="3128"/>
                </a:cubicBezTo>
                <a:lnTo>
                  <a:pt x="2750" y="3128"/>
                </a:lnTo>
                <a:cubicBezTo>
                  <a:pt x="2796" y="3128"/>
                  <a:pt x="2796" y="3082"/>
                  <a:pt x="2842" y="3082"/>
                </a:cubicBezTo>
                <a:cubicBezTo>
                  <a:pt x="2888" y="3082"/>
                  <a:pt x="2888" y="3082"/>
                  <a:pt x="2934" y="3037"/>
                </a:cubicBezTo>
                <a:cubicBezTo>
                  <a:pt x="2934" y="3037"/>
                  <a:pt x="2980" y="2991"/>
                  <a:pt x="2980" y="2991"/>
                </a:cubicBezTo>
                <a:cubicBezTo>
                  <a:pt x="2980" y="2991"/>
                  <a:pt x="3025" y="2945"/>
                  <a:pt x="3025" y="2945"/>
                </a:cubicBezTo>
                <a:cubicBezTo>
                  <a:pt x="3025" y="2899"/>
                  <a:pt x="3025" y="2899"/>
                  <a:pt x="3025" y="2899"/>
                </a:cubicBezTo>
                <a:cubicBezTo>
                  <a:pt x="2980" y="2853"/>
                  <a:pt x="2980" y="2807"/>
                  <a:pt x="2934" y="2807"/>
                </a:cubicBezTo>
                <a:lnTo>
                  <a:pt x="2888" y="2807"/>
                </a:lnTo>
                <a:cubicBezTo>
                  <a:pt x="2888" y="2762"/>
                  <a:pt x="2842" y="2762"/>
                  <a:pt x="2796" y="2762"/>
                </a:cubicBezTo>
                <a:lnTo>
                  <a:pt x="2750" y="2762"/>
                </a:lnTo>
                <a:cubicBezTo>
                  <a:pt x="2750" y="2762"/>
                  <a:pt x="2705" y="2807"/>
                  <a:pt x="2659" y="2807"/>
                </a:cubicBezTo>
                <a:lnTo>
                  <a:pt x="2613" y="2807"/>
                </a:lnTo>
                <a:cubicBezTo>
                  <a:pt x="2537" y="2823"/>
                  <a:pt x="2450" y="2828"/>
                  <a:pt x="2360" y="2828"/>
                </a:cubicBezTo>
                <a:cubicBezTo>
                  <a:pt x="2180" y="2828"/>
                  <a:pt x="1987" y="2807"/>
                  <a:pt x="1834" y="2807"/>
                </a:cubicBezTo>
                <a:cubicBezTo>
                  <a:pt x="1467" y="2762"/>
                  <a:pt x="917" y="2670"/>
                  <a:pt x="688" y="2303"/>
                </a:cubicBezTo>
                <a:cubicBezTo>
                  <a:pt x="505" y="2028"/>
                  <a:pt x="642" y="1341"/>
                  <a:pt x="1101" y="1341"/>
                </a:cubicBezTo>
                <a:cubicBezTo>
                  <a:pt x="1513" y="1387"/>
                  <a:pt x="2017" y="1708"/>
                  <a:pt x="2338" y="1982"/>
                </a:cubicBezTo>
                <a:cubicBezTo>
                  <a:pt x="2613" y="2166"/>
                  <a:pt x="2888" y="2395"/>
                  <a:pt x="3117" y="2624"/>
                </a:cubicBezTo>
                <a:cubicBezTo>
                  <a:pt x="3138" y="2645"/>
                  <a:pt x="3175" y="2654"/>
                  <a:pt x="3218" y="2654"/>
                </a:cubicBezTo>
                <a:cubicBezTo>
                  <a:pt x="3369" y="2654"/>
                  <a:pt x="3600" y="2547"/>
                  <a:pt x="3529" y="2441"/>
                </a:cubicBezTo>
                <a:cubicBezTo>
                  <a:pt x="3346" y="2212"/>
                  <a:pt x="3163" y="1982"/>
                  <a:pt x="3025" y="1708"/>
                </a:cubicBezTo>
                <a:cubicBezTo>
                  <a:pt x="2842" y="1387"/>
                  <a:pt x="2567" y="883"/>
                  <a:pt x="2796" y="516"/>
                </a:cubicBezTo>
                <a:cubicBezTo>
                  <a:pt x="2894" y="339"/>
                  <a:pt x="3068" y="263"/>
                  <a:pt x="3253" y="263"/>
                </a:cubicBezTo>
                <a:close/>
                <a:moveTo>
                  <a:pt x="3495" y="0"/>
                </a:moveTo>
                <a:cubicBezTo>
                  <a:pt x="3220" y="0"/>
                  <a:pt x="2934" y="81"/>
                  <a:pt x="2705" y="195"/>
                </a:cubicBezTo>
                <a:cubicBezTo>
                  <a:pt x="2200" y="470"/>
                  <a:pt x="2155" y="974"/>
                  <a:pt x="2384" y="1478"/>
                </a:cubicBezTo>
                <a:cubicBezTo>
                  <a:pt x="2014" y="1273"/>
                  <a:pt x="1645" y="1105"/>
                  <a:pt x="1243" y="1105"/>
                </a:cubicBezTo>
                <a:cubicBezTo>
                  <a:pt x="1196" y="1105"/>
                  <a:pt x="1148" y="1107"/>
                  <a:pt x="1101" y="1112"/>
                </a:cubicBezTo>
                <a:cubicBezTo>
                  <a:pt x="596" y="1158"/>
                  <a:pt x="138" y="1570"/>
                  <a:pt x="138" y="2166"/>
                </a:cubicBezTo>
                <a:cubicBezTo>
                  <a:pt x="138" y="2670"/>
                  <a:pt x="734" y="2899"/>
                  <a:pt x="1192" y="2991"/>
                </a:cubicBezTo>
                <a:cubicBezTo>
                  <a:pt x="1284" y="2991"/>
                  <a:pt x="1375" y="3037"/>
                  <a:pt x="1467" y="3037"/>
                </a:cubicBezTo>
                <a:cubicBezTo>
                  <a:pt x="1055" y="3128"/>
                  <a:pt x="505" y="3266"/>
                  <a:pt x="276" y="3632"/>
                </a:cubicBezTo>
                <a:cubicBezTo>
                  <a:pt x="1" y="4045"/>
                  <a:pt x="413" y="4549"/>
                  <a:pt x="780" y="4732"/>
                </a:cubicBezTo>
                <a:cubicBezTo>
                  <a:pt x="913" y="4791"/>
                  <a:pt x="1056" y="4817"/>
                  <a:pt x="1202" y="4817"/>
                </a:cubicBezTo>
                <a:cubicBezTo>
                  <a:pt x="1486" y="4817"/>
                  <a:pt x="1784" y="4720"/>
                  <a:pt x="2049" y="4581"/>
                </a:cubicBezTo>
                <a:lnTo>
                  <a:pt x="2049" y="4581"/>
                </a:lnTo>
                <a:cubicBezTo>
                  <a:pt x="1866" y="4994"/>
                  <a:pt x="1612" y="5615"/>
                  <a:pt x="1880" y="6061"/>
                </a:cubicBezTo>
                <a:cubicBezTo>
                  <a:pt x="2044" y="6320"/>
                  <a:pt x="2342" y="6434"/>
                  <a:pt x="2642" y="6434"/>
                </a:cubicBezTo>
                <a:cubicBezTo>
                  <a:pt x="2926" y="6434"/>
                  <a:pt x="3214" y="6331"/>
                  <a:pt x="3392" y="6153"/>
                </a:cubicBezTo>
                <a:cubicBezTo>
                  <a:pt x="3575" y="6016"/>
                  <a:pt x="3667" y="5832"/>
                  <a:pt x="3759" y="5649"/>
                </a:cubicBezTo>
                <a:cubicBezTo>
                  <a:pt x="3804" y="5695"/>
                  <a:pt x="3850" y="5741"/>
                  <a:pt x="3942" y="5786"/>
                </a:cubicBezTo>
                <a:cubicBezTo>
                  <a:pt x="4114" y="5901"/>
                  <a:pt x="4365" y="5960"/>
                  <a:pt x="4622" y="5960"/>
                </a:cubicBezTo>
                <a:cubicBezTo>
                  <a:pt x="4984" y="5960"/>
                  <a:pt x="5359" y="5844"/>
                  <a:pt x="5546" y="5603"/>
                </a:cubicBezTo>
                <a:cubicBezTo>
                  <a:pt x="5775" y="5328"/>
                  <a:pt x="5684" y="5007"/>
                  <a:pt x="5500" y="4686"/>
                </a:cubicBezTo>
                <a:lnTo>
                  <a:pt x="5500" y="4686"/>
                </a:lnTo>
                <a:cubicBezTo>
                  <a:pt x="5739" y="4789"/>
                  <a:pt x="5972" y="4853"/>
                  <a:pt x="6182" y="4853"/>
                </a:cubicBezTo>
                <a:cubicBezTo>
                  <a:pt x="6535" y="4853"/>
                  <a:pt x="6823" y="4671"/>
                  <a:pt x="6967" y="4182"/>
                </a:cubicBezTo>
                <a:cubicBezTo>
                  <a:pt x="7196" y="3403"/>
                  <a:pt x="6508" y="3128"/>
                  <a:pt x="5821" y="3037"/>
                </a:cubicBezTo>
                <a:cubicBezTo>
                  <a:pt x="6188" y="2945"/>
                  <a:pt x="6783" y="2716"/>
                  <a:pt x="6875" y="2257"/>
                </a:cubicBezTo>
                <a:cubicBezTo>
                  <a:pt x="6967" y="1799"/>
                  <a:pt x="6463" y="1249"/>
                  <a:pt x="6004" y="1203"/>
                </a:cubicBezTo>
                <a:cubicBezTo>
                  <a:pt x="5943" y="1191"/>
                  <a:pt x="5882" y="1186"/>
                  <a:pt x="5820" y="1186"/>
                </a:cubicBezTo>
                <a:cubicBezTo>
                  <a:pt x="5415" y="1186"/>
                  <a:pt x="4999" y="1429"/>
                  <a:pt x="4721" y="1708"/>
                </a:cubicBezTo>
                <a:cubicBezTo>
                  <a:pt x="4675" y="1753"/>
                  <a:pt x="4629" y="1799"/>
                  <a:pt x="4538" y="1891"/>
                </a:cubicBezTo>
                <a:cubicBezTo>
                  <a:pt x="4629" y="1295"/>
                  <a:pt x="4584" y="699"/>
                  <a:pt x="4217" y="287"/>
                </a:cubicBezTo>
                <a:cubicBezTo>
                  <a:pt x="4034" y="81"/>
                  <a:pt x="3770" y="0"/>
                  <a:pt x="3495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Google Shape;7436;p47">
            <a:extLst>
              <a:ext uri="{FF2B5EF4-FFF2-40B4-BE49-F238E27FC236}">
                <a16:creationId xmlns:a16="http://schemas.microsoft.com/office/drawing/2014/main" id="{D84AF95B-9490-49A7-AE98-CEF5B2CDCE67}"/>
              </a:ext>
            </a:extLst>
          </p:cNvPr>
          <p:cNvSpPr/>
          <p:nvPr/>
        </p:nvSpPr>
        <p:spPr>
          <a:xfrm rot="372478">
            <a:off x="10534684" y="6011965"/>
            <a:ext cx="189764" cy="179179"/>
          </a:xfrm>
          <a:custGeom>
            <a:avLst/>
            <a:gdLst/>
            <a:ahLst/>
            <a:cxnLst/>
            <a:rect l="l" t="t" r="r" b="b"/>
            <a:pathLst>
              <a:path w="4721" h="4458" extrusionOk="0">
                <a:moveTo>
                  <a:pt x="2293" y="300"/>
                </a:moveTo>
                <a:cubicBezTo>
                  <a:pt x="2325" y="300"/>
                  <a:pt x="2357" y="301"/>
                  <a:pt x="2390" y="304"/>
                </a:cubicBezTo>
                <a:lnTo>
                  <a:pt x="2390" y="304"/>
                </a:lnTo>
                <a:cubicBezTo>
                  <a:pt x="1657" y="826"/>
                  <a:pt x="1331" y="1799"/>
                  <a:pt x="1741" y="2662"/>
                </a:cubicBezTo>
                <a:lnTo>
                  <a:pt x="1741" y="2662"/>
                </a:lnTo>
                <a:cubicBezTo>
                  <a:pt x="1741" y="2662"/>
                  <a:pt x="1741" y="2663"/>
                  <a:pt x="1742" y="2663"/>
                </a:cubicBezTo>
                <a:cubicBezTo>
                  <a:pt x="1742" y="2663"/>
                  <a:pt x="1742" y="2663"/>
                  <a:pt x="1742" y="2663"/>
                </a:cubicBezTo>
                <a:lnTo>
                  <a:pt x="1742" y="2663"/>
                </a:lnTo>
                <a:cubicBezTo>
                  <a:pt x="1743" y="2665"/>
                  <a:pt x="1744" y="2667"/>
                  <a:pt x="1745" y="2669"/>
                </a:cubicBezTo>
                <a:lnTo>
                  <a:pt x="1745" y="2669"/>
                </a:lnTo>
                <a:cubicBezTo>
                  <a:pt x="1974" y="3078"/>
                  <a:pt x="2339" y="3397"/>
                  <a:pt x="2796" y="3534"/>
                </a:cubicBezTo>
                <a:cubicBezTo>
                  <a:pt x="2994" y="3588"/>
                  <a:pt x="3200" y="3614"/>
                  <a:pt x="3411" y="3614"/>
                </a:cubicBezTo>
                <a:cubicBezTo>
                  <a:pt x="3515" y="3614"/>
                  <a:pt x="3620" y="3607"/>
                  <a:pt x="3725" y="3595"/>
                </a:cubicBezTo>
                <a:lnTo>
                  <a:pt x="3725" y="3595"/>
                </a:lnTo>
                <a:cubicBezTo>
                  <a:pt x="3580" y="3769"/>
                  <a:pt x="3421" y="3931"/>
                  <a:pt x="3208" y="4038"/>
                </a:cubicBezTo>
                <a:cubicBezTo>
                  <a:pt x="3071" y="4129"/>
                  <a:pt x="2979" y="4129"/>
                  <a:pt x="2796" y="4129"/>
                </a:cubicBezTo>
                <a:cubicBezTo>
                  <a:pt x="2337" y="4129"/>
                  <a:pt x="1879" y="3946"/>
                  <a:pt x="1558" y="3671"/>
                </a:cubicBezTo>
                <a:cubicBezTo>
                  <a:pt x="779" y="2984"/>
                  <a:pt x="642" y="1838"/>
                  <a:pt x="1192" y="1013"/>
                </a:cubicBezTo>
                <a:cubicBezTo>
                  <a:pt x="1375" y="784"/>
                  <a:pt x="1558" y="601"/>
                  <a:pt x="1787" y="463"/>
                </a:cubicBezTo>
                <a:cubicBezTo>
                  <a:pt x="1940" y="341"/>
                  <a:pt x="2113" y="300"/>
                  <a:pt x="2293" y="300"/>
                </a:cubicBezTo>
                <a:close/>
                <a:moveTo>
                  <a:pt x="2721" y="0"/>
                </a:moveTo>
                <a:cubicBezTo>
                  <a:pt x="1440" y="0"/>
                  <a:pt x="126" y="838"/>
                  <a:pt x="46" y="2205"/>
                </a:cubicBezTo>
                <a:cubicBezTo>
                  <a:pt x="0" y="2846"/>
                  <a:pt x="229" y="3442"/>
                  <a:pt x="687" y="3855"/>
                </a:cubicBezTo>
                <a:cubicBezTo>
                  <a:pt x="1142" y="4267"/>
                  <a:pt x="1707" y="4457"/>
                  <a:pt x="2284" y="4457"/>
                </a:cubicBezTo>
                <a:cubicBezTo>
                  <a:pt x="2348" y="4457"/>
                  <a:pt x="2411" y="4455"/>
                  <a:pt x="2475" y="4450"/>
                </a:cubicBezTo>
                <a:cubicBezTo>
                  <a:pt x="3300" y="4404"/>
                  <a:pt x="4171" y="3992"/>
                  <a:pt x="4675" y="3305"/>
                </a:cubicBezTo>
                <a:cubicBezTo>
                  <a:pt x="4720" y="3213"/>
                  <a:pt x="4537" y="3213"/>
                  <a:pt x="4537" y="3213"/>
                </a:cubicBezTo>
                <a:cubicBezTo>
                  <a:pt x="4400" y="3213"/>
                  <a:pt x="4216" y="3259"/>
                  <a:pt x="4125" y="3305"/>
                </a:cubicBezTo>
                <a:cubicBezTo>
                  <a:pt x="4083" y="3313"/>
                  <a:pt x="4036" y="3317"/>
                  <a:pt x="3987" y="3317"/>
                </a:cubicBezTo>
                <a:cubicBezTo>
                  <a:pt x="3767" y="3317"/>
                  <a:pt x="3495" y="3242"/>
                  <a:pt x="3346" y="3167"/>
                </a:cubicBezTo>
                <a:cubicBezTo>
                  <a:pt x="3029" y="2986"/>
                  <a:pt x="2756" y="2760"/>
                  <a:pt x="2573" y="2445"/>
                </a:cubicBezTo>
                <a:lnTo>
                  <a:pt x="2573" y="2445"/>
                </a:lnTo>
                <a:cubicBezTo>
                  <a:pt x="2572" y="2441"/>
                  <a:pt x="2570" y="2437"/>
                  <a:pt x="2566" y="2434"/>
                </a:cubicBezTo>
                <a:lnTo>
                  <a:pt x="2566" y="2434"/>
                </a:lnTo>
                <a:cubicBezTo>
                  <a:pt x="2566" y="2434"/>
                  <a:pt x="2566" y="2434"/>
                  <a:pt x="2566" y="2434"/>
                </a:cubicBezTo>
                <a:cubicBezTo>
                  <a:pt x="2383" y="2067"/>
                  <a:pt x="2337" y="1609"/>
                  <a:pt x="2429" y="1196"/>
                </a:cubicBezTo>
                <a:cubicBezTo>
                  <a:pt x="2566" y="830"/>
                  <a:pt x="2796" y="417"/>
                  <a:pt x="3162" y="234"/>
                </a:cubicBezTo>
                <a:cubicBezTo>
                  <a:pt x="3208" y="188"/>
                  <a:pt x="3437" y="51"/>
                  <a:pt x="3254" y="51"/>
                </a:cubicBezTo>
                <a:cubicBezTo>
                  <a:pt x="3079" y="17"/>
                  <a:pt x="2900" y="0"/>
                  <a:pt x="27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0FA18D37-0767-4119-B0A8-A7AC1993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46" y="3129859"/>
            <a:ext cx="7547458" cy="2972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612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1CEA-9FD2-4586-A952-96F10696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“Yaw damper” for the Dutch roll mode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AA9BAA-736A-45CD-AC14-4A251599BE81}"/>
              </a:ext>
            </a:extLst>
          </p:cNvPr>
          <p:cNvSpPr txBox="1"/>
          <p:nvPr/>
        </p:nvSpPr>
        <p:spPr>
          <a:xfrm>
            <a:off x="1416211" y="2329479"/>
            <a:ext cx="552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Design </a:t>
            </a:r>
            <a:endParaRPr lang="en-US" dirty="0"/>
          </a:p>
        </p:txBody>
      </p:sp>
      <p:sp>
        <p:nvSpPr>
          <p:cNvPr id="11" name="Google Shape;7431;p47">
            <a:extLst>
              <a:ext uri="{FF2B5EF4-FFF2-40B4-BE49-F238E27FC236}">
                <a16:creationId xmlns:a16="http://schemas.microsoft.com/office/drawing/2014/main" id="{0CB755DC-1D13-409E-9750-7FA42E5762E4}"/>
              </a:ext>
            </a:extLst>
          </p:cNvPr>
          <p:cNvSpPr/>
          <p:nvPr/>
        </p:nvSpPr>
        <p:spPr>
          <a:xfrm>
            <a:off x="868881" y="3496003"/>
            <a:ext cx="380911" cy="198017"/>
          </a:xfrm>
          <a:custGeom>
            <a:avLst/>
            <a:gdLst/>
            <a:ahLst/>
            <a:cxnLst/>
            <a:rect l="l" t="t" r="r" b="b"/>
            <a:pathLst>
              <a:path w="8614" h="4478" extrusionOk="0">
                <a:moveTo>
                  <a:pt x="1826" y="1545"/>
                </a:moveTo>
                <a:cubicBezTo>
                  <a:pt x="1983" y="1590"/>
                  <a:pt x="2140" y="1668"/>
                  <a:pt x="2263" y="1724"/>
                </a:cubicBezTo>
                <a:lnTo>
                  <a:pt x="2296" y="1724"/>
                </a:lnTo>
                <a:lnTo>
                  <a:pt x="1636" y="2878"/>
                </a:lnTo>
                <a:lnTo>
                  <a:pt x="1826" y="1545"/>
                </a:lnTo>
                <a:close/>
                <a:moveTo>
                  <a:pt x="1419" y="1478"/>
                </a:moveTo>
                <a:cubicBezTo>
                  <a:pt x="1470" y="1478"/>
                  <a:pt x="1524" y="1483"/>
                  <a:pt x="1580" y="1489"/>
                </a:cubicBezTo>
                <a:lnTo>
                  <a:pt x="1367" y="3001"/>
                </a:lnTo>
                <a:cubicBezTo>
                  <a:pt x="1322" y="2979"/>
                  <a:pt x="1266" y="2956"/>
                  <a:pt x="1232" y="2923"/>
                </a:cubicBezTo>
                <a:cubicBezTo>
                  <a:pt x="986" y="2732"/>
                  <a:pt x="773" y="2463"/>
                  <a:pt x="818" y="2139"/>
                </a:cubicBezTo>
                <a:cubicBezTo>
                  <a:pt x="852" y="1892"/>
                  <a:pt x="1020" y="1579"/>
                  <a:pt x="1266" y="1500"/>
                </a:cubicBezTo>
                <a:cubicBezTo>
                  <a:pt x="1316" y="1483"/>
                  <a:pt x="1367" y="1478"/>
                  <a:pt x="1419" y="1478"/>
                </a:cubicBezTo>
                <a:close/>
                <a:moveTo>
                  <a:pt x="3876" y="515"/>
                </a:moveTo>
                <a:lnTo>
                  <a:pt x="2700" y="3203"/>
                </a:lnTo>
                <a:lnTo>
                  <a:pt x="2677" y="1713"/>
                </a:lnTo>
                <a:cubicBezTo>
                  <a:pt x="2767" y="1679"/>
                  <a:pt x="2856" y="1635"/>
                  <a:pt x="2890" y="1556"/>
                </a:cubicBezTo>
                <a:cubicBezTo>
                  <a:pt x="3103" y="1131"/>
                  <a:pt x="3416" y="683"/>
                  <a:pt x="3876" y="515"/>
                </a:cubicBezTo>
                <a:close/>
                <a:moveTo>
                  <a:pt x="4324" y="446"/>
                </a:moveTo>
                <a:cubicBezTo>
                  <a:pt x="4577" y="446"/>
                  <a:pt x="4860" y="503"/>
                  <a:pt x="5097" y="627"/>
                </a:cubicBezTo>
                <a:lnTo>
                  <a:pt x="3898" y="3270"/>
                </a:lnTo>
                <a:lnTo>
                  <a:pt x="4256" y="447"/>
                </a:lnTo>
                <a:cubicBezTo>
                  <a:pt x="4279" y="446"/>
                  <a:pt x="4301" y="446"/>
                  <a:pt x="4324" y="446"/>
                </a:cubicBezTo>
                <a:close/>
                <a:moveTo>
                  <a:pt x="2431" y="1993"/>
                </a:moveTo>
                <a:lnTo>
                  <a:pt x="2453" y="3494"/>
                </a:lnTo>
                <a:cubicBezTo>
                  <a:pt x="2207" y="3427"/>
                  <a:pt x="1949" y="3337"/>
                  <a:pt x="1725" y="3225"/>
                </a:cubicBezTo>
                <a:lnTo>
                  <a:pt x="2431" y="1993"/>
                </a:lnTo>
                <a:close/>
                <a:moveTo>
                  <a:pt x="5354" y="806"/>
                </a:moveTo>
                <a:cubicBezTo>
                  <a:pt x="5444" y="884"/>
                  <a:pt x="5522" y="974"/>
                  <a:pt x="5578" y="1086"/>
                </a:cubicBezTo>
                <a:cubicBezTo>
                  <a:pt x="5802" y="1590"/>
                  <a:pt x="5522" y="2262"/>
                  <a:pt x="5231" y="2687"/>
                </a:cubicBezTo>
                <a:cubicBezTo>
                  <a:pt x="5164" y="2788"/>
                  <a:pt x="5197" y="2844"/>
                  <a:pt x="5265" y="2878"/>
                </a:cubicBezTo>
                <a:lnTo>
                  <a:pt x="4783" y="3583"/>
                </a:lnTo>
                <a:lnTo>
                  <a:pt x="5354" y="806"/>
                </a:lnTo>
                <a:close/>
                <a:moveTo>
                  <a:pt x="6273" y="2699"/>
                </a:moveTo>
                <a:lnTo>
                  <a:pt x="5713" y="3684"/>
                </a:lnTo>
                <a:lnTo>
                  <a:pt x="5713" y="3684"/>
                </a:lnTo>
                <a:lnTo>
                  <a:pt x="5791" y="2844"/>
                </a:lnTo>
                <a:cubicBezTo>
                  <a:pt x="5948" y="2777"/>
                  <a:pt x="6116" y="2721"/>
                  <a:pt x="6273" y="2699"/>
                </a:cubicBezTo>
                <a:close/>
                <a:moveTo>
                  <a:pt x="3932" y="1019"/>
                </a:moveTo>
                <a:lnTo>
                  <a:pt x="3573" y="3774"/>
                </a:lnTo>
                <a:cubicBezTo>
                  <a:pt x="3517" y="3763"/>
                  <a:pt x="3461" y="3752"/>
                  <a:pt x="3394" y="3740"/>
                </a:cubicBezTo>
                <a:cubicBezTo>
                  <a:pt x="3204" y="3696"/>
                  <a:pt x="3002" y="3651"/>
                  <a:pt x="2800" y="3595"/>
                </a:cubicBezTo>
                <a:lnTo>
                  <a:pt x="3932" y="1019"/>
                </a:lnTo>
                <a:close/>
                <a:moveTo>
                  <a:pt x="6687" y="2687"/>
                </a:moveTo>
                <a:cubicBezTo>
                  <a:pt x="6900" y="2710"/>
                  <a:pt x="7101" y="2811"/>
                  <a:pt x="7269" y="2979"/>
                </a:cubicBezTo>
                <a:lnTo>
                  <a:pt x="6575" y="3875"/>
                </a:lnTo>
                <a:lnTo>
                  <a:pt x="6687" y="2687"/>
                </a:lnTo>
                <a:close/>
                <a:moveTo>
                  <a:pt x="4940" y="1567"/>
                </a:moveTo>
                <a:lnTo>
                  <a:pt x="4458" y="3920"/>
                </a:lnTo>
                <a:cubicBezTo>
                  <a:pt x="4279" y="3897"/>
                  <a:pt x="4100" y="3864"/>
                  <a:pt x="3909" y="3830"/>
                </a:cubicBezTo>
                <a:lnTo>
                  <a:pt x="4940" y="1567"/>
                </a:lnTo>
                <a:close/>
                <a:moveTo>
                  <a:pt x="7426" y="3180"/>
                </a:moveTo>
                <a:cubicBezTo>
                  <a:pt x="7449" y="3236"/>
                  <a:pt x="7482" y="3281"/>
                  <a:pt x="7516" y="3337"/>
                </a:cubicBezTo>
                <a:cubicBezTo>
                  <a:pt x="7684" y="3830"/>
                  <a:pt x="7225" y="3964"/>
                  <a:pt x="6788" y="4009"/>
                </a:cubicBezTo>
                <a:lnTo>
                  <a:pt x="7426" y="3180"/>
                </a:lnTo>
                <a:close/>
                <a:moveTo>
                  <a:pt x="5533" y="2923"/>
                </a:moveTo>
                <a:lnTo>
                  <a:pt x="5433" y="4020"/>
                </a:lnTo>
                <a:cubicBezTo>
                  <a:pt x="5231" y="4009"/>
                  <a:pt x="5029" y="3987"/>
                  <a:pt x="4828" y="3964"/>
                </a:cubicBezTo>
                <a:lnTo>
                  <a:pt x="5533" y="2923"/>
                </a:lnTo>
                <a:close/>
                <a:moveTo>
                  <a:pt x="6407" y="2979"/>
                </a:moveTo>
                <a:lnTo>
                  <a:pt x="6306" y="4032"/>
                </a:lnTo>
                <a:lnTo>
                  <a:pt x="6284" y="4032"/>
                </a:lnTo>
                <a:cubicBezTo>
                  <a:pt x="6238" y="4035"/>
                  <a:pt x="6192" y="4036"/>
                  <a:pt x="6146" y="4036"/>
                </a:cubicBezTo>
                <a:cubicBezTo>
                  <a:pt x="6035" y="4036"/>
                  <a:pt x="5924" y="4028"/>
                  <a:pt x="5813" y="4020"/>
                </a:cubicBezTo>
                <a:lnTo>
                  <a:pt x="6407" y="2979"/>
                </a:lnTo>
                <a:close/>
                <a:moveTo>
                  <a:pt x="4537" y="1"/>
                </a:moveTo>
                <a:cubicBezTo>
                  <a:pt x="4261" y="1"/>
                  <a:pt x="3990" y="40"/>
                  <a:pt x="3752" y="111"/>
                </a:cubicBezTo>
                <a:cubicBezTo>
                  <a:pt x="3170" y="291"/>
                  <a:pt x="2722" y="683"/>
                  <a:pt x="2408" y="1187"/>
                </a:cubicBezTo>
                <a:cubicBezTo>
                  <a:pt x="2143" y="1100"/>
                  <a:pt x="1868" y="1042"/>
                  <a:pt x="1595" y="1042"/>
                </a:cubicBezTo>
                <a:cubicBezTo>
                  <a:pt x="1304" y="1042"/>
                  <a:pt x="1017" y="1108"/>
                  <a:pt x="751" y="1276"/>
                </a:cubicBezTo>
                <a:cubicBezTo>
                  <a:pt x="347" y="1523"/>
                  <a:pt x="0" y="2038"/>
                  <a:pt x="90" y="2542"/>
                </a:cubicBezTo>
                <a:cubicBezTo>
                  <a:pt x="258" y="3371"/>
                  <a:pt x="1423" y="3740"/>
                  <a:pt x="2117" y="3942"/>
                </a:cubicBezTo>
                <a:cubicBezTo>
                  <a:pt x="3267" y="4289"/>
                  <a:pt x="4523" y="4478"/>
                  <a:pt x="5736" y="4478"/>
                </a:cubicBezTo>
                <a:cubicBezTo>
                  <a:pt x="5893" y="4478"/>
                  <a:pt x="6050" y="4475"/>
                  <a:pt x="6205" y="4468"/>
                </a:cubicBezTo>
                <a:cubicBezTo>
                  <a:pt x="6900" y="4446"/>
                  <a:pt x="8614" y="4244"/>
                  <a:pt x="8233" y="3147"/>
                </a:cubicBezTo>
                <a:cubicBezTo>
                  <a:pt x="7959" y="2472"/>
                  <a:pt x="7380" y="2214"/>
                  <a:pt x="6753" y="2214"/>
                </a:cubicBezTo>
                <a:cubicBezTo>
                  <a:pt x="6557" y="2214"/>
                  <a:pt x="6357" y="2239"/>
                  <a:pt x="6161" y="2284"/>
                </a:cubicBezTo>
                <a:cubicBezTo>
                  <a:pt x="6429" y="1691"/>
                  <a:pt x="6530" y="963"/>
                  <a:pt x="6015" y="492"/>
                </a:cubicBezTo>
                <a:cubicBezTo>
                  <a:pt x="5644" y="151"/>
                  <a:pt x="5080" y="1"/>
                  <a:pt x="45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Google Shape;7432;p47">
            <a:extLst>
              <a:ext uri="{FF2B5EF4-FFF2-40B4-BE49-F238E27FC236}">
                <a16:creationId xmlns:a16="http://schemas.microsoft.com/office/drawing/2014/main" id="{58721D72-10F7-4E7E-BDF6-09916B519339}"/>
              </a:ext>
            </a:extLst>
          </p:cNvPr>
          <p:cNvSpPr/>
          <p:nvPr/>
        </p:nvSpPr>
        <p:spPr>
          <a:xfrm rot="372478">
            <a:off x="4446847" y="2347953"/>
            <a:ext cx="189764" cy="179179"/>
          </a:xfrm>
          <a:custGeom>
            <a:avLst/>
            <a:gdLst/>
            <a:ahLst/>
            <a:cxnLst/>
            <a:rect l="l" t="t" r="r" b="b"/>
            <a:pathLst>
              <a:path w="4721" h="4458" extrusionOk="0">
                <a:moveTo>
                  <a:pt x="2293" y="300"/>
                </a:moveTo>
                <a:cubicBezTo>
                  <a:pt x="2325" y="300"/>
                  <a:pt x="2357" y="301"/>
                  <a:pt x="2390" y="304"/>
                </a:cubicBezTo>
                <a:lnTo>
                  <a:pt x="2390" y="304"/>
                </a:lnTo>
                <a:cubicBezTo>
                  <a:pt x="1657" y="826"/>
                  <a:pt x="1331" y="1799"/>
                  <a:pt x="1741" y="2662"/>
                </a:cubicBezTo>
                <a:lnTo>
                  <a:pt x="1741" y="2662"/>
                </a:lnTo>
                <a:cubicBezTo>
                  <a:pt x="1741" y="2662"/>
                  <a:pt x="1741" y="2663"/>
                  <a:pt x="1742" y="2663"/>
                </a:cubicBezTo>
                <a:cubicBezTo>
                  <a:pt x="1742" y="2663"/>
                  <a:pt x="1742" y="2663"/>
                  <a:pt x="1742" y="2663"/>
                </a:cubicBezTo>
                <a:lnTo>
                  <a:pt x="1742" y="2663"/>
                </a:lnTo>
                <a:cubicBezTo>
                  <a:pt x="1743" y="2665"/>
                  <a:pt x="1744" y="2667"/>
                  <a:pt x="1745" y="2669"/>
                </a:cubicBezTo>
                <a:lnTo>
                  <a:pt x="1745" y="2669"/>
                </a:lnTo>
                <a:cubicBezTo>
                  <a:pt x="1974" y="3078"/>
                  <a:pt x="2339" y="3397"/>
                  <a:pt x="2796" y="3534"/>
                </a:cubicBezTo>
                <a:cubicBezTo>
                  <a:pt x="2994" y="3588"/>
                  <a:pt x="3200" y="3614"/>
                  <a:pt x="3411" y="3614"/>
                </a:cubicBezTo>
                <a:cubicBezTo>
                  <a:pt x="3515" y="3614"/>
                  <a:pt x="3620" y="3607"/>
                  <a:pt x="3725" y="3595"/>
                </a:cubicBezTo>
                <a:lnTo>
                  <a:pt x="3725" y="3595"/>
                </a:lnTo>
                <a:cubicBezTo>
                  <a:pt x="3580" y="3769"/>
                  <a:pt x="3421" y="3931"/>
                  <a:pt x="3208" y="4038"/>
                </a:cubicBezTo>
                <a:cubicBezTo>
                  <a:pt x="3071" y="4129"/>
                  <a:pt x="2979" y="4129"/>
                  <a:pt x="2796" y="4129"/>
                </a:cubicBezTo>
                <a:cubicBezTo>
                  <a:pt x="2337" y="4129"/>
                  <a:pt x="1879" y="3946"/>
                  <a:pt x="1558" y="3671"/>
                </a:cubicBezTo>
                <a:cubicBezTo>
                  <a:pt x="779" y="2984"/>
                  <a:pt x="642" y="1838"/>
                  <a:pt x="1192" y="1013"/>
                </a:cubicBezTo>
                <a:cubicBezTo>
                  <a:pt x="1375" y="784"/>
                  <a:pt x="1558" y="601"/>
                  <a:pt x="1787" y="463"/>
                </a:cubicBezTo>
                <a:cubicBezTo>
                  <a:pt x="1940" y="341"/>
                  <a:pt x="2113" y="300"/>
                  <a:pt x="2293" y="300"/>
                </a:cubicBezTo>
                <a:close/>
                <a:moveTo>
                  <a:pt x="2721" y="0"/>
                </a:moveTo>
                <a:cubicBezTo>
                  <a:pt x="1440" y="0"/>
                  <a:pt x="126" y="838"/>
                  <a:pt x="46" y="2205"/>
                </a:cubicBezTo>
                <a:cubicBezTo>
                  <a:pt x="0" y="2846"/>
                  <a:pt x="229" y="3442"/>
                  <a:pt x="687" y="3855"/>
                </a:cubicBezTo>
                <a:cubicBezTo>
                  <a:pt x="1142" y="4267"/>
                  <a:pt x="1707" y="4457"/>
                  <a:pt x="2284" y="4457"/>
                </a:cubicBezTo>
                <a:cubicBezTo>
                  <a:pt x="2348" y="4457"/>
                  <a:pt x="2411" y="4455"/>
                  <a:pt x="2475" y="4450"/>
                </a:cubicBezTo>
                <a:cubicBezTo>
                  <a:pt x="3300" y="4404"/>
                  <a:pt x="4171" y="3992"/>
                  <a:pt x="4675" y="3305"/>
                </a:cubicBezTo>
                <a:cubicBezTo>
                  <a:pt x="4720" y="3213"/>
                  <a:pt x="4537" y="3213"/>
                  <a:pt x="4537" y="3213"/>
                </a:cubicBezTo>
                <a:cubicBezTo>
                  <a:pt x="4400" y="3213"/>
                  <a:pt x="4216" y="3259"/>
                  <a:pt x="4125" y="3305"/>
                </a:cubicBezTo>
                <a:cubicBezTo>
                  <a:pt x="4083" y="3313"/>
                  <a:pt x="4036" y="3317"/>
                  <a:pt x="3987" y="3317"/>
                </a:cubicBezTo>
                <a:cubicBezTo>
                  <a:pt x="3767" y="3317"/>
                  <a:pt x="3495" y="3242"/>
                  <a:pt x="3346" y="3167"/>
                </a:cubicBezTo>
                <a:cubicBezTo>
                  <a:pt x="3029" y="2986"/>
                  <a:pt x="2756" y="2760"/>
                  <a:pt x="2573" y="2445"/>
                </a:cubicBezTo>
                <a:lnTo>
                  <a:pt x="2573" y="2445"/>
                </a:lnTo>
                <a:cubicBezTo>
                  <a:pt x="2572" y="2441"/>
                  <a:pt x="2570" y="2437"/>
                  <a:pt x="2566" y="2434"/>
                </a:cubicBezTo>
                <a:lnTo>
                  <a:pt x="2566" y="2434"/>
                </a:lnTo>
                <a:cubicBezTo>
                  <a:pt x="2566" y="2434"/>
                  <a:pt x="2566" y="2434"/>
                  <a:pt x="2566" y="2434"/>
                </a:cubicBezTo>
                <a:cubicBezTo>
                  <a:pt x="2383" y="2067"/>
                  <a:pt x="2337" y="1609"/>
                  <a:pt x="2429" y="1196"/>
                </a:cubicBezTo>
                <a:cubicBezTo>
                  <a:pt x="2566" y="830"/>
                  <a:pt x="2796" y="417"/>
                  <a:pt x="3162" y="234"/>
                </a:cubicBezTo>
                <a:cubicBezTo>
                  <a:pt x="3208" y="188"/>
                  <a:pt x="3437" y="51"/>
                  <a:pt x="3254" y="51"/>
                </a:cubicBezTo>
                <a:cubicBezTo>
                  <a:pt x="3079" y="17"/>
                  <a:pt x="2900" y="0"/>
                  <a:pt x="27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" name="Google Shape;7433;p47">
            <a:extLst>
              <a:ext uri="{FF2B5EF4-FFF2-40B4-BE49-F238E27FC236}">
                <a16:creationId xmlns:a16="http://schemas.microsoft.com/office/drawing/2014/main" id="{1696E7AD-4007-4F8E-8B40-3F0DC4067E5A}"/>
              </a:ext>
            </a:extLst>
          </p:cNvPr>
          <p:cNvSpPr/>
          <p:nvPr/>
        </p:nvSpPr>
        <p:spPr>
          <a:xfrm>
            <a:off x="1312622" y="5200444"/>
            <a:ext cx="195779" cy="175048"/>
          </a:xfrm>
          <a:custGeom>
            <a:avLst/>
            <a:gdLst/>
            <a:ahLst/>
            <a:cxnLst/>
            <a:rect l="l" t="t" r="r" b="b"/>
            <a:pathLst>
              <a:path w="7196" h="6434" extrusionOk="0">
                <a:moveTo>
                  <a:pt x="3253" y="263"/>
                </a:moveTo>
                <a:cubicBezTo>
                  <a:pt x="3500" y="263"/>
                  <a:pt x="3765" y="398"/>
                  <a:pt x="3896" y="608"/>
                </a:cubicBezTo>
                <a:cubicBezTo>
                  <a:pt x="4125" y="974"/>
                  <a:pt x="4125" y="1433"/>
                  <a:pt x="4079" y="1799"/>
                </a:cubicBezTo>
                <a:cubicBezTo>
                  <a:pt x="4079" y="2120"/>
                  <a:pt x="4034" y="2395"/>
                  <a:pt x="3988" y="2670"/>
                </a:cubicBezTo>
                <a:cubicBezTo>
                  <a:pt x="3968" y="2747"/>
                  <a:pt x="4031" y="2776"/>
                  <a:pt x="4113" y="2776"/>
                </a:cubicBezTo>
                <a:cubicBezTo>
                  <a:pt x="4225" y="2776"/>
                  <a:pt x="4374" y="2723"/>
                  <a:pt x="4400" y="2670"/>
                </a:cubicBezTo>
                <a:cubicBezTo>
                  <a:pt x="4584" y="2395"/>
                  <a:pt x="4767" y="2120"/>
                  <a:pt x="4950" y="1891"/>
                </a:cubicBezTo>
                <a:cubicBezTo>
                  <a:pt x="5134" y="1708"/>
                  <a:pt x="5317" y="1478"/>
                  <a:pt x="5546" y="1433"/>
                </a:cubicBezTo>
                <a:cubicBezTo>
                  <a:pt x="5575" y="1428"/>
                  <a:pt x="5604" y="1425"/>
                  <a:pt x="5632" y="1425"/>
                </a:cubicBezTo>
                <a:cubicBezTo>
                  <a:pt x="5868" y="1425"/>
                  <a:pt x="6065" y="1589"/>
                  <a:pt x="6188" y="1753"/>
                </a:cubicBezTo>
                <a:cubicBezTo>
                  <a:pt x="7013" y="2762"/>
                  <a:pt x="5225" y="2991"/>
                  <a:pt x="4584" y="3082"/>
                </a:cubicBezTo>
                <a:cubicBezTo>
                  <a:pt x="4492" y="3082"/>
                  <a:pt x="4400" y="3128"/>
                  <a:pt x="4354" y="3174"/>
                </a:cubicBezTo>
                <a:cubicBezTo>
                  <a:pt x="4354" y="3174"/>
                  <a:pt x="4354" y="3174"/>
                  <a:pt x="4309" y="3220"/>
                </a:cubicBezTo>
                <a:cubicBezTo>
                  <a:pt x="4309" y="3266"/>
                  <a:pt x="4309" y="3266"/>
                  <a:pt x="4309" y="3266"/>
                </a:cubicBezTo>
                <a:lnTo>
                  <a:pt x="4354" y="3266"/>
                </a:lnTo>
                <a:cubicBezTo>
                  <a:pt x="4354" y="3312"/>
                  <a:pt x="4400" y="3312"/>
                  <a:pt x="4492" y="3312"/>
                </a:cubicBezTo>
                <a:cubicBezTo>
                  <a:pt x="4652" y="3301"/>
                  <a:pt x="4865" y="3288"/>
                  <a:pt x="5092" y="3288"/>
                </a:cubicBezTo>
                <a:cubicBezTo>
                  <a:pt x="5841" y="3288"/>
                  <a:pt x="6755" y="3430"/>
                  <a:pt x="6508" y="4274"/>
                </a:cubicBezTo>
                <a:cubicBezTo>
                  <a:pt x="6472" y="4454"/>
                  <a:pt x="6408" y="4578"/>
                  <a:pt x="6248" y="4578"/>
                </a:cubicBezTo>
                <a:cubicBezTo>
                  <a:pt x="6205" y="4578"/>
                  <a:pt x="6155" y="4569"/>
                  <a:pt x="6096" y="4549"/>
                </a:cubicBezTo>
                <a:cubicBezTo>
                  <a:pt x="5867" y="4503"/>
                  <a:pt x="5638" y="4366"/>
                  <a:pt x="5409" y="4228"/>
                </a:cubicBezTo>
                <a:cubicBezTo>
                  <a:pt x="5134" y="4045"/>
                  <a:pt x="4859" y="3816"/>
                  <a:pt x="4629" y="3587"/>
                </a:cubicBezTo>
                <a:cubicBezTo>
                  <a:pt x="4609" y="3566"/>
                  <a:pt x="4569" y="3557"/>
                  <a:pt x="4523" y="3557"/>
                </a:cubicBezTo>
                <a:cubicBezTo>
                  <a:pt x="4361" y="3557"/>
                  <a:pt x="4110" y="3663"/>
                  <a:pt x="4217" y="3770"/>
                </a:cubicBezTo>
                <a:cubicBezTo>
                  <a:pt x="4629" y="4136"/>
                  <a:pt x="5134" y="4732"/>
                  <a:pt x="5225" y="5282"/>
                </a:cubicBezTo>
                <a:cubicBezTo>
                  <a:pt x="5251" y="5589"/>
                  <a:pt x="5035" y="5710"/>
                  <a:pt x="4783" y="5710"/>
                </a:cubicBezTo>
                <a:cubicBezTo>
                  <a:pt x="4582" y="5710"/>
                  <a:pt x="4359" y="5633"/>
                  <a:pt x="4217" y="5511"/>
                </a:cubicBezTo>
                <a:cubicBezTo>
                  <a:pt x="3942" y="5236"/>
                  <a:pt x="3988" y="4778"/>
                  <a:pt x="4034" y="4366"/>
                </a:cubicBezTo>
                <a:cubicBezTo>
                  <a:pt x="4034" y="4320"/>
                  <a:pt x="4034" y="4320"/>
                  <a:pt x="4034" y="4320"/>
                </a:cubicBezTo>
                <a:cubicBezTo>
                  <a:pt x="4034" y="4274"/>
                  <a:pt x="4034" y="4228"/>
                  <a:pt x="3988" y="4228"/>
                </a:cubicBezTo>
                <a:cubicBezTo>
                  <a:pt x="3942" y="4182"/>
                  <a:pt x="3896" y="4182"/>
                  <a:pt x="3850" y="4182"/>
                </a:cubicBezTo>
                <a:cubicBezTo>
                  <a:pt x="3759" y="4182"/>
                  <a:pt x="3713" y="4228"/>
                  <a:pt x="3667" y="4228"/>
                </a:cubicBezTo>
                <a:cubicBezTo>
                  <a:pt x="3621" y="4274"/>
                  <a:pt x="3575" y="4320"/>
                  <a:pt x="3575" y="4366"/>
                </a:cubicBezTo>
                <a:cubicBezTo>
                  <a:pt x="3484" y="4916"/>
                  <a:pt x="3484" y="5466"/>
                  <a:pt x="3163" y="5924"/>
                </a:cubicBezTo>
                <a:cubicBezTo>
                  <a:pt x="3053" y="6089"/>
                  <a:pt x="2926" y="6171"/>
                  <a:pt x="2783" y="6171"/>
                </a:cubicBezTo>
                <a:cubicBezTo>
                  <a:pt x="2688" y="6171"/>
                  <a:pt x="2585" y="6135"/>
                  <a:pt x="2475" y="6061"/>
                </a:cubicBezTo>
                <a:cubicBezTo>
                  <a:pt x="2292" y="5924"/>
                  <a:pt x="2246" y="5741"/>
                  <a:pt x="2246" y="5557"/>
                </a:cubicBezTo>
                <a:cubicBezTo>
                  <a:pt x="2200" y="4870"/>
                  <a:pt x="2705" y="4136"/>
                  <a:pt x="3117" y="3587"/>
                </a:cubicBezTo>
                <a:cubicBezTo>
                  <a:pt x="3179" y="3524"/>
                  <a:pt x="3120" y="3500"/>
                  <a:pt x="3028" y="3500"/>
                </a:cubicBezTo>
                <a:cubicBezTo>
                  <a:pt x="2915" y="3500"/>
                  <a:pt x="2755" y="3536"/>
                  <a:pt x="2705" y="3587"/>
                </a:cubicBezTo>
                <a:cubicBezTo>
                  <a:pt x="2475" y="3862"/>
                  <a:pt x="2200" y="4136"/>
                  <a:pt x="1925" y="4320"/>
                </a:cubicBezTo>
                <a:cubicBezTo>
                  <a:pt x="1767" y="4439"/>
                  <a:pt x="1574" y="4558"/>
                  <a:pt x="1376" y="4558"/>
                </a:cubicBezTo>
                <a:cubicBezTo>
                  <a:pt x="1345" y="4558"/>
                  <a:pt x="1315" y="4555"/>
                  <a:pt x="1284" y="4549"/>
                </a:cubicBezTo>
                <a:cubicBezTo>
                  <a:pt x="1009" y="4549"/>
                  <a:pt x="734" y="4228"/>
                  <a:pt x="642" y="3953"/>
                </a:cubicBezTo>
                <a:cubicBezTo>
                  <a:pt x="413" y="3266"/>
                  <a:pt x="1925" y="3128"/>
                  <a:pt x="2567" y="3082"/>
                </a:cubicBezTo>
                <a:lnTo>
                  <a:pt x="2613" y="3082"/>
                </a:lnTo>
                <a:cubicBezTo>
                  <a:pt x="2659" y="3128"/>
                  <a:pt x="2659" y="3128"/>
                  <a:pt x="2705" y="3128"/>
                </a:cubicBezTo>
                <a:lnTo>
                  <a:pt x="2750" y="3128"/>
                </a:lnTo>
                <a:cubicBezTo>
                  <a:pt x="2796" y="3128"/>
                  <a:pt x="2796" y="3082"/>
                  <a:pt x="2842" y="3082"/>
                </a:cubicBezTo>
                <a:cubicBezTo>
                  <a:pt x="2888" y="3082"/>
                  <a:pt x="2888" y="3082"/>
                  <a:pt x="2934" y="3037"/>
                </a:cubicBezTo>
                <a:cubicBezTo>
                  <a:pt x="2934" y="3037"/>
                  <a:pt x="2980" y="2991"/>
                  <a:pt x="2980" y="2991"/>
                </a:cubicBezTo>
                <a:cubicBezTo>
                  <a:pt x="2980" y="2991"/>
                  <a:pt x="3025" y="2945"/>
                  <a:pt x="3025" y="2945"/>
                </a:cubicBezTo>
                <a:cubicBezTo>
                  <a:pt x="3025" y="2899"/>
                  <a:pt x="3025" y="2899"/>
                  <a:pt x="3025" y="2899"/>
                </a:cubicBezTo>
                <a:cubicBezTo>
                  <a:pt x="2980" y="2853"/>
                  <a:pt x="2980" y="2807"/>
                  <a:pt x="2934" y="2807"/>
                </a:cubicBezTo>
                <a:lnTo>
                  <a:pt x="2888" y="2807"/>
                </a:lnTo>
                <a:cubicBezTo>
                  <a:pt x="2888" y="2762"/>
                  <a:pt x="2842" y="2762"/>
                  <a:pt x="2796" y="2762"/>
                </a:cubicBezTo>
                <a:lnTo>
                  <a:pt x="2750" y="2762"/>
                </a:lnTo>
                <a:cubicBezTo>
                  <a:pt x="2750" y="2762"/>
                  <a:pt x="2705" y="2807"/>
                  <a:pt x="2659" y="2807"/>
                </a:cubicBezTo>
                <a:lnTo>
                  <a:pt x="2613" y="2807"/>
                </a:lnTo>
                <a:cubicBezTo>
                  <a:pt x="2537" y="2823"/>
                  <a:pt x="2450" y="2828"/>
                  <a:pt x="2360" y="2828"/>
                </a:cubicBezTo>
                <a:cubicBezTo>
                  <a:pt x="2180" y="2828"/>
                  <a:pt x="1987" y="2807"/>
                  <a:pt x="1834" y="2807"/>
                </a:cubicBezTo>
                <a:cubicBezTo>
                  <a:pt x="1467" y="2762"/>
                  <a:pt x="917" y="2670"/>
                  <a:pt x="688" y="2303"/>
                </a:cubicBezTo>
                <a:cubicBezTo>
                  <a:pt x="505" y="2028"/>
                  <a:pt x="642" y="1341"/>
                  <a:pt x="1101" y="1341"/>
                </a:cubicBezTo>
                <a:cubicBezTo>
                  <a:pt x="1513" y="1387"/>
                  <a:pt x="2017" y="1708"/>
                  <a:pt x="2338" y="1982"/>
                </a:cubicBezTo>
                <a:cubicBezTo>
                  <a:pt x="2613" y="2166"/>
                  <a:pt x="2888" y="2395"/>
                  <a:pt x="3117" y="2624"/>
                </a:cubicBezTo>
                <a:cubicBezTo>
                  <a:pt x="3138" y="2645"/>
                  <a:pt x="3175" y="2654"/>
                  <a:pt x="3218" y="2654"/>
                </a:cubicBezTo>
                <a:cubicBezTo>
                  <a:pt x="3369" y="2654"/>
                  <a:pt x="3600" y="2547"/>
                  <a:pt x="3529" y="2441"/>
                </a:cubicBezTo>
                <a:cubicBezTo>
                  <a:pt x="3346" y="2212"/>
                  <a:pt x="3163" y="1982"/>
                  <a:pt x="3025" y="1708"/>
                </a:cubicBezTo>
                <a:cubicBezTo>
                  <a:pt x="2842" y="1387"/>
                  <a:pt x="2567" y="883"/>
                  <a:pt x="2796" y="516"/>
                </a:cubicBezTo>
                <a:cubicBezTo>
                  <a:pt x="2894" y="339"/>
                  <a:pt x="3068" y="263"/>
                  <a:pt x="3253" y="263"/>
                </a:cubicBezTo>
                <a:close/>
                <a:moveTo>
                  <a:pt x="3495" y="0"/>
                </a:moveTo>
                <a:cubicBezTo>
                  <a:pt x="3220" y="0"/>
                  <a:pt x="2934" y="81"/>
                  <a:pt x="2705" y="195"/>
                </a:cubicBezTo>
                <a:cubicBezTo>
                  <a:pt x="2200" y="470"/>
                  <a:pt x="2155" y="974"/>
                  <a:pt x="2384" y="1478"/>
                </a:cubicBezTo>
                <a:cubicBezTo>
                  <a:pt x="2014" y="1273"/>
                  <a:pt x="1645" y="1105"/>
                  <a:pt x="1243" y="1105"/>
                </a:cubicBezTo>
                <a:cubicBezTo>
                  <a:pt x="1196" y="1105"/>
                  <a:pt x="1148" y="1107"/>
                  <a:pt x="1101" y="1112"/>
                </a:cubicBezTo>
                <a:cubicBezTo>
                  <a:pt x="596" y="1158"/>
                  <a:pt x="138" y="1570"/>
                  <a:pt x="138" y="2166"/>
                </a:cubicBezTo>
                <a:cubicBezTo>
                  <a:pt x="138" y="2670"/>
                  <a:pt x="734" y="2899"/>
                  <a:pt x="1192" y="2991"/>
                </a:cubicBezTo>
                <a:cubicBezTo>
                  <a:pt x="1284" y="2991"/>
                  <a:pt x="1375" y="3037"/>
                  <a:pt x="1467" y="3037"/>
                </a:cubicBezTo>
                <a:cubicBezTo>
                  <a:pt x="1055" y="3128"/>
                  <a:pt x="505" y="3266"/>
                  <a:pt x="276" y="3632"/>
                </a:cubicBezTo>
                <a:cubicBezTo>
                  <a:pt x="1" y="4045"/>
                  <a:pt x="413" y="4549"/>
                  <a:pt x="780" y="4732"/>
                </a:cubicBezTo>
                <a:cubicBezTo>
                  <a:pt x="913" y="4791"/>
                  <a:pt x="1056" y="4817"/>
                  <a:pt x="1202" y="4817"/>
                </a:cubicBezTo>
                <a:cubicBezTo>
                  <a:pt x="1486" y="4817"/>
                  <a:pt x="1784" y="4720"/>
                  <a:pt x="2049" y="4581"/>
                </a:cubicBezTo>
                <a:lnTo>
                  <a:pt x="2049" y="4581"/>
                </a:lnTo>
                <a:cubicBezTo>
                  <a:pt x="1866" y="4994"/>
                  <a:pt x="1612" y="5615"/>
                  <a:pt x="1880" y="6061"/>
                </a:cubicBezTo>
                <a:cubicBezTo>
                  <a:pt x="2044" y="6320"/>
                  <a:pt x="2342" y="6434"/>
                  <a:pt x="2642" y="6434"/>
                </a:cubicBezTo>
                <a:cubicBezTo>
                  <a:pt x="2926" y="6434"/>
                  <a:pt x="3214" y="6331"/>
                  <a:pt x="3392" y="6153"/>
                </a:cubicBezTo>
                <a:cubicBezTo>
                  <a:pt x="3575" y="6016"/>
                  <a:pt x="3667" y="5832"/>
                  <a:pt x="3759" y="5649"/>
                </a:cubicBezTo>
                <a:cubicBezTo>
                  <a:pt x="3804" y="5695"/>
                  <a:pt x="3850" y="5741"/>
                  <a:pt x="3942" y="5786"/>
                </a:cubicBezTo>
                <a:cubicBezTo>
                  <a:pt x="4114" y="5901"/>
                  <a:pt x="4365" y="5960"/>
                  <a:pt x="4622" y="5960"/>
                </a:cubicBezTo>
                <a:cubicBezTo>
                  <a:pt x="4984" y="5960"/>
                  <a:pt x="5359" y="5844"/>
                  <a:pt x="5546" y="5603"/>
                </a:cubicBezTo>
                <a:cubicBezTo>
                  <a:pt x="5775" y="5328"/>
                  <a:pt x="5684" y="5007"/>
                  <a:pt x="5500" y="4686"/>
                </a:cubicBezTo>
                <a:lnTo>
                  <a:pt x="5500" y="4686"/>
                </a:lnTo>
                <a:cubicBezTo>
                  <a:pt x="5739" y="4789"/>
                  <a:pt x="5972" y="4853"/>
                  <a:pt x="6182" y="4853"/>
                </a:cubicBezTo>
                <a:cubicBezTo>
                  <a:pt x="6535" y="4853"/>
                  <a:pt x="6823" y="4671"/>
                  <a:pt x="6967" y="4182"/>
                </a:cubicBezTo>
                <a:cubicBezTo>
                  <a:pt x="7196" y="3403"/>
                  <a:pt x="6508" y="3128"/>
                  <a:pt x="5821" y="3037"/>
                </a:cubicBezTo>
                <a:cubicBezTo>
                  <a:pt x="6188" y="2945"/>
                  <a:pt x="6783" y="2716"/>
                  <a:pt x="6875" y="2257"/>
                </a:cubicBezTo>
                <a:cubicBezTo>
                  <a:pt x="6967" y="1799"/>
                  <a:pt x="6463" y="1249"/>
                  <a:pt x="6004" y="1203"/>
                </a:cubicBezTo>
                <a:cubicBezTo>
                  <a:pt x="5943" y="1191"/>
                  <a:pt x="5882" y="1186"/>
                  <a:pt x="5820" y="1186"/>
                </a:cubicBezTo>
                <a:cubicBezTo>
                  <a:pt x="5415" y="1186"/>
                  <a:pt x="4999" y="1429"/>
                  <a:pt x="4721" y="1708"/>
                </a:cubicBezTo>
                <a:cubicBezTo>
                  <a:pt x="4675" y="1753"/>
                  <a:pt x="4629" y="1799"/>
                  <a:pt x="4538" y="1891"/>
                </a:cubicBezTo>
                <a:cubicBezTo>
                  <a:pt x="4629" y="1295"/>
                  <a:pt x="4584" y="699"/>
                  <a:pt x="4217" y="287"/>
                </a:cubicBezTo>
                <a:cubicBezTo>
                  <a:pt x="4034" y="81"/>
                  <a:pt x="3770" y="0"/>
                  <a:pt x="3495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" name="Google Shape;7436;p47">
            <a:extLst>
              <a:ext uri="{FF2B5EF4-FFF2-40B4-BE49-F238E27FC236}">
                <a16:creationId xmlns:a16="http://schemas.microsoft.com/office/drawing/2014/main" id="{4B403083-4BBB-4361-88C6-360722A3A85A}"/>
              </a:ext>
            </a:extLst>
          </p:cNvPr>
          <p:cNvSpPr/>
          <p:nvPr/>
        </p:nvSpPr>
        <p:spPr>
          <a:xfrm rot="372478">
            <a:off x="10582592" y="5297703"/>
            <a:ext cx="189764" cy="179179"/>
          </a:xfrm>
          <a:custGeom>
            <a:avLst/>
            <a:gdLst/>
            <a:ahLst/>
            <a:cxnLst/>
            <a:rect l="l" t="t" r="r" b="b"/>
            <a:pathLst>
              <a:path w="4721" h="4458" extrusionOk="0">
                <a:moveTo>
                  <a:pt x="2293" y="300"/>
                </a:moveTo>
                <a:cubicBezTo>
                  <a:pt x="2325" y="300"/>
                  <a:pt x="2357" y="301"/>
                  <a:pt x="2390" y="304"/>
                </a:cubicBezTo>
                <a:lnTo>
                  <a:pt x="2390" y="304"/>
                </a:lnTo>
                <a:cubicBezTo>
                  <a:pt x="1657" y="826"/>
                  <a:pt x="1331" y="1799"/>
                  <a:pt x="1741" y="2662"/>
                </a:cubicBezTo>
                <a:lnTo>
                  <a:pt x="1741" y="2662"/>
                </a:lnTo>
                <a:cubicBezTo>
                  <a:pt x="1741" y="2662"/>
                  <a:pt x="1741" y="2663"/>
                  <a:pt x="1742" y="2663"/>
                </a:cubicBezTo>
                <a:cubicBezTo>
                  <a:pt x="1742" y="2663"/>
                  <a:pt x="1742" y="2663"/>
                  <a:pt x="1742" y="2663"/>
                </a:cubicBezTo>
                <a:lnTo>
                  <a:pt x="1742" y="2663"/>
                </a:lnTo>
                <a:cubicBezTo>
                  <a:pt x="1743" y="2665"/>
                  <a:pt x="1744" y="2667"/>
                  <a:pt x="1745" y="2669"/>
                </a:cubicBezTo>
                <a:lnTo>
                  <a:pt x="1745" y="2669"/>
                </a:lnTo>
                <a:cubicBezTo>
                  <a:pt x="1974" y="3078"/>
                  <a:pt x="2339" y="3397"/>
                  <a:pt x="2796" y="3534"/>
                </a:cubicBezTo>
                <a:cubicBezTo>
                  <a:pt x="2994" y="3588"/>
                  <a:pt x="3200" y="3614"/>
                  <a:pt x="3411" y="3614"/>
                </a:cubicBezTo>
                <a:cubicBezTo>
                  <a:pt x="3515" y="3614"/>
                  <a:pt x="3620" y="3607"/>
                  <a:pt x="3725" y="3595"/>
                </a:cubicBezTo>
                <a:lnTo>
                  <a:pt x="3725" y="3595"/>
                </a:lnTo>
                <a:cubicBezTo>
                  <a:pt x="3580" y="3769"/>
                  <a:pt x="3421" y="3931"/>
                  <a:pt x="3208" y="4038"/>
                </a:cubicBezTo>
                <a:cubicBezTo>
                  <a:pt x="3071" y="4129"/>
                  <a:pt x="2979" y="4129"/>
                  <a:pt x="2796" y="4129"/>
                </a:cubicBezTo>
                <a:cubicBezTo>
                  <a:pt x="2337" y="4129"/>
                  <a:pt x="1879" y="3946"/>
                  <a:pt x="1558" y="3671"/>
                </a:cubicBezTo>
                <a:cubicBezTo>
                  <a:pt x="779" y="2984"/>
                  <a:pt x="642" y="1838"/>
                  <a:pt x="1192" y="1013"/>
                </a:cubicBezTo>
                <a:cubicBezTo>
                  <a:pt x="1375" y="784"/>
                  <a:pt x="1558" y="601"/>
                  <a:pt x="1787" y="463"/>
                </a:cubicBezTo>
                <a:cubicBezTo>
                  <a:pt x="1940" y="341"/>
                  <a:pt x="2113" y="300"/>
                  <a:pt x="2293" y="300"/>
                </a:cubicBezTo>
                <a:close/>
                <a:moveTo>
                  <a:pt x="2721" y="0"/>
                </a:moveTo>
                <a:cubicBezTo>
                  <a:pt x="1440" y="0"/>
                  <a:pt x="126" y="838"/>
                  <a:pt x="46" y="2205"/>
                </a:cubicBezTo>
                <a:cubicBezTo>
                  <a:pt x="0" y="2846"/>
                  <a:pt x="229" y="3442"/>
                  <a:pt x="687" y="3855"/>
                </a:cubicBezTo>
                <a:cubicBezTo>
                  <a:pt x="1142" y="4267"/>
                  <a:pt x="1707" y="4457"/>
                  <a:pt x="2284" y="4457"/>
                </a:cubicBezTo>
                <a:cubicBezTo>
                  <a:pt x="2348" y="4457"/>
                  <a:pt x="2411" y="4455"/>
                  <a:pt x="2475" y="4450"/>
                </a:cubicBezTo>
                <a:cubicBezTo>
                  <a:pt x="3300" y="4404"/>
                  <a:pt x="4171" y="3992"/>
                  <a:pt x="4675" y="3305"/>
                </a:cubicBezTo>
                <a:cubicBezTo>
                  <a:pt x="4720" y="3213"/>
                  <a:pt x="4537" y="3213"/>
                  <a:pt x="4537" y="3213"/>
                </a:cubicBezTo>
                <a:cubicBezTo>
                  <a:pt x="4400" y="3213"/>
                  <a:pt x="4216" y="3259"/>
                  <a:pt x="4125" y="3305"/>
                </a:cubicBezTo>
                <a:cubicBezTo>
                  <a:pt x="4083" y="3313"/>
                  <a:pt x="4036" y="3317"/>
                  <a:pt x="3987" y="3317"/>
                </a:cubicBezTo>
                <a:cubicBezTo>
                  <a:pt x="3767" y="3317"/>
                  <a:pt x="3495" y="3242"/>
                  <a:pt x="3346" y="3167"/>
                </a:cubicBezTo>
                <a:cubicBezTo>
                  <a:pt x="3029" y="2986"/>
                  <a:pt x="2756" y="2760"/>
                  <a:pt x="2573" y="2445"/>
                </a:cubicBezTo>
                <a:lnTo>
                  <a:pt x="2573" y="2445"/>
                </a:lnTo>
                <a:cubicBezTo>
                  <a:pt x="2572" y="2441"/>
                  <a:pt x="2570" y="2437"/>
                  <a:pt x="2566" y="2434"/>
                </a:cubicBezTo>
                <a:lnTo>
                  <a:pt x="2566" y="2434"/>
                </a:lnTo>
                <a:cubicBezTo>
                  <a:pt x="2566" y="2434"/>
                  <a:pt x="2566" y="2434"/>
                  <a:pt x="2566" y="2434"/>
                </a:cubicBezTo>
                <a:cubicBezTo>
                  <a:pt x="2383" y="2067"/>
                  <a:pt x="2337" y="1609"/>
                  <a:pt x="2429" y="1196"/>
                </a:cubicBezTo>
                <a:cubicBezTo>
                  <a:pt x="2566" y="830"/>
                  <a:pt x="2796" y="417"/>
                  <a:pt x="3162" y="234"/>
                </a:cubicBezTo>
                <a:cubicBezTo>
                  <a:pt x="3208" y="188"/>
                  <a:pt x="3437" y="51"/>
                  <a:pt x="3254" y="51"/>
                </a:cubicBezTo>
                <a:cubicBezTo>
                  <a:pt x="3079" y="17"/>
                  <a:pt x="2900" y="0"/>
                  <a:pt x="27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" name="Google Shape;7432;p47">
            <a:extLst>
              <a:ext uri="{FF2B5EF4-FFF2-40B4-BE49-F238E27FC236}">
                <a16:creationId xmlns:a16="http://schemas.microsoft.com/office/drawing/2014/main" id="{30DF4B08-8BDF-4EA8-916A-FBA2B4B17474}"/>
              </a:ext>
            </a:extLst>
          </p:cNvPr>
          <p:cNvSpPr/>
          <p:nvPr/>
        </p:nvSpPr>
        <p:spPr>
          <a:xfrm rot="372478">
            <a:off x="5544791" y="220813"/>
            <a:ext cx="189764" cy="179179"/>
          </a:xfrm>
          <a:custGeom>
            <a:avLst/>
            <a:gdLst/>
            <a:ahLst/>
            <a:cxnLst/>
            <a:rect l="l" t="t" r="r" b="b"/>
            <a:pathLst>
              <a:path w="4721" h="4458" extrusionOk="0">
                <a:moveTo>
                  <a:pt x="2293" y="300"/>
                </a:moveTo>
                <a:cubicBezTo>
                  <a:pt x="2325" y="300"/>
                  <a:pt x="2357" y="301"/>
                  <a:pt x="2390" y="304"/>
                </a:cubicBezTo>
                <a:lnTo>
                  <a:pt x="2390" y="304"/>
                </a:lnTo>
                <a:cubicBezTo>
                  <a:pt x="1657" y="826"/>
                  <a:pt x="1331" y="1799"/>
                  <a:pt x="1741" y="2662"/>
                </a:cubicBezTo>
                <a:lnTo>
                  <a:pt x="1741" y="2662"/>
                </a:lnTo>
                <a:cubicBezTo>
                  <a:pt x="1741" y="2662"/>
                  <a:pt x="1741" y="2663"/>
                  <a:pt x="1742" y="2663"/>
                </a:cubicBezTo>
                <a:cubicBezTo>
                  <a:pt x="1742" y="2663"/>
                  <a:pt x="1742" y="2663"/>
                  <a:pt x="1742" y="2663"/>
                </a:cubicBezTo>
                <a:lnTo>
                  <a:pt x="1742" y="2663"/>
                </a:lnTo>
                <a:cubicBezTo>
                  <a:pt x="1743" y="2665"/>
                  <a:pt x="1744" y="2667"/>
                  <a:pt x="1745" y="2669"/>
                </a:cubicBezTo>
                <a:lnTo>
                  <a:pt x="1745" y="2669"/>
                </a:lnTo>
                <a:cubicBezTo>
                  <a:pt x="1974" y="3078"/>
                  <a:pt x="2339" y="3397"/>
                  <a:pt x="2796" y="3534"/>
                </a:cubicBezTo>
                <a:cubicBezTo>
                  <a:pt x="2994" y="3588"/>
                  <a:pt x="3200" y="3614"/>
                  <a:pt x="3411" y="3614"/>
                </a:cubicBezTo>
                <a:cubicBezTo>
                  <a:pt x="3515" y="3614"/>
                  <a:pt x="3620" y="3607"/>
                  <a:pt x="3725" y="3595"/>
                </a:cubicBezTo>
                <a:lnTo>
                  <a:pt x="3725" y="3595"/>
                </a:lnTo>
                <a:cubicBezTo>
                  <a:pt x="3580" y="3769"/>
                  <a:pt x="3421" y="3931"/>
                  <a:pt x="3208" y="4038"/>
                </a:cubicBezTo>
                <a:cubicBezTo>
                  <a:pt x="3071" y="4129"/>
                  <a:pt x="2979" y="4129"/>
                  <a:pt x="2796" y="4129"/>
                </a:cubicBezTo>
                <a:cubicBezTo>
                  <a:pt x="2337" y="4129"/>
                  <a:pt x="1879" y="3946"/>
                  <a:pt x="1558" y="3671"/>
                </a:cubicBezTo>
                <a:cubicBezTo>
                  <a:pt x="779" y="2984"/>
                  <a:pt x="642" y="1838"/>
                  <a:pt x="1192" y="1013"/>
                </a:cubicBezTo>
                <a:cubicBezTo>
                  <a:pt x="1375" y="784"/>
                  <a:pt x="1558" y="601"/>
                  <a:pt x="1787" y="463"/>
                </a:cubicBezTo>
                <a:cubicBezTo>
                  <a:pt x="1940" y="341"/>
                  <a:pt x="2113" y="300"/>
                  <a:pt x="2293" y="300"/>
                </a:cubicBezTo>
                <a:close/>
                <a:moveTo>
                  <a:pt x="2721" y="0"/>
                </a:moveTo>
                <a:cubicBezTo>
                  <a:pt x="1440" y="0"/>
                  <a:pt x="126" y="838"/>
                  <a:pt x="46" y="2205"/>
                </a:cubicBezTo>
                <a:cubicBezTo>
                  <a:pt x="0" y="2846"/>
                  <a:pt x="229" y="3442"/>
                  <a:pt x="687" y="3855"/>
                </a:cubicBezTo>
                <a:cubicBezTo>
                  <a:pt x="1142" y="4267"/>
                  <a:pt x="1707" y="4457"/>
                  <a:pt x="2284" y="4457"/>
                </a:cubicBezTo>
                <a:cubicBezTo>
                  <a:pt x="2348" y="4457"/>
                  <a:pt x="2411" y="4455"/>
                  <a:pt x="2475" y="4450"/>
                </a:cubicBezTo>
                <a:cubicBezTo>
                  <a:pt x="3300" y="4404"/>
                  <a:pt x="4171" y="3992"/>
                  <a:pt x="4675" y="3305"/>
                </a:cubicBezTo>
                <a:cubicBezTo>
                  <a:pt x="4720" y="3213"/>
                  <a:pt x="4537" y="3213"/>
                  <a:pt x="4537" y="3213"/>
                </a:cubicBezTo>
                <a:cubicBezTo>
                  <a:pt x="4400" y="3213"/>
                  <a:pt x="4216" y="3259"/>
                  <a:pt x="4125" y="3305"/>
                </a:cubicBezTo>
                <a:cubicBezTo>
                  <a:pt x="4083" y="3313"/>
                  <a:pt x="4036" y="3317"/>
                  <a:pt x="3987" y="3317"/>
                </a:cubicBezTo>
                <a:cubicBezTo>
                  <a:pt x="3767" y="3317"/>
                  <a:pt x="3495" y="3242"/>
                  <a:pt x="3346" y="3167"/>
                </a:cubicBezTo>
                <a:cubicBezTo>
                  <a:pt x="3029" y="2986"/>
                  <a:pt x="2756" y="2760"/>
                  <a:pt x="2573" y="2445"/>
                </a:cubicBezTo>
                <a:lnTo>
                  <a:pt x="2573" y="2445"/>
                </a:lnTo>
                <a:cubicBezTo>
                  <a:pt x="2572" y="2441"/>
                  <a:pt x="2570" y="2437"/>
                  <a:pt x="2566" y="2434"/>
                </a:cubicBezTo>
                <a:lnTo>
                  <a:pt x="2566" y="2434"/>
                </a:lnTo>
                <a:cubicBezTo>
                  <a:pt x="2566" y="2434"/>
                  <a:pt x="2566" y="2434"/>
                  <a:pt x="2566" y="2434"/>
                </a:cubicBezTo>
                <a:cubicBezTo>
                  <a:pt x="2383" y="2067"/>
                  <a:pt x="2337" y="1609"/>
                  <a:pt x="2429" y="1196"/>
                </a:cubicBezTo>
                <a:cubicBezTo>
                  <a:pt x="2566" y="830"/>
                  <a:pt x="2796" y="417"/>
                  <a:pt x="3162" y="234"/>
                </a:cubicBezTo>
                <a:cubicBezTo>
                  <a:pt x="3208" y="188"/>
                  <a:pt x="3437" y="51"/>
                  <a:pt x="3254" y="51"/>
                </a:cubicBezTo>
                <a:cubicBezTo>
                  <a:pt x="3079" y="17"/>
                  <a:pt x="2900" y="0"/>
                  <a:pt x="27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6" name="Content Placeholder 6">
            <a:extLst>
              <a:ext uri="{FF2B5EF4-FFF2-40B4-BE49-F238E27FC236}">
                <a16:creationId xmlns:a16="http://schemas.microsoft.com/office/drawing/2014/main" id="{287BCDA7-6DDA-4E38-8EA6-9B8C84565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013" y="2707550"/>
            <a:ext cx="7705964" cy="3981893"/>
          </a:xfrm>
        </p:spPr>
      </p:pic>
    </p:spTree>
    <p:extLst>
      <p:ext uri="{BB962C8B-B14F-4D97-AF65-F5344CB8AC3E}">
        <p14:creationId xmlns:p14="http://schemas.microsoft.com/office/powerpoint/2010/main" val="71610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0" name="Google Shape;7770;p52"/>
          <p:cNvSpPr/>
          <p:nvPr/>
        </p:nvSpPr>
        <p:spPr>
          <a:xfrm>
            <a:off x="1315969" y="5672973"/>
            <a:ext cx="380911" cy="198017"/>
          </a:xfrm>
          <a:custGeom>
            <a:avLst/>
            <a:gdLst/>
            <a:ahLst/>
            <a:cxnLst/>
            <a:rect l="l" t="t" r="r" b="b"/>
            <a:pathLst>
              <a:path w="8614" h="4478" extrusionOk="0">
                <a:moveTo>
                  <a:pt x="1826" y="1545"/>
                </a:moveTo>
                <a:cubicBezTo>
                  <a:pt x="1983" y="1590"/>
                  <a:pt x="2140" y="1668"/>
                  <a:pt x="2263" y="1724"/>
                </a:cubicBezTo>
                <a:lnTo>
                  <a:pt x="2296" y="1724"/>
                </a:lnTo>
                <a:lnTo>
                  <a:pt x="1636" y="2878"/>
                </a:lnTo>
                <a:lnTo>
                  <a:pt x="1826" y="1545"/>
                </a:lnTo>
                <a:close/>
                <a:moveTo>
                  <a:pt x="1419" y="1478"/>
                </a:moveTo>
                <a:cubicBezTo>
                  <a:pt x="1470" y="1478"/>
                  <a:pt x="1524" y="1483"/>
                  <a:pt x="1580" y="1489"/>
                </a:cubicBezTo>
                <a:lnTo>
                  <a:pt x="1367" y="3001"/>
                </a:lnTo>
                <a:cubicBezTo>
                  <a:pt x="1322" y="2979"/>
                  <a:pt x="1266" y="2956"/>
                  <a:pt x="1232" y="2923"/>
                </a:cubicBezTo>
                <a:cubicBezTo>
                  <a:pt x="986" y="2732"/>
                  <a:pt x="773" y="2463"/>
                  <a:pt x="818" y="2139"/>
                </a:cubicBezTo>
                <a:cubicBezTo>
                  <a:pt x="852" y="1892"/>
                  <a:pt x="1020" y="1579"/>
                  <a:pt x="1266" y="1500"/>
                </a:cubicBezTo>
                <a:cubicBezTo>
                  <a:pt x="1316" y="1483"/>
                  <a:pt x="1367" y="1478"/>
                  <a:pt x="1419" y="1478"/>
                </a:cubicBezTo>
                <a:close/>
                <a:moveTo>
                  <a:pt x="3876" y="515"/>
                </a:moveTo>
                <a:lnTo>
                  <a:pt x="2700" y="3203"/>
                </a:lnTo>
                <a:lnTo>
                  <a:pt x="2677" y="1713"/>
                </a:lnTo>
                <a:cubicBezTo>
                  <a:pt x="2767" y="1679"/>
                  <a:pt x="2856" y="1635"/>
                  <a:pt x="2890" y="1556"/>
                </a:cubicBezTo>
                <a:cubicBezTo>
                  <a:pt x="3103" y="1131"/>
                  <a:pt x="3416" y="683"/>
                  <a:pt x="3876" y="515"/>
                </a:cubicBezTo>
                <a:close/>
                <a:moveTo>
                  <a:pt x="4324" y="446"/>
                </a:moveTo>
                <a:cubicBezTo>
                  <a:pt x="4577" y="446"/>
                  <a:pt x="4860" y="503"/>
                  <a:pt x="5097" y="627"/>
                </a:cubicBezTo>
                <a:lnTo>
                  <a:pt x="3898" y="3270"/>
                </a:lnTo>
                <a:lnTo>
                  <a:pt x="4256" y="447"/>
                </a:lnTo>
                <a:cubicBezTo>
                  <a:pt x="4279" y="446"/>
                  <a:pt x="4301" y="446"/>
                  <a:pt x="4324" y="446"/>
                </a:cubicBezTo>
                <a:close/>
                <a:moveTo>
                  <a:pt x="2431" y="1993"/>
                </a:moveTo>
                <a:lnTo>
                  <a:pt x="2453" y="3494"/>
                </a:lnTo>
                <a:cubicBezTo>
                  <a:pt x="2207" y="3427"/>
                  <a:pt x="1949" y="3337"/>
                  <a:pt x="1725" y="3225"/>
                </a:cubicBezTo>
                <a:lnTo>
                  <a:pt x="2431" y="1993"/>
                </a:lnTo>
                <a:close/>
                <a:moveTo>
                  <a:pt x="5354" y="806"/>
                </a:moveTo>
                <a:cubicBezTo>
                  <a:pt x="5444" y="884"/>
                  <a:pt x="5522" y="974"/>
                  <a:pt x="5578" y="1086"/>
                </a:cubicBezTo>
                <a:cubicBezTo>
                  <a:pt x="5802" y="1590"/>
                  <a:pt x="5522" y="2262"/>
                  <a:pt x="5231" y="2687"/>
                </a:cubicBezTo>
                <a:cubicBezTo>
                  <a:pt x="5164" y="2788"/>
                  <a:pt x="5197" y="2844"/>
                  <a:pt x="5265" y="2878"/>
                </a:cubicBezTo>
                <a:lnTo>
                  <a:pt x="4783" y="3583"/>
                </a:lnTo>
                <a:lnTo>
                  <a:pt x="5354" y="806"/>
                </a:lnTo>
                <a:close/>
                <a:moveTo>
                  <a:pt x="6273" y="2699"/>
                </a:moveTo>
                <a:lnTo>
                  <a:pt x="5713" y="3684"/>
                </a:lnTo>
                <a:lnTo>
                  <a:pt x="5713" y="3684"/>
                </a:lnTo>
                <a:lnTo>
                  <a:pt x="5791" y="2844"/>
                </a:lnTo>
                <a:cubicBezTo>
                  <a:pt x="5948" y="2777"/>
                  <a:pt x="6116" y="2721"/>
                  <a:pt x="6273" y="2699"/>
                </a:cubicBezTo>
                <a:close/>
                <a:moveTo>
                  <a:pt x="3932" y="1019"/>
                </a:moveTo>
                <a:lnTo>
                  <a:pt x="3573" y="3774"/>
                </a:lnTo>
                <a:cubicBezTo>
                  <a:pt x="3517" y="3763"/>
                  <a:pt x="3461" y="3752"/>
                  <a:pt x="3394" y="3740"/>
                </a:cubicBezTo>
                <a:cubicBezTo>
                  <a:pt x="3204" y="3696"/>
                  <a:pt x="3002" y="3651"/>
                  <a:pt x="2800" y="3595"/>
                </a:cubicBezTo>
                <a:lnTo>
                  <a:pt x="3932" y="1019"/>
                </a:lnTo>
                <a:close/>
                <a:moveTo>
                  <a:pt x="6687" y="2687"/>
                </a:moveTo>
                <a:cubicBezTo>
                  <a:pt x="6900" y="2710"/>
                  <a:pt x="7101" y="2811"/>
                  <a:pt x="7269" y="2979"/>
                </a:cubicBezTo>
                <a:lnTo>
                  <a:pt x="6575" y="3875"/>
                </a:lnTo>
                <a:lnTo>
                  <a:pt x="6687" y="2687"/>
                </a:lnTo>
                <a:close/>
                <a:moveTo>
                  <a:pt x="4940" y="1567"/>
                </a:moveTo>
                <a:lnTo>
                  <a:pt x="4458" y="3920"/>
                </a:lnTo>
                <a:cubicBezTo>
                  <a:pt x="4279" y="3897"/>
                  <a:pt x="4100" y="3864"/>
                  <a:pt x="3909" y="3830"/>
                </a:cubicBezTo>
                <a:lnTo>
                  <a:pt x="4940" y="1567"/>
                </a:lnTo>
                <a:close/>
                <a:moveTo>
                  <a:pt x="7426" y="3180"/>
                </a:moveTo>
                <a:cubicBezTo>
                  <a:pt x="7449" y="3236"/>
                  <a:pt x="7482" y="3281"/>
                  <a:pt x="7516" y="3337"/>
                </a:cubicBezTo>
                <a:cubicBezTo>
                  <a:pt x="7684" y="3830"/>
                  <a:pt x="7225" y="3964"/>
                  <a:pt x="6788" y="4009"/>
                </a:cubicBezTo>
                <a:lnTo>
                  <a:pt x="7426" y="3180"/>
                </a:lnTo>
                <a:close/>
                <a:moveTo>
                  <a:pt x="5533" y="2923"/>
                </a:moveTo>
                <a:lnTo>
                  <a:pt x="5433" y="4020"/>
                </a:lnTo>
                <a:cubicBezTo>
                  <a:pt x="5231" y="4009"/>
                  <a:pt x="5029" y="3987"/>
                  <a:pt x="4828" y="3964"/>
                </a:cubicBezTo>
                <a:lnTo>
                  <a:pt x="5533" y="2923"/>
                </a:lnTo>
                <a:close/>
                <a:moveTo>
                  <a:pt x="6407" y="2979"/>
                </a:moveTo>
                <a:lnTo>
                  <a:pt x="6306" y="4032"/>
                </a:lnTo>
                <a:lnTo>
                  <a:pt x="6284" y="4032"/>
                </a:lnTo>
                <a:cubicBezTo>
                  <a:pt x="6238" y="4035"/>
                  <a:pt x="6192" y="4036"/>
                  <a:pt x="6146" y="4036"/>
                </a:cubicBezTo>
                <a:cubicBezTo>
                  <a:pt x="6035" y="4036"/>
                  <a:pt x="5924" y="4028"/>
                  <a:pt x="5813" y="4020"/>
                </a:cubicBezTo>
                <a:lnTo>
                  <a:pt x="6407" y="2979"/>
                </a:lnTo>
                <a:close/>
                <a:moveTo>
                  <a:pt x="4537" y="1"/>
                </a:moveTo>
                <a:cubicBezTo>
                  <a:pt x="4261" y="1"/>
                  <a:pt x="3990" y="40"/>
                  <a:pt x="3752" y="111"/>
                </a:cubicBezTo>
                <a:cubicBezTo>
                  <a:pt x="3170" y="291"/>
                  <a:pt x="2722" y="683"/>
                  <a:pt x="2408" y="1187"/>
                </a:cubicBezTo>
                <a:cubicBezTo>
                  <a:pt x="2143" y="1100"/>
                  <a:pt x="1868" y="1042"/>
                  <a:pt x="1595" y="1042"/>
                </a:cubicBezTo>
                <a:cubicBezTo>
                  <a:pt x="1304" y="1042"/>
                  <a:pt x="1017" y="1108"/>
                  <a:pt x="751" y="1276"/>
                </a:cubicBezTo>
                <a:cubicBezTo>
                  <a:pt x="347" y="1523"/>
                  <a:pt x="0" y="2038"/>
                  <a:pt x="90" y="2542"/>
                </a:cubicBezTo>
                <a:cubicBezTo>
                  <a:pt x="258" y="3371"/>
                  <a:pt x="1423" y="3740"/>
                  <a:pt x="2117" y="3942"/>
                </a:cubicBezTo>
                <a:cubicBezTo>
                  <a:pt x="3267" y="4289"/>
                  <a:pt x="4523" y="4478"/>
                  <a:pt x="5736" y="4478"/>
                </a:cubicBezTo>
                <a:cubicBezTo>
                  <a:pt x="5893" y="4478"/>
                  <a:pt x="6050" y="4475"/>
                  <a:pt x="6205" y="4468"/>
                </a:cubicBezTo>
                <a:cubicBezTo>
                  <a:pt x="6900" y="4446"/>
                  <a:pt x="8614" y="4244"/>
                  <a:pt x="8233" y="3147"/>
                </a:cubicBezTo>
                <a:cubicBezTo>
                  <a:pt x="7959" y="2472"/>
                  <a:pt x="7380" y="2214"/>
                  <a:pt x="6753" y="2214"/>
                </a:cubicBezTo>
                <a:cubicBezTo>
                  <a:pt x="6557" y="2214"/>
                  <a:pt x="6357" y="2239"/>
                  <a:pt x="6161" y="2284"/>
                </a:cubicBezTo>
                <a:cubicBezTo>
                  <a:pt x="6429" y="1691"/>
                  <a:pt x="6530" y="963"/>
                  <a:pt x="6015" y="492"/>
                </a:cubicBezTo>
                <a:cubicBezTo>
                  <a:pt x="5644" y="151"/>
                  <a:pt x="5080" y="1"/>
                  <a:pt x="45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771" name="Google Shape;7771;p52"/>
          <p:cNvSpPr/>
          <p:nvPr/>
        </p:nvSpPr>
        <p:spPr>
          <a:xfrm rot="372478">
            <a:off x="11122179" y="4781115"/>
            <a:ext cx="189764" cy="179179"/>
          </a:xfrm>
          <a:custGeom>
            <a:avLst/>
            <a:gdLst/>
            <a:ahLst/>
            <a:cxnLst/>
            <a:rect l="l" t="t" r="r" b="b"/>
            <a:pathLst>
              <a:path w="4721" h="4458" extrusionOk="0">
                <a:moveTo>
                  <a:pt x="2293" y="300"/>
                </a:moveTo>
                <a:cubicBezTo>
                  <a:pt x="2325" y="300"/>
                  <a:pt x="2357" y="301"/>
                  <a:pt x="2390" y="304"/>
                </a:cubicBezTo>
                <a:lnTo>
                  <a:pt x="2390" y="304"/>
                </a:lnTo>
                <a:cubicBezTo>
                  <a:pt x="1657" y="826"/>
                  <a:pt x="1331" y="1799"/>
                  <a:pt x="1741" y="2662"/>
                </a:cubicBezTo>
                <a:lnTo>
                  <a:pt x="1741" y="2662"/>
                </a:lnTo>
                <a:cubicBezTo>
                  <a:pt x="1741" y="2662"/>
                  <a:pt x="1741" y="2663"/>
                  <a:pt x="1742" y="2663"/>
                </a:cubicBezTo>
                <a:cubicBezTo>
                  <a:pt x="1742" y="2663"/>
                  <a:pt x="1742" y="2663"/>
                  <a:pt x="1742" y="2663"/>
                </a:cubicBezTo>
                <a:lnTo>
                  <a:pt x="1742" y="2663"/>
                </a:lnTo>
                <a:cubicBezTo>
                  <a:pt x="1743" y="2665"/>
                  <a:pt x="1744" y="2667"/>
                  <a:pt x="1745" y="2669"/>
                </a:cubicBezTo>
                <a:lnTo>
                  <a:pt x="1745" y="2669"/>
                </a:lnTo>
                <a:cubicBezTo>
                  <a:pt x="1974" y="3078"/>
                  <a:pt x="2339" y="3397"/>
                  <a:pt x="2796" y="3534"/>
                </a:cubicBezTo>
                <a:cubicBezTo>
                  <a:pt x="2994" y="3588"/>
                  <a:pt x="3200" y="3614"/>
                  <a:pt x="3411" y="3614"/>
                </a:cubicBezTo>
                <a:cubicBezTo>
                  <a:pt x="3515" y="3614"/>
                  <a:pt x="3620" y="3607"/>
                  <a:pt x="3725" y="3595"/>
                </a:cubicBezTo>
                <a:lnTo>
                  <a:pt x="3725" y="3595"/>
                </a:lnTo>
                <a:cubicBezTo>
                  <a:pt x="3580" y="3769"/>
                  <a:pt x="3421" y="3931"/>
                  <a:pt x="3208" y="4038"/>
                </a:cubicBezTo>
                <a:cubicBezTo>
                  <a:pt x="3071" y="4129"/>
                  <a:pt x="2979" y="4129"/>
                  <a:pt x="2796" y="4129"/>
                </a:cubicBezTo>
                <a:cubicBezTo>
                  <a:pt x="2337" y="4129"/>
                  <a:pt x="1879" y="3946"/>
                  <a:pt x="1558" y="3671"/>
                </a:cubicBezTo>
                <a:cubicBezTo>
                  <a:pt x="779" y="2984"/>
                  <a:pt x="642" y="1838"/>
                  <a:pt x="1192" y="1013"/>
                </a:cubicBezTo>
                <a:cubicBezTo>
                  <a:pt x="1375" y="784"/>
                  <a:pt x="1558" y="601"/>
                  <a:pt x="1787" y="463"/>
                </a:cubicBezTo>
                <a:cubicBezTo>
                  <a:pt x="1940" y="341"/>
                  <a:pt x="2113" y="300"/>
                  <a:pt x="2293" y="300"/>
                </a:cubicBezTo>
                <a:close/>
                <a:moveTo>
                  <a:pt x="2721" y="0"/>
                </a:moveTo>
                <a:cubicBezTo>
                  <a:pt x="1440" y="0"/>
                  <a:pt x="126" y="838"/>
                  <a:pt x="46" y="2205"/>
                </a:cubicBezTo>
                <a:cubicBezTo>
                  <a:pt x="0" y="2846"/>
                  <a:pt x="229" y="3442"/>
                  <a:pt x="687" y="3855"/>
                </a:cubicBezTo>
                <a:cubicBezTo>
                  <a:pt x="1142" y="4267"/>
                  <a:pt x="1707" y="4457"/>
                  <a:pt x="2284" y="4457"/>
                </a:cubicBezTo>
                <a:cubicBezTo>
                  <a:pt x="2348" y="4457"/>
                  <a:pt x="2411" y="4455"/>
                  <a:pt x="2475" y="4450"/>
                </a:cubicBezTo>
                <a:cubicBezTo>
                  <a:pt x="3300" y="4404"/>
                  <a:pt x="4171" y="3992"/>
                  <a:pt x="4675" y="3305"/>
                </a:cubicBezTo>
                <a:cubicBezTo>
                  <a:pt x="4720" y="3213"/>
                  <a:pt x="4537" y="3213"/>
                  <a:pt x="4537" y="3213"/>
                </a:cubicBezTo>
                <a:cubicBezTo>
                  <a:pt x="4400" y="3213"/>
                  <a:pt x="4216" y="3259"/>
                  <a:pt x="4125" y="3305"/>
                </a:cubicBezTo>
                <a:cubicBezTo>
                  <a:pt x="4083" y="3313"/>
                  <a:pt x="4036" y="3317"/>
                  <a:pt x="3987" y="3317"/>
                </a:cubicBezTo>
                <a:cubicBezTo>
                  <a:pt x="3767" y="3317"/>
                  <a:pt x="3495" y="3242"/>
                  <a:pt x="3346" y="3167"/>
                </a:cubicBezTo>
                <a:cubicBezTo>
                  <a:pt x="3029" y="2986"/>
                  <a:pt x="2756" y="2760"/>
                  <a:pt x="2573" y="2445"/>
                </a:cubicBezTo>
                <a:lnTo>
                  <a:pt x="2573" y="2445"/>
                </a:lnTo>
                <a:cubicBezTo>
                  <a:pt x="2572" y="2441"/>
                  <a:pt x="2570" y="2437"/>
                  <a:pt x="2566" y="2434"/>
                </a:cubicBezTo>
                <a:lnTo>
                  <a:pt x="2566" y="2434"/>
                </a:lnTo>
                <a:cubicBezTo>
                  <a:pt x="2566" y="2434"/>
                  <a:pt x="2566" y="2434"/>
                  <a:pt x="2566" y="2434"/>
                </a:cubicBezTo>
                <a:cubicBezTo>
                  <a:pt x="2383" y="2067"/>
                  <a:pt x="2337" y="1609"/>
                  <a:pt x="2429" y="1196"/>
                </a:cubicBezTo>
                <a:cubicBezTo>
                  <a:pt x="2566" y="830"/>
                  <a:pt x="2796" y="417"/>
                  <a:pt x="3162" y="234"/>
                </a:cubicBezTo>
                <a:cubicBezTo>
                  <a:pt x="3208" y="188"/>
                  <a:pt x="3437" y="51"/>
                  <a:pt x="3254" y="51"/>
                </a:cubicBezTo>
                <a:cubicBezTo>
                  <a:pt x="3079" y="17"/>
                  <a:pt x="2900" y="0"/>
                  <a:pt x="27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772" name="Google Shape;7772;p52"/>
          <p:cNvSpPr/>
          <p:nvPr/>
        </p:nvSpPr>
        <p:spPr>
          <a:xfrm>
            <a:off x="10436629" y="1369472"/>
            <a:ext cx="195779" cy="175048"/>
          </a:xfrm>
          <a:custGeom>
            <a:avLst/>
            <a:gdLst/>
            <a:ahLst/>
            <a:cxnLst/>
            <a:rect l="l" t="t" r="r" b="b"/>
            <a:pathLst>
              <a:path w="7196" h="6434" extrusionOk="0">
                <a:moveTo>
                  <a:pt x="3253" y="263"/>
                </a:moveTo>
                <a:cubicBezTo>
                  <a:pt x="3500" y="263"/>
                  <a:pt x="3765" y="398"/>
                  <a:pt x="3896" y="608"/>
                </a:cubicBezTo>
                <a:cubicBezTo>
                  <a:pt x="4125" y="974"/>
                  <a:pt x="4125" y="1433"/>
                  <a:pt x="4079" y="1799"/>
                </a:cubicBezTo>
                <a:cubicBezTo>
                  <a:pt x="4079" y="2120"/>
                  <a:pt x="4034" y="2395"/>
                  <a:pt x="3988" y="2670"/>
                </a:cubicBezTo>
                <a:cubicBezTo>
                  <a:pt x="3968" y="2747"/>
                  <a:pt x="4031" y="2776"/>
                  <a:pt x="4113" y="2776"/>
                </a:cubicBezTo>
                <a:cubicBezTo>
                  <a:pt x="4225" y="2776"/>
                  <a:pt x="4374" y="2723"/>
                  <a:pt x="4400" y="2670"/>
                </a:cubicBezTo>
                <a:cubicBezTo>
                  <a:pt x="4584" y="2395"/>
                  <a:pt x="4767" y="2120"/>
                  <a:pt x="4950" y="1891"/>
                </a:cubicBezTo>
                <a:cubicBezTo>
                  <a:pt x="5134" y="1708"/>
                  <a:pt x="5317" y="1478"/>
                  <a:pt x="5546" y="1433"/>
                </a:cubicBezTo>
                <a:cubicBezTo>
                  <a:pt x="5575" y="1428"/>
                  <a:pt x="5604" y="1425"/>
                  <a:pt x="5632" y="1425"/>
                </a:cubicBezTo>
                <a:cubicBezTo>
                  <a:pt x="5868" y="1425"/>
                  <a:pt x="6065" y="1589"/>
                  <a:pt x="6188" y="1753"/>
                </a:cubicBezTo>
                <a:cubicBezTo>
                  <a:pt x="7013" y="2762"/>
                  <a:pt x="5225" y="2991"/>
                  <a:pt x="4584" y="3082"/>
                </a:cubicBezTo>
                <a:cubicBezTo>
                  <a:pt x="4492" y="3082"/>
                  <a:pt x="4400" y="3128"/>
                  <a:pt x="4354" y="3174"/>
                </a:cubicBezTo>
                <a:cubicBezTo>
                  <a:pt x="4354" y="3174"/>
                  <a:pt x="4354" y="3174"/>
                  <a:pt x="4309" y="3220"/>
                </a:cubicBezTo>
                <a:cubicBezTo>
                  <a:pt x="4309" y="3266"/>
                  <a:pt x="4309" y="3266"/>
                  <a:pt x="4309" y="3266"/>
                </a:cubicBezTo>
                <a:lnTo>
                  <a:pt x="4354" y="3266"/>
                </a:lnTo>
                <a:cubicBezTo>
                  <a:pt x="4354" y="3312"/>
                  <a:pt x="4400" y="3312"/>
                  <a:pt x="4492" y="3312"/>
                </a:cubicBezTo>
                <a:cubicBezTo>
                  <a:pt x="4652" y="3301"/>
                  <a:pt x="4865" y="3288"/>
                  <a:pt x="5092" y="3288"/>
                </a:cubicBezTo>
                <a:cubicBezTo>
                  <a:pt x="5841" y="3288"/>
                  <a:pt x="6755" y="3430"/>
                  <a:pt x="6508" y="4274"/>
                </a:cubicBezTo>
                <a:cubicBezTo>
                  <a:pt x="6472" y="4454"/>
                  <a:pt x="6408" y="4578"/>
                  <a:pt x="6248" y="4578"/>
                </a:cubicBezTo>
                <a:cubicBezTo>
                  <a:pt x="6205" y="4578"/>
                  <a:pt x="6155" y="4569"/>
                  <a:pt x="6096" y="4549"/>
                </a:cubicBezTo>
                <a:cubicBezTo>
                  <a:pt x="5867" y="4503"/>
                  <a:pt x="5638" y="4366"/>
                  <a:pt x="5409" y="4228"/>
                </a:cubicBezTo>
                <a:cubicBezTo>
                  <a:pt x="5134" y="4045"/>
                  <a:pt x="4859" y="3816"/>
                  <a:pt x="4629" y="3587"/>
                </a:cubicBezTo>
                <a:cubicBezTo>
                  <a:pt x="4609" y="3566"/>
                  <a:pt x="4569" y="3557"/>
                  <a:pt x="4523" y="3557"/>
                </a:cubicBezTo>
                <a:cubicBezTo>
                  <a:pt x="4361" y="3557"/>
                  <a:pt x="4110" y="3663"/>
                  <a:pt x="4217" y="3770"/>
                </a:cubicBezTo>
                <a:cubicBezTo>
                  <a:pt x="4629" y="4136"/>
                  <a:pt x="5134" y="4732"/>
                  <a:pt x="5225" y="5282"/>
                </a:cubicBezTo>
                <a:cubicBezTo>
                  <a:pt x="5251" y="5589"/>
                  <a:pt x="5035" y="5710"/>
                  <a:pt x="4783" y="5710"/>
                </a:cubicBezTo>
                <a:cubicBezTo>
                  <a:pt x="4582" y="5710"/>
                  <a:pt x="4359" y="5633"/>
                  <a:pt x="4217" y="5511"/>
                </a:cubicBezTo>
                <a:cubicBezTo>
                  <a:pt x="3942" y="5236"/>
                  <a:pt x="3988" y="4778"/>
                  <a:pt x="4034" y="4366"/>
                </a:cubicBezTo>
                <a:cubicBezTo>
                  <a:pt x="4034" y="4320"/>
                  <a:pt x="4034" y="4320"/>
                  <a:pt x="4034" y="4320"/>
                </a:cubicBezTo>
                <a:cubicBezTo>
                  <a:pt x="4034" y="4274"/>
                  <a:pt x="4034" y="4228"/>
                  <a:pt x="3988" y="4228"/>
                </a:cubicBezTo>
                <a:cubicBezTo>
                  <a:pt x="3942" y="4182"/>
                  <a:pt x="3896" y="4182"/>
                  <a:pt x="3850" y="4182"/>
                </a:cubicBezTo>
                <a:cubicBezTo>
                  <a:pt x="3759" y="4182"/>
                  <a:pt x="3713" y="4228"/>
                  <a:pt x="3667" y="4228"/>
                </a:cubicBezTo>
                <a:cubicBezTo>
                  <a:pt x="3621" y="4274"/>
                  <a:pt x="3575" y="4320"/>
                  <a:pt x="3575" y="4366"/>
                </a:cubicBezTo>
                <a:cubicBezTo>
                  <a:pt x="3484" y="4916"/>
                  <a:pt x="3484" y="5466"/>
                  <a:pt x="3163" y="5924"/>
                </a:cubicBezTo>
                <a:cubicBezTo>
                  <a:pt x="3053" y="6089"/>
                  <a:pt x="2926" y="6171"/>
                  <a:pt x="2783" y="6171"/>
                </a:cubicBezTo>
                <a:cubicBezTo>
                  <a:pt x="2688" y="6171"/>
                  <a:pt x="2585" y="6135"/>
                  <a:pt x="2475" y="6061"/>
                </a:cubicBezTo>
                <a:cubicBezTo>
                  <a:pt x="2292" y="5924"/>
                  <a:pt x="2246" y="5741"/>
                  <a:pt x="2246" y="5557"/>
                </a:cubicBezTo>
                <a:cubicBezTo>
                  <a:pt x="2200" y="4870"/>
                  <a:pt x="2705" y="4136"/>
                  <a:pt x="3117" y="3587"/>
                </a:cubicBezTo>
                <a:cubicBezTo>
                  <a:pt x="3179" y="3524"/>
                  <a:pt x="3120" y="3500"/>
                  <a:pt x="3028" y="3500"/>
                </a:cubicBezTo>
                <a:cubicBezTo>
                  <a:pt x="2915" y="3500"/>
                  <a:pt x="2755" y="3536"/>
                  <a:pt x="2705" y="3587"/>
                </a:cubicBezTo>
                <a:cubicBezTo>
                  <a:pt x="2475" y="3862"/>
                  <a:pt x="2200" y="4136"/>
                  <a:pt x="1925" y="4320"/>
                </a:cubicBezTo>
                <a:cubicBezTo>
                  <a:pt x="1767" y="4439"/>
                  <a:pt x="1574" y="4558"/>
                  <a:pt x="1376" y="4558"/>
                </a:cubicBezTo>
                <a:cubicBezTo>
                  <a:pt x="1345" y="4558"/>
                  <a:pt x="1315" y="4555"/>
                  <a:pt x="1284" y="4549"/>
                </a:cubicBezTo>
                <a:cubicBezTo>
                  <a:pt x="1009" y="4549"/>
                  <a:pt x="734" y="4228"/>
                  <a:pt x="642" y="3953"/>
                </a:cubicBezTo>
                <a:cubicBezTo>
                  <a:pt x="413" y="3266"/>
                  <a:pt x="1925" y="3128"/>
                  <a:pt x="2567" y="3082"/>
                </a:cubicBezTo>
                <a:lnTo>
                  <a:pt x="2613" y="3082"/>
                </a:lnTo>
                <a:cubicBezTo>
                  <a:pt x="2659" y="3128"/>
                  <a:pt x="2659" y="3128"/>
                  <a:pt x="2705" y="3128"/>
                </a:cubicBezTo>
                <a:lnTo>
                  <a:pt x="2750" y="3128"/>
                </a:lnTo>
                <a:cubicBezTo>
                  <a:pt x="2796" y="3128"/>
                  <a:pt x="2796" y="3082"/>
                  <a:pt x="2842" y="3082"/>
                </a:cubicBezTo>
                <a:cubicBezTo>
                  <a:pt x="2888" y="3082"/>
                  <a:pt x="2888" y="3082"/>
                  <a:pt x="2934" y="3037"/>
                </a:cubicBezTo>
                <a:cubicBezTo>
                  <a:pt x="2934" y="3037"/>
                  <a:pt x="2980" y="2991"/>
                  <a:pt x="2980" y="2991"/>
                </a:cubicBezTo>
                <a:cubicBezTo>
                  <a:pt x="2980" y="2991"/>
                  <a:pt x="3025" y="2945"/>
                  <a:pt x="3025" y="2945"/>
                </a:cubicBezTo>
                <a:cubicBezTo>
                  <a:pt x="3025" y="2899"/>
                  <a:pt x="3025" y="2899"/>
                  <a:pt x="3025" y="2899"/>
                </a:cubicBezTo>
                <a:cubicBezTo>
                  <a:pt x="2980" y="2853"/>
                  <a:pt x="2980" y="2807"/>
                  <a:pt x="2934" y="2807"/>
                </a:cubicBezTo>
                <a:lnTo>
                  <a:pt x="2888" y="2807"/>
                </a:lnTo>
                <a:cubicBezTo>
                  <a:pt x="2888" y="2762"/>
                  <a:pt x="2842" y="2762"/>
                  <a:pt x="2796" y="2762"/>
                </a:cubicBezTo>
                <a:lnTo>
                  <a:pt x="2750" y="2762"/>
                </a:lnTo>
                <a:cubicBezTo>
                  <a:pt x="2750" y="2762"/>
                  <a:pt x="2705" y="2807"/>
                  <a:pt x="2659" y="2807"/>
                </a:cubicBezTo>
                <a:lnTo>
                  <a:pt x="2613" y="2807"/>
                </a:lnTo>
                <a:cubicBezTo>
                  <a:pt x="2537" y="2823"/>
                  <a:pt x="2450" y="2828"/>
                  <a:pt x="2360" y="2828"/>
                </a:cubicBezTo>
                <a:cubicBezTo>
                  <a:pt x="2180" y="2828"/>
                  <a:pt x="1987" y="2807"/>
                  <a:pt x="1834" y="2807"/>
                </a:cubicBezTo>
                <a:cubicBezTo>
                  <a:pt x="1467" y="2762"/>
                  <a:pt x="917" y="2670"/>
                  <a:pt x="688" y="2303"/>
                </a:cubicBezTo>
                <a:cubicBezTo>
                  <a:pt x="505" y="2028"/>
                  <a:pt x="642" y="1341"/>
                  <a:pt x="1101" y="1341"/>
                </a:cubicBezTo>
                <a:cubicBezTo>
                  <a:pt x="1513" y="1387"/>
                  <a:pt x="2017" y="1708"/>
                  <a:pt x="2338" y="1982"/>
                </a:cubicBezTo>
                <a:cubicBezTo>
                  <a:pt x="2613" y="2166"/>
                  <a:pt x="2888" y="2395"/>
                  <a:pt x="3117" y="2624"/>
                </a:cubicBezTo>
                <a:cubicBezTo>
                  <a:pt x="3138" y="2645"/>
                  <a:pt x="3175" y="2654"/>
                  <a:pt x="3218" y="2654"/>
                </a:cubicBezTo>
                <a:cubicBezTo>
                  <a:pt x="3369" y="2654"/>
                  <a:pt x="3600" y="2547"/>
                  <a:pt x="3529" y="2441"/>
                </a:cubicBezTo>
                <a:cubicBezTo>
                  <a:pt x="3346" y="2212"/>
                  <a:pt x="3163" y="1982"/>
                  <a:pt x="3025" y="1708"/>
                </a:cubicBezTo>
                <a:cubicBezTo>
                  <a:pt x="2842" y="1387"/>
                  <a:pt x="2567" y="883"/>
                  <a:pt x="2796" y="516"/>
                </a:cubicBezTo>
                <a:cubicBezTo>
                  <a:pt x="2894" y="339"/>
                  <a:pt x="3068" y="263"/>
                  <a:pt x="3253" y="263"/>
                </a:cubicBezTo>
                <a:close/>
                <a:moveTo>
                  <a:pt x="3495" y="0"/>
                </a:moveTo>
                <a:cubicBezTo>
                  <a:pt x="3220" y="0"/>
                  <a:pt x="2934" y="81"/>
                  <a:pt x="2705" y="195"/>
                </a:cubicBezTo>
                <a:cubicBezTo>
                  <a:pt x="2200" y="470"/>
                  <a:pt x="2155" y="974"/>
                  <a:pt x="2384" y="1478"/>
                </a:cubicBezTo>
                <a:cubicBezTo>
                  <a:pt x="2014" y="1273"/>
                  <a:pt x="1645" y="1105"/>
                  <a:pt x="1243" y="1105"/>
                </a:cubicBezTo>
                <a:cubicBezTo>
                  <a:pt x="1196" y="1105"/>
                  <a:pt x="1148" y="1107"/>
                  <a:pt x="1101" y="1112"/>
                </a:cubicBezTo>
                <a:cubicBezTo>
                  <a:pt x="596" y="1158"/>
                  <a:pt x="138" y="1570"/>
                  <a:pt x="138" y="2166"/>
                </a:cubicBezTo>
                <a:cubicBezTo>
                  <a:pt x="138" y="2670"/>
                  <a:pt x="734" y="2899"/>
                  <a:pt x="1192" y="2991"/>
                </a:cubicBezTo>
                <a:cubicBezTo>
                  <a:pt x="1284" y="2991"/>
                  <a:pt x="1375" y="3037"/>
                  <a:pt x="1467" y="3037"/>
                </a:cubicBezTo>
                <a:cubicBezTo>
                  <a:pt x="1055" y="3128"/>
                  <a:pt x="505" y="3266"/>
                  <a:pt x="276" y="3632"/>
                </a:cubicBezTo>
                <a:cubicBezTo>
                  <a:pt x="1" y="4045"/>
                  <a:pt x="413" y="4549"/>
                  <a:pt x="780" y="4732"/>
                </a:cubicBezTo>
                <a:cubicBezTo>
                  <a:pt x="913" y="4791"/>
                  <a:pt x="1056" y="4817"/>
                  <a:pt x="1202" y="4817"/>
                </a:cubicBezTo>
                <a:cubicBezTo>
                  <a:pt x="1486" y="4817"/>
                  <a:pt x="1784" y="4720"/>
                  <a:pt x="2049" y="4581"/>
                </a:cubicBezTo>
                <a:lnTo>
                  <a:pt x="2049" y="4581"/>
                </a:lnTo>
                <a:cubicBezTo>
                  <a:pt x="1866" y="4994"/>
                  <a:pt x="1612" y="5615"/>
                  <a:pt x="1880" y="6061"/>
                </a:cubicBezTo>
                <a:cubicBezTo>
                  <a:pt x="2044" y="6320"/>
                  <a:pt x="2342" y="6434"/>
                  <a:pt x="2642" y="6434"/>
                </a:cubicBezTo>
                <a:cubicBezTo>
                  <a:pt x="2926" y="6434"/>
                  <a:pt x="3214" y="6331"/>
                  <a:pt x="3392" y="6153"/>
                </a:cubicBezTo>
                <a:cubicBezTo>
                  <a:pt x="3575" y="6016"/>
                  <a:pt x="3667" y="5832"/>
                  <a:pt x="3759" y="5649"/>
                </a:cubicBezTo>
                <a:cubicBezTo>
                  <a:pt x="3804" y="5695"/>
                  <a:pt x="3850" y="5741"/>
                  <a:pt x="3942" y="5786"/>
                </a:cubicBezTo>
                <a:cubicBezTo>
                  <a:pt x="4114" y="5901"/>
                  <a:pt x="4365" y="5960"/>
                  <a:pt x="4622" y="5960"/>
                </a:cubicBezTo>
                <a:cubicBezTo>
                  <a:pt x="4984" y="5960"/>
                  <a:pt x="5359" y="5844"/>
                  <a:pt x="5546" y="5603"/>
                </a:cubicBezTo>
                <a:cubicBezTo>
                  <a:pt x="5775" y="5328"/>
                  <a:pt x="5684" y="5007"/>
                  <a:pt x="5500" y="4686"/>
                </a:cubicBezTo>
                <a:lnTo>
                  <a:pt x="5500" y="4686"/>
                </a:lnTo>
                <a:cubicBezTo>
                  <a:pt x="5739" y="4789"/>
                  <a:pt x="5972" y="4853"/>
                  <a:pt x="6182" y="4853"/>
                </a:cubicBezTo>
                <a:cubicBezTo>
                  <a:pt x="6535" y="4853"/>
                  <a:pt x="6823" y="4671"/>
                  <a:pt x="6967" y="4182"/>
                </a:cubicBezTo>
                <a:cubicBezTo>
                  <a:pt x="7196" y="3403"/>
                  <a:pt x="6508" y="3128"/>
                  <a:pt x="5821" y="3037"/>
                </a:cubicBezTo>
                <a:cubicBezTo>
                  <a:pt x="6188" y="2945"/>
                  <a:pt x="6783" y="2716"/>
                  <a:pt x="6875" y="2257"/>
                </a:cubicBezTo>
                <a:cubicBezTo>
                  <a:pt x="6967" y="1799"/>
                  <a:pt x="6463" y="1249"/>
                  <a:pt x="6004" y="1203"/>
                </a:cubicBezTo>
                <a:cubicBezTo>
                  <a:pt x="5943" y="1191"/>
                  <a:pt x="5882" y="1186"/>
                  <a:pt x="5820" y="1186"/>
                </a:cubicBezTo>
                <a:cubicBezTo>
                  <a:pt x="5415" y="1186"/>
                  <a:pt x="4999" y="1429"/>
                  <a:pt x="4721" y="1708"/>
                </a:cubicBezTo>
                <a:cubicBezTo>
                  <a:pt x="4675" y="1753"/>
                  <a:pt x="4629" y="1799"/>
                  <a:pt x="4538" y="1891"/>
                </a:cubicBezTo>
                <a:cubicBezTo>
                  <a:pt x="4629" y="1295"/>
                  <a:pt x="4584" y="699"/>
                  <a:pt x="4217" y="287"/>
                </a:cubicBezTo>
                <a:cubicBezTo>
                  <a:pt x="4034" y="81"/>
                  <a:pt x="3770" y="0"/>
                  <a:pt x="3495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7" name="Google Shape;21168;p80">
            <a:extLst>
              <a:ext uri="{FF2B5EF4-FFF2-40B4-BE49-F238E27FC236}">
                <a16:creationId xmlns:a16="http://schemas.microsoft.com/office/drawing/2014/main" id="{96BE0A7C-0F61-491B-A4D4-CCFAE21222B8}"/>
              </a:ext>
            </a:extLst>
          </p:cNvPr>
          <p:cNvGrpSpPr/>
          <p:nvPr/>
        </p:nvGrpSpPr>
        <p:grpSpPr>
          <a:xfrm>
            <a:off x="11321075" y="5832741"/>
            <a:ext cx="400743" cy="486632"/>
            <a:chOff x="6698309" y="1513402"/>
            <a:chExt cx="300557" cy="364974"/>
          </a:xfrm>
        </p:grpSpPr>
        <p:sp>
          <p:nvSpPr>
            <p:cNvPr id="28" name="Google Shape;21169;p80">
              <a:extLst>
                <a:ext uri="{FF2B5EF4-FFF2-40B4-BE49-F238E27FC236}">
                  <a16:creationId xmlns:a16="http://schemas.microsoft.com/office/drawing/2014/main" id="{BEC264A9-B073-4860-BF5F-0257731788F8}"/>
                </a:ext>
              </a:extLst>
            </p:cNvPr>
            <p:cNvSpPr/>
            <p:nvPr/>
          </p:nvSpPr>
          <p:spPr>
            <a:xfrm>
              <a:off x="6711313" y="1718764"/>
              <a:ext cx="274340" cy="154342"/>
            </a:xfrm>
            <a:custGeom>
              <a:avLst/>
              <a:gdLst/>
              <a:ahLst/>
              <a:cxnLst/>
              <a:rect l="l" t="t" r="r" b="b"/>
              <a:pathLst>
                <a:path w="10464" h="5887" extrusionOk="0">
                  <a:moveTo>
                    <a:pt x="3709" y="1"/>
                  </a:moveTo>
                  <a:lnTo>
                    <a:pt x="3709" y="1037"/>
                  </a:lnTo>
                  <a:cubicBezTo>
                    <a:pt x="3709" y="1326"/>
                    <a:pt x="3517" y="1580"/>
                    <a:pt x="3239" y="1663"/>
                  </a:cubicBezTo>
                  <a:lnTo>
                    <a:pt x="942" y="2337"/>
                  </a:lnTo>
                  <a:cubicBezTo>
                    <a:pt x="385" y="2503"/>
                    <a:pt x="1" y="3014"/>
                    <a:pt x="1" y="3594"/>
                  </a:cubicBezTo>
                  <a:lnTo>
                    <a:pt x="1" y="5886"/>
                  </a:lnTo>
                  <a:lnTo>
                    <a:pt x="10464" y="5886"/>
                  </a:lnTo>
                  <a:lnTo>
                    <a:pt x="10464" y="3594"/>
                  </a:lnTo>
                  <a:cubicBezTo>
                    <a:pt x="10464" y="3014"/>
                    <a:pt x="10084" y="2503"/>
                    <a:pt x="9526" y="2340"/>
                  </a:cubicBezTo>
                  <a:lnTo>
                    <a:pt x="7230" y="1663"/>
                  </a:lnTo>
                  <a:cubicBezTo>
                    <a:pt x="6951" y="1580"/>
                    <a:pt x="6759" y="1326"/>
                    <a:pt x="6759" y="1037"/>
                  </a:cubicBezTo>
                  <a:lnTo>
                    <a:pt x="6759" y="1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21170;p80">
              <a:extLst>
                <a:ext uri="{FF2B5EF4-FFF2-40B4-BE49-F238E27FC236}">
                  <a16:creationId xmlns:a16="http://schemas.microsoft.com/office/drawing/2014/main" id="{6411169D-D9D0-4AEE-B9D7-D80591A43F93}"/>
                </a:ext>
              </a:extLst>
            </p:cNvPr>
            <p:cNvSpPr/>
            <p:nvPr/>
          </p:nvSpPr>
          <p:spPr>
            <a:xfrm>
              <a:off x="6711418" y="1763124"/>
              <a:ext cx="274340" cy="109982"/>
            </a:xfrm>
            <a:custGeom>
              <a:avLst/>
              <a:gdLst/>
              <a:ahLst/>
              <a:cxnLst/>
              <a:rect l="l" t="t" r="r" b="b"/>
              <a:pathLst>
                <a:path w="10464" h="4195" extrusionOk="0">
                  <a:moveTo>
                    <a:pt x="3140" y="0"/>
                  </a:moveTo>
                  <a:lnTo>
                    <a:pt x="942" y="645"/>
                  </a:lnTo>
                  <a:cubicBezTo>
                    <a:pt x="384" y="811"/>
                    <a:pt x="0" y="1322"/>
                    <a:pt x="0" y="1902"/>
                  </a:cubicBezTo>
                  <a:lnTo>
                    <a:pt x="0" y="4194"/>
                  </a:lnTo>
                  <a:lnTo>
                    <a:pt x="10464" y="4194"/>
                  </a:lnTo>
                  <a:lnTo>
                    <a:pt x="10464" y="1902"/>
                  </a:lnTo>
                  <a:cubicBezTo>
                    <a:pt x="10464" y="1322"/>
                    <a:pt x="10080" y="811"/>
                    <a:pt x="9522" y="648"/>
                  </a:cubicBezTo>
                  <a:lnTo>
                    <a:pt x="7327" y="0"/>
                  </a:lnTo>
                  <a:cubicBezTo>
                    <a:pt x="7055" y="935"/>
                    <a:pt x="6204" y="1576"/>
                    <a:pt x="5234" y="1576"/>
                  </a:cubicBezTo>
                  <a:cubicBezTo>
                    <a:pt x="4260" y="1576"/>
                    <a:pt x="3408" y="935"/>
                    <a:pt x="3140" y="0"/>
                  </a:cubicBezTo>
                  <a:close/>
                </a:path>
              </a:pathLst>
            </a:custGeom>
            <a:solidFill>
              <a:srgbClr val="ACB9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21171;p80">
              <a:extLst>
                <a:ext uri="{FF2B5EF4-FFF2-40B4-BE49-F238E27FC236}">
                  <a16:creationId xmlns:a16="http://schemas.microsoft.com/office/drawing/2014/main" id="{F5C286FF-762C-4081-9AC7-B1D34C232D8C}"/>
                </a:ext>
              </a:extLst>
            </p:cNvPr>
            <p:cNvSpPr/>
            <p:nvPr/>
          </p:nvSpPr>
          <p:spPr>
            <a:xfrm>
              <a:off x="6808554" y="1724480"/>
              <a:ext cx="79963" cy="28551"/>
            </a:xfrm>
            <a:custGeom>
              <a:avLst/>
              <a:gdLst/>
              <a:ahLst/>
              <a:cxnLst/>
              <a:rect l="l" t="t" r="r" b="b"/>
              <a:pathLst>
                <a:path w="3050" h="1089" extrusionOk="0">
                  <a:moveTo>
                    <a:pt x="0" y="0"/>
                  </a:moveTo>
                  <a:lnTo>
                    <a:pt x="0" y="703"/>
                  </a:lnTo>
                  <a:cubicBezTo>
                    <a:pt x="475" y="960"/>
                    <a:pt x="999" y="1088"/>
                    <a:pt x="1524" y="1088"/>
                  </a:cubicBezTo>
                  <a:cubicBezTo>
                    <a:pt x="2048" y="1088"/>
                    <a:pt x="2574" y="960"/>
                    <a:pt x="3050" y="703"/>
                  </a:cubicBezTo>
                  <a:lnTo>
                    <a:pt x="3050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" name="Google Shape;21172;p80">
              <a:extLst>
                <a:ext uri="{FF2B5EF4-FFF2-40B4-BE49-F238E27FC236}">
                  <a16:creationId xmlns:a16="http://schemas.microsoft.com/office/drawing/2014/main" id="{0DAD9FAB-8379-441D-9097-17A3E31ACFDC}"/>
                </a:ext>
              </a:extLst>
            </p:cNvPr>
            <p:cNvSpPr/>
            <p:nvPr/>
          </p:nvSpPr>
          <p:spPr>
            <a:xfrm>
              <a:off x="6751400" y="1610145"/>
              <a:ext cx="194298" cy="125844"/>
            </a:xfrm>
            <a:custGeom>
              <a:avLst/>
              <a:gdLst/>
              <a:ahLst/>
              <a:cxnLst/>
              <a:rect l="l" t="t" r="r" b="b"/>
              <a:pathLst>
                <a:path w="7411" h="4800" extrusionOk="0">
                  <a:moveTo>
                    <a:pt x="873" y="1"/>
                  </a:moveTo>
                  <a:lnTo>
                    <a:pt x="873" y="1091"/>
                  </a:lnTo>
                  <a:lnTo>
                    <a:pt x="547" y="1091"/>
                  </a:lnTo>
                  <a:cubicBezTo>
                    <a:pt x="243" y="1091"/>
                    <a:pt x="0" y="1333"/>
                    <a:pt x="0" y="1634"/>
                  </a:cubicBezTo>
                  <a:cubicBezTo>
                    <a:pt x="0" y="1938"/>
                    <a:pt x="243" y="2181"/>
                    <a:pt x="547" y="2181"/>
                  </a:cubicBezTo>
                  <a:lnTo>
                    <a:pt x="884" y="2181"/>
                  </a:lnTo>
                  <a:cubicBezTo>
                    <a:pt x="992" y="3658"/>
                    <a:pt x="2224" y="4799"/>
                    <a:pt x="3705" y="4799"/>
                  </a:cubicBezTo>
                  <a:cubicBezTo>
                    <a:pt x="5186" y="4799"/>
                    <a:pt x="6418" y="3658"/>
                    <a:pt x="6526" y="2181"/>
                  </a:cubicBezTo>
                  <a:lnTo>
                    <a:pt x="6867" y="2181"/>
                  </a:lnTo>
                  <a:cubicBezTo>
                    <a:pt x="7168" y="2181"/>
                    <a:pt x="7410" y="1938"/>
                    <a:pt x="7410" y="1634"/>
                  </a:cubicBezTo>
                  <a:cubicBezTo>
                    <a:pt x="7410" y="1333"/>
                    <a:pt x="7168" y="1091"/>
                    <a:pt x="6867" y="1091"/>
                  </a:cubicBezTo>
                  <a:lnTo>
                    <a:pt x="6537" y="1091"/>
                  </a:lnTo>
                  <a:lnTo>
                    <a:pt x="6537" y="1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21173;p80">
              <a:extLst>
                <a:ext uri="{FF2B5EF4-FFF2-40B4-BE49-F238E27FC236}">
                  <a16:creationId xmlns:a16="http://schemas.microsoft.com/office/drawing/2014/main" id="{8B33841D-AE35-4C9D-BB7F-1ED55286739A}"/>
                </a:ext>
              </a:extLst>
            </p:cNvPr>
            <p:cNvSpPr/>
            <p:nvPr/>
          </p:nvSpPr>
          <p:spPr>
            <a:xfrm>
              <a:off x="6750535" y="1610145"/>
              <a:ext cx="149492" cy="125739"/>
            </a:xfrm>
            <a:custGeom>
              <a:avLst/>
              <a:gdLst/>
              <a:ahLst/>
              <a:cxnLst/>
              <a:rect l="l" t="t" r="r" b="b"/>
              <a:pathLst>
                <a:path w="5702" h="4796" extrusionOk="0">
                  <a:moveTo>
                    <a:pt x="906" y="1"/>
                  </a:moveTo>
                  <a:lnTo>
                    <a:pt x="906" y="1091"/>
                  </a:lnTo>
                  <a:lnTo>
                    <a:pt x="609" y="1091"/>
                  </a:lnTo>
                  <a:cubicBezTo>
                    <a:pt x="323" y="1091"/>
                    <a:pt x="66" y="1297"/>
                    <a:pt x="37" y="1580"/>
                  </a:cubicBezTo>
                  <a:cubicBezTo>
                    <a:pt x="1" y="1902"/>
                    <a:pt x="254" y="2181"/>
                    <a:pt x="580" y="2181"/>
                  </a:cubicBezTo>
                  <a:lnTo>
                    <a:pt x="917" y="2181"/>
                  </a:lnTo>
                  <a:cubicBezTo>
                    <a:pt x="1029" y="3655"/>
                    <a:pt x="2260" y="4796"/>
                    <a:pt x="3738" y="4796"/>
                  </a:cubicBezTo>
                  <a:lnTo>
                    <a:pt x="3738" y="4575"/>
                  </a:lnTo>
                  <a:cubicBezTo>
                    <a:pt x="2684" y="4137"/>
                    <a:pt x="1996" y="3104"/>
                    <a:pt x="1996" y="1963"/>
                  </a:cubicBezTo>
                  <a:cubicBezTo>
                    <a:pt x="1996" y="1362"/>
                    <a:pt x="2485" y="873"/>
                    <a:pt x="3086" y="873"/>
                  </a:cubicBezTo>
                  <a:lnTo>
                    <a:pt x="5049" y="873"/>
                  </a:lnTo>
                  <a:cubicBezTo>
                    <a:pt x="5408" y="873"/>
                    <a:pt x="5701" y="580"/>
                    <a:pt x="5701" y="218"/>
                  </a:cubicBezTo>
                  <a:lnTo>
                    <a:pt x="5701" y="1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21174;p80">
              <a:extLst>
                <a:ext uri="{FF2B5EF4-FFF2-40B4-BE49-F238E27FC236}">
                  <a16:creationId xmlns:a16="http://schemas.microsoft.com/office/drawing/2014/main" id="{4AF99D09-D61B-49C9-A124-8D39E46887DA}"/>
                </a:ext>
              </a:extLst>
            </p:cNvPr>
            <p:cNvSpPr/>
            <p:nvPr/>
          </p:nvSpPr>
          <p:spPr>
            <a:xfrm>
              <a:off x="6716347" y="1521084"/>
              <a:ext cx="264377" cy="94881"/>
            </a:xfrm>
            <a:custGeom>
              <a:avLst/>
              <a:gdLst/>
              <a:ahLst/>
              <a:cxnLst/>
              <a:rect l="l" t="t" r="r" b="b"/>
              <a:pathLst>
                <a:path w="10084" h="3619" extrusionOk="0">
                  <a:moveTo>
                    <a:pt x="5042" y="0"/>
                  </a:moveTo>
                  <a:cubicBezTo>
                    <a:pt x="4956" y="0"/>
                    <a:pt x="4870" y="26"/>
                    <a:pt x="4796" y="76"/>
                  </a:cubicBezTo>
                  <a:lnTo>
                    <a:pt x="178" y="3220"/>
                  </a:lnTo>
                  <a:cubicBezTo>
                    <a:pt x="1" y="3340"/>
                    <a:pt x="88" y="3618"/>
                    <a:pt x="301" y="3618"/>
                  </a:cubicBezTo>
                  <a:lnTo>
                    <a:pt x="9783" y="3618"/>
                  </a:lnTo>
                  <a:cubicBezTo>
                    <a:pt x="10000" y="3618"/>
                    <a:pt x="10084" y="3340"/>
                    <a:pt x="9906" y="3220"/>
                  </a:cubicBezTo>
                  <a:lnTo>
                    <a:pt x="5288" y="76"/>
                  </a:lnTo>
                  <a:cubicBezTo>
                    <a:pt x="5214" y="26"/>
                    <a:pt x="5128" y="0"/>
                    <a:pt x="5042" y="0"/>
                  </a:cubicBez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21175;p80">
              <a:extLst>
                <a:ext uri="{FF2B5EF4-FFF2-40B4-BE49-F238E27FC236}">
                  <a16:creationId xmlns:a16="http://schemas.microsoft.com/office/drawing/2014/main" id="{34F0C1E2-0DCA-4C4A-8533-43C889B7A521}"/>
                </a:ext>
              </a:extLst>
            </p:cNvPr>
            <p:cNvSpPr/>
            <p:nvPr/>
          </p:nvSpPr>
          <p:spPr>
            <a:xfrm>
              <a:off x="6716347" y="1521137"/>
              <a:ext cx="135807" cy="94724"/>
            </a:xfrm>
            <a:custGeom>
              <a:avLst/>
              <a:gdLst/>
              <a:ahLst/>
              <a:cxnLst/>
              <a:rect l="l" t="t" r="r" b="b"/>
              <a:pathLst>
                <a:path w="5180" h="3613" extrusionOk="0">
                  <a:moveTo>
                    <a:pt x="5038" y="1"/>
                  </a:moveTo>
                  <a:cubicBezTo>
                    <a:pt x="4952" y="1"/>
                    <a:pt x="4868" y="25"/>
                    <a:pt x="4796" y="74"/>
                  </a:cubicBezTo>
                  <a:lnTo>
                    <a:pt x="178" y="3214"/>
                  </a:lnTo>
                  <a:cubicBezTo>
                    <a:pt x="1" y="3334"/>
                    <a:pt x="88" y="3613"/>
                    <a:pt x="301" y="3613"/>
                  </a:cubicBezTo>
                  <a:lnTo>
                    <a:pt x="3181" y="3613"/>
                  </a:lnTo>
                  <a:cubicBezTo>
                    <a:pt x="3083" y="3613"/>
                    <a:pt x="3043" y="3330"/>
                    <a:pt x="3123" y="3207"/>
                  </a:cubicBezTo>
                  <a:lnTo>
                    <a:pt x="5180" y="24"/>
                  </a:lnTo>
                  <a:cubicBezTo>
                    <a:pt x="5133" y="8"/>
                    <a:pt x="5085" y="1"/>
                    <a:pt x="5038" y="1"/>
                  </a:cubicBez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21176;p80">
              <a:extLst>
                <a:ext uri="{FF2B5EF4-FFF2-40B4-BE49-F238E27FC236}">
                  <a16:creationId xmlns:a16="http://schemas.microsoft.com/office/drawing/2014/main" id="{0869FA4C-077E-436E-ABC9-62FAE4548EE7}"/>
                </a:ext>
              </a:extLst>
            </p:cNvPr>
            <p:cNvSpPr/>
            <p:nvPr/>
          </p:nvSpPr>
          <p:spPr>
            <a:xfrm>
              <a:off x="6762778" y="1615834"/>
              <a:ext cx="22914" cy="25850"/>
            </a:xfrm>
            <a:custGeom>
              <a:avLst/>
              <a:gdLst/>
              <a:ahLst/>
              <a:cxnLst/>
              <a:rect l="l" t="t" r="r" b="b"/>
              <a:pathLst>
                <a:path w="874" h="986" extrusionOk="0">
                  <a:moveTo>
                    <a:pt x="1" y="1"/>
                  </a:moveTo>
                  <a:lnTo>
                    <a:pt x="1" y="986"/>
                  </a:lnTo>
                  <a:lnTo>
                    <a:pt x="301" y="946"/>
                  </a:lnTo>
                  <a:cubicBezTo>
                    <a:pt x="627" y="906"/>
                    <a:pt x="874" y="627"/>
                    <a:pt x="874" y="298"/>
                  </a:cubicBezTo>
                  <a:lnTo>
                    <a:pt x="874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21177;p80">
              <a:extLst>
                <a:ext uri="{FF2B5EF4-FFF2-40B4-BE49-F238E27FC236}">
                  <a16:creationId xmlns:a16="http://schemas.microsoft.com/office/drawing/2014/main" id="{F070F156-1C68-49CE-AD1D-12359A775516}"/>
                </a:ext>
              </a:extLst>
            </p:cNvPr>
            <p:cNvSpPr/>
            <p:nvPr/>
          </p:nvSpPr>
          <p:spPr>
            <a:xfrm>
              <a:off x="6911379" y="1615834"/>
              <a:ext cx="22914" cy="25850"/>
            </a:xfrm>
            <a:custGeom>
              <a:avLst/>
              <a:gdLst/>
              <a:ahLst/>
              <a:cxnLst/>
              <a:rect l="l" t="t" r="r" b="b"/>
              <a:pathLst>
                <a:path w="874" h="986" extrusionOk="0">
                  <a:moveTo>
                    <a:pt x="1" y="1"/>
                  </a:moveTo>
                  <a:lnTo>
                    <a:pt x="1" y="298"/>
                  </a:lnTo>
                  <a:cubicBezTo>
                    <a:pt x="1" y="627"/>
                    <a:pt x="247" y="906"/>
                    <a:pt x="573" y="946"/>
                  </a:cubicBezTo>
                  <a:lnTo>
                    <a:pt x="874" y="986"/>
                  </a:lnTo>
                  <a:lnTo>
                    <a:pt x="874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21178;p80">
              <a:extLst>
                <a:ext uri="{FF2B5EF4-FFF2-40B4-BE49-F238E27FC236}">
                  <a16:creationId xmlns:a16="http://schemas.microsoft.com/office/drawing/2014/main" id="{5966A877-CD5A-48CA-BBA6-C1C593A046B4}"/>
                </a:ext>
              </a:extLst>
            </p:cNvPr>
            <p:cNvSpPr/>
            <p:nvPr/>
          </p:nvSpPr>
          <p:spPr>
            <a:xfrm>
              <a:off x="6825648" y="1678704"/>
              <a:ext cx="45776" cy="28603"/>
            </a:xfrm>
            <a:custGeom>
              <a:avLst/>
              <a:gdLst/>
              <a:ahLst/>
              <a:cxnLst/>
              <a:rect l="l" t="t" r="r" b="b"/>
              <a:pathLst>
                <a:path w="1746" h="1091" extrusionOk="0">
                  <a:moveTo>
                    <a:pt x="0" y="0"/>
                  </a:moveTo>
                  <a:lnTo>
                    <a:pt x="0" y="656"/>
                  </a:lnTo>
                  <a:cubicBezTo>
                    <a:pt x="0" y="895"/>
                    <a:pt x="196" y="1091"/>
                    <a:pt x="439" y="1091"/>
                  </a:cubicBezTo>
                  <a:lnTo>
                    <a:pt x="1308" y="1091"/>
                  </a:lnTo>
                  <a:cubicBezTo>
                    <a:pt x="1550" y="1091"/>
                    <a:pt x="1746" y="895"/>
                    <a:pt x="1746" y="656"/>
                  </a:cubicBezTo>
                  <a:lnTo>
                    <a:pt x="1746" y="0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21179;p80">
              <a:extLst>
                <a:ext uri="{FF2B5EF4-FFF2-40B4-BE49-F238E27FC236}">
                  <a16:creationId xmlns:a16="http://schemas.microsoft.com/office/drawing/2014/main" id="{BF6A8993-23A7-4D75-A567-76CDF2000760}"/>
                </a:ext>
              </a:extLst>
            </p:cNvPr>
            <p:cNvSpPr/>
            <p:nvPr/>
          </p:nvSpPr>
          <p:spPr>
            <a:xfrm>
              <a:off x="6771718" y="1763124"/>
              <a:ext cx="153661" cy="64207"/>
            </a:xfrm>
            <a:custGeom>
              <a:avLst/>
              <a:gdLst/>
              <a:ahLst/>
              <a:cxnLst/>
              <a:rect l="l" t="t" r="r" b="b"/>
              <a:pathLst>
                <a:path w="5861" h="2449" extrusionOk="0">
                  <a:moveTo>
                    <a:pt x="840" y="0"/>
                  </a:moveTo>
                  <a:lnTo>
                    <a:pt x="0" y="246"/>
                  </a:lnTo>
                  <a:cubicBezTo>
                    <a:pt x="377" y="1550"/>
                    <a:pt x="1572" y="2448"/>
                    <a:pt x="2930" y="2448"/>
                  </a:cubicBezTo>
                  <a:cubicBezTo>
                    <a:pt x="4288" y="2448"/>
                    <a:pt x="5483" y="1550"/>
                    <a:pt x="5860" y="246"/>
                  </a:cubicBezTo>
                  <a:lnTo>
                    <a:pt x="5027" y="0"/>
                  </a:lnTo>
                  <a:cubicBezTo>
                    <a:pt x="4755" y="935"/>
                    <a:pt x="3904" y="1576"/>
                    <a:pt x="2934" y="1576"/>
                  </a:cubicBezTo>
                  <a:cubicBezTo>
                    <a:pt x="1960" y="1576"/>
                    <a:pt x="1108" y="935"/>
                    <a:pt x="840" y="0"/>
                  </a:cubicBezTo>
                  <a:close/>
                </a:path>
              </a:pathLst>
            </a:custGeom>
            <a:solidFill>
              <a:srgbClr val="899C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21180;p80">
              <a:extLst>
                <a:ext uri="{FF2B5EF4-FFF2-40B4-BE49-F238E27FC236}">
                  <a16:creationId xmlns:a16="http://schemas.microsoft.com/office/drawing/2014/main" id="{1D925441-10FB-446F-8CA9-EABB865C9408}"/>
                </a:ext>
              </a:extLst>
            </p:cNvPr>
            <p:cNvSpPr/>
            <p:nvPr/>
          </p:nvSpPr>
          <p:spPr>
            <a:xfrm>
              <a:off x="6814243" y="1678704"/>
              <a:ext cx="34319" cy="17199"/>
            </a:xfrm>
            <a:custGeom>
              <a:avLst/>
              <a:gdLst/>
              <a:ahLst/>
              <a:cxnLst/>
              <a:rect l="l" t="t" r="r" b="b"/>
              <a:pathLst>
                <a:path w="1309" h="656" extrusionOk="0">
                  <a:moveTo>
                    <a:pt x="656" y="0"/>
                  </a:moveTo>
                  <a:cubicBezTo>
                    <a:pt x="294" y="0"/>
                    <a:pt x="1" y="294"/>
                    <a:pt x="1" y="656"/>
                  </a:cubicBezTo>
                  <a:lnTo>
                    <a:pt x="656" y="656"/>
                  </a:lnTo>
                  <a:cubicBezTo>
                    <a:pt x="1015" y="656"/>
                    <a:pt x="1308" y="363"/>
                    <a:pt x="130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21181;p80">
              <a:extLst>
                <a:ext uri="{FF2B5EF4-FFF2-40B4-BE49-F238E27FC236}">
                  <a16:creationId xmlns:a16="http://schemas.microsoft.com/office/drawing/2014/main" id="{83FBF842-D4A8-4436-BDB4-42FC43008AB3}"/>
                </a:ext>
              </a:extLst>
            </p:cNvPr>
            <p:cNvSpPr/>
            <p:nvPr/>
          </p:nvSpPr>
          <p:spPr>
            <a:xfrm>
              <a:off x="6848536" y="1678704"/>
              <a:ext cx="34292" cy="17199"/>
            </a:xfrm>
            <a:custGeom>
              <a:avLst/>
              <a:gdLst/>
              <a:ahLst/>
              <a:cxnLst/>
              <a:rect l="l" t="t" r="r" b="b"/>
              <a:pathLst>
                <a:path w="1308" h="656" extrusionOk="0">
                  <a:moveTo>
                    <a:pt x="0" y="0"/>
                  </a:moveTo>
                  <a:cubicBezTo>
                    <a:pt x="0" y="363"/>
                    <a:pt x="294" y="656"/>
                    <a:pt x="656" y="656"/>
                  </a:cubicBezTo>
                  <a:lnTo>
                    <a:pt x="1308" y="656"/>
                  </a:lnTo>
                  <a:cubicBezTo>
                    <a:pt x="1308" y="294"/>
                    <a:pt x="1014" y="0"/>
                    <a:pt x="65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21182;p80">
              <a:extLst>
                <a:ext uri="{FF2B5EF4-FFF2-40B4-BE49-F238E27FC236}">
                  <a16:creationId xmlns:a16="http://schemas.microsoft.com/office/drawing/2014/main" id="{AD659292-8ADA-4D06-B90E-7E3CDEBA0B05}"/>
                </a:ext>
              </a:extLst>
            </p:cNvPr>
            <p:cNvSpPr/>
            <p:nvPr/>
          </p:nvSpPr>
          <p:spPr>
            <a:xfrm>
              <a:off x="6698309" y="1513402"/>
              <a:ext cx="300557" cy="364974"/>
            </a:xfrm>
            <a:custGeom>
              <a:avLst/>
              <a:gdLst/>
              <a:ahLst/>
              <a:cxnLst/>
              <a:rect l="l" t="t" r="r" b="b"/>
              <a:pathLst>
                <a:path w="11464" h="13921" extrusionOk="0">
                  <a:moveTo>
                    <a:pt x="3130" y="4114"/>
                  </a:moveTo>
                  <a:lnTo>
                    <a:pt x="3130" y="4346"/>
                  </a:lnTo>
                  <a:cubicBezTo>
                    <a:pt x="3130" y="4473"/>
                    <a:pt x="3025" y="4578"/>
                    <a:pt x="2898" y="4578"/>
                  </a:cubicBezTo>
                  <a:lnTo>
                    <a:pt x="2666" y="4578"/>
                  </a:lnTo>
                  <a:lnTo>
                    <a:pt x="2666" y="4114"/>
                  </a:lnTo>
                  <a:close/>
                  <a:moveTo>
                    <a:pt x="8794" y="4114"/>
                  </a:moveTo>
                  <a:lnTo>
                    <a:pt x="8794" y="4578"/>
                  </a:lnTo>
                  <a:lnTo>
                    <a:pt x="8562" y="4578"/>
                  </a:lnTo>
                  <a:cubicBezTo>
                    <a:pt x="8436" y="4578"/>
                    <a:pt x="8331" y="4473"/>
                    <a:pt x="8331" y="4346"/>
                  </a:cubicBezTo>
                  <a:lnTo>
                    <a:pt x="8331" y="4114"/>
                  </a:lnTo>
                  <a:close/>
                  <a:moveTo>
                    <a:pt x="5730" y="453"/>
                  </a:moveTo>
                  <a:lnTo>
                    <a:pt x="10518" y="3709"/>
                  </a:lnTo>
                  <a:lnTo>
                    <a:pt x="4640" y="3709"/>
                  </a:lnTo>
                  <a:lnTo>
                    <a:pt x="4640" y="3705"/>
                  </a:lnTo>
                  <a:cubicBezTo>
                    <a:pt x="4368" y="3705"/>
                    <a:pt x="4368" y="4114"/>
                    <a:pt x="4640" y="4114"/>
                  </a:cubicBezTo>
                  <a:lnTo>
                    <a:pt x="7925" y="4114"/>
                  </a:lnTo>
                  <a:lnTo>
                    <a:pt x="7925" y="4346"/>
                  </a:lnTo>
                  <a:cubicBezTo>
                    <a:pt x="7925" y="4697"/>
                    <a:pt x="8211" y="4983"/>
                    <a:pt x="8562" y="4987"/>
                  </a:cubicBezTo>
                  <a:lnTo>
                    <a:pt x="8892" y="4987"/>
                  </a:lnTo>
                  <a:cubicBezTo>
                    <a:pt x="9091" y="4987"/>
                    <a:pt x="9250" y="5161"/>
                    <a:pt x="9229" y="5364"/>
                  </a:cubicBezTo>
                  <a:cubicBezTo>
                    <a:pt x="9211" y="5534"/>
                    <a:pt x="9048" y="5668"/>
                    <a:pt x="8859" y="5668"/>
                  </a:cubicBezTo>
                  <a:lnTo>
                    <a:pt x="8769" y="5668"/>
                  </a:lnTo>
                  <a:lnTo>
                    <a:pt x="8769" y="5657"/>
                  </a:lnTo>
                  <a:cubicBezTo>
                    <a:pt x="8769" y="5545"/>
                    <a:pt x="8678" y="5451"/>
                    <a:pt x="8566" y="5451"/>
                  </a:cubicBezTo>
                  <a:cubicBezTo>
                    <a:pt x="8454" y="5451"/>
                    <a:pt x="8360" y="5545"/>
                    <a:pt x="8360" y="5657"/>
                  </a:cubicBezTo>
                  <a:cubicBezTo>
                    <a:pt x="8360" y="7026"/>
                    <a:pt x="7302" y="8167"/>
                    <a:pt x="5937" y="8276"/>
                  </a:cubicBezTo>
                  <a:lnTo>
                    <a:pt x="5937" y="8051"/>
                  </a:lnTo>
                  <a:cubicBezTo>
                    <a:pt x="5937" y="7915"/>
                    <a:pt x="5834" y="7847"/>
                    <a:pt x="5732" y="7847"/>
                  </a:cubicBezTo>
                  <a:cubicBezTo>
                    <a:pt x="5630" y="7847"/>
                    <a:pt x="5527" y="7915"/>
                    <a:pt x="5527" y="8051"/>
                  </a:cubicBezTo>
                  <a:lnTo>
                    <a:pt x="5527" y="8276"/>
                  </a:lnTo>
                  <a:cubicBezTo>
                    <a:pt x="4158" y="8167"/>
                    <a:pt x="3104" y="7026"/>
                    <a:pt x="3101" y="5653"/>
                  </a:cubicBezTo>
                  <a:cubicBezTo>
                    <a:pt x="3101" y="5518"/>
                    <a:pt x="2999" y="5450"/>
                    <a:pt x="2898" y="5450"/>
                  </a:cubicBezTo>
                  <a:cubicBezTo>
                    <a:pt x="2797" y="5450"/>
                    <a:pt x="2695" y="5518"/>
                    <a:pt x="2695" y="5653"/>
                  </a:cubicBezTo>
                  <a:lnTo>
                    <a:pt x="2695" y="5668"/>
                  </a:lnTo>
                  <a:lnTo>
                    <a:pt x="2572" y="5668"/>
                  </a:lnTo>
                  <a:cubicBezTo>
                    <a:pt x="2369" y="5668"/>
                    <a:pt x="2210" y="5494"/>
                    <a:pt x="2232" y="5291"/>
                  </a:cubicBezTo>
                  <a:cubicBezTo>
                    <a:pt x="2250" y="5121"/>
                    <a:pt x="2413" y="4987"/>
                    <a:pt x="2605" y="4987"/>
                  </a:cubicBezTo>
                  <a:lnTo>
                    <a:pt x="2898" y="4987"/>
                  </a:lnTo>
                  <a:cubicBezTo>
                    <a:pt x="3253" y="4983"/>
                    <a:pt x="3535" y="4697"/>
                    <a:pt x="3535" y="4346"/>
                  </a:cubicBezTo>
                  <a:lnTo>
                    <a:pt x="3535" y="4114"/>
                  </a:lnTo>
                  <a:lnTo>
                    <a:pt x="3767" y="4114"/>
                  </a:lnTo>
                  <a:cubicBezTo>
                    <a:pt x="4039" y="4114"/>
                    <a:pt x="4039" y="3705"/>
                    <a:pt x="3767" y="3705"/>
                  </a:cubicBezTo>
                  <a:lnTo>
                    <a:pt x="946" y="3705"/>
                  </a:lnTo>
                  <a:lnTo>
                    <a:pt x="5730" y="453"/>
                  </a:lnTo>
                  <a:close/>
                  <a:moveTo>
                    <a:pt x="7052" y="8388"/>
                  </a:moveTo>
                  <a:lnTo>
                    <a:pt x="7052" y="8870"/>
                  </a:lnTo>
                  <a:cubicBezTo>
                    <a:pt x="7052" y="9210"/>
                    <a:pt x="7255" y="9518"/>
                    <a:pt x="7566" y="9655"/>
                  </a:cubicBezTo>
                  <a:cubicBezTo>
                    <a:pt x="7469" y="9898"/>
                    <a:pt x="7324" y="10119"/>
                    <a:pt x="7139" y="10304"/>
                  </a:cubicBezTo>
                  <a:cubicBezTo>
                    <a:pt x="6995" y="10453"/>
                    <a:pt x="7130" y="10655"/>
                    <a:pt x="7288" y="10655"/>
                  </a:cubicBezTo>
                  <a:cubicBezTo>
                    <a:pt x="7336" y="10655"/>
                    <a:pt x="7387" y="10636"/>
                    <a:pt x="7432" y="10590"/>
                  </a:cubicBezTo>
                  <a:cubicBezTo>
                    <a:pt x="7661" y="10358"/>
                    <a:pt x="7838" y="10079"/>
                    <a:pt x="7954" y="9775"/>
                  </a:cubicBezTo>
                  <a:lnTo>
                    <a:pt x="8403" y="9909"/>
                  </a:lnTo>
                  <a:cubicBezTo>
                    <a:pt x="8211" y="10420"/>
                    <a:pt x="7878" y="10865"/>
                    <a:pt x="7443" y="11198"/>
                  </a:cubicBezTo>
                  <a:cubicBezTo>
                    <a:pt x="6936" y="11578"/>
                    <a:pt x="6334" y="11768"/>
                    <a:pt x="5732" y="11768"/>
                  </a:cubicBezTo>
                  <a:cubicBezTo>
                    <a:pt x="5135" y="11768"/>
                    <a:pt x="4537" y="11581"/>
                    <a:pt x="4032" y="11206"/>
                  </a:cubicBezTo>
                  <a:cubicBezTo>
                    <a:pt x="3590" y="10876"/>
                    <a:pt x="3249" y="10427"/>
                    <a:pt x="3057" y="9909"/>
                  </a:cubicBezTo>
                  <a:lnTo>
                    <a:pt x="3506" y="9775"/>
                  </a:lnTo>
                  <a:cubicBezTo>
                    <a:pt x="3666" y="10195"/>
                    <a:pt x="3945" y="10561"/>
                    <a:pt x="4303" y="10833"/>
                  </a:cubicBezTo>
                  <a:cubicBezTo>
                    <a:pt x="4724" y="11145"/>
                    <a:pt x="5225" y="11305"/>
                    <a:pt x="5731" y="11305"/>
                  </a:cubicBezTo>
                  <a:cubicBezTo>
                    <a:pt x="6053" y="11305"/>
                    <a:pt x="6377" y="11240"/>
                    <a:pt x="6683" y="11108"/>
                  </a:cubicBezTo>
                  <a:cubicBezTo>
                    <a:pt x="6901" y="11013"/>
                    <a:pt x="6804" y="10715"/>
                    <a:pt x="6609" y="10715"/>
                  </a:cubicBezTo>
                  <a:cubicBezTo>
                    <a:pt x="6581" y="10715"/>
                    <a:pt x="6551" y="10721"/>
                    <a:pt x="6520" y="10735"/>
                  </a:cubicBezTo>
                  <a:cubicBezTo>
                    <a:pt x="6263" y="10847"/>
                    <a:pt x="5995" y="10900"/>
                    <a:pt x="5732" y="10900"/>
                  </a:cubicBezTo>
                  <a:cubicBezTo>
                    <a:pt x="4948" y="10900"/>
                    <a:pt x="4203" y="10431"/>
                    <a:pt x="3894" y="9655"/>
                  </a:cubicBezTo>
                  <a:cubicBezTo>
                    <a:pt x="4205" y="9518"/>
                    <a:pt x="4405" y="9210"/>
                    <a:pt x="4408" y="8870"/>
                  </a:cubicBezTo>
                  <a:lnTo>
                    <a:pt x="4408" y="8388"/>
                  </a:lnTo>
                  <a:cubicBezTo>
                    <a:pt x="4760" y="8558"/>
                    <a:pt x="5136" y="8656"/>
                    <a:pt x="5527" y="8685"/>
                  </a:cubicBezTo>
                  <a:lnTo>
                    <a:pt x="5527" y="9359"/>
                  </a:lnTo>
                  <a:cubicBezTo>
                    <a:pt x="5527" y="9494"/>
                    <a:pt x="5629" y="9562"/>
                    <a:pt x="5730" y="9562"/>
                  </a:cubicBezTo>
                  <a:cubicBezTo>
                    <a:pt x="5832" y="9562"/>
                    <a:pt x="5933" y="9494"/>
                    <a:pt x="5933" y="9359"/>
                  </a:cubicBezTo>
                  <a:lnTo>
                    <a:pt x="5933" y="8685"/>
                  </a:lnTo>
                  <a:cubicBezTo>
                    <a:pt x="6320" y="8656"/>
                    <a:pt x="6701" y="8558"/>
                    <a:pt x="7052" y="8388"/>
                  </a:cubicBezTo>
                  <a:close/>
                  <a:moveTo>
                    <a:pt x="5732" y="1"/>
                  </a:moveTo>
                  <a:cubicBezTo>
                    <a:pt x="5691" y="1"/>
                    <a:pt x="5650" y="13"/>
                    <a:pt x="5614" y="36"/>
                  </a:cubicBezTo>
                  <a:lnTo>
                    <a:pt x="167" y="3741"/>
                  </a:lnTo>
                  <a:cubicBezTo>
                    <a:pt x="1" y="3854"/>
                    <a:pt x="80" y="4114"/>
                    <a:pt x="279" y="4114"/>
                  </a:cubicBezTo>
                  <a:lnTo>
                    <a:pt x="2257" y="4114"/>
                  </a:lnTo>
                  <a:lnTo>
                    <a:pt x="2257" y="4658"/>
                  </a:lnTo>
                  <a:cubicBezTo>
                    <a:pt x="1938" y="4802"/>
                    <a:pt x="1764" y="5150"/>
                    <a:pt x="1840" y="5491"/>
                  </a:cubicBezTo>
                  <a:cubicBezTo>
                    <a:pt x="1916" y="5835"/>
                    <a:pt x="2221" y="6077"/>
                    <a:pt x="2568" y="6077"/>
                  </a:cubicBezTo>
                  <a:lnTo>
                    <a:pt x="2721" y="6077"/>
                  </a:lnTo>
                  <a:cubicBezTo>
                    <a:pt x="2840" y="6914"/>
                    <a:pt x="3304" y="7667"/>
                    <a:pt x="3999" y="8149"/>
                  </a:cubicBezTo>
                  <a:lnTo>
                    <a:pt x="3999" y="8870"/>
                  </a:lnTo>
                  <a:cubicBezTo>
                    <a:pt x="3999" y="9069"/>
                    <a:pt x="3869" y="9243"/>
                    <a:pt x="3677" y="9301"/>
                  </a:cubicBezTo>
                  <a:lnTo>
                    <a:pt x="1536" y="9931"/>
                  </a:lnTo>
                  <a:cubicBezTo>
                    <a:pt x="801" y="10148"/>
                    <a:pt x="298" y="10822"/>
                    <a:pt x="294" y="11589"/>
                  </a:cubicBezTo>
                  <a:lnTo>
                    <a:pt x="294" y="13719"/>
                  </a:lnTo>
                  <a:cubicBezTo>
                    <a:pt x="294" y="13853"/>
                    <a:pt x="396" y="13920"/>
                    <a:pt x="499" y="13920"/>
                  </a:cubicBezTo>
                  <a:cubicBezTo>
                    <a:pt x="601" y="13920"/>
                    <a:pt x="703" y="13853"/>
                    <a:pt x="703" y="13719"/>
                  </a:cubicBezTo>
                  <a:lnTo>
                    <a:pt x="703" y="11589"/>
                  </a:lnTo>
                  <a:cubicBezTo>
                    <a:pt x="707" y="11003"/>
                    <a:pt x="1091" y="10488"/>
                    <a:pt x="1652" y="10322"/>
                  </a:cubicBezTo>
                  <a:lnTo>
                    <a:pt x="2666" y="10025"/>
                  </a:lnTo>
                  <a:cubicBezTo>
                    <a:pt x="3104" y="11245"/>
                    <a:pt x="4227" y="12089"/>
                    <a:pt x="5524" y="12169"/>
                  </a:cubicBezTo>
                  <a:lnTo>
                    <a:pt x="5524" y="13719"/>
                  </a:lnTo>
                  <a:cubicBezTo>
                    <a:pt x="5524" y="13853"/>
                    <a:pt x="5626" y="13920"/>
                    <a:pt x="5728" y="13920"/>
                  </a:cubicBezTo>
                  <a:cubicBezTo>
                    <a:pt x="5831" y="13920"/>
                    <a:pt x="5933" y="13853"/>
                    <a:pt x="5933" y="13719"/>
                  </a:cubicBezTo>
                  <a:lnTo>
                    <a:pt x="5933" y="12169"/>
                  </a:lnTo>
                  <a:cubicBezTo>
                    <a:pt x="6570" y="12133"/>
                    <a:pt x="7182" y="11908"/>
                    <a:pt x="7690" y="11524"/>
                  </a:cubicBezTo>
                  <a:cubicBezTo>
                    <a:pt x="8197" y="11140"/>
                    <a:pt x="8577" y="10619"/>
                    <a:pt x="8794" y="10025"/>
                  </a:cubicBezTo>
                  <a:lnTo>
                    <a:pt x="9808" y="10322"/>
                  </a:lnTo>
                  <a:cubicBezTo>
                    <a:pt x="10370" y="10488"/>
                    <a:pt x="10757" y="11003"/>
                    <a:pt x="10761" y="11589"/>
                  </a:cubicBezTo>
                  <a:lnTo>
                    <a:pt x="10761" y="13715"/>
                  </a:lnTo>
                  <a:cubicBezTo>
                    <a:pt x="10761" y="13851"/>
                    <a:pt x="10862" y="13919"/>
                    <a:pt x="10964" y="13919"/>
                  </a:cubicBezTo>
                  <a:cubicBezTo>
                    <a:pt x="11065" y="13919"/>
                    <a:pt x="11166" y="13851"/>
                    <a:pt x="11166" y="13715"/>
                  </a:cubicBezTo>
                  <a:lnTo>
                    <a:pt x="11166" y="11589"/>
                  </a:lnTo>
                  <a:cubicBezTo>
                    <a:pt x="11163" y="10822"/>
                    <a:pt x="10659" y="10148"/>
                    <a:pt x="9924" y="9931"/>
                  </a:cubicBezTo>
                  <a:lnTo>
                    <a:pt x="7787" y="9301"/>
                  </a:lnTo>
                  <a:cubicBezTo>
                    <a:pt x="7595" y="9243"/>
                    <a:pt x="7465" y="9069"/>
                    <a:pt x="7461" y="8870"/>
                  </a:cubicBezTo>
                  <a:lnTo>
                    <a:pt x="7461" y="8149"/>
                  </a:lnTo>
                  <a:cubicBezTo>
                    <a:pt x="8160" y="7667"/>
                    <a:pt x="8624" y="6914"/>
                    <a:pt x="8740" y="6074"/>
                  </a:cubicBezTo>
                  <a:lnTo>
                    <a:pt x="8863" y="6074"/>
                  </a:lnTo>
                  <a:cubicBezTo>
                    <a:pt x="9261" y="6074"/>
                    <a:pt x="9602" y="5780"/>
                    <a:pt x="9638" y="5404"/>
                  </a:cubicBezTo>
                  <a:cubicBezTo>
                    <a:pt x="9671" y="5085"/>
                    <a:pt x="9497" y="4781"/>
                    <a:pt x="9207" y="4647"/>
                  </a:cubicBezTo>
                  <a:lnTo>
                    <a:pt x="9207" y="4114"/>
                  </a:lnTo>
                  <a:lnTo>
                    <a:pt x="11181" y="4114"/>
                  </a:lnTo>
                  <a:cubicBezTo>
                    <a:pt x="11384" y="4114"/>
                    <a:pt x="11463" y="3854"/>
                    <a:pt x="11297" y="3741"/>
                  </a:cubicBezTo>
                  <a:lnTo>
                    <a:pt x="11293" y="3741"/>
                  </a:lnTo>
                  <a:lnTo>
                    <a:pt x="5846" y="36"/>
                  </a:lnTo>
                  <a:cubicBezTo>
                    <a:pt x="5812" y="13"/>
                    <a:pt x="5772" y="1"/>
                    <a:pt x="573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" name="Google Shape;21183;p80">
              <a:extLst>
                <a:ext uri="{FF2B5EF4-FFF2-40B4-BE49-F238E27FC236}">
                  <a16:creationId xmlns:a16="http://schemas.microsoft.com/office/drawing/2014/main" id="{27372FD1-C5D7-4A43-B100-21ACBCD8AE93}"/>
                </a:ext>
              </a:extLst>
            </p:cNvPr>
            <p:cNvSpPr/>
            <p:nvPr/>
          </p:nvSpPr>
          <p:spPr>
            <a:xfrm>
              <a:off x="6808921" y="1673382"/>
              <a:ext cx="79229" cy="39274"/>
            </a:xfrm>
            <a:custGeom>
              <a:avLst/>
              <a:gdLst/>
              <a:ahLst/>
              <a:cxnLst/>
              <a:rect l="l" t="t" r="r" b="b"/>
              <a:pathLst>
                <a:path w="3022" h="1498" extrusionOk="0">
                  <a:moveTo>
                    <a:pt x="1258" y="410"/>
                  </a:moveTo>
                  <a:cubicBezTo>
                    <a:pt x="1182" y="558"/>
                    <a:pt x="1026" y="652"/>
                    <a:pt x="856" y="656"/>
                  </a:cubicBezTo>
                  <a:lnTo>
                    <a:pt x="457" y="656"/>
                  </a:lnTo>
                  <a:cubicBezTo>
                    <a:pt x="533" y="504"/>
                    <a:pt x="689" y="410"/>
                    <a:pt x="859" y="410"/>
                  </a:cubicBezTo>
                  <a:close/>
                  <a:moveTo>
                    <a:pt x="2167" y="410"/>
                  </a:moveTo>
                  <a:cubicBezTo>
                    <a:pt x="2333" y="410"/>
                    <a:pt x="2489" y="504"/>
                    <a:pt x="2565" y="656"/>
                  </a:cubicBezTo>
                  <a:lnTo>
                    <a:pt x="2167" y="656"/>
                  </a:lnTo>
                  <a:cubicBezTo>
                    <a:pt x="1996" y="652"/>
                    <a:pt x="1841" y="558"/>
                    <a:pt x="1765" y="410"/>
                  </a:cubicBezTo>
                  <a:close/>
                  <a:moveTo>
                    <a:pt x="856" y="1"/>
                  </a:moveTo>
                  <a:cubicBezTo>
                    <a:pt x="385" y="1"/>
                    <a:pt x="1" y="384"/>
                    <a:pt x="1" y="859"/>
                  </a:cubicBezTo>
                  <a:lnTo>
                    <a:pt x="1" y="1294"/>
                  </a:lnTo>
                  <a:cubicBezTo>
                    <a:pt x="1" y="1429"/>
                    <a:pt x="102" y="1497"/>
                    <a:pt x="204" y="1497"/>
                  </a:cubicBezTo>
                  <a:cubicBezTo>
                    <a:pt x="305" y="1497"/>
                    <a:pt x="407" y="1429"/>
                    <a:pt x="407" y="1294"/>
                  </a:cubicBezTo>
                  <a:lnTo>
                    <a:pt x="407" y="1062"/>
                  </a:lnTo>
                  <a:lnTo>
                    <a:pt x="856" y="1062"/>
                  </a:lnTo>
                  <a:cubicBezTo>
                    <a:pt x="1028" y="859"/>
                    <a:pt x="1269" y="758"/>
                    <a:pt x="1511" y="758"/>
                  </a:cubicBezTo>
                  <a:cubicBezTo>
                    <a:pt x="1753" y="758"/>
                    <a:pt x="1995" y="859"/>
                    <a:pt x="2167" y="1062"/>
                  </a:cubicBezTo>
                  <a:lnTo>
                    <a:pt x="2616" y="1062"/>
                  </a:lnTo>
                  <a:lnTo>
                    <a:pt x="2616" y="1294"/>
                  </a:lnTo>
                  <a:cubicBezTo>
                    <a:pt x="2616" y="1429"/>
                    <a:pt x="2717" y="1497"/>
                    <a:pt x="2819" y="1497"/>
                  </a:cubicBezTo>
                  <a:cubicBezTo>
                    <a:pt x="2920" y="1497"/>
                    <a:pt x="3021" y="1429"/>
                    <a:pt x="3021" y="1294"/>
                  </a:cubicBezTo>
                  <a:lnTo>
                    <a:pt x="3021" y="859"/>
                  </a:lnTo>
                  <a:cubicBezTo>
                    <a:pt x="3021" y="384"/>
                    <a:pt x="2638" y="1"/>
                    <a:pt x="216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" name="Google Shape;21184;p80">
              <a:extLst>
                <a:ext uri="{FF2B5EF4-FFF2-40B4-BE49-F238E27FC236}">
                  <a16:creationId xmlns:a16="http://schemas.microsoft.com/office/drawing/2014/main" id="{547216E7-31B0-41B2-B522-DE6011FBD84E}"/>
                </a:ext>
              </a:extLst>
            </p:cNvPr>
            <p:cNvSpPr/>
            <p:nvPr/>
          </p:nvSpPr>
          <p:spPr>
            <a:xfrm>
              <a:off x="6803127" y="1639115"/>
              <a:ext cx="23963" cy="10749"/>
            </a:xfrm>
            <a:custGeom>
              <a:avLst/>
              <a:gdLst/>
              <a:ahLst/>
              <a:cxnLst/>
              <a:rect l="l" t="t" r="r" b="b"/>
              <a:pathLst>
                <a:path w="914" h="410" extrusionOk="0">
                  <a:moveTo>
                    <a:pt x="207" y="0"/>
                  </a:moveTo>
                  <a:cubicBezTo>
                    <a:pt x="95" y="0"/>
                    <a:pt x="1" y="91"/>
                    <a:pt x="5" y="203"/>
                  </a:cubicBezTo>
                  <a:cubicBezTo>
                    <a:pt x="5" y="315"/>
                    <a:pt x="95" y="409"/>
                    <a:pt x="207" y="409"/>
                  </a:cubicBezTo>
                  <a:lnTo>
                    <a:pt x="642" y="409"/>
                  </a:lnTo>
                  <a:cubicBezTo>
                    <a:pt x="914" y="409"/>
                    <a:pt x="914" y="0"/>
                    <a:pt x="64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" name="Google Shape;21185;p80">
              <a:extLst>
                <a:ext uri="{FF2B5EF4-FFF2-40B4-BE49-F238E27FC236}">
                  <a16:creationId xmlns:a16="http://schemas.microsoft.com/office/drawing/2014/main" id="{0ECEBC5A-276A-4774-B5FC-E1D3023C30DC}"/>
                </a:ext>
              </a:extLst>
            </p:cNvPr>
            <p:cNvSpPr/>
            <p:nvPr/>
          </p:nvSpPr>
          <p:spPr>
            <a:xfrm>
              <a:off x="6869982" y="1639115"/>
              <a:ext cx="25667" cy="10749"/>
            </a:xfrm>
            <a:custGeom>
              <a:avLst/>
              <a:gdLst/>
              <a:ahLst/>
              <a:cxnLst/>
              <a:rect l="l" t="t" r="r" b="b"/>
              <a:pathLst>
                <a:path w="979" h="410" extrusionOk="0">
                  <a:moveTo>
                    <a:pt x="272" y="0"/>
                  </a:moveTo>
                  <a:cubicBezTo>
                    <a:pt x="1" y="0"/>
                    <a:pt x="1" y="409"/>
                    <a:pt x="272" y="409"/>
                  </a:cubicBezTo>
                  <a:lnTo>
                    <a:pt x="707" y="409"/>
                  </a:lnTo>
                  <a:cubicBezTo>
                    <a:pt x="979" y="409"/>
                    <a:pt x="979" y="0"/>
                    <a:pt x="70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59FEB82-F0B0-4AB0-8901-6F4E05F2F9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6" r="8184"/>
          <a:stretch/>
        </p:blipFill>
        <p:spPr bwMode="auto">
          <a:xfrm>
            <a:off x="340664" y="334466"/>
            <a:ext cx="9805660" cy="59849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0237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0" name="Google Shape;7770;p52"/>
          <p:cNvSpPr/>
          <p:nvPr/>
        </p:nvSpPr>
        <p:spPr>
          <a:xfrm>
            <a:off x="1315969" y="5672973"/>
            <a:ext cx="380911" cy="198017"/>
          </a:xfrm>
          <a:custGeom>
            <a:avLst/>
            <a:gdLst/>
            <a:ahLst/>
            <a:cxnLst/>
            <a:rect l="l" t="t" r="r" b="b"/>
            <a:pathLst>
              <a:path w="8614" h="4478" extrusionOk="0">
                <a:moveTo>
                  <a:pt x="1826" y="1545"/>
                </a:moveTo>
                <a:cubicBezTo>
                  <a:pt x="1983" y="1590"/>
                  <a:pt x="2140" y="1668"/>
                  <a:pt x="2263" y="1724"/>
                </a:cubicBezTo>
                <a:lnTo>
                  <a:pt x="2296" y="1724"/>
                </a:lnTo>
                <a:lnTo>
                  <a:pt x="1636" y="2878"/>
                </a:lnTo>
                <a:lnTo>
                  <a:pt x="1826" y="1545"/>
                </a:lnTo>
                <a:close/>
                <a:moveTo>
                  <a:pt x="1419" y="1478"/>
                </a:moveTo>
                <a:cubicBezTo>
                  <a:pt x="1470" y="1478"/>
                  <a:pt x="1524" y="1483"/>
                  <a:pt x="1580" y="1489"/>
                </a:cubicBezTo>
                <a:lnTo>
                  <a:pt x="1367" y="3001"/>
                </a:lnTo>
                <a:cubicBezTo>
                  <a:pt x="1322" y="2979"/>
                  <a:pt x="1266" y="2956"/>
                  <a:pt x="1232" y="2923"/>
                </a:cubicBezTo>
                <a:cubicBezTo>
                  <a:pt x="986" y="2732"/>
                  <a:pt x="773" y="2463"/>
                  <a:pt x="818" y="2139"/>
                </a:cubicBezTo>
                <a:cubicBezTo>
                  <a:pt x="852" y="1892"/>
                  <a:pt x="1020" y="1579"/>
                  <a:pt x="1266" y="1500"/>
                </a:cubicBezTo>
                <a:cubicBezTo>
                  <a:pt x="1316" y="1483"/>
                  <a:pt x="1367" y="1478"/>
                  <a:pt x="1419" y="1478"/>
                </a:cubicBezTo>
                <a:close/>
                <a:moveTo>
                  <a:pt x="3876" y="515"/>
                </a:moveTo>
                <a:lnTo>
                  <a:pt x="2700" y="3203"/>
                </a:lnTo>
                <a:lnTo>
                  <a:pt x="2677" y="1713"/>
                </a:lnTo>
                <a:cubicBezTo>
                  <a:pt x="2767" y="1679"/>
                  <a:pt x="2856" y="1635"/>
                  <a:pt x="2890" y="1556"/>
                </a:cubicBezTo>
                <a:cubicBezTo>
                  <a:pt x="3103" y="1131"/>
                  <a:pt x="3416" y="683"/>
                  <a:pt x="3876" y="515"/>
                </a:cubicBezTo>
                <a:close/>
                <a:moveTo>
                  <a:pt x="4324" y="446"/>
                </a:moveTo>
                <a:cubicBezTo>
                  <a:pt x="4577" y="446"/>
                  <a:pt x="4860" y="503"/>
                  <a:pt x="5097" y="627"/>
                </a:cubicBezTo>
                <a:lnTo>
                  <a:pt x="3898" y="3270"/>
                </a:lnTo>
                <a:lnTo>
                  <a:pt x="4256" y="447"/>
                </a:lnTo>
                <a:cubicBezTo>
                  <a:pt x="4279" y="446"/>
                  <a:pt x="4301" y="446"/>
                  <a:pt x="4324" y="446"/>
                </a:cubicBezTo>
                <a:close/>
                <a:moveTo>
                  <a:pt x="2431" y="1993"/>
                </a:moveTo>
                <a:lnTo>
                  <a:pt x="2453" y="3494"/>
                </a:lnTo>
                <a:cubicBezTo>
                  <a:pt x="2207" y="3427"/>
                  <a:pt x="1949" y="3337"/>
                  <a:pt x="1725" y="3225"/>
                </a:cubicBezTo>
                <a:lnTo>
                  <a:pt x="2431" y="1993"/>
                </a:lnTo>
                <a:close/>
                <a:moveTo>
                  <a:pt x="5354" y="806"/>
                </a:moveTo>
                <a:cubicBezTo>
                  <a:pt x="5444" y="884"/>
                  <a:pt x="5522" y="974"/>
                  <a:pt x="5578" y="1086"/>
                </a:cubicBezTo>
                <a:cubicBezTo>
                  <a:pt x="5802" y="1590"/>
                  <a:pt x="5522" y="2262"/>
                  <a:pt x="5231" y="2687"/>
                </a:cubicBezTo>
                <a:cubicBezTo>
                  <a:pt x="5164" y="2788"/>
                  <a:pt x="5197" y="2844"/>
                  <a:pt x="5265" y="2878"/>
                </a:cubicBezTo>
                <a:lnTo>
                  <a:pt x="4783" y="3583"/>
                </a:lnTo>
                <a:lnTo>
                  <a:pt x="5354" y="806"/>
                </a:lnTo>
                <a:close/>
                <a:moveTo>
                  <a:pt x="6273" y="2699"/>
                </a:moveTo>
                <a:lnTo>
                  <a:pt x="5713" y="3684"/>
                </a:lnTo>
                <a:lnTo>
                  <a:pt x="5713" y="3684"/>
                </a:lnTo>
                <a:lnTo>
                  <a:pt x="5791" y="2844"/>
                </a:lnTo>
                <a:cubicBezTo>
                  <a:pt x="5948" y="2777"/>
                  <a:pt x="6116" y="2721"/>
                  <a:pt x="6273" y="2699"/>
                </a:cubicBezTo>
                <a:close/>
                <a:moveTo>
                  <a:pt x="3932" y="1019"/>
                </a:moveTo>
                <a:lnTo>
                  <a:pt x="3573" y="3774"/>
                </a:lnTo>
                <a:cubicBezTo>
                  <a:pt x="3517" y="3763"/>
                  <a:pt x="3461" y="3752"/>
                  <a:pt x="3394" y="3740"/>
                </a:cubicBezTo>
                <a:cubicBezTo>
                  <a:pt x="3204" y="3696"/>
                  <a:pt x="3002" y="3651"/>
                  <a:pt x="2800" y="3595"/>
                </a:cubicBezTo>
                <a:lnTo>
                  <a:pt x="3932" y="1019"/>
                </a:lnTo>
                <a:close/>
                <a:moveTo>
                  <a:pt x="6687" y="2687"/>
                </a:moveTo>
                <a:cubicBezTo>
                  <a:pt x="6900" y="2710"/>
                  <a:pt x="7101" y="2811"/>
                  <a:pt x="7269" y="2979"/>
                </a:cubicBezTo>
                <a:lnTo>
                  <a:pt x="6575" y="3875"/>
                </a:lnTo>
                <a:lnTo>
                  <a:pt x="6687" y="2687"/>
                </a:lnTo>
                <a:close/>
                <a:moveTo>
                  <a:pt x="4940" y="1567"/>
                </a:moveTo>
                <a:lnTo>
                  <a:pt x="4458" y="3920"/>
                </a:lnTo>
                <a:cubicBezTo>
                  <a:pt x="4279" y="3897"/>
                  <a:pt x="4100" y="3864"/>
                  <a:pt x="3909" y="3830"/>
                </a:cubicBezTo>
                <a:lnTo>
                  <a:pt x="4940" y="1567"/>
                </a:lnTo>
                <a:close/>
                <a:moveTo>
                  <a:pt x="7426" y="3180"/>
                </a:moveTo>
                <a:cubicBezTo>
                  <a:pt x="7449" y="3236"/>
                  <a:pt x="7482" y="3281"/>
                  <a:pt x="7516" y="3337"/>
                </a:cubicBezTo>
                <a:cubicBezTo>
                  <a:pt x="7684" y="3830"/>
                  <a:pt x="7225" y="3964"/>
                  <a:pt x="6788" y="4009"/>
                </a:cubicBezTo>
                <a:lnTo>
                  <a:pt x="7426" y="3180"/>
                </a:lnTo>
                <a:close/>
                <a:moveTo>
                  <a:pt x="5533" y="2923"/>
                </a:moveTo>
                <a:lnTo>
                  <a:pt x="5433" y="4020"/>
                </a:lnTo>
                <a:cubicBezTo>
                  <a:pt x="5231" y="4009"/>
                  <a:pt x="5029" y="3987"/>
                  <a:pt x="4828" y="3964"/>
                </a:cubicBezTo>
                <a:lnTo>
                  <a:pt x="5533" y="2923"/>
                </a:lnTo>
                <a:close/>
                <a:moveTo>
                  <a:pt x="6407" y="2979"/>
                </a:moveTo>
                <a:lnTo>
                  <a:pt x="6306" y="4032"/>
                </a:lnTo>
                <a:lnTo>
                  <a:pt x="6284" y="4032"/>
                </a:lnTo>
                <a:cubicBezTo>
                  <a:pt x="6238" y="4035"/>
                  <a:pt x="6192" y="4036"/>
                  <a:pt x="6146" y="4036"/>
                </a:cubicBezTo>
                <a:cubicBezTo>
                  <a:pt x="6035" y="4036"/>
                  <a:pt x="5924" y="4028"/>
                  <a:pt x="5813" y="4020"/>
                </a:cubicBezTo>
                <a:lnTo>
                  <a:pt x="6407" y="2979"/>
                </a:lnTo>
                <a:close/>
                <a:moveTo>
                  <a:pt x="4537" y="1"/>
                </a:moveTo>
                <a:cubicBezTo>
                  <a:pt x="4261" y="1"/>
                  <a:pt x="3990" y="40"/>
                  <a:pt x="3752" y="111"/>
                </a:cubicBezTo>
                <a:cubicBezTo>
                  <a:pt x="3170" y="291"/>
                  <a:pt x="2722" y="683"/>
                  <a:pt x="2408" y="1187"/>
                </a:cubicBezTo>
                <a:cubicBezTo>
                  <a:pt x="2143" y="1100"/>
                  <a:pt x="1868" y="1042"/>
                  <a:pt x="1595" y="1042"/>
                </a:cubicBezTo>
                <a:cubicBezTo>
                  <a:pt x="1304" y="1042"/>
                  <a:pt x="1017" y="1108"/>
                  <a:pt x="751" y="1276"/>
                </a:cubicBezTo>
                <a:cubicBezTo>
                  <a:pt x="347" y="1523"/>
                  <a:pt x="0" y="2038"/>
                  <a:pt x="90" y="2542"/>
                </a:cubicBezTo>
                <a:cubicBezTo>
                  <a:pt x="258" y="3371"/>
                  <a:pt x="1423" y="3740"/>
                  <a:pt x="2117" y="3942"/>
                </a:cubicBezTo>
                <a:cubicBezTo>
                  <a:pt x="3267" y="4289"/>
                  <a:pt x="4523" y="4478"/>
                  <a:pt x="5736" y="4478"/>
                </a:cubicBezTo>
                <a:cubicBezTo>
                  <a:pt x="5893" y="4478"/>
                  <a:pt x="6050" y="4475"/>
                  <a:pt x="6205" y="4468"/>
                </a:cubicBezTo>
                <a:cubicBezTo>
                  <a:pt x="6900" y="4446"/>
                  <a:pt x="8614" y="4244"/>
                  <a:pt x="8233" y="3147"/>
                </a:cubicBezTo>
                <a:cubicBezTo>
                  <a:pt x="7959" y="2472"/>
                  <a:pt x="7380" y="2214"/>
                  <a:pt x="6753" y="2214"/>
                </a:cubicBezTo>
                <a:cubicBezTo>
                  <a:pt x="6557" y="2214"/>
                  <a:pt x="6357" y="2239"/>
                  <a:pt x="6161" y="2284"/>
                </a:cubicBezTo>
                <a:cubicBezTo>
                  <a:pt x="6429" y="1691"/>
                  <a:pt x="6530" y="963"/>
                  <a:pt x="6015" y="492"/>
                </a:cubicBezTo>
                <a:cubicBezTo>
                  <a:pt x="5644" y="151"/>
                  <a:pt x="5080" y="1"/>
                  <a:pt x="45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771" name="Google Shape;7771;p52"/>
          <p:cNvSpPr/>
          <p:nvPr/>
        </p:nvSpPr>
        <p:spPr>
          <a:xfrm rot="372478">
            <a:off x="11122179" y="4781115"/>
            <a:ext cx="189764" cy="179179"/>
          </a:xfrm>
          <a:custGeom>
            <a:avLst/>
            <a:gdLst/>
            <a:ahLst/>
            <a:cxnLst/>
            <a:rect l="l" t="t" r="r" b="b"/>
            <a:pathLst>
              <a:path w="4721" h="4458" extrusionOk="0">
                <a:moveTo>
                  <a:pt x="2293" y="300"/>
                </a:moveTo>
                <a:cubicBezTo>
                  <a:pt x="2325" y="300"/>
                  <a:pt x="2357" y="301"/>
                  <a:pt x="2390" y="304"/>
                </a:cubicBezTo>
                <a:lnTo>
                  <a:pt x="2390" y="304"/>
                </a:lnTo>
                <a:cubicBezTo>
                  <a:pt x="1657" y="826"/>
                  <a:pt x="1331" y="1799"/>
                  <a:pt x="1741" y="2662"/>
                </a:cubicBezTo>
                <a:lnTo>
                  <a:pt x="1741" y="2662"/>
                </a:lnTo>
                <a:cubicBezTo>
                  <a:pt x="1741" y="2662"/>
                  <a:pt x="1741" y="2663"/>
                  <a:pt x="1742" y="2663"/>
                </a:cubicBezTo>
                <a:cubicBezTo>
                  <a:pt x="1742" y="2663"/>
                  <a:pt x="1742" y="2663"/>
                  <a:pt x="1742" y="2663"/>
                </a:cubicBezTo>
                <a:lnTo>
                  <a:pt x="1742" y="2663"/>
                </a:lnTo>
                <a:cubicBezTo>
                  <a:pt x="1743" y="2665"/>
                  <a:pt x="1744" y="2667"/>
                  <a:pt x="1745" y="2669"/>
                </a:cubicBezTo>
                <a:lnTo>
                  <a:pt x="1745" y="2669"/>
                </a:lnTo>
                <a:cubicBezTo>
                  <a:pt x="1974" y="3078"/>
                  <a:pt x="2339" y="3397"/>
                  <a:pt x="2796" y="3534"/>
                </a:cubicBezTo>
                <a:cubicBezTo>
                  <a:pt x="2994" y="3588"/>
                  <a:pt x="3200" y="3614"/>
                  <a:pt x="3411" y="3614"/>
                </a:cubicBezTo>
                <a:cubicBezTo>
                  <a:pt x="3515" y="3614"/>
                  <a:pt x="3620" y="3607"/>
                  <a:pt x="3725" y="3595"/>
                </a:cubicBezTo>
                <a:lnTo>
                  <a:pt x="3725" y="3595"/>
                </a:lnTo>
                <a:cubicBezTo>
                  <a:pt x="3580" y="3769"/>
                  <a:pt x="3421" y="3931"/>
                  <a:pt x="3208" y="4038"/>
                </a:cubicBezTo>
                <a:cubicBezTo>
                  <a:pt x="3071" y="4129"/>
                  <a:pt x="2979" y="4129"/>
                  <a:pt x="2796" y="4129"/>
                </a:cubicBezTo>
                <a:cubicBezTo>
                  <a:pt x="2337" y="4129"/>
                  <a:pt x="1879" y="3946"/>
                  <a:pt x="1558" y="3671"/>
                </a:cubicBezTo>
                <a:cubicBezTo>
                  <a:pt x="779" y="2984"/>
                  <a:pt x="642" y="1838"/>
                  <a:pt x="1192" y="1013"/>
                </a:cubicBezTo>
                <a:cubicBezTo>
                  <a:pt x="1375" y="784"/>
                  <a:pt x="1558" y="601"/>
                  <a:pt x="1787" y="463"/>
                </a:cubicBezTo>
                <a:cubicBezTo>
                  <a:pt x="1940" y="341"/>
                  <a:pt x="2113" y="300"/>
                  <a:pt x="2293" y="300"/>
                </a:cubicBezTo>
                <a:close/>
                <a:moveTo>
                  <a:pt x="2721" y="0"/>
                </a:moveTo>
                <a:cubicBezTo>
                  <a:pt x="1440" y="0"/>
                  <a:pt x="126" y="838"/>
                  <a:pt x="46" y="2205"/>
                </a:cubicBezTo>
                <a:cubicBezTo>
                  <a:pt x="0" y="2846"/>
                  <a:pt x="229" y="3442"/>
                  <a:pt x="687" y="3855"/>
                </a:cubicBezTo>
                <a:cubicBezTo>
                  <a:pt x="1142" y="4267"/>
                  <a:pt x="1707" y="4457"/>
                  <a:pt x="2284" y="4457"/>
                </a:cubicBezTo>
                <a:cubicBezTo>
                  <a:pt x="2348" y="4457"/>
                  <a:pt x="2411" y="4455"/>
                  <a:pt x="2475" y="4450"/>
                </a:cubicBezTo>
                <a:cubicBezTo>
                  <a:pt x="3300" y="4404"/>
                  <a:pt x="4171" y="3992"/>
                  <a:pt x="4675" y="3305"/>
                </a:cubicBezTo>
                <a:cubicBezTo>
                  <a:pt x="4720" y="3213"/>
                  <a:pt x="4537" y="3213"/>
                  <a:pt x="4537" y="3213"/>
                </a:cubicBezTo>
                <a:cubicBezTo>
                  <a:pt x="4400" y="3213"/>
                  <a:pt x="4216" y="3259"/>
                  <a:pt x="4125" y="3305"/>
                </a:cubicBezTo>
                <a:cubicBezTo>
                  <a:pt x="4083" y="3313"/>
                  <a:pt x="4036" y="3317"/>
                  <a:pt x="3987" y="3317"/>
                </a:cubicBezTo>
                <a:cubicBezTo>
                  <a:pt x="3767" y="3317"/>
                  <a:pt x="3495" y="3242"/>
                  <a:pt x="3346" y="3167"/>
                </a:cubicBezTo>
                <a:cubicBezTo>
                  <a:pt x="3029" y="2986"/>
                  <a:pt x="2756" y="2760"/>
                  <a:pt x="2573" y="2445"/>
                </a:cubicBezTo>
                <a:lnTo>
                  <a:pt x="2573" y="2445"/>
                </a:lnTo>
                <a:cubicBezTo>
                  <a:pt x="2572" y="2441"/>
                  <a:pt x="2570" y="2437"/>
                  <a:pt x="2566" y="2434"/>
                </a:cubicBezTo>
                <a:lnTo>
                  <a:pt x="2566" y="2434"/>
                </a:lnTo>
                <a:cubicBezTo>
                  <a:pt x="2566" y="2434"/>
                  <a:pt x="2566" y="2434"/>
                  <a:pt x="2566" y="2434"/>
                </a:cubicBezTo>
                <a:cubicBezTo>
                  <a:pt x="2383" y="2067"/>
                  <a:pt x="2337" y="1609"/>
                  <a:pt x="2429" y="1196"/>
                </a:cubicBezTo>
                <a:cubicBezTo>
                  <a:pt x="2566" y="830"/>
                  <a:pt x="2796" y="417"/>
                  <a:pt x="3162" y="234"/>
                </a:cubicBezTo>
                <a:cubicBezTo>
                  <a:pt x="3208" y="188"/>
                  <a:pt x="3437" y="51"/>
                  <a:pt x="3254" y="51"/>
                </a:cubicBezTo>
                <a:cubicBezTo>
                  <a:pt x="3079" y="17"/>
                  <a:pt x="2900" y="0"/>
                  <a:pt x="27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772" name="Google Shape;7772;p52"/>
          <p:cNvSpPr/>
          <p:nvPr/>
        </p:nvSpPr>
        <p:spPr>
          <a:xfrm>
            <a:off x="10436629" y="1369472"/>
            <a:ext cx="195779" cy="175048"/>
          </a:xfrm>
          <a:custGeom>
            <a:avLst/>
            <a:gdLst/>
            <a:ahLst/>
            <a:cxnLst/>
            <a:rect l="l" t="t" r="r" b="b"/>
            <a:pathLst>
              <a:path w="7196" h="6434" extrusionOk="0">
                <a:moveTo>
                  <a:pt x="3253" y="263"/>
                </a:moveTo>
                <a:cubicBezTo>
                  <a:pt x="3500" y="263"/>
                  <a:pt x="3765" y="398"/>
                  <a:pt x="3896" y="608"/>
                </a:cubicBezTo>
                <a:cubicBezTo>
                  <a:pt x="4125" y="974"/>
                  <a:pt x="4125" y="1433"/>
                  <a:pt x="4079" y="1799"/>
                </a:cubicBezTo>
                <a:cubicBezTo>
                  <a:pt x="4079" y="2120"/>
                  <a:pt x="4034" y="2395"/>
                  <a:pt x="3988" y="2670"/>
                </a:cubicBezTo>
                <a:cubicBezTo>
                  <a:pt x="3968" y="2747"/>
                  <a:pt x="4031" y="2776"/>
                  <a:pt x="4113" y="2776"/>
                </a:cubicBezTo>
                <a:cubicBezTo>
                  <a:pt x="4225" y="2776"/>
                  <a:pt x="4374" y="2723"/>
                  <a:pt x="4400" y="2670"/>
                </a:cubicBezTo>
                <a:cubicBezTo>
                  <a:pt x="4584" y="2395"/>
                  <a:pt x="4767" y="2120"/>
                  <a:pt x="4950" y="1891"/>
                </a:cubicBezTo>
                <a:cubicBezTo>
                  <a:pt x="5134" y="1708"/>
                  <a:pt x="5317" y="1478"/>
                  <a:pt x="5546" y="1433"/>
                </a:cubicBezTo>
                <a:cubicBezTo>
                  <a:pt x="5575" y="1428"/>
                  <a:pt x="5604" y="1425"/>
                  <a:pt x="5632" y="1425"/>
                </a:cubicBezTo>
                <a:cubicBezTo>
                  <a:pt x="5868" y="1425"/>
                  <a:pt x="6065" y="1589"/>
                  <a:pt x="6188" y="1753"/>
                </a:cubicBezTo>
                <a:cubicBezTo>
                  <a:pt x="7013" y="2762"/>
                  <a:pt x="5225" y="2991"/>
                  <a:pt x="4584" y="3082"/>
                </a:cubicBezTo>
                <a:cubicBezTo>
                  <a:pt x="4492" y="3082"/>
                  <a:pt x="4400" y="3128"/>
                  <a:pt x="4354" y="3174"/>
                </a:cubicBezTo>
                <a:cubicBezTo>
                  <a:pt x="4354" y="3174"/>
                  <a:pt x="4354" y="3174"/>
                  <a:pt x="4309" y="3220"/>
                </a:cubicBezTo>
                <a:cubicBezTo>
                  <a:pt x="4309" y="3266"/>
                  <a:pt x="4309" y="3266"/>
                  <a:pt x="4309" y="3266"/>
                </a:cubicBezTo>
                <a:lnTo>
                  <a:pt x="4354" y="3266"/>
                </a:lnTo>
                <a:cubicBezTo>
                  <a:pt x="4354" y="3312"/>
                  <a:pt x="4400" y="3312"/>
                  <a:pt x="4492" y="3312"/>
                </a:cubicBezTo>
                <a:cubicBezTo>
                  <a:pt x="4652" y="3301"/>
                  <a:pt x="4865" y="3288"/>
                  <a:pt x="5092" y="3288"/>
                </a:cubicBezTo>
                <a:cubicBezTo>
                  <a:pt x="5841" y="3288"/>
                  <a:pt x="6755" y="3430"/>
                  <a:pt x="6508" y="4274"/>
                </a:cubicBezTo>
                <a:cubicBezTo>
                  <a:pt x="6472" y="4454"/>
                  <a:pt x="6408" y="4578"/>
                  <a:pt x="6248" y="4578"/>
                </a:cubicBezTo>
                <a:cubicBezTo>
                  <a:pt x="6205" y="4578"/>
                  <a:pt x="6155" y="4569"/>
                  <a:pt x="6096" y="4549"/>
                </a:cubicBezTo>
                <a:cubicBezTo>
                  <a:pt x="5867" y="4503"/>
                  <a:pt x="5638" y="4366"/>
                  <a:pt x="5409" y="4228"/>
                </a:cubicBezTo>
                <a:cubicBezTo>
                  <a:pt x="5134" y="4045"/>
                  <a:pt x="4859" y="3816"/>
                  <a:pt x="4629" y="3587"/>
                </a:cubicBezTo>
                <a:cubicBezTo>
                  <a:pt x="4609" y="3566"/>
                  <a:pt x="4569" y="3557"/>
                  <a:pt x="4523" y="3557"/>
                </a:cubicBezTo>
                <a:cubicBezTo>
                  <a:pt x="4361" y="3557"/>
                  <a:pt x="4110" y="3663"/>
                  <a:pt x="4217" y="3770"/>
                </a:cubicBezTo>
                <a:cubicBezTo>
                  <a:pt x="4629" y="4136"/>
                  <a:pt x="5134" y="4732"/>
                  <a:pt x="5225" y="5282"/>
                </a:cubicBezTo>
                <a:cubicBezTo>
                  <a:pt x="5251" y="5589"/>
                  <a:pt x="5035" y="5710"/>
                  <a:pt x="4783" y="5710"/>
                </a:cubicBezTo>
                <a:cubicBezTo>
                  <a:pt x="4582" y="5710"/>
                  <a:pt x="4359" y="5633"/>
                  <a:pt x="4217" y="5511"/>
                </a:cubicBezTo>
                <a:cubicBezTo>
                  <a:pt x="3942" y="5236"/>
                  <a:pt x="3988" y="4778"/>
                  <a:pt x="4034" y="4366"/>
                </a:cubicBezTo>
                <a:cubicBezTo>
                  <a:pt x="4034" y="4320"/>
                  <a:pt x="4034" y="4320"/>
                  <a:pt x="4034" y="4320"/>
                </a:cubicBezTo>
                <a:cubicBezTo>
                  <a:pt x="4034" y="4274"/>
                  <a:pt x="4034" y="4228"/>
                  <a:pt x="3988" y="4228"/>
                </a:cubicBezTo>
                <a:cubicBezTo>
                  <a:pt x="3942" y="4182"/>
                  <a:pt x="3896" y="4182"/>
                  <a:pt x="3850" y="4182"/>
                </a:cubicBezTo>
                <a:cubicBezTo>
                  <a:pt x="3759" y="4182"/>
                  <a:pt x="3713" y="4228"/>
                  <a:pt x="3667" y="4228"/>
                </a:cubicBezTo>
                <a:cubicBezTo>
                  <a:pt x="3621" y="4274"/>
                  <a:pt x="3575" y="4320"/>
                  <a:pt x="3575" y="4366"/>
                </a:cubicBezTo>
                <a:cubicBezTo>
                  <a:pt x="3484" y="4916"/>
                  <a:pt x="3484" y="5466"/>
                  <a:pt x="3163" y="5924"/>
                </a:cubicBezTo>
                <a:cubicBezTo>
                  <a:pt x="3053" y="6089"/>
                  <a:pt x="2926" y="6171"/>
                  <a:pt x="2783" y="6171"/>
                </a:cubicBezTo>
                <a:cubicBezTo>
                  <a:pt x="2688" y="6171"/>
                  <a:pt x="2585" y="6135"/>
                  <a:pt x="2475" y="6061"/>
                </a:cubicBezTo>
                <a:cubicBezTo>
                  <a:pt x="2292" y="5924"/>
                  <a:pt x="2246" y="5741"/>
                  <a:pt x="2246" y="5557"/>
                </a:cubicBezTo>
                <a:cubicBezTo>
                  <a:pt x="2200" y="4870"/>
                  <a:pt x="2705" y="4136"/>
                  <a:pt x="3117" y="3587"/>
                </a:cubicBezTo>
                <a:cubicBezTo>
                  <a:pt x="3179" y="3524"/>
                  <a:pt x="3120" y="3500"/>
                  <a:pt x="3028" y="3500"/>
                </a:cubicBezTo>
                <a:cubicBezTo>
                  <a:pt x="2915" y="3500"/>
                  <a:pt x="2755" y="3536"/>
                  <a:pt x="2705" y="3587"/>
                </a:cubicBezTo>
                <a:cubicBezTo>
                  <a:pt x="2475" y="3862"/>
                  <a:pt x="2200" y="4136"/>
                  <a:pt x="1925" y="4320"/>
                </a:cubicBezTo>
                <a:cubicBezTo>
                  <a:pt x="1767" y="4439"/>
                  <a:pt x="1574" y="4558"/>
                  <a:pt x="1376" y="4558"/>
                </a:cubicBezTo>
                <a:cubicBezTo>
                  <a:pt x="1345" y="4558"/>
                  <a:pt x="1315" y="4555"/>
                  <a:pt x="1284" y="4549"/>
                </a:cubicBezTo>
                <a:cubicBezTo>
                  <a:pt x="1009" y="4549"/>
                  <a:pt x="734" y="4228"/>
                  <a:pt x="642" y="3953"/>
                </a:cubicBezTo>
                <a:cubicBezTo>
                  <a:pt x="413" y="3266"/>
                  <a:pt x="1925" y="3128"/>
                  <a:pt x="2567" y="3082"/>
                </a:cubicBezTo>
                <a:lnTo>
                  <a:pt x="2613" y="3082"/>
                </a:lnTo>
                <a:cubicBezTo>
                  <a:pt x="2659" y="3128"/>
                  <a:pt x="2659" y="3128"/>
                  <a:pt x="2705" y="3128"/>
                </a:cubicBezTo>
                <a:lnTo>
                  <a:pt x="2750" y="3128"/>
                </a:lnTo>
                <a:cubicBezTo>
                  <a:pt x="2796" y="3128"/>
                  <a:pt x="2796" y="3082"/>
                  <a:pt x="2842" y="3082"/>
                </a:cubicBezTo>
                <a:cubicBezTo>
                  <a:pt x="2888" y="3082"/>
                  <a:pt x="2888" y="3082"/>
                  <a:pt x="2934" y="3037"/>
                </a:cubicBezTo>
                <a:cubicBezTo>
                  <a:pt x="2934" y="3037"/>
                  <a:pt x="2980" y="2991"/>
                  <a:pt x="2980" y="2991"/>
                </a:cubicBezTo>
                <a:cubicBezTo>
                  <a:pt x="2980" y="2991"/>
                  <a:pt x="3025" y="2945"/>
                  <a:pt x="3025" y="2945"/>
                </a:cubicBezTo>
                <a:cubicBezTo>
                  <a:pt x="3025" y="2899"/>
                  <a:pt x="3025" y="2899"/>
                  <a:pt x="3025" y="2899"/>
                </a:cubicBezTo>
                <a:cubicBezTo>
                  <a:pt x="2980" y="2853"/>
                  <a:pt x="2980" y="2807"/>
                  <a:pt x="2934" y="2807"/>
                </a:cubicBezTo>
                <a:lnTo>
                  <a:pt x="2888" y="2807"/>
                </a:lnTo>
                <a:cubicBezTo>
                  <a:pt x="2888" y="2762"/>
                  <a:pt x="2842" y="2762"/>
                  <a:pt x="2796" y="2762"/>
                </a:cubicBezTo>
                <a:lnTo>
                  <a:pt x="2750" y="2762"/>
                </a:lnTo>
                <a:cubicBezTo>
                  <a:pt x="2750" y="2762"/>
                  <a:pt x="2705" y="2807"/>
                  <a:pt x="2659" y="2807"/>
                </a:cubicBezTo>
                <a:lnTo>
                  <a:pt x="2613" y="2807"/>
                </a:lnTo>
                <a:cubicBezTo>
                  <a:pt x="2537" y="2823"/>
                  <a:pt x="2450" y="2828"/>
                  <a:pt x="2360" y="2828"/>
                </a:cubicBezTo>
                <a:cubicBezTo>
                  <a:pt x="2180" y="2828"/>
                  <a:pt x="1987" y="2807"/>
                  <a:pt x="1834" y="2807"/>
                </a:cubicBezTo>
                <a:cubicBezTo>
                  <a:pt x="1467" y="2762"/>
                  <a:pt x="917" y="2670"/>
                  <a:pt x="688" y="2303"/>
                </a:cubicBezTo>
                <a:cubicBezTo>
                  <a:pt x="505" y="2028"/>
                  <a:pt x="642" y="1341"/>
                  <a:pt x="1101" y="1341"/>
                </a:cubicBezTo>
                <a:cubicBezTo>
                  <a:pt x="1513" y="1387"/>
                  <a:pt x="2017" y="1708"/>
                  <a:pt x="2338" y="1982"/>
                </a:cubicBezTo>
                <a:cubicBezTo>
                  <a:pt x="2613" y="2166"/>
                  <a:pt x="2888" y="2395"/>
                  <a:pt x="3117" y="2624"/>
                </a:cubicBezTo>
                <a:cubicBezTo>
                  <a:pt x="3138" y="2645"/>
                  <a:pt x="3175" y="2654"/>
                  <a:pt x="3218" y="2654"/>
                </a:cubicBezTo>
                <a:cubicBezTo>
                  <a:pt x="3369" y="2654"/>
                  <a:pt x="3600" y="2547"/>
                  <a:pt x="3529" y="2441"/>
                </a:cubicBezTo>
                <a:cubicBezTo>
                  <a:pt x="3346" y="2212"/>
                  <a:pt x="3163" y="1982"/>
                  <a:pt x="3025" y="1708"/>
                </a:cubicBezTo>
                <a:cubicBezTo>
                  <a:pt x="2842" y="1387"/>
                  <a:pt x="2567" y="883"/>
                  <a:pt x="2796" y="516"/>
                </a:cubicBezTo>
                <a:cubicBezTo>
                  <a:pt x="2894" y="339"/>
                  <a:pt x="3068" y="263"/>
                  <a:pt x="3253" y="263"/>
                </a:cubicBezTo>
                <a:close/>
                <a:moveTo>
                  <a:pt x="3495" y="0"/>
                </a:moveTo>
                <a:cubicBezTo>
                  <a:pt x="3220" y="0"/>
                  <a:pt x="2934" y="81"/>
                  <a:pt x="2705" y="195"/>
                </a:cubicBezTo>
                <a:cubicBezTo>
                  <a:pt x="2200" y="470"/>
                  <a:pt x="2155" y="974"/>
                  <a:pt x="2384" y="1478"/>
                </a:cubicBezTo>
                <a:cubicBezTo>
                  <a:pt x="2014" y="1273"/>
                  <a:pt x="1645" y="1105"/>
                  <a:pt x="1243" y="1105"/>
                </a:cubicBezTo>
                <a:cubicBezTo>
                  <a:pt x="1196" y="1105"/>
                  <a:pt x="1148" y="1107"/>
                  <a:pt x="1101" y="1112"/>
                </a:cubicBezTo>
                <a:cubicBezTo>
                  <a:pt x="596" y="1158"/>
                  <a:pt x="138" y="1570"/>
                  <a:pt x="138" y="2166"/>
                </a:cubicBezTo>
                <a:cubicBezTo>
                  <a:pt x="138" y="2670"/>
                  <a:pt x="734" y="2899"/>
                  <a:pt x="1192" y="2991"/>
                </a:cubicBezTo>
                <a:cubicBezTo>
                  <a:pt x="1284" y="2991"/>
                  <a:pt x="1375" y="3037"/>
                  <a:pt x="1467" y="3037"/>
                </a:cubicBezTo>
                <a:cubicBezTo>
                  <a:pt x="1055" y="3128"/>
                  <a:pt x="505" y="3266"/>
                  <a:pt x="276" y="3632"/>
                </a:cubicBezTo>
                <a:cubicBezTo>
                  <a:pt x="1" y="4045"/>
                  <a:pt x="413" y="4549"/>
                  <a:pt x="780" y="4732"/>
                </a:cubicBezTo>
                <a:cubicBezTo>
                  <a:pt x="913" y="4791"/>
                  <a:pt x="1056" y="4817"/>
                  <a:pt x="1202" y="4817"/>
                </a:cubicBezTo>
                <a:cubicBezTo>
                  <a:pt x="1486" y="4817"/>
                  <a:pt x="1784" y="4720"/>
                  <a:pt x="2049" y="4581"/>
                </a:cubicBezTo>
                <a:lnTo>
                  <a:pt x="2049" y="4581"/>
                </a:lnTo>
                <a:cubicBezTo>
                  <a:pt x="1866" y="4994"/>
                  <a:pt x="1612" y="5615"/>
                  <a:pt x="1880" y="6061"/>
                </a:cubicBezTo>
                <a:cubicBezTo>
                  <a:pt x="2044" y="6320"/>
                  <a:pt x="2342" y="6434"/>
                  <a:pt x="2642" y="6434"/>
                </a:cubicBezTo>
                <a:cubicBezTo>
                  <a:pt x="2926" y="6434"/>
                  <a:pt x="3214" y="6331"/>
                  <a:pt x="3392" y="6153"/>
                </a:cubicBezTo>
                <a:cubicBezTo>
                  <a:pt x="3575" y="6016"/>
                  <a:pt x="3667" y="5832"/>
                  <a:pt x="3759" y="5649"/>
                </a:cubicBezTo>
                <a:cubicBezTo>
                  <a:pt x="3804" y="5695"/>
                  <a:pt x="3850" y="5741"/>
                  <a:pt x="3942" y="5786"/>
                </a:cubicBezTo>
                <a:cubicBezTo>
                  <a:pt x="4114" y="5901"/>
                  <a:pt x="4365" y="5960"/>
                  <a:pt x="4622" y="5960"/>
                </a:cubicBezTo>
                <a:cubicBezTo>
                  <a:pt x="4984" y="5960"/>
                  <a:pt x="5359" y="5844"/>
                  <a:pt x="5546" y="5603"/>
                </a:cubicBezTo>
                <a:cubicBezTo>
                  <a:pt x="5775" y="5328"/>
                  <a:pt x="5684" y="5007"/>
                  <a:pt x="5500" y="4686"/>
                </a:cubicBezTo>
                <a:lnTo>
                  <a:pt x="5500" y="4686"/>
                </a:lnTo>
                <a:cubicBezTo>
                  <a:pt x="5739" y="4789"/>
                  <a:pt x="5972" y="4853"/>
                  <a:pt x="6182" y="4853"/>
                </a:cubicBezTo>
                <a:cubicBezTo>
                  <a:pt x="6535" y="4853"/>
                  <a:pt x="6823" y="4671"/>
                  <a:pt x="6967" y="4182"/>
                </a:cubicBezTo>
                <a:cubicBezTo>
                  <a:pt x="7196" y="3403"/>
                  <a:pt x="6508" y="3128"/>
                  <a:pt x="5821" y="3037"/>
                </a:cubicBezTo>
                <a:cubicBezTo>
                  <a:pt x="6188" y="2945"/>
                  <a:pt x="6783" y="2716"/>
                  <a:pt x="6875" y="2257"/>
                </a:cubicBezTo>
                <a:cubicBezTo>
                  <a:pt x="6967" y="1799"/>
                  <a:pt x="6463" y="1249"/>
                  <a:pt x="6004" y="1203"/>
                </a:cubicBezTo>
                <a:cubicBezTo>
                  <a:pt x="5943" y="1191"/>
                  <a:pt x="5882" y="1186"/>
                  <a:pt x="5820" y="1186"/>
                </a:cubicBezTo>
                <a:cubicBezTo>
                  <a:pt x="5415" y="1186"/>
                  <a:pt x="4999" y="1429"/>
                  <a:pt x="4721" y="1708"/>
                </a:cubicBezTo>
                <a:cubicBezTo>
                  <a:pt x="4675" y="1753"/>
                  <a:pt x="4629" y="1799"/>
                  <a:pt x="4538" y="1891"/>
                </a:cubicBezTo>
                <a:cubicBezTo>
                  <a:pt x="4629" y="1295"/>
                  <a:pt x="4584" y="699"/>
                  <a:pt x="4217" y="287"/>
                </a:cubicBezTo>
                <a:cubicBezTo>
                  <a:pt x="4034" y="81"/>
                  <a:pt x="3770" y="0"/>
                  <a:pt x="3495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7" name="Google Shape;21168;p80">
            <a:extLst>
              <a:ext uri="{FF2B5EF4-FFF2-40B4-BE49-F238E27FC236}">
                <a16:creationId xmlns:a16="http://schemas.microsoft.com/office/drawing/2014/main" id="{96BE0A7C-0F61-491B-A4D4-CCFAE21222B8}"/>
              </a:ext>
            </a:extLst>
          </p:cNvPr>
          <p:cNvGrpSpPr/>
          <p:nvPr/>
        </p:nvGrpSpPr>
        <p:grpSpPr>
          <a:xfrm>
            <a:off x="11321075" y="6012825"/>
            <a:ext cx="400743" cy="486632"/>
            <a:chOff x="6698309" y="1513402"/>
            <a:chExt cx="300557" cy="364974"/>
          </a:xfrm>
        </p:grpSpPr>
        <p:sp>
          <p:nvSpPr>
            <p:cNvPr id="28" name="Google Shape;21169;p80">
              <a:extLst>
                <a:ext uri="{FF2B5EF4-FFF2-40B4-BE49-F238E27FC236}">
                  <a16:creationId xmlns:a16="http://schemas.microsoft.com/office/drawing/2014/main" id="{BEC264A9-B073-4860-BF5F-0257731788F8}"/>
                </a:ext>
              </a:extLst>
            </p:cNvPr>
            <p:cNvSpPr/>
            <p:nvPr/>
          </p:nvSpPr>
          <p:spPr>
            <a:xfrm>
              <a:off x="6711313" y="1718764"/>
              <a:ext cx="274340" cy="154342"/>
            </a:xfrm>
            <a:custGeom>
              <a:avLst/>
              <a:gdLst/>
              <a:ahLst/>
              <a:cxnLst/>
              <a:rect l="l" t="t" r="r" b="b"/>
              <a:pathLst>
                <a:path w="10464" h="5887" extrusionOk="0">
                  <a:moveTo>
                    <a:pt x="3709" y="1"/>
                  </a:moveTo>
                  <a:lnTo>
                    <a:pt x="3709" y="1037"/>
                  </a:lnTo>
                  <a:cubicBezTo>
                    <a:pt x="3709" y="1326"/>
                    <a:pt x="3517" y="1580"/>
                    <a:pt x="3239" y="1663"/>
                  </a:cubicBezTo>
                  <a:lnTo>
                    <a:pt x="942" y="2337"/>
                  </a:lnTo>
                  <a:cubicBezTo>
                    <a:pt x="385" y="2503"/>
                    <a:pt x="1" y="3014"/>
                    <a:pt x="1" y="3594"/>
                  </a:cubicBezTo>
                  <a:lnTo>
                    <a:pt x="1" y="5886"/>
                  </a:lnTo>
                  <a:lnTo>
                    <a:pt x="10464" y="5886"/>
                  </a:lnTo>
                  <a:lnTo>
                    <a:pt x="10464" y="3594"/>
                  </a:lnTo>
                  <a:cubicBezTo>
                    <a:pt x="10464" y="3014"/>
                    <a:pt x="10084" y="2503"/>
                    <a:pt x="9526" y="2340"/>
                  </a:cubicBezTo>
                  <a:lnTo>
                    <a:pt x="7230" y="1663"/>
                  </a:lnTo>
                  <a:cubicBezTo>
                    <a:pt x="6951" y="1580"/>
                    <a:pt x="6759" y="1326"/>
                    <a:pt x="6759" y="1037"/>
                  </a:cubicBezTo>
                  <a:lnTo>
                    <a:pt x="6759" y="1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21170;p80">
              <a:extLst>
                <a:ext uri="{FF2B5EF4-FFF2-40B4-BE49-F238E27FC236}">
                  <a16:creationId xmlns:a16="http://schemas.microsoft.com/office/drawing/2014/main" id="{6411169D-D9D0-4AEE-B9D7-D80591A43F93}"/>
                </a:ext>
              </a:extLst>
            </p:cNvPr>
            <p:cNvSpPr/>
            <p:nvPr/>
          </p:nvSpPr>
          <p:spPr>
            <a:xfrm>
              <a:off x="6711418" y="1763124"/>
              <a:ext cx="274340" cy="109982"/>
            </a:xfrm>
            <a:custGeom>
              <a:avLst/>
              <a:gdLst/>
              <a:ahLst/>
              <a:cxnLst/>
              <a:rect l="l" t="t" r="r" b="b"/>
              <a:pathLst>
                <a:path w="10464" h="4195" extrusionOk="0">
                  <a:moveTo>
                    <a:pt x="3140" y="0"/>
                  </a:moveTo>
                  <a:lnTo>
                    <a:pt x="942" y="645"/>
                  </a:lnTo>
                  <a:cubicBezTo>
                    <a:pt x="384" y="811"/>
                    <a:pt x="0" y="1322"/>
                    <a:pt x="0" y="1902"/>
                  </a:cubicBezTo>
                  <a:lnTo>
                    <a:pt x="0" y="4194"/>
                  </a:lnTo>
                  <a:lnTo>
                    <a:pt x="10464" y="4194"/>
                  </a:lnTo>
                  <a:lnTo>
                    <a:pt x="10464" y="1902"/>
                  </a:lnTo>
                  <a:cubicBezTo>
                    <a:pt x="10464" y="1322"/>
                    <a:pt x="10080" y="811"/>
                    <a:pt x="9522" y="648"/>
                  </a:cubicBezTo>
                  <a:lnTo>
                    <a:pt x="7327" y="0"/>
                  </a:lnTo>
                  <a:cubicBezTo>
                    <a:pt x="7055" y="935"/>
                    <a:pt x="6204" y="1576"/>
                    <a:pt x="5234" y="1576"/>
                  </a:cubicBezTo>
                  <a:cubicBezTo>
                    <a:pt x="4260" y="1576"/>
                    <a:pt x="3408" y="935"/>
                    <a:pt x="3140" y="0"/>
                  </a:cubicBezTo>
                  <a:close/>
                </a:path>
              </a:pathLst>
            </a:custGeom>
            <a:solidFill>
              <a:srgbClr val="ACB9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21171;p80">
              <a:extLst>
                <a:ext uri="{FF2B5EF4-FFF2-40B4-BE49-F238E27FC236}">
                  <a16:creationId xmlns:a16="http://schemas.microsoft.com/office/drawing/2014/main" id="{F5C286FF-762C-4081-9AC7-B1D34C232D8C}"/>
                </a:ext>
              </a:extLst>
            </p:cNvPr>
            <p:cNvSpPr/>
            <p:nvPr/>
          </p:nvSpPr>
          <p:spPr>
            <a:xfrm>
              <a:off x="6808554" y="1724480"/>
              <a:ext cx="79963" cy="28551"/>
            </a:xfrm>
            <a:custGeom>
              <a:avLst/>
              <a:gdLst/>
              <a:ahLst/>
              <a:cxnLst/>
              <a:rect l="l" t="t" r="r" b="b"/>
              <a:pathLst>
                <a:path w="3050" h="1089" extrusionOk="0">
                  <a:moveTo>
                    <a:pt x="0" y="0"/>
                  </a:moveTo>
                  <a:lnTo>
                    <a:pt x="0" y="703"/>
                  </a:lnTo>
                  <a:cubicBezTo>
                    <a:pt x="475" y="960"/>
                    <a:pt x="999" y="1088"/>
                    <a:pt x="1524" y="1088"/>
                  </a:cubicBezTo>
                  <a:cubicBezTo>
                    <a:pt x="2048" y="1088"/>
                    <a:pt x="2574" y="960"/>
                    <a:pt x="3050" y="703"/>
                  </a:cubicBezTo>
                  <a:lnTo>
                    <a:pt x="3050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" name="Google Shape;21172;p80">
              <a:extLst>
                <a:ext uri="{FF2B5EF4-FFF2-40B4-BE49-F238E27FC236}">
                  <a16:creationId xmlns:a16="http://schemas.microsoft.com/office/drawing/2014/main" id="{0DAD9FAB-8379-441D-9097-17A3E31ACFDC}"/>
                </a:ext>
              </a:extLst>
            </p:cNvPr>
            <p:cNvSpPr/>
            <p:nvPr/>
          </p:nvSpPr>
          <p:spPr>
            <a:xfrm>
              <a:off x="6751400" y="1610145"/>
              <a:ext cx="194298" cy="125844"/>
            </a:xfrm>
            <a:custGeom>
              <a:avLst/>
              <a:gdLst/>
              <a:ahLst/>
              <a:cxnLst/>
              <a:rect l="l" t="t" r="r" b="b"/>
              <a:pathLst>
                <a:path w="7411" h="4800" extrusionOk="0">
                  <a:moveTo>
                    <a:pt x="873" y="1"/>
                  </a:moveTo>
                  <a:lnTo>
                    <a:pt x="873" y="1091"/>
                  </a:lnTo>
                  <a:lnTo>
                    <a:pt x="547" y="1091"/>
                  </a:lnTo>
                  <a:cubicBezTo>
                    <a:pt x="243" y="1091"/>
                    <a:pt x="0" y="1333"/>
                    <a:pt x="0" y="1634"/>
                  </a:cubicBezTo>
                  <a:cubicBezTo>
                    <a:pt x="0" y="1938"/>
                    <a:pt x="243" y="2181"/>
                    <a:pt x="547" y="2181"/>
                  </a:cubicBezTo>
                  <a:lnTo>
                    <a:pt x="884" y="2181"/>
                  </a:lnTo>
                  <a:cubicBezTo>
                    <a:pt x="992" y="3658"/>
                    <a:pt x="2224" y="4799"/>
                    <a:pt x="3705" y="4799"/>
                  </a:cubicBezTo>
                  <a:cubicBezTo>
                    <a:pt x="5186" y="4799"/>
                    <a:pt x="6418" y="3658"/>
                    <a:pt x="6526" y="2181"/>
                  </a:cubicBezTo>
                  <a:lnTo>
                    <a:pt x="6867" y="2181"/>
                  </a:lnTo>
                  <a:cubicBezTo>
                    <a:pt x="7168" y="2181"/>
                    <a:pt x="7410" y="1938"/>
                    <a:pt x="7410" y="1634"/>
                  </a:cubicBezTo>
                  <a:cubicBezTo>
                    <a:pt x="7410" y="1333"/>
                    <a:pt x="7168" y="1091"/>
                    <a:pt x="6867" y="1091"/>
                  </a:cubicBezTo>
                  <a:lnTo>
                    <a:pt x="6537" y="1091"/>
                  </a:lnTo>
                  <a:lnTo>
                    <a:pt x="6537" y="1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21173;p80">
              <a:extLst>
                <a:ext uri="{FF2B5EF4-FFF2-40B4-BE49-F238E27FC236}">
                  <a16:creationId xmlns:a16="http://schemas.microsoft.com/office/drawing/2014/main" id="{8B33841D-AE35-4C9D-BB7F-1ED55286739A}"/>
                </a:ext>
              </a:extLst>
            </p:cNvPr>
            <p:cNvSpPr/>
            <p:nvPr/>
          </p:nvSpPr>
          <p:spPr>
            <a:xfrm>
              <a:off x="6750535" y="1610145"/>
              <a:ext cx="149492" cy="125739"/>
            </a:xfrm>
            <a:custGeom>
              <a:avLst/>
              <a:gdLst/>
              <a:ahLst/>
              <a:cxnLst/>
              <a:rect l="l" t="t" r="r" b="b"/>
              <a:pathLst>
                <a:path w="5702" h="4796" extrusionOk="0">
                  <a:moveTo>
                    <a:pt x="906" y="1"/>
                  </a:moveTo>
                  <a:lnTo>
                    <a:pt x="906" y="1091"/>
                  </a:lnTo>
                  <a:lnTo>
                    <a:pt x="609" y="1091"/>
                  </a:lnTo>
                  <a:cubicBezTo>
                    <a:pt x="323" y="1091"/>
                    <a:pt x="66" y="1297"/>
                    <a:pt x="37" y="1580"/>
                  </a:cubicBezTo>
                  <a:cubicBezTo>
                    <a:pt x="1" y="1902"/>
                    <a:pt x="254" y="2181"/>
                    <a:pt x="580" y="2181"/>
                  </a:cubicBezTo>
                  <a:lnTo>
                    <a:pt x="917" y="2181"/>
                  </a:lnTo>
                  <a:cubicBezTo>
                    <a:pt x="1029" y="3655"/>
                    <a:pt x="2260" y="4796"/>
                    <a:pt x="3738" y="4796"/>
                  </a:cubicBezTo>
                  <a:lnTo>
                    <a:pt x="3738" y="4575"/>
                  </a:lnTo>
                  <a:cubicBezTo>
                    <a:pt x="2684" y="4137"/>
                    <a:pt x="1996" y="3104"/>
                    <a:pt x="1996" y="1963"/>
                  </a:cubicBezTo>
                  <a:cubicBezTo>
                    <a:pt x="1996" y="1362"/>
                    <a:pt x="2485" y="873"/>
                    <a:pt x="3086" y="873"/>
                  </a:cubicBezTo>
                  <a:lnTo>
                    <a:pt x="5049" y="873"/>
                  </a:lnTo>
                  <a:cubicBezTo>
                    <a:pt x="5408" y="873"/>
                    <a:pt x="5701" y="580"/>
                    <a:pt x="5701" y="218"/>
                  </a:cubicBezTo>
                  <a:lnTo>
                    <a:pt x="5701" y="1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21174;p80">
              <a:extLst>
                <a:ext uri="{FF2B5EF4-FFF2-40B4-BE49-F238E27FC236}">
                  <a16:creationId xmlns:a16="http://schemas.microsoft.com/office/drawing/2014/main" id="{4AF99D09-D61B-49C9-A124-8D39E46887DA}"/>
                </a:ext>
              </a:extLst>
            </p:cNvPr>
            <p:cNvSpPr/>
            <p:nvPr/>
          </p:nvSpPr>
          <p:spPr>
            <a:xfrm>
              <a:off x="6716347" y="1521084"/>
              <a:ext cx="264377" cy="94881"/>
            </a:xfrm>
            <a:custGeom>
              <a:avLst/>
              <a:gdLst/>
              <a:ahLst/>
              <a:cxnLst/>
              <a:rect l="l" t="t" r="r" b="b"/>
              <a:pathLst>
                <a:path w="10084" h="3619" extrusionOk="0">
                  <a:moveTo>
                    <a:pt x="5042" y="0"/>
                  </a:moveTo>
                  <a:cubicBezTo>
                    <a:pt x="4956" y="0"/>
                    <a:pt x="4870" y="26"/>
                    <a:pt x="4796" y="76"/>
                  </a:cubicBezTo>
                  <a:lnTo>
                    <a:pt x="178" y="3220"/>
                  </a:lnTo>
                  <a:cubicBezTo>
                    <a:pt x="1" y="3340"/>
                    <a:pt x="88" y="3618"/>
                    <a:pt x="301" y="3618"/>
                  </a:cubicBezTo>
                  <a:lnTo>
                    <a:pt x="9783" y="3618"/>
                  </a:lnTo>
                  <a:cubicBezTo>
                    <a:pt x="10000" y="3618"/>
                    <a:pt x="10084" y="3340"/>
                    <a:pt x="9906" y="3220"/>
                  </a:cubicBezTo>
                  <a:lnTo>
                    <a:pt x="5288" y="76"/>
                  </a:lnTo>
                  <a:cubicBezTo>
                    <a:pt x="5214" y="26"/>
                    <a:pt x="5128" y="0"/>
                    <a:pt x="5042" y="0"/>
                  </a:cubicBez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21175;p80">
              <a:extLst>
                <a:ext uri="{FF2B5EF4-FFF2-40B4-BE49-F238E27FC236}">
                  <a16:creationId xmlns:a16="http://schemas.microsoft.com/office/drawing/2014/main" id="{34F0C1E2-0DCA-4C4A-8533-43C889B7A521}"/>
                </a:ext>
              </a:extLst>
            </p:cNvPr>
            <p:cNvSpPr/>
            <p:nvPr/>
          </p:nvSpPr>
          <p:spPr>
            <a:xfrm>
              <a:off x="6716347" y="1521137"/>
              <a:ext cx="135807" cy="94724"/>
            </a:xfrm>
            <a:custGeom>
              <a:avLst/>
              <a:gdLst/>
              <a:ahLst/>
              <a:cxnLst/>
              <a:rect l="l" t="t" r="r" b="b"/>
              <a:pathLst>
                <a:path w="5180" h="3613" extrusionOk="0">
                  <a:moveTo>
                    <a:pt x="5038" y="1"/>
                  </a:moveTo>
                  <a:cubicBezTo>
                    <a:pt x="4952" y="1"/>
                    <a:pt x="4868" y="25"/>
                    <a:pt x="4796" y="74"/>
                  </a:cubicBezTo>
                  <a:lnTo>
                    <a:pt x="178" y="3214"/>
                  </a:lnTo>
                  <a:cubicBezTo>
                    <a:pt x="1" y="3334"/>
                    <a:pt x="88" y="3613"/>
                    <a:pt x="301" y="3613"/>
                  </a:cubicBezTo>
                  <a:lnTo>
                    <a:pt x="3181" y="3613"/>
                  </a:lnTo>
                  <a:cubicBezTo>
                    <a:pt x="3083" y="3613"/>
                    <a:pt x="3043" y="3330"/>
                    <a:pt x="3123" y="3207"/>
                  </a:cubicBezTo>
                  <a:lnTo>
                    <a:pt x="5180" y="24"/>
                  </a:lnTo>
                  <a:cubicBezTo>
                    <a:pt x="5133" y="8"/>
                    <a:pt x="5085" y="1"/>
                    <a:pt x="5038" y="1"/>
                  </a:cubicBez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21176;p80">
              <a:extLst>
                <a:ext uri="{FF2B5EF4-FFF2-40B4-BE49-F238E27FC236}">
                  <a16:creationId xmlns:a16="http://schemas.microsoft.com/office/drawing/2014/main" id="{0869FA4C-077E-436E-ABC9-62FAE4548EE7}"/>
                </a:ext>
              </a:extLst>
            </p:cNvPr>
            <p:cNvSpPr/>
            <p:nvPr/>
          </p:nvSpPr>
          <p:spPr>
            <a:xfrm>
              <a:off x="6762778" y="1615834"/>
              <a:ext cx="22914" cy="25850"/>
            </a:xfrm>
            <a:custGeom>
              <a:avLst/>
              <a:gdLst/>
              <a:ahLst/>
              <a:cxnLst/>
              <a:rect l="l" t="t" r="r" b="b"/>
              <a:pathLst>
                <a:path w="874" h="986" extrusionOk="0">
                  <a:moveTo>
                    <a:pt x="1" y="1"/>
                  </a:moveTo>
                  <a:lnTo>
                    <a:pt x="1" y="986"/>
                  </a:lnTo>
                  <a:lnTo>
                    <a:pt x="301" y="946"/>
                  </a:lnTo>
                  <a:cubicBezTo>
                    <a:pt x="627" y="906"/>
                    <a:pt x="874" y="627"/>
                    <a:pt x="874" y="298"/>
                  </a:cubicBezTo>
                  <a:lnTo>
                    <a:pt x="874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21177;p80">
              <a:extLst>
                <a:ext uri="{FF2B5EF4-FFF2-40B4-BE49-F238E27FC236}">
                  <a16:creationId xmlns:a16="http://schemas.microsoft.com/office/drawing/2014/main" id="{F070F156-1C68-49CE-AD1D-12359A775516}"/>
                </a:ext>
              </a:extLst>
            </p:cNvPr>
            <p:cNvSpPr/>
            <p:nvPr/>
          </p:nvSpPr>
          <p:spPr>
            <a:xfrm>
              <a:off x="6911379" y="1615834"/>
              <a:ext cx="22914" cy="25850"/>
            </a:xfrm>
            <a:custGeom>
              <a:avLst/>
              <a:gdLst/>
              <a:ahLst/>
              <a:cxnLst/>
              <a:rect l="l" t="t" r="r" b="b"/>
              <a:pathLst>
                <a:path w="874" h="986" extrusionOk="0">
                  <a:moveTo>
                    <a:pt x="1" y="1"/>
                  </a:moveTo>
                  <a:lnTo>
                    <a:pt x="1" y="298"/>
                  </a:lnTo>
                  <a:cubicBezTo>
                    <a:pt x="1" y="627"/>
                    <a:pt x="247" y="906"/>
                    <a:pt x="573" y="946"/>
                  </a:cubicBezTo>
                  <a:lnTo>
                    <a:pt x="874" y="986"/>
                  </a:lnTo>
                  <a:lnTo>
                    <a:pt x="874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21178;p80">
              <a:extLst>
                <a:ext uri="{FF2B5EF4-FFF2-40B4-BE49-F238E27FC236}">
                  <a16:creationId xmlns:a16="http://schemas.microsoft.com/office/drawing/2014/main" id="{5966A877-CD5A-48CA-BBA6-C1C593A046B4}"/>
                </a:ext>
              </a:extLst>
            </p:cNvPr>
            <p:cNvSpPr/>
            <p:nvPr/>
          </p:nvSpPr>
          <p:spPr>
            <a:xfrm>
              <a:off x="6825648" y="1678704"/>
              <a:ext cx="45776" cy="28603"/>
            </a:xfrm>
            <a:custGeom>
              <a:avLst/>
              <a:gdLst/>
              <a:ahLst/>
              <a:cxnLst/>
              <a:rect l="l" t="t" r="r" b="b"/>
              <a:pathLst>
                <a:path w="1746" h="1091" extrusionOk="0">
                  <a:moveTo>
                    <a:pt x="0" y="0"/>
                  </a:moveTo>
                  <a:lnTo>
                    <a:pt x="0" y="656"/>
                  </a:lnTo>
                  <a:cubicBezTo>
                    <a:pt x="0" y="895"/>
                    <a:pt x="196" y="1091"/>
                    <a:pt x="439" y="1091"/>
                  </a:cubicBezTo>
                  <a:lnTo>
                    <a:pt x="1308" y="1091"/>
                  </a:lnTo>
                  <a:cubicBezTo>
                    <a:pt x="1550" y="1091"/>
                    <a:pt x="1746" y="895"/>
                    <a:pt x="1746" y="656"/>
                  </a:cubicBezTo>
                  <a:lnTo>
                    <a:pt x="1746" y="0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21179;p80">
              <a:extLst>
                <a:ext uri="{FF2B5EF4-FFF2-40B4-BE49-F238E27FC236}">
                  <a16:creationId xmlns:a16="http://schemas.microsoft.com/office/drawing/2014/main" id="{BF6A8993-23A7-4D75-A567-76CDF2000760}"/>
                </a:ext>
              </a:extLst>
            </p:cNvPr>
            <p:cNvSpPr/>
            <p:nvPr/>
          </p:nvSpPr>
          <p:spPr>
            <a:xfrm>
              <a:off x="6771718" y="1763124"/>
              <a:ext cx="153661" cy="64207"/>
            </a:xfrm>
            <a:custGeom>
              <a:avLst/>
              <a:gdLst/>
              <a:ahLst/>
              <a:cxnLst/>
              <a:rect l="l" t="t" r="r" b="b"/>
              <a:pathLst>
                <a:path w="5861" h="2449" extrusionOk="0">
                  <a:moveTo>
                    <a:pt x="840" y="0"/>
                  </a:moveTo>
                  <a:lnTo>
                    <a:pt x="0" y="246"/>
                  </a:lnTo>
                  <a:cubicBezTo>
                    <a:pt x="377" y="1550"/>
                    <a:pt x="1572" y="2448"/>
                    <a:pt x="2930" y="2448"/>
                  </a:cubicBezTo>
                  <a:cubicBezTo>
                    <a:pt x="4288" y="2448"/>
                    <a:pt x="5483" y="1550"/>
                    <a:pt x="5860" y="246"/>
                  </a:cubicBezTo>
                  <a:lnTo>
                    <a:pt x="5027" y="0"/>
                  </a:lnTo>
                  <a:cubicBezTo>
                    <a:pt x="4755" y="935"/>
                    <a:pt x="3904" y="1576"/>
                    <a:pt x="2934" y="1576"/>
                  </a:cubicBezTo>
                  <a:cubicBezTo>
                    <a:pt x="1960" y="1576"/>
                    <a:pt x="1108" y="935"/>
                    <a:pt x="840" y="0"/>
                  </a:cubicBezTo>
                  <a:close/>
                </a:path>
              </a:pathLst>
            </a:custGeom>
            <a:solidFill>
              <a:srgbClr val="899C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21180;p80">
              <a:extLst>
                <a:ext uri="{FF2B5EF4-FFF2-40B4-BE49-F238E27FC236}">
                  <a16:creationId xmlns:a16="http://schemas.microsoft.com/office/drawing/2014/main" id="{1D925441-10FB-446F-8CA9-EABB865C9408}"/>
                </a:ext>
              </a:extLst>
            </p:cNvPr>
            <p:cNvSpPr/>
            <p:nvPr/>
          </p:nvSpPr>
          <p:spPr>
            <a:xfrm>
              <a:off x="6814243" y="1678704"/>
              <a:ext cx="34319" cy="17199"/>
            </a:xfrm>
            <a:custGeom>
              <a:avLst/>
              <a:gdLst/>
              <a:ahLst/>
              <a:cxnLst/>
              <a:rect l="l" t="t" r="r" b="b"/>
              <a:pathLst>
                <a:path w="1309" h="656" extrusionOk="0">
                  <a:moveTo>
                    <a:pt x="656" y="0"/>
                  </a:moveTo>
                  <a:cubicBezTo>
                    <a:pt x="294" y="0"/>
                    <a:pt x="1" y="294"/>
                    <a:pt x="1" y="656"/>
                  </a:cubicBezTo>
                  <a:lnTo>
                    <a:pt x="656" y="656"/>
                  </a:lnTo>
                  <a:cubicBezTo>
                    <a:pt x="1015" y="656"/>
                    <a:pt x="1308" y="363"/>
                    <a:pt x="130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21181;p80">
              <a:extLst>
                <a:ext uri="{FF2B5EF4-FFF2-40B4-BE49-F238E27FC236}">
                  <a16:creationId xmlns:a16="http://schemas.microsoft.com/office/drawing/2014/main" id="{83FBF842-D4A8-4436-BDB4-42FC43008AB3}"/>
                </a:ext>
              </a:extLst>
            </p:cNvPr>
            <p:cNvSpPr/>
            <p:nvPr/>
          </p:nvSpPr>
          <p:spPr>
            <a:xfrm>
              <a:off x="6848536" y="1678704"/>
              <a:ext cx="34292" cy="17199"/>
            </a:xfrm>
            <a:custGeom>
              <a:avLst/>
              <a:gdLst/>
              <a:ahLst/>
              <a:cxnLst/>
              <a:rect l="l" t="t" r="r" b="b"/>
              <a:pathLst>
                <a:path w="1308" h="656" extrusionOk="0">
                  <a:moveTo>
                    <a:pt x="0" y="0"/>
                  </a:moveTo>
                  <a:cubicBezTo>
                    <a:pt x="0" y="363"/>
                    <a:pt x="294" y="656"/>
                    <a:pt x="656" y="656"/>
                  </a:cubicBezTo>
                  <a:lnTo>
                    <a:pt x="1308" y="656"/>
                  </a:lnTo>
                  <a:cubicBezTo>
                    <a:pt x="1308" y="294"/>
                    <a:pt x="1014" y="0"/>
                    <a:pt x="65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21182;p80">
              <a:extLst>
                <a:ext uri="{FF2B5EF4-FFF2-40B4-BE49-F238E27FC236}">
                  <a16:creationId xmlns:a16="http://schemas.microsoft.com/office/drawing/2014/main" id="{AD659292-8ADA-4D06-B90E-7E3CDEBA0B05}"/>
                </a:ext>
              </a:extLst>
            </p:cNvPr>
            <p:cNvSpPr/>
            <p:nvPr/>
          </p:nvSpPr>
          <p:spPr>
            <a:xfrm>
              <a:off x="6698309" y="1513402"/>
              <a:ext cx="300557" cy="364974"/>
            </a:xfrm>
            <a:custGeom>
              <a:avLst/>
              <a:gdLst/>
              <a:ahLst/>
              <a:cxnLst/>
              <a:rect l="l" t="t" r="r" b="b"/>
              <a:pathLst>
                <a:path w="11464" h="13921" extrusionOk="0">
                  <a:moveTo>
                    <a:pt x="3130" y="4114"/>
                  </a:moveTo>
                  <a:lnTo>
                    <a:pt x="3130" y="4346"/>
                  </a:lnTo>
                  <a:cubicBezTo>
                    <a:pt x="3130" y="4473"/>
                    <a:pt x="3025" y="4578"/>
                    <a:pt x="2898" y="4578"/>
                  </a:cubicBezTo>
                  <a:lnTo>
                    <a:pt x="2666" y="4578"/>
                  </a:lnTo>
                  <a:lnTo>
                    <a:pt x="2666" y="4114"/>
                  </a:lnTo>
                  <a:close/>
                  <a:moveTo>
                    <a:pt x="8794" y="4114"/>
                  </a:moveTo>
                  <a:lnTo>
                    <a:pt x="8794" y="4578"/>
                  </a:lnTo>
                  <a:lnTo>
                    <a:pt x="8562" y="4578"/>
                  </a:lnTo>
                  <a:cubicBezTo>
                    <a:pt x="8436" y="4578"/>
                    <a:pt x="8331" y="4473"/>
                    <a:pt x="8331" y="4346"/>
                  </a:cubicBezTo>
                  <a:lnTo>
                    <a:pt x="8331" y="4114"/>
                  </a:lnTo>
                  <a:close/>
                  <a:moveTo>
                    <a:pt x="5730" y="453"/>
                  </a:moveTo>
                  <a:lnTo>
                    <a:pt x="10518" y="3709"/>
                  </a:lnTo>
                  <a:lnTo>
                    <a:pt x="4640" y="3709"/>
                  </a:lnTo>
                  <a:lnTo>
                    <a:pt x="4640" y="3705"/>
                  </a:lnTo>
                  <a:cubicBezTo>
                    <a:pt x="4368" y="3705"/>
                    <a:pt x="4368" y="4114"/>
                    <a:pt x="4640" y="4114"/>
                  </a:cubicBezTo>
                  <a:lnTo>
                    <a:pt x="7925" y="4114"/>
                  </a:lnTo>
                  <a:lnTo>
                    <a:pt x="7925" y="4346"/>
                  </a:lnTo>
                  <a:cubicBezTo>
                    <a:pt x="7925" y="4697"/>
                    <a:pt x="8211" y="4983"/>
                    <a:pt x="8562" y="4987"/>
                  </a:cubicBezTo>
                  <a:lnTo>
                    <a:pt x="8892" y="4987"/>
                  </a:lnTo>
                  <a:cubicBezTo>
                    <a:pt x="9091" y="4987"/>
                    <a:pt x="9250" y="5161"/>
                    <a:pt x="9229" y="5364"/>
                  </a:cubicBezTo>
                  <a:cubicBezTo>
                    <a:pt x="9211" y="5534"/>
                    <a:pt x="9048" y="5668"/>
                    <a:pt x="8859" y="5668"/>
                  </a:cubicBezTo>
                  <a:lnTo>
                    <a:pt x="8769" y="5668"/>
                  </a:lnTo>
                  <a:lnTo>
                    <a:pt x="8769" y="5657"/>
                  </a:lnTo>
                  <a:cubicBezTo>
                    <a:pt x="8769" y="5545"/>
                    <a:pt x="8678" y="5451"/>
                    <a:pt x="8566" y="5451"/>
                  </a:cubicBezTo>
                  <a:cubicBezTo>
                    <a:pt x="8454" y="5451"/>
                    <a:pt x="8360" y="5545"/>
                    <a:pt x="8360" y="5657"/>
                  </a:cubicBezTo>
                  <a:cubicBezTo>
                    <a:pt x="8360" y="7026"/>
                    <a:pt x="7302" y="8167"/>
                    <a:pt x="5937" y="8276"/>
                  </a:cubicBezTo>
                  <a:lnTo>
                    <a:pt x="5937" y="8051"/>
                  </a:lnTo>
                  <a:cubicBezTo>
                    <a:pt x="5937" y="7915"/>
                    <a:pt x="5834" y="7847"/>
                    <a:pt x="5732" y="7847"/>
                  </a:cubicBezTo>
                  <a:cubicBezTo>
                    <a:pt x="5630" y="7847"/>
                    <a:pt x="5527" y="7915"/>
                    <a:pt x="5527" y="8051"/>
                  </a:cubicBezTo>
                  <a:lnTo>
                    <a:pt x="5527" y="8276"/>
                  </a:lnTo>
                  <a:cubicBezTo>
                    <a:pt x="4158" y="8167"/>
                    <a:pt x="3104" y="7026"/>
                    <a:pt x="3101" y="5653"/>
                  </a:cubicBezTo>
                  <a:cubicBezTo>
                    <a:pt x="3101" y="5518"/>
                    <a:pt x="2999" y="5450"/>
                    <a:pt x="2898" y="5450"/>
                  </a:cubicBezTo>
                  <a:cubicBezTo>
                    <a:pt x="2797" y="5450"/>
                    <a:pt x="2695" y="5518"/>
                    <a:pt x="2695" y="5653"/>
                  </a:cubicBezTo>
                  <a:lnTo>
                    <a:pt x="2695" y="5668"/>
                  </a:lnTo>
                  <a:lnTo>
                    <a:pt x="2572" y="5668"/>
                  </a:lnTo>
                  <a:cubicBezTo>
                    <a:pt x="2369" y="5668"/>
                    <a:pt x="2210" y="5494"/>
                    <a:pt x="2232" y="5291"/>
                  </a:cubicBezTo>
                  <a:cubicBezTo>
                    <a:pt x="2250" y="5121"/>
                    <a:pt x="2413" y="4987"/>
                    <a:pt x="2605" y="4987"/>
                  </a:cubicBezTo>
                  <a:lnTo>
                    <a:pt x="2898" y="4987"/>
                  </a:lnTo>
                  <a:cubicBezTo>
                    <a:pt x="3253" y="4983"/>
                    <a:pt x="3535" y="4697"/>
                    <a:pt x="3535" y="4346"/>
                  </a:cubicBezTo>
                  <a:lnTo>
                    <a:pt x="3535" y="4114"/>
                  </a:lnTo>
                  <a:lnTo>
                    <a:pt x="3767" y="4114"/>
                  </a:lnTo>
                  <a:cubicBezTo>
                    <a:pt x="4039" y="4114"/>
                    <a:pt x="4039" y="3705"/>
                    <a:pt x="3767" y="3705"/>
                  </a:cubicBezTo>
                  <a:lnTo>
                    <a:pt x="946" y="3705"/>
                  </a:lnTo>
                  <a:lnTo>
                    <a:pt x="5730" y="453"/>
                  </a:lnTo>
                  <a:close/>
                  <a:moveTo>
                    <a:pt x="7052" y="8388"/>
                  </a:moveTo>
                  <a:lnTo>
                    <a:pt x="7052" y="8870"/>
                  </a:lnTo>
                  <a:cubicBezTo>
                    <a:pt x="7052" y="9210"/>
                    <a:pt x="7255" y="9518"/>
                    <a:pt x="7566" y="9655"/>
                  </a:cubicBezTo>
                  <a:cubicBezTo>
                    <a:pt x="7469" y="9898"/>
                    <a:pt x="7324" y="10119"/>
                    <a:pt x="7139" y="10304"/>
                  </a:cubicBezTo>
                  <a:cubicBezTo>
                    <a:pt x="6995" y="10453"/>
                    <a:pt x="7130" y="10655"/>
                    <a:pt x="7288" y="10655"/>
                  </a:cubicBezTo>
                  <a:cubicBezTo>
                    <a:pt x="7336" y="10655"/>
                    <a:pt x="7387" y="10636"/>
                    <a:pt x="7432" y="10590"/>
                  </a:cubicBezTo>
                  <a:cubicBezTo>
                    <a:pt x="7661" y="10358"/>
                    <a:pt x="7838" y="10079"/>
                    <a:pt x="7954" y="9775"/>
                  </a:cubicBezTo>
                  <a:lnTo>
                    <a:pt x="8403" y="9909"/>
                  </a:lnTo>
                  <a:cubicBezTo>
                    <a:pt x="8211" y="10420"/>
                    <a:pt x="7878" y="10865"/>
                    <a:pt x="7443" y="11198"/>
                  </a:cubicBezTo>
                  <a:cubicBezTo>
                    <a:pt x="6936" y="11578"/>
                    <a:pt x="6334" y="11768"/>
                    <a:pt x="5732" y="11768"/>
                  </a:cubicBezTo>
                  <a:cubicBezTo>
                    <a:pt x="5135" y="11768"/>
                    <a:pt x="4537" y="11581"/>
                    <a:pt x="4032" y="11206"/>
                  </a:cubicBezTo>
                  <a:cubicBezTo>
                    <a:pt x="3590" y="10876"/>
                    <a:pt x="3249" y="10427"/>
                    <a:pt x="3057" y="9909"/>
                  </a:cubicBezTo>
                  <a:lnTo>
                    <a:pt x="3506" y="9775"/>
                  </a:lnTo>
                  <a:cubicBezTo>
                    <a:pt x="3666" y="10195"/>
                    <a:pt x="3945" y="10561"/>
                    <a:pt x="4303" y="10833"/>
                  </a:cubicBezTo>
                  <a:cubicBezTo>
                    <a:pt x="4724" y="11145"/>
                    <a:pt x="5225" y="11305"/>
                    <a:pt x="5731" y="11305"/>
                  </a:cubicBezTo>
                  <a:cubicBezTo>
                    <a:pt x="6053" y="11305"/>
                    <a:pt x="6377" y="11240"/>
                    <a:pt x="6683" y="11108"/>
                  </a:cubicBezTo>
                  <a:cubicBezTo>
                    <a:pt x="6901" y="11013"/>
                    <a:pt x="6804" y="10715"/>
                    <a:pt x="6609" y="10715"/>
                  </a:cubicBezTo>
                  <a:cubicBezTo>
                    <a:pt x="6581" y="10715"/>
                    <a:pt x="6551" y="10721"/>
                    <a:pt x="6520" y="10735"/>
                  </a:cubicBezTo>
                  <a:cubicBezTo>
                    <a:pt x="6263" y="10847"/>
                    <a:pt x="5995" y="10900"/>
                    <a:pt x="5732" y="10900"/>
                  </a:cubicBezTo>
                  <a:cubicBezTo>
                    <a:pt x="4948" y="10900"/>
                    <a:pt x="4203" y="10431"/>
                    <a:pt x="3894" y="9655"/>
                  </a:cubicBezTo>
                  <a:cubicBezTo>
                    <a:pt x="4205" y="9518"/>
                    <a:pt x="4405" y="9210"/>
                    <a:pt x="4408" y="8870"/>
                  </a:cubicBezTo>
                  <a:lnTo>
                    <a:pt x="4408" y="8388"/>
                  </a:lnTo>
                  <a:cubicBezTo>
                    <a:pt x="4760" y="8558"/>
                    <a:pt x="5136" y="8656"/>
                    <a:pt x="5527" y="8685"/>
                  </a:cubicBezTo>
                  <a:lnTo>
                    <a:pt x="5527" y="9359"/>
                  </a:lnTo>
                  <a:cubicBezTo>
                    <a:pt x="5527" y="9494"/>
                    <a:pt x="5629" y="9562"/>
                    <a:pt x="5730" y="9562"/>
                  </a:cubicBezTo>
                  <a:cubicBezTo>
                    <a:pt x="5832" y="9562"/>
                    <a:pt x="5933" y="9494"/>
                    <a:pt x="5933" y="9359"/>
                  </a:cubicBezTo>
                  <a:lnTo>
                    <a:pt x="5933" y="8685"/>
                  </a:lnTo>
                  <a:cubicBezTo>
                    <a:pt x="6320" y="8656"/>
                    <a:pt x="6701" y="8558"/>
                    <a:pt x="7052" y="8388"/>
                  </a:cubicBezTo>
                  <a:close/>
                  <a:moveTo>
                    <a:pt x="5732" y="1"/>
                  </a:moveTo>
                  <a:cubicBezTo>
                    <a:pt x="5691" y="1"/>
                    <a:pt x="5650" y="13"/>
                    <a:pt x="5614" y="36"/>
                  </a:cubicBezTo>
                  <a:lnTo>
                    <a:pt x="167" y="3741"/>
                  </a:lnTo>
                  <a:cubicBezTo>
                    <a:pt x="1" y="3854"/>
                    <a:pt x="80" y="4114"/>
                    <a:pt x="279" y="4114"/>
                  </a:cubicBezTo>
                  <a:lnTo>
                    <a:pt x="2257" y="4114"/>
                  </a:lnTo>
                  <a:lnTo>
                    <a:pt x="2257" y="4658"/>
                  </a:lnTo>
                  <a:cubicBezTo>
                    <a:pt x="1938" y="4802"/>
                    <a:pt x="1764" y="5150"/>
                    <a:pt x="1840" y="5491"/>
                  </a:cubicBezTo>
                  <a:cubicBezTo>
                    <a:pt x="1916" y="5835"/>
                    <a:pt x="2221" y="6077"/>
                    <a:pt x="2568" y="6077"/>
                  </a:cubicBezTo>
                  <a:lnTo>
                    <a:pt x="2721" y="6077"/>
                  </a:lnTo>
                  <a:cubicBezTo>
                    <a:pt x="2840" y="6914"/>
                    <a:pt x="3304" y="7667"/>
                    <a:pt x="3999" y="8149"/>
                  </a:cubicBezTo>
                  <a:lnTo>
                    <a:pt x="3999" y="8870"/>
                  </a:lnTo>
                  <a:cubicBezTo>
                    <a:pt x="3999" y="9069"/>
                    <a:pt x="3869" y="9243"/>
                    <a:pt x="3677" y="9301"/>
                  </a:cubicBezTo>
                  <a:lnTo>
                    <a:pt x="1536" y="9931"/>
                  </a:lnTo>
                  <a:cubicBezTo>
                    <a:pt x="801" y="10148"/>
                    <a:pt x="298" y="10822"/>
                    <a:pt x="294" y="11589"/>
                  </a:cubicBezTo>
                  <a:lnTo>
                    <a:pt x="294" y="13719"/>
                  </a:lnTo>
                  <a:cubicBezTo>
                    <a:pt x="294" y="13853"/>
                    <a:pt x="396" y="13920"/>
                    <a:pt x="499" y="13920"/>
                  </a:cubicBezTo>
                  <a:cubicBezTo>
                    <a:pt x="601" y="13920"/>
                    <a:pt x="703" y="13853"/>
                    <a:pt x="703" y="13719"/>
                  </a:cubicBezTo>
                  <a:lnTo>
                    <a:pt x="703" y="11589"/>
                  </a:lnTo>
                  <a:cubicBezTo>
                    <a:pt x="707" y="11003"/>
                    <a:pt x="1091" y="10488"/>
                    <a:pt x="1652" y="10322"/>
                  </a:cubicBezTo>
                  <a:lnTo>
                    <a:pt x="2666" y="10025"/>
                  </a:lnTo>
                  <a:cubicBezTo>
                    <a:pt x="3104" y="11245"/>
                    <a:pt x="4227" y="12089"/>
                    <a:pt x="5524" y="12169"/>
                  </a:cubicBezTo>
                  <a:lnTo>
                    <a:pt x="5524" y="13719"/>
                  </a:lnTo>
                  <a:cubicBezTo>
                    <a:pt x="5524" y="13853"/>
                    <a:pt x="5626" y="13920"/>
                    <a:pt x="5728" y="13920"/>
                  </a:cubicBezTo>
                  <a:cubicBezTo>
                    <a:pt x="5831" y="13920"/>
                    <a:pt x="5933" y="13853"/>
                    <a:pt x="5933" y="13719"/>
                  </a:cubicBezTo>
                  <a:lnTo>
                    <a:pt x="5933" y="12169"/>
                  </a:lnTo>
                  <a:cubicBezTo>
                    <a:pt x="6570" y="12133"/>
                    <a:pt x="7182" y="11908"/>
                    <a:pt x="7690" y="11524"/>
                  </a:cubicBezTo>
                  <a:cubicBezTo>
                    <a:pt x="8197" y="11140"/>
                    <a:pt x="8577" y="10619"/>
                    <a:pt x="8794" y="10025"/>
                  </a:cubicBezTo>
                  <a:lnTo>
                    <a:pt x="9808" y="10322"/>
                  </a:lnTo>
                  <a:cubicBezTo>
                    <a:pt x="10370" y="10488"/>
                    <a:pt x="10757" y="11003"/>
                    <a:pt x="10761" y="11589"/>
                  </a:cubicBezTo>
                  <a:lnTo>
                    <a:pt x="10761" y="13715"/>
                  </a:lnTo>
                  <a:cubicBezTo>
                    <a:pt x="10761" y="13851"/>
                    <a:pt x="10862" y="13919"/>
                    <a:pt x="10964" y="13919"/>
                  </a:cubicBezTo>
                  <a:cubicBezTo>
                    <a:pt x="11065" y="13919"/>
                    <a:pt x="11166" y="13851"/>
                    <a:pt x="11166" y="13715"/>
                  </a:cubicBezTo>
                  <a:lnTo>
                    <a:pt x="11166" y="11589"/>
                  </a:lnTo>
                  <a:cubicBezTo>
                    <a:pt x="11163" y="10822"/>
                    <a:pt x="10659" y="10148"/>
                    <a:pt x="9924" y="9931"/>
                  </a:cubicBezTo>
                  <a:lnTo>
                    <a:pt x="7787" y="9301"/>
                  </a:lnTo>
                  <a:cubicBezTo>
                    <a:pt x="7595" y="9243"/>
                    <a:pt x="7465" y="9069"/>
                    <a:pt x="7461" y="8870"/>
                  </a:cubicBezTo>
                  <a:lnTo>
                    <a:pt x="7461" y="8149"/>
                  </a:lnTo>
                  <a:cubicBezTo>
                    <a:pt x="8160" y="7667"/>
                    <a:pt x="8624" y="6914"/>
                    <a:pt x="8740" y="6074"/>
                  </a:cubicBezTo>
                  <a:lnTo>
                    <a:pt x="8863" y="6074"/>
                  </a:lnTo>
                  <a:cubicBezTo>
                    <a:pt x="9261" y="6074"/>
                    <a:pt x="9602" y="5780"/>
                    <a:pt x="9638" y="5404"/>
                  </a:cubicBezTo>
                  <a:cubicBezTo>
                    <a:pt x="9671" y="5085"/>
                    <a:pt x="9497" y="4781"/>
                    <a:pt x="9207" y="4647"/>
                  </a:cubicBezTo>
                  <a:lnTo>
                    <a:pt x="9207" y="4114"/>
                  </a:lnTo>
                  <a:lnTo>
                    <a:pt x="11181" y="4114"/>
                  </a:lnTo>
                  <a:cubicBezTo>
                    <a:pt x="11384" y="4114"/>
                    <a:pt x="11463" y="3854"/>
                    <a:pt x="11297" y="3741"/>
                  </a:cubicBezTo>
                  <a:lnTo>
                    <a:pt x="11293" y="3741"/>
                  </a:lnTo>
                  <a:lnTo>
                    <a:pt x="5846" y="36"/>
                  </a:lnTo>
                  <a:cubicBezTo>
                    <a:pt x="5812" y="13"/>
                    <a:pt x="5772" y="1"/>
                    <a:pt x="573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" name="Google Shape;21183;p80">
              <a:extLst>
                <a:ext uri="{FF2B5EF4-FFF2-40B4-BE49-F238E27FC236}">
                  <a16:creationId xmlns:a16="http://schemas.microsoft.com/office/drawing/2014/main" id="{27372FD1-C5D7-4A43-B100-21ACBCD8AE93}"/>
                </a:ext>
              </a:extLst>
            </p:cNvPr>
            <p:cNvSpPr/>
            <p:nvPr/>
          </p:nvSpPr>
          <p:spPr>
            <a:xfrm>
              <a:off x="6808921" y="1673382"/>
              <a:ext cx="79229" cy="39274"/>
            </a:xfrm>
            <a:custGeom>
              <a:avLst/>
              <a:gdLst/>
              <a:ahLst/>
              <a:cxnLst/>
              <a:rect l="l" t="t" r="r" b="b"/>
              <a:pathLst>
                <a:path w="3022" h="1498" extrusionOk="0">
                  <a:moveTo>
                    <a:pt x="1258" y="410"/>
                  </a:moveTo>
                  <a:cubicBezTo>
                    <a:pt x="1182" y="558"/>
                    <a:pt x="1026" y="652"/>
                    <a:pt x="856" y="656"/>
                  </a:cubicBezTo>
                  <a:lnTo>
                    <a:pt x="457" y="656"/>
                  </a:lnTo>
                  <a:cubicBezTo>
                    <a:pt x="533" y="504"/>
                    <a:pt x="689" y="410"/>
                    <a:pt x="859" y="410"/>
                  </a:cubicBezTo>
                  <a:close/>
                  <a:moveTo>
                    <a:pt x="2167" y="410"/>
                  </a:moveTo>
                  <a:cubicBezTo>
                    <a:pt x="2333" y="410"/>
                    <a:pt x="2489" y="504"/>
                    <a:pt x="2565" y="656"/>
                  </a:cubicBezTo>
                  <a:lnTo>
                    <a:pt x="2167" y="656"/>
                  </a:lnTo>
                  <a:cubicBezTo>
                    <a:pt x="1996" y="652"/>
                    <a:pt x="1841" y="558"/>
                    <a:pt x="1765" y="410"/>
                  </a:cubicBezTo>
                  <a:close/>
                  <a:moveTo>
                    <a:pt x="856" y="1"/>
                  </a:moveTo>
                  <a:cubicBezTo>
                    <a:pt x="385" y="1"/>
                    <a:pt x="1" y="384"/>
                    <a:pt x="1" y="859"/>
                  </a:cubicBezTo>
                  <a:lnTo>
                    <a:pt x="1" y="1294"/>
                  </a:lnTo>
                  <a:cubicBezTo>
                    <a:pt x="1" y="1429"/>
                    <a:pt x="102" y="1497"/>
                    <a:pt x="204" y="1497"/>
                  </a:cubicBezTo>
                  <a:cubicBezTo>
                    <a:pt x="305" y="1497"/>
                    <a:pt x="407" y="1429"/>
                    <a:pt x="407" y="1294"/>
                  </a:cubicBezTo>
                  <a:lnTo>
                    <a:pt x="407" y="1062"/>
                  </a:lnTo>
                  <a:lnTo>
                    <a:pt x="856" y="1062"/>
                  </a:lnTo>
                  <a:cubicBezTo>
                    <a:pt x="1028" y="859"/>
                    <a:pt x="1269" y="758"/>
                    <a:pt x="1511" y="758"/>
                  </a:cubicBezTo>
                  <a:cubicBezTo>
                    <a:pt x="1753" y="758"/>
                    <a:pt x="1995" y="859"/>
                    <a:pt x="2167" y="1062"/>
                  </a:cubicBezTo>
                  <a:lnTo>
                    <a:pt x="2616" y="1062"/>
                  </a:lnTo>
                  <a:lnTo>
                    <a:pt x="2616" y="1294"/>
                  </a:lnTo>
                  <a:cubicBezTo>
                    <a:pt x="2616" y="1429"/>
                    <a:pt x="2717" y="1497"/>
                    <a:pt x="2819" y="1497"/>
                  </a:cubicBezTo>
                  <a:cubicBezTo>
                    <a:pt x="2920" y="1497"/>
                    <a:pt x="3021" y="1429"/>
                    <a:pt x="3021" y="1294"/>
                  </a:cubicBezTo>
                  <a:lnTo>
                    <a:pt x="3021" y="859"/>
                  </a:lnTo>
                  <a:cubicBezTo>
                    <a:pt x="3021" y="384"/>
                    <a:pt x="2638" y="1"/>
                    <a:pt x="216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" name="Google Shape;21184;p80">
              <a:extLst>
                <a:ext uri="{FF2B5EF4-FFF2-40B4-BE49-F238E27FC236}">
                  <a16:creationId xmlns:a16="http://schemas.microsoft.com/office/drawing/2014/main" id="{547216E7-31B0-41B2-B522-DE6011FBD84E}"/>
                </a:ext>
              </a:extLst>
            </p:cNvPr>
            <p:cNvSpPr/>
            <p:nvPr/>
          </p:nvSpPr>
          <p:spPr>
            <a:xfrm>
              <a:off x="6803127" y="1639115"/>
              <a:ext cx="23963" cy="10749"/>
            </a:xfrm>
            <a:custGeom>
              <a:avLst/>
              <a:gdLst/>
              <a:ahLst/>
              <a:cxnLst/>
              <a:rect l="l" t="t" r="r" b="b"/>
              <a:pathLst>
                <a:path w="914" h="410" extrusionOk="0">
                  <a:moveTo>
                    <a:pt x="207" y="0"/>
                  </a:moveTo>
                  <a:cubicBezTo>
                    <a:pt x="95" y="0"/>
                    <a:pt x="1" y="91"/>
                    <a:pt x="5" y="203"/>
                  </a:cubicBezTo>
                  <a:cubicBezTo>
                    <a:pt x="5" y="315"/>
                    <a:pt x="95" y="409"/>
                    <a:pt x="207" y="409"/>
                  </a:cubicBezTo>
                  <a:lnTo>
                    <a:pt x="642" y="409"/>
                  </a:lnTo>
                  <a:cubicBezTo>
                    <a:pt x="914" y="409"/>
                    <a:pt x="914" y="0"/>
                    <a:pt x="64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" name="Google Shape;21185;p80">
              <a:extLst>
                <a:ext uri="{FF2B5EF4-FFF2-40B4-BE49-F238E27FC236}">
                  <a16:creationId xmlns:a16="http://schemas.microsoft.com/office/drawing/2014/main" id="{0ECEBC5A-276A-4774-B5FC-E1D3023C30DC}"/>
                </a:ext>
              </a:extLst>
            </p:cNvPr>
            <p:cNvSpPr/>
            <p:nvPr/>
          </p:nvSpPr>
          <p:spPr>
            <a:xfrm>
              <a:off x="6869982" y="1639115"/>
              <a:ext cx="25667" cy="10749"/>
            </a:xfrm>
            <a:custGeom>
              <a:avLst/>
              <a:gdLst/>
              <a:ahLst/>
              <a:cxnLst/>
              <a:rect l="l" t="t" r="r" b="b"/>
              <a:pathLst>
                <a:path w="979" h="410" extrusionOk="0">
                  <a:moveTo>
                    <a:pt x="272" y="0"/>
                  </a:moveTo>
                  <a:cubicBezTo>
                    <a:pt x="1" y="0"/>
                    <a:pt x="1" y="409"/>
                    <a:pt x="272" y="409"/>
                  </a:cubicBezTo>
                  <a:lnTo>
                    <a:pt x="707" y="409"/>
                  </a:lnTo>
                  <a:cubicBezTo>
                    <a:pt x="979" y="409"/>
                    <a:pt x="979" y="0"/>
                    <a:pt x="70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DD747CEB-6EDC-4E7B-ACA8-25180F1C95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6" r="7752"/>
          <a:stretch/>
        </p:blipFill>
        <p:spPr bwMode="auto">
          <a:xfrm>
            <a:off x="187288" y="377268"/>
            <a:ext cx="10119825" cy="60301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9027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679</TotalTime>
  <Words>216</Words>
  <Application>Microsoft Office PowerPoint</Application>
  <PresentationFormat>Widescreen</PresentationFormat>
  <Paragraphs>37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맑은 고딕</vt:lpstr>
      <vt:lpstr>Arial</vt:lpstr>
      <vt:lpstr>Barlow Semi Condensed</vt:lpstr>
      <vt:lpstr>Calibri</vt:lpstr>
      <vt:lpstr>Cambria</vt:lpstr>
      <vt:lpstr>Century Gothic</vt:lpstr>
      <vt:lpstr>Josefin Sans</vt:lpstr>
      <vt:lpstr>Roboto Condensed Light</vt:lpstr>
      <vt:lpstr>Times New Roman</vt:lpstr>
      <vt:lpstr>Wingdings 3</vt:lpstr>
      <vt:lpstr>Ion Boardroom</vt:lpstr>
      <vt:lpstr>PowerPoint Presentation</vt:lpstr>
      <vt:lpstr>Lateral Control </vt:lpstr>
      <vt:lpstr>coordinated turn We may call it “zero-lateral acceleration turn”</vt:lpstr>
      <vt:lpstr>coordinated turn </vt:lpstr>
      <vt:lpstr>coordinated turn </vt:lpstr>
      <vt:lpstr>“Yaw damper” for the Dutch roll mode</vt:lpstr>
      <vt:lpstr>“Yaw damper” for the Dutch roll mode</vt:lpstr>
      <vt:lpstr>PowerPoint Presentation</vt:lpstr>
      <vt:lpstr>PowerPoint Presentation</vt:lpstr>
      <vt:lpstr>PowerPoint Presentation</vt:lpstr>
      <vt:lpstr>Simulink Test</vt:lpstr>
      <vt:lpstr>Test Result</vt:lpstr>
      <vt:lpstr>Roll Controller</vt:lpstr>
      <vt:lpstr>Roll Controller</vt:lpstr>
      <vt:lpstr>Response</vt:lpstr>
      <vt:lpstr>Control Action</vt:lpstr>
      <vt:lpstr>Coordination</vt:lpstr>
      <vt:lpstr>Lateral controller Test with Simulink </vt:lpstr>
      <vt:lpstr>Result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 Autopilot literature review</dc:title>
  <dc:creator>Ibrahim allam</dc:creator>
  <cp:lastModifiedBy>OWNER</cp:lastModifiedBy>
  <cp:revision>173</cp:revision>
  <dcterms:created xsi:type="dcterms:W3CDTF">2022-02-26T18:41:00Z</dcterms:created>
  <dcterms:modified xsi:type="dcterms:W3CDTF">2022-05-11T15:33:03Z</dcterms:modified>
</cp:coreProperties>
</file>